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404" r:id="rId3"/>
    <p:sldId id="272" r:id="rId4"/>
    <p:sldId id="364" r:id="rId5"/>
    <p:sldId id="365" r:id="rId6"/>
    <p:sldId id="1373" r:id="rId7"/>
    <p:sldId id="367" r:id="rId8"/>
    <p:sldId id="1139" r:id="rId9"/>
    <p:sldId id="1138" r:id="rId10"/>
    <p:sldId id="292" r:id="rId11"/>
    <p:sldId id="526" r:id="rId12"/>
    <p:sldId id="527" r:id="rId13"/>
    <p:sldId id="281" r:id="rId14"/>
    <p:sldId id="1129" r:id="rId15"/>
    <p:sldId id="405" r:id="rId16"/>
    <p:sldId id="1374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506B"/>
    <a:srgbClr val="E818CF"/>
    <a:srgbClr val="FF99FF"/>
    <a:srgbClr val="800080"/>
    <a:srgbClr val="9999FF"/>
    <a:srgbClr val="DD512B"/>
    <a:srgbClr val="FDBFF9"/>
    <a:srgbClr val="F98A0F"/>
    <a:srgbClr val="D27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Das" userId="c2e9a190-1239-44ff-bba7-baf9113d805d" providerId="ADAL" clId="{23B1B6FA-CADB-46A4-A508-E9AB10B7FD2A}"/>
    <pc:docChg chg="undo custSel modSld modMainMaster">
      <pc:chgData name="Ann Das" userId="c2e9a190-1239-44ff-bba7-baf9113d805d" providerId="ADAL" clId="{23B1B6FA-CADB-46A4-A508-E9AB10B7FD2A}" dt="2025-11-02T08:01:44.404" v="13" actId="207"/>
      <pc:docMkLst>
        <pc:docMk/>
      </pc:docMkLst>
      <pc:sldChg chg="modSp mod">
        <pc:chgData name="Ann Das" userId="c2e9a190-1239-44ff-bba7-baf9113d805d" providerId="ADAL" clId="{23B1B6FA-CADB-46A4-A508-E9AB10B7FD2A}" dt="2025-11-02T08:00:56.005" v="12" actId="20577"/>
        <pc:sldMkLst>
          <pc:docMk/>
          <pc:sldMk cId="952953586" sldId="258"/>
        </pc:sldMkLst>
        <pc:spChg chg="mod">
          <ac:chgData name="Ann Das" userId="c2e9a190-1239-44ff-bba7-baf9113d805d" providerId="ADAL" clId="{23B1B6FA-CADB-46A4-A508-E9AB10B7FD2A}" dt="2025-11-02T08:00:56.005" v="12" actId="20577"/>
          <ac:spMkLst>
            <pc:docMk/>
            <pc:sldMk cId="952953586" sldId="258"/>
            <ac:spMk id="6" creationId="{E58CAE1A-07E5-4F22-985F-CD360A7A78A5}"/>
          </ac:spMkLst>
        </pc:spChg>
      </pc:sldChg>
      <pc:sldChg chg="modSp mod">
        <pc:chgData name="Ann Das" userId="c2e9a190-1239-44ff-bba7-baf9113d805d" providerId="ADAL" clId="{23B1B6FA-CADB-46A4-A508-E9AB10B7FD2A}" dt="2025-11-02T08:01:44.404" v="13" actId="207"/>
        <pc:sldMkLst>
          <pc:docMk/>
          <pc:sldMk cId="1847153138" sldId="527"/>
        </pc:sldMkLst>
        <pc:graphicFrameChg chg="modGraphic">
          <ac:chgData name="Ann Das" userId="c2e9a190-1239-44ff-bba7-baf9113d805d" providerId="ADAL" clId="{23B1B6FA-CADB-46A4-A508-E9AB10B7FD2A}" dt="2025-11-02T08:01:44.404" v="13" actId="207"/>
          <ac:graphicFrameMkLst>
            <pc:docMk/>
            <pc:sldMk cId="1847153138" sldId="527"/>
            <ac:graphicFrameMk id="3" creationId="{6EDEB043-863F-4A49-9BEE-049615FD5A6C}"/>
          </ac:graphicFrameMkLst>
        </pc:graphicFrameChg>
      </pc:sldChg>
      <pc:sldMasterChg chg="modSldLayout">
        <pc:chgData name="Ann Das" userId="c2e9a190-1239-44ff-bba7-baf9113d805d" providerId="ADAL" clId="{23B1B6FA-CADB-46A4-A508-E9AB10B7FD2A}" dt="2025-11-02T08:00:13.358" v="0" actId="478"/>
        <pc:sldMasterMkLst>
          <pc:docMk/>
          <pc:sldMasterMk cId="1219174389" sldId="2147483648"/>
        </pc:sldMasterMkLst>
        <pc:sldLayoutChg chg="delSp mod">
          <pc:chgData name="Ann Das" userId="c2e9a190-1239-44ff-bba7-baf9113d805d" providerId="ADAL" clId="{23B1B6FA-CADB-46A4-A508-E9AB10B7FD2A}" dt="2025-11-02T08:00:13.358" v="0" actId="478"/>
          <pc:sldLayoutMkLst>
            <pc:docMk/>
            <pc:sldMasterMk cId="1219174389" sldId="2147483648"/>
            <pc:sldLayoutMk cId="1548504663" sldId="2147483654"/>
          </pc:sldLayoutMkLst>
          <pc:picChg chg="del">
            <ac:chgData name="Ann Das" userId="c2e9a190-1239-44ff-bba7-baf9113d805d" providerId="ADAL" clId="{23B1B6FA-CADB-46A4-A508-E9AB10B7FD2A}" dt="2025-11-02T08:00:13.358" v="0" actId="478"/>
            <ac:picMkLst>
              <pc:docMk/>
              <pc:sldMasterMk cId="1219174389" sldId="2147483648"/>
              <pc:sldLayoutMk cId="1548504663" sldId="2147483654"/>
              <ac:picMk id="7" creationId="{BC3CC308-D41C-AC35-89EA-CEA4CC07FCF0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166FB0-7017-4D17-980A-CFFA903274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C12FE1-D504-4867-81DF-C08EE18445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55FD4-76C2-4CEC-8C5D-3E8DB537DE5E}" type="datetimeFigureOut">
              <a:rPr lang="en-IN" smtClean="0"/>
              <a:t>02-11-2025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EC67E3-88FC-4BCD-8F9E-DC56277E6F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1D76F-684C-4356-B67F-15D942F721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2A069-6DF9-4270-8C93-FE2733F32C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3958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95513-59AB-4515-B955-1A29727A5F0E}" type="datetimeFigureOut">
              <a:rPr lang="en-IN" smtClean="0"/>
              <a:t>02-11-2025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A2315-7B23-4AD7-9A0B-15B8E46C89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405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85556-A202-409B-AABF-A9D2E504A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C4962-B3EB-4CFA-855E-327CAC39D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EBA7E-03E1-47F2-96F2-B289948A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890E-12DC-4283-83B8-B0D743F9EDE5}" type="datetimeFigureOut">
              <a:rPr lang="en-IN" smtClean="0"/>
              <a:t>02-11-2025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BD826-B051-46A7-8E09-0AD5C13C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0FA3D-0068-4507-A2A0-EFE2A23C8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4F6E-0A66-4805-88B3-A6DEC30681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197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C3437-1DEE-4F0A-A887-01D65F519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122198-C3A8-4EB9-B83A-23F5FFFD4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87C0F-5E8F-4191-AB4F-3BCCC25D1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890E-12DC-4283-83B8-B0D743F9EDE5}" type="datetimeFigureOut">
              <a:rPr lang="en-IN" smtClean="0"/>
              <a:t>02-11-2025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7325F-4EE3-4BAF-A407-E97F57916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6619D-5581-40A3-BC0B-63DDDA81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4F6E-0A66-4805-88B3-A6DEC30681E3}" type="slidenum">
              <a:rPr lang="en-IN" smtClean="0"/>
              <a:t>‹#›</a:t>
            </a:fld>
            <a:endParaRPr lang="en-IN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8C85CAF8-3999-58D4-FE07-74D3AAAEBCF2}"/>
              </a:ext>
            </a:extLst>
          </p:cNvPr>
          <p:cNvSpPr/>
          <p:nvPr userDrawn="1"/>
        </p:nvSpPr>
        <p:spPr>
          <a:xfrm rot="16200000">
            <a:off x="2141748" y="292099"/>
            <a:ext cx="1190207" cy="5473702"/>
          </a:xfrm>
          <a:prstGeom prst="downArrow">
            <a:avLst/>
          </a:prstGeom>
          <a:solidFill>
            <a:srgbClr val="B0506B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F73B9F-9D2D-D471-6BE3-67309FED39CC}"/>
              </a:ext>
            </a:extLst>
          </p:cNvPr>
          <p:cNvGrpSpPr/>
          <p:nvPr userDrawn="1"/>
        </p:nvGrpSpPr>
        <p:grpSpPr>
          <a:xfrm>
            <a:off x="-1" y="-1"/>
            <a:ext cx="12192002" cy="6858002"/>
            <a:chOff x="-1" y="-1"/>
            <a:chExt cx="12192002" cy="685800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B80EE5-4252-BA1F-C5C5-72A77AA71DBB}"/>
                </a:ext>
              </a:extLst>
            </p:cNvPr>
            <p:cNvSpPr/>
            <p:nvPr/>
          </p:nvSpPr>
          <p:spPr>
            <a:xfrm>
              <a:off x="1" y="0"/>
              <a:ext cx="12192000" cy="95250"/>
            </a:xfrm>
            <a:prstGeom prst="rect">
              <a:avLst/>
            </a:prstGeom>
            <a:solidFill>
              <a:srgbClr val="B0506B"/>
            </a:solidFill>
            <a:ln>
              <a:solidFill>
                <a:srgbClr val="B050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BAFF78-48A3-50BC-0582-A3141380237A}"/>
                </a:ext>
              </a:extLst>
            </p:cNvPr>
            <p:cNvSpPr/>
            <p:nvPr/>
          </p:nvSpPr>
          <p:spPr>
            <a:xfrm rot="5400000">
              <a:off x="-3378201" y="3378199"/>
              <a:ext cx="6858000" cy="101599"/>
            </a:xfrm>
            <a:prstGeom prst="rect">
              <a:avLst/>
            </a:prstGeom>
            <a:solidFill>
              <a:srgbClr val="B0506B"/>
            </a:solidFill>
            <a:ln>
              <a:solidFill>
                <a:srgbClr val="B050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702742-91F2-33C1-D1A0-02E9CDD28E87}"/>
                </a:ext>
              </a:extLst>
            </p:cNvPr>
            <p:cNvSpPr/>
            <p:nvPr/>
          </p:nvSpPr>
          <p:spPr>
            <a:xfrm flipV="1">
              <a:off x="1" y="6778625"/>
              <a:ext cx="12192000" cy="79375"/>
            </a:xfrm>
            <a:prstGeom prst="rect">
              <a:avLst/>
            </a:prstGeom>
            <a:solidFill>
              <a:srgbClr val="B0506B"/>
            </a:solidFill>
            <a:ln>
              <a:solidFill>
                <a:srgbClr val="B050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461D6E7-78EB-F552-D887-F703380FDCAA}"/>
                </a:ext>
              </a:extLst>
            </p:cNvPr>
            <p:cNvSpPr/>
            <p:nvPr/>
          </p:nvSpPr>
          <p:spPr>
            <a:xfrm rot="5400000">
              <a:off x="8712199" y="3378201"/>
              <a:ext cx="6858000" cy="101599"/>
            </a:xfrm>
            <a:prstGeom prst="rect">
              <a:avLst/>
            </a:prstGeom>
            <a:solidFill>
              <a:srgbClr val="B0506B"/>
            </a:solidFill>
            <a:ln>
              <a:solidFill>
                <a:srgbClr val="B050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351680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42E318-AD22-44A3-A339-E478A1409D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7272B-4B54-47F9-AAE3-0C59F375B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F8858-3C1C-4DAC-ACD4-7CEA0FB27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890E-12DC-4283-83B8-B0D743F9EDE5}" type="datetimeFigureOut">
              <a:rPr lang="en-IN" smtClean="0"/>
              <a:t>02-11-2025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EB435-0E31-4FC7-8FB4-4630FE14A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FA60E-3A3A-42A3-A0AC-68A3085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4F6E-0A66-4805-88B3-A6DEC30681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1582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D035F-53A7-1AE3-C9C6-C2A7B1672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EA58-8EA7-4863-98CA-BEB88A28E177}" type="datetime1">
              <a:rPr lang="en-IN" smtClean="0"/>
              <a:t>02-11-2025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E5AD2-42C2-C2BE-979F-36413AFF3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0887D-9997-E66C-3C7D-7AE58100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2125" y="6339424"/>
            <a:ext cx="2743200" cy="365125"/>
          </a:xfrm>
        </p:spPr>
        <p:txBody>
          <a:bodyPr/>
          <a:lstStyle/>
          <a:p>
            <a:fld id="{0566D7F6-BF74-4DC7-BD7E-B3C6BB49E9D6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2F6A8B-F222-B564-CEE3-E4804D6EA372}"/>
              </a:ext>
            </a:extLst>
          </p:cNvPr>
          <p:cNvCxnSpPr/>
          <p:nvPr userDrawn="1"/>
        </p:nvCxnSpPr>
        <p:spPr>
          <a:xfrm>
            <a:off x="0" y="128187"/>
            <a:ext cx="12192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9A3FAA-6E60-FEAA-6C8C-E757C3B93683}"/>
              </a:ext>
            </a:extLst>
          </p:cNvPr>
          <p:cNvCxnSpPr/>
          <p:nvPr userDrawn="1"/>
        </p:nvCxnSpPr>
        <p:spPr>
          <a:xfrm>
            <a:off x="0" y="784788"/>
            <a:ext cx="12192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F668E88-1775-8AEB-9070-778E407A3D75}"/>
              </a:ext>
            </a:extLst>
          </p:cNvPr>
          <p:cNvSpPr/>
          <p:nvPr userDrawn="1"/>
        </p:nvSpPr>
        <p:spPr>
          <a:xfrm>
            <a:off x="0" y="6768065"/>
            <a:ext cx="12192000" cy="89935"/>
          </a:xfrm>
          <a:prstGeom prst="rect">
            <a:avLst/>
          </a:prstGeom>
          <a:solidFill>
            <a:srgbClr val="80043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622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AA9FB-634A-4136-AA33-151DD3B4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7205B-BD2F-46A6-AB72-5BD242765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3AA39-BC8E-4705-BDBF-E375A6219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890E-12DC-4283-83B8-B0D743F9EDE5}" type="datetimeFigureOut">
              <a:rPr lang="en-IN" smtClean="0"/>
              <a:t>02-11-2025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6A64B-9196-492D-83C6-6CBB8A37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7C08B-38F7-4501-A56D-9C0204D3F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4F6E-0A66-4805-88B3-A6DEC30681E3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AA63A8-F211-4DEE-9FDA-73E5E0FE2715}"/>
              </a:ext>
            </a:extLst>
          </p:cNvPr>
          <p:cNvSpPr/>
          <p:nvPr userDrawn="1"/>
        </p:nvSpPr>
        <p:spPr>
          <a:xfrm>
            <a:off x="0" y="0"/>
            <a:ext cx="12192000" cy="667657"/>
          </a:xfrm>
          <a:prstGeom prst="rect">
            <a:avLst/>
          </a:prstGeom>
          <a:solidFill>
            <a:srgbClr val="B0506B"/>
          </a:solidFill>
          <a:ln>
            <a:solidFill>
              <a:srgbClr val="B05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196B42A5-92AB-4D46-A76B-701A172224D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81"/>
          <a:stretch/>
        </p:blipFill>
        <p:spPr bwMode="auto">
          <a:xfrm>
            <a:off x="10395283" y="1"/>
            <a:ext cx="1796715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65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6FAD-E70D-4B8D-B818-F010E0E1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723CA-1D2D-4EA1-8639-8C8F4213C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B28DC-3F97-4E27-BE55-D42570FBC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890E-12DC-4283-83B8-B0D743F9EDE5}" type="datetimeFigureOut">
              <a:rPr lang="en-IN" smtClean="0"/>
              <a:t>02-11-2025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37A8-B7F0-4F2C-BBA6-3E1CAF164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FE253-9BEA-454F-8ABD-0D43F5191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4F6E-0A66-4805-88B3-A6DEC30681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292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787BE-7866-4829-B1E6-ABA977AF1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54126-61C6-4532-9D3C-26B07F7B4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CD3A80-2909-4819-9B8B-09A30F4E6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46F0F-5B95-4189-A8C5-23EC3CBA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890E-12DC-4283-83B8-B0D743F9EDE5}" type="datetimeFigureOut">
              <a:rPr lang="en-IN" smtClean="0"/>
              <a:t>02-11-2025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AFEED-F133-49F7-A28D-4B61B1471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8B399-2FD8-40BD-A334-BCBDFA25C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4F6E-0A66-4805-88B3-A6DEC30681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750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43455-F3B8-40F1-B06A-AB9055396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0D47B-94CA-44A0-AB6B-798F33EB7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A0045-3FFC-4549-84C5-C871E0923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7249BD-3F38-4EFA-8A45-166BD387E4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E36DD4-7675-410F-BA85-BC452219C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6613D4-1BC8-42E7-81FF-E672872A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890E-12DC-4283-83B8-B0D743F9EDE5}" type="datetimeFigureOut">
              <a:rPr lang="en-IN" smtClean="0"/>
              <a:t>02-11-2025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F95FD6-82A3-4AFB-8298-81197DA33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3BE23C-60A6-4F4C-9D2D-F4F719FE5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4F6E-0A66-4805-88B3-A6DEC30681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899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BCFB38C-05A2-4CE1-A5EB-D4F4B78B4C4C}"/>
              </a:ext>
            </a:extLst>
          </p:cNvPr>
          <p:cNvGrpSpPr/>
          <p:nvPr userDrawn="1"/>
        </p:nvGrpSpPr>
        <p:grpSpPr>
          <a:xfrm>
            <a:off x="-1" y="-1"/>
            <a:ext cx="12192002" cy="6858002"/>
            <a:chOff x="-1" y="-1"/>
            <a:chExt cx="12192002" cy="685800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3C1FC3-390C-4445-AC92-A0A263B9E589}"/>
                </a:ext>
              </a:extLst>
            </p:cNvPr>
            <p:cNvSpPr/>
            <p:nvPr/>
          </p:nvSpPr>
          <p:spPr>
            <a:xfrm>
              <a:off x="1" y="0"/>
              <a:ext cx="12192000" cy="95250"/>
            </a:xfrm>
            <a:prstGeom prst="rect">
              <a:avLst/>
            </a:prstGeom>
            <a:solidFill>
              <a:srgbClr val="B0506B"/>
            </a:solidFill>
            <a:ln>
              <a:solidFill>
                <a:srgbClr val="B050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B0302D9-E375-4BB3-8066-783FD1DCCFF0}"/>
                </a:ext>
              </a:extLst>
            </p:cNvPr>
            <p:cNvSpPr/>
            <p:nvPr/>
          </p:nvSpPr>
          <p:spPr>
            <a:xfrm rot="5400000">
              <a:off x="-3378201" y="3378199"/>
              <a:ext cx="6858000" cy="101599"/>
            </a:xfrm>
            <a:prstGeom prst="rect">
              <a:avLst/>
            </a:prstGeom>
            <a:solidFill>
              <a:srgbClr val="B0506B"/>
            </a:solidFill>
            <a:ln>
              <a:solidFill>
                <a:srgbClr val="B050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374F570-F570-40F3-B7AC-F83749032C8E}"/>
                </a:ext>
              </a:extLst>
            </p:cNvPr>
            <p:cNvSpPr/>
            <p:nvPr/>
          </p:nvSpPr>
          <p:spPr>
            <a:xfrm flipV="1">
              <a:off x="1" y="6778625"/>
              <a:ext cx="12192000" cy="79375"/>
            </a:xfrm>
            <a:prstGeom prst="rect">
              <a:avLst/>
            </a:prstGeom>
            <a:solidFill>
              <a:srgbClr val="B0506B"/>
            </a:solidFill>
            <a:ln>
              <a:solidFill>
                <a:srgbClr val="B050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7D7361-1490-44AC-8B3C-C2571C5AAC34}"/>
                </a:ext>
              </a:extLst>
            </p:cNvPr>
            <p:cNvSpPr/>
            <p:nvPr/>
          </p:nvSpPr>
          <p:spPr>
            <a:xfrm rot="5400000">
              <a:off x="8712199" y="3378201"/>
              <a:ext cx="6858000" cy="101599"/>
            </a:xfrm>
            <a:prstGeom prst="rect">
              <a:avLst/>
            </a:prstGeom>
            <a:solidFill>
              <a:srgbClr val="B0506B"/>
            </a:solidFill>
            <a:ln>
              <a:solidFill>
                <a:srgbClr val="B050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BEA8893-C9D6-435B-8345-9BE6B294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939F0C-ECAA-440C-9018-A4829B056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890E-12DC-4283-83B8-B0D743F9EDE5}" type="datetimeFigureOut">
              <a:rPr lang="en-IN" smtClean="0"/>
              <a:t>02-11-2025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9DC7E-1C2A-45C1-8C1A-839490B20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5E4C0-BABC-4495-BEF3-1B6E1874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4F6E-0A66-4805-88B3-A6DEC30681E3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1A9965-638A-5671-0AF5-7DC92902CB05}"/>
              </a:ext>
            </a:extLst>
          </p:cNvPr>
          <p:cNvSpPr/>
          <p:nvPr userDrawn="1"/>
        </p:nvSpPr>
        <p:spPr>
          <a:xfrm>
            <a:off x="101599" y="81464"/>
            <a:ext cx="11988798" cy="667657"/>
          </a:xfrm>
          <a:prstGeom prst="rect">
            <a:avLst/>
          </a:prstGeom>
          <a:solidFill>
            <a:srgbClr val="B0506B"/>
          </a:solidFill>
          <a:ln>
            <a:solidFill>
              <a:srgbClr val="B05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4850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447BE8-3EB6-4E57-B4B6-08A6F27C8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890E-12DC-4283-83B8-B0D743F9EDE5}" type="datetimeFigureOut">
              <a:rPr lang="en-IN" smtClean="0"/>
              <a:t>02-11-2025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EAAA2D-1CFF-498F-B3E1-20ACF60F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D4D3F-A309-459F-84C6-7AC0071D1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4F6E-0A66-4805-88B3-A6DEC30681E3}" type="slidenum">
              <a:rPr lang="en-IN" smtClean="0"/>
              <a:t>‹#›</a:t>
            </a:fld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6E46C40-B9AC-4969-A9B8-5F5664258840}"/>
              </a:ext>
            </a:extLst>
          </p:cNvPr>
          <p:cNvGrpSpPr/>
          <p:nvPr userDrawn="1"/>
        </p:nvGrpSpPr>
        <p:grpSpPr>
          <a:xfrm>
            <a:off x="-2" y="0"/>
            <a:ext cx="12192002" cy="6858002"/>
            <a:chOff x="-1" y="-1"/>
            <a:chExt cx="12192002" cy="685800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0B54368-6065-47AE-B04F-477D914DC042}"/>
                </a:ext>
              </a:extLst>
            </p:cNvPr>
            <p:cNvSpPr/>
            <p:nvPr/>
          </p:nvSpPr>
          <p:spPr>
            <a:xfrm>
              <a:off x="1" y="0"/>
              <a:ext cx="12192000" cy="95250"/>
            </a:xfrm>
            <a:prstGeom prst="rect">
              <a:avLst/>
            </a:prstGeom>
            <a:solidFill>
              <a:srgbClr val="B0506B"/>
            </a:solidFill>
            <a:ln>
              <a:solidFill>
                <a:srgbClr val="B050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0F9244C-92DC-4C0B-8786-2F7397D2F1CC}"/>
                </a:ext>
              </a:extLst>
            </p:cNvPr>
            <p:cNvSpPr/>
            <p:nvPr/>
          </p:nvSpPr>
          <p:spPr>
            <a:xfrm rot="5400000">
              <a:off x="-3378201" y="3378199"/>
              <a:ext cx="6858000" cy="101599"/>
            </a:xfrm>
            <a:prstGeom prst="rect">
              <a:avLst/>
            </a:prstGeom>
            <a:solidFill>
              <a:srgbClr val="B0506B"/>
            </a:solidFill>
            <a:ln>
              <a:solidFill>
                <a:srgbClr val="B050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2AB559-F53E-4030-B2AE-5692062BC7E8}"/>
                </a:ext>
              </a:extLst>
            </p:cNvPr>
            <p:cNvSpPr/>
            <p:nvPr/>
          </p:nvSpPr>
          <p:spPr>
            <a:xfrm flipV="1">
              <a:off x="1" y="6778625"/>
              <a:ext cx="12192000" cy="79375"/>
            </a:xfrm>
            <a:prstGeom prst="rect">
              <a:avLst/>
            </a:prstGeom>
            <a:solidFill>
              <a:srgbClr val="B0506B"/>
            </a:solidFill>
            <a:ln>
              <a:solidFill>
                <a:srgbClr val="B050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77AABC-DEB3-4E6A-856D-181B58A2ABEF}"/>
                </a:ext>
              </a:extLst>
            </p:cNvPr>
            <p:cNvSpPr/>
            <p:nvPr/>
          </p:nvSpPr>
          <p:spPr>
            <a:xfrm rot="5400000">
              <a:off x="8712199" y="3378201"/>
              <a:ext cx="6858000" cy="101599"/>
            </a:xfrm>
            <a:prstGeom prst="rect">
              <a:avLst/>
            </a:prstGeom>
            <a:solidFill>
              <a:srgbClr val="B0506B"/>
            </a:solidFill>
            <a:ln>
              <a:solidFill>
                <a:srgbClr val="B050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26562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FEDC1-159E-4010-B7DD-1D6E94C57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B3D89-E1B3-463B-AADC-80B91C446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B9E7C-1B70-4F78-8CCE-58A9698FB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0AF4A-E77B-4D22-9573-964AFEF0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890E-12DC-4283-83B8-B0D743F9EDE5}" type="datetimeFigureOut">
              <a:rPr lang="en-IN" smtClean="0"/>
              <a:t>02-11-2025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C4FE8-6BDD-4F5F-88EE-2010B5298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4275D-63B6-42DC-BF35-36BCA2F8F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4F6E-0A66-4805-88B3-A6DEC30681E3}" type="slidenum">
              <a:rPr lang="en-IN" smtClean="0"/>
              <a:t>‹#›</a:t>
            </a:fld>
            <a:endParaRPr lang="en-IN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09F29F8-208C-C254-D055-185673DDDF7F}"/>
              </a:ext>
            </a:extLst>
          </p:cNvPr>
          <p:cNvSpPr/>
          <p:nvPr userDrawn="1"/>
        </p:nvSpPr>
        <p:spPr>
          <a:xfrm rot="16200000">
            <a:off x="2233985" y="-2400301"/>
            <a:ext cx="1190207" cy="5473702"/>
          </a:xfrm>
          <a:prstGeom prst="downArrow">
            <a:avLst/>
          </a:prstGeom>
          <a:solidFill>
            <a:srgbClr val="B0506B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74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FE7C3-323A-4FCF-985F-E05E8D0F9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516F6-C0C8-4882-8C5B-72B5D92FA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98358-0C3B-4D17-A0FE-716DD06A0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33946-11E6-4BE3-BB0A-FD7898244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890E-12DC-4283-83B8-B0D743F9EDE5}" type="datetimeFigureOut">
              <a:rPr lang="en-IN" smtClean="0"/>
              <a:t>02-11-2025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CB844-69EA-4CAB-878F-60ECEECF8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ACC87-C927-4B3A-882B-608691C9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4F6E-0A66-4805-88B3-A6DEC30681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2091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4BB549-2F82-4452-919C-5C29BAE16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8FA34-ACBF-42F5-B5F3-E913C0855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47779-46A8-42D6-8CBC-DA362E12B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4890E-12DC-4283-83B8-B0D743F9EDE5}" type="datetimeFigureOut">
              <a:rPr lang="en-IN" smtClean="0"/>
              <a:t>02-11-2025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0688D-E792-4F69-BEFD-427EF9F64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F21F8-B7F2-4AF0-A7F9-06397B419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4F6E-0A66-4805-88B3-A6DEC30681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917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FC8C91-11D3-4455-8D2A-F8712E320228}"/>
              </a:ext>
            </a:extLst>
          </p:cNvPr>
          <p:cNvSpPr txBox="1"/>
          <p:nvPr/>
        </p:nvSpPr>
        <p:spPr>
          <a:xfrm>
            <a:off x="1055429" y="1691675"/>
            <a:ext cx="10537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rgbClr val="C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The Blind Spot in Conventional Transport Models: A Critical Literature Review on Commute and Subjective Well-being</a:t>
            </a:r>
            <a:endParaRPr lang="en-IN" sz="2800" dirty="0">
              <a:solidFill>
                <a:srgbClr val="C00000"/>
              </a:solidFill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517C581C-10EF-4F7C-8818-BBD29AFE2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81"/>
          <a:stretch/>
        </p:blipFill>
        <p:spPr bwMode="auto">
          <a:xfrm>
            <a:off x="4243382" y="2823274"/>
            <a:ext cx="3323773" cy="116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8CAE1A-07E5-4F22-985F-CD360A7A78A5}"/>
              </a:ext>
            </a:extLst>
          </p:cNvPr>
          <p:cNvSpPr txBox="1"/>
          <p:nvPr/>
        </p:nvSpPr>
        <p:spPr>
          <a:xfrm>
            <a:off x="110482" y="4118789"/>
            <a:ext cx="1170068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511425" algn="l"/>
              </a:tabLst>
            </a:pPr>
            <a:r>
              <a:rPr lang="en-GB" sz="3000" b="1" dirty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  Author:</a:t>
            </a:r>
            <a:r>
              <a:rPr lang="en-GB" sz="3000" dirty="0">
                <a:latin typeface="Aldhabi" panose="01000000000000000000" pitchFamily="2" charset="-78"/>
                <a:cs typeface="Aldhabi" panose="01000000000000000000" pitchFamily="2" charset="-78"/>
              </a:rPr>
              <a:t>  </a:t>
            </a:r>
            <a:r>
              <a:rPr lang="en-GB" sz="3000" b="1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Ann Das¹</a:t>
            </a:r>
            <a:r>
              <a:rPr lang="en-GB" sz="3000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, </a:t>
            </a:r>
            <a:r>
              <a:rPr lang="en-IN" sz="3000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Ashish Verma</a:t>
            </a:r>
            <a:r>
              <a:rPr lang="en-GB" sz="3000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²,  </a:t>
            </a:r>
            <a:r>
              <a:rPr lang="en-IN" sz="3000" dirty="0" err="1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Aruna</a:t>
            </a:r>
            <a:r>
              <a:rPr lang="en-IN" sz="3000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Sivakumar </a:t>
            </a:r>
            <a:r>
              <a:rPr lang="en-GB" sz="1800" baseline="30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endParaRPr lang="en-US" sz="3000" baseline="30000" dirty="0">
              <a:solidFill>
                <a:schemeClr val="accent1">
                  <a:lumMod val="50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>
              <a:tabLst>
                <a:tab pos="2511425" algn="l"/>
              </a:tabLst>
            </a:pPr>
            <a:r>
              <a:rPr lang="en-GB" sz="3000" dirty="0">
                <a:latin typeface="Aldhabi" panose="01000000000000000000" pitchFamily="2" charset="-78"/>
                <a:cs typeface="Aldhabi" panose="01000000000000000000" pitchFamily="2" charset="-78"/>
              </a:rPr>
              <a:t>¹</a:t>
            </a:r>
            <a:r>
              <a:rPr lang="en-GB" sz="3000" b="1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Research Scholar</a:t>
            </a:r>
            <a:r>
              <a:rPr lang="en-GB" sz="3000" dirty="0">
                <a:latin typeface="Aldhabi" panose="01000000000000000000" pitchFamily="2" charset="-78"/>
                <a:cs typeface="Aldhabi" panose="01000000000000000000" pitchFamily="2" charset="-78"/>
              </a:rPr>
              <a:t>, </a:t>
            </a:r>
            <a:r>
              <a:rPr lang="en-IN" sz="3000" b="1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Department of Civil Engineering, IISc Bangalore</a:t>
            </a:r>
          </a:p>
          <a:p>
            <a:pPr algn="ctr">
              <a:tabLst>
                <a:tab pos="2511425" algn="l"/>
              </a:tabLst>
            </a:pPr>
            <a:r>
              <a:rPr lang="en-GB" sz="3000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² </a:t>
            </a:r>
            <a:r>
              <a:rPr lang="en-IN" sz="3000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Prof., Department of Civil Engineering, IISc Bangalore</a:t>
            </a:r>
          </a:p>
          <a:p>
            <a:pPr algn="ctr">
              <a:tabLst>
                <a:tab pos="2511425" algn="l"/>
              </a:tabLst>
            </a:pPr>
            <a:r>
              <a:rPr lang="en-GB" sz="1800" baseline="30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GB" sz="1800" baseline="30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IN" sz="3000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Prof., </a:t>
            </a:r>
            <a:r>
              <a:rPr lang="en-GB" sz="3000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Department of Civil and Environmental Engineering, Imperial College London, London, UK</a:t>
            </a:r>
            <a:endParaRPr lang="en-IN" sz="3000" dirty="0">
              <a:solidFill>
                <a:srgbClr val="00206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>
              <a:tabLst>
                <a:tab pos="2511425" algn="l"/>
              </a:tabLst>
            </a:pPr>
            <a:endParaRPr lang="en-IN" sz="3200" dirty="0">
              <a:solidFill>
                <a:srgbClr val="00206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endParaRPr lang="en-GB" sz="2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3F16A2-A2F2-4911-8874-82DFB1E5EA0D}"/>
              </a:ext>
            </a:extLst>
          </p:cNvPr>
          <p:cNvGrpSpPr/>
          <p:nvPr/>
        </p:nvGrpSpPr>
        <p:grpSpPr>
          <a:xfrm>
            <a:off x="-1" y="-1"/>
            <a:ext cx="12192002" cy="6858002"/>
            <a:chOff x="-1" y="-1"/>
            <a:chExt cx="12192002" cy="685800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53AFE04-8718-4B0A-BDC4-2B8054456397}"/>
                </a:ext>
              </a:extLst>
            </p:cNvPr>
            <p:cNvSpPr/>
            <p:nvPr/>
          </p:nvSpPr>
          <p:spPr>
            <a:xfrm>
              <a:off x="1" y="0"/>
              <a:ext cx="12192000" cy="95250"/>
            </a:xfrm>
            <a:prstGeom prst="rect">
              <a:avLst/>
            </a:prstGeom>
            <a:solidFill>
              <a:srgbClr val="B0506B"/>
            </a:solidFill>
            <a:ln>
              <a:solidFill>
                <a:srgbClr val="B050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5F0D1E-6BF2-4968-B62E-B0ED5248541E}"/>
                </a:ext>
              </a:extLst>
            </p:cNvPr>
            <p:cNvSpPr/>
            <p:nvPr/>
          </p:nvSpPr>
          <p:spPr>
            <a:xfrm rot="5400000">
              <a:off x="-3378201" y="3378199"/>
              <a:ext cx="6858000" cy="101599"/>
            </a:xfrm>
            <a:prstGeom prst="rect">
              <a:avLst/>
            </a:prstGeom>
            <a:solidFill>
              <a:srgbClr val="B0506B"/>
            </a:solidFill>
            <a:ln>
              <a:solidFill>
                <a:srgbClr val="B050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E0591D-7E3C-45F6-ACCA-0DFB3EEAEF1E}"/>
                </a:ext>
              </a:extLst>
            </p:cNvPr>
            <p:cNvSpPr/>
            <p:nvPr/>
          </p:nvSpPr>
          <p:spPr>
            <a:xfrm flipV="1">
              <a:off x="1" y="6778625"/>
              <a:ext cx="12192000" cy="79375"/>
            </a:xfrm>
            <a:prstGeom prst="rect">
              <a:avLst/>
            </a:prstGeom>
            <a:solidFill>
              <a:srgbClr val="B0506B"/>
            </a:solidFill>
            <a:ln>
              <a:solidFill>
                <a:srgbClr val="B050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96D6FF-57F1-46FC-B22A-5A43983462D6}"/>
                </a:ext>
              </a:extLst>
            </p:cNvPr>
            <p:cNvSpPr/>
            <p:nvPr/>
          </p:nvSpPr>
          <p:spPr>
            <a:xfrm rot="5400000">
              <a:off x="8712199" y="3378201"/>
              <a:ext cx="6858000" cy="101599"/>
            </a:xfrm>
            <a:prstGeom prst="rect">
              <a:avLst/>
            </a:prstGeom>
            <a:solidFill>
              <a:srgbClr val="B0506B"/>
            </a:solidFill>
            <a:ln>
              <a:solidFill>
                <a:srgbClr val="B050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19CDED6-9130-80C6-650C-81ED9A964EC5}"/>
              </a:ext>
            </a:extLst>
          </p:cNvPr>
          <p:cNvSpPr txBox="1"/>
          <p:nvPr/>
        </p:nvSpPr>
        <p:spPr>
          <a:xfrm>
            <a:off x="3257550" y="1123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B4E14A-8F87-D5F9-34B5-76ACF2798597}"/>
              </a:ext>
            </a:extLst>
          </p:cNvPr>
          <p:cNvSpPr txBox="1"/>
          <p:nvPr/>
        </p:nvSpPr>
        <p:spPr>
          <a:xfrm>
            <a:off x="4615189" y="1107352"/>
            <a:ext cx="2502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Paper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ID : 9789</a:t>
            </a:r>
            <a:endParaRPr lang="en-IN" sz="2800" b="1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17th Urban Mobility India Conference and Expo 2024">
            <a:extLst>
              <a:ext uri="{FF2B5EF4-FFF2-40B4-BE49-F238E27FC236}">
                <a16:creationId xmlns:a16="http://schemas.microsoft.com/office/drawing/2014/main" id="{D0CB16F9-1571-4041-AFE4-4D617802B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969" y="247934"/>
            <a:ext cx="30099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9535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8A1589-4641-445B-A06C-87D51BED0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D7F6-BF74-4DC7-BD7E-B3C6BB49E9D6}" type="slidenum">
              <a:rPr lang="en-IN" smtClean="0"/>
              <a:t>10</a:t>
            </a:fld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ACF1E3-B0F0-40D7-9AA7-509D9AC9D10A}"/>
              </a:ext>
            </a:extLst>
          </p:cNvPr>
          <p:cNvSpPr txBox="1"/>
          <p:nvPr/>
        </p:nvSpPr>
        <p:spPr>
          <a:xfrm>
            <a:off x="116114" y="147348"/>
            <a:ext cx="111614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993366"/>
                </a:solidFill>
              </a:rPr>
              <a:t>Literature review both Social and Mental wellbeing dimension </a:t>
            </a:r>
            <a:endParaRPr lang="en-IN" sz="3200" b="1" dirty="0">
              <a:solidFill>
                <a:srgbClr val="993366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A9E1E8-33D0-4DCC-81FC-B764809B0F7B}"/>
              </a:ext>
            </a:extLst>
          </p:cNvPr>
          <p:cNvGraphicFramePr>
            <a:graphicFrameLocks noGrp="1"/>
          </p:cNvGraphicFramePr>
          <p:nvPr/>
        </p:nvGraphicFramePr>
        <p:xfrm>
          <a:off x="116115" y="957942"/>
          <a:ext cx="11975802" cy="5797699"/>
        </p:xfrm>
        <a:graphic>
          <a:graphicData uri="http://schemas.openxmlformats.org/drawingml/2006/table">
            <a:tbl>
              <a:tblPr/>
              <a:tblGrid>
                <a:gridCol w="1782272">
                  <a:extLst>
                    <a:ext uri="{9D8B030D-6E8A-4147-A177-3AD203B41FA5}">
                      <a16:colId xmlns:a16="http://schemas.microsoft.com/office/drawing/2014/main" val="1210512213"/>
                    </a:ext>
                  </a:extLst>
                </a:gridCol>
                <a:gridCol w="1945870">
                  <a:extLst>
                    <a:ext uri="{9D8B030D-6E8A-4147-A177-3AD203B41FA5}">
                      <a16:colId xmlns:a16="http://schemas.microsoft.com/office/drawing/2014/main" val="824111656"/>
                    </a:ext>
                  </a:extLst>
                </a:gridCol>
                <a:gridCol w="1352448">
                  <a:extLst>
                    <a:ext uri="{9D8B030D-6E8A-4147-A177-3AD203B41FA5}">
                      <a16:colId xmlns:a16="http://schemas.microsoft.com/office/drawing/2014/main" val="3947039761"/>
                    </a:ext>
                  </a:extLst>
                </a:gridCol>
                <a:gridCol w="2903277">
                  <a:extLst>
                    <a:ext uri="{9D8B030D-6E8A-4147-A177-3AD203B41FA5}">
                      <a16:colId xmlns:a16="http://schemas.microsoft.com/office/drawing/2014/main" val="1058434019"/>
                    </a:ext>
                  </a:extLst>
                </a:gridCol>
                <a:gridCol w="2561719">
                  <a:extLst>
                    <a:ext uri="{9D8B030D-6E8A-4147-A177-3AD203B41FA5}">
                      <a16:colId xmlns:a16="http://schemas.microsoft.com/office/drawing/2014/main" val="3558438046"/>
                    </a:ext>
                  </a:extLst>
                </a:gridCol>
                <a:gridCol w="1430216">
                  <a:extLst>
                    <a:ext uri="{9D8B030D-6E8A-4147-A177-3AD203B41FA5}">
                      <a16:colId xmlns:a16="http://schemas.microsoft.com/office/drawing/2014/main" val="2761817115"/>
                    </a:ext>
                  </a:extLst>
                </a:gridCol>
              </a:tblGrid>
              <a:tr h="251165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Author(s), Year, SA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Research Focus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Method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Key Variables / Factors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Key Findings &amp; Implications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Limitations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416692"/>
                  </a:ext>
                </a:extLst>
              </a:tr>
              <a:tr h="1446395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err="1"/>
                        <a:t>Mouratidis</a:t>
                      </a:r>
                      <a:r>
                        <a:rPr lang="en-IN" sz="1400" b="1" dirty="0"/>
                        <a:t> (2025)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>
                          <a:solidFill>
                            <a:srgbClr val="C00000"/>
                          </a:solidFill>
                        </a:rPr>
                        <a:t>Athens (Greece) &amp; Oslo (Norway)</a:t>
                      </a:r>
                    </a:p>
                    <a:p>
                      <a:pPr algn="ctr"/>
                      <a:endParaRPr lang="en-IN" sz="1400" dirty="0"/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Examines how </a:t>
                      </a:r>
                      <a:r>
                        <a:rPr lang="en-GB" sz="1400" b="1" dirty="0"/>
                        <a:t>car ownership</a:t>
                      </a:r>
                      <a:r>
                        <a:rPr lang="en-GB" sz="1400" dirty="0"/>
                        <a:t> relates to </a:t>
                      </a:r>
                      <a:r>
                        <a:rPr lang="en-GB" sz="1400" b="1" dirty="0"/>
                        <a:t>subjective well-being</a:t>
                      </a:r>
                      <a:r>
                        <a:rPr lang="en-GB" sz="1400" dirty="0"/>
                        <a:t> subjective WB across life domains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Linear Mixed Models + Regression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C00000"/>
                          </a:solidFill>
                        </a:rPr>
                        <a:t>Subjective well-being </a:t>
                      </a:r>
                      <a:r>
                        <a:rPr lang="en-GB" sz="1400" b="1" dirty="0"/>
                        <a:t>(life satisfaction, happiness, anxiety</a:t>
                      </a:r>
                      <a:r>
                        <a:rPr lang="en-GB" sz="1400" dirty="0"/>
                        <a:t>); Health; </a:t>
                      </a:r>
                      <a:r>
                        <a:rPr lang="en-GB" sz="1400" b="1" dirty="0">
                          <a:solidFill>
                            <a:srgbClr val="C00000"/>
                          </a:solidFill>
                        </a:rPr>
                        <a:t>Life domains </a:t>
                      </a:r>
                      <a:r>
                        <a:rPr lang="en-GB" sz="1400" dirty="0"/>
                        <a:t>(</a:t>
                      </a:r>
                      <a:r>
                        <a:rPr lang="en-GB" sz="1400" b="1" dirty="0"/>
                        <a:t>social relationships, leisure, vacations)</a:t>
                      </a:r>
                      <a:endParaRPr lang="en-GB" sz="1400" dirty="0"/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Car ownership ↑ WB in car-dependent cities; public transport users ↑ WB in transit cities → Plan car-free alternatives &amp; context-based design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Small urban sample; cross-sectional bias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676567"/>
                  </a:ext>
                </a:extLst>
              </a:tr>
              <a:tr h="1446395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err="1"/>
                        <a:t>Lättman</a:t>
                      </a:r>
                      <a:r>
                        <a:rPr lang="en-IN" sz="1400" b="1" dirty="0"/>
                        <a:t> et al. (2025)</a:t>
                      </a:r>
                    </a:p>
                    <a:p>
                      <a:pPr algn="ctr"/>
                      <a:r>
                        <a:rPr lang="en-IN" sz="1400" b="1" dirty="0">
                          <a:solidFill>
                            <a:srgbClr val="C00000"/>
                          </a:solidFill>
                        </a:rPr>
                        <a:t>Dortmund (Germany), Genoa (Italy), Gothenburg (Sweden)</a:t>
                      </a:r>
                      <a:endParaRPr lang="en-IN" sz="1400" dirty="0"/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Walking satisfaction across Europe &amp; psychological drivers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/>
                        <a:t>ANOVA + OLS regression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rgbClr val="C00000"/>
                          </a:solidFill>
                        </a:rPr>
                        <a:t>STS: Cognitive Evaluation, Positive Activation, Positive Deactivation</a:t>
                      </a:r>
                      <a:r>
                        <a:rPr lang="en-IN" sz="1400" dirty="0"/>
                        <a:t>); </a:t>
                      </a:r>
                      <a:r>
                        <a:rPr lang="en-IN" sz="1400" b="1" dirty="0">
                          <a:solidFill>
                            <a:srgbClr val="C00000"/>
                          </a:solidFill>
                        </a:rPr>
                        <a:t>Walking Motivations </a:t>
                      </a:r>
                      <a:r>
                        <a:rPr lang="en-IN" sz="1400" dirty="0"/>
                        <a:t>(BRWQ: Intrinsic, Extrinsic etc.); </a:t>
                      </a:r>
                      <a:r>
                        <a:rPr lang="en-IN" sz="1400" b="1" dirty="0">
                          <a:solidFill>
                            <a:srgbClr val="C00000"/>
                          </a:solidFill>
                        </a:rPr>
                        <a:t>Accessibility to local destinations; Social Norms</a:t>
                      </a:r>
                      <a:endParaRPr lang="en-GB" sz="1400" dirty="0"/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Recreational walkers ↑ satisfaction; urban accessibility &amp; safety ↑ WB → Walkable cities &amp; amenity design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/>
                        <a:t>Uneven samples; online recruitment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923984"/>
                  </a:ext>
                </a:extLst>
              </a:tr>
              <a:tr h="1207349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He et al. (2025)</a:t>
                      </a:r>
                    </a:p>
                    <a:p>
                      <a:pPr algn="ctr"/>
                      <a:r>
                        <a:rPr lang="en-GB" sz="1400" b="1" dirty="0">
                          <a:solidFill>
                            <a:srgbClr val="C00000"/>
                          </a:solidFill>
                        </a:rPr>
                        <a:t>Hong Kong, China</a:t>
                      </a:r>
                      <a:endParaRPr lang="en-IN" sz="1400" dirty="0"/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Examines how </a:t>
                      </a:r>
                      <a:r>
                        <a:rPr lang="en-GB" sz="1400" b="1" dirty="0"/>
                        <a:t>long commutes</a:t>
                      </a:r>
                      <a:r>
                        <a:rPr lang="en-GB" sz="1400" dirty="0"/>
                        <a:t> affect </a:t>
                      </a:r>
                      <a:r>
                        <a:rPr lang="en-GB" sz="1400" b="1" dirty="0"/>
                        <a:t>work-life balance (WLB)</a:t>
                      </a:r>
                      <a:r>
                        <a:rPr lang="en-GB" sz="1400" dirty="0"/>
                        <a:t> and </a:t>
                      </a:r>
                      <a:r>
                        <a:rPr lang="en-GB" sz="1400" b="1" dirty="0"/>
                        <a:t>subjective well-being (SWB)</a:t>
                      </a:r>
                      <a:r>
                        <a:rPr lang="en-GB" sz="1400" dirty="0"/>
                        <a:t> 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/>
                        <a:t>Mixed-methods SEM + Thematic analysis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Commute duration, travel satisfaction, WLB, SWB</a:t>
                      </a:r>
                      <a:r>
                        <a:rPr lang="en-GB" sz="1400" dirty="0"/>
                        <a:t> (emotional, social, psychological), residential location, </a:t>
                      </a:r>
                      <a:endParaRPr lang="en-IN" sz="1400" dirty="0"/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Long commute ↓ SWB; job–housing balance &amp; tele-work ↑ WB → Plan mixed-use housing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Car user bias; pandemic timing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84807"/>
                  </a:ext>
                </a:extLst>
              </a:tr>
              <a:tr h="1446395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err="1"/>
                        <a:t>Paydar</a:t>
                      </a:r>
                      <a:r>
                        <a:rPr lang="en-IN" sz="1400" b="1" dirty="0"/>
                        <a:t> &amp; </a:t>
                      </a:r>
                      <a:r>
                        <a:rPr lang="en-IN" sz="1400" b="1" dirty="0" err="1"/>
                        <a:t>Fard</a:t>
                      </a:r>
                      <a:r>
                        <a:rPr lang="en-IN" sz="1400" b="1" dirty="0"/>
                        <a:t> (2025)</a:t>
                      </a:r>
                    </a:p>
                    <a:p>
                      <a:pPr algn="ctr"/>
                      <a:r>
                        <a:rPr lang="en-IN" sz="1400" b="1" dirty="0">
                          <a:solidFill>
                            <a:srgbClr val="C00000"/>
                          </a:solidFill>
                        </a:rPr>
                        <a:t>Temuco, Chile</a:t>
                      </a:r>
                      <a:endParaRPr lang="en-IN" sz="1400" dirty="0"/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Examines how Social &amp; built env. → active travel &amp; SWB 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/>
                        <a:t>Hierarchical Regression + EFA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Attitudes:</a:t>
                      </a:r>
                      <a:r>
                        <a:rPr lang="en-I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towards active </a:t>
                      </a:r>
                      <a:r>
                        <a:rPr lang="en-IN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modes,car</a:t>
                      </a:r>
                      <a:r>
                        <a:rPr lang="en-I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Subjective well-being (DV 2):</a:t>
                      </a:r>
                      <a:r>
                        <a:rPr lang="en-I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Two items – life satisfaction + happiness (Likert scale). </a:t>
                      </a:r>
                      <a:r>
                        <a:rPr lang="en-GB" sz="1400" b="1" dirty="0" err="1"/>
                        <a:t>SocialCompanionship</a:t>
                      </a:r>
                      <a:r>
                        <a:rPr lang="en-GB" sz="1400" b="1" dirty="0"/>
                        <a:t>,</a:t>
                      </a:r>
                      <a:r>
                        <a:rPr lang="en-IN" sz="1400" dirty="0"/>
                        <a:t>, accessibility, safety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Walking ↑ WB; cycling ↑ with income → Design context-sensitive urban policies for equity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Cross-sectional; limited context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630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64307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35BF9C-D90F-45C8-98BA-EFDDE4B5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D7F6-BF74-4DC7-BD7E-B3C6BB49E9D6}" type="slidenum">
              <a:rPr lang="en-IN" smtClean="0"/>
              <a:t>11</a:t>
            </a:fld>
            <a:endParaRPr lang="en-IN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1371428-69F8-4822-A118-AF651ECBE0D8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6798817"/>
        </p:xfrm>
        <a:graphic>
          <a:graphicData uri="http://schemas.openxmlformats.org/drawingml/2006/table">
            <a:tbl>
              <a:tblPr/>
              <a:tblGrid>
                <a:gridCol w="1719618">
                  <a:extLst>
                    <a:ext uri="{9D8B030D-6E8A-4147-A177-3AD203B41FA5}">
                      <a16:colId xmlns:a16="http://schemas.microsoft.com/office/drawing/2014/main" val="1210512213"/>
                    </a:ext>
                  </a:extLst>
                </a:gridCol>
                <a:gridCol w="1910686">
                  <a:extLst>
                    <a:ext uri="{9D8B030D-6E8A-4147-A177-3AD203B41FA5}">
                      <a16:colId xmlns:a16="http://schemas.microsoft.com/office/drawing/2014/main" val="824111656"/>
                    </a:ext>
                  </a:extLst>
                </a:gridCol>
                <a:gridCol w="1078174">
                  <a:extLst>
                    <a:ext uri="{9D8B030D-6E8A-4147-A177-3AD203B41FA5}">
                      <a16:colId xmlns:a16="http://schemas.microsoft.com/office/drawing/2014/main" val="3947039761"/>
                    </a:ext>
                  </a:extLst>
                </a:gridCol>
                <a:gridCol w="2866029">
                  <a:extLst>
                    <a:ext uri="{9D8B030D-6E8A-4147-A177-3AD203B41FA5}">
                      <a16:colId xmlns:a16="http://schemas.microsoft.com/office/drawing/2014/main" val="1058434019"/>
                    </a:ext>
                  </a:extLst>
                </a:gridCol>
                <a:gridCol w="2893326">
                  <a:extLst>
                    <a:ext uri="{9D8B030D-6E8A-4147-A177-3AD203B41FA5}">
                      <a16:colId xmlns:a16="http://schemas.microsoft.com/office/drawing/2014/main" val="3558438046"/>
                    </a:ext>
                  </a:extLst>
                </a:gridCol>
                <a:gridCol w="1724167">
                  <a:extLst>
                    <a:ext uri="{9D8B030D-6E8A-4147-A177-3AD203B41FA5}">
                      <a16:colId xmlns:a16="http://schemas.microsoft.com/office/drawing/2014/main" val="2761817115"/>
                    </a:ext>
                  </a:extLst>
                </a:gridCol>
              </a:tblGrid>
              <a:tr h="475376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Author(s), Year, SA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Research Focus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Method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Key Variables / Factors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Key Findings &amp; Implications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Limitations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416692"/>
                  </a:ext>
                </a:extLst>
              </a:tr>
              <a:tr h="1476735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Tran et al. (2024) </a:t>
                      </a:r>
                    </a:p>
                    <a:p>
                      <a:pPr algn="ctr"/>
                      <a:r>
                        <a:rPr lang="da-DK" sz="1400" b="1" dirty="0">
                          <a:solidFill>
                            <a:srgbClr val="C00000"/>
                          </a:solidFill>
                        </a:rPr>
                        <a:t>Japan</a:t>
                      </a:r>
                      <a:endParaRPr lang="da-DK" sz="1400" dirty="0">
                        <a:solidFill>
                          <a:srgbClr val="C00000"/>
                        </a:solidFill>
                      </a:endParaRP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Examines </a:t>
                      </a:r>
                      <a:r>
                        <a:rPr lang="fr-FR" sz="1400" dirty="0" err="1"/>
                        <a:t>Travel</a:t>
                      </a:r>
                      <a:r>
                        <a:rPr lang="fr-FR" sz="1400" dirty="0"/>
                        <a:t> mode &amp; </a:t>
                      </a:r>
                      <a:r>
                        <a:rPr lang="fr-FR" sz="1400" dirty="0" err="1"/>
                        <a:t>activities</a:t>
                      </a:r>
                      <a:r>
                        <a:rPr lang="fr-FR" sz="1400" dirty="0"/>
                        <a:t> → SWB (affective &amp; cognitive)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SEM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Activities by mode</a:t>
                      </a:r>
                      <a:r>
                        <a:rPr lang="en-GB" sz="1400" dirty="0"/>
                        <a:t>, </a:t>
                      </a:r>
                      <a:r>
                        <a:rPr lang="en-GB" sz="1400" b="1" dirty="0"/>
                        <a:t>travel time by mode</a:t>
                      </a:r>
                      <a:r>
                        <a:rPr lang="en-GB" sz="1400" dirty="0"/>
                        <a:t>, </a:t>
                      </a:r>
                      <a:r>
                        <a:rPr lang="en-GB" sz="1400" b="1" dirty="0">
                          <a:solidFill>
                            <a:srgbClr val="C00000"/>
                          </a:solidFill>
                        </a:rPr>
                        <a:t>SWB dimensions (affective &amp; cognitive)</a:t>
                      </a:r>
                      <a:r>
                        <a:rPr lang="en-GB" sz="1400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n-GB" sz="1400" b="1" dirty="0"/>
                        <a:t>car access</a:t>
                      </a:r>
                      <a:r>
                        <a:rPr lang="en-GB" sz="1400" dirty="0"/>
                        <a:t>, </a:t>
                      </a:r>
                      <a:r>
                        <a:rPr lang="en-GB" sz="1400" b="1" dirty="0"/>
                        <a:t>COVID-19 worry</a:t>
                      </a:r>
                      <a:r>
                        <a:rPr lang="en-GB" sz="1400" dirty="0"/>
                        <a:t>, </a:t>
                      </a:r>
                      <a:r>
                        <a:rPr lang="en-GB" sz="1400" b="1" dirty="0"/>
                        <a:t>problem-solving style</a:t>
                      </a:r>
                      <a:endParaRPr lang="en-GB" sz="1400" dirty="0"/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Public transport ↑ cognitive WB, ↓ affective; active travel ↑ belonging → Integrate mobility &amp; social WB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Online bias; cross-sectional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530878"/>
                  </a:ext>
                </a:extLst>
              </a:tr>
              <a:tr h="1784278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Richa et al. (2024)</a:t>
                      </a:r>
                    </a:p>
                    <a:p>
                      <a:pPr algn="ctr"/>
                      <a:r>
                        <a:rPr lang="en-IN" sz="1400" b="1" dirty="0">
                          <a:solidFill>
                            <a:srgbClr val="C00000"/>
                          </a:solidFill>
                        </a:rPr>
                        <a:t>Luxembourg; </a:t>
                      </a:r>
                      <a:endParaRPr lang="en-IN" sz="1400" dirty="0"/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Examines how </a:t>
                      </a:r>
                      <a:r>
                        <a:rPr lang="en-GB" sz="1400" b="1" dirty="0"/>
                        <a:t>commuting satisfaction (CS)</a:t>
                      </a:r>
                      <a:r>
                        <a:rPr lang="en-GB" sz="1400" dirty="0"/>
                        <a:t> influences </a:t>
                      </a:r>
                      <a:r>
                        <a:rPr lang="en-GB" sz="1400" b="1" dirty="0"/>
                        <a:t>SWB and </a:t>
                      </a:r>
                      <a:r>
                        <a:rPr lang="en-IN" sz="1400" dirty="0"/>
                        <a:t>Telework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/>
                        <a:t>SEM + multi-group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Independent:</a:t>
                      </a:r>
                      <a:r>
                        <a:rPr lang="en-GB" sz="1400" dirty="0"/>
                        <a:t> Commuting </a:t>
                      </a:r>
                      <a:r>
                        <a:rPr lang="en-GB" sz="1400" dirty="0" err="1"/>
                        <a:t>satisfaction.</a:t>
                      </a:r>
                      <a:r>
                        <a:rPr lang="en-GB" sz="1400" b="1" dirty="0" err="1"/>
                        <a:t>Mediators</a:t>
                      </a:r>
                      <a:r>
                        <a:rPr lang="en-GB" sz="1400" b="1" dirty="0"/>
                        <a:t>:</a:t>
                      </a:r>
                      <a:r>
                        <a:rPr lang="en-GB" sz="1400" dirty="0"/>
                        <a:t> Satisfaction with time-use, leisure, health, job, relationships, </a:t>
                      </a:r>
                      <a:r>
                        <a:rPr lang="en-GB" sz="1400" dirty="0" err="1"/>
                        <a:t>residence.</a:t>
                      </a:r>
                      <a:r>
                        <a:rPr lang="en-GB" sz="1400" b="1" dirty="0" err="1"/>
                        <a:t>Moderator</a:t>
                      </a:r>
                      <a:r>
                        <a:rPr lang="en-GB" sz="1400" b="1" dirty="0"/>
                        <a:t>:</a:t>
                      </a:r>
                      <a:r>
                        <a:rPr lang="en-GB" sz="1400" dirty="0"/>
                        <a:t> Frequency of </a:t>
                      </a:r>
                      <a:r>
                        <a:rPr lang="en-GB" sz="1400" dirty="0" err="1"/>
                        <a:t>telework.</a:t>
                      </a:r>
                      <a:r>
                        <a:rPr lang="en-GB" sz="1400" b="1" dirty="0" err="1"/>
                        <a:t>Dependent</a:t>
                      </a:r>
                      <a:r>
                        <a:rPr lang="en-GB" sz="1400" b="1" dirty="0"/>
                        <a:t>:</a:t>
                      </a:r>
                      <a:r>
                        <a:rPr lang="en-GB" sz="1400" dirty="0"/>
                        <a:t> Subjective well-being.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Hybrid (2–3 days) ↑ SWB; TUS strong mediator → Flexible work policies &amp; time-use balance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Self-selection bias; Luxembourg sample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352807"/>
                  </a:ext>
                </a:extLst>
              </a:tr>
              <a:tr h="1531214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Zhu et al. (2019)</a:t>
                      </a:r>
                    </a:p>
                    <a:p>
                      <a:pPr algn="ctr"/>
                      <a:r>
                        <a:rPr lang="en-IN" sz="1400" b="1" dirty="0">
                          <a:solidFill>
                            <a:srgbClr val="C00000"/>
                          </a:solidFill>
                        </a:rPr>
                        <a:t>China</a:t>
                      </a:r>
                      <a:endParaRPr lang="en-IN" sz="1400" dirty="0">
                        <a:solidFill>
                          <a:srgbClr val="C00000"/>
                        </a:solidFill>
                      </a:endParaRP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Examines how  Commute time &amp; urbanization → SWB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/>
                        <a:t>Ordered Probit Model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Independent:</a:t>
                      </a:r>
                      <a:r>
                        <a:rPr lang="en-GB" sz="1400" dirty="0"/>
                        <a:t> Commuting time and </a:t>
                      </a:r>
                      <a:r>
                        <a:rPr lang="en-GB" sz="1400" dirty="0" err="1"/>
                        <a:t>mode.</a:t>
                      </a:r>
                      <a:r>
                        <a:rPr lang="en-GB" sz="1400" b="1" dirty="0" err="1"/>
                        <a:t>Mediators</a:t>
                      </a:r>
                      <a:r>
                        <a:rPr lang="en-GB" sz="1400" b="1" dirty="0"/>
                        <a:t>:</a:t>
                      </a:r>
                      <a:r>
                        <a:rPr lang="en-GB" sz="1400" dirty="0"/>
                        <a:t> Job satisfaction, family </a:t>
                      </a:r>
                      <a:r>
                        <a:rPr lang="en-GB" sz="1400" dirty="0" err="1"/>
                        <a:t>satisfaction.</a:t>
                      </a:r>
                      <a:r>
                        <a:rPr lang="en-GB" sz="1400" b="1" dirty="0" err="1"/>
                        <a:t>Controls</a:t>
                      </a:r>
                      <a:r>
                        <a:rPr lang="en-GB" sz="1400" b="1" dirty="0"/>
                        <a:t>:</a:t>
                      </a:r>
                      <a:r>
                        <a:rPr lang="en-GB" sz="1400" dirty="0"/>
                        <a:t> Age, gender, income, education, marital status, hukou, city urbanization rate.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Longer commute ↓ SWB; walk/cycle ↑ WB → Improve non-motorized infrastructure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Cross-sectional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554178"/>
                  </a:ext>
                </a:extLst>
              </a:tr>
              <a:tr h="1531214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err="1"/>
                        <a:t>Mouratidis</a:t>
                      </a:r>
                      <a:r>
                        <a:rPr lang="en-IN" sz="1400" b="1" dirty="0"/>
                        <a:t> (2021) </a:t>
                      </a:r>
                      <a:r>
                        <a:rPr lang="en-IN" sz="1400" b="1" dirty="0">
                          <a:solidFill>
                            <a:srgbClr val="C00000"/>
                          </a:solidFill>
                        </a:rPr>
                        <a:t>Norway</a:t>
                      </a:r>
                      <a:endParaRPr lang="en-IN" sz="1400" dirty="0">
                        <a:solidFill>
                          <a:srgbClr val="C00000"/>
                        </a:solidFill>
                      </a:endParaRP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Investigates the </a:t>
                      </a:r>
                      <a:r>
                        <a:rPr lang="en-GB" sz="1400" b="1" dirty="0"/>
                        <a:t>relationship between commute satisfaction</a:t>
                      </a:r>
                      <a:r>
                        <a:rPr lang="en-GB" sz="1400" dirty="0"/>
                        <a:t>, </a:t>
                      </a:r>
                      <a:r>
                        <a:rPr lang="en-GB" sz="1400" b="1" dirty="0"/>
                        <a:t>subjective well-being (SWB)</a:t>
                      </a:r>
                      <a:r>
                        <a:rPr lang="en-GB" sz="1400" dirty="0"/>
                        <a:t>, and </a:t>
                      </a:r>
                      <a:r>
                        <a:rPr lang="en-GB" sz="1400" b="1" dirty="0"/>
                        <a:t>travel satisfaction</a:t>
                      </a:r>
                      <a:endParaRPr lang="en-IN" sz="1400" dirty="0"/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MLM + SEM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C00000"/>
                          </a:solidFill>
                        </a:rPr>
                        <a:t>Commute satisfaction</a:t>
                      </a:r>
                      <a:r>
                        <a:rPr lang="en-GB" sz="1400" dirty="0">
                          <a:solidFill>
                            <a:srgbClr val="C00000"/>
                          </a:solidFill>
                        </a:rPr>
                        <a:t> (STS), </a:t>
                      </a:r>
                      <a:r>
                        <a:rPr lang="en-GB" sz="1400" b="1" dirty="0"/>
                        <a:t>commute duration</a:t>
                      </a:r>
                      <a:r>
                        <a:rPr lang="en-GB" sz="1400" dirty="0"/>
                        <a:t>, </a:t>
                      </a:r>
                      <a:r>
                        <a:rPr lang="en-GB" sz="1400" b="1" dirty="0"/>
                        <a:t>mode</a:t>
                      </a:r>
                      <a:r>
                        <a:rPr lang="en-GB" sz="1400" dirty="0"/>
                        <a:t>, </a:t>
                      </a:r>
                      <a:r>
                        <a:rPr lang="en-GB" sz="1400" b="1" dirty="0"/>
                        <a:t>residential satisfaction</a:t>
                      </a:r>
                      <a:r>
                        <a:rPr lang="en-GB" sz="1400" dirty="0"/>
                        <a:t>, </a:t>
                      </a:r>
                      <a:r>
                        <a:rPr lang="en-GB" sz="1400" b="1" dirty="0"/>
                        <a:t>urban density</a:t>
                      </a:r>
                      <a:r>
                        <a:rPr lang="en-GB" sz="1400" dirty="0"/>
                        <a:t>, </a:t>
                      </a:r>
                      <a:r>
                        <a:rPr lang="en-GB" sz="1400" b="1" dirty="0"/>
                        <a:t>life satisfaction</a:t>
                      </a:r>
                      <a:r>
                        <a:rPr lang="en-GB" sz="1400" dirty="0"/>
                        <a:t>, </a:t>
                      </a:r>
                      <a:r>
                        <a:rPr lang="en-GB" sz="1400" b="1" dirty="0"/>
                        <a:t>social well-being</a:t>
                      </a:r>
                      <a:r>
                        <a:rPr lang="en-GB" sz="1400" dirty="0"/>
                        <a:t>.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Shorter commutes ↑ satisfaction; public transport lowest → Compact urban design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High-income bias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418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91448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FC02F8-A068-460C-845A-AF9B4919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D7F6-BF74-4DC7-BD7E-B3C6BB49E9D6}" type="slidenum">
              <a:rPr lang="en-IN" smtClean="0"/>
              <a:t>12</a:t>
            </a:fld>
            <a:endParaRPr lang="en-IN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EDEB043-863F-4A49-9BEE-049615FD5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058440"/>
              </p:ext>
            </p:extLst>
          </p:nvPr>
        </p:nvGraphicFramePr>
        <p:xfrm>
          <a:off x="0" y="0"/>
          <a:ext cx="12192000" cy="6858001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1210512213"/>
                    </a:ext>
                  </a:extLst>
                </a:gridCol>
                <a:gridCol w="2277712">
                  <a:extLst>
                    <a:ext uri="{9D8B030D-6E8A-4147-A177-3AD203B41FA5}">
                      <a16:colId xmlns:a16="http://schemas.microsoft.com/office/drawing/2014/main" val="824111656"/>
                    </a:ext>
                  </a:extLst>
                </a:gridCol>
                <a:gridCol w="1424583">
                  <a:extLst>
                    <a:ext uri="{9D8B030D-6E8A-4147-A177-3AD203B41FA5}">
                      <a16:colId xmlns:a16="http://schemas.microsoft.com/office/drawing/2014/main" val="3947039761"/>
                    </a:ext>
                  </a:extLst>
                </a:gridCol>
                <a:gridCol w="2536248">
                  <a:extLst>
                    <a:ext uri="{9D8B030D-6E8A-4147-A177-3AD203B41FA5}">
                      <a16:colId xmlns:a16="http://schemas.microsoft.com/office/drawing/2014/main" val="1058434019"/>
                    </a:ext>
                  </a:extLst>
                </a:gridCol>
                <a:gridCol w="2395173">
                  <a:extLst>
                    <a:ext uri="{9D8B030D-6E8A-4147-A177-3AD203B41FA5}">
                      <a16:colId xmlns:a16="http://schemas.microsoft.com/office/drawing/2014/main" val="3558438046"/>
                    </a:ext>
                  </a:extLst>
                </a:gridCol>
                <a:gridCol w="1526284">
                  <a:extLst>
                    <a:ext uri="{9D8B030D-6E8A-4147-A177-3AD203B41FA5}">
                      <a16:colId xmlns:a16="http://schemas.microsoft.com/office/drawing/2014/main" val="2761817115"/>
                    </a:ext>
                  </a:extLst>
                </a:gridCol>
              </a:tblGrid>
              <a:tr h="264395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Author(s), Year, SA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Research Focus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Method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Key Variables / Factors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Key Findings &amp; Implications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Limitations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416692"/>
                  </a:ext>
                </a:extLst>
              </a:tr>
              <a:tr h="1522583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Herman &amp; </a:t>
                      </a:r>
                      <a:r>
                        <a:rPr lang="en-IN" sz="1400" b="1" dirty="0" err="1"/>
                        <a:t>Larouche</a:t>
                      </a:r>
                      <a:r>
                        <a:rPr lang="en-IN" sz="1400" b="1" dirty="0"/>
                        <a:t> (2021)</a:t>
                      </a:r>
                      <a:r>
                        <a:rPr lang="en-GB" sz="1400" b="1" dirty="0"/>
                        <a:t>, </a:t>
                      </a:r>
                      <a:r>
                        <a:rPr lang="en-GB" sz="1400" b="1" dirty="0">
                          <a:solidFill>
                            <a:srgbClr val="C00000"/>
                          </a:solidFill>
                        </a:rPr>
                        <a:t>Canada</a:t>
                      </a:r>
                      <a:endParaRPr lang="en-IN" sz="1400" dirty="0"/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Explores associations between </a:t>
                      </a:r>
                      <a:r>
                        <a:rPr lang="en-GB" sz="1400" b="1" dirty="0"/>
                        <a:t>commuting mode</a:t>
                      </a:r>
                      <a:r>
                        <a:rPr lang="en-GB" sz="1400" dirty="0"/>
                        <a:t> (active, public, passive) and </a:t>
                      </a:r>
                      <a:r>
                        <a:rPr lang="en-GB" sz="1400" b="1" dirty="0"/>
                        <a:t>subjective well-being (SWB)</a:t>
                      </a:r>
                      <a:r>
                        <a:rPr lang="en-GB" sz="1400" dirty="0"/>
                        <a:t> and </a:t>
                      </a:r>
                      <a:r>
                        <a:rPr lang="en-GB" sz="1400" b="1" dirty="0"/>
                        <a:t>work-life balance (WLB)</a:t>
                      </a:r>
                      <a:r>
                        <a:rPr lang="en-GB" sz="1400" dirty="0"/>
                        <a:t>, 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Logistic Regression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Dependent variables:</a:t>
                      </a:r>
                      <a:r>
                        <a:rPr lang="en-GB" sz="1400" dirty="0"/>
                        <a:t> self-rated health, mental health, life satisfaction, stress, WLB, workaholism.</a:t>
                      </a:r>
                      <a:endParaRPr lang="en-IN" sz="1400" dirty="0"/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Active commuting ↑ WB; public transit ↓ life satisfaction → Gender-sensitive planning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Cross-sectional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473846"/>
                  </a:ext>
                </a:extLst>
              </a:tr>
              <a:tr h="1774220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Stanley et al. (2021), </a:t>
                      </a:r>
                      <a:r>
                        <a:rPr lang="en-IN" sz="1400" b="1" dirty="0">
                          <a:solidFill>
                            <a:srgbClr val="C00000"/>
                          </a:solidFill>
                        </a:rPr>
                        <a:t>Melbourne, Australia</a:t>
                      </a:r>
                      <a:endParaRPr lang="en-IN" sz="1400" b="1" dirty="0"/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To develop framework to </a:t>
                      </a:r>
                      <a:r>
                        <a:rPr lang="en-GB" sz="1400" b="1" dirty="0"/>
                        <a:t>monetize changes in wellbeing: </a:t>
                      </a:r>
                      <a:r>
                        <a:rPr lang="en-GB" sz="1400" dirty="0"/>
                        <a:t>subjective, affective, and </a:t>
                      </a:r>
                      <a:r>
                        <a:rPr lang="en-GB" sz="1400" dirty="0" err="1"/>
                        <a:t>eudaimonic</a:t>
                      </a:r>
                      <a:r>
                        <a:rPr lang="en-GB" sz="1400" dirty="0"/>
                        <a:t>, in relation to </a:t>
                      </a:r>
                      <a:r>
                        <a:rPr lang="en-GB" sz="1400" b="1" dirty="0"/>
                        <a:t>social exclusion</a:t>
                      </a:r>
                      <a:r>
                        <a:rPr lang="en-GB" sz="1400" dirty="0"/>
                        <a:t> and </a:t>
                      </a:r>
                      <a:r>
                        <a:rPr lang="en-GB" sz="1400" b="1" dirty="0"/>
                        <a:t>transport disadvantage</a:t>
                      </a:r>
                      <a:r>
                        <a:rPr lang="en-GB" sz="1400" dirty="0"/>
                        <a:t>, in CBA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Ordered Logit (OL)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Generalised Ordered Logit (GOL)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Subjective WB:</a:t>
                      </a:r>
                      <a:r>
                        <a:rPr lang="en-GB" sz="1400" dirty="0"/>
                        <a:t> Personal Wellbeing Index (0–10) </a:t>
                      </a:r>
                      <a:r>
                        <a:rPr lang="en-GB" sz="1400" b="1" dirty="0"/>
                        <a:t>Affective WB:</a:t>
                      </a:r>
                      <a:r>
                        <a:rPr lang="en-GB" sz="1400" dirty="0"/>
                        <a:t> PANAS (Positive Affect) </a:t>
                      </a:r>
                      <a:r>
                        <a:rPr lang="en-GB" sz="1400" b="1" dirty="0" err="1"/>
                        <a:t>Eudaimonic</a:t>
                      </a:r>
                      <a:r>
                        <a:rPr lang="en-GB" sz="1400" b="1" dirty="0"/>
                        <a:t> WB: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Ryff</a:t>
                      </a:r>
                      <a:r>
                        <a:rPr lang="en-GB" sz="1400" dirty="0"/>
                        <a:t> Scale (Self-acceptance, Growth, Relations)</a:t>
                      </a:r>
                      <a:endParaRPr lang="en-IN" sz="1400" dirty="0"/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Bridging social capital ↑ WB → Integrate social inclusion in transport policy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Outdated 2008 data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104971"/>
                  </a:ext>
                </a:extLst>
              </a:tr>
              <a:tr h="1522583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Liang &amp; Ye (2019)</a:t>
                      </a:r>
                    </a:p>
                    <a:p>
                      <a:pPr algn="ctr"/>
                      <a:r>
                        <a:rPr lang="en-IN" sz="1400" b="1" dirty="0">
                          <a:solidFill>
                            <a:srgbClr val="C00000"/>
                          </a:solidFill>
                        </a:rPr>
                        <a:t>Melbourne, Sydney &amp; Brisbane, Australia</a:t>
                      </a:r>
                      <a:endParaRPr lang="en-IN" sz="1400" dirty="0"/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Impact of Commute behaviour → absenteeism &amp; performance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NB Regression + Ordered Logit + SEM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Mediators:</a:t>
                      </a:r>
                      <a:r>
                        <a:rPr lang="en-GB" sz="1400" dirty="0"/>
                        <a:t> Health, commuting </a:t>
                      </a:r>
                      <a:r>
                        <a:rPr lang="en-GB" sz="1400" dirty="0" err="1"/>
                        <a:t>satisfaction.</a:t>
                      </a:r>
                      <a:r>
                        <a:rPr lang="en-GB" sz="1400" b="1" dirty="0" err="1"/>
                        <a:t>Outcomes</a:t>
                      </a:r>
                      <a:r>
                        <a:rPr lang="en-GB" sz="1400" b="1" dirty="0"/>
                        <a:t>:</a:t>
                      </a:r>
                      <a:r>
                        <a:rPr lang="en-GB" sz="1400" dirty="0"/>
                        <a:t> Absenteeism (days missed), Job performance (WHO HPQ).</a:t>
                      </a:r>
                      <a:endParaRPr lang="en-IN" sz="1400" dirty="0"/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Longer commutes ↓ health &amp; productivity → Promote short-distance commutes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Self-reported bias; </a:t>
                      </a:r>
                      <a:r>
                        <a:rPr lang="en-IN" sz="1400" dirty="0" err="1"/>
                        <a:t>underrep</a:t>
                      </a:r>
                      <a:r>
                        <a:rPr lang="en-IN" sz="1400" dirty="0"/>
                        <a:t>. cyclists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081566"/>
                  </a:ext>
                </a:extLst>
              </a:tr>
              <a:tr h="1774220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Margareta et al. (2017), </a:t>
                      </a:r>
                      <a:r>
                        <a:rPr lang="en-IN" sz="1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Sweden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Impact of travel satisfaction → emotional WB &amp; life satisfaction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/>
                        <a:t>PLS-SEM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Independent:</a:t>
                      </a:r>
                      <a:r>
                        <a:rPr lang="en-GB" sz="1400" dirty="0"/>
                        <a:t> Satisfaction with Travel (STS – cognitive and affective components).</a:t>
                      </a:r>
                      <a:r>
                        <a:rPr lang="en-GB" sz="1400" b="1" dirty="0"/>
                        <a:t>Mediators:</a:t>
                      </a:r>
                      <a:r>
                        <a:rPr lang="en-GB" sz="1400" dirty="0"/>
                        <a:t> Emotional Well-being (EWB).</a:t>
                      </a:r>
                      <a:r>
                        <a:rPr lang="en-GB" sz="1400" b="1" dirty="0"/>
                        <a:t>Dependent:</a:t>
                      </a:r>
                      <a:r>
                        <a:rPr lang="en-GB" sz="1400" dirty="0"/>
                        <a:t> Life Satisfaction (SWLS)</a:t>
                      </a:r>
                      <a:endParaRPr lang="en-IN" sz="1400" dirty="0"/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/>
                        <a:t>Active modes ↑ STS &amp; EWB; public transit ↓ WB → Prioritize active travel &amp; comfort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Cross-sectional; recall bias</a:t>
                      </a:r>
                    </a:p>
                  </a:txBody>
                  <a:tcPr marL="12362" marR="12362" marT="6181" marB="61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938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15313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FDBAF-1BB6-432F-A77B-FE002143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D7F6-BF74-4DC7-BD7E-B3C6BB49E9D6}" type="slidenum">
              <a:rPr lang="en-IN" smtClean="0"/>
              <a:t>13</a:t>
            </a:fld>
            <a:endParaRPr lang="en-IN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DB172A-26E3-4811-9CF7-810ECE21A7E7}"/>
              </a:ext>
            </a:extLst>
          </p:cNvPr>
          <p:cNvGraphicFramePr>
            <a:graphicFrameLocks noGrp="1"/>
          </p:cNvGraphicFramePr>
          <p:nvPr/>
        </p:nvGraphicFramePr>
        <p:xfrm>
          <a:off x="101600" y="883250"/>
          <a:ext cx="11945257" cy="5907396"/>
        </p:xfrm>
        <a:graphic>
          <a:graphicData uri="http://schemas.openxmlformats.org/drawingml/2006/table">
            <a:tbl>
              <a:tblPr/>
              <a:tblGrid>
                <a:gridCol w="1974987">
                  <a:extLst>
                    <a:ext uri="{9D8B030D-6E8A-4147-A177-3AD203B41FA5}">
                      <a16:colId xmlns:a16="http://schemas.microsoft.com/office/drawing/2014/main" val="1322302200"/>
                    </a:ext>
                  </a:extLst>
                </a:gridCol>
                <a:gridCol w="1607230">
                  <a:extLst>
                    <a:ext uri="{9D8B030D-6E8A-4147-A177-3AD203B41FA5}">
                      <a16:colId xmlns:a16="http://schemas.microsoft.com/office/drawing/2014/main" val="651895320"/>
                    </a:ext>
                  </a:extLst>
                </a:gridCol>
                <a:gridCol w="2451706">
                  <a:extLst>
                    <a:ext uri="{9D8B030D-6E8A-4147-A177-3AD203B41FA5}">
                      <a16:colId xmlns:a16="http://schemas.microsoft.com/office/drawing/2014/main" val="291984043"/>
                    </a:ext>
                  </a:extLst>
                </a:gridCol>
                <a:gridCol w="3259083">
                  <a:extLst>
                    <a:ext uri="{9D8B030D-6E8A-4147-A177-3AD203B41FA5}">
                      <a16:colId xmlns:a16="http://schemas.microsoft.com/office/drawing/2014/main" val="3320023912"/>
                    </a:ext>
                  </a:extLst>
                </a:gridCol>
                <a:gridCol w="2652251">
                  <a:extLst>
                    <a:ext uri="{9D8B030D-6E8A-4147-A177-3AD203B41FA5}">
                      <a16:colId xmlns:a16="http://schemas.microsoft.com/office/drawing/2014/main" val="1569279751"/>
                    </a:ext>
                  </a:extLst>
                </a:gridCol>
              </a:tblGrid>
              <a:tr h="389692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Author(s) &amp; Year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 marL="24446" marR="24446" marT="12223" marB="122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Study Area / Context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 marL="24446" marR="24446" marT="12223" marB="122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Methodology / Analytical Framework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 marL="24446" marR="24446" marT="12223" marB="122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Why This Method Was Used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marL="24446" marR="24446" marT="12223" marB="122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Methodological Limitations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 marL="24446" marR="24446" marT="12223" marB="122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603047"/>
                  </a:ext>
                </a:extLst>
              </a:tr>
              <a:tr h="9452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err="1"/>
                        <a:t>Allirani</a:t>
                      </a:r>
                      <a:r>
                        <a:rPr lang="en-GB" sz="1400" b="1" dirty="0"/>
                        <a:t> &amp; Verma (2025)</a:t>
                      </a:r>
                      <a:r>
                        <a:rPr lang="en-GB" sz="1400" dirty="0"/>
                        <a:t> </a:t>
                      </a:r>
                      <a:r>
                        <a:rPr lang="en-GB" sz="1400" i="1" dirty="0"/>
                        <a:t>A Novel Transportation Quality of Life Index Framework</a:t>
                      </a:r>
                      <a:endParaRPr lang="en-GB" sz="1400" dirty="0"/>
                    </a:p>
                  </a:txBody>
                  <a:tcPr marL="24446" marR="24446" marT="12223" marB="12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/>
                        <a:t>Bengaluru Metropolitan Region (BMR), India</a:t>
                      </a:r>
                      <a:endParaRPr lang="it-IT" sz="1400" dirty="0"/>
                    </a:p>
                  </a:txBody>
                  <a:tcPr marL="24446" marR="24446" marT="12223" marB="12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/>
                        <a:t>Analytic Hierarchy Process (AHP)</a:t>
                      </a:r>
                      <a:r>
                        <a:rPr lang="en-IN" sz="1400" dirty="0"/>
                        <a:t> + </a:t>
                      </a:r>
                      <a:r>
                        <a:rPr lang="en-IN" sz="1400" b="1" dirty="0"/>
                        <a:t>Rank Order Centroid (ROC)</a:t>
                      </a:r>
                      <a:r>
                        <a:rPr lang="en-IN" sz="1400" dirty="0"/>
                        <a:t> + </a:t>
                      </a:r>
                      <a:r>
                        <a:rPr lang="en-IN" sz="1400" b="1" dirty="0"/>
                        <a:t>Composite Index</a:t>
                      </a:r>
                      <a:endParaRPr lang="en-IN" sz="1400" dirty="0"/>
                    </a:p>
                  </a:txBody>
                  <a:tcPr marL="24446" marR="24446" marT="12223" marB="12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/>
                        <a:t>To construct a comprehensive </a:t>
                      </a:r>
                      <a:r>
                        <a:rPr lang="en-GB" sz="1400" b="1"/>
                        <a:t>Transportation Quality of Life Index (TQoLI)</a:t>
                      </a:r>
                      <a:r>
                        <a:rPr lang="en-GB" sz="1400"/>
                        <a:t> integrating </a:t>
                      </a:r>
                      <a:r>
                        <a:rPr lang="en-GB" sz="1400" i="1"/>
                        <a:t>mobility, accessibility, environment, and health</a:t>
                      </a:r>
                      <a:r>
                        <a:rPr lang="en-GB" sz="1400"/>
                        <a:t> for sustainable transport evaluation.</a:t>
                      </a:r>
                    </a:p>
                  </a:txBody>
                  <a:tcPr marL="24446" marR="24446" marT="12223" marB="12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/>
                        <a:t>Temporal changes not captured</a:t>
                      </a:r>
                      <a:r>
                        <a:rPr lang="en-GB" sz="1400" dirty="0"/>
                        <a:t>; does not incorporate subjective commuter experience.</a:t>
                      </a:r>
                    </a:p>
                  </a:txBody>
                  <a:tcPr marL="24446" marR="24446" marT="12223" marB="12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254439"/>
                  </a:ext>
                </a:extLst>
              </a:tr>
              <a:tr h="805912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err="1"/>
                        <a:t>Allirani</a:t>
                      </a:r>
                      <a:r>
                        <a:rPr lang="en-GB" sz="1400" b="1" dirty="0"/>
                        <a:t> &amp; Verma (2024)</a:t>
                      </a:r>
                      <a:r>
                        <a:rPr lang="en-GB" sz="1400" dirty="0"/>
                        <a:t> </a:t>
                      </a:r>
                      <a:r>
                        <a:rPr lang="en-GB" sz="1400" i="1" dirty="0"/>
                        <a:t>Development of Level of Service Criteria for Pedestrianized Urban Street</a:t>
                      </a:r>
                      <a:endParaRPr lang="en-GB" sz="1400" dirty="0"/>
                    </a:p>
                  </a:txBody>
                  <a:tcPr marL="24446" marR="24446" marT="12223" marB="12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/>
                        <a:t>Church Street, Bengaluru, India</a:t>
                      </a:r>
                      <a:endParaRPr lang="en-IN" sz="1400" dirty="0"/>
                    </a:p>
                  </a:txBody>
                  <a:tcPr marL="24446" marR="24446" marT="12223" marB="12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/>
                        <a:t>K-Means Clustering</a:t>
                      </a:r>
                      <a:r>
                        <a:rPr lang="en-GB" sz="1400" dirty="0"/>
                        <a:t> (objective PLOS) + </a:t>
                      </a:r>
                      <a:r>
                        <a:rPr lang="en-GB" sz="1400" b="1" dirty="0"/>
                        <a:t>Ordered Logit Model</a:t>
                      </a:r>
                      <a:r>
                        <a:rPr lang="en-GB" sz="1400" dirty="0"/>
                        <a:t> (perceived PLOS)</a:t>
                      </a:r>
                    </a:p>
                  </a:txBody>
                  <a:tcPr marL="24446" marR="24446" marT="12223" marB="12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To derive </a:t>
                      </a:r>
                      <a:r>
                        <a:rPr lang="en-GB" sz="1400" b="1" dirty="0"/>
                        <a:t>quantitative and qualitative Level of Service (LOS) thresholds</a:t>
                      </a:r>
                      <a:r>
                        <a:rPr lang="en-GB" sz="1400" dirty="0"/>
                        <a:t> for pedestrianized corridors based on flow metrics and perceived satisfaction.</a:t>
                      </a:r>
                    </a:p>
                  </a:txBody>
                  <a:tcPr marL="24446" marR="24446" marT="12223" marB="12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Ordered logit assumes proportional odds; clustering lacks temporal adaptability; limited event-period data.</a:t>
                      </a:r>
                    </a:p>
                  </a:txBody>
                  <a:tcPr marL="24446" marR="24446" marT="12223" marB="12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51137"/>
                  </a:ext>
                </a:extLst>
              </a:tr>
              <a:tr h="681926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err="1"/>
                        <a:t>Allirani</a:t>
                      </a:r>
                      <a:r>
                        <a:rPr lang="en-GB" sz="1400" b="1" dirty="0"/>
                        <a:t>, Verma &amp; Dumka (2024)</a:t>
                      </a:r>
                      <a:r>
                        <a:rPr lang="en-GB" sz="1400" dirty="0"/>
                        <a:t>  </a:t>
                      </a:r>
                      <a:r>
                        <a:rPr lang="en-GB" sz="1400" i="1" dirty="0"/>
                        <a:t>Framework for Assessment of Pedestrianization Impacts on QoL</a:t>
                      </a:r>
                      <a:endParaRPr lang="en-GB" sz="1400" dirty="0"/>
                    </a:p>
                  </a:txBody>
                  <a:tcPr marL="24446" marR="24446" marT="12223" marB="12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/>
                        <a:t>Church Street, Bengaluru, India</a:t>
                      </a:r>
                      <a:endParaRPr lang="en-IN" sz="1400"/>
                    </a:p>
                  </a:txBody>
                  <a:tcPr marL="24446" marR="24446" marT="12223" marB="12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/>
                        <a:t>Composite Index Model</a:t>
                      </a:r>
                      <a:r>
                        <a:rPr lang="en-GB" sz="1400"/>
                        <a:t> integrating </a:t>
                      </a:r>
                      <a:r>
                        <a:rPr lang="en-GB" sz="1400" b="1"/>
                        <a:t>Objective (PCA)</a:t>
                      </a:r>
                      <a:r>
                        <a:rPr lang="en-GB" sz="1400"/>
                        <a:t> + </a:t>
                      </a:r>
                      <a:r>
                        <a:rPr lang="en-GB" sz="1400" b="1"/>
                        <a:t>Subjective (ORM)</a:t>
                      </a:r>
                      <a:r>
                        <a:rPr lang="en-GB" sz="1400"/>
                        <a:t> measures</a:t>
                      </a:r>
                    </a:p>
                  </a:txBody>
                  <a:tcPr marL="24446" marR="24446" marT="12223" marB="12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To assess </a:t>
                      </a:r>
                      <a:r>
                        <a:rPr lang="en-GB" sz="1400" b="1" dirty="0" err="1"/>
                        <a:t>livability</a:t>
                      </a:r>
                      <a:r>
                        <a:rPr lang="en-GB" sz="1400" b="1" dirty="0"/>
                        <a:t> and environmental improvements</a:t>
                      </a:r>
                      <a:r>
                        <a:rPr lang="en-GB" sz="1400" dirty="0"/>
                        <a:t> post-pedestrianization through combined perception and physical metrics.</a:t>
                      </a:r>
                    </a:p>
                  </a:txBody>
                  <a:tcPr marL="24446" marR="24446" marT="12223" marB="12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/>
                        <a:t>Linear aggregation oversimplifies multidimensional interrelations; PCA components may lose interpretability.</a:t>
                      </a:r>
                    </a:p>
                  </a:txBody>
                  <a:tcPr marL="24446" marR="24446" marT="12223" marB="12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175066"/>
                  </a:ext>
                </a:extLst>
              </a:tr>
              <a:tr h="796964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/>
                        <a:t>Sarkar et al. (2023)</a:t>
                      </a:r>
                      <a:r>
                        <a:rPr lang="en-GB" sz="1400" dirty="0"/>
                        <a:t> </a:t>
                      </a:r>
                      <a:r>
                        <a:rPr lang="en-GB" sz="1400" i="1" dirty="0"/>
                        <a:t>Urban Environment and Mental Well-being Assessment</a:t>
                      </a:r>
                      <a:endParaRPr lang="en-GB" sz="1400" dirty="0"/>
                    </a:p>
                  </a:txBody>
                  <a:tcPr marL="24446" marR="24446" marT="12223" marB="12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/>
                        <a:t>India (multi-city expert network)</a:t>
                      </a:r>
                      <a:endParaRPr lang="en-IN" sz="1400" dirty="0"/>
                    </a:p>
                  </a:txBody>
                  <a:tcPr marL="24446" marR="24446" marT="12223" marB="12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/>
                        <a:t>Delphi Method</a:t>
                      </a:r>
                      <a:r>
                        <a:rPr lang="en-GB" sz="1400"/>
                        <a:t> + </a:t>
                      </a:r>
                      <a:r>
                        <a:rPr lang="en-GB" sz="1400" b="1"/>
                        <a:t>Correlation and Factor Analysis</a:t>
                      </a:r>
                      <a:endParaRPr lang="en-GB" sz="1400"/>
                    </a:p>
                  </a:txBody>
                  <a:tcPr marL="24446" marR="24446" marT="12223" marB="12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/>
                        <a:t>To determine </a:t>
                      </a:r>
                      <a:r>
                        <a:rPr lang="en-GB" sz="1400" b="1"/>
                        <a:t>priority environmental parameters</a:t>
                      </a:r>
                      <a:r>
                        <a:rPr lang="en-GB" sz="1400"/>
                        <a:t> influencing mental well-being using iterative expert consensus and statistical clustering.</a:t>
                      </a:r>
                    </a:p>
                  </a:txBody>
                  <a:tcPr marL="24446" marR="24446" marT="12223" marB="12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/>
                        <a:t>Expert-driven</a:t>
                      </a:r>
                      <a:r>
                        <a:rPr lang="en-GB" sz="1400" dirty="0"/>
                        <a:t>, not </a:t>
                      </a:r>
                      <a:r>
                        <a:rPr lang="en-GB" sz="1400" b="1" dirty="0"/>
                        <a:t>public perception-based</a:t>
                      </a:r>
                      <a:r>
                        <a:rPr lang="en-GB" sz="1400" dirty="0"/>
                        <a:t>; </a:t>
                      </a:r>
                      <a:r>
                        <a:rPr lang="en-GB" sz="1400" b="1" dirty="0"/>
                        <a:t>geographical imbalance</a:t>
                      </a:r>
                      <a:r>
                        <a:rPr lang="en-GB" sz="1400" dirty="0"/>
                        <a:t> in expert selection; findings are </a:t>
                      </a:r>
                      <a:r>
                        <a:rPr lang="en-GB" sz="1400" b="1" dirty="0"/>
                        <a:t>context-sensitive</a:t>
                      </a:r>
                      <a:r>
                        <a:rPr lang="en-GB" sz="1400" dirty="0"/>
                        <a:t> and may not extend nationally.</a:t>
                      </a:r>
                    </a:p>
                  </a:txBody>
                  <a:tcPr marL="24446" marR="24446" marT="12223" marB="12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541296"/>
                  </a:ext>
                </a:extLst>
              </a:tr>
              <a:tr h="75497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/>
                        <a:t>Anand &amp; </a:t>
                      </a:r>
                      <a:r>
                        <a:rPr lang="en-GB" sz="1400" b="1" dirty="0" err="1"/>
                        <a:t>Pujara</a:t>
                      </a:r>
                      <a:r>
                        <a:rPr lang="en-GB" sz="1400" b="1" dirty="0"/>
                        <a:t> (2024)</a:t>
                      </a:r>
                      <a:r>
                        <a:rPr lang="en-GB" sz="1400" dirty="0"/>
                        <a:t> </a:t>
                      </a:r>
                      <a:r>
                        <a:rPr lang="en-GB" sz="1400" i="1" dirty="0"/>
                        <a:t>Towards Anxiety-Alleviating Streetscape Design: Literature Review</a:t>
                      </a:r>
                      <a:endParaRPr lang="en-GB" sz="1400" dirty="0"/>
                    </a:p>
                  </a:txBody>
                  <a:tcPr marL="24446" marR="24446" marT="12223" marB="12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/>
                        <a:t>Conceptual—applied to Indian urban design context</a:t>
                      </a:r>
                      <a:endParaRPr lang="en-GB" sz="1400" dirty="0"/>
                    </a:p>
                  </a:txBody>
                  <a:tcPr marL="24446" marR="24446" marT="12223" marB="12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/>
                        <a:t>Systematic Literature Review (PRISMA Protocol)</a:t>
                      </a:r>
                      <a:endParaRPr lang="en-IN" sz="1400"/>
                    </a:p>
                  </a:txBody>
                  <a:tcPr marL="24446" marR="24446" marT="12223" marB="12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/>
                        <a:t>To systematically synthesize theoretical and empirical literature on </a:t>
                      </a:r>
                      <a:r>
                        <a:rPr lang="en-GB" sz="1400" b="1"/>
                        <a:t>urban design and anxiety alleviation</a:t>
                      </a:r>
                      <a:r>
                        <a:rPr lang="en-GB" sz="1400"/>
                        <a:t>.</a:t>
                      </a:r>
                    </a:p>
                  </a:txBody>
                  <a:tcPr marL="24446" marR="24446" marT="12223" marB="12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/>
                        <a:t>No empirical validation</a:t>
                      </a:r>
                      <a:r>
                        <a:rPr lang="en-GB" sz="1400" dirty="0"/>
                        <a:t> within Indian context; </a:t>
                      </a:r>
                      <a:r>
                        <a:rPr lang="en-GB" sz="1400" b="1" dirty="0"/>
                        <a:t>limited integration of </a:t>
                      </a:r>
                      <a:r>
                        <a:rPr lang="en-GB" sz="1400" b="1" dirty="0" err="1"/>
                        <a:t>behavioral</a:t>
                      </a:r>
                      <a:r>
                        <a:rPr lang="en-GB" sz="1400" b="1" dirty="0"/>
                        <a:t> or physiological data</a:t>
                      </a:r>
                      <a:r>
                        <a:rPr lang="en-GB" sz="1400" dirty="0"/>
                        <a:t>; </a:t>
                      </a:r>
                      <a:r>
                        <a:rPr lang="en-GB" sz="1400" b="1" dirty="0"/>
                        <a:t>narrative synthesis only</a:t>
                      </a:r>
                      <a:r>
                        <a:rPr lang="en-GB" sz="1400" dirty="0"/>
                        <a:t>, lacking quantitative evidence.</a:t>
                      </a:r>
                    </a:p>
                  </a:txBody>
                  <a:tcPr marL="24446" marR="24446" marT="12223" marB="12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76352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5A7DFB-7557-4CF6-A6B0-44E21E86705C}"/>
              </a:ext>
            </a:extLst>
          </p:cNvPr>
          <p:cNvSpPr txBox="1"/>
          <p:nvPr/>
        </p:nvSpPr>
        <p:spPr>
          <a:xfrm>
            <a:off x="165854" y="231549"/>
            <a:ext cx="9828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93366"/>
                </a:solidFill>
              </a:rPr>
              <a:t>Quality of Life (QoL) Studies in the Indian Transportation Context</a:t>
            </a:r>
            <a:endParaRPr lang="en-IN" sz="2800" b="1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2067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roup 515">
            <a:extLst>
              <a:ext uri="{FF2B5EF4-FFF2-40B4-BE49-F238E27FC236}">
                <a16:creationId xmlns:a16="http://schemas.microsoft.com/office/drawing/2014/main" id="{BD09DC03-070E-4C36-B0DB-3168F71F5A30}"/>
              </a:ext>
            </a:extLst>
          </p:cNvPr>
          <p:cNvGrpSpPr/>
          <p:nvPr/>
        </p:nvGrpSpPr>
        <p:grpSpPr>
          <a:xfrm>
            <a:off x="-1229908" y="449295"/>
            <a:ext cx="14318111" cy="13021045"/>
            <a:chOff x="-1546081" y="-422400"/>
            <a:chExt cx="14617472" cy="14100300"/>
          </a:xfrm>
        </p:grpSpPr>
        <p:grpSp>
          <p:nvGrpSpPr>
            <p:cNvPr id="514" name="Group 513">
              <a:extLst>
                <a:ext uri="{FF2B5EF4-FFF2-40B4-BE49-F238E27FC236}">
                  <a16:creationId xmlns:a16="http://schemas.microsoft.com/office/drawing/2014/main" id="{62053E9E-3162-4562-902B-137AD871160A}"/>
                </a:ext>
              </a:extLst>
            </p:cNvPr>
            <p:cNvGrpSpPr/>
            <p:nvPr/>
          </p:nvGrpSpPr>
          <p:grpSpPr>
            <a:xfrm>
              <a:off x="-1546081" y="-422400"/>
              <a:ext cx="14617472" cy="14100300"/>
              <a:chOff x="-1546081" y="-422400"/>
              <a:chExt cx="14617472" cy="14100300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94F77BEC-B0AE-4327-BCFF-F368F9A346D8}"/>
                  </a:ext>
                </a:extLst>
              </p:cNvPr>
              <p:cNvSpPr/>
              <p:nvPr/>
            </p:nvSpPr>
            <p:spPr>
              <a:xfrm>
                <a:off x="903329" y="7980854"/>
                <a:ext cx="12168062" cy="5697046"/>
              </a:xfrm>
              <a:custGeom>
                <a:avLst/>
                <a:gdLst>
                  <a:gd name="connsiteX0" fmla="*/ 124 w 12168062"/>
                  <a:gd name="connsiteY0" fmla="*/ -2 h 5697046"/>
                  <a:gd name="connsiteX1" fmla="*/ 12168187 w 12168062"/>
                  <a:gd name="connsiteY1" fmla="*/ -2 h 5697046"/>
                  <a:gd name="connsiteX2" fmla="*/ 12168187 w 12168062"/>
                  <a:gd name="connsiteY2" fmla="*/ 5697045 h 5697046"/>
                  <a:gd name="connsiteX3" fmla="*/ 124 w 12168062"/>
                  <a:gd name="connsiteY3" fmla="*/ 5697045 h 5697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68062" h="5697046">
                    <a:moveTo>
                      <a:pt x="124" y="-2"/>
                    </a:moveTo>
                    <a:lnTo>
                      <a:pt x="12168187" y="-2"/>
                    </a:lnTo>
                    <a:lnTo>
                      <a:pt x="12168187" y="5697045"/>
                    </a:lnTo>
                    <a:lnTo>
                      <a:pt x="124" y="569704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9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grpSp>
            <p:nvGrpSpPr>
              <p:cNvPr id="344" name="Group 343">
                <a:extLst>
                  <a:ext uri="{FF2B5EF4-FFF2-40B4-BE49-F238E27FC236}">
                    <a16:creationId xmlns:a16="http://schemas.microsoft.com/office/drawing/2014/main" id="{7E011261-C6FF-48AE-B685-567C4F51008F}"/>
                  </a:ext>
                </a:extLst>
              </p:cNvPr>
              <p:cNvGrpSpPr/>
              <p:nvPr/>
            </p:nvGrpSpPr>
            <p:grpSpPr>
              <a:xfrm>
                <a:off x="-1546081" y="-422400"/>
                <a:ext cx="13601391" cy="8178209"/>
                <a:chOff x="819806" y="632739"/>
                <a:chExt cx="10789847" cy="5609831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AA792165-7C92-4DD3-AEAD-D3175EB85FE8}"/>
                    </a:ext>
                  </a:extLst>
                </p:cNvPr>
                <p:cNvSpPr/>
                <p:nvPr/>
              </p:nvSpPr>
              <p:spPr>
                <a:xfrm>
                  <a:off x="1345816" y="1276689"/>
                  <a:ext cx="2983413" cy="1685552"/>
                </a:xfrm>
                <a:custGeom>
                  <a:avLst/>
                  <a:gdLst>
                    <a:gd name="connsiteX0" fmla="*/ 827715 w 2983412"/>
                    <a:gd name="connsiteY0" fmla="*/ 241189 h 1685551"/>
                    <a:gd name="connsiteX1" fmla="*/ 842508 w 2983412"/>
                    <a:gd name="connsiteY1" fmla="*/ 236019 h 1685551"/>
                    <a:gd name="connsiteX2" fmla="*/ 850798 w 2983412"/>
                    <a:gd name="connsiteY2" fmla="*/ 235452 h 1685551"/>
                    <a:gd name="connsiteX3" fmla="*/ 860150 w 2983412"/>
                    <a:gd name="connsiteY3" fmla="*/ 233729 h 1685551"/>
                    <a:gd name="connsiteX4" fmla="*/ 851716 w 2983412"/>
                    <a:gd name="connsiteY4" fmla="*/ 231686 h 1685551"/>
                    <a:gd name="connsiteX5" fmla="*/ 844878 w 2983412"/>
                    <a:gd name="connsiteY5" fmla="*/ 230856 h 1685551"/>
                    <a:gd name="connsiteX6" fmla="*/ 839492 w 2983412"/>
                    <a:gd name="connsiteY6" fmla="*/ 228558 h 1685551"/>
                    <a:gd name="connsiteX7" fmla="*/ 841606 w 2983412"/>
                    <a:gd name="connsiteY7" fmla="*/ 224616 h 1685551"/>
                    <a:gd name="connsiteX8" fmla="*/ 840449 w 2983412"/>
                    <a:gd name="connsiteY8" fmla="*/ 220324 h 1685551"/>
                    <a:gd name="connsiteX9" fmla="*/ 836300 w 2983412"/>
                    <a:gd name="connsiteY9" fmla="*/ 219941 h 1685551"/>
                    <a:gd name="connsiteX10" fmla="*/ 824675 w 2983412"/>
                    <a:gd name="connsiteY10" fmla="*/ 223388 h 1685551"/>
                    <a:gd name="connsiteX11" fmla="*/ 817007 w 2983412"/>
                    <a:gd name="connsiteY11" fmla="*/ 222813 h 1685551"/>
                    <a:gd name="connsiteX12" fmla="*/ 811749 w 2983412"/>
                    <a:gd name="connsiteY12" fmla="*/ 222813 h 1685551"/>
                    <a:gd name="connsiteX13" fmla="*/ 813520 w 2983412"/>
                    <a:gd name="connsiteY13" fmla="*/ 217762 h 1685551"/>
                    <a:gd name="connsiteX14" fmla="*/ 806538 w 2983412"/>
                    <a:gd name="connsiteY14" fmla="*/ 221090 h 1685551"/>
                    <a:gd name="connsiteX15" fmla="*/ 801057 w 2983412"/>
                    <a:gd name="connsiteY15" fmla="*/ 224537 h 1685551"/>
                    <a:gd name="connsiteX16" fmla="*/ 797267 w 2983412"/>
                    <a:gd name="connsiteY16" fmla="*/ 229707 h 1685551"/>
                    <a:gd name="connsiteX17" fmla="*/ 801607 w 2983412"/>
                    <a:gd name="connsiteY17" fmla="*/ 231431 h 1685551"/>
                    <a:gd name="connsiteX18" fmla="*/ 805852 w 2983412"/>
                    <a:gd name="connsiteY18" fmla="*/ 230266 h 1685551"/>
                    <a:gd name="connsiteX19" fmla="*/ 816488 w 2983412"/>
                    <a:gd name="connsiteY19" fmla="*/ 228558 h 1685551"/>
                    <a:gd name="connsiteX20" fmla="*/ 823374 w 2983412"/>
                    <a:gd name="connsiteY20" fmla="*/ 229707 h 1685551"/>
                    <a:gd name="connsiteX21" fmla="*/ 826917 w 2983412"/>
                    <a:gd name="connsiteY21" fmla="*/ 233729 h 1685551"/>
                    <a:gd name="connsiteX22" fmla="*/ 827715 w 2983412"/>
                    <a:gd name="connsiteY22" fmla="*/ 241189 h 1685551"/>
                    <a:gd name="connsiteX23" fmla="*/ 648476 w 2983412"/>
                    <a:gd name="connsiteY23" fmla="*/ 322168 h 1685551"/>
                    <a:gd name="connsiteX24" fmla="*/ 663531 w 2983412"/>
                    <a:gd name="connsiteY24" fmla="*/ 322097 h 1685551"/>
                    <a:gd name="connsiteX25" fmla="*/ 655282 w 2983412"/>
                    <a:gd name="connsiteY25" fmla="*/ 317397 h 1685551"/>
                    <a:gd name="connsiteX26" fmla="*/ 656155 w 2983412"/>
                    <a:gd name="connsiteY26" fmla="*/ 312881 h 1685551"/>
                    <a:gd name="connsiteX27" fmla="*/ 649280 w 2983412"/>
                    <a:gd name="connsiteY27" fmla="*/ 315450 h 1685551"/>
                    <a:gd name="connsiteX28" fmla="*/ 648476 w 2983412"/>
                    <a:gd name="connsiteY28" fmla="*/ 322168 h 1685551"/>
                    <a:gd name="connsiteX29" fmla="*/ 781319 w 2983412"/>
                    <a:gd name="connsiteY29" fmla="*/ 337608 h 1685551"/>
                    <a:gd name="connsiteX30" fmla="*/ 789344 w 2983412"/>
                    <a:gd name="connsiteY30" fmla="*/ 337608 h 1685551"/>
                    <a:gd name="connsiteX31" fmla="*/ 796237 w 2983412"/>
                    <a:gd name="connsiteY31" fmla="*/ 334640 h 1685551"/>
                    <a:gd name="connsiteX32" fmla="*/ 809419 w 2983412"/>
                    <a:gd name="connsiteY32" fmla="*/ 333148 h 1685551"/>
                    <a:gd name="connsiteX33" fmla="*/ 810967 w 2983412"/>
                    <a:gd name="connsiteY33" fmla="*/ 327355 h 1685551"/>
                    <a:gd name="connsiteX34" fmla="*/ 820199 w 2983412"/>
                    <a:gd name="connsiteY34" fmla="*/ 320174 h 1685551"/>
                    <a:gd name="connsiteX35" fmla="*/ 798543 w 2983412"/>
                    <a:gd name="connsiteY35" fmla="*/ 320174 h 1685551"/>
                    <a:gd name="connsiteX36" fmla="*/ 786551 w 2983412"/>
                    <a:gd name="connsiteY36" fmla="*/ 325919 h 1685551"/>
                    <a:gd name="connsiteX37" fmla="*/ 774266 w 2983412"/>
                    <a:gd name="connsiteY37" fmla="*/ 323501 h 1685551"/>
                    <a:gd name="connsiteX38" fmla="*/ 772123 w 2983412"/>
                    <a:gd name="connsiteY38" fmla="*/ 327355 h 1685551"/>
                    <a:gd name="connsiteX39" fmla="*/ 775035 w 2983412"/>
                    <a:gd name="connsiteY39" fmla="*/ 336124 h 1685551"/>
                    <a:gd name="connsiteX40" fmla="*/ 781319 w 2983412"/>
                    <a:gd name="connsiteY40" fmla="*/ 337608 h 1685551"/>
                    <a:gd name="connsiteX41" fmla="*/ 196655 w 2983412"/>
                    <a:gd name="connsiteY41" fmla="*/ 594741 h 1685551"/>
                    <a:gd name="connsiteX42" fmla="*/ 209843 w 2983412"/>
                    <a:gd name="connsiteY42" fmla="*/ 589004 h 1685551"/>
                    <a:gd name="connsiteX43" fmla="*/ 199684 w 2983412"/>
                    <a:gd name="connsiteY43" fmla="*/ 587097 h 1685551"/>
                    <a:gd name="connsiteX44" fmla="*/ 195402 w 2983412"/>
                    <a:gd name="connsiteY44" fmla="*/ 593784 h 1685551"/>
                    <a:gd name="connsiteX45" fmla="*/ 207674 w 2983412"/>
                    <a:gd name="connsiteY45" fmla="*/ 593784 h 1685551"/>
                    <a:gd name="connsiteX46" fmla="*/ 215744 w 2983412"/>
                    <a:gd name="connsiteY46" fmla="*/ 593784 h 1685551"/>
                    <a:gd name="connsiteX47" fmla="*/ 221444 w 2983412"/>
                    <a:gd name="connsiteY47" fmla="*/ 591741 h 1685551"/>
                    <a:gd name="connsiteX48" fmla="*/ 229062 w 2983412"/>
                    <a:gd name="connsiteY48" fmla="*/ 586140 h 1685551"/>
                    <a:gd name="connsiteX49" fmla="*/ 224387 w 2983412"/>
                    <a:gd name="connsiteY49" fmla="*/ 588605 h 1685551"/>
                    <a:gd name="connsiteX50" fmla="*/ 216355 w 2983412"/>
                    <a:gd name="connsiteY50" fmla="*/ 591765 h 1685551"/>
                    <a:gd name="connsiteX51" fmla="*/ 207674 w 2983412"/>
                    <a:gd name="connsiteY51" fmla="*/ 593784 h 1685551"/>
                    <a:gd name="connsiteX52" fmla="*/ 222389 w 2983412"/>
                    <a:gd name="connsiteY52" fmla="*/ 595331 h 1685551"/>
                    <a:gd name="connsiteX53" fmla="*/ 232731 w 2983412"/>
                    <a:gd name="connsiteY53" fmla="*/ 593704 h 1685551"/>
                    <a:gd name="connsiteX54" fmla="*/ 238552 w 2983412"/>
                    <a:gd name="connsiteY54" fmla="*/ 592467 h 1685551"/>
                    <a:gd name="connsiteX55" fmla="*/ 242712 w 2983412"/>
                    <a:gd name="connsiteY55" fmla="*/ 588645 h 1685551"/>
                    <a:gd name="connsiteX56" fmla="*/ 239018 w 2983412"/>
                    <a:gd name="connsiteY56" fmla="*/ 585469 h 1685551"/>
                    <a:gd name="connsiteX57" fmla="*/ 231434 w 2983412"/>
                    <a:gd name="connsiteY57" fmla="*/ 590552 h 1685551"/>
                    <a:gd name="connsiteX58" fmla="*/ 222389 w 2983412"/>
                    <a:gd name="connsiteY58" fmla="*/ 595331 h 1685551"/>
                    <a:gd name="connsiteX59" fmla="*/ 278736 w 2983412"/>
                    <a:gd name="connsiteY59" fmla="*/ 584248 h 1685551"/>
                    <a:gd name="connsiteX60" fmla="*/ 292817 w 2983412"/>
                    <a:gd name="connsiteY60" fmla="*/ 584049 h 1685551"/>
                    <a:gd name="connsiteX61" fmla="*/ 307070 w 2983412"/>
                    <a:gd name="connsiteY61" fmla="*/ 581384 h 1685551"/>
                    <a:gd name="connsiteX62" fmla="*/ 322155 w 2983412"/>
                    <a:gd name="connsiteY62" fmla="*/ 573740 h 1685551"/>
                    <a:gd name="connsiteX63" fmla="*/ 315049 w 2983412"/>
                    <a:gd name="connsiteY63" fmla="*/ 571833 h 1685551"/>
                    <a:gd name="connsiteX64" fmla="*/ 311440 w 2983412"/>
                    <a:gd name="connsiteY64" fmla="*/ 576613 h 1685551"/>
                    <a:gd name="connsiteX65" fmla="*/ 297126 w 2983412"/>
                    <a:gd name="connsiteY65" fmla="*/ 580634 h 1685551"/>
                    <a:gd name="connsiteX66" fmla="*/ 278736 w 2983412"/>
                    <a:gd name="connsiteY66" fmla="*/ 584248 h 1685551"/>
                    <a:gd name="connsiteX67" fmla="*/ 323158 w 2983412"/>
                    <a:gd name="connsiteY67" fmla="*/ 582908 h 1685551"/>
                    <a:gd name="connsiteX68" fmla="*/ 338447 w 2983412"/>
                    <a:gd name="connsiteY68" fmla="*/ 581967 h 1685551"/>
                    <a:gd name="connsiteX69" fmla="*/ 331070 w 2983412"/>
                    <a:gd name="connsiteY69" fmla="*/ 579086 h 1685551"/>
                    <a:gd name="connsiteX70" fmla="*/ 315262 w 2983412"/>
                    <a:gd name="connsiteY70" fmla="*/ 581001 h 1685551"/>
                    <a:gd name="connsiteX71" fmla="*/ 323158 w 2983412"/>
                    <a:gd name="connsiteY71" fmla="*/ 582908 h 1685551"/>
                    <a:gd name="connsiteX72" fmla="*/ 476102 w 2983412"/>
                    <a:gd name="connsiteY72" fmla="*/ 552723 h 1685551"/>
                    <a:gd name="connsiteX73" fmla="*/ 493739 w 2983412"/>
                    <a:gd name="connsiteY73" fmla="*/ 548901 h 1685551"/>
                    <a:gd name="connsiteX74" fmla="*/ 501206 w 2983412"/>
                    <a:gd name="connsiteY74" fmla="*/ 543164 h 1685551"/>
                    <a:gd name="connsiteX75" fmla="*/ 510914 w 2983412"/>
                    <a:gd name="connsiteY75" fmla="*/ 539757 h 1685551"/>
                    <a:gd name="connsiteX76" fmla="*/ 521728 w 2983412"/>
                    <a:gd name="connsiteY76" fmla="*/ 535624 h 1685551"/>
                    <a:gd name="connsiteX77" fmla="*/ 511877 w 2983412"/>
                    <a:gd name="connsiteY77" fmla="*/ 533613 h 1685551"/>
                    <a:gd name="connsiteX78" fmla="*/ 506610 w 2983412"/>
                    <a:gd name="connsiteY78" fmla="*/ 536845 h 1685551"/>
                    <a:gd name="connsiteX79" fmla="*/ 499167 w 2983412"/>
                    <a:gd name="connsiteY79" fmla="*/ 542215 h 1685551"/>
                    <a:gd name="connsiteX80" fmla="*/ 487852 w 2983412"/>
                    <a:gd name="connsiteY80" fmla="*/ 545079 h 1685551"/>
                    <a:gd name="connsiteX81" fmla="*/ 482209 w 2983412"/>
                    <a:gd name="connsiteY81" fmla="*/ 550138 h 1685551"/>
                    <a:gd name="connsiteX82" fmla="*/ 476102 w 2983412"/>
                    <a:gd name="connsiteY82" fmla="*/ 552723 h 1685551"/>
                    <a:gd name="connsiteX83" fmla="*/ 584311 w 2983412"/>
                    <a:gd name="connsiteY83" fmla="*/ 517344 h 1685551"/>
                    <a:gd name="connsiteX84" fmla="*/ 591841 w 2983412"/>
                    <a:gd name="connsiteY84" fmla="*/ 517344 h 1685551"/>
                    <a:gd name="connsiteX85" fmla="*/ 605749 w 2983412"/>
                    <a:gd name="connsiteY85" fmla="*/ 512565 h 1685551"/>
                    <a:gd name="connsiteX86" fmla="*/ 600933 w 2983412"/>
                    <a:gd name="connsiteY86" fmla="*/ 510658 h 1685551"/>
                    <a:gd name="connsiteX87" fmla="*/ 595523 w 2983412"/>
                    <a:gd name="connsiteY87" fmla="*/ 514480 h 1685551"/>
                    <a:gd name="connsiteX88" fmla="*/ 584763 w 2983412"/>
                    <a:gd name="connsiteY88" fmla="*/ 515437 h 1685551"/>
                    <a:gd name="connsiteX89" fmla="*/ 628968 w 2983412"/>
                    <a:gd name="connsiteY89" fmla="*/ 508009 h 1685551"/>
                    <a:gd name="connsiteX90" fmla="*/ 639482 w 2983412"/>
                    <a:gd name="connsiteY90" fmla="*/ 506173 h 1685551"/>
                    <a:gd name="connsiteX91" fmla="*/ 647799 w 2983412"/>
                    <a:gd name="connsiteY91" fmla="*/ 501282 h 1685551"/>
                    <a:gd name="connsiteX92" fmla="*/ 667410 w 2983412"/>
                    <a:gd name="connsiteY92" fmla="*/ 499447 h 1685551"/>
                    <a:gd name="connsiteX93" fmla="*/ 673642 w 2983412"/>
                    <a:gd name="connsiteY93" fmla="*/ 495170 h 1685551"/>
                    <a:gd name="connsiteX94" fmla="*/ 679325 w 2983412"/>
                    <a:gd name="connsiteY94" fmla="*/ 489050 h 1685551"/>
                    <a:gd name="connsiteX95" fmla="*/ 672921 w 2983412"/>
                    <a:gd name="connsiteY95" fmla="*/ 487838 h 1685551"/>
                    <a:gd name="connsiteX96" fmla="*/ 655930 w 2983412"/>
                    <a:gd name="connsiteY96" fmla="*/ 490886 h 1685551"/>
                    <a:gd name="connsiteX97" fmla="*/ 650805 w 2983412"/>
                    <a:gd name="connsiteY97" fmla="*/ 490279 h 1685551"/>
                    <a:gd name="connsiteX98" fmla="*/ 638903 w 2983412"/>
                    <a:gd name="connsiteY98" fmla="*/ 498226 h 1685551"/>
                    <a:gd name="connsiteX99" fmla="*/ 631281 w 2983412"/>
                    <a:gd name="connsiteY99" fmla="*/ 500061 h 1685551"/>
                    <a:gd name="connsiteX100" fmla="*/ 626951 w 2983412"/>
                    <a:gd name="connsiteY100" fmla="*/ 504322 h 1685551"/>
                    <a:gd name="connsiteX101" fmla="*/ 628968 w 2983412"/>
                    <a:gd name="connsiteY101" fmla="*/ 508009 h 1685551"/>
                    <a:gd name="connsiteX102" fmla="*/ 517783 w 2983412"/>
                    <a:gd name="connsiteY102" fmla="*/ 543475 h 1685551"/>
                    <a:gd name="connsiteX103" fmla="*/ 530344 w 2983412"/>
                    <a:gd name="connsiteY103" fmla="*/ 541640 h 1685551"/>
                    <a:gd name="connsiteX104" fmla="*/ 555460 w 2983412"/>
                    <a:gd name="connsiteY104" fmla="*/ 533414 h 1685551"/>
                    <a:gd name="connsiteX105" fmla="*/ 564899 w 2983412"/>
                    <a:gd name="connsiteY105" fmla="*/ 530637 h 1685551"/>
                    <a:gd name="connsiteX106" fmla="*/ 574744 w 2983412"/>
                    <a:gd name="connsiteY106" fmla="*/ 525746 h 1685551"/>
                    <a:gd name="connsiteX107" fmla="*/ 562092 w 2983412"/>
                    <a:gd name="connsiteY107" fmla="*/ 528188 h 1685551"/>
                    <a:gd name="connsiteX108" fmla="*/ 574353 w 2983412"/>
                    <a:gd name="connsiteY108" fmla="*/ 523297 h 1685551"/>
                    <a:gd name="connsiteX109" fmla="*/ 563737 w 2983412"/>
                    <a:gd name="connsiteY109" fmla="*/ 523297 h 1685551"/>
                    <a:gd name="connsiteX110" fmla="*/ 567989 w 2983412"/>
                    <a:gd name="connsiteY110" fmla="*/ 519626 h 1685551"/>
                    <a:gd name="connsiteX111" fmla="*/ 559644 w 2983412"/>
                    <a:gd name="connsiteY111" fmla="*/ 520241 h 1685551"/>
                    <a:gd name="connsiteX112" fmla="*/ 549445 w 2983412"/>
                    <a:gd name="connsiteY112" fmla="*/ 524517 h 1685551"/>
                    <a:gd name="connsiteX113" fmla="*/ 554699 w 2983412"/>
                    <a:gd name="connsiteY113" fmla="*/ 528802 h 1685551"/>
                    <a:gd name="connsiteX114" fmla="*/ 544593 w 2983412"/>
                    <a:gd name="connsiteY114" fmla="*/ 530637 h 1685551"/>
                    <a:gd name="connsiteX115" fmla="*/ 524777 w 2983412"/>
                    <a:gd name="connsiteY115" fmla="*/ 538584 h 1685551"/>
                    <a:gd name="connsiteX116" fmla="*/ 515464 w 2983412"/>
                    <a:gd name="connsiteY116" fmla="*/ 541034 h 1685551"/>
                    <a:gd name="connsiteX117" fmla="*/ 1050339 w 2983412"/>
                    <a:gd name="connsiteY117" fmla="*/ 391076 h 1685551"/>
                    <a:gd name="connsiteX118" fmla="*/ 1060065 w 2983412"/>
                    <a:gd name="connsiteY118" fmla="*/ 390142 h 1685551"/>
                    <a:gd name="connsiteX119" fmla="*/ 1067406 w 2983412"/>
                    <a:gd name="connsiteY119" fmla="*/ 387357 h 1685551"/>
                    <a:gd name="connsiteX120" fmla="*/ 1072688 w 2983412"/>
                    <a:gd name="connsiteY120" fmla="*/ 389216 h 1685551"/>
                    <a:gd name="connsiteX121" fmla="*/ 1079821 w 2983412"/>
                    <a:gd name="connsiteY121" fmla="*/ 384565 h 1685551"/>
                    <a:gd name="connsiteX122" fmla="*/ 1070190 w 2983412"/>
                    <a:gd name="connsiteY122" fmla="*/ 382706 h 1685551"/>
                    <a:gd name="connsiteX123" fmla="*/ 1067645 w 2983412"/>
                    <a:gd name="connsiteY123" fmla="*/ 378987 h 1685551"/>
                    <a:gd name="connsiteX124" fmla="*/ 1060488 w 2983412"/>
                    <a:gd name="connsiteY124" fmla="*/ 383639 h 1685551"/>
                    <a:gd name="connsiteX125" fmla="*/ 1046333 w 2983412"/>
                    <a:gd name="connsiteY125" fmla="*/ 387357 h 1685551"/>
                    <a:gd name="connsiteX126" fmla="*/ 1050339 w 2983412"/>
                    <a:gd name="connsiteY126" fmla="*/ 391076 h 1685551"/>
                    <a:gd name="connsiteX127" fmla="*/ 977202 w 2983412"/>
                    <a:gd name="connsiteY127" fmla="*/ 430716 h 1685551"/>
                    <a:gd name="connsiteX128" fmla="*/ 989929 w 2983412"/>
                    <a:gd name="connsiteY128" fmla="*/ 427899 h 1685551"/>
                    <a:gd name="connsiteX129" fmla="*/ 993935 w 2983412"/>
                    <a:gd name="connsiteY129" fmla="*/ 426550 h 1685551"/>
                    <a:gd name="connsiteX130" fmla="*/ 997310 w 2983412"/>
                    <a:gd name="connsiteY130" fmla="*/ 422984 h 1685551"/>
                    <a:gd name="connsiteX131" fmla="*/ 1004395 w 2983412"/>
                    <a:gd name="connsiteY131" fmla="*/ 421196 h 1685551"/>
                    <a:gd name="connsiteX132" fmla="*/ 1001323 w 2983412"/>
                    <a:gd name="connsiteY132" fmla="*/ 425362 h 1685551"/>
                    <a:gd name="connsiteX133" fmla="*/ 1009956 w 2983412"/>
                    <a:gd name="connsiteY133" fmla="*/ 422457 h 1685551"/>
                    <a:gd name="connsiteX134" fmla="*/ 1018646 w 2983412"/>
                    <a:gd name="connsiteY134" fmla="*/ 420606 h 1685551"/>
                    <a:gd name="connsiteX135" fmla="*/ 1022779 w 2983412"/>
                    <a:gd name="connsiteY135" fmla="*/ 417630 h 1685551"/>
                    <a:gd name="connsiteX136" fmla="*/ 1027806 w 2983412"/>
                    <a:gd name="connsiteY136" fmla="*/ 416441 h 1685551"/>
                    <a:gd name="connsiteX137" fmla="*/ 1032394 w 2983412"/>
                    <a:gd name="connsiteY137" fmla="*/ 413465 h 1685551"/>
                    <a:gd name="connsiteX138" fmla="*/ 1029194 w 2983412"/>
                    <a:gd name="connsiteY138" fmla="*/ 409890 h 1685551"/>
                    <a:gd name="connsiteX139" fmla="*/ 1039750 w 2983412"/>
                    <a:gd name="connsiteY139" fmla="*/ 412276 h 1685551"/>
                    <a:gd name="connsiteX140" fmla="*/ 1052525 w 2983412"/>
                    <a:gd name="connsiteY140" fmla="*/ 405135 h 1685551"/>
                    <a:gd name="connsiteX141" fmla="*/ 1046110 w 2983412"/>
                    <a:gd name="connsiteY141" fmla="*/ 406323 h 1685551"/>
                    <a:gd name="connsiteX142" fmla="*/ 1049628 w 2983412"/>
                    <a:gd name="connsiteY142" fmla="*/ 402158 h 1685551"/>
                    <a:gd name="connsiteX143" fmla="*/ 1057552 w 2983412"/>
                    <a:gd name="connsiteY143" fmla="*/ 395616 h 1685551"/>
                    <a:gd name="connsiteX144" fmla="*/ 1047370 w 2983412"/>
                    <a:gd name="connsiteY144" fmla="*/ 398592 h 1685551"/>
                    <a:gd name="connsiteX145" fmla="*/ 1037141 w 2983412"/>
                    <a:gd name="connsiteY145" fmla="*/ 403347 h 1685551"/>
                    <a:gd name="connsiteX146" fmla="*/ 1045256 w 2983412"/>
                    <a:gd name="connsiteY146" fmla="*/ 396206 h 1685551"/>
                    <a:gd name="connsiteX147" fmla="*/ 1040596 w 2983412"/>
                    <a:gd name="connsiteY147" fmla="*/ 396206 h 1685551"/>
                    <a:gd name="connsiteX148" fmla="*/ 1037093 w 2983412"/>
                    <a:gd name="connsiteY148" fmla="*/ 393828 h 1685551"/>
                    <a:gd name="connsiteX149" fmla="*/ 1035075 w 2983412"/>
                    <a:gd name="connsiteY149" fmla="*/ 399182 h 1685551"/>
                    <a:gd name="connsiteX150" fmla="*/ 1031620 w 2983412"/>
                    <a:gd name="connsiteY150" fmla="*/ 395017 h 1685551"/>
                    <a:gd name="connsiteX151" fmla="*/ 1017417 w 2983412"/>
                    <a:gd name="connsiteY151" fmla="*/ 406914 h 1685551"/>
                    <a:gd name="connsiteX152" fmla="*/ 1024861 w 2983412"/>
                    <a:gd name="connsiteY152" fmla="*/ 397395 h 1685551"/>
                    <a:gd name="connsiteX153" fmla="*/ 1019851 w 2983412"/>
                    <a:gd name="connsiteY153" fmla="*/ 398592 h 1685551"/>
                    <a:gd name="connsiteX154" fmla="*/ 1010922 w 2983412"/>
                    <a:gd name="connsiteY154" fmla="*/ 405135 h 1685551"/>
                    <a:gd name="connsiteX155" fmla="*/ 1002576 w 2983412"/>
                    <a:gd name="connsiteY155" fmla="*/ 412866 h 1685551"/>
                    <a:gd name="connsiteX156" fmla="*/ 1004906 w 2983412"/>
                    <a:gd name="connsiteY156" fmla="*/ 408111 h 1685551"/>
                    <a:gd name="connsiteX157" fmla="*/ 997485 w 2983412"/>
                    <a:gd name="connsiteY157" fmla="*/ 406323 h 1685551"/>
                    <a:gd name="connsiteX158" fmla="*/ 982788 w 2983412"/>
                    <a:gd name="connsiteY158" fmla="*/ 411677 h 1685551"/>
                    <a:gd name="connsiteX159" fmla="*/ 977266 w 2983412"/>
                    <a:gd name="connsiteY159" fmla="*/ 415683 h 1685551"/>
                    <a:gd name="connsiteX160" fmla="*/ 972335 w 2983412"/>
                    <a:gd name="connsiteY160" fmla="*/ 425306 h 1685551"/>
                    <a:gd name="connsiteX161" fmla="*/ 979995 w 2983412"/>
                    <a:gd name="connsiteY161" fmla="*/ 425960 h 1685551"/>
                    <a:gd name="connsiteX162" fmla="*/ 993129 w 2983412"/>
                    <a:gd name="connsiteY162" fmla="*/ 421196 h 1685551"/>
                    <a:gd name="connsiteX163" fmla="*/ 986283 w 2983412"/>
                    <a:gd name="connsiteY163" fmla="*/ 425362 h 1685551"/>
                    <a:gd name="connsiteX164" fmla="*/ 977202 w 2983412"/>
                    <a:gd name="connsiteY164" fmla="*/ 430716 h 1685551"/>
                    <a:gd name="connsiteX165" fmla="*/ 971242 w 2983412"/>
                    <a:gd name="connsiteY165" fmla="*/ 440705 h 1685551"/>
                    <a:gd name="connsiteX166" fmla="*/ 963877 w 2983412"/>
                    <a:gd name="connsiteY166" fmla="*/ 437944 h 1685551"/>
                    <a:gd name="connsiteX167" fmla="*/ 971242 w 2983412"/>
                    <a:gd name="connsiteY167" fmla="*/ 440705 h 1685551"/>
                    <a:gd name="connsiteX168" fmla="*/ 1225591 w 2983412"/>
                    <a:gd name="connsiteY168" fmla="*/ 338446 h 1685551"/>
                    <a:gd name="connsiteX169" fmla="*/ 1235389 w 2983412"/>
                    <a:gd name="connsiteY169" fmla="*/ 336587 h 1685551"/>
                    <a:gd name="connsiteX170" fmla="*/ 1247246 w 2983412"/>
                    <a:gd name="connsiteY170" fmla="*/ 330132 h 1685551"/>
                    <a:gd name="connsiteX171" fmla="*/ 1261967 w 2983412"/>
                    <a:gd name="connsiteY171" fmla="*/ 324746 h 1685551"/>
                    <a:gd name="connsiteX172" fmla="*/ 1265661 w 2983412"/>
                    <a:gd name="connsiteY172" fmla="*/ 320261 h 1685551"/>
                    <a:gd name="connsiteX173" fmla="*/ 1257690 w 2983412"/>
                    <a:gd name="connsiteY173" fmla="*/ 324746 h 1685551"/>
                    <a:gd name="connsiteX174" fmla="*/ 1235421 w 2983412"/>
                    <a:gd name="connsiteY174" fmla="*/ 333794 h 1685551"/>
                    <a:gd name="connsiteX175" fmla="*/ 1225591 w 2983412"/>
                    <a:gd name="connsiteY175" fmla="*/ 338446 h 1685551"/>
                    <a:gd name="connsiteX176" fmla="*/ 1446100 w 2983412"/>
                    <a:gd name="connsiteY176" fmla="*/ 413465 h 1685551"/>
                    <a:gd name="connsiteX177" fmla="*/ 1454095 w 2983412"/>
                    <a:gd name="connsiteY177" fmla="*/ 410473 h 1685551"/>
                    <a:gd name="connsiteX178" fmla="*/ 1459840 w 2983412"/>
                    <a:gd name="connsiteY178" fmla="*/ 403946 h 1685551"/>
                    <a:gd name="connsiteX179" fmla="*/ 1466159 w 2983412"/>
                    <a:gd name="connsiteY179" fmla="*/ 411079 h 1685551"/>
                    <a:gd name="connsiteX180" fmla="*/ 1472431 w 2983412"/>
                    <a:gd name="connsiteY180" fmla="*/ 409890 h 1685551"/>
                    <a:gd name="connsiteX181" fmla="*/ 1477785 w 2983412"/>
                    <a:gd name="connsiteY181" fmla="*/ 402749 h 1685551"/>
                    <a:gd name="connsiteX182" fmla="*/ 1470404 w 2983412"/>
                    <a:gd name="connsiteY182" fmla="*/ 402158 h 1685551"/>
                    <a:gd name="connsiteX183" fmla="*/ 1477489 w 2983412"/>
                    <a:gd name="connsiteY183" fmla="*/ 401057 h 1685551"/>
                    <a:gd name="connsiteX184" fmla="*/ 1480513 w 2983412"/>
                    <a:gd name="connsiteY184" fmla="*/ 397395 h 1685551"/>
                    <a:gd name="connsiteX185" fmla="*/ 1485859 w 2983412"/>
                    <a:gd name="connsiteY185" fmla="*/ 393230 h 1685551"/>
                    <a:gd name="connsiteX186" fmla="*/ 1479436 w 2983412"/>
                    <a:gd name="connsiteY186" fmla="*/ 392639 h 1685551"/>
                    <a:gd name="connsiteX187" fmla="*/ 1470460 w 2983412"/>
                    <a:gd name="connsiteY187" fmla="*/ 387876 h 1685551"/>
                    <a:gd name="connsiteX188" fmla="*/ 1466271 w 2983412"/>
                    <a:gd name="connsiteY188" fmla="*/ 387876 h 1685551"/>
                    <a:gd name="connsiteX189" fmla="*/ 1448693 w 2983412"/>
                    <a:gd name="connsiteY189" fmla="*/ 392639 h 1685551"/>
                    <a:gd name="connsiteX190" fmla="*/ 1444664 w 2983412"/>
                    <a:gd name="connsiteY190" fmla="*/ 399781 h 1685551"/>
                    <a:gd name="connsiteX191" fmla="*/ 1439980 w 2983412"/>
                    <a:gd name="connsiteY191" fmla="*/ 404584 h 1685551"/>
                    <a:gd name="connsiteX192" fmla="*/ 1447121 w 2983412"/>
                    <a:gd name="connsiteY192" fmla="*/ 404536 h 1685551"/>
                    <a:gd name="connsiteX193" fmla="*/ 1446100 w 2983412"/>
                    <a:gd name="connsiteY193" fmla="*/ 413465 h 1685551"/>
                    <a:gd name="connsiteX194" fmla="*/ 1466829 w 2983412"/>
                    <a:gd name="connsiteY194" fmla="*/ 424771 h 1685551"/>
                    <a:gd name="connsiteX195" fmla="*/ 1480330 w 2983412"/>
                    <a:gd name="connsiteY195" fmla="*/ 419409 h 1685551"/>
                    <a:gd name="connsiteX196" fmla="*/ 1484248 w 2983412"/>
                    <a:gd name="connsiteY196" fmla="*/ 415244 h 1685551"/>
                    <a:gd name="connsiteX197" fmla="*/ 1490248 w 2983412"/>
                    <a:gd name="connsiteY197" fmla="*/ 415843 h 1685551"/>
                    <a:gd name="connsiteX198" fmla="*/ 1496017 w 2983412"/>
                    <a:gd name="connsiteY198" fmla="*/ 408701 h 1685551"/>
                    <a:gd name="connsiteX199" fmla="*/ 1497684 w 2983412"/>
                    <a:gd name="connsiteY199" fmla="*/ 403946 h 1685551"/>
                    <a:gd name="connsiteX200" fmla="*/ 1497493 w 2983412"/>
                    <a:gd name="connsiteY200" fmla="*/ 399182 h 1685551"/>
                    <a:gd name="connsiteX201" fmla="*/ 1502719 w 2983412"/>
                    <a:gd name="connsiteY201" fmla="*/ 392639 h 1685551"/>
                    <a:gd name="connsiteX202" fmla="*/ 1500788 w 2983412"/>
                    <a:gd name="connsiteY202" fmla="*/ 408111 h 1685551"/>
                    <a:gd name="connsiteX203" fmla="*/ 1503653 w 2983412"/>
                    <a:gd name="connsiteY203" fmla="*/ 401560 h 1685551"/>
                    <a:gd name="connsiteX204" fmla="*/ 1506733 w 2983412"/>
                    <a:gd name="connsiteY204" fmla="*/ 390852 h 1685551"/>
                    <a:gd name="connsiteX205" fmla="*/ 1497142 w 2983412"/>
                    <a:gd name="connsiteY205" fmla="*/ 389663 h 1685551"/>
                    <a:gd name="connsiteX206" fmla="*/ 1497014 w 2983412"/>
                    <a:gd name="connsiteY206" fmla="*/ 381932 h 1685551"/>
                    <a:gd name="connsiteX207" fmla="*/ 1486306 w 2983412"/>
                    <a:gd name="connsiteY207" fmla="*/ 396206 h 1685551"/>
                    <a:gd name="connsiteX208" fmla="*/ 1480577 w 2983412"/>
                    <a:gd name="connsiteY208" fmla="*/ 405725 h 1685551"/>
                    <a:gd name="connsiteX209" fmla="*/ 1477769 w 2983412"/>
                    <a:gd name="connsiteY209" fmla="*/ 411677 h 1685551"/>
                    <a:gd name="connsiteX210" fmla="*/ 1472247 w 2983412"/>
                    <a:gd name="connsiteY210" fmla="*/ 417031 h 1685551"/>
                    <a:gd name="connsiteX211" fmla="*/ 1466829 w 2983412"/>
                    <a:gd name="connsiteY211" fmla="*/ 424771 h 1685551"/>
                    <a:gd name="connsiteX212" fmla="*/ 1439772 w 2983412"/>
                    <a:gd name="connsiteY212" fmla="*/ 450950 h 1685551"/>
                    <a:gd name="connsiteX213" fmla="*/ 1455491 w 2983412"/>
                    <a:gd name="connsiteY213" fmla="*/ 434290 h 1685551"/>
                    <a:gd name="connsiteX214" fmla="*/ 1462026 w 2983412"/>
                    <a:gd name="connsiteY214" fmla="*/ 422385 h 1685551"/>
                    <a:gd name="connsiteX215" fmla="*/ 1468497 w 2983412"/>
                    <a:gd name="connsiteY215" fmla="*/ 414055 h 1685551"/>
                    <a:gd name="connsiteX216" fmla="*/ 1463805 w 2983412"/>
                    <a:gd name="connsiteY216" fmla="*/ 414055 h 1685551"/>
                    <a:gd name="connsiteX217" fmla="*/ 1457454 w 2983412"/>
                    <a:gd name="connsiteY217" fmla="*/ 409890 h 1685551"/>
                    <a:gd name="connsiteX218" fmla="*/ 1447488 w 2983412"/>
                    <a:gd name="connsiteY218" fmla="*/ 416441 h 1685551"/>
                    <a:gd name="connsiteX219" fmla="*/ 1440435 w 2983412"/>
                    <a:gd name="connsiteY219" fmla="*/ 419409 h 1685551"/>
                    <a:gd name="connsiteX220" fmla="*/ 1436278 w 2983412"/>
                    <a:gd name="connsiteY220" fmla="*/ 424771 h 1685551"/>
                    <a:gd name="connsiteX221" fmla="*/ 1446810 w 2983412"/>
                    <a:gd name="connsiteY221" fmla="*/ 420606 h 1685551"/>
                    <a:gd name="connsiteX222" fmla="*/ 1452451 w 2983412"/>
                    <a:gd name="connsiteY222" fmla="*/ 417630 h 1685551"/>
                    <a:gd name="connsiteX223" fmla="*/ 1449068 w 2983412"/>
                    <a:gd name="connsiteY223" fmla="*/ 421196 h 1685551"/>
                    <a:gd name="connsiteX224" fmla="*/ 1445390 w 2983412"/>
                    <a:gd name="connsiteY224" fmla="*/ 426550 h 1685551"/>
                    <a:gd name="connsiteX225" fmla="*/ 1441440 w 2983412"/>
                    <a:gd name="connsiteY225" fmla="*/ 430716 h 1685551"/>
                    <a:gd name="connsiteX226" fmla="*/ 1440618 w 2983412"/>
                    <a:gd name="connsiteY226" fmla="*/ 439046 h 1685551"/>
                    <a:gd name="connsiteX227" fmla="*/ 1443435 w 2983412"/>
                    <a:gd name="connsiteY227" fmla="*/ 436069 h 1685551"/>
                    <a:gd name="connsiteX228" fmla="*/ 1439238 w 2983412"/>
                    <a:gd name="connsiteY228" fmla="*/ 444998 h 1685551"/>
                    <a:gd name="connsiteX229" fmla="*/ 1439772 w 2983412"/>
                    <a:gd name="connsiteY229" fmla="*/ 450950 h 1685551"/>
                    <a:gd name="connsiteX230" fmla="*/ 1445709 w 2983412"/>
                    <a:gd name="connsiteY230" fmla="*/ 455706 h 1685551"/>
                    <a:gd name="connsiteX231" fmla="*/ 1452555 w 2983412"/>
                    <a:gd name="connsiteY231" fmla="*/ 450950 h 1685551"/>
                    <a:gd name="connsiteX232" fmla="*/ 1450616 w 2983412"/>
                    <a:gd name="connsiteY232" fmla="*/ 454517 h 1685551"/>
                    <a:gd name="connsiteX233" fmla="*/ 1456560 w 2983412"/>
                    <a:gd name="connsiteY233" fmla="*/ 450887 h 1685551"/>
                    <a:gd name="connsiteX234" fmla="*/ 1463646 w 2983412"/>
                    <a:gd name="connsiteY234" fmla="*/ 446187 h 1685551"/>
                    <a:gd name="connsiteX235" fmla="*/ 1467172 w 2983412"/>
                    <a:gd name="connsiteY235" fmla="*/ 441423 h 1685551"/>
                    <a:gd name="connsiteX236" fmla="*/ 1471250 w 2983412"/>
                    <a:gd name="connsiteY236" fmla="*/ 442620 h 1685551"/>
                    <a:gd name="connsiteX237" fmla="*/ 1487176 w 2983412"/>
                    <a:gd name="connsiteY237" fmla="*/ 440234 h 1685551"/>
                    <a:gd name="connsiteX238" fmla="*/ 1489298 w 2983412"/>
                    <a:gd name="connsiteY238" fmla="*/ 431904 h 1685551"/>
                    <a:gd name="connsiteX239" fmla="*/ 1491716 w 2983412"/>
                    <a:gd name="connsiteY239" fmla="*/ 437944 h 1685551"/>
                    <a:gd name="connsiteX240" fmla="*/ 1498506 w 2983412"/>
                    <a:gd name="connsiteY240" fmla="*/ 440234 h 1685551"/>
                    <a:gd name="connsiteX241" fmla="*/ 1500549 w 2983412"/>
                    <a:gd name="connsiteY241" fmla="*/ 428936 h 1685551"/>
                    <a:gd name="connsiteX242" fmla="*/ 1494900 w 2983412"/>
                    <a:gd name="connsiteY242" fmla="*/ 428936 h 1685551"/>
                    <a:gd name="connsiteX243" fmla="*/ 1490591 w 2983412"/>
                    <a:gd name="connsiteY243" fmla="*/ 422984 h 1685551"/>
                    <a:gd name="connsiteX244" fmla="*/ 1482604 w 2983412"/>
                    <a:gd name="connsiteY244" fmla="*/ 422984 h 1685551"/>
                    <a:gd name="connsiteX245" fmla="*/ 1479668 w 2983412"/>
                    <a:gd name="connsiteY245" fmla="*/ 430125 h 1685551"/>
                    <a:gd name="connsiteX246" fmla="*/ 1473021 w 2983412"/>
                    <a:gd name="connsiteY246" fmla="*/ 433692 h 1685551"/>
                    <a:gd name="connsiteX247" fmla="*/ 1472870 w 2983412"/>
                    <a:gd name="connsiteY247" fmla="*/ 428338 h 1685551"/>
                    <a:gd name="connsiteX248" fmla="*/ 1466103 w 2983412"/>
                    <a:gd name="connsiteY248" fmla="*/ 429527 h 1685551"/>
                    <a:gd name="connsiteX249" fmla="*/ 1461890 w 2983412"/>
                    <a:gd name="connsiteY249" fmla="*/ 432503 h 1685551"/>
                    <a:gd name="connsiteX250" fmla="*/ 1458459 w 2983412"/>
                    <a:gd name="connsiteY250" fmla="*/ 439644 h 1685551"/>
                    <a:gd name="connsiteX251" fmla="*/ 1451653 w 2983412"/>
                    <a:gd name="connsiteY251" fmla="*/ 447376 h 1685551"/>
                    <a:gd name="connsiteX252" fmla="*/ 1447735 w 2983412"/>
                    <a:gd name="connsiteY252" fmla="*/ 451541 h 1685551"/>
                    <a:gd name="connsiteX253" fmla="*/ 1445709 w 2983412"/>
                    <a:gd name="connsiteY253" fmla="*/ 455706 h 1685551"/>
                    <a:gd name="connsiteX254" fmla="*/ 1444624 w 2983412"/>
                    <a:gd name="connsiteY254" fmla="*/ 496718 h 1685551"/>
                    <a:gd name="connsiteX255" fmla="*/ 1446539 w 2983412"/>
                    <a:gd name="connsiteY255" fmla="*/ 487191 h 1685551"/>
                    <a:gd name="connsiteX256" fmla="*/ 1441863 w 2983412"/>
                    <a:gd name="connsiteY256" fmla="*/ 493024 h 1685551"/>
                    <a:gd name="connsiteX257" fmla="*/ 1444624 w 2983412"/>
                    <a:gd name="connsiteY257" fmla="*/ 496718 h 1685551"/>
                    <a:gd name="connsiteX258" fmla="*/ 1458220 w 2983412"/>
                    <a:gd name="connsiteY258" fmla="*/ 497006 h 1685551"/>
                    <a:gd name="connsiteX259" fmla="*/ 1463518 w 2983412"/>
                    <a:gd name="connsiteY259" fmla="*/ 496391 h 1685551"/>
                    <a:gd name="connsiteX260" fmla="*/ 1479165 w 2983412"/>
                    <a:gd name="connsiteY260" fmla="*/ 479507 h 1685551"/>
                    <a:gd name="connsiteX261" fmla="*/ 1478447 w 2983412"/>
                    <a:gd name="connsiteY261" fmla="*/ 470914 h 1685551"/>
                    <a:gd name="connsiteX262" fmla="*/ 1479388 w 2983412"/>
                    <a:gd name="connsiteY262" fmla="*/ 466414 h 1685551"/>
                    <a:gd name="connsiteX263" fmla="*/ 1479133 w 2983412"/>
                    <a:gd name="connsiteY263" fmla="*/ 457493 h 1685551"/>
                    <a:gd name="connsiteX264" fmla="*/ 1478599 w 2983412"/>
                    <a:gd name="connsiteY264" fmla="*/ 450950 h 1685551"/>
                    <a:gd name="connsiteX265" fmla="*/ 1469798 w 2983412"/>
                    <a:gd name="connsiteY265" fmla="*/ 446187 h 1685551"/>
                    <a:gd name="connsiteX266" fmla="*/ 1464779 w 2983412"/>
                    <a:gd name="connsiteY266" fmla="*/ 451541 h 1685551"/>
                    <a:gd name="connsiteX267" fmla="*/ 1460271 w 2983412"/>
                    <a:gd name="connsiteY267" fmla="*/ 453328 h 1685551"/>
                    <a:gd name="connsiteX268" fmla="*/ 1454462 w 2983412"/>
                    <a:gd name="connsiteY268" fmla="*/ 457493 h 1685551"/>
                    <a:gd name="connsiteX269" fmla="*/ 1459680 w 2983412"/>
                    <a:gd name="connsiteY269" fmla="*/ 457493 h 1685551"/>
                    <a:gd name="connsiteX270" fmla="*/ 1463789 w 2983412"/>
                    <a:gd name="connsiteY270" fmla="*/ 458682 h 1685551"/>
                    <a:gd name="connsiteX271" fmla="*/ 1461635 w 2983412"/>
                    <a:gd name="connsiteY271" fmla="*/ 464036 h 1685551"/>
                    <a:gd name="connsiteX272" fmla="*/ 1453544 w 2983412"/>
                    <a:gd name="connsiteY272" fmla="*/ 467611 h 1685551"/>
                    <a:gd name="connsiteX273" fmla="*/ 1457502 w 2983412"/>
                    <a:gd name="connsiteY273" fmla="*/ 469988 h 1685551"/>
                    <a:gd name="connsiteX274" fmla="*/ 1455683 w 2983412"/>
                    <a:gd name="connsiteY274" fmla="*/ 476531 h 1685551"/>
                    <a:gd name="connsiteX275" fmla="*/ 1454917 w 2983412"/>
                    <a:gd name="connsiteY275" fmla="*/ 482484 h 1685551"/>
                    <a:gd name="connsiteX276" fmla="*/ 1459441 w 2983412"/>
                    <a:gd name="connsiteY276" fmla="*/ 480696 h 1685551"/>
                    <a:gd name="connsiteX277" fmla="*/ 1460414 w 2983412"/>
                    <a:gd name="connsiteY277" fmla="*/ 488444 h 1685551"/>
                    <a:gd name="connsiteX278" fmla="*/ 1455467 w 2983412"/>
                    <a:gd name="connsiteY278" fmla="*/ 493335 h 1685551"/>
                    <a:gd name="connsiteX279" fmla="*/ 1458220 w 2983412"/>
                    <a:gd name="connsiteY279" fmla="*/ 497006 h 1685551"/>
                    <a:gd name="connsiteX280" fmla="*/ 1489602 w 2983412"/>
                    <a:gd name="connsiteY280" fmla="*/ 498290 h 1685551"/>
                    <a:gd name="connsiteX281" fmla="*/ 1497756 w 2983412"/>
                    <a:gd name="connsiteY281" fmla="*/ 497484 h 1685551"/>
                    <a:gd name="connsiteX282" fmla="*/ 1502081 w 2983412"/>
                    <a:gd name="connsiteY282" fmla="*/ 494532 h 1685551"/>
                    <a:gd name="connsiteX283" fmla="*/ 1514680 w 2983412"/>
                    <a:gd name="connsiteY283" fmla="*/ 488005 h 1685551"/>
                    <a:gd name="connsiteX284" fmla="*/ 1523297 w 2983412"/>
                    <a:gd name="connsiteY284" fmla="*/ 482252 h 1685551"/>
                    <a:gd name="connsiteX285" fmla="*/ 1529545 w 2983412"/>
                    <a:gd name="connsiteY285" fmla="*/ 479236 h 1685551"/>
                    <a:gd name="connsiteX286" fmla="*/ 1533351 w 2983412"/>
                    <a:gd name="connsiteY286" fmla="*/ 470643 h 1685551"/>
                    <a:gd name="connsiteX287" fmla="*/ 1537125 w 2983412"/>
                    <a:gd name="connsiteY287" fmla="*/ 467292 h 1685551"/>
                    <a:gd name="connsiteX288" fmla="*/ 1540803 w 2983412"/>
                    <a:gd name="connsiteY288" fmla="*/ 463158 h 1685551"/>
                    <a:gd name="connsiteX289" fmla="*/ 1546628 w 2983412"/>
                    <a:gd name="connsiteY289" fmla="*/ 459504 h 1685551"/>
                    <a:gd name="connsiteX290" fmla="*/ 1550235 w 2983412"/>
                    <a:gd name="connsiteY290" fmla="*/ 452857 h 1685551"/>
                    <a:gd name="connsiteX291" fmla="*/ 1545886 w 2983412"/>
                    <a:gd name="connsiteY291" fmla="*/ 453711 h 1685551"/>
                    <a:gd name="connsiteX292" fmla="*/ 1544673 w 2983412"/>
                    <a:gd name="connsiteY292" fmla="*/ 449091 h 1685551"/>
                    <a:gd name="connsiteX293" fmla="*/ 1540436 w 2983412"/>
                    <a:gd name="connsiteY293" fmla="*/ 445174 h 1685551"/>
                    <a:gd name="connsiteX294" fmla="*/ 1533973 w 2983412"/>
                    <a:gd name="connsiteY294" fmla="*/ 443849 h 1685551"/>
                    <a:gd name="connsiteX295" fmla="*/ 1528587 w 2983412"/>
                    <a:gd name="connsiteY295" fmla="*/ 439157 h 1685551"/>
                    <a:gd name="connsiteX296" fmla="*/ 1521111 w 2983412"/>
                    <a:gd name="connsiteY296" fmla="*/ 437944 h 1685551"/>
                    <a:gd name="connsiteX297" fmla="*/ 1523505 w 2983412"/>
                    <a:gd name="connsiteY297" fmla="*/ 434529 h 1685551"/>
                    <a:gd name="connsiteX298" fmla="*/ 1522005 w 2983412"/>
                    <a:gd name="connsiteY298" fmla="*/ 429247 h 1685551"/>
                    <a:gd name="connsiteX299" fmla="*/ 1528747 w 2983412"/>
                    <a:gd name="connsiteY299" fmla="*/ 424045 h 1685551"/>
                    <a:gd name="connsiteX300" fmla="*/ 1522060 w 2983412"/>
                    <a:gd name="connsiteY300" fmla="*/ 422617 h 1685551"/>
                    <a:gd name="connsiteX301" fmla="*/ 1528691 w 2983412"/>
                    <a:gd name="connsiteY301" fmla="*/ 418795 h 1685551"/>
                    <a:gd name="connsiteX302" fmla="*/ 1529441 w 2983412"/>
                    <a:gd name="connsiteY302" fmla="*/ 414757 h 1685551"/>
                    <a:gd name="connsiteX303" fmla="*/ 1530263 w 2983412"/>
                    <a:gd name="connsiteY303" fmla="*/ 406762 h 1685551"/>
                    <a:gd name="connsiteX304" fmla="*/ 1531603 w 2983412"/>
                    <a:gd name="connsiteY304" fmla="*/ 398735 h 1685551"/>
                    <a:gd name="connsiteX305" fmla="*/ 1533231 w 2983412"/>
                    <a:gd name="connsiteY305" fmla="*/ 389384 h 1685551"/>
                    <a:gd name="connsiteX306" fmla="*/ 1533167 w 2983412"/>
                    <a:gd name="connsiteY306" fmla="*/ 382083 h 1685551"/>
                    <a:gd name="connsiteX307" fmla="*/ 1534436 w 2983412"/>
                    <a:gd name="connsiteY307" fmla="*/ 377080 h 1685551"/>
                    <a:gd name="connsiteX308" fmla="*/ 1533734 w 2983412"/>
                    <a:gd name="connsiteY308" fmla="*/ 371240 h 1685551"/>
                    <a:gd name="connsiteX309" fmla="*/ 1527574 w 2983412"/>
                    <a:gd name="connsiteY309" fmla="*/ 365383 h 1685551"/>
                    <a:gd name="connsiteX310" fmla="*/ 1529688 w 2983412"/>
                    <a:gd name="connsiteY310" fmla="*/ 361617 h 1685551"/>
                    <a:gd name="connsiteX311" fmla="*/ 1527422 w 2983412"/>
                    <a:gd name="connsiteY311" fmla="*/ 357723 h 1685551"/>
                    <a:gd name="connsiteX312" fmla="*/ 1522986 w 2983412"/>
                    <a:gd name="connsiteY312" fmla="*/ 354125 h 1685551"/>
                    <a:gd name="connsiteX313" fmla="*/ 1525284 w 2983412"/>
                    <a:gd name="connsiteY313" fmla="*/ 350805 h 1685551"/>
                    <a:gd name="connsiteX314" fmla="*/ 1529673 w 2983412"/>
                    <a:gd name="connsiteY314" fmla="*/ 345188 h 1685551"/>
                    <a:gd name="connsiteX315" fmla="*/ 1526768 w 2983412"/>
                    <a:gd name="connsiteY315" fmla="*/ 339882 h 1685551"/>
                    <a:gd name="connsiteX316" fmla="*/ 1498857 w 2983412"/>
                    <a:gd name="connsiteY316" fmla="*/ 344167 h 1685551"/>
                    <a:gd name="connsiteX317" fmla="*/ 1496160 w 2983412"/>
                    <a:gd name="connsiteY317" fmla="*/ 348268 h 1685551"/>
                    <a:gd name="connsiteX318" fmla="*/ 1491931 w 2983412"/>
                    <a:gd name="connsiteY318" fmla="*/ 348427 h 1685551"/>
                    <a:gd name="connsiteX319" fmla="*/ 1485413 w 2983412"/>
                    <a:gd name="connsiteY319" fmla="*/ 354683 h 1685551"/>
                    <a:gd name="connsiteX320" fmla="*/ 1480394 w 2983412"/>
                    <a:gd name="connsiteY320" fmla="*/ 357667 h 1685551"/>
                    <a:gd name="connsiteX321" fmla="*/ 1474026 w 2983412"/>
                    <a:gd name="connsiteY321" fmla="*/ 358042 h 1685551"/>
                    <a:gd name="connsiteX322" fmla="*/ 1449890 w 2983412"/>
                    <a:gd name="connsiteY322" fmla="*/ 365582 h 1685551"/>
                    <a:gd name="connsiteX323" fmla="*/ 1454334 w 2983412"/>
                    <a:gd name="connsiteY323" fmla="*/ 361026 h 1685551"/>
                    <a:gd name="connsiteX324" fmla="*/ 1457781 w 2983412"/>
                    <a:gd name="connsiteY324" fmla="*/ 355433 h 1685551"/>
                    <a:gd name="connsiteX325" fmla="*/ 1456153 w 2983412"/>
                    <a:gd name="connsiteY325" fmla="*/ 351747 h 1685551"/>
                    <a:gd name="connsiteX326" fmla="*/ 1449060 w 2983412"/>
                    <a:gd name="connsiteY326" fmla="*/ 338861 h 1685551"/>
                    <a:gd name="connsiteX327" fmla="*/ 1451326 w 2983412"/>
                    <a:gd name="connsiteY327" fmla="*/ 334504 h 1685551"/>
                    <a:gd name="connsiteX328" fmla="*/ 1445669 w 2983412"/>
                    <a:gd name="connsiteY328" fmla="*/ 331727 h 1685551"/>
                    <a:gd name="connsiteX329" fmla="*/ 1456760 w 2983412"/>
                    <a:gd name="connsiteY329" fmla="*/ 321107 h 1685551"/>
                    <a:gd name="connsiteX330" fmla="*/ 1441839 w 2983412"/>
                    <a:gd name="connsiteY330" fmla="*/ 321482 h 1685551"/>
                    <a:gd name="connsiteX331" fmla="*/ 1429511 w 2983412"/>
                    <a:gd name="connsiteY331" fmla="*/ 326150 h 1685551"/>
                    <a:gd name="connsiteX332" fmla="*/ 1422211 w 2983412"/>
                    <a:gd name="connsiteY332" fmla="*/ 322328 h 1685551"/>
                    <a:gd name="connsiteX333" fmla="*/ 1417790 w 2983412"/>
                    <a:gd name="connsiteY333" fmla="*/ 324913 h 1685551"/>
                    <a:gd name="connsiteX334" fmla="*/ 1409484 w 2983412"/>
                    <a:gd name="connsiteY334" fmla="*/ 322025 h 1685551"/>
                    <a:gd name="connsiteX335" fmla="*/ 1651313 w 2983412"/>
                    <a:gd name="connsiteY335" fmla="*/ 108812 h 1685551"/>
                    <a:gd name="connsiteX336" fmla="*/ 1726205 w 2983412"/>
                    <a:gd name="connsiteY336" fmla="*/ 47003 h 1685551"/>
                    <a:gd name="connsiteX337" fmla="*/ 1716191 w 2983412"/>
                    <a:gd name="connsiteY337" fmla="*/ 42960 h 1685551"/>
                    <a:gd name="connsiteX338" fmla="*/ 1706808 w 2983412"/>
                    <a:gd name="connsiteY338" fmla="*/ 41953 h 1685551"/>
                    <a:gd name="connsiteX339" fmla="*/ 1701198 w 2983412"/>
                    <a:gd name="connsiteY339" fmla="*/ 34870 h 1685551"/>
                    <a:gd name="connsiteX340" fmla="*/ 1694735 w 2983412"/>
                    <a:gd name="connsiteY340" fmla="*/ 32932 h 1685551"/>
                    <a:gd name="connsiteX341" fmla="*/ 1682025 w 2983412"/>
                    <a:gd name="connsiteY341" fmla="*/ 31964 h 1685551"/>
                    <a:gd name="connsiteX342" fmla="*/ 1662755 w 2983412"/>
                    <a:gd name="connsiteY342" fmla="*/ 35838 h 1685551"/>
                    <a:gd name="connsiteX343" fmla="*/ 1652087 w 2983412"/>
                    <a:gd name="connsiteY343" fmla="*/ 36809 h 1685551"/>
                    <a:gd name="connsiteX344" fmla="*/ 1646055 w 2983412"/>
                    <a:gd name="connsiteY344" fmla="*/ 31964 h 1685551"/>
                    <a:gd name="connsiteX345" fmla="*/ 1636448 w 2983412"/>
                    <a:gd name="connsiteY345" fmla="*/ 31239 h 1685551"/>
                    <a:gd name="connsiteX346" fmla="*/ 1615910 w 2983412"/>
                    <a:gd name="connsiteY346" fmla="*/ 30998 h 1685551"/>
                    <a:gd name="connsiteX347" fmla="*/ 1603495 w 2983412"/>
                    <a:gd name="connsiteY347" fmla="*/ 30009 h 1685551"/>
                    <a:gd name="connsiteX348" fmla="*/ 1599266 w 2983412"/>
                    <a:gd name="connsiteY348" fmla="*/ 26152 h 1685551"/>
                    <a:gd name="connsiteX349" fmla="*/ 1590992 w 2983412"/>
                    <a:gd name="connsiteY349" fmla="*/ 28089 h 1685551"/>
                    <a:gd name="connsiteX350" fmla="*/ 1578281 w 2983412"/>
                    <a:gd name="connsiteY350" fmla="*/ 23246 h 1685551"/>
                    <a:gd name="connsiteX351" fmla="*/ 1568004 w 2983412"/>
                    <a:gd name="connsiteY351" fmla="*/ 22384 h 1685551"/>
                    <a:gd name="connsiteX352" fmla="*/ 1559873 w 2983412"/>
                    <a:gd name="connsiteY352" fmla="*/ 23246 h 1685551"/>
                    <a:gd name="connsiteX353" fmla="*/ 1554783 w 2983412"/>
                    <a:gd name="connsiteY353" fmla="*/ 21374 h 1685551"/>
                    <a:gd name="connsiteX354" fmla="*/ 1549836 w 2983412"/>
                    <a:gd name="connsiteY354" fmla="*/ 22277 h 1685551"/>
                    <a:gd name="connsiteX355" fmla="*/ 1533989 w 2983412"/>
                    <a:gd name="connsiteY355" fmla="*/ 24214 h 1685551"/>
                    <a:gd name="connsiteX356" fmla="*/ 1525404 w 2983412"/>
                    <a:gd name="connsiteY356" fmla="*/ 24214 h 1685551"/>
                    <a:gd name="connsiteX357" fmla="*/ 1518254 w 2983412"/>
                    <a:gd name="connsiteY357" fmla="*/ 19371 h 1685551"/>
                    <a:gd name="connsiteX358" fmla="*/ 1528739 w 2983412"/>
                    <a:gd name="connsiteY358" fmla="*/ 14528 h 1685551"/>
                    <a:gd name="connsiteX359" fmla="*/ 1518669 w 2983412"/>
                    <a:gd name="connsiteY359" fmla="*/ 10654 h 1685551"/>
                    <a:gd name="connsiteX360" fmla="*/ 1499599 w 2983412"/>
                    <a:gd name="connsiteY360" fmla="*/ 10654 h 1685551"/>
                    <a:gd name="connsiteX361" fmla="*/ 1489035 w 2983412"/>
                    <a:gd name="connsiteY361" fmla="*/ 15497 h 1685551"/>
                    <a:gd name="connsiteX362" fmla="*/ 1481327 w 2983412"/>
                    <a:gd name="connsiteY362" fmla="*/ 12591 h 1685551"/>
                    <a:gd name="connsiteX363" fmla="*/ 1488883 w 2983412"/>
                    <a:gd name="connsiteY363" fmla="*/ 8716 h 1685551"/>
                    <a:gd name="connsiteX364" fmla="*/ 1482748 w 2983412"/>
                    <a:gd name="connsiteY364" fmla="*/ 4841 h 1685551"/>
                    <a:gd name="connsiteX365" fmla="*/ 1463765 w 2983412"/>
                    <a:gd name="connsiteY365" fmla="*/ 11622 h 1685551"/>
                    <a:gd name="connsiteX366" fmla="*/ 1455371 w 2983412"/>
                    <a:gd name="connsiteY366" fmla="*/ 11622 h 1685551"/>
                    <a:gd name="connsiteX367" fmla="*/ 1472862 w 2983412"/>
                    <a:gd name="connsiteY367" fmla="*/ 5810 h 1685551"/>
                    <a:gd name="connsiteX368" fmla="*/ 1468298 w 2983412"/>
                    <a:gd name="connsiteY368" fmla="*/ 2904 h 1685551"/>
                    <a:gd name="connsiteX369" fmla="*/ 1458443 w 2983412"/>
                    <a:gd name="connsiteY369" fmla="*/ -2 h 1685551"/>
                    <a:gd name="connsiteX370" fmla="*/ 1425929 w 2983412"/>
                    <a:gd name="connsiteY370" fmla="*/ 8759 h 1685551"/>
                    <a:gd name="connsiteX371" fmla="*/ 1414926 w 2983412"/>
                    <a:gd name="connsiteY371" fmla="*/ 11928 h 1685551"/>
                    <a:gd name="connsiteX372" fmla="*/ 1395154 w 2983412"/>
                    <a:gd name="connsiteY372" fmla="*/ 13436 h 1685551"/>
                    <a:gd name="connsiteX373" fmla="*/ 1374751 w 2983412"/>
                    <a:gd name="connsiteY373" fmla="*/ 14241 h 1685551"/>
                    <a:gd name="connsiteX374" fmla="*/ 1361067 w 2983412"/>
                    <a:gd name="connsiteY374" fmla="*/ 17164 h 1685551"/>
                    <a:gd name="connsiteX375" fmla="*/ 1342923 w 2983412"/>
                    <a:gd name="connsiteY375" fmla="*/ 21812 h 1685551"/>
                    <a:gd name="connsiteX376" fmla="*/ 1317956 w 2983412"/>
                    <a:gd name="connsiteY376" fmla="*/ 29058 h 1685551"/>
                    <a:gd name="connsiteX377" fmla="*/ 1311054 w 2983412"/>
                    <a:gd name="connsiteY377" fmla="*/ 29058 h 1685551"/>
                    <a:gd name="connsiteX378" fmla="*/ 1304208 w 2983412"/>
                    <a:gd name="connsiteY378" fmla="*/ 27120 h 1685551"/>
                    <a:gd name="connsiteX379" fmla="*/ 1273154 w 2983412"/>
                    <a:gd name="connsiteY379" fmla="*/ 36755 h 1685551"/>
                    <a:gd name="connsiteX380" fmla="*/ 1252767 w 2983412"/>
                    <a:gd name="connsiteY380" fmla="*/ 42981 h 1685551"/>
                    <a:gd name="connsiteX381" fmla="*/ 1236035 w 2983412"/>
                    <a:gd name="connsiteY381" fmla="*/ 53268 h 1685551"/>
                    <a:gd name="connsiteX382" fmla="*/ 1214189 w 2983412"/>
                    <a:gd name="connsiteY382" fmla="*/ 59763 h 1685551"/>
                    <a:gd name="connsiteX383" fmla="*/ 1193762 w 2983412"/>
                    <a:gd name="connsiteY383" fmla="*/ 65611 h 1685551"/>
                    <a:gd name="connsiteX384" fmla="*/ 1175123 w 2983412"/>
                    <a:gd name="connsiteY384" fmla="*/ 68163 h 1685551"/>
                    <a:gd name="connsiteX385" fmla="*/ 1155000 w 2983412"/>
                    <a:gd name="connsiteY385" fmla="*/ 68696 h 1685551"/>
                    <a:gd name="connsiteX386" fmla="*/ 1149845 w 2983412"/>
                    <a:gd name="connsiteY386" fmla="*/ 65884 h 1685551"/>
                    <a:gd name="connsiteX387" fmla="*/ 1131621 w 2983412"/>
                    <a:gd name="connsiteY387" fmla="*/ 77954 h 1685551"/>
                    <a:gd name="connsiteX388" fmla="*/ 1120339 w 2983412"/>
                    <a:gd name="connsiteY388" fmla="*/ 83097 h 1685551"/>
                    <a:gd name="connsiteX389" fmla="*/ 1124376 w 2983412"/>
                    <a:gd name="connsiteY389" fmla="*/ 84125 h 1685551"/>
                    <a:gd name="connsiteX390" fmla="*/ 1124161 w 2983412"/>
                    <a:gd name="connsiteY390" fmla="*/ 89283 h 1685551"/>
                    <a:gd name="connsiteX391" fmla="*/ 1129044 w 2983412"/>
                    <a:gd name="connsiteY391" fmla="*/ 91310 h 1685551"/>
                    <a:gd name="connsiteX392" fmla="*/ 1132515 w 2983412"/>
                    <a:gd name="connsiteY392" fmla="*/ 94341 h 1685551"/>
                    <a:gd name="connsiteX393" fmla="*/ 1139146 w 2983412"/>
                    <a:gd name="connsiteY393" fmla="*/ 102641 h 1685551"/>
                    <a:gd name="connsiteX394" fmla="*/ 1144308 w 2983412"/>
                    <a:gd name="connsiteY394" fmla="*/ 105726 h 1685551"/>
                    <a:gd name="connsiteX395" fmla="*/ 1141747 w 2983412"/>
                    <a:gd name="connsiteY395" fmla="*/ 108812 h 1685551"/>
                    <a:gd name="connsiteX396" fmla="*/ 1132507 w 2983412"/>
                    <a:gd name="connsiteY396" fmla="*/ 118069 h 1685551"/>
                    <a:gd name="connsiteX397" fmla="*/ 1169825 w 2983412"/>
                    <a:gd name="connsiteY397" fmla="*/ 122184 h 1685551"/>
                    <a:gd name="connsiteX398" fmla="*/ 1159652 w 2983412"/>
                    <a:gd name="connsiteY398" fmla="*/ 128355 h 1685551"/>
                    <a:gd name="connsiteX399" fmla="*/ 1157473 w 2983412"/>
                    <a:gd name="connsiteY399" fmla="*/ 131952 h 1685551"/>
                    <a:gd name="connsiteX400" fmla="*/ 1158207 w 2983412"/>
                    <a:gd name="connsiteY400" fmla="*/ 136239 h 1685551"/>
                    <a:gd name="connsiteX401" fmla="*/ 1153236 w 2983412"/>
                    <a:gd name="connsiteY401" fmla="*/ 134524 h 1685551"/>
                    <a:gd name="connsiteX402" fmla="*/ 1154050 w 2983412"/>
                    <a:gd name="connsiteY402" fmla="*/ 128355 h 1685551"/>
                    <a:gd name="connsiteX403" fmla="*/ 1158016 w 2983412"/>
                    <a:gd name="connsiteY403" fmla="*/ 123212 h 1685551"/>
                    <a:gd name="connsiteX404" fmla="*/ 1150835 w 2983412"/>
                    <a:gd name="connsiteY404" fmla="*/ 123212 h 1685551"/>
                    <a:gd name="connsiteX405" fmla="*/ 1146199 w 2983412"/>
                    <a:gd name="connsiteY405" fmla="*/ 124241 h 1685551"/>
                    <a:gd name="connsiteX406" fmla="*/ 1143654 w 2983412"/>
                    <a:gd name="connsiteY406" fmla="*/ 128355 h 1685551"/>
                    <a:gd name="connsiteX407" fmla="*/ 1147986 w 2983412"/>
                    <a:gd name="connsiteY407" fmla="*/ 130412 h 1685551"/>
                    <a:gd name="connsiteX408" fmla="*/ 1145808 w 2983412"/>
                    <a:gd name="connsiteY408" fmla="*/ 136583 h 1685551"/>
                    <a:gd name="connsiteX409" fmla="*/ 1141515 w 2983412"/>
                    <a:gd name="connsiteY409" fmla="*/ 139670 h 1685551"/>
                    <a:gd name="connsiteX410" fmla="*/ 1148752 w 2983412"/>
                    <a:gd name="connsiteY410" fmla="*/ 139670 h 1685551"/>
                    <a:gd name="connsiteX411" fmla="*/ 1156348 w 2983412"/>
                    <a:gd name="connsiteY411" fmla="*/ 141727 h 1685551"/>
                    <a:gd name="connsiteX412" fmla="*/ 1148242 w 2983412"/>
                    <a:gd name="connsiteY412" fmla="*/ 145842 h 1685551"/>
                    <a:gd name="connsiteX413" fmla="*/ 1137765 w 2983412"/>
                    <a:gd name="connsiteY413" fmla="*/ 145842 h 1685551"/>
                    <a:gd name="connsiteX414" fmla="*/ 1131869 w 2983412"/>
                    <a:gd name="connsiteY414" fmla="*/ 148927 h 1685551"/>
                    <a:gd name="connsiteX415" fmla="*/ 1113948 w 2983412"/>
                    <a:gd name="connsiteY415" fmla="*/ 147899 h 1685551"/>
                    <a:gd name="connsiteX416" fmla="*/ 1088319 w 2983412"/>
                    <a:gd name="connsiteY416" fmla="*/ 148927 h 1685551"/>
                    <a:gd name="connsiteX417" fmla="*/ 1093944 w 2983412"/>
                    <a:gd name="connsiteY417" fmla="*/ 143785 h 1685551"/>
                    <a:gd name="connsiteX418" fmla="*/ 1109368 w 2983412"/>
                    <a:gd name="connsiteY418" fmla="*/ 134527 h 1685551"/>
                    <a:gd name="connsiteX419" fmla="*/ 1097192 w 2983412"/>
                    <a:gd name="connsiteY419" fmla="*/ 133498 h 1685551"/>
                    <a:gd name="connsiteX420" fmla="*/ 1064374 w 2983412"/>
                    <a:gd name="connsiteY420" fmla="*/ 139670 h 1685551"/>
                    <a:gd name="connsiteX421" fmla="*/ 1050339 w 2983412"/>
                    <a:gd name="connsiteY421" fmla="*/ 142755 h 1685551"/>
                    <a:gd name="connsiteX422" fmla="*/ 1050115 w 2983412"/>
                    <a:gd name="connsiteY422" fmla="*/ 146870 h 1685551"/>
                    <a:gd name="connsiteX423" fmla="*/ 1042112 w 2983412"/>
                    <a:gd name="connsiteY423" fmla="*/ 146870 h 1685551"/>
                    <a:gd name="connsiteX424" fmla="*/ 1036726 w 2983412"/>
                    <a:gd name="connsiteY424" fmla="*/ 145221 h 1685551"/>
                    <a:gd name="connsiteX425" fmla="*/ 1008089 w 2983412"/>
                    <a:gd name="connsiteY425" fmla="*/ 152013 h 1685551"/>
                    <a:gd name="connsiteX426" fmla="*/ 986777 w 2983412"/>
                    <a:gd name="connsiteY426" fmla="*/ 157736 h 1685551"/>
                    <a:gd name="connsiteX427" fmla="*/ 970636 w 2983412"/>
                    <a:gd name="connsiteY427" fmla="*/ 162300 h 1685551"/>
                    <a:gd name="connsiteX428" fmla="*/ 975535 w 2983412"/>
                    <a:gd name="connsiteY428" fmla="*/ 168468 h 1685551"/>
                    <a:gd name="connsiteX429" fmla="*/ 998754 w 2983412"/>
                    <a:gd name="connsiteY429" fmla="*/ 171556 h 1685551"/>
                    <a:gd name="connsiteX430" fmla="*/ 992403 w 2983412"/>
                    <a:gd name="connsiteY430" fmla="*/ 172585 h 1685551"/>
                    <a:gd name="connsiteX431" fmla="*/ 984886 w 2983412"/>
                    <a:gd name="connsiteY431" fmla="*/ 176702 h 1685551"/>
                    <a:gd name="connsiteX432" fmla="*/ 979684 w 2983412"/>
                    <a:gd name="connsiteY432" fmla="*/ 174644 h 1685551"/>
                    <a:gd name="connsiteX433" fmla="*/ 980059 w 2983412"/>
                    <a:gd name="connsiteY433" fmla="*/ 181889 h 1685551"/>
                    <a:gd name="connsiteX434" fmla="*/ 972279 w 2983412"/>
                    <a:gd name="connsiteY434" fmla="*/ 187274 h 1685551"/>
                    <a:gd name="connsiteX435" fmla="*/ 971059 w 2983412"/>
                    <a:gd name="connsiteY435" fmla="*/ 192660 h 1685551"/>
                    <a:gd name="connsiteX436" fmla="*/ 996424 w 2983412"/>
                    <a:gd name="connsiteY436" fmla="*/ 195892 h 1685551"/>
                    <a:gd name="connsiteX437" fmla="*/ 1012853 w 2983412"/>
                    <a:gd name="connsiteY437" fmla="*/ 192660 h 1685551"/>
                    <a:gd name="connsiteX438" fmla="*/ 1021869 w 2983412"/>
                    <a:gd name="connsiteY438" fmla="*/ 192660 h 1685551"/>
                    <a:gd name="connsiteX439" fmla="*/ 1029784 w 2983412"/>
                    <a:gd name="connsiteY439" fmla="*/ 194815 h 1685551"/>
                    <a:gd name="connsiteX440" fmla="*/ 1035250 w 2983412"/>
                    <a:gd name="connsiteY440" fmla="*/ 193737 h 1685551"/>
                    <a:gd name="connsiteX441" fmla="*/ 1033351 w 2983412"/>
                    <a:gd name="connsiteY441" fmla="*/ 199123 h 1685551"/>
                    <a:gd name="connsiteX442" fmla="*/ 1039128 w 2983412"/>
                    <a:gd name="connsiteY442" fmla="*/ 195772 h 1685551"/>
                    <a:gd name="connsiteX443" fmla="*/ 1040987 w 2983412"/>
                    <a:gd name="connsiteY443" fmla="*/ 190506 h 1685551"/>
                    <a:gd name="connsiteX444" fmla="*/ 1046724 w 2983412"/>
                    <a:gd name="connsiteY444" fmla="*/ 190506 h 1685551"/>
                    <a:gd name="connsiteX445" fmla="*/ 1040748 w 2983412"/>
                    <a:gd name="connsiteY445" fmla="*/ 199123 h 1685551"/>
                    <a:gd name="connsiteX446" fmla="*/ 1057927 w 2983412"/>
                    <a:gd name="connsiteY446" fmla="*/ 192660 h 1685551"/>
                    <a:gd name="connsiteX447" fmla="*/ 1069369 w 2983412"/>
                    <a:gd name="connsiteY447" fmla="*/ 189429 h 1685551"/>
                    <a:gd name="connsiteX448" fmla="*/ 1075098 w 2983412"/>
                    <a:gd name="connsiteY448" fmla="*/ 189429 h 1685551"/>
                    <a:gd name="connsiteX449" fmla="*/ 1082430 w 2983412"/>
                    <a:gd name="connsiteY449" fmla="*/ 186197 h 1685551"/>
                    <a:gd name="connsiteX450" fmla="*/ 1086268 w 2983412"/>
                    <a:gd name="connsiteY450" fmla="*/ 188352 h 1685551"/>
                    <a:gd name="connsiteX451" fmla="*/ 1101189 w 2983412"/>
                    <a:gd name="connsiteY451" fmla="*/ 182966 h 1685551"/>
                    <a:gd name="connsiteX452" fmla="*/ 1100710 w 2983412"/>
                    <a:gd name="connsiteY452" fmla="*/ 187274 h 1685551"/>
                    <a:gd name="connsiteX453" fmla="*/ 1095332 w 2983412"/>
                    <a:gd name="connsiteY453" fmla="*/ 191583 h 1685551"/>
                    <a:gd name="connsiteX454" fmla="*/ 1090178 w 2983412"/>
                    <a:gd name="connsiteY454" fmla="*/ 193737 h 1685551"/>
                    <a:gd name="connsiteX455" fmla="*/ 1082805 w 2983412"/>
                    <a:gd name="connsiteY455" fmla="*/ 193737 h 1685551"/>
                    <a:gd name="connsiteX456" fmla="*/ 1075473 w 2983412"/>
                    <a:gd name="connsiteY456" fmla="*/ 196969 h 1685551"/>
                    <a:gd name="connsiteX457" fmla="*/ 1080164 w 2983412"/>
                    <a:gd name="connsiteY457" fmla="*/ 199123 h 1685551"/>
                    <a:gd name="connsiteX458" fmla="*/ 1079709 w 2983412"/>
                    <a:gd name="connsiteY458" fmla="*/ 203424 h 1685551"/>
                    <a:gd name="connsiteX459" fmla="*/ 1074850 w 2983412"/>
                    <a:gd name="connsiteY459" fmla="*/ 206656 h 1685551"/>
                    <a:gd name="connsiteX460" fmla="*/ 1068738 w 2983412"/>
                    <a:gd name="connsiteY460" fmla="*/ 214196 h 1685551"/>
                    <a:gd name="connsiteX461" fmla="*/ 1063217 w 2983412"/>
                    <a:gd name="connsiteY461" fmla="*/ 219398 h 1685551"/>
                    <a:gd name="connsiteX462" fmla="*/ 1047522 w 2983412"/>
                    <a:gd name="connsiteY462" fmla="*/ 223890 h 1685551"/>
                    <a:gd name="connsiteX463" fmla="*/ 1027423 w 2983412"/>
                    <a:gd name="connsiteY463" fmla="*/ 226045 h 1685551"/>
                    <a:gd name="connsiteX464" fmla="*/ 995905 w 2983412"/>
                    <a:gd name="connsiteY464" fmla="*/ 234455 h 1685551"/>
                    <a:gd name="connsiteX465" fmla="*/ 986211 w 2983412"/>
                    <a:gd name="connsiteY465" fmla="*/ 238963 h 1685551"/>
                    <a:gd name="connsiteX466" fmla="*/ 981447 w 2983412"/>
                    <a:gd name="connsiteY466" fmla="*/ 236808 h 1685551"/>
                    <a:gd name="connsiteX467" fmla="*/ 977234 w 2983412"/>
                    <a:gd name="connsiteY467" fmla="*/ 233585 h 1685551"/>
                    <a:gd name="connsiteX468" fmla="*/ 966503 w 2983412"/>
                    <a:gd name="connsiteY468" fmla="*/ 231367 h 1685551"/>
                    <a:gd name="connsiteX469" fmla="*/ 958125 w 2983412"/>
                    <a:gd name="connsiteY469" fmla="*/ 233585 h 1685551"/>
                    <a:gd name="connsiteX470" fmla="*/ 930230 w 2983412"/>
                    <a:gd name="connsiteY470" fmla="*/ 247580 h 1685551"/>
                    <a:gd name="connsiteX471" fmla="*/ 899726 w 2983412"/>
                    <a:gd name="connsiteY471" fmla="*/ 261583 h 1685551"/>
                    <a:gd name="connsiteX472" fmla="*/ 886632 w 2983412"/>
                    <a:gd name="connsiteY472" fmla="*/ 265892 h 1685551"/>
                    <a:gd name="connsiteX473" fmla="*/ 879451 w 2983412"/>
                    <a:gd name="connsiteY473" fmla="*/ 273424 h 1685551"/>
                    <a:gd name="connsiteX474" fmla="*/ 871328 w 2983412"/>
                    <a:gd name="connsiteY474" fmla="*/ 274502 h 1685551"/>
                    <a:gd name="connsiteX475" fmla="*/ 866924 w 2983412"/>
                    <a:gd name="connsiteY475" fmla="*/ 279887 h 1685551"/>
                    <a:gd name="connsiteX476" fmla="*/ 857940 w 2983412"/>
                    <a:gd name="connsiteY476" fmla="*/ 280965 h 1685551"/>
                    <a:gd name="connsiteX477" fmla="*/ 864219 w 2983412"/>
                    <a:gd name="connsiteY477" fmla="*/ 285273 h 1685551"/>
                    <a:gd name="connsiteX478" fmla="*/ 851907 w 2983412"/>
                    <a:gd name="connsiteY478" fmla="*/ 289582 h 1685551"/>
                    <a:gd name="connsiteX479" fmla="*/ 855905 w 2983412"/>
                    <a:gd name="connsiteY479" fmla="*/ 291736 h 1685551"/>
                    <a:gd name="connsiteX480" fmla="*/ 851030 w 2983412"/>
                    <a:gd name="connsiteY480" fmla="*/ 298143 h 1685551"/>
                    <a:gd name="connsiteX481" fmla="*/ 866796 w 2983412"/>
                    <a:gd name="connsiteY481" fmla="*/ 297122 h 1685551"/>
                    <a:gd name="connsiteX482" fmla="*/ 858410 w 2983412"/>
                    <a:gd name="connsiteY482" fmla="*/ 300354 h 1685551"/>
                    <a:gd name="connsiteX483" fmla="*/ 853208 w 2983412"/>
                    <a:gd name="connsiteY483" fmla="*/ 305740 h 1685551"/>
                    <a:gd name="connsiteX484" fmla="*/ 849067 w 2983412"/>
                    <a:gd name="connsiteY484" fmla="*/ 308963 h 1685551"/>
                    <a:gd name="connsiteX485" fmla="*/ 834489 w 2983412"/>
                    <a:gd name="connsiteY485" fmla="*/ 314349 h 1685551"/>
                    <a:gd name="connsiteX486" fmla="*/ 837505 w 2983412"/>
                    <a:gd name="connsiteY486" fmla="*/ 318658 h 1685551"/>
                    <a:gd name="connsiteX487" fmla="*/ 841582 w 2983412"/>
                    <a:gd name="connsiteY487" fmla="*/ 320812 h 1685551"/>
                    <a:gd name="connsiteX488" fmla="*/ 843266 w 2983412"/>
                    <a:gd name="connsiteY488" fmla="*/ 326198 h 1685551"/>
                    <a:gd name="connsiteX489" fmla="*/ 841199 w 2983412"/>
                    <a:gd name="connsiteY489" fmla="*/ 330507 h 1685551"/>
                    <a:gd name="connsiteX490" fmla="*/ 836827 w 2983412"/>
                    <a:gd name="connsiteY490" fmla="*/ 337153 h 1685551"/>
                    <a:gd name="connsiteX491" fmla="*/ 862312 w 2983412"/>
                    <a:gd name="connsiteY491" fmla="*/ 335813 h 1685551"/>
                    <a:gd name="connsiteX492" fmla="*/ 881007 w 2983412"/>
                    <a:gd name="connsiteY492" fmla="*/ 331584 h 1685551"/>
                    <a:gd name="connsiteX493" fmla="*/ 889513 w 2983412"/>
                    <a:gd name="connsiteY493" fmla="*/ 326198 h 1685551"/>
                    <a:gd name="connsiteX494" fmla="*/ 892297 w 2983412"/>
                    <a:gd name="connsiteY494" fmla="*/ 329429 h 1685551"/>
                    <a:gd name="connsiteX495" fmla="*/ 886265 w 2983412"/>
                    <a:gd name="connsiteY495" fmla="*/ 338270 h 1685551"/>
                    <a:gd name="connsiteX496" fmla="*/ 883425 w 2983412"/>
                    <a:gd name="connsiteY496" fmla="*/ 346082 h 1685551"/>
                    <a:gd name="connsiteX497" fmla="*/ 875318 w 2983412"/>
                    <a:gd name="connsiteY497" fmla="*/ 349425 h 1685551"/>
                    <a:gd name="connsiteX498" fmla="*/ 866389 w 2983412"/>
                    <a:gd name="connsiteY498" fmla="*/ 355002 h 1685551"/>
                    <a:gd name="connsiteX499" fmla="*/ 868639 w 2983412"/>
                    <a:gd name="connsiteY499" fmla="*/ 358353 h 1685551"/>
                    <a:gd name="connsiteX500" fmla="*/ 863581 w 2983412"/>
                    <a:gd name="connsiteY500" fmla="*/ 362814 h 1685551"/>
                    <a:gd name="connsiteX501" fmla="*/ 852514 w 2983412"/>
                    <a:gd name="connsiteY501" fmla="*/ 369508 h 1685551"/>
                    <a:gd name="connsiteX502" fmla="*/ 838223 w 2983412"/>
                    <a:gd name="connsiteY502" fmla="*/ 374695 h 1685551"/>
                    <a:gd name="connsiteX503" fmla="*/ 853798 w 2983412"/>
                    <a:gd name="connsiteY503" fmla="*/ 374942 h 1685551"/>
                    <a:gd name="connsiteX504" fmla="*/ 870259 w 2983412"/>
                    <a:gd name="connsiteY504" fmla="*/ 368391 h 1685551"/>
                    <a:gd name="connsiteX505" fmla="*/ 883185 w 2983412"/>
                    <a:gd name="connsiteY505" fmla="*/ 366165 h 1685551"/>
                    <a:gd name="connsiteX506" fmla="*/ 904569 w 2983412"/>
                    <a:gd name="connsiteY506" fmla="*/ 359471 h 1685551"/>
                    <a:gd name="connsiteX507" fmla="*/ 898306 w 2983412"/>
                    <a:gd name="connsiteY507" fmla="*/ 365048 h 1685551"/>
                    <a:gd name="connsiteX508" fmla="*/ 903500 w 2983412"/>
                    <a:gd name="connsiteY508" fmla="*/ 365048 h 1685551"/>
                    <a:gd name="connsiteX509" fmla="*/ 911295 w 2983412"/>
                    <a:gd name="connsiteY509" fmla="*/ 365048 h 1685551"/>
                    <a:gd name="connsiteX510" fmla="*/ 910346 w 2983412"/>
                    <a:gd name="connsiteY510" fmla="*/ 380663 h 1685551"/>
                    <a:gd name="connsiteX511" fmla="*/ 919043 w 2983412"/>
                    <a:gd name="connsiteY511" fmla="*/ 380663 h 1685551"/>
                    <a:gd name="connsiteX512" fmla="*/ 927238 w 2983412"/>
                    <a:gd name="connsiteY512" fmla="*/ 371742 h 1685551"/>
                    <a:gd name="connsiteX513" fmla="*/ 937778 w 2983412"/>
                    <a:gd name="connsiteY513" fmla="*/ 366165 h 1685551"/>
                    <a:gd name="connsiteX514" fmla="*/ 932703 w 2983412"/>
                    <a:gd name="connsiteY514" fmla="*/ 376203 h 1685551"/>
                    <a:gd name="connsiteX515" fmla="*/ 960399 w 2983412"/>
                    <a:gd name="connsiteY515" fmla="*/ 369588 h 1685551"/>
                    <a:gd name="connsiteX516" fmla="*/ 974178 w 2983412"/>
                    <a:gd name="connsiteY516" fmla="*/ 366165 h 1685551"/>
                    <a:gd name="connsiteX517" fmla="*/ 968402 w 2983412"/>
                    <a:gd name="connsiteY517" fmla="*/ 370625 h 1685551"/>
                    <a:gd name="connsiteX518" fmla="*/ 950010 w 2983412"/>
                    <a:gd name="connsiteY518" fmla="*/ 378995 h 1685551"/>
                    <a:gd name="connsiteX519" fmla="*/ 926144 w 2983412"/>
                    <a:gd name="connsiteY519" fmla="*/ 396286 h 1685551"/>
                    <a:gd name="connsiteX520" fmla="*/ 917511 w 2983412"/>
                    <a:gd name="connsiteY520" fmla="*/ 404089 h 1685551"/>
                    <a:gd name="connsiteX521" fmla="*/ 900452 w 2983412"/>
                    <a:gd name="connsiteY521" fmla="*/ 410784 h 1685551"/>
                    <a:gd name="connsiteX522" fmla="*/ 887598 w 2983412"/>
                    <a:gd name="connsiteY522" fmla="*/ 415244 h 1685551"/>
                    <a:gd name="connsiteX523" fmla="*/ 873116 w 2983412"/>
                    <a:gd name="connsiteY523" fmla="*/ 421939 h 1685551"/>
                    <a:gd name="connsiteX524" fmla="*/ 863190 w 2983412"/>
                    <a:gd name="connsiteY524" fmla="*/ 430867 h 1685551"/>
                    <a:gd name="connsiteX525" fmla="*/ 857365 w 2983412"/>
                    <a:gd name="connsiteY525" fmla="*/ 429750 h 1685551"/>
                    <a:gd name="connsiteX526" fmla="*/ 841790 w 2983412"/>
                    <a:gd name="connsiteY526" fmla="*/ 434210 h 1685551"/>
                    <a:gd name="connsiteX527" fmla="*/ 812443 w 2983412"/>
                    <a:gd name="connsiteY527" fmla="*/ 444128 h 1685551"/>
                    <a:gd name="connsiteX528" fmla="*/ 800099 w 2983412"/>
                    <a:gd name="connsiteY528" fmla="*/ 448940 h 1685551"/>
                    <a:gd name="connsiteX529" fmla="*/ 789431 w 2983412"/>
                    <a:gd name="connsiteY529" fmla="*/ 456153 h 1685551"/>
                    <a:gd name="connsiteX530" fmla="*/ 789391 w 2983412"/>
                    <a:gd name="connsiteY530" fmla="*/ 460796 h 1685551"/>
                    <a:gd name="connsiteX531" fmla="*/ 779003 w 2983412"/>
                    <a:gd name="connsiteY531" fmla="*/ 460796 h 1685551"/>
                    <a:gd name="connsiteX532" fmla="*/ 775118 w 2983412"/>
                    <a:gd name="connsiteY532" fmla="*/ 463589 h 1685551"/>
                    <a:gd name="connsiteX533" fmla="*/ 779055 w 2983412"/>
                    <a:gd name="connsiteY533" fmla="*/ 456153 h 1685551"/>
                    <a:gd name="connsiteX534" fmla="*/ 767940 w 2983412"/>
                    <a:gd name="connsiteY534" fmla="*/ 456153 h 1685551"/>
                    <a:gd name="connsiteX535" fmla="*/ 760218 w 2983412"/>
                    <a:gd name="connsiteY535" fmla="*/ 457078 h 1685551"/>
                    <a:gd name="connsiteX536" fmla="*/ 744651 w 2983412"/>
                    <a:gd name="connsiteY536" fmla="*/ 461698 h 1685551"/>
                    <a:gd name="connsiteX537" fmla="*/ 723893 w 2983412"/>
                    <a:gd name="connsiteY537" fmla="*/ 470092 h 1685551"/>
                    <a:gd name="connsiteX538" fmla="*/ 704781 w 2983412"/>
                    <a:gd name="connsiteY538" fmla="*/ 480321 h 1685551"/>
                    <a:gd name="connsiteX539" fmla="*/ 695803 w 2983412"/>
                    <a:gd name="connsiteY539" fmla="*/ 481398 h 1685551"/>
                    <a:gd name="connsiteX540" fmla="*/ 687840 w 2983412"/>
                    <a:gd name="connsiteY540" fmla="*/ 484040 h 1685551"/>
                    <a:gd name="connsiteX541" fmla="*/ 679065 w 2983412"/>
                    <a:gd name="connsiteY541" fmla="*/ 494436 h 1685551"/>
                    <a:gd name="connsiteX542" fmla="*/ 687614 w 2983412"/>
                    <a:gd name="connsiteY542" fmla="*/ 489665 h 1685551"/>
                    <a:gd name="connsiteX543" fmla="*/ 690941 w 2983412"/>
                    <a:gd name="connsiteY543" fmla="*/ 485899 h 1685551"/>
                    <a:gd name="connsiteX544" fmla="*/ 692850 w 2983412"/>
                    <a:gd name="connsiteY544" fmla="*/ 489665 h 1685551"/>
                    <a:gd name="connsiteX545" fmla="*/ 701524 w 2983412"/>
                    <a:gd name="connsiteY545" fmla="*/ 487758 h 1685551"/>
                    <a:gd name="connsiteX546" fmla="*/ 706511 w 2983412"/>
                    <a:gd name="connsiteY546" fmla="*/ 484040 h 1685551"/>
                    <a:gd name="connsiteX547" fmla="*/ 709571 w 2983412"/>
                    <a:gd name="connsiteY547" fmla="*/ 479388 h 1685551"/>
                    <a:gd name="connsiteX548" fmla="*/ 713182 w 2983412"/>
                    <a:gd name="connsiteY548" fmla="*/ 477529 h 1685551"/>
                    <a:gd name="connsiteX549" fmla="*/ 720850 w 2983412"/>
                    <a:gd name="connsiteY549" fmla="*/ 482180 h 1685551"/>
                    <a:gd name="connsiteX550" fmla="*/ 733078 w 2983412"/>
                    <a:gd name="connsiteY550" fmla="*/ 477720 h 1685551"/>
                    <a:gd name="connsiteX551" fmla="*/ 749152 w 2983412"/>
                    <a:gd name="connsiteY551" fmla="*/ 468800 h 1685551"/>
                    <a:gd name="connsiteX552" fmla="*/ 754700 w 2983412"/>
                    <a:gd name="connsiteY552" fmla="*/ 469167 h 1685551"/>
                    <a:gd name="connsiteX553" fmla="*/ 739043 w 2983412"/>
                    <a:gd name="connsiteY553" fmla="*/ 477720 h 1685551"/>
                    <a:gd name="connsiteX554" fmla="*/ 751457 w 2983412"/>
                    <a:gd name="connsiteY554" fmla="*/ 476236 h 1685551"/>
                    <a:gd name="connsiteX555" fmla="*/ 770014 w 2983412"/>
                    <a:gd name="connsiteY555" fmla="*/ 470914 h 1685551"/>
                    <a:gd name="connsiteX556" fmla="*/ 801240 w 2983412"/>
                    <a:gd name="connsiteY556" fmla="*/ 463063 h 1685551"/>
                    <a:gd name="connsiteX557" fmla="*/ 816225 w 2983412"/>
                    <a:gd name="connsiteY557" fmla="*/ 459871 h 1685551"/>
                    <a:gd name="connsiteX558" fmla="*/ 832127 w 2983412"/>
                    <a:gd name="connsiteY558" fmla="*/ 458387 h 1685551"/>
                    <a:gd name="connsiteX559" fmla="*/ 840402 w 2983412"/>
                    <a:gd name="connsiteY559" fmla="*/ 450950 h 1685551"/>
                    <a:gd name="connsiteX560" fmla="*/ 856240 w 2983412"/>
                    <a:gd name="connsiteY560" fmla="*/ 442022 h 1685551"/>
                    <a:gd name="connsiteX561" fmla="*/ 889321 w 2983412"/>
                    <a:gd name="connsiteY561" fmla="*/ 433963 h 1685551"/>
                    <a:gd name="connsiteX562" fmla="*/ 906979 w 2983412"/>
                    <a:gd name="connsiteY562" fmla="*/ 428457 h 1685551"/>
                    <a:gd name="connsiteX563" fmla="*/ 923982 w 2983412"/>
                    <a:gd name="connsiteY563" fmla="*/ 421196 h 1685551"/>
                    <a:gd name="connsiteX564" fmla="*/ 936382 w 2983412"/>
                    <a:gd name="connsiteY564" fmla="*/ 415244 h 1685551"/>
                    <a:gd name="connsiteX565" fmla="*/ 966303 w 2983412"/>
                    <a:gd name="connsiteY565" fmla="*/ 404089 h 1685551"/>
                    <a:gd name="connsiteX566" fmla="*/ 994740 w 2983412"/>
                    <a:gd name="connsiteY566" fmla="*/ 395009 h 1685551"/>
                    <a:gd name="connsiteX567" fmla="*/ 1012071 w 2983412"/>
                    <a:gd name="connsiteY567" fmla="*/ 390142 h 1685551"/>
                    <a:gd name="connsiteX568" fmla="*/ 1019619 w 2983412"/>
                    <a:gd name="connsiteY568" fmla="*/ 389216 h 1685551"/>
                    <a:gd name="connsiteX569" fmla="*/ 1032011 w 2983412"/>
                    <a:gd name="connsiteY569" fmla="*/ 381780 h 1685551"/>
                    <a:gd name="connsiteX570" fmla="*/ 1040979 w 2983412"/>
                    <a:gd name="connsiteY570" fmla="*/ 375891 h 1685551"/>
                    <a:gd name="connsiteX571" fmla="*/ 1054352 w 2983412"/>
                    <a:gd name="connsiteY571" fmla="*/ 372476 h 1685551"/>
                    <a:gd name="connsiteX572" fmla="*/ 1065682 w 2983412"/>
                    <a:gd name="connsiteY572" fmla="*/ 365973 h 1685551"/>
                    <a:gd name="connsiteX573" fmla="*/ 1062467 w 2983412"/>
                    <a:gd name="connsiteY573" fmla="*/ 362255 h 1685551"/>
                    <a:gd name="connsiteX574" fmla="*/ 1062435 w 2983412"/>
                    <a:gd name="connsiteY574" fmla="*/ 357603 h 1685551"/>
                    <a:gd name="connsiteX575" fmla="*/ 1053219 w 2983412"/>
                    <a:gd name="connsiteY575" fmla="*/ 359462 h 1685551"/>
                    <a:gd name="connsiteX576" fmla="*/ 1057240 w 2983412"/>
                    <a:gd name="connsiteY576" fmla="*/ 355744 h 1685551"/>
                    <a:gd name="connsiteX577" fmla="*/ 1066145 w 2983412"/>
                    <a:gd name="connsiteY577" fmla="*/ 350167 h 1685551"/>
                    <a:gd name="connsiteX578" fmla="*/ 1074898 w 2983412"/>
                    <a:gd name="connsiteY578" fmla="*/ 347382 h 1685551"/>
                    <a:gd name="connsiteX579" fmla="*/ 1084218 w 2983412"/>
                    <a:gd name="connsiteY579" fmla="*/ 342730 h 1685551"/>
                    <a:gd name="connsiteX580" fmla="*/ 1094255 w 2983412"/>
                    <a:gd name="connsiteY580" fmla="*/ 342730 h 1685551"/>
                    <a:gd name="connsiteX581" fmla="*/ 1103272 w 2983412"/>
                    <a:gd name="connsiteY581" fmla="*/ 339012 h 1685551"/>
                    <a:gd name="connsiteX582" fmla="*/ 1109687 w 2983412"/>
                    <a:gd name="connsiteY582" fmla="*/ 334360 h 1685551"/>
                    <a:gd name="connsiteX583" fmla="*/ 1117674 w 2983412"/>
                    <a:gd name="connsiteY583" fmla="*/ 333435 h 1685551"/>
                    <a:gd name="connsiteX584" fmla="*/ 1142904 w 2983412"/>
                    <a:gd name="connsiteY584" fmla="*/ 318115 h 1685551"/>
                    <a:gd name="connsiteX585" fmla="*/ 1154952 w 2983412"/>
                    <a:gd name="connsiteY585" fmla="*/ 312729 h 1685551"/>
                    <a:gd name="connsiteX586" fmla="*/ 1169474 w 2983412"/>
                    <a:gd name="connsiteY586" fmla="*/ 308245 h 1685551"/>
                    <a:gd name="connsiteX587" fmla="*/ 1172283 w 2983412"/>
                    <a:gd name="connsiteY587" fmla="*/ 304654 h 1685551"/>
                    <a:gd name="connsiteX588" fmla="*/ 1179703 w 2983412"/>
                    <a:gd name="connsiteY588" fmla="*/ 301965 h 1685551"/>
                    <a:gd name="connsiteX589" fmla="*/ 1194536 w 2983412"/>
                    <a:gd name="connsiteY589" fmla="*/ 298375 h 1685551"/>
                    <a:gd name="connsiteX590" fmla="*/ 1212856 w 2983412"/>
                    <a:gd name="connsiteY590" fmla="*/ 292989 h 1685551"/>
                    <a:gd name="connsiteX591" fmla="*/ 1218872 w 2983412"/>
                    <a:gd name="connsiteY591" fmla="*/ 293891 h 1685551"/>
                    <a:gd name="connsiteX592" fmla="*/ 1223133 w 2983412"/>
                    <a:gd name="connsiteY592" fmla="*/ 295678 h 1685551"/>
                    <a:gd name="connsiteX593" fmla="*/ 1226444 w 2983412"/>
                    <a:gd name="connsiteY593" fmla="*/ 301965 h 1685551"/>
                    <a:gd name="connsiteX594" fmla="*/ 1211938 w 2983412"/>
                    <a:gd name="connsiteY594" fmla="*/ 302859 h 1685551"/>
                    <a:gd name="connsiteX595" fmla="*/ 1214005 w 2983412"/>
                    <a:gd name="connsiteY595" fmla="*/ 299268 h 1685551"/>
                    <a:gd name="connsiteX596" fmla="*/ 1205364 w 2983412"/>
                    <a:gd name="connsiteY596" fmla="*/ 300354 h 1685551"/>
                    <a:gd name="connsiteX597" fmla="*/ 1185041 w 2983412"/>
                    <a:gd name="connsiteY597" fmla="*/ 306099 h 1685551"/>
                    <a:gd name="connsiteX598" fmla="*/ 1177126 w 2983412"/>
                    <a:gd name="connsiteY598" fmla="*/ 308963 h 1685551"/>
                    <a:gd name="connsiteX599" fmla="*/ 1168149 w 2983412"/>
                    <a:gd name="connsiteY599" fmla="*/ 317580 h 1685551"/>
                    <a:gd name="connsiteX600" fmla="*/ 1155151 w 2983412"/>
                    <a:gd name="connsiteY600" fmla="*/ 324762 h 1685551"/>
                    <a:gd name="connsiteX601" fmla="*/ 1130089 w 2983412"/>
                    <a:gd name="connsiteY601" fmla="*/ 337895 h 1685551"/>
                    <a:gd name="connsiteX602" fmla="*/ 1131789 w 2983412"/>
                    <a:gd name="connsiteY602" fmla="*/ 343848 h 1685551"/>
                    <a:gd name="connsiteX603" fmla="*/ 1147994 w 2983412"/>
                    <a:gd name="connsiteY603" fmla="*/ 339387 h 1685551"/>
                    <a:gd name="connsiteX604" fmla="*/ 1134805 w 2983412"/>
                    <a:gd name="connsiteY604" fmla="*/ 345340 h 1685551"/>
                    <a:gd name="connsiteX605" fmla="*/ 1110796 w 2983412"/>
                    <a:gd name="connsiteY605" fmla="*/ 352776 h 1685551"/>
                    <a:gd name="connsiteX606" fmla="*/ 1121017 w 2983412"/>
                    <a:gd name="connsiteY606" fmla="*/ 357236 h 1685551"/>
                    <a:gd name="connsiteX607" fmla="*/ 1151609 w 2983412"/>
                    <a:gd name="connsiteY607" fmla="*/ 346824 h 1685551"/>
                    <a:gd name="connsiteX608" fmla="*/ 1169969 w 2983412"/>
                    <a:gd name="connsiteY608" fmla="*/ 344422 h 1685551"/>
                    <a:gd name="connsiteX609" fmla="*/ 1193220 w 2983412"/>
                    <a:gd name="connsiteY609" fmla="*/ 333435 h 1685551"/>
                    <a:gd name="connsiteX610" fmla="*/ 1200903 w 2983412"/>
                    <a:gd name="connsiteY610" fmla="*/ 327634 h 1685551"/>
                    <a:gd name="connsiteX611" fmla="*/ 1212337 w 2983412"/>
                    <a:gd name="connsiteY611" fmla="*/ 335350 h 1685551"/>
                    <a:gd name="connsiteX612" fmla="*/ 1227178 w 2983412"/>
                    <a:gd name="connsiteY612" fmla="*/ 327634 h 1685551"/>
                    <a:gd name="connsiteX613" fmla="*/ 1223396 w 2983412"/>
                    <a:gd name="connsiteY613" fmla="*/ 336331 h 1685551"/>
                    <a:gd name="connsiteX614" fmla="*/ 1235812 w 2983412"/>
                    <a:gd name="connsiteY614" fmla="*/ 329070 h 1685551"/>
                    <a:gd name="connsiteX615" fmla="*/ 1239227 w 2983412"/>
                    <a:gd name="connsiteY615" fmla="*/ 323501 h 1685551"/>
                    <a:gd name="connsiteX616" fmla="*/ 1245490 w 2983412"/>
                    <a:gd name="connsiteY616" fmla="*/ 319910 h 1685551"/>
                    <a:gd name="connsiteX617" fmla="*/ 1251275 w 2983412"/>
                    <a:gd name="connsiteY617" fmla="*/ 313631 h 1685551"/>
                    <a:gd name="connsiteX618" fmla="*/ 1245594 w 2983412"/>
                    <a:gd name="connsiteY618" fmla="*/ 313631 h 1685551"/>
                    <a:gd name="connsiteX619" fmla="*/ 1260690 w 2983412"/>
                    <a:gd name="connsiteY619" fmla="*/ 309147 h 1685551"/>
                    <a:gd name="connsiteX620" fmla="*/ 1253206 w 2983412"/>
                    <a:gd name="connsiteY620" fmla="*/ 308245 h 1685551"/>
                    <a:gd name="connsiteX621" fmla="*/ 1245139 w 2983412"/>
                    <a:gd name="connsiteY621" fmla="*/ 310942 h 1685551"/>
                    <a:gd name="connsiteX622" fmla="*/ 1258696 w 2983412"/>
                    <a:gd name="connsiteY622" fmla="*/ 302859 h 1685551"/>
                    <a:gd name="connsiteX623" fmla="*/ 1262821 w 2983412"/>
                    <a:gd name="connsiteY623" fmla="*/ 299268 h 1685551"/>
                    <a:gd name="connsiteX624" fmla="*/ 1284811 w 2983412"/>
                    <a:gd name="connsiteY624" fmla="*/ 291194 h 1685551"/>
                    <a:gd name="connsiteX625" fmla="*/ 1256693 w 2983412"/>
                    <a:gd name="connsiteY625" fmla="*/ 306450 h 1685551"/>
                    <a:gd name="connsiteX626" fmla="*/ 1270481 w 2983412"/>
                    <a:gd name="connsiteY626" fmla="*/ 305556 h 1685551"/>
                    <a:gd name="connsiteX627" fmla="*/ 1277359 w 2983412"/>
                    <a:gd name="connsiteY627" fmla="*/ 300170 h 1685551"/>
                    <a:gd name="connsiteX628" fmla="*/ 1275372 w 2983412"/>
                    <a:gd name="connsiteY628" fmla="*/ 303761 h 1685551"/>
                    <a:gd name="connsiteX629" fmla="*/ 1289862 w 2983412"/>
                    <a:gd name="connsiteY629" fmla="*/ 302859 h 1685551"/>
                    <a:gd name="connsiteX630" fmla="*/ 1303067 w 2983412"/>
                    <a:gd name="connsiteY630" fmla="*/ 297473 h 1685551"/>
                    <a:gd name="connsiteX631" fmla="*/ 1286870 w 2983412"/>
                    <a:gd name="connsiteY631" fmla="*/ 307351 h 1685551"/>
                    <a:gd name="connsiteX632" fmla="*/ 1293253 w 2983412"/>
                    <a:gd name="connsiteY632" fmla="*/ 307351 h 1685551"/>
                    <a:gd name="connsiteX633" fmla="*/ 1285936 w 2983412"/>
                    <a:gd name="connsiteY633" fmla="*/ 310040 h 1685551"/>
                    <a:gd name="connsiteX634" fmla="*/ 1307535 w 2983412"/>
                    <a:gd name="connsiteY634" fmla="*/ 313272 h 1685551"/>
                    <a:gd name="connsiteX635" fmla="*/ 1276736 w 2983412"/>
                    <a:gd name="connsiteY635" fmla="*/ 318115 h 1685551"/>
                    <a:gd name="connsiteX636" fmla="*/ 1271622 w 2983412"/>
                    <a:gd name="connsiteY636" fmla="*/ 322607 h 1685551"/>
                    <a:gd name="connsiteX637" fmla="*/ 1286104 w 2983412"/>
                    <a:gd name="connsiteY637" fmla="*/ 319886 h 1685551"/>
                    <a:gd name="connsiteX638" fmla="*/ 1315706 w 2983412"/>
                    <a:gd name="connsiteY638" fmla="*/ 320812 h 1685551"/>
                    <a:gd name="connsiteX639" fmla="*/ 1313935 w 2983412"/>
                    <a:gd name="connsiteY639" fmla="*/ 328177 h 1685551"/>
                    <a:gd name="connsiteX640" fmla="*/ 1319432 w 2983412"/>
                    <a:gd name="connsiteY640" fmla="*/ 329190 h 1685551"/>
                    <a:gd name="connsiteX641" fmla="*/ 1308437 w 2983412"/>
                    <a:gd name="connsiteY641" fmla="*/ 334001 h 1685551"/>
                    <a:gd name="connsiteX642" fmla="*/ 1303418 w 2983412"/>
                    <a:gd name="connsiteY642" fmla="*/ 339371 h 1685551"/>
                    <a:gd name="connsiteX643" fmla="*/ 1330691 w 2983412"/>
                    <a:gd name="connsiteY643" fmla="*/ 329070 h 1685551"/>
                    <a:gd name="connsiteX644" fmla="*/ 1335598 w 2983412"/>
                    <a:gd name="connsiteY644" fmla="*/ 330618 h 1685551"/>
                    <a:gd name="connsiteX645" fmla="*/ 1358913 w 2983412"/>
                    <a:gd name="connsiteY645" fmla="*/ 330610 h 1685551"/>
                    <a:gd name="connsiteX646" fmla="*/ 1385595 w 2983412"/>
                    <a:gd name="connsiteY646" fmla="*/ 332501 h 1685551"/>
                    <a:gd name="connsiteX647" fmla="*/ 1399223 w 2983412"/>
                    <a:gd name="connsiteY647" fmla="*/ 340520 h 1685551"/>
                    <a:gd name="connsiteX648" fmla="*/ 1412779 w 2983412"/>
                    <a:gd name="connsiteY648" fmla="*/ 340991 h 1685551"/>
                    <a:gd name="connsiteX649" fmla="*/ 1423040 w 2983412"/>
                    <a:gd name="connsiteY649" fmla="*/ 337488 h 1685551"/>
                    <a:gd name="connsiteX650" fmla="*/ 1428187 w 2983412"/>
                    <a:gd name="connsiteY650" fmla="*/ 334552 h 1685551"/>
                    <a:gd name="connsiteX651" fmla="*/ 1423040 w 2983412"/>
                    <a:gd name="connsiteY651" fmla="*/ 341087 h 1685551"/>
                    <a:gd name="connsiteX652" fmla="*/ 1415755 w 2983412"/>
                    <a:gd name="connsiteY652" fmla="*/ 343377 h 1685551"/>
                    <a:gd name="connsiteX653" fmla="*/ 1408878 w 2983412"/>
                    <a:gd name="connsiteY653" fmla="*/ 347302 h 1685551"/>
                    <a:gd name="connsiteX654" fmla="*/ 1435296 w 2983412"/>
                    <a:gd name="connsiteY654" fmla="*/ 365942 h 1685551"/>
                    <a:gd name="connsiteX655" fmla="*/ 1432304 w 2983412"/>
                    <a:gd name="connsiteY655" fmla="*/ 372971 h 1685551"/>
                    <a:gd name="connsiteX656" fmla="*/ 1445382 w 2983412"/>
                    <a:gd name="connsiteY656" fmla="*/ 387892 h 1685551"/>
                    <a:gd name="connsiteX657" fmla="*/ 1456967 w 2983412"/>
                    <a:gd name="connsiteY657" fmla="*/ 382706 h 1685551"/>
                    <a:gd name="connsiteX658" fmla="*/ 1471641 w 2983412"/>
                    <a:gd name="connsiteY658" fmla="*/ 381780 h 1685551"/>
                    <a:gd name="connsiteX659" fmla="*/ 1473269 w 2983412"/>
                    <a:gd name="connsiteY659" fmla="*/ 372476 h 1685551"/>
                    <a:gd name="connsiteX660" fmla="*/ 1471377 w 2983412"/>
                    <a:gd name="connsiteY660" fmla="*/ 366899 h 1685551"/>
                    <a:gd name="connsiteX661" fmla="*/ 1475710 w 2983412"/>
                    <a:gd name="connsiteY661" fmla="*/ 366899 h 1685551"/>
                    <a:gd name="connsiteX662" fmla="*/ 1477936 w 2983412"/>
                    <a:gd name="connsiteY662" fmla="*/ 370617 h 1685551"/>
                    <a:gd name="connsiteX663" fmla="*/ 1475351 w 2983412"/>
                    <a:gd name="connsiteY663" fmla="*/ 377128 h 1685551"/>
                    <a:gd name="connsiteX664" fmla="*/ 1474545 w 2983412"/>
                    <a:gd name="connsiteY664" fmla="*/ 381780 h 1685551"/>
                    <a:gd name="connsiteX665" fmla="*/ 1481327 w 2983412"/>
                    <a:gd name="connsiteY665" fmla="*/ 384565 h 1685551"/>
                    <a:gd name="connsiteX666" fmla="*/ 1485740 w 2983412"/>
                    <a:gd name="connsiteY666" fmla="*/ 379921 h 1685551"/>
                    <a:gd name="connsiteX667" fmla="*/ 1483346 w 2983412"/>
                    <a:gd name="connsiteY667" fmla="*/ 385498 h 1685551"/>
                    <a:gd name="connsiteX668" fmla="*/ 1492370 w 2983412"/>
                    <a:gd name="connsiteY668" fmla="*/ 383639 h 1685551"/>
                    <a:gd name="connsiteX669" fmla="*/ 1499727 w 2983412"/>
                    <a:gd name="connsiteY669" fmla="*/ 374335 h 1685551"/>
                    <a:gd name="connsiteX670" fmla="*/ 1505807 w 2983412"/>
                    <a:gd name="connsiteY670" fmla="*/ 364114 h 1685551"/>
                    <a:gd name="connsiteX671" fmla="*/ 1514624 w 2983412"/>
                    <a:gd name="connsiteY671" fmla="*/ 354819 h 1685551"/>
                    <a:gd name="connsiteX672" fmla="*/ 1505735 w 2983412"/>
                    <a:gd name="connsiteY672" fmla="*/ 368758 h 1685551"/>
                    <a:gd name="connsiteX673" fmla="*/ 1504483 w 2983412"/>
                    <a:gd name="connsiteY673" fmla="*/ 376195 h 1685551"/>
                    <a:gd name="connsiteX674" fmla="*/ 1502081 w 2983412"/>
                    <a:gd name="connsiteY674" fmla="*/ 386424 h 1685551"/>
                    <a:gd name="connsiteX675" fmla="*/ 1512246 w 2983412"/>
                    <a:gd name="connsiteY675" fmla="*/ 386424 h 1685551"/>
                    <a:gd name="connsiteX676" fmla="*/ 1517050 w 2983412"/>
                    <a:gd name="connsiteY676" fmla="*/ 383639 h 1685551"/>
                    <a:gd name="connsiteX677" fmla="*/ 1511656 w 2983412"/>
                    <a:gd name="connsiteY677" fmla="*/ 390142 h 1685551"/>
                    <a:gd name="connsiteX678" fmla="*/ 1508751 w 2983412"/>
                    <a:gd name="connsiteY678" fmla="*/ 394794 h 1685551"/>
                    <a:gd name="connsiteX679" fmla="*/ 1508751 w 2983412"/>
                    <a:gd name="connsiteY679" fmla="*/ 399485 h 1685551"/>
                    <a:gd name="connsiteX680" fmla="*/ 1507052 w 2983412"/>
                    <a:gd name="connsiteY680" fmla="*/ 404983 h 1685551"/>
                    <a:gd name="connsiteX681" fmla="*/ 1505009 w 2983412"/>
                    <a:gd name="connsiteY681" fmla="*/ 408494 h 1685551"/>
                    <a:gd name="connsiteX682" fmla="*/ 1502999 w 2983412"/>
                    <a:gd name="connsiteY682" fmla="*/ 413385 h 1685551"/>
                    <a:gd name="connsiteX683" fmla="*/ 1497046 w 2983412"/>
                    <a:gd name="connsiteY683" fmla="*/ 418962 h 1685551"/>
                    <a:gd name="connsiteX684" fmla="*/ 1505903 w 2983412"/>
                    <a:gd name="connsiteY684" fmla="*/ 423614 h 1685551"/>
                    <a:gd name="connsiteX685" fmla="*/ 1503996 w 2983412"/>
                    <a:gd name="connsiteY685" fmla="*/ 431976 h 1685551"/>
                    <a:gd name="connsiteX686" fmla="*/ 1509015 w 2983412"/>
                    <a:gd name="connsiteY686" fmla="*/ 432910 h 1685551"/>
                    <a:gd name="connsiteX687" fmla="*/ 1502360 w 2983412"/>
                    <a:gd name="connsiteY687" fmla="*/ 438487 h 1685551"/>
                    <a:gd name="connsiteX688" fmla="*/ 1506653 w 2983412"/>
                    <a:gd name="connsiteY688" fmla="*/ 444990 h 1685551"/>
                    <a:gd name="connsiteX689" fmla="*/ 1499384 w 2983412"/>
                    <a:gd name="connsiteY689" fmla="*/ 449642 h 1685551"/>
                    <a:gd name="connsiteX690" fmla="*/ 1501730 w 2983412"/>
                    <a:gd name="connsiteY690" fmla="*/ 443131 h 1685551"/>
                    <a:gd name="connsiteX691" fmla="*/ 1491078 w 2983412"/>
                    <a:gd name="connsiteY691" fmla="*/ 448940 h 1685551"/>
                    <a:gd name="connsiteX692" fmla="*/ 1486434 w 2983412"/>
                    <a:gd name="connsiteY692" fmla="*/ 452435 h 1685551"/>
                    <a:gd name="connsiteX693" fmla="*/ 1487679 w 2983412"/>
                    <a:gd name="connsiteY693" fmla="*/ 459871 h 1685551"/>
                    <a:gd name="connsiteX694" fmla="*/ 1501243 w 2983412"/>
                    <a:gd name="connsiteY694" fmla="*/ 452435 h 1685551"/>
                    <a:gd name="connsiteX695" fmla="*/ 1507403 w 2983412"/>
                    <a:gd name="connsiteY695" fmla="*/ 450575 h 1685551"/>
                    <a:gd name="connsiteX696" fmla="*/ 1494988 w 2983412"/>
                    <a:gd name="connsiteY696" fmla="*/ 459927 h 1685551"/>
                    <a:gd name="connsiteX697" fmla="*/ 1486338 w 2983412"/>
                    <a:gd name="connsiteY697" fmla="*/ 464515 h 1685551"/>
                    <a:gd name="connsiteX698" fmla="*/ 1482772 w 2983412"/>
                    <a:gd name="connsiteY698" fmla="*/ 469167 h 1685551"/>
                    <a:gd name="connsiteX699" fmla="*/ 1488604 w 2983412"/>
                    <a:gd name="connsiteY699" fmla="*/ 470092 h 1685551"/>
                    <a:gd name="connsiteX700" fmla="*/ 1507937 w 2983412"/>
                    <a:gd name="connsiteY700" fmla="*/ 458012 h 1685551"/>
                    <a:gd name="connsiteX701" fmla="*/ 1498099 w 2983412"/>
                    <a:gd name="connsiteY701" fmla="*/ 465448 h 1685551"/>
                    <a:gd name="connsiteX702" fmla="*/ 1493065 w 2983412"/>
                    <a:gd name="connsiteY702" fmla="*/ 470092 h 1685551"/>
                    <a:gd name="connsiteX703" fmla="*/ 1485676 w 2983412"/>
                    <a:gd name="connsiteY703" fmla="*/ 475670 h 1685551"/>
                    <a:gd name="connsiteX704" fmla="*/ 1483729 w 2983412"/>
                    <a:gd name="connsiteY704" fmla="*/ 479388 h 1685551"/>
                    <a:gd name="connsiteX705" fmla="*/ 1493647 w 2983412"/>
                    <a:gd name="connsiteY705" fmla="*/ 477529 h 1685551"/>
                    <a:gd name="connsiteX706" fmla="*/ 1497684 w 2983412"/>
                    <a:gd name="connsiteY706" fmla="*/ 481255 h 1685551"/>
                    <a:gd name="connsiteX707" fmla="*/ 1509956 w 2983412"/>
                    <a:gd name="connsiteY707" fmla="*/ 471951 h 1685551"/>
                    <a:gd name="connsiteX708" fmla="*/ 1515198 w 2983412"/>
                    <a:gd name="connsiteY708" fmla="*/ 465416 h 1685551"/>
                    <a:gd name="connsiteX709" fmla="*/ 1519284 w 2983412"/>
                    <a:gd name="connsiteY709" fmla="*/ 456153 h 1685551"/>
                    <a:gd name="connsiteX710" fmla="*/ 1519012 w 2983412"/>
                    <a:gd name="connsiteY710" fmla="*/ 464515 h 1685551"/>
                    <a:gd name="connsiteX711" fmla="*/ 1516236 w 2983412"/>
                    <a:gd name="connsiteY711" fmla="*/ 469167 h 1685551"/>
                    <a:gd name="connsiteX712" fmla="*/ 1507922 w 2983412"/>
                    <a:gd name="connsiteY712" fmla="*/ 476603 h 1685551"/>
                    <a:gd name="connsiteX713" fmla="*/ 1498211 w 2983412"/>
                    <a:gd name="connsiteY713" fmla="*/ 483114 h 1685551"/>
                    <a:gd name="connsiteX714" fmla="*/ 1495394 w 2983412"/>
                    <a:gd name="connsiteY714" fmla="*/ 486649 h 1685551"/>
                    <a:gd name="connsiteX715" fmla="*/ 1489602 w 2983412"/>
                    <a:gd name="connsiteY715" fmla="*/ 498290 h 1685551"/>
                    <a:gd name="connsiteX716" fmla="*/ 91878 w 2983412"/>
                    <a:gd name="connsiteY716" fmla="*/ 1584759 h 1685551"/>
                    <a:gd name="connsiteX717" fmla="*/ 96695 w 2983412"/>
                    <a:gd name="connsiteY717" fmla="*/ 1579764 h 1685551"/>
                    <a:gd name="connsiteX718" fmla="*/ 97132 w 2983412"/>
                    <a:gd name="connsiteY718" fmla="*/ 1574769 h 1685551"/>
                    <a:gd name="connsiteX719" fmla="*/ 92753 w 2983412"/>
                    <a:gd name="connsiteY719" fmla="*/ 1574769 h 1685551"/>
                    <a:gd name="connsiteX720" fmla="*/ 85221 w 2983412"/>
                    <a:gd name="connsiteY720" fmla="*/ 1576771 h 1685551"/>
                    <a:gd name="connsiteX721" fmla="*/ 81890 w 2983412"/>
                    <a:gd name="connsiteY721" fmla="*/ 1582764 h 1685551"/>
                    <a:gd name="connsiteX722" fmla="*/ 91878 w 2983412"/>
                    <a:gd name="connsiteY722" fmla="*/ 1584759 h 1685551"/>
                    <a:gd name="connsiteX723" fmla="*/ 65839 w 2983412"/>
                    <a:gd name="connsiteY723" fmla="*/ 1589729 h 1685551"/>
                    <a:gd name="connsiteX724" fmla="*/ 73207 w 2983412"/>
                    <a:gd name="connsiteY724" fmla="*/ 1581742 h 1685551"/>
                    <a:gd name="connsiteX725" fmla="*/ 67771 w 2983412"/>
                    <a:gd name="connsiteY725" fmla="*/ 1585732 h 1685551"/>
                    <a:gd name="connsiteX726" fmla="*/ 65839 w 2983412"/>
                    <a:gd name="connsiteY726" fmla="*/ 1589729 h 1685551"/>
                    <a:gd name="connsiteX727" fmla="*/ 133735 w 2983412"/>
                    <a:gd name="connsiteY727" fmla="*/ 1605744 h 1685551"/>
                    <a:gd name="connsiteX728" fmla="*/ 138121 w 2983412"/>
                    <a:gd name="connsiteY728" fmla="*/ 1605744 h 1685551"/>
                    <a:gd name="connsiteX729" fmla="*/ 135411 w 2983412"/>
                    <a:gd name="connsiteY729" fmla="*/ 1599097 h 1685551"/>
                    <a:gd name="connsiteX730" fmla="*/ 132635 w 2983412"/>
                    <a:gd name="connsiteY730" fmla="*/ 1589754 h 1685551"/>
                    <a:gd name="connsiteX731" fmla="*/ 128183 w 2983412"/>
                    <a:gd name="connsiteY731" fmla="*/ 1596751 h 1685551"/>
                    <a:gd name="connsiteX732" fmla="*/ 124060 w 2983412"/>
                    <a:gd name="connsiteY732" fmla="*/ 1595754 h 1685551"/>
                    <a:gd name="connsiteX733" fmla="*/ 125223 w 2983412"/>
                    <a:gd name="connsiteY733" fmla="*/ 1604738 h 1685551"/>
                    <a:gd name="connsiteX734" fmla="*/ 133735 w 2983412"/>
                    <a:gd name="connsiteY734" fmla="*/ 1605744 h 1685551"/>
                    <a:gd name="connsiteX735" fmla="*/ 159997 w 2983412"/>
                    <a:gd name="connsiteY735" fmla="*/ 1612733 h 1685551"/>
                    <a:gd name="connsiteX736" fmla="*/ 164283 w 2983412"/>
                    <a:gd name="connsiteY736" fmla="*/ 1609733 h 1685551"/>
                    <a:gd name="connsiteX737" fmla="*/ 149625 w 2983412"/>
                    <a:gd name="connsiteY737" fmla="*/ 1608736 h 1685551"/>
                    <a:gd name="connsiteX738" fmla="*/ 159997 w 2983412"/>
                    <a:gd name="connsiteY738" fmla="*/ 1612733 h 1685551"/>
                    <a:gd name="connsiteX739" fmla="*/ 153198 w 2983412"/>
                    <a:gd name="connsiteY739" fmla="*/ 1624694 h 1685551"/>
                    <a:gd name="connsiteX740" fmla="*/ 157486 w 2983412"/>
                    <a:gd name="connsiteY740" fmla="*/ 1621694 h 1685551"/>
                    <a:gd name="connsiteX741" fmla="*/ 151239 w 2983412"/>
                    <a:gd name="connsiteY741" fmla="*/ 1618701 h 1685551"/>
                    <a:gd name="connsiteX742" fmla="*/ 153198 w 2983412"/>
                    <a:gd name="connsiteY742" fmla="*/ 1624694 h 1685551"/>
                    <a:gd name="connsiteX743" fmla="*/ 169038 w 2983412"/>
                    <a:gd name="connsiteY743" fmla="*/ 1628715 h 1685551"/>
                    <a:gd name="connsiteX744" fmla="*/ 178337 w 2983412"/>
                    <a:gd name="connsiteY744" fmla="*/ 1626720 h 1685551"/>
                    <a:gd name="connsiteX745" fmla="*/ 183499 w 2983412"/>
                    <a:gd name="connsiteY745" fmla="*/ 1623720 h 1685551"/>
                    <a:gd name="connsiteX746" fmla="*/ 172730 w 2983412"/>
                    <a:gd name="connsiteY746" fmla="*/ 1618693 h 1685551"/>
                    <a:gd name="connsiteX747" fmla="*/ 168377 w 2983412"/>
                    <a:gd name="connsiteY747" fmla="*/ 1615725 h 1685551"/>
                    <a:gd name="connsiteX748" fmla="*/ 164438 w 2983412"/>
                    <a:gd name="connsiteY748" fmla="*/ 1622723 h 1685551"/>
                    <a:gd name="connsiteX749" fmla="*/ 168465 w 2983412"/>
                    <a:gd name="connsiteY749" fmla="*/ 1620728 h 1685551"/>
                    <a:gd name="connsiteX750" fmla="*/ 169038 w 2983412"/>
                    <a:gd name="connsiteY750" fmla="*/ 1628715 h 1685551"/>
                    <a:gd name="connsiteX751" fmla="*/ 177114 w 2983412"/>
                    <a:gd name="connsiteY751" fmla="*/ 1685550 h 1685551"/>
                    <a:gd name="connsiteX752" fmla="*/ 183038 w 2983412"/>
                    <a:gd name="connsiteY752" fmla="*/ 1678560 h 1685551"/>
                    <a:gd name="connsiteX753" fmla="*/ 194026 w 2983412"/>
                    <a:gd name="connsiteY753" fmla="*/ 1672560 h 1685551"/>
                    <a:gd name="connsiteX754" fmla="*/ 206552 w 2983412"/>
                    <a:gd name="connsiteY754" fmla="*/ 1667573 h 1685551"/>
                    <a:gd name="connsiteX755" fmla="*/ 202773 w 2983412"/>
                    <a:gd name="connsiteY755" fmla="*/ 1656578 h 1685551"/>
                    <a:gd name="connsiteX756" fmla="*/ 198394 w 2983412"/>
                    <a:gd name="connsiteY756" fmla="*/ 1648591 h 1685551"/>
                    <a:gd name="connsiteX757" fmla="*/ 190992 w 2983412"/>
                    <a:gd name="connsiteY757" fmla="*/ 1646588 h 1685551"/>
                    <a:gd name="connsiteX758" fmla="*/ 186998 w 2983412"/>
                    <a:gd name="connsiteY758" fmla="*/ 1641593 h 1685551"/>
                    <a:gd name="connsiteX759" fmla="*/ 180348 w 2983412"/>
                    <a:gd name="connsiteY759" fmla="*/ 1637724 h 1685551"/>
                    <a:gd name="connsiteX760" fmla="*/ 180699 w 2983412"/>
                    <a:gd name="connsiteY760" fmla="*/ 1647745 h 1685551"/>
                    <a:gd name="connsiteX761" fmla="*/ 172646 w 2983412"/>
                    <a:gd name="connsiteY761" fmla="*/ 1657583 h 1685551"/>
                    <a:gd name="connsiteX762" fmla="*/ 174431 w 2983412"/>
                    <a:gd name="connsiteY762" fmla="*/ 1669568 h 1685551"/>
                    <a:gd name="connsiteX763" fmla="*/ 172254 w 2983412"/>
                    <a:gd name="connsiteY763" fmla="*/ 1679558 h 1685551"/>
                    <a:gd name="connsiteX764" fmla="*/ 177114 w 2983412"/>
                    <a:gd name="connsiteY764" fmla="*/ 1685550 h 1685551"/>
                    <a:gd name="connsiteX765" fmla="*/ 1363900 w 2983412"/>
                    <a:gd name="connsiteY765" fmla="*/ 1182574 h 1685551"/>
                    <a:gd name="connsiteX766" fmla="*/ 1370203 w 2983412"/>
                    <a:gd name="connsiteY766" fmla="*/ 1181577 h 1685551"/>
                    <a:gd name="connsiteX767" fmla="*/ 1363644 w 2983412"/>
                    <a:gd name="connsiteY767" fmla="*/ 1179502 h 1685551"/>
                    <a:gd name="connsiteX768" fmla="*/ 1375557 w 2983412"/>
                    <a:gd name="connsiteY768" fmla="*/ 1178577 h 1685551"/>
                    <a:gd name="connsiteX769" fmla="*/ 1383177 w 2983412"/>
                    <a:gd name="connsiteY769" fmla="*/ 1178577 h 1685551"/>
                    <a:gd name="connsiteX770" fmla="*/ 1376020 w 2983412"/>
                    <a:gd name="connsiteY770" fmla="*/ 1177340 h 1685551"/>
                    <a:gd name="connsiteX771" fmla="*/ 1405710 w 2983412"/>
                    <a:gd name="connsiteY771" fmla="*/ 1202554 h 1685551"/>
                    <a:gd name="connsiteX772" fmla="*/ 1410808 w 2983412"/>
                    <a:gd name="connsiteY772" fmla="*/ 1202554 h 1685551"/>
                    <a:gd name="connsiteX773" fmla="*/ 1405367 w 2983412"/>
                    <a:gd name="connsiteY773" fmla="*/ 1196553 h 1685551"/>
                    <a:gd name="connsiteX774" fmla="*/ 1405710 w 2983412"/>
                    <a:gd name="connsiteY774" fmla="*/ 1202554 h 1685551"/>
                    <a:gd name="connsiteX775" fmla="*/ 2837249 w 2983412"/>
                    <a:gd name="connsiteY775" fmla="*/ 935080 h 1685551"/>
                    <a:gd name="connsiteX776" fmla="*/ 2847893 w 2983412"/>
                    <a:gd name="connsiteY776" fmla="*/ 935072 h 1685551"/>
                    <a:gd name="connsiteX777" fmla="*/ 2846728 w 2983412"/>
                    <a:gd name="connsiteY777" fmla="*/ 931122 h 1685551"/>
                    <a:gd name="connsiteX778" fmla="*/ 2837249 w 2983412"/>
                    <a:gd name="connsiteY778" fmla="*/ 935080 h 1685551"/>
                    <a:gd name="connsiteX779" fmla="*/ 2859734 w 2983412"/>
                    <a:gd name="connsiteY779" fmla="*/ 939029 h 1685551"/>
                    <a:gd name="connsiteX780" fmla="*/ 2861002 w 2983412"/>
                    <a:gd name="connsiteY780" fmla="*/ 935080 h 1685551"/>
                    <a:gd name="connsiteX781" fmla="*/ 2853813 w 2983412"/>
                    <a:gd name="connsiteY781" fmla="*/ 937051 h 1685551"/>
                    <a:gd name="connsiteX782" fmla="*/ 2859734 w 2983412"/>
                    <a:gd name="connsiteY782" fmla="*/ 939029 h 1685551"/>
                    <a:gd name="connsiteX783" fmla="*/ 2423870 w 2983412"/>
                    <a:gd name="connsiteY783" fmla="*/ 1476866 h 1685551"/>
                    <a:gd name="connsiteX784" fmla="*/ 2433963 w 2983412"/>
                    <a:gd name="connsiteY784" fmla="*/ 1470881 h 1685551"/>
                    <a:gd name="connsiteX785" fmla="*/ 2442237 w 2983412"/>
                    <a:gd name="connsiteY785" fmla="*/ 1463892 h 1685551"/>
                    <a:gd name="connsiteX786" fmla="*/ 2455491 w 2983412"/>
                    <a:gd name="connsiteY786" fmla="*/ 1427890 h 1685551"/>
                    <a:gd name="connsiteX787" fmla="*/ 2457062 w 2983412"/>
                    <a:gd name="connsiteY787" fmla="*/ 1415602 h 1685551"/>
                    <a:gd name="connsiteX788" fmla="*/ 2449937 w 2983412"/>
                    <a:gd name="connsiteY788" fmla="*/ 1372228 h 1685551"/>
                    <a:gd name="connsiteX789" fmla="*/ 2453903 w 2983412"/>
                    <a:gd name="connsiteY789" fmla="*/ 1364640 h 1685551"/>
                    <a:gd name="connsiteX790" fmla="*/ 2447942 w 2983412"/>
                    <a:gd name="connsiteY790" fmla="*/ 1349895 h 1685551"/>
                    <a:gd name="connsiteX791" fmla="*/ 2440753 w 2983412"/>
                    <a:gd name="connsiteY791" fmla="*/ 1305970 h 1685551"/>
                    <a:gd name="connsiteX792" fmla="*/ 2446546 w 2983412"/>
                    <a:gd name="connsiteY792" fmla="*/ 1280150 h 1685551"/>
                    <a:gd name="connsiteX793" fmla="*/ 2459648 w 2983412"/>
                    <a:gd name="connsiteY793" fmla="*/ 1258232 h 1685551"/>
                    <a:gd name="connsiteX794" fmla="*/ 2470730 w 2983412"/>
                    <a:gd name="connsiteY794" fmla="*/ 1246933 h 1685551"/>
                    <a:gd name="connsiteX795" fmla="*/ 2486745 w 2983412"/>
                    <a:gd name="connsiteY795" fmla="*/ 1233369 h 1685551"/>
                    <a:gd name="connsiteX796" fmla="*/ 2529385 w 2983412"/>
                    <a:gd name="connsiteY796" fmla="*/ 1204285 h 1685551"/>
                    <a:gd name="connsiteX797" fmla="*/ 2531882 w 2983412"/>
                    <a:gd name="connsiteY797" fmla="*/ 1198811 h 1685551"/>
                    <a:gd name="connsiteX798" fmla="*/ 2538521 w 2983412"/>
                    <a:gd name="connsiteY798" fmla="*/ 1187896 h 1685551"/>
                    <a:gd name="connsiteX799" fmla="*/ 2548798 w 2983412"/>
                    <a:gd name="connsiteY799" fmla="*/ 1182183 h 1685551"/>
                    <a:gd name="connsiteX800" fmla="*/ 2558676 w 2983412"/>
                    <a:gd name="connsiteY800" fmla="*/ 1182558 h 1685551"/>
                    <a:gd name="connsiteX801" fmla="*/ 2568658 w 2983412"/>
                    <a:gd name="connsiteY801" fmla="*/ 1184234 h 1685551"/>
                    <a:gd name="connsiteX802" fmla="*/ 2579158 w 2983412"/>
                    <a:gd name="connsiteY802" fmla="*/ 1165204 h 1685551"/>
                    <a:gd name="connsiteX803" fmla="*/ 2598699 w 2983412"/>
                    <a:gd name="connsiteY803" fmla="*/ 1154216 h 1685551"/>
                    <a:gd name="connsiteX804" fmla="*/ 2611744 w 2983412"/>
                    <a:gd name="connsiteY804" fmla="*/ 1156211 h 1685551"/>
                    <a:gd name="connsiteX805" fmla="*/ 2630982 w 2983412"/>
                    <a:gd name="connsiteY805" fmla="*/ 1146309 h 1685551"/>
                    <a:gd name="connsiteX806" fmla="*/ 2649437 w 2983412"/>
                    <a:gd name="connsiteY806" fmla="*/ 1137740 h 1685551"/>
                    <a:gd name="connsiteX807" fmla="*/ 2654951 w 2983412"/>
                    <a:gd name="connsiteY807" fmla="*/ 1125763 h 1685551"/>
                    <a:gd name="connsiteX808" fmla="*/ 2652501 w 2983412"/>
                    <a:gd name="connsiteY808" fmla="*/ 1082493 h 1685551"/>
                    <a:gd name="connsiteX809" fmla="*/ 2638777 w 2983412"/>
                    <a:gd name="connsiteY809" fmla="*/ 1081495 h 1685551"/>
                    <a:gd name="connsiteX810" fmla="*/ 2633815 w 2983412"/>
                    <a:gd name="connsiteY810" fmla="*/ 1075527 h 1685551"/>
                    <a:gd name="connsiteX811" fmla="*/ 2639352 w 2983412"/>
                    <a:gd name="connsiteY811" fmla="*/ 1079509 h 1685551"/>
                    <a:gd name="connsiteX812" fmla="*/ 2644403 w 2983412"/>
                    <a:gd name="connsiteY812" fmla="*/ 1076517 h 1685551"/>
                    <a:gd name="connsiteX813" fmla="*/ 2643334 w 2983412"/>
                    <a:gd name="connsiteY813" fmla="*/ 1071538 h 1685551"/>
                    <a:gd name="connsiteX814" fmla="*/ 2643685 w 2983412"/>
                    <a:gd name="connsiteY814" fmla="*/ 1064572 h 1685551"/>
                    <a:gd name="connsiteX815" fmla="*/ 2648400 w 2983412"/>
                    <a:gd name="connsiteY815" fmla="*/ 1065569 h 1685551"/>
                    <a:gd name="connsiteX816" fmla="*/ 2649557 w 2983412"/>
                    <a:gd name="connsiteY816" fmla="*/ 1061580 h 1685551"/>
                    <a:gd name="connsiteX817" fmla="*/ 2649039 w 2983412"/>
                    <a:gd name="connsiteY817" fmla="*/ 1057598 h 1685551"/>
                    <a:gd name="connsiteX818" fmla="*/ 2654424 w 2983412"/>
                    <a:gd name="connsiteY818" fmla="*/ 1047640 h 1685551"/>
                    <a:gd name="connsiteX819" fmla="*/ 2646709 w 2983412"/>
                    <a:gd name="connsiteY819" fmla="*/ 1042661 h 1685551"/>
                    <a:gd name="connsiteX820" fmla="*/ 2635131 w 2983412"/>
                    <a:gd name="connsiteY820" fmla="*/ 1036693 h 1685551"/>
                    <a:gd name="connsiteX821" fmla="*/ 2636583 w 2983412"/>
                    <a:gd name="connsiteY821" fmla="*/ 1031714 h 1685551"/>
                    <a:gd name="connsiteX822" fmla="*/ 2653363 w 2983412"/>
                    <a:gd name="connsiteY822" fmla="*/ 1042661 h 1685551"/>
                    <a:gd name="connsiteX823" fmla="*/ 2654839 w 2983412"/>
                    <a:gd name="connsiteY823" fmla="*/ 1034698 h 1685551"/>
                    <a:gd name="connsiteX824" fmla="*/ 2653244 w 2983412"/>
                    <a:gd name="connsiteY824" fmla="*/ 1028722 h 1685551"/>
                    <a:gd name="connsiteX825" fmla="*/ 2653068 w 2983412"/>
                    <a:gd name="connsiteY825" fmla="*/ 1020759 h 1685551"/>
                    <a:gd name="connsiteX826" fmla="*/ 2656204 w 2983412"/>
                    <a:gd name="connsiteY826" fmla="*/ 1014160 h 1685551"/>
                    <a:gd name="connsiteX827" fmla="*/ 2659890 w 2983412"/>
                    <a:gd name="connsiteY827" fmla="*/ 1005822 h 1685551"/>
                    <a:gd name="connsiteX828" fmla="*/ 2667733 w 2983412"/>
                    <a:gd name="connsiteY828" fmla="*/ 999447 h 1685551"/>
                    <a:gd name="connsiteX829" fmla="*/ 2673526 w 2983412"/>
                    <a:gd name="connsiteY829" fmla="*/ 995864 h 1685551"/>
                    <a:gd name="connsiteX830" fmla="*/ 2666840 w 2983412"/>
                    <a:gd name="connsiteY830" fmla="*/ 1001841 h 1685551"/>
                    <a:gd name="connsiteX831" fmla="*/ 2663991 w 2983412"/>
                    <a:gd name="connsiteY831" fmla="*/ 1008806 h 1685551"/>
                    <a:gd name="connsiteX832" fmla="*/ 2667343 w 2983412"/>
                    <a:gd name="connsiteY832" fmla="*/ 1005822 h 1685551"/>
                    <a:gd name="connsiteX833" fmla="*/ 2665619 w 2983412"/>
                    <a:gd name="connsiteY833" fmla="*/ 1011798 h 1685551"/>
                    <a:gd name="connsiteX834" fmla="*/ 2660217 w 2983412"/>
                    <a:gd name="connsiteY834" fmla="*/ 1024740 h 1685551"/>
                    <a:gd name="connsiteX835" fmla="*/ 2661462 w 2983412"/>
                    <a:gd name="connsiteY835" fmla="*/ 1037682 h 1685551"/>
                    <a:gd name="connsiteX836" fmla="*/ 2666106 w 2983412"/>
                    <a:gd name="connsiteY836" fmla="*/ 1044656 h 1685551"/>
                    <a:gd name="connsiteX837" fmla="*/ 2657066 w 2983412"/>
                    <a:gd name="connsiteY837" fmla="*/ 1061580 h 1685551"/>
                    <a:gd name="connsiteX838" fmla="*/ 2652901 w 2983412"/>
                    <a:gd name="connsiteY838" fmla="*/ 1070748 h 1685551"/>
                    <a:gd name="connsiteX839" fmla="*/ 2662794 w 2983412"/>
                    <a:gd name="connsiteY839" fmla="*/ 1059593 h 1685551"/>
                    <a:gd name="connsiteX840" fmla="*/ 2683213 w 2983412"/>
                    <a:gd name="connsiteY840" fmla="*/ 1043731 h 1685551"/>
                    <a:gd name="connsiteX841" fmla="*/ 2696282 w 2983412"/>
                    <a:gd name="connsiteY841" fmla="*/ 1023847 h 1685551"/>
                    <a:gd name="connsiteX842" fmla="*/ 2687561 w 2983412"/>
                    <a:gd name="connsiteY842" fmla="*/ 1014990 h 1685551"/>
                    <a:gd name="connsiteX843" fmla="*/ 2687282 w 2983412"/>
                    <a:gd name="connsiteY843" fmla="*/ 997460 h 1685551"/>
                    <a:gd name="connsiteX844" fmla="*/ 2692532 w 2983412"/>
                    <a:gd name="connsiteY844" fmla="*/ 1002239 h 1685551"/>
                    <a:gd name="connsiteX845" fmla="*/ 2700479 w 2983412"/>
                    <a:gd name="connsiteY845" fmla="*/ 1002239 h 1685551"/>
                    <a:gd name="connsiteX846" fmla="*/ 2702203 w 2983412"/>
                    <a:gd name="connsiteY846" fmla="*/ 1011256 h 1685551"/>
                    <a:gd name="connsiteX847" fmla="*/ 2720938 w 2983412"/>
                    <a:gd name="connsiteY847" fmla="*/ 996207 h 1685551"/>
                    <a:gd name="connsiteX848" fmla="*/ 2744005 w 2983412"/>
                    <a:gd name="connsiteY848" fmla="*/ 964363 h 1685551"/>
                    <a:gd name="connsiteX849" fmla="*/ 2735140 w 2983412"/>
                    <a:gd name="connsiteY849" fmla="*/ 962544 h 1685551"/>
                    <a:gd name="connsiteX850" fmla="*/ 2769889 w 2983412"/>
                    <a:gd name="connsiteY850" fmla="*/ 952267 h 1685551"/>
                    <a:gd name="connsiteX851" fmla="*/ 2793691 w 2983412"/>
                    <a:gd name="connsiteY851" fmla="*/ 949131 h 1685551"/>
                    <a:gd name="connsiteX852" fmla="*/ 2804223 w 2983412"/>
                    <a:gd name="connsiteY852" fmla="*/ 942987 h 1685551"/>
                    <a:gd name="connsiteX853" fmla="*/ 2777198 w 2983412"/>
                    <a:gd name="connsiteY853" fmla="*/ 945157 h 1685551"/>
                    <a:gd name="connsiteX854" fmla="*/ 2751178 w 2983412"/>
                    <a:gd name="connsiteY854" fmla="*/ 949306 h 1685551"/>
                    <a:gd name="connsiteX855" fmla="*/ 2759748 w 2983412"/>
                    <a:gd name="connsiteY855" fmla="*/ 943378 h 1685551"/>
                    <a:gd name="connsiteX856" fmla="*/ 2781275 w 2983412"/>
                    <a:gd name="connsiteY856" fmla="*/ 938838 h 1685551"/>
                    <a:gd name="connsiteX857" fmla="*/ 2808739 w 2983412"/>
                    <a:gd name="connsiteY857" fmla="*/ 936899 h 1685551"/>
                    <a:gd name="connsiteX858" fmla="*/ 2818937 w 2983412"/>
                    <a:gd name="connsiteY858" fmla="*/ 935096 h 1685551"/>
                    <a:gd name="connsiteX859" fmla="*/ 2827642 w 2983412"/>
                    <a:gd name="connsiteY859" fmla="*/ 921451 h 1685551"/>
                    <a:gd name="connsiteX860" fmla="*/ 2825655 w 2983412"/>
                    <a:gd name="connsiteY860" fmla="*/ 931186 h 1685551"/>
                    <a:gd name="connsiteX861" fmla="*/ 2831871 w 2983412"/>
                    <a:gd name="connsiteY861" fmla="*/ 930994 h 1685551"/>
                    <a:gd name="connsiteX862" fmla="*/ 2846225 w 2983412"/>
                    <a:gd name="connsiteY862" fmla="*/ 919672 h 1685551"/>
                    <a:gd name="connsiteX863" fmla="*/ 2844406 w 2983412"/>
                    <a:gd name="connsiteY863" fmla="*/ 926199 h 1685551"/>
                    <a:gd name="connsiteX864" fmla="*/ 2866356 w 2983412"/>
                    <a:gd name="connsiteY864" fmla="*/ 922640 h 1685551"/>
                    <a:gd name="connsiteX865" fmla="*/ 2869588 w 2983412"/>
                    <a:gd name="connsiteY865" fmla="*/ 920039 h 1685551"/>
                    <a:gd name="connsiteX866" fmla="*/ 2868838 w 2983412"/>
                    <a:gd name="connsiteY866" fmla="*/ 908701 h 1685551"/>
                    <a:gd name="connsiteX867" fmla="*/ 2862423 w 2983412"/>
                    <a:gd name="connsiteY867" fmla="*/ 908286 h 1685551"/>
                    <a:gd name="connsiteX868" fmla="*/ 2863188 w 2983412"/>
                    <a:gd name="connsiteY868" fmla="*/ 916233 h 1685551"/>
                    <a:gd name="connsiteX869" fmla="*/ 2851124 w 2983412"/>
                    <a:gd name="connsiteY869" fmla="*/ 919672 h 1685551"/>
                    <a:gd name="connsiteX870" fmla="*/ 2851914 w 2983412"/>
                    <a:gd name="connsiteY870" fmla="*/ 908079 h 1685551"/>
                    <a:gd name="connsiteX871" fmla="*/ 2850342 w 2983412"/>
                    <a:gd name="connsiteY871" fmla="*/ 902525 h 1685551"/>
                    <a:gd name="connsiteX872" fmla="*/ 2840392 w 2983412"/>
                    <a:gd name="connsiteY872" fmla="*/ 902493 h 1685551"/>
                    <a:gd name="connsiteX873" fmla="*/ 2849185 w 2983412"/>
                    <a:gd name="connsiteY873" fmla="*/ 898440 h 1685551"/>
                    <a:gd name="connsiteX874" fmla="*/ 2850574 w 2983412"/>
                    <a:gd name="connsiteY874" fmla="*/ 893924 h 1685551"/>
                    <a:gd name="connsiteX875" fmla="*/ 2857388 w 2983412"/>
                    <a:gd name="connsiteY875" fmla="*/ 891482 h 1685551"/>
                    <a:gd name="connsiteX876" fmla="*/ 2856095 w 2983412"/>
                    <a:gd name="connsiteY876" fmla="*/ 885633 h 1685551"/>
                    <a:gd name="connsiteX877" fmla="*/ 2860388 w 2983412"/>
                    <a:gd name="connsiteY877" fmla="*/ 876777 h 1685551"/>
                    <a:gd name="connsiteX878" fmla="*/ 2867122 w 2983412"/>
                    <a:gd name="connsiteY878" fmla="*/ 868111 h 1685551"/>
                    <a:gd name="connsiteX879" fmla="*/ 2873426 w 2983412"/>
                    <a:gd name="connsiteY879" fmla="*/ 866747 h 1685551"/>
                    <a:gd name="connsiteX880" fmla="*/ 2876793 w 2983412"/>
                    <a:gd name="connsiteY880" fmla="*/ 862662 h 1685551"/>
                    <a:gd name="connsiteX881" fmla="*/ 2880375 w 2983412"/>
                    <a:gd name="connsiteY881" fmla="*/ 854491 h 1685551"/>
                    <a:gd name="connsiteX882" fmla="*/ 2887628 w 2983412"/>
                    <a:gd name="connsiteY882" fmla="*/ 849552 h 1685551"/>
                    <a:gd name="connsiteX883" fmla="*/ 2894897 w 2983412"/>
                    <a:gd name="connsiteY883" fmla="*/ 849552 h 1685551"/>
                    <a:gd name="connsiteX884" fmla="*/ 2913752 w 2983412"/>
                    <a:gd name="connsiteY884" fmla="*/ 844023 h 1685551"/>
                    <a:gd name="connsiteX885" fmla="*/ 2922425 w 2983412"/>
                    <a:gd name="connsiteY885" fmla="*/ 832964 h 1685551"/>
                    <a:gd name="connsiteX886" fmla="*/ 2929143 w 2983412"/>
                    <a:gd name="connsiteY886" fmla="*/ 835725 h 1685551"/>
                    <a:gd name="connsiteX887" fmla="*/ 2936652 w 2983412"/>
                    <a:gd name="connsiteY887" fmla="*/ 829796 h 1685551"/>
                    <a:gd name="connsiteX888" fmla="*/ 2935279 w 2983412"/>
                    <a:gd name="connsiteY888" fmla="*/ 836706 h 1685551"/>
                    <a:gd name="connsiteX889" fmla="*/ 2940729 w 2983412"/>
                    <a:gd name="connsiteY889" fmla="*/ 834735 h 1685551"/>
                    <a:gd name="connsiteX890" fmla="*/ 2941974 w 2983412"/>
                    <a:gd name="connsiteY890" fmla="*/ 830785 h 1685551"/>
                    <a:gd name="connsiteX891" fmla="*/ 2958387 w 2983412"/>
                    <a:gd name="connsiteY891" fmla="*/ 826477 h 1685551"/>
                    <a:gd name="connsiteX892" fmla="*/ 2964052 w 2983412"/>
                    <a:gd name="connsiteY892" fmla="*/ 823556 h 1685551"/>
                    <a:gd name="connsiteX893" fmla="*/ 2971289 w 2983412"/>
                    <a:gd name="connsiteY893" fmla="*/ 821897 h 1685551"/>
                    <a:gd name="connsiteX894" fmla="*/ 2980058 w 2983412"/>
                    <a:gd name="connsiteY894" fmla="*/ 817804 h 1685551"/>
                    <a:gd name="connsiteX895" fmla="*/ 2979643 w 2983412"/>
                    <a:gd name="connsiteY895" fmla="*/ 812489 h 1685551"/>
                    <a:gd name="connsiteX896" fmla="*/ 2978542 w 2983412"/>
                    <a:gd name="connsiteY896" fmla="*/ 807183 h 1685551"/>
                    <a:gd name="connsiteX897" fmla="*/ 2973986 w 2983412"/>
                    <a:gd name="connsiteY897" fmla="*/ 807822 h 1685551"/>
                    <a:gd name="connsiteX898" fmla="*/ 2971512 w 2983412"/>
                    <a:gd name="connsiteY898" fmla="*/ 804590 h 1685551"/>
                    <a:gd name="connsiteX899" fmla="*/ 2973595 w 2983412"/>
                    <a:gd name="connsiteY899" fmla="*/ 800776 h 1685551"/>
                    <a:gd name="connsiteX900" fmla="*/ 2973028 w 2983412"/>
                    <a:gd name="connsiteY900" fmla="*/ 796707 h 1685551"/>
                    <a:gd name="connsiteX901" fmla="*/ 2976156 w 2983412"/>
                    <a:gd name="connsiteY901" fmla="*/ 793507 h 1685551"/>
                    <a:gd name="connsiteX902" fmla="*/ 2972087 w 2983412"/>
                    <a:gd name="connsiteY902" fmla="*/ 792590 h 1685551"/>
                    <a:gd name="connsiteX903" fmla="*/ 2969110 w 2983412"/>
                    <a:gd name="connsiteY903" fmla="*/ 789909 h 1685551"/>
                    <a:gd name="connsiteX904" fmla="*/ 2969382 w 2983412"/>
                    <a:gd name="connsiteY904" fmla="*/ 785672 h 1685551"/>
                    <a:gd name="connsiteX905" fmla="*/ 2970786 w 2983412"/>
                    <a:gd name="connsiteY905" fmla="*/ 781874 h 1685551"/>
                    <a:gd name="connsiteX906" fmla="*/ 2983537 w 2983412"/>
                    <a:gd name="connsiteY906" fmla="*/ 744763 h 1685551"/>
                    <a:gd name="connsiteX907" fmla="*/ 2980784 w 2983412"/>
                    <a:gd name="connsiteY907" fmla="*/ 741484 h 1685551"/>
                    <a:gd name="connsiteX908" fmla="*/ 2978127 w 2983412"/>
                    <a:gd name="connsiteY908" fmla="*/ 738061 h 1685551"/>
                    <a:gd name="connsiteX909" fmla="*/ 2974839 w 2983412"/>
                    <a:gd name="connsiteY909" fmla="*/ 735348 h 1685551"/>
                    <a:gd name="connsiteX910" fmla="*/ 2970706 w 2983412"/>
                    <a:gd name="connsiteY910" fmla="*/ 736329 h 1685551"/>
                    <a:gd name="connsiteX911" fmla="*/ 2965903 w 2983412"/>
                    <a:gd name="connsiteY911" fmla="*/ 737670 h 1685551"/>
                    <a:gd name="connsiteX912" fmla="*/ 2961953 w 2983412"/>
                    <a:gd name="connsiteY912" fmla="*/ 738978 h 1685551"/>
                    <a:gd name="connsiteX913" fmla="*/ 2958051 w 2983412"/>
                    <a:gd name="connsiteY913" fmla="*/ 739888 h 1685551"/>
                    <a:gd name="connsiteX914" fmla="*/ 2953982 w 2983412"/>
                    <a:gd name="connsiteY914" fmla="*/ 740207 h 1685551"/>
                    <a:gd name="connsiteX915" fmla="*/ 2953535 w 2983412"/>
                    <a:gd name="connsiteY915" fmla="*/ 734590 h 1685551"/>
                    <a:gd name="connsiteX916" fmla="*/ 2950240 w 2983412"/>
                    <a:gd name="connsiteY916" fmla="*/ 732037 h 1685551"/>
                    <a:gd name="connsiteX917" fmla="*/ 2920342 w 2983412"/>
                    <a:gd name="connsiteY917" fmla="*/ 756931 h 1685551"/>
                    <a:gd name="connsiteX918" fmla="*/ 2915427 w 2983412"/>
                    <a:gd name="connsiteY918" fmla="*/ 766067 h 1685551"/>
                    <a:gd name="connsiteX919" fmla="*/ 2911589 w 2983412"/>
                    <a:gd name="connsiteY919" fmla="*/ 767966 h 1685551"/>
                    <a:gd name="connsiteX920" fmla="*/ 2908294 w 2983412"/>
                    <a:gd name="connsiteY920" fmla="*/ 771222 h 1685551"/>
                    <a:gd name="connsiteX921" fmla="*/ 2906275 w 2983412"/>
                    <a:gd name="connsiteY921" fmla="*/ 776432 h 1685551"/>
                    <a:gd name="connsiteX922" fmla="*/ 2903826 w 2983412"/>
                    <a:gd name="connsiteY922" fmla="*/ 779735 h 1685551"/>
                    <a:gd name="connsiteX923" fmla="*/ 2902079 w 2983412"/>
                    <a:gd name="connsiteY923" fmla="*/ 784315 h 1685551"/>
                    <a:gd name="connsiteX924" fmla="*/ 2898304 w 2983412"/>
                    <a:gd name="connsiteY924" fmla="*/ 786478 h 1685551"/>
                    <a:gd name="connsiteX925" fmla="*/ 2893868 w 2983412"/>
                    <a:gd name="connsiteY925" fmla="*/ 790643 h 1685551"/>
                    <a:gd name="connsiteX926" fmla="*/ 2889958 w 2983412"/>
                    <a:gd name="connsiteY926" fmla="*/ 792590 h 1685551"/>
                    <a:gd name="connsiteX927" fmla="*/ 2887006 w 2983412"/>
                    <a:gd name="connsiteY927" fmla="*/ 795494 h 1685551"/>
                    <a:gd name="connsiteX928" fmla="*/ 2887700 w 2983412"/>
                    <a:gd name="connsiteY928" fmla="*/ 799468 h 1685551"/>
                    <a:gd name="connsiteX929" fmla="*/ 2883679 w 2983412"/>
                    <a:gd name="connsiteY929" fmla="*/ 798502 h 1685551"/>
                    <a:gd name="connsiteX930" fmla="*/ 2881620 w 2983412"/>
                    <a:gd name="connsiteY930" fmla="*/ 802715 h 1685551"/>
                    <a:gd name="connsiteX931" fmla="*/ 2877511 w 2983412"/>
                    <a:gd name="connsiteY931" fmla="*/ 801606 h 1685551"/>
                    <a:gd name="connsiteX932" fmla="*/ 2873545 w 2983412"/>
                    <a:gd name="connsiteY932" fmla="*/ 803361 h 1685551"/>
                    <a:gd name="connsiteX933" fmla="*/ 2869380 w 2983412"/>
                    <a:gd name="connsiteY933" fmla="*/ 803561 h 1685551"/>
                    <a:gd name="connsiteX934" fmla="*/ 2865407 w 2983412"/>
                    <a:gd name="connsiteY934" fmla="*/ 804734 h 1685551"/>
                    <a:gd name="connsiteX935" fmla="*/ 2863133 w 2983412"/>
                    <a:gd name="connsiteY935" fmla="*/ 808237 h 1685551"/>
                    <a:gd name="connsiteX936" fmla="*/ 2860061 w 2983412"/>
                    <a:gd name="connsiteY936" fmla="*/ 810918 h 1685551"/>
                    <a:gd name="connsiteX937" fmla="*/ 2838485 w 2983412"/>
                    <a:gd name="connsiteY937" fmla="*/ 812346 h 1685551"/>
                    <a:gd name="connsiteX938" fmla="*/ 2828256 w 2983412"/>
                    <a:gd name="connsiteY938" fmla="*/ 811987 h 1685551"/>
                    <a:gd name="connsiteX939" fmla="*/ 2815921 w 2983412"/>
                    <a:gd name="connsiteY939" fmla="*/ 812003 h 1685551"/>
                    <a:gd name="connsiteX940" fmla="*/ 2794568 w 2983412"/>
                    <a:gd name="connsiteY940" fmla="*/ 812489 h 1685551"/>
                    <a:gd name="connsiteX941" fmla="*/ 2781499 w 2983412"/>
                    <a:gd name="connsiteY941" fmla="*/ 812673 h 1685551"/>
                    <a:gd name="connsiteX942" fmla="*/ 2774286 w 2983412"/>
                    <a:gd name="connsiteY942" fmla="*/ 812489 h 1685551"/>
                    <a:gd name="connsiteX943" fmla="*/ 2770033 w 2983412"/>
                    <a:gd name="connsiteY943" fmla="*/ 811971 h 1685551"/>
                    <a:gd name="connsiteX944" fmla="*/ 2765692 w 2983412"/>
                    <a:gd name="connsiteY944" fmla="*/ 813048 h 1685551"/>
                    <a:gd name="connsiteX945" fmla="*/ 2760554 w 2983412"/>
                    <a:gd name="connsiteY945" fmla="*/ 815306 h 1685551"/>
                    <a:gd name="connsiteX946" fmla="*/ 2754984 w 2983412"/>
                    <a:gd name="connsiteY946" fmla="*/ 817963 h 1685551"/>
                    <a:gd name="connsiteX947" fmla="*/ 2751370 w 2983412"/>
                    <a:gd name="connsiteY947" fmla="*/ 820046 h 1685551"/>
                    <a:gd name="connsiteX948" fmla="*/ 2738867 w 2983412"/>
                    <a:gd name="connsiteY948" fmla="*/ 828567 h 1685551"/>
                    <a:gd name="connsiteX949" fmla="*/ 2734510 w 2983412"/>
                    <a:gd name="connsiteY949" fmla="*/ 832645 h 1685551"/>
                    <a:gd name="connsiteX950" fmla="*/ 2730624 w 2983412"/>
                    <a:gd name="connsiteY950" fmla="*/ 834161 h 1685551"/>
                    <a:gd name="connsiteX951" fmla="*/ 2726651 w 2983412"/>
                    <a:gd name="connsiteY951" fmla="*/ 835892 h 1685551"/>
                    <a:gd name="connsiteX952" fmla="*/ 2722270 w 2983412"/>
                    <a:gd name="connsiteY952" fmla="*/ 838932 h 1685551"/>
                    <a:gd name="connsiteX953" fmla="*/ 2718544 w 2983412"/>
                    <a:gd name="connsiteY953" fmla="*/ 841230 h 1685551"/>
                    <a:gd name="connsiteX954" fmla="*/ 2713023 w 2983412"/>
                    <a:gd name="connsiteY954" fmla="*/ 845698 h 1685551"/>
                    <a:gd name="connsiteX955" fmla="*/ 2702418 w 2983412"/>
                    <a:gd name="connsiteY955" fmla="*/ 856167 h 1685551"/>
                    <a:gd name="connsiteX956" fmla="*/ 2649302 w 2983412"/>
                    <a:gd name="connsiteY956" fmla="*/ 857826 h 1685551"/>
                    <a:gd name="connsiteX957" fmla="*/ 2633057 w 2983412"/>
                    <a:gd name="connsiteY957" fmla="*/ 863946 h 1685551"/>
                    <a:gd name="connsiteX958" fmla="*/ 2634620 w 2983412"/>
                    <a:gd name="connsiteY958" fmla="*/ 870465 h 1685551"/>
                    <a:gd name="connsiteX959" fmla="*/ 2632035 w 2983412"/>
                    <a:gd name="connsiteY959" fmla="*/ 876330 h 1685551"/>
                    <a:gd name="connsiteX960" fmla="*/ 2633416 w 2983412"/>
                    <a:gd name="connsiteY960" fmla="*/ 880088 h 1685551"/>
                    <a:gd name="connsiteX961" fmla="*/ 2630727 w 2983412"/>
                    <a:gd name="connsiteY961" fmla="*/ 885402 h 1685551"/>
                    <a:gd name="connsiteX962" fmla="*/ 2596201 w 2983412"/>
                    <a:gd name="connsiteY962" fmla="*/ 899014 h 1685551"/>
                    <a:gd name="connsiteX963" fmla="*/ 2561955 w 2983412"/>
                    <a:gd name="connsiteY963" fmla="*/ 904927 h 1685551"/>
                    <a:gd name="connsiteX964" fmla="*/ 2547298 w 2983412"/>
                    <a:gd name="connsiteY964" fmla="*/ 912108 h 1685551"/>
                    <a:gd name="connsiteX965" fmla="*/ 2523688 w 2983412"/>
                    <a:gd name="connsiteY965" fmla="*/ 922848 h 1685551"/>
                    <a:gd name="connsiteX966" fmla="*/ 2515908 w 2983412"/>
                    <a:gd name="connsiteY966" fmla="*/ 922856 h 1685551"/>
                    <a:gd name="connsiteX967" fmla="*/ 2507658 w 2983412"/>
                    <a:gd name="connsiteY967" fmla="*/ 913488 h 1685551"/>
                    <a:gd name="connsiteX968" fmla="*/ 2509397 w 2983412"/>
                    <a:gd name="connsiteY968" fmla="*/ 908119 h 1685551"/>
                    <a:gd name="connsiteX969" fmla="*/ 2512988 w 2983412"/>
                    <a:gd name="connsiteY969" fmla="*/ 901863 h 1685551"/>
                    <a:gd name="connsiteX970" fmla="*/ 2520639 w 2983412"/>
                    <a:gd name="connsiteY970" fmla="*/ 899709 h 1685551"/>
                    <a:gd name="connsiteX971" fmla="*/ 2527414 w 2983412"/>
                    <a:gd name="connsiteY971" fmla="*/ 894107 h 1685551"/>
                    <a:gd name="connsiteX972" fmla="*/ 2532201 w 2983412"/>
                    <a:gd name="connsiteY972" fmla="*/ 891721 h 1685551"/>
                    <a:gd name="connsiteX973" fmla="*/ 2535473 w 2983412"/>
                    <a:gd name="connsiteY973" fmla="*/ 886806 h 1685551"/>
                    <a:gd name="connsiteX974" fmla="*/ 2537922 w 2983412"/>
                    <a:gd name="connsiteY974" fmla="*/ 881301 h 1685551"/>
                    <a:gd name="connsiteX975" fmla="*/ 2555293 w 2983412"/>
                    <a:gd name="connsiteY975" fmla="*/ 859287 h 1685551"/>
                    <a:gd name="connsiteX976" fmla="*/ 2564389 w 2983412"/>
                    <a:gd name="connsiteY976" fmla="*/ 812489 h 1685551"/>
                    <a:gd name="connsiteX977" fmla="*/ 2566982 w 2983412"/>
                    <a:gd name="connsiteY977" fmla="*/ 801478 h 1685551"/>
                    <a:gd name="connsiteX978" fmla="*/ 2547250 w 2983412"/>
                    <a:gd name="connsiteY978" fmla="*/ 787188 h 1685551"/>
                    <a:gd name="connsiteX979" fmla="*/ 2543157 w 2983412"/>
                    <a:gd name="connsiteY979" fmla="*/ 787148 h 1685551"/>
                    <a:gd name="connsiteX980" fmla="*/ 2551838 w 2983412"/>
                    <a:gd name="connsiteY980" fmla="*/ 779751 h 1685551"/>
                    <a:gd name="connsiteX981" fmla="*/ 2548526 w 2983412"/>
                    <a:gd name="connsiteY981" fmla="*/ 775945 h 1685551"/>
                    <a:gd name="connsiteX982" fmla="*/ 2543029 w 2983412"/>
                    <a:gd name="connsiteY982" fmla="*/ 775810 h 1685551"/>
                    <a:gd name="connsiteX983" fmla="*/ 2538680 w 2983412"/>
                    <a:gd name="connsiteY983" fmla="*/ 777844 h 1685551"/>
                    <a:gd name="connsiteX984" fmla="*/ 2537284 w 2983412"/>
                    <a:gd name="connsiteY984" fmla="*/ 773568 h 1685551"/>
                    <a:gd name="connsiteX985" fmla="*/ 2537986 w 2983412"/>
                    <a:gd name="connsiteY985" fmla="*/ 769387 h 1685551"/>
                    <a:gd name="connsiteX986" fmla="*/ 2540906 w 2983412"/>
                    <a:gd name="connsiteY986" fmla="*/ 763195 h 1685551"/>
                    <a:gd name="connsiteX987" fmla="*/ 2535888 w 2983412"/>
                    <a:gd name="connsiteY987" fmla="*/ 763546 h 1685551"/>
                    <a:gd name="connsiteX988" fmla="*/ 2530438 w 2983412"/>
                    <a:gd name="connsiteY988" fmla="*/ 764870 h 1685551"/>
                    <a:gd name="connsiteX989" fmla="*/ 2525379 w 2983412"/>
                    <a:gd name="connsiteY989" fmla="*/ 758902 h 1685551"/>
                    <a:gd name="connsiteX990" fmla="*/ 2526480 w 2983412"/>
                    <a:gd name="connsiteY990" fmla="*/ 750580 h 1685551"/>
                    <a:gd name="connsiteX991" fmla="*/ 2503078 w 2983412"/>
                    <a:gd name="connsiteY991" fmla="*/ 734909 h 1685551"/>
                    <a:gd name="connsiteX992" fmla="*/ 2498059 w 2983412"/>
                    <a:gd name="connsiteY992" fmla="*/ 731279 h 1685551"/>
                    <a:gd name="connsiteX993" fmla="*/ 2492753 w 2983412"/>
                    <a:gd name="connsiteY993" fmla="*/ 728318 h 1685551"/>
                    <a:gd name="connsiteX994" fmla="*/ 2487790 w 2983412"/>
                    <a:gd name="connsiteY994" fmla="*/ 724887 h 1685551"/>
                    <a:gd name="connsiteX995" fmla="*/ 2469661 w 2983412"/>
                    <a:gd name="connsiteY995" fmla="*/ 713477 h 1685551"/>
                    <a:gd name="connsiteX996" fmla="*/ 2461754 w 2983412"/>
                    <a:gd name="connsiteY996" fmla="*/ 709065 h 1685551"/>
                    <a:gd name="connsiteX997" fmla="*/ 2454158 w 2983412"/>
                    <a:gd name="connsiteY997" fmla="*/ 704158 h 1685551"/>
                    <a:gd name="connsiteX998" fmla="*/ 2442836 w 2983412"/>
                    <a:gd name="connsiteY998" fmla="*/ 707094 h 1685551"/>
                    <a:gd name="connsiteX999" fmla="*/ 2423630 w 2983412"/>
                    <a:gd name="connsiteY999" fmla="*/ 715009 h 1685551"/>
                    <a:gd name="connsiteX1000" fmla="*/ 2417518 w 2983412"/>
                    <a:gd name="connsiteY1000" fmla="*/ 714307 h 1685551"/>
                    <a:gd name="connsiteX1001" fmla="*/ 2412827 w 2983412"/>
                    <a:gd name="connsiteY1001" fmla="*/ 713429 h 1685551"/>
                    <a:gd name="connsiteX1002" fmla="*/ 2408502 w 2983412"/>
                    <a:gd name="connsiteY1002" fmla="*/ 714259 h 1685551"/>
                    <a:gd name="connsiteX1003" fmla="*/ 2406084 w 2983412"/>
                    <a:gd name="connsiteY1003" fmla="*/ 710852 h 1685551"/>
                    <a:gd name="connsiteX1004" fmla="*/ 2400411 w 2983412"/>
                    <a:gd name="connsiteY1004" fmla="*/ 710916 h 1685551"/>
                    <a:gd name="connsiteX1005" fmla="*/ 2396406 w 2983412"/>
                    <a:gd name="connsiteY1005" fmla="*/ 710932 h 1685551"/>
                    <a:gd name="connsiteX1006" fmla="*/ 2391108 w 2983412"/>
                    <a:gd name="connsiteY1006" fmla="*/ 710780 h 1685551"/>
                    <a:gd name="connsiteX1007" fmla="*/ 2387613 w 2983412"/>
                    <a:gd name="connsiteY1007" fmla="*/ 708115 h 1685551"/>
                    <a:gd name="connsiteX1008" fmla="*/ 2382107 w 2983412"/>
                    <a:gd name="connsiteY1008" fmla="*/ 707996 h 1685551"/>
                    <a:gd name="connsiteX1009" fmla="*/ 2377208 w 2983412"/>
                    <a:gd name="connsiteY1009" fmla="*/ 710070 h 1685551"/>
                    <a:gd name="connsiteX1010" fmla="*/ 2371288 w 2983412"/>
                    <a:gd name="connsiteY1010" fmla="*/ 711897 h 1685551"/>
                    <a:gd name="connsiteX1011" fmla="*/ 2365694 w 2983412"/>
                    <a:gd name="connsiteY1011" fmla="*/ 712735 h 1685551"/>
                    <a:gd name="connsiteX1012" fmla="*/ 2363707 w 2983412"/>
                    <a:gd name="connsiteY1012" fmla="*/ 709137 h 1685551"/>
                    <a:gd name="connsiteX1013" fmla="*/ 2360093 w 2983412"/>
                    <a:gd name="connsiteY1013" fmla="*/ 706376 h 1685551"/>
                    <a:gd name="connsiteX1014" fmla="*/ 2357572 w 2983412"/>
                    <a:gd name="connsiteY1014" fmla="*/ 703200 h 1685551"/>
                    <a:gd name="connsiteX1015" fmla="*/ 2353510 w 2983412"/>
                    <a:gd name="connsiteY1015" fmla="*/ 702841 h 1685551"/>
                    <a:gd name="connsiteX1016" fmla="*/ 2350047 w 2983412"/>
                    <a:gd name="connsiteY1016" fmla="*/ 705466 h 1685551"/>
                    <a:gd name="connsiteX1017" fmla="*/ 2346848 w 2983412"/>
                    <a:gd name="connsiteY1017" fmla="*/ 701932 h 1685551"/>
                    <a:gd name="connsiteX1018" fmla="*/ 2343066 w 2983412"/>
                    <a:gd name="connsiteY1018" fmla="*/ 699849 h 1685551"/>
                    <a:gd name="connsiteX1019" fmla="*/ 2345316 w 2983412"/>
                    <a:gd name="connsiteY1019" fmla="*/ 696378 h 1685551"/>
                    <a:gd name="connsiteX1020" fmla="*/ 2338558 w 2983412"/>
                    <a:gd name="connsiteY1020" fmla="*/ 694280 h 1685551"/>
                    <a:gd name="connsiteX1021" fmla="*/ 2331799 w 2983412"/>
                    <a:gd name="connsiteY1021" fmla="*/ 693115 h 1685551"/>
                    <a:gd name="connsiteX1022" fmla="*/ 2327786 w 2983412"/>
                    <a:gd name="connsiteY1022" fmla="*/ 693689 h 1685551"/>
                    <a:gd name="connsiteX1023" fmla="*/ 2323940 w 2983412"/>
                    <a:gd name="connsiteY1023" fmla="*/ 695772 h 1685551"/>
                    <a:gd name="connsiteX1024" fmla="*/ 2319831 w 2983412"/>
                    <a:gd name="connsiteY1024" fmla="*/ 696849 h 1685551"/>
                    <a:gd name="connsiteX1025" fmla="*/ 2314309 w 2983412"/>
                    <a:gd name="connsiteY1025" fmla="*/ 697256 h 1685551"/>
                    <a:gd name="connsiteX1026" fmla="*/ 2312219 w 2983412"/>
                    <a:gd name="connsiteY1026" fmla="*/ 693450 h 1685551"/>
                    <a:gd name="connsiteX1027" fmla="*/ 2305117 w 2983412"/>
                    <a:gd name="connsiteY1027" fmla="*/ 692883 h 1685551"/>
                    <a:gd name="connsiteX1028" fmla="*/ 2301040 w 2983412"/>
                    <a:gd name="connsiteY1028" fmla="*/ 690873 h 1685551"/>
                    <a:gd name="connsiteX1029" fmla="*/ 2296643 w 2983412"/>
                    <a:gd name="connsiteY1029" fmla="*/ 690649 h 1685551"/>
                    <a:gd name="connsiteX1030" fmla="*/ 2296029 w 2983412"/>
                    <a:gd name="connsiteY1030" fmla="*/ 686636 h 1685551"/>
                    <a:gd name="connsiteX1031" fmla="*/ 2297729 w 2983412"/>
                    <a:gd name="connsiteY1031" fmla="*/ 681394 h 1685551"/>
                    <a:gd name="connsiteX1032" fmla="*/ 2298862 w 2983412"/>
                    <a:gd name="connsiteY1032" fmla="*/ 674915 h 1685551"/>
                    <a:gd name="connsiteX1033" fmla="*/ 2300362 w 2983412"/>
                    <a:gd name="connsiteY1033" fmla="*/ 670877 h 1685551"/>
                    <a:gd name="connsiteX1034" fmla="*/ 2295726 w 2983412"/>
                    <a:gd name="connsiteY1034" fmla="*/ 669712 h 1685551"/>
                    <a:gd name="connsiteX1035" fmla="*/ 2286287 w 2983412"/>
                    <a:gd name="connsiteY1035" fmla="*/ 681425 h 1685551"/>
                    <a:gd name="connsiteX1036" fmla="*/ 1830132 w 2983412"/>
                    <a:gd name="connsiteY1036" fmla="*/ 681441 h 1685551"/>
                    <a:gd name="connsiteX1037" fmla="*/ 1545607 w 2983412"/>
                    <a:gd name="connsiteY1037" fmla="*/ 681330 h 1685551"/>
                    <a:gd name="connsiteX1038" fmla="*/ 1550282 w 2983412"/>
                    <a:gd name="connsiteY1038" fmla="*/ 686923 h 1685551"/>
                    <a:gd name="connsiteX1039" fmla="*/ 1540388 w 2983412"/>
                    <a:gd name="connsiteY1039" fmla="*/ 691455 h 1685551"/>
                    <a:gd name="connsiteX1040" fmla="*/ 1538808 w 2983412"/>
                    <a:gd name="connsiteY1040" fmla="*/ 696187 h 1685551"/>
                    <a:gd name="connsiteX1041" fmla="*/ 1538904 w 2983412"/>
                    <a:gd name="connsiteY1041" fmla="*/ 700304 h 1685551"/>
                    <a:gd name="connsiteX1042" fmla="*/ 1532465 w 2983412"/>
                    <a:gd name="connsiteY1042" fmla="*/ 704852 h 1685551"/>
                    <a:gd name="connsiteX1043" fmla="*/ 1523497 w 2983412"/>
                    <a:gd name="connsiteY1043" fmla="*/ 706799 h 1685551"/>
                    <a:gd name="connsiteX1044" fmla="*/ 1511783 w 2983412"/>
                    <a:gd name="connsiteY1044" fmla="*/ 704054 h 1685551"/>
                    <a:gd name="connsiteX1045" fmla="*/ 1497397 w 2983412"/>
                    <a:gd name="connsiteY1045" fmla="*/ 697783 h 1685551"/>
                    <a:gd name="connsiteX1046" fmla="*/ 1492458 w 2983412"/>
                    <a:gd name="connsiteY1046" fmla="*/ 704565 h 1685551"/>
                    <a:gd name="connsiteX1047" fmla="*/ 1485030 w 2983412"/>
                    <a:gd name="connsiteY1047" fmla="*/ 715672 h 1685551"/>
                    <a:gd name="connsiteX1048" fmla="*/ 1487136 w 2983412"/>
                    <a:gd name="connsiteY1048" fmla="*/ 724504 h 1685551"/>
                    <a:gd name="connsiteX1049" fmla="*/ 1480386 w 2983412"/>
                    <a:gd name="connsiteY1049" fmla="*/ 744149 h 1685551"/>
                    <a:gd name="connsiteX1050" fmla="*/ 1485764 w 2983412"/>
                    <a:gd name="connsiteY1050" fmla="*/ 747692 h 1685551"/>
                    <a:gd name="connsiteX1051" fmla="*/ 1478870 w 2983412"/>
                    <a:gd name="connsiteY1051" fmla="*/ 748601 h 1685551"/>
                    <a:gd name="connsiteX1052" fmla="*/ 1475917 w 2983412"/>
                    <a:gd name="connsiteY1052" fmla="*/ 757250 h 1685551"/>
                    <a:gd name="connsiteX1053" fmla="*/ 1466574 w 2983412"/>
                    <a:gd name="connsiteY1053" fmla="*/ 771270 h 1685551"/>
                    <a:gd name="connsiteX1054" fmla="*/ 1466143 w 2983412"/>
                    <a:gd name="connsiteY1054" fmla="*/ 776185 h 1685551"/>
                    <a:gd name="connsiteX1055" fmla="*/ 1456672 w 2983412"/>
                    <a:gd name="connsiteY1055" fmla="*/ 789446 h 1685551"/>
                    <a:gd name="connsiteX1056" fmla="*/ 1440882 w 2983412"/>
                    <a:gd name="connsiteY1056" fmla="*/ 812489 h 1685551"/>
                    <a:gd name="connsiteX1057" fmla="*/ 1433525 w 2983412"/>
                    <a:gd name="connsiteY1057" fmla="*/ 824163 h 1685551"/>
                    <a:gd name="connsiteX1058" fmla="*/ 1415372 w 2983412"/>
                    <a:gd name="connsiteY1058" fmla="*/ 850430 h 1685551"/>
                    <a:gd name="connsiteX1059" fmla="*/ 1409077 w 2983412"/>
                    <a:gd name="connsiteY1059" fmla="*/ 858624 h 1685551"/>
                    <a:gd name="connsiteX1060" fmla="*/ 1397356 w 2983412"/>
                    <a:gd name="connsiteY1060" fmla="*/ 870864 h 1685551"/>
                    <a:gd name="connsiteX1061" fmla="*/ 1393398 w 2983412"/>
                    <a:gd name="connsiteY1061" fmla="*/ 876545 h 1685551"/>
                    <a:gd name="connsiteX1062" fmla="*/ 1384613 w 2983412"/>
                    <a:gd name="connsiteY1062" fmla="*/ 885338 h 1685551"/>
                    <a:gd name="connsiteX1063" fmla="*/ 1384286 w 2983412"/>
                    <a:gd name="connsiteY1063" fmla="*/ 891115 h 1685551"/>
                    <a:gd name="connsiteX1064" fmla="*/ 1379012 w 2983412"/>
                    <a:gd name="connsiteY1064" fmla="*/ 899477 h 1685551"/>
                    <a:gd name="connsiteX1065" fmla="*/ 1376483 w 2983412"/>
                    <a:gd name="connsiteY1065" fmla="*/ 911877 h 1685551"/>
                    <a:gd name="connsiteX1066" fmla="*/ 1374711 w 2983412"/>
                    <a:gd name="connsiteY1066" fmla="*/ 918755 h 1685551"/>
                    <a:gd name="connsiteX1067" fmla="*/ 1373060 w 2983412"/>
                    <a:gd name="connsiteY1067" fmla="*/ 929893 h 1685551"/>
                    <a:gd name="connsiteX1068" fmla="*/ 1362990 w 2983412"/>
                    <a:gd name="connsiteY1068" fmla="*/ 941710 h 1685551"/>
                    <a:gd name="connsiteX1069" fmla="*/ 1360110 w 2983412"/>
                    <a:gd name="connsiteY1069" fmla="*/ 947192 h 1685551"/>
                    <a:gd name="connsiteX1070" fmla="*/ 1346928 w 2983412"/>
                    <a:gd name="connsiteY1070" fmla="*/ 959288 h 1685551"/>
                    <a:gd name="connsiteX1071" fmla="*/ 1341869 w 2983412"/>
                    <a:gd name="connsiteY1071" fmla="*/ 971089 h 1685551"/>
                    <a:gd name="connsiteX1072" fmla="*/ 1348644 w 2983412"/>
                    <a:gd name="connsiteY1072" fmla="*/ 984486 h 1685551"/>
                    <a:gd name="connsiteX1073" fmla="*/ 1337776 w 2983412"/>
                    <a:gd name="connsiteY1073" fmla="*/ 1015971 h 1685551"/>
                    <a:gd name="connsiteX1074" fmla="*/ 1347638 w 2983412"/>
                    <a:gd name="connsiteY1074" fmla="*/ 1037978 h 1685551"/>
                    <a:gd name="connsiteX1075" fmla="*/ 1343050 w 2983412"/>
                    <a:gd name="connsiteY1075" fmla="*/ 1046962 h 1685551"/>
                    <a:gd name="connsiteX1076" fmla="*/ 1346234 w 2983412"/>
                    <a:gd name="connsiteY1076" fmla="*/ 1049396 h 1685551"/>
                    <a:gd name="connsiteX1077" fmla="*/ 1354787 w 2983412"/>
                    <a:gd name="connsiteY1077" fmla="*/ 1050545 h 1685551"/>
                    <a:gd name="connsiteX1078" fmla="*/ 1358889 w 2983412"/>
                    <a:gd name="connsiteY1078" fmla="*/ 1046523 h 1685551"/>
                    <a:gd name="connsiteX1079" fmla="*/ 1361953 w 2983412"/>
                    <a:gd name="connsiteY1079" fmla="*/ 1041672 h 1685551"/>
                    <a:gd name="connsiteX1080" fmla="*/ 1366668 w 2983412"/>
                    <a:gd name="connsiteY1080" fmla="*/ 1038680 h 1685551"/>
                    <a:gd name="connsiteX1081" fmla="*/ 1365192 w 2983412"/>
                    <a:gd name="connsiteY1081" fmla="*/ 1043659 h 1685551"/>
                    <a:gd name="connsiteX1082" fmla="*/ 1362048 w 2983412"/>
                    <a:gd name="connsiteY1082" fmla="*/ 1048638 h 1685551"/>
                    <a:gd name="connsiteX1083" fmla="*/ 1363461 w 2983412"/>
                    <a:gd name="connsiteY1083" fmla="*/ 1063575 h 1685551"/>
                    <a:gd name="connsiteX1084" fmla="*/ 1357333 w 2983412"/>
                    <a:gd name="connsiteY1084" fmla="*/ 1060590 h 1685551"/>
                    <a:gd name="connsiteX1085" fmla="*/ 1358905 w 2983412"/>
                    <a:gd name="connsiteY1085" fmla="*/ 1053617 h 1685551"/>
                    <a:gd name="connsiteX1086" fmla="*/ 1353176 w 2983412"/>
                    <a:gd name="connsiteY1086" fmla="*/ 1055093 h 1685551"/>
                    <a:gd name="connsiteX1087" fmla="*/ 1346665 w 2983412"/>
                    <a:gd name="connsiteY1087" fmla="*/ 1073133 h 1685551"/>
                    <a:gd name="connsiteX1088" fmla="*/ 1353327 w 2983412"/>
                    <a:gd name="connsiteY1088" fmla="*/ 1082381 h 1685551"/>
                    <a:gd name="connsiteX1089" fmla="*/ 1358665 w 2983412"/>
                    <a:gd name="connsiteY1089" fmla="*/ 1081543 h 1685551"/>
                    <a:gd name="connsiteX1090" fmla="*/ 1357708 w 2983412"/>
                    <a:gd name="connsiteY1090" fmla="*/ 1087432 h 1685551"/>
                    <a:gd name="connsiteX1091" fmla="*/ 1350423 w 2983412"/>
                    <a:gd name="connsiteY1091" fmla="*/ 1092483 h 1685551"/>
                    <a:gd name="connsiteX1092" fmla="*/ 1348356 w 2983412"/>
                    <a:gd name="connsiteY1092" fmla="*/ 1103861 h 1685551"/>
                    <a:gd name="connsiteX1093" fmla="*/ 1354979 w 2983412"/>
                    <a:gd name="connsiteY1093" fmla="*/ 1121989 h 1685551"/>
                    <a:gd name="connsiteX1094" fmla="*/ 1362854 w 2983412"/>
                    <a:gd name="connsiteY1094" fmla="*/ 1133280 h 1685551"/>
                    <a:gd name="connsiteX1095" fmla="*/ 1360532 w 2983412"/>
                    <a:gd name="connsiteY1095" fmla="*/ 1138330 h 1685551"/>
                    <a:gd name="connsiteX1096" fmla="*/ 1365152 w 2983412"/>
                    <a:gd name="connsiteY1096" fmla="*/ 1143166 h 1685551"/>
                    <a:gd name="connsiteX1097" fmla="*/ 1357676 w 2983412"/>
                    <a:gd name="connsiteY1097" fmla="*/ 1162363 h 1685551"/>
                    <a:gd name="connsiteX1098" fmla="*/ 1362886 w 2983412"/>
                    <a:gd name="connsiteY1098" fmla="*/ 1166584 h 1685551"/>
                    <a:gd name="connsiteX1099" fmla="*/ 1391547 w 2983412"/>
                    <a:gd name="connsiteY1099" fmla="*/ 1171220 h 1685551"/>
                    <a:gd name="connsiteX1100" fmla="*/ 1395130 w 2983412"/>
                    <a:gd name="connsiteY1100" fmla="*/ 1177978 h 1685551"/>
                    <a:gd name="connsiteX1101" fmla="*/ 1412133 w 2983412"/>
                    <a:gd name="connsiteY1101" fmla="*/ 1181353 h 1685551"/>
                    <a:gd name="connsiteX1102" fmla="*/ 1412596 w 2983412"/>
                    <a:gd name="connsiteY1102" fmla="*/ 1187896 h 1685551"/>
                    <a:gd name="connsiteX1103" fmla="*/ 1421995 w 2983412"/>
                    <a:gd name="connsiteY1103" fmla="*/ 1186181 h 1685551"/>
                    <a:gd name="connsiteX1104" fmla="*/ 1429695 w 2983412"/>
                    <a:gd name="connsiteY1104" fmla="*/ 1203519 h 1685551"/>
                    <a:gd name="connsiteX1105" fmla="*/ 1437379 w 2983412"/>
                    <a:gd name="connsiteY1105" fmla="*/ 1209152 h 1685551"/>
                    <a:gd name="connsiteX1106" fmla="*/ 1434195 w 2983412"/>
                    <a:gd name="connsiteY1106" fmla="*/ 1228781 h 1685551"/>
                    <a:gd name="connsiteX1107" fmla="*/ 1505679 w 2983412"/>
                    <a:gd name="connsiteY1107" fmla="*/ 1222605 h 1685551"/>
                    <a:gd name="connsiteX1108" fmla="*/ 1502607 w 2983412"/>
                    <a:gd name="connsiteY1108" fmla="*/ 1225797 h 1685551"/>
                    <a:gd name="connsiteX1109" fmla="*/ 1500693 w 2983412"/>
                    <a:gd name="connsiteY1109" fmla="*/ 1229643 h 1685551"/>
                    <a:gd name="connsiteX1110" fmla="*/ 1558285 w 2983412"/>
                    <a:gd name="connsiteY1110" fmla="*/ 1254035 h 1685551"/>
                    <a:gd name="connsiteX1111" fmla="*/ 1594271 w 2983412"/>
                    <a:gd name="connsiteY1111" fmla="*/ 1269211 h 1685551"/>
                    <a:gd name="connsiteX1112" fmla="*/ 1676519 w 2983412"/>
                    <a:gd name="connsiteY1112" fmla="*/ 1269123 h 1685551"/>
                    <a:gd name="connsiteX1113" fmla="*/ 1682200 w 2983412"/>
                    <a:gd name="connsiteY1113" fmla="*/ 1253939 h 1685551"/>
                    <a:gd name="connsiteX1114" fmla="*/ 1729931 w 2983412"/>
                    <a:gd name="connsiteY1114" fmla="*/ 1254114 h 1685551"/>
                    <a:gd name="connsiteX1115" fmla="*/ 1734471 w 2983412"/>
                    <a:gd name="connsiteY1115" fmla="*/ 1259963 h 1685551"/>
                    <a:gd name="connsiteX1116" fmla="*/ 1736378 w 2983412"/>
                    <a:gd name="connsiteY1116" fmla="*/ 1265117 h 1685551"/>
                    <a:gd name="connsiteX1117" fmla="*/ 1740567 w 2983412"/>
                    <a:gd name="connsiteY1117" fmla="*/ 1267144 h 1685551"/>
                    <a:gd name="connsiteX1118" fmla="*/ 1743112 w 2983412"/>
                    <a:gd name="connsiteY1118" fmla="*/ 1270471 h 1685551"/>
                    <a:gd name="connsiteX1119" fmla="*/ 1748785 w 2983412"/>
                    <a:gd name="connsiteY1119" fmla="*/ 1279352 h 1685551"/>
                    <a:gd name="connsiteX1120" fmla="*/ 1752192 w 2983412"/>
                    <a:gd name="connsiteY1120" fmla="*/ 1285241 h 1685551"/>
                    <a:gd name="connsiteX1121" fmla="*/ 1755871 w 2983412"/>
                    <a:gd name="connsiteY1121" fmla="*/ 1287060 h 1685551"/>
                    <a:gd name="connsiteX1122" fmla="*/ 1760028 w 2983412"/>
                    <a:gd name="connsiteY1122" fmla="*/ 1290914 h 1685551"/>
                    <a:gd name="connsiteX1123" fmla="*/ 1763004 w 2983412"/>
                    <a:gd name="connsiteY1123" fmla="*/ 1293675 h 1685551"/>
                    <a:gd name="connsiteX1124" fmla="*/ 1763092 w 2983412"/>
                    <a:gd name="connsiteY1124" fmla="*/ 1299874 h 1685551"/>
                    <a:gd name="connsiteX1125" fmla="*/ 1764289 w 2983412"/>
                    <a:gd name="connsiteY1125" fmla="*/ 1303920 h 1685551"/>
                    <a:gd name="connsiteX1126" fmla="*/ 1765150 w 2983412"/>
                    <a:gd name="connsiteY1126" fmla="*/ 1307837 h 1685551"/>
                    <a:gd name="connsiteX1127" fmla="*/ 1763164 w 2983412"/>
                    <a:gd name="connsiteY1127" fmla="*/ 1313670 h 1685551"/>
                    <a:gd name="connsiteX1128" fmla="*/ 1764560 w 2983412"/>
                    <a:gd name="connsiteY1128" fmla="*/ 1320309 h 1685551"/>
                    <a:gd name="connsiteX1129" fmla="*/ 1764815 w 2983412"/>
                    <a:gd name="connsiteY1129" fmla="*/ 1324577 h 1685551"/>
                    <a:gd name="connsiteX1130" fmla="*/ 1771510 w 2983412"/>
                    <a:gd name="connsiteY1130" fmla="*/ 1330235 h 1685551"/>
                    <a:gd name="connsiteX1131" fmla="*/ 1776441 w 2983412"/>
                    <a:gd name="connsiteY1131" fmla="*/ 1336674 h 1685551"/>
                    <a:gd name="connsiteX1132" fmla="*/ 1784077 w 2983412"/>
                    <a:gd name="connsiteY1132" fmla="*/ 1340248 h 1685551"/>
                    <a:gd name="connsiteX1133" fmla="*/ 1794912 w 2983412"/>
                    <a:gd name="connsiteY1133" fmla="*/ 1347334 h 1685551"/>
                    <a:gd name="connsiteX1134" fmla="*/ 1799341 w 2983412"/>
                    <a:gd name="connsiteY1134" fmla="*/ 1348235 h 1685551"/>
                    <a:gd name="connsiteX1135" fmla="*/ 1802317 w 2983412"/>
                    <a:gd name="connsiteY1135" fmla="*/ 1344733 h 1685551"/>
                    <a:gd name="connsiteX1136" fmla="*/ 1809602 w 2983412"/>
                    <a:gd name="connsiteY1136" fmla="*/ 1339738 h 1685551"/>
                    <a:gd name="connsiteX1137" fmla="*/ 1812618 w 2983412"/>
                    <a:gd name="connsiteY1137" fmla="*/ 1334009 h 1685551"/>
                    <a:gd name="connsiteX1138" fmla="*/ 1816240 w 2983412"/>
                    <a:gd name="connsiteY1138" fmla="*/ 1327522 h 1685551"/>
                    <a:gd name="connsiteX1139" fmla="*/ 1821443 w 2983412"/>
                    <a:gd name="connsiteY1139" fmla="*/ 1322287 h 1685551"/>
                    <a:gd name="connsiteX1140" fmla="*/ 1827786 w 2983412"/>
                    <a:gd name="connsiteY1140" fmla="*/ 1321785 h 1685551"/>
                    <a:gd name="connsiteX1141" fmla="*/ 1830874 w 2983412"/>
                    <a:gd name="connsiteY1141" fmla="*/ 1317915 h 1685551"/>
                    <a:gd name="connsiteX1142" fmla="*/ 1834624 w 2983412"/>
                    <a:gd name="connsiteY1142" fmla="*/ 1319662 h 1685551"/>
                    <a:gd name="connsiteX1143" fmla="*/ 1839013 w 2983412"/>
                    <a:gd name="connsiteY1143" fmla="*/ 1320644 h 1685551"/>
                    <a:gd name="connsiteX1144" fmla="*/ 1843696 w 2983412"/>
                    <a:gd name="connsiteY1144" fmla="*/ 1320452 h 1685551"/>
                    <a:gd name="connsiteX1145" fmla="*/ 1849074 w 2983412"/>
                    <a:gd name="connsiteY1145" fmla="*/ 1322200 h 1685551"/>
                    <a:gd name="connsiteX1146" fmla="*/ 1852617 w 2983412"/>
                    <a:gd name="connsiteY1146" fmla="*/ 1320269 h 1685551"/>
                    <a:gd name="connsiteX1147" fmla="*/ 1857085 w 2983412"/>
                    <a:gd name="connsiteY1147" fmla="*/ 1325343 h 1685551"/>
                    <a:gd name="connsiteX1148" fmla="*/ 1859048 w 2983412"/>
                    <a:gd name="connsiteY1148" fmla="*/ 1329852 h 1685551"/>
                    <a:gd name="connsiteX1149" fmla="*/ 1863684 w 2983412"/>
                    <a:gd name="connsiteY1149" fmla="*/ 1332548 h 1685551"/>
                    <a:gd name="connsiteX1150" fmla="*/ 1866213 w 2983412"/>
                    <a:gd name="connsiteY1150" fmla="*/ 1336003 h 1685551"/>
                    <a:gd name="connsiteX1151" fmla="*/ 1869277 w 2983412"/>
                    <a:gd name="connsiteY1151" fmla="*/ 1338732 h 1685551"/>
                    <a:gd name="connsiteX1152" fmla="*/ 1870586 w 2983412"/>
                    <a:gd name="connsiteY1152" fmla="*/ 1342498 h 1685551"/>
                    <a:gd name="connsiteX1153" fmla="*/ 1872445 w 2983412"/>
                    <a:gd name="connsiteY1153" fmla="*/ 1350701 h 1685551"/>
                    <a:gd name="connsiteX1154" fmla="*/ 1874831 w 2983412"/>
                    <a:gd name="connsiteY1154" fmla="*/ 1359422 h 1685551"/>
                    <a:gd name="connsiteX1155" fmla="*/ 1876099 w 2983412"/>
                    <a:gd name="connsiteY1155" fmla="*/ 1363826 h 1685551"/>
                    <a:gd name="connsiteX1156" fmla="*/ 1877599 w 2983412"/>
                    <a:gd name="connsiteY1156" fmla="*/ 1373114 h 1685551"/>
                    <a:gd name="connsiteX1157" fmla="*/ 1881812 w 2983412"/>
                    <a:gd name="connsiteY1157" fmla="*/ 1376274 h 1685551"/>
                    <a:gd name="connsiteX1158" fmla="*/ 1883145 w 2983412"/>
                    <a:gd name="connsiteY1158" fmla="*/ 1381101 h 1685551"/>
                    <a:gd name="connsiteX1159" fmla="*/ 1884828 w 2983412"/>
                    <a:gd name="connsiteY1159" fmla="*/ 1385609 h 1685551"/>
                    <a:gd name="connsiteX1160" fmla="*/ 1886743 w 2983412"/>
                    <a:gd name="connsiteY1160" fmla="*/ 1389551 h 1685551"/>
                    <a:gd name="connsiteX1161" fmla="*/ 1890118 w 2983412"/>
                    <a:gd name="connsiteY1161" fmla="*/ 1392942 h 1685551"/>
                    <a:gd name="connsiteX1162" fmla="*/ 1892823 w 2983412"/>
                    <a:gd name="connsiteY1162" fmla="*/ 1397897 h 1685551"/>
                    <a:gd name="connsiteX1163" fmla="*/ 1892297 w 2983412"/>
                    <a:gd name="connsiteY1163" fmla="*/ 1402660 h 1685551"/>
                    <a:gd name="connsiteX1164" fmla="*/ 1893222 w 2983412"/>
                    <a:gd name="connsiteY1164" fmla="*/ 1407847 h 1685551"/>
                    <a:gd name="connsiteX1165" fmla="*/ 1892281 w 2983412"/>
                    <a:gd name="connsiteY1165" fmla="*/ 1411980 h 1685551"/>
                    <a:gd name="connsiteX1166" fmla="*/ 1893007 w 2983412"/>
                    <a:gd name="connsiteY1166" fmla="*/ 1416959 h 1685551"/>
                    <a:gd name="connsiteX1167" fmla="*/ 1895233 w 2983412"/>
                    <a:gd name="connsiteY1167" fmla="*/ 1420677 h 1685551"/>
                    <a:gd name="connsiteX1168" fmla="*/ 1895712 w 2983412"/>
                    <a:gd name="connsiteY1168" fmla="*/ 1427180 h 1685551"/>
                    <a:gd name="connsiteX1169" fmla="*/ 1897387 w 2983412"/>
                    <a:gd name="connsiteY1169" fmla="*/ 1432526 h 1685551"/>
                    <a:gd name="connsiteX1170" fmla="*/ 1901401 w 2983412"/>
                    <a:gd name="connsiteY1170" fmla="*/ 1435327 h 1685551"/>
                    <a:gd name="connsiteX1171" fmla="*/ 1905382 w 2983412"/>
                    <a:gd name="connsiteY1171" fmla="*/ 1437114 h 1685551"/>
                    <a:gd name="connsiteX1172" fmla="*/ 1908079 w 2983412"/>
                    <a:gd name="connsiteY1172" fmla="*/ 1440258 h 1685551"/>
                    <a:gd name="connsiteX1173" fmla="*/ 1912739 w 2983412"/>
                    <a:gd name="connsiteY1173" fmla="*/ 1440880 h 1685551"/>
                    <a:gd name="connsiteX1174" fmla="*/ 1916378 w 2983412"/>
                    <a:gd name="connsiteY1174" fmla="*/ 1442699 h 1685551"/>
                    <a:gd name="connsiteX1175" fmla="*/ 1919114 w 2983412"/>
                    <a:gd name="connsiteY1175" fmla="*/ 1445835 h 1685551"/>
                    <a:gd name="connsiteX1176" fmla="*/ 1923543 w 2983412"/>
                    <a:gd name="connsiteY1176" fmla="*/ 1447072 h 1685551"/>
                    <a:gd name="connsiteX1177" fmla="*/ 1930014 w 2983412"/>
                    <a:gd name="connsiteY1177" fmla="*/ 1446402 h 1685551"/>
                    <a:gd name="connsiteX1178" fmla="*/ 1934235 w 2983412"/>
                    <a:gd name="connsiteY1178" fmla="*/ 1447431 h 1685551"/>
                    <a:gd name="connsiteX1179" fmla="*/ 1937594 w 2983412"/>
                    <a:gd name="connsiteY1179" fmla="*/ 1450144 h 1685551"/>
                    <a:gd name="connsiteX1180" fmla="*/ 1940857 w 2983412"/>
                    <a:gd name="connsiteY1180" fmla="*/ 1452777 h 1685551"/>
                    <a:gd name="connsiteX1181" fmla="*/ 1944815 w 2983412"/>
                    <a:gd name="connsiteY1181" fmla="*/ 1450950 h 1685551"/>
                    <a:gd name="connsiteX1182" fmla="*/ 1953161 w 2983412"/>
                    <a:gd name="connsiteY1182" fmla="*/ 1450375 h 1685551"/>
                    <a:gd name="connsiteX1183" fmla="*/ 1950257 w 2983412"/>
                    <a:gd name="connsiteY1183" fmla="*/ 1419935 h 1685551"/>
                    <a:gd name="connsiteX1184" fmla="*/ 1956057 w 2983412"/>
                    <a:gd name="connsiteY1184" fmla="*/ 1406993 h 1685551"/>
                    <a:gd name="connsiteX1185" fmla="*/ 1973380 w 2983412"/>
                    <a:gd name="connsiteY1185" fmla="*/ 1378979 h 1685551"/>
                    <a:gd name="connsiteX1186" fmla="*/ 1983625 w 2983412"/>
                    <a:gd name="connsiteY1186" fmla="*/ 1375388 h 1685551"/>
                    <a:gd name="connsiteX1187" fmla="*/ 2004458 w 2983412"/>
                    <a:gd name="connsiteY1187" fmla="*/ 1356605 h 1685551"/>
                    <a:gd name="connsiteX1188" fmla="*/ 2027230 w 2983412"/>
                    <a:gd name="connsiteY1188" fmla="*/ 1348554 h 1685551"/>
                    <a:gd name="connsiteX1189" fmla="*/ 2044074 w 2983412"/>
                    <a:gd name="connsiteY1189" fmla="*/ 1334551 h 1685551"/>
                    <a:gd name="connsiteX1190" fmla="*/ 2038784 w 2983412"/>
                    <a:gd name="connsiteY1190" fmla="*/ 1326237 h 1685551"/>
                    <a:gd name="connsiteX1191" fmla="*/ 2047082 w 2983412"/>
                    <a:gd name="connsiteY1191" fmla="*/ 1319846 h 1685551"/>
                    <a:gd name="connsiteX1192" fmla="*/ 2047043 w 2983412"/>
                    <a:gd name="connsiteY1192" fmla="*/ 1326237 h 1685551"/>
                    <a:gd name="connsiteX1193" fmla="*/ 2055365 w 2983412"/>
                    <a:gd name="connsiteY1193" fmla="*/ 1329828 h 1685551"/>
                    <a:gd name="connsiteX1194" fmla="*/ 2075687 w 2983412"/>
                    <a:gd name="connsiteY1194" fmla="*/ 1322040 h 1685551"/>
                    <a:gd name="connsiteX1195" fmla="*/ 2090313 w 2983412"/>
                    <a:gd name="connsiteY1195" fmla="*/ 1318043 h 1685551"/>
                    <a:gd name="connsiteX1196" fmla="*/ 2099984 w 2983412"/>
                    <a:gd name="connsiteY1196" fmla="*/ 1321035 h 1685551"/>
                    <a:gd name="connsiteX1197" fmla="*/ 2109407 w 2983412"/>
                    <a:gd name="connsiteY1197" fmla="*/ 1329939 h 1685551"/>
                    <a:gd name="connsiteX1198" fmla="*/ 2127503 w 2983412"/>
                    <a:gd name="connsiteY1198" fmla="*/ 1331384 h 1685551"/>
                    <a:gd name="connsiteX1199" fmla="*/ 2134014 w 2983412"/>
                    <a:gd name="connsiteY1199" fmla="*/ 1331519 h 1685551"/>
                    <a:gd name="connsiteX1200" fmla="*/ 2141977 w 2983412"/>
                    <a:gd name="connsiteY1200" fmla="*/ 1337432 h 1685551"/>
                    <a:gd name="connsiteX1201" fmla="*/ 2148560 w 2983412"/>
                    <a:gd name="connsiteY1201" fmla="*/ 1343759 h 1685551"/>
                    <a:gd name="connsiteX1202" fmla="*/ 2163705 w 2983412"/>
                    <a:gd name="connsiteY1202" fmla="*/ 1341014 h 1685551"/>
                    <a:gd name="connsiteX1203" fmla="*/ 2166481 w 2983412"/>
                    <a:gd name="connsiteY1203" fmla="*/ 1336019 h 1685551"/>
                    <a:gd name="connsiteX1204" fmla="*/ 2174907 w 2983412"/>
                    <a:gd name="connsiteY1204" fmla="*/ 1343336 h 1685551"/>
                    <a:gd name="connsiteX1205" fmla="*/ 2180500 w 2983412"/>
                    <a:gd name="connsiteY1205" fmla="*/ 1341836 h 1685551"/>
                    <a:gd name="connsiteX1206" fmla="*/ 2183812 w 2983412"/>
                    <a:gd name="connsiteY1206" fmla="*/ 1332086 h 1685551"/>
                    <a:gd name="connsiteX1207" fmla="*/ 2197065 w 2983412"/>
                    <a:gd name="connsiteY1207" fmla="*/ 1338022 h 1685551"/>
                    <a:gd name="connsiteX1208" fmla="*/ 2197895 w 2983412"/>
                    <a:gd name="connsiteY1208" fmla="*/ 1345682 h 1685551"/>
                    <a:gd name="connsiteX1209" fmla="*/ 2195764 w 2983412"/>
                    <a:gd name="connsiteY1209" fmla="*/ 1352424 h 1685551"/>
                    <a:gd name="connsiteX1210" fmla="*/ 2201006 w 2983412"/>
                    <a:gd name="connsiteY1210" fmla="*/ 1348211 h 1685551"/>
                    <a:gd name="connsiteX1211" fmla="*/ 2205570 w 2983412"/>
                    <a:gd name="connsiteY1211" fmla="*/ 1350733 h 1685551"/>
                    <a:gd name="connsiteX1212" fmla="*/ 2212863 w 2983412"/>
                    <a:gd name="connsiteY1212" fmla="*/ 1341884 h 1685551"/>
                    <a:gd name="connsiteX1213" fmla="*/ 2208531 w 2983412"/>
                    <a:gd name="connsiteY1213" fmla="*/ 1334719 h 1685551"/>
                    <a:gd name="connsiteX1214" fmla="*/ 2192301 w 2983412"/>
                    <a:gd name="connsiteY1214" fmla="*/ 1329437 h 1685551"/>
                    <a:gd name="connsiteX1215" fmla="*/ 2202227 w 2983412"/>
                    <a:gd name="connsiteY1215" fmla="*/ 1321442 h 1685551"/>
                    <a:gd name="connsiteX1216" fmla="*/ 2204007 w 2983412"/>
                    <a:gd name="connsiteY1216" fmla="*/ 1309968 h 1685551"/>
                    <a:gd name="connsiteX1217" fmla="*/ 2197041 w 2983412"/>
                    <a:gd name="connsiteY1217" fmla="*/ 1313447 h 1685551"/>
                    <a:gd name="connsiteX1218" fmla="*/ 2190889 w 2983412"/>
                    <a:gd name="connsiteY1218" fmla="*/ 1314045 h 1685551"/>
                    <a:gd name="connsiteX1219" fmla="*/ 2199514 w 2983412"/>
                    <a:gd name="connsiteY1219" fmla="*/ 1307670 h 1685551"/>
                    <a:gd name="connsiteX1220" fmla="*/ 2209672 w 2983412"/>
                    <a:gd name="connsiteY1220" fmla="*/ 1302061 h 1685551"/>
                    <a:gd name="connsiteX1221" fmla="*/ 2247293 w 2983412"/>
                    <a:gd name="connsiteY1221" fmla="*/ 1300664 h 1685551"/>
                    <a:gd name="connsiteX1222" fmla="*/ 2253086 w 2983412"/>
                    <a:gd name="connsiteY1222" fmla="*/ 1289478 h 1685551"/>
                    <a:gd name="connsiteX1223" fmla="*/ 2251410 w 2983412"/>
                    <a:gd name="connsiteY1223" fmla="*/ 1300664 h 1685551"/>
                    <a:gd name="connsiteX1224" fmla="*/ 2267895 w 2983412"/>
                    <a:gd name="connsiteY1224" fmla="*/ 1300664 h 1685551"/>
                    <a:gd name="connsiteX1225" fmla="*/ 2293436 w 2983412"/>
                    <a:gd name="connsiteY1225" fmla="*/ 1298167 h 1685551"/>
                    <a:gd name="connsiteX1226" fmla="*/ 2304104 w 2983412"/>
                    <a:gd name="connsiteY1226" fmla="*/ 1302061 h 1685551"/>
                    <a:gd name="connsiteX1227" fmla="*/ 2320485 w 2983412"/>
                    <a:gd name="connsiteY1227" fmla="*/ 1315042 h 1685551"/>
                    <a:gd name="connsiteX1228" fmla="*/ 2319894 w 2983412"/>
                    <a:gd name="connsiteY1228" fmla="*/ 1326748 h 1685551"/>
                    <a:gd name="connsiteX1229" fmla="*/ 2333116 w 2983412"/>
                    <a:gd name="connsiteY1229" fmla="*/ 1322718 h 1685551"/>
                    <a:gd name="connsiteX1230" fmla="*/ 2350638 w 2983412"/>
                    <a:gd name="connsiteY1230" fmla="*/ 1312441 h 1685551"/>
                    <a:gd name="connsiteX1231" fmla="*/ 2361330 w 2983412"/>
                    <a:gd name="connsiteY1231" fmla="*/ 1310095 h 1685551"/>
                    <a:gd name="connsiteX1232" fmla="*/ 2370346 w 2983412"/>
                    <a:gd name="connsiteY1232" fmla="*/ 1315042 h 1685551"/>
                    <a:gd name="connsiteX1233" fmla="*/ 2381293 w 2983412"/>
                    <a:gd name="connsiteY1233" fmla="*/ 1337863 h 1685551"/>
                    <a:gd name="connsiteX1234" fmla="*/ 2386065 w 2983412"/>
                    <a:gd name="connsiteY1234" fmla="*/ 1341333 h 1685551"/>
                    <a:gd name="connsiteX1235" fmla="*/ 2390828 w 2983412"/>
                    <a:gd name="connsiteY1235" fmla="*/ 1347015 h 1685551"/>
                    <a:gd name="connsiteX1236" fmla="*/ 2388131 w 2983412"/>
                    <a:gd name="connsiteY1236" fmla="*/ 1356430 h 1685551"/>
                    <a:gd name="connsiteX1237" fmla="*/ 2381445 w 2983412"/>
                    <a:gd name="connsiteY1237" fmla="*/ 1373864 h 1685551"/>
                    <a:gd name="connsiteX1238" fmla="*/ 2377503 w 2983412"/>
                    <a:gd name="connsiteY1238" fmla="*/ 1385083 h 1685551"/>
                    <a:gd name="connsiteX1239" fmla="*/ 2379442 w 2983412"/>
                    <a:gd name="connsiteY1239" fmla="*/ 1390141 h 1685551"/>
                    <a:gd name="connsiteX1240" fmla="*/ 2384756 w 2983412"/>
                    <a:gd name="connsiteY1240" fmla="*/ 1400953 h 1685551"/>
                    <a:gd name="connsiteX1241" fmla="*/ 2387820 w 2983412"/>
                    <a:gd name="connsiteY1241" fmla="*/ 1428170 h 1685551"/>
                    <a:gd name="connsiteX1242" fmla="*/ 2389855 w 2983412"/>
                    <a:gd name="connsiteY1242" fmla="*/ 1434808 h 1685551"/>
                    <a:gd name="connsiteX1243" fmla="*/ 2395839 w 2983412"/>
                    <a:gd name="connsiteY1243" fmla="*/ 1436077 h 1685551"/>
                    <a:gd name="connsiteX1244" fmla="*/ 2398161 w 2983412"/>
                    <a:gd name="connsiteY1244" fmla="*/ 1454620 h 1685551"/>
                    <a:gd name="connsiteX1245" fmla="*/ 2411239 w 2983412"/>
                    <a:gd name="connsiteY1245" fmla="*/ 1463046 h 1685551"/>
                    <a:gd name="connsiteX1246" fmla="*/ 2410552 w 2983412"/>
                    <a:gd name="connsiteY1246" fmla="*/ 1474424 h 1685551"/>
                    <a:gd name="connsiteX1247" fmla="*/ 2423870 w 2983412"/>
                    <a:gd name="connsiteY1247" fmla="*/ 1476866 h 1685551"/>
                    <a:gd name="connsiteX1248" fmla="*/ 124 w 2983412"/>
                    <a:gd name="connsiteY1248" fmla="*/ 558412 h 1685551"/>
                    <a:gd name="connsiteX1249" fmla="*/ 5447 w 2983412"/>
                    <a:gd name="connsiteY1249" fmla="*/ 558412 h 1685551"/>
                    <a:gd name="connsiteX1250" fmla="*/ 10692 w 2983412"/>
                    <a:gd name="connsiteY1250" fmla="*/ 556497 h 1685551"/>
                    <a:gd name="connsiteX1251" fmla="*/ 19054 w 2983412"/>
                    <a:gd name="connsiteY1251" fmla="*/ 556497 h 1685551"/>
                    <a:gd name="connsiteX1252" fmla="*/ 15046 w 2983412"/>
                    <a:gd name="connsiteY1252" fmla="*/ 552564 h 1685551"/>
                    <a:gd name="connsiteX1253" fmla="*/ 8606 w 2983412"/>
                    <a:gd name="connsiteY1253" fmla="*/ 551726 h 1685551"/>
                    <a:gd name="connsiteX1254" fmla="*/ 1733 w 2983412"/>
                    <a:gd name="connsiteY1254" fmla="*/ 553178 h 1685551"/>
                    <a:gd name="connsiteX1255" fmla="*/ 124 w 2983412"/>
                    <a:gd name="connsiteY1255" fmla="*/ 558412 h 1685551"/>
                    <a:gd name="connsiteX1256" fmla="*/ 82348 w 2983412"/>
                    <a:gd name="connsiteY1256" fmla="*/ 588031 h 1685551"/>
                    <a:gd name="connsiteX1257" fmla="*/ 92157 w 2983412"/>
                    <a:gd name="connsiteY1257" fmla="*/ 586116 h 1685551"/>
                    <a:gd name="connsiteX1258" fmla="*/ 100135 w 2983412"/>
                    <a:gd name="connsiteY1258" fmla="*/ 580387 h 1685551"/>
                    <a:gd name="connsiteX1259" fmla="*/ 82579 w 2983412"/>
                    <a:gd name="connsiteY1259" fmla="*/ 587320 h 1685551"/>
                    <a:gd name="connsiteX1260" fmla="*/ 113730 w 2983412"/>
                    <a:gd name="connsiteY1260" fmla="*/ 605226 h 1685551"/>
                    <a:gd name="connsiteX1261" fmla="*/ 123549 w 2983412"/>
                    <a:gd name="connsiteY1261" fmla="*/ 603318 h 1685551"/>
                    <a:gd name="connsiteX1262" fmla="*/ 117694 w 2983412"/>
                    <a:gd name="connsiteY1262" fmla="*/ 602361 h 1685551"/>
                    <a:gd name="connsiteX1263" fmla="*/ 117474 w 2983412"/>
                    <a:gd name="connsiteY1263" fmla="*/ 595675 h 1685551"/>
                    <a:gd name="connsiteX1264" fmla="*/ 108289 w 2983412"/>
                    <a:gd name="connsiteY1264" fmla="*/ 595690 h 1685551"/>
                    <a:gd name="connsiteX1265" fmla="*/ 112708 w 2983412"/>
                    <a:gd name="connsiteY1265" fmla="*/ 598523 h 1685551"/>
                    <a:gd name="connsiteX1266" fmla="*/ 113730 w 2983412"/>
                    <a:gd name="connsiteY1266" fmla="*/ 605226 h 1685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  <a:cxn ang="0">
                      <a:pos x="connsiteX1176" y="connsiteY1176"/>
                    </a:cxn>
                    <a:cxn ang="0">
                      <a:pos x="connsiteX1177" y="connsiteY1177"/>
                    </a:cxn>
                    <a:cxn ang="0">
                      <a:pos x="connsiteX1178" y="connsiteY1178"/>
                    </a:cxn>
                    <a:cxn ang="0">
                      <a:pos x="connsiteX1179" y="connsiteY1179"/>
                    </a:cxn>
                    <a:cxn ang="0">
                      <a:pos x="connsiteX1180" y="connsiteY1180"/>
                    </a:cxn>
                    <a:cxn ang="0">
                      <a:pos x="connsiteX1181" y="connsiteY1181"/>
                    </a:cxn>
                    <a:cxn ang="0">
                      <a:pos x="connsiteX1182" y="connsiteY1182"/>
                    </a:cxn>
                    <a:cxn ang="0">
                      <a:pos x="connsiteX1183" y="connsiteY1183"/>
                    </a:cxn>
                    <a:cxn ang="0">
                      <a:pos x="connsiteX1184" y="connsiteY1184"/>
                    </a:cxn>
                    <a:cxn ang="0">
                      <a:pos x="connsiteX1185" y="connsiteY1185"/>
                    </a:cxn>
                    <a:cxn ang="0">
                      <a:pos x="connsiteX1186" y="connsiteY1186"/>
                    </a:cxn>
                    <a:cxn ang="0">
                      <a:pos x="connsiteX1187" y="connsiteY1187"/>
                    </a:cxn>
                    <a:cxn ang="0">
                      <a:pos x="connsiteX1188" y="connsiteY1188"/>
                    </a:cxn>
                    <a:cxn ang="0">
                      <a:pos x="connsiteX1189" y="connsiteY1189"/>
                    </a:cxn>
                    <a:cxn ang="0">
                      <a:pos x="connsiteX1190" y="connsiteY1190"/>
                    </a:cxn>
                    <a:cxn ang="0">
                      <a:pos x="connsiteX1191" y="connsiteY1191"/>
                    </a:cxn>
                    <a:cxn ang="0">
                      <a:pos x="connsiteX1192" y="connsiteY1192"/>
                    </a:cxn>
                    <a:cxn ang="0">
                      <a:pos x="connsiteX1193" y="connsiteY1193"/>
                    </a:cxn>
                    <a:cxn ang="0">
                      <a:pos x="connsiteX1194" y="connsiteY1194"/>
                    </a:cxn>
                    <a:cxn ang="0">
                      <a:pos x="connsiteX1195" y="connsiteY1195"/>
                    </a:cxn>
                    <a:cxn ang="0">
                      <a:pos x="connsiteX1196" y="connsiteY1196"/>
                    </a:cxn>
                    <a:cxn ang="0">
                      <a:pos x="connsiteX1197" y="connsiteY1197"/>
                    </a:cxn>
                    <a:cxn ang="0">
                      <a:pos x="connsiteX1198" y="connsiteY1198"/>
                    </a:cxn>
                    <a:cxn ang="0">
                      <a:pos x="connsiteX1199" y="connsiteY1199"/>
                    </a:cxn>
                    <a:cxn ang="0">
                      <a:pos x="connsiteX1200" y="connsiteY1200"/>
                    </a:cxn>
                    <a:cxn ang="0">
                      <a:pos x="connsiteX1201" y="connsiteY1201"/>
                    </a:cxn>
                    <a:cxn ang="0">
                      <a:pos x="connsiteX1202" y="connsiteY1202"/>
                    </a:cxn>
                    <a:cxn ang="0">
                      <a:pos x="connsiteX1203" y="connsiteY1203"/>
                    </a:cxn>
                    <a:cxn ang="0">
                      <a:pos x="connsiteX1204" y="connsiteY1204"/>
                    </a:cxn>
                    <a:cxn ang="0">
                      <a:pos x="connsiteX1205" y="connsiteY1205"/>
                    </a:cxn>
                    <a:cxn ang="0">
                      <a:pos x="connsiteX1206" y="connsiteY1206"/>
                    </a:cxn>
                    <a:cxn ang="0">
                      <a:pos x="connsiteX1207" y="connsiteY1207"/>
                    </a:cxn>
                    <a:cxn ang="0">
                      <a:pos x="connsiteX1208" y="connsiteY1208"/>
                    </a:cxn>
                    <a:cxn ang="0">
                      <a:pos x="connsiteX1209" y="connsiteY1209"/>
                    </a:cxn>
                    <a:cxn ang="0">
                      <a:pos x="connsiteX1210" y="connsiteY1210"/>
                    </a:cxn>
                    <a:cxn ang="0">
                      <a:pos x="connsiteX1211" y="connsiteY1211"/>
                    </a:cxn>
                    <a:cxn ang="0">
                      <a:pos x="connsiteX1212" y="connsiteY1212"/>
                    </a:cxn>
                    <a:cxn ang="0">
                      <a:pos x="connsiteX1213" y="connsiteY1213"/>
                    </a:cxn>
                    <a:cxn ang="0">
                      <a:pos x="connsiteX1214" y="connsiteY1214"/>
                    </a:cxn>
                    <a:cxn ang="0">
                      <a:pos x="connsiteX1215" y="connsiteY1215"/>
                    </a:cxn>
                    <a:cxn ang="0">
                      <a:pos x="connsiteX1216" y="connsiteY1216"/>
                    </a:cxn>
                    <a:cxn ang="0">
                      <a:pos x="connsiteX1217" y="connsiteY1217"/>
                    </a:cxn>
                    <a:cxn ang="0">
                      <a:pos x="connsiteX1218" y="connsiteY1218"/>
                    </a:cxn>
                    <a:cxn ang="0">
                      <a:pos x="connsiteX1219" y="connsiteY1219"/>
                    </a:cxn>
                    <a:cxn ang="0">
                      <a:pos x="connsiteX1220" y="connsiteY1220"/>
                    </a:cxn>
                    <a:cxn ang="0">
                      <a:pos x="connsiteX1221" y="connsiteY1221"/>
                    </a:cxn>
                    <a:cxn ang="0">
                      <a:pos x="connsiteX1222" y="connsiteY1222"/>
                    </a:cxn>
                    <a:cxn ang="0">
                      <a:pos x="connsiteX1223" y="connsiteY1223"/>
                    </a:cxn>
                    <a:cxn ang="0">
                      <a:pos x="connsiteX1224" y="connsiteY1224"/>
                    </a:cxn>
                    <a:cxn ang="0">
                      <a:pos x="connsiteX1225" y="connsiteY1225"/>
                    </a:cxn>
                    <a:cxn ang="0">
                      <a:pos x="connsiteX1226" y="connsiteY1226"/>
                    </a:cxn>
                    <a:cxn ang="0">
                      <a:pos x="connsiteX1227" y="connsiteY1227"/>
                    </a:cxn>
                    <a:cxn ang="0">
                      <a:pos x="connsiteX1228" y="connsiteY1228"/>
                    </a:cxn>
                    <a:cxn ang="0">
                      <a:pos x="connsiteX1229" y="connsiteY1229"/>
                    </a:cxn>
                    <a:cxn ang="0">
                      <a:pos x="connsiteX1230" y="connsiteY1230"/>
                    </a:cxn>
                    <a:cxn ang="0">
                      <a:pos x="connsiteX1231" y="connsiteY1231"/>
                    </a:cxn>
                    <a:cxn ang="0">
                      <a:pos x="connsiteX1232" y="connsiteY1232"/>
                    </a:cxn>
                    <a:cxn ang="0">
                      <a:pos x="connsiteX1233" y="connsiteY1233"/>
                    </a:cxn>
                    <a:cxn ang="0">
                      <a:pos x="connsiteX1234" y="connsiteY1234"/>
                    </a:cxn>
                    <a:cxn ang="0">
                      <a:pos x="connsiteX1235" y="connsiteY1235"/>
                    </a:cxn>
                    <a:cxn ang="0">
                      <a:pos x="connsiteX1236" y="connsiteY1236"/>
                    </a:cxn>
                    <a:cxn ang="0">
                      <a:pos x="connsiteX1237" y="connsiteY1237"/>
                    </a:cxn>
                    <a:cxn ang="0">
                      <a:pos x="connsiteX1238" y="connsiteY1238"/>
                    </a:cxn>
                    <a:cxn ang="0">
                      <a:pos x="connsiteX1239" y="connsiteY1239"/>
                    </a:cxn>
                    <a:cxn ang="0">
                      <a:pos x="connsiteX1240" y="connsiteY1240"/>
                    </a:cxn>
                    <a:cxn ang="0">
                      <a:pos x="connsiteX1241" y="connsiteY1241"/>
                    </a:cxn>
                    <a:cxn ang="0">
                      <a:pos x="connsiteX1242" y="connsiteY1242"/>
                    </a:cxn>
                    <a:cxn ang="0">
                      <a:pos x="connsiteX1243" y="connsiteY1243"/>
                    </a:cxn>
                    <a:cxn ang="0">
                      <a:pos x="connsiteX1244" y="connsiteY1244"/>
                    </a:cxn>
                    <a:cxn ang="0">
                      <a:pos x="connsiteX1245" y="connsiteY1245"/>
                    </a:cxn>
                    <a:cxn ang="0">
                      <a:pos x="connsiteX1246" y="connsiteY1246"/>
                    </a:cxn>
                    <a:cxn ang="0">
                      <a:pos x="connsiteX1247" y="connsiteY1247"/>
                    </a:cxn>
                    <a:cxn ang="0">
                      <a:pos x="connsiteX1248" y="connsiteY1248"/>
                    </a:cxn>
                    <a:cxn ang="0">
                      <a:pos x="connsiteX1249" y="connsiteY1249"/>
                    </a:cxn>
                    <a:cxn ang="0">
                      <a:pos x="connsiteX1250" y="connsiteY1250"/>
                    </a:cxn>
                    <a:cxn ang="0">
                      <a:pos x="connsiteX1251" y="connsiteY1251"/>
                    </a:cxn>
                    <a:cxn ang="0">
                      <a:pos x="connsiteX1252" y="connsiteY1252"/>
                    </a:cxn>
                    <a:cxn ang="0">
                      <a:pos x="connsiteX1253" y="connsiteY1253"/>
                    </a:cxn>
                    <a:cxn ang="0">
                      <a:pos x="connsiteX1254" y="connsiteY1254"/>
                    </a:cxn>
                    <a:cxn ang="0">
                      <a:pos x="connsiteX1255" y="connsiteY1255"/>
                    </a:cxn>
                    <a:cxn ang="0">
                      <a:pos x="connsiteX1256" y="connsiteY1256"/>
                    </a:cxn>
                    <a:cxn ang="0">
                      <a:pos x="connsiteX1257" y="connsiteY1257"/>
                    </a:cxn>
                    <a:cxn ang="0">
                      <a:pos x="connsiteX1258" y="connsiteY1258"/>
                    </a:cxn>
                    <a:cxn ang="0">
                      <a:pos x="connsiteX1259" y="connsiteY1259"/>
                    </a:cxn>
                    <a:cxn ang="0">
                      <a:pos x="connsiteX1260" y="connsiteY1260"/>
                    </a:cxn>
                    <a:cxn ang="0">
                      <a:pos x="connsiteX1261" y="connsiteY1261"/>
                    </a:cxn>
                    <a:cxn ang="0">
                      <a:pos x="connsiteX1262" y="connsiteY1262"/>
                    </a:cxn>
                    <a:cxn ang="0">
                      <a:pos x="connsiteX1263" y="connsiteY1263"/>
                    </a:cxn>
                    <a:cxn ang="0">
                      <a:pos x="connsiteX1264" y="connsiteY1264"/>
                    </a:cxn>
                    <a:cxn ang="0">
                      <a:pos x="connsiteX1265" y="connsiteY1265"/>
                    </a:cxn>
                    <a:cxn ang="0">
                      <a:pos x="connsiteX1266" y="connsiteY1266"/>
                    </a:cxn>
                  </a:cxnLst>
                  <a:rect l="l" t="t" r="r" b="b"/>
                  <a:pathLst>
                    <a:path w="2983412" h="1685551">
                      <a:moveTo>
                        <a:pt x="827715" y="241189"/>
                      </a:moveTo>
                      <a:lnTo>
                        <a:pt x="842508" y="236019"/>
                      </a:lnTo>
                      <a:lnTo>
                        <a:pt x="850798" y="235452"/>
                      </a:lnTo>
                      <a:lnTo>
                        <a:pt x="860150" y="233729"/>
                      </a:lnTo>
                      <a:lnTo>
                        <a:pt x="851716" y="231686"/>
                      </a:lnTo>
                      <a:lnTo>
                        <a:pt x="844878" y="230856"/>
                      </a:lnTo>
                      <a:lnTo>
                        <a:pt x="839492" y="228558"/>
                      </a:lnTo>
                      <a:lnTo>
                        <a:pt x="841606" y="224616"/>
                      </a:lnTo>
                      <a:lnTo>
                        <a:pt x="840449" y="220324"/>
                      </a:lnTo>
                      <a:lnTo>
                        <a:pt x="836300" y="219941"/>
                      </a:lnTo>
                      <a:lnTo>
                        <a:pt x="824675" y="223388"/>
                      </a:lnTo>
                      <a:lnTo>
                        <a:pt x="817007" y="222813"/>
                      </a:lnTo>
                      <a:lnTo>
                        <a:pt x="811749" y="222813"/>
                      </a:lnTo>
                      <a:lnTo>
                        <a:pt x="813520" y="217762"/>
                      </a:lnTo>
                      <a:lnTo>
                        <a:pt x="806538" y="221090"/>
                      </a:lnTo>
                      <a:lnTo>
                        <a:pt x="801057" y="224537"/>
                      </a:lnTo>
                      <a:lnTo>
                        <a:pt x="797267" y="229707"/>
                      </a:lnTo>
                      <a:lnTo>
                        <a:pt x="801607" y="231431"/>
                      </a:lnTo>
                      <a:lnTo>
                        <a:pt x="805852" y="230266"/>
                      </a:lnTo>
                      <a:lnTo>
                        <a:pt x="816488" y="228558"/>
                      </a:lnTo>
                      <a:lnTo>
                        <a:pt x="823374" y="229707"/>
                      </a:lnTo>
                      <a:lnTo>
                        <a:pt x="826917" y="233729"/>
                      </a:lnTo>
                      <a:lnTo>
                        <a:pt x="827715" y="241189"/>
                      </a:lnTo>
                      <a:close/>
                      <a:moveTo>
                        <a:pt x="648476" y="322168"/>
                      </a:moveTo>
                      <a:lnTo>
                        <a:pt x="663531" y="322097"/>
                      </a:lnTo>
                      <a:lnTo>
                        <a:pt x="655282" y="317397"/>
                      </a:lnTo>
                      <a:lnTo>
                        <a:pt x="656155" y="312881"/>
                      </a:lnTo>
                      <a:lnTo>
                        <a:pt x="649280" y="315450"/>
                      </a:lnTo>
                      <a:lnTo>
                        <a:pt x="648476" y="322168"/>
                      </a:lnTo>
                      <a:close/>
                      <a:moveTo>
                        <a:pt x="781319" y="337608"/>
                      </a:moveTo>
                      <a:lnTo>
                        <a:pt x="789344" y="337608"/>
                      </a:lnTo>
                      <a:lnTo>
                        <a:pt x="796237" y="334640"/>
                      </a:lnTo>
                      <a:lnTo>
                        <a:pt x="809419" y="333148"/>
                      </a:lnTo>
                      <a:lnTo>
                        <a:pt x="810967" y="327355"/>
                      </a:lnTo>
                      <a:lnTo>
                        <a:pt x="820199" y="320174"/>
                      </a:lnTo>
                      <a:lnTo>
                        <a:pt x="798543" y="320174"/>
                      </a:lnTo>
                      <a:lnTo>
                        <a:pt x="786551" y="325919"/>
                      </a:lnTo>
                      <a:lnTo>
                        <a:pt x="774266" y="323501"/>
                      </a:lnTo>
                      <a:lnTo>
                        <a:pt x="772123" y="327355"/>
                      </a:lnTo>
                      <a:lnTo>
                        <a:pt x="775035" y="336124"/>
                      </a:lnTo>
                      <a:lnTo>
                        <a:pt x="781319" y="337608"/>
                      </a:lnTo>
                      <a:close/>
                      <a:moveTo>
                        <a:pt x="196655" y="594741"/>
                      </a:moveTo>
                      <a:lnTo>
                        <a:pt x="209843" y="589004"/>
                      </a:lnTo>
                      <a:lnTo>
                        <a:pt x="199684" y="587097"/>
                      </a:lnTo>
                      <a:lnTo>
                        <a:pt x="195402" y="593784"/>
                      </a:lnTo>
                      <a:close/>
                      <a:moveTo>
                        <a:pt x="207674" y="593784"/>
                      </a:moveTo>
                      <a:lnTo>
                        <a:pt x="215744" y="593784"/>
                      </a:lnTo>
                      <a:lnTo>
                        <a:pt x="221444" y="591741"/>
                      </a:lnTo>
                      <a:lnTo>
                        <a:pt x="229062" y="586140"/>
                      </a:lnTo>
                      <a:lnTo>
                        <a:pt x="224387" y="588605"/>
                      </a:lnTo>
                      <a:lnTo>
                        <a:pt x="216355" y="591765"/>
                      </a:lnTo>
                      <a:lnTo>
                        <a:pt x="207674" y="593784"/>
                      </a:lnTo>
                      <a:close/>
                      <a:moveTo>
                        <a:pt x="222389" y="595331"/>
                      </a:moveTo>
                      <a:lnTo>
                        <a:pt x="232731" y="593704"/>
                      </a:lnTo>
                      <a:lnTo>
                        <a:pt x="238552" y="592467"/>
                      </a:lnTo>
                      <a:lnTo>
                        <a:pt x="242712" y="588645"/>
                      </a:lnTo>
                      <a:lnTo>
                        <a:pt x="239018" y="585469"/>
                      </a:lnTo>
                      <a:lnTo>
                        <a:pt x="231434" y="590552"/>
                      </a:lnTo>
                      <a:lnTo>
                        <a:pt x="222389" y="595331"/>
                      </a:lnTo>
                      <a:close/>
                      <a:moveTo>
                        <a:pt x="278736" y="584248"/>
                      </a:moveTo>
                      <a:lnTo>
                        <a:pt x="292817" y="584049"/>
                      </a:lnTo>
                      <a:lnTo>
                        <a:pt x="307070" y="581384"/>
                      </a:lnTo>
                      <a:lnTo>
                        <a:pt x="322155" y="573740"/>
                      </a:lnTo>
                      <a:lnTo>
                        <a:pt x="315049" y="571833"/>
                      </a:lnTo>
                      <a:lnTo>
                        <a:pt x="311440" y="576613"/>
                      </a:lnTo>
                      <a:lnTo>
                        <a:pt x="297126" y="580634"/>
                      </a:lnTo>
                      <a:lnTo>
                        <a:pt x="278736" y="584248"/>
                      </a:lnTo>
                      <a:close/>
                      <a:moveTo>
                        <a:pt x="323158" y="582908"/>
                      </a:moveTo>
                      <a:lnTo>
                        <a:pt x="338447" y="581967"/>
                      </a:lnTo>
                      <a:lnTo>
                        <a:pt x="331070" y="579086"/>
                      </a:lnTo>
                      <a:lnTo>
                        <a:pt x="315262" y="581001"/>
                      </a:lnTo>
                      <a:lnTo>
                        <a:pt x="323158" y="582908"/>
                      </a:lnTo>
                      <a:close/>
                      <a:moveTo>
                        <a:pt x="476102" y="552723"/>
                      </a:moveTo>
                      <a:lnTo>
                        <a:pt x="493739" y="548901"/>
                      </a:lnTo>
                      <a:lnTo>
                        <a:pt x="501206" y="543164"/>
                      </a:lnTo>
                      <a:lnTo>
                        <a:pt x="510914" y="539757"/>
                      </a:lnTo>
                      <a:lnTo>
                        <a:pt x="521728" y="535624"/>
                      </a:lnTo>
                      <a:lnTo>
                        <a:pt x="511877" y="533613"/>
                      </a:lnTo>
                      <a:lnTo>
                        <a:pt x="506610" y="536845"/>
                      </a:lnTo>
                      <a:lnTo>
                        <a:pt x="499167" y="542215"/>
                      </a:lnTo>
                      <a:lnTo>
                        <a:pt x="487852" y="545079"/>
                      </a:lnTo>
                      <a:lnTo>
                        <a:pt x="482209" y="550138"/>
                      </a:lnTo>
                      <a:lnTo>
                        <a:pt x="476102" y="552723"/>
                      </a:lnTo>
                      <a:close/>
                      <a:moveTo>
                        <a:pt x="584311" y="517344"/>
                      </a:moveTo>
                      <a:lnTo>
                        <a:pt x="591841" y="517344"/>
                      </a:lnTo>
                      <a:lnTo>
                        <a:pt x="605749" y="512565"/>
                      </a:lnTo>
                      <a:lnTo>
                        <a:pt x="600933" y="510658"/>
                      </a:lnTo>
                      <a:lnTo>
                        <a:pt x="595523" y="514480"/>
                      </a:lnTo>
                      <a:lnTo>
                        <a:pt x="584763" y="515437"/>
                      </a:lnTo>
                      <a:close/>
                      <a:moveTo>
                        <a:pt x="628968" y="508009"/>
                      </a:moveTo>
                      <a:lnTo>
                        <a:pt x="639482" y="506173"/>
                      </a:lnTo>
                      <a:lnTo>
                        <a:pt x="647799" y="501282"/>
                      </a:lnTo>
                      <a:lnTo>
                        <a:pt x="667410" y="499447"/>
                      </a:lnTo>
                      <a:lnTo>
                        <a:pt x="673642" y="495170"/>
                      </a:lnTo>
                      <a:lnTo>
                        <a:pt x="679325" y="489050"/>
                      </a:lnTo>
                      <a:lnTo>
                        <a:pt x="672921" y="487838"/>
                      </a:lnTo>
                      <a:lnTo>
                        <a:pt x="655930" y="490886"/>
                      </a:lnTo>
                      <a:lnTo>
                        <a:pt x="650805" y="490279"/>
                      </a:lnTo>
                      <a:lnTo>
                        <a:pt x="638903" y="498226"/>
                      </a:lnTo>
                      <a:lnTo>
                        <a:pt x="631281" y="500061"/>
                      </a:lnTo>
                      <a:lnTo>
                        <a:pt x="626951" y="504322"/>
                      </a:lnTo>
                      <a:lnTo>
                        <a:pt x="628968" y="508009"/>
                      </a:lnTo>
                      <a:close/>
                      <a:moveTo>
                        <a:pt x="517783" y="543475"/>
                      </a:moveTo>
                      <a:lnTo>
                        <a:pt x="530344" y="541640"/>
                      </a:lnTo>
                      <a:lnTo>
                        <a:pt x="555460" y="533414"/>
                      </a:lnTo>
                      <a:lnTo>
                        <a:pt x="564899" y="530637"/>
                      </a:lnTo>
                      <a:lnTo>
                        <a:pt x="574744" y="525746"/>
                      </a:lnTo>
                      <a:lnTo>
                        <a:pt x="562092" y="528188"/>
                      </a:lnTo>
                      <a:lnTo>
                        <a:pt x="574353" y="523297"/>
                      </a:lnTo>
                      <a:lnTo>
                        <a:pt x="563737" y="523297"/>
                      </a:lnTo>
                      <a:lnTo>
                        <a:pt x="567989" y="519626"/>
                      </a:lnTo>
                      <a:lnTo>
                        <a:pt x="559644" y="520241"/>
                      </a:lnTo>
                      <a:lnTo>
                        <a:pt x="549445" y="524517"/>
                      </a:lnTo>
                      <a:lnTo>
                        <a:pt x="554699" y="528802"/>
                      </a:lnTo>
                      <a:lnTo>
                        <a:pt x="544593" y="530637"/>
                      </a:lnTo>
                      <a:lnTo>
                        <a:pt x="524777" y="538584"/>
                      </a:lnTo>
                      <a:lnTo>
                        <a:pt x="515464" y="541034"/>
                      </a:lnTo>
                      <a:close/>
                      <a:moveTo>
                        <a:pt x="1050339" y="391076"/>
                      </a:moveTo>
                      <a:lnTo>
                        <a:pt x="1060065" y="390142"/>
                      </a:lnTo>
                      <a:lnTo>
                        <a:pt x="1067406" y="387357"/>
                      </a:lnTo>
                      <a:lnTo>
                        <a:pt x="1072688" y="389216"/>
                      </a:lnTo>
                      <a:lnTo>
                        <a:pt x="1079821" y="384565"/>
                      </a:lnTo>
                      <a:lnTo>
                        <a:pt x="1070190" y="382706"/>
                      </a:lnTo>
                      <a:lnTo>
                        <a:pt x="1067645" y="378987"/>
                      </a:lnTo>
                      <a:lnTo>
                        <a:pt x="1060488" y="383639"/>
                      </a:lnTo>
                      <a:lnTo>
                        <a:pt x="1046333" y="387357"/>
                      </a:lnTo>
                      <a:lnTo>
                        <a:pt x="1050339" y="391076"/>
                      </a:lnTo>
                      <a:close/>
                      <a:moveTo>
                        <a:pt x="977202" y="430716"/>
                      </a:moveTo>
                      <a:lnTo>
                        <a:pt x="989929" y="427899"/>
                      </a:lnTo>
                      <a:lnTo>
                        <a:pt x="993935" y="426550"/>
                      </a:lnTo>
                      <a:lnTo>
                        <a:pt x="997310" y="422984"/>
                      </a:lnTo>
                      <a:lnTo>
                        <a:pt x="1004395" y="421196"/>
                      </a:lnTo>
                      <a:lnTo>
                        <a:pt x="1001323" y="425362"/>
                      </a:lnTo>
                      <a:lnTo>
                        <a:pt x="1009956" y="422457"/>
                      </a:lnTo>
                      <a:lnTo>
                        <a:pt x="1018646" y="420606"/>
                      </a:lnTo>
                      <a:lnTo>
                        <a:pt x="1022779" y="417630"/>
                      </a:lnTo>
                      <a:lnTo>
                        <a:pt x="1027806" y="416441"/>
                      </a:lnTo>
                      <a:lnTo>
                        <a:pt x="1032394" y="413465"/>
                      </a:lnTo>
                      <a:lnTo>
                        <a:pt x="1029194" y="409890"/>
                      </a:lnTo>
                      <a:lnTo>
                        <a:pt x="1039750" y="412276"/>
                      </a:lnTo>
                      <a:lnTo>
                        <a:pt x="1052525" y="405135"/>
                      </a:lnTo>
                      <a:lnTo>
                        <a:pt x="1046110" y="406323"/>
                      </a:lnTo>
                      <a:lnTo>
                        <a:pt x="1049628" y="402158"/>
                      </a:lnTo>
                      <a:lnTo>
                        <a:pt x="1057552" y="395616"/>
                      </a:lnTo>
                      <a:lnTo>
                        <a:pt x="1047370" y="398592"/>
                      </a:lnTo>
                      <a:lnTo>
                        <a:pt x="1037141" y="403347"/>
                      </a:lnTo>
                      <a:lnTo>
                        <a:pt x="1045256" y="396206"/>
                      </a:lnTo>
                      <a:lnTo>
                        <a:pt x="1040596" y="396206"/>
                      </a:lnTo>
                      <a:lnTo>
                        <a:pt x="1037093" y="393828"/>
                      </a:lnTo>
                      <a:lnTo>
                        <a:pt x="1035075" y="399182"/>
                      </a:lnTo>
                      <a:lnTo>
                        <a:pt x="1031620" y="395017"/>
                      </a:lnTo>
                      <a:lnTo>
                        <a:pt x="1017417" y="406914"/>
                      </a:lnTo>
                      <a:lnTo>
                        <a:pt x="1024861" y="397395"/>
                      </a:lnTo>
                      <a:lnTo>
                        <a:pt x="1019851" y="398592"/>
                      </a:lnTo>
                      <a:lnTo>
                        <a:pt x="1010922" y="405135"/>
                      </a:lnTo>
                      <a:lnTo>
                        <a:pt x="1002576" y="412866"/>
                      </a:lnTo>
                      <a:lnTo>
                        <a:pt x="1004906" y="408111"/>
                      </a:lnTo>
                      <a:lnTo>
                        <a:pt x="997485" y="406323"/>
                      </a:lnTo>
                      <a:lnTo>
                        <a:pt x="982788" y="411677"/>
                      </a:lnTo>
                      <a:lnTo>
                        <a:pt x="977266" y="415683"/>
                      </a:lnTo>
                      <a:lnTo>
                        <a:pt x="972335" y="425306"/>
                      </a:lnTo>
                      <a:lnTo>
                        <a:pt x="979995" y="425960"/>
                      </a:lnTo>
                      <a:lnTo>
                        <a:pt x="993129" y="421196"/>
                      </a:lnTo>
                      <a:lnTo>
                        <a:pt x="986283" y="425362"/>
                      </a:lnTo>
                      <a:lnTo>
                        <a:pt x="977202" y="430716"/>
                      </a:lnTo>
                      <a:close/>
                      <a:moveTo>
                        <a:pt x="971242" y="440705"/>
                      </a:moveTo>
                      <a:lnTo>
                        <a:pt x="963877" y="437944"/>
                      </a:lnTo>
                      <a:lnTo>
                        <a:pt x="971242" y="440705"/>
                      </a:lnTo>
                      <a:close/>
                      <a:moveTo>
                        <a:pt x="1225591" y="338446"/>
                      </a:moveTo>
                      <a:lnTo>
                        <a:pt x="1235389" y="336587"/>
                      </a:lnTo>
                      <a:lnTo>
                        <a:pt x="1247246" y="330132"/>
                      </a:lnTo>
                      <a:lnTo>
                        <a:pt x="1261967" y="324746"/>
                      </a:lnTo>
                      <a:lnTo>
                        <a:pt x="1265661" y="320261"/>
                      </a:lnTo>
                      <a:lnTo>
                        <a:pt x="1257690" y="324746"/>
                      </a:lnTo>
                      <a:lnTo>
                        <a:pt x="1235421" y="333794"/>
                      </a:lnTo>
                      <a:lnTo>
                        <a:pt x="1225591" y="338446"/>
                      </a:lnTo>
                      <a:close/>
                      <a:moveTo>
                        <a:pt x="1446100" y="413465"/>
                      </a:moveTo>
                      <a:lnTo>
                        <a:pt x="1454095" y="410473"/>
                      </a:lnTo>
                      <a:lnTo>
                        <a:pt x="1459840" y="403946"/>
                      </a:lnTo>
                      <a:lnTo>
                        <a:pt x="1466159" y="411079"/>
                      </a:lnTo>
                      <a:lnTo>
                        <a:pt x="1472431" y="409890"/>
                      </a:lnTo>
                      <a:lnTo>
                        <a:pt x="1477785" y="402749"/>
                      </a:lnTo>
                      <a:lnTo>
                        <a:pt x="1470404" y="402158"/>
                      </a:lnTo>
                      <a:lnTo>
                        <a:pt x="1477489" y="401057"/>
                      </a:lnTo>
                      <a:lnTo>
                        <a:pt x="1480513" y="397395"/>
                      </a:lnTo>
                      <a:lnTo>
                        <a:pt x="1485859" y="393230"/>
                      </a:lnTo>
                      <a:lnTo>
                        <a:pt x="1479436" y="392639"/>
                      </a:lnTo>
                      <a:lnTo>
                        <a:pt x="1470460" y="387876"/>
                      </a:lnTo>
                      <a:lnTo>
                        <a:pt x="1466271" y="387876"/>
                      </a:lnTo>
                      <a:lnTo>
                        <a:pt x="1448693" y="392639"/>
                      </a:lnTo>
                      <a:lnTo>
                        <a:pt x="1444664" y="399781"/>
                      </a:lnTo>
                      <a:lnTo>
                        <a:pt x="1439980" y="404584"/>
                      </a:lnTo>
                      <a:lnTo>
                        <a:pt x="1447121" y="404536"/>
                      </a:lnTo>
                      <a:lnTo>
                        <a:pt x="1446100" y="413465"/>
                      </a:lnTo>
                      <a:close/>
                      <a:moveTo>
                        <a:pt x="1466829" y="424771"/>
                      </a:moveTo>
                      <a:lnTo>
                        <a:pt x="1480330" y="419409"/>
                      </a:lnTo>
                      <a:lnTo>
                        <a:pt x="1484248" y="415244"/>
                      </a:lnTo>
                      <a:lnTo>
                        <a:pt x="1490248" y="415843"/>
                      </a:lnTo>
                      <a:lnTo>
                        <a:pt x="1496017" y="408701"/>
                      </a:lnTo>
                      <a:lnTo>
                        <a:pt x="1497684" y="403946"/>
                      </a:lnTo>
                      <a:lnTo>
                        <a:pt x="1497493" y="399182"/>
                      </a:lnTo>
                      <a:lnTo>
                        <a:pt x="1502719" y="392639"/>
                      </a:lnTo>
                      <a:lnTo>
                        <a:pt x="1500788" y="408111"/>
                      </a:lnTo>
                      <a:lnTo>
                        <a:pt x="1503653" y="401560"/>
                      </a:lnTo>
                      <a:lnTo>
                        <a:pt x="1506733" y="390852"/>
                      </a:lnTo>
                      <a:lnTo>
                        <a:pt x="1497142" y="389663"/>
                      </a:lnTo>
                      <a:lnTo>
                        <a:pt x="1497014" y="381932"/>
                      </a:lnTo>
                      <a:lnTo>
                        <a:pt x="1486306" y="396206"/>
                      </a:lnTo>
                      <a:lnTo>
                        <a:pt x="1480577" y="405725"/>
                      </a:lnTo>
                      <a:lnTo>
                        <a:pt x="1477769" y="411677"/>
                      </a:lnTo>
                      <a:lnTo>
                        <a:pt x="1472247" y="417031"/>
                      </a:lnTo>
                      <a:lnTo>
                        <a:pt x="1466829" y="424771"/>
                      </a:lnTo>
                      <a:close/>
                      <a:moveTo>
                        <a:pt x="1439772" y="450950"/>
                      </a:moveTo>
                      <a:lnTo>
                        <a:pt x="1455491" y="434290"/>
                      </a:lnTo>
                      <a:lnTo>
                        <a:pt x="1462026" y="422385"/>
                      </a:lnTo>
                      <a:lnTo>
                        <a:pt x="1468497" y="414055"/>
                      </a:lnTo>
                      <a:lnTo>
                        <a:pt x="1463805" y="414055"/>
                      </a:lnTo>
                      <a:lnTo>
                        <a:pt x="1457454" y="409890"/>
                      </a:lnTo>
                      <a:lnTo>
                        <a:pt x="1447488" y="416441"/>
                      </a:lnTo>
                      <a:lnTo>
                        <a:pt x="1440435" y="419409"/>
                      </a:lnTo>
                      <a:lnTo>
                        <a:pt x="1436278" y="424771"/>
                      </a:lnTo>
                      <a:lnTo>
                        <a:pt x="1446810" y="420606"/>
                      </a:lnTo>
                      <a:lnTo>
                        <a:pt x="1452451" y="417630"/>
                      </a:lnTo>
                      <a:lnTo>
                        <a:pt x="1449068" y="421196"/>
                      </a:lnTo>
                      <a:lnTo>
                        <a:pt x="1445390" y="426550"/>
                      </a:lnTo>
                      <a:lnTo>
                        <a:pt x="1441440" y="430716"/>
                      </a:lnTo>
                      <a:lnTo>
                        <a:pt x="1440618" y="439046"/>
                      </a:lnTo>
                      <a:lnTo>
                        <a:pt x="1443435" y="436069"/>
                      </a:lnTo>
                      <a:lnTo>
                        <a:pt x="1439238" y="444998"/>
                      </a:lnTo>
                      <a:lnTo>
                        <a:pt x="1439772" y="450950"/>
                      </a:lnTo>
                      <a:close/>
                      <a:moveTo>
                        <a:pt x="1445709" y="455706"/>
                      </a:moveTo>
                      <a:lnTo>
                        <a:pt x="1452555" y="450950"/>
                      </a:lnTo>
                      <a:lnTo>
                        <a:pt x="1450616" y="454517"/>
                      </a:lnTo>
                      <a:lnTo>
                        <a:pt x="1456560" y="450887"/>
                      </a:lnTo>
                      <a:lnTo>
                        <a:pt x="1463646" y="446187"/>
                      </a:lnTo>
                      <a:lnTo>
                        <a:pt x="1467172" y="441423"/>
                      </a:lnTo>
                      <a:lnTo>
                        <a:pt x="1471250" y="442620"/>
                      </a:lnTo>
                      <a:lnTo>
                        <a:pt x="1487176" y="440234"/>
                      </a:lnTo>
                      <a:lnTo>
                        <a:pt x="1489298" y="431904"/>
                      </a:lnTo>
                      <a:lnTo>
                        <a:pt x="1491716" y="437944"/>
                      </a:lnTo>
                      <a:lnTo>
                        <a:pt x="1498506" y="440234"/>
                      </a:lnTo>
                      <a:lnTo>
                        <a:pt x="1500549" y="428936"/>
                      </a:lnTo>
                      <a:lnTo>
                        <a:pt x="1494900" y="428936"/>
                      </a:lnTo>
                      <a:lnTo>
                        <a:pt x="1490591" y="422984"/>
                      </a:lnTo>
                      <a:lnTo>
                        <a:pt x="1482604" y="422984"/>
                      </a:lnTo>
                      <a:lnTo>
                        <a:pt x="1479668" y="430125"/>
                      </a:lnTo>
                      <a:lnTo>
                        <a:pt x="1473021" y="433692"/>
                      </a:lnTo>
                      <a:lnTo>
                        <a:pt x="1472870" y="428338"/>
                      </a:lnTo>
                      <a:lnTo>
                        <a:pt x="1466103" y="429527"/>
                      </a:lnTo>
                      <a:lnTo>
                        <a:pt x="1461890" y="432503"/>
                      </a:lnTo>
                      <a:lnTo>
                        <a:pt x="1458459" y="439644"/>
                      </a:lnTo>
                      <a:lnTo>
                        <a:pt x="1451653" y="447376"/>
                      </a:lnTo>
                      <a:lnTo>
                        <a:pt x="1447735" y="451541"/>
                      </a:lnTo>
                      <a:lnTo>
                        <a:pt x="1445709" y="455706"/>
                      </a:lnTo>
                      <a:close/>
                      <a:moveTo>
                        <a:pt x="1444624" y="496718"/>
                      </a:moveTo>
                      <a:lnTo>
                        <a:pt x="1446539" y="487191"/>
                      </a:lnTo>
                      <a:lnTo>
                        <a:pt x="1441863" y="493024"/>
                      </a:lnTo>
                      <a:lnTo>
                        <a:pt x="1444624" y="496718"/>
                      </a:lnTo>
                      <a:close/>
                      <a:moveTo>
                        <a:pt x="1458220" y="497006"/>
                      </a:moveTo>
                      <a:lnTo>
                        <a:pt x="1463518" y="496391"/>
                      </a:lnTo>
                      <a:lnTo>
                        <a:pt x="1479165" y="479507"/>
                      </a:lnTo>
                      <a:lnTo>
                        <a:pt x="1478447" y="470914"/>
                      </a:lnTo>
                      <a:lnTo>
                        <a:pt x="1479388" y="466414"/>
                      </a:lnTo>
                      <a:lnTo>
                        <a:pt x="1479133" y="457493"/>
                      </a:lnTo>
                      <a:lnTo>
                        <a:pt x="1478599" y="450950"/>
                      </a:lnTo>
                      <a:lnTo>
                        <a:pt x="1469798" y="446187"/>
                      </a:lnTo>
                      <a:lnTo>
                        <a:pt x="1464779" y="451541"/>
                      </a:lnTo>
                      <a:lnTo>
                        <a:pt x="1460271" y="453328"/>
                      </a:lnTo>
                      <a:lnTo>
                        <a:pt x="1454462" y="457493"/>
                      </a:lnTo>
                      <a:lnTo>
                        <a:pt x="1459680" y="457493"/>
                      </a:lnTo>
                      <a:lnTo>
                        <a:pt x="1463789" y="458682"/>
                      </a:lnTo>
                      <a:lnTo>
                        <a:pt x="1461635" y="464036"/>
                      </a:lnTo>
                      <a:lnTo>
                        <a:pt x="1453544" y="467611"/>
                      </a:lnTo>
                      <a:lnTo>
                        <a:pt x="1457502" y="469988"/>
                      </a:lnTo>
                      <a:lnTo>
                        <a:pt x="1455683" y="476531"/>
                      </a:lnTo>
                      <a:lnTo>
                        <a:pt x="1454917" y="482484"/>
                      </a:lnTo>
                      <a:lnTo>
                        <a:pt x="1459441" y="480696"/>
                      </a:lnTo>
                      <a:lnTo>
                        <a:pt x="1460414" y="488444"/>
                      </a:lnTo>
                      <a:lnTo>
                        <a:pt x="1455467" y="493335"/>
                      </a:lnTo>
                      <a:lnTo>
                        <a:pt x="1458220" y="497006"/>
                      </a:lnTo>
                      <a:close/>
                      <a:moveTo>
                        <a:pt x="1489602" y="498290"/>
                      </a:moveTo>
                      <a:lnTo>
                        <a:pt x="1497756" y="497484"/>
                      </a:lnTo>
                      <a:lnTo>
                        <a:pt x="1502081" y="494532"/>
                      </a:lnTo>
                      <a:lnTo>
                        <a:pt x="1514680" y="488005"/>
                      </a:lnTo>
                      <a:lnTo>
                        <a:pt x="1523297" y="482252"/>
                      </a:lnTo>
                      <a:lnTo>
                        <a:pt x="1529545" y="479236"/>
                      </a:lnTo>
                      <a:lnTo>
                        <a:pt x="1533351" y="470643"/>
                      </a:lnTo>
                      <a:lnTo>
                        <a:pt x="1537125" y="467292"/>
                      </a:lnTo>
                      <a:lnTo>
                        <a:pt x="1540803" y="463158"/>
                      </a:lnTo>
                      <a:lnTo>
                        <a:pt x="1546628" y="459504"/>
                      </a:lnTo>
                      <a:lnTo>
                        <a:pt x="1550235" y="452857"/>
                      </a:lnTo>
                      <a:lnTo>
                        <a:pt x="1545886" y="453711"/>
                      </a:lnTo>
                      <a:lnTo>
                        <a:pt x="1544673" y="449091"/>
                      </a:lnTo>
                      <a:lnTo>
                        <a:pt x="1540436" y="445174"/>
                      </a:lnTo>
                      <a:lnTo>
                        <a:pt x="1533973" y="443849"/>
                      </a:lnTo>
                      <a:lnTo>
                        <a:pt x="1528587" y="439157"/>
                      </a:lnTo>
                      <a:lnTo>
                        <a:pt x="1521111" y="437944"/>
                      </a:lnTo>
                      <a:lnTo>
                        <a:pt x="1523505" y="434529"/>
                      </a:lnTo>
                      <a:lnTo>
                        <a:pt x="1522005" y="429247"/>
                      </a:lnTo>
                      <a:lnTo>
                        <a:pt x="1528747" y="424045"/>
                      </a:lnTo>
                      <a:lnTo>
                        <a:pt x="1522060" y="422617"/>
                      </a:lnTo>
                      <a:lnTo>
                        <a:pt x="1528691" y="418795"/>
                      </a:lnTo>
                      <a:lnTo>
                        <a:pt x="1529441" y="414757"/>
                      </a:lnTo>
                      <a:lnTo>
                        <a:pt x="1530263" y="406762"/>
                      </a:lnTo>
                      <a:lnTo>
                        <a:pt x="1531603" y="398735"/>
                      </a:lnTo>
                      <a:lnTo>
                        <a:pt x="1533231" y="389384"/>
                      </a:lnTo>
                      <a:lnTo>
                        <a:pt x="1533167" y="382083"/>
                      </a:lnTo>
                      <a:lnTo>
                        <a:pt x="1534436" y="377080"/>
                      </a:lnTo>
                      <a:lnTo>
                        <a:pt x="1533734" y="371240"/>
                      </a:lnTo>
                      <a:lnTo>
                        <a:pt x="1527574" y="365383"/>
                      </a:lnTo>
                      <a:lnTo>
                        <a:pt x="1529688" y="361617"/>
                      </a:lnTo>
                      <a:lnTo>
                        <a:pt x="1527422" y="357723"/>
                      </a:lnTo>
                      <a:lnTo>
                        <a:pt x="1522986" y="354125"/>
                      </a:lnTo>
                      <a:lnTo>
                        <a:pt x="1525284" y="350805"/>
                      </a:lnTo>
                      <a:lnTo>
                        <a:pt x="1529673" y="345188"/>
                      </a:lnTo>
                      <a:lnTo>
                        <a:pt x="1526768" y="339882"/>
                      </a:lnTo>
                      <a:lnTo>
                        <a:pt x="1498857" y="344167"/>
                      </a:lnTo>
                      <a:lnTo>
                        <a:pt x="1496160" y="348268"/>
                      </a:lnTo>
                      <a:lnTo>
                        <a:pt x="1491931" y="348427"/>
                      </a:lnTo>
                      <a:lnTo>
                        <a:pt x="1485413" y="354683"/>
                      </a:lnTo>
                      <a:lnTo>
                        <a:pt x="1480394" y="357667"/>
                      </a:lnTo>
                      <a:lnTo>
                        <a:pt x="1474026" y="358042"/>
                      </a:lnTo>
                      <a:lnTo>
                        <a:pt x="1449890" y="365582"/>
                      </a:lnTo>
                      <a:lnTo>
                        <a:pt x="1454334" y="361026"/>
                      </a:lnTo>
                      <a:lnTo>
                        <a:pt x="1457781" y="355433"/>
                      </a:lnTo>
                      <a:lnTo>
                        <a:pt x="1456153" y="351747"/>
                      </a:lnTo>
                      <a:lnTo>
                        <a:pt x="1449060" y="338861"/>
                      </a:lnTo>
                      <a:lnTo>
                        <a:pt x="1451326" y="334504"/>
                      </a:lnTo>
                      <a:lnTo>
                        <a:pt x="1445669" y="331727"/>
                      </a:lnTo>
                      <a:lnTo>
                        <a:pt x="1456760" y="321107"/>
                      </a:lnTo>
                      <a:lnTo>
                        <a:pt x="1441839" y="321482"/>
                      </a:lnTo>
                      <a:lnTo>
                        <a:pt x="1429511" y="326150"/>
                      </a:lnTo>
                      <a:lnTo>
                        <a:pt x="1422211" y="322328"/>
                      </a:lnTo>
                      <a:lnTo>
                        <a:pt x="1417790" y="324913"/>
                      </a:lnTo>
                      <a:lnTo>
                        <a:pt x="1409484" y="322025"/>
                      </a:lnTo>
                      <a:lnTo>
                        <a:pt x="1651313" y="108812"/>
                      </a:lnTo>
                      <a:lnTo>
                        <a:pt x="1726205" y="47003"/>
                      </a:lnTo>
                      <a:lnTo>
                        <a:pt x="1716191" y="42960"/>
                      </a:lnTo>
                      <a:lnTo>
                        <a:pt x="1706808" y="41953"/>
                      </a:lnTo>
                      <a:lnTo>
                        <a:pt x="1701198" y="34870"/>
                      </a:lnTo>
                      <a:lnTo>
                        <a:pt x="1694735" y="32932"/>
                      </a:lnTo>
                      <a:lnTo>
                        <a:pt x="1682025" y="31964"/>
                      </a:lnTo>
                      <a:lnTo>
                        <a:pt x="1662755" y="35838"/>
                      </a:lnTo>
                      <a:lnTo>
                        <a:pt x="1652087" y="36809"/>
                      </a:lnTo>
                      <a:lnTo>
                        <a:pt x="1646055" y="31964"/>
                      </a:lnTo>
                      <a:lnTo>
                        <a:pt x="1636448" y="31239"/>
                      </a:lnTo>
                      <a:lnTo>
                        <a:pt x="1615910" y="30998"/>
                      </a:lnTo>
                      <a:lnTo>
                        <a:pt x="1603495" y="30009"/>
                      </a:lnTo>
                      <a:lnTo>
                        <a:pt x="1599266" y="26152"/>
                      </a:lnTo>
                      <a:lnTo>
                        <a:pt x="1590992" y="28089"/>
                      </a:lnTo>
                      <a:lnTo>
                        <a:pt x="1578281" y="23246"/>
                      </a:lnTo>
                      <a:lnTo>
                        <a:pt x="1568004" y="22384"/>
                      </a:lnTo>
                      <a:lnTo>
                        <a:pt x="1559873" y="23246"/>
                      </a:lnTo>
                      <a:lnTo>
                        <a:pt x="1554783" y="21374"/>
                      </a:lnTo>
                      <a:lnTo>
                        <a:pt x="1549836" y="22277"/>
                      </a:lnTo>
                      <a:lnTo>
                        <a:pt x="1533989" y="24214"/>
                      </a:lnTo>
                      <a:lnTo>
                        <a:pt x="1525404" y="24214"/>
                      </a:lnTo>
                      <a:lnTo>
                        <a:pt x="1518254" y="19371"/>
                      </a:lnTo>
                      <a:lnTo>
                        <a:pt x="1528739" y="14528"/>
                      </a:lnTo>
                      <a:lnTo>
                        <a:pt x="1518669" y="10654"/>
                      </a:lnTo>
                      <a:lnTo>
                        <a:pt x="1499599" y="10654"/>
                      </a:lnTo>
                      <a:lnTo>
                        <a:pt x="1489035" y="15497"/>
                      </a:lnTo>
                      <a:lnTo>
                        <a:pt x="1481327" y="12591"/>
                      </a:lnTo>
                      <a:lnTo>
                        <a:pt x="1488883" y="8716"/>
                      </a:lnTo>
                      <a:lnTo>
                        <a:pt x="1482748" y="4841"/>
                      </a:lnTo>
                      <a:lnTo>
                        <a:pt x="1463765" y="11622"/>
                      </a:lnTo>
                      <a:lnTo>
                        <a:pt x="1455371" y="11622"/>
                      </a:lnTo>
                      <a:lnTo>
                        <a:pt x="1472862" y="5810"/>
                      </a:lnTo>
                      <a:lnTo>
                        <a:pt x="1468298" y="2904"/>
                      </a:lnTo>
                      <a:lnTo>
                        <a:pt x="1458443" y="-2"/>
                      </a:lnTo>
                      <a:lnTo>
                        <a:pt x="1425929" y="8759"/>
                      </a:lnTo>
                      <a:lnTo>
                        <a:pt x="1414926" y="11928"/>
                      </a:lnTo>
                      <a:lnTo>
                        <a:pt x="1395154" y="13436"/>
                      </a:lnTo>
                      <a:lnTo>
                        <a:pt x="1374751" y="14241"/>
                      </a:lnTo>
                      <a:lnTo>
                        <a:pt x="1361067" y="17164"/>
                      </a:lnTo>
                      <a:lnTo>
                        <a:pt x="1342923" y="21812"/>
                      </a:lnTo>
                      <a:lnTo>
                        <a:pt x="1317956" y="29058"/>
                      </a:lnTo>
                      <a:lnTo>
                        <a:pt x="1311054" y="29058"/>
                      </a:lnTo>
                      <a:lnTo>
                        <a:pt x="1304208" y="27120"/>
                      </a:lnTo>
                      <a:lnTo>
                        <a:pt x="1273154" y="36755"/>
                      </a:lnTo>
                      <a:lnTo>
                        <a:pt x="1252767" y="42981"/>
                      </a:lnTo>
                      <a:lnTo>
                        <a:pt x="1236035" y="53268"/>
                      </a:lnTo>
                      <a:lnTo>
                        <a:pt x="1214189" y="59763"/>
                      </a:lnTo>
                      <a:lnTo>
                        <a:pt x="1193762" y="65611"/>
                      </a:lnTo>
                      <a:lnTo>
                        <a:pt x="1175123" y="68163"/>
                      </a:lnTo>
                      <a:lnTo>
                        <a:pt x="1155000" y="68696"/>
                      </a:lnTo>
                      <a:lnTo>
                        <a:pt x="1149845" y="65884"/>
                      </a:lnTo>
                      <a:lnTo>
                        <a:pt x="1131621" y="77954"/>
                      </a:lnTo>
                      <a:lnTo>
                        <a:pt x="1120339" y="83097"/>
                      </a:lnTo>
                      <a:lnTo>
                        <a:pt x="1124376" y="84125"/>
                      </a:lnTo>
                      <a:lnTo>
                        <a:pt x="1124161" y="89283"/>
                      </a:lnTo>
                      <a:lnTo>
                        <a:pt x="1129044" y="91310"/>
                      </a:lnTo>
                      <a:lnTo>
                        <a:pt x="1132515" y="94341"/>
                      </a:lnTo>
                      <a:lnTo>
                        <a:pt x="1139146" y="102641"/>
                      </a:lnTo>
                      <a:lnTo>
                        <a:pt x="1144308" y="105726"/>
                      </a:lnTo>
                      <a:lnTo>
                        <a:pt x="1141747" y="108812"/>
                      </a:lnTo>
                      <a:lnTo>
                        <a:pt x="1132507" y="118069"/>
                      </a:lnTo>
                      <a:lnTo>
                        <a:pt x="1169825" y="122184"/>
                      </a:lnTo>
                      <a:lnTo>
                        <a:pt x="1159652" y="128355"/>
                      </a:lnTo>
                      <a:lnTo>
                        <a:pt x="1157473" y="131952"/>
                      </a:lnTo>
                      <a:lnTo>
                        <a:pt x="1158207" y="136239"/>
                      </a:lnTo>
                      <a:lnTo>
                        <a:pt x="1153236" y="134524"/>
                      </a:lnTo>
                      <a:lnTo>
                        <a:pt x="1154050" y="128355"/>
                      </a:lnTo>
                      <a:lnTo>
                        <a:pt x="1158016" y="123212"/>
                      </a:lnTo>
                      <a:lnTo>
                        <a:pt x="1150835" y="123212"/>
                      </a:lnTo>
                      <a:lnTo>
                        <a:pt x="1146199" y="124241"/>
                      </a:lnTo>
                      <a:lnTo>
                        <a:pt x="1143654" y="128355"/>
                      </a:lnTo>
                      <a:lnTo>
                        <a:pt x="1147986" y="130412"/>
                      </a:lnTo>
                      <a:lnTo>
                        <a:pt x="1145808" y="136583"/>
                      </a:lnTo>
                      <a:lnTo>
                        <a:pt x="1141515" y="139670"/>
                      </a:lnTo>
                      <a:lnTo>
                        <a:pt x="1148752" y="139670"/>
                      </a:lnTo>
                      <a:lnTo>
                        <a:pt x="1156348" y="141727"/>
                      </a:lnTo>
                      <a:lnTo>
                        <a:pt x="1148242" y="145842"/>
                      </a:lnTo>
                      <a:lnTo>
                        <a:pt x="1137765" y="145842"/>
                      </a:lnTo>
                      <a:lnTo>
                        <a:pt x="1131869" y="148927"/>
                      </a:lnTo>
                      <a:lnTo>
                        <a:pt x="1113948" y="147899"/>
                      </a:lnTo>
                      <a:lnTo>
                        <a:pt x="1088319" y="148927"/>
                      </a:lnTo>
                      <a:lnTo>
                        <a:pt x="1093944" y="143785"/>
                      </a:lnTo>
                      <a:lnTo>
                        <a:pt x="1109368" y="134527"/>
                      </a:lnTo>
                      <a:lnTo>
                        <a:pt x="1097192" y="133498"/>
                      </a:lnTo>
                      <a:lnTo>
                        <a:pt x="1064374" y="139670"/>
                      </a:lnTo>
                      <a:lnTo>
                        <a:pt x="1050339" y="142755"/>
                      </a:lnTo>
                      <a:lnTo>
                        <a:pt x="1050115" y="146870"/>
                      </a:lnTo>
                      <a:lnTo>
                        <a:pt x="1042112" y="146870"/>
                      </a:lnTo>
                      <a:lnTo>
                        <a:pt x="1036726" y="145221"/>
                      </a:lnTo>
                      <a:lnTo>
                        <a:pt x="1008089" y="152013"/>
                      </a:lnTo>
                      <a:lnTo>
                        <a:pt x="986777" y="157736"/>
                      </a:lnTo>
                      <a:lnTo>
                        <a:pt x="970636" y="162300"/>
                      </a:lnTo>
                      <a:lnTo>
                        <a:pt x="975535" y="168468"/>
                      </a:lnTo>
                      <a:lnTo>
                        <a:pt x="998754" y="171556"/>
                      </a:lnTo>
                      <a:lnTo>
                        <a:pt x="992403" y="172585"/>
                      </a:lnTo>
                      <a:lnTo>
                        <a:pt x="984886" y="176702"/>
                      </a:lnTo>
                      <a:lnTo>
                        <a:pt x="979684" y="174644"/>
                      </a:lnTo>
                      <a:lnTo>
                        <a:pt x="980059" y="181889"/>
                      </a:lnTo>
                      <a:lnTo>
                        <a:pt x="972279" y="187274"/>
                      </a:lnTo>
                      <a:lnTo>
                        <a:pt x="971059" y="192660"/>
                      </a:lnTo>
                      <a:lnTo>
                        <a:pt x="996424" y="195892"/>
                      </a:lnTo>
                      <a:lnTo>
                        <a:pt x="1012853" y="192660"/>
                      </a:lnTo>
                      <a:lnTo>
                        <a:pt x="1021869" y="192660"/>
                      </a:lnTo>
                      <a:lnTo>
                        <a:pt x="1029784" y="194815"/>
                      </a:lnTo>
                      <a:lnTo>
                        <a:pt x="1035250" y="193737"/>
                      </a:lnTo>
                      <a:lnTo>
                        <a:pt x="1033351" y="199123"/>
                      </a:lnTo>
                      <a:lnTo>
                        <a:pt x="1039128" y="195772"/>
                      </a:lnTo>
                      <a:lnTo>
                        <a:pt x="1040987" y="190506"/>
                      </a:lnTo>
                      <a:lnTo>
                        <a:pt x="1046724" y="190506"/>
                      </a:lnTo>
                      <a:lnTo>
                        <a:pt x="1040748" y="199123"/>
                      </a:lnTo>
                      <a:lnTo>
                        <a:pt x="1057927" y="192660"/>
                      </a:lnTo>
                      <a:lnTo>
                        <a:pt x="1069369" y="189429"/>
                      </a:lnTo>
                      <a:lnTo>
                        <a:pt x="1075098" y="189429"/>
                      </a:lnTo>
                      <a:lnTo>
                        <a:pt x="1082430" y="186197"/>
                      </a:lnTo>
                      <a:lnTo>
                        <a:pt x="1086268" y="188352"/>
                      </a:lnTo>
                      <a:lnTo>
                        <a:pt x="1101189" y="182966"/>
                      </a:lnTo>
                      <a:lnTo>
                        <a:pt x="1100710" y="187274"/>
                      </a:lnTo>
                      <a:lnTo>
                        <a:pt x="1095332" y="191583"/>
                      </a:lnTo>
                      <a:lnTo>
                        <a:pt x="1090178" y="193737"/>
                      </a:lnTo>
                      <a:lnTo>
                        <a:pt x="1082805" y="193737"/>
                      </a:lnTo>
                      <a:lnTo>
                        <a:pt x="1075473" y="196969"/>
                      </a:lnTo>
                      <a:lnTo>
                        <a:pt x="1080164" y="199123"/>
                      </a:lnTo>
                      <a:lnTo>
                        <a:pt x="1079709" y="203424"/>
                      </a:lnTo>
                      <a:lnTo>
                        <a:pt x="1074850" y="206656"/>
                      </a:lnTo>
                      <a:lnTo>
                        <a:pt x="1068738" y="214196"/>
                      </a:lnTo>
                      <a:lnTo>
                        <a:pt x="1063217" y="219398"/>
                      </a:lnTo>
                      <a:lnTo>
                        <a:pt x="1047522" y="223890"/>
                      </a:lnTo>
                      <a:lnTo>
                        <a:pt x="1027423" y="226045"/>
                      </a:lnTo>
                      <a:lnTo>
                        <a:pt x="995905" y="234455"/>
                      </a:lnTo>
                      <a:lnTo>
                        <a:pt x="986211" y="238963"/>
                      </a:lnTo>
                      <a:lnTo>
                        <a:pt x="981447" y="236808"/>
                      </a:lnTo>
                      <a:lnTo>
                        <a:pt x="977234" y="233585"/>
                      </a:lnTo>
                      <a:lnTo>
                        <a:pt x="966503" y="231367"/>
                      </a:lnTo>
                      <a:lnTo>
                        <a:pt x="958125" y="233585"/>
                      </a:lnTo>
                      <a:lnTo>
                        <a:pt x="930230" y="247580"/>
                      </a:lnTo>
                      <a:lnTo>
                        <a:pt x="899726" y="261583"/>
                      </a:lnTo>
                      <a:lnTo>
                        <a:pt x="886632" y="265892"/>
                      </a:lnTo>
                      <a:lnTo>
                        <a:pt x="879451" y="273424"/>
                      </a:lnTo>
                      <a:lnTo>
                        <a:pt x="871328" y="274502"/>
                      </a:lnTo>
                      <a:lnTo>
                        <a:pt x="866924" y="279887"/>
                      </a:lnTo>
                      <a:lnTo>
                        <a:pt x="857940" y="280965"/>
                      </a:lnTo>
                      <a:lnTo>
                        <a:pt x="864219" y="285273"/>
                      </a:lnTo>
                      <a:lnTo>
                        <a:pt x="851907" y="289582"/>
                      </a:lnTo>
                      <a:lnTo>
                        <a:pt x="855905" y="291736"/>
                      </a:lnTo>
                      <a:lnTo>
                        <a:pt x="851030" y="298143"/>
                      </a:lnTo>
                      <a:lnTo>
                        <a:pt x="866796" y="297122"/>
                      </a:lnTo>
                      <a:lnTo>
                        <a:pt x="858410" y="300354"/>
                      </a:lnTo>
                      <a:lnTo>
                        <a:pt x="853208" y="305740"/>
                      </a:lnTo>
                      <a:lnTo>
                        <a:pt x="849067" y="308963"/>
                      </a:lnTo>
                      <a:lnTo>
                        <a:pt x="834489" y="314349"/>
                      </a:lnTo>
                      <a:lnTo>
                        <a:pt x="837505" y="318658"/>
                      </a:lnTo>
                      <a:lnTo>
                        <a:pt x="841582" y="320812"/>
                      </a:lnTo>
                      <a:lnTo>
                        <a:pt x="843266" y="326198"/>
                      </a:lnTo>
                      <a:lnTo>
                        <a:pt x="841199" y="330507"/>
                      </a:lnTo>
                      <a:lnTo>
                        <a:pt x="836827" y="337153"/>
                      </a:lnTo>
                      <a:lnTo>
                        <a:pt x="862312" y="335813"/>
                      </a:lnTo>
                      <a:lnTo>
                        <a:pt x="881007" y="331584"/>
                      </a:lnTo>
                      <a:lnTo>
                        <a:pt x="889513" y="326198"/>
                      </a:lnTo>
                      <a:lnTo>
                        <a:pt x="892297" y="329429"/>
                      </a:lnTo>
                      <a:lnTo>
                        <a:pt x="886265" y="338270"/>
                      </a:lnTo>
                      <a:lnTo>
                        <a:pt x="883425" y="346082"/>
                      </a:lnTo>
                      <a:lnTo>
                        <a:pt x="875318" y="349425"/>
                      </a:lnTo>
                      <a:lnTo>
                        <a:pt x="866389" y="355002"/>
                      </a:lnTo>
                      <a:lnTo>
                        <a:pt x="868639" y="358353"/>
                      </a:lnTo>
                      <a:lnTo>
                        <a:pt x="863581" y="362814"/>
                      </a:lnTo>
                      <a:lnTo>
                        <a:pt x="852514" y="369508"/>
                      </a:lnTo>
                      <a:lnTo>
                        <a:pt x="838223" y="374695"/>
                      </a:lnTo>
                      <a:lnTo>
                        <a:pt x="853798" y="374942"/>
                      </a:lnTo>
                      <a:lnTo>
                        <a:pt x="870259" y="368391"/>
                      </a:lnTo>
                      <a:lnTo>
                        <a:pt x="883185" y="366165"/>
                      </a:lnTo>
                      <a:lnTo>
                        <a:pt x="904569" y="359471"/>
                      </a:lnTo>
                      <a:lnTo>
                        <a:pt x="898306" y="365048"/>
                      </a:lnTo>
                      <a:lnTo>
                        <a:pt x="903500" y="365048"/>
                      </a:lnTo>
                      <a:lnTo>
                        <a:pt x="911295" y="365048"/>
                      </a:lnTo>
                      <a:lnTo>
                        <a:pt x="910346" y="380663"/>
                      </a:lnTo>
                      <a:lnTo>
                        <a:pt x="919043" y="380663"/>
                      </a:lnTo>
                      <a:lnTo>
                        <a:pt x="927238" y="371742"/>
                      </a:lnTo>
                      <a:lnTo>
                        <a:pt x="937778" y="366165"/>
                      </a:lnTo>
                      <a:lnTo>
                        <a:pt x="932703" y="376203"/>
                      </a:lnTo>
                      <a:lnTo>
                        <a:pt x="960399" y="369588"/>
                      </a:lnTo>
                      <a:lnTo>
                        <a:pt x="974178" y="366165"/>
                      </a:lnTo>
                      <a:lnTo>
                        <a:pt x="968402" y="370625"/>
                      </a:lnTo>
                      <a:lnTo>
                        <a:pt x="950010" y="378995"/>
                      </a:lnTo>
                      <a:lnTo>
                        <a:pt x="926144" y="396286"/>
                      </a:lnTo>
                      <a:lnTo>
                        <a:pt x="917511" y="404089"/>
                      </a:lnTo>
                      <a:lnTo>
                        <a:pt x="900452" y="410784"/>
                      </a:lnTo>
                      <a:lnTo>
                        <a:pt x="887598" y="415244"/>
                      </a:lnTo>
                      <a:lnTo>
                        <a:pt x="873116" y="421939"/>
                      </a:lnTo>
                      <a:lnTo>
                        <a:pt x="863190" y="430867"/>
                      </a:lnTo>
                      <a:lnTo>
                        <a:pt x="857365" y="429750"/>
                      </a:lnTo>
                      <a:lnTo>
                        <a:pt x="841790" y="434210"/>
                      </a:lnTo>
                      <a:lnTo>
                        <a:pt x="812443" y="444128"/>
                      </a:lnTo>
                      <a:lnTo>
                        <a:pt x="800099" y="448940"/>
                      </a:lnTo>
                      <a:lnTo>
                        <a:pt x="789431" y="456153"/>
                      </a:lnTo>
                      <a:lnTo>
                        <a:pt x="789391" y="460796"/>
                      </a:lnTo>
                      <a:lnTo>
                        <a:pt x="779003" y="460796"/>
                      </a:lnTo>
                      <a:lnTo>
                        <a:pt x="775118" y="463589"/>
                      </a:lnTo>
                      <a:lnTo>
                        <a:pt x="779055" y="456153"/>
                      </a:lnTo>
                      <a:lnTo>
                        <a:pt x="767940" y="456153"/>
                      </a:lnTo>
                      <a:lnTo>
                        <a:pt x="760218" y="457078"/>
                      </a:lnTo>
                      <a:lnTo>
                        <a:pt x="744651" y="461698"/>
                      </a:lnTo>
                      <a:lnTo>
                        <a:pt x="723893" y="470092"/>
                      </a:lnTo>
                      <a:lnTo>
                        <a:pt x="704781" y="480321"/>
                      </a:lnTo>
                      <a:lnTo>
                        <a:pt x="695803" y="481398"/>
                      </a:lnTo>
                      <a:lnTo>
                        <a:pt x="687840" y="484040"/>
                      </a:lnTo>
                      <a:lnTo>
                        <a:pt x="679065" y="494436"/>
                      </a:lnTo>
                      <a:lnTo>
                        <a:pt x="687614" y="489665"/>
                      </a:lnTo>
                      <a:lnTo>
                        <a:pt x="690941" y="485899"/>
                      </a:lnTo>
                      <a:lnTo>
                        <a:pt x="692850" y="489665"/>
                      </a:lnTo>
                      <a:lnTo>
                        <a:pt x="701524" y="487758"/>
                      </a:lnTo>
                      <a:lnTo>
                        <a:pt x="706511" y="484040"/>
                      </a:lnTo>
                      <a:lnTo>
                        <a:pt x="709571" y="479388"/>
                      </a:lnTo>
                      <a:lnTo>
                        <a:pt x="713182" y="477529"/>
                      </a:lnTo>
                      <a:lnTo>
                        <a:pt x="720850" y="482180"/>
                      </a:lnTo>
                      <a:lnTo>
                        <a:pt x="733078" y="477720"/>
                      </a:lnTo>
                      <a:lnTo>
                        <a:pt x="749152" y="468800"/>
                      </a:lnTo>
                      <a:lnTo>
                        <a:pt x="754700" y="469167"/>
                      </a:lnTo>
                      <a:lnTo>
                        <a:pt x="739043" y="477720"/>
                      </a:lnTo>
                      <a:lnTo>
                        <a:pt x="751457" y="476236"/>
                      </a:lnTo>
                      <a:lnTo>
                        <a:pt x="770014" y="470914"/>
                      </a:lnTo>
                      <a:lnTo>
                        <a:pt x="801240" y="463063"/>
                      </a:lnTo>
                      <a:lnTo>
                        <a:pt x="816225" y="459871"/>
                      </a:lnTo>
                      <a:lnTo>
                        <a:pt x="832127" y="458387"/>
                      </a:lnTo>
                      <a:lnTo>
                        <a:pt x="840402" y="450950"/>
                      </a:lnTo>
                      <a:lnTo>
                        <a:pt x="856240" y="442022"/>
                      </a:lnTo>
                      <a:lnTo>
                        <a:pt x="889321" y="433963"/>
                      </a:lnTo>
                      <a:lnTo>
                        <a:pt x="906979" y="428457"/>
                      </a:lnTo>
                      <a:lnTo>
                        <a:pt x="923982" y="421196"/>
                      </a:lnTo>
                      <a:lnTo>
                        <a:pt x="936382" y="415244"/>
                      </a:lnTo>
                      <a:lnTo>
                        <a:pt x="966303" y="404089"/>
                      </a:lnTo>
                      <a:lnTo>
                        <a:pt x="994740" y="395009"/>
                      </a:lnTo>
                      <a:lnTo>
                        <a:pt x="1012071" y="390142"/>
                      </a:lnTo>
                      <a:lnTo>
                        <a:pt x="1019619" y="389216"/>
                      </a:lnTo>
                      <a:lnTo>
                        <a:pt x="1032011" y="381780"/>
                      </a:lnTo>
                      <a:lnTo>
                        <a:pt x="1040979" y="375891"/>
                      </a:lnTo>
                      <a:lnTo>
                        <a:pt x="1054352" y="372476"/>
                      </a:lnTo>
                      <a:lnTo>
                        <a:pt x="1065682" y="365973"/>
                      </a:lnTo>
                      <a:lnTo>
                        <a:pt x="1062467" y="362255"/>
                      </a:lnTo>
                      <a:lnTo>
                        <a:pt x="1062435" y="357603"/>
                      </a:lnTo>
                      <a:lnTo>
                        <a:pt x="1053219" y="359462"/>
                      </a:lnTo>
                      <a:lnTo>
                        <a:pt x="1057240" y="355744"/>
                      </a:lnTo>
                      <a:lnTo>
                        <a:pt x="1066145" y="350167"/>
                      </a:lnTo>
                      <a:lnTo>
                        <a:pt x="1074898" y="347382"/>
                      </a:lnTo>
                      <a:lnTo>
                        <a:pt x="1084218" y="342730"/>
                      </a:lnTo>
                      <a:lnTo>
                        <a:pt x="1094255" y="342730"/>
                      </a:lnTo>
                      <a:lnTo>
                        <a:pt x="1103272" y="339012"/>
                      </a:lnTo>
                      <a:lnTo>
                        <a:pt x="1109687" y="334360"/>
                      </a:lnTo>
                      <a:lnTo>
                        <a:pt x="1117674" y="333435"/>
                      </a:lnTo>
                      <a:lnTo>
                        <a:pt x="1142904" y="318115"/>
                      </a:lnTo>
                      <a:lnTo>
                        <a:pt x="1154952" y="312729"/>
                      </a:lnTo>
                      <a:lnTo>
                        <a:pt x="1169474" y="308245"/>
                      </a:lnTo>
                      <a:lnTo>
                        <a:pt x="1172283" y="304654"/>
                      </a:lnTo>
                      <a:lnTo>
                        <a:pt x="1179703" y="301965"/>
                      </a:lnTo>
                      <a:lnTo>
                        <a:pt x="1194536" y="298375"/>
                      </a:lnTo>
                      <a:lnTo>
                        <a:pt x="1212856" y="292989"/>
                      </a:lnTo>
                      <a:lnTo>
                        <a:pt x="1218872" y="293891"/>
                      </a:lnTo>
                      <a:lnTo>
                        <a:pt x="1223133" y="295678"/>
                      </a:lnTo>
                      <a:lnTo>
                        <a:pt x="1226444" y="301965"/>
                      </a:lnTo>
                      <a:lnTo>
                        <a:pt x="1211938" y="302859"/>
                      </a:lnTo>
                      <a:lnTo>
                        <a:pt x="1214005" y="299268"/>
                      </a:lnTo>
                      <a:lnTo>
                        <a:pt x="1205364" y="300354"/>
                      </a:lnTo>
                      <a:lnTo>
                        <a:pt x="1185041" y="306099"/>
                      </a:lnTo>
                      <a:lnTo>
                        <a:pt x="1177126" y="308963"/>
                      </a:lnTo>
                      <a:lnTo>
                        <a:pt x="1168149" y="317580"/>
                      </a:lnTo>
                      <a:lnTo>
                        <a:pt x="1155151" y="324762"/>
                      </a:lnTo>
                      <a:lnTo>
                        <a:pt x="1130089" y="337895"/>
                      </a:lnTo>
                      <a:lnTo>
                        <a:pt x="1131789" y="343848"/>
                      </a:lnTo>
                      <a:lnTo>
                        <a:pt x="1147994" y="339387"/>
                      </a:lnTo>
                      <a:lnTo>
                        <a:pt x="1134805" y="345340"/>
                      </a:lnTo>
                      <a:lnTo>
                        <a:pt x="1110796" y="352776"/>
                      </a:lnTo>
                      <a:lnTo>
                        <a:pt x="1121017" y="357236"/>
                      </a:lnTo>
                      <a:lnTo>
                        <a:pt x="1151609" y="346824"/>
                      </a:lnTo>
                      <a:lnTo>
                        <a:pt x="1169969" y="344422"/>
                      </a:lnTo>
                      <a:lnTo>
                        <a:pt x="1193220" y="333435"/>
                      </a:lnTo>
                      <a:lnTo>
                        <a:pt x="1200903" y="327634"/>
                      </a:lnTo>
                      <a:lnTo>
                        <a:pt x="1212337" y="335350"/>
                      </a:lnTo>
                      <a:lnTo>
                        <a:pt x="1227178" y="327634"/>
                      </a:lnTo>
                      <a:lnTo>
                        <a:pt x="1223396" y="336331"/>
                      </a:lnTo>
                      <a:lnTo>
                        <a:pt x="1235812" y="329070"/>
                      </a:lnTo>
                      <a:lnTo>
                        <a:pt x="1239227" y="323501"/>
                      </a:lnTo>
                      <a:lnTo>
                        <a:pt x="1245490" y="319910"/>
                      </a:lnTo>
                      <a:lnTo>
                        <a:pt x="1251275" y="313631"/>
                      </a:lnTo>
                      <a:lnTo>
                        <a:pt x="1245594" y="313631"/>
                      </a:lnTo>
                      <a:lnTo>
                        <a:pt x="1260690" y="309147"/>
                      </a:lnTo>
                      <a:lnTo>
                        <a:pt x="1253206" y="308245"/>
                      </a:lnTo>
                      <a:lnTo>
                        <a:pt x="1245139" y="310942"/>
                      </a:lnTo>
                      <a:lnTo>
                        <a:pt x="1258696" y="302859"/>
                      </a:lnTo>
                      <a:lnTo>
                        <a:pt x="1262821" y="299268"/>
                      </a:lnTo>
                      <a:lnTo>
                        <a:pt x="1284811" y="291194"/>
                      </a:lnTo>
                      <a:lnTo>
                        <a:pt x="1256693" y="306450"/>
                      </a:lnTo>
                      <a:lnTo>
                        <a:pt x="1270481" y="305556"/>
                      </a:lnTo>
                      <a:lnTo>
                        <a:pt x="1277359" y="300170"/>
                      </a:lnTo>
                      <a:lnTo>
                        <a:pt x="1275372" y="303761"/>
                      </a:lnTo>
                      <a:lnTo>
                        <a:pt x="1289862" y="302859"/>
                      </a:lnTo>
                      <a:lnTo>
                        <a:pt x="1303067" y="297473"/>
                      </a:lnTo>
                      <a:lnTo>
                        <a:pt x="1286870" y="307351"/>
                      </a:lnTo>
                      <a:lnTo>
                        <a:pt x="1293253" y="307351"/>
                      </a:lnTo>
                      <a:lnTo>
                        <a:pt x="1285936" y="310040"/>
                      </a:lnTo>
                      <a:lnTo>
                        <a:pt x="1307535" y="313272"/>
                      </a:lnTo>
                      <a:lnTo>
                        <a:pt x="1276736" y="318115"/>
                      </a:lnTo>
                      <a:lnTo>
                        <a:pt x="1271622" y="322607"/>
                      </a:lnTo>
                      <a:lnTo>
                        <a:pt x="1286104" y="319886"/>
                      </a:lnTo>
                      <a:lnTo>
                        <a:pt x="1315706" y="320812"/>
                      </a:lnTo>
                      <a:lnTo>
                        <a:pt x="1313935" y="328177"/>
                      </a:lnTo>
                      <a:lnTo>
                        <a:pt x="1319432" y="329190"/>
                      </a:lnTo>
                      <a:lnTo>
                        <a:pt x="1308437" y="334001"/>
                      </a:lnTo>
                      <a:lnTo>
                        <a:pt x="1303418" y="339371"/>
                      </a:lnTo>
                      <a:lnTo>
                        <a:pt x="1330691" y="329070"/>
                      </a:lnTo>
                      <a:lnTo>
                        <a:pt x="1335598" y="330618"/>
                      </a:lnTo>
                      <a:lnTo>
                        <a:pt x="1358913" y="330610"/>
                      </a:lnTo>
                      <a:lnTo>
                        <a:pt x="1385595" y="332501"/>
                      </a:lnTo>
                      <a:lnTo>
                        <a:pt x="1399223" y="340520"/>
                      </a:lnTo>
                      <a:lnTo>
                        <a:pt x="1412779" y="340991"/>
                      </a:lnTo>
                      <a:lnTo>
                        <a:pt x="1423040" y="337488"/>
                      </a:lnTo>
                      <a:lnTo>
                        <a:pt x="1428187" y="334552"/>
                      </a:lnTo>
                      <a:lnTo>
                        <a:pt x="1423040" y="341087"/>
                      </a:lnTo>
                      <a:lnTo>
                        <a:pt x="1415755" y="343377"/>
                      </a:lnTo>
                      <a:lnTo>
                        <a:pt x="1408878" y="347302"/>
                      </a:lnTo>
                      <a:lnTo>
                        <a:pt x="1435296" y="365942"/>
                      </a:lnTo>
                      <a:lnTo>
                        <a:pt x="1432304" y="372971"/>
                      </a:lnTo>
                      <a:lnTo>
                        <a:pt x="1445382" y="387892"/>
                      </a:lnTo>
                      <a:lnTo>
                        <a:pt x="1456967" y="382706"/>
                      </a:lnTo>
                      <a:lnTo>
                        <a:pt x="1471641" y="381780"/>
                      </a:lnTo>
                      <a:lnTo>
                        <a:pt x="1473269" y="372476"/>
                      </a:lnTo>
                      <a:lnTo>
                        <a:pt x="1471377" y="366899"/>
                      </a:lnTo>
                      <a:lnTo>
                        <a:pt x="1475710" y="366899"/>
                      </a:lnTo>
                      <a:lnTo>
                        <a:pt x="1477936" y="370617"/>
                      </a:lnTo>
                      <a:lnTo>
                        <a:pt x="1475351" y="377128"/>
                      </a:lnTo>
                      <a:lnTo>
                        <a:pt x="1474545" y="381780"/>
                      </a:lnTo>
                      <a:lnTo>
                        <a:pt x="1481327" y="384565"/>
                      </a:lnTo>
                      <a:lnTo>
                        <a:pt x="1485740" y="379921"/>
                      </a:lnTo>
                      <a:lnTo>
                        <a:pt x="1483346" y="385498"/>
                      </a:lnTo>
                      <a:lnTo>
                        <a:pt x="1492370" y="383639"/>
                      </a:lnTo>
                      <a:lnTo>
                        <a:pt x="1499727" y="374335"/>
                      </a:lnTo>
                      <a:lnTo>
                        <a:pt x="1505807" y="364114"/>
                      </a:lnTo>
                      <a:lnTo>
                        <a:pt x="1514624" y="354819"/>
                      </a:lnTo>
                      <a:lnTo>
                        <a:pt x="1505735" y="368758"/>
                      </a:lnTo>
                      <a:lnTo>
                        <a:pt x="1504483" y="376195"/>
                      </a:lnTo>
                      <a:lnTo>
                        <a:pt x="1502081" y="386424"/>
                      </a:lnTo>
                      <a:lnTo>
                        <a:pt x="1512246" y="386424"/>
                      </a:lnTo>
                      <a:lnTo>
                        <a:pt x="1517050" y="383639"/>
                      </a:lnTo>
                      <a:lnTo>
                        <a:pt x="1511656" y="390142"/>
                      </a:lnTo>
                      <a:lnTo>
                        <a:pt x="1508751" y="394794"/>
                      </a:lnTo>
                      <a:lnTo>
                        <a:pt x="1508751" y="399485"/>
                      </a:lnTo>
                      <a:lnTo>
                        <a:pt x="1507052" y="404983"/>
                      </a:lnTo>
                      <a:lnTo>
                        <a:pt x="1505009" y="408494"/>
                      </a:lnTo>
                      <a:lnTo>
                        <a:pt x="1502999" y="413385"/>
                      </a:lnTo>
                      <a:lnTo>
                        <a:pt x="1497046" y="418962"/>
                      </a:lnTo>
                      <a:lnTo>
                        <a:pt x="1505903" y="423614"/>
                      </a:lnTo>
                      <a:lnTo>
                        <a:pt x="1503996" y="431976"/>
                      </a:lnTo>
                      <a:lnTo>
                        <a:pt x="1509015" y="432910"/>
                      </a:lnTo>
                      <a:lnTo>
                        <a:pt x="1502360" y="438487"/>
                      </a:lnTo>
                      <a:lnTo>
                        <a:pt x="1506653" y="444990"/>
                      </a:lnTo>
                      <a:lnTo>
                        <a:pt x="1499384" y="449642"/>
                      </a:lnTo>
                      <a:lnTo>
                        <a:pt x="1501730" y="443131"/>
                      </a:lnTo>
                      <a:lnTo>
                        <a:pt x="1491078" y="448940"/>
                      </a:lnTo>
                      <a:lnTo>
                        <a:pt x="1486434" y="452435"/>
                      </a:lnTo>
                      <a:lnTo>
                        <a:pt x="1487679" y="459871"/>
                      </a:lnTo>
                      <a:lnTo>
                        <a:pt x="1501243" y="452435"/>
                      </a:lnTo>
                      <a:lnTo>
                        <a:pt x="1507403" y="450575"/>
                      </a:lnTo>
                      <a:lnTo>
                        <a:pt x="1494988" y="459927"/>
                      </a:lnTo>
                      <a:lnTo>
                        <a:pt x="1486338" y="464515"/>
                      </a:lnTo>
                      <a:lnTo>
                        <a:pt x="1482772" y="469167"/>
                      </a:lnTo>
                      <a:lnTo>
                        <a:pt x="1488604" y="470092"/>
                      </a:lnTo>
                      <a:lnTo>
                        <a:pt x="1507937" y="458012"/>
                      </a:lnTo>
                      <a:lnTo>
                        <a:pt x="1498099" y="465448"/>
                      </a:lnTo>
                      <a:lnTo>
                        <a:pt x="1493065" y="470092"/>
                      </a:lnTo>
                      <a:lnTo>
                        <a:pt x="1485676" y="475670"/>
                      </a:lnTo>
                      <a:lnTo>
                        <a:pt x="1483729" y="479388"/>
                      </a:lnTo>
                      <a:lnTo>
                        <a:pt x="1493647" y="477529"/>
                      </a:lnTo>
                      <a:lnTo>
                        <a:pt x="1497684" y="481255"/>
                      </a:lnTo>
                      <a:lnTo>
                        <a:pt x="1509956" y="471951"/>
                      </a:lnTo>
                      <a:lnTo>
                        <a:pt x="1515198" y="465416"/>
                      </a:lnTo>
                      <a:lnTo>
                        <a:pt x="1519284" y="456153"/>
                      </a:lnTo>
                      <a:lnTo>
                        <a:pt x="1519012" y="464515"/>
                      </a:lnTo>
                      <a:lnTo>
                        <a:pt x="1516236" y="469167"/>
                      </a:lnTo>
                      <a:lnTo>
                        <a:pt x="1507922" y="476603"/>
                      </a:lnTo>
                      <a:lnTo>
                        <a:pt x="1498211" y="483114"/>
                      </a:lnTo>
                      <a:lnTo>
                        <a:pt x="1495394" y="486649"/>
                      </a:lnTo>
                      <a:lnTo>
                        <a:pt x="1489602" y="498290"/>
                      </a:lnTo>
                      <a:close/>
                      <a:moveTo>
                        <a:pt x="91878" y="1584759"/>
                      </a:moveTo>
                      <a:lnTo>
                        <a:pt x="96695" y="1579764"/>
                      </a:lnTo>
                      <a:lnTo>
                        <a:pt x="97132" y="1574769"/>
                      </a:lnTo>
                      <a:lnTo>
                        <a:pt x="92753" y="1574769"/>
                      </a:lnTo>
                      <a:lnTo>
                        <a:pt x="85221" y="1576771"/>
                      </a:lnTo>
                      <a:lnTo>
                        <a:pt x="81890" y="1582764"/>
                      </a:lnTo>
                      <a:lnTo>
                        <a:pt x="91878" y="1584759"/>
                      </a:lnTo>
                      <a:close/>
                      <a:moveTo>
                        <a:pt x="65839" y="1589729"/>
                      </a:moveTo>
                      <a:lnTo>
                        <a:pt x="73207" y="1581742"/>
                      </a:lnTo>
                      <a:lnTo>
                        <a:pt x="67771" y="1585732"/>
                      </a:lnTo>
                      <a:lnTo>
                        <a:pt x="65839" y="1589729"/>
                      </a:lnTo>
                      <a:close/>
                      <a:moveTo>
                        <a:pt x="133735" y="1605744"/>
                      </a:moveTo>
                      <a:lnTo>
                        <a:pt x="138121" y="1605744"/>
                      </a:lnTo>
                      <a:lnTo>
                        <a:pt x="135411" y="1599097"/>
                      </a:lnTo>
                      <a:lnTo>
                        <a:pt x="132635" y="1589754"/>
                      </a:lnTo>
                      <a:lnTo>
                        <a:pt x="128183" y="1596751"/>
                      </a:lnTo>
                      <a:lnTo>
                        <a:pt x="124060" y="1595754"/>
                      </a:lnTo>
                      <a:lnTo>
                        <a:pt x="125223" y="1604738"/>
                      </a:lnTo>
                      <a:lnTo>
                        <a:pt x="133735" y="1605744"/>
                      </a:lnTo>
                      <a:close/>
                      <a:moveTo>
                        <a:pt x="159997" y="1612733"/>
                      </a:moveTo>
                      <a:lnTo>
                        <a:pt x="164283" y="1609733"/>
                      </a:lnTo>
                      <a:lnTo>
                        <a:pt x="149625" y="1608736"/>
                      </a:lnTo>
                      <a:lnTo>
                        <a:pt x="159997" y="1612733"/>
                      </a:lnTo>
                      <a:close/>
                      <a:moveTo>
                        <a:pt x="153198" y="1624694"/>
                      </a:moveTo>
                      <a:lnTo>
                        <a:pt x="157486" y="1621694"/>
                      </a:lnTo>
                      <a:lnTo>
                        <a:pt x="151239" y="1618701"/>
                      </a:lnTo>
                      <a:lnTo>
                        <a:pt x="153198" y="1624694"/>
                      </a:lnTo>
                      <a:close/>
                      <a:moveTo>
                        <a:pt x="169038" y="1628715"/>
                      </a:moveTo>
                      <a:lnTo>
                        <a:pt x="178337" y="1626720"/>
                      </a:lnTo>
                      <a:lnTo>
                        <a:pt x="183499" y="1623720"/>
                      </a:lnTo>
                      <a:lnTo>
                        <a:pt x="172730" y="1618693"/>
                      </a:lnTo>
                      <a:lnTo>
                        <a:pt x="168377" y="1615725"/>
                      </a:lnTo>
                      <a:lnTo>
                        <a:pt x="164438" y="1622723"/>
                      </a:lnTo>
                      <a:lnTo>
                        <a:pt x="168465" y="1620728"/>
                      </a:lnTo>
                      <a:lnTo>
                        <a:pt x="169038" y="1628715"/>
                      </a:lnTo>
                      <a:close/>
                      <a:moveTo>
                        <a:pt x="177114" y="1685550"/>
                      </a:moveTo>
                      <a:lnTo>
                        <a:pt x="183038" y="1678560"/>
                      </a:lnTo>
                      <a:lnTo>
                        <a:pt x="194026" y="1672560"/>
                      </a:lnTo>
                      <a:lnTo>
                        <a:pt x="206552" y="1667573"/>
                      </a:lnTo>
                      <a:lnTo>
                        <a:pt x="202773" y="1656578"/>
                      </a:lnTo>
                      <a:lnTo>
                        <a:pt x="198394" y="1648591"/>
                      </a:lnTo>
                      <a:lnTo>
                        <a:pt x="190992" y="1646588"/>
                      </a:lnTo>
                      <a:lnTo>
                        <a:pt x="186998" y="1641593"/>
                      </a:lnTo>
                      <a:lnTo>
                        <a:pt x="180348" y="1637724"/>
                      </a:lnTo>
                      <a:lnTo>
                        <a:pt x="180699" y="1647745"/>
                      </a:lnTo>
                      <a:lnTo>
                        <a:pt x="172646" y="1657583"/>
                      </a:lnTo>
                      <a:lnTo>
                        <a:pt x="174431" y="1669568"/>
                      </a:lnTo>
                      <a:lnTo>
                        <a:pt x="172254" y="1679558"/>
                      </a:lnTo>
                      <a:lnTo>
                        <a:pt x="177114" y="1685550"/>
                      </a:lnTo>
                      <a:close/>
                      <a:moveTo>
                        <a:pt x="1363900" y="1182574"/>
                      </a:moveTo>
                      <a:lnTo>
                        <a:pt x="1370203" y="1181577"/>
                      </a:lnTo>
                      <a:lnTo>
                        <a:pt x="1363644" y="1179502"/>
                      </a:lnTo>
                      <a:close/>
                      <a:moveTo>
                        <a:pt x="1375557" y="1178577"/>
                      </a:moveTo>
                      <a:lnTo>
                        <a:pt x="1383177" y="1178577"/>
                      </a:lnTo>
                      <a:lnTo>
                        <a:pt x="1376020" y="1177340"/>
                      </a:lnTo>
                      <a:close/>
                      <a:moveTo>
                        <a:pt x="1405710" y="1202554"/>
                      </a:moveTo>
                      <a:lnTo>
                        <a:pt x="1410808" y="1202554"/>
                      </a:lnTo>
                      <a:lnTo>
                        <a:pt x="1405367" y="1196553"/>
                      </a:lnTo>
                      <a:lnTo>
                        <a:pt x="1405710" y="1202554"/>
                      </a:lnTo>
                      <a:close/>
                      <a:moveTo>
                        <a:pt x="2837249" y="935080"/>
                      </a:moveTo>
                      <a:lnTo>
                        <a:pt x="2847893" y="935072"/>
                      </a:lnTo>
                      <a:lnTo>
                        <a:pt x="2846728" y="931122"/>
                      </a:lnTo>
                      <a:lnTo>
                        <a:pt x="2837249" y="935080"/>
                      </a:lnTo>
                      <a:close/>
                      <a:moveTo>
                        <a:pt x="2859734" y="939029"/>
                      </a:moveTo>
                      <a:lnTo>
                        <a:pt x="2861002" y="935080"/>
                      </a:lnTo>
                      <a:lnTo>
                        <a:pt x="2853813" y="937051"/>
                      </a:lnTo>
                      <a:lnTo>
                        <a:pt x="2859734" y="939029"/>
                      </a:lnTo>
                      <a:close/>
                      <a:moveTo>
                        <a:pt x="2423870" y="1476866"/>
                      </a:moveTo>
                      <a:lnTo>
                        <a:pt x="2433963" y="1470881"/>
                      </a:lnTo>
                      <a:lnTo>
                        <a:pt x="2442237" y="1463892"/>
                      </a:lnTo>
                      <a:lnTo>
                        <a:pt x="2455491" y="1427890"/>
                      </a:lnTo>
                      <a:lnTo>
                        <a:pt x="2457062" y="1415602"/>
                      </a:lnTo>
                      <a:lnTo>
                        <a:pt x="2449937" y="1372228"/>
                      </a:lnTo>
                      <a:lnTo>
                        <a:pt x="2453903" y="1364640"/>
                      </a:lnTo>
                      <a:lnTo>
                        <a:pt x="2447942" y="1349895"/>
                      </a:lnTo>
                      <a:lnTo>
                        <a:pt x="2440753" y="1305970"/>
                      </a:lnTo>
                      <a:lnTo>
                        <a:pt x="2446546" y="1280150"/>
                      </a:lnTo>
                      <a:lnTo>
                        <a:pt x="2459648" y="1258232"/>
                      </a:lnTo>
                      <a:lnTo>
                        <a:pt x="2470730" y="1246933"/>
                      </a:lnTo>
                      <a:lnTo>
                        <a:pt x="2486745" y="1233369"/>
                      </a:lnTo>
                      <a:lnTo>
                        <a:pt x="2529385" y="1204285"/>
                      </a:lnTo>
                      <a:lnTo>
                        <a:pt x="2531882" y="1198811"/>
                      </a:lnTo>
                      <a:lnTo>
                        <a:pt x="2538521" y="1187896"/>
                      </a:lnTo>
                      <a:lnTo>
                        <a:pt x="2548798" y="1182183"/>
                      </a:lnTo>
                      <a:lnTo>
                        <a:pt x="2558676" y="1182558"/>
                      </a:lnTo>
                      <a:lnTo>
                        <a:pt x="2568658" y="1184234"/>
                      </a:lnTo>
                      <a:lnTo>
                        <a:pt x="2579158" y="1165204"/>
                      </a:lnTo>
                      <a:lnTo>
                        <a:pt x="2598699" y="1154216"/>
                      </a:lnTo>
                      <a:lnTo>
                        <a:pt x="2611744" y="1156211"/>
                      </a:lnTo>
                      <a:lnTo>
                        <a:pt x="2630982" y="1146309"/>
                      </a:lnTo>
                      <a:lnTo>
                        <a:pt x="2649437" y="1137740"/>
                      </a:lnTo>
                      <a:lnTo>
                        <a:pt x="2654951" y="1125763"/>
                      </a:lnTo>
                      <a:lnTo>
                        <a:pt x="2652501" y="1082493"/>
                      </a:lnTo>
                      <a:lnTo>
                        <a:pt x="2638777" y="1081495"/>
                      </a:lnTo>
                      <a:lnTo>
                        <a:pt x="2633815" y="1075527"/>
                      </a:lnTo>
                      <a:lnTo>
                        <a:pt x="2639352" y="1079509"/>
                      </a:lnTo>
                      <a:lnTo>
                        <a:pt x="2644403" y="1076517"/>
                      </a:lnTo>
                      <a:lnTo>
                        <a:pt x="2643334" y="1071538"/>
                      </a:lnTo>
                      <a:lnTo>
                        <a:pt x="2643685" y="1064572"/>
                      </a:lnTo>
                      <a:lnTo>
                        <a:pt x="2648400" y="1065569"/>
                      </a:lnTo>
                      <a:lnTo>
                        <a:pt x="2649557" y="1061580"/>
                      </a:lnTo>
                      <a:lnTo>
                        <a:pt x="2649039" y="1057598"/>
                      </a:lnTo>
                      <a:lnTo>
                        <a:pt x="2654424" y="1047640"/>
                      </a:lnTo>
                      <a:lnTo>
                        <a:pt x="2646709" y="1042661"/>
                      </a:lnTo>
                      <a:lnTo>
                        <a:pt x="2635131" y="1036693"/>
                      </a:lnTo>
                      <a:lnTo>
                        <a:pt x="2636583" y="1031714"/>
                      </a:lnTo>
                      <a:lnTo>
                        <a:pt x="2653363" y="1042661"/>
                      </a:lnTo>
                      <a:lnTo>
                        <a:pt x="2654839" y="1034698"/>
                      </a:lnTo>
                      <a:lnTo>
                        <a:pt x="2653244" y="1028722"/>
                      </a:lnTo>
                      <a:lnTo>
                        <a:pt x="2653068" y="1020759"/>
                      </a:lnTo>
                      <a:lnTo>
                        <a:pt x="2656204" y="1014160"/>
                      </a:lnTo>
                      <a:lnTo>
                        <a:pt x="2659890" y="1005822"/>
                      </a:lnTo>
                      <a:lnTo>
                        <a:pt x="2667733" y="999447"/>
                      </a:lnTo>
                      <a:lnTo>
                        <a:pt x="2673526" y="995864"/>
                      </a:lnTo>
                      <a:lnTo>
                        <a:pt x="2666840" y="1001841"/>
                      </a:lnTo>
                      <a:lnTo>
                        <a:pt x="2663991" y="1008806"/>
                      </a:lnTo>
                      <a:lnTo>
                        <a:pt x="2667343" y="1005822"/>
                      </a:lnTo>
                      <a:lnTo>
                        <a:pt x="2665619" y="1011798"/>
                      </a:lnTo>
                      <a:lnTo>
                        <a:pt x="2660217" y="1024740"/>
                      </a:lnTo>
                      <a:lnTo>
                        <a:pt x="2661462" y="1037682"/>
                      </a:lnTo>
                      <a:lnTo>
                        <a:pt x="2666106" y="1044656"/>
                      </a:lnTo>
                      <a:lnTo>
                        <a:pt x="2657066" y="1061580"/>
                      </a:lnTo>
                      <a:lnTo>
                        <a:pt x="2652901" y="1070748"/>
                      </a:lnTo>
                      <a:lnTo>
                        <a:pt x="2662794" y="1059593"/>
                      </a:lnTo>
                      <a:lnTo>
                        <a:pt x="2683213" y="1043731"/>
                      </a:lnTo>
                      <a:lnTo>
                        <a:pt x="2696282" y="1023847"/>
                      </a:lnTo>
                      <a:lnTo>
                        <a:pt x="2687561" y="1014990"/>
                      </a:lnTo>
                      <a:lnTo>
                        <a:pt x="2687282" y="997460"/>
                      </a:lnTo>
                      <a:lnTo>
                        <a:pt x="2692532" y="1002239"/>
                      </a:lnTo>
                      <a:lnTo>
                        <a:pt x="2700479" y="1002239"/>
                      </a:lnTo>
                      <a:lnTo>
                        <a:pt x="2702203" y="1011256"/>
                      </a:lnTo>
                      <a:lnTo>
                        <a:pt x="2720938" y="996207"/>
                      </a:lnTo>
                      <a:lnTo>
                        <a:pt x="2744005" y="964363"/>
                      </a:lnTo>
                      <a:lnTo>
                        <a:pt x="2735140" y="962544"/>
                      </a:lnTo>
                      <a:lnTo>
                        <a:pt x="2769889" y="952267"/>
                      </a:lnTo>
                      <a:lnTo>
                        <a:pt x="2793691" y="949131"/>
                      </a:lnTo>
                      <a:lnTo>
                        <a:pt x="2804223" y="942987"/>
                      </a:lnTo>
                      <a:lnTo>
                        <a:pt x="2777198" y="945157"/>
                      </a:lnTo>
                      <a:lnTo>
                        <a:pt x="2751178" y="949306"/>
                      </a:lnTo>
                      <a:lnTo>
                        <a:pt x="2759748" y="943378"/>
                      </a:lnTo>
                      <a:lnTo>
                        <a:pt x="2781275" y="938838"/>
                      </a:lnTo>
                      <a:lnTo>
                        <a:pt x="2808739" y="936899"/>
                      </a:lnTo>
                      <a:lnTo>
                        <a:pt x="2818937" y="935096"/>
                      </a:lnTo>
                      <a:lnTo>
                        <a:pt x="2827642" y="921451"/>
                      </a:lnTo>
                      <a:lnTo>
                        <a:pt x="2825655" y="931186"/>
                      </a:lnTo>
                      <a:lnTo>
                        <a:pt x="2831871" y="930994"/>
                      </a:lnTo>
                      <a:lnTo>
                        <a:pt x="2846225" y="919672"/>
                      </a:lnTo>
                      <a:lnTo>
                        <a:pt x="2844406" y="926199"/>
                      </a:lnTo>
                      <a:lnTo>
                        <a:pt x="2866356" y="922640"/>
                      </a:lnTo>
                      <a:lnTo>
                        <a:pt x="2869588" y="920039"/>
                      </a:lnTo>
                      <a:lnTo>
                        <a:pt x="2868838" y="908701"/>
                      </a:lnTo>
                      <a:lnTo>
                        <a:pt x="2862423" y="908286"/>
                      </a:lnTo>
                      <a:lnTo>
                        <a:pt x="2863188" y="916233"/>
                      </a:lnTo>
                      <a:lnTo>
                        <a:pt x="2851124" y="919672"/>
                      </a:lnTo>
                      <a:lnTo>
                        <a:pt x="2851914" y="908079"/>
                      </a:lnTo>
                      <a:lnTo>
                        <a:pt x="2850342" y="902525"/>
                      </a:lnTo>
                      <a:lnTo>
                        <a:pt x="2840392" y="902493"/>
                      </a:lnTo>
                      <a:lnTo>
                        <a:pt x="2849185" y="898440"/>
                      </a:lnTo>
                      <a:lnTo>
                        <a:pt x="2850574" y="893924"/>
                      </a:lnTo>
                      <a:lnTo>
                        <a:pt x="2857388" y="891482"/>
                      </a:lnTo>
                      <a:lnTo>
                        <a:pt x="2856095" y="885633"/>
                      </a:lnTo>
                      <a:lnTo>
                        <a:pt x="2860388" y="876777"/>
                      </a:lnTo>
                      <a:lnTo>
                        <a:pt x="2867122" y="868111"/>
                      </a:lnTo>
                      <a:lnTo>
                        <a:pt x="2873426" y="866747"/>
                      </a:lnTo>
                      <a:lnTo>
                        <a:pt x="2876793" y="862662"/>
                      </a:lnTo>
                      <a:lnTo>
                        <a:pt x="2880375" y="854491"/>
                      </a:lnTo>
                      <a:lnTo>
                        <a:pt x="2887628" y="849552"/>
                      </a:lnTo>
                      <a:lnTo>
                        <a:pt x="2894897" y="849552"/>
                      </a:lnTo>
                      <a:lnTo>
                        <a:pt x="2913752" y="844023"/>
                      </a:lnTo>
                      <a:lnTo>
                        <a:pt x="2922425" y="832964"/>
                      </a:lnTo>
                      <a:lnTo>
                        <a:pt x="2929143" y="835725"/>
                      </a:lnTo>
                      <a:lnTo>
                        <a:pt x="2936652" y="829796"/>
                      </a:lnTo>
                      <a:lnTo>
                        <a:pt x="2935279" y="836706"/>
                      </a:lnTo>
                      <a:lnTo>
                        <a:pt x="2940729" y="834735"/>
                      </a:lnTo>
                      <a:lnTo>
                        <a:pt x="2941974" y="830785"/>
                      </a:lnTo>
                      <a:lnTo>
                        <a:pt x="2958387" y="826477"/>
                      </a:lnTo>
                      <a:lnTo>
                        <a:pt x="2964052" y="823556"/>
                      </a:lnTo>
                      <a:lnTo>
                        <a:pt x="2971289" y="821897"/>
                      </a:lnTo>
                      <a:lnTo>
                        <a:pt x="2980058" y="817804"/>
                      </a:lnTo>
                      <a:lnTo>
                        <a:pt x="2979643" y="812489"/>
                      </a:lnTo>
                      <a:lnTo>
                        <a:pt x="2978542" y="807183"/>
                      </a:lnTo>
                      <a:lnTo>
                        <a:pt x="2973986" y="807822"/>
                      </a:lnTo>
                      <a:lnTo>
                        <a:pt x="2971512" y="804590"/>
                      </a:lnTo>
                      <a:lnTo>
                        <a:pt x="2973595" y="800776"/>
                      </a:lnTo>
                      <a:lnTo>
                        <a:pt x="2973028" y="796707"/>
                      </a:lnTo>
                      <a:lnTo>
                        <a:pt x="2976156" y="793507"/>
                      </a:lnTo>
                      <a:lnTo>
                        <a:pt x="2972087" y="792590"/>
                      </a:lnTo>
                      <a:lnTo>
                        <a:pt x="2969110" y="789909"/>
                      </a:lnTo>
                      <a:lnTo>
                        <a:pt x="2969382" y="785672"/>
                      </a:lnTo>
                      <a:lnTo>
                        <a:pt x="2970786" y="781874"/>
                      </a:lnTo>
                      <a:lnTo>
                        <a:pt x="2983537" y="744763"/>
                      </a:lnTo>
                      <a:lnTo>
                        <a:pt x="2980784" y="741484"/>
                      </a:lnTo>
                      <a:lnTo>
                        <a:pt x="2978127" y="738061"/>
                      </a:lnTo>
                      <a:lnTo>
                        <a:pt x="2974839" y="735348"/>
                      </a:lnTo>
                      <a:lnTo>
                        <a:pt x="2970706" y="736329"/>
                      </a:lnTo>
                      <a:lnTo>
                        <a:pt x="2965903" y="737670"/>
                      </a:lnTo>
                      <a:lnTo>
                        <a:pt x="2961953" y="738978"/>
                      </a:lnTo>
                      <a:lnTo>
                        <a:pt x="2958051" y="739888"/>
                      </a:lnTo>
                      <a:lnTo>
                        <a:pt x="2953982" y="740207"/>
                      </a:lnTo>
                      <a:lnTo>
                        <a:pt x="2953535" y="734590"/>
                      </a:lnTo>
                      <a:lnTo>
                        <a:pt x="2950240" y="732037"/>
                      </a:lnTo>
                      <a:lnTo>
                        <a:pt x="2920342" y="756931"/>
                      </a:lnTo>
                      <a:lnTo>
                        <a:pt x="2915427" y="766067"/>
                      </a:lnTo>
                      <a:lnTo>
                        <a:pt x="2911589" y="767966"/>
                      </a:lnTo>
                      <a:lnTo>
                        <a:pt x="2908294" y="771222"/>
                      </a:lnTo>
                      <a:lnTo>
                        <a:pt x="2906275" y="776432"/>
                      </a:lnTo>
                      <a:lnTo>
                        <a:pt x="2903826" y="779735"/>
                      </a:lnTo>
                      <a:lnTo>
                        <a:pt x="2902079" y="784315"/>
                      </a:lnTo>
                      <a:lnTo>
                        <a:pt x="2898304" y="786478"/>
                      </a:lnTo>
                      <a:lnTo>
                        <a:pt x="2893868" y="790643"/>
                      </a:lnTo>
                      <a:lnTo>
                        <a:pt x="2889958" y="792590"/>
                      </a:lnTo>
                      <a:lnTo>
                        <a:pt x="2887006" y="795494"/>
                      </a:lnTo>
                      <a:lnTo>
                        <a:pt x="2887700" y="799468"/>
                      </a:lnTo>
                      <a:lnTo>
                        <a:pt x="2883679" y="798502"/>
                      </a:lnTo>
                      <a:lnTo>
                        <a:pt x="2881620" y="802715"/>
                      </a:lnTo>
                      <a:lnTo>
                        <a:pt x="2877511" y="801606"/>
                      </a:lnTo>
                      <a:lnTo>
                        <a:pt x="2873545" y="803361"/>
                      </a:lnTo>
                      <a:lnTo>
                        <a:pt x="2869380" y="803561"/>
                      </a:lnTo>
                      <a:lnTo>
                        <a:pt x="2865407" y="804734"/>
                      </a:lnTo>
                      <a:lnTo>
                        <a:pt x="2863133" y="808237"/>
                      </a:lnTo>
                      <a:lnTo>
                        <a:pt x="2860061" y="810918"/>
                      </a:lnTo>
                      <a:lnTo>
                        <a:pt x="2838485" y="812346"/>
                      </a:lnTo>
                      <a:lnTo>
                        <a:pt x="2828256" y="811987"/>
                      </a:lnTo>
                      <a:lnTo>
                        <a:pt x="2815921" y="812003"/>
                      </a:lnTo>
                      <a:lnTo>
                        <a:pt x="2794568" y="812489"/>
                      </a:lnTo>
                      <a:lnTo>
                        <a:pt x="2781499" y="812673"/>
                      </a:lnTo>
                      <a:lnTo>
                        <a:pt x="2774286" y="812489"/>
                      </a:lnTo>
                      <a:lnTo>
                        <a:pt x="2770033" y="811971"/>
                      </a:lnTo>
                      <a:lnTo>
                        <a:pt x="2765692" y="813048"/>
                      </a:lnTo>
                      <a:lnTo>
                        <a:pt x="2760554" y="815306"/>
                      </a:lnTo>
                      <a:lnTo>
                        <a:pt x="2754984" y="817963"/>
                      </a:lnTo>
                      <a:lnTo>
                        <a:pt x="2751370" y="820046"/>
                      </a:lnTo>
                      <a:lnTo>
                        <a:pt x="2738867" y="828567"/>
                      </a:lnTo>
                      <a:lnTo>
                        <a:pt x="2734510" y="832645"/>
                      </a:lnTo>
                      <a:lnTo>
                        <a:pt x="2730624" y="834161"/>
                      </a:lnTo>
                      <a:lnTo>
                        <a:pt x="2726651" y="835892"/>
                      </a:lnTo>
                      <a:lnTo>
                        <a:pt x="2722270" y="838932"/>
                      </a:lnTo>
                      <a:lnTo>
                        <a:pt x="2718544" y="841230"/>
                      </a:lnTo>
                      <a:lnTo>
                        <a:pt x="2713023" y="845698"/>
                      </a:lnTo>
                      <a:lnTo>
                        <a:pt x="2702418" y="856167"/>
                      </a:lnTo>
                      <a:lnTo>
                        <a:pt x="2649302" y="857826"/>
                      </a:lnTo>
                      <a:lnTo>
                        <a:pt x="2633057" y="863946"/>
                      </a:lnTo>
                      <a:lnTo>
                        <a:pt x="2634620" y="870465"/>
                      </a:lnTo>
                      <a:lnTo>
                        <a:pt x="2632035" y="876330"/>
                      </a:lnTo>
                      <a:lnTo>
                        <a:pt x="2633416" y="880088"/>
                      </a:lnTo>
                      <a:lnTo>
                        <a:pt x="2630727" y="885402"/>
                      </a:lnTo>
                      <a:lnTo>
                        <a:pt x="2596201" y="899014"/>
                      </a:lnTo>
                      <a:lnTo>
                        <a:pt x="2561955" y="904927"/>
                      </a:lnTo>
                      <a:lnTo>
                        <a:pt x="2547298" y="912108"/>
                      </a:lnTo>
                      <a:lnTo>
                        <a:pt x="2523688" y="922848"/>
                      </a:lnTo>
                      <a:lnTo>
                        <a:pt x="2515908" y="922856"/>
                      </a:lnTo>
                      <a:lnTo>
                        <a:pt x="2507658" y="913488"/>
                      </a:lnTo>
                      <a:lnTo>
                        <a:pt x="2509397" y="908119"/>
                      </a:lnTo>
                      <a:lnTo>
                        <a:pt x="2512988" y="901863"/>
                      </a:lnTo>
                      <a:lnTo>
                        <a:pt x="2520639" y="899709"/>
                      </a:lnTo>
                      <a:lnTo>
                        <a:pt x="2527414" y="894107"/>
                      </a:lnTo>
                      <a:lnTo>
                        <a:pt x="2532201" y="891721"/>
                      </a:lnTo>
                      <a:lnTo>
                        <a:pt x="2535473" y="886806"/>
                      </a:lnTo>
                      <a:lnTo>
                        <a:pt x="2537922" y="881301"/>
                      </a:lnTo>
                      <a:lnTo>
                        <a:pt x="2555293" y="859287"/>
                      </a:lnTo>
                      <a:lnTo>
                        <a:pt x="2564389" y="812489"/>
                      </a:lnTo>
                      <a:lnTo>
                        <a:pt x="2566982" y="801478"/>
                      </a:lnTo>
                      <a:lnTo>
                        <a:pt x="2547250" y="787188"/>
                      </a:lnTo>
                      <a:lnTo>
                        <a:pt x="2543157" y="787148"/>
                      </a:lnTo>
                      <a:lnTo>
                        <a:pt x="2551838" y="779751"/>
                      </a:lnTo>
                      <a:lnTo>
                        <a:pt x="2548526" y="775945"/>
                      </a:lnTo>
                      <a:lnTo>
                        <a:pt x="2543029" y="775810"/>
                      </a:lnTo>
                      <a:lnTo>
                        <a:pt x="2538680" y="777844"/>
                      </a:lnTo>
                      <a:lnTo>
                        <a:pt x="2537284" y="773568"/>
                      </a:lnTo>
                      <a:lnTo>
                        <a:pt x="2537986" y="769387"/>
                      </a:lnTo>
                      <a:lnTo>
                        <a:pt x="2540906" y="763195"/>
                      </a:lnTo>
                      <a:lnTo>
                        <a:pt x="2535888" y="763546"/>
                      </a:lnTo>
                      <a:lnTo>
                        <a:pt x="2530438" y="764870"/>
                      </a:lnTo>
                      <a:lnTo>
                        <a:pt x="2525379" y="758902"/>
                      </a:lnTo>
                      <a:lnTo>
                        <a:pt x="2526480" y="750580"/>
                      </a:lnTo>
                      <a:lnTo>
                        <a:pt x="2503078" y="734909"/>
                      </a:lnTo>
                      <a:lnTo>
                        <a:pt x="2498059" y="731279"/>
                      </a:lnTo>
                      <a:lnTo>
                        <a:pt x="2492753" y="728318"/>
                      </a:lnTo>
                      <a:lnTo>
                        <a:pt x="2487790" y="724887"/>
                      </a:lnTo>
                      <a:lnTo>
                        <a:pt x="2469661" y="713477"/>
                      </a:lnTo>
                      <a:lnTo>
                        <a:pt x="2461754" y="709065"/>
                      </a:lnTo>
                      <a:lnTo>
                        <a:pt x="2454158" y="704158"/>
                      </a:lnTo>
                      <a:lnTo>
                        <a:pt x="2442836" y="707094"/>
                      </a:lnTo>
                      <a:lnTo>
                        <a:pt x="2423630" y="715009"/>
                      </a:lnTo>
                      <a:lnTo>
                        <a:pt x="2417518" y="714307"/>
                      </a:lnTo>
                      <a:lnTo>
                        <a:pt x="2412827" y="713429"/>
                      </a:lnTo>
                      <a:lnTo>
                        <a:pt x="2408502" y="714259"/>
                      </a:lnTo>
                      <a:lnTo>
                        <a:pt x="2406084" y="710852"/>
                      </a:lnTo>
                      <a:lnTo>
                        <a:pt x="2400411" y="710916"/>
                      </a:lnTo>
                      <a:lnTo>
                        <a:pt x="2396406" y="710932"/>
                      </a:lnTo>
                      <a:lnTo>
                        <a:pt x="2391108" y="710780"/>
                      </a:lnTo>
                      <a:lnTo>
                        <a:pt x="2387613" y="708115"/>
                      </a:lnTo>
                      <a:lnTo>
                        <a:pt x="2382107" y="707996"/>
                      </a:lnTo>
                      <a:lnTo>
                        <a:pt x="2377208" y="710070"/>
                      </a:lnTo>
                      <a:lnTo>
                        <a:pt x="2371288" y="711897"/>
                      </a:lnTo>
                      <a:lnTo>
                        <a:pt x="2365694" y="712735"/>
                      </a:lnTo>
                      <a:lnTo>
                        <a:pt x="2363707" y="709137"/>
                      </a:lnTo>
                      <a:lnTo>
                        <a:pt x="2360093" y="706376"/>
                      </a:lnTo>
                      <a:lnTo>
                        <a:pt x="2357572" y="703200"/>
                      </a:lnTo>
                      <a:lnTo>
                        <a:pt x="2353510" y="702841"/>
                      </a:lnTo>
                      <a:lnTo>
                        <a:pt x="2350047" y="705466"/>
                      </a:lnTo>
                      <a:lnTo>
                        <a:pt x="2346848" y="701932"/>
                      </a:lnTo>
                      <a:lnTo>
                        <a:pt x="2343066" y="699849"/>
                      </a:lnTo>
                      <a:lnTo>
                        <a:pt x="2345316" y="696378"/>
                      </a:lnTo>
                      <a:lnTo>
                        <a:pt x="2338558" y="694280"/>
                      </a:lnTo>
                      <a:lnTo>
                        <a:pt x="2331799" y="693115"/>
                      </a:lnTo>
                      <a:lnTo>
                        <a:pt x="2327786" y="693689"/>
                      </a:lnTo>
                      <a:lnTo>
                        <a:pt x="2323940" y="695772"/>
                      </a:lnTo>
                      <a:lnTo>
                        <a:pt x="2319831" y="696849"/>
                      </a:lnTo>
                      <a:lnTo>
                        <a:pt x="2314309" y="697256"/>
                      </a:lnTo>
                      <a:lnTo>
                        <a:pt x="2312219" y="693450"/>
                      </a:lnTo>
                      <a:lnTo>
                        <a:pt x="2305117" y="692883"/>
                      </a:lnTo>
                      <a:lnTo>
                        <a:pt x="2301040" y="690873"/>
                      </a:lnTo>
                      <a:lnTo>
                        <a:pt x="2296643" y="690649"/>
                      </a:lnTo>
                      <a:lnTo>
                        <a:pt x="2296029" y="686636"/>
                      </a:lnTo>
                      <a:lnTo>
                        <a:pt x="2297729" y="681394"/>
                      </a:lnTo>
                      <a:lnTo>
                        <a:pt x="2298862" y="674915"/>
                      </a:lnTo>
                      <a:lnTo>
                        <a:pt x="2300362" y="670877"/>
                      </a:lnTo>
                      <a:lnTo>
                        <a:pt x="2295726" y="669712"/>
                      </a:lnTo>
                      <a:lnTo>
                        <a:pt x="2286287" y="681425"/>
                      </a:lnTo>
                      <a:lnTo>
                        <a:pt x="1830132" y="681441"/>
                      </a:lnTo>
                      <a:lnTo>
                        <a:pt x="1545607" y="681330"/>
                      </a:lnTo>
                      <a:lnTo>
                        <a:pt x="1550282" y="686923"/>
                      </a:lnTo>
                      <a:lnTo>
                        <a:pt x="1540388" y="691455"/>
                      </a:lnTo>
                      <a:lnTo>
                        <a:pt x="1538808" y="696187"/>
                      </a:lnTo>
                      <a:lnTo>
                        <a:pt x="1538904" y="700304"/>
                      </a:lnTo>
                      <a:lnTo>
                        <a:pt x="1532465" y="704852"/>
                      </a:lnTo>
                      <a:lnTo>
                        <a:pt x="1523497" y="706799"/>
                      </a:lnTo>
                      <a:lnTo>
                        <a:pt x="1511783" y="704054"/>
                      </a:lnTo>
                      <a:lnTo>
                        <a:pt x="1497397" y="697783"/>
                      </a:lnTo>
                      <a:lnTo>
                        <a:pt x="1492458" y="704565"/>
                      </a:lnTo>
                      <a:lnTo>
                        <a:pt x="1485030" y="715672"/>
                      </a:lnTo>
                      <a:lnTo>
                        <a:pt x="1487136" y="724504"/>
                      </a:lnTo>
                      <a:lnTo>
                        <a:pt x="1480386" y="744149"/>
                      </a:lnTo>
                      <a:lnTo>
                        <a:pt x="1485764" y="747692"/>
                      </a:lnTo>
                      <a:lnTo>
                        <a:pt x="1478870" y="748601"/>
                      </a:lnTo>
                      <a:lnTo>
                        <a:pt x="1475917" y="757250"/>
                      </a:lnTo>
                      <a:lnTo>
                        <a:pt x="1466574" y="771270"/>
                      </a:lnTo>
                      <a:lnTo>
                        <a:pt x="1466143" y="776185"/>
                      </a:lnTo>
                      <a:lnTo>
                        <a:pt x="1456672" y="789446"/>
                      </a:lnTo>
                      <a:lnTo>
                        <a:pt x="1440882" y="812489"/>
                      </a:lnTo>
                      <a:lnTo>
                        <a:pt x="1433525" y="824163"/>
                      </a:lnTo>
                      <a:lnTo>
                        <a:pt x="1415372" y="850430"/>
                      </a:lnTo>
                      <a:lnTo>
                        <a:pt x="1409077" y="858624"/>
                      </a:lnTo>
                      <a:lnTo>
                        <a:pt x="1397356" y="870864"/>
                      </a:lnTo>
                      <a:lnTo>
                        <a:pt x="1393398" y="876545"/>
                      </a:lnTo>
                      <a:lnTo>
                        <a:pt x="1384613" y="885338"/>
                      </a:lnTo>
                      <a:lnTo>
                        <a:pt x="1384286" y="891115"/>
                      </a:lnTo>
                      <a:lnTo>
                        <a:pt x="1379012" y="899477"/>
                      </a:lnTo>
                      <a:lnTo>
                        <a:pt x="1376483" y="911877"/>
                      </a:lnTo>
                      <a:lnTo>
                        <a:pt x="1374711" y="918755"/>
                      </a:lnTo>
                      <a:lnTo>
                        <a:pt x="1373060" y="929893"/>
                      </a:lnTo>
                      <a:lnTo>
                        <a:pt x="1362990" y="941710"/>
                      </a:lnTo>
                      <a:lnTo>
                        <a:pt x="1360110" y="947192"/>
                      </a:lnTo>
                      <a:lnTo>
                        <a:pt x="1346928" y="959288"/>
                      </a:lnTo>
                      <a:lnTo>
                        <a:pt x="1341869" y="971089"/>
                      </a:lnTo>
                      <a:lnTo>
                        <a:pt x="1348644" y="984486"/>
                      </a:lnTo>
                      <a:lnTo>
                        <a:pt x="1337776" y="1015971"/>
                      </a:lnTo>
                      <a:lnTo>
                        <a:pt x="1347638" y="1037978"/>
                      </a:lnTo>
                      <a:lnTo>
                        <a:pt x="1343050" y="1046962"/>
                      </a:lnTo>
                      <a:lnTo>
                        <a:pt x="1346234" y="1049396"/>
                      </a:lnTo>
                      <a:lnTo>
                        <a:pt x="1354787" y="1050545"/>
                      </a:lnTo>
                      <a:lnTo>
                        <a:pt x="1358889" y="1046523"/>
                      </a:lnTo>
                      <a:lnTo>
                        <a:pt x="1361953" y="1041672"/>
                      </a:lnTo>
                      <a:lnTo>
                        <a:pt x="1366668" y="1038680"/>
                      </a:lnTo>
                      <a:lnTo>
                        <a:pt x="1365192" y="1043659"/>
                      </a:lnTo>
                      <a:lnTo>
                        <a:pt x="1362048" y="1048638"/>
                      </a:lnTo>
                      <a:lnTo>
                        <a:pt x="1363461" y="1063575"/>
                      </a:lnTo>
                      <a:lnTo>
                        <a:pt x="1357333" y="1060590"/>
                      </a:lnTo>
                      <a:lnTo>
                        <a:pt x="1358905" y="1053617"/>
                      </a:lnTo>
                      <a:lnTo>
                        <a:pt x="1353176" y="1055093"/>
                      </a:lnTo>
                      <a:lnTo>
                        <a:pt x="1346665" y="1073133"/>
                      </a:lnTo>
                      <a:lnTo>
                        <a:pt x="1353327" y="1082381"/>
                      </a:lnTo>
                      <a:lnTo>
                        <a:pt x="1358665" y="1081543"/>
                      </a:lnTo>
                      <a:lnTo>
                        <a:pt x="1357708" y="1087432"/>
                      </a:lnTo>
                      <a:lnTo>
                        <a:pt x="1350423" y="1092483"/>
                      </a:lnTo>
                      <a:lnTo>
                        <a:pt x="1348356" y="1103861"/>
                      </a:lnTo>
                      <a:lnTo>
                        <a:pt x="1354979" y="1121989"/>
                      </a:lnTo>
                      <a:lnTo>
                        <a:pt x="1362854" y="1133280"/>
                      </a:lnTo>
                      <a:lnTo>
                        <a:pt x="1360532" y="1138330"/>
                      </a:lnTo>
                      <a:lnTo>
                        <a:pt x="1365152" y="1143166"/>
                      </a:lnTo>
                      <a:lnTo>
                        <a:pt x="1357676" y="1162363"/>
                      </a:lnTo>
                      <a:lnTo>
                        <a:pt x="1362886" y="1166584"/>
                      </a:lnTo>
                      <a:lnTo>
                        <a:pt x="1391547" y="1171220"/>
                      </a:lnTo>
                      <a:lnTo>
                        <a:pt x="1395130" y="1177978"/>
                      </a:lnTo>
                      <a:lnTo>
                        <a:pt x="1412133" y="1181353"/>
                      </a:lnTo>
                      <a:lnTo>
                        <a:pt x="1412596" y="1187896"/>
                      </a:lnTo>
                      <a:lnTo>
                        <a:pt x="1421995" y="1186181"/>
                      </a:lnTo>
                      <a:lnTo>
                        <a:pt x="1429695" y="1203519"/>
                      </a:lnTo>
                      <a:lnTo>
                        <a:pt x="1437379" y="1209152"/>
                      </a:lnTo>
                      <a:lnTo>
                        <a:pt x="1434195" y="1228781"/>
                      </a:lnTo>
                      <a:lnTo>
                        <a:pt x="1505679" y="1222605"/>
                      </a:lnTo>
                      <a:lnTo>
                        <a:pt x="1502607" y="1225797"/>
                      </a:lnTo>
                      <a:lnTo>
                        <a:pt x="1500693" y="1229643"/>
                      </a:lnTo>
                      <a:lnTo>
                        <a:pt x="1558285" y="1254035"/>
                      </a:lnTo>
                      <a:lnTo>
                        <a:pt x="1594271" y="1269211"/>
                      </a:lnTo>
                      <a:lnTo>
                        <a:pt x="1676519" y="1269123"/>
                      </a:lnTo>
                      <a:lnTo>
                        <a:pt x="1682200" y="1253939"/>
                      </a:lnTo>
                      <a:lnTo>
                        <a:pt x="1729931" y="1254114"/>
                      </a:lnTo>
                      <a:lnTo>
                        <a:pt x="1734471" y="1259963"/>
                      </a:lnTo>
                      <a:lnTo>
                        <a:pt x="1736378" y="1265117"/>
                      </a:lnTo>
                      <a:lnTo>
                        <a:pt x="1740567" y="1267144"/>
                      </a:lnTo>
                      <a:lnTo>
                        <a:pt x="1743112" y="1270471"/>
                      </a:lnTo>
                      <a:lnTo>
                        <a:pt x="1748785" y="1279352"/>
                      </a:lnTo>
                      <a:lnTo>
                        <a:pt x="1752192" y="1285241"/>
                      </a:lnTo>
                      <a:lnTo>
                        <a:pt x="1755871" y="1287060"/>
                      </a:lnTo>
                      <a:lnTo>
                        <a:pt x="1760028" y="1290914"/>
                      </a:lnTo>
                      <a:lnTo>
                        <a:pt x="1763004" y="1293675"/>
                      </a:lnTo>
                      <a:lnTo>
                        <a:pt x="1763092" y="1299874"/>
                      </a:lnTo>
                      <a:lnTo>
                        <a:pt x="1764289" y="1303920"/>
                      </a:lnTo>
                      <a:lnTo>
                        <a:pt x="1765150" y="1307837"/>
                      </a:lnTo>
                      <a:lnTo>
                        <a:pt x="1763164" y="1313670"/>
                      </a:lnTo>
                      <a:lnTo>
                        <a:pt x="1764560" y="1320309"/>
                      </a:lnTo>
                      <a:lnTo>
                        <a:pt x="1764815" y="1324577"/>
                      </a:lnTo>
                      <a:lnTo>
                        <a:pt x="1771510" y="1330235"/>
                      </a:lnTo>
                      <a:lnTo>
                        <a:pt x="1776441" y="1336674"/>
                      </a:lnTo>
                      <a:lnTo>
                        <a:pt x="1784077" y="1340248"/>
                      </a:lnTo>
                      <a:lnTo>
                        <a:pt x="1794912" y="1347334"/>
                      </a:lnTo>
                      <a:lnTo>
                        <a:pt x="1799341" y="1348235"/>
                      </a:lnTo>
                      <a:lnTo>
                        <a:pt x="1802317" y="1344733"/>
                      </a:lnTo>
                      <a:lnTo>
                        <a:pt x="1809602" y="1339738"/>
                      </a:lnTo>
                      <a:lnTo>
                        <a:pt x="1812618" y="1334009"/>
                      </a:lnTo>
                      <a:lnTo>
                        <a:pt x="1816240" y="1327522"/>
                      </a:lnTo>
                      <a:lnTo>
                        <a:pt x="1821443" y="1322287"/>
                      </a:lnTo>
                      <a:lnTo>
                        <a:pt x="1827786" y="1321785"/>
                      </a:lnTo>
                      <a:lnTo>
                        <a:pt x="1830874" y="1317915"/>
                      </a:lnTo>
                      <a:lnTo>
                        <a:pt x="1834624" y="1319662"/>
                      </a:lnTo>
                      <a:lnTo>
                        <a:pt x="1839013" y="1320644"/>
                      </a:lnTo>
                      <a:lnTo>
                        <a:pt x="1843696" y="1320452"/>
                      </a:lnTo>
                      <a:lnTo>
                        <a:pt x="1849074" y="1322200"/>
                      </a:lnTo>
                      <a:lnTo>
                        <a:pt x="1852617" y="1320269"/>
                      </a:lnTo>
                      <a:lnTo>
                        <a:pt x="1857085" y="1325343"/>
                      </a:lnTo>
                      <a:lnTo>
                        <a:pt x="1859048" y="1329852"/>
                      </a:lnTo>
                      <a:lnTo>
                        <a:pt x="1863684" y="1332548"/>
                      </a:lnTo>
                      <a:lnTo>
                        <a:pt x="1866213" y="1336003"/>
                      </a:lnTo>
                      <a:lnTo>
                        <a:pt x="1869277" y="1338732"/>
                      </a:lnTo>
                      <a:lnTo>
                        <a:pt x="1870586" y="1342498"/>
                      </a:lnTo>
                      <a:lnTo>
                        <a:pt x="1872445" y="1350701"/>
                      </a:lnTo>
                      <a:lnTo>
                        <a:pt x="1874831" y="1359422"/>
                      </a:lnTo>
                      <a:lnTo>
                        <a:pt x="1876099" y="1363826"/>
                      </a:lnTo>
                      <a:lnTo>
                        <a:pt x="1877599" y="1373114"/>
                      </a:lnTo>
                      <a:lnTo>
                        <a:pt x="1881812" y="1376274"/>
                      </a:lnTo>
                      <a:lnTo>
                        <a:pt x="1883145" y="1381101"/>
                      </a:lnTo>
                      <a:lnTo>
                        <a:pt x="1884828" y="1385609"/>
                      </a:lnTo>
                      <a:lnTo>
                        <a:pt x="1886743" y="1389551"/>
                      </a:lnTo>
                      <a:lnTo>
                        <a:pt x="1890118" y="1392942"/>
                      </a:lnTo>
                      <a:lnTo>
                        <a:pt x="1892823" y="1397897"/>
                      </a:lnTo>
                      <a:lnTo>
                        <a:pt x="1892297" y="1402660"/>
                      </a:lnTo>
                      <a:lnTo>
                        <a:pt x="1893222" y="1407847"/>
                      </a:lnTo>
                      <a:lnTo>
                        <a:pt x="1892281" y="1411980"/>
                      </a:lnTo>
                      <a:lnTo>
                        <a:pt x="1893007" y="1416959"/>
                      </a:lnTo>
                      <a:lnTo>
                        <a:pt x="1895233" y="1420677"/>
                      </a:lnTo>
                      <a:lnTo>
                        <a:pt x="1895712" y="1427180"/>
                      </a:lnTo>
                      <a:lnTo>
                        <a:pt x="1897387" y="1432526"/>
                      </a:lnTo>
                      <a:lnTo>
                        <a:pt x="1901401" y="1435327"/>
                      </a:lnTo>
                      <a:lnTo>
                        <a:pt x="1905382" y="1437114"/>
                      </a:lnTo>
                      <a:lnTo>
                        <a:pt x="1908079" y="1440258"/>
                      </a:lnTo>
                      <a:lnTo>
                        <a:pt x="1912739" y="1440880"/>
                      </a:lnTo>
                      <a:lnTo>
                        <a:pt x="1916378" y="1442699"/>
                      </a:lnTo>
                      <a:lnTo>
                        <a:pt x="1919114" y="1445835"/>
                      </a:lnTo>
                      <a:lnTo>
                        <a:pt x="1923543" y="1447072"/>
                      </a:lnTo>
                      <a:lnTo>
                        <a:pt x="1930014" y="1446402"/>
                      </a:lnTo>
                      <a:lnTo>
                        <a:pt x="1934235" y="1447431"/>
                      </a:lnTo>
                      <a:lnTo>
                        <a:pt x="1937594" y="1450144"/>
                      </a:lnTo>
                      <a:lnTo>
                        <a:pt x="1940857" y="1452777"/>
                      </a:lnTo>
                      <a:lnTo>
                        <a:pt x="1944815" y="1450950"/>
                      </a:lnTo>
                      <a:lnTo>
                        <a:pt x="1953161" y="1450375"/>
                      </a:lnTo>
                      <a:lnTo>
                        <a:pt x="1950257" y="1419935"/>
                      </a:lnTo>
                      <a:lnTo>
                        <a:pt x="1956057" y="1406993"/>
                      </a:lnTo>
                      <a:lnTo>
                        <a:pt x="1973380" y="1378979"/>
                      </a:lnTo>
                      <a:lnTo>
                        <a:pt x="1983625" y="1375388"/>
                      </a:lnTo>
                      <a:lnTo>
                        <a:pt x="2004458" y="1356605"/>
                      </a:lnTo>
                      <a:lnTo>
                        <a:pt x="2027230" y="1348554"/>
                      </a:lnTo>
                      <a:lnTo>
                        <a:pt x="2044074" y="1334551"/>
                      </a:lnTo>
                      <a:lnTo>
                        <a:pt x="2038784" y="1326237"/>
                      </a:lnTo>
                      <a:lnTo>
                        <a:pt x="2047082" y="1319846"/>
                      </a:lnTo>
                      <a:lnTo>
                        <a:pt x="2047043" y="1326237"/>
                      </a:lnTo>
                      <a:lnTo>
                        <a:pt x="2055365" y="1329828"/>
                      </a:lnTo>
                      <a:lnTo>
                        <a:pt x="2075687" y="1322040"/>
                      </a:lnTo>
                      <a:lnTo>
                        <a:pt x="2090313" y="1318043"/>
                      </a:lnTo>
                      <a:lnTo>
                        <a:pt x="2099984" y="1321035"/>
                      </a:lnTo>
                      <a:lnTo>
                        <a:pt x="2109407" y="1329939"/>
                      </a:lnTo>
                      <a:lnTo>
                        <a:pt x="2127503" y="1331384"/>
                      </a:lnTo>
                      <a:lnTo>
                        <a:pt x="2134014" y="1331519"/>
                      </a:lnTo>
                      <a:lnTo>
                        <a:pt x="2141977" y="1337432"/>
                      </a:lnTo>
                      <a:lnTo>
                        <a:pt x="2148560" y="1343759"/>
                      </a:lnTo>
                      <a:lnTo>
                        <a:pt x="2163705" y="1341014"/>
                      </a:lnTo>
                      <a:lnTo>
                        <a:pt x="2166481" y="1336019"/>
                      </a:lnTo>
                      <a:lnTo>
                        <a:pt x="2174907" y="1343336"/>
                      </a:lnTo>
                      <a:lnTo>
                        <a:pt x="2180500" y="1341836"/>
                      </a:lnTo>
                      <a:lnTo>
                        <a:pt x="2183812" y="1332086"/>
                      </a:lnTo>
                      <a:lnTo>
                        <a:pt x="2197065" y="1338022"/>
                      </a:lnTo>
                      <a:lnTo>
                        <a:pt x="2197895" y="1345682"/>
                      </a:lnTo>
                      <a:lnTo>
                        <a:pt x="2195764" y="1352424"/>
                      </a:lnTo>
                      <a:lnTo>
                        <a:pt x="2201006" y="1348211"/>
                      </a:lnTo>
                      <a:lnTo>
                        <a:pt x="2205570" y="1350733"/>
                      </a:lnTo>
                      <a:lnTo>
                        <a:pt x="2212863" y="1341884"/>
                      </a:lnTo>
                      <a:lnTo>
                        <a:pt x="2208531" y="1334719"/>
                      </a:lnTo>
                      <a:lnTo>
                        <a:pt x="2192301" y="1329437"/>
                      </a:lnTo>
                      <a:lnTo>
                        <a:pt x="2202227" y="1321442"/>
                      </a:lnTo>
                      <a:lnTo>
                        <a:pt x="2204007" y="1309968"/>
                      </a:lnTo>
                      <a:lnTo>
                        <a:pt x="2197041" y="1313447"/>
                      </a:lnTo>
                      <a:lnTo>
                        <a:pt x="2190889" y="1314045"/>
                      </a:lnTo>
                      <a:lnTo>
                        <a:pt x="2199514" y="1307670"/>
                      </a:lnTo>
                      <a:lnTo>
                        <a:pt x="2209672" y="1302061"/>
                      </a:lnTo>
                      <a:lnTo>
                        <a:pt x="2247293" y="1300664"/>
                      </a:lnTo>
                      <a:lnTo>
                        <a:pt x="2253086" y="1289478"/>
                      </a:lnTo>
                      <a:lnTo>
                        <a:pt x="2251410" y="1300664"/>
                      </a:lnTo>
                      <a:lnTo>
                        <a:pt x="2267895" y="1300664"/>
                      </a:lnTo>
                      <a:lnTo>
                        <a:pt x="2293436" y="1298167"/>
                      </a:lnTo>
                      <a:lnTo>
                        <a:pt x="2304104" y="1302061"/>
                      </a:lnTo>
                      <a:lnTo>
                        <a:pt x="2320485" y="1315042"/>
                      </a:lnTo>
                      <a:lnTo>
                        <a:pt x="2319894" y="1326748"/>
                      </a:lnTo>
                      <a:lnTo>
                        <a:pt x="2333116" y="1322718"/>
                      </a:lnTo>
                      <a:lnTo>
                        <a:pt x="2350638" y="1312441"/>
                      </a:lnTo>
                      <a:lnTo>
                        <a:pt x="2361330" y="1310095"/>
                      </a:lnTo>
                      <a:lnTo>
                        <a:pt x="2370346" y="1315042"/>
                      </a:lnTo>
                      <a:lnTo>
                        <a:pt x="2381293" y="1337863"/>
                      </a:lnTo>
                      <a:lnTo>
                        <a:pt x="2386065" y="1341333"/>
                      </a:lnTo>
                      <a:lnTo>
                        <a:pt x="2390828" y="1347015"/>
                      </a:lnTo>
                      <a:lnTo>
                        <a:pt x="2388131" y="1356430"/>
                      </a:lnTo>
                      <a:lnTo>
                        <a:pt x="2381445" y="1373864"/>
                      </a:lnTo>
                      <a:lnTo>
                        <a:pt x="2377503" y="1385083"/>
                      </a:lnTo>
                      <a:lnTo>
                        <a:pt x="2379442" y="1390141"/>
                      </a:lnTo>
                      <a:lnTo>
                        <a:pt x="2384756" y="1400953"/>
                      </a:lnTo>
                      <a:lnTo>
                        <a:pt x="2387820" y="1428170"/>
                      </a:lnTo>
                      <a:lnTo>
                        <a:pt x="2389855" y="1434808"/>
                      </a:lnTo>
                      <a:lnTo>
                        <a:pt x="2395839" y="1436077"/>
                      </a:lnTo>
                      <a:lnTo>
                        <a:pt x="2398161" y="1454620"/>
                      </a:lnTo>
                      <a:lnTo>
                        <a:pt x="2411239" y="1463046"/>
                      </a:lnTo>
                      <a:lnTo>
                        <a:pt x="2410552" y="1474424"/>
                      </a:lnTo>
                      <a:lnTo>
                        <a:pt x="2423870" y="1476866"/>
                      </a:lnTo>
                      <a:close/>
                      <a:moveTo>
                        <a:pt x="124" y="558412"/>
                      </a:moveTo>
                      <a:lnTo>
                        <a:pt x="5447" y="558412"/>
                      </a:lnTo>
                      <a:lnTo>
                        <a:pt x="10692" y="556497"/>
                      </a:lnTo>
                      <a:lnTo>
                        <a:pt x="19054" y="556497"/>
                      </a:lnTo>
                      <a:lnTo>
                        <a:pt x="15046" y="552564"/>
                      </a:lnTo>
                      <a:lnTo>
                        <a:pt x="8606" y="551726"/>
                      </a:lnTo>
                      <a:lnTo>
                        <a:pt x="1733" y="553178"/>
                      </a:lnTo>
                      <a:lnTo>
                        <a:pt x="124" y="558412"/>
                      </a:lnTo>
                      <a:close/>
                      <a:moveTo>
                        <a:pt x="82348" y="588031"/>
                      </a:moveTo>
                      <a:lnTo>
                        <a:pt x="92157" y="586116"/>
                      </a:lnTo>
                      <a:lnTo>
                        <a:pt x="100135" y="580387"/>
                      </a:lnTo>
                      <a:lnTo>
                        <a:pt x="82579" y="587320"/>
                      </a:lnTo>
                      <a:close/>
                      <a:moveTo>
                        <a:pt x="113730" y="605226"/>
                      </a:moveTo>
                      <a:lnTo>
                        <a:pt x="123549" y="603318"/>
                      </a:lnTo>
                      <a:lnTo>
                        <a:pt x="117694" y="602361"/>
                      </a:lnTo>
                      <a:lnTo>
                        <a:pt x="117474" y="595675"/>
                      </a:lnTo>
                      <a:lnTo>
                        <a:pt x="108289" y="595690"/>
                      </a:lnTo>
                      <a:lnTo>
                        <a:pt x="112708" y="598523"/>
                      </a:lnTo>
                      <a:lnTo>
                        <a:pt x="113730" y="605226"/>
                      </a:lnTo>
                      <a:close/>
                    </a:path>
                  </a:pathLst>
                </a:custGeom>
                <a:solidFill>
                  <a:srgbClr val="156082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8AC8C0B3-1C98-41C7-82DD-DFB0619045A4}"/>
                    </a:ext>
                  </a:extLst>
                </p:cNvPr>
                <p:cNvSpPr/>
                <p:nvPr/>
              </p:nvSpPr>
              <p:spPr>
                <a:xfrm>
                  <a:off x="9408309" y="3913250"/>
                  <a:ext cx="1217525" cy="1148386"/>
                </a:xfrm>
                <a:custGeom>
                  <a:avLst/>
                  <a:gdLst>
                    <a:gd name="connsiteX0" fmla="*/ 693025 w 1217524"/>
                    <a:gd name="connsiteY0" fmla="*/ 66264 h 1148385"/>
                    <a:gd name="connsiteX1" fmla="*/ 694222 w 1217524"/>
                    <a:gd name="connsiteY1" fmla="*/ 61014 h 1148385"/>
                    <a:gd name="connsiteX2" fmla="*/ 694542 w 1217524"/>
                    <a:gd name="connsiteY2" fmla="*/ 56865 h 1148385"/>
                    <a:gd name="connsiteX3" fmla="*/ 691350 w 1217524"/>
                    <a:gd name="connsiteY3" fmla="*/ 59346 h 1148385"/>
                    <a:gd name="connsiteX4" fmla="*/ 692467 w 1217524"/>
                    <a:gd name="connsiteY4" fmla="*/ 65346 h 1148385"/>
                    <a:gd name="connsiteX5" fmla="*/ 131539 w 1217524"/>
                    <a:gd name="connsiteY5" fmla="*/ 386623 h 1148385"/>
                    <a:gd name="connsiteX6" fmla="*/ 135050 w 1217524"/>
                    <a:gd name="connsiteY6" fmla="*/ 382753 h 1148385"/>
                    <a:gd name="connsiteX7" fmla="*/ 130901 w 1217524"/>
                    <a:gd name="connsiteY7" fmla="*/ 383312 h 1148385"/>
                    <a:gd name="connsiteX8" fmla="*/ 434424 w 1217524"/>
                    <a:gd name="connsiteY8" fmla="*/ 203703 h 1148385"/>
                    <a:gd name="connsiteX9" fmla="*/ 438573 w 1217524"/>
                    <a:gd name="connsiteY9" fmla="*/ 202067 h 1148385"/>
                    <a:gd name="connsiteX10" fmla="*/ 436658 w 1217524"/>
                    <a:gd name="connsiteY10" fmla="*/ 198325 h 1148385"/>
                    <a:gd name="connsiteX11" fmla="*/ 433466 w 1217524"/>
                    <a:gd name="connsiteY11" fmla="*/ 200911 h 1148385"/>
                    <a:gd name="connsiteX12" fmla="*/ 456606 w 1217524"/>
                    <a:gd name="connsiteY12" fmla="*/ 176949 h 1148385"/>
                    <a:gd name="connsiteX13" fmla="*/ 459638 w 1217524"/>
                    <a:gd name="connsiteY13" fmla="*/ 171763 h 1148385"/>
                    <a:gd name="connsiteX14" fmla="*/ 455808 w 1217524"/>
                    <a:gd name="connsiteY14" fmla="*/ 174213 h 1148385"/>
                    <a:gd name="connsiteX15" fmla="*/ 550599 w 1217524"/>
                    <a:gd name="connsiteY15" fmla="*/ 190410 h 1148385"/>
                    <a:gd name="connsiteX16" fmla="*/ 550280 w 1217524"/>
                    <a:gd name="connsiteY16" fmla="*/ 186149 h 1148385"/>
                    <a:gd name="connsiteX17" fmla="*/ 550599 w 1217524"/>
                    <a:gd name="connsiteY17" fmla="*/ 190410 h 1148385"/>
                    <a:gd name="connsiteX18" fmla="*/ 553631 w 1217524"/>
                    <a:gd name="connsiteY18" fmla="*/ 190394 h 1148385"/>
                    <a:gd name="connsiteX19" fmla="*/ 551636 w 1217524"/>
                    <a:gd name="connsiteY19" fmla="*/ 184857 h 1148385"/>
                    <a:gd name="connsiteX20" fmla="*/ 553631 w 1217524"/>
                    <a:gd name="connsiteY20" fmla="*/ 190394 h 1148385"/>
                    <a:gd name="connsiteX21" fmla="*/ 545333 w 1217524"/>
                    <a:gd name="connsiteY21" fmla="*/ 194934 h 1148385"/>
                    <a:gd name="connsiteX22" fmla="*/ 544854 w 1217524"/>
                    <a:gd name="connsiteY22" fmla="*/ 190666 h 1148385"/>
                    <a:gd name="connsiteX23" fmla="*/ 545333 w 1217524"/>
                    <a:gd name="connsiteY23" fmla="*/ 194934 h 1148385"/>
                    <a:gd name="connsiteX24" fmla="*/ 575174 w 1217524"/>
                    <a:gd name="connsiteY24" fmla="*/ 191519 h 1148385"/>
                    <a:gd name="connsiteX25" fmla="*/ 574297 w 1217524"/>
                    <a:gd name="connsiteY25" fmla="*/ 186979 h 1148385"/>
                    <a:gd name="connsiteX26" fmla="*/ 575174 w 1217524"/>
                    <a:gd name="connsiteY26" fmla="*/ 191519 h 1148385"/>
                    <a:gd name="connsiteX27" fmla="*/ 641481 w 1217524"/>
                    <a:gd name="connsiteY27" fmla="*/ 85869 h 1148385"/>
                    <a:gd name="connsiteX28" fmla="*/ 645948 w 1217524"/>
                    <a:gd name="connsiteY28" fmla="*/ 82390 h 1148385"/>
                    <a:gd name="connsiteX29" fmla="*/ 651694 w 1217524"/>
                    <a:gd name="connsiteY29" fmla="*/ 78855 h 1148385"/>
                    <a:gd name="connsiteX30" fmla="*/ 656082 w 1217524"/>
                    <a:gd name="connsiteY30" fmla="*/ 74068 h 1148385"/>
                    <a:gd name="connsiteX31" fmla="*/ 659992 w 1217524"/>
                    <a:gd name="connsiteY31" fmla="*/ 70006 h 1148385"/>
                    <a:gd name="connsiteX32" fmla="*/ 659194 w 1217524"/>
                    <a:gd name="connsiteY32" fmla="*/ 66080 h 1148385"/>
                    <a:gd name="connsiteX33" fmla="*/ 656720 w 1217524"/>
                    <a:gd name="connsiteY33" fmla="*/ 62921 h 1148385"/>
                    <a:gd name="connsiteX34" fmla="*/ 652332 w 1217524"/>
                    <a:gd name="connsiteY34" fmla="*/ 62019 h 1148385"/>
                    <a:gd name="connsiteX35" fmla="*/ 648422 w 1217524"/>
                    <a:gd name="connsiteY35" fmla="*/ 64357 h 1148385"/>
                    <a:gd name="connsiteX36" fmla="*/ 642996 w 1217524"/>
                    <a:gd name="connsiteY36" fmla="*/ 64748 h 1148385"/>
                    <a:gd name="connsiteX37" fmla="*/ 636614 w 1217524"/>
                    <a:gd name="connsiteY37" fmla="*/ 67213 h 1148385"/>
                    <a:gd name="connsiteX38" fmla="*/ 638767 w 1217524"/>
                    <a:gd name="connsiteY38" fmla="*/ 70924 h 1148385"/>
                    <a:gd name="connsiteX39" fmla="*/ 635097 w 1217524"/>
                    <a:gd name="connsiteY39" fmla="*/ 67732 h 1148385"/>
                    <a:gd name="connsiteX40" fmla="*/ 633582 w 1217524"/>
                    <a:gd name="connsiteY40" fmla="*/ 63974 h 1148385"/>
                    <a:gd name="connsiteX41" fmla="*/ 629512 w 1217524"/>
                    <a:gd name="connsiteY41" fmla="*/ 61189 h 1148385"/>
                    <a:gd name="connsiteX42" fmla="*/ 627278 w 1217524"/>
                    <a:gd name="connsiteY42" fmla="*/ 65873 h 1148385"/>
                    <a:gd name="connsiteX43" fmla="*/ 627996 w 1217524"/>
                    <a:gd name="connsiteY43" fmla="*/ 71275 h 1148385"/>
                    <a:gd name="connsiteX44" fmla="*/ 629033 w 1217524"/>
                    <a:gd name="connsiteY44" fmla="*/ 76230 h 1148385"/>
                    <a:gd name="connsiteX45" fmla="*/ 632704 w 1217524"/>
                    <a:gd name="connsiteY45" fmla="*/ 78648 h 1148385"/>
                    <a:gd name="connsiteX46" fmla="*/ 637571 w 1217524"/>
                    <a:gd name="connsiteY46" fmla="*/ 82685 h 1148385"/>
                    <a:gd name="connsiteX47" fmla="*/ 641481 w 1217524"/>
                    <a:gd name="connsiteY47" fmla="*/ 85869 h 1148385"/>
                    <a:gd name="connsiteX48" fmla="*/ 628873 w 1217524"/>
                    <a:gd name="connsiteY48" fmla="*/ 82190 h 1148385"/>
                    <a:gd name="connsiteX49" fmla="*/ 633102 w 1217524"/>
                    <a:gd name="connsiteY49" fmla="*/ 79645 h 1148385"/>
                    <a:gd name="connsiteX50" fmla="*/ 628315 w 1217524"/>
                    <a:gd name="connsiteY50" fmla="*/ 76700 h 1148385"/>
                    <a:gd name="connsiteX51" fmla="*/ 627597 w 1217524"/>
                    <a:gd name="connsiteY51" fmla="*/ 72727 h 1148385"/>
                    <a:gd name="connsiteX52" fmla="*/ 627118 w 1217524"/>
                    <a:gd name="connsiteY52" fmla="*/ 68251 h 1148385"/>
                    <a:gd name="connsiteX53" fmla="*/ 623208 w 1217524"/>
                    <a:gd name="connsiteY53" fmla="*/ 65897 h 1148385"/>
                    <a:gd name="connsiteX54" fmla="*/ 619857 w 1217524"/>
                    <a:gd name="connsiteY54" fmla="*/ 70118 h 1148385"/>
                    <a:gd name="connsiteX55" fmla="*/ 620096 w 1217524"/>
                    <a:gd name="connsiteY55" fmla="*/ 75807 h 1148385"/>
                    <a:gd name="connsiteX56" fmla="*/ 616267 w 1217524"/>
                    <a:gd name="connsiteY56" fmla="*/ 77403 h 1148385"/>
                    <a:gd name="connsiteX57" fmla="*/ 615070 w 1217524"/>
                    <a:gd name="connsiteY57" fmla="*/ 81975 h 1148385"/>
                    <a:gd name="connsiteX58" fmla="*/ 623208 w 1217524"/>
                    <a:gd name="connsiteY58" fmla="*/ 80211 h 1148385"/>
                    <a:gd name="connsiteX59" fmla="*/ 628873 w 1217524"/>
                    <a:gd name="connsiteY59" fmla="*/ 82190 h 1148385"/>
                    <a:gd name="connsiteX60" fmla="*/ 625841 w 1217524"/>
                    <a:gd name="connsiteY60" fmla="*/ 111713 h 1148385"/>
                    <a:gd name="connsiteX61" fmla="*/ 625602 w 1217524"/>
                    <a:gd name="connsiteY61" fmla="*/ 107723 h 1148385"/>
                    <a:gd name="connsiteX62" fmla="*/ 625841 w 1217524"/>
                    <a:gd name="connsiteY62" fmla="*/ 111713 h 1148385"/>
                    <a:gd name="connsiteX63" fmla="*/ 714968 w 1217524"/>
                    <a:gd name="connsiteY63" fmla="*/ 77203 h 1148385"/>
                    <a:gd name="connsiteX64" fmla="*/ 718558 w 1217524"/>
                    <a:gd name="connsiteY64" fmla="*/ 75224 h 1148385"/>
                    <a:gd name="connsiteX65" fmla="*/ 714968 w 1217524"/>
                    <a:gd name="connsiteY65" fmla="*/ 77203 h 1148385"/>
                    <a:gd name="connsiteX66" fmla="*/ 590095 w 1217524"/>
                    <a:gd name="connsiteY66" fmla="*/ 177851 h 1148385"/>
                    <a:gd name="connsiteX67" fmla="*/ 593766 w 1217524"/>
                    <a:gd name="connsiteY67" fmla="*/ 175705 h 1148385"/>
                    <a:gd name="connsiteX68" fmla="*/ 589697 w 1217524"/>
                    <a:gd name="connsiteY68" fmla="*/ 175689 h 1148385"/>
                    <a:gd name="connsiteX69" fmla="*/ 588420 w 1217524"/>
                    <a:gd name="connsiteY69" fmla="*/ 187617 h 1148385"/>
                    <a:gd name="connsiteX70" fmla="*/ 587223 w 1217524"/>
                    <a:gd name="connsiteY70" fmla="*/ 182287 h 1148385"/>
                    <a:gd name="connsiteX71" fmla="*/ 588420 w 1217524"/>
                    <a:gd name="connsiteY71" fmla="*/ 187617 h 1148385"/>
                    <a:gd name="connsiteX72" fmla="*/ 39381 w 1217524"/>
                    <a:gd name="connsiteY72" fmla="*/ 523927 h 1148385"/>
                    <a:gd name="connsiteX73" fmla="*/ 40897 w 1217524"/>
                    <a:gd name="connsiteY73" fmla="*/ 519770 h 1148385"/>
                    <a:gd name="connsiteX74" fmla="*/ 39381 w 1217524"/>
                    <a:gd name="connsiteY74" fmla="*/ 523927 h 1148385"/>
                    <a:gd name="connsiteX75" fmla="*/ 35551 w 1217524"/>
                    <a:gd name="connsiteY75" fmla="*/ 533653 h 1148385"/>
                    <a:gd name="connsiteX76" fmla="*/ 37306 w 1217524"/>
                    <a:gd name="connsiteY76" fmla="*/ 529823 h 1148385"/>
                    <a:gd name="connsiteX77" fmla="*/ 38902 w 1217524"/>
                    <a:gd name="connsiteY77" fmla="*/ 525547 h 1148385"/>
                    <a:gd name="connsiteX78" fmla="*/ 36588 w 1217524"/>
                    <a:gd name="connsiteY78" fmla="*/ 530956 h 1148385"/>
                    <a:gd name="connsiteX79" fmla="*/ 32279 w 1217524"/>
                    <a:gd name="connsiteY79" fmla="*/ 562976 h 1148385"/>
                    <a:gd name="connsiteX80" fmla="*/ 32758 w 1217524"/>
                    <a:gd name="connsiteY80" fmla="*/ 558253 h 1148385"/>
                    <a:gd name="connsiteX81" fmla="*/ 31242 w 1217524"/>
                    <a:gd name="connsiteY81" fmla="*/ 553649 h 1148385"/>
                    <a:gd name="connsiteX82" fmla="*/ 31162 w 1217524"/>
                    <a:gd name="connsiteY82" fmla="*/ 542502 h 1148385"/>
                    <a:gd name="connsiteX83" fmla="*/ 28529 w 1217524"/>
                    <a:gd name="connsiteY83" fmla="*/ 549707 h 1148385"/>
                    <a:gd name="connsiteX84" fmla="*/ 31003 w 1217524"/>
                    <a:gd name="connsiteY84" fmla="*/ 559833 h 1148385"/>
                    <a:gd name="connsiteX85" fmla="*/ 802897 w 1217524"/>
                    <a:gd name="connsiteY85" fmla="*/ 998760 h 1148385"/>
                    <a:gd name="connsiteX86" fmla="*/ 806647 w 1217524"/>
                    <a:gd name="connsiteY86" fmla="*/ 996079 h 1148385"/>
                    <a:gd name="connsiteX87" fmla="*/ 809759 w 1217524"/>
                    <a:gd name="connsiteY87" fmla="*/ 991476 h 1148385"/>
                    <a:gd name="connsiteX88" fmla="*/ 811913 w 1217524"/>
                    <a:gd name="connsiteY88" fmla="*/ 987662 h 1148385"/>
                    <a:gd name="connsiteX89" fmla="*/ 806327 w 1217524"/>
                    <a:gd name="connsiteY89" fmla="*/ 990502 h 1148385"/>
                    <a:gd name="connsiteX90" fmla="*/ 805211 w 1217524"/>
                    <a:gd name="connsiteY90" fmla="*/ 985332 h 1148385"/>
                    <a:gd name="connsiteX91" fmla="*/ 810477 w 1217524"/>
                    <a:gd name="connsiteY91" fmla="*/ 983353 h 1148385"/>
                    <a:gd name="connsiteX92" fmla="*/ 816063 w 1217524"/>
                    <a:gd name="connsiteY92" fmla="*/ 983935 h 1148385"/>
                    <a:gd name="connsiteX93" fmla="*/ 819812 w 1217524"/>
                    <a:gd name="connsiteY93" fmla="*/ 982332 h 1148385"/>
                    <a:gd name="connsiteX94" fmla="*/ 824919 w 1217524"/>
                    <a:gd name="connsiteY94" fmla="*/ 981270 h 1148385"/>
                    <a:gd name="connsiteX95" fmla="*/ 834494 w 1217524"/>
                    <a:gd name="connsiteY95" fmla="*/ 976698 h 1148385"/>
                    <a:gd name="connsiteX96" fmla="*/ 853085 w 1217524"/>
                    <a:gd name="connsiteY96" fmla="*/ 965208 h 1148385"/>
                    <a:gd name="connsiteX97" fmla="*/ 858750 w 1217524"/>
                    <a:gd name="connsiteY97" fmla="*/ 962049 h 1148385"/>
                    <a:gd name="connsiteX98" fmla="*/ 864415 w 1217524"/>
                    <a:gd name="connsiteY98" fmla="*/ 959304 h 1148385"/>
                    <a:gd name="connsiteX99" fmla="*/ 870320 w 1217524"/>
                    <a:gd name="connsiteY99" fmla="*/ 957205 h 1148385"/>
                    <a:gd name="connsiteX100" fmla="*/ 877661 w 1217524"/>
                    <a:gd name="connsiteY100" fmla="*/ 955155 h 1148385"/>
                    <a:gd name="connsiteX101" fmla="*/ 883485 w 1217524"/>
                    <a:gd name="connsiteY101" fmla="*/ 954229 h 1148385"/>
                    <a:gd name="connsiteX102" fmla="*/ 892981 w 1217524"/>
                    <a:gd name="connsiteY102" fmla="*/ 954165 h 1148385"/>
                    <a:gd name="connsiteX103" fmla="*/ 896970 w 1217524"/>
                    <a:gd name="connsiteY103" fmla="*/ 953583 h 1148385"/>
                    <a:gd name="connsiteX104" fmla="*/ 907502 w 1217524"/>
                    <a:gd name="connsiteY104" fmla="*/ 953352 h 1148385"/>
                    <a:gd name="connsiteX105" fmla="*/ 915003 w 1217524"/>
                    <a:gd name="connsiteY105" fmla="*/ 953080 h 1148385"/>
                    <a:gd name="connsiteX106" fmla="*/ 919471 w 1217524"/>
                    <a:gd name="connsiteY106" fmla="*/ 951612 h 1148385"/>
                    <a:gd name="connsiteX107" fmla="*/ 924018 w 1217524"/>
                    <a:gd name="connsiteY107" fmla="*/ 948860 h 1148385"/>
                    <a:gd name="connsiteX108" fmla="*/ 928727 w 1217524"/>
                    <a:gd name="connsiteY108" fmla="*/ 945612 h 1148385"/>
                    <a:gd name="connsiteX109" fmla="*/ 934312 w 1217524"/>
                    <a:gd name="connsiteY109" fmla="*/ 944208 h 1148385"/>
                    <a:gd name="connsiteX110" fmla="*/ 935987 w 1217524"/>
                    <a:gd name="connsiteY110" fmla="*/ 939859 h 1148385"/>
                    <a:gd name="connsiteX111" fmla="*/ 938860 w 1217524"/>
                    <a:gd name="connsiteY111" fmla="*/ 935678 h 1148385"/>
                    <a:gd name="connsiteX112" fmla="*/ 941971 w 1217524"/>
                    <a:gd name="connsiteY112" fmla="*/ 932056 h 1148385"/>
                    <a:gd name="connsiteX113" fmla="*/ 942530 w 1217524"/>
                    <a:gd name="connsiteY113" fmla="*/ 928050 h 1148385"/>
                    <a:gd name="connsiteX114" fmla="*/ 944445 w 1217524"/>
                    <a:gd name="connsiteY114" fmla="*/ 924029 h 1148385"/>
                    <a:gd name="connsiteX115" fmla="*/ 947877 w 1217524"/>
                    <a:gd name="connsiteY115" fmla="*/ 919983 h 1148385"/>
                    <a:gd name="connsiteX116" fmla="*/ 950509 w 1217524"/>
                    <a:gd name="connsiteY116" fmla="*/ 916520 h 1148385"/>
                    <a:gd name="connsiteX117" fmla="*/ 954180 w 1217524"/>
                    <a:gd name="connsiteY117" fmla="*/ 913225 h 1148385"/>
                    <a:gd name="connsiteX118" fmla="*/ 957771 w 1217524"/>
                    <a:gd name="connsiteY118" fmla="*/ 908206 h 1148385"/>
                    <a:gd name="connsiteX119" fmla="*/ 961680 w 1217524"/>
                    <a:gd name="connsiteY119" fmla="*/ 904009 h 1148385"/>
                    <a:gd name="connsiteX120" fmla="*/ 964153 w 1217524"/>
                    <a:gd name="connsiteY120" fmla="*/ 899549 h 1148385"/>
                    <a:gd name="connsiteX121" fmla="*/ 967903 w 1217524"/>
                    <a:gd name="connsiteY121" fmla="*/ 894290 h 1148385"/>
                    <a:gd name="connsiteX122" fmla="*/ 970138 w 1217524"/>
                    <a:gd name="connsiteY122" fmla="*/ 889918 h 1148385"/>
                    <a:gd name="connsiteX123" fmla="*/ 974527 w 1217524"/>
                    <a:gd name="connsiteY123" fmla="*/ 886447 h 1148385"/>
                    <a:gd name="connsiteX124" fmla="*/ 978596 w 1217524"/>
                    <a:gd name="connsiteY124" fmla="*/ 882761 h 1148385"/>
                    <a:gd name="connsiteX125" fmla="*/ 981867 w 1217524"/>
                    <a:gd name="connsiteY125" fmla="*/ 879657 h 1148385"/>
                    <a:gd name="connsiteX126" fmla="*/ 984820 w 1217524"/>
                    <a:gd name="connsiteY126" fmla="*/ 876058 h 1148385"/>
                    <a:gd name="connsiteX127" fmla="*/ 989687 w 1217524"/>
                    <a:gd name="connsiteY127" fmla="*/ 872468 h 1148385"/>
                    <a:gd name="connsiteX128" fmla="*/ 993357 w 1217524"/>
                    <a:gd name="connsiteY128" fmla="*/ 868510 h 1148385"/>
                    <a:gd name="connsiteX129" fmla="*/ 997267 w 1217524"/>
                    <a:gd name="connsiteY129" fmla="*/ 863308 h 1148385"/>
                    <a:gd name="connsiteX130" fmla="*/ 1000857 w 1217524"/>
                    <a:gd name="connsiteY130" fmla="*/ 866061 h 1148385"/>
                    <a:gd name="connsiteX131" fmla="*/ 1001017 w 1217524"/>
                    <a:gd name="connsiteY131" fmla="*/ 861616 h 1148385"/>
                    <a:gd name="connsiteX132" fmla="*/ 1004926 w 1217524"/>
                    <a:gd name="connsiteY132" fmla="*/ 862845 h 1148385"/>
                    <a:gd name="connsiteX133" fmla="*/ 1005884 w 1217524"/>
                    <a:gd name="connsiteY133" fmla="*/ 858098 h 1148385"/>
                    <a:gd name="connsiteX134" fmla="*/ 1007161 w 1217524"/>
                    <a:gd name="connsiteY134" fmla="*/ 854220 h 1148385"/>
                    <a:gd name="connsiteX135" fmla="*/ 1010432 w 1217524"/>
                    <a:gd name="connsiteY135" fmla="*/ 851595 h 1148385"/>
                    <a:gd name="connsiteX136" fmla="*/ 1012985 w 1217524"/>
                    <a:gd name="connsiteY136" fmla="*/ 847406 h 1148385"/>
                    <a:gd name="connsiteX137" fmla="*/ 1015060 w 1217524"/>
                    <a:gd name="connsiteY137" fmla="*/ 843017 h 1148385"/>
                    <a:gd name="connsiteX138" fmla="*/ 1019688 w 1217524"/>
                    <a:gd name="connsiteY138" fmla="*/ 837448 h 1148385"/>
                    <a:gd name="connsiteX139" fmla="*/ 1022799 w 1217524"/>
                    <a:gd name="connsiteY139" fmla="*/ 834551 h 1148385"/>
                    <a:gd name="connsiteX140" fmla="*/ 1026151 w 1217524"/>
                    <a:gd name="connsiteY140" fmla="*/ 832429 h 1148385"/>
                    <a:gd name="connsiteX141" fmla="*/ 1030300 w 1217524"/>
                    <a:gd name="connsiteY141" fmla="*/ 829676 h 1148385"/>
                    <a:gd name="connsiteX142" fmla="*/ 1033172 w 1217524"/>
                    <a:gd name="connsiteY142" fmla="*/ 826916 h 1148385"/>
                    <a:gd name="connsiteX143" fmla="*/ 1028705 w 1217524"/>
                    <a:gd name="connsiteY143" fmla="*/ 826597 h 1148385"/>
                    <a:gd name="connsiteX144" fmla="*/ 1032933 w 1217524"/>
                    <a:gd name="connsiteY144" fmla="*/ 825232 h 1148385"/>
                    <a:gd name="connsiteX145" fmla="*/ 1036604 w 1217524"/>
                    <a:gd name="connsiteY145" fmla="*/ 823094 h 1148385"/>
                    <a:gd name="connsiteX146" fmla="*/ 1032614 w 1217524"/>
                    <a:gd name="connsiteY146" fmla="*/ 821673 h 1148385"/>
                    <a:gd name="connsiteX147" fmla="*/ 1036763 w 1217524"/>
                    <a:gd name="connsiteY147" fmla="*/ 821330 h 1148385"/>
                    <a:gd name="connsiteX148" fmla="*/ 1039316 w 1217524"/>
                    <a:gd name="connsiteY148" fmla="*/ 817173 h 1148385"/>
                    <a:gd name="connsiteX149" fmla="*/ 1042348 w 1217524"/>
                    <a:gd name="connsiteY149" fmla="*/ 814237 h 1148385"/>
                    <a:gd name="connsiteX150" fmla="*/ 1038279 w 1217524"/>
                    <a:gd name="connsiteY150" fmla="*/ 814085 h 1148385"/>
                    <a:gd name="connsiteX151" fmla="*/ 1039556 w 1217524"/>
                    <a:gd name="connsiteY151" fmla="*/ 808803 h 1148385"/>
                    <a:gd name="connsiteX152" fmla="*/ 1043066 w 1217524"/>
                    <a:gd name="connsiteY152" fmla="*/ 810990 h 1148385"/>
                    <a:gd name="connsiteX153" fmla="*/ 1045221 w 1217524"/>
                    <a:gd name="connsiteY153" fmla="*/ 807558 h 1148385"/>
                    <a:gd name="connsiteX154" fmla="*/ 1051365 w 1217524"/>
                    <a:gd name="connsiteY154" fmla="*/ 805037 h 1148385"/>
                    <a:gd name="connsiteX155" fmla="*/ 1053519 w 1217524"/>
                    <a:gd name="connsiteY155" fmla="*/ 800664 h 1148385"/>
                    <a:gd name="connsiteX156" fmla="*/ 1059742 w 1217524"/>
                    <a:gd name="connsiteY156" fmla="*/ 796228 h 1148385"/>
                    <a:gd name="connsiteX157" fmla="*/ 1055992 w 1217524"/>
                    <a:gd name="connsiteY157" fmla="*/ 798079 h 1148385"/>
                    <a:gd name="connsiteX158" fmla="*/ 1058945 w 1217524"/>
                    <a:gd name="connsiteY158" fmla="*/ 794082 h 1148385"/>
                    <a:gd name="connsiteX159" fmla="*/ 1063174 w 1217524"/>
                    <a:gd name="connsiteY159" fmla="*/ 793539 h 1148385"/>
                    <a:gd name="connsiteX160" fmla="*/ 1066366 w 1217524"/>
                    <a:gd name="connsiteY160" fmla="*/ 790715 h 1148385"/>
                    <a:gd name="connsiteX161" fmla="*/ 1068600 w 1217524"/>
                    <a:gd name="connsiteY161" fmla="*/ 787276 h 1148385"/>
                    <a:gd name="connsiteX162" fmla="*/ 1074504 w 1217524"/>
                    <a:gd name="connsiteY162" fmla="*/ 786326 h 1148385"/>
                    <a:gd name="connsiteX163" fmla="*/ 1079292 w 1217524"/>
                    <a:gd name="connsiteY163" fmla="*/ 785289 h 1148385"/>
                    <a:gd name="connsiteX164" fmla="*/ 1072908 w 1217524"/>
                    <a:gd name="connsiteY164" fmla="*/ 785728 h 1148385"/>
                    <a:gd name="connsiteX165" fmla="*/ 1075700 w 1217524"/>
                    <a:gd name="connsiteY165" fmla="*/ 781563 h 1148385"/>
                    <a:gd name="connsiteX166" fmla="*/ 1079930 w 1217524"/>
                    <a:gd name="connsiteY166" fmla="*/ 781698 h 1148385"/>
                    <a:gd name="connsiteX167" fmla="*/ 1083759 w 1217524"/>
                    <a:gd name="connsiteY167" fmla="*/ 780294 h 1148385"/>
                    <a:gd name="connsiteX168" fmla="*/ 1087749 w 1217524"/>
                    <a:gd name="connsiteY168" fmla="*/ 777557 h 1148385"/>
                    <a:gd name="connsiteX169" fmla="*/ 1092298 w 1217524"/>
                    <a:gd name="connsiteY169" fmla="*/ 775411 h 1148385"/>
                    <a:gd name="connsiteX170" fmla="*/ 1097244 w 1217524"/>
                    <a:gd name="connsiteY170" fmla="*/ 770926 h 1148385"/>
                    <a:gd name="connsiteX171" fmla="*/ 1099877 w 1217524"/>
                    <a:gd name="connsiteY171" fmla="*/ 766841 h 1148385"/>
                    <a:gd name="connsiteX172" fmla="*/ 1101474 w 1217524"/>
                    <a:gd name="connsiteY172" fmla="*/ 761982 h 1148385"/>
                    <a:gd name="connsiteX173" fmla="*/ 1105224 w 1217524"/>
                    <a:gd name="connsiteY173" fmla="*/ 757825 h 1148385"/>
                    <a:gd name="connsiteX174" fmla="*/ 1110808 w 1217524"/>
                    <a:gd name="connsiteY174" fmla="*/ 754394 h 1148385"/>
                    <a:gd name="connsiteX175" fmla="*/ 1114400 w 1217524"/>
                    <a:gd name="connsiteY175" fmla="*/ 750269 h 1148385"/>
                    <a:gd name="connsiteX176" fmla="*/ 1117670 w 1217524"/>
                    <a:gd name="connsiteY176" fmla="*/ 745657 h 1148385"/>
                    <a:gd name="connsiteX177" fmla="*/ 1122219 w 1217524"/>
                    <a:gd name="connsiteY177" fmla="*/ 741899 h 1148385"/>
                    <a:gd name="connsiteX178" fmla="*/ 1125011 w 1217524"/>
                    <a:gd name="connsiteY178" fmla="*/ 737183 h 1148385"/>
                    <a:gd name="connsiteX179" fmla="*/ 1128044 w 1217524"/>
                    <a:gd name="connsiteY179" fmla="*/ 732316 h 1148385"/>
                    <a:gd name="connsiteX180" fmla="*/ 1132511 w 1217524"/>
                    <a:gd name="connsiteY180" fmla="*/ 727927 h 1148385"/>
                    <a:gd name="connsiteX181" fmla="*/ 1135464 w 1217524"/>
                    <a:gd name="connsiteY181" fmla="*/ 723020 h 1148385"/>
                    <a:gd name="connsiteX182" fmla="*/ 1134905 w 1217524"/>
                    <a:gd name="connsiteY182" fmla="*/ 718616 h 1148385"/>
                    <a:gd name="connsiteX183" fmla="*/ 1137300 w 1217524"/>
                    <a:gd name="connsiteY183" fmla="*/ 714499 h 1148385"/>
                    <a:gd name="connsiteX184" fmla="*/ 1140411 w 1217524"/>
                    <a:gd name="connsiteY184" fmla="*/ 709193 h 1148385"/>
                    <a:gd name="connsiteX185" fmla="*/ 1143284 w 1217524"/>
                    <a:gd name="connsiteY185" fmla="*/ 706017 h 1148385"/>
                    <a:gd name="connsiteX186" fmla="*/ 1146396 w 1217524"/>
                    <a:gd name="connsiteY186" fmla="*/ 703009 h 1148385"/>
                    <a:gd name="connsiteX187" fmla="*/ 1149108 w 1217524"/>
                    <a:gd name="connsiteY187" fmla="*/ 699091 h 1148385"/>
                    <a:gd name="connsiteX188" fmla="*/ 1151581 w 1217524"/>
                    <a:gd name="connsiteY188" fmla="*/ 695827 h 1148385"/>
                    <a:gd name="connsiteX189" fmla="*/ 1156210 w 1217524"/>
                    <a:gd name="connsiteY189" fmla="*/ 689747 h 1148385"/>
                    <a:gd name="connsiteX190" fmla="*/ 1158843 w 1217524"/>
                    <a:gd name="connsiteY190" fmla="*/ 685016 h 1148385"/>
                    <a:gd name="connsiteX191" fmla="*/ 1160837 w 1217524"/>
                    <a:gd name="connsiteY191" fmla="*/ 680923 h 1148385"/>
                    <a:gd name="connsiteX192" fmla="*/ 1163550 w 1217524"/>
                    <a:gd name="connsiteY192" fmla="*/ 676375 h 1148385"/>
                    <a:gd name="connsiteX193" fmla="*/ 1165864 w 1217524"/>
                    <a:gd name="connsiteY193" fmla="*/ 671085 h 1148385"/>
                    <a:gd name="connsiteX194" fmla="*/ 1169454 w 1217524"/>
                    <a:gd name="connsiteY194" fmla="*/ 664813 h 1148385"/>
                    <a:gd name="connsiteX195" fmla="*/ 1171769 w 1217524"/>
                    <a:gd name="connsiteY195" fmla="*/ 660576 h 1148385"/>
                    <a:gd name="connsiteX196" fmla="*/ 1177433 w 1217524"/>
                    <a:gd name="connsiteY196" fmla="*/ 654975 h 1148385"/>
                    <a:gd name="connsiteX197" fmla="*/ 1179508 w 1217524"/>
                    <a:gd name="connsiteY197" fmla="*/ 651145 h 1148385"/>
                    <a:gd name="connsiteX198" fmla="*/ 1182222 w 1217524"/>
                    <a:gd name="connsiteY198" fmla="*/ 646573 h 1148385"/>
                    <a:gd name="connsiteX199" fmla="*/ 1182460 w 1217524"/>
                    <a:gd name="connsiteY199" fmla="*/ 639815 h 1148385"/>
                    <a:gd name="connsiteX200" fmla="*/ 1185333 w 1217524"/>
                    <a:gd name="connsiteY200" fmla="*/ 634014 h 1148385"/>
                    <a:gd name="connsiteX201" fmla="*/ 1183817 w 1217524"/>
                    <a:gd name="connsiteY201" fmla="*/ 629482 h 1148385"/>
                    <a:gd name="connsiteX202" fmla="*/ 1184296 w 1217524"/>
                    <a:gd name="connsiteY202" fmla="*/ 621359 h 1148385"/>
                    <a:gd name="connsiteX203" fmla="*/ 1185174 w 1217524"/>
                    <a:gd name="connsiteY203" fmla="*/ 615032 h 1148385"/>
                    <a:gd name="connsiteX204" fmla="*/ 1185492 w 1217524"/>
                    <a:gd name="connsiteY204" fmla="*/ 611050 h 1148385"/>
                    <a:gd name="connsiteX205" fmla="*/ 1183418 w 1217524"/>
                    <a:gd name="connsiteY205" fmla="*/ 605225 h 1148385"/>
                    <a:gd name="connsiteX206" fmla="*/ 1182222 w 1217524"/>
                    <a:gd name="connsiteY206" fmla="*/ 599409 h 1148385"/>
                    <a:gd name="connsiteX207" fmla="*/ 1183897 w 1217524"/>
                    <a:gd name="connsiteY207" fmla="*/ 595499 h 1148385"/>
                    <a:gd name="connsiteX208" fmla="*/ 1185254 w 1217524"/>
                    <a:gd name="connsiteY208" fmla="*/ 589866 h 1148385"/>
                    <a:gd name="connsiteX209" fmla="*/ 1189402 w 1217524"/>
                    <a:gd name="connsiteY209" fmla="*/ 585142 h 1148385"/>
                    <a:gd name="connsiteX210" fmla="*/ 1190519 w 1217524"/>
                    <a:gd name="connsiteY210" fmla="*/ 580610 h 1148385"/>
                    <a:gd name="connsiteX211" fmla="*/ 1191716 w 1217524"/>
                    <a:gd name="connsiteY211" fmla="*/ 575950 h 1148385"/>
                    <a:gd name="connsiteX212" fmla="*/ 1194270 w 1217524"/>
                    <a:gd name="connsiteY212" fmla="*/ 570724 h 1148385"/>
                    <a:gd name="connsiteX213" fmla="*/ 1194748 w 1217524"/>
                    <a:gd name="connsiteY213" fmla="*/ 565881 h 1148385"/>
                    <a:gd name="connsiteX214" fmla="*/ 1199615 w 1217524"/>
                    <a:gd name="connsiteY214" fmla="*/ 558508 h 1148385"/>
                    <a:gd name="connsiteX215" fmla="*/ 1198498 w 1217524"/>
                    <a:gd name="connsiteY215" fmla="*/ 553282 h 1148385"/>
                    <a:gd name="connsiteX216" fmla="*/ 1195866 w 1217524"/>
                    <a:gd name="connsiteY216" fmla="*/ 557375 h 1148385"/>
                    <a:gd name="connsiteX217" fmla="*/ 1197860 w 1217524"/>
                    <a:gd name="connsiteY217" fmla="*/ 553122 h 1148385"/>
                    <a:gd name="connsiteX218" fmla="*/ 1195866 w 1217524"/>
                    <a:gd name="connsiteY218" fmla="*/ 549292 h 1148385"/>
                    <a:gd name="connsiteX219" fmla="*/ 1196344 w 1217524"/>
                    <a:gd name="connsiteY219" fmla="*/ 545095 h 1148385"/>
                    <a:gd name="connsiteX220" fmla="*/ 1198498 w 1217524"/>
                    <a:gd name="connsiteY220" fmla="*/ 541138 h 1148385"/>
                    <a:gd name="connsiteX221" fmla="*/ 1201052 w 1217524"/>
                    <a:gd name="connsiteY221" fmla="*/ 533933 h 1148385"/>
                    <a:gd name="connsiteX222" fmla="*/ 1194589 w 1217524"/>
                    <a:gd name="connsiteY222" fmla="*/ 532552 h 1148385"/>
                    <a:gd name="connsiteX223" fmla="*/ 1193233 w 1217524"/>
                    <a:gd name="connsiteY223" fmla="*/ 527964 h 1148385"/>
                    <a:gd name="connsiteX224" fmla="*/ 1193392 w 1217524"/>
                    <a:gd name="connsiteY224" fmla="*/ 519139 h 1148385"/>
                    <a:gd name="connsiteX225" fmla="*/ 1191078 w 1217524"/>
                    <a:gd name="connsiteY225" fmla="*/ 515485 h 1148385"/>
                    <a:gd name="connsiteX226" fmla="*/ 1185333 w 1217524"/>
                    <a:gd name="connsiteY226" fmla="*/ 511384 h 1148385"/>
                    <a:gd name="connsiteX227" fmla="*/ 1183019 w 1217524"/>
                    <a:gd name="connsiteY227" fmla="*/ 505479 h 1148385"/>
                    <a:gd name="connsiteX228" fmla="*/ 1182860 w 1217524"/>
                    <a:gd name="connsiteY228" fmla="*/ 501011 h 1148385"/>
                    <a:gd name="connsiteX229" fmla="*/ 1181822 w 1217524"/>
                    <a:gd name="connsiteY229" fmla="*/ 496016 h 1148385"/>
                    <a:gd name="connsiteX230" fmla="*/ 1176157 w 1217524"/>
                    <a:gd name="connsiteY230" fmla="*/ 493303 h 1148385"/>
                    <a:gd name="connsiteX231" fmla="*/ 1172407 w 1217524"/>
                    <a:gd name="connsiteY231" fmla="*/ 495258 h 1148385"/>
                    <a:gd name="connsiteX232" fmla="*/ 1169934 w 1217524"/>
                    <a:gd name="connsiteY232" fmla="*/ 491787 h 1148385"/>
                    <a:gd name="connsiteX233" fmla="*/ 1167699 w 1217524"/>
                    <a:gd name="connsiteY233" fmla="*/ 486704 h 1148385"/>
                    <a:gd name="connsiteX234" fmla="*/ 1163710 w 1217524"/>
                    <a:gd name="connsiteY234" fmla="*/ 484718 h 1148385"/>
                    <a:gd name="connsiteX235" fmla="*/ 1162992 w 1217524"/>
                    <a:gd name="connsiteY235" fmla="*/ 479563 h 1148385"/>
                    <a:gd name="connsiteX236" fmla="*/ 1160040 w 1217524"/>
                    <a:gd name="connsiteY236" fmla="*/ 476028 h 1148385"/>
                    <a:gd name="connsiteX237" fmla="*/ 1155093 w 1217524"/>
                    <a:gd name="connsiteY237" fmla="*/ 474321 h 1148385"/>
                    <a:gd name="connsiteX238" fmla="*/ 1156370 w 1217524"/>
                    <a:gd name="connsiteY238" fmla="*/ 469454 h 1148385"/>
                    <a:gd name="connsiteX239" fmla="*/ 1158284 w 1217524"/>
                    <a:gd name="connsiteY239" fmla="*/ 464794 h 1148385"/>
                    <a:gd name="connsiteX240" fmla="*/ 1157406 w 1217524"/>
                    <a:gd name="connsiteY240" fmla="*/ 460741 h 1148385"/>
                    <a:gd name="connsiteX241" fmla="*/ 1159242 w 1217524"/>
                    <a:gd name="connsiteY241" fmla="*/ 456272 h 1148385"/>
                    <a:gd name="connsiteX242" fmla="*/ 1163152 w 1217524"/>
                    <a:gd name="connsiteY242" fmla="*/ 446729 h 1148385"/>
                    <a:gd name="connsiteX243" fmla="*/ 1163152 w 1217524"/>
                    <a:gd name="connsiteY243" fmla="*/ 441774 h 1148385"/>
                    <a:gd name="connsiteX244" fmla="*/ 1161237 w 1217524"/>
                    <a:gd name="connsiteY244" fmla="*/ 438208 h 1148385"/>
                    <a:gd name="connsiteX245" fmla="*/ 1158364 w 1217524"/>
                    <a:gd name="connsiteY245" fmla="*/ 434426 h 1148385"/>
                    <a:gd name="connsiteX246" fmla="*/ 1156370 w 1217524"/>
                    <a:gd name="connsiteY246" fmla="*/ 438742 h 1148385"/>
                    <a:gd name="connsiteX247" fmla="*/ 1158922 w 1217524"/>
                    <a:gd name="connsiteY247" fmla="*/ 441990 h 1148385"/>
                    <a:gd name="connsiteX248" fmla="*/ 1153178 w 1217524"/>
                    <a:gd name="connsiteY248" fmla="*/ 441296 h 1148385"/>
                    <a:gd name="connsiteX249" fmla="*/ 1149746 w 1217524"/>
                    <a:gd name="connsiteY249" fmla="*/ 437897 h 1148385"/>
                    <a:gd name="connsiteX250" fmla="*/ 1147353 w 1217524"/>
                    <a:gd name="connsiteY250" fmla="*/ 434665 h 1148385"/>
                    <a:gd name="connsiteX251" fmla="*/ 1145517 w 1217524"/>
                    <a:gd name="connsiteY251" fmla="*/ 428848 h 1148385"/>
                    <a:gd name="connsiteX252" fmla="*/ 1140810 w 1217524"/>
                    <a:gd name="connsiteY252" fmla="*/ 431442 h 1148385"/>
                    <a:gd name="connsiteX253" fmla="*/ 1139055 w 1217524"/>
                    <a:gd name="connsiteY253" fmla="*/ 435224 h 1148385"/>
                    <a:gd name="connsiteX254" fmla="*/ 1139773 w 1217524"/>
                    <a:gd name="connsiteY254" fmla="*/ 440538 h 1148385"/>
                    <a:gd name="connsiteX255" fmla="*/ 1140172 w 1217524"/>
                    <a:gd name="connsiteY255" fmla="*/ 445772 h 1148385"/>
                    <a:gd name="connsiteX256" fmla="*/ 1138815 w 1217524"/>
                    <a:gd name="connsiteY256" fmla="*/ 441862 h 1148385"/>
                    <a:gd name="connsiteX257" fmla="*/ 1136501 w 1217524"/>
                    <a:gd name="connsiteY257" fmla="*/ 437785 h 1148385"/>
                    <a:gd name="connsiteX258" fmla="*/ 1132511 w 1217524"/>
                    <a:gd name="connsiteY258" fmla="*/ 439580 h 1148385"/>
                    <a:gd name="connsiteX259" fmla="*/ 1131235 w 1217524"/>
                    <a:gd name="connsiteY259" fmla="*/ 434593 h 1148385"/>
                    <a:gd name="connsiteX260" fmla="*/ 1129879 w 1217524"/>
                    <a:gd name="connsiteY260" fmla="*/ 430269 h 1148385"/>
                    <a:gd name="connsiteX261" fmla="*/ 1130038 w 1217524"/>
                    <a:gd name="connsiteY261" fmla="*/ 424604 h 1148385"/>
                    <a:gd name="connsiteX262" fmla="*/ 1129639 w 1217524"/>
                    <a:gd name="connsiteY262" fmla="*/ 419497 h 1148385"/>
                    <a:gd name="connsiteX263" fmla="*/ 1129799 w 1217524"/>
                    <a:gd name="connsiteY263" fmla="*/ 415443 h 1148385"/>
                    <a:gd name="connsiteX264" fmla="*/ 1131554 w 1217524"/>
                    <a:gd name="connsiteY264" fmla="*/ 410409 h 1148385"/>
                    <a:gd name="connsiteX265" fmla="*/ 1128203 w 1217524"/>
                    <a:gd name="connsiteY265" fmla="*/ 406882 h 1148385"/>
                    <a:gd name="connsiteX266" fmla="*/ 1129479 w 1217524"/>
                    <a:gd name="connsiteY266" fmla="*/ 402565 h 1148385"/>
                    <a:gd name="connsiteX267" fmla="*/ 1128602 w 1217524"/>
                    <a:gd name="connsiteY267" fmla="*/ 398528 h 1148385"/>
                    <a:gd name="connsiteX268" fmla="*/ 1128761 w 1217524"/>
                    <a:gd name="connsiteY268" fmla="*/ 392727 h 1148385"/>
                    <a:gd name="connsiteX269" fmla="*/ 1125171 w 1217524"/>
                    <a:gd name="connsiteY269" fmla="*/ 389360 h 1148385"/>
                    <a:gd name="connsiteX270" fmla="*/ 1122777 w 1217524"/>
                    <a:gd name="connsiteY270" fmla="*/ 385993 h 1148385"/>
                    <a:gd name="connsiteX271" fmla="*/ 1118708 w 1217524"/>
                    <a:gd name="connsiteY271" fmla="*/ 383862 h 1148385"/>
                    <a:gd name="connsiteX272" fmla="*/ 1117830 w 1217524"/>
                    <a:gd name="connsiteY272" fmla="*/ 379697 h 1148385"/>
                    <a:gd name="connsiteX273" fmla="*/ 1118229 w 1217524"/>
                    <a:gd name="connsiteY273" fmla="*/ 374335 h 1148385"/>
                    <a:gd name="connsiteX274" fmla="*/ 1121820 w 1217524"/>
                    <a:gd name="connsiteY274" fmla="*/ 370513 h 1148385"/>
                    <a:gd name="connsiteX275" fmla="*/ 1123735 w 1217524"/>
                    <a:gd name="connsiteY275" fmla="*/ 374144 h 1148385"/>
                    <a:gd name="connsiteX276" fmla="*/ 1123814 w 1217524"/>
                    <a:gd name="connsiteY276" fmla="*/ 368463 h 1148385"/>
                    <a:gd name="connsiteX277" fmla="*/ 1122219 w 1217524"/>
                    <a:gd name="connsiteY277" fmla="*/ 364481 h 1148385"/>
                    <a:gd name="connsiteX278" fmla="*/ 1117511 w 1217524"/>
                    <a:gd name="connsiteY278" fmla="*/ 363093 h 1148385"/>
                    <a:gd name="connsiteX279" fmla="*/ 1115437 w 1217524"/>
                    <a:gd name="connsiteY279" fmla="*/ 358792 h 1148385"/>
                    <a:gd name="connsiteX280" fmla="*/ 1110888 w 1217524"/>
                    <a:gd name="connsiteY280" fmla="*/ 361848 h 1148385"/>
                    <a:gd name="connsiteX281" fmla="*/ 1108256 w 1217524"/>
                    <a:gd name="connsiteY281" fmla="*/ 357994 h 1148385"/>
                    <a:gd name="connsiteX282" fmla="*/ 1105383 w 1217524"/>
                    <a:gd name="connsiteY282" fmla="*/ 354308 h 1148385"/>
                    <a:gd name="connsiteX283" fmla="*/ 1099877 w 1217524"/>
                    <a:gd name="connsiteY283" fmla="*/ 353510 h 1148385"/>
                    <a:gd name="connsiteX284" fmla="*/ 1099000 w 1217524"/>
                    <a:gd name="connsiteY284" fmla="*/ 349090 h 1148385"/>
                    <a:gd name="connsiteX285" fmla="*/ 1094372 w 1217524"/>
                    <a:gd name="connsiteY285" fmla="*/ 351236 h 1148385"/>
                    <a:gd name="connsiteX286" fmla="*/ 1091659 w 1217524"/>
                    <a:gd name="connsiteY286" fmla="*/ 347207 h 1148385"/>
                    <a:gd name="connsiteX287" fmla="*/ 1092058 w 1217524"/>
                    <a:gd name="connsiteY287" fmla="*/ 342898 h 1148385"/>
                    <a:gd name="connsiteX288" fmla="*/ 1090383 w 1217524"/>
                    <a:gd name="connsiteY288" fmla="*/ 338621 h 1148385"/>
                    <a:gd name="connsiteX289" fmla="*/ 1085436 w 1217524"/>
                    <a:gd name="connsiteY289" fmla="*/ 336674 h 1148385"/>
                    <a:gd name="connsiteX290" fmla="*/ 1081127 w 1217524"/>
                    <a:gd name="connsiteY290" fmla="*/ 336634 h 1148385"/>
                    <a:gd name="connsiteX291" fmla="*/ 1078574 w 1217524"/>
                    <a:gd name="connsiteY291" fmla="*/ 332333 h 1148385"/>
                    <a:gd name="connsiteX292" fmla="*/ 1073865 w 1217524"/>
                    <a:gd name="connsiteY292" fmla="*/ 333251 h 1148385"/>
                    <a:gd name="connsiteX293" fmla="*/ 1071233 w 1217524"/>
                    <a:gd name="connsiteY293" fmla="*/ 329421 h 1148385"/>
                    <a:gd name="connsiteX294" fmla="*/ 1065248 w 1217524"/>
                    <a:gd name="connsiteY294" fmla="*/ 327762 h 1148385"/>
                    <a:gd name="connsiteX295" fmla="*/ 1061578 w 1217524"/>
                    <a:gd name="connsiteY295" fmla="*/ 323246 h 1148385"/>
                    <a:gd name="connsiteX296" fmla="*/ 1058865 w 1217524"/>
                    <a:gd name="connsiteY296" fmla="*/ 319264 h 1148385"/>
                    <a:gd name="connsiteX297" fmla="*/ 1060461 w 1217524"/>
                    <a:gd name="connsiteY297" fmla="*/ 313288 h 1148385"/>
                    <a:gd name="connsiteX298" fmla="*/ 1062854 w 1217524"/>
                    <a:gd name="connsiteY298" fmla="*/ 308109 h 1148385"/>
                    <a:gd name="connsiteX299" fmla="*/ 1059504 w 1217524"/>
                    <a:gd name="connsiteY299" fmla="*/ 305253 h 1148385"/>
                    <a:gd name="connsiteX300" fmla="*/ 1057030 w 1217524"/>
                    <a:gd name="connsiteY300" fmla="*/ 301040 h 1148385"/>
                    <a:gd name="connsiteX301" fmla="*/ 1055833 w 1217524"/>
                    <a:gd name="connsiteY301" fmla="*/ 293532 h 1148385"/>
                    <a:gd name="connsiteX302" fmla="*/ 1059662 w 1217524"/>
                    <a:gd name="connsiteY302" fmla="*/ 288249 h 1148385"/>
                    <a:gd name="connsiteX303" fmla="*/ 1060461 w 1217524"/>
                    <a:gd name="connsiteY303" fmla="*/ 282847 h 1148385"/>
                    <a:gd name="connsiteX304" fmla="*/ 1061897 w 1217524"/>
                    <a:gd name="connsiteY304" fmla="*/ 279089 h 1148385"/>
                    <a:gd name="connsiteX305" fmla="*/ 1062136 w 1217524"/>
                    <a:gd name="connsiteY305" fmla="*/ 274669 h 1148385"/>
                    <a:gd name="connsiteX306" fmla="*/ 1062456 w 1217524"/>
                    <a:gd name="connsiteY306" fmla="*/ 270121 h 1148385"/>
                    <a:gd name="connsiteX307" fmla="*/ 1060860 w 1217524"/>
                    <a:gd name="connsiteY307" fmla="*/ 263833 h 1148385"/>
                    <a:gd name="connsiteX308" fmla="*/ 1059662 w 1217524"/>
                    <a:gd name="connsiteY308" fmla="*/ 257985 h 1148385"/>
                    <a:gd name="connsiteX309" fmla="*/ 1061737 w 1217524"/>
                    <a:gd name="connsiteY309" fmla="*/ 253413 h 1148385"/>
                    <a:gd name="connsiteX310" fmla="*/ 1056710 w 1217524"/>
                    <a:gd name="connsiteY310" fmla="*/ 255567 h 1148385"/>
                    <a:gd name="connsiteX311" fmla="*/ 1057429 w 1217524"/>
                    <a:gd name="connsiteY311" fmla="*/ 251298 h 1148385"/>
                    <a:gd name="connsiteX312" fmla="*/ 1055354 w 1217524"/>
                    <a:gd name="connsiteY312" fmla="*/ 247061 h 1148385"/>
                    <a:gd name="connsiteX313" fmla="*/ 1052880 w 1217524"/>
                    <a:gd name="connsiteY313" fmla="*/ 243926 h 1148385"/>
                    <a:gd name="connsiteX314" fmla="*/ 1050647 w 1217524"/>
                    <a:gd name="connsiteY314" fmla="*/ 238316 h 1148385"/>
                    <a:gd name="connsiteX315" fmla="*/ 1050567 w 1217524"/>
                    <a:gd name="connsiteY315" fmla="*/ 233593 h 1148385"/>
                    <a:gd name="connsiteX316" fmla="*/ 1053040 w 1217524"/>
                    <a:gd name="connsiteY316" fmla="*/ 230297 h 1148385"/>
                    <a:gd name="connsiteX317" fmla="*/ 1053280 w 1217524"/>
                    <a:gd name="connsiteY317" fmla="*/ 225989 h 1148385"/>
                    <a:gd name="connsiteX318" fmla="*/ 1052801 w 1217524"/>
                    <a:gd name="connsiteY318" fmla="*/ 220220 h 1148385"/>
                    <a:gd name="connsiteX319" fmla="*/ 1052163 w 1217524"/>
                    <a:gd name="connsiteY319" fmla="*/ 215776 h 1148385"/>
                    <a:gd name="connsiteX320" fmla="*/ 1052163 w 1217524"/>
                    <a:gd name="connsiteY320" fmla="*/ 210517 h 1148385"/>
                    <a:gd name="connsiteX321" fmla="*/ 1052242 w 1217524"/>
                    <a:gd name="connsiteY321" fmla="*/ 205435 h 1148385"/>
                    <a:gd name="connsiteX322" fmla="*/ 1053280 w 1217524"/>
                    <a:gd name="connsiteY322" fmla="*/ 201270 h 1148385"/>
                    <a:gd name="connsiteX323" fmla="*/ 1055913 w 1217524"/>
                    <a:gd name="connsiteY323" fmla="*/ 197966 h 1148385"/>
                    <a:gd name="connsiteX324" fmla="*/ 1053360 w 1217524"/>
                    <a:gd name="connsiteY324" fmla="*/ 193299 h 1148385"/>
                    <a:gd name="connsiteX325" fmla="*/ 1057509 w 1217524"/>
                    <a:gd name="connsiteY325" fmla="*/ 188280 h 1148385"/>
                    <a:gd name="connsiteX326" fmla="*/ 1054157 w 1217524"/>
                    <a:gd name="connsiteY326" fmla="*/ 184665 h 1148385"/>
                    <a:gd name="connsiteX327" fmla="*/ 1050966 w 1217524"/>
                    <a:gd name="connsiteY327" fmla="*/ 182176 h 1148385"/>
                    <a:gd name="connsiteX328" fmla="*/ 1047535 w 1217524"/>
                    <a:gd name="connsiteY328" fmla="*/ 180189 h 1148385"/>
                    <a:gd name="connsiteX329" fmla="*/ 1046178 w 1217524"/>
                    <a:gd name="connsiteY329" fmla="*/ 175553 h 1148385"/>
                    <a:gd name="connsiteX330" fmla="*/ 1042588 w 1217524"/>
                    <a:gd name="connsiteY330" fmla="*/ 173415 h 1148385"/>
                    <a:gd name="connsiteX331" fmla="*/ 1038359 w 1217524"/>
                    <a:gd name="connsiteY331" fmla="*/ 171029 h 1148385"/>
                    <a:gd name="connsiteX332" fmla="*/ 1039875 w 1217524"/>
                    <a:gd name="connsiteY332" fmla="*/ 167103 h 1148385"/>
                    <a:gd name="connsiteX333" fmla="*/ 1037641 w 1217524"/>
                    <a:gd name="connsiteY333" fmla="*/ 162739 h 1148385"/>
                    <a:gd name="connsiteX334" fmla="*/ 1033652 w 1217524"/>
                    <a:gd name="connsiteY334" fmla="*/ 163896 h 1148385"/>
                    <a:gd name="connsiteX335" fmla="*/ 1028784 w 1217524"/>
                    <a:gd name="connsiteY335" fmla="*/ 164989 h 1148385"/>
                    <a:gd name="connsiteX336" fmla="*/ 1024635 w 1217524"/>
                    <a:gd name="connsiteY336" fmla="*/ 168500 h 1148385"/>
                    <a:gd name="connsiteX337" fmla="*/ 1018252 w 1217524"/>
                    <a:gd name="connsiteY337" fmla="*/ 171731 h 1148385"/>
                    <a:gd name="connsiteX338" fmla="*/ 1014262 w 1217524"/>
                    <a:gd name="connsiteY338" fmla="*/ 169569 h 1148385"/>
                    <a:gd name="connsiteX339" fmla="*/ 1012747 w 1217524"/>
                    <a:gd name="connsiteY339" fmla="*/ 163593 h 1148385"/>
                    <a:gd name="connsiteX340" fmla="*/ 1012587 w 1217524"/>
                    <a:gd name="connsiteY340" fmla="*/ 159316 h 1148385"/>
                    <a:gd name="connsiteX341" fmla="*/ 1011310 w 1217524"/>
                    <a:gd name="connsiteY341" fmla="*/ 154456 h 1148385"/>
                    <a:gd name="connsiteX342" fmla="*/ 1010113 w 1217524"/>
                    <a:gd name="connsiteY342" fmla="*/ 149278 h 1148385"/>
                    <a:gd name="connsiteX343" fmla="*/ 1010432 w 1217524"/>
                    <a:gd name="connsiteY343" fmla="*/ 142400 h 1148385"/>
                    <a:gd name="connsiteX344" fmla="*/ 1012028 w 1217524"/>
                    <a:gd name="connsiteY344" fmla="*/ 137924 h 1148385"/>
                    <a:gd name="connsiteX345" fmla="*/ 1011390 w 1217524"/>
                    <a:gd name="connsiteY345" fmla="*/ 133224 h 1148385"/>
                    <a:gd name="connsiteX346" fmla="*/ 1011629 w 1217524"/>
                    <a:gd name="connsiteY346" fmla="*/ 127216 h 1148385"/>
                    <a:gd name="connsiteX347" fmla="*/ 1011868 w 1217524"/>
                    <a:gd name="connsiteY347" fmla="*/ 122772 h 1148385"/>
                    <a:gd name="connsiteX348" fmla="*/ 1012667 w 1217524"/>
                    <a:gd name="connsiteY348" fmla="*/ 118192 h 1148385"/>
                    <a:gd name="connsiteX349" fmla="*/ 1008597 w 1217524"/>
                    <a:gd name="connsiteY349" fmla="*/ 118096 h 1148385"/>
                    <a:gd name="connsiteX350" fmla="*/ 1009475 w 1217524"/>
                    <a:gd name="connsiteY350" fmla="*/ 113133 h 1148385"/>
                    <a:gd name="connsiteX351" fmla="*/ 1011788 w 1217524"/>
                    <a:gd name="connsiteY351" fmla="*/ 108609 h 1148385"/>
                    <a:gd name="connsiteX352" fmla="*/ 1008118 w 1217524"/>
                    <a:gd name="connsiteY352" fmla="*/ 106303 h 1148385"/>
                    <a:gd name="connsiteX353" fmla="*/ 1007878 w 1217524"/>
                    <a:gd name="connsiteY353" fmla="*/ 101571 h 1148385"/>
                    <a:gd name="connsiteX354" fmla="*/ 1002373 w 1217524"/>
                    <a:gd name="connsiteY354" fmla="*/ 99441 h 1148385"/>
                    <a:gd name="connsiteX355" fmla="*/ 1003491 w 1217524"/>
                    <a:gd name="connsiteY355" fmla="*/ 95236 h 1148385"/>
                    <a:gd name="connsiteX356" fmla="*/ 1007161 w 1217524"/>
                    <a:gd name="connsiteY356" fmla="*/ 87576 h 1148385"/>
                    <a:gd name="connsiteX357" fmla="*/ 1002931 w 1217524"/>
                    <a:gd name="connsiteY357" fmla="*/ 85717 h 1148385"/>
                    <a:gd name="connsiteX358" fmla="*/ 997984 w 1217524"/>
                    <a:gd name="connsiteY358" fmla="*/ 82693 h 1148385"/>
                    <a:gd name="connsiteX359" fmla="*/ 998942 w 1217524"/>
                    <a:gd name="connsiteY359" fmla="*/ 76900 h 1148385"/>
                    <a:gd name="connsiteX360" fmla="*/ 999102 w 1217524"/>
                    <a:gd name="connsiteY360" fmla="*/ 70876 h 1148385"/>
                    <a:gd name="connsiteX361" fmla="*/ 1000458 w 1217524"/>
                    <a:gd name="connsiteY361" fmla="*/ 67062 h 1148385"/>
                    <a:gd name="connsiteX362" fmla="*/ 998783 w 1217524"/>
                    <a:gd name="connsiteY362" fmla="*/ 61899 h 1148385"/>
                    <a:gd name="connsiteX363" fmla="*/ 999341 w 1217524"/>
                    <a:gd name="connsiteY363" fmla="*/ 56641 h 1148385"/>
                    <a:gd name="connsiteX364" fmla="*/ 996788 w 1217524"/>
                    <a:gd name="connsiteY364" fmla="*/ 53354 h 1148385"/>
                    <a:gd name="connsiteX365" fmla="*/ 994075 w 1217524"/>
                    <a:gd name="connsiteY365" fmla="*/ 49955 h 1148385"/>
                    <a:gd name="connsiteX366" fmla="*/ 991362 w 1217524"/>
                    <a:gd name="connsiteY366" fmla="*/ 53226 h 1148385"/>
                    <a:gd name="connsiteX367" fmla="*/ 992479 w 1217524"/>
                    <a:gd name="connsiteY367" fmla="*/ 49053 h 1148385"/>
                    <a:gd name="connsiteX368" fmla="*/ 995671 w 1217524"/>
                    <a:gd name="connsiteY368" fmla="*/ 45901 h 1148385"/>
                    <a:gd name="connsiteX369" fmla="*/ 991442 w 1217524"/>
                    <a:gd name="connsiteY369" fmla="*/ 44904 h 1148385"/>
                    <a:gd name="connsiteX370" fmla="*/ 988888 w 1217524"/>
                    <a:gd name="connsiteY370" fmla="*/ 48319 h 1148385"/>
                    <a:gd name="connsiteX371" fmla="*/ 985138 w 1217524"/>
                    <a:gd name="connsiteY371" fmla="*/ 51519 h 1148385"/>
                    <a:gd name="connsiteX372" fmla="*/ 980591 w 1217524"/>
                    <a:gd name="connsiteY372" fmla="*/ 52596 h 1148385"/>
                    <a:gd name="connsiteX373" fmla="*/ 980032 w 1217524"/>
                    <a:gd name="connsiteY373" fmla="*/ 59234 h 1148385"/>
                    <a:gd name="connsiteX374" fmla="*/ 978836 w 1217524"/>
                    <a:gd name="connsiteY374" fmla="*/ 63312 h 1148385"/>
                    <a:gd name="connsiteX375" fmla="*/ 976042 w 1217524"/>
                    <a:gd name="connsiteY375" fmla="*/ 71610 h 1148385"/>
                    <a:gd name="connsiteX376" fmla="*/ 972930 w 1217524"/>
                    <a:gd name="connsiteY376" fmla="*/ 79086 h 1148385"/>
                    <a:gd name="connsiteX377" fmla="*/ 970777 w 1217524"/>
                    <a:gd name="connsiteY377" fmla="*/ 83738 h 1148385"/>
                    <a:gd name="connsiteX378" fmla="*/ 971494 w 1217524"/>
                    <a:gd name="connsiteY378" fmla="*/ 88087 h 1148385"/>
                    <a:gd name="connsiteX379" fmla="*/ 968862 w 1217524"/>
                    <a:gd name="connsiteY379" fmla="*/ 91893 h 1148385"/>
                    <a:gd name="connsiteX380" fmla="*/ 968622 w 1217524"/>
                    <a:gd name="connsiteY380" fmla="*/ 87002 h 1148385"/>
                    <a:gd name="connsiteX381" fmla="*/ 962798 w 1217524"/>
                    <a:gd name="connsiteY381" fmla="*/ 95044 h 1148385"/>
                    <a:gd name="connsiteX382" fmla="*/ 960483 w 1217524"/>
                    <a:gd name="connsiteY382" fmla="*/ 99808 h 1148385"/>
                    <a:gd name="connsiteX383" fmla="*/ 956893 w 1217524"/>
                    <a:gd name="connsiteY383" fmla="*/ 106829 h 1148385"/>
                    <a:gd name="connsiteX384" fmla="*/ 960403 w 1217524"/>
                    <a:gd name="connsiteY384" fmla="*/ 104587 h 1148385"/>
                    <a:gd name="connsiteX385" fmla="*/ 963595 w 1217524"/>
                    <a:gd name="connsiteY385" fmla="*/ 108082 h 1148385"/>
                    <a:gd name="connsiteX386" fmla="*/ 969340 w 1217524"/>
                    <a:gd name="connsiteY386" fmla="*/ 111816 h 1148385"/>
                    <a:gd name="connsiteX387" fmla="*/ 965430 w 1217524"/>
                    <a:gd name="connsiteY387" fmla="*/ 112949 h 1148385"/>
                    <a:gd name="connsiteX388" fmla="*/ 965510 w 1217524"/>
                    <a:gd name="connsiteY388" fmla="*/ 118176 h 1148385"/>
                    <a:gd name="connsiteX389" fmla="*/ 964313 w 1217524"/>
                    <a:gd name="connsiteY389" fmla="*/ 111162 h 1148385"/>
                    <a:gd name="connsiteX390" fmla="*/ 960803 w 1217524"/>
                    <a:gd name="connsiteY390" fmla="*/ 115495 h 1148385"/>
                    <a:gd name="connsiteX391" fmla="*/ 956972 w 1217524"/>
                    <a:gd name="connsiteY391" fmla="*/ 118734 h 1148385"/>
                    <a:gd name="connsiteX392" fmla="*/ 955377 w 1217524"/>
                    <a:gd name="connsiteY392" fmla="*/ 122469 h 1148385"/>
                    <a:gd name="connsiteX393" fmla="*/ 955297 w 1217524"/>
                    <a:gd name="connsiteY393" fmla="*/ 126833 h 1148385"/>
                    <a:gd name="connsiteX394" fmla="*/ 956494 w 1217524"/>
                    <a:gd name="connsiteY394" fmla="*/ 131173 h 1148385"/>
                    <a:gd name="connsiteX395" fmla="*/ 950749 w 1217524"/>
                    <a:gd name="connsiteY395" fmla="*/ 139687 h 1148385"/>
                    <a:gd name="connsiteX396" fmla="*/ 947078 w 1217524"/>
                    <a:gd name="connsiteY396" fmla="*/ 151121 h 1148385"/>
                    <a:gd name="connsiteX397" fmla="*/ 949950 w 1217524"/>
                    <a:gd name="connsiteY397" fmla="*/ 158582 h 1148385"/>
                    <a:gd name="connsiteX398" fmla="*/ 949233 w 1217524"/>
                    <a:gd name="connsiteY398" fmla="*/ 163736 h 1148385"/>
                    <a:gd name="connsiteX399" fmla="*/ 946360 w 1217524"/>
                    <a:gd name="connsiteY399" fmla="*/ 174516 h 1148385"/>
                    <a:gd name="connsiteX400" fmla="*/ 946121 w 1217524"/>
                    <a:gd name="connsiteY400" fmla="*/ 179814 h 1148385"/>
                    <a:gd name="connsiteX401" fmla="*/ 946998 w 1217524"/>
                    <a:gd name="connsiteY401" fmla="*/ 186556 h 1148385"/>
                    <a:gd name="connsiteX402" fmla="*/ 947238 w 1217524"/>
                    <a:gd name="connsiteY402" fmla="*/ 190586 h 1148385"/>
                    <a:gd name="connsiteX403" fmla="*/ 947238 w 1217524"/>
                    <a:gd name="connsiteY403" fmla="*/ 194926 h 1148385"/>
                    <a:gd name="connsiteX404" fmla="*/ 943089 w 1217524"/>
                    <a:gd name="connsiteY404" fmla="*/ 198453 h 1148385"/>
                    <a:gd name="connsiteX405" fmla="*/ 938541 w 1217524"/>
                    <a:gd name="connsiteY405" fmla="*/ 206448 h 1148385"/>
                    <a:gd name="connsiteX406" fmla="*/ 935669 w 1217524"/>
                    <a:gd name="connsiteY406" fmla="*/ 213621 h 1148385"/>
                    <a:gd name="connsiteX407" fmla="*/ 934471 w 1217524"/>
                    <a:gd name="connsiteY407" fmla="*/ 217906 h 1148385"/>
                    <a:gd name="connsiteX408" fmla="*/ 933434 w 1217524"/>
                    <a:gd name="connsiteY408" fmla="*/ 223108 h 1148385"/>
                    <a:gd name="connsiteX409" fmla="*/ 930083 w 1217524"/>
                    <a:gd name="connsiteY409" fmla="*/ 230601 h 1148385"/>
                    <a:gd name="connsiteX410" fmla="*/ 927450 w 1217524"/>
                    <a:gd name="connsiteY410" fmla="*/ 235620 h 1148385"/>
                    <a:gd name="connsiteX411" fmla="*/ 925775 w 1217524"/>
                    <a:gd name="connsiteY411" fmla="*/ 240957 h 1148385"/>
                    <a:gd name="connsiteX412" fmla="*/ 923460 w 1217524"/>
                    <a:gd name="connsiteY412" fmla="*/ 244564 h 1148385"/>
                    <a:gd name="connsiteX413" fmla="*/ 919551 w 1217524"/>
                    <a:gd name="connsiteY413" fmla="*/ 248801 h 1148385"/>
                    <a:gd name="connsiteX414" fmla="*/ 915481 w 1217524"/>
                    <a:gd name="connsiteY414" fmla="*/ 253820 h 1148385"/>
                    <a:gd name="connsiteX415" fmla="*/ 912928 w 1217524"/>
                    <a:gd name="connsiteY415" fmla="*/ 257179 h 1148385"/>
                    <a:gd name="connsiteX416" fmla="*/ 910694 w 1217524"/>
                    <a:gd name="connsiteY416" fmla="*/ 263570 h 1148385"/>
                    <a:gd name="connsiteX417" fmla="*/ 908699 w 1217524"/>
                    <a:gd name="connsiteY417" fmla="*/ 268701 h 1148385"/>
                    <a:gd name="connsiteX418" fmla="*/ 904790 w 1217524"/>
                    <a:gd name="connsiteY418" fmla="*/ 271860 h 1148385"/>
                    <a:gd name="connsiteX419" fmla="*/ 898965 w 1217524"/>
                    <a:gd name="connsiteY419" fmla="*/ 275706 h 1148385"/>
                    <a:gd name="connsiteX420" fmla="*/ 894496 w 1217524"/>
                    <a:gd name="connsiteY420" fmla="*/ 277605 h 1148385"/>
                    <a:gd name="connsiteX421" fmla="*/ 883087 w 1217524"/>
                    <a:gd name="connsiteY421" fmla="*/ 280079 h 1148385"/>
                    <a:gd name="connsiteX422" fmla="*/ 879097 w 1217524"/>
                    <a:gd name="connsiteY422" fmla="*/ 278395 h 1148385"/>
                    <a:gd name="connsiteX423" fmla="*/ 875985 w 1217524"/>
                    <a:gd name="connsiteY423" fmla="*/ 274964 h 1148385"/>
                    <a:gd name="connsiteX424" fmla="*/ 871197 w 1217524"/>
                    <a:gd name="connsiteY424" fmla="*/ 273863 h 1148385"/>
                    <a:gd name="connsiteX425" fmla="*/ 866889 w 1217524"/>
                    <a:gd name="connsiteY425" fmla="*/ 269275 h 1148385"/>
                    <a:gd name="connsiteX426" fmla="*/ 862102 w 1217524"/>
                    <a:gd name="connsiteY426" fmla="*/ 267959 h 1148385"/>
                    <a:gd name="connsiteX427" fmla="*/ 858910 w 1217524"/>
                    <a:gd name="connsiteY427" fmla="*/ 261320 h 1148385"/>
                    <a:gd name="connsiteX428" fmla="*/ 859708 w 1217524"/>
                    <a:gd name="connsiteY428" fmla="*/ 256995 h 1148385"/>
                    <a:gd name="connsiteX429" fmla="*/ 856915 w 1217524"/>
                    <a:gd name="connsiteY429" fmla="*/ 254035 h 1148385"/>
                    <a:gd name="connsiteX430" fmla="*/ 853644 w 1217524"/>
                    <a:gd name="connsiteY430" fmla="*/ 251649 h 1148385"/>
                    <a:gd name="connsiteX431" fmla="*/ 847181 w 1217524"/>
                    <a:gd name="connsiteY431" fmla="*/ 249112 h 1148385"/>
                    <a:gd name="connsiteX432" fmla="*/ 843032 w 1217524"/>
                    <a:gd name="connsiteY432" fmla="*/ 248546 h 1148385"/>
                    <a:gd name="connsiteX433" fmla="*/ 836888 w 1217524"/>
                    <a:gd name="connsiteY433" fmla="*/ 247428 h 1148385"/>
                    <a:gd name="connsiteX434" fmla="*/ 830983 w 1217524"/>
                    <a:gd name="connsiteY434" fmla="*/ 243431 h 1148385"/>
                    <a:gd name="connsiteX435" fmla="*/ 825318 w 1217524"/>
                    <a:gd name="connsiteY435" fmla="*/ 236481 h 1148385"/>
                    <a:gd name="connsiteX436" fmla="*/ 822765 w 1217524"/>
                    <a:gd name="connsiteY436" fmla="*/ 230577 h 1148385"/>
                    <a:gd name="connsiteX437" fmla="*/ 818536 w 1217524"/>
                    <a:gd name="connsiteY437" fmla="*/ 228223 h 1148385"/>
                    <a:gd name="connsiteX438" fmla="*/ 813589 w 1217524"/>
                    <a:gd name="connsiteY438" fmla="*/ 227026 h 1148385"/>
                    <a:gd name="connsiteX439" fmla="*/ 809599 w 1217524"/>
                    <a:gd name="connsiteY439" fmla="*/ 222598 h 1148385"/>
                    <a:gd name="connsiteX440" fmla="*/ 805370 w 1217524"/>
                    <a:gd name="connsiteY440" fmla="*/ 220459 h 1148385"/>
                    <a:gd name="connsiteX441" fmla="*/ 801540 w 1217524"/>
                    <a:gd name="connsiteY441" fmla="*/ 218233 h 1148385"/>
                    <a:gd name="connsiteX442" fmla="*/ 796035 w 1217524"/>
                    <a:gd name="connsiteY442" fmla="*/ 219278 h 1148385"/>
                    <a:gd name="connsiteX443" fmla="*/ 789492 w 1217524"/>
                    <a:gd name="connsiteY443" fmla="*/ 219470 h 1148385"/>
                    <a:gd name="connsiteX444" fmla="*/ 790928 w 1217524"/>
                    <a:gd name="connsiteY444" fmla="*/ 213709 h 1148385"/>
                    <a:gd name="connsiteX445" fmla="*/ 787577 w 1217524"/>
                    <a:gd name="connsiteY445" fmla="*/ 210015 h 1148385"/>
                    <a:gd name="connsiteX446" fmla="*/ 783987 w 1217524"/>
                    <a:gd name="connsiteY446" fmla="*/ 207852 h 1148385"/>
                    <a:gd name="connsiteX447" fmla="*/ 783349 w 1217524"/>
                    <a:gd name="connsiteY447" fmla="*/ 203711 h 1148385"/>
                    <a:gd name="connsiteX448" fmla="*/ 775210 w 1217524"/>
                    <a:gd name="connsiteY448" fmla="*/ 197033 h 1148385"/>
                    <a:gd name="connsiteX449" fmla="*/ 770422 w 1217524"/>
                    <a:gd name="connsiteY449" fmla="*/ 192477 h 1148385"/>
                    <a:gd name="connsiteX450" fmla="*/ 766193 w 1217524"/>
                    <a:gd name="connsiteY450" fmla="*/ 190091 h 1148385"/>
                    <a:gd name="connsiteX451" fmla="*/ 762044 w 1217524"/>
                    <a:gd name="connsiteY451" fmla="*/ 184306 h 1148385"/>
                    <a:gd name="connsiteX452" fmla="*/ 761805 w 1217524"/>
                    <a:gd name="connsiteY452" fmla="*/ 179431 h 1148385"/>
                    <a:gd name="connsiteX453" fmla="*/ 766512 w 1217524"/>
                    <a:gd name="connsiteY453" fmla="*/ 177005 h 1148385"/>
                    <a:gd name="connsiteX454" fmla="*/ 768427 w 1217524"/>
                    <a:gd name="connsiteY454" fmla="*/ 172194 h 1148385"/>
                    <a:gd name="connsiteX455" fmla="*/ 771300 w 1217524"/>
                    <a:gd name="connsiteY455" fmla="*/ 169106 h 1148385"/>
                    <a:gd name="connsiteX456" fmla="*/ 774491 w 1217524"/>
                    <a:gd name="connsiteY456" fmla="*/ 164462 h 1148385"/>
                    <a:gd name="connsiteX457" fmla="*/ 779119 w 1217524"/>
                    <a:gd name="connsiteY457" fmla="*/ 160776 h 1148385"/>
                    <a:gd name="connsiteX458" fmla="*/ 780715 w 1217524"/>
                    <a:gd name="connsiteY458" fmla="*/ 156196 h 1148385"/>
                    <a:gd name="connsiteX459" fmla="*/ 783587 w 1217524"/>
                    <a:gd name="connsiteY459" fmla="*/ 151568 h 1148385"/>
                    <a:gd name="connsiteX460" fmla="*/ 785104 w 1217524"/>
                    <a:gd name="connsiteY460" fmla="*/ 146749 h 1148385"/>
                    <a:gd name="connsiteX461" fmla="*/ 781114 w 1217524"/>
                    <a:gd name="connsiteY461" fmla="*/ 145384 h 1148385"/>
                    <a:gd name="connsiteX462" fmla="*/ 780555 w 1217524"/>
                    <a:gd name="connsiteY462" fmla="*/ 140493 h 1148385"/>
                    <a:gd name="connsiteX463" fmla="*/ 781832 w 1217524"/>
                    <a:gd name="connsiteY463" fmla="*/ 136089 h 1148385"/>
                    <a:gd name="connsiteX464" fmla="*/ 783827 w 1217524"/>
                    <a:gd name="connsiteY464" fmla="*/ 131596 h 1148385"/>
                    <a:gd name="connsiteX465" fmla="*/ 787019 w 1217524"/>
                    <a:gd name="connsiteY465" fmla="*/ 128596 h 1148385"/>
                    <a:gd name="connsiteX466" fmla="*/ 791566 w 1217524"/>
                    <a:gd name="connsiteY466" fmla="*/ 125644 h 1148385"/>
                    <a:gd name="connsiteX467" fmla="*/ 791407 w 1217524"/>
                    <a:gd name="connsiteY467" fmla="*/ 130264 h 1148385"/>
                    <a:gd name="connsiteX468" fmla="*/ 794040 w 1217524"/>
                    <a:gd name="connsiteY468" fmla="*/ 126059 h 1148385"/>
                    <a:gd name="connsiteX469" fmla="*/ 797630 w 1217524"/>
                    <a:gd name="connsiteY469" fmla="*/ 122915 h 1148385"/>
                    <a:gd name="connsiteX470" fmla="*/ 797950 w 1217524"/>
                    <a:gd name="connsiteY470" fmla="*/ 128094 h 1148385"/>
                    <a:gd name="connsiteX471" fmla="*/ 796354 w 1217524"/>
                    <a:gd name="connsiteY471" fmla="*/ 132418 h 1148385"/>
                    <a:gd name="connsiteX472" fmla="*/ 800423 w 1217524"/>
                    <a:gd name="connsiteY472" fmla="*/ 129011 h 1148385"/>
                    <a:gd name="connsiteX473" fmla="*/ 804094 w 1217524"/>
                    <a:gd name="connsiteY473" fmla="*/ 123338 h 1148385"/>
                    <a:gd name="connsiteX474" fmla="*/ 807764 w 1217524"/>
                    <a:gd name="connsiteY474" fmla="*/ 121615 h 1148385"/>
                    <a:gd name="connsiteX475" fmla="*/ 804892 w 1217524"/>
                    <a:gd name="connsiteY475" fmla="*/ 118583 h 1148385"/>
                    <a:gd name="connsiteX476" fmla="*/ 803296 w 1217524"/>
                    <a:gd name="connsiteY476" fmla="*/ 114808 h 1148385"/>
                    <a:gd name="connsiteX477" fmla="*/ 807524 w 1217524"/>
                    <a:gd name="connsiteY477" fmla="*/ 113931 h 1148385"/>
                    <a:gd name="connsiteX478" fmla="*/ 809599 w 1217524"/>
                    <a:gd name="connsiteY478" fmla="*/ 110324 h 1148385"/>
                    <a:gd name="connsiteX479" fmla="*/ 812073 w 1217524"/>
                    <a:gd name="connsiteY479" fmla="*/ 107165 h 1148385"/>
                    <a:gd name="connsiteX480" fmla="*/ 813589 w 1217524"/>
                    <a:gd name="connsiteY480" fmla="*/ 102960 h 1148385"/>
                    <a:gd name="connsiteX481" fmla="*/ 817578 w 1217524"/>
                    <a:gd name="connsiteY481" fmla="*/ 100965 h 1148385"/>
                    <a:gd name="connsiteX482" fmla="*/ 817338 w 1217524"/>
                    <a:gd name="connsiteY482" fmla="*/ 95228 h 1148385"/>
                    <a:gd name="connsiteX483" fmla="*/ 813270 w 1217524"/>
                    <a:gd name="connsiteY483" fmla="*/ 93656 h 1148385"/>
                    <a:gd name="connsiteX484" fmla="*/ 811993 w 1217524"/>
                    <a:gd name="connsiteY484" fmla="*/ 97510 h 1148385"/>
                    <a:gd name="connsiteX485" fmla="*/ 808881 w 1217524"/>
                    <a:gd name="connsiteY485" fmla="*/ 92770 h 1148385"/>
                    <a:gd name="connsiteX486" fmla="*/ 808243 w 1217524"/>
                    <a:gd name="connsiteY486" fmla="*/ 87800 h 1148385"/>
                    <a:gd name="connsiteX487" fmla="*/ 802577 w 1217524"/>
                    <a:gd name="connsiteY487" fmla="*/ 88972 h 1148385"/>
                    <a:gd name="connsiteX488" fmla="*/ 798110 w 1217524"/>
                    <a:gd name="connsiteY488" fmla="*/ 92276 h 1148385"/>
                    <a:gd name="connsiteX489" fmla="*/ 801620 w 1217524"/>
                    <a:gd name="connsiteY489" fmla="*/ 94813 h 1148385"/>
                    <a:gd name="connsiteX490" fmla="*/ 799785 w 1217524"/>
                    <a:gd name="connsiteY490" fmla="*/ 100167 h 1148385"/>
                    <a:gd name="connsiteX491" fmla="*/ 796833 w 1217524"/>
                    <a:gd name="connsiteY491" fmla="*/ 103398 h 1148385"/>
                    <a:gd name="connsiteX492" fmla="*/ 791566 w 1217524"/>
                    <a:gd name="connsiteY492" fmla="*/ 103773 h 1148385"/>
                    <a:gd name="connsiteX493" fmla="*/ 791407 w 1217524"/>
                    <a:gd name="connsiteY493" fmla="*/ 98635 h 1148385"/>
                    <a:gd name="connsiteX494" fmla="*/ 789253 w 1217524"/>
                    <a:gd name="connsiteY494" fmla="*/ 95196 h 1148385"/>
                    <a:gd name="connsiteX495" fmla="*/ 792045 w 1217524"/>
                    <a:gd name="connsiteY495" fmla="*/ 92060 h 1148385"/>
                    <a:gd name="connsiteX496" fmla="*/ 788296 w 1217524"/>
                    <a:gd name="connsiteY496" fmla="*/ 94103 h 1148385"/>
                    <a:gd name="connsiteX497" fmla="*/ 784226 w 1217524"/>
                    <a:gd name="connsiteY497" fmla="*/ 96537 h 1148385"/>
                    <a:gd name="connsiteX498" fmla="*/ 781034 w 1217524"/>
                    <a:gd name="connsiteY498" fmla="*/ 93584 h 1148385"/>
                    <a:gd name="connsiteX499" fmla="*/ 784226 w 1217524"/>
                    <a:gd name="connsiteY499" fmla="*/ 90951 h 1148385"/>
                    <a:gd name="connsiteX500" fmla="*/ 787258 w 1217524"/>
                    <a:gd name="connsiteY500" fmla="*/ 87927 h 1148385"/>
                    <a:gd name="connsiteX501" fmla="*/ 779757 w 1217524"/>
                    <a:gd name="connsiteY501" fmla="*/ 90824 h 1148385"/>
                    <a:gd name="connsiteX502" fmla="*/ 773375 w 1217524"/>
                    <a:gd name="connsiteY502" fmla="*/ 93911 h 1148385"/>
                    <a:gd name="connsiteX503" fmla="*/ 770183 w 1217524"/>
                    <a:gd name="connsiteY503" fmla="*/ 96504 h 1148385"/>
                    <a:gd name="connsiteX504" fmla="*/ 766114 w 1217524"/>
                    <a:gd name="connsiteY504" fmla="*/ 96792 h 1148385"/>
                    <a:gd name="connsiteX505" fmla="*/ 761485 w 1217524"/>
                    <a:gd name="connsiteY505" fmla="*/ 94733 h 1148385"/>
                    <a:gd name="connsiteX506" fmla="*/ 755900 w 1217524"/>
                    <a:gd name="connsiteY506" fmla="*/ 92898 h 1148385"/>
                    <a:gd name="connsiteX507" fmla="*/ 755581 w 1217524"/>
                    <a:gd name="connsiteY507" fmla="*/ 86770 h 1148385"/>
                    <a:gd name="connsiteX508" fmla="*/ 749596 w 1217524"/>
                    <a:gd name="connsiteY508" fmla="*/ 90337 h 1148385"/>
                    <a:gd name="connsiteX509" fmla="*/ 744411 w 1217524"/>
                    <a:gd name="connsiteY509" fmla="*/ 89986 h 1148385"/>
                    <a:gd name="connsiteX510" fmla="*/ 741059 w 1217524"/>
                    <a:gd name="connsiteY510" fmla="*/ 87313 h 1148385"/>
                    <a:gd name="connsiteX511" fmla="*/ 738027 w 1217524"/>
                    <a:gd name="connsiteY511" fmla="*/ 90337 h 1148385"/>
                    <a:gd name="connsiteX512" fmla="*/ 736830 w 1217524"/>
                    <a:gd name="connsiteY512" fmla="*/ 84528 h 1148385"/>
                    <a:gd name="connsiteX513" fmla="*/ 730846 w 1217524"/>
                    <a:gd name="connsiteY513" fmla="*/ 85150 h 1148385"/>
                    <a:gd name="connsiteX514" fmla="*/ 729170 w 1217524"/>
                    <a:gd name="connsiteY514" fmla="*/ 81384 h 1148385"/>
                    <a:gd name="connsiteX515" fmla="*/ 723824 w 1217524"/>
                    <a:gd name="connsiteY515" fmla="*/ 80754 h 1148385"/>
                    <a:gd name="connsiteX516" fmla="*/ 718797 w 1217524"/>
                    <a:gd name="connsiteY516" fmla="*/ 83642 h 1148385"/>
                    <a:gd name="connsiteX517" fmla="*/ 716643 w 1217524"/>
                    <a:gd name="connsiteY517" fmla="*/ 80315 h 1148385"/>
                    <a:gd name="connsiteX518" fmla="*/ 713532 w 1217524"/>
                    <a:gd name="connsiteY518" fmla="*/ 77762 h 1148385"/>
                    <a:gd name="connsiteX519" fmla="*/ 708505 w 1217524"/>
                    <a:gd name="connsiteY519" fmla="*/ 78153 h 1148385"/>
                    <a:gd name="connsiteX520" fmla="*/ 706589 w 1217524"/>
                    <a:gd name="connsiteY520" fmla="*/ 72759 h 1148385"/>
                    <a:gd name="connsiteX521" fmla="*/ 704116 w 1217524"/>
                    <a:gd name="connsiteY521" fmla="*/ 68315 h 1148385"/>
                    <a:gd name="connsiteX522" fmla="*/ 696695 w 1217524"/>
                    <a:gd name="connsiteY522" fmla="*/ 71754 h 1148385"/>
                    <a:gd name="connsiteX523" fmla="*/ 693823 w 1217524"/>
                    <a:gd name="connsiteY523" fmla="*/ 68107 h 1148385"/>
                    <a:gd name="connsiteX524" fmla="*/ 690950 w 1217524"/>
                    <a:gd name="connsiteY524" fmla="*/ 64541 h 1148385"/>
                    <a:gd name="connsiteX525" fmla="*/ 686961 w 1217524"/>
                    <a:gd name="connsiteY525" fmla="*/ 64261 h 1148385"/>
                    <a:gd name="connsiteX526" fmla="*/ 686563 w 1217524"/>
                    <a:gd name="connsiteY526" fmla="*/ 58939 h 1148385"/>
                    <a:gd name="connsiteX527" fmla="*/ 684248 w 1217524"/>
                    <a:gd name="connsiteY527" fmla="*/ 63527 h 1148385"/>
                    <a:gd name="connsiteX528" fmla="*/ 681695 w 1217524"/>
                    <a:gd name="connsiteY528" fmla="*/ 58612 h 1148385"/>
                    <a:gd name="connsiteX529" fmla="*/ 681456 w 1217524"/>
                    <a:gd name="connsiteY529" fmla="*/ 64349 h 1148385"/>
                    <a:gd name="connsiteX530" fmla="*/ 680419 w 1217524"/>
                    <a:gd name="connsiteY530" fmla="*/ 68482 h 1148385"/>
                    <a:gd name="connsiteX531" fmla="*/ 679859 w 1217524"/>
                    <a:gd name="connsiteY531" fmla="*/ 64485 h 1148385"/>
                    <a:gd name="connsiteX532" fmla="*/ 678424 w 1217524"/>
                    <a:gd name="connsiteY532" fmla="*/ 60415 h 1148385"/>
                    <a:gd name="connsiteX533" fmla="*/ 674753 w 1217524"/>
                    <a:gd name="connsiteY533" fmla="*/ 62793 h 1148385"/>
                    <a:gd name="connsiteX534" fmla="*/ 670525 w 1217524"/>
                    <a:gd name="connsiteY534" fmla="*/ 61708 h 1148385"/>
                    <a:gd name="connsiteX535" fmla="*/ 673875 w 1217524"/>
                    <a:gd name="connsiteY535" fmla="*/ 65290 h 1148385"/>
                    <a:gd name="connsiteX536" fmla="*/ 676907 w 1217524"/>
                    <a:gd name="connsiteY536" fmla="*/ 68913 h 1148385"/>
                    <a:gd name="connsiteX537" fmla="*/ 682174 w 1217524"/>
                    <a:gd name="connsiteY537" fmla="*/ 69599 h 1148385"/>
                    <a:gd name="connsiteX538" fmla="*/ 688796 w 1217524"/>
                    <a:gd name="connsiteY538" fmla="*/ 69719 h 1148385"/>
                    <a:gd name="connsiteX539" fmla="*/ 692387 w 1217524"/>
                    <a:gd name="connsiteY539" fmla="*/ 72903 h 1148385"/>
                    <a:gd name="connsiteX540" fmla="*/ 696137 w 1217524"/>
                    <a:gd name="connsiteY540" fmla="*/ 75009 h 1148385"/>
                    <a:gd name="connsiteX541" fmla="*/ 690950 w 1217524"/>
                    <a:gd name="connsiteY541" fmla="*/ 80762 h 1148385"/>
                    <a:gd name="connsiteX542" fmla="*/ 691190 w 1217524"/>
                    <a:gd name="connsiteY542" fmla="*/ 88350 h 1148385"/>
                    <a:gd name="connsiteX543" fmla="*/ 694542 w 1217524"/>
                    <a:gd name="connsiteY543" fmla="*/ 92451 h 1148385"/>
                    <a:gd name="connsiteX544" fmla="*/ 688716 w 1217524"/>
                    <a:gd name="connsiteY544" fmla="*/ 91207 h 1148385"/>
                    <a:gd name="connsiteX545" fmla="*/ 684248 w 1217524"/>
                    <a:gd name="connsiteY545" fmla="*/ 94653 h 1148385"/>
                    <a:gd name="connsiteX546" fmla="*/ 682413 w 1217524"/>
                    <a:gd name="connsiteY546" fmla="*/ 100869 h 1148385"/>
                    <a:gd name="connsiteX547" fmla="*/ 682573 w 1217524"/>
                    <a:gd name="connsiteY547" fmla="*/ 94797 h 1148385"/>
                    <a:gd name="connsiteX548" fmla="*/ 673317 w 1217524"/>
                    <a:gd name="connsiteY548" fmla="*/ 98052 h 1148385"/>
                    <a:gd name="connsiteX549" fmla="*/ 669248 w 1217524"/>
                    <a:gd name="connsiteY549" fmla="*/ 96688 h 1148385"/>
                    <a:gd name="connsiteX550" fmla="*/ 664859 w 1217524"/>
                    <a:gd name="connsiteY550" fmla="*/ 96927 h 1148385"/>
                    <a:gd name="connsiteX551" fmla="*/ 656481 w 1217524"/>
                    <a:gd name="connsiteY551" fmla="*/ 97406 h 1148385"/>
                    <a:gd name="connsiteX552" fmla="*/ 652572 w 1217524"/>
                    <a:gd name="connsiteY552" fmla="*/ 96010 h 1148385"/>
                    <a:gd name="connsiteX553" fmla="*/ 651455 w 1217524"/>
                    <a:gd name="connsiteY553" fmla="*/ 89802 h 1148385"/>
                    <a:gd name="connsiteX554" fmla="*/ 648422 w 1217524"/>
                    <a:gd name="connsiteY554" fmla="*/ 95547 h 1148385"/>
                    <a:gd name="connsiteX555" fmla="*/ 644034 w 1217524"/>
                    <a:gd name="connsiteY555" fmla="*/ 93488 h 1148385"/>
                    <a:gd name="connsiteX556" fmla="*/ 641959 w 1217524"/>
                    <a:gd name="connsiteY556" fmla="*/ 98085 h 1148385"/>
                    <a:gd name="connsiteX557" fmla="*/ 636534 w 1217524"/>
                    <a:gd name="connsiteY557" fmla="*/ 101069 h 1148385"/>
                    <a:gd name="connsiteX558" fmla="*/ 639166 w 1217524"/>
                    <a:gd name="connsiteY558" fmla="*/ 106263 h 1148385"/>
                    <a:gd name="connsiteX559" fmla="*/ 636614 w 1217524"/>
                    <a:gd name="connsiteY559" fmla="*/ 109654 h 1148385"/>
                    <a:gd name="connsiteX560" fmla="*/ 634060 w 1217524"/>
                    <a:gd name="connsiteY560" fmla="*/ 106510 h 1148385"/>
                    <a:gd name="connsiteX561" fmla="*/ 633422 w 1217524"/>
                    <a:gd name="connsiteY561" fmla="*/ 102249 h 1148385"/>
                    <a:gd name="connsiteX562" fmla="*/ 628475 w 1217524"/>
                    <a:gd name="connsiteY562" fmla="*/ 101491 h 1148385"/>
                    <a:gd name="connsiteX563" fmla="*/ 627438 w 1217524"/>
                    <a:gd name="connsiteY563" fmla="*/ 106925 h 1148385"/>
                    <a:gd name="connsiteX564" fmla="*/ 630070 w 1217524"/>
                    <a:gd name="connsiteY564" fmla="*/ 111106 h 1148385"/>
                    <a:gd name="connsiteX565" fmla="*/ 625443 w 1217524"/>
                    <a:gd name="connsiteY565" fmla="*/ 111521 h 1148385"/>
                    <a:gd name="connsiteX566" fmla="*/ 620655 w 1217524"/>
                    <a:gd name="connsiteY566" fmla="*/ 110396 h 1148385"/>
                    <a:gd name="connsiteX567" fmla="*/ 620176 w 1217524"/>
                    <a:gd name="connsiteY567" fmla="*/ 114992 h 1148385"/>
                    <a:gd name="connsiteX568" fmla="*/ 616586 w 1217524"/>
                    <a:gd name="connsiteY568" fmla="*/ 119636 h 1148385"/>
                    <a:gd name="connsiteX569" fmla="*/ 612597 w 1217524"/>
                    <a:gd name="connsiteY569" fmla="*/ 120761 h 1148385"/>
                    <a:gd name="connsiteX570" fmla="*/ 611479 w 1217524"/>
                    <a:gd name="connsiteY570" fmla="*/ 127112 h 1148385"/>
                    <a:gd name="connsiteX571" fmla="*/ 614511 w 1217524"/>
                    <a:gd name="connsiteY571" fmla="*/ 131086 h 1148385"/>
                    <a:gd name="connsiteX572" fmla="*/ 615629 w 1217524"/>
                    <a:gd name="connsiteY572" fmla="*/ 135426 h 1148385"/>
                    <a:gd name="connsiteX573" fmla="*/ 610602 w 1217524"/>
                    <a:gd name="connsiteY573" fmla="*/ 137046 h 1148385"/>
                    <a:gd name="connsiteX574" fmla="*/ 606213 w 1217524"/>
                    <a:gd name="connsiteY574" fmla="*/ 139496 h 1148385"/>
                    <a:gd name="connsiteX575" fmla="*/ 603740 w 1217524"/>
                    <a:gd name="connsiteY575" fmla="*/ 136264 h 1148385"/>
                    <a:gd name="connsiteX576" fmla="*/ 598872 w 1217524"/>
                    <a:gd name="connsiteY576" fmla="*/ 147938 h 1148385"/>
                    <a:gd name="connsiteX577" fmla="*/ 596399 w 1217524"/>
                    <a:gd name="connsiteY577" fmla="*/ 151480 h 1148385"/>
                    <a:gd name="connsiteX578" fmla="*/ 596000 w 1217524"/>
                    <a:gd name="connsiteY578" fmla="*/ 155534 h 1148385"/>
                    <a:gd name="connsiteX579" fmla="*/ 591452 w 1217524"/>
                    <a:gd name="connsiteY579" fmla="*/ 158797 h 1148385"/>
                    <a:gd name="connsiteX580" fmla="*/ 587622 w 1217524"/>
                    <a:gd name="connsiteY580" fmla="*/ 161566 h 1148385"/>
                    <a:gd name="connsiteX581" fmla="*/ 584111 w 1217524"/>
                    <a:gd name="connsiteY581" fmla="*/ 166465 h 1148385"/>
                    <a:gd name="connsiteX582" fmla="*/ 585946 w 1217524"/>
                    <a:gd name="connsiteY582" fmla="*/ 171739 h 1148385"/>
                    <a:gd name="connsiteX583" fmla="*/ 592170 w 1217524"/>
                    <a:gd name="connsiteY583" fmla="*/ 174532 h 1148385"/>
                    <a:gd name="connsiteX584" fmla="*/ 596399 w 1217524"/>
                    <a:gd name="connsiteY584" fmla="*/ 172585 h 1148385"/>
                    <a:gd name="connsiteX585" fmla="*/ 590255 w 1217524"/>
                    <a:gd name="connsiteY585" fmla="*/ 178130 h 1148385"/>
                    <a:gd name="connsiteX586" fmla="*/ 595122 w 1217524"/>
                    <a:gd name="connsiteY586" fmla="*/ 180364 h 1148385"/>
                    <a:gd name="connsiteX587" fmla="*/ 600867 w 1217524"/>
                    <a:gd name="connsiteY587" fmla="*/ 180372 h 1148385"/>
                    <a:gd name="connsiteX588" fmla="*/ 595920 w 1217524"/>
                    <a:gd name="connsiteY588" fmla="*/ 185726 h 1148385"/>
                    <a:gd name="connsiteX589" fmla="*/ 590335 w 1217524"/>
                    <a:gd name="connsiteY589" fmla="*/ 183109 h 1148385"/>
                    <a:gd name="connsiteX590" fmla="*/ 589058 w 1217524"/>
                    <a:gd name="connsiteY590" fmla="*/ 186915 h 1148385"/>
                    <a:gd name="connsiteX591" fmla="*/ 589058 w 1217524"/>
                    <a:gd name="connsiteY591" fmla="*/ 191296 h 1148385"/>
                    <a:gd name="connsiteX592" fmla="*/ 591212 w 1217524"/>
                    <a:gd name="connsiteY592" fmla="*/ 194934 h 1148385"/>
                    <a:gd name="connsiteX593" fmla="*/ 586345 w 1217524"/>
                    <a:gd name="connsiteY593" fmla="*/ 194408 h 1148385"/>
                    <a:gd name="connsiteX594" fmla="*/ 585867 w 1217524"/>
                    <a:gd name="connsiteY594" fmla="*/ 189588 h 1148385"/>
                    <a:gd name="connsiteX595" fmla="*/ 582515 w 1217524"/>
                    <a:gd name="connsiteY595" fmla="*/ 185631 h 1148385"/>
                    <a:gd name="connsiteX596" fmla="*/ 577967 w 1217524"/>
                    <a:gd name="connsiteY596" fmla="*/ 185702 h 1148385"/>
                    <a:gd name="connsiteX597" fmla="*/ 578126 w 1217524"/>
                    <a:gd name="connsiteY597" fmla="*/ 189724 h 1148385"/>
                    <a:gd name="connsiteX598" fmla="*/ 576132 w 1217524"/>
                    <a:gd name="connsiteY598" fmla="*/ 194048 h 1148385"/>
                    <a:gd name="connsiteX599" fmla="*/ 573659 w 1217524"/>
                    <a:gd name="connsiteY599" fmla="*/ 188280 h 1148385"/>
                    <a:gd name="connsiteX600" fmla="*/ 568312 w 1217524"/>
                    <a:gd name="connsiteY600" fmla="*/ 183819 h 1148385"/>
                    <a:gd name="connsiteX601" fmla="*/ 563286 w 1217524"/>
                    <a:gd name="connsiteY601" fmla="*/ 183237 h 1148385"/>
                    <a:gd name="connsiteX602" fmla="*/ 558977 w 1217524"/>
                    <a:gd name="connsiteY602" fmla="*/ 182008 h 1148385"/>
                    <a:gd name="connsiteX603" fmla="*/ 554269 w 1217524"/>
                    <a:gd name="connsiteY603" fmla="*/ 182287 h 1148385"/>
                    <a:gd name="connsiteX604" fmla="*/ 555546 w 1217524"/>
                    <a:gd name="connsiteY604" fmla="*/ 187785 h 1148385"/>
                    <a:gd name="connsiteX605" fmla="*/ 553072 w 1217524"/>
                    <a:gd name="connsiteY605" fmla="*/ 184561 h 1148385"/>
                    <a:gd name="connsiteX606" fmla="*/ 554189 w 1217524"/>
                    <a:gd name="connsiteY606" fmla="*/ 188527 h 1148385"/>
                    <a:gd name="connsiteX607" fmla="*/ 550439 w 1217524"/>
                    <a:gd name="connsiteY607" fmla="*/ 190602 h 1148385"/>
                    <a:gd name="connsiteX608" fmla="*/ 545812 w 1217524"/>
                    <a:gd name="connsiteY608" fmla="*/ 191894 h 1148385"/>
                    <a:gd name="connsiteX609" fmla="*/ 547647 w 1217524"/>
                    <a:gd name="connsiteY609" fmla="*/ 199778 h 1148385"/>
                    <a:gd name="connsiteX610" fmla="*/ 546769 w 1217524"/>
                    <a:gd name="connsiteY610" fmla="*/ 204015 h 1148385"/>
                    <a:gd name="connsiteX611" fmla="*/ 546450 w 1217524"/>
                    <a:gd name="connsiteY611" fmla="*/ 198948 h 1148385"/>
                    <a:gd name="connsiteX612" fmla="*/ 543338 w 1217524"/>
                    <a:gd name="connsiteY612" fmla="*/ 194838 h 1148385"/>
                    <a:gd name="connsiteX613" fmla="*/ 542620 w 1217524"/>
                    <a:gd name="connsiteY613" fmla="*/ 199083 h 1148385"/>
                    <a:gd name="connsiteX614" fmla="*/ 540785 w 1217524"/>
                    <a:gd name="connsiteY614" fmla="*/ 204094 h 1148385"/>
                    <a:gd name="connsiteX615" fmla="*/ 532966 w 1217524"/>
                    <a:gd name="connsiteY615" fmla="*/ 210549 h 1148385"/>
                    <a:gd name="connsiteX616" fmla="*/ 539109 w 1217524"/>
                    <a:gd name="connsiteY616" fmla="*/ 204852 h 1148385"/>
                    <a:gd name="connsiteX617" fmla="*/ 540625 w 1217524"/>
                    <a:gd name="connsiteY617" fmla="*/ 198772 h 1148385"/>
                    <a:gd name="connsiteX618" fmla="*/ 542301 w 1217524"/>
                    <a:gd name="connsiteY618" fmla="*/ 194823 h 1148385"/>
                    <a:gd name="connsiteX619" fmla="*/ 543258 w 1217524"/>
                    <a:gd name="connsiteY619" fmla="*/ 190825 h 1148385"/>
                    <a:gd name="connsiteX620" fmla="*/ 544056 w 1217524"/>
                    <a:gd name="connsiteY620" fmla="*/ 186859 h 1148385"/>
                    <a:gd name="connsiteX621" fmla="*/ 547088 w 1217524"/>
                    <a:gd name="connsiteY621" fmla="*/ 183101 h 1148385"/>
                    <a:gd name="connsiteX622" fmla="*/ 548365 w 1217524"/>
                    <a:gd name="connsiteY622" fmla="*/ 179295 h 1148385"/>
                    <a:gd name="connsiteX623" fmla="*/ 543258 w 1217524"/>
                    <a:gd name="connsiteY623" fmla="*/ 174691 h 1148385"/>
                    <a:gd name="connsiteX624" fmla="*/ 539189 w 1217524"/>
                    <a:gd name="connsiteY624" fmla="*/ 170885 h 1148385"/>
                    <a:gd name="connsiteX625" fmla="*/ 536396 w 1217524"/>
                    <a:gd name="connsiteY625" fmla="*/ 165244 h 1148385"/>
                    <a:gd name="connsiteX626" fmla="*/ 534162 w 1217524"/>
                    <a:gd name="connsiteY626" fmla="*/ 161486 h 1148385"/>
                    <a:gd name="connsiteX627" fmla="*/ 530572 w 1217524"/>
                    <a:gd name="connsiteY627" fmla="*/ 158701 h 1148385"/>
                    <a:gd name="connsiteX628" fmla="*/ 528577 w 1217524"/>
                    <a:gd name="connsiteY628" fmla="*/ 154409 h 1148385"/>
                    <a:gd name="connsiteX629" fmla="*/ 523231 w 1217524"/>
                    <a:gd name="connsiteY629" fmla="*/ 151775 h 1148385"/>
                    <a:gd name="connsiteX630" fmla="*/ 519401 w 1217524"/>
                    <a:gd name="connsiteY630" fmla="*/ 154417 h 1148385"/>
                    <a:gd name="connsiteX631" fmla="*/ 518045 w 1217524"/>
                    <a:gd name="connsiteY631" fmla="*/ 149685 h 1148385"/>
                    <a:gd name="connsiteX632" fmla="*/ 514933 w 1217524"/>
                    <a:gd name="connsiteY632" fmla="*/ 146477 h 1148385"/>
                    <a:gd name="connsiteX633" fmla="*/ 510544 w 1217524"/>
                    <a:gd name="connsiteY633" fmla="*/ 148640 h 1148385"/>
                    <a:gd name="connsiteX634" fmla="*/ 509427 w 1217524"/>
                    <a:gd name="connsiteY634" fmla="*/ 152717 h 1148385"/>
                    <a:gd name="connsiteX635" fmla="*/ 505996 w 1217524"/>
                    <a:gd name="connsiteY635" fmla="*/ 155789 h 1148385"/>
                    <a:gd name="connsiteX636" fmla="*/ 503602 w 1217524"/>
                    <a:gd name="connsiteY636" fmla="*/ 161271 h 1148385"/>
                    <a:gd name="connsiteX637" fmla="*/ 498655 w 1217524"/>
                    <a:gd name="connsiteY637" fmla="*/ 157305 h 1148385"/>
                    <a:gd name="connsiteX638" fmla="*/ 502087 w 1217524"/>
                    <a:gd name="connsiteY638" fmla="*/ 153515 h 1148385"/>
                    <a:gd name="connsiteX639" fmla="*/ 498097 w 1217524"/>
                    <a:gd name="connsiteY639" fmla="*/ 154576 h 1148385"/>
                    <a:gd name="connsiteX640" fmla="*/ 493469 w 1217524"/>
                    <a:gd name="connsiteY640" fmla="*/ 159667 h 1148385"/>
                    <a:gd name="connsiteX641" fmla="*/ 490596 w 1217524"/>
                    <a:gd name="connsiteY641" fmla="*/ 163018 h 1148385"/>
                    <a:gd name="connsiteX642" fmla="*/ 491155 w 1217524"/>
                    <a:gd name="connsiteY642" fmla="*/ 157560 h 1148385"/>
                    <a:gd name="connsiteX643" fmla="*/ 489320 w 1217524"/>
                    <a:gd name="connsiteY643" fmla="*/ 153691 h 1148385"/>
                    <a:gd name="connsiteX644" fmla="*/ 485410 w 1217524"/>
                    <a:gd name="connsiteY644" fmla="*/ 156571 h 1148385"/>
                    <a:gd name="connsiteX645" fmla="*/ 489081 w 1217524"/>
                    <a:gd name="connsiteY645" fmla="*/ 159268 h 1148385"/>
                    <a:gd name="connsiteX646" fmla="*/ 487724 w 1217524"/>
                    <a:gd name="connsiteY646" fmla="*/ 163066 h 1148385"/>
                    <a:gd name="connsiteX647" fmla="*/ 485649 w 1217524"/>
                    <a:gd name="connsiteY647" fmla="*/ 167215 h 1148385"/>
                    <a:gd name="connsiteX648" fmla="*/ 484452 w 1217524"/>
                    <a:gd name="connsiteY648" fmla="*/ 172928 h 1148385"/>
                    <a:gd name="connsiteX649" fmla="*/ 479905 w 1217524"/>
                    <a:gd name="connsiteY649" fmla="*/ 174045 h 1148385"/>
                    <a:gd name="connsiteX650" fmla="*/ 477511 w 1217524"/>
                    <a:gd name="connsiteY650" fmla="*/ 170008 h 1148385"/>
                    <a:gd name="connsiteX651" fmla="*/ 472085 w 1217524"/>
                    <a:gd name="connsiteY651" fmla="*/ 176917 h 1148385"/>
                    <a:gd name="connsiteX652" fmla="*/ 473761 w 1217524"/>
                    <a:gd name="connsiteY652" fmla="*/ 171627 h 1148385"/>
                    <a:gd name="connsiteX653" fmla="*/ 473920 w 1217524"/>
                    <a:gd name="connsiteY653" fmla="*/ 166170 h 1148385"/>
                    <a:gd name="connsiteX654" fmla="*/ 471207 w 1217524"/>
                    <a:gd name="connsiteY654" fmla="*/ 170542 h 1148385"/>
                    <a:gd name="connsiteX655" fmla="*/ 468734 w 1217524"/>
                    <a:gd name="connsiteY655" fmla="*/ 173726 h 1148385"/>
                    <a:gd name="connsiteX656" fmla="*/ 463707 w 1217524"/>
                    <a:gd name="connsiteY656" fmla="*/ 174763 h 1148385"/>
                    <a:gd name="connsiteX657" fmla="*/ 460276 w 1217524"/>
                    <a:gd name="connsiteY657" fmla="*/ 177388 h 1148385"/>
                    <a:gd name="connsiteX658" fmla="*/ 456446 w 1217524"/>
                    <a:gd name="connsiteY658" fmla="*/ 180309 h 1148385"/>
                    <a:gd name="connsiteX659" fmla="*/ 457962 w 1217524"/>
                    <a:gd name="connsiteY659" fmla="*/ 184059 h 1148385"/>
                    <a:gd name="connsiteX660" fmla="*/ 460515 w 1217524"/>
                    <a:gd name="connsiteY660" fmla="*/ 187378 h 1148385"/>
                    <a:gd name="connsiteX661" fmla="*/ 464585 w 1217524"/>
                    <a:gd name="connsiteY661" fmla="*/ 189269 h 1148385"/>
                    <a:gd name="connsiteX662" fmla="*/ 461712 w 1217524"/>
                    <a:gd name="connsiteY662" fmla="*/ 192165 h 1148385"/>
                    <a:gd name="connsiteX663" fmla="*/ 457323 w 1217524"/>
                    <a:gd name="connsiteY663" fmla="*/ 192165 h 1148385"/>
                    <a:gd name="connsiteX664" fmla="*/ 453015 w 1217524"/>
                    <a:gd name="connsiteY664" fmla="*/ 190785 h 1148385"/>
                    <a:gd name="connsiteX665" fmla="*/ 447909 w 1217524"/>
                    <a:gd name="connsiteY665" fmla="*/ 192261 h 1148385"/>
                    <a:gd name="connsiteX666" fmla="*/ 445914 w 1217524"/>
                    <a:gd name="connsiteY666" fmla="*/ 196841 h 1148385"/>
                    <a:gd name="connsiteX667" fmla="*/ 449344 w 1217524"/>
                    <a:gd name="connsiteY667" fmla="*/ 194168 h 1148385"/>
                    <a:gd name="connsiteX668" fmla="*/ 445914 w 1217524"/>
                    <a:gd name="connsiteY668" fmla="*/ 198453 h 1148385"/>
                    <a:gd name="connsiteX669" fmla="*/ 450861 w 1217524"/>
                    <a:gd name="connsiteY669" fmla="*/ 198174 h 1148385"/>
                    <a:gd name="connsiteX670" fmla="*/ 450861 w 1217524"/>
                    <a:gd name="connsiteY670" fmla="*/ 203584 h 1148385"/>
                    <a:gd name="connsiteX671" fmla="*/ 456845 w 1217524"/>
                    <a:gd name="connsiteY671" fmla="*/ 209664 h 1148385"/>
                    <a:gd name="connsiteX672" fmla="*/ 450462 w 1217524"/>
                    <a:gd name="connsiteY672" fmla="*/ 204166 h 1148385"/>
                    <a:gd name="connsiteX673" fmla="*/ 446154 w 1217524"/>
                    <a:gd name="connsiteY673" fmla="*/ 200647 h 1148385"/>
                    <a:gd name="connsiteX674" fmla="*/ 441845 w 1217524"/>
                    <a:gd name="connsiteY674" fmla="*/ 200416 h 1148385"/>
                    <a:gd name="connsiteX675" fmla="*/ 438733 w 1217524"/>
                    <a:gd name="connsiteY675" fmla="*/ 204772 h 1148385"/>
                    <a:gd name="connsiteX676" fmla="*/ 433786 w 1217524"/>
                    <a:gd name="connsiteY676" fmla="*/ 204477 h 1148385"/>
                    <a:gd name="connsiteX677" fmla="*/ 430674 w 1217524"/>
                    <a:gd name="connsiteY677" fmla="*/ 207102 h 1148385"/>
                    <a:gd name="connsiteX678" fmla="*/ 430754 w 1217524"/>
                    <a:gd name="connsiteY678" fmla="*/ 211116 h 1148385"/>
                    <a:gd name="connsiteX679" fmla="*/ 428599 w 1217524"/>
                    <a:gd name="connsiteY679" fmla="*/ 216956 h 1148385"/>
                    <a:gd name="connsiteX680" fmla="*/ 430275 w 1217524"/>
                    <a:gd name="connsiteY680" fmla="*/ 221808 h 1148385"/>
                    <a:gd name="connsiteX681" fmla="*/ 435621 w 1217524"/>
                    <a:gd name="connsiteY681" fmla="*/ 215185 h 1148385"/>
                    <a:gd name="connsiteX682" fmla="*/ 434663 w 1217524"/>
                    <a:gd name="connsiteY682" fmla="*/ 219518 h 1148385"/>
                    <a:gd name="connsiteX683" fmla="*/ 432429 w 1217524"/>
                    <a:gd name="connsiteY683" fmla="*/ 226037 h 1148385"/>
                    <a:gd name="connsiteX684" fmla="*/ 428439 w 1217524"/>
                    <a:gd name="connsiteY684" fmla="*/ 224577 h 1148385"/>
                    <a:gd name="connsiteX685" fmla="*/ 425647 w 1217524"/>
                    <a:gd name="connsiteY685" fmla="*/ 229532 h 1148385"/>
                    <a:gd name="connsiteX686" fmla="*/ 425407 w 1217524"/>
                    <a:gd name="connsiteY686" fmla="*/ 233577 h 1148385"/>
                    <a:gd name="connsiteX687" fmla="*/ 430594 w 1217524"/>
                    <a:gd name="connsiteY687" fmla="*/ 233289 h 1148385"/>
                    <a:gd name="connsiteX688" fmla="*/ 437376 w 1217524"/>
                    <a:gd name="connsiteY688" fmla="*/ 236210 h 1148385"/>
                    <a:gd name="connsiteX689" fmla="*/ 441845 w 1217524"/>
                    <a:gd name="connsiteY689" fmla="*/ 234718 h 1148385"/>
                    <a:gd name="connsiteX690" fmla="*/ 437775 w 1217524"/>
                    <a:gd name="connsiteY690" fmla="*/ 236784 h 1148385"/>
                    <a:gd name="connsiteX691" fmla="*/ 426604 w 1217524"/>
                    <a:gd name="connsiteY691" fmla="*/ 236042 h 1148385"/>
                    <a:gd name="connsiteX692" fmla="*/ 425169 w 1217524"/>
                    <a:gd name="connsiteY692" fmla="*/ 240128 h 1148385"/>
                    <a:gd name="connsiteX693" fmla="*/ 421577 w 1217524"/>
                    <a:gd name="connsiteY693" fmla="*/ 237965 h 1148385"/>
                    <a:gd name="connsiteX694" fmla="*/ 418945 w 1217524"/>
                    <a:gd name="connsiteY694" fmla="*/ 234407 h 1148385"/>
                    <a:gd name="connsiteX695" fmla="*/ 411683 w 1217524"/>
                    <a:gd name="connsiteY695" fmla="*/ 229324 h 1148385"/>
                    <a:gd name="connsiteX696" fmla="*/ 413120 w 1217524"/>
                    <a:gd name="connsiteY696" fmla="*/ 235037 h 1148385"/>
                    <a:gd name="connsiteX697" fmla="*/ 408811 w 1217524"/>
                    <a:gd name="connsiteY697" fmla="*/ 236593 h 1148385"/>
                    <a:gd name="connsiteX698" fmla="*/ 406178 w 1217524"/>
                    <a:gd name="connsiteY698" fmla="*/ 231023 h 1148385"/>
                    <a:gd name="connsiteX699" fmla="*/ 402349 w 1217524"/>
                    <a:gd name="connsiteY699" fmla="*/ 227736 h 1148385"/>
                    <a:gd name="connsiteX700" fmla="*/ 400513 w 1217524"/>
                    <a:gd name="connsiteY700" fmla="*/ 231702 h 1148385"/>
                    <a:gd name="connsiteX701" fmla="*/ 404822 w 1217524"/>
                    <a:gd name="connsiteY701" fmla="*/ 233657 h 1148385"/>
                    <a:gd name="connsiteX702" fmla="*/ 398837 w 1217524"/>
                    <a:gd name="connsiteY702" fmla="*/ 235364 h 1148385"/>
                    <a:gd name="connsiteX703" fmla="*/ 402507 w 1217524"/>
                    <a:gd name="connsiteY703" fmla="*/ 238891 h 1148385"/>
                    <a:gd name="connsiteX704" fmla="*/ 397560 w 1217524"/>
                    <a:gd name="connsiteY704" fmla="*/ 238245 h 1148385"/>
                    <a:gd name="connsiteX705" fmla="*/ 397560 w 1217524"/>
                    <a:gd name="connsiteY705" fmla="*/ 242306 h 1148385"/>
                    <a:gd name="connsiteX706" fmla="*/ 401869 w 1217524"/>
                    <a:gd name="connsiteY706" fmla="*/ 247604 h 1148385"/>
                    <a:gd name="connsiteX707" fmla="*/ 404263 w 1217524"/>
                    <a:gd name="connsiteY707" fmla="*/ 252862 h 1148385"/>
                    <a:gd name="connsiteX708" fmla="*/ 409051 w 1217524"/>
                    <a:gd name="connsiteY708" fmla="*/ 250628 h 1148385"/>
                    <a:gd name="connsiteX709" fmla="*/ 404901 w 1217524"/>
                    <a:gd name="connsiteY709" fmla="*/ 254426 h 1148385"/>
                    <a:gd name="connsiteX710" fmla="*/ 403944 w 1217524"/>
                    <a:gd name="connsiteY710" fmla="*/ 260315 h 1148385"/>
                    <a:gd name="connsiteX711" fmla="*/ 400433 w 1217524"/>
                    <a:gd name="connsiteY711" fmla="*/ 257570 h 1148385"/>
                    <a:gd name="connsiteX712" fmla="*/ 397322 w 1217524"/>
                    <a:gd name="connsiteY712" fmla="*/ 260474 h 1148385"/>
                    <a:gd name="connsiteX713" fmla="*/ 398837 w 1217524"/>
                    <a:gd name="connsiteY713" fmla="*/ 264727 h 1148385"/>
                    <a:gd name="connsiteX714" fmla="*/ 394528 w 1217524"/>
                    <a:gd name="connsiteY714" fmla="*/ 269714 h 1148385"/>
                    <a:gd name="connsiteX715" fmla="*/ 393970 w 1217524"/>
                    <a:gd name="connsiteY715" fmla="*/ 275251 h 1148385"/>
                    <a:gd name="connsiteX716" fmla="*/ 392853 w 1217524"/>
                    <a:gd name="connsiteY716" fmla="*/ 269866 h 1148385"/>
                    <a:gd name="connsiteX717" fmla="*/ 389821 w 1217524"/>
                    <a:gd name="connsiteY717" fmla="*/ 266147 h 1148385"/>
                    <a:gd name="connsiteX718" fmla="*/ 389343 w 1217524"/>
                    <a:gd name="connsiteY718" fmla="*/ 261280 h 1148385"/>
                    <a:gd name="connsiteX719" fmla="*/ 388066 w 1217524"/>
                    <a:gd name="connsiteY719" fmla="*/ 257003 h 1148385"/>
                    <a:gd name="connsiteX720" fmla="*/ 385034 w 1217524"/>
                    <a:gd name="connsiteY720" fmla="*/ 253245 h 1148385"/>
                    <a:gd name="connsiteX721" fmla="*/ 385752 w 1217524"/>
                    <a:gd name="connsiteY721" fmla="*/ 249152 h 1148385"/>
                    <a:gd name="connsiteX722" fmla="*/ 383677 w 1217524"/>
                    <a:gd name="connsiteY722" fmla="*/ 245545 h 1148385"/>
                    <a:gd name="connsiteX723" fmla="*/ 381204 w 1217524"/>
                    <a:gd name="connsiteY723" fmla="*/ 241987 h 1148385"/>
                    <a:gd name="connsiteX724" fmla="*/ 382959 w 1217524"/>
                    <a:gd name="connsiteY724" fmla="*/ 237566 h 1148385"/>
                    <a:gd name="connsiteX725" fmla="*/ 378650 w 1217524"/>
                    <a:gd name="connsiteY725" fmla="*/ 239338 h 1148385"/>
                    <a:gd name="connsiteX726" fmla="*/ 374182 w 1217524"/>
                    <a:gd name="connsiteY726" fmla="*/ 245194 h 1148385"/>
                    <a:gd name="connsiteX727" fmla="*/ 376257 w 1217524"/>
                    <a:gd name="connsiteY727" fmla="*/ 248713 h 1148385"/>
                    <a:gd name="connsiteX728" fmla="*/ 370432 w 1217524"/>
                    <a:gd name="connsiteY728" fmla="*/ 249128 h 1148385"/>
                    <a:gd name="connsiteX729" fmla="*/ 368198 w 1217524"/>
                    <a:gd name="connsiteY729" fmla="*/ 254282 h 1148385"/>
                    <a:gd name="connsiteX730" fmla="*/ 363649 w 1217524"/>
                    <a:gd name="connsiteY730" fmla="*/ 255328 h 1148385"/>
                    <a:gd name="connsiteX731" fmla="*/ 360139 w 1217524"/>
                    <a:gd name="connsiteY731" fmla="*/ 257418 h 1148385"/>
                    <a:gd name="connsiteX732" fmla="*/ 356708 w 1217524"/>
                    <a:gd name="connsiteY732" fmla="*/ 261328 h 1148385"/>
                    <a:gd name="connsiteX733" fmla="*/ 353995 w 1217524"/>
                    <a:gd name="connsiteY733" fmla="*/ 264663 h 1148385"/>
                    <a:gd name="connsiteX734" fmla="*/ 351841 w 1217524"/>
                    <a:gd name="connsiteY734" fmla="*/ 272116 h 1148385"/>
                    <a:gd name="connsiteX735" fmla="*/ 352320 w 1217524"/>
                    <a:gd name="connsiteY735" fmla="*/ 279281 h 1148385"/>
                    <a:gd name="connsiteX736" fmla="*/ 351681 w 1217524"/>
                    <a:gd name="connsiteY736" fmla="*/ 284834 h 1148385"/>
                    <a:gd name="connsiteX737" fmla="*/ 350005 w 1217524"/>
                    <a:gd name="connsiteY737" fmla="*/ 288545 h 1148385"/>
                    <a:gd name="connsiteX738" fmla="*/ 355272 w 1217524"/>
                    <a:gd name="connsiteY738" fmla="*/ 288600 h 1148385"/>
                    <a:gd name="connsiteX739" fmla="*/ 354873 w 1217524"/>
                    <a:gd name="connsiteY739" fmla="*/ 293356 h 1148385"/>
                    <a:gd name="connsiteX740" fmla="*/ 349846 w 1217524"/>
                    <a:gd name="connsiteY740" fmla="*/ 296221 h 1148385"/>
                    <a:gd name="connsiteX741" fmla="*/ 346495 w 1217524"/>
                    <a:gd name="connsiteY741" fmla="*/ 299827 h 1148385"/>
                    <a:gd name="connsiteX742" fmla="*/ 340511 w 1217524"/>
                    <a:gd name="connsiteY742" fmla="*/ 304152 h 1148385"/>
                    <a:gd name="connsiteX743" fmla="*/ 335563 w 1217524"/>
                    <a:gd name="connsiteY743" fmla="*/ 305931 h 1148385"/>
                    <a:gd name="connsiteX744" fmla="*/ 334765 w 1217524"/>
                    <a:gd name="connsiteY744" fmla="*/ 310240 h 1148385"/>
                    <a:gd name="connsiteX745" fmla="*/ 330696 w 1217524"/>
                    <a:gd name="connsiteY745" fmla="*/ 313551 h 1148385"/>
                    <a:gd name="connsiteX746" fmla="*/ 327983 w 1217524"/>
                    <a:gd name="connsiteY746" fmla="*/ 318506 h 1148385"/>
                    <a:gd name="connsiteX747" fmla="*/ 323356 w 1217524"/>
                    <a:gd name="connsiteY747" fmla="*/ 326900 h 1148385"/>
                    <a:gd name="connsiteX748" fmla="*/ 315615 w 1217524"/>
                    <a:gd name="connsiteY748" fmla="*/ 336044 h 1148385"/>
                    <a:gd name="connsiteX749" fmla="*/ 307557 w 1217524"/>
                    <a:gd name="connsiteY749" fmla="*/ 342563 h 1148385"/>
                    <a:gd name="connsiteX750" fmla="*/ 293753 w 1217524"/>
                    <a:gd name="connsiteY750" fmla="*/ 348930 h 1148385"/>
                    <a:gd name="connsiteX751" fmla="*/ 280269 w 1217524"/>
                    <a:gd name="connsiteY751" fmla="*/ 353678 h 1148385"/>
                    <a:gd name="connsiteX752" fmla="*/ 266385 w 1217524"/>
                    <a:gd name="connsiteY752" fmla="*/ 355609 h 1148385"/>
                    <a:gd name="connsiteX753" fmla="*/ 260799 w 1217524"/>
                    <a:gd name="connsiteY753" fmla="*/ 359191 h 1148385"/>
                    <a:gd name="connsiteX754" fmla="*/ 256890 w 1217524"/>
                    <a:gd name="connsiteY754" fmla="*/ 356430 h 1148385"/>
                    <a:gd name="connsiteX755" fmla="*/ 251704 w 1217524"/>
                    <a:gd name="connsiteY755" fmla="*/ 355369 h 1148385"/>
                    <a:gd name="connsiteX756" fmla="*/ 247315 w 1217524"/>
                    <a:gd name="connsiteY756" fmla="*/ 356103 h 1148385"/>
                    <a:gd name="connsiteX757" fmla="*/ 242688 w 1217524"/>
                    <a:gd name="connsiteY757" fmla="*/ 360452 h 1148385"/>
                    <a:gd name="connsiteX758" fmla="*/ 236783 w 1217524"/>
                    <a:gd name="connsiteY758" fmla="*/ 366253 h 1148385"/>
                    <a:gd name="connsiteX759" fmla="*/ 232794 w 1217524"/>
                    <a:gd name="connsiteY759" fmla="*/ 367832 h 1148385"/>
                    <a:gd name="connsiteX760" fmla="*/ 222979 w 1217524"/>
                    <a:gd name="connsiteY760" fmla="*/ 368495 h 1148385"/>
                    <a:gd name="connsiteX761" fmla="*/ 217234 w 1217524"/>
                    <a:gd name="connsiteY761" fmla="*/ 369508 h 1148385"/>
                    <a:gd name="connsiteX762" fmla="*/ 212925 w 1217524"/>
                    <a:gd name="connsiteY762" fmla="*/ 371583 h 1148385"/>
                    <a:gd name="connsiteX763" fmla="*/ 209814 w 1217524"/>
                    <a:gd name="connsiteY763" fmla="*/ 374678 h 1148385"/>
                    <a:gd name="connsiteX764" fmla="*/ 203908 w 1217524"/>
                    <a:gd name="connsiteY764" fmla="*/ 378971 h 1148385"/>
                    <a:gd name="connsiteX765" fmla="*/ 200079 w 1217524"/>
                    <a:gd name="connsiteY765" fmla="*/ 380336 h 1148385"/>
                    <a:gd name="connsiteX766" fmla="*/ 195052 w 1217524"/>
                    <a:gd name="connsiteY766" fmla="*/ 380918 h 1148385"/>
                    <a:gd name="connsiteX767" fmla="*/ 185797 w 1217524"/>
                    <a:gd name="connsiteY767" fmla="*/ 379163 h 1148385"/>
                    <a:gd name="connsiteX768" fmla="*/ 180690 w 1217524"/>
                    <a:gd name="connsiteY768" fmla="*/ 378684 h 1148385"/>
                    <a:gd name="connsiteX769" fmla="*/ 175583 w 1217524"/>
                    <a:gd name="connsiteY769" fmla="*/ 380376 h 1148385"/>
                    <a:gd name="connsiteX770" fmla="*/ 177898 w 1217524"/>
                    <a:gd name="connsiteY770" fmla="*/ 374128 h 1148385"/>
                    <a:gd name="connsiteX771" fmla="*/ 171913 w 1217524"/>
                    <a:gd name="connsiteY771" fmla="*/ 379434 h 1148385"/>
                    <a:gd name="connsiteX772" fmla="*/ 166407 w 1217524"/>
                    <a:gd name="connsiteY772" fmla="*/ 381987 h 1148385"/>
                    <a:gd name="connsiteX773" fmla="*/ 160583 w 1217524"/>
                    <a:gd name="connsiteY773" fmla="*/ 384756 h 1148385"/>
                    <a:gd name="connsiteX774" fmla="*/ 156433 w 1217524"/>
                    <a:gd name="connsiteY774" fmla="*/ 384628 h 1148385"/>
                    <a:gd name="connsiteX775" fmla="*/ 154838 w 1217524"/>
                    <a:gd name="connsiteY775" fmla="*/ 389376 h 1148385"/>
                    <a:gd name="connsiteX776" fmla="*/ 146619 w 1217524"/>
                    <a:gd name="connsiteY776" fmla="*/ 392711 h 1148385"/>
                    <a:gd name="connsiteX777" fmla="*/ 142390 w 1217524"/>
                    <a:gd name="connsiteY777" fmla="*/ 398647 h 1148385"/>
                    <a:gd name="connsiteX778" fmla="*/ 136965 w 1217524"/>
                    <a:gd name="connsiteY778" fmla="*/ 400842 h 1148385"/>
                    <a:gd name="connsiteX779" fmla="*/ 133613 w 1217524"/>
                    <a:gd name="connsiteY779" fmla="*/ 403882 h 1148385"/>
                    <a:gd name="connsiteX780" fmla="*/ 130981 w 1217524"/>
                    <a:gd name="connsiteY780" fmla="*/ 408103 h 1148385"/>
                    <a:gd name="connsiteX781" fmla="*/ 125076 w 1217524"/>
                    <a:gd name="connsiteY781" fmla="*/ 410026 h 1148385"/>
                    <a:gd name="connsiteX782" fmla="*/ 119970 w 1217524"/>
                    <a:gd name="connsiteY782" fmla="*/ 411733 h 1148385"/>
                    <a:gd name="connsiteX783" fmla="*/ 114623 w 1217524"/>
                    <a:gd name="connsiteY783" fmla="*/ 412914 h 1148385"/>
                    <a:gd name="connsiteX784" fmla="*/ 107921 w 1217524"/>
                    <a:gd name="connsiteY784" fmla="*/ 416864 h 1148385"/>
                    <a:gd name="connsiteX785" fmla="*/ 104250 w 1217524"/>
                    <a:gd name="connsiteY785" fmla="*/ 418444 h 1148385"/>
                    <a:gd name="connsiteX786" fmla="*/ 102255 w 1217524"/>
                    <a:gd name="connsiteY786" fmla="*/ 423024 h 1148385"/>
                    <a:gd name="connsiteX787" fmla="*/ 98745 w 1217524"/>
                    <a:gd name="connsiteY787" fmla="*/ 426008 h 1148385"/>
                    <a:gd name="connsiteX788" fmla="*/ 97229 w 1217524"/>
                    <a:gd name="connsiteY788" fmla="*/ 431042 h 1148385"/>
                    <a:gd name="connsiteX789" fmla="*/ 94037 w 1217524"/>
                    <a:gd name="connsiteY789" fmla="*/ 434912 h 1148385"/>
                    <a:gd name="connsiteX790" fmla="*/ 92202 w 1217524"/>
                    <a:gd name="connsiteY790" fmla="*/ 439931 h 1148385"/>
                    <a:gd name="connsiteX791" fmla="*/ 87734 w 1217524"/>
                    <a:gd name="connsiteY791" fmla="*/ 439101 h 1148385"/>
                    <a:gd name="connsiteX792" fmla="*/ 87255 w 1217524"/>
                    <a:gd name="connsiteY792" fmla="*/ 434059 h 1148385"/>
                    <a:gd name="connsiteX793" fmla="*/ 85260 w 1217524"/>
                    <a:gd name="connsiteY793" fmla="*/ 430157 h 1148385"/>
                    <a:gd name="connsiteX794" fmla="*/ 88133 w 1217524"/>
                    <a:gd name="connsiteY794" fmla="*/ 422673 h 1148385"/>
                    <a:gd name="connsiteX795" fmla="*/ 90766 w 1217524"/>
                    <a:gd name="connsiteY795" fmla="*/ 417446 h 1148385"/>
                    <a:gd name="connsiteX796" fmla="*/ 84622 w 1217524"/>
                    <a:gd name="connsiteY796" fmla="*/ 419656 h 1148385"/>
                    <a:gd name="connsiteX797" fmla="*/ 82148 w 1217524"/>
                    <a:gd name="connsiteY797" fmla="*/ 422992 h 1148385"/>
                    <a:gd name="connsiteX798" fmla="*/ 79116 w 1217524"/>
                    <a:gd name="connsiteY798" fmla="*/ 428872 h 1148385"/>
                    <a:gd name="connsiteX799" fmla="*/ 77361 w 1217524"/>
                    <a:gd name="connsiteY799" fmla="*/ 432981 h 1148385"/>
                    <a:gd name="connsiteX800" fmla="*/ 74010 w 1217524"/>
                    <a:gd name="connsiteY800" fmla="*/ 437561 h 1148385"/>
                    <a:gd name="connsiteX801" fmla="*/ 71616 w 1217524"/>
                    <a:gd name="connsiteY801" fmla="*/ 441830 h 1148385"/>
                    <a:gd name="connsiteX802" fmla="*/ 70499 w 1217524"/>
                    <a:gd name="connsiteY802" fmla="*/ 446243 h 1148385"/>
                    <a:gd name="connsiteX803" fmla="*/ 72334 w 1217524"/>
                    <a:gd name="connsiteY803" fmla="*/ 450112 h 1148385"/>
                    <a:gd name="connsiteX804" fmla="*/ 72893 w 1217524"/>
                    <a:gd name="connsiteY804" fmla="*/ 454286 h 1148385"/>
                    <a:gd name="connsiteX805" fmla="*/ 72494 w 1217524"/>
                    <a:gd name="connsiteY805" fmla="*/ 458355 h 1148385"/>
                    <a:gd name="connsiteX806" fmla="*/ 70100 w 1217524"/>
                    <a:gd name="connsiteY806" fmla="*/ 461722 h 1148385"/>
                    <a:gd name="connsiteX807" fmla="*/ 69781 w 1217524"/>
                    <a:gd name="connsiteY807" fmla="*/ 467100 h 1148385"/>
                    <a:gd name="connsiteX808" fmla="*/ 68185 w 1217524"/>
                    <a:gd name="connsiteY808" fmla="*/ 473268 h 1148385"/>
                    <a:gd name="connsiteX809" fmla="*/ 65153 w 1217524"/>
                    <a:gd name="connsiteY809" fmla="*/ 476723 h 1148385"/>
                    <a:gd name="connsiteX810" fmla="*/ 61243 w 1217524"/>
                    <a:gd name="connsiteY810" fmla="*/ 480800 h 1148385"/>
                    <a:gd name="connsiteX811" fmla="*/ 58610 w 1217524"/>
                    <a:gd name="connsiteY811" fmla="*/ 484111 h 1148385"/>
                    <a:gd name="connsiteX812" fmla="*/ 56456 w 1217524"/>
                    <a:gd name="connsiteY812" fmla="*/ 487542 h 1148385"/>
                    <a:gd name="connsiteX813" fmla="*/ 54940 w 1217524"/>
                    <a:gd name="connsiteY813" fmla="*/ 491971 h 1148385"/>
                    <a:gd name="connsiteX814" fmla="*/ 53903 w 1217524"/>
                    <a:gd name="connsiteY814" fmla="*/ 496989 h 1148385"/>
                    <a:gd name="connsiteX815" fmla="*/ 51110 w 1217524"/>
                    <a:gd name="connsiteY815" fmla="*/ 504960 h 1148385"/>
                    <a:gd name="connsiteX816" fmla="*/ 51908 w 1217524"/>
                    <a:gd name="connsiteY816" fmla="*/ 509253 h 1148385"/>
                    <a:gd name="connsiteX817" fmla="*/ 55499 w 1217524"/>
                    <a:gd name="connsiteY817" fmla="*/ 515645 h 1148385"/>
                    <a:gd name="connsiteX818" fmla="*/ 55578 w 1217524"/>
                    <a:gd name="connsiteY818" fmla="*/ 520177 h 1148385"/>
                    <a:gd name="connsiteX819" fmla="*/ 56935 w 1217524"/>
                    <a:gd name="connsiteY819" fmla="*/ 529025 h 1148385"/>
                    <a:gd name="connsiteX820" fmla="*/ 58850 w 1217524"/>
                    <a:gd name="connsiteY820" fmla="*/ 536175 h 1148385"/>
                    <a:gd name="connsiteX821" fmla="*/ 62999 w 1217524"/>
                    <a:gd name="connsiteY821" fmla="*/ 550210 h 1148385"/>
                    <a:gd name="connsiteX822" fmla="*/ 63877 w 1217524"/>
                    <a:gd name="connsiteY822" fmla="*/ 556026 h 1148385"/>
                    <a:gd name="connsiteX823" fmla="*/ 62440 w 1217524"/>
                    <a:gd name="connsiteY823" fmla="*/ 560742 h 1148385"/>
                    <a:gd name="connsiteX824" fmla="*/ 59887 w 1217524"/>
                    <a:gd name="connsiteY824" fmla="*/ 566271 h 1148385"/>
                    <a:gd name="connsiteX825" fmla="*/ 57493 w 1217524"/>
                    <a:gd name="connsiteY825" fmla="*/ 571179 h 1148385"/>
                    <a:gd name="connsiteX826" fmla="*/ 54222 w 1217524"/>
                    <a:gd name="connsiteY826" fmla="*/ 573788 h 1148385"/>
                    <a:gd name="connsiteX827" fmla="*/ 52307 w 1217524"/>
                    <a:gd name="connsiteY827" fmla="*/ 569695 h 1148385"/>
                    <a:gd name="connsiteX828" fmla="*/ 52945 w 1217524"/>
                    <a:gd name="connsiteY828" fmla="*/ 562553 h 1148385"/>
                    <a:gd name="connsiteX829" fmla="*/ 53663 w 1217524"/>
                    <a:gd name="connsiteY829" fmla="*/ 557606 h 1148385"/>
                    <a:gd name="connsiteX830" fmla="*/ 49913 w 1217524"/>
                    <a:gd name="connsiteY830" fmla="*/ 563048 h 1148385"/>
                    <a:gd name="connsiteX831" fmla="*/ 46881 w 1217524"/>
                    <a:gd name="connsiteY831" fmla="*/ 559593 h 1148385"/>
                    <a:gd name="connsiteX832" fmla="*/ 49833 w 1217524"/>
                    <a:gd name="connsiteY832" fmla="*/ 554981 h 1148385"/>
                    <a:gd name="connsiteX833" fmla="*/ 48716 w 1217524"/>
                    <a:gd name="connsiteY833" fmla="*/ 550689 h 1148385"/>
                    <a:gd name="connsiteX834" fmla="*/ 47280 w 1217524"/>
                    <a:gd name="connsiteY834" fmla="*/ 545606 h 1148385"/>
                    <a:gd name="connsiteX835" fmla="*/ 42812 w 1217524"/>
                    <a:gd name="connsiteY835" fmla="*/ 545518 h 1148385"/>
                    <a:gd name="connsiteX836" fmla="*/ 42253 w 1217524"/>
                    <a:gd name="connsiteY836" fmla="*/ 550210 h 1148385"/>
                    <a:gd name="connsiteX837" fmla="*/ 43290 w 1217524"/>
                    <a:gd name="connsiteY837" fmla="*/ 554183 h 1148385"/>
                    <a:gd name="connsiteX838" fmla="*/ 43609 w 1217524"/>
                    <a:gd name="connsiteY838" fmla="*/ 558396 h 1148385"/>
                    <a:gd name="connsiteX839" fmla="*/ 44807 w 1217524"/>
                    <a:gd name="connsiteY839" fmla="*/ 563639 h 1148385"/>
                    <a:gd name="connsiteX840" fmla="*/ 47998 w 1217524"/>
                    <a:gd name="connsiteY840" fmla="*/ 566559 h 1148385"/>
                    <a:gd name="connsiteX841" fmla="*/ 49435 w 1217524"/>
                    <a:gd name="connsiteY841" fmla="*/ 570612 h 1148385"/>
                    <a:gd name="connsiteX842" fmla="*/ 48397 w 1217524"/>
                    <a:gd name="connsiteY842" fmla="*/ 574785 h 1148385"/>
                    <a:gd name="connsiteX843" fmla="*/ 45525 w 1217524"/>
                    <a:gd name="connsiteY843" fmla="*/ 577602 h 1148385"/>
                    <a:gd name="connsiteX844" fmla="*/ 41296 w 1217524"/>
                    <a:gd name="connsiteY844" fmla="*/ 579932 h 1148385"/>
                    <a:gd name="connsiteX845" fmla="*/ 41057 w 1217524"/>
                    <a:gd name="connsiteY845" fmla="*/ 574977 h 1148385"/>
                    <a:gd name="connsiteX846" fmla="*/ 38902 w 1217524"/>
                    <a:gd name="connsiteY846" fmla="*/ 578839 h 1148385"/>
                    <a:gd name="connsiteX847" fmla="*/ 38902 w 1217524"/>
                    <a:gd name="connsiteY847" fmla="*/ 573844 h 1148385"/>
                    <a:gd name="connsiteX848" fmla="*/ 40099 w 1217524"/>
                    <a:gd name="connsiteY848" fmla="*/ 569958 h 1148385"/>
                    <a:gd name="connsiteX849" fmla="*/ 37386 w 1217524"/>
                    <a:gd name="connsiteY849" fmla="*/ 573955 h 1148385"/>
                    <a:gd name="connsiteX850" fmla="*/ 38503 w 1217524"/>
                    <a:gd name="connsiteY850" fmla="*/ 569367 h 1148385"/>
                    <a:gd name="connsiteX851" fmla="*/ 38104 w 1217524"/>
                    <a:gd name="connsiteY851" fmla="*/ 565194 h 1148385"/>
                    <a:gd name="connsiteX852" fmla="*/ 37625 w 1217524"/>
                    <a:gd name="connsiteY852" fmla="*/ 560423 h 1148385"/>
                    <a:gd name="connsiteX853" fmla="*/ 36189 w 1217524"/>
                    <a:gd name="connsiteY853" fmla="*/ 565482 h 1148385"/>
                    <a:gd name="connsiteX854" fmla="*/ 34913 w 1217524"/>
                    <a:gd name="connsiteY854" fmla="*/ 570173 h 1148385"/>
                    <a:gd name="connsiteX855" fmla="*/ 34114 w 1217524"/>
                    <a:gd name="connsiteY855" fmla="*/ 566120 h 1148385"/>
                    <a:gd name="connsiteX856" fmla="*/ 35471 w 1217524"/>
                    <a:gd name="connsiteY856" fmla="*/ 558620 h 1148385"/>
                    <a:gd name="connsiteX857" fmla="*/ 33716 w 1217524"/>
                    <a:gd name="connsiteY857" fmla="*/ 563702 h 1148385"/>
                    <a:gd name="connsiteX858" fmla="*/ 32439 w 1217524"/>
                    <a:gd name="connsiteY858" fmla="*/ 567955 h 1148385"/>
                    <a:gd name="connsiteX859" fmla="*/ 37785 w 1217524"/>
                    <a:gd name="connsiteY859" fmla="*/ 580219 h 1148385"/>
                    <a:gd name="connsiteX860" fmla="*/ 41057 w 1217524"/>
                    <a:gd name="connsiteY860" fmla="*/ 588046 h 1148385"/>
                    <a:gd name="connsiteX861" fmla="*/ 42173 w 1217524"/>
                    <a:gd name="connsiteY861" fmla="*/ 592323 h 1148385"/>
                    <a:gd name="connsiteX862" fmla="*/ 43769 w 1217524"/>
                    <a:gd name="connsiteY862" fmla="*/ 598116 h 1148385"/>
                    <a:gd name="connsiteX863" fmla="*/ 44807 w 1217524"/>
                    <a:gd name="connsiteY863" fmla="*/ 602505 h 1148385"/>
                    <a:gd name="connsiteX864" fmla="*/ 45764 w 1217524"/>
                    <a:gd name="connsiteY864" fmla="*/ 608313 h 1148385"/>
                    <a:gd name="connsiteX865" fmla="*/ 45764 w 1217524"/>
                    <a:gd name="connsiteY865" fmla="*/ 613635 h 1148385"/>
                    <a:gd name="connsiteX866" fmla="*/ 43609 w 1217524"/>
                    <a:gd name="connsiteY866" fmla="*/ 618103 h 1148385"/>
                    <a:gd name="connsiteX867" fmla="*/ 42732 w 1217524"/>
                    <a:gd name="connsiteY867" fmla="*/ 623801 h 1148385"/>
                    <a:gd name="connsiteX868" fmla="*/ 42333 w 1217524"/>
                    <a:gd name="connsiteY868" fmla="*/ 628388 h 1148385"/>
                    <a:gd name="connsiteX869" fmla="*/ 45525 w 1217524"/>
                    <a:gd name="connsiteY869" fmla="*/ 632992 h 1148385"/>
                    <a:gd name="connsiteX870" fmla="*/ 47360 w 1217524"/>
                    <a:gd name="connsiteY870" fmla="*/ 638562 h 1148385"/>
                    <a:gd name="connsiteX871" fmla="*/ 49993 w 1217524"/>
                    <a:gd name="connsiteY871" fmla="*/ 645208 h 1148385"/>
                    <a:gd name="connsiteX872" fmla="*/ 49754 w 1217524"/>
                    <a:gd name="connsiteY872" fmla="*/ 649733 h 1148385"/>
                    <a:gd name="connsiteX873" fmla="*/ 48876 w 1217524"/>
                    <a:gd name="connsiteY873" fmla="*/ 654472 h 1148385"/>
                    <a:gd name="connsiteX874" fmla="*/ 52865 w 1217524"/>
                    <a:gd name="connsiteY874" fmla="*/ 661119 h 1148385"/>
                    <a:gd name="connsiteX875" fmla="*/ 53743 w 1217524"/>
                    <a:gd name="connsiteY875" fmla="*/ 667446 h 1148385"/>
                    <a:gd name="connsiteX876" fmla="*/ 53504 w 1217524"/>
                    <a:gd name="connsiteY876" fmla="*/ 672257 h 1148385"/>
                    <a:gd name="connsiteX877" fmla="*/ 52626 w 1217524"/>
                    <a:gd name="connsiteY877" fmla="*/ 677603 h 1148385"/>
                    <a:gd name="connsiteX878" fmla="*/ 50951 w 1217524"/>
                    <a:gd name="connsiteY878" fmla="*/ 681952 h 1148385"/>
                    <a:gd name="connsiteX879" fmla="*/ 50072 w 1217524"/>
                    <a:gd name="connsiteY879" fmla="*/ 686109 h 1148385"/>
                    <a:gd name="connsiteX880" fmla="*/ 49355 w 1217524"/>
                    <a:gd name="connsiteY880" fmla="*/ 690202 h 1148385"/>
                    <a:gd name="connsiteX881" fmla="*/ 47440 w 1217524"/>
                    <a:gd name="connsiteY881" fmla="*/ 694064 h 1148385"/>
                    <a:gd name="connsiteX882" fmla="*/ 46961 w 1217524"/>
                    <a:gd name="connsiteY882" fmla="*/ 698556 h 1148385"/>
                    <a:gd name="connsiteX883" fmla="*/ 46323 w 1217524"/>
                    <a:gd name="connsiteY883" fmla="*/ 702865 h 1148385"/>
                    <a:gd name="connsiteX884" fmla="*/ 45684 w 1217524"/>
                    <a:gd name="connsiteY884" fmla="*/ 707030 h 1148385"/>
                    <a:gd name="connsiteX885" fmla="*/ 44966 w 1217524"/>
                    <a:gd name="connsiteY885" fmla="*/ 711730 h 1148385"/>
                    <a:gd name="connsiteX886" fmla="*/ 45285 w 1217524"/>
                    <a:gd name="connsiteY886" fmla="*/ 719063 h 1148385"/>
                    <a:gd name="connsiteX887" fmla="*/ 46163 w 1217524"/>
                    <a:gd name="connsiteY887" fmla="*/ 723004 h 1148385"/>
                    <a:gd name="connsiteX888" fmla="*/ 46801 w 1217524"/>
                    <a:gd name="connsiteY888" fmla="*/ 735723 h 1148385"/>
                    <a:gd name="connsiteX889" fmla="*/ 48078 w 1217524"/>
                    <a:gd name="connsiteY889" fmla="*/ 740359 h 1148385"/>
                    <a:gd name="connsiteX890" fmla="*/ 48876 w 1217524"/>
                    <a:gd name="connsiteY890" fmla="*/ 745106 h 1148385"/>
                    <a:gd name="connsiteX891" fmla="*/ 49115 w 1217524"/>
                    <a:gd name="connsiteY891" fmla="*/ 752072 h 1148385"/>
                    <a:gd name="connsiteX892" fmla="*/ 48237 w 1217524"/>
                    <a:gd name="connsiteY892" fmla="*/ 756389 h 1148385"/>
                    <a:gd name="connsiteX893" fmla="*/ 46562 w 1217524"/>
                    <a:gd name="connsiteY893" fmla="*/ 760434 h 1148385"/>
                    <a:gd name="connsiteX894" fmla="*/ 45445 w 1217524"/>
                    <a:gd name="connsiteY894" fmla="*/ 765676 h 1148385"/>
                    <a:gd name="connsiteX895" fmla="*/ 42892 w 1217524"/>
                    <a:gd name="connsiteY895" fmla="*/ 768884 h 1148385"/>
                    <a:gd name="connsiteX896" fmla="*/ 41854 w 1217524"/>
                    <a:gd name="connsiteY896" fmla="*/ 773328 h 1148385"/>
                    <a:gd name="connsiteX897" fmla="*/ 39620 w 1217524"/>
                    <a:gd name="connsiteY897" fmla="*/ 777373 h 1148385"/>
                    <a:gd name="connsiteX898" fmla="*/ 38982 w 1217524"/>
                    <a:gd name="connsiteY898" fmla="*/ 781307 h 1148385"/>
                    <a:gd name="connsiteX899" fmla="*/ 36349 w 1217524"/>
                    <a:gd name="connsiteY899" fmla="*/ 786055 h 1148385"/>
                    <a:gd name="connsiteX900" fmla="*/ 36269 w 1217524"/>
                    <a:gd name="connsiteY900" fmla="*/ 780390 h 1148385"/>
                    <a:gd name="connsiteX901" fmla="*/ 39221 w 1217524"/>
                    <a:gd name="connsiteY901" fmla="*/ 777326 h 1148385"/>
                    <a:gd name="connsiteX902" fmla="*/ 34514 w 1217524"/>
                    <a:gd name="connsiteY902" fmla="*/ 782640 h 1148385"/>
                    <a:gd name="connsiteX903" fmla="*/ 33476 w 1217524"/>
                    <a:gd name="connsiteY903" fmla="*/ 787722 h 1148385"/>
                    <a:gd name="connsiteX904" fmla="*/ 32758 w 1217524"/>
                    <a:gd name="connsiteY904" fmla="*/ 792438 h 1148385"/>
                    <a:gd name="connsiteX905" fmla="*/ 31562 w 1217524"/>
                    <a:gd name="connsiteY905" fmla="*/ 797353 h 1148385"/>
                    <a:gd name="connsiteX906" fmla="*/ 29487 w 1217524"/>
                    <a:gd name="connsiteY906" fmla="*/ 802563 h 1148385"/>
                    <a:gd name="connsiteX907" fmla="*/ 25258 w 1217524"/>
                    <a:gd name="connsiteY907" fmla="*/ 807375 h 1148385"/>
                    <a:gd name="connsiteX908" fmla="*/ 18316 w 1217524"/>
                    <a:gd name="connsiteY908" fmla="*/ 813614 h 1148385"/>
                    <a:gd name="connsiteX909" fmla="*/ 13209 w 1217524"/>
                    <a:gd name="connsiteY909" fmla="*/ 815226 h 1148385"/>
                    <a:gd name="connsiteX910" fmla="*/ 9300 w 1217524"/>
                    <a:gd name="connsiteY910" fmla="*/ 812808 h 1148385"/>
                    <a:gd name="connsiteX911" fmla="*/ 4752 w 1217524"/>
                    <a:gd name="connsiteY911" fmla="*/ 816574 h 1148385"/>
                    <a:gd name="connsiteX912" fmla="*/ 3076 w 1217524"/>
                    <a:gd name="connsiteY912" fmla="*/ 821625 h 1148385"/>
                    <a:gd name="connsiteX913" fmla="*/ 1400 w 1217524"/>
                    <a:gd name="connsiteY913" fmla="*/ 825471 h 1148385"/>
                    <a:gd name="connsiteX914" fmla="*/ 523 w 1217524"/>
                    <a:gd name="connsiteY914" fmla="*/ 829509 h 1148385"/>
                    <a:gd name="connsiteX915" fmla="*/ 124 w 1217524"/>
                    <a:gd name="connsiteY915" fmla="*/ 833530 h 1148385"/>
                    <a:gd name="connsiteX916" fmla="*/ 603 w 1217524"/>
                    <a:gd name="connsiteY916" fmla="*/ 837990 h 1148385"/>
                    <a:gd name="connsiteX917" fmla="*/ 5230 w 1217524"/>
                    <a:gd name="connsiteY917" fmla="*/ 837073 h 1148385"/>
                    <a:gd name="connsiteX918" fmla="*/ 9220 w 1217524"/>
                    <a:gd name="connsiteY918" fmla="*/ 838269 h 1148385"/>
                    <a:gd name="connsiteX919" fmla="*/ 12970 w 1217524"/>
                    <a:gd name="connsiteY919" fmla="*/ 841102 h 1148385"/>
                    <a:gd name="connsiteX920" fmla="*/ 17119 w 1217524"/>
                    <a:gd name="connsiteY920" fmla="*/ 846472 h 1148385"/>
                    <a:gd name="connsiteX921" fmla="*/ 19832 w 1217524"/>
                    <a:gd name="connsiteY921" fmla="*/ 851220 h 1148385"/>
                    <a:gd name="connsiteX922" fmla="*/ 22146 w 1217524"/>
                    <a:gd name="connsiteY922" fmla="*/ 855217 h 1148385"/>
                    <a:gd name="connsiteX923" fmla="*/ 26934 w 1217524"/>
                    <a:gd name="connsiteY923" fmla="*/ 856494 h 1148385"/>
                    <a:gd name="connsiteX924" fmla="*/ 30364 w 1217524"/>
                    <a:gd name="connsiteY924" fmla="*/ 859318 h 1148385"/>
                    <a:gd name="connsiteX925" fmla="*/ 34514 w 1217524"/>
                    <a:gd name="connsiteY925" fmla="*/ 861401 h 1148385"/>
                    <a:gd name="connsiteX926" fmla="*/ 38503 w 1217524"/>
                    <a:gd name="connsiteY926" fmla="*/ 861114 h 1148385"/>
                    <a:gd name="connsiteX927" fmla="*/ 43131 w 1217524"/>
                    <a:gd name="connsiteY927" fmla="*/ 862494 h 1148385"/>
                    <a:gd name="connsiteX928" fmla="*/ 48556 w 1217524"/>
                    <a:gd name="connsiteY928" fmla="*/ 861465 h 1148385"/>
                    <a:gd name="connsiteX929" fmla="*/ 52706 w 1217524"/>
                    <a:gd name="connsiteY929" fmla="*/ 861313 h 1148385"/>
                    <a:gd name="connsiteX930" fmla="*/ 57094 w 1217524"/>
                    <a:gd name="connsiteY930" fmla="*/ 859303 h 1148385"/>
                    <a:gd name="connsiteX931" fmla="*/ 59967 w 1217524"/>
                    <a:gd name="connsiteY931" fmla="*/ 862837 h 1148385"/>
                    <a:gd name="connsiteX932" fmla="*/ 64674 w 1217524"/>
                    <a:gd name="connsiteY932" fmla="*/ 861840 h 1148385"/>
                    <a:gd name="connsiteX933" fmla="*/ 68504 w 1217524"/>
                    <a:gd name="connsiteY933" fmla="*/ 863156 h 1148385"/>
                    <a:gd name="connsiteX934" fmla="*/ 73292 w 1217524"/>
                    <a:gd name="connsiteY934" fmla="*/ 863667 h 1148385"/>
                    <a:gd name="connsiteX935" fmla="*/ 69541 w 1217524"/>
                    <a:gd name="connsiteY935" fmla="*/ 861999 h 1148385"/>
                    <a:gd name="connsiteX936" fmla="*/ 73850 w 1217524"/>
                    <a:gd name="connsiteY936" fmla="*/ 858465 h 1148385"/>
                    <a:gd name="connsiteX937" fmla="*/ 77680 w 1217524"/>
                    <a:gd name="connsiteY937" fmla="*/ 859893 h 1148385"/>
                    <a:gd name="connsiteX938" fmla="*/ 83026 w 1217524"/>
                    <a:gd name="connsiteY938" fmla="*/ 857292 h 1148385"/>
                    <a:gd name="connsiteX939" fmla="*/ 87973 w 1217524"/>
                    <a:gd name="connsiteY939" fmla="*/ 856957 h 1148385"/>
                    <a:gd name="connsiteX940" fmla="*/ 89330 w 1217524"/>
                    <a:gd name="connsiteY940" fmla="*/ 852895 h 1148385"/>
                    <a:gd name="connsiteX941" fmla="*/ 96910 w 1217524"/>
                    <a:gd name="connsiteY941" fmla="*/ 849895 h 1148385"/>
                    <a:gd name="connsiteX942" fmla="*/ 101617 w 1217524"/>
                    <a:gd name="connsiteY942" fmla="*/ 847230 h 1148385"/>
                    <a:gd name="connsiteX943" fmla="*/ 104330 w 1217524"/>
                    <a:gd name="connsiteY943" fmla="*/ 843839 h 1148385"/>
                    <a:gd name="connsiteX944" fmla="*/ 108559 w 1217524"/>
                    <a:gd name="connsiteY944" fmla="*/ 841932 h 1148385"/>
                    <a:gd name="connsiteX945" fmla="*/ 114065 w 1217524"/>
                    <a:gd name="connsiteY945" fmla="*/ 843408 h 1148385"/>
                    <a:gd name="connsiteX946" fmla="*/ 117815 w 1217524"/>
                    <a:gd name="connsiteY946" fmla="*/ 842147 h 1148385"/>
                    <a:gd name="connsiteX947" fmla="*/ 122283 w 1217524"/>
                    <a:gd name="connsiteY947" fmla="*/ 839450 h 1148385"/>
                    <a:gd name="connsiteX948" fmla="*/ 126113 w 1217524"/>
                    <a:gd name="connsiteY948" fmla="*/ 836442 h 1148385"/>
                    <a:gd name="connsiteX949" fmla="*/ 129943 w 1217524"/>
                    <a:gd name="connsiteY949" fmla="*/ 832493 h 1148385"/>
                    <a:gd name="connsiteX950" fmla="*/ 137284 w 1217524"/>
                    <a:gd name="connsiteY950" fmla="*/ 827658 h 1148385"/>
                    <a:gd name="connsiteX951" fmla="*/ 146060 w 1217524"/>
                    <a:gd name="connsiteY951" fmla="*/ 824195 h 1148385"/>
                    <a:gd name="connsiteX952" fmla="*/ 151247 w 1217524"/>
                    <a:gd name="connsiteY952" fmla="*/ 824506 h 1148385"/>
                    <a:gd name="connsiteX953" fmla="*/ 156593 w 1217524"/>
                    <a:gd name="connsiteY953" fmla="*/ 825822 h 1148385"/>
                    <a:gd name="connsiteX954" fmla="*/ 160663 w 1217524"/>
                    <a:gd name="connsiteY954" fmla="*/ 824251 h 1148385"/>
                    <a:gd name="connsiteX955" fmla="*/ 164652 w 1217524"/>
                    <a:gd name="connsiteY955" fmla="*/ 822926 h 1148385"/>
                    <a:gd name="connsiteX956" fmla="*/ 170397 w 1217524"/>
                    <a:gd name="connsiteY956" fmla="*/ 821945 h 1148385"/>
                    <a:gd name="connsiteX957" fmla="*/ 175424 w 1217524"/>
                    <a:gd name="connsiteY957" fmla="*/ 822120 h 1148385"/>
                    <a:gd name="connsiteX958" fmla="*/ 179971 w 1217524"/>
                    <a:gd name="connsiteY958" fmla="*/ 821673 h 1148385"/>
                    <a:gd name="connsiteX959" fmla="*/ 184440 w 1217524"/>
                    <a:gd name="connsiteY959" fmla="*/ 820995 h 1148385"/>
                    <a:gd name="connsiteX960" fmla="*/ 188669 w 1217524"/>
                    <a:gd name="connsiteY960" fmla="*/ 821258 h 1148385"/>
                    <a:gd name="connsiteX961" fmla="*/ 193456 w 1217524"/>
                    <a:gd name="connsiteY961" fmla="*/ 822184 h 1148385"/>
                    <a:gd name="connsiteX962" fmla="*/ 198324 w 1217524"/>
                    <a:gd name="connsiteY962" fmla="*/ 823101 h 1148385"/>
                    <a:gd name="connsiteX963" fmla="*/ 202393 w 1217524"/>
                    <a:gd name="connsiteY963" fmla="*/ 821354 h 1148385"/>
                    <a:gd name="connsiteX964" fmla="*/ 204468 w 1217524"/>
                    <a:gd name="connsiteY964" fmla="*/ 826102 h 1148385"/>
                    <a:gd name="connsiteX965" fmla="*/ 208617 w 1217524"/>
                    <a:gd name="connsiteY965" fmla="*/ 826788 h 1148385"/>
                    <a:gd name="connsiteX966" fmla="*/ 212127 w 1217524"/>
                    <a:gd name="connsiteY966" fmla="*/ 823907 h 1148385"/>
                    <a:gd name="connsiteX967" fmla="*/ 217553 w 1217524"/>
                    <a:gd name="connsiteY967" fmla="*/ 824642 h 1148385"/>
                    <a:gd name="connsiteX968" fmla="*/ 224016 w 1217524"/>
                    <a:gd name="connsiteY968" fmla="*/ 822790 h 1148385"/>
                    <a:gd name="connsiteX969" fmla="*/ 228564 w 1217524"/>
                    <a:gd name="connsiteY969" fmla="*/ 823062 h 1148385"/>
                    <a:gd name="connsiteX970" fmla="*/ 234229 w 1217524"/>
                    <a:gd name="connsiteY970" fmla="*/ 823333 h 1148385"/>
                    <a:gd name="connsiteX971" fmla="*/ 236623 w 1217524"/>
                    <a:gd name="connsiteY971" fmla="*/ 826620 h 1148385"/>
                    <a:gd name="connsiteX972" fmla="*/ 239735 w 1217524"/>
                    <a:gd name="connsiteY972" fmla="*/ 824019 h 1148385"/>
                    <a:gd name="connsiteX973" fmla="*/ 244283 w 1217524"/>
                    <a:gd name="connsiteY973" fmla="*/ 823772 h 1148385"/>
                    <a:gd name="connsiteX974" fmla="*/ 248831 w 1217524"/>
                    <a:gd name="connsiteY974" fmla="*/ 822726 h 1148385"/>
                    <a:gd name="connsiteX975" fmla="*/ 253459 w 1217524"/>
                    <a:gd name="connsiteY975" fmla="*/ 819790 h 1148385"/>
                    <a:gd name="connsiteX976" fmla="*/ 258884 w 1217524"/>
                    <a:gd name="connsiteY976" fmla="*/ 813966 h 1148385"/>
                    <a:gd name="connsiteX977" fmla="*/ 262874 w 1217524"/>
                    <a:gd name="connsiteY977" fmla="*/ 811835 h 1148385"/>
                    <a:gd name="connsiteX978" fmla="*/ 265188 w 1217524"/>
                    <a:gd name="connsiteY978" fmla="*/ 807414 h 1148385"/>
                    <a:gd name="connsiteX979" fmla="*/ 269895 w 1217524"/>
                    <a:gd name="connsiteY979" fmla="*/ 801311 h 1148385"/>
                    <a:gd name="connsiteX980" fmla="*/ 277157 w 1217524"/>
                    <a:gd name="connsiteY980" fmla="*/ 793850 h 1148385"/>
                    <a:gd name="connsiteX981" fmla="*/ 298621 w 1217524"/>
                    <a:gd name="connsiteY981" fmla="*/ 787427 h 1148385"/>
                    <a:gd name="connsiteX982" fmla="*/ 311387 w 1217524"/>
                    <a:gd name="connsiteY982" fmla="*/ 780789 h 1148385"/>
                    <a:gd name="connsiteX983" fmla="*/ 321281 w 1217524"/>
                    <a:gd name="connsiteY983" fmla="*/ 777605 h 1148385"/>
                    <a:gd name="connsiteX984" fmla="*/ 325988 w 1217524"/>
                    <a:gd name="connsiteY984" fmla="*/ 774517 h 1148385"/>
                    <a:gd name="connsiteX985" fmla="*/ 335723 w 1217524"/>
                    <a:gd name="connsiteY985" fmla="*/ 769362 h 1148385"/>
                    <a:gd name="connsiteX986" fmla="*/ 343702 w 1217524"/>
                    <a:gd name="connsiteY986" fmla="*/ 767400 h 1148385"/>
                    <a:gd name="connsiteX987" fmla="*/ 356229 w 1217524"/>
                    <a:gd name="connsiteY987" fmla="*/ 769961 h 1148385"/>
                    <a:gd name="connsiteX988" fmla="*/ 381682 w 1217524"/>
                    <a:gd name="connsiteY988" fmla="*/ 766793 h 1148385"/>
                    <a:gd name="connsiteX989" fmla="*/ 404822 w 1217524"/>
                    <a:gd name="connsiteY989" fmla="*/ 759772 h 1148385"/>
                    <a:gd name="connsiteX990" fmla="*/ 419583 w 1217524"/>
                    <a:gd name="connsiteY990" fmla="*/ 754019 h 1148385"/>
                    <a:gd name="connsiteX991" fmla="*/ 430116 w 1217524"/>
                    <a:gd name="connsiteY991" fmla="*/ 749327 h 1148385"/>
                    <a:gd name="connsiteX992" fmla="*/ 456207 w 1217524"/>
                    <a:gd name="connsiteY992" fmla="*/ 746447 h 1148385"/>
                    <a:gd name="connsiteX993" fmla="*/ 477271 w 1217524"/>
                    <a:gd name="connsiteY993" fmla="*/ 745689 h 1148385"/>
                    <a:gd name="connsiteX994" fmla="*/ 484213 w 1217524"/>
                    <a:gd name="connsiteY994" fmla="*/ 746359 h 1148385"/>
                    <a:gd name="connsiteX995" fmla="*/ 495464 w 1217524"/>
                    <a:gd name="connsiteY995" fmla="*/ 741611 h 1148385"/>
                    <a:gd name="connsiteX996" fmla="*/ 502485 w 1217524"/>
                    <a:gd name="connsiteY996" fmla="*/ 744955 h 1148385"/>
                    <a:gd name="connsiteX997" fmla="*/ 511981 w 1217524"/>
                    <a:gd name="connsiteY997" fmla="*/ 752463 h 1148385"/>
                    <a:gd name="connsiteX998" fmla="*/ 517086 w 1217524"/>
                    <a:gd name="connsiteY998" fmla="*/ 757801 h 1148385"/>
                    <a:gd name="connsiteX999" fmla="*/ 523869 w 1217524"/>
                    <a:gd name="connsiteY999" fmla="*/ 760123 h 1148385"/>
                    <a:gd name="connsiteX1000" fmla="*/ 527699 w 1217524"/>
                    <a:gd name="connsiteY1000" fmla="*/ 757745 h 1148385"/>
                    <a:gd name="connsiteX1001" fmla="*/ 537593 w 1217524"/>
                    <a:gd name="connsiteY1001" fmla="*/ 759413 h 1148385"/>
                    <a:gd name="connsiteX1002" fmla="*/ 539748 w 1217524"/>
                    <a:gd name="connsiteY1002" fmla="*/ 763139 h 1148385"/>
                    <a:gd name="connsiteX1003" fmla="*/ 545812 w 1217524"/>
                    <a:gd name="connsiteY1003" fmla="*/ 766043 h 1148385"/>
                    <a:gd name="connsiteX1004" fmla="*/ 553152 w 1217524"/>
                    <a:gd name="connsiteY1004" fmla="*/ 766171 h 1148385"/>
                    <a:gd name="connsiteX1005" fmla="*/ 555307 w 1217524"/>
                    <a:gd name="connsiteY1005" fmla="*/ 762756 h 1148385"/>
                    <a:gd name="connsiteX1006" fmla="*/ 559536 w 1217524"/>
                    <a:gd name="connsiteY1006" fmla="*/ 764846 h 1148385"/>
                    <a:gd name="connsiteX1007" fmla="*/ 563206 w 1217524"/>
                    <a:gd name="connsiteY1007" fmla="*/ 770288 h 1148385"/>
                    <a:gd name="connsiteX1008" fmla="*/ 561451 w 1217524"/>
                    <a:gd name="connsiteY1008" fmla="*/ 774006 h 1148385"/>
                    <a:gd name="connsiteX1009" fmla="*/ 558977 w 1217524"/>
                    <a:gd name="connsiteY1009" fmla="*/ 777350 h 1148385"/>
                    <a:gd name="connsiteX1010" fmla="*/ 567515 w 1217524"/>
                    <a:gd name="connsiteY1010" fmla="*/ 774844 h 1148385"/>
                    <a:gd name="connsiteX1011" fmla="*/ 569669 w 1217524"/>
                    <a:gd name="connsiteY1011" fmla="*/ 781794 h 1148385"/>
                    <a:gd name="connsiteX1012" fmla="*/ 565041 w 1217524"/>
                    <a:gd name="connsiteY1012" fmla="*/ 786326 h 1148385"/>
                    <a:gd name="connsiteX1013" fmla="*/ 560253 w 1217524"/>
                    <a:gd name="connsiteY1013" fmla="*/ 789254 h 1148385"/>
                    <a:gd name="connsiteX1014" fmla="*/ 560253 w 1217524"/>
                    <a:gd name="connsiteY1014" fmla="*/ 793794 h 1148385"/>
                    <a:gd name="connsiteX1015" fmla="*/ 561850 w 1217524"/>
                    <a:gd name="connsiteY1015" fmla="*/ 798311 h 1148385"/>
                    <a:gd name="connsiteX1016" fmla="*/ 564163 w 1217524"/>
                    <a:gd name="connsiteY1016" fmla="*/ 794161 h 1148385"/>
                    <a:gd name="connsiteX1017" fmla="*/ 564642 w 1217524"/>
                    <a:gd name="connsiteY1017" fmla="*/ 799076 h 1148385"/>
                    <a:gd name="connsiteX1018" fmla="*/ 568792 w 1217524"/>
                    <a:gd name="connsiteY1018" fmla="*/ 798598 h 1148385"/>
                    <a:gd name="connsiteX1019" fmla="*/ 574137 w 1217524"/>
                    <a:gd name="connsiteY1019" fmla="*/ 798989 h 1148385"/>
                    <a:gd name="connsiteX1020" fmla="*/ 574856 w 1217524"/>
                    <a:gd name="connsiteY1020" fmla="*/ 804239 h 1148385"/>
                    <a:gd name="connsiteX1021" fmla="*/ 572222 w 1217524"/>
                    <a:gd name="connsiteY1021" fmla="*/ 813104 h 1148385"/>
                    <a:gd name="connsiteX1022" fmla="*/ 574856 w 1217524"/>
                    <a:gd name="connsiteY1022" fmla="*/ 817596 h 1148385"/>
                    <a:gd name="connsiteX1023" fmla="*/ 577967 w 1217524"/>
                    <a:gd name="connsiteY1023" fmla="*/ 822671 h 1148385"/>
                    <a:gd name="connsiteX1024" fmla="*/ 578526 w 1217524"/>
                    <a:gd name="connsiteY1024" fmla="*/ 827370 h 1148385"/>
                    <a:gd name="connsiteX1025" fmla="*/ 575813 w 1217524"/>
                    <a:gd name="connsiteY1025" fmla="*/ 831791 h 1148385"/>
                    <a:gd name="connsiteX1026" fmla="*/ 577089 w 1217524"/>
                    <a:gd name="connsiteY1026" fmla="*/ 835828 h 1148385"/>
                    <a:gd name="connsiteX1027" fmla="*/ 575334 w 1217524"/>
                    <a:gd name="connsiteY1027" fmla="*/ 840895 h 1148385"/>
                    <a:gd name="connsiteX1028" fmla="*/ 574536 w 1217524"/>
                    <a:gd name="connsiteY1028" fmla="*/ 844845 h 1148385"/>
                    <a:gd name="connsiteX1029" fmla="*/ 572781 w 1217524"/>
                    <a:gd name="connsiteY1029" fmla="*/ 848427 h 1148385"/>
                    <a:gd name="connsiteX1030" fmla="*/ 572861 w 1217524"/>
                    <a:gd name="connsiteY1030" fmla="*/ 844214 h 1148385"/>
                    <a:gd name="connsiteX1031" fmla="*/ 569030 w 1217524"/>
                    <a:gd name="connsiteY1031" fmla="*/ 842841 h 1148385"/>
                    <a:gd name="connsiteX1032" fmla="*/ 571105 w 1217524"/>
                    <a:gd name="connsiteY1032" fmla="*/ 846847 h 1148385"/>
                    <a:gd name="connsiteX1033" fmla="*/ 574057 w 1217524"/>
                    <a:gd name="connsiteY1033" fmla="*/ 851938 h 1148385"/>
                    <a:gd name="connsiteX1034" fmla="*/ 576052 w 1217524"/>
                    <a:gd name="connsiteY1034" fmla="*/ 857204 h 1148385"/>
                    <a:gd name="connsiteX1035" fmla="*/ 580361 w 1217524"/>
                    <a:gd name="connsiteY1035" fmla="*/ 855528 h 1148385"/>
                    <a:gd name="connsiteX1036" fmla="*/ 584111 w 1217524"/>
                    <a:gd name="connsiteY1036" fmla="*/ 858776 h 1148385"/>
                    <a:gd name="connsiteX1037" fmla="*/ 586345 w 1217524"/>
                    <a:gd name="connsiteY1037" fmla="*/ 855257 h 1148385"/>
                    <a:gd name="connsiteX1038" fmla="*/ 589297 w 1217524"/>
                    <a:gd name="connsiteY1038" fmla="*/ 851491 h 1148385"/>
                    <a:gd name="connsiteX1039" fmla="*/ 585228 w 1217524"/>
                    <a:gd name="connsiteY1039" fmla="*/ 853789 h 1148385"/>
                    <a:gd name="connsiteX1040" fmla="*/ 586505 w 1217524"/>
                    <a:gd name="connsiteY1040" fmla="*/ 848156 h 1148385"/>
                    <a:gd name="connsiteX1041" fmla="*/ 590494 w 1217524"/>
                    <a:gd name="connsiteY1041" fmla="*/ 844254 h 1148385"/>
                    <a:gd name="connsiteX1042" fmla="*/ 594324 w 1217524"/>
                    <a:gd name="connsiteY1042" fmla="*/ 842906 h 1148385"/>
                    <a:gd name="connsiteX1043" fmla="*/ 597436 w 1217524"/>
                    <a:gd name="connsiteY1043" fmla="*/ 840400 h 1148385"/>
                    <a:gd name="connsiteX1044" fmla="*/ 603101 w 1217524"/>
                    <a:gd name="connsiteY1044" fmla="*/ 835812 h 1148385"/>
                    <a:gd name="connsiteX1045" fmla="*/ 606213 w 1217524"/>
                    <a:gd name="connsiteY1045" fmla="*/ 832884 h 1148385"/>
                    <a:gd name="connsiteX1046" fmla="*/ 608926 w 1217524"/>
                    <a:gd name="connsiteY1046" fmla="*/ 829102 h 1148385"/>
                    <a:gd name="connsiteX1047" fmla="*/ 612277 w 1217524"/>
                    <a:gd name="connsiteY1047" fmla="*/ 826916 h 1148385"/>
                    <a:gd name="connsiteX1048" fmla="*/ 616825 w 1217524"/>
                    <a:gd name="connsiteY1048" fmla="*/ 824817 h 1148385"/>
                    <a:gd name="connsiteX1049" fmla="*/ 622570 w 1217524"/>
                    <a:gd name="connsiteY1049" fmla="*/ 821274 h 1148385"/>
                    <a:gd name="connsiteX1050" fmla="*/ 626799 w 1217524"/>
                    <a:gd name="connsiteY1050" fmla="*/ 819998 h 1148385"/>
                    <a:gd name="connsiteX1051" fmla="*/ 630629 w 1217524"/>
                    <a:gd name="connsiteY1051" fmla="*/ 815880 h 1148385"/>
                    <a:gd name="connsiteX1052" fmla="*/ 635895 w 1217524"/>
                    <a:gd name="connsiteY1052" fmla="*/ 816702 h 1148385"/>
                    <a:gd name="connsiteX1053" fmla="*/ 642119 w 1217524"/>
                    <a:gd name="connsiteY1053" fmla="*/ 812202 h 1148385"/>
                    <a:gd name="connsiteX1054" fmla="*/ 645231 w 1217524"/>
                    <a:gd name="connsiteY1054" fmla="*/ 808588 h 1148385"/>
                    <a:gd name="connsiteX1055" fmla="*/ 648023 w 1217524"/>
                    <a:gd name="connsiteY1055" fmla="*/ 805667 h 1148385"/>
                    <a:gd name="connsiteX1056" fmla="*/ 650178 w 1217524"/>
                    <a:gd name="connsiteY1056" fmla="*/ 802180 h 1148385"/>
                    <a:gd name="connsiteX1057" fmla="*/ 652730 w 1217524"/>
                    <a:gd name="connsiteY1057" fmla="*/ 798295 h 1148385"/>
                    <a:gd name="connsiteX1058" fmla="*/ 656402 w 1217524"/>
                    <a:gd name="connsiteY1058" fmla="*/ 796092 h 1148385"/>
                    <a:gd name="connsiteX1059" fmla="*/ 659274 w 1217524"/>
                    <a:gd name="connsiteY1059" fmla="*/ 793316 h 1148385"/>
                    <a:gd name="connsiteX1060" fmla="*/ 664540 w 1217524"/>
                    <a:gd name="connsiteY1060" fmla="*/ 792933 h 1148385"/>
                    <a:gd name="connsiteX1061" fmla="*/ 667572 w 1217524"/>
                    <a:gd name="connsiteY1061" fmla="*/ 788265 h 1148385"/>
                    <a:gd name="connsiteX1062" fmla="*/ 668530 w 1217524"/>
                    <a:gd name="connsiteY1062" fmla="*/ 783541 h 1148385"/>
                    <a:gd name="connsiteX1063" fmla="*/ 670445 w 1217524"/>
                    <a:gd name="connsiteY1063" fmla="*/ 777389 h 1148385"/>
                    <a:gd name="connsiteX1064" fmla="*/ 671801 w 1217524"/>
                    <a:gd name="connsiteY1064" fmla="*/ 782305 h 1148385"/>
                    <a:gd name="connsiteX1065" fmla="*/ 669886 w 1217524"/>
                    <a:gd name="connsiteY1065" fmla="*/ 791377 h 1148385"/>
                    <a:gd name="connsiteX1066" fmla="*/ 670923 w 1217524"/>
                    <a:gd name="connsiteY1066" fmla="*/ 796052 h 1148385"/>
                    <a:gd name="connsiteX1067" fmla="*/ 667333 w 1217524"/>
                    <a:gd name="connsiteY1067" fmla="*/ 798486 h 1148385"/>
                    <a:gd name="connsiteX1068" fmla="*/ 663423 w 1217524"/>
                    <a:gd name="connsiteY1068" fmla="*/ 800154 h 1148385"/>
                    <a:gd name="connsiteX1069" fmla="*/ 662066 w 1217524"/>
                    <a:gd name="connsiteY1069" fmla="*/ 804231 h 1148385"/>
                    <a:gd name="connsiteX1070" fmla="*/ 661747 w 1217524"/>
                    <a:gd name="connsiteY1070" fmla="*/ 810559 h 1148385"/>
                    <a:gd name="connsiteX1071" fmla="*/ 659752 w 1217524"/>
                    <a:gd name="connsiteY1071" fmla="*/ 814077 h 1148385"/>
                    <a:gd name="connsiteX1072" fmla="*/ 655125 w 1217524"/>
                    <a:gd name="connsiteY1072" fmla="*/ 816431 h 1148385"/>
                    <a:gd name="connsiteX1073" fmla="*/ 652013 w 1217524"/>
                    <a:gd name="connsiteY1073" fmla="*/ 819048 h 1148385"/>
                    <a:gd name="connsiteX1074" fmla="*/ 646906 w 1217524"/>
                    <a:gd name="connsiteY1074" fmla="*/ 822631 h 1148385"/>
                    <a:gd name="connsiteX1075" fmla="*/ 643156 w 1217524"/>
                    <a:gd name="connsiteY1075" fmla="*/ 826812 h 1148385"/>
                    <a:gd name="connsiteX1076" fmla="*/ 640922 w 1217524"/>
                    <a:gd name="connsiteY1076" fmla="*/ 831208 h 1148385"/>
                    <a:gd name="connsiteX1077" fmla="*/ 637890 w 1217524"/>
                    <a:gd name="connsiteY1077" fmla="*/ 836961 h 1148385"/>
                    <a:gd name="connsiteX1078" fmla="*/ 635017 w 1217524"/>
                    <a:gd name="connsiteY1078" fmla="*/ 840137 h 1148385"/>
                    <a:gd name="connsiteX1079" fmla="*/ 634140 w 1217524"/>
                    <a:gd name="connsiteY1079" fmla="*/ 844206 h 1148385"/>
                    <a:gd name="connsiteX1080" fmla="*/ 633102 w 1217524"/>
                    <a:gd name="connsiteY1080" fmla="*/ 848571 h 1148385"/>
                    <a:gd name="connsiteX1081" fmla="*/ 628315 w 1217524"/>
                    <a:gd name="connsiteY1081" fmla="*/ 856622 h 1148385"/>
                    <a:gd name="connsiteX1082" fmla="*/ 624725 w 1217524"/>
                    <a:gd name="connsiteY1082" fmla="*/ 858672 h 1148385"/>
                    <a:gd name="connsiteX1083" fmla="*/ 617064 w 1217524"/>
                    <a:gd name="connsiteY1083" fmla="*/ 857627 h 1148385"/>
                    <a:gd name="connsiteX1084" fmla="*/ 609883 w 1217524"/>
                    <a:gd name="connsiteY1084" fmla="*/ 864641 h 1148385"/>
                    <a:gd name="connsiteX1085" fmla="*/ 606053 w 1217524"/>
                    <a:gd name="connsiteY1085" fmla="*/ 866731 h 1148385"/>
                    <a:gd name="connsiteX1086" fmla="*/ 611958 w 1217524"/>
                    <a:gd name="connsiteY1086" fmla="*/ 867936 h 1148385"/>
                    <a:gd name="connsiteX1087" fmla="*/ 617623 w 1217524"/>
                    <a:gd name="connsiteY1087" fmla="*/ 865869 h 1148385"/>
                    <a:gd name="connsiteX1088" fmla="*/ 624086 w 1217524"/>
                    <a:gd name="connsiteY1088" fmla="*/ 863635 h 1148385"/>
                    <a:gd name="connsiteX1089" fmla="*/ 628953 w 1217524"/>
                    <a:gd name="connsiteY1089" fmla="*/ 865957 h 1148385"/>
                    <a:gd name="connsiteX1090" fmla="*/ 633102 w 1217524"/>
                    <a:gd name="connsiteY1090" fmla="*/ 864274 h 1148385"/>
                    <a:gd name="connsiteX1091" fmla="*/ 637092 w 1217524"/>
                    <a:gd name="connsiteY1091" fmla="*/ 858058 h 1148385"/>
                    <a:gd name="connsiteX1092" fmla="*/ 640044 w 1217524"/>
                    <a:gd name="connsiteY1092" fmla="*/ 854076 h 1148385"/>
                    <a:gd name="connsiteX1093" fmla="*/ 645948 w 1217524"/>
                    <a:gd name="connsiteY1093" fmla="*/ 843943 h 1148385"/>
                    <a:gd name="connsiteX1094" fmla="*/ 652093 w 1217524"/>
                    <a:gd name="connsiteY1094" fmla="*/ 837919 h 1148385"/>
                    <a:gd name="connsiteX1095" fmla="*/ 654167 w 1217524"/>
                    <a:gd name="connsiteY1095" fmla="*/ 834201 h 1148385"/>
                    <a:gd name="connsiteX1096" fmla="*/ 657439 w 1217524"/>
                    <a:gd name="connsiteY1096" fmla="*/ 831464 h 1148385"/>
                    <a:gd name="connsiteX1097" fmla="*/ 657119 w 1217524"/>
                    <a:gd name="connsiteY1097" fmla="*/ 835477 h 1148385"/>
                    <a:gd name="connsiteX1098" fmla="*/ 657199 w 1217524"/>
                    <a:gd name="connsiteY1098" fmla="*/ 842682 h 1148385"/>
                    <a:gd name="connsiteX1099" fmla="*/ 659434 w 1217524"/>
                    <a:gd name="connsiteY1099" fmla="*/ 846895 h 1148385"/>
                    <a:gd name="connsiteX1100" fmla="*/ 660869 w 1217524"/>
                    <a:gd name="connsiteY1100" fmla="*/ 853302 h 1148385"/>
                    <a:gd name="connsiteX1101" fmla="*/ 656960 w 1217524"/>
                    <a:gd name="connsiteY1101" fmla="*/ 859502 h 1148385"/>
                    <a:gd name="connsiteX1102" fmla="*/ 653290 w 1217524"/>
                    <a:gd name="connsiteY1102" fmla="*/ 864409 h 1148385"/>
                    <a:gd name="connsiteX1103" fmla="*/ 651215 w 1217524"/>
                    <a:gd name="connsiteY1103" fmla="*/ 868431 h 1148385"/>
                    <a:gd name="connsiteX1104" fmla="*/ 648502 w 1217524"/>
                    <a:gd name="connsiteY1104" fmla="*/ 872061 h 1148385"/>
                    <a:gd name="connsiteX1105" fmla="*/ 643794 w 1217524"/>
                    <a:gd name="connsiteY1105" fmla="*/ 874519 h 1148385"/>
                    <a:gd name="connsiteX1106" fmla="*/ 637491 w 1217524"/>
                    <a:gd name="connsiteY1106" fmla="*/ 877966 h 1148385"/>
                    <a:gd name="connsiteX1107" fmla="*/ 633900 w 1217524"/>
                    <a:gd name="connsiteY1107" fmla="*/ 881245 h 1148385"/>
                    <a:gd name="connsiteX1108" fmla="*/ 645630 w 1217524"/>
                    <a:gd name="connsiteY1108" fmla="*/ 881883 h 1148385"/>
                    <a:gd name="connsiteX1109" fmla="*/ 650497 w 1217524"/>
                    <a:gd name="connsiteY1109" fmla="*/ 878564 h 1148385"/>
                    <a:gd name="connsiteX1110" fmla="*/ 654725 w 1217524"/>
                    <a:gd name="connsiteY1110" fmla="*/ 877830 h 1148385"/>
                    <a:gd name="connsiteX1111" fmla="*/ 660869 w 1217524"/>
                    <a:gd name="connsiteY1111" fmla="*/ 882490 h 1148385"/>
                    <a:gd name="connsiteX1112" fmla="*/ 665736 w 1217524"/>
                    <a:gd name="connsiteY1112" fmla="*/ 891171 h 1148385"/>
                    <a:gd name="connsiteX1113" fmla="*/ 667253 w 1217524"/>
                    <a:gd name="connsiteY1113" fmla="*/ 898145 h 1148385"/>
                    <a:gd name="connsiteX1114" fmla="*/ 667333 w 1217524"/>
                    <a:gd name="connsiteY1114" fmla="*/ 904296 h 1148385"/>
                    <a:gd name="connsiteX1115" fmla="*/ 666136 w 1217524"/>
                    <a:gd name="connsiteY1115" fmla="*/ 912483 h 1148385"/>
                    <a:gd name="connsiteX1116" fmla="*/ 664939 w 1217524"/>
                    <a:gd name="connsiteY1116" fmla="*/ 916840 h 1148385"/>
                    <a:gd name="connsiteX1117" fmla="*/ 661508 w 1217524"/>
                    <a:gd name="connsiteY1117" fmla="*/ 922026 h 1148385"/>
                    <a:gd name="connsiteX1118" fmla="*/ 657119 w 1217524"/>
                    <a:gd name="connsiteY1118" fmla="*/ 924603 h 1148385"/>
                    <a:gd name="connsiteX1119" fmla="*/ 654805 w 1217524"/>
                    <a:gd name="connsiteY1119" fmla="*/ 929813 h 1148385"/>
                    <a:gd name="connsiteX1120" fmla="*/ 652890 w 1217524"/>
                    <a:gd name="connsiteY1120" fmla="*/ 933332 h 1148385"/>
                    <a:gd name="connsiteX1121" fmla="*/ 653529 w 1217524"/>
                    <a:gd name="connsiteY1121" fmla="*/ 939851 h 1148385"/>
                    <a:gd name="connsiteX1122" fmla="*/ 657199 w 1217524"/>
                    <a:gd name="connsiteY1122" fmla="*/ 944958 h 1148385"/>
                    <a:gd name="connsiteX1123" fmla="*/ 658237 w 1217524"/>
                    <a:gd name="connsiteY1123" fmla="*/ 951716 h 1148385"/>
                    <a:gd name="connsiteX1124" fmla="*/ 657837 w 1217524"/>
                    <a:gd name="connsiteY1124" fmla="*/ 957365 h 1148385"/>
                    <a:gd name="connsiteX1125" fmla="*/ 661508 w 1217524"/>
                    <a:gd name="connsiteY1125" fmla="*/ 961418 h 1148385"/>
                    <a:gd name="connsiteX1126" fmla="*/ 672200 w 1217524"/>
                    <a:gd name="connsiteY1126" fmla="*/ 962791 h 1148385"/>
                    <a:gd name="connsiteX1127" fmla="*/ 676827 w 1217524"/>
                    <a:gd name="connsiteY1127" fmla="*/ 966501 h 1148385"/>
                    <a:gd name="connsiteX1128" fmla="*/ 678584 w 1217524"/>
                    <a:gd name="connsiteY1128" fmla="*/ 972111 h 1148385"/>
                    <a:gd name="connsiteX1129" fmla="*/ 681216 w 1217524"/>
                    <a:gd name="connsiteY1129" fmla="*/ 975222 h 1148385"/>
                    <a:gd name="connsiteX1130" fmla="*/ 684488 w 1217524"/>
                    <a:gd name="connsiteY1130" fmla="*/ 971544 h 1148385"/>
                    <a:gd name="connsiteX1131" fmla="*/ 689753 w 1217524"/>
                    <a:gd name="connsiteY1131" fmla="*/ 969262 h 1148385"/>
                    <a:gd name="connsiteX1132" fmla="*/ 698930 w 1217524"/>
                    <a:gd name="connsiteY1132" fmla="*/ 973826 h 1148385"/>
                    <a:gd name="connsiteX1133" fmla="*/ 705632 w 1217524"/>
                    <a:gd name="connsiteY1133" fmla="*/ 972486 h 1148385"/>
                    <a:gd name="connsiteX1134" fmla="*/ 714090 w 1217524"/>
                    <a:gd name="connsiteY1134" fmla="*/ 980090 h 1148385"/>
                    <a:gd name="connsiteX1135" fmla="*/ 717920 w 1217524"/>
                    <a:gd name="connsiteY1135" fmla="*/ 981717 h 1148385"/>
                    <a:gd name="connsiteX1136" fmla="*/ 722069 w 1217524"/>
                    <a:gd name="connsiteY1136" fmla="*/ 986441 h 1148385"/>
                    <a:gd name="connsiteX1137" fmla="*/ 727335 w 1217524"/>
                    <a:gd name="connsiteY1137" fmla="*/ 987239 h 1148385"/>
                    <a:gd name="connsiteX1138" fmla="*/ 732761 w 1217524"/>
                    <a:gd name="connsiteY1138" fmla="*/ 987414 h 1148385"/>
                    <a:gd name="connsiteX1139" fmla="*/ 740261 w 1217524"/>
                    <a:gd name="connsiteY1139" fmla="*/ 983983 h 1148385"/>
                    <a:gd name="connsiteX1140" fmla="*/ 746564 w 1217524"/>
                    <a:gd name="connsiteY1140" fmla="*/ 979475 h 1148385"/>
                    <a:gd name="connsiteX1141" fmla="*/ 749836 w 1217524"/>
                    <a:gd name="connsiteY1141" fmla="*/ 976722 h 1148385"/>
                    <a:gd name="connsiteX1142" fmla="*/ 755661 w 1217524"/>
                    <a:gd name="connsiteY1142" fmla="*/ 974408 h 1148385"/>
                    <a:gd name="connsiteX1143" fmla="*/ 764517 w 1217524"/>
                    <a:gd name="connsiteY1143" fmla="*/ 970211 h 1148385"/>
                    <a:gd name="connsiteX1144" fmla="*/ 769305 w 1217524"/>
                    <a:gd name="connsiteY1144" fmla="*/ 970571 h 1148385"/>
                    <a:gd name="connsiteX1145" fmla="*/ 772337 w 1217524"/>
                    <a:gd name="connsiteY1145" fmla="*/ 967818 h 1148385"/>
                    <a:gd name="connsiteX1146" fmla="*/ 767549 w 1217524"/>
                    <a:gd name="connsiteY1146" fmla="*/ 965719 h 1148385"/>
                    <a:gd name="connsiteX1147" fmla="*/ 771061 w 1217524"/>
                    <a:gd name="connsiteY1147" fmla="*/ 962344 h 1148385"/>
                    <a:gd name="connsiteX1148" fmla="*/ 775768 w 1217524"/>
                    <a:gd name="connsiteY1148" fmla="*/ 960820 h 1148385"/>
                    <a:gd name="connsiteX1149" fmla="*/ 782311 w 1217524"/>
                    <a:gd name="connsiteY1149" fmla="*/ 956815 h 1148385"/>
                    <a:gd name="connsiteX1150" fmla="*/ 787258 w 1217524"/>
                    <a:gd name="connsiteY1150" fmla="*/ 956128 h 1148385"/>
                    <a:gd name="connsiteX1151" fmla="*/ 786380 w 1217524"/>
                    <a:gd name="connsiteY1151" fmla="*/ 960174 h 1148385"/>
                    <a:gd name="connsiteX1152" fmla="*/ 787099 w 1217524"/>
                    <a:gd name="connsiteY1152" fmla="*/ 964195 h 1148385"/>
                    <a:gd name="connsiteX1153" fmla="*/ 778800 w 1217524"/>
                    <a:gd name="connsiteY1153" fmla="*/ 971736 h 1148385"/>
                    <a:gd name="connsiteX1154" fmla="*/ 774013 w 1217524"/>
                    <a:gd name="connsiteY1154" fmla="*/ 973004 h 1148385"/>
                    <a:gd name="connsiteX1155" fmla="*/ 770183 w 1217524"/>
                    <a:gd name="connsiteY1155" fmla="*/ 970970 h 1148385"/>
                    <a:gd name="connsiteX1156" fmla="*/ 773215 w 1217524"/>
                    <a:gd name="connsiteY1156" fmla="*/ 977488 h 1148385"/>
                    <a:gd name="connsiteX1157" fmla="*/ 781912 w 1217524"/>
                    <a:gd name="connsiteY1157" fmla="*/ 973866 h 1148385"/>
                    <a:gd name="connsiteX1158" fmla="*/ 788534 w 1217524"/>
                    <a:gd name="connsiteY1158" fmla="*/ 968256 h 1148385"/>
                    <a:gd name="connsiteX1159" fmla="*/ 794598 w 1217524"/>
                    <a:gd name="connsiteY1159" fmla="*/ 968600 h 1148385"/>
                    <a:gd name="connsiteX1160" fmla="*/ 794439 w 1217524"/>
                    <a:gd name="connsiteY1160" fmla="*/ 972661 h 1148385"/>
                    <a:gd name="connsiteX1161" fmla="*/ 788614 w 1217524"/>
                    <a:gd name="connsiteY1161" fmla="*/ 977169 h 1148385"/>
                    <a:gd name="connsiteX1162" fmla="*/ 789173 w 1217524"/>
                    <a:gd name="connsiteY1162" fmla="*/ 982595 h 1148385"/>
                    <a:gd name="connsiteX1163" fmla="*/ 794200 w 1217524"/>
                    <a:gd name="connsiteY1163" fmla="*/ 982699 h 1148385"/>
                    <a:gd name="connsiteX1164" fmla="*/ 795476 w 1217524"/>
                    <a:gd name="connsiteY1164" fmla="*/ 986888 h 1148385"/>
                    <a:gd name="connsiteX1165" fmla="*/ 794439 w 1217524"/>
                    <a:gd name="connsiteY1165" fmla="*/ 991236 h 1148385"/>
                    <a:gd name="connsiteX1166" fmla="*/ 798428 w 1217524"/>
                    <a:gd name="connsiteY1166" fmla="*/ 988451 h 1148385"/>
                    <a:gd name="connsiteX1167" fmla="*/ 802498 w 1217524"/>
                    <a:gd name="connsiteY1167" fmla="*/ 989991 h 1148385"/>
                    <a:gd name="connsiteX1168" fmla="*/ 803375 w 1217524"/>
                    <a:gd name="connsiteY1168" fmla="*/ 996295 h 1148385"/>
                    <a:gd name="connsiteX1169" fmla="*/ 553711 w 1217524"/>
                    <a:gd name="connsiteY1169" fmla="*/ 770320 h 1148385"/>
                    <a:gd name="connsiteX1170" fmla="*/ 557062 w 1217524"/>
                    <a:gd name="connsiteY1170" fmla="*/ 767647 h 1148385"/>
                    <a:gd name="connsiteX1171" fmla="*/ 553312 w 1217524"/>
                    <a:gd name="connsiteY1171" fmla="*/ 769642 h 1148385"/>
                    <a:gd name="connsiteX1172" fmla="*/ 558498 w 1217524"/>
                    <a:gd name="connsiteY1172" fmla="*/ 819120 h 1148385"/>
                    <a:gd name="connsiteX1173" fmla="*/ 562089 w 1217524"/>
                    <a:gd name="connsiteY1173" fmla="*/ 817309 h 1148385"/>
                    <a:gd name="connsiteX1174" fmla="*/ 558498 w 1217524"/>
                    <a:gd name="connsiteY1174" fmla="*/ 819120 h 1148385"/>
                    <a:gd name="connsiteX1175" fmla="*/ 809439 w 1217524"/>
                    <a:gd name="connsiteY1175" fmla="*/ 69783 h 1148385"/>
                    <a:gd name="connsiteX1176" fmla="*/ 812631 w 1217524"/>
                    <a:gd name="connsiteY1176" fmla="*/ 67126 h 1148385"/>
                    <a:gd name="connsiteX1177" fmla="*/ 814786 w 1217524"/>
                    <a:gd name="connsiteY1177" fmla="*/ 63711 h 1148385"/>
                    <a:gd name="connsiteX1178" fmla="*/ 818695 w 1217524"/>
                    <a:gd name="connsiteY1178" fmla="*/ 56793 h 1148385"/>
                    <a:gd name="connsiteX1179" fmla="*/ 816381 w 1217524"/>
                    <a:gd name="connsiteY1179" fmla="*/ 60798 h 1148385"/>
                    <a:gd name="connsiteX1180" fmla="*/ 813030 w 1217524"/>
                    <a:gd name="connsiteY1180" fmla="*/ 63862 h 1148385"/>
                    <a:gd name="connsiteX1181" fmla="*/ 810477 w 1217524"/>
                    <a:gd name="connsiteY1181" fmla="*/ 67405 h 1148385"/>
                    <a:gd name="connsiteX1182" fmla="*/ 1002214 w 1217524"/>
                    <a:gd name="connsiteY1182" fmla="*/ 1522 h 1148385"/>
                    <a:gd name="connsiteX1183" fmla="*/ 1006283 w 1217524"/>
                    <a:gd name="connsiteY1183" fmla="*/ 293 h 1148385"/>
                    <a:gd name="connsiteX1184" fmla="*/ 1000698 w 1217524"/>
                    <a:gd name="connsiteY1184" fmla="*/ -2 h 1148385"/>
                    <a:gd name="connsiteX1185" fmla="*/ 984979 w 1217524"/>
                    <a:gd name="connsiteY1185" fmla="*/ 26808 h 1148385"/>
                    <a:gd name="connsiteX1186" fmla="*/ 986096 w 1217524"/>
                    <a:gd name="connsiteY1186" fmla="*/ 22722 h 1148385"/>
                    <a:gd name="connsiteX1187" fmla="*/ 984181 w 1217524"/>
                    <a:gd name="connsiteY1187" fmla="*/ 26624 h 1148385"/>
                    <a:gd name="connsiteX1188" fmla="*/ 988250 w 1217524"/>
                    <a:gd name="connsiteY1188" fmla="*/ 29353 h 1148385"/>
                    <a:gd name="connsiteX1189" fmla="*/ 989926 w 1217524"/>
                    <a:gd name="connsiteY1189" fmla="*/ 25268 h 1148385"/>
                    <a:gd name="connsiteX1190" fmla="*/ 985618 w 1217524"/>
                    <a:gd name="connsiteY1190" fmla="*/ 27174 h 1148385"/>
                    <a:gd name="connsiteX1191" fmla="*/ 982665 w 1217524"/>
                    <a:gd name="connsiteY1191" fmla="*/ 46596 h 1148385"/>
                    <a:gd name="connsiteX1192" fmla="*/ 985298 w 1217524"/>
                    <a:gd name="connsiteY1192" fmla="*/ 42670 h 1148385"/>
                    <a:gd name="connsiteX1193" fmla="*/ 981149 w 1217524"/>
                    <a:gd name="connsiteY1193" fmla="*/ 42941 h 1148385"/>
                    <a:gd name="connsiteX1194" fmla="*/ 798748 w 1217524"/>
                    <a:gd name="connsiteY1194" fmla="*/ 77626 h 1148385"/>
                    <a:gd name="connsiteX1195" fmla="*/ 802099 w 1217524"/>
                    <a:gd name="connsiteY1195" fmla="*/ 74985 h 1148385"/>
                    <a:gd name="connsiteX1196" fmla="*/ 798748 w 1217524"/>
                    <a:gd name="connsiteY1196" fmla="*/ 77626 h 1148385"/>
                    <a:gd name="connsiteX1197" fmla="*/ 778960 w 1217524"/>
                    <a:gd name="connsiteY1197" fmla="*/ 90249 h 1148385"/>
                    <a:gd name="connsiteX1198" fmla="*/ 784385 w 1217524"/>
                    <a:gd name="connsiteY1198" fmla="*/ 87935 h 1148385"/>
                    <a:gd name="connsiteX1199" fmla="*/ 788854 w 1217524"/>
                    <a:gd name="connsiteY1199" fmla="*/ 83547 h 1148385"/>
                    <a:gd name="connsiteX1200" fmla="*/ 790609 w 1217524"/>
                    <a:gd name="connsiteY1200" fmla="*/ 79773 h 1148385"/>
                    <a:gd name="connsiteX1201" fmla="*/ 784385 w 1217524"/>
                    <a:gd name="connsiteY1201" fmla="*/ 85852 h 1148385"/>
                    <a:gd name="connsiteX1202" fmla="*/ 780317 w 1217524"/>
                    <a:gd name="connsiteY1202" fmla="*/ 86291 h 1148385"/>
                    <a:gd name="connsiteX1203" fmla="*/ 778960 w 1217524"/>
                    <a:gd name="connsiteY1203" fmla="*/ 90249 h 1148385"/>
                    <a:gd name="connsiteX1204" fmla="*/ 770581 w 1217524"/>
                    <a:gd name="connsiteY1204" fmla="*/ 95978 h 1148385"/>
                    <a:gd name="connsiteX1205" fmla="*/ 778960 w 1217524"/>
                    <a:gd name="connsiteY1205" fmla="*/ 91278 h 1148385"/>
                    <a:gd name="connsiteX1206" fmla="*/ 774571 w 1217524"/>
                    <a:gd name="connsiteY1206" fmla="*/ 90744 h 1148385"/>
                    <a:gd name="connsiteX1207" fmla="*/ 768587 w 1217524"/>
                    <a:gd name="connsiteY1207" fmla="*/ 94047 h 1148385"/>
                    <a:gd name="connsiteX1208" fmla="*/ 797232 w 1217524"/>
                    <a:gd name="connsiteY1208" fmla="*/ 90488 h 1148385"/>
                    <a:gd name="connsiteX1209" fmla="*/ 801700 w 1217524"/>
                    <a:gd name="connsiteY1209" fmla="*/ 87887 h 1148385"/>
                    <a:gd name="connsiteX1210" fmla="*/ 797391 w 1217524"/>
                    <a:gd name="connsiteY1210" fmla="*/ 88518 h 1148385"/>
                    <a:gd name="connsiteX1211" fmla="*/ 805370 w 1217524"/>
                    <a:gd name="connsiteY1211" fmla="*/ 73246 h 1148385"/>
                    <a:gd name="connsiteX1212" fmla="*/ 808801 w 1217524"/>
                    <a:gd name="connsiteY1212" fmla="*/ 70014 h 1148385"/>
                    <a:gd name="connsiteX1213" fmla="*/ 805769 w 1217524"/>
                    <a:gd name="connsiteY1213" fmla="*/ 72639 h 1148385"/>
                    <a:gd name="connsiteX1214" fmla="*/ 808402 w 1217524"/>
                    <a:gd name="connsiteY1214" fmla="*/ 81337 h 1148385"/>
                    <a:gd name="connsiteX1215" fmla="*/ 811993 w 1217524"/>
                    <a:gd name="connsiteY1215" fmla="*/ 79350 h 1148385"/>
                    <a:gd name="connsiteX1216" fmla="*/ 808402 w 1217524"/>
                    <a:gd name="connsiteY1216" fmla="*/ 81337 h 1148385"/>
                    <a:gd name="connsiteX1217" fmla="*/ 789572 w 1217524"/>
                    <a:gd name="connsiteY1217" fmla="*/ 140413 h 1148385"/>
                    <a:gd name="connsiteX1218" fmla="*/ 791966 w 1217524"/>
                    <a:gd name="connsiteY1218" fmla="*/ 136647 h 1148385"/>
                    <a:gd name="connsiteX1219" fmla="*/ 789253 w 1217524"/>
                    <a:gd name="connsiteY1219" fmla="*/ 139719 h 1148385"/>
                    <a:gd name="connsiteX1220" fmla="*/ 790051 w 1217524"/>
                    <a:gd name="connsiteY1220" fmla="*/ 150196 h 1148385"/>
                    <a:gd name="connsiteX1221" fmla="*/ 793083 w 1217524"/>
                    <a:gd name="connsiteY1221" fmla="*/ 146334 h 1148385"/>
                    <a:gd name="connsiteX1222" fmla="*/ 788934 w 1217524"/>
                    <a:gd name="connsiteY1222" fmla="*/ 146581 h 1148385"/>
                    <a:gd name="connsiteX1223" fmla="*/ 808562 w 1217524"/>
                    <a:gd name="connsiteY1223" fmla="*/ 165372 h 1148385"/>
                    <a:gd name="connsiteX1224" fmla="*/ 811434 w 1217524"/>
                    <a:gd name="connsiteY1224" fmla="*/ 160680 h 1148385"/>
                    <a:gd name="connsiteX1225" fmla="*/ 806169 w 1217524"/>
                    <a:gd name="connsiteY1225" fmla="*/ 159978 h 1148385"/>
                    <a:gd name="connsiteX1226" fmla="*/ 806169 w 1217524"/>
                    <a:gd name="connsiteY1226" fmla="*/ 155151 h 1148385"/>
                    <a:gd name="connsiteX1227" fmla="*/ 809439 w 1217524"/>
                    <a:gd name="connsiteY1227" fmla="*/ 151720 h 1148385"/>
                    <a:gd name="connsiteX1228" fmla="*/ 811514 w 1217524"/>
                    <a:gd name="connsiteY1228" fmla="*/ 147148 h 1148385"/>
                    <a:gd name="connsiteX1229" fmla="*/ 808243 w 1217524"/>
                    <a:gd name="connsiteY1229" fmla="*/ 150188 h 1148385"/>
                    <a:gd name="connsiteX1230" fmla="*/ 805051 w 1217524"/>
                    <a:gd name="connsiteY1230" fmla="*/ 147124 h 1148385"/>
                    <a:gd name="connsiteX1231" fmla="*/ 801142 w 1217524"/>
                    <a:gd name="connsiteY1231" fmla="*/ 149063 h 1148385"/>
                    <a:gd name="connsiteX1232" fmla="*/ 796913 w 1217524"/>
                    <a:gd name="connsiteY1232" fmla="*/ 151400 h 1148385"/>
                    <a:gd name="connsiteX1233" fmla="*/ 795636 w 1217524"/>
                    <a:gd name="connsiteY1233" fmla="*/ 157042 h 1148385"/>
                    <a:gd name="connsiteX1234" fmla="*/ 794598 w 1217524"/>
                    <a:gd name="connsiteY1234" fmla="*/ 160983 h 1148385"/>
                    <a:gd name="connsiteX1235" fmla="*/ 798428 w 1217524"/>
                    <a:gd name="connsiteY1235" fmla="*/ 163608 h 1148385"/>
                    <a:gd name="connsiteX1236" fmla="*/ 804094 w 1217524"/>
                    <a:gd name="connsiteY1236" fmla="*/ 163888 h 1148385"/>
                    <a:gd name="connsiteX1237" fmla="*/ 808562 w 1217524"/>
                    <a:gd name="connsiteY1237" fmla="*/ 165372 h 1148385"/>
                    <a:gd name="connsiteX1238" fmla="*/ 790210 w 1217524"/>
                    <a:gd name="connsiteY1238" fmla="*/ 210573 h 1148385"/>
                    <a:gd name="connsiteX1239" fmla="*/ 793801 w 1217524"/>
                    <a:gd name="connsiteY1239" fmla="*/ 207366 h 1148385"/>
                    <a:gd name="connsiteX1240" fmla="*/ 790290 w 1217524"/>
                    <a:gd name="connsiteY1240" fmla="*/ 209576 h 1148385"/>
                    <a:gd name="connsiteX1241" fmla="*/ 789412 w 1217524"/>
                    <a:gd name="connsiteY1241" fmla="*/ 219270 h 1148385"/>
                    <a:gd name="connsiteX1242" fmla="*/ 794040 w 1217524"/>
                    <a:gd name="connsiteY1242" fmla="*/ 215736 h 1148385"/>
                    <a:gd name="connsiteX1243" fmla="*/ 796115 w 1217524"/>
                    <a:gd name="connsiteY1243" fmla="*/ 212073 h 1148385"/>
                    <a:gd name="connsiteX1244" fmla="*/ 792125 w 1217524"/>
                    <a:gd name="connsiteY1244" fmla="*/ 213549 h 1148385"/>
                    <a:gd name="connsiteX1245" fmla="*/ 789412 w 1217524"/>
                    <a:gd name="connsiteY1245" fmla="*/ 219270 h 1148385"/>
                    <a:gd name="connsiteX1246" fmla="*/ 800025 w 1217524"/>
                    <a:gd name="connsiteY1246" fmla="*/ 210382 h 1148385"/>
                    <a:gd name="connsiteX1247" fmla="*/ 801700 w 1217524"/>
                    <a:gd name="connsiteY1247" fmla="*/ 206656 h 1148385"/>
                    <a:gd name="connsiteX1248" fmla="*/ 800025 w 1217524"/>
                    <a:gd name="connsiteY1248" fmla="*/ 210382 h 1148385"/>
                    <a:gd name="connsiteX1249" fmla="*/ 805610 w 1217524"/>
                    <a:gd name="connsiteY1249" fmla="*/ 217060 h 1148385"/>
                    <a:gd name="connsiteX1250" fmla="*/ 806727 w 1217524"/>
                    <a:gd name="connsiteY1250" fmla="*/ 212608 h 1148385"/>
                    <a:gd name="connsiteX1251" fmla="*/ 805610 w 1217524"/>
                    <a:gd name="connsiteY1251" fmla="*/ 208650 h 1148385"/>
                    <a:gd name="connsiteX1252" fmla="*/ 802498 w 1217524"/>
                    <a:gd name="connsiteY1252" fmla="*/ 211722 h 1148385"/>
                    <a:gd name="connsiteX1253" fmla="*/ 804732 w 1217524"/>
                    <a:gd name="connsiteY1253" fmla="*/ 215440 h 1148385"/>
                    <a:gd name="connsiteX1254" fmla="*/ 795875 w 1217524"/>
                    <a:gd name="connsiteY1254" fmla="*/ 213877 h 1148385"/>
                    <a:gd name="connsiteX1255" fmla="*/ 799386 w 1217524"/>
                    <a:gd name="connsiteY1255" fmla="*/ 211818 h 1148385"/>
                    <a:gd name="connsiteX1256" fmla="*/ 795875 w 1217524"/>
                    <a:gd name="connsiteY1256" fmla="*/ 213877 h 1148385"/>
                    <a:gd name="connsiteX1257" fmla="*/ 863937 w 1217524"/>
                    <a:gd name="connsiteY1257" fmla="*/ 246822 h 1148385"/>
                    <a:gd name="connsiteX1258" fmla="*/ 867847 w 1217524"/>
                    <a:gd name="connsiteY1258" fmla="*/ 245370 h 1148385"/>
                    <a:gd name="connsiteX1259" fmla="*/ 871596 w 1217524"/>
                    <a:gd name="connsiteY1259" fmla="*/ 243343 h 1148385"/>
                    <a:gd name="connsiteX1260" fmla="*/ 874149 w 1217524"/>
                    <a:gd name="connsiteY1260" fmla="*/ 239601 h 1148385"/>
                    <a:gd name="connsiteX1261" fmla="*/ 879576 w 1217524"/>
                    <a:gd name="connsiteY1261" fmla="*/ 240040 h 1148385"/>
                    <a:gd name="connsiteX1262" fmla="*/ 877261 w 1217524"/>
                    <a:gd name="connsiteY1262" fmla="*/ 235771 h 1148385"/>
                    <a:gd name="connsiteX1263" fmla="*/ 872794 w 1217524"/>
                    <a:gd name="connsiteY1263" fmla="*/ 237207 h 1148385"/>
                    <a:gd name="connsiteX1264" fmla="*/ 868086 w 1217524"/>
                    <a:gd name="connsiteY1264" fmla="*/ 237726 h 1148385"/>
                    <a:gd name="connsiteX1265" fmla="*/ 864894 w 1217524"/>
                    <a:gd name="connsiteY1265" fmla="*/ 240239 h 1148385"/>
                    <a:gd name="connsiteX1266" fmla="*/ 862900 w 1217524"/>
                    <a:gd name="connsiteY1266" fmla="*/ 244516 h 1148385"/>
                    <a:gd name="connsiteX1267" fmla="*/ 945562 w 1217524"/>
                    <a:gd name="connsiteY1267" fmla="*/ 196067 h 1148385"/>
                    <a:gd name="connsiteX1268" fmla="*/ 946440 w 1217524"/>
                    <a:gd name="connsiteY1268" fmla="*/ 192022 h 1148385"/>
                    <a:gd name="connsiteX1269" fmla="*/ 945562 w 1217524"/>
                    <a:gd name="connsiteY1269" fmla="*/ 196067 h 1148385"/>
                    <a:gd name="connsiteX1270" fmla="*/ 866889 w 1217524"/>
                    <a:gd name="connsiteY1270" fmla="*/ 260083 h 1148385"/>
                    <a:gd name="connsiteX1271" fmla="*/ 871038 w 1217524"/>
                    <a:gd name="connsiteY1271" fmla="*/ 259174 h 1148385"/>
                    <a:gd name="connsiteX1272" fmla="*/ 867049 w 1217524"/>
                    <a:gd name="connsiteY1272" fmla="*/ 258615 h 1148385"/>
                    <a:gd name="connsiteX1273" fmla="*/ 1060541 w 1217524"/>
                    <a:gd name="connsiteY1273" fmla="*/ 305819 h 1148385"/>
                    <a:gd name="connsiteX1274" fmla="*/ 1063971 w 1217524"/>
                    <a:gd name="connsiteY1274" fmla="*/ 303545 h 1148385"/>
                    <a:gd name="connsiteX1275" fmla="*/ 1063573 w 1217524"/>
                    <a:gd name="connsiteY1275" fmla="*/ 297760 h 1148385"/>
                    <a:gd name="connsiteX1276" fmla="*/ 1058626 w 1217524"/>
                    <a:gd name="connsiteY1276" fmla="*/ 297322 h 1148385"/>
                    <a:gd name="connsiteX1277" fmla="*/ 1059822 w 1217524"/>
                    <a:gd name="connsiteY1277" fmla="*/ 302157 h 1148385"/>
                    <a:gd name="connsiteX1278" fmla="*/ 1127964 w 1217524"/>
                    <a:gd name="connsiteY1278" fmla="*/ 362566 h 1148385"/>
                    <a:gd name="connsiteX1279" fmla="*/ 1129958 w 1217524"/>
                    <a:gd name="connsiteY1279" fmla="*/ 358928 h 1148385"/>
                    <a:gd name="connsiteX1280" fmla="*/ 1126607 w 1217524"/>
                    <a:gd name="connsiteY1280" fmla="*/ 362008 h 1148385"/>
                    <a:gd name="connsiteX1281" fmla="*/ 1127644 w 1217524"/>
                    <a:gd name="connsiteY1281" fmla="*/ 367609 h 1148385"/>
                    <a:gd name="connsiteX1282" fmla="*/ 1129639 w 1217524"/>
                    <a:gd name="connsiteY1282" fmla="*/ 363396 h 1148385"/>
                    <a:gd name="connsiteX1283" fmla="*/ 1127644 w 1217524"/>
                    <a:gd name="connsiteY1283" fmla="*/ 367609 h 1148385"/>
                    <a:gd name="connsiteX1284" fmla="*/ 1139214 w 1217524"/>
                    <a:gd name="connsiteY1284" fmla="*/ 430197 h 1148385"/>
                    <a:gd name="connsiteX1285" fmla="*/ 1140890 w 1217524"/>
                    <a:gd name="connsiteY1285" fmla="*/ 426287 h 1148385"/>
                    <a:gd name="connsiteX1286" fmla="*/ 1139214 w 1217524"/>
                    <a:gd name="connsiteY1286" fmla="*/ 430197 h 1148385"/>
                    <a:gd name="connsiteX1287" fmla="*/ 1155731 w 1217524"/>
                    <a:gd name="connsiteY1287" fmla="*/ 435455 h 1148385"/>
                    <a:gd name="connsiteX1288" fmla="*/ 1157965 w 1217524"/>
                    <a:gd name="connsiteY1288" fmla="*/ 431960 h 1148385"/>
                    <a:gd name="connsiteX1289" fmla="*/ 1155731 w 1217524"/>
                    <a:gd name="connsiteY1289" fmla="*/ 435455 h 1148385"/>
                    <a:gd name="connsiteX1290" fmla="*/ 1166024 w 1217524"/>
                    <a:gd name="connsiteY1290" fmla="*/ 483521 h 1148385"/>
                    <a:gd name="connsiteX1291" fmla="*/ 1167141 w 1217524"/>
                    <a:gd name="connsiteY1291" fmla="*/ 478917 h 1148385"/>
                    <a:gd name="connsiteX1292" fmla="*/ 1168178 w 1217524"/>
                    <a:gd name="connsiteY1292" fmla="*/ 473938 h 1148385"/>
                    <a:gd name="connsiteX1293" fmla="*/ 1163630 w 1217524"/>
                    <a:gd name="connsiteY1293" fmla="*/ 473747 h 1148385"/>
                    <a:gd name="connsiteX1294" fmla="*/ 1161715 w 1217524"/>
                    <a:gd name="connsiteY1294" fmla="*/ 478295 h 1148385"/>
                    <a:gd name="connsiteX1295" fmla="*/ 1164189 w 1217524"/>
                    <a:gd name="connsiteY1295" fmla="*/ 481590 h 1148385"/>
                    <a:gd name="connsiteX1296" fmla="*/ 1169136 w 1217524"/>
                    <a:gd name="connsiteY1296" fmla="*/ 486920 h 1148385"/>
                    <a:gd name="connsiteX1297" fmla="*/ 1169056 w 1217524"/>
                    <a:gd name="connsiteY1297" fmla="*/ 482859 h 1148385"/>
                    <a:gd name="connsiteX1298" fmla="*/ 1169136 w 1217524"/>
                    <a:gd name="connsiteY1298" fmla="*/ 486920 h 1148385"/>
                    <a:gd name="connsiteX1299" fmla="*/ 1199217 w 1217524"/>
                    <a:gd name="connsiteY1299" fmla="*/ 551239 h 1148385"/>
                    <a:gd name="connsiteX1300" fmla="*/ 1202568 w 1217524"/>
                    <a:gd name="connsiteY1300" fmla="*/ 545239 h 1148385"/>
                    <a:gd name="connsiteX1301" fmla="*/ 1204962 w 1217524"/>
                    <a:gd name="connsiteY1301" fmla="*/ 541672 h 1148385"/>
                    <a:gd name="connsiteX1302" fmla="*/ 1217488 w 1217524"/>
                    <a:gd name="connsiteY1302" fmla="*/ 525243 h 1148385"/>
                    <a:gd name="connsiteX1303" fmla="*/ 1216133 w 1217524"/>
                    <a:gd name="connsiteY1303" fmla="*/ 520560 h 1148385"/>
                    <a:gd name="connsiteX1304" fmla="*/ 1217648 w 1217524"/>
                    <a:gd name="connsiteY1304" fmla="*/ 514416 h 1148385"/>
                    <a:gd name="connsiteX1305" fmla="*/ 1212621 w 1217524"/>
                    <a:gd name="connsiteY1305" fmla="*/ 518182 h 1148385"/>
                    <a:gd name="connsiteX1306" fmla="*/ 1214696 w 1217524"/>
                    <a:gd name="connsiteY1306" fmla="*/ 521820 h 1148385"/>
                    <a:gd name="connsiteX1307" fmla="*/ 1211186 w 1217524"/>
                    <a:gd name="connsiteY1307" fmla="*/ 527206 h 1148385"/>
                    <a:gd name="connsiteX1308" fmla="*/ 1206079 w 1217524"/>
                    <a:gd name="connsiteY1308" fmla="*/ 530454 h 1148385"/>
                    <a:gd name="connsiteX1309" fmla="*/ 1204722 w 1217524"/>
                    <a:gd name="connsiteY1309" fmla="*/ 536095 h 1148385"/>
                    <a:gd name="connsiteX1310" fmla="*/ 1201610 w 1217524"/>
                    <a:gd name="connsiteY1310" fmla="*/ 539558 h 1148385"/>
                    <a:gd name="connsiteX1311" fmla="*/ 1198658 w 1217524"/>
                    <a:gd name="connsiteY1311" fmla="*/ 544162 h 1148385"/>
                    <a:gd name="connsiteX1312" fmla="*/ 1199217 w 1217524"/>
                    <a:gd name="connsiteY1312" fmla="*/ 551239 h 1148385"/>
                    <a:gd name="connsiteX1313" fmla="*/ 1187089 w 1217524"/>
                    <a:gd name="connsiteY1313" fmla="*/ 595036 h 1148385"/>
                    <a:gd name="connsiteX1314" fmla="*/ 1188286 w 1217524"/>
                    <a:gd name="connsiteY1314" fmla="*/ 591126 h 1148385"/>
                    <a:gd name="connsiteX1315" fmla="*/ 1187089 w 1217524"/>
                    <a:gd name="connsiteY1315" fmla="*/ 595036 h 1148385"/>
                    <a:gd name="connsiteX1316" fmla="*/ 1191716 w 1217524"/>
                    <a:gd name="connsiteY1316" fmla="*/ 602840 h 1148385"/>
                    <a:gd name="connsiteX1317" fmla="*/ 1192993 w 1217524"/>
                    <a:gd name="connsiteY1317" fmla="*/ 598946 h 1148385"/>
                    <a:gd name="connsiteX1318" fmla="*/ 1196503 w 1217524"/>
                    <a:gd name="connsiteY1318" fmla="*/ 592930 h 1148385"/>
                    <a:gd name="connsiteX1319" fmla="*/ 1192275 w 1217524"/>
                    <a:gd name="connsiteY1319" fmla="*/ 596249 h 1148385"/>
                    <a:gd name="connsiteX1320" fmla="*/ 1191716 w 1217524"/>
                    <a:gd name="connsiteY1320" fmla="*/ 602840 h 1148385"/>
                    <a:gd name="connsiteX1321" fmla="*/ 1186530 w 1217524"/>
                    <a:gd name="connsiteY1321" fmla="*/ 616468 h 1148385"/>
                    <a:gd name="connsiteX1322" fmla="*/ 1189881 w 1217524"/>
                    <a:gd name="connsiteY1322" fmla="*/ 612047 h 1148385"/>
                    <a:gd name="connsiteX1323" fmla="*/ 1194110 w 1217524"/>
                    <a:gd name="connsiteY1323" fmla="*/ 605960 h 1148385"/>
                    <a:gd name="connsiteX1324" fmla="*/ 1190041 w 1217524"/>
                    <a:gd name="connsiteY1324" fmla="*/ 607451 h 1148385"/>
                    <a:gd name="connsiteX1325" fmla="*/ 1188286 w 1217524"/>
                    <a:gd name="connsiteY1325" fmla="*/ 611633 h 1148385"/>
                    <a:gd name="connsiteX1326" fmla="*/ 1186370 w 1217524"/>
                    <a:gd name="connsiteY1326" fmla="*/ 615415 h 1148385"/>
                    <a:gd name="connsiteX1327" fmla="*/ 1184535 w 1217524"/>
                    <a:gd name="connsiteY1327" fmla="*/ 623019 h 1148385"/>
                    <a:gd name="connsiteX1328" fmla="*/ 1186211 w 1217524"/>
                    <a:gd name="connsiteY1328" fmla="*/ 619133 h 1148385"/>
                    <a:gd name="connsiteX1329" fmla="*/ 1184535 w 1217524"/>
                    <a:gd name="connsiteY1329" fmla="*/ 623019 h 1148385"/>
                    <a:gd name="connsiteX1330" fmla="*/ 589856 w 1217524"/>
                    <a:gd name="connsiteY1330" fmla="*/ 862534 h 1148385"/>
                    <a:gd name="connsiteX1331" fmla="*/ 589457 w 1217524"/>
                    <a:gd name="connsiteY1331" fmla="*/ 858488 h 1148385"/>
                    <a:gd name="connsiteX1332" fmla="*/ 589856 w 1217524"/>
                    <a:gd name="connsiteY1332" fmla="*/ 862534 h 1148385"/>
                    <a:gd name="connsiteX1333" fmla="*/ 608128 w 1217524"/>
                    <a:gd name="connsiteY1333" fmla="*/ 896118 h 1148385"/>
                    <a:gd name="connsiteX1334" fmla="*/ 612597 w 1217524"/>
                    <a:gd name="connsiteY1334" fmla="*/ 894490 h 1148385"/>
                    <a:gd name="connsiteX1335" fmla="*/ 615309 w 1217524"/>
                    <a:gd name="connsiteY1335" fmla="*/ 890812 h 1148385"/>
                    <a:gd name="connsiteX1336" fmla="*/ 619698 w 1217524"/>
                    <a:gd name="connsiteY1336" fmla="*/ 888961 h 1148385"/>
                    <a:gd name="connsiteX1337" fmla="*/ 624485 w 1217524"/>
                    <a:gd name="connsiteY1337" fmla="*/ 889128 h 1148385"/>
                    <a:gd name="connsiteX1338" fmla="*/ 630470 w 1217524"/>
                    <a:gd name="connsiteY1338" fmla="*/ 888737 h 1148385"/>
                    <a:gd name="connsiteX1339" fmla="*/ 628793 w 1217524"/>
                    <a:gd name="connsiteY1339" fmla="*/ 884469 h 1148385"/>
                    <a:gd name="connsiteX1340" fmla="*/ 624166 w 1217524"/>
                    <a:gd name="connsiteY1340" fmla="*/ 886910 h 1148385"/>
                    <a:gd name="connsiteX1341" fmla="*/ 620416 w 1217524"/>
                    <a:gd name="connsiteY1341" fmla="*/ 888458 h 1148385"/>
                    <a:gd name="connsiteX1342" fmla="*/ 623288 w 1217524"/>
                    <a:gd name="connsiteY1342" fmla="*/ 884692 h 1148385"/>
                    <a:gd name="connsiteX1343" fmla="*/ 617464 w 1217524"/>
                    <a:gd name="connsiteY1343" fmla="*/ 884804 h 1148385"/>
                    <a:gd name="connsiteX1344" fmla="*/ 620576 w 1217524"/>
                    <a:gd name="connsiteY1344" fmla="*/ 882107 h 1148385"/>
                    <a:gd name="connsiteX1345" fmla="*/ 616027 w 1217524"/>
                    <a:gd name="connsiteY1345" fmla="*/ 880327 h 1148385"/>
                    <a:gd name="connsiteX1346" fmla="*/ 610840 w 1217524"/>
                    <a:gd name="connsiteY1346" fmla="*/ 880567 h 1148385"/>
                    <a:gd name="connsiteX1347" fmla="*/ 606851 w 1217524"/>
                    <a:gd name="connsiteY1347" fmla="*/ 881436 h 1148385"/>
                    <a:gd name="connsiteX1348" fmla="*/ 602703 w 1217524"/>
                    <a:gd name="connsiteY1348" fmla="*/ 882849 h 1148385"/>
                    <a:gd name="connsiteX1349" fmla="*/ 596638 w 1217524"/>
                    <a:gd name="connsiteY1349" fmla="*/ 883766 h 1148385"/>
                    <a:gd name="connsiteX1350" fmla="*/ 592329 w 1217524"/>
                    <a:gd name="connsiteY1350" fmla="*/ 885115 h 1148385"/>
                    <a:gd name="connsiteX1351" fmla="*/ 588340 w 1217524"/>
                    <a:gd name="connsiteY1351" fmla="*/ 885985 h 1148385"/>
                    <a:gd name="connsiteX1352" fmla="*/ 585308 w 1217524"/>
                    <a:gd name="connsiteY1352" fmla="*/ 890046 h 1148385"/>
                    <a:gd name="connsiteX1353" fmla="*/ 587462 w 1217524"/>
                    <a:gd name="connsiteY1353" fmla="*/ 893995 h 1148385"/>
                    <a:gd name="connsiteX1354" fmla="*/ 593287 w 1217524"/>
                    <a:gd name="connsiteY1354" fmla="*/ 895272 h 1148385"/>
                    <a:gd name="connsiteX1355" fmla="*/ 598952 w 1217524"/>
                    <a:gd name="connsiteY1355" fmla="*/ 894442 h 1148385"/>
                    <a:gd name="connsiteX1356" fmla="*/ 602703 w 1217524"/>
                    <a:gd name="connsiteY1356" fmla="*/ 892966 h 1148385"/>
                    <a:gd name="connsiteX1357" fmla="*/ 606851 w 1217524"/>
                    <a:gd name="connsiteY1357" fmla="*/ 893780 h 1148385"/>
                    <a:gd name="connsiteX1358" fmla="*/ 787657 w 1217524"/>
                    <a:gd name="connsiteY1358" fmla="*/ 974855 h 1148385"/>
                    <a:gd name="connsiteX1359" fmla="*/ 792045 w 1217524"/>
                    <a:gd name="connsiteY1359" fmla="*/ 973052 h 1148385"/>
                    <a:gd name="connsiteX1360" fmla="*/ 788216 w 1217524"/>
                    <a:gd name="connsiteY1360" fmla="*/ 970499 h 1148385"/>
                    <a:gd name="connsiteX1361" fmla="*/ 785981 w 1217524"/>
                    <a:gd name="connsiteY1361" fmla="*/ 973977 h 1148385"/>
                    <a:gd name="connsiteX1362" fmla="*/ 784864 w 1217524"/>
                    <a:gd name="connsiteY1362" fmla="*/ 979778 h 1148385"/>
                    <a:gd name="connsiteX1363" fmla="*/ 782790 w 1217524"/>
                    <a:gd name="connsiteY1363" fmla="*/ 975908 h 1148385"/>
                    <a:gd name="connsiteX1364" fmla="*/ 784864 w 1217524"/>
                    <a:gd name="connsiteY1364" fmla="*/ 979778 h 1148385"/>
                    <a:gd name="connsiteX1365" fmla="*/ 715367 w 1217524"/>
                    <a:gd name="connsiteY1365" fmla="*/ 1032991 h 1148385"/>
                    <a:gd name="connsiteX1366" fmla="*/ 720074 w 1217524"/>
                    <a:gd name="connsiteY1366" fmla="*/ 1030613 h 1148385"/>
                    <a:gd name="connsiteX1367" fmla="*/ 724622 w 1217524"/>
                    <a:gd name="connsiteY1367" fmla="*/ 1027517 h 1148385"/>
                    <a:gd name="connsiteX1368" fmla="*/ 726458 w 1217524"/>
                    <a:gd name="connsiteY1368" fmla="*/ 1023152 h 1148385"/>
                    <a:gd name="connsiteX1369" fmla="*/ 728532 w 1217524"/>
                    <a:gd name="connsiteY1369" fmla="*/ 1018955 h 1148385"/>
                    <a:gd name="connsiteX1370" fmla="*/ 727256 w 1217524"/>
                    <a:gd name="connsiteY1370" fmla="*/ 1013666 h 1148385"/>
                    <a:gd name="connsiteX1371" fmla="*/ 723664 w 1217524"/>
                    <a:gd name="connsiteY1371" fmla="*/ 1017511 h 1148385"/>
                    <a:gd name="connsiteX1372" fmla="*/ 720872 w 1217524"/>
                    <a:gd name="connsiteY1372" fmla="*/ 1021030 h 1148385"/>
                    <a:gd name="connsiteX1373" fmla="*/ 718159 w 1217524"/>
                    <a:gd name="connsiteY1373" fmla="*/ 1024477 h 1148385"/>
                    <a:gd name="connsiteX1374" fmla="*/ 716723 w 1217524"/>
                    <a:gd name="connsiteY1374" fmla="*/ 1029488 h 1148385"/>
                    <a:gd name="connsiteX1375" fmla="*/ 728532 w 1217524"/>
                    <a:gd name="connsiteY1375" fmla="*/ 1047863 h 1148385"/>
                    <a:gd name="connsiteX1376" fmla="*/ 732282 w 1217524"/>
                    <a:gd name="connsiteY1376" fmla="*/ 1043651 h 1148385"/>
                    <a:gd name="connsiteX1377" fmla="*/ 729091 w 1217524"/>
                    <a:gd name="connsiteY1377" fmla="*/ 1046044 h 1148385"/>
                    <a:gd name="connsiteX1378" fmla="*/ 735075 w 1217524"/>
                    <a:gd name="connsiteY1378" fmla="*/ 1043810 h 1148385"/>
                    <a:gd name="connsiteX1379" fmla="*/ 738745 w 1217524"/>
                    <a:gd name="connsiteY1379" fmla="*/ 1040738 h 1148385"/>
                    <a:gd name="connsiteX1380" fmla="*/ 734277 w 1217524"/>
                    <a:gd name="connsiteY1380" fmla="*/ 1042534 h 1148385"/>
                    <a:gd name="connsiteX1381" fmla="*/ 729091 w 1217524"/>
                    <a:gd name="connsiteY1381" fmla="*/ 1052077 h 1148385"/>
                    <a:gd name="connsiteX1382" fmla="*/ 733558 w 1217524"/>
                    <a:gd name="connsiteY1382" fmla="*/ 1051167 h 1148385"/>
                    <a:gd name="connsiteX1383" fmla="*/ 729091 w 1217524"/>
                    <a:gd name="connsiteY1383" fmla="*/ 1052077 h 1148385"/>
                    <a:gd name="connsiteX1384" fmla="*/ 828829 w 1217524"/>
                    <a:gd name="connsiteY1384" fmla="*/ 1036565 h 1148385"/>
                    <a:gd name="connsiteX1385" fmla="*/ 832978 w 1217524"/>
                    <a:gd name="connsiteY1385" fmla="*/ 1034746 h 1148385"/>
                    <a:gd name="connsiteX1386" fmla="*/ 837925 w 1217524"/>
                    <a:gd name="connsiteY1386" fmla="*/ 1030421 h 1148385"/>
                    <a:gd name="connsiteX1387" fmla="*/ 840638 w 1217524"/>
                    <a:gd name="connsiteY1387" fmla="*/ 1026583 h 1148385"/>
                    <a:gd name="connsiteX1388" fmla="*/ 837047 w 1217524"/>
                    <a:gd name="connsiteY1388" fmla="*/ 1023312 h 1148385"/>
                    <a:gd name="connsiteX1389" fmla="*/ 835531 w 1217524"/>
                    <a:gd name="connsiteY1389" fmla="*/ 1018365 h 1148385"/>
                    <a:gd name="connsiteX1390" fmla="*/ 830903 w 1217524"/>
                    <a:gd name="connsiteY1390" fmla="*/ 1021892 h 1148385"/>
                    <a:gd name="connsiteX1391" fmla="*/ 828191 w 1217524"/>
                    <a:gd name="connsiteY1391" fmla="*/ 1024947 h 1148385"/>
                    <a:gd name="connsiteX1392" fmla="*/ 828350 w 1217524"/>
                    <a:gd name="connsiteY1392" fmla="*/ 1028993 h 1148385"/>
                    <a:gd name="connsiteX1393" fmla="*/ 828509 w 1217524"/>
                    <a:gd name="connsiteY1393" fmla="*/ 1033485 h 1148385"/>
                    <a:gd name="connsiteX1394" fmla="*/ 823403 w 1217524"/>
                    <a:gd name="connsiteY1394" fmla="*/ 1047481 h 1148385"/>
                    <a:gd name="connsiteX1395" fmla="*/ 827871 w 1217524"/>
                    <a:gd name="connsiteY1395" fmla="*/ 1043651 h 1148385"/>
                    <a:gd name="connsiteX1396" fmla="*/ 822525 w 1217524"/>
                    <a:gd name="connsiteY1396" fmla="*/ 1045406 h 1148385"/>
                    <a:gd name="connsiteX1397" fmla="*/ 830344 w 1217524"/>
                    <a:gd name="connsiteY1397" fmla="*/ 1044081 h 1148385"/>
                    <a:gd name="connsiteX1398" fmla="*/ 834973 w 1217524"/>
                    <a:gd name="connsiteY1398" fmla="*/ 1042446 h 1148385"/>
                    <a:gd name="connsiteX1399" fmla="*/ 834254 w 1217524"/>
                    <a:gd name="connsiteY1399" fmla="*/ 1037706 h 1148385"/>
                    <a:gd name="connsiteX1400" fmla="*/ 829307 w 1217524"/>
                    <a:gd name="connsiteY1400" fmla="*/ 1039485 h 1148385"/>
                    <a:gd name="connsiteX1401" fmla="*/ 824600 w 1217524"/>
                    <a:gd name="connsiteY1401" fmla="*/ 1039757 h 1148385"/>
                    <a:gd name="connsiteX1402" fmla="*/ 827552 w 1217524"/>
                    <a:gd name="connsiteY1402" fmla="*/ 1042669 h 1148385"/>
                    <a:gd name="connsiteX1403" fmla="*/ 718079 w 1217524"/>
                    <a:gd name="connsiteY1403" fmla="*/ 1148384 h 1148385"/>
                    <a:gd name="connsiteX1404" fmla="*/ 722388 w 1217524"/>
                    <a:gd name="connsiteY1404" fmla="*/ 1144753 h 1148385"/>
                    <a:gd name="connsiteX1405" fmla="*/ 726138 w 1217524"/>
                    <a:gd name="connsiteY1405" fmla="*/ 1142742 h 1148385"/>
                    <a:gd name="connsiteX1406" fmla="*/ 730208 w 1217524"/>
                    <a:gd name="connsiteY1406" fmla="*/ 1139208 h 1148385"/>
                    <a:gd name="connsiteX1407" fmla="*/ 731485 w 1217524"/>
                    <a:gd name="connsiteY1407" fmla="*/ 1133687 h 1148385"/>
                    <a:gd name="connsiteX1408" fmla="*/ 736910 w 1217524"/>
                    <a:gd name="connsiteY1408" fmla="*/ 1128883 h 1148385"/>
                    <a:gd name="connsiteX1409" fmla="*/ 732681 w 1217524"/>
                    <a:gd name="connsiteY1409" fmla="*/ 1133687 h 1148385"/>
                    <a:gd name="connsiteX1410" fmla="*/ 737309 w 1217524"/>
                    <a:gd name="connsiteY1410" fmla="*/ 1136264 h 1148385"/>
                    <a:gd name="connsiteX1411" fmla="*/ 742974 w 1217524"/>
                    <a:gd name="connsiteY1411" fmla="*/ 1130184 h 1148385"/>
                    <a:gd name="connsiteX1412" fmla="*/ 749278 w 1217524"/>
                    <a:gd name="connsiteY1412" fmla="*/ 1121862 h 1148385"/>
                    <a:gd name="connsiteX1413" fmla="*/ 749676 w 1217524"/>
                    <a:gd name="connsiteY1413" fmla="*/ 1126242 h 1148385"/>
                    <a:gd name="connsiteX1414" fmla="*/ 753427 w 1217524"/>
                    <a:gd name="connsiteY1414" fmla="*/ 1122931 h 1148385"/>
                    <a:gd name="connsiteX1415" fmla="*/ 757337 w 1217524"/>
                    <a:gd name="connsiteY1415" fmla="*/ 1120704 h 1148385"/>
                    <a:gd name="connsiteX1416" fmla="*/ 759730 w 1217524"/>
                    <a:gd name="connsiteY1416" fmla="*/ 1124263 h 1148385"/>
                    <a:gd name="connsiteX1417" fmla="*/ 764677 w 1217524"/>
                    <a:gd name="connsiteY1417" fmla="*/ 1121079 h 1148385"/>
                    <a:gd name="connsiteX1418" fmla="*/ 768666 w 1217524"/>
                    <a:gd name="connsiteY1418" fmla="*/ 1118335 h 1148385"/>
                    <a:gd name="connsiteX1419" fmla="*/ 771380 w 1217524"/>
                    <a:gd name="connsiteY1419" fmla="*/ 1114305 h 1148385"/>
                    <a:gd name="connsiteX1420" fmla="*/ 775448 w 1217524"/>
                    <a:gd name="connsiteY1420" fmla="*/ 1111058 h 1148385"/>
                    <a:gd name="connsiteX1421" fmla="*/ 779917 w 1217524"/>
                    <a:gd name="connsiteY1421" fmla="*/ 1104603 h 1148385"/>
                    <a:gd name="connsiteX1422" fmla="*/ 783189 w 1217524"/>
                    <a:gd name="connsiteY1422" fmla="*/ 1101028 h 1148385"/>
                    <a:gd name="connsiteX1423" fmla="*/ 785981 w 1217524"/>
                    <a:gd name="connsiteY1423" fmla="*/ 1097964 h 1148385"/>
                    <a:gd name="connsiteX1424" fmla="*/ 790769 w 1217524"/>
                    <a:gd name="connsiteY1424" fmla="*/ 1097453 h 1148385"/>
                    <a:gd name="connsiteX1425" fmla="*/ 793243 w 1217524"/>
                    <a:gd name="connsiteY1425" fmla="*/ 1093648 h 1148385"/>
                    <a:gd name="connsiteX1426" fmla="*/ 789333 w 1217524"/>
                    <a:gd name="connsiteY1426" fmla="*/ 1096751 h 1148385"/>
                    <a:gd name="connsiteX1427" fmla="*/ 788296 w 1217524"/>
                    <a:gd name="connsiteY1427" fmla="*/ 1101993 h 1148385"/>
                    <a:gd name="connsiteX1428" fmla="*/ 793243 w 1217524"/>
                    <a:gd name="connsiteY1428" fmla="*/ 1098259 h 1148385"/>
                    <a:gd name="connsiteX1429" fmla="*/ 794359 w 1217524"/>
                    <a:gd name="connsiteY1429" fmla="*/ 1094174 h 1148385"/>
                    <a:gd name="connsiteX1430" fmla="*/ 798428 w 1217524"/>
                    <a:gd name="connsiteY1430" fmla="*/ 1087543 h 1148385"/>
                    <a:gd name="connsiteX1431" fmla="*/ 804014 w 1217524"/>
                    <a:gd name="connsiteY1431" fmla="*/ 1081575 h 1148385"/>
                    <a:gd name="connsiteX1432" fmla="*/ 806248 w 1217524"/>
                    <a:gd name="connsiteY1432" fmla="*/ 1076157 h 1148385"/>
                    <a:gd name="connsiteX1433" fmla="*/ 812392 w 1217524"/>
                    <a:gd name="connsiteY1433" fmla="*/ 1070444 h 1148385"/>
                    <a:gd name="connsiteX1434" fmla="*/ 808562 w 1217524"/>
                    <a:gd name="connsiteY1434" fmla="*/ 1071897 h 1148385"/>
                    <a:gd name="connsiteX1435" fmla="*/ 812711 w 1217524"/>
                    <a:gd name="connsiteY1435" fmla="*/ 1069447 h 1148385"/>
                    <a:gd name="connsiteX1436" fmla="*/ 815903 w 1217524"/>
                    <a:gd name="connsiteY1436" fmla="*/ 1063024 h 1148385"/>
                    <a:gd name="connsiteX1437" fmla="*/ 818137 w 1217524"/>
                    <a:gd name="connsiteY1437" fmla="*/ 1055061 h 1148385"/>
                    <a:gd name="connsiteX1438" fmla="*/ 814706 w 1217524"/>
                    <a:gd name="connsiteY1438" fmla="*/ 1052372 h 1148385"/>
                    <a:gd name="connsiteX1439" fmla="*/ 806886 w 1217524"/>
                    <a:gd name="connsiteY1439" fmla="*/ 1057199 h 1148385"/>
                    <a:gd name="connsiteX1440" fmla="*/ 795636 w 1217524"/>
                    <a:gd name="connsiteY1440" fmla="*/ 1060303 h 1148385"/>
                    <a:gd name="connsiteX1441" fmla="*/ 787657 w 1217524"/>
                    <a:gd name="connsiteY1441" fmla="*/ 1060814 h 1148385"/>
                    <a:gd name="connsiteX1442" fmla="*/ 781832 w 1217524"/>
                    <a:gd name="connsiteY1442" fmla="*/ 1060510 h 1148385"/>
                    <a:gd name="connsiteX1443" fmla="*/ 774890 w 1217524"/>
                    <a:gd name="connsiteY1443" fmla="*/ 1063064 h 1148385"/>
                    <a:gd name="connsiteX1444" fmla="*/ 776087 w 1217524"/>
                    <a:gd name="connsiteY1444" fmla="*/ 1067013 h 1148385"/>
                    <a:gd name="connsiteX1445" fmla="*/ 774332 w 1217524"/>
                    <a:gd name="connsiteY1445" fmla="*/ 1070883 h 1148385"/>
                    <a:gd name="connsiteX1446" fmla="*/ 775688 w 1217524"/>
                    <a:gd name="connsiteY1446" fmla="*/ 1066877 h 1148385"/>
                    <a:gd name="connsiteX1447" fmla="*/ 766353 w 1217524"/>
                    <a:gd name="connsiteY1447" fmla="*/ 1065856 h 1148385"/>
                    <a:gd name="connsiteX1448" fmla="*/ 760129 w 1217524"/>
                    <a:gd name="connsiteY1448" fmla="*/ 1066846 h 1148385"/>
                    <a:gd name="connsiteX1449" fmla="*/ 748001 w 1217524"/>
                    <a:gd name="connsiteY1449" fmla="*/ 1061827 h 1148385"/>
                    <a:gd name="connsiteX1450" fmla="*/ 743852 w 1217524"/>
                    <a:gd name="connsiteY1450" fmla="*/ 1058148 h 1148385"/>
                    <a:gd name="connsiteX1451" fmla="*/ 738745 w 1217524"/>
                    <a:gd name="connsiteY1451" fmla="*/ 1055540 h 1148385"/>
                    <a:gd name="connsiteX1452" fmla="*/ 739782 w 1217524"/>
                    <a:gd name="connsiteY1452" fmla="*/ 1051510 h 1148385"/>
                    <a:gd name="connsiteX1453" fmla="*/ 737309 w 1217524"/>
                    <a:gd name="connsiteY1453" fmla="*/ 1054765 h 1148385"/>
                    <a:gd name="connsiteX1454" fmla="*/ 732681 w 1217524"/>
                    <a:gd name="connsiteY1454" fmla="*/ 1054622 h 1148385"/>
                    <a:gd name="connsiteX1455" fmla="*/ 726856 w 1217524"/>
                    <a:gd name="connsiteY1455" fmla="*/ 1051454 h 1148385"/>
                    <a:gd name="connsiteX1456" fmla="*/ 723186 w 1217524"/>
                    <a:gd name="connsiteY1456" fmla="*/ 1053688 h 1148385"/>
                    <a:gd name="connsiteX1457" fmla="*/ 719915 w 1217524"/>
                    <a:gd name="connsiteY1457" fmla="*/ 1057822 h 1148385"/>
                    <a:gd name="connsiteX1458" fmla="*/ 716563 w 1217524"/>
                    <a:gd name="connsiteY1458" fmla="*/ 1060375 h 1148385"/>
                    <a:gd name="connsiteX1459" fmla="*/ 713850 w 1217524"/>
                    <a:gd name="connsiteY1459" fmla="*/ 1066335 h 1148385"/>
                    <a:gd name="connsiteX1460" fmla="*/ 711696 w 1217524"/>
                    <a:gd name="connsiteY1460" fmla="*/ 1074139 h 1148385"/>
                    <a:gd name="connsiteX1461" fmla="*/ 710340 w 1217524"/>
                    <a:gd name="connsiteY1461" fmla="*/ 1080538 h 1148385"/>
                    <a:gd name="connsiteX1462" fmla="*/ 708664 w 1217524"/>
                    <a:gd name="connsiteY1462" fmla="*/ 1085006 h 1148385"/>
                    <a:gd name="connsiteX1463" fmla="*/ 710738 w 1217524"/>
                    <a:gd name="connsiteY1463" fmla="*/ 1092211 h 1148385"/>
                    <a:gd name="connsiteX1464" fmla="*/ 706988 w 1217524"/>
                    <a:gd name="connsiteY1464" fmla="*/ 1100390 h 1148385"/>
                    <a:gd name="connsiteX1465" fmla="*/ 709462 w 1217524"/>
                    <a:gd name="connsiteY1465" fmla="*/ 1106230 h 1148385"/>
                    <a:gd name="connsiteX1466" fmla="*/ 705553 w 1217524"/>
                    <a:gd name="connsiteY1466" fmla="*/ 1111465 h 1148385"/>
                    <a:gd name="connsiteX1467" fmla="*/ 707786 w 1217524"/>
                    <a:gd name="connsiteY1467" fmla="*/ 1107595 h 1148385"/>
                    <a:gd name="connsiteX1468" fmla="*/ 705393 w 1217524"/>
                    <a:gd name="connsiteY1468" fmla="*/ 1103031 h 1148385"/>
                    <a:gd name="connsiteX1469" fmla="*/ 701882 w 1217524"/>
                    <a:gd name="connsiteY1469" fmla="*/ 1106989 h 1148385"/>
                    <a:gd name="connsiteX1470" fmla="*/ 699249 w 1217524"/>
                    <a:gd name="connsiteY1470" fmla="*/ 1114050 h 1148385"/>
                    <a:gd name="connsiteX1471" fmla="*/ 698212 w 1217524"/>
                    <a:gd name="connsiteY1471" fmla="*/ 1119938 h 1148385"/>
                    <a:gd name="connsiteX1472" fmla="*/ 695818 w 1217524"/>
                    <a:gd name="connsiteY1472" fmla="*/ 1127088 h 1148385"/>
                    <a:gd name="connsiteX1473" fmla="*/ 699409 w 1217524"/>
                    <a:gd name="connsiteY1473" fmla="*/ 1129370 h 1148385"/>
                    <a:gd name="connsiteX1474" fmla="*/ 699489 w 1217524"/>
                    <a:gd name="connsiteY1474" fmla="*/ 1133654 h 1148385"/>
                    <a:gd name="connsiteX1475" fmla="*/ 698770 w 1217524"/>
                    <a:gd name="connsiteY1475" fmla="*/ 1138059 h 1148385"/>
                    <a:gd name="connsiteX1476" fmla="*/ 701882 w 1217524"/>
                    <a:gd name="connsiteY1476" fmla="*/ 1135585 h 1148385"/>
                    <a:gd name="connsiteX1477" fmla="*/ 705473 w 1217524"/>
                    <a:gd name="connsiteY1477" fmla="*/ 1138841 h 1148385"/>
                    <a:gd name="connsiteX1478" fmla="*/ 700924 w 1217524"/>
                    <a:gd name="connsiteY1478" fmla="*/ 1139758 h 1148385"/>
                    <a:gd name="connsiteX1479" fmla="*/ 698132 w 1217524"/>
                    <a:gd name="connsiteY1479" fmla="*/ 1145671 h 1148385"/>
                    <a:gd name="connsiteX1480" fmla="*/ 702041 w 1217524"/>
                    <a:gd name="connsiteY1480" fmla="*/ 1144091 h 1148385"/>
                    <a:gd name="connsiteX1481" fmla="*/ 712653 w 1217524"/>
                    <a:gd name="connsiteY1481" fmla="*/ 1145264 h 1148385"/>
                    <a:gd name="connsiteX1482" fmla="*/ 717760 w 1217524"/>
                    <a:gd name="connsiteY1482" fmla="*/ 1147881 h 1148385"/>
                    <a:gd name="connsiteX1483" fmla="*/ 733160 w 1217524"/>
                    <a:gd name="connsiteY1483" fmla="*/ 1144506 h 1148385"/>
                    <a:gd name="connsiteX1484" fmla="*/ 737070 w 1217524"/>
                    <a:gd name="connsiteY1484" fmla="*/ 1140820 h 1148385"/>
                    <a:gd name="connsiteX1485" fmla="*/ 740261 w 1217524"/>
                    <a:gd name="connsiteY1485" fmla="*/ 1136264 h 1148385"/>
                    <a:gd name="connsiteX1486" fmla="*/ 744011 w 1217524"/>
                    <a:gd name="connsiteY1486" fmla="*/ 1132904 h 1148385"/>
                    <a:gd name="connsiteX1487" fmla="*/ 740820 w 1217524"/>
                    <a:gd name="connsiteY1487" fmla="*/ 1135753 h 1148385"/>
                    <a:gd name="connsiteX1488" fmla="*/ 736352 w 1217524"/>
                    <a:gd name="connsiteY1488" fmla="*/ 1137644 h 1148385"/>
                    <a:gd name="connsiteX1489" fmla="*/ 732601 w 1217524"/>
                    <a:gd name="connsiteY1489" fmla="*/ 1140476 h 1148385"/>
                    <a:gd name="connsiteX1490" fmla="*/ 729490 w 1217524"/>
                    <a:gd name="connsiteY1490" fmla="*/ 1143843 h 1148385"/>
                    <a:gd name="connsiteX1491" fmla="*/ 733479 w 1217524"/>
                    <a:gd name="connsiteY1491" fmla="*/ 1141985 h 1148385"/>
                    <a:gd name="connsiteX1492" fmla="*/ 770263 w 1217524"/>
                    <a:gd name="connsiteY1492" fmla="*/ 1118774 h 1148385"/>
                    <a:gd name="connsiteX1493" fmla="*/ 773933 w 1217524"/>
                    <a:gd name="connsiteY1493" fmla="*/ 1116109 h 1148385"/>
                    <a:gd name="connsiteX1494" fmla="*/ 770263 w 1217524"/>
                    <a:gd name="connsiteY1494" fmla="*/ 1118774 h 1148385"/>
                    <a:gd name="connsiteX1495" fmla="*/ 753028 w 1217524"/>
                    <a:gd name="connsiteY1495" fmla="*/ 1135410 h 1148385"/>
                    <a:gd name="connsiteX1496" fmla="*/ 756778 w 1217524"/>
                    <a:gd name="connsiteY1496" fmla="*/ 1132825 h 1148385"/>
                    <a:gd name="connsiteX1497" fmla="*/ 761007 w 1217524"/>
                    <a:gd name="connsiteY1497" fmla="*/ 1131987 h 1148385"/>
                    <a:gd name="connsiteX1498" fmla="*/ 761725 w 1217524"/>
                    <a:gd name="connsiteY1498" fmla="*/ 1127838 h 1148385"/>
                    <a:gd name="connsiteX1499" fmla="*/ 764917 w 1217524"/>
                    <a:gd name="connsiteY1499" fmla="*/ 1125404 h 1148385"/>
                    <a:gd name="connsiteX1500" fmla="*/ 761007 w 1217524"/>
                    <a:gd name="connsiteY1500" fmla="*/ 1123840 h 1148385"/>
                    <a:gd name="connsiteX1501" fmla="*/ 759570 w 1217524"/>
                    <a:gd name="connsiteY1501" fmla="*/ 1127790 h 1148385"/>
                    <a:gd name="connsiteX1502" fmla="*/ 754943 w 1217524"/>
                    <a:gd name="connsiteY1502" fmla="*/ 1127367 h 1148385"/>
                    <a:gd name="connsiteX1503" fmla="*/ 753666 w 1217524"/>
                    <a:gd name="connsiteY1503" fmla="*/ 1131556 h 114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  <a:cxn ang="0">
                      <a:pos x="connsiteX1176" y="connsiteY1176"/>
                    </a:cxn>
                    <a:cxn ang="0">
                      <a:pos x="connsiteX1177" y="connsiteY1177"/>
                    </a:cxn>
                    <a:cxn ang="0">
                      <a:pos x="connsiteX1178" y="connsiteY1178"/>
                    </a:cxn>
                    <a:cxn ang="0">
                      <a:pos x="connsiteX1179" y="connsiteY1179"/>
                    </a:cxn>
                    <a:cxn ang="0">
                      <a:pos x="connsiteX1180" y="connsiteY1180"/>
                    </a:cxn>
                    <a:cxn ang="0">
                      <a:pos x="connsiteX1181" y="connsiteY1181"/>
                    </a:cxn>
                    <a:cxn ang="0">
                      <a:pos x="connsiteX1182" y="connsiteY1182"/>
                    </a:cxn>
                    <a:cxn ang="0">
                      <a:pos x="connsiteX1183" y="connsiteY1183"/>
                    </a:cxn>
                    <a:cxn ang="0">
                      <a:pos x="connsiteX1184" y="connsiteY1184"/>
                    </a:cxn>
                    <a:cxn ang="0">
                      <a:pos x="connsiteX1185" y="connsiteY1185"/>
                    </a:cxn>
                    <a:cxn ang="0">
                      <a:pos x="connsiteX1186" y="connsiteY1186"/>
                    </a:cxn>
                    <a:cxn ang="0">
                      <a:pos x="connsiteX1187" y="connsiteY1187"/>
                    </a:cxn>
                    <a:cxn ang="0">
                      <a:pos x="connsiteX1188" y="connsiteY1188"/>
                    </a:cxn>
                    <a:cxn ang="0">
                      <a:pos x="connsiteX1189" y="connsiteY1189"/>
                    </a:cxn>
                    <a:cxn ang="0">
                      <a:pos x="connsiteX1190" y="connsiteY1190"/>
                    </a:cxn>
                    <a:cxn ang="0">
                      <a:pos x="connsiteX1191" y="connsiteY1191"/>
                    </a:cxn>
                    <a:cxn ang="0">
                      <a:pos x="connsiteX1192" y="connsiteY1192"/>
                    </a:cxn>
                    <a:cxn ang="0">
                      <a:pos x="connsiteX1193" y="connsiteY1193"/>
                    </a:cxn>
                    <a:cxn ang="0">
                      <a:pos x="connsiteX1194" y="connsiteY1194"/>
                    </a:cxn>
                    <a:cxn ang="0">
                      <a:pos x="connsiteX1195" y="connsiteY1195"/>
                    </a:cxn>
                    <a:cxn ang="0">
                      <a:pos x="connsiteX1196" y="connsiteY1196"/>
                    </a:cxn>
                    <a:cxn ang="0">
                      <a:pos x="connsiteX1197" y="connsiteY1197"/>
                    </a:cxn>
                    <a:cxn ang="0">
                      <a:pos x="connsiteX1198" y="connsiteY1198"/>
                    </a:cxn>
                    <a:cxn ang="0">
                      <a:pos x="connsiteX1199" y="connsiteY1199"/>
                    </a:cxn>
                    <a:cxn ang="0">
                      <a:pos x="connsiteX1200" y="connsiteY1200"/>
                    </a:cxn>
                    <a:cxn ang="0">
                      <a:pos x="connsiteX1201" y="connsiteY1201"/>
                    </a:cxn>
                    <a:cxn ang="0">
                      <a:pos x="connsiteX1202" y="connsiteY1202"/>
                    </a:cxn>
                    <a:cxn ang="0">
                      <a:pos x="connsiteX1203" y="connsiteY1203"/>
                    </a:cxn>
                    <a:cxn ang="0">
                      <a:pos x="connsiteX1204" y="connsiteY1204"/>
                    </a:cxn>
                    <a:cxn ang="0">
                      <a:pos x="connsiteX1205" y="connsiteY1205"/>
                    </a:cxn>
                    <a:cxn ang="0">
                      <a:pos x="connsiteX1206" y="connsiteY1206"/>
                    </a:cxn>
                    <a:cxn ang="0">
                      <a:pos x="connsiteX1207" y="connsiteY1207"/>
                    </a:cxn>
                    <a:cxn ang="0">
                      <a:pos x="connsiteX1208" y="connsiteY1208"/>
                    </a:cxn>
                    <a:cxn ang="0">
                      <a:pos x="connsiteX1209" y="connsiteY1209"/>
                    </a:cxn>
                    <a:cxn ang="0">
                      <a:pos x="connsiteX1210" y="connsiteY1210"/>
                    </a:cxn>
                    <a:cxn ang="0">
                      <a:pos x="connsiteX1211" y="connsiteY1211"/>
                    </a:cxn>
                    <a:cxn ang="0">
                      <a:pos x="connsiteX1212" y="connsiteY1212"/>
                    </a:cxn>
                    <a:cxn ang="0">
                      <a:pos x="connsiteX1213" y="connsiteY1213"/>
                    </a:cxn>
                    <a:cxn ang="0">
                      <a:pos x="connsiteX1214" y="connsiteY1214"/>
                    </a:cxn>
                    <a:cxn ang="0">
                      <a:pos x="connsiteX1215" y="connsiteY1215"/>
                    </a:cxn>
                    <a:cxn ang="0">
                      <a:pos x="connsiteX1216" y="connsiteY1216"/>
                    </a:cxn>
                    <a:cxn ang="0">
                      <a:pos x="connsiteX1217" y="connsiteY1217"/>
                    </a:cxn>
                    <a:cxn ang="0">
                      <a:pos x="connsiteX1218" y="connsiteY1218"/>
                    </a:cxn>
                    <a:cxn ang="0">
                      <a:pos x="connsiteX1219" y="connsiteY1219"/>
                    </a:cxn>
                    <a:cxn ang="0">
                      <a:pos x="connsiteX1220" y="connsiteY1220"/>
                    </a:cxn>
                    <a:cxn ang="0">
                      <a:pos x="connsiteX1221" y="connsiteY1221"/>
                    </a:cxn>
                    <a:cxn ang="0">
                      <a:pos x="connsiteX1222" y="connsiteY1222"/>
                    </a:cxn>
                    <a:cxn ang="0">
                      <a:pos x="connsiteX1223" y="connsiteY1223"/>
                    </a:cxn>
                    <a:cxn ang="0">
                      <a:pos x="connsiteX1224" y="connsiteY1224"/>
                    </a:cxn>
                    <a:cxn ang="0">
                      <a:pos x="connsiteX1225" y="connsiteY1225"/>
                    </a:cxn>
                    <a:cxn ang="0">
                      <a:pos x="connsiteX1226" y="connsiteY1226"/>
                    </a:cxn>
                    <a:cxn ang="0">
                      <a:pos x="connsiteX1227" y="connsiteY1227"/>
                    </a:cxn>
                    <a:cxn ang="0">
                      <a:pos x="connsiteX1228" y="connsiteY1228"/>
                    </a:cxn>
                    <a:cxn ang="0">
                      <a:pos x="connsiteX1229" y="connsiteY1229"/>
                    </a:cxn>
                    <a:cxn ang="0">
                      <a:pos x="connsiteX1230" y="connsiteY1230"/>
                    </a:cxn>
                    <a:cxn ang="0">
                      <a:pos x="connsiteX1231" y="connsiteY1231"/>
                    </a:cxn>
                    <a:cxn ang="0">
                      <a:pos x="connsiteX1232" y="connsiteY1232"/>
                    </a:cxn>
                    <a:cxn ang="0">
                      <a:pos x="connsiteX1233" y="connsiteY1233"/>
                    </a:cxn>
                    <a:cxn ang="0">
                      <a:pos x="connsiteX1234" y="connsiteY1234"/>
                    </a:cxn>
                    <a:cxn ang="0">
                      <a:pos x="connsiteX1235" y="connsiteY1235"/>
                    </a:cxn>
                    <a:cxn ang="0">
                      <a:pos x="connsiteX1236" y="connsiteY1236"/>
                    </a:cxn>
                    <a:cxn ang="0">
                      <a:pos x="connsiteX1237" y="connsiteY1237"/>
                    </a:cxn>
                    <a:cxn ang="0">
                      <a:pos x="connsiteX1238" y="connsiteY1238"/>
                    </a:cxn>
                    <a:cxn ang="0">
                      <a:pos x="connsiteX1239" y="connsiteY1239"/>
                    </a:cxn>
                    <a:cxn ang="0">
                      <a:pos x="connsiteX1240" y="connsiteY1240"/>
                    </a:cxn>
                    <a:cxn ang="0">
                      <a:pos x="connsiteX1241" y="connsiteY1241"/>
                    </a:cxn>
                    <a:cxn ang="0">
                      <a:pos x="connsiteX1242" y="connsiteY1242"/>
                    </a:cxn>
                    <a:cxn ang="0">
                      <a:pos x="connsiteX1243" y="connsiteY1243"/>
                    </a:cxn>
                    <a:cxn ang="0">
                      <a:pos x="connsiteX1244" y="connsiteY1244"/>
                    </a:cxn>
                    <a:cxn ang="0">
                      <a:pos x="connsiteX1245" y="connsiteY1245"/>
                    </a:cxn>
                    <a:cxn ang="0">
                      <a:pos x="connsiteX1246" y="connsiteY1246"/>
                    </a:cxn>
                    <a:cxn ang="0">
                      <a:pos x="connsiteX1247" y="connsiteY1247"/>
                    </a:cxn>
                    <a:cxn ang="0">
                      <a:pos x="connsiteX1248" y="connsiteY1248"/>
                    </a:cxn>
                    <a:cxn ang="0">
                      <a:pos x="connsiteX1249" y="connsiteY1249"/>
                    </a:cxn>
                    <a:cxn ang="0">
                      <a:pos x="connsiteX1250" y="connsiteY1250"/>
                    </a:cxn>
                    <a:cxn ang="0">
                      <a:pos x="connsiteX1251" y="connsiteY1251"/>
                    </a:cxn>
                    <a:cxn ang="0">
                      <a:pos x="connsiteX1252" y="connsiteY1252"/>
                    </a:cxn>
                    <a:cxn ang="0">
                      <a:pos x="connsiteX1253" y="connsiteY1253"/>
                    </a:cxn>
                    <a:cxn ang="0">
                      <a:pos x="connsiteX1254" y="connsiteY1254"/>
                    </a:cxn>
                    <a:cxn ang="0">
                      <a:pos x="connsiteX1255" y="connsiteY1255"/>
                    </a:cxn>
                    <a:cxn ang="0">
                      <a:pos x="connsiteX1256" y="connsiteY1256"/>
                    </a:cxn>
                    <a:cxn ang="0">
                      <a:pos x="connsiteX1257" y="connsiteY1257"/>
                    </a:cxn>
                    <a:cxn ang="0">
                      <a:pos x="connsiteX1258" y="connsiteY1258"/>
                    </a:cxn>
                    <a:cxn ang="0">
                      <a:pos x="connsiteX1259" y="connsiteY1259"/>
                    </a:cxn>
                    <a:cxn ang="0">
                      <a:pos x="connsiteX1260" y="connsiteY1260"/>
                    </a:cxn>
                    <a:cxn ang="0">
                      <a:pos x="connsiteX1261" y="connsiteY1261"/>
                    </a:cxn>
                    <a:cxn ang="0">
                      <a:pos x="connsiteX1262" y="connsiteY1262"/>
                    </a:cxn>
                    <a:cxn ang="0">
                      <a:pos x="connsiteX1263" y="connsiteY1263"/>
                    </a:cxn>
                    <a:cxn ang="0">
                      <a:pos x="connsiteX1264" y="connsiteY1264"/>
                    </a:cxn>
                    <a:cxn ang="0">
                      <a:pos x="connsiteX1265" y="connsiteY1265"/>
                    </a:cxn>
                    <a:cxn ang="0">
                      <a:pos x="connsiteX1266" y="connsiteY1266"/>
                    </a:cxn>
                    <a:cxn ang="0">
                      <a:pos x="connsiteX1267" y="connsiteY1267"/>
                    </a:cxn>
                    <a:cxn ang="0">
                      <a:pos x="connsiteX1268" y="connsiteY1268"/>
                    </a:cxn>
                    <a:cxn ang="0">
                      <a:pos x="connsiteX1269" y="connsiteY1269"/>
                    </a:cxn>
                    <a:cxn ang="0">
                      <a:pos x="connsiteX1270" y="connsiteY1270"/>
                    </a:cxn>
                    <a:cxn ang="0">
                      <a:pos x="connsiteX1271" y="connsiteY1271"/>
                    </a:cxn>
                    <a:cxn ang="0">
                      <a:pos x="connsiteX1272" y="connsiteY1272"/>
                    </a:cxn>
                    <a:cxn ang="0">
                      <a:pos x="connsiteX1273" y="connsiteY1273"/>
                    </a:cxn>
                    <a:cxn ang="0">
                      <a:pos x="connsiteX1274" y="connsiteY1274"/>
                    </a:cxn>
                    <a:cxn ang="0">
                      <a:pos x="connsiteX1275" y="connsiteY1275"/>
                    </a:cxn>
                    <a:cxn ang="0">
                      <a:pos x="connsiteX1276" y="connsiteY1276"/>
                    </a:cxn>
                    <a:cxn ang="0">
                      <a:pos x="connsiteX1277" y="connsiteY1277"/>
                    </a:cxn>
                    <a:cxn ang="0">
                      <a:pos x="connsiteX1278" y="connsiteY1278"/>
                    </a:cxn>
                    <a:cxn ang="0">
                      <a:pos x="connsiteX1279" y="connsiteY1279"/>
                    </a:cxn>
                    <a:cxn ang="0">
                      <a:pos x="connsiteX1280" y="connsiteY1280"/>
                    </a:cxn>
                    <a:cxn ang="0">
                      <a:pos x="connsiteX1281" y="connsiteY1281"/>
                    </a:cxn>
                    <a:cxn ang="0">
                      <a:pos x="connsiteX1282" y="connsiteY1282"/>
                    </a:cxn>
                    <a:cxn ang="0">
                      <a:pos x="connsiteX1283" y="connsiteY1283"/>
                    </a:cxn>
                    <a:cxn ang="0">
                      <a:pos x="connsiteX1284" y="connsiteY1284"/>
                    </a:cxn>
                    <a:cxn ang="0">
                      <a:pos x="connsiteX1285" y="connsiteY1285"/>
                    </a:cxn>
                    <a:cxn ang="0">
                      <a:pos x="connsiteX1286" y="connsiteY1286"/>
                    </a:cxn>
                    <a:cxn ang="0">
                      <a:pos x="connsiteX1287" y="connsiteY1287"/>
                    </a:cxn>
                    <a:cxn ang="0">
                      <a:pos x="connsiteX1288" y="connsiteY1288"/>
                    </a:cxn>
                    <a:cxn ang="0">
                      <a:pos x="connsiteX1289" y="connsiteY1289"/>
                    </a:cxn>
                    <a:cxn ang="0">
                      <a:pos x="connsiteX1290" y="connsiteY1290"/>
                    </a:cxn>
                    <a:cxn ang="0">
                      <a:pos x="connsiteX1291" y="connsiteY1291"/>
                    </a:cxn>
                    <a:cxn ang="0">
                      <a:pos x="connsiteX1292" y="connsiteY1292"/>
                    </a:cxn>
                    <a:cxn ang="0">
                      <a:pos x="connsiteX1293" y="connsiteY1293"/>
                    </a:cxn>
                    <a:cxn ang="0">
                      <a:pos x="connsiteX1294" y="connsiteY1294"/>
                    </a:cxn>
                    <a:cxn ang="0">
                      <a:pos x="connsiteX1295" y="connsiteY1295"/>
                    </a:cxn>
                    <a:cxn ang="0">
                      <a:pos x="connsiteX1296" y="connsiteY1296"/>
                    </a:cxn>
                    <a:cxn ang="0">
                      <a:pos x="connsiteX1297" y="connsiteY1297"/>
                    </a:cxn>
                    <a:cxn ang="0">
                      <a:pos x="connsiteX1298" y="connsiteY1298"/>
                    </a:cxn>
                    <a:cxn ang="0">
                      <a:pos x="connsiteX1299" y="connsiteY1299"/>
                    </a:cxn>
                    <a:cxn ang="0">
                      <a:pos x="connsiteX1300" y="connsiteY1300"/>
                    </a:cxn>
                    <a:cxn ang="0">
                      <a:pos x="connsiteX1301" y="connsiteY1301"/>
                    </a:cxn>
                    <a:cxn ang="0">
                      <a:pos x="connsiteX1302" y="connsiteY1302"/>
                    </a:cxn>
                    <a:cxn ang="0">
                      <a:pos x="connsiteX1303" y="connsiteY1303"/>
                    </a:cxn>
                    <a:cxn ang="0">
                      <a:pos x="connsiteX1304" y="connsiteY1304"/>
                    </a:cxn>
                    <a:cxn ang="0">
                      <a:pos x="connsiteX1305" y="connsiteY1305"/>
                    </a:cxn>
                    <a:cxn ang="0">
                      <a:pos x="connsiteX1306" y="connsiteY1306"/>
                    </a:cxn>
                    <a:cxn ang="0">
                      <a:pos x="connsiteX1307" y="connsiteY1307"/>
                    </a:cxn>
                    <a:cxn ang="0">
                      <a:pos x="connsiteX1308" y="connsiteY1308"/>
                    </a:cxn>
                    <a:cxn ang="0">
                      <a:pos x="connsiteX1309" y="connsiteY1309"/>
                    </a:cxn>
                    <a:cxn ang="0">
                      <a:pos x="connsiteX1310" y="connsiteY1310"/>
                    </a:cxn>
                    <a:cxn ang="0">
                      <a:pos x="connsiteX1311" y="connsiteY1311"/>
                    </a:cxn>
                    <a:cxn ang="0">
                      <a:pos x="connsiteX1312" y="connsiteY1312"/>
                    </a:cxn>
                    <a:cxn ang="0">
                      <a:pos x="connsiteX1313" y="connsiteY1313"/>
                    </a:cxn>
                    <a:cxn ang="0">
                      <a:pos x="connsiteX1314" y="connsiteY1314"/>
                    </a:cxn>
                    <a:cxn ang="0">
                      <a:pos x="connsiteX1315" y="connsiteY1315"/>
                    </a:cxn>
                    <a:cxn ang="0">
                      <a:pos x="connsiteX1316" y="connsiteY1316"/>
                    </a:cxn>
                    <a:cxn ang="0">
                      <a:pos x="connsiteX1317" y="connsiteY1317"/>
                    </a:cxn>
                    <a:cxn ang="0">
                      <a:pos x="connsiteX1318" y="connsiteY1318"/>
                    </a:cxn>
                    <a:cxn ang="0">
                      <a:pos x="connsiteX1319" y="connsiteY1319"/>
                    </a:cxn>
                    <a:cxn ang="0">
                      <a:pos x="connsiteX1320" y="connsiteY1320"/>
                    </a:cxn>
                    <a:cxn ang="0">
                      <a:pos x="connsiteX1321" y="connsiteY1321"/>
                    </a:cxn>
                    <a:cxn ang="0">
                      <a:pos x="connsiteX1322" y="connsiteY1322"/>
                    </a:cxn>
                    <a:cxn ang="0">
                      <a:pos x="connsiteX1323" y="connsiteY1323"/>
                    </a:cxn>
                    <a:cxn ang="0">
                      <a:pos x="connsiteX1324" y="connsiteY1324"/>
                    </a:cxn>
                    <a:cxn ang="0">
                      <a:pos x="connsiteX1325" y="connsiteY1325"/>
                    </a:cxn>
                    <a:cxn ang="0">
                      <a:pos x="connsiteX1326" y="connsiteY1326"/>
                    </a:cxn>
                    <a:cxn ang="0">
                      <a:pos x="connsiteX1327" y="connsiteY1327"/>
                    </a:cxn>
                    <a:cxn ang="0">
                      <a:pos x="connsiteX1328" y="connsiteY1328"/>
                    </a:cxn>
                    <a:cxn ang="0">
                      <a:pos x="connsiteX1329" y="connsiteY1329"/>
                    </a:cxn>
                    <a:cxn ang="0">
                      <a:pos x="connsiteX1330" y="connsiteY1330"/>
                    </a:cxn>
                    <a:cxn ang="0">
                      <a:pos x="connsiteX1331" y="connsiteY1331"/>
                    </a:cxn>
                    <a:cxn ang="0">
                      <a:pos x="connsiteX1332" y="connsiteY1332"/>
                    </a:cxn>
                    <a:cxn ang="0">
                      <a:pos x="connsiteX1333" y="connsiteY1333"/>
                    </a:cxn>
                    <a:cxn ang="0">
                      <a:pos x="connsiteX1334" y="connsiteY1334"/>
                    </a:cxn>
                    <a:cxn ang="0">
                      <a:pos x="connsiteX1335" y="connsiteY1335"/>
                    </a:cxn>
                    <a:cxn ang="0">
                      <a:pos x="connsiteX1336" y="connsiteY1336"/>
                    </a:cxn>
                    <a:cxn ang="0">
                      <a:pos x="connsiteX1337" y="connsiteY1337"/>
                    </a:cxn>
                    <a:cxn ang="0">
                      <a:pos x="connsiteX1338" y="connsiteY1338"/>
                    </a:cxn>
                    <a:cxn ang="0">
                      <a:pos x="connsiteX1339" y="connsiteY1339"/>
                    </a:cxn>
                    <a:cxn ang="0">
                      <a:pos x="connsiteX1340" y="connsiteY1340"/>
                    </a:cxn>
                    <a:cxn ang="0">
                      <a:pos x="connsiteX1341" y="connsiteY1341"/>
                    </a:cxn>
                    <a:cxn ang="0">
                      <a:pos x="connsiteX1342" y="connsiteY1342"/>
                    </a:cxn>
                    <a:cxn ang="0">
                      <a:pos x="connsiteX1343" y="connsiteY1343"/>
                    </a:cxn>
                    <a:cxn ang="0">
                      <a:pos x="connsiteX1344" y="connsiteY1344"/>
                    </a:cxn>
                    <a:cxn ang="0">
                      <a:pos x="connsiteX1345" y="connsiteY1345"/>
                    </a:cxn>
                    <a:cxn ang="0">
                      <a:pos x="connsiteX1346" y="connsiteY1346"/>
                    </a:cxn>
                    <a:cxn ang="0">
                      <a:pos x="connsiteX1347" y="connsiteY1347"/>
                    </a:cxn>
                    <a:cxn ang="0">
                      <a:pos x="connsiteX1348" y="connsiteY1348"/>
                    </a:cxn>
                    <a:cxn ang="0">
                      <a:pos x="connsiteX1349" y="connsiteY1349"/>
                    </a:cxn>
                    <a:cxn ang="0">
                      <a:pos x="connsiteX1350" y="connsiteY1350"/>
                    </a:cxn>
                    <a:cxn ang="0">
                      <a:pos x="connsiteX1351" y="connsiteY1351"/>
                    </a:cxn>
                    <a:cxn ang="0">
                      <a:pos x="connsiteX1352" y="connsiteY1352"/>
                    </a:cxn>
                    <a:cxn ang="0">
                      <a:pos x="connsiteX1353" y="connsiteY1353"/>
                    </a:cxn>
                    <a:cxn ang="0">
                      <a:pos x="connsiteX1354" y="connsiteY1354"/>
                    </a:cxn>
                    <a:cxn ang="0">
                      <a:pos x="connsiteX1355" y="connsiteY1355"/>
                    </a:cxn>
                    <a:cxn ang="0">
                      <a:pos x="connsiteX1356" y="connsiteY1356"/>
                    </a:cxn>
                    <a:cxn ang="0">
                      <a:pos x="connsiteX1357" y="connsiteY1357"/>
                    </a:cxn>
                    <a:cxn ang="0">
                      <a:pos x="connsiteX1358" y="connsiteY1358"/>
                    </a:cxn>
                    <a:cxn ang="0">
                      <a:pos x="connsiteX1359" y="connsiteY1359"/>
                    </a:cxn>
                    <a:cxn ang="0">
                      <a:pos x="connsiteX1360" y="connsiteY1360"/>
                    </a:cxn>
                    <a:cxn ang="0">
                      <a:pos x="connsiteX1361" y="connsiteY1361"/>
                    </a:cxn>
                    <a:cxn ang="0">
                      <a:pos x="connsiteX1362" y="connsiteY1362"/>
                    </a:cxn>
                    <a:cxn ang="0">
                      <a:pos x="connsiteX1363" y="connsiteY1363"/>
                    </a:cxn>
                    <a:cxn ang="0">
                      <a:pos x="connsiteX1364" y="connsiteY1364"/>
                    </a:cxn>
                    <a:cxn ang="0">
                      <a:pos x="connsiteX1365" y="connsiteY1365"/>
                    </a:cxn>
                    <a:cxn ang="0">
                      <a:pos x="connsiteX1366" y="connsiteY1366"/>
                    </a:cxn>
                    <a:cxn ang="0">
                      <a:pos x="connsiteX1367" y="connsiteY1367"/>
                    </a:cxn>
                    <a:cxn ang="0">
                      <a:pos x="connsiteX1368" y="connsiteY1368"/>
                    </a:cxn>
                    <a:cxn ang="0">
                      <a:pos x="connsiteX1369" y="connsiteY1369"/>
                    </a:cxn>
                    <a:cxn ang="0">
                      <a:pos x="connsiteX1370" y="connsiteY1370"/>
                    </a:cxn>
                    <a:cxn ang="0">
                      <a:pos x="connsiteX1371" y="connsiteY1371"/>
                    </a:cxn>
                    <a:cxn ang="0">
                      <a:pos x="connsiteX1372" y="connsiteY1372"/>
                    </a:cxn>
                    <a:cxn ang="0">
                      <a:pos x="connsiteX1373" y="connsiteY1373"/>
                    </a:cxn>
                    <a:cxn ang="0">
                      <a:pos x="connsiteX1374" y="connsiteY1374"/>
                    </a:cxn>
                    <a:cxn ang="0">
                      <a:pos x="connsiteX1375" y="connsiteY1375"/>
                    </a:cxn>
                    <a:cxn ang="0">
                      <a:pos x="connsiteX1376" y="connsiteY1376"/>
                    </a:cxn>
                    <a:cxn ang="0">
                      <a:pos x="connsiteX1377" y="connsiteY1377"/>
                    </a:cxn>
                    <a:cxn ang="0">
                      <a:pos x="connsiteX1378" y="connsiteY1378"/>
                    </a:cxn>
                    <a:cxn ang="0">
                      <a:pos x="connsiteX1379" y="connsiteY1379"/>
                    </a:cxn>
                    <a:cxn ang="0">
                      <a:pos x="connsiteX1380" y="connsiteY1380"/>
                    </a:cxn>
                    <a:cxn ang="0">
                      <a:pos x="connsiteX1381" y="connsiteY1381"/>
                    </a:cxn>
                    <a:cxn ang="0">
                      <a:pos x="connsiteX1382" y="connsiteY1382"/>
                    </a:cxn>
                    <a:cxn ang="0">
                      <a:pos x="connsiteX1383" y="connsiteY1383"/>
                    </a:cxn>
                    <a:cxn ang="0">
                      <a:pos x="connsiteX1384" y="connsiteY1384"/>
                    </a:cxn>
                    <a:cxn ang="0">
                      <a:pos x="connsiteX1385" y="connsiteY1385"/>
                    </a:cxn>
                    <a:cxn ang="0">
                      <a:pos x="connsiteX1386" y="connsiteY1386"/>
                    </a:cxn>
                    <a:cxn ang="0">
                      <a:pos x="connsiteX1387" y="connsiteY1387"/>
                    </a:cxn>
                    <a:cxn ang="0">
                      <a:pos x="connsiteX1388" y="connsiteY1388"/>
                    </a:cxn>
                    <a:cxn ang="0">
                      <a:pos x="connsiteX1389" y="connsiteY1389"/>
                    </a:cxn>
                    <a:cxn ang="0">
                      <a:pos x="connsiteX1390" y="connsiteY1390"/>
                    </a:cxn>
                    <a:cxn ang="0">
                      <a:pos x="connsiteX1391" y="connsiteY1391"/>
                    </a:cxn>
                    <a:cxn ang="0">
                      <a:pos x="connsiteX1392" y="connsiteY1392"/>
                    </a:cxn>
                    <a:cxn ang="0">
                      <a:pos x="connsiteX1393" y="connsiteY1393"/>
                    </a:cxn>
                    <a:cxn ang="0">
                      <a:pos x="connsiteX1394" y="connsiteY1394"/>
                    </a:cxn>
                    <a:cxn ang="0">
                      <a:pos x="connsiteX1395" y="connsiteY1395"/>
                    </a:cxn>
                    <a:cxn ang="0">
                      <a:pos x="connsiteX1396" y="connsiteY1396"/>
                    </a:cxn>
                    <a:cxn ang="0">
                      <a:pos x="connsiteX1397" y="connsiteY1397"/>
                    </a:cxn>
                    <a:cxn ang="0">
                      <a:pos x="connsiteX1398" y="connsiteY1398"/>
                    </a:cxn>
                    <a:cxn ang="0">
                      <a:pos x="connsiteX1399" y="connsiteY1399"/>
                    </a:cxn>
                    <a:cxn ang="0">
                      <a:pos x="connsiteX1400" y="connsiteY1400"/>
                    </a:cxn>
                    <a:cxn ang="0">
                      <a:pos x="connsiteX1401" y="connsiteY1401"/>
                    </a:cxn>
                    <a:cxn ang="0">
                      <a:pos x="connsiteX1402" y="connsiteY1402"/>
                    </a:cxn>
                    <a:cxn ang="0">
                      <a:pos x="connsiteX1403" y="connsiteY1403"/>
                    </a:cxn>
                    <a:cxn ang="0">
                      <a:pos x="connsiteX1404" y="connsiteY1404"/>
                    </a:cxn>
                    <a:cxn ang="0">
                      <a:pos x="connsiteX1405" y="connsiteY1405"/>
                    </a:cxn>
                    <a:cxn ang="0">
                      <a:pos x="connsiteX1406" y="connsiteY1406"/>
                    </a:cxn>
                    <a:cxn ang="0">
                      <a:pos x="connsiteX1407" y="connsiteY1407"/>
                    </a:cxn>
                    <a:cxn ang="0">
                      <a:pos x="connsiteX1408" y="connsiteY1408"/>
                    </a:cxn>
                    <a:cxn ang="0">
                      <a:pos x="connsiteX1409" y="connsiteY1409"/>
                    </a:cxn>
                    <a:cxn ang="0">
                      <a:pos x="connsiteX1410" y="connsiteY1410"/>
                    </a:cxn>
                    <a:cxn ang="0">
                      <a:pos x="connsiteX1411" y="connsiteY1411"/>
                    </a:cxn>
                    <a:cxn ang="0">
                      <a:pos x="connsiteX1412" y="connsiteY1412"/>
                    </a:cxn>
                    <a:cxn ang="0">
                      <a:pos x="connsiteX1413" y="connsiteY1413"/>
                    </a:cxn>
                    <a:cxn ang="0">
                      <a:pos x="connsiteX1414" y="connsiteY1414"/>
                    </a:cxn>
                    <a:cxn ang="0">
                      <a:pos x="connsiteX1415" y="connsiteY1415"/>
                    </a:cxn>
                    <a:cxn ang="0">
                      <a:pos x="connsiteX1416" y="connsiteY1416"/>
                    </a:cxn>
                    <a:cxn ang="0">
                      <a:pos x="connsiteX1417" y="connsiteY1417"/>
                    </a:cxn>
                    <a:cxn ang="0">
                      <a:pos x="connsiteX1418" y="connsiteY1418"/>
                    </a:cxn>
                    <a:cxn ang="0">
                      <a:pos x="connsiteX1419" y="connsiteY1419"/>
                    </a:cxn>
                    <a:cxn ang="0">
                      <a:pos x="connsiteX1420" y="connsiteY1420"/>
                    </a:cxn>
                    <a:cxn ang="0">
                      <a:pos x="connsiteX1421" y="connsiteY1421"/>
                    </a:cxn>
                    <a:cxn ang="0">
                      <a:pos x="connsiteX1422" y="connsiteY1422"/>
                    </a:cxn>
                    <a:cxn ang="0">
                      <a:pos x="connsiteX1423" y="connsiteY1423"/>
                    </a:cxn>
                    <a:cxn ang="0">
                      <a:pos x="connsiteX1424" y="connsiteY1424"/>
                    </a:cxn>
                    <a:cxn ang="0">
                      <a:pos x="connsiteX1425" y="connsiteY1425"/>
                    </a:cxn>
                    <a:cxn ang="0">
                      <a:pos x="connsiteX1426" y="connsiteY1426"/>
                    </a:cxn>
                    <a:cxn ang="0">
                      <a:pos x="connsiteX1427" y="connsiteY1427"/>
                    </a:cxn>
                    <a:cxn ang="0">
                      <a:pos x="connsiteX1428" y="connsiteY1428"/>
                    </a:cxn>
                    <a:cxn ang="0">
                      <a:pos x="connsiteX1429" y="connsiteY1429"/>
                    </a:cxn>
                    <a:cxn ang="0">
                      <a:pos x="connsiteX1430" y="connsiteY1430"/>
                    </a:cxn>
                    <a:cxn ang="0">
                      <a:pos x="connsiteX1431" y="connsiteY1431"/>
                    </a:cxn>
                    <a:cxn ang="0">
                      <a:pos x="connsiteX1432" y="connsiteY1432"/>
                    </a:cxn>
                    <a:cxn ang="0">
                      <a:pos x="connsiteX1433" y="connsiteY1433"/>
                    </a:cxn>
                    <a:cxn ang="0">
                      <a:pos x="connsiteX1434" y="connsiteY1434"/>
                    </a:cxn>
                    <a:cxn ang="0">
                      <a:pos x="connsiteX1435" y="connsiteY1435"/>
                    </a:cxn>
                    <a:cxn ang="0">
                      <a:pos x="connsiteX1436" y="connsiteY1436"/>
                    </a:cxn>
                    <a:cxn ang="0">
                      <a:pos x="connsiteX1437" y="connsiteY1437"/>
                    </a:cxn>
                    <a:cxn ang="0">
                      <a:pos x="connsiteX1438" y="connsiteY1438"/>
                    </a:cxn>
                    <a:cxn ang="0">
                      <a:pos x="connsiteX1439" y="connsiteY1439"/>
                    </a:cxn>
                    <a:cxn ang="0">
                      <a:pos x="connsiteX1440" y="connsiteY1440"/>
                    </a:cxn>
                    <a:cxn ang="0">
                      <a:pos x="connsiteX1441" y="connsiteY1441"/>
                    </a:cxn>
                    <a:cxn ang="0">
                      <a:pos x="connsiteX1442" y="connsiteY1442"/>
                    </a:cxn>
                    <a:cxn ang="0">
                      <a:pos x="connsiteX1443" y="connsiteY1443"/>
                    </a:cxn>
                    <a:cxn ang="0">
                      <a:pos x="connsiteX1444" y="connsiteY1444"/>
                    </a:cxn>
                    <a:cxn ang="0">
                      <a:pos x="connsiteX1445" y="connsiteY1445"/>
                    </a:cxn>
                    <a:cxn ang="0">
                      <a:pos x="connsiteX1446" y="connsiteY1446"/>
                    </a:cxn>
                    <a:cxn ang="0">
                      <a:pos x="connsiteX1447" y="connsiteY1447"/>
                    </a:cxn>
                    <a:cxn ang="0">
                      <a:pos x="connsiteX1448" y="connsiteY1448"/>
                    </a:cxn>
                    <a:cxn ang="0">
                      <a:pos x="connsiteX1449" y="connsiteY1449"/>
                    </a:cxn>
                    <a:cxn ang="0">
                      <a:pos x="connsiteX1450" y="connsiteY1450"/>
                    </a:cxn>
                    <a:cxn ang="0">
                      <a:pos x="connsiteX1451" y="connsiteY1451"/>
                    </a:cxn>
                    <a:cxn ang="0">
                      <a:pos x="connsiteX1452" y="connsiteY1452"/>
                    </a:cxn>
                    <a:cxn ang="0">
                      <a:pos x="connsiteX1453" y="connsiteY1453"/>
                    </a:cxn>
                    <a:cxn ang="0">
                      <a:pos x="connsiteX1454" y="connsiteY1454"/>
                    </a:cxn>
                    <a:cxn ang="0">
                      <a:pos x="connsiteX1455" y="connsiteY1455"/>
                    </a:cxn>
                    <a:cxn ang="0">
                      <a:pos x="connsiteX1456" y="connsiteY1456"/>
                    </a:cxn>
                    <a:cxn ang="0">
                      <a:pos x="connsiteX1457" y="connsiteY1457"/>
                    </a:cxn>
                    <a:cxn ang="0">
                      <a:pos x="connsiteX1458" y="connsiteY1458"/>
                    </a:cxn>
                    <a:cxn ang="0">
                      <a:pos x="connsiteX1459" y="connsiteY1459"/>
                    </a:cxn>
                    <a:cxn ang="0">
                      <a:pos x="connsiteX1460" y="connsiteY1460"/>
                    </a:cxn>
                    <a:cxn ang="0">
                      <a:pos x="connsiteX1461" y="connsiteY1461"/>
                    </a:cxn>
                    <a:cxn ang="0">
                      <a:pos x="connsiteX1462" y="connsiteY1462"/>
                    </a:cxn>
                    <a:cxn ang="0">
                      <a:pos x="connsiteX1463" y="connsiteY1463"/>
                    </a:cxn>
                    <a:cxn ang="0">
                      <a:pos x="connsiteX1464" y="connsiteY1464"/>
                    </a:cxn>
                    <a:cxn ang="0">
                      <a:pos x="connsiteX1465" y="connsiteY1465"/>
                    </a:cxn>
                    <a:cxn ang="0">
                      <a:pos x="connsiteX1466" y="connsiteY1466"/>
                    </a:cxn>
                    <a:cxn ang="0">
                      <a:pos x="connsiteX1467" y="connsiteY1467"/>
                    </a:cxn>
                    <a:cxn ang="0">
                      <a:pos x="connsiteX1468" y="connsiteY1468"/>
                    </a:cxn>
                    <a:cxn ang="0">
                      <a:pos x="connsiteX1469" y="connsiteY1469"/>
                    </a:cxn>
                    <a:cxn ang="0">
                      <a:pos x="connsiteX1470" y="connsiteY1470"/>
                    </a:cxn>
                    <a:cxn ang="0">
                      <a:pos x="connsiteX1471" y="connsiteY1471"/>
                    </a:cxn>
                    <a:cxn ang="0">
                      <a:pos x="connsiteX1472" y="connsiteY1472"/>
                    </a:cxn>
                    <a:cxn ang="0">
                      <a:pos x="connsiteX1473" y="connsiteY1473"/>
                    </a:cxn>
                    <a:cxn ang="0">
                      <a:pos x="connsiteX1474" y="connsiteY1474"/>
                    </a:cxn>
                    <a:cxn ang="0">
                      <a:pos x="connsiteX1475" y="connsiteY1475"/>
                    </a:cxn>
                    <a:cxn ang="0">
                      <a:pos x="connsiteX1476" y="connsiteY1476"/>
                    </a:cxn>
                    <a:cxn ang="0">
                      <a:pos x="connsiteX1477" y="connsiteY1477"/>
                    </a:cxn>
                    <a:cxn ang="0">
                      <a:pos x="connsiteX1478" y="connsiteY1478"/>
                    </a:cxn>
                    <a:cxn ang="0">
                      <a:pos x="connsiteX1479" y="connsiteY1479"/>
                    </a:cxn>
                    <a:cxn ang="0">
                      <a:pos x="connsiteX1480" y="connsiteY1480"/>
                    </a:cxn>
                    <a:cxn ang="0">
                      <a:pos x="connsiteX1481" y="connsiteY1481"/>
                    </a:cxn>
                    <a:cxn ang="0">
                      <a:pos x="connsiteX1482" y="connsiteY1482"/>
                    </a:cxn>
                    <a:cxn ang="0">
                      <a:pos x="connsiteX1483" y="connsiteY1483"/>
                    </a:cxn>
                    <a:cxn ang="0">
                      <a:pos x="connsiteX1484" y="connsiteY1484"/>
                    </a:cxn>
                    <a:cxn ang="0">
                      <a:pos x="connsiteX1485" y="connsiteY1485"/>
                    </a:cxn>
                    <a:cxn ang="0">
                      <a:pos x="connsiteX1486" y="connsiteY1486"/>
                    </a:cxn>
                    <a:cxn ang="0">
                      <a:pos x="connsiteX1487" y="connsiteY1487"/>
                    </a:cxn>
                    <a:cxn ang="0">
                      <a:pos x="connsiteX1488" y="connsiteY1488"/>
                    </a:cxn>
                    <a:cxn ang="0">
                      <a:pos x="connsiteX1489" y="connsiteY1489"/>
                    </a:cxn>
                    <a:cxn ang="0">
                      <a:pos x="connsiteX1490" y="connsiteY1490"/>
                    </a:cxn>
                    <a:cxn ang="0">
                      <a:pos x="connsiteX1491" y="connsiteY1491"/>
                    </a:cxn>
                    <a:cxn ang="0">
                      <a:pos x="connsiteX1492" y="connsiteY1492"/>
                    </a:cxn>
                    <a:cxn ang="0">
                      <a:pos x="connsiteX1493" y="connsiteY1493"/>
                    </a:cxn>
                    <a:cxn ang="0">
                      <a:pos x="connsiteX1494" y="connsiteY1494"/>
                    </a:cxn>
                    <a:cxn ang="0">
                      <a:pos x="connsiteX1495" y="connsiteY1495"/>
                    </a:cxn>
                    <a:cxn ang="0">
                      <a:pos x="connsiteX1496" y="connsiteY1496"/>
                    </a:cxn>
                    <a:cxn ang="0">
                      <a:pos x="connsiteX1497" y="connsiteY1497"/>
                    </a:cxn>
                    <a:cxn ang="0">
                      <a:pos x="connsiteX1498" y="connsiteY1498"/>
                    </a:cxn>
                    <a:cxn ang="0">
                      <a:pos x="connsiteX1499" y="connsiteY1499"/>
                    </a:cxn>
                    <a:cxn ang="0">
                      <a:pos x="connsiteX1500" y="connsiteY1500"/>
                    </a:cxn>
                    <a:cxn ang="0">
                      <a:pos x="connsiteX1501" y="connsiteY1501"/>
                    </a:cxn>
                    <a:cxn ang="0">
                      <a:pos x="connsiteX1502" y="connsiteY1502"/>
                    </a:cxn>
                    <a:cxn ang="0">
                      <a:pos x="connsiteX1503" y="connsiteY1503"/>
                    </a:cxn>
                  </a:cxnLst>
                  <a:rect l="l" t="t" r="r" b="b"/>
                  <a:pathLst>
                    <a:path w="1217524" h="1148385">
                      <a:moveTo>
                        <a:pt x="693025" y="66264"/>
                      </a:moveTo>
                      <a:lnTo>
                        <a:pt x="694222" y="61014"/>
                      </a:lnTo>
                      <a:lnTo>
                        <a:pt x="694542" y="56865"/>
                      </a:lnTo>
                      <a:lnTo>
                        <a:pt x="691350" y="59346"/>
                      </a:lnTo>
                      <a:lnTo>
                        <a:pt x="692467" y="65346"/>
                      </a:lnTo>
                      <a:close/>
                      <a:moveTo>
                        <a:pt x="131539" y="386623"/>
                      </a:moveTo>
                      <a:lnTo>
                        <a:pt x="135050" y="382753"/>
                      </a:lnTo>
                      <a:lnTo>
                        <a:pt x="130901" y="383312"/>
                      </a:lnTo>
                      <a:close/>
                      <a:moveTo>
                        <a:pt x="434424" y="203703"/>
                      </a:moveTo>
                      <a:lnTo>
                        <a:pt x="438573" y="202067"/>
                      </a:lnTo>
                      <a:lnTo>
                        <a:pt x="436658" y="198325"/>
                      </a:lnTo>
                      <a:lnTo>
                        <a:pt x="433466" y="200911"/>
                      </a:lnTo>
                      <a:close/>
                      <a:moveTo>
                        <a:pt x="456606" y="176949"/>
                      </a:moveTo>
                      <a:lnTo>
                        <a:pt x="459638" y="171763"/>
                      </a:lnTo>
                      <a:lnTo>
                        <a:pt x="455808" y="174213"/>
                      </a:lnTo>
                      <a:close/>
                      <a:moveTo>
                        <a:pt x="550599" y="190410"/>
                      </a:moveTo>
                      <a:lnTo>
                        <a:pt x="550280" y="186149"/>
                      </a:lnTo>
                      <a:lnTo>
                        <a:pt x="550599" y="190410"/>
                      </a:lnTo>
                      <a:close/>
                      <a:moveTo>
                        <a:pt x="553631" y="190394"/>
                      </a:moveTo>
                      <a:lnTo>
                        <a:pt x="551636" y="184857"/>
                      </a:lnTo>
                      <a:lnTo>
                        <a:pt x="553631" y="190394"/>
                      </a:lnTo>
                      <a:close/>
                      <a:moveTo>
                        <a:pt x="545333" y="194934"/>
                      </a:moveTo>
                      <a:lnTo>
                        <a:pt x="544854" y="190666"/>
                      </a:lnTo>
                      <a:lnTo>
                        <a:pt x="545333" y="194934"/>
                      </a:lnTo>
                      <a:close/>
                      <a:moveTo>
                        <a:pt x="575174" y="191519"/>
                      </a:moveTo>
                      <a:lnTo>
                        <a:pt x="574297" y="186979"/>
                      </a:lnTo>
                      <a:lnTo>
                        <a:pt x="575174" y="191519"/>
                      </a:lnTo>
                      <a:close/>
                      <a:moveTo>
                        <a:pt x="641481" y="85869"/>
                      </a:moveTo>
                      <a:lnTo>
                        <a:pt x="645948" y="82390"/>
                      </a:lnTo>
                      <a:lnTo>
                        <a:pt x="651694" y="78855"/>
                      </a:lnTo>
                      <a:lnTo>
                        <a:pt x="656082" y="74068"/>
                      </a:lnTo>
                      <a:lnTo>
                        <a:pt x="659992" y="70006"/>
                      </a:lnTo>
                      <a:lnTo>
                        <a:pt x="659194" y="66080"/>
                      </a:lnTo>
                      <a:lnTo>
                        <a:pt x="656720" y="62921"/>
                      </a:lnTo>
                      <a:lnTo>
                        <a:pt x="652332" y="62019"/>
                      </a:lnTo>
                      <a:lnTo>
                        <a:pt x="648422" y="64357"/>
                      </a:lnTo>
                      <a:lnTo>
                        <a:pt x="642996" y="64748"/>
                      </a:lnTo>
                      <a:lnTo>
                        <a:pt x="636614" y="67213"/>
                      </a:lnTo>
                      <a:lnTo>
                        <a:pt x="638767" y="70924"/>
                      </a:lnTo>
                      <a:lnTo>
                        <a:pt x="635097" y="67732"/>
                      </a:lnTo>
                      <a:lnTo>
                        <a:pt x="633582" y="63974"/>
                      </a:lnTo>
                      <a:lnTo>
                        <a:pt x="629512" y="61189"/>
                      </a:lnTo>
                      <a:lnTo>
                        <a:pt x="627278" y="65873"/>
                      </a:lnTo>
                      <a:lnTo>
                        <a:pt x="627996" y="71275"/>
                      </a:lnTo>
                      <a:lnTo>
                        <a:pt x="629033" y="76230"/>
                      </a:lnTo>
                      <a:lnTo>
                        <a:pt x="632704" y="78648"/>
                      </a:lnTo>
                      <a:lnTo>
                        <a:pt x="637571" y="82685"/>
                      </a:lnTo>
                      <a:lnTo>
                        <a:pt x="641481" y="85869"/>
                      </a:lnTo>
                      <a:close/>
                      <a:moveTo>
                        <a:pt x="628873" y="82190"/>
                      </a:moveTo>
                      <a:lnTo>
                        <a:pt x="633102" y="79645"/>
                      </a:lnTo>
                      <a:lnTo>
                        <a:pt x="628315" y="76700"/>
                      </a:lnTo>
                      <a:lnTo>
                        <a:pt x="627597" y="72727"/>
                      </a:lnTo>
                      <a:lnTo>
                        <a:pt x="627118" y="68251"/>
                      </a:lnTo>
                      <a:lnTo>
                        <a:pt x="623208" y="65897"/>
                      </a:lnTo>
                      <a:lnTo>
                        <a:pt x="619857" y="70118"/>
                      </a:lnTo>
                      <a:lnTo>
                        <a:pt x="620096" y="75807"/>
                      </a:lnTo>
                      <a:lnTo>
                        <a:pt x="616267" y="77403"/>
                      </a:lnTo>
                      <a:lnTo>
                        <a:pt x="615070" y="81975"/>
                      </a:lnTo>
                      <a:lnTo>
                        <a:pt x="623208" y="80211"/>
                      </a:lnTo>
                      <a:lnTo>
                        <a:pt x="628873" y="82190"/>
                      </a:lnTo>
                      <a:close/>
                      <a:moveTo>
                        <a:pt x="625841" y="111713"/>
                      </a:moveTo>
                      <a:lnTo>
                        <a:pt x="625602" y="107723"/>
                      </a:lnTo>
                      <a:lnTo>
                        <a:pt x="625841" y="111713"/>
                      </a:lnTo>
                      <a:close/>
                      <a:moveTo>
                        <a:pt x="714968" y="77203"/>
                      </a:moveTo>
                      <a:lnTo>
                        <a:pt x="718558" y="75224"/>
                      </a:lnTo>
                      <a:lnTo>
                        <a:pt x="714968" y="77203"/>
                      </a:lnTo>
                      <a:close/>
                      <a:moveTo>
                        <a:pt x="590095" y="177851"/>
                      </a:moveTo>
                      <a:lnTo>
                        <a:pt x="593766" y="175705"/>
                      </a:lnTo>
                      <a:lnTo>
                        <a:pt x="589697" y="175689"/>
                      </a:lnTo>
                      <a:close/>
                      <a:moveTo>
                        <a:pt x="588420" y="187617"/>
                      </a:moveTo>
                      <a:lnTo>
                        <a:pt x="587223" y="182287"/>
                      </a:lnTo>
                      <a:lnTo>
                        <a:pt x="588420" y="187617"/>
                      </a:lnTo>
                      <a:close/>
                      <a:moveTo>
                        <a:pt x="39381" y="523927"/>
                      </a:moveTo>
                      <a:lnTo>
                        <a:pt x="40897" y="519770"/>
                      </a:lnTo>
                      <a:lnTo>
                        <a:pt x="39381" y="523927"/>
                      </a:lnTo>
                      <a:close/>
                      <a:moveTo>
                        <a:pt x="35551" y="533653"/>
                      </a:moveTo>
                      <a:lnTo>
                        <a:pt x="37306" y="529823"/>
                      </a:lnTo>
                      <a:lnTo>
                        <a:pt x="38902" y="525547"/>
                      </a:lnTo>
                      <a:lnTo>
                        <a:pt x="36588" y="530956"/>
                      </a:lnTo>
                      <a:close/>
                      <a:moveTo>
                        <a:pt x="32279" y="562976"/>
                      </a:moveTo>
                      <a:lnTo>
                        <a:pt x="32758" y="558253"/>
                      </a:lnTo>
                      <a:lnTo>
                        <a:pt x="31242" y="553649"/>
                      </a:lnTo>
                      <a:lnTo>
                        <a:pt x="31162" y="542502"/>
                      </a:lnTo>
                      <a:lnTo>
                        <a:pt x="28529" y="549707"/>
                      </a:lnTo>
                      <a:lnTo>
                        <a:pt x="31003" y="559833"/>
                      </a:lnTo>
                      <a:close/>
                      <a:moveTo>
                        <a:pt x="802897" y="998760"/>
                      </a:moveTo>
                      <a:lnTo>
                        <a:pt x="806647" y="996079"/>
                      </a:lnTo>
                      <a:lnTo>
                        <a:pt x="809759" y="991476"/>
                      </a:lnTo>
                      <a:lnTo>
                        <a:pt x="811913" y="987662"/>
                      </a:lnTo>
                      <a:lnTo>
                        <a:pt x="806327" y="990502"/>
                      </a:lnTo>
                      <a:lnTo>
                        <a:pt x="805211" y="985332"/>
                      </a:lnTo>
                      <a:lnTo>
                        <a:pt x="810477" y="983353"/>
                      </a:lnTo>
                      <a:lnTo>
                        <a:pt x="816063" y="983935"/>
                      </a:lnTo>
                      <a:lnTo>
                        <a:pt x="819812" y="982332"/>
                      </a:lnTo>
                      <a:lnTo>
                        <a:pt x="824919" y="981270"/>
                      </a:lnTo>
                      <a:lnTo>
                        <a:pt x="834494" y="976698"/>
                      </a:lnTo>
                      <a:lnTo>
                        <a:pt x="853085" y="965208"/>
                      </a:lnTo>
                      <a:lnTo>
                        <a:pt x="858750" y="962049"/>
                      </a:lnTo>
                      <a:lnTo>
                        <a:pt x="864415" y="959304"/>
                      </a:lnTo>
                      <a:lnTo>
                        <a:pt x="870320" y="957205"/>
                      </a:lnTo>
                      <a:lnTo>
                        <a:pt x="877661" y="955155"/>
                      </a:lnTo>
                      <a:lnTo>
                        <a:pt x="883485" y="954229"/>
                      </a:lnTo>
                      <a:lnTo>
                        <a:pt x="892981" y="954165"/>
                      </a:lnTo>
                      <a:lnTo>
                        <a:pt x="896970" y="953583"/>
                      </a:lnTo>
                      <a:lnTo>
                        <a:pt x="907502" y="953352"/>
                      </a:lnTo>
                      <a:lnTo>
                        <a:pt x="915003" y="953080"/>
                      </a:lnTo>
                      <a:lnTo>
                        <a:pt x="919471" y="951612"/>
                      </a:lnTo>
                      <a:lnTo>
                        <a:pt x="924018" y="948860"/>
                      </a:lnTo>
                      <a:lnTo>
                        <a:pt x="928727" y="945612"/>
                      </a:lnTo>
                      <a:lnTo>
                        <a:pt x="934312" y="944208"/>
                      </a:lnTo>
                      <a:lnTo>
                        <a:pt x="935987" y="939859"/>
                      </a:lnTo>
                      <a:lnTo>
                        <a:pt x="938860" y="935678"/>
                      </a:lnTo>
                      <a:lnTo>
                        <a:pt x="941971" y="932056"/>
                      </a:lnTo>
                      <a:lnTo>
                        <a:pt x="942530" y="928050"/>
                      </a:lnTo>
                      <a:lnTo>
                        <a:pt x="944445" y="924029"/>
                      </a:lnTo>
                      <a:lnTo>
                        <a:pt x="947877" y="919983"/>
                      </a:lnTo>
                      <a:lnTo>
                        <a:pt x="950509" y="916520"/>
                      </a:lnTo>
                      <a:lnTo>
                        <a:pt x="954180" y="913225"/>
                      </a:lnTo>
                      <a:lnTo>
                        <a:pt x="957771" y="908206"/>
                      </a:lnTo>
                      <a:lnTo>
                        <a:pt x="961680" y="904009"/>
                      </a:lnTo>
                      <a:lnTo>
                        <a:pt x="964153" y="899549"/>
                      </a:lnTo>
                      <a:lnTo>
                        <a:pt x="967903" y="894290"/>
                      </a:lnTo>
                      <a:lnTo>
                        <a:pt x="970138" y="889918"/>
                      </a:lnTo>
                      <a:lnTo>
                        <a:pt x="974527" y="886447"/>
                      </a:lnTo>
                      <a:lnTo>
                        <a:pt x="978596" y="882761"/>
                      </a:lnTo>
                      <a:lnTo>
                        <a:pt x="981867" y="879657"/>
                      </a:lnTo>
                      <a:lnTo>
                        <a:pt x="984820" y="876058"/>
                      </a:lnTo>
                      <a:lnTo>
                        <a:pt x="989687" y="872468"/>
                      </a:lnTo>
                      <a:lnTo>
                        <a:pt x="993357" y="868510"/>
                      </a:lnTo>
                      <a:lnTo>
                        <a:pt x="997267" y="863308"/>
                      </a:lnTo>
                      <a:lnTo>
                        <a:pt x="1000857" y="866061"/>
                      </a:lnTo>
                      <a:lnTo>
                        <a:pt x="1001017" y="861616"/>
                      </a:lnTo>
                      <a:lnTo>
                        <a:pt x="1004926" y="862845"/>
                      </a:lnTo>
                      <a:lnTo>
                        <a:pt x="1005884" y="858098"/>
                      </a:lnTo>
                      <a:lnTo>
                        <a:pt x="1007161" y="854220"/>
                      </a:lnTo>
                      <a:lnTo>
                        <a:pt x="1010432" y="851595"/>
                      </a:lnTo>
                      <a:lnTo>
                        <a:pt x="1012985" y="847406"/>
                      </a:lnTo>
                      <a:lnTo>
                        <a:pt x="1015060" y="843017"/>
                      </a:lnTo>
                      <a:lnTo>
                        <a:pt x="1019688" y="837448"/>
                      </a:lnTo>
                      <a:lnTo>
                        <a:pt x="1022799" y="834551"/>
                      </a:lnTo>
                      <a:lnTo>
                        <a:pt x="1026151" y="832429"/>
                      </a:lnTo>
                      <a:lnTo>
                        <a:pt x="1030300" y="829676"/>
                      </a:lnTo>
                      <a:lnTo>
                        <a:pt x="1033172" y="826916"/>
                      </a:lnTo>
                      <a:lnTo>
                        <a:pt x="1028705" y="826597"/>
                      </a:lnTo>
                      <a:lnTo>
                        <a:pt x="1032933" y="825232"/>
                      </a:lnTo>
                      <a:lnTo>
                        <a:pt x="1036604" y="823094"/>
                      </a:lnTo>
                      <a:lnTo>
                        <a:pt x="1032614" y="821673"/>
                      </a:lnTo>
                      <a:lnTo>
                        <a:pt x="1036763" y="821330"/>
                      </a:lnTo>
                      <a:lnTo>
                        <a:pt x="1039316" y="817173"/>
                      </a:lnTo>
                      <a:lnTo>
                        <a:pt x="1042348" y="814237"/>
                      </a:lnTo>
                      <a:lnTo>
                        <a:pt x="1038279" y="814085"/>
                      </a:lnTo>
                      <a:lnTo>
                        <a:pt x="1039556" y="808803"/>
                      </a:lnTo>
                      <a:lnTo>
                        <a:pt x="1043066" y="810990"/>
                      </a:lnTo>
                      <a:lnTo>
                        <a:pt x="1045221" y="807558"/>
                      </a:lnTo>
                      <a:lnTo>
                        <a:pt x="1051365" y="805037"/>
                      </a:lnTo>
                      <a:lnTo>
                        <a:pt x="1053519" y="800664"/>
                      </a:lnTo>
                      <a:lnTo>
                        <a:pt x="1059742" y="796228"/>
                      </a:lnTo>
                      <a:lnTo>
                        <a:pt x="1055992" y="798079"/>
                      </a:lnTo>
                      <a:lnTo>
                        <a:pt x="1058945" y="794082"/>
                      </a:lnTo>
                      <a:lnTo>
                        <a:pt x="1063174" y="793539"/>
                      </a:lnTo>
                      <a:lnTo>
                        <a:pt x="1066366" y="790715"/>
                      </a:lnTo>
                      <a:lnTo>
                        <a:pt x="1068600" y="787276"/>
                      </a:lnTo>
                      <a:lnTo>
                        <a:pt x="1074504" y="786326"/>
                      </a:lnTo>
                      <a:lnTo>
                        <a:pt x="1079292" y="785289"/>
                      </a:lnTo>
                      <a:lnTo>
                        <a:pt x="1072908" y="785728"/>
                      </a:lnTo>
                      <a:lnTo>
                        <a:pt x="1075700" y="781563"/>
                      </a:lnTo>
                      <a:lnTo>
                        <a:pt x="1079930" y="781698"/>
                      </a:lnTo>
                      <a:lnTo>
                        <a:pt x="1083759" y="780294"/>
                      </a:lnTo>
                      <a:lnTo>
                        <a:pt x="1087749" y="777557"/>
                      </a:lnTo>
                      <a:lnTo>
                        <a:pt x="1092298" y="775411"/>
                      </a:lnTo>
                      <a:lnTo>
                        <a:pt x="1097244" y="770926"/>
                      </a:lnTo>
                      <a:lnTo>
                        <a:pt x="1099877" y="766841"/>
                      </a:lnTo>
                      <a:lnTo>
                        <a:pt x="1101474" y="761982"/>
                      </a:lnTo>
                      <a:lnTo>
                        <a:pt x="1105224" y="757825"/>
                      </a:lnTo>
                      <a:lnTo>
                        <a:pt x="1110808" y="754394"/>
                      </a:lnTo>
                      <a:lnTo>
                        <a:pt x="1114400" y="750269"/>
                      </a:lnTo>
                      <a:lnTo>
                        <a:pt x="1117670" y="745657"/>
                      </a:lnTo>
                      <a:lnTo>
                        <a:pt x="1122219" y="741899"/>
                      </a:lnTo>
                      <a:lnTo>
                        <a:pt x="1125011" y="737183"/>
                      </a:lnTo>
                      <a:lnTo>
                        <a:pt x="1128044" y="732316"/>
                      </a:lnTo>
                      <a:lnTo>
                        <a:pt x="1132511" y="727927"/>
                      </a:lnTo>
                      <a:lnTo>
                        <a:pt x="1135464" y="723020"/>
                      </a:lnTo>
                      <a:lnTo>
                        <a:pt x="1134905" y="718616"/>
                      </a:lnTo>
                      <a:lnTo>
                        <a:pt x="1137300" y="714499"/>
                      </a:lnTo>
                      <a:lnTo>
                        <a:pt x="1140411" y="709193"/>
                      </a:lnTo>
                      <a:lnTo>
                        <a:pt x="1143284" y="706017"/>
                      </a:lnTo>
                      <a:lnTo>
                        <a:pt x="1146396" y="703009"/>
                      </a:lnTo>
                      <a:lnTo>
                        <a:pt x="1149108" y="699091"/>
                      </a:lnTo>
                      <a:lnTo>
                        <a:pt x="1151581" y="695827"/>
                      </a:lnTo>
                      <a:lnTo>
                        <a:pt x="1156210" y="689747"/>
                      </a:lnTo>
                      <a:lnTo>
                        <a:pt x="1158843" y="685016"/>
                      </a:lnTo>
                      <a:lnTo>
                        <a:pt x="1160837" y="680923"/>
                      </a:lnTo>
                      <a:lnTo>
                        <a:pt x="1163550" y="676375"/>
                      </a:lnTo>
                      <a:lnTo>
                        <a:pt x="1165864" y="671085"/>
                      </a:lnTo>
                      <a:lnTo>
                        <a:pt x="1169454" y="664813"/>
                      </a:lnTo>
                      <a:lnTo>
                        <a:pt x="1171769" y="660576"/>
                      </a:lnTo>
                      <a:lnTo>
                        <a:pt x="1177433" y="654975"/>
                      </a:lnTo>
                      <a:lnTo>
                        <a:pt x="1179508" y="651145"/>
                      </a:lnTo>
                      <a:lnTo>
                        <a:pt x="1182222" y="646573"/>
                      </a:lnTo>
                      <a:lnTo>
                        <a:pt x="1182460" y="639815"/>
                      </a:lnTo>
                      <a:lnTo>
                        <a:pt x="1185333" y="634014"/>
                      </a:lnTo>
                      <a:lnTo>
                        <a:pt x="1183817" y="629482"/>
                      </a:lnTo>
                      <a:lnTo>
                        <a:pt x="1184296" y="621359"/>
                      </a:lnTo>
                      <a:lnTo>
                        <a:pt x="1185174" y="615032"/>
                      </a:lnTo>
                      <a:lnTo>
                        <a:pt x="1185492" y="611050"/>
                      </a:lnTo>
                      <a:lnTo>
                        <a:pt x="1183418" y="605225"/>
                      </a:lnTo>
                      <a:lnTo>
                        <a:pt x="1182222" y="599409"/>
                      </a:lnTo>
                      <a:lnTo>
                        <a:pt x="1183897" y="595499"/>
                      </a:lnTo>
                      <a:lnTo>
                        <a:pt x="1185254" y="589866"/>
                      </a:lnTo>
                      <a:lnTo>
                        <a:pt x="1189402" y="585142"/>
                      </a:lnTo>
                      <a:lnTo>
                        <a:pt x="1190519" y="580610"/>
                      </a:lnTo>
                      <a:lnTo>
                        <a:pt x="1191716" y="575950"/>
                      </a:lnTo>
                      <a:lnTo>
                        <a:pt x="1194270" y="570724"/>
                      </a:lnTo>
                      <a:lnTo>
                        <a:pt x="1194748" y="565881"/>
                      </a:lnTo>
                      <a:lnTo>
                        <a:pt x="1199615" y="558508"/>
                      </a:lnTo>
                      <a:lnTo>
                        <a:pt x="1198498" y="553282"/>
                      </a:lnTo>
                      <a:lnTo>
                        <a:pt x="1195866" y="557375"/>
                      </a:lnTo>
                      <a:lnTo>
                        <a:pt x="1197860" y="553122"/>
                      </a:lnTo>
                      <a:lnTo>
                        <a:pt x="1195866" y="549292"/>
                      </a:lnTo>
                      <a:lnTo>
                        <a:pt x="1196344" y="545095"/>
                      </a:lnTo>
                      <a:lnTo>
                        <a:pt x="1198498" y="541138"/>
                      </a:lnTo>
                      <a:lnTo>
                        <a:pt x="1201052" y="533933"/>
                      </a:lnTo>
                      <a:lnTo>
                        <a:pt x="1194589" y="532552"/>
                      </a:lnTo>
                      <a:lnTo>
                        <a:pt x="1193233" y="527964"/>
                      </a:lnTo>
                      <a:lnTo>
                        <a:pt x="1193392" y="519139"/>
                      </a:lnTo>
                      <a:lnTo>
                        <a:pt x="1191078" y="515485"/>
                      </a:lnTo>
                      <a:lnTo>
                        <a:pt x="1185333" y="511384"/>
                      </a:lnTo>
                      <a:lnTo>
                        <a:pt x="1183019" y="505479"/>
                      </a:lnTo>
                      <a:lnTo>
                        <a:pt x="1182860" y="501011"/>
                      </a:lnTo>
                      <a:lnTo>
                        <a:pt x="1181822" y="496016"/>
                      </a:lnTo>
                      <a:lnTo>
                        <a:pt x="1176157" y="493303"/>
                      </a:lnTo>
                      <a:lnTo>
                        <a:pt x="1172407" y="495258"/>
                      </a:lnTo>
                      <a:lnTo>
                        <a:pt x="1169934" y="491787"/>
                      </a:lnTo>
                      <a:lnTo>
                        <a:pt x="1167699" y="486704"/>
                      </a:lnTo>
                      <a:lnTo>
                        <a:pt x="1163710" y="484718"/>
                      </a:lnTo>
                      <a:lnTo>
                        <a:pt x="1162992" y="479563"/>
                      </a:lnTo>
                      <a:lnTo>
                        <a:pt x="1160040" y="476028"/>
                      </a:lnTo>
                      <a:lnTo>
                        <a:pt x="1155093" y="474321"/>
                      </a:lnTo>
                      <a:lnTo>
                        <a:pt x="1156370" y="469454"/>
                      </a:lnTo>
                      <a:lnTo>
                        <a:pt x="1158284" y="464794"/>
                      </a:lnTo>
                      <a:lnTo>
                        <a:pt x="1157406" y="460741"/>
                      </a:lnTo>
                      <a:lnTo>
                        <a:pt x="1159242" y="456272"/>
                      </a:lnTo>
                      <a:lnTo>
                        <a:pt x="1163152" y="446729"/>
                      </a:lnTo>
                      <a:lnTo>
                        <a:pt x="1163152" y="441774"/>
                      </a:lnTo>
                      <a:lnTo>
                        <a:pt x="1161237" y="438208"/>
                      </a:lnTo>
                      <a:lnTo>
                        <a:pt x="1158364" y="434426"/>
                      </a:lnTo>
                      <a:lnTo>
                        <a:pt x="1156370" y="438742"/>
                      </a:lnTo>
                      <a:lnTo>
                        <a:pt x="1158922" y="441990"/>
                      </a:lnTo>
                      <a:lnTo>
                        <a:pt x="1153178" y="441296"/>
                      </a:lnTo>
                      <a:lnTo>
                        <a:pt x="1149746" y="437897"/>
                      </a:lnTo>
                      <a:lnTo>
                        <a:pt x="1147353" y="434665"/>
                      </a:lnTo>
                      <a:lnTo>
                        <a:pt x="1145517" y="428848"/>
                      </a:lnTo>
                      <a:lnTo>
                        <a:pt x="1140810" y="431442"/>
                      </a:lnTo>
                      <a:lnTo>
                        <a:pt x="1139055" y="435224"/>
                      </a:lnTo>
                      <a:lnTo>
                        <a:pt x="1139773" y="440538"/>
                      </a:lnTo>
                      <a:lnTo>
                        <a:pt x="1140172" y="445772"/>
                      </a:lnTo>
                      <a:lnTo>
                        <a:pt x="1138815" y="441862"/>
                      </a:lnTo>
                      <a:lnTo>
                        <a:pt x="1136501" y="437785"/>
                      </a:lnTo>
                      <a:lnTo>
                        <a:pt x="1132511" y="439580"/>
                      </a:lnTo>
                      <a:lnTo>
                        <a:pt x="1131235" y="434593"/>
                      </a:lnTo>
                      <a:lnTo>
                        <a:pt x="1129879" y="430269"/>
                      </a:lnTo>
                      <a:lnTo>
                        <a:pt x="1130038" y="424604"/>
                      </a:lnTo>
                      <a:lnTo>
                        <a:pt x="1129639" y="419497"/>
                      </a:lnTo>
                      <a:lnTo>
                        <a:pt x="1129799" y="415443"/>
                      </a:lnTo>
                      <a:lnTo>
                        <a:pt x="1131554" y="410409"/>
                      </a:lnTo>
                      <a:lnTo>
                        <a:pt x="1128203" y="406882"/>
                      </a:lnTo>
                      <a:lnTo>
                        <a:pt x="1129479" y="402565"/>
                      </a:lnTo>
                      <a:lnTo>
                        <a:pt x="1128602" y="398528"/>
                      </a:lnTo>
                      <a:lnTo>
                        <a:pt x="1128761" y="392727"/>
                      </a:lnTo>
                      <a:lnTo>
                        <a:pt x="1125171" y="389360"/>
                      </a:lnTo>
                      <a:lnTo>
                        <a:pt x="1122777" y="385993"/>
                      </a:lnTo>
                      <a:lnTo>
                        <a:pt x="1118708" y="383862"/>
                      </a:lnTo>
                      <a:lnTo>
                        <a:pt x="1117830" y="379697"/>
                      </a:lnTo>
                      <a:lnTo>
                        <a:pt x="1118229" y="374335"/>
                      </a:lnTo>
                      <a:lnTo>
                        <a:pt x="1121820" y="370513"/>
                      </a:lnTo>
                      <a:lnTo>
                        <a:pt x="1123735" y="374144"/>
                      </a:lnTo>
                      <a:lnTo>
                        <a:pt x="1123814" y="368463"/>
                      </a:lnTo>
                      <a:lnTo>
                        <a:pt x="1122219" y="364481"/>
                      </a:lnTo>
                      <a:lnTo>
                        <a:pt x="1117511" y="363093"/>
                      </a:lnTo>
                      <a:lnTo>
                        <a:pt x="1115437" y="358792"/>
                      </a:lnTo>
                      <a:lnTo>
                        <a:pt x="1110888" y="361848"/>
                      </a:lnTo>
                      <a:lnTo>
                        <a:pt x="1108256" y="357994"/>
                      </a:lnTo>
                      <a:lnTo>
                        <a:pt x="1105383" y="354308"/>
                      </a:lnTo>
                      <a:lnTo>
                        <a:pt x="1099877" y="353510"/>
                      </a:lnTo>
                      <a:lnTo>
                        <a:pt x="1099000" y="349090"/>
                      </a:lnTo>
                      <a:lnTo>
                        <a:pt x="1094372" y="351236"/>
                      </a:lnTo>
                      <a:lnTo>
                        <a:pt x="1091659" y="347207"/>
                      </a:lnTo>
                      <a:lnTo>
                        <a:pt x="1092058" y="342898"/>
                      </a:lnTo>
                      <a:lnTo>
                        <a:pt x="1090383" y="338621"/>
                      </a:lnTo>
                      <a:lnTo>
                        <a:pt x="1085436" y="336674"/>
                      </a:lnTo>
                      <a:lnTo>
                        <a:pt x="1081127" y="336634"/>
                      </a:lnTo>
                      <a:lnTo>
                        <a:pt x="1078574" y="332333"/>
                      </a:lnTo>
                      <a:lnTo>
                        <a:pt x="1073865" y="333251"/>
                      </a:lnTo>
                      <a:lnTo>
                        <a:pt x="1071233" y="329421"/>
                      </a:lnTo>
                      <a:lnTo>
                        <a:pt x="1065248" y="327762"/>
                      </a:lnTo>
                      <a:lnTo>
                        <a:pt x="1061578" y="323246"/>
                      </a:lnTo>
                      <a:lnTo>
                        <a:pt x="1058865" y="319264"/>
                      </a:lnTo>
                      <a:lnTo>
                        <a:pt x="1060461" y="313288"/>
                      </a:lnTo>
                      <a:lnTo>
                        <a:pt x="1062854" y="308109"/>
                      </a:lnTo>
                      <a:lnTo>
                        <a:pt x="1059504" y="305253"/>
                      </a:lnTo>
                      <a:lnTo>
                        <a:pt x="1057030" y="301040"/>
                      </a:lnTo>
                      <a:lnTo>
                        <a:pt x="1055833" y="293532"/>
                      </a:lnTo>
                      <a:lnTo>
                        <a:pt x="1059662" y="288249"/>
                      </a:lnTo>
                      <a:lnTo>
                        <a:pt x="1060461" y="282847"/>
                      </a:lnTo>
                      <a:lnTo>
                        <a:pt x="1061897" y="279089"/>
                      </a:lnTo>
                      <a:lnTo>
                        <a:pt x="1062136" y="274669"/>
                      </a:lnTo>
                      <a:lnTo>
                        <a:pt x="1062456" y="270121"/>
                      </a:lnTo>
                      <a:lnTo>
                        <a:pt x="1060860" y="263833"/>
                      </a:lnTo>
                      <a:lnTo>
                        <a:pt x="1059662" y="257985"/>
                      </a:lnTo>
                      <a:lnTo>
                        <a:pt x="1061737" y="253413"/>
                      </a:lnTo>
                      <a:lnTo>
                        <a:pt x="1056710" y="255567"/>
                      </a:lnTo>
                      <a:lnTo>
                        <a:pt x="1057429" y="251298"/>
                      </a:lnTo>
                      <a:lnTo>
                        <a:pt x="1055354" y="247061"/>
                      </a:lnTo>
                      <a:lnTo>
                        <a:pt x="1052880" y="243926"/>
                      </a:lnTo>
                      <a:lnTo>
                        <a:pt x="1050647" y="238316"/>
                      </a:lnTo>
                      <a:lnTo>
                        <a:pt x="1050567" y="233593"/>
                      </a:lnTo>
                      <a:lnTo>
                        <a:pt x="1053040" y="230297"/>
                      </a:lnTo>
                      <a:lnTo>
                        <a:pt x="1053280" y="225989"/>
                      </a:lnTo>
                      <a:lnTo>
                        <a:pt x="1052801" y="220220"/>
                      </a:lnTo>
                      <a:lnTo>
                        <a:pt x="1052163" y="215776"/>
                      </a:lnTo>
                      <a:lnTo>
                        <a:pt x="1052163" y="210517"/>
                      </a:lnTo>
                      <a:lnTo>
                        <a:pt x="1052242" y="205435"/>
                      </a:lnTo>
                      <a:lnTo>
                        <a:pt x="1053280" y="201270"/>
                      </a:lnTo>
                      <a:lnTo>
                        <a:pt x="1055913" y="197966"/>
                      </a:lnTo>
                      <a:lnTo>
                        <a:pt x="1053360" y="193299"/>
                      </a:lnTo>
                      <a:lnTo>
                        <a:pt x="1057509" y="188280"/>
                      </a:lnTo>
                      <a:lnTo>
                        <a:pt x="1054157" y="184665"/>
                      </a:lnTo>
                      <a:lnTo>
                        <a:pt x="1050966" y="182176"/>
                      </a:lnTo>
                      <a:lnTo>
                        <a:pt x="1047535" y="180189"/>
                      </a:lnTo>
                      <a:lnTo>
                        <a:pt x="1046178" y="175553"/>
                      </a:lnTo>
                      <a:lnTo>
                        <a:pt x="1042588" y="173415"/>
                      </a:lnTo>
                      <a:lnTo>
                        <a:pt x="1038359" y="171029"/>
                      </a:lnTo>
                      <a:lnTo>
                        <a:pt x="1039875" y="167103"/>
                      </a:lnTo>
                      <a:lnTo>
                        <a:pt x="1037641" y="162739"/>
                      </a:lnTo>
                      <a:lnTo>
                        <a:pt x="1033652" y="163896"/>
                      </a:lnTo>
                      <a:lnTo>
                        <a:pt x="1028784" y="164989"/>
                      </a:lnTo>
                      <a:lnTo>
                        <a:pt x="1024635" y="168500"/>
                      </a:lnTo>
                      <a:lnTo>
                        <a:pt x="1018252" y="171731"/>
                      </a:lnTo>
                      <a:lnTo>
                        <a:pt x="1014262" y="169569"/>
                      </a:lnTo>
                      <a:lnTo>
                        <a:pt x="1012747" y="163593"/>
                      </a:lnTo>
                      <a:lnTo>
                        <a:pt x="1012587" y="159316"/>
                      </a:lnTo>
                      <a:lnTo>
                        <a:pt x="1011310" y="154456"/>
                      </a:lnTo>
                      <a:lnTo>
                        <a:pt x="1010113" y="149278"/>
                      </a:lnTo>
                      <a:lnTo>
                        <a:pt x="1010432" y="142400"/>
                      </a:lnTo>
                      <a:lnTo>
                        <a:pt x="1012028" y="137924"/>
                      </a:lnTo>
                      <a:lnTo>
                        <a:pt x="1011390" y="133224"/>
                      </a:lnTo>
                      <a:lnTo>
                        <a:pt x="1011629" y="127216"/>
                      </a:lnTo>
                      <a:lnTo>
                        <a:pt x="1011868" y="122772"/>
                      </a:lnTo>
                      <a:lnTo>
                        <a:pt x="1012667" y="118192"/>
                      </a:lnTo>
                      <a:lnTo>
                        <a:pt x="1008597" y="118096"/>
                      </a:lnTo>
                      <a:lnTo>
                        <a:pt x="1009475" y="113133"/>
                      </a:lnTo>
                      <a:lnTo>
                        <a:pt x="1011788" y="108609"/>
                      </a:lnTo>
                      <a:lnTo>
                        <a:pt x="1008118" y="106303"/>
                      </a:lnTo>
                      <a:lnTo>
                        <a:pt x="1007878" y="101571"/>
                      </a:lnTo>
                      <a:lnTo>
                        <a:pt x="1002373" y="99441"/>
                      </a:lnTo>
                      <a:lnTo>
                        <a:pt x="1003491" y="95236"/>
                      </a:lnTo>
                      <a:lnTo>
                        <a:pt x="1007161" y="87576"/>
                      </a:lnTo>
                      <a:lnTo>
                        <a:pt x="1002931" y="85717"/>
                      </a:lnTo>
                      <a:lnTo>
                        <a:pt x="997984" y="82693"/>
                      </a:lnTo>
                      <a:lnTo>
                        <a:pt x="998942" y="76900"/>
                      </a:lnTo>
                      <a:lnTo>
                        <a:pt x="999102" y="70876"/>
                      </a:lnTo>
                      <a:lnTo>
                        <a:pt x="1000458" y="67062"/>
                      </a:lnTo>
                      <a:lnTo>
                        <a:pt x="998783" y="61899"/>
                      </a:lnTo>
                      <a:lnTo>
                        <a:pt x="999341" y="56641"/>
                      </a:lnTo>
                      <a:lnTo>
                        <a:pt x="996788" y="53354"/>
                      </a:lnTo>
                      <a:lnTo>
                        <a:pt x="994075" y="49955"/>
                      </a:lnTo>
                      <a:lnTo>
                        <a:pt x="991362" y="53226"/>
                      </a:lnTo>
                      <a:lnTo>
                        <a:pt x="992479" y="49053"/>
                      </a:lnTo>
                      <a:lnTo>
                        <a:pt x="995671" y="45901"/>
                      </a:lnTo>
                      <a:lnTo>
                        <a:pt x="991442" y="44904"/>
                      </a:lnTo>
                      <a:lnTo>
                        <a:pt x="988888" y="48319"/>
                      </a:lnTo>
                      <a:lnTo>
                        <a:pt x="985138" y="51519"/>
                      </a:lnTo>
                      <a:lnTo>
                        <a:pt x="980591" y="52596"/>
                      </a:lnTo>
                      <a:lnTo>
                        <a:pt x="980032" y="59234"/>
                      </a:lnTo>
                      <a:lnTo>
                        <a:pt x="978836" y="63312"/>
                      </a:lnTo>
                      <a:lnTo>
                        <a:pt x="976042" y="71610"/>
                      </a:lnTo>
                      <a:lnTo>
                        <a:pt x="972930" y="79086"/>
                      </a:lnTo>
                      <a:lnTo>
                        <a:pt x="970777" y="83738"/>
                      </a:lnTo>
                      <a:lnTo>
                        <a:pt x="971494" y="88087"/>
                      </a:lnTo>
                      <a:lnTo>
                        <a:pt x="968862" y="91893"/>
                      </a:lnTo>
                      <a:lnTo>
                        <a:pt x="968622" y="87002"/>
                      </a:lnTo>
                      <a:lnTo>
                        <a:pt x="962798" y="95044"/>
                      </a:lnTo>
                      <a:lnTo>
                        <a:pt x="960483" y="99808"/>
                      </a:lnTo>
                      <a:lnTo>
                        <a:pt x="956893" y="106829"/>
                      </a:lnTo>
                      <a:lnTo>
                        <a:pt x="960403" y="104587"/>
                      </a:lnTo>
                      <a:lnTo>
                        <a:pt x="963595" y="108082"/>
                      </a:lnTo>
                      <a:lnTo>
                        <a:pt x="969340" y="111816"/>
                      </a:lnTo>
                      <a:lnTo>
                        <a:pt x="965430" y="112949"/>
                      </a:lnTo>
                      <a:lnTo>
                        <a:pt x="965510" y="118176"/>
                      </a:lnTo>
                      <a:lnTo>
                        <a:pt x="964313" y="111162"/>
                      </a:lnTo>
                      <a:lnTo>
                        <a:pt x="960803" y="115495"/>
                      </a:lnTo>
                      <a:lnTo>
                        <a:pt x="956972" y="118734"/>
                      </a:lnTo>
                      <a:lnTo>
                        <a:pt x="955377" y="122469"/>
                      </a:lnTo>
                      <a:lnTo>
                        <a:pt x="955297" y="126833"/>
                      </a:lnTo>
                      <a:lnTo>
                        <a:pt x="956494" y="131173"/>
                      </a:lnTo>
                      <a:lnTo>
                        <a:pt x="950749" y="139687"/>
                      </a:lnTo>
                      <a:lnTo>
                        <a:pt x="947078" y="151121"/>
                      </a:lnTo>
                      <a:lnTo>
                        <a:pt x="949950" y="158582"/>
                      </a:lnTo>
                      <a:lnTo>
                        <a:pt x="949233" y="163736"/>
                      </a:lnTo>
                      <a:lnTo>
                        <a:pt x="946360" y="174516"/>
                      </a:lnTo>
                      <a:lnTo>
                        <a:pt x="946121" y="179814"/>
                      </a:lnTo>
                      <a:lnTo>
                        <a:pt x="946998" y="186556"/>
                      </a:lnTo>
                      <a:lnTo>
                        <a:pt x="947238" y="190586"/>
                      </a:lnTo>
                      <a:lnTo>
                        <a:pt x="947238" y="194926"/>
                      </a:lnTo>
                      <a:lnTo>
                        <a:pt x="943089" y="198453"/>
                      </a:lnTo>
                      <a:lnTo>
                        <a:pt x="938541" y="206448"/>
                      </a:lnTo>
                      <a:lnTo>
                        <a:pt x="935669" y="213621"/>
                      </a:lnTo>
                      <a:lnTo>
                        <a:pt x="934471" y="217906"/>
                      </a:lnTo>
                      <a:lnTo>
                        <a:pt x="933434" y="223108"/>
                      </a:lnTo>
                      <a:lnTo>
                        <a:pt x="930083" y="230601"/>
                      </a:lnTo>
                      <a:lnTo>
                        <a:pt x="927450" y="235620"/>
                      </a:lnTo>
                      <a:lnTo>
                        <a:pt x="925775" y="240957"/>
                      </a:lnTo>
                      <a:lnTo>
                        <a:pt x="923460" y="244564"/>
                      </a:lnTo>
                      <a:lnTo>
                        <a:pt x="919551" y="248801"/>
                      </a:lnTo>
                      <a:lnTo>
                        <a:pt x="915481" y="253820"/>
                      </a:lnTo>
                      <a:lnTo>
                        <a:pt x="912928" y="257179"/>
                      </a:lnTo>
                      <a:lnTo>
                        <a:pt x="910694" y="263570"/>
                      </a:lnTo>
                      <a:lnTo>
                        <a:pt x="908699" y="268701"/>
                      </a:lnTo>
                      <a:lnTo>
                        <a:pt x="904790" y="271860"/>
                      </a:lnTo>
                      <a:lnTo>
                        <a:pt x="898965" y="275706"/>
                      </a:lnTo>
                      <a:lnTo>
                        <a:pt x="894496" y="277605"/>
                      </a:lnTo>
                      <a:lnTo>
                        <a:pt x="883087" y="280079"/>
                      </a:lnTo>
                      <a:lnTo>
                        <a:pt x="879097" y="278395"/>
                      </a:lnTo>
                      <a:lnTo>
                        <a:pt x="875985" y="274964"/>
                      </a:lnTo>
                      <a:lnTo>
                        <a:pt x="871197" y="273863"/>
                      </a:lnTo>
                      <a:lnTo>
                        <a:pt x="866889" y="269275"/>
                      </a:lnTo>
                      <a:lnTo>
                        <a:pt x="862102" y="267959"/>
                      </a:lnTo>
                      <a:lnTo>
                        <a:pt x="858910" y="261320"/>
                      </a:lnTo>
                      <a:lnTo>
                        <a:pt x="859708" y="256995"/>
                      </a:lnTo>
                      <a:lnTo>
                        <a:pt x="856915" y="254035"/>
                      </a:lnTo>
                      <a:lnTo>
                        <a:pt x="853644" y="251649"/>
                      </a:lnTo>
                      <a:lnTo>
                        <a:pt x="847181" y="249112"/>
                      </a:lnTo>
                      <a:lnTo>
                        <a:pt x="843032" y="248546"/>
                      </a:lnTo>
                      <a:lnTo>
                        <a:pt x="836888" y="247428"/>
                      </a:lnTo>
                      <a:lnTo>
                        <a:pt x="830983" y="243431"/>
                      </a:lnTo>
                      <a:lnTo>
                        <a:pt x="825318" y="236481"/>
                      </a:lnTo>
                      <a:lnTo>
                        <a:pt x="822765" y="230577"/>
                      </a:lnTo>
                      <a:lnTo>
                        <a:pt x="818536" y="228223"/>
                      </a:lnTo>
                      <a:lnTo>
                        <a:pt x="813589" y="227026"/>
                      </a:lnTo>
                      <a:lnTo>
                        <a:pt x="809599" y="222598"/>
                      </a:lnTo>
                      <a:lnTo>
                        <a:pt x="805370" y="220459"/>
                      </a:lnTo>
                      <a:lnTo>
                        <a:pt x="801540" y="218233"/>
                      </a:lnTo>
                      <a:lnTo>
                        <a:pt x="796035" y="219278"/>
                      </a:lnTo>
                      <a:lnTo>
                        <a:pt x="789492" y="219470"/>
                      </a:lnTo>
                      <a:lnTo>
                        <a:pt x="790928" y="213709"/>
                      </a:lnTo>
                      <a:lnTo>
                        <a:pt x="787577" y="210015"/>
                      </a:lnTo>
                      <a:lnTo>
                        <a:pt x="783987" y="207852"/>
                      </a:lnTo>
                      <a:lnTo>
                        <a:pt x="783349" y="203711"/>
                      </a:lnTo>
                      <a:lnTo>
                        <a:pt x="775210" y="197033"/>
                      </a:lnTo>
                      <a:lnTo>
                        <a:pt x="770422" y="192477"/>
                      </a:lnTo>
                      <a:lnTo>
                        <a:pt x="766193" y="190091"/>
                      </a:lnTo>
                      <a:lnTo>
                        <a:pt x="762044" y="184306"/>
                      </a:lnTo>
                      <a:lnTo>
                        <a:pt x="761805" y="179431"/>
                      </a:lnTo>
                      <a:lnTo>
                        <a:pt x="766512" y="177005"/>
                      </a:lnTo>
                      <a:lnTo>
                        <a:pt x="768427" y="172194"/>
                      </a:lnTo>
                      <a:lnTo>
                        <a:pt x="771300" y="169106"/>
                      </a:lnTo>
                      <a:lnTo>
                        <a:pt x="774491" y="164462"/>
                      </a:lnTo>
                      <a:lnTo>
                        <a:pt x="779119" y="160776"/>
                      </a:lnTo>
                      <a:lnTo>
                        <a:pt x="780715" y="156196"/>
                      </a:lnTo>
                      <a:lnTo>
                        <a:pt x="783587" y="151568"/>
                      </a:lnTo>
                      <a:lnTo>
                        <a:pt x="785104" y="146749"/>
                      </a:lnTo>
                      <a:lnTo>
                        <a:pt x="781114" y="145384"/>
                      </a:lnTo>
                      <a:lnTo>
                        <a:pt x="780555" y="140493"/>
                      </a:lnTo>
                      <a:lnTo>
                        <a:pt x="781832" y="136089"/>
                      </a:lnTo>
                      <a:lnTo>
                        <a:pt x="783827" y="131596"/>
                      </a:lnTo>
                      <a:lnTo>
                        <a:pt x="787019" y="128596"/>
                      </a:lnTo>
                      <a:lnTo>
                        <a:pt x="791566" y="125644"/>
                      </a:lnTo>
                      <a:lnTo>
                        <a:pt x="791407" y="130264"/>
                      </a:lnTo>
                      <a:lnTo>
                        <a:pt x="794040" y="126059"/>
                      </a:lnTo>
                      <a:lnTo>
                        <a:pt x="797630" y="122915"/>
                      </a:lnTo>
                      <a:lnTo>
                        <a:pt x="797950" y="128094"/>
                      </a:lnTo>
                      <a:lnTo>
                        <a:pt x="796354" y="132418"/>
                      </a:lnTo>
                      <a:lnTo>
                        <a:pt x="800423" y="129011"/>
                      </a:lnTo>
                      <a:lnTo>
                        <a:pt x="804094" y="123338"/>
                      </a:lnTo>
                      <a:lnTo>
                        <a:pt x="807764" y="121615"/>
                      </a:lnTo>
                      <a:lnTo>
                        <a:pt x="804892" y="118583"/>
                      </a:lnTo>
                      <a:lnTo>
                        <a:pt x="803296" y="114808"/>
                      </a:lnTo>
                      <a:lnTo>
                        <a:pt x="807524" y="113931"/>
                      </a:lnTo>
                      <a:lnTo>
                        <a:pt x="809599" y="110324"/>
                      </a:lnTo>
                      <a:lnTo>
                        <a:pt x="812073" y="107165"/>
                      </a:lnTo>
                      <a:lnTo>
                        <a:pt x="813589" y="102960"/>
                      </a:lnTo>
                      <a:lnTo>
                        <a:pt x="817578" y="100965"/>
                      </a:lnTo>
                      <a:lnTo>
                        <a:pt x="817338" y="95228"/>
                      </a:lnTo>
                      <a:lnTo>
                        <a:pt x="813270" y="93656"/>
                      </a:lnTo>
                      <a:lnTo>
                        <a:pt x="811993" y="97510"/>
                      </a:lnTo>
                      <a:lnTo>
                        <a:pt x="808881" y="92770"/>
                      </a:lnTo>
                      <a:lnTo>
                        <a:pt x="808243" y="87800"/>
                      </a:lnTo>
                      <a:lnTo>
                        <a:pt x="802577" y="88972"/>
                      </a:lnTo>
                      <a:lnTo>
                        <a:pt x="798110" y="92276"/>
                      </a:lnTo>
                      <a:lnTo>
                        <a:pt x="801620" y="94813"/>
                      </a:lnTo>
                      <a:lnTo>
                        <a:pt x="799785" y="100167"/>
                      </a:lnTo>
                      <a:lnTo>
                        <a:pt x="796833" y="103398"/>
                      </a:lnTo>
                      <a:lnTo>
                        <a:pt x="791566" y="103773"/>
                      </a:lnTo>
                      <a:lnTo>
                        <a:pt x="791407" y="98635"/>
                      </a:lnTo>
                      <a:lnTo>
                        <a:pt x="789253" y="95196"/>
                      </a:lnTo>
                      <a:lnTo>
                        <a:pt x="792045" y="92060"/>
                      </a:lnTo>
                      <a:lnTo>
                        <a:pt x="788296" y="94103"/>
                      </a:lnTo>
                      <a:lnTo>
                        <a:pt x="784226" y="96537"/>
                      </a:lnTo>
                      <a:lnTo>
                        <a:pt x="781034" y="93584"/>
                      </a:lnTo>
                      <a:lnTo>
                        <a:pt x="784226" y="90951"/>
                      </a:lnTo>
                      <a:lnTo>
                        <a:pt x="787258" y="87927"/>
                      </a:lnTo>
                      <a:lnTo>
                        <a:pt x="779757" y="90824"/>
                      </a:lnTo>
                      <a:lnTo>
                        <a:pt x="773375" y="93911"/>
                      </a:lnTo>
                      <a:lnTo>
                        <a:pt x="770183" y="96504"/>
                      </a:lnTo>
                      <a:lnTo>
                        <a:pt x="766114" y="96792"/>
                      </a:lnTo>
                      <a:lnTo>
                        <a:pt x="761485" y="94733"/>
                      </a:lnTo>
                      <a:lnTo>
                        <a:pt x="755900" y="92898"/>
                      </a:lnTo>
                      <a:lnTo>
                        <a:pt x="755581" y="86770"/>
                      </a:lnTo>
                      <a:lnTo>
                        <a:pt x="749596" y="90337"/>
                      </a:lnTo>
                      <a:lnTo>
                        <a:pt x="744411" y="89986"/>
                      </a:lnTo>
                      <a:lnTo>
                        <a:pt x="741059" y="87313"/>
                      </a:lnTo>
                      <a:lnTo>
                        <a:pt x="738027" y="90337"/>
                      </a:lnTo>
                      <a:lnTo>
                        <a:pt x="736830" y="84528"/>
                      </a:lnTo>
                      <a:lnTo>
                        <a:pt x="730846" y="85150"/>
                      </a:lnTo>
                      <a:lnTo>
                        <a:pt x="729170" y="81384"/>
                      </a:lnTo>
                      <a:lnTo>
                        <a:pt x="723824" y="80754"/>
                      </a:lnTo>
                      <a:lnTo>
                        <a:pt x="718797" y="83642"/>
                      </a:lnTo>
                      <a:lnTo>
                        <a:pt x="716643" y="80315"/>
                      </a:lnTo>
                      <a:lnTo>
                        <a:pt x="713532" y="77762"/>
                      </a:lnTo>
                      <a:lnTo>
                        <a:pt x="708505" y="78153"/>
                      </a:lnTo>
                      <a:lnTo>
                        <a:pt x="706589" y="72759"/>
                      </a:lnTo>
                      <a:lnTo>
                        <a:pt x="704116" y="68315"/>
                      </a:lnTo>
                      <a:lnTo>
                        <a:pt x="696695" y="71754"/>
                      </a:lnTo>
                      <a:lnTo>
                        <a:pt x="693823" y="68107"/>
                      </a:lnTo>
                      <a:lnTo>
                        <a:pt x="690950" y="64541"/>
                      </a:lnTo>
                      <a:lnTo>
                        <a:pt x="686961" y="64261"/>
                      </a:lnTo>
                      <a:lnTo>
                        <a:pt x="686563" y="58939"/>
                      </a:lnTo>
                      <a:lnTo>
                        <a:pt x="684248" y="63527"/>
                      </a:lnTo>
                      <a:lnTo>
                        <a:pt x="681695" y="58612"/>
                      </a:lnTo>
                      <a:lnTo>
                        <a:pt x="681456" y="64349"/>
                      </a:lnTo>
                      <a:lnTo>
                        <a:pt x="680419" y="68482"/>
                      </a:lnTo>
                      <a:lnTo>
                        <a:pt x="679859" y="64485"/>
                      </a:lnTo>
                      <a:lnTo>
                        <a:pt x="678424" y="60415"/>
                      </a:lnTo>
                      <a:lnTo>
                        <a:pt x="674753" y="62793"/>
                      </a:lnTo>
                      <a:lnTo>
                        <a:pt x="670525" y="61708"/>
                      </a:lnTo>
                      <a:lnTo>
                        <a:pt x="673875" y="65290"/>
                      </a:lnTo>
                      <a:lnTo>
                        <a:pt x="676907" y="68913"/>
                      </a:lnTo>
                      <a:lnTo>
                        <a:pt x="682174" y="69599"/>
                      </a:lnTo>
                      <a:lnTo>
                        <a:pt x="688796" y="69719"/>
                      </a:lnTo>
                      <a:lnTo>
                        <a:pt x="692387" y="72903"/>
                      </a:lnTo>
                      <a:lnTo>
                        <a:pt x="696137" y="75009"/>
                      </a:lnTo>
                      <a:lnTo>
                        <a:pt x="690950" y="80762"/>
                      </a:lnTo>
                      <a:lnTo>
                        <a:pt x="691190" y="88350"/>
                      </a:lnTo>
                      <a:lnTo>
                        <a:pt x="694542" y="92451"/>
                      </a:lnTo>
                      <a:lnTo>
                        <a:pt x="688716" y="91207"/>
                      </a:lnTo>
                      <a:lnTo>
                        <a:pt x="684248" y="94653"/>
                      </a:lnTo>
                      <a:lnTo>
                        <a:pt x="682413" y="100869"/>
                      </a:lnTo>
                      <a:lnTo>
                        <a:pt x="682573" y="94797"/>
                      </a:lnTo>
                      <a:lnTo>
                        <a:pt x="673317" y="98052"/>
                      </a:lnTo>
                      <a:lnTo>
                        <a:pt x="669248" y="96688"/>
                      </a:lnTo>
                      <a:lnTo>
                        <a:pt x="664859" y="96927"/>
                      </a:lnTo>
                      <a:lnTo>
                        <a:pt x="656481" y="97406"/>
                      </a:lnTo>
                      <a:lnTo>
                        <a:pt x="652572" y="96010"/>
                      </a:lnTo>
                      <a:lnTo>
                        <a:pt x="651455" y="89802"/>
                      </a:lnTo>
                      <a:lnTo>
                        <a:pt x="648422" y="95547"/>
                      </a:lnTo>
                      <a:lnTo>
                        <a:pt x="644034" y="93488"/>
                      </a:lnTo>
                      <a:lnTo>
                        <a:pt x="641959" y="98085"/>
                      </a:lnTo>
                      <a:lnTo>
                        <a:pt x="636534" y="101069"/>
                      </a:lnTo>
                      <a:lnTo>
                        <a:pt x="639166" y="106263"/>
                      </a:lnTo>
                      <a:lnTo>
                        <a:pt x="636614" y="109654"/>
                      </a:lnTo>
                      <a:lnTo>
                        <a:pt x="634060" y="106510"/>
                      </a:lnTo>
                      <a:lnTo>
                        <a:pt x="633422" y="102249"/>
                      </a:lnTo>
                      <a:lnTo>
                        <a:pt x="628475" y="101491"/>
                      </a:lnTo>
                      <a:lnTo>
                        <a:pt x="627438" y="106925"/>
                      </a:lnTo>
                      <a:lnTo>
                        <a:pt x="630070" y="111106"/>
                      </a:lnTo>
                      <a:lnTo>
                        <a:pt x="625443" y="111521"/>
                      </a:lnTo>
                      <a:lnTo>
                        <a:pt x="620655" y="110396"/>
                      </a:lnTo>
                      <a:lnTo>
                        <a:pt x="620176" y="114992"/>
                      </a:lnTo>
                      <a:lnTo>
                        <a:pt x="616586" y="119636"/>
                      </a:lnTo>
                      <a:lnTo>
                        <a:pt x="612597" y="120761"/>
                      </a:lnTo>
                      <a:lnTo>
                        <a:pt x="611479" y="127112"/>
                      </a:lnTo>
                      <a:lnTo>
                        <a:pt x="614511" y="131086"/>
                      </a:lnTo>
                      <a:lnTo>
                        <a:pt x="615629" y="135426"/>
                      </a:lnTo>
                      <a:lnTo>
                        <a:pt x="610602" y="137046"/>
                      </a:lnTo>
                      <a:lnTo>
                        <a:pt x="606213" y="139496"/>
                      </a:lnTo>
                      <a:lnTo>
                        <a:pt x="603740" y="136264"/>
                      </a:lnTo>
                      <a:lnTo>
                        <a:pt x="598872" y="147938"/>
                      </a:lnTo>
                      <a:lnTo>
                        <a:pt x="596399" y="151480"/>
                      </a:lnTo>
                      <a:lnTo>
                        <a:pt x="596000" y="155534"/>
                      </a:lnTo>
                      <a:lnTo>
                        <a:pt x="591452" y="158797"/>
                      </a:lnTo>
                      <a:lnTo>
                        <a:pt x="587622" y="161566"/>
                      </a:lnTo>
                      <a:lnTo>
                        <a:pt x="584111" y="166465"/>
                      </a:lnTo>
                      <a:lnTo>
                        <a:pt x="585946" y="171739"/>
                      </a:lnTo>
                      <a:lnTo>
                        <a:pt x="592170" y="174532"/>
                      </a:lnTo>
                      <a:lnTo>
                        <a:pt x="596399" y="172585"/>
                      </a:lnTo>
                      <a:lnTo>
                        <a:pt x="590255" y="178130"/>
                      </a:lnTo>
                      <a:lnTo>
                        <a:pt x="595122" y="180364"/>
                      </a:lnTo>
                      <a:lnTo>
                        <a:pt x="600867" y="180372"/>
                      </a:lnTo>
                      <a:lnTo>
                        <a:pt x="595920" y="185726"/>
                      </a:lnTo>
                      <a:lnTo>
                        <a:pt x="590335" y="183109"/>
                      </a:lnTo>
                      <a:lnTo>
                        <a:pt x="589058" y="186915"/>
                      </a:lnTo>
                      <a:lnTo>
                        <a:pt x="589058" y="191296"/>
                      </a:lnTo>
                      <a:lnTo>
                        <a:pt x="591212" y="194934"/>
                      </a:lnTo>
                      <a:lnTo>
                        <a:pt x="586345" y="194408"/>
                      </a:lnTo>
                      <a:lnTo>
                        <a:pt x="585867" y="189588"/>
                      </a:lnTo>
                      <a:lnTo>
                        <a:pt x="582515" y="185631"/>
                      </a:lnTo>
                      <a:lnTo>
                        <a:pt x="577967" y="185702"/>
                      </a:lnTo>
                      <a:lnTo>
                        <a:pt x="578126" y="189724"/>
                      </a:lnTo>
                      <a:lnTo>
                        <a:pt x="576132" y="194048"/>
                      </a:lnTo>
                      <a:lnTo>
                        <a:pt x="573659" y="188280"/>
                      </a:lnTo>
                      <a:lnTo>
                        <a:pt x="568312" y="183819"/>
                      </a:lnTo>
                      <a:lnTo>
                        <a:pt x="563286" y="183237"/>
                      </a:lnTo>
                      <a:lnTo>
                        <a:pt x="558977" y="182008"/>
                      </a:lnTo>
                      <a:lnTo>
                        <a:pt x="554269" y="182287"/>
                      </a:lnTo>
                      <a:lnTo>
                        <a:pt x="555546" y="187785"/>
                      </a:lnTo>
                      <a:lnTo>
                        <a:pt x="553072" y="184561"/>
                      </a:lnTo>
                      <a:lnTo>
                        <a:pt x="554189" y="188527"/>
                      </a:lnTo>
                      <a:lnTo>
                        <a:pt x="550439" y="190602"/>
                      </a:lnTo>
                      <a:lnTo>
                        <a:pt x="545812" y="191894"/>
                      </a:lnTo>
                      <a:lnTo>
                        <a:pt x="547647" y="199778"/>
                      </a:lnTo>
                      <a:lnTo>
                        <a:pt x="546769" y="204015"/>
                      </a:lnTo>
                      <a:lnTo>
                        <a:pt x="546450" y="198948"/>
                      </a:lnTo>
                      <a:lnTo>
                        <a:pt x="543338" y="194838"/>
                      </a:lnTo>
                      <a:lnTo>
                        <a:pt x="542620" y="199083"/>
                      </a:lnTo>
                      <a:lnTo>
                        <a:pt x="540785" y="204094"/>
                      </a:lnTo>
                      <a:lnTo>
                        <a:pt x="532966" y="210549"/>
                      </a:lnTo>
                      <a:lnTo>
                        <a:pt x="539109" y="204852"/>
                      </a:lnTo>
                      <a:lnTo>
                        <a:pt x="540625" y="198772"/>
                      </a:lnTo>
                      <a:lnTo>
                        <a:pt x="542301" y="194823"/>
                      </a:lnTo>
                      <a:lnTo>
                        <a:pt x="543258" y="190825"/>
                      </a:lnTo>
                      <a:lnTo>
                        <a:pt x="544056" y="186859"/>
                      </a:lnTo>
                      <a:lnTo>
                        <a:pt x="547088" y="183101"/>
                      </a:lnTo>
                      <a:lnTo>
                        <a:pt x="548365" y="179295"/>
                      </a:lnTo>
                      <a:lnTo>
                        <a:pt x="543258" y="174691"/>
                      </a:lnTo>
                      <a:lnTo>
                        <a:pt x="539189" y="170885"/>
                      </a:lnTo>
                      <a:lnTo>
                        <a:pt x="536396" y="165244"/>
                      </a:lnTo>
                      <a:lnTo>
                        <a:pt x="534162" y="161486"/>
                      </a:lnTo>
                      <a:lnTo>
                        <a:pt x="530572" y="158701"/>
                      </a:lnTo>
                      <a:lnTo>
                        <a:pt x="528577" y="154409"/>
                      </a:lnTo>
                      <a:lnTo>
                        <a:pt x="523231" y="151775"/>
                      </a:lnTo>
                      <a:lnTo>
                        <a:pt x="519401" y="154417"/>
                      </a:lnTo>
                      <a:lnTo>
                        <a:pt x="518045" y="149685"/>
                      </a:lnTo>
                      <a:lnTo>
                        <a:pt x="514933" y="146477"/>
                      </a:lnTo>
                      <a:lnTo>
                        <a:pt x="510544" y="148640"/>
                      </a:lnTo>
                      <a:lnTo>
                        <a:pt x="509427" y="152717"/>
                      </a:lnTo>
                      <a:lnTo>
                        <a:pt x="505996" y="155789"/>
                      </a:lnTo>
                      <a:lnTo>
                        <a:pt x="503602" y="161271"/>
                      </a:lnTo>
                      <a:lnTo>
                        <a:pt x="498655" y="157305"/>
                      </a:lnTo>
                      <a:lnTo>
                        <a:pt x="502087" y="153515"/>
                      </a:lnTo>
                      <a:lnTo>
                        <a:pt x="498097" y="154576"/>
                      </a:lnTo>
                      <a:lnTo>
                        <a:pt x="493469" y="159667"/>
                      </a:lnTo>
                      <a:lnTo>
                        <a:pt x="490596" y="163018"/>
                      </a:lnTo>
                      <a:lnTo>
                        <a:pt x="491155" y="157560"/>
                      </a:lnTo>
                      <a:lnTo>
                        <a:pt x="489320" y="153691"/>
                      </a:lnTo>
                      <a:lnTo>
                        <a:pt x="485410" y="156571"/>
                      </a:lnTo>
                      <a:lnTo>
                        <a:pt x="489081" y="159268"/>
                      </a:lnTo>
                      <a:lnTo>
                        <a:pt x="487724" y="163066"/>
                      </a:lnTo>
                      <a:lnTo>
                        <a:pt x="485649" y="167215"/>
                      </a:lnTo>
                      <a:lnTo>
                        <a:pt x="484452" y="172928"/>
                      </a:lnTo>
                      <a:lnTo>
                        <a:pt x="479905" y="174045"/>
                      </a:lnTo>
                      <a:lnTo>
                        <a:pt x="477511" y="170008"/>
                      </a:lnTo>
                      <a:lnTo>
                        <a:pt x="472085" y="176917"/>
                      </a:lnTo>
                      <a:lnTo>
                        <a:pt x="473761" y="171627"/>
                      </a:lnTo>
                      <a:lnTo>
                        <a:pt x="473920" y="166170"/>
                      </a:lnTo>
                      <a:lnTo>
                        <a:pt x="471207" y="170542"/>
                      </a:lnTo>
                      <a:lnTo>
                        <a:pt x="468734" y="173726"/>
                      </a:lnTo>
                      <a:lnTo>
                        <a:pt x="463707" y="174763"/>
                      </a:lnTo>
                      <a:lnTo>
                        <a:pt x="460276" y="177388"/>
                      </a:lnTo>
                      <a:lnTo>
                        <a:pt x="456446" y="180309"/>
                      </a:lnTo>
                      <a:lnTo>
                        <a:pt x="457962" y="184059"/>
                      </a:lnTo>
                      <a:lnTo>
                        <a:pt x="460515" y="187378"/>
                      </a:lnTo>
                      <a:lnTo>
                        <a:pt x="464585" y="189269"/>
                      </a:lnTo>
                      <a:lnTo>
                        <a:pt x="461712" y="192165"/>
                      </a:lnTo>
                      <a:lnTo>
                        <a:pt x="457323" y="192165"/>
                      </a:lnTo>
                      <a:lnTo>
                        <a:pt x="453015" y="190785"/>
                      </a:lnTo>
                      <a:lnTo>
                        <a:pt x="447909" y="192261"/>
                      </a:lnTo>
                      <a:lnTo>
                        <a:pt x="445914" y="196841"/>
                      </a:lnTo>
                      <a:lnTo>
                        <a:pt x="449344" y="194168"/>
                      </a:lnTo>
                      <a:lnTo>
                        <a:pt x="445914" y="198453"/>
                      </a:lnTo>
                      <a:lnTo>
                        <a:pt x="450861" y="198174"/>
                      </a:lnTo>
                      <a:lnTo>
                        <a:pt x="450861" y="203584"/>
                      </a:lnTo>
                      <a:lnTo>
                        <a:pt x="456845" y="209664"/>
                      </a:lnTo>
                      <a:lnTo>
                        <a:pt x="450462" y="204166"/>
                      </a:lnTo>
                      <a:lnTo>
                        <a:pt x="446154" y="200647"/>
                      </a:lnTo>
                      <a:lnTo>
                        <a:pt x="441845" y="200416"/>
                      </a:lnTo>
                      <a:lnTo>
                        <a:pt x="438733" y="204772"/>
                      </a:lnTo>
                      <a:lnTo>
                        <a:pt x="433786" y="204477"/>
                      </a:lnTo>
                      <a:lnTo>
                        <a:pt x="430674" y="207102"/>
                      </a:lnTo>
                      <a:lnTo>
                        <a:pt x="430754" y="211116"/>
                      </a:lnTo>
                      <a:lnTo>
                        <a:pt x="428599" y="216956"/>
                      </a:lnTo>
                      <a:lnTo>
                        <a:pt x="430275" y="221808"/>
                      </a:lnTo>
                      <a:lnTo>
                        <a:pt x="435621" y="215185"/>
                      </a:lnTo>
                      <a:lnTo>
                        <a:pt x="434663" y="219518"/>
                      </a:lnTo>
                      <a:lnTo>
                        <a:pt x="432429" y="226037"/>
                      </a:lnTo>
                      <a:lnTo>
                        <a:pt x="428439" y="224577"/>
                      </a:lnTo>
                      <a:lnTo>
                        <a:pt x="425647" y="229532"/>
                      </a:lnTo>
                      <a:lnTo>
                        <a:pt x="425407" y="233577"/>
                      </a:lnTo>
                      <a:lnTo>
                        <a:pt x="430594" y="233289"/>
                      </a:lnTo>
                      <a:lnTo>
                        <a:pt x="437376" y="236210"/>
                      </a:lnTo>
                      <a:lnTo>
                        <a:pt x="441845" y="234718"/>
                      </a:lnTo>
                      <a:lnTo>
                        <a:pt x="437775" y="236784"/>
                      </a:lnTo>
                      <a:lnTo>
                        <a:pt x="426604" y="236042"/>
                      </a:lnTo>
                      <a:lnTo>
                        <a:pt x="425169" y="240128"/>
                      </a:lnTo>
                      <a:lnTo>
                        <a:pt x="421577" y="237965"/>
                      </a:lnTo>
                      <a:lnTo>
                        <a:pt x="418945" y="234407"/>
                      </a:lnTo>
                      <a:lnTo>
                        <a:pt x="411683" y="229324"/>
                      </a:lnTo>
                      <a:lnTo>
                        <a:pt x="413120" y="235037"/>
                      </a:lnTo>
                      <a:lnTo>
                        <a:pt x="408811" y="236593"/>
                      </a:lnTo>
                      <a:lnTo>
                        <a:pt x="406178" y="231023"/>
                      </a:lnTo>
                      <a:lnTo>
                        <a:pt x="402349" y="227736"/>
                      </a:lnTo>
                      <a:lnTo>
                        <a:pt x="400513" y="231702"/>
                      </a:lnTo>
                      <a:lnTo>
                        <a:pt x="404822" y="233657"/>
                      </a:lnTo>
                      <a:lnTo>
                        <a:pt x="398837" y="235364"/>
                      </a:lnTo>
                      <a:lnTo>
                        <a:pt x="402507" y="238891"/>
                      </a:lnTo>
                      <a:lnTo>
                        <a:pt x="397560" y="238245"/>
                      </a:lnTo>
                      <a:lnTo>
                        <a:pt x="397560" y="242306"/>
                      </a:lnTo>
                      <a:lnTo>
                        <a:pt x="401869" y="247604"/>
                      </a:lnTo>
                      <a:lnTo>
                        <a:pt x="404263" y="252862"/>
                      </a:lnTo>
                      <a:lnTo>
                        <a:pt x="409051" y="250628"/>
                      </a:lnTo>
                      <a:lnTo>
                        <a:pt x="404901" y="254426"/>
                      </a:lnTo>
                      <a:lnTo>
                        <a:pt x="403944" y="260315"/>
                      </a:lnTo>
                      <a:lnTo>
                        <a:pt x="400433" y="257570"/>
                      </a:lnTo>
                      <a:lnTo>
                        <a:pt x="397322" y="260474"/>
                      </a:lnTo>
                      <a:lnTo>
                        <a:pt x="398837" y="264727"/>
                      </a:lnTo>
                      <a:lnTo>
                        <a:pt x="394528" y="269714"/>
                      </a:lnTo>
                      <a:lnTo>
                        <a:pt x="393970" y="275251"/>
                      </a:lnTo>
                      <a:lnTo>
                        <a:pt x="392853" y="269866"/>
                      </a:lnTo>
                      <a:lnTo>
                        <a:pt x="389821" y="266147"/>
                      </a:lnTo>
                      <a:lnTo>
                        <a:pt x="389343" y="261280"/>
                      </a:lnTo>
                      <a:lnTo>
                        <a:pt x="388066" y="257003"/>
                      </a:lnTo>
                      <a:lnTo>
                        <a:pt x="385034" y="253245"/>
                      </a:lnTo>
                      <a:lnTo>
                        <a:pt x="385752" y="249152"/>
                      </a:lnTo>
                      <a:lnTo>
                        <a:pt x="383677" y="245545"/>
                      </a:lnTo>
                      <a:lnTo>
                        <a:pt x="381204" y="241987"/>
                      </a:lnTo>
                      <a:lnTo>
                        <a:pt x="382959" y="237566"/>
                      </a:lnTo>
                      <a:lnTo>
                        <a:pt x="378650" y="239338"/>
                      </a:lnTo>
                      <a:lnTo>
                        <a:pt x="374182" y="245194"/>
                      </a:lnTo>
                      <a:lnTo>
                        <a:pt x="376257" y="248713"/>
                      </a:lnTo>
                      <a:lnTo>
                        <a:pt x="370432" y="249128"/>
                      </a:lnTo>
                      <a:lnTo>
                        <a:pt x="368198" y="254282"/>
                      </a:lnTo>
                      <a:lnTo>
                        <a:pt x="363649" y="255328"/>
                      </a:lnTo>
                      <a:lnTo>
                        <a:pt x="360139" y="257418"/>
                      </a:lnTo>
                      <a:lnTo>
                        <a:pt x="356708" y="261328"/>
                      </a:lnTo>
                      <a:lnTo>
                        <a:pt x="353995" y="264663"/>
                      </a:lnTo>
                      <a:lnTo>
                        <a:pt x="351841" y="272116"/>
                      </a:lnTo>
                      <a:lnTo>
                        <a:pt x="352320" y="279281"/>
                      </a:lnTo>
                      <a:lnTo>
                        <a:pt x="351681" y="284834"/>
                      </a:lnTo>
                      <a:lnTo>
                        <a:pt x="350005" y="288545"/>
                      </a:lnTo>
                      <a:lnTo>
                        <a:pt x="355272" y="288600"/>
                      </a:lnTo>
                      <a:lnTo>
                        <a:pt x="354873" y="293356"/>
                      </a:lnTo>
                      <a:lnTo>
                        <a:pt x="349846" y="296221"/>
                      </a:lnTo>
                      <a:lnTo>
                        <a:pt x="346495" y="299827"/>
                      </a:lnTo>
                      <a:lnTo>
                        <a:pt x="340511" y="304152"/>
                      </a:lnTo>
                      <a:lnTo>
                        <a:pt x="335563" y="305931"/>
                      </a:lnTo>
                      <a:lnTo>
                        <a:pt x="334765" y="310240"/>
                      </a:lnTo>
                      <a:lnTo>
                        <a:pt x="330696" y="313551"/>
                      </a:lnTo>
                      <a:lnTo>
                        <a:pt x="327983" y="318506"/>
                      </a:lnTo>
                      <a:lnTo>
                        <a:pt x="323356" y="326900"/>
                      </a:lnTo>
                      <a:lnTo>
                        <a:pt x="315615" y="336044"/>
                      </a:lnTo>
                      <a:lnTo>
                        <a:pt x="307557" y="342563"/>
                      </a:lnTo>
                      <a:lnTo>
                        <a:pt x="293753" y="348930"/>
                      </a:lnTo>
                      <a:lnTo>
                        <a:pt x="280269" y="353678"/>
                      </a:lnTo>
                      <a:lnTo>
                        <a:pt x="266385" y="355609"/>
                      </a:lnTo>
                      <a:lnTo>
                        <a:pt x="260799" y="359191"/>
                      </a:lnTo>
                      <a:lnTo>
                        <a:pt x="256890" y="356430"/>
                      </a:lnTo>
                      <a:lnTo>
                        <a:pt x="251704" y="355369"/>
                      </a:lnTo>
                      <a:lnTo>
                        <a:pt x="247315" y="356103"/>
                      </a:lnTo>
                      <a:lnTo>
                        <a:pt x="242688" y="360452"/>
                      </a:lnTo>
                      <a:lnTo>
                        <a:pt x="236783" y="366253"/>
                      </a:lnTo>
                      <a:lnTo>
                        <a:pt x="232794" y="367832"/>
                      </a:lnTo>
                      <a:lnTo>
                        <a:pt x="222979" y="368495"/>
                      </a:lnTo>
                      <a:lnTo>
                        <a:pt x="217234" y="369508"/>
                      </a:lnTo>
                      <a:lnTo>
                        <a:pt x="212925" y="371583"/>
                      </a:lnTo>
                      <a:lnTo>
                        <a:pt x="209814" y="374678"/>
                      </a:lnTo>
                      <a:lnTo>
                        <a:pt x="203908" y="378971"/>
                      </a:lnTo>
                      <a:lnTo>
                        <a:pt x="200079" y="380336"/>
                      </a:lnTo>
                      <a:lnTo>
                        <a:pt x="195052" y="380918"/>
                      </a:lnTo>
                      <a:lnTo>
                        <a:pt x="185797" y="379163"/>
                      </a:lnTo>
                      <a:lnTo>
                        <a:pt x="180690" y="378684"/>
                      </a:lnTo>
                      <a:lnTo>
                        <a:pt x="175583" y="380376"/>
                      </a:lnTo>
                      <a:lnTo>
                        <a:pt x="177898" y="374128"/>
                      </a:lnTo>
                      <a:lnTo>
                        <a:pt x="171913" y="379434"/>
                      </a:lnTo>
                      <a:lnTo>
                        <a:pt x="166407" y="381987"/>
                      </a:lnTo>
                      <a:lnTo>
                        <a:pt x="160583" y="384756"/>
                      </a:lnTo>
                      <a:lnTo>
                        <a:pt x="156433" y="384628"/>
                      </a:lnTo>
                      <a:lnTo>
                        <a:pt x="154838" y="389376"/>
                      </a:lnTo>
                      <a:lnTo>
                        <a:pt x="146619" y="392711"/>
                      </a:lnTo>
                      <a:lnTo>
                        <a:pt x="142390" y="398647"/>
                      </a:lnTo>
                      <a:lnTo>
                        <a:pt x="136965" y="400842"/>
                      </a:lnTo>
                      <a:lnTo>
                        <a:pt x="133613" y="403882"/>
                      </a:lnTo>
                      <a:lnTo>
                        <a:pt x="130981" y="408103"/>
                      </a:lnTo>
                      <a:lnTo>
                        <a:pt x="125076" y="410026"/>
                      </a:lnTo>
                      <a:lnTo>
                        <a:pt x="119970" y="411733"/>
                      </a:lnTo>
                      <a:lnTo>
                        <a:pt x="114623" y="412914"/>
                      </a:lnTo>
                      <a:lnTo>
                        <a:pt x="107921" y="416864"/>
                      </a:lnTo>
                      <a:lnTo>
                        <a:pt x="104250" y="418444"/>
                      </a:lnTo>
                      <a:lnTo>
                        <a:pt x="102255" y="423024"/>
                      </a:lnTo>
                      <a:lnTo>
                        <a:pt x="98745" y="426008"/>
                      </a:lnTo>
                      <a:lnTo>
                        <a:pt x="97229" y="431042"/>
                      </a:lnTo>
                      <a:lnTo>
                        <a:pt x="94037" y="434912"/>
                      </a:lnTo>
                      <a:lnTo>
                        <a:pt x="92202" y="439931"/>
                      </a:lnTo>
                      <a:lnTo>
                        <a:pt x="87734" y="439101"/>
                      </a:lnTo>
                      <a:lnTo>
                        <a:pt x="87255" y="434059"/>
                      </a:lnTo>
                      <a:lnTo>
                        <a:pt x="85260" y="430157"/>
                      </a:lnTo>
                      <a:lnTo>
                        <a:pt x="88133" y="422673"/>
                      </a:lnTo>
                      <a:lnTo>
                        <a:pt x="90766" y="417446"/>
                      </a:lnTo>
                      <a:lnTo>
                        <a:pt x="84622" y="419656"/>
                      </a:lnTo>
                      <a:lnTo>
                        <a:pt x="82148" y="422992"/>
                      </a:lnTo>
                      <a:lnTo>
                        <a:pt x="79116" y="428872"/>
                      </a:lnTo>
                      <a:lnTo>
                        <a:pt x="77361" y="432981"/>
                      </a:lnTo>
                      <a:lnTo>
                        <a:pt x="74010" y="437561"/>
                      </a:lnTo>
                      <a:lnTo>
                        <a:pt x="71616" y="441830"/>
                      </a:lnTo>
                      <a:lnTo>
                        <a:pt x="70499" y="446243"/>
                      </a:lnTo>
                      <a:lnTo>
                        <a:pt x="72334" y="450112"/>
                      </a:lnTo>
                      <a:lnTo>
                        <a:pt x="72893" y="454286"/>
                      </a:lnTo>
                      <a:lnTo>
                        <a:pt x="72494" y="458355"/>
                      </a:lnTo>
                      <a:lnTo>
                        <a:pt x="70100" y="461722"/>
                      </a:lnTo>
                      <a:lnTo>
                        <a:pt x="69781" y="467100"/>
                      </a:lnTo>
                      <a:lnTo>
                        <a:pt x="68185" y="473268"/>
                      </a:lnTo>
                      <a:lnTo>
                        <a:pt x="65153" y="476723"/>
                      </a:lnTo>
                      <a:lnTo>
                        <a:pt x="61243" y="480800"/>
                      </a:lnTo>
                      <a:lnTo>
                        <a:pt x="58610" y="484111"/>
                      </a:lnTo>
                      <a:lnTo>
                        <a:pt x="56456" y="487542"/>
                      </a:lnTo>
                      <a:lnTo>
                        <a:pt x="54940" y="491971"/>
                      </a:lnTo>
                      <a:lnTo>
                        <a:pt x="53903" y="496989"/>
                      </a:lnTo>
                      <a:lnTo>
                        <a:pt x="51110" y="504960"/>
                      </a:lnTo>
                      <a:lnTo>
                        <a:pt x="51908" y="509253"/>
                      </a:lnTo>
                      <a:lnTo>
                        <a:pt x="55499" y="515645"/>
                      </a:lnTo>
                      <a:lnTo>
                        <a:pt x="55578" y="520177"/>
                      </a:lnTo>
                      <a:lnTo>
                        <a:pt x="56935" y="529025"/>
                      </a:lnTo>
                      <a:lnTo>
                        <a:pt x="58850" y="536175"/>
                      </a:lnTo>
                      <a:lnTo>
                        <a:pt x="62999" y="550210"/>
                      </a:lnTo>
                      <a:lnTo>
                        <a:pt x="63877" y="556026"/>
                      </a:lnTo>
                      <a:lnTo>
                        <a:pt x="62440" y="560742"/>
                      </a:lnTo>
                      <a:lnTo>
                        <a:pt x="59887" y="566271"/>
                      </a:lnTo>
                      <a:lnTo>
                        <a:pt x="57493" y="571179"/>
                      </a:lnTo>
                      <a:lnTo>
                        <a:pt x="54222" y="573788"/>
                      </a:lnTo>
                      <a:lnTo>
                        <a:pt x="52307" y="569695"/>
                      </a:lnTo>
                      <a:lnTo>
                        <a:pt x="52945" y="562553"/>
                      </a:lnTo>
                      <a:lnTo>
                        <a:pt x="53663" y="557606"/>
                      </a:lnTo>
                      <a:lnTo>
                        <a:pt x="49913" y="563048"/>
                      </a:lnTo>
                      <a:lnTo>
                        <a:pt x="46881" y="559593"/>
                      </a:lnTo>
                      <a:lnTo>
                        <a:pt x="49833" y="554981"/>
                      </a:lnTo>
                      <a:lnTo>
                        <a:pt x="48716" y="550689"/>
                      </a:lnTo>
                      <a:lnTo>
                        <a:pt x="47280" y="545606"/>
                      </a:lnTo>
                      <a:lnTo>
                        <a:pt x="42812" y="545518"/>
                      </a:lnTo>
                      <a:lnTo>
                        <a:pt x="42253" y="550210"/>
                      </a:lnTo>
                      <a:lnTo>
                        <a:pt x="43290" y="554183"/>
                      </a:lnTo>
                      <a:lnTo>
                        <a:pt x="43609" y="558396"/>
                      </a:lnTo>
                      <a:lnTo>
                        <a:pt x="44807" y="563639"/>
                      </a:lnTo>
                      <a:lnTo>
                        <a:pt x="47998" y="566559"/>
                      </a:lnTo>
                      <a:lnTo>
                        <a:pt x="49435" y="570612"/>
                      </a:lnTo>
                      <a:lnTo>
                        <a:pt x="48397" y="574785"/>
                      </a:lnTo>
                      <a:lnTo>
                        <a:pt x="45525" y="577602"/>
                      </a:lnTo>
                      <a:lnTo>
                        <a:pt x="41296" y="579932"/>
                      </a:lnTo>
                      <a:lnTo>
                        <a:pt x="41057" y="574977"/>
                      </a:lnTo>
                      <a:lnTo>
                        <a:pt x="38902" y="578839"/>
                      </a:lnTo>
                      <a:lnTo>
                        <a:pt x="38902" y="573844"/>
                      </a:lnTo>
                      <a:lnTo>
                        <a:pt x="40099" y="569958"/>
                      </a:lnTo>
                      <a:lnTo>
                        <a:pt x="37386" y="573955"/>
                      </a:lnTo>
                      <a:lnTo>
                        <a:pt x="38503" y="569367"/>
                      </a:lnTo>
                      <a:lnTo>
                        <a:pt x="38104" y="565194"/>
                      </a:lnTo>
                      <a:lnTo>
                        <a:pt x="37625" y="560423"/>
                      </a:lnTo>
                      <a:lnTo>
                        <a:pt x="36189" y="565482"/>
                      </a:lnTo>
                      <a:lnTo>
                        <a:pt x="34913" y="570173"/>
                      </a:lnTo>
                      <a:lnTo>
                        <a:pt x="34114" y="566120"/>
                      </a:lnTo>
                      <a:lnTo>
                        <a:pt x="35471" y="558620"/>
                      </a:lnTo>
                      <a:lnTo>
                        <a:pt x="33716" y="563702"/>
                      </a:lnTo>
                      <a:lnTo>
                        <a:pt x="32439" y="567955"/>
                      </a:lnTo>
                      <a:lnTo>
                        <a:pt x="37785" y="580219"/>
                      </a:lnTo>
                      <a:lnTo>
                        <a:pt x="41057" y="588046"/>
                      </a:lnTo>
                      <a:lnTo>
                        <a:pt x="42173" y="592323"/>
                      </a:lnTo>
                      <a:lnTo>
                        <a:pt x="43769" y="598116"/>
                      </a:lnTo>
                      <a:lnTo>
                        <a:pt x="44807" y="602505"/>
                      </a:lnTo>
                      <a:lnTo>
                        <a:pt x="45764" y="608313"/>
                      </a:lnTo>
                      <a:lnTo>
                        <a:pt x="45764" y="613635"/>
                      </a:lnTo>
                      <a:lnTo>
                        <a:pt x="43609" y="618103"/>
                      </a:lnTo>
                      <a:lnTo>
                        <a:pt x="42732" y="623801"/>
                      </a:lnTo>
                      <a:lnTo>
                        <a:pt x="42333" y="628388"/>
                      </a:lnTo>
                      <a:lnTo>
                        <a:pt x="45525" y="632992"/>
                      </a:lnTo>
                      <a:lnTo>
                        <a:pt x="47360" y="638562"/>
                      </a:lnTo>
                      <a:lnTo>
                        <a:pt x="49993" y="645208"/>
                      </a:lnTo>
                      <a:lnTo>
                        <a:pt x="49754" y="649733"/>
                      </a:lnTo>
                      <a:lnTo>
                        <a:pt x="48876" y="654472"/>
                      </a:lnTo>
                      <a:lnTo>
                        <a:pt x="52865" y="661119"/>
                      </a:lnTo>
                      <a:lnTo>
                        <a:pt x="53743" y="667446"/>
                      </a:lnTo>
                      <a:lnTo>
                        <a:pt x="53504" y="672257"/>
                      </a:lnTo>
                      <a:lnTo>
                        <a:pt x="52626" y="677603"/>
                      </a:lnTo>
                      <a:lnTo>
                        <a:pt x="50951" y="681952"/>
                      </a:lnTo>
                      <a:lnTo>
                        <a:pt x="50072" y="686109"/>
                      </a:lnTo>
                      <a:lnTo>
                        <a:pt x="49355" y="690202"/>
                      </a:lnTo>
                      <a:lnTo>
                        <a:pt x="47440" y="694064"/>
                      </a:lnTo>
                      <a:lnTo>
                        <a:pt x="46961" y="698556"/>
                      </a:lnTo>
                      <a:lnTo>
                        <a:pt x="46323" y="702865"/>
                      </a:lnTo>
                      <a:lnTo>
                        <a:pt x="45684" y="707030"/>
                      </a:lnTo>
                      <a:lnTo>
                        <a:pt x="44966" y="711730"/>
                      </a:lnTo>
                      <a:lnTo>
                        <a:pt x="45285" y="719063"/>
                      </a:lnTo>
                      <a:lnTo>
                        <a:pt x="46163" y="723004"/>
                      </a:lnTo>
                      <a:lnTo>
                        <a:pt x="46801" y="735723"/>
                      </a:lnTo>
                      <a:lnTo>
                        <a:pt x="48078" y="740359"/>
                      </a:lnTo>
                      <a:lnTo>
                        <a:pt x="48876" y="745106"/>
                      </a:lnTo>
                      <a:lnTo>
                        <a:pt x="49115" y="752072"/>
                      </a:lnTo>
                      <a:lnTo>
                        <a:pt x="48237" y="756389"/>
                      </a:lnTo>
                      <a:lnTo>
                        <a:pt x="46562" y="760434"/>
                      </a:lnTo>
                      <a:lnTo>
                        <a:pt x="45445" y="765676"/>
                      </a:lnTo>
                      <a:lnTo>
                        <a:pt x="42892" y="768884"/>
                      </a:lnTo>
                      <a:lnTo>
                        <a:pt x="41854" y="773328"/>
                      </a:lnTo>
                      <a:lnTo>
                        <a:pt x="39620" y="777373"/>
                      </a:lnTo>
                      <a:lnTo>
                        <a:pt x="38982" y="781307"/>
                      </a:lnTo>
                      <a:lnTo>
                        <a:pt x="36349" y="786055"/>
                      </a:lnTo>
                      <a:lnTo>
                        <a:pt x="36269" y="780390"/>
                      </a:lnTo>
                      <a:lnTo>
                        <a:pt x="39221" y="777326"/>
                      </a:lnTo>
                      <a:lnTo>
                        <a:pt x="34514" y="782640"/>
                      </a:lnTo>
                      <a:lnTo>
                        <a:pt x="33476" y="787722"/>
                      </a:lnTo>
                      <a:lnTo>
                        <a:pt x="32758" y="792438"/>
                      </a:lnTo>
                      <a:lnTo>
                        <a:pt x="31562" y="797353"/>
                      </a:lnTo>
                      <a:lnTo>
                        <a:pt x="29487" y="802563"/>
                      </a:lnTo>
                      <a:lnTo>
                        <a:pt x="25258" y="807375"/>
                      </a:lnTo>
                      <a:lnTo>
                        <a:pt x="18316" y="813614"/>
                      </a:lnTo>
                      <a:lnTo>
                        <a:pt x="13209" y="815226"/>
                      </a:lnTo>
                      <a:lnTo>
                        <a:pt x="9300" y="812808"/>
                      </a:lnTo>
                      <a:lnTo>
                        <a:pt x="4752" y="816574"/>
                      </a:lnTo>
                      <a:lnTo>
                        <a:pt x="3076" y="821625"/>
                      </a:lnTo>
                      <a:lnTo>
                        <a:pt x="1400" y="825471"/>
                      </a:lnTo>
                      <a:lnTo>
                        <a:pt x="523" y="829509"/>
                      </a:lnTo>
                      <a:lnTo>
                        <a:pt x="124" y="833530"/>
                      </a:lnTo>
                      <a:lnTo>
                        <a:pt x="603" y="837990"/>
                      </a:lnTo>
                      <a:lnTo>
                        <a:pt x="5230" y="837073"/>
                      </a:lnTo>
                      <a:lnTo>
                        <a:pt x="9220" y="838269"/>
                      </a:lnTo>
                      <a:lnTo>
                        <a:pt x="12970" y="841102"/>
                      </a:lnTo>
                      <a:lnTo>
                        <a:pt x="17119" y="846472"/>
                      </a:lnTo>
                      <a:lnTo>
                        <a:pt x="19832" y="851220"/>
                      </a:lnTo>
                      <a:lnTo>
                        <a:pt x="22146" y="855217"/>
                      </a:lnTo>
                      <a:lnTo>
                        <a:pt x="26934" y="856494"/>
                      </a:lnTo>
                      <a:lnTo>
                        <a:pt x="30364" y="859318"/>
                      </a:lnTo>
                      <a:lnTo>
                        <a:pt x="34514" y="861401"/>
                      </a:lnTo>
                      <a:lnTo>
                        <a:pt x="38503" y="861114"/>
                      </a:lnTo>
                      <a:lnTo>
                        <a:pt x="43131" y="862494"/>
                      </a:lnTo>
                      <a:lnTo>
                        <a:pt x="48556" y="861465"/>
                      </a:lnTo>
                      <a:lnTo>
                        <a:pt x="52706" y="861313"/>
                      </a:lnTo>
                      <a:lnTo>
                        <a:pt x="57094" y="859303"/>
                      </a:lnTo>
                      <a:lnTo>
                        <a:pt x="59967" y="862837"/>
                      </a:lnTo>
                      <a:lnTo>
                        <a:pt x="64674" y="861840"/>
                      </a:lnTo>
                      <a:lnTo>
                        <a:pt x="68504" y="863156"/>
                      </a:lnTo>
                      <a:lnTo>
                        <a:pt x="73292" y="863667"/>
                      </a:lnTo>
                      <a:lnTo>
                        <a:pt x="69541" y="861999"/>
                      </a:lnTo>
                      <a:lnTo>
                        <a:pt x="73850" y="858465"/>
                      </a:lnTo>
                      <a:lnTo>
                        <a:pt x="77680" y="859893"/>
                      </a:lnTo>
                      <a:lnTo>
                        <a:pt x="83026" y="857292"/>
                      </a:lnTo>
                      <a:lnTo>
                        <a:pt x="87973" y="856957"/>
                      </a:lnTo>
                      <a:lnTo>
                        <a:pt x="89330" y="852895"/>
                      </a:lnTo>
                      <a:lnTo>
                        <a:pt x="96910" y="849895"/>
                      </a:lnTo>
                      <a:lnTo>
                        <a:pt x="101617" y="847230"/>
                      </a:lnTo>
                      <a:lnTo>
                        <a:pt x="104330" y="843839"/>
                      </a:lnTo>
                      <a:lnTo>
                        <a:pt x="108559" y="841932"/>
                      </a:lnTo>
                      <a:lnTo>
                        <a:pt x="114065" y="843408"/>
                      </a:lnTo>
                      <a:lnTo>
                        <a:pt x="117815" y="842147"/>
                      </a:lnTo>
                      <a:lnTo>
                        <a:pt x="122283" y="839450"/>
                      </a:lnTo>
                      <a:lnTo>
                        <a:pt x="126113" y="836442"/>
                      </a:lnTo>
                      <a:lnTo>
                        <a:pt x="129943" y="832493"/>
                      </a:lnTo>
                      <a:lnTo>
                        <a:pt x="137284" y="827658"/>
                      </a:lnTo>
                      <a:lnTo>
                        <a:pt x="146060" y="824195"/>
                      </a:lnTo>
                      <a:lnTo>
                        <a:pt x="151247" y="824506"/>
                      </a:lnTo>
                      <a:lnTo>
                        <a:pt x="156593" y="825822"/>
                      </a:lnTo>
                      <a:lnTo>
                        <a:pt x="160663" y="824251"/>
                      </a:lnTo>
                      <a:lnTo>
                        <a:pt x="164652" y="822926"/>
                      </a:lnTo>
                      <a:lnTo>
                        <a:pt x="170397" y="821945"/>
                      </a:lnTo>
                      <a:lnTo>
                        <a:pt x="175424" y="822120"/>
                      </a:lnTo>
                      <a:lnTo>
                        <a:pt x="179971" y="821673"/>
                      </a:lnTo>
                      <a:lnTo>
                        <a:pt x="184440" y="820995"/>
                      </a:lnTo>
                      <a:lnTo>
                        <a:pt x="188669" y="821258"/>
                      </a:lnTo>
                      <a:lnTo>
                        <a:pt x="193456" y="822184"/>
                      </a:lnTo>
                      <a:lnTo>
                        <a:pt x="198324" y="823101"/>
                      </a:lnTo>
                      <a:lnTo>
                        <a:pt x="202393" y="821354"/>
                      </a:lnTo>
                      <a:lnTo>
                        <a:pt x="204468" y="826102"/>
                      </a:lnTo>
                      <a:lnTo>
                        <a:pt x="208617" y="826788"/>
                      </a:lnTo>
                      <a:lnTo>
                        <a:pt x="212127" y="823907"/>
                      </a:lnTo>
                      <a:lnTo>
                        <a:pt x="217553" y="824642"/>
                      </a:lnTo>
                      <a:lnTo>
                        <a:pt x="224016" y="822790"/>
                      </a:lnTo>
                      <a:lnTo>
                        <a:pt x="228564" y="823062"/>
                      </a:lnTo>
                      <a:lnTo>
                        <a:pt x="234229" y="823333"/>
                      </a:lnTo>
                      <a:lnTo>
                        <a:pt x="236623" y="826620"/>
                      </a:lnTo>
                      <a:lnTo>
                        <a:pt x="239735" y="824019"/>
                      </a:lnTo>
                      <a:lnTo>
                        <a:pt x="244283" y="823772"/>
                      </a:lnTo>
                      <a:lnTo>
                        <a:pt x="248831" y="822726"/>
                      </a:lnTo>
                      <a:lnTo>
                        <a:pt x="253459" y="819790"/>
                      </a:lnTo>
                      <a:lnTo>
                        <a:pt x="258884" y="813966"/>
                      </a:lnTo>
                      <a:lnTo>
                        <a:pt x="262874" y="811835"/>
                      </a:lnTo>
                      <a:lnTo>
                        <a:pt x="265188" y="807414"/>
                      </a:lnTo>
                      <a:lnTo>
                        <a:pt x="269895" y="801311"/>
                      </a:lnTo>
                      <a:lnTo>
                        <a:pt x="277157" y="793850"/>
                      </a:lnTo>
                      <a:lnTo>
                        <a:pt x="298621" y="787427"/>
                      </a:lnTo>
                      <a:lnTo>
                        <a:pt x="311387" y="780789"/>
                      </a:lnTo>
                      <a:lnTo>
                        <a:pt x="321281" y="777605"/>
                      </a:lnTo>
                      <a:lnTo>
                        <a:pt x="325988" y="774517"/>
                      </a:lnTo>
                      <a:lnTo>
                        <a:pt x="335723" y="769362"/>
                      </a:lnTo>
                      <a:lnTo>
                        <a:pt x="343702" y="767400"/>
                      </a:lnTo>
                      <a:lnTo>
                        <a:pt x="356229" y="769961"/>
                      </a:lnTo>
                      <a:lnTo>
                        <a:pt x="381682" y="766793"/>
                      </a:lnTo>
                      <a:lnTo>
                        <a:pt x="404822" y="759772"/>
                      </a:lnTo>
                      <a:lnTo>
                        <a:pt x="419583" y="754019"/>
                      </a:lnTo>
                      <a:lnTo>
                        <a:pt x="430116" y="749327"/>
                      </a:lnTo>
                      <a:lnTo>
                        <a:pt x="456207" y="746447"/>
                      </a:lnTo>
                      <a:lnTo>
                        <a:pt x="477271" y="745689"/>
                      </a:lnTo>
                      <a:lnTo>
                        <a:pt x="484213" y="746359"/>
                      </a:lnTo>
                      <a:lnTo>
                        <a:pt x="495464" y="741611"/>
                      </a:lnTo>
                      <a:lnTo>
                        <a:pt x="502485" y="744955"/>
                      </a:lnTo>
                      <a:lnTo>
                        <a:pt x="511981" y="752463"/>
                      </a:lnTo>
                      <a:lnTo>
                        <a:pt x="517086" y="757801"/>
                      </a:lnTo>
                      <a:lnTo>
                        <a:pt x="523869" y="760123"/>
                      </a:lnTo>
                      <a:lnTo>
                        <a:pt x="527699" y="757745"/>
                      </a:lnTo>
                      <a:lnTo>
                        <a:pt x="537593" y="759413"/>
                      </a:lnTo>
                      <a:lnTo>
                        <a:pt x="539748" y="763139"/>
                      </a:lnTo>
                      <a:lnTo>
                        <a:pt x="545812" y="766043"/>
                      </a:lnTo>
                      <a:lnTo>
                        <a:pt x="553152" y="766171"/>
                      </a:lnTo>
                      <a:lnTo>
                        <a:pt x="555307" y="762756"/>
                      </a:lnTo>
                      <a:lnTo>
                        <a:pt x="559536" y="764846"/>
                      </a:lnTo>
                      <a:lnTo>
                        <a:pt x="563206" y="770288"/>
                      </a:lnTo>
                      <a:lnTo>
                        <a:pt x="561451" y="774006"/>
                      </a:lnTo>
                      <a:lnTo>
                        <a:pt x="558977" y="777350"/>
                      </a:lnTo>
                      <a:lnTo>
                        <a:pt x="567515" y="774844"/>
                      </a:lnTo>
                      <a:lnTo>
                        <a:pt x="569669" y="781794"/>
                      </a:lnTo>
                      <a:lnTo>
                        <a:pt x="565041" y="786326"/>
                      </a:lnTo>
                      <a:lnTo>
                        <a:pt x="560253" y="789254"/>
                      </a:lnTo>
                      <a:lnTo>
                        <a:pt x="560253" y="793794"/>
                      </a:lnTo>
                      <a:lnTo>
                        <a:pt x="561850" y="798311"/>
                      </a:lnTo>
                      <a:lnTo>
                        <a:pt x="564163" y="794161"/>
                      </a:lnTo>
                      <a:lnTo>
                        <a:pt x="564642" y="799076"/>
                      </a:lnTo>
                      <a:lnTo>
                        <a:pt x="568792" y="798598"/>
                      </a:lnTo>
                      <a:lnTo>
                        <a:pt x="574137" y="798989"/>
                      </a:lnTo>
                      <a:lnTo>
                        <a:pt x="574856" y="804239"/>
                      </a:lnTo>
                      <a:lnTo>
                        <a:pt x="572222" y="813104"/>
                      </a:lnTo>
                      <a:lnTo>
                        <a:pt x="574856" y="817596"/>
                      </a:lnTo>
                      <a:lnTo>
                        <a:pt x="577967" y="822671"/>
                      </a:lnTo>
                      <a:lnTo>
                        <a:pt x="578526" y="827370"/>
                      </a:lnTo>
                      <a:lnTo>
                        <a:pt x="575813" y="831791"/>
                      </a:lnTo>
                      <a:lnTo>
                        <a:pt x="577089" y="835828"/>
                      </a:lnTo>
                      <a:lnTo>
                        <a:pt x="575334" y="840895"/>
                      </a:lnTo>
                      <a:lnTo>
                        <a:pt x="574536" y="844845"/>
                      </a:lnTo>
                      <a:lnTo>
                        <a:pt x="572781" y="848427"/>
                      </a:lnTo>
                      <a:lnTo>
                        <a:pt x="572861" y="844214"/>
                      </a:lnTo>
                      <a:lnTo>
                        <a:pt x="569030" y="842841"/>
                      </a:lnTo>
                      <a:lnTo>
                        <a:pt x="571105" y="846847"/>
                      </a:lnTo>
                      <a:lnTo>
                        <a:pt x="574057" y="851938"/>
                      </a:lnTo>
                      <a:lnTo>
                        <a:pt x="576052" y="857204"/>
                      </a:lnTo>
                      <a:lnTo>
                        <a:pt x="580361" y="855528"/>
                      </a:lnTo>
                      <a:lnTo>
                        <a:pt x="584111" y="858776"/>
                      </a:lnTo>
                      <a:lnTo>
                        <a:pt x="586345" y="855257"/>
                      </a:lnTo>
                      <a:lnTo>
                        <a:pt x="589297" y="851491"/>
                      </a:lnTo>
                      <a:lnTo>
                        <a:pt x="585228" y="853789"/>
                      </a:lnTo>
                      <a:lnTo>
                        <a:pt x="586505" y="848156"/>
                      </a:lnTo>
                      <a:lnTo>
                        <a:pt x="590494" y="844254"/>
                      </a:lnTo>
                      <a:lnTo>
                        <a:pt x="594324" y="842906"/>
                      </a:lnTo>
                      <a:lnTo>
                        <a:pt x="597436" y="840400"/>
                      </a:lnTo>
                      <a:lnTo>
                        <a:pt x="603101" y="835812"/>
                      </a:lnTo>
                      <a:lnTo>
                        <a:pt x="606213" y="832884"/>
                      </a:lnTo>
                      <a:lnTo>
                        <a:pt x="608926" y="829102"/>
                      </a:lnTo>
                      <a:lnTo>
                        <a:pt x="612277" y="826916"/>
                      </a:lnTo>
                      <a:lnTo>
                        <a:pt x="616825" y="824817"/>
                      </a:lnTo>
                      <a:lnTo>
                        <a:pt x="622570" y="821274"/>
                      </a:lnTo>
                      <a:lnTo>
                        <a:pt x="626799" y="819998"/>
                      </a:lnTo>
                      <a:lnTo>
                        <a:pt x="630629" y="815880"/>
                      </a:lnTo>
                      <a:lnTo>
                        <a:pt x="635895" y="816702"/>
                      </a:lnTo>
                      <a:lnTo>
                        <a:pt x="642119" y="812202"/>
                      </a:lnTo>
                      <a:lnTo>
                        <a:pt x="645231" y="808588"/>
                      </a:lnTo>
                      <a:lnTo>
                        <a:pt x="648023" y="805667"/>
                      </a:lnTo>
                      <a:lnTo>
                        <a:pt x="650178" y="802180"/>
                      </a:lnTo>
                      <a:lnTo>
                        <a:pt x="652730" y="798295"/>
                      </a:lnTo>
                      <a:lnTo>
                        <a:pt x="656402" y="796092"/>
                      </a:lnTo>
                      <a:lnTo>
                        <a:pt x="659274" y="793316"/>
                      </a:lnTo>
                      <a:lnTo>
                        <a:pt x="664540" y="792933"/>
                      </a:lnTo>
                      <a:lnTo>
                        <a:pt x="667572" y="788265"/>
                      </a:lnTo>
                      <a:lnTo>
                        <a:pt x="668530" y="783541"/>
                      </a:lnTo>
                      <a:lnTo>
                        <a:pt x="670445" y="777389"/>
                      </a:lnTo>
                      <a:lnTo>
                        <a:pt x="671801" y="782305"/>
                      </a:lnTo>
                      <a:lnTo>
                        <a:pt x="669886" y="791377"/>
                      </a:lnTo>
                      <a:lnTo>
                        <a:pt x="670923" y="796052"/>
                      </a:lnTo>
                      <a:lnTo>
                        <a:pt x="667333" y="798486"/>
                      </a:lnTo>
                      <a:lnTo>
                        <a:pt x="663423" y="800154"/>
                      </a:lnTo>
                      <a:lnTo>
                        <a:pt x="662066" y="804231"/>
                      </a:lnTo>
                      <a:lnTo>
                        <a:pt x="661747" y="810559"/>
                      </a:lnTo>
                      <a:lnTo>
                        <a:pt x="659752" y="814077"/>
                      </a:lnTo>
                      <a:lnTo>
                        <a:pt x="655125" y="816431"/>
                      </a:lnTo>
                      <a:lnTo>
                        <a:pt x="652013" y="819048"/>
                      </a:lnTo>
                      <a:lnTo>
                        <a:pt x="646906" y="822631"/>
                      </a:lnTo>
                      <a:lnTo>
                        <a:pt x="643156" y="826812"/>
                      </a:lnTo>
                      <a:lnTo>
                        <a:pt x="640922" y="831208"/>
                      </a:lnTo>
                      <a:lnTo>
                        <a:pt x="637890" y="836961"/>
                      </a:lnTo>
                      <a:lnTo>
                        <a:pt x="635017" y="840137"/>
                      </a:lnTo>
                      <a:lnTo>
                        <a:pt x="634140" y="844206"/>
                      </a:lnTo>
                      <a:lnTo>
                        <a:pt x="633102" y="848571"/>
                      </a:lnTo>
                      <a:lnTo>
                        <a:pt x="628315" y="856622"/>
                      </a:lnTo>
                      <a:lnTo>
                        <a:pt x="624725" y="858672"/>
                      </a:lnTo>
                      <a:lnTo>
                        <a:pt x="617064" y="857627"/>
                      </a:lnTo>
                      <a:lnTo>
                        <a:pt x="609883" y="864641"/>
                      </a:lnTo>
                      <a:lnTo>
                        <a:pt x="606053" y="866731"/>
                      </a:lnTo>
                      <a:lnTo>
                        <a:pt x="611958" y="867936"/>
                      </a:lnTo>
                      <a:lnTo>
                        <a:pt x="617623" y="865869"/>
                      </a:lnTo>
                      <a:lnTo>
                        <a:pt x="624086" y="863635"/>
                      </a:lnTo>
                      <a:lnTo>
                        <a:pt x="628953" y="865957"/>
                      </a:lnTo>
                      <a:lnTo>
                        <a:pt x="633102" y="864274"/>
                      </a:lnTo>
                      <a:lnTo>
                        <a:pt x="637092" y="858058"/>
                      </a:lnTo>
                      <a:lnTo>
                        <a:pt x="640044" y="854076"/>
                      </a:lnTo>
                      <a:lnTo>
                        <a:pt x="645948" y="843943"/>
                      </a:lnTo>
                      <a:lnTo>
                        <a:pt x="652093" y="837919"/>
                      </a:lnTo>
                      <a:lnTo>
                        <a:pt x="654167" y="834201"/>
                      </a:lnTo>
                      <a:lnTo>
                        <a:pt x="657439" y="831464"/>
                      </a:lnTo>
                      <a:lnTo>
                        <a:pt x="657119" y="835477"/>
                      </a:lnTo>
                      <a:lnTo>
                        <a:pt x="657199" y="842682"/>
                      </a:lnTo>
                      <a:lnTo>
                        <a:pt x="659434" y="846895"/>
                      </a:lnTo>
                      <a:lnTo>
                        <a:pt x="660869" y="853302"/>
                      </a:lnTo>
                      <a:lnTo>
                        <a:pt x="656960" y="859502"/>
                      </a:lnTo>
                      <a:lnTo>
                        <a:pt x="653290" y="864409"/>
                      </a:lnTo>
                      <a:lnTo>
                        <a:pt x="651215" y="868431"/>
                      </a:lnTo>
                      <a:lnTo>
                        <a:pt x="648502" y="872061"/>
                      </a:lnTo>
                      <a:lnTo>
                        <a:pt x="643794" y="874519"/>
                      </a:lnTo>
                      <a:lnTo>
                        <a:pt x="637491" y="877966"/>
                      </a:lnTo>
                      <a:lnTo>
                        <a:pt x="633900" y="881245"/>
                      </a:lnTo>
                      <a:lnTo>
                        <a:pt x="645630" y="881883"/>
                      </a:lnTo>
                      <a:lnTo>
                        <a:pt x="650497" y="878564"/>
                      </a:lnTo>
                      <a:lnTo>
                        <a:pt x="654725" y="877830"/>
                      </a:lnTo>
                      <a:lnTo>
                        <a:pt x="660869" y="882490"/>
                      </a:lnTo>
                      <a:lnTo>
                        <a:pt x="665736" y="891171"/>
                      </a:lnTo>
                      <a:lnTo>
                        <a:pt x="667253" y="898145"/>
                      </a:lnTo>
                      <a:lnTo>
                        <a:pt x="667333" y="904296"/>
                      </a:lnTo>
                      <a:lnTo>
                        <a:pt x="666136" y="912483"/>
                      </a:lnTo>
                      <a:lnTo>
                        <a:pt x="664939" y="916840"/>
                      </a:lnTo>
                      <a:lnTo>
                        <a:pt x="661508" y="922026"/>
                      </a:lnTo>
                      <a:lnTo>
                        <a:pt x="657119" y="924603"/>
                      </a:lnTo>
                      <a:lnTo>
                        <a:pt x="654805" y="929813"/>
                      </a:lnTo>
                      <a:lnTo>
                        <a:pt x="652890" y="933332"/>
                      </a:lnTo>
                      <a:lnTo>
                        <a:pt x="653529" y="939851"/>
                      </a:lnTo>
                      <a:lnTo>
                        <a:pt x="657199" y="944958"/>
                      </a:lnTo>
                      <a:lnTo>
                        <a:pt x="658237" y="951716"/>
                      </a:lnTo>
                      <a:lnTo>
                        <a:pt x="657837" y="957365"/>
                      </a:lnTo>
                      <a:lnTo>
                        <a:pt x="661508" y="961418"/>
                      </a:lnTo>
                      <a:lnTo>
                        <a:pt x="672200" y="962791"/>
                      </a:lnTo>
                      <a:lnTo>
                        <a:pt x="676827" y="966501"/>
                      </a:lnTo>
                      <a:lnTo>
                        <a:pt x="678584" y="972111"/>
                      </a:lnTo>
                      <a:lnTo>
                        <a:pt x="681216" y="975222"/>
                      </a:lnTo>
                      <a:lnTo>
                        <a:pt x="684488" y="971544"/>
                      </a:lnTo>
                      <a:lnTo>
                        <a:pt x="689753" y="969262"/>
                      </a:lnTo>
                      <a:lnTo>
                        <a:pt x="698930" y="973826"/>
                      </a:lnTo>
                      <a:lnTo>
                        <a:pt x="705632" y="972486"/>
                      </a:lnTo>
                      <a:lnTo>
                        <a:pt x="714090" y="980090"/>
                      </a:lnTo>
                      <a:lnTo>
                        <a:pt x="717920" y="981717"/>
                      </a:lnTo>
                      <a:lnTo>
                        <a:pt x="722069" y="986441"/>
                      </a:lnTo>
                      <a:lnTo>
                        <a:pt x="727335" y="987239"/>
                      </a:lnTo>
                      <a:lnTo>
                        <a:pt x="732761" y="987414"/>
                      </a:lnTo>
                      <a:lnTo>
                        <a:pt x="740261" y="983983"/>
                      </a:lnTo>
                      <a:lnTo>
                        <a:pt x="746564" y="979475"/>
                      </a:lnTo>
                      <a:lnTo>
                        <a:pt x="749836" y="976722"/>
                      </a:lnTo>
                      <a:lnTo>
                        <a:pt x="755661" y="974408"/>
                      </a:lnTo>
                      <a:lnTo>
                        <a:pt x="764517" y="970211"/>
                      </a:lnTo>
                      <a:lnTo>
                        <a:pt x="769305" y="970571"/>
                      </a:lnTo>
                      <a:lnTo>
                        <a:pt x="772337" y="967818"/>
                      </a:lnTo>
                      <a:lnTo>
                        <a:pt x="767549" y="965719"/>
                      </a:lnTo>
                      <a:lnTo>
                        <a:pt x="771061" y="962344"/>
                      </a:lnTo>
                      <a:lnTo>
                        <a:pt x="775768" y="960820"/>
                      </a:lnTo>
                      <a:lnTo>
                        <a:pt x="782311" y="956815"/>
                      </a:lnTo>
                      <a:lnTo>
                        <a:pt x="787258" y="956128"/>
                      </a:lnTo>
                      <a:lnTo>
                        <a:pt x="786380" y="960174"/>
                      </a:lnTo>
                      <a:lnTo>
                        <a:pt x="787099" y="964195"/>
                      </a:lnTo>
                      <a:lnTo>
                        <a:pt x="778800" y="971736"/>
                      </a:lnTo>
                      <a:lnTo>
                        <a:pt x="774013" y="973004"/>
                      </a:lnTo>
                      <a:lnTo>
                        <a:pt x="770183" y="970970"/>
                      </a:lnTo>
                      <a:lnTo>
                        <a:pt x="773215" y="977488"/>
                      </a:lnTo>
                      <a:lnTo>
                        <a:pt x="781912" y="973866"/>
                      </a:lnTo>
                      <a:lnTo>
                        <a:pt x="788534" y="968256"/>
                      </a:lnTo>
                      <a:lnTo>
                        <a:pt x="794598" y="968600"/>
                      </a:lnTo>
                      <a:lnTo>
                        <a:pt x="794439" y="972661"/>
                      </a:lnTo>
                      <a:lnTo>
                        <a:pt x="788614" y="977169"/>
                      </a:lnTo>
                      <a:lnTo>
                        <a:pt x="789173" y="982595"/>
                      </a:lnTo>
                      <a:lnTo>
                        <a:pt x="794200" y="982699"/>
                      </a:lnTo>
                      <a:lnTo>
                        <a:pt x="795476" y="986888"/>
                      </a:lnTo>
                      <a:lnTo>
                        <a:pt x="794439" y="991236"/>
                      </a:lnTo>
                      <a:lnTo>
                        <a:pt x="798428" y="988451"/>
                      </a:lnTo>
                      <a:lnTo>
                        <a:pt x="802498" y="989991"/>
                      </a:lnTo>
                      <a:lnTo>
                        <a:pt x="803375" y="996295"/>
                      </a:lnTo>
                      <a:close/>
                      <a:moveTo>
                        <a:pt x="553711" y="770320"/>
                      </a:moveTo>
                      <a:lnTo>
                        <a:pt x="557062" y="767647"/>
                      </a:lnTo>
                      <a:lnTo>
                        <a:pt x="553312" y="769642"/>
                      </a:lnTo>
                      <a:close/>
                      <a:moveTo>
                        <a:pt x="558498" y="819120"/>
                      </a:moveTo>
                      <a:lnTo>
                        <a:pt x="562089" y="817309"/>
                      </a:lnTo>
                      <a:lnTo>
                        <a:pt x="558498" y="819120"/>
                      </a:lnTo>
                      <a:close/>
                      <a:moveTo>
                        <a:pt x="809439" y="69783"/>
                      </a:moveTo>
                      <a:lnTo>
                        <a:pt x="812631" y="67126"/>
                      </a:lnTo>
                      <a:lnTo>
                        <a:pt x="814786" y="63711"/>
                      </a:lnTo>
                      <a:lnTo>
                        <a:pt x="818695" y="56793"/>
                      </a:lnTo>
                      <a:lnTo>
                        <a:pt x="816381" y="60798"/>
                      </a:lnTo>
                      <a:lnTo>
                        <a:pt x="813030" y="63862"/>
                      </a:lnTo>
                      <a:lnTo>
                        <a:pt x="810477" y="67405"/>
                      </a:lnTo>
                      <a:close/>
                      <a:moveTo>
                        <a:pt x="1002214" y="1522"/>
                      </a:moveTo>
                      <a:lnTo>
                        <a:pt x="1006283" y="293"/>
                      </a:lnTo>
                      <a:lnTo>
                        <a:pt x="1000698" y="-2"/>
                      </a:lnTo>
                      <a:close/>
                      <a:moveTo>
                        <a:pt x="984979" y="26808"/>
                      </a:moveTo>
                      <a:lnTo>
                        <a:pt x="986096" y="22722"/>
                      </a:lnTo>
                      <a:lnTo>
                        <a:pt x="984181" y="26624"/>
                      </a:lnTo>
                      <a:close/>
                      <a:moveTo>
                        <a:pt x="988250" y="29353"/>
                      </a:moveTo>
                      <a:lnTo>
                        <a:pt x="989926" y="25268"/>
                      </a:lnTo>
                      <a:lnTo>
                        <a:pt x="985618" y="27174"/>
                      </a:lnTo>
                      <a:close/>
                      <a:moveTo>
                        <a:pt x="982665" y="46596"/>
                      </a:moveTo>
                      <a:lnTo>
                        <a:pt x="985298" y="42670"/>
                      </a:lnTo>
                      <a:lnTo>
                        <a:pt x="981149" y="42941"/>
                      </a:lnTo>
                      <a:close/>
                      <a:moveTo>
                        <a:pt x="798748" y="77626"/>
                      </a:moveTo>
                      <a:lnTo>
                        <a:pt x="802099" y="74985"/>
                      </a:lnTo>
                      <a:lnTo>
                        <a:pt x="798748" y="77626"/>
                      </a:lnTo>
                      <a:close/>
                      <a:moveTo>
                        <a:pt x="778960" y="90249"/>
                      </a:moveTo>
                      <a:lnTo>
                        <a:pt x="784385" y="87935"/>
                      </a:lnTo>
                      <a:lnTo>
                        <a:pt x="788854" y="83547"/>
                      </a:lnTo>
                      <a:lnTo>
                        <a:pt x="790609" y="79773"/>
                      </a:lnTo>
                      <a:lnTo>
                        <a:pt x="784385" y="85852"/>
                      </a:lnTo>
                      <a:lnTo>
                        <a:pt x="780317" y="86291"/>
                      </a:lnTo>
                      <a:lnTo>
                        <a:pt x="778960" y="90249"/>
                      </a:lnTo>
                      <a:close/>
                      <a:moveTo>
                        <a:pt x="770581" y="95978"/>
                      </a:moveTo>
                      <a:lnTo>
                        <a:pt x="778960" y="91278"/>
                      </a:lnTo>
                      <a:lnTo>
                        <a:pt x="774571" y="90744"/>
                      </a:lnTo>
                      <a:lnTo>
                        <a:pt x="768587" y="94047"/>
                      </a:lnTo>
                      <a:close/>
                      <a:moveTo>
                        <a:pt x="797232" y="90488"/>
                      </a:moveTo>
                      <a:lnTo>
                        <a:pt x="801700" y="87887"/>
                      </a:lnTo>
                      <a:lnTo>
                        <a:pt x="797391" y="88518"/>
                      </a:lnTo>
                      <a:close/>
                      <a:moveTo>
                        <a:pt x="805370" y="73246"/>
                      </a:moveTo>
                      <a:lnTo>
                        <a:pt x="808801" y="70014"/>
                      </a:lnTo>
                      <a:lnTo>
                        <a:pt x="805769" y="72639"/>
                      </a:lnTo>
                      <a:close/>
                      <a:moveTo>
                        <a:pt x="808402" y="81337"/>
                      </a:moveTo>
                      <a:lnTo>
                        <a:pt x="811993" y="79350"/>
                      </a:lnTo>
                      <a:lnTo>
                        <a:pt x="808402" y="81337"/>
                      </a:lnTo>
                      <a:close/>
                      <a:moveTo>
                        <a:pt x="789572" y="140413"/>
                      </a:moveTo>
                      <a:lnTo>
                        <a:pt x="791966" y="136647"/>
                      </a:lnTo>
                      <a:lnTo>
                        <a:pt x="789253" y="139719"/>
                      </a:lnTo>
                      <a:close/>
                      <a:moveTo>
                        <a:pt x="790051" y="150196"/>
                      </a:moveTo>
                      <a:lnTo>
                        <a:pt x="793083" y="146334"/>
                      </a:lnTo>
                      <a:lnTo>
                        <a:pt x="788934" y="146581"/>
                      </a:lnTo>
                      <a:close/>
                      <a:moveTo>
                        <a:pt x="808562" y="165372"/>
                      </a:moveTo>
                      <a:lnTo>
                        <a:pt x="811434" y="160680"/>
                      </a:lnTo>
                      <a:lnTo>
                        <a:pt x="806169" y="159978"/>
                      </a:lnTo>
                      <a:lnTo>
                        <a:pt x="806169" y="155151"/>
                      </a:lnTo>
                      <a:lnTo>
                        <a:pt x="809439" y="151720"/>
                      </a:lnTo>
                      <a:lnTo>
                        <a:pt x="811514" y="147148"/>
                      </a:lnTo>
                      <a:lnTo>
                        <a:pt x="808243" y="150188"/>
                      </a:lnTo>
                      <a:lnTo>
                        <a:pt x="805051" y="147124"/>
                      </a:lnTo>
                      <a:lnTo>
                        <a:pt x="801142" y="149063"/>
                      </a:lnTo>
                      <a:lnTo>
                        <a:pt x="796913" y="151400"/>
                      </a:lnTo>
                      <a:lnTo>
                        <a:pt x="795636" y="157042"/>
                      </a:lnTo>
                      <a:lnTo>
                        <a:pt x="794598" y="160983"/>
                      </a:lnTo>
                      <a:lnTo>
                        <a:pt x="798428" y="163608"/>
                      </a:lnTo>
                      <a:lnTo>
                        <a:pt x="804094" y="163888"/>
                      </a:lnTo>
                      <a:lnTo>
                        <a:pt x="808562" y="165372"/>
                      </a:lnTo>
                      <a:close/>
                      <a:moveTo>
                        <a:pt x="790210" y="210573"/>
                      </a:moveTo>
                      <a:lnTo>
                        <a:pt x="793801" y="207366"/>
                      </a:lnTo>
                      <a:lnTo>
                        <a:pt x="790290" y="209576"/>
                      </a:lnTo>
                      <a:close/>
                      <a:moveTo>
                        <a:pt x="789412" y="219270"/>
                      </a:moveTo>
                      <a:lnTo>
                        <a:pt x="794040" y="215736"/>
                      </a:lnTo>
                      <a:lnTo>
                        <a:pt x="796115" y="212073"/>
                      </a:lnTo>
                      <a:lnTo>
                        <a:pt x="792125" y="213549"/>
                      </a:lnTo>
                      <a:lnTo>
                        <a:pt x="789412" y="219270"/>
                      </a:lnTo>
                      <a:close/>
                      <a:moveTo>
                        <a:pt x="800025" y="210382"/>
                      </a:moveTo>
                      <a:lnTo>
                        <a:pt x="801700" y="206656"/>
                      </a:lnTo>
                      <a:lnTo>
                        <a:pt x="800025" y="210382"/>
                      </a:lnTo>
                      <a:close/>
                      <a:moveTo>
                        <a:pt x="805610" y="217060"/>
                      </a:moveTo>
                      <a:lnTo>
                        <a:pt x="806727" y="212608"/>
                      </a:lnTo>
                      <a:lnTo>
                        <a:pt x="805610" y="208650"/>
                      </a:lnTo>
                      <a:lnTo>
                        <a:pt x="802498" y="211722"/>
                      </a:lnTo>
                      <a:lnTo>
                        <a:pt x="804732" y="215440"/>
                      </a:lnTo>
                      <a:close/>
                      <a:moveTo>
                        <a:pt x="795875" y="213877"/>
                      </a:moveTo>
                      <a:lnTo>
                        <a:pt x="799386" y="211818"/>
                      </a:lnTo>
                      <a:lnTo>
                        <a:pt x="795875" y="213877"/>
                      </a:lnTo>
                      <a:close/>
                      <a:moveTo>
                        <a:pt x="863937" y="246822"/>
                      </a:moveTo>
                      <a:lnTo>
                        <a:pt x="867847" y="245370"/>
                      </a:lnTo>
                      <a:lnTo>
                        <a:pt x="871596" y="243343"/>
                      </a:lnTo>
                      <a:lnTo>
                        <a:pt x="874149" y="239601"/>
                      </a:lnTo>
                      <a:lnTo>
                        <a:pt x="879576" y="240040"/>
                      </a:lnTo>
                      <a:lnTo>
                        <a:pt x="877261" y="235771"/>
                      </a:lnTo>
                      <a:lnTo>
                        <a:pt x="872794" y="237207"/>
                      </a:lnTo>
                      <a:lnTo>
                        <a:pt x="868086" y="237726"/>
                      </a:lnTo>
                      <a:lnTo>
                        <a:pt x="864894" y="240239"/>
                      </a:lnTo>
                      <a:lnTo>
                        <a:pt x="862900" y="244516"/>
                      </a:lnTo>
                      <a:close/>
                      <a:moveTo>
                        <a:pt x="945562" y="196067"/>
                      </a:moveTo>
                      <a:lnTo>
                        <a:pt x="946440" y="192022"/>
                      </a:lnTo>
                      <a:lnTo>
                        <a:pt x="945562" y="196067"/>
                      </a:lnTo>
                      <a:close/>
                      <a:moveTo>
                        <a:pt x="866889" y="260083"/>
                      </a:moveTo>
                      <a:lnTo>
                        <a:pt x="871038" y="259174"/>
                      </a:lnTo>
                      <a:lnTo>
                        <a:pt x="867049" y="258615"/>
                      </a:lnTo>
                      <a:close/>
                      <a:moveTo>
                        <a:pt x="1060541" y="305819"/>
                      </a:moveTo>
                      <a:lnTo>
                        <a:pt x="1063971" y="303545"/>
                      </a:lnTo>
                      <a:lnTo>
                        <a:pt x="1063573" y="297760"/>
                      </a:lnTo>
                      <a:lnTo>
                        <a:pt x="1058626" y="297322"/>
                      </a:lnTo>
                      <a:lnTo>
                        <a:pt x="1059822" y="302157"/>
                      </a:lnTo>
                      <a:close/>
                      <a:moveTo>
                        <a:pt x="1127964" y="362566"/>
                      </a:moveTo>
                      <a:lnTo>
                        <a:pt x="1129958" y="358928"/>
                      </a:lnTo>
                      <a:lnTo>
                        <a:pt x="1126607" y="362008"/>
                      </a:lnTo>
                      <a:close/>
                      <a:moveTo>
                        <a:pt x="1127644" y="367609"/>
                      </a:moveTo>
                      <a:lnTo>
                        <a:pt x="1129639" y="363396"/>
                      </a:lnTo>
                      <a:lnTo>
                        <a:pt x="1127644" y="367609"/>
                      </a:lnTo>
                      <a:close/>
                      <a:moveTo>
                        <a:pt x="1139214" y="430197"/>
                      </a:moveTo>
                      <a:lnTo>
                        <a:pt x="1140890" y="426287"/>
                      </a:lnTo>
                      <a:lnTo>
                        <a:pt x="1139214" y="430197"/>
                      </a:lnTo>
                      <a:close/>
                      <a:moveTo>
                        <a:pt x="1155731" y="435455"/>
                      </a:moveTo>
                      <a:lnTo>
                        <a:pt x="1157965" y="431960"/>
                      </a:lnTo>
                      <a:lnTo>
                        <a:pt x="1155731" y="435455"/>
                      </a:lnTo>
                      <a:close/>
                      <a:moveTo>
                        <a:pt x="1166024" y="483521"/>
                      </a:moveTo>
                      <a:lnTo>
                        <a:pt x="1167141" y="478917"/>
                      </a:lnTo>
                      <a:lnTo>
                        <a:pt x="1168178" y="473938"/>
                      </a:lnTo>
                      <a:lnTo>
                        <a:pt x="1163630" y="473747"/>
                      </a:lnTo>
                      <a:lnTo>
                        <a:pt x="1161715" y="478295"/>
                      </a:lnTo>
                      <a:lnTo>
                        <a:pt x="1164189" y="481590"/>
                      </a:lnTo>
                      <a:close/>
                      <a:moveTo>
                        <a:pt x="1169136" y="486920"/>
                      </a:moveTo>
                      <a:lnTo>
                        <a:pt x="1169056" y="482859"/>
                      </a:lnTo>
                      <a:lnTo>
                        <a:pt x="1169136" y="486920"/>
                      </a:lnTo>
                      <a:close/>
                      <a:moveTo>
                        <a:pt x="1199217" y="551239"/>
                      </a:moveTo>
                      <a:lnTo>
                        <a:pt x="1202568" y="545239"/>
                      </a:lnTo>
                      <a:lnTo>
                        <a:pt x="1204962" y="541672"/>
                      </a:lnTo>
                      <a:lnTo>
                        <a:pt x="1217488" y="525243"/>
                      </a:lnTo>
                      <a:lnTo>
                        <a:pt x="1216133" y="520560"/>
                      </a:lnTo>
                      <a:lnTo>
                        <a:pt x="1217648" y="514416"/>
                      </a:lnTo>
                      <a:lnTo>
                        <a:pt x="1212621" y="518182"/>
                      </a:lnTo>
                      <a:lnTo>
                        <a:pt x="1214696" y="521820"/>
                      </a:lnTo>
                      <a:lnTo>
                        <a:pt x="1211186" y="527206"/>
                      </a:lnTo>
                      <a:lnTo>
                        <a:pt x="1206079" y="530454"/>
                      </a:lnTo>
                      <a:lnTo>
                        <a:pt x="1204722" y="536095"/>
                      </a:lnTo>
                      <a:lnTo>
                        <a:pt x="1201610" y="539558"/>
                      </a:lnTo>
                      <a:lnTo>
                        <a:pt x="1198658" y="544162"/>
                      </a:lnTo>
                      <a:lnTo>
                        <a:pt x="1199217" y="551239"/>
                      </a:lnTo>
                      <a:close/>
                      <a:moveTo>
                        <a:pt x="1187089" y="595036"/>
                      </a:moveTo>
                      <a:lnTo>
                        <a:pt x="1188286" y="591126"/>
                      </a:lnTo>
                      <a:lnTo>
                        <a:pt x="1187089" y="595036"/>
                      </a:lnTo>
                      <a:close/>
                      <a:moveTo>
                        <a:pt x="1191716" y="602840"/>
                      </a:moveTo>
                      <a:lnTo>
                        <a:pt x="1192993" y="598946"/>
                      </a:lnTo>
                      <a:lnTo>
                        <a:pt x="1196503" y="592930"/>
                      </a:lnTo>
                      <a:lnTo>
                        <a:pt x="1192275" y="596249"/>
                      </a:lnTo>
                      <a:lnTo>
                        <a:pt x="1191716" y="602840"/>
                      </a:lnTo>
                      <a:close/>
                      <a:moveTo>
                        <a:pt x="1186530" y="616468"/>
                      </a:moveTo>
                      <a:lnTo>
                        <a:pt x="1189881" y="612047"/>
                      </a:lnTo>
                      <a:lnTo>
                        <a:pt x="1194110" y="605960"/>
                      </a:lnTo>
                      <a:lnTo>
                        <a:pt x="1190041" y="607451"/>
                      </a:lnTo>
                      <a:lnTo>
                        <a:pt x="1188286" y="611633"/>
                      </a:lnTo>
                      <a:lnTo>
                        <a:pt x="1186370" y="615415"/>
                      </a:lnTo>
                      <a:close/>
                      <a:moveTo>
                        <a:pt x="1184535" y="623019"/>
                      </a:moveTo>
                      <a:lnTo>
                        <a:pt x="1186211" y="619133"/>
                      </a:lnTo>
                      <a:lnTo>
                        <a:pt x="1184535" y="623019"/>
                      </a:lnTo>
                      <a:close/>
                      <a:moveTo>
                        <a:pt x="589856" y="862534"/>
                      </a:moveTo>
                      <a:lnTo>
                        <a:pt x="589457" y="858488"/>
                      </a:lnTo>
                      <a:lnTo>
                        <a:pt x="589856" y="862534"/>
                      </a:lnTo>
                      <a:close/>
                      <a:moveTo>
                        <a:pt x="608128" y="896118"/>
                      </a:moveTo>
                      <a:lnTo>
                        <a:pt x="612597" y="894490"/>
                      </a:lnTo>
                      <a:lnTo>
                        <a:pt x="615309" y="890812"/>
                      </a:lnTo>
                      <a:lnTo>
                        <a:pt x="619698" y="888961"/>
                      </a:lnTo>
                      <a:lnTo>
                        <a:pt x="624485" y="889128"/>
                      </a:lnTo>
                      <a:lnTo>
                        <a:pt x="630470" y="888737"/>
                      </a:lnTo>
                      <a:lnTo>
                        <a:pt x="628793" y="884469"/>
                      </a:lnTo>
                      <a:lnTo>
                        <a:pt x="624166" y="886910"/>
                      </a:lnTo>
                      <a:lnTo>
                        <a:pt x="620416" y="888458"/>
                      </a:lnTo>
                      <a:lnTo>
                        <a:pt x="623288" y="884692"/>
                      </a:lnTo>
                      <a:lnTo>
                        <a:pt x="617464" y="884804"/>
                      </a:lnTo>
                      <a:lnTo>
                        <a:pt x="620576" y="882107"/>
                      </a:lnTo>
                      <a:lnTo>
                        <a:pt x="616027" y="880327"/>
                      </a:lnTo>
                      <a:lnTo>
                        <a:pt x="610840" y="880567"/>
                      </a:lnTo>
                      <a:lnTo>
                        <a:pt x="606851" y="881436"/>
                      </a:lnTo>
                      <a:lnTo>
                        <a:pt x="602703" y="882849"/>
                      </a:lnTo>
                      <a:lnTo>
                        <a:pt x="596638" y="883766"/>
                      </a:lnTo>
                      <a:lnTo>
                        <a:pt x="592329" y="885115"/>
                      </a:lnTo>
                      <a:lnTo>
                        <a:pt x="588340" y="885985"/>
                      </a:lnTo>
                      <a:lnTo>
                        <a:pt x="585308" y="890046"/>
                      </a:lnTo>
                      <a:lnTo>
                        <a:pt x="587462" y="893995"/>
                      </a:lnTo>
                      <a:lnTo>
                        <a:pt x="593287" y="895272"/>
                      </a:lnTo>
                      <a:lnTo>
                        <a:pt x="598952" y="894442"/>
                      </a:lnTo>
                      <a:lnTo>
                        <a:pt x="602703" y="892966"/>
                      </a:lnTo>
                      <a:lnTo>
                        <a:pt x="606851" y="893780"/>
                      </a:lnTo>
                      <a:close/>
                      <a:moveTo>
                        <a:pt x="787657" y="974855"/>
                      </a:moveTo>
                      <a:lnTo>
                        <a:pt x="792045" y="973052"/>
                      </a:lnTo>
                      <a:lnTo>
                        <a:pt x="788216" y="970499"/>
                      </a:lnTo>
                      <a:lnTo>
                        <a:pt x="785981" y="973977"/>
                      </a:lnTo>
                      <a:close/>
                      <a:moveTo>
                        <a:pt x="784864" y="979778"/>
                      </a:moveTo>
                      <a:lnTo>
                        <a:pt x="782790" y="975908"/>
                      </a:lnTo>
                      <a:lnTo>
                        <a:pt x="784864" y="979778"/>
                      </a:lnTo>
                      <a:close/>
                      <a:moveTo>
                        <a:pt x="715367" y="1032991"/>
                      </a:moveTo>
                      <a:lnTo>
                        <a:pt x="720074" y="1030613"/>
                      </a:lnTo>
                      <a:lnTo>
                        <a:pt x="724622" y="1027517"/>
                      </a:lnTo>
                      <a:lnTo>
                        <a:pt x="726458" y="1023152"/>
                      </a:lnTo>
                      <a:lnTo>
                        <a:pt x="728532" y="1018955"/>
                      </a:lnTo>
                      <a:lnTo>
                        <a:pt x="727256" y="1013666"/>
                      </a:lnTo>
                      <a:lnTo>
                        <a:pt x="723664" y="1017511"/>
                      </a:lnTo>
                      <a:lnTo>
                        <a:pt x="720872" y="1021030"/>
                      </a:lnTo>
                      <a:lnTo>
                        <a:pt x="718159" y="1024477"/>
                      </a:lnTo>
                      <a:lnTo>
                        <a:pt x="716723" y="1029488"/>
                      </a:lnTo>
                      <a:close/>
                      <a:moveTo>
                        <a:pt x="728532" y="1047863"/>
                      </a:moveTo>
                      <a:lnTo>
                        <a:pt x="732282" y="1043651"/>
                      </a:lnTo>
                      <a:lnTo>
                        <a:pt x="729091" y="1046044"/>
                      </a:lnTo>
                      <a:close/>
                      <a:moveTo>
                        <a:pt x="735075" y="1043810"/>
                      </a:moveTo>
                      <a:lnTo>
                        <a:pt x="738745" y="1040738"/>
                      </a:lnTo>
                      <a:lnTo>
                        <a:pt x="734277" y="1042534"/>
                      </a:lnTo>
                      <a:close/>
                      <a:moveTo>
                        <a:pt x="729091" y="1052077"/>
                      </a:moveTo>
                      <a:lnTo>
                        <a:pt x="733558" y="1051167"/>
                      </a:lnTo>
                      <a:lnTo>
                        <a:pt x="729091" y="1052077"/>
                      </a:lnTo>
                      <a:close/>
                      <a:moveTo>
                        <a:pt x="828829" y="1036565"/>
                      </a:moveTo>
                      <a:lnTo>
                        <a:pt x="832978" y="1034746"/>
                      </a:lnTo>
                      <a:lnTo>
                        <a:pt x="837925" y="1030421"/>
                      </a:lnTo>
                      <a:lnTo>
                        <a:pt x="840638" y="1026583"/>
                      </a:lnTo>
                      <a:lnTo>
                        <a:pt x="837047" y="1023312"/>
                      </a:lnTo>
                      <a:lnTo>
                        <a:pt x="835531" y="1018365"/>
                      </a:lnTo>
                      <a:lnTo>
                        <a:pt x="830903" y="1021892"/>
                      </a:lnTo>
                      <a:lnTo>
                        <a:pt x="828191" y="1024947"/>
                      </a:lnTo>
                      <a:lnTo>
                        <a:pt x="828350" y="1028993"/>
                      </a:lnTo>
                      <a:lnTo>
                        <a:pt x="828509" y="1033485"/>
                      </a:lnTo>
                      <a:close/>
                      <a:moveTo>
                        <a:pt x="823403" y="1047481"/>
                      </a:moveTo>
                      <a:lnTo>
                        <a:pt x="827871" y="1043651"/>
                      </a:lnTo>
                      <a:lnTo>
                        <a:pt x="822525" y="1045406"/>
                      </a:lnTo>
                      <a:close/>
                      <a:moveTo>
                        <a:pt x="830344" y="1044081"/>
                      </a:moveTo>
                      <a:lnTo>
                        <a:pt x="834973" y="1042446"/>
                      </a:lnTo>
                      <a:lnTo>
                        <a:pt x="834254" y="1037706"/>
                      </a:lnTo>
                      <a:lnTo>
                        <a:pt x="829307" y="1039485"/>
                      </a:lnTo>
                      <a:lnTo>
                        <a:pt x="824600" y="1039757"/>
                      </a:lnTo>
                      <a:lnTo>
                        <a:pt x="827552" y="1042669"/>
                      </a:lnTo>
                      <a:close/>
                      <a:moveTo>
                        <a:pt x="718079" y="1148384"/>
                      </a:moveTo>
                      <a:lnTo>
                        <a:pt x="722388" y="1144753"/>
                      </a:lnTo>
                      <a:lnTo>
                        <a:pt x="726138" y="1142742"/>
                      </a:lnTo>
                      <a:lnTo>
                        <a:pt x="730208" y="1139208"/>
                      </a:lnTo>
                      <a:lnTo>
                        <a:pt x="731485" y="1133687"/>
                      </a:lnTo>
                      <a:lnTo>
                        <a:pt x="736910" y="1128883"/>
                      </a:lnTo>
                      <a:lnTo>
                        <a:pt x="732681" y="1133687"/>
                      </a:lnTo>
                      <a:lnTo>
                        <a:pt x="737309" y="1136264"/>
                      </a:lnTo>
                      <a:lnTo>
                        <a:pt x="742974" y="1130184"/>
                      </a:lnTo>
                      <a:lnTo>
                        <a:pt x="749278" y="1121862"/>
                      </a:lnTo>
                      <a:lnTo>
                        <a:pt x="749676" y="1126242"/>
                      </a:lnTo>
                      <a:lnTo>
                        <a:pt x="753427" y="1122931"/>
                      </a:lnTo>
                      <a:lnTo>
                        <a:pt x="757337" y="1120704"/>
                      </a:lnTo>
                      <a:lnTo>
                        <a:pt x="759730" y="1124263"/>
                      </a:lnTo>
                      <a:lnTo>
                        <a:pt x="764677" y="1121079"/>
                      </a:lnTo>
                      <a:lnTo>
                        <a:pt x="768666" y="1118335"/>
                      </a:lnTo>
                      <a:lnTo>
                        <a:pt x="771380" y="1114305"/>
                      </a:lnTo>
                      <a:lnTo>
                        <a:pt x="775448" y="1111058"/>
                      </a:lnTo>
                      <a:lnTo>
                        <a:pt x="779917" y="1104603"/>
                      </a:lnTo>
                      <a:lnTo>
                        <a:pt x="783189" y="1101028"/>
                      </a:lnTo>
                      <a:lnTo>
                        <a:pt x="785981" y="1097964"/>
                      </a:lnTo>
                      <a:lnTo>
                        <a:pt x="790769" y="1097453"/>
                      </a:lnTo>
                      <a:lnTo>
                        <a:pt x="793243" y="1093648"/>
                      </a:lnTo>
                      <a:lnTo>
                        <a:pt x="789333" y="1096751"/>
                      </a:lnTo>
                      <a:lnTo>
                        <a:pt x="788296" y="1101993"/>
                      </a:lnTo>
                      <a:lnTo>
                        <a:pt x="793243" y="1098259"/>
                      </a:lnTo>
                      <a:lnTo>
                        <a:pt x="794359" y="1094174"/>
                      </a:lnTo>
                      <a:lnTo>
                        <a:pt x="798428" y="1087543"/>
                      </a:lnTo>
                      <a:lnTo>
                        <a:pt x="804014" y="1081575"/>
                      </a:lnTo>
                      <a:lnTo>
                        <a:pt x="806248" y="1076157"/>
                      </a:lnTo>
                      <a:lnTo>
                        <a:pt x="812392" y="1070444"/>
                      </a:lnTo>
                      <a:lnTo>
                        <a:pt x="808562" y="1071897"/>
                      </a:lnTo>
                      <a:lnTo>
                        <a:pt x="812711" y="1069447"/>
                      </a:lnTo>
                      <a:lnTo>
                        <a:pt x="815903" y="1063024"/>
                      </a:lnTo>
                      <a:lnTo>
                        <a:pt x="818137" y="1055061"/>
                      </a:lnTo>
                      <a:lnTo>
                        <a:pt x="814706" y="1052372"/>
                      </a:lnTo>
                      <a:lnTo>
                        <a:pt x="806886" y="1057199"/>
                      </a:lnTo>
                      <a:lnTo>
                        <a:pt x="795636" y="1060303"/>
                      </a:lnTo>
                      <a:lnTo>
                        <a:pt x="787657" y="1060814"/>
                      </a:lnTo>
                      <a:lnTo>
                        <a:pt x="781832" y="1060510"/>
                      </a:lnTo>
                      <a:lnTo>
                        <a:pt x="774890" y="1063064"/>
                      </a:lnTo>
                      <a:lnTo>
                        <a:pt x="776087" y="1067013"/>
                      </a:lnTo>
                      <a:lnTo>
                        <a:pt x="774332" y="1070883"/>
                      </a:lnTo>
                      <a:lnTo>
                        <a:pt x="775688" y="1066877"/>
                      </a:lnTo>
                      <a:lnTo>
                        <a:pt x="766353" y="1065856"/>
                      </a:lnTo>
                      <a:lnTo>
                        <a:pt x="760129" y="1066846"/>
                      </a:lnTo>
                      <a:lnTo>
                        <a:pt x="748001" y="1061827"/>
                      </a:lnTo>
                      <a:lnTo>
                        <a:pt x="743852" y="1058148"/>
                      </a:lnTo>
                      <a:lnTo>
                        <a:pt x="738745" y="1055540"/>
                      </a:lnTo>
                      <a:lnTo>
                        <a:pt x="739782" y="1051510"/>
                      </a:lnTo>
                      <a:lnTo>
                        <a:pt x="737309" y="1054765"/>
                      </a:lnTo>
                      <a:lnTo>
                        <a:pt x="732681" y="1054622"/>
                      </a:lnTo>
                      <a:lnTo>
                        <a:pt x="726856" y="1051454"/>
                      </a:lnTo>
                      <a:lnTo>
                        <a:pt x="723186" y="1053688"/>
                      </a:lnTo>
                      <a:lnTo>
                        <a:pt x="719915" y="1057822"/>
                      </a:lnTo>
                      <a:lnTo>
                        <a:pt x="716563" y="1060375"/>
                      </a:lnTo>
                      <a:lnTo>
                        <a:pt x="713850" y="1066335"/>
                      </a:lnTo>
                      <a:lnTo>
                        <a:pt x="711696" y="1074139"/>
                      </a:lnTo>
                      <a:lnTo>
                        <a:pt x="710340" y="1080538"/>
                      </a:lnTo>
                      <a:lnTo>
                        <a:pt x="708664" y="1085006"/>
                      </a:lnTo>
                      <a:lnTo>
                        <a:pt x="710738" y="1092211"/>
                      </a:lnTo>
                      <a:lnTo>
                        <a:pt x="706988" y="1100390"/>
                      </a:lnTo>
                      <a:lnTo>
                        <a:pt x="709462" y="1106230"/>
                      </a:lnTo>
                      <a:lnTo>
                        <a:pt x="705553" y="1111465"/>
                      </a:lnTo>
                      <a:lnTo>
                        <a:pt x="707786" y="1107595"/>
                      </a:lnTo>
                      <a:lnTo>
                        <a:pt x="705393" y="1103031"/>
                      </a:lnTo>
                      <a:lnTo>
                        <a:pt x="701882" y="1106989"/>
                      </a:lnTo>
                      <a:lnTo>
                        <a:pt x="699249" y="1114050"/>
                      </a:lnTo>
                      <a:lnTo>
                        <a:pt x="698212" y="1119938"/>
                      </a:lnTo>
                      <a:lnTo>
                        <a:pt x="695818" y="1127088"/>
                      </a:lnTo>
                      <a:lnTo>
                        <a:pt x="699409" y="1129370"/>
                      </a:lnTo>
                      <a:lnTo>
                        <a:pt x="699489" y="1133654"/>
                      </a:lnTo>
                      <a:lnTo>
                        <a:pt x="698770" y="1138059"/>
                      </a:lnTo>
                      <a:lnTo>
                        <a:pt x="701882" y="1135585"/>
                      </a:lnTo>
                      <a:lnTo>
                        <a:pt x="705473" y="1138841"/>
                      </a:lnTo>
                      <a:lnTo>
                        <a:pt x="700924" y="1139758"/>
                      </a:lnTo>
                      <a:lnTo>
                        <a:pt x="698132" y="1145671"/>
                      </a:lnTo>
                      <a:lnTo>
                        <a:pt x="702041" y="1144091"/>
                      </a:lnTo>
                      <a:lnTo>
                        <a:pt x="712653" y="1145264"/>
                      </a:lnTo>
                      <a:lnTo>
                        <a:pt x="717760" y="1147881"/>
                      </a:lnTo>
                      <a:close/>
                      <a:moveTo>
                        <a:pt x="733160" y="1144506"/>
                      </a:moveTo>
                      <a:lnTo>
                        <a:pt x="737070" y="1140820"/>
                      </a:lnTo>
                      <a:lnTo>
                        <a:pt x="740261" y="1136264"/>
                      </a:lnTo>
                      <a:lnTo>
                        <a:pt x="744011" y="1132904"/>
                      </a:lnTo>
                      <a:lnTo>
                        <a:pt x="740820" y="1135753"/>
                      </a:lnTo>
                      <a:lnTo>
                        <a:pt x="736352" y="1137644"/>
                      </a:lnTo>
                      <a:lnTo>
                        <a:pt x="732601" y="1140476"/>
                      </a:lnTo>
                      <a:lnTo>
                        <a:pt x="729490" y="1143843"/>
                      </a:lnTo>
                      <a:lnTo>
                        <a:pt x="733479" y="1141985"/>
                      </a:lnTo>
                      <a:close/>
                      <a:moveTo>
                        <a:pt x="770263" y="1118774"/>
                      </a:moveTo>
                      <a:lnTo>
                        <a:pt x="773933" y="1116109"/>
                      </a:lnTo>
                      <a:lnTo>
                        <a:pt x="770263" y="1118774"/>
                      </a:lnTo>
                      <a:close/>
                      <a:moveTo>
                        <a:pt x="753028" y="1135410"/>
                      </a:moveTo>
                      <a:lnTo>
                        <a:pt x="756778" y="1132825"/>
                      </a:lnTo>
                      <a:lnTo>
                        <a:pt x="761007" y="1131987"/>
                      </a:lnTo>
                      <a:lnTo>
                        <a:pt x="761725" y="1127838"/>
                      </a:lnTo>
                      <a:lnTo>
                        <a:pt x="764917" y="1125404"/>
                      </a:lnTo>
                      <a:lnTo>
                        <a:pt x="761007" y="1123840"/>
                      </a:lnTo>
                      <a:lnTo>
                        <a:pt x="759570" y="1127790"/>
                      </a:lnTo>
                      <a:lnTo>
                        <a:pt x="754943" y="1127367"/>
                      </a:lnTo>
                      <a:lnTo>
                        <a:pt x="753666" y="1131556"/>
                      </a:lnTo>
                      <a:close/>
                    </a:path>
                  </a:pathLst>
                </a:custGeom>
                <a:solidFill>
                  <a:srgbClr val="196B24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FCA11E5E-2F4B-40D1-ABDA-E2EDD0C8A310}"/>
                    </a:ext>
                  </a:extLst>
                </p:cNvPr>
                <p:cNvSpPr/>
                <p:nvPr/>
              </p:nvSpPr>
              <p:spPr>
                <a:xfrm>
                  <a:off x="8181057" y="1811717"/>
                  <a:ext cx="1541546" cy="1176497"/>
                </a:xfrm>
                <a:custGeom>
                  <a:avLst/>
                  <a:gdLst>
                    <a:gd name="connsiteX0" fmla="*/ 1446320 w 1541546"/>
                    <a:gd name="connsiteY0" fmla="*/ 721975 h 1176496"/>
                    <a:gd name="connsiteX1" fmla="*/ 1442330 w 1541546"/>
                    <a:gd name="connsiteY1" fmla="*/ 719557 h 1176496"/>
                    <a:gd name="connsiteX2" fmla="*/ 1446320 w 1541546"/>
                    <a:gd name="connsiteY2" fmla="*/ 721975 h 1176496"/>
                    <a:gd name="connsiteX3" fmla="*/ 1455576 w 1541546"/>
                    <a:gd name="connsiteY3" fmla="*/ 734558 h 1176496"/>
                    <a:gd name="connsiteX4" fmla="*/ 1448235 w 1541546"/>
                    <a:gd name="connsiteY4" fmla="*/ 730002 h 1176496"/>
                    <a:gd name="connsiteX5" fmla="*/ 1452145 w 1541546"/>
                    <a:gd name="connsiteY5" fmla="*/ 732244 h 1176496"/>
                    <a:gd name="connsiteX6" fmla="*/ 1455576 w 1541546"/>
                    <a:gd name="connsiteY6" fmla="*/ 734558 h 1176496"/>
                    <a:gd name="connsiteX7" fmla="*/ 1456214 w 1541546"/>
                    <a:gd name="connsiteY7" fmla="*/ 730521 h 1176496"/>
                    <a:gd name="connsiteX8" fmla="*/ 1454778 w 1541546"/>
                    <a:gd name="connsiteY8" fmla="*/ 725079 h 1176496"/>
                    <a:gd name="connsiteX9" fmla="*/ 1449112 w 1541546"/>
                    <a:gd name="connsiteY9" fmla="*/ 723754 h 1176496"/>
                    <a:gd name="connsiteX10" fmla="*/ 1443368 w 1541546"/>
                    <a:gd name="connsiteY10" fmla="*/ 720834 h 1176496"/>
                    <a:gd name="connsiteX11" fmla="*/ 1435548 w 1541546"/>
                    <a:gd name="connsiteY11" fmla="*/ 716278 h 1176496"/>
                    <a:gd name="connsiteX12" fmla="*/ 1434591 w 1541546"/>
                    <a:gd name="connsiteY12" fmla="*/ 720842 h 1176496"/>
                    <a:gd name="connsiteX13" fmla="*/ 1438341 w 1541546"/>
                    <a:gd name="connsiteY13" fmla="*/ 723060 h 1176496"/>
                    <a:gd name="connsiteX14" fmla="*/ 1445044 w 1541546"/>
                    <a:gd name="connsiteY14" fmla="*/ 726140 h 1176496"/>
                    <a:gd name="connsiteX15" fmla="*/ 1451347 w 1541546"/>
                    <a:gd name="connsiteY15" fmla="*/ 728350 h 1176496"/>
                    <a:gd name="connsiteX16" fmla="*/ 1455018 w 1541546"/>
                    <a:gd name="connsiteY16" fmla="*/ 730233 h 1176496"/>
                    <a:gd name="connsiteX17" fmla="*/ 1458129 w 1541546"/>
                    <a:gd name="connsiteY17" fmla="*/ 735300 h 1176496"/>
                    <a:gd name="connsiteX18" fmla="*/ 1455256 w 1541546"/>
                    <a:gd name="connsiteY18" fmla="*/ 732404 h 1176496"/>
                    <a:gd name="connsiteX19" fmla="*/ 1458129 w 1541546"/>
                    <a:gd name="connsiteY19" fmla="*/ 735300 h 1176496"/>
                    <a:gd name="connsiteX20" fmla="*/ 1475364 w 1541546"/>
                    <a:gd name="connsiteY20" fmla="*/ 779855 h 1176496"/>
                    <a:gd name="connsiteX21" fmla="*/ 1474247 w 1541546"/>
                    <a:gd name="connsiteY21" fmla="*/ 776017 h 1176496"/>
                    <a:gd name="connsiteX22" fmla="*/ 1475364 w 1541546"/>
                    <a:gd name="connsiteY22" fmla="*/ 779855 h 1176496"/>
                    <a:gd name="connsiteX23" fmla="*/ 1482226 w 1541546"/>
                    <a:gd name="connsiteY23" fmla="*/ 770966 h 1176496"/>
                    <a:gd name="connsiteX24" fmla="*/ 1479992 w 1541546"/>
                    <a:gd name="connsiteY24" fmla="*/ 767567 h 1176496"/>
                    <a:gd name="connsiteX25" fmla="*/ 1482226 w 1541546"/>
                    <a:gd name="connsiteY25" fmla="*/ 770966 h 1176496"/>
                    <a:gd name="connsiteX26" fmla="*/ 1487253 w 1541546"/>
                    <a:gd name="connsiteY26" fmla="*/ 790435 h 1176496"/>
                    <a:gd name="connsiteX27" fmla="*/ 1484939 w 1541546"/>
                    <a:gd name="connsiteY27" fmla="*/ 786996 h 1176496"/>
                    <a:gd name="connsiteX28" fmla="*/ 1487253 w 1541546"/>
                    <a:gd name="connsiteY28" fmla="*/ 790435 h 1176496"/>
                    <a:gd name="connsiteX29" fmla="*/ 1485897 w 1541546"/>
                    <a:gd name="connsiteY29" fmla="*/ 764990 h 1176496"/>
                    <a:gd name="connsiteX30" fmla="*/ 1482146 w 1541546"/>
                    <a:gd name="connsiteY30" fmla="*/ 763019 h 1176496"/>
                    <a:gd name="connsiteX31" fmla="*/ 1485897 w 1541546"/>
                    <a:gd name="connsiteY31" fmla="*/ 764990 h 1176496"/>
                    <a:gd name="connsiteX32" fmla="*/ 1492120 w 1541546"/>
                    <a:gd name="connsiteY32" fmla="*/ 784483 h 1176496"/>
                    <a:gd name="connsiteX33" fmla="*/ 1491162 w 1541546"/>
                    <a:gd name="connsiteY33" fmla="*/ 780493 h 1176496"/>
                    <a:gd name="connsiteX34" fmla="*/ 1487732 w 1541546"/>
                    <a:gd name="connsiteY34" fmla="*/ 777685 h 1176496"/>
                    <a:gd name="connsiteX35" fmla="*/ 1482625 w 1541546"/>
                    <a:gd name="connsiteY35" fmla="*/ 774980 h 1176496"/>
                    <a:gd name="connsiteX36" fmla="*/ 1478316 w 1541546"/>
                    <a:gd name="connsiteY36" fmla="*/ 773887 h 1176496"/>
                    <a:gd name="connsiteX37" fmla="*/ 1479513 w 1541546"/>
                    <a:gd name="connsiteY37" fmla="*/ 778810 h 1176496"/>
                    <a:gd name="connsiteX38" fmla="*/ 1483662 w 1541546"/>
                    <a:gd name="connsiteY38" fmla="*/ 778993 h 1176496"/>
                    <a:gd name="connsiteX39" fmla="*/ 1488769 w 1541546"/>
                    <a:gd name="connsiteY39" fmla="*/ 780142 h 1176496"/>
                    <a:gd name="connsiteX40" fmla="*/ 1491162 w 1541546"/>
                    <a:gd name="connsiteY40" fmla="*/ 783717 h 1176496"/>
                    <a:gd name="connsiteX41" fmla="*/ 1486375 w 1541546"/>
                    <a:gd name="connsiteY41" fmla="*/ 810670 h 1176496"/>
                    <a:gd name="connsiteX42" fmla="*/ 1485018 w 1541546"/>
                    <a:gd name="connsiteY42" fmla="*/ 806266 h 1176496"/>
                    <a:gd name="connsiteX43" fmla="*/ 1485817 w 1541546"/>
                    <a:gd name="connsiteY43" fmla="*/ 810495 h 1176496"/>
                    <a:gd name="connsiteX44" fmla="*/ 1394138 w 1541546"/>
                    <a:gd name="connsiteY44" fmla="*/ 1000731 h 1176496"/>
                    <a:gd name="connsiteX45" fmla="*/ 1390307 w 1541546"/>
                    <a:gd name="connsiteY45" fmla="*/ 998936 h 1176496"/>
                    <a:gd name="connsiteX46" fmla="*/ 1394138 w 1541546"/>
                    <a:gd name="connsiteY46" fmla="*/ 1000731 h 1176496"/>
                    <a:gd name="connsiteX47" fmla="*/ 1457491 w 1541546"/>
                    <a:gd name="connsiteY47" fmla="*/ 933396 h 1176496"/>
                    <a:gd name="connsiteX48" fmla="*/ 1457411 w 1541546"/>
                    <a:gd name="connsiteY48" fmla="*/ 929207 h 1176496"/>
                    <a:gd name="connsiteX49" fmla="*/ 1455336 w 1541546"/>
                    <a:gd name="connsiteY49" fmla="*/ 925186 h 1176496"/>
                    <a:gd name="connsiteX50" fmla="*/ 1455018 w 1541546"/>
                    <a:gd name="connsiteY50" fmla="*/ 929295 h 1176496"/>
                    <a:gd name="connsiteX51" fmla="*/ 1457013 w 1541546"/>
                    <a:gd name="connsiteY51" fmla="*/ 933308 h 1176496"/>
                    <a:gd name="connsiteX52" fmla="*/ 1270382 w 1541546"/>
                    <a:gd name="connsiteY52" fmla="*/ 1061332 h 1176496"/>
                    <a:gd name="connsiteX53" fmla="*/ 1273654 w 1541546"/>
                    <a:gd name="connsiteY53" fmla="*/ 1057279 h 1176496"/>
                    <a:gd name="connsiteX54" fmla="*/ 1270542 w 1541546"/>
                    <a:gd name="connsiteY54" fmla="*/ 1059816 h 1176496"/>
                    <a:gd name="connsiteX55" fmla="*/ 1277723 w 1541546"/>
                    <a:gd name="connsiteY55" fmla="*/ 1062003 h 1176496"/>
                    <a:gd name="connsiteX56" fmla="*/ 1277882 w 1541546"/>
                    <a:gd name="connsiteY56" fmla="*/ 1057367 h 1176496"/>
                    <a:gd name="connsiteX57" fmla="*/ 1277084 w 1541546"/>
                    <a:gd name="connsiteY57" fmla="*/ 1061380 h 1176496"/>
                    <a:gd name="connsiteX58" fmla="*/ 1214848 w 1541546"/>
                    <a:gd name="connsiteY58" fmla="*/ 1078088 h 1176496"/>
                    <a:gd name="connsiteX59" fmla="*/ 1216603 w 1541546"/>
                    <a:gd name="connsiteY59" fmla="*/ 1074418 h 1176496"/>
                    <a:gd name="connsiteX60" fmla="*/ 1212295 w 1541546"/>
                    <a:gd name="connsiteY60" fmla="*/ 1074338 h 1176496"/>
                    <a:gd name="connsiteX61" fmla="*/ 1214768 w 1541546"/>
                    <a:gd name="connsiteY61" fmla="*/ 1078080 h 1176496"/>
                    <a:gd name="connsiteX62" fmla="*/ 1215087 w 1541546"/>
                    <a:gd name="connsiteY62" fmla="*/ 1083642 h 1176496"/>
                    <a:gd name="connsiteX63" fmla="*/ 1215247 w 1541546"/>
                    <a:gd name="connsiteY63" fmla="*/ 1078878 h 1176496"/>
                    <a:gd name="connsiteX64" fmla="*/ 1211098 w 1541546"/>
                    <a:gd name="connsiteY64" fmla="*/ 1079509 h 1176496"/>
                    <a:gd name="connsiteX65" fmla="*/ 1206949 w 1541546"/>
                    <a:gd name="connsiteY65" fmla="*/ 1080474 h 1176496"/>
                    <a:gd name="connsiteX66" fmla="*/ 1211337 w 1541546"/>
                    <a:gd name="connsiteY66" fmla="*/ 1081088 h 1176496"/>
                    <a:gd name="connsiteX67" fmla="*/ 1214768 w 1541546"/>
                    <a:gd name="connsiteY67" fmla="*/ 1083522 h 1176496"/>
                    <a:gd name="connsiteX68" fmla="*/ 1201842 w 1541546"/>
                    <a:gd name="connsiteY68" fmla="*/ 1107180 h 1176496"/>
                    <a:gd name="connsiteX69" fmla="*/ 1212454 w 1541546"/>
                    <a:gd name="connsiteY69" fmla="*/ 1106494 h 1176496"/>
                    <a:gd name="connsiteX70" fmla="*/ 1217401 w 1541546"/>
                    <a:gd name="connsiteY70" fmla="*/ 1101244 h 1176496"/>
                    <a:gd name="connsiteX71" fmla="*/ 1215007 w 1541546"/>
                    <a:gd name="connsiteY71" fmla="*/ 1091876 h 1176496"/>
                    <a:gd name="connsiteX72" fmla="*/ 1210539 w 1541546"/>
                    <a:gd name="connsiteY72" fmla="*/ 1092475 h 1176496"/>
                    <a:gd name="connsiteX73" fmla="*/ 1212135 w 1541546"/>
                    <a:gd name="connsiteY73" fmla="*/ 1087815 h 1176496"/>
                    <a:gd name="connsiteX74" fmla="*/ 1205512 w 1541546"/>
                    <a:gd name="connsiteY74" fmla="*/ 1086427 h 1176496"/>
                    <a:gd name="connsiteX75" fmla="*/ 1205033 w 1541546"/>
                    <a:gd name="connsiteY75" fmla="*/ 1078998 h 1176496"/>
                    <a:gd name="connsiteX76" fmla="*/ 1210300 w 1541546"/>
                    <a:gd name="connsiteY76" fmla="*/ 1076900 h 1176496"/>
                    <a:gd name="connsiteX77" fmla="*/ 1208544 w 1541546"/>
                    <a:gd name="connsiteY77" fmla="*/ 1067883 h 1176496"/>
                    <a:gd name="connsiteX78" fmla="*/ 1211576 w 1541546"/>
                    <a:gd name="connsiteY78" fmla="*/ 1074673 h 1176496"/>
                    <a:gd name="connsiteX79" fmla="*/ 1226657 w 1541546"/>
                    <a:gd name="connsiteY79" fmla="*/ 1063263 h 1176496"/>
                    <a:gd name="connsiteX80" fmla="*/ 1234157 w 1541546"/>
                    <a:gd name="connsiteY80" fmla="*/ 1067021 h 1176496"/>
                    <a:gd name="connsiteX81" fmla="*/ 1238147 w 1541546"/>
                    <a:gd name="connsiteY81" fmla="*/ 1061620 h 1176496"/>
                    <a:gd name="connsiteX82" fmla="*/ 1244849 w 1541546"/>
                    <a:gd name="connsiteY82" fmla="*/ 1063622 h 1176496"/>
                    <a:gd name="connsiteX83" fmla="*/ 1248519 w 1541546"/>
                    <a:gd name="connsiteY83" fmla="*/ 1057670 h 1176496"/>
                    <a:gd name="connsiteX84" fmla="*/ 1244610 w 1541546"/>
                    <a:gd name="connsiteY84" fmla="*/ 1055284 h 1176496"/>
                    <a:gd name="connsiteX85" fmla="*/ 1251711 w 1541546"/>
                    <a:gd name="connsiteY85" fmla="*/ 1058029 h 1176496"/>
                    <a:gd name="connsiteX86" fmla="*/ 1249318 w 1541546"/>
                    <a:gd name="connsiteY86" fmla="*/ 1062154 h 1176496"/>
                    <a:gd name="connsiteX87" fmla="*/ 1255142 w 1541546"/>
                    <a:gd name="connsiteY87" fmla="*/ 1059689 h 1176496"/>
                    <a:gd name="connsiteX88" fmla="*/ 1254344 w 1541546"/>
                    <a:gd name="connsiteY88" fmla="*/ 1054510 h 1176496"/>
                    <a:gd name="connsiteX89" fmla="*/ 1264318 w 1541546"/>
                    <a:gd name="connsiteY89" fmla="*/ 1057191 h 1176496"/>
                    <a:gd name="connsiteX90" fmla="*/ 1263520 w 1541546"/>
                    <a:gd name="connsiteY90" fmla="*/ 1048103 h 1176496"/>
                    <a:gd name="connsiteX91" fmla="*/ 1267589 w 1541546"/>
                    <a:gd name="connsiteY91" fmla="*/ 1049164 h 1176496"/>
                    <a:gd name="connsiteX92" fmla="*/ 1266313 w 1541546"/>
                    <a:gd name="connsiteY92" fmla="*/ 1053744 h 1176496"/>
                    <a:gd name="connsiteX93" fmla="*/ 1270462 w 1541546"/>
                    <a:gd name="connsiteY93" fmla="*/ 1055747 h 1176496"/>
                    <a:gd name="connsiteX94" fmla="*/ 1274052 w 1541546"/>
                    <a:gd name="connsiteY94" fmla="*/ 1051303 h 1176496"/>
                    <a:gd name="connsiteX95" fmla="*/ 1277643 w 1541546"/>
                    <a:gd name="connsiteY95" fmla="*/ 1049372 h 1176496"/>
                    <a:gd name="connsiteX96" fmla="*/ 1280117 w 1541546"/>
                    <a:gd name="connsiteY96" fmla="*/ 1052563 h 1176496"/>
                    <a:gd name="connsiteX97" fmla="*/ 1282750 w 1541546"/>
                    <a:gd name="connsiteY97" fmla="*/ 1048694 h 1176496"/>
                    <a:gd name="connsiteX98" fmla="*/ 1282111 w 1541546"/>
                    <a:gd name="connsiteY98" fmla="*/ 1043044 h 1176496"/>
                    <a:gd name="connsiteX99" fmla="*/ 1289452 w 1541546"/>
                    <a:gd name="connsiteY99" fmla="*/ 1051215 h 1176496"/>
                    <a:gd name="connsiteX100" fmla="*/ 1288734 w 1541546"/>
                    <a:gd name="connsiteY100" fmla="*/ 1046212 h 1176496"/>
                    <a:gd name="connsiteX101" fmla="*/ 1292404 w 1541546"/>
                    <a:gd name="connsiteY101" fmla="*/ 1047967 h 1176496"/>
                    <a:gd name="connsiteX102" fmla="*/ 1292564 w 1541546"/>
                    <a:gd name="connsiteY102" fmla="*/ 1041361 h 1176496"/>
                    <a:gd name="connsiteX103" fmla="*/ 1295915 w 1541546"/>
                    <a:gd name="connsiteY103" fmla="*/ 1045470 h 1176496"/>
                    <a:gd name="connsiteX104" fmla="*/ 1296234 w 1541546"/>
                    <a:gd name="connsiteY104" fmla="*/ 1040970 h 1176496"/>
                    <a:gd name="connsiteX105" fmla="*/ 1296952 w 1541546"/>
                    <a:gd name="connsiteY105" fmla="*/ 1036988 h 1176496"/>
                    <a:gd name="connsiteX106" fmla="*/ 1295995 w 1541546"/>
                    <a:gd name="connsiteY106" fmla="*/ 1031914 h 1176496"/>
                    <a:gd name="connsiteX107" fmla="*/ 1291766 w 1541546"/>
                    <a:gd name="connsiteY107" fmla="*/ 1027780 h 1176496"/>
                    <a:gd name="connsiteX108" fmla="*/ 1295835 w 1541546"/>
                    <a:gd name="connsiteY108" fmla="*/ 1027350 h 1176496"/>
                    <a:gd name="connsiteX109" fmla="*/ 1292324 w 1541546"/>
                    <a:gd name="connsiteY109" fmla="*/ 1022323 h 1176496"/>
                    <a:gd name="connsiteX110" fmla="*/ 1289931 w 1541546"/>
                    <a:gd name="connsiteY110" fmla="*/ 1012373 h 1176496"/>
                    <a:gd name="connsiteX111" fmla="*/ 1285941 w 1541546"/>
                    <a:gd name="connsiteY111" fmla="*/ 1010131 h 1176496"/>
                    <a:gd name="connsiteX112" fmla="*/ 1296394 w 1541546"/>
                    <a:gd name="connsiteY112" fmla="*/ 1020623 h 1176496"/>
                    <a:gd name="connsiteX113" fmla="*/ 1302298 w 1541546"/>
                    <a:gd name="connsiteY113" fmla="*/ 1027350 h 1176496"/>
                    <a:gd name="connsiteX114" fmla="*/ 1304692 w 1541546"/>
                    <a:gd name="connsiteY114" fmla="*/ 1031714 h 1176496"/>
                    <a:gd name="connsiteX115" fmla="*/ 1316661 w 1541546"/>
                    <a:gd name="connsiteY115" fmla="*/ 1027365 h 1176496"/>
                    <a:gd name="connsiteX116" fmla="*/ 1322166 w 1541546"/>
                    <a:gd name="connsiteY116" fmla="*/ 1030709 h 1176496"/>
                    <a:gd name="connsiteX117" fmla="*/ 1324639 w 1541546"/>
                    <a:gd name="connsiteY117" fmla="*/ 1025514 h 1176496"/>
                    <a:gd name="connsiteX118" fmla="*/ 1329666 w 1541546"/>
                    <a:gd name="connsiteY118" fmla="*/ 1020264 h 1176496"/>
                    <a:gd name="connsiteX119" fmla="*/ 1329506 w 1541546"/>
                    <a:gd name="connsiteY119" fmla="*/ 1027342 h 1176496"/>
                    <a:gd name="connsiteX120" fmla="*/ 1333975 w 1541546"/>
                    <a:gd name="connsiteY120" fmla="*/ 1027373 h 1176496"/>
                    <a:gd name="connsiteX121" fmla="*/ 1331821 w 1541546"/>
                    <a:gd name="connsiteY121" fmla="*/ 1021996 h 1176496"/>
                    <a:gd name="connsiteX122" fmla="*/ 1340518 w 1541546"/>
                    <a:gd name="connsiteY122" fmla="*/ 1020631 h 1176496"/>
                    <a:gd name="connsiteX123" fmla="*/ 1348656 w 1541546"/>
                    <a:gd name="connsiteY123" fmla="*/ 1021996 h 1176496"/>
                    <a:gd name="connsiteX124" fmla="*/ 1353285 w 1541546"/>
                    <a:gd name="connsiteY124" fmla="*/ 1025522 h 1176496"/>
                    <a:gd name="connsiteX125" fmla="*/ 1351928 w 1541546"/>
                    <a:gd name="connsiteY125" fmla="*/ 1020631 h 1176496"/>
                    <a:gd name="connsiteX126" fmla="*/ 1355359 w 1541546"/>
                    <a:gd name="connsiteY126" fmla="*/ 1018046 h 1176496"/>
                    <a:gd name="connsiteX127" fmla="*/ 1359987 w 1541546"/>
                    <a:gd name="connsiteY127" fmla="*/ 1022610 h 1176496"/>
                    <a:gd name="connsiteX128" fmla="*/ 1363657 w 1541546"/>
                    <a:gd name="connsiteY128" fmla="*/ 1020631 h 1176496"/>
                    <a:gd name="connsiteX129" fmla="*/ 1379775 w 1541546"/>
                    <a:gd name="connsiteY129" fmla="*/ 1013913 h 1176496"/>
                    <a:gd name="connsiteX130" fmla="*/ 1380493 w 1541546"/>
                    <a:gd name="connsiteY130" fmla="*/ 1007195 h 1176496"/>
                    <a:gd name="connsiteX131" fmla="*/ 1385599 w 1541546"/>
                    <a:gd name="connsiteY131" fmla="*/ 1006803 h 1176496"/>
                    <a:gd name="connsiteX132" fmla="*/ 1385201 w 1541546"/>
                    <a:gd name="connsiteY132" fmla="*/ 1000516 h 1176496"/>
                    <a:gd name="connsiteX133" fmla="*/ 1386477 w 1541546"/>
                    <a:gd name="connsiteY133" fmla="*/ 993686 h 1176496"/>
                    <a:gd name="connsiteX134" fmla="*/ 1391344 w 1541546"/>
                    <a:gd name="connsiteY134" fmla="*/ 993590 h 1176496"/>
                    <a:gd name="connsiteX135" fmla="*/ 1395813 w 1541546"/>
                    <a:gd name="connsiteY135" fmla="*/ 991428 h 1176496"/>
                    <a:gd name="connsiteX136" fmla="*/ 1400042 w 1541546"/>
                    <a:gd name="connsiteY136" fmla="*/ 987710 h 1176496"/>
                    <a:gd name="connsiteX137" fmla="*/ 1399164 w 1541546"/>
                    <a:gd name="connsiteY137" fmla="*/ 993758 h 1176496"/>
                    <a:gd name="connsiteX138" fmla="*/ 1404111 w 1541546"/>
                    <a:gd name="connsiteY138" fmla="*/ 989130 h 1176496"/>
                    <a:gd name="connsiteX139" fmla="*/ 1399962 w 1541546"/>
                    <a:gd name="connsiteY139" fmla="*/ 987917 h 1176496"/>
                    <a:gd name="connsiteX140" fmla="*/ 1397648 w 1541546"/>
                    <a:gd name="connsiteY140" fmla="*/ 982076 h 1176496"/>
                    <a:gd name="connsiteX141" fmla="*/ 1403872 w 1541546"/>
                    <a:gd name="connsiteY141" fmla="*/ 983353 h 1176496"/>
                    <a:gd name="connsiteX142" fmla="*/ 1405867 w 1541546"/>
                    <a:gd name="connsiteY142" fmla="*/ 987039 h 1176496"/>
                    <a:gd name="connsiteX143" fmla="*/ 1407064 w 1541546"/>
                    <a:gd name="connsiteY143" fmla="*/ 980505 h 1176496"/>
                    <a:gd name="connsiteX144" fmla="*/ 1413128 w 1541546"/>
                    <a:gd name="connsiteY144" fmla="*/ 973627 h 1176496"/>
                    <a:gd name="connsiteX145" fmla="*/ 1418155 w 1541546"/>
                    <a:gd name="connsiteY145" fmla="*/ 971480 h 1176496"/>
                    <a:gd name="connsiteX146" fmla="*/ 1415361 w 1541546"/>
                    <a:gd name="connsiteY146" fmla="*/ 966908 h 1176496"/>
                    <a:gd name="connsiteX147" fmla="*/ 1410494 w 1541546"/>
                    <a:gd name="connsiteY147" fmla="*/ 966892 h 1176496"/>
                    <a:gd name="connsiteX148" fmla="*/ 1413287 w 1541546"/>
                    <a:gd name="connsiteY148" fmla="*/ 961801 h 1176496"/>
                    <a:gd name="connsiteX149" fmla="*/ 1417117 w 1541546"/>
                    <a:gd name="connsiteY149" fmla="*/ 966094 h 1176496"/>
                    <a:gd name="connsiteX150" fmla="*/ 1415840 w 1541546"/>
                    <a:gd name="connsiteY150" fmla="*/ 960182 h 1176496"/>
                    <a:gd name="connsiteX151" fmla="*/ 1419510 w 1541546"/>
                    <a:gd name="connsiteY151" fmla="*/ 962328 h 1176496"/>
                    <a:gd name="connsiteX152" fmla="*/ 1423819 w 1541546"/>
                    <a:gd name="connsiteY152" fmla="*/ 960174 h 1176496"/>
                    <a:gd name="connsiteX153" fmla="*/ 1427969 w 1541546"/>
                    <a:gd name="connsiteY153" fmla="*/ 960174 h 1176496"/>
                    <a:gd name="connsiteX154" fmla="*/ 1433713 w 1541546"/>
                    <a:gd name="connsiteY154" fmla="*/ 954253 h 1176496"/>
                    <a:gd name="connsiteX155" fmla="*/ 1429644 w 1541546"/>
                    <a:gd name="connsiteY155" fmla="*/ 953463 h 1176496"/>
                    <a:gd name="connsiteX156" fmla="*/ 1429006 w 1541546"/>
                    <a:gd name="connsiteY156" fmla="*/ 947639 h 1176496"/>
                    <a:gd name="connsiteX157" fmla="*/ 1431001 w 1541546"/>
                    <a:gd name="connsiteY157" fmla="*/ 951748 h 1176496"/>
                    <a:gd name="connsiteX158" fmla="*/ 1439060 w 1541546"/>
                    <a:gd name="connsiteY158" fmla="*/ 950655 h 1176496"/>
                    <a:gd name="connsiteX159" fmla="*/ 1438181 w 1541546"/>
                    <a:gd name="connsiteY159" fmla="*/ 946753 h 1176496"/>
                    <a:gd name="connsiteX160" fmla="*/ 1433873 w 1541546"/>
                    <a:gd name="connsiteY160" fmla="*/ 943920 h 1176496"/>
                    <a:gd name="connsiteX161" fmla="*/ 1432676 w 1541546"/>
                    <a:gd name="connsiteY161" fmla="*/ 938511 h 1176496"/>
                    <a:gd name="connsiteX162" fmla="*/ 1437065 w 1541546"/>
                    <a:gd name="connsiteY162" fmla="*/ 937410 h 1176496"/>
                    <a:gd name="connsiteX163" fmla="*/ 1438261 w 1541546"/>
                    <a:gd name="connsiteY163" fmla="*/ 942149 h 1176496"/>
                    <a:gd name="connsiteX164" fmla="*/ 1445602 w 1541546"/>
                    <a:gd name="connsiteY164" fmla="*/ 940027 h 1176496"/>
                    <a:gd name="connsiteX165" fmla="*/ 1438660 w 1541546"/>
                    <a:gd name="connsiteY165" fmla="*/ 933308 h 1176496"/>
                    <a:gd name="connsiteX166" fmla="*/ 1441613 w 1541546"/>
                    <a:gd name="connsiteY166" fmla="*/ 929933 h 1176496"/>
                    <a:gd name="connsiteX167" fmla="*/ 1449911 w 1541546"/>
                    <a:gd name="connsiteY167" fmla="*/ 933300 h 1176496"/>
                    <a:gd name="connsiteX168" fmla="*/ 1454060 w 1541546"/>
                    <a:gd name="connsiteY168" fmla="*/ 933324 h 1176496"/>
                    <a:gd name="connsiteX169" fmla="*/ 1450709 w 1541546"/>
                    <a:gd name="connsiteY169" fmla="*/ 926933 h 1176496"/>
                    <a:gd name="connsiteX170" fmla="*/ 1449512 w 1541546"/>
                    <a:gd name="connsiteY170" fmla="*/ 920574 h 1176496"/>
                    <a:gd name="connsiteX171" fmla="*/ 1450230 w 1541546"/>
                    <a:gd name="connsiteY171" fmla="*/ 913193 h 1176496"/>
                    <a:gd name="connsiteX172" fmla="*/ 1445682 w 1541546"/>
                    <a:gd name="connsiteY172" fmla="*/ 911302 h 1176496"/>
                    <a:gd name="connsiteX173" fmla="*/ 1445922 w 1541546"/>
                    <a:gd name="connsiteY173" fmla="*/ 906977 h 1176496"/>
                    <a:gd name="connsiteX174" fmla="*/ 1453661 w 1541546"/>
                    <a:gd name="connsiteY174" fmla="*/ 900818 h 1176496"/>
                    <a:gd name="connsiteX175" fmla="*/ 1444964 w 1541546"/>
                    <a:gd name="connsiteY175" fmla="*/ 899724 h 1176496"/>
                    <a:gd name="connsiteX176" fmla="*/ 1441293 w 1541546"/>
                    <a:gd name="connsiteY176" fmla="*/ 896844 h 1176496"/>
                    <a:gd name="connsiteX177" fmla="*/ 1449272 w 1541546"/>
                    <a:gd name="connsiteY177" fmla="*/ 898376 h 1176496"/>
                    <a:gd name="connsiteX178" fmla="*/ 1445602 w 1541546"/>
                    <a:gd name="connsiteY178" fmla="*/ 893014 h 1176496"/>
                    <a:gd name="connsiteX179" fmla="*/ 1441213 w 1541546"/>
                    <a:gd name="connsiteY179" fmla="*/ 893094 h 1176496"/>
                    <a:gd name="connsiteX180" fmla="*/ 1441133 w 1541546"/>
                    <a:gd name="connsiteY180" fmla="*/ 888163 h 1176496"/>
                    <a:gd name="connsiteX181" fmla="*/ 1446719 w 1541546"/>
                    <a:gd name="connsiteY181" fmla="*/ 886248 h 1176496"/>
                    <a:gd name="connsiteX182" fmla="*/ 1448554 w 1541546"/>
                    <a:gd name="connsiteY182" fmla="*/ 891291 h 1176496"/>
                    <a:gd name="connsiteX183" fmla="*/ 1450150 w 1541546"/>
                    <a:gd name="connsiteY183" fmla="*/ 886296 h 1176496"/>
                    <a:gd name="connsiteX184" fmla="*/ 1448954 w 1541546"/>
                    <a:gd name="connsiteY184" fmla="*/ 892998 h 1176496"/>
                    <a:gd name="connsiteX185" fmla="*/ 1456294 w 1541546"/>
                    <a:gd name="connsiteY185" fmla="*/ 888689 h 1176496"/>
                    <a:gd name="connsiteX186" fmla="*/ 1451267 w 1541546"/>
                    <a:gd name="connsiteY186" fmla="*/ 883048 h 1176496"/>
                    <a:gd name="connsiteX187" fmla="*/ 1456693 w 1541546"/>
                    <a:gd name="connsiteY187" fmla="*/ 880710 h 1176496"/>
                    <a:gd name="connsiteX188" fmla="*/ 1455656 w 1541546"/>
                    <a:gd name="connsiteY188" fmla="*/ 876058 h 1176496"/>
                    <a:gd name="connsiteX189" fmla="*/ 1460603 w 1541546"/>
                    <a:gd name="connsiteY189" fmla="*/ 874654 h 1176496"/>
                    <a:gd name="connsiteX190" fmla="*/ 1461241 w 1541546"/>
                    <a:gd name="connsiteY190" fmla="*/ 866141 h 1176496"/>
                    <a:gd name="connsiteX191" fmla="*/ 1461002 w 1541546"/>
                    <a:gd name="connsiteY191" fmla="*/ 859606 h 1176496"/>
                    <a:gd name="connsiteX192" fmla="*/ 1464752 w 1541546"/>
                    <a:gd name="connsiteY192" fmla="*/ 852712 h 1176496"/>
                    <a:gd name="connsiteX193" fmla="*/ 1465869 w 1541546"/>
                    <a:gd name="connsiteY193" fmla="*/ 848323 h 1176496"/>
                    <a:gd name="connsiteX194" fmla="*/ 1462118 w 1541546"/>
                    <a:gd name="connsiteY194" fmla="*/ 846712 h 1176496"/>
                    <a:gd name="connsiteX195" fmla="*/ 1468342 w 1541546"/>
                    <a:gd name="connsiteY195" fmla="*/ 845993 h 1176496"/>
                    <a:gd name="connsiteX196" fmla="*/ 1470097 w 1541546"/>
                    <a:gd name="connsiteY196" fmla="*/ 839283 h 1176496"/>
                    <a:gd name="connsiteX197" fmla="*/ 1470177 w 1541546"/>
                    <a:gd name="connsiteY197" fmla="*/ 832932 h 1176496"/>
                    <a:gd name="connsiteX198" fmla="*/ 1475044 w 1541546"/>
                    <a:gd name="connsiteY198" fmla="*/ 839259 h 1176496"/>
                    <a:gd name="connsiteX199" fmla="*/ 1473050 w 1541546"/>
                    <a:gd name="connsiteY199" fmla="*/ 844765 h 1176496"/>
                    <a:gd name="connsiteX200" fmla="*/ 1475364 w 1541546"/>
                    <a:gd name="connsiteY200" fmla="*/ 839570 h 1176496"/>
                    <a:gd name="connsiteX201" fmla="*/ 1478156 w 1541546"/>
                    <a:gd name="connsiteY201" fmla="*/ 835756 h 1176496"/>
                    <a:gd name="connsiteX202" fmla="*/ 1483423 w 1541546"/>
                    <a:gd name="connsiteY202" fmla="*/ 837584 h 1176496"/>
                    <a:gd name="connsiteX203" fmla="*/ 1482705 w 1541546"/>
                    <a:gd name="connsiteY203" fmla="*/ 833658 h 1176496"/>
                    <a:gd name="connsiteX204" fmla="*/ 1481668 w 1541546"/>
                    <a:gd name="connsiteY204" fmla="*/ 827698 h 1176496"/>
                    <a:gd name="connsiteX205" fmla="*/ 1475204 w 1541546"/>
                    <a:gd name="connsiteY205" fmla="*/ 822918 h 1176496"/>
                    <a:gd name="connsiteX206" fmla="*/ 1480950 w 1541546"/>
                    <a:gd name="connsiteY206" fmla="*/ 822112 h 1176496"/>
                    <a:gd name="connsiteX207" fmla="*/ 1475124 w 1541546"/>
                    <a:gd name="connsiteY207" fmla="*/ 814508 h 1176496"/>
                    <a:gd name="connsiteX208" fmla="*/ 1481188 w 1541546"/>
                    <a:gd name="connsiteY208" fmla="*/ 814325 h 1176496"/>
                    <a:gd name="connsiteX209" fmla="*/ 1475524 w 1541546"/>
                    <a:gd name="connsiteY209" fmla="*/ 811907 h 1176496"/>
                    <a:gd name="connsiteX210" fmla="*/ 1470497 w 1541546"/>
                    <a:gd name="connsiteY210" fmla="*/ 808691 h 1176496"/>
                    <a:gd name="connsiteX211" fmla="*/ 1472731 w 1541546"/>
                    <a:gd name="connsiteY211" fmla="*/ 803250 h 1176496"/>
                    <a:gd name="connsiteX212" fmla="*/ 1479593 w 1541546"/>
                    <a:gd name="connsiteY212" fmla="*/ 805683 h 1176496"/>
                    <a:gd name="connsiteX213" fmla="*/ 1479353 w 1541546"/>
                    <a:gd name="connsiteY213" fmla="*/ 799508 h 1176496"/>
                    <a:gd name="connsiteX214" fmla="*/ 1480311 w 1541546"/>
                    <a:gd name="connsiteY214" fmla="*/ 805675 h 1176496"/>
                    <a:gd name="connsiteX215" fmla="*/ 1484780 w 1541546"/>
                    <a:gd name="connsiteY215" fmla="*/ 805691 h 1176496"/>
                    <a:gd name="connsiteX216" fmla="*/ 1482865 w 1541546"/>
                    <a:gd name="connsiteY216" fmla="*/ 798981 h 1176496"/>
                    <a:gd name="connsiteX217" fmla="*/ 1481987 w 1541546"/>
                    <a:gd name="connsiteY217" fmla="*/ 792255 h 1176496"/>
                    <a:gd name="connsiteX218" fmla="*/ 1476561 w 1541546"/>
                    <a:gd name="connsiteY218" fmla="*/ 792231 h 1176496"/>
                    <a:gd name="connsiteX219" fmla="*/ 1477359 w 1541546"/>
                    <a:gd name="connsiteY219" fmla="*/ 796603 h 1176496"/>
                    <a:gd name="connsiteX220" fmla="*/ 1470417 w 1541546"/>
                    <a:gd name="connsiteY220" fmla="*/ 798957 h 1176496"/>
                    <a:gd name="connsiteX221" fmla="*/ 1468981 w 1541546"/>
                    <a:gd name="connsiteY221" fmla="*/ 793683 h 1176496"/>
                    <a:gd name="connsiteX222" fmla="*/ 1475044 w 1541546"/>
                    <a:gd name="connsiteY222" fmla="*/ 792247 h 1176496"/>
                    <a:gd name="connsiteX223" fmla="*/ 1479673 w 1541546"/>
                    <a:gd name="connsiteY223" fmla="*/ 785536 h 1176496"/>
                    <a:gd name="connsiteX224" fmla="*/ 1483982 w 1541546"/>
                    <a:gd name="connsiteY224" fmla="*/ 782815 h 1176496"/>
                    <a:gd name="connsiteX225" fmla="*/ 1477918 w 1541546"/>
                    <a:gd name="connsiteY225" fmla="*/ 782408 h 1176496"/>
                    <a:gd name="connsiteX226" fmla="*/ 1469619 w 1541546"/>
                    <a:gd name="connsiteY226" fmla="*/ 778834 h 1176496"/>
                    <a:gd name="connsiteX227" fmla="*/ 1462118 w 1541546"/>
                    <a:gd name="connsiteY227" fmla="*/ 772099 h 1176496"/>
                    <a:gd name="connsiteX228" fmla="*/ 1455895 w 1541546"/>
                    <a:gd name="connsiteY228" fmla="*/ 767871 h 1176496"/>
                    <a:gd name="connsiteX229" fmla="*/ 1446320 w 1541546"/>
                    <a:gd name="connsiteY229" fmla="*/ 772076 h 1176496"/>
                    <a:gd name="connsiteX230" fmla="*/ 1435469 w 1541546"/>
                    <a:gd name="connsiteY230" fmla="*/ 766594 h 1176496"/>
                    <a:gd name="connsiteX231" fmla="*/ 1429165 w 1541546"/>
                    <a:gd name="connsiteY231" fmla="*/ 766371 h 1176496"/>
                    <a:gd name="connsiteX232" fmla="*/ 1428287 w 1541546"/>
                    <a:gd name="connsiteY232" fmla="*/ 770575 h 1176496"/>
                    <a:gd name="connsiteX233" fmla="*/ 1428367 w 1541546"/>
                    <a:gd name="connsiteY233" fmla="*/ 765708 h 1176496"/>
                    <a:gd name="connsiteX234" fmla="*/ 1434831 w 1541546"/>
                    <a:gd name="connsiteY234" fmla="*/ 765245 h 1176496"/>
                    <a:gd name="connsiteX235" fmla="*/ 1438740 w 1541546"/>
                    <a:gd name="connsiteY235" fmla="*/ 767831 h 1176496"/>
                    <a:gd name="connsiteX236" fmla="*/ 1442251 w 1541546"/>
                    <a:gd name="connsiteY236" fmla="*/ 765421 h 1176496"/>
                    <a:gd name="connsiteX237" fmla="*/ 1446001 w 1541546"/>
                    <a:gd name="connsiteY237" fmla="*/ 758663 h 1176496"/>
                    <a:gd name="connsiteX238" fmla="*/ 1453981 w 1541546"/>
                    <a:gd name="connsiteY238" fmla="*/ 752136 h 1176496"/>
                    <a:gd name="connsiteX239" fmla="*/ 1465550 w 1541546"/>
                    <a:gd name="connsiteY239" fmla="*/ 749910 h 1176496"/>
                    <a:gd name="connsiteX240" fmla="*/ 1463635 w 1541546"/>
                    <a:gd name="connsiteY240" fmla="*/ 745457 h 1176496"/>
                    <a:gd name="connsiteX241" fmla="*/ 1460763 w 1541546"/>
                    <a:gd name="connsiteY241" fmla="*/ 741444 h 1176496"/>
                    <a:gd name="connsiteX242" fmla="*/ 1447437 w 1541546"/>
                    <a:gd name="connsiteY242" fmla="*/ 732244 h 1176496"/>
                    <a:gd name="connsiteX243" fmla="*/ 1438740 w 1541546"/>
                    <a:gd name="connsiteY243" fmla="*/ 728279 h 1176496"/>
                    <a:gd name="connsiteX244" fmla="*/ 1422383 w 1541546"/>
                    <a:gd name="connsiteY244" fmla="*/ 718975 h 1176496"/>
                    <a:gd name="connsiteX245" fmla="*/ 1418713 w 1541546"/>
                    <a:gd name="connsiteY245" fmla="*/ 713078 h 1176496"/>
                    <a:gd name="connsiteX246" fmla="*/ 1411771 w 1541546"/>
                    <a:gd name="connsiteY246" fmla="*/ 711666 h 1176496"/>
                    <a:gd name="connsiteX247" fmla="*/ 1404350 w 1541546"/>
                    <a:gd name="connsiteY247" fmla="*/ 713302 h 1176496"/>
                    <a:gd name="connsiteX248" fmla="*/ 1407861 w 1541546"/>
                    <a:gd name="connsiteY248" fmla="*/ 709416 h 1176496"/>
                    <a:gd name="connsiteX249" fmla="*/ 1419830 w 1541546"/>
                    <a:gd name="connsiteY249" fmla="*/ 711642 h 1176496"/>
                    <a:gd name="connsiteX250" fmla="*/ 1425654 w 1541546"/>
                    <a:gd name="connsiteY250" fmla="*/ 717874 h 1176496"/>
                    <a:gd name="connsiteX251" fmla="*/ 1431081 w 1541546"/>
                    <a:gd name="connsiteY251" fmla="*/ 718360 h 1176496"/>
                    <a:gd name="connsiteX252" fmla="*/ 1435229 w 1541546"/>
                    <a:gd name="connsiteY252" fmla="*/ 715536 h 1176496"/>
                    <a:gd name="connsiteX253" fmla="*/ 1441613 w 1541546"/>
                    <a:gd name="connsiteY253" fmla="*/ 718360 h 1176496"/>
                    <a:gd name="connsiteX254" fmla="*/ 1454778 w 1541546"/>
                    <a:gd name="connsiteY254" fmla="*/ 720826 h 1176496"/>
                    <a:gd name="connsiteX255" fmla="*/ 1446879 w 1541546"/>
                    <a:gd name="connsiteY255" fmla="*/ 711794 h 1176496"/>
                    <a:gd name="connsiteX256" fmla="*/ 1432836 w 1541546"/>
                    <a:gd name="connsiteY256" fmla="*/ 704924 h 1176496"/>
                    <a:gd name="connsiteX257" fmla="*/ 1430362 w 1541546"/>
                    <a:gd name="connsiteY257" fmla="*/ 698205 h 1176496"/>
                    <a:gd name="connsiteX258" fmla="*/ 1416319 w 1541546"/>
                    <a:gd name="connsiteY258" fmla="*/ 691495 h 1176496"/>
                    <a:gd name="connsiteX259" fmla="*/ 1411452 w 1541546"/>
                    <a:gd name="connsiteY259" fmla="*/ 684785 h 1176496"/>
                    <a:gd name="connsiteX260" fmla="*/ 1408819 w 1541546"/>
                    <a:gd name="connsiteY260" fmla="*/ 678066 h 1176496"/>
                    <a:gd name="connsiteX261" fmla="*/ 1401159 w 1541546"/>
                    <a:gd name="connsiteY261" fmla="*/ 671795 h 1176496"/>
                    <a:gd name="connsiteX262" fmla="*/ 1398286 w 1541546"/>
                    <a:gd name="connsiteY262" fmla="*/ 664630 h 1176496"/>
                    <a:gd name="connsiteX263" fmla="*/ 1392541 w 1541546"/>
                    <a:gd name="connsiteY263" fmla="*/ 657911 h 1176496"/>
                    <a:gd name="connsiteX264" fmla="*/ 1387594 w 1541546"/>
                    <a:gd name="connsiteY264" fmla="*/ 651305 h 1176496"/>
                    <a:gd name="connsiteX265" fmla="*/ 1377142 w 1541546"/>
                    <a:gd name="connsiteY265" fmla="*/ 637756 h 1176496"/>
                    <a:gd name="connsiteX266" fmla="*/ 1367726 w 1541546"/>
                    <a:gd name="connsiteY266" fmla="*/ 631038 h 1176496"/>
                    <a:gd name="connsiteX267" fmla="*/ 1350891 w 1541546"/>
                    <a:gd name="connsiteY267" fmla="*/ 624319 h 1176496"/>
                    <a:gd name="connsiteX268" fmla="*/ 1347699 w 1541546"/>
                    <a:gd name="connsiteY268" fmla="*/ 620984 h 1176496"/>
                    <a:gd name="connsiteX269" fmla="*/ 1338842 w 1541546"/>
                    <a:gd name="connsiteY269" fmla="*/ 617609 h 1176496"/>
                    <a:gd name="connsiteX270" fmla="*/ 1336050 w 1541546"/>
                    <a:gd name="connsiteY270" fmla="*/ 611002 h 1176496"/>
                    <a:gd name="connsiteX271" fmla="*/ 1339480 w 1541546"/>
                    <a:gd name="connsiteY271" fmla="*/ 607891 h 1176496"/>
                    <a:gd name="connsiteX272" fmla="*/ 1340119 w 1541546"/>
                    <a:gd name="connsiteY272" fmla="*/ 597558 h 1176496"/>
                    <a:gd name="connsiteX273" fmla="*/ 1339640 w 1541546"/>
                    <a:gd name="connsiteY273" fmla="*/ 590807 h 1176496"/>
                    <a:gd name="connsiteX274" fmla="*/ 1347221 w 1541546"/>
                    <a:gd name="connsiteY274" fmla="*/ 584113 h 1176496"/>
                    <a:gd name="connsiteX275" fmla="*/ 1350013 w 1541546"/>
                    <a:gd name="connsiteY275" fmla="*/ 579046 h 1176496"/>
                    <a:gd name="connsiteX276" fmla="*/ 1343311 w 1541546"/>
                    <a:gd name="connsiteY276" fmla="*/ 572823 h 1176496"/>
                    <a:gd name="connsiteX277" fmla="*/ 1348816 w 1541546"/>
                    <a:gd name="connsiteY277" fmla="*/ 570708 h 1176496"/>
                    <a:gd name="connsiteX278" fmla="*/ 1350571 w 1541546"/>
                    <a:gd name="connsiteY278" fmla="*/ 575887 h 1176496"/>
                    <a:gd name="connsiteX279" fmla="*/ 1361184 w 1541546"/>
                    <a:gd name="connsiteY279" fmla="*/ 572687 h 1176496"/>
                    <a:gd name="connsiteX280" fmla="*/ 1356635 w 1541546"/>
                    <a:gd name="connsiteY280" fmla="*/ 566224 h 1176496"/>
                    <a:gd name="connsiteX281" fmla="*/ 1359668 w 1541546"/>
                    <a:gd name="connsiteY281" fmla="*/ 561724 h 1176496"/>
                    <a:gd name="connsiteX282" fmla="*/ 1359030 w 1541546"/>
                    <a:gd name="connsiteY282" fmla="*/ 557455 h 1176496"/>
                    <a:gd name="connsiteX283" fmla="*/ 1363417 w 1541546"/>
                    <a:gd name="connsiteY283" fmla="*/ 557367 h 1176496"/>
                    <a:gd name="connsiteX284" fmla="*/ 1372673 w 1541546"/>
                    <a:gd name="connsiteY284" fmla="*/ 550649 h 1176496"/>
                    <a:gd name="connsiteX285" fmla="*/ 1378418 w 1541546"/>
                    <a:gd name="connsiteY285" fmla="*/ 552739 h 1176496"/>
                    <a:gd name="connsiteX286" fmla="*/ 1384323 w 1541546"/>
                    <a:gd name="connsiteY286" fmla="*/ 544042 h 1176496"/>
                    <a:gd name="connsiteX287" fmla="*/ 1387036 w 1541546"/>
                    <a:gd name="connsiteY287" fmla="*/ 547409 h 1176496"/>
                    <a:gd name="connsiteX288" fmla="*/ 1389191 w 1541546"/>
                    <a:gd name="connsiteY288" fmla="*/ 543922 h 1176496"/>
                    <a:gd name="connsiteX289" fmla="*/ 1391823 w 1541546"/>
                    <a:gd name="connsiteY289" fmla="*/ 549141 h 1176496"/>
                    <a:gd name="connsiteX290" fmla="*/ 1399962 w 1541546"/>
                    <a:gd name="connsiteY290" fmla="*/ 547481 h 1176496"/>
                    <a:gd name="connsiteX291" fmla="*/ 1395733 w 1541546"/>
                    <a:gd name="connsiteY291" fmla="*/ 542566 h 1176496"/>
                    <a:gd name="connsiteX292" fmla="*/ 1398366 w 1541546"/>
                    <a:gd name="connsiteY292" fmla="*/ 537236 h 1176496"/>
                    <a:gd name="connsiteX293" fmla="*/ 1395813 w 1541546"/>
                    <a:gd name="connsiteY293" fmla="*/ 532895 h 1176496"/>
                    <a:gd name="connsiteX294" fmla="*/ 1391823 w 1541546"/>
                    <a:gd name="connsiteY294" fmla="*/ 530454 h 1176496"/>
                    <a:gd name="connsiteX295" fmla="*/ 1382807 w 1541546"/>
                    <a:gd name="connsiteY295" fmla="*/ 529584 h 1176496"/>
                    <a:gd name="connsiteX296" fmla="*/ 1380573 w 1541546"/>
                    <a:gd name="connsiteY296" fmla="*/ 526049 h 1176496"/>
                    <a:gd name="connsiteX297" fmla="*/ 1365572 w 1541546"/>
                    <a:gd name="connsiteY297" fmla="*/ 529408 h 1176496"/>
                    <a:gd name="connsiteX298" fmla="*/ 1358152 w 1541546"/>
                    <a:gd name="connsiteY298" fmla="*/ 525315 h 1176496"/>
                    <a:gd name="connsiteX299" fmla="*/ 1350971 w 1541546"/>
                    <a:gd name="connsiteY299" fmla="*/ 523863 h 1176496"/>
                    <a:gd name="connsiteX300" fmla="*/ 1349136 w 1541546"/>
                    <a:gd name="connsiteY300" fmla="*/ 520081 h 1176496"/>
                    <a:gd name="connsiteX301" fmla="*/ 1342034 w 1541546"/>
                    <a:gd name="connsiteY301" fmla="*/ 517161 h 1176496"/>
                    <a:gd name="connsiteX302" fmla="*/ 1335092 w 1541546"/>
                    <a:gd name="connsiteY302" fmla="*/ 517145 h 1176496"/>
                    <a:gd name="connsiteX303" fmla="*/ 1323842 w 1541546"/>
                    <a:gd name="connsiteY303" fmla="*/ 520943 h 1176496"/>
                    <a:gd name="connsiteX304" fmla="*/ 1327512 w 1541546"/>
                    <a:gd name="connsiteY304" fmla="*/ 523839 h 1176496"/>
                    <a:gd name="connsiteX305" fmla="*/ 1320331 w 1541546"/>
                    <a:gd name="connsiteY305" fmla="*/ 530534 h 1176496"/>
                    <a:gd name="connsiteX306" fmla="*/ 1321368 w 1541546"/>
                    <a:gd name="connsiteY306" fmla="*/ 534978 h 1176496"/>
                    <a:gd name="connsiteX307" fmla="*/ 1313708 w 1541546"/>
                    <a:gd name="connsiteY307" fmla="*/ 539989 h 1176496"/>
                    <a:gd name="connsiteX308" fmla="*/ 1305650 w 1541546"/>
                    <a:gd name="connsiteY308" fmla="*/ 541345 h 1176496"/>
                    <a:gd name="connsiteX309" fmla="*/ 1301022 w 1541546"/>
                    <a:gd name="connsiteY309" fmla="*/ 537786 h 1176496"/>
                    <a:gd name="connsiteX310" fmla="*/ 1291766 w 1541546"/>
                    <a:gd name="connsiteY310" fmla="*/ 530374 h 1176496"/>
                    <a:gd name="connsiteX311" fmla="*/ 1289931 w 1541546"/>
                    <a:gd name="connsiteY311" fmla="*/ 526225 h 1176496"/>
                    <a:gd name="connsiteX312" fmla="*/ 1292404 w 1541546"/>
                    <a:gd name="connsiteY312" fmla="*/ 519826 h 1176496"/>
                    <a:gd name="connsiteX313" fmla="*/ 1297431 w 1541546"/>
                    <a:gd name="connsiteY313" fmla="*/ 522251 h 1176496"/>
                    <a:gd name="connsiteX314" fmla="*/ 1294479 w 1541546"/>
                    <a:gd name="connsiteY314" fmla="*/ 518078 h 1176496"/>
                    <a:gd name="connsiteX315" fmla="*/ 1290170 w 1541546"/>
                    <a:gd name="connsiteY315" fmla="*/ 517951 h 1176496"/>
                    <a:gd name="connsiteX316" fmla="*/ 1294798 w 1541546"/>
                    <a:gd name="connsiteY316" fmla="*/ 517807 h 1176496"/>
                    <a:gd name="connsiteX317" fmla="*/ 1290489 w 1541546"/>
                    <a:gd name="connsiteY317" fmla="*/ 517153 h 1176496"/>
                    <a:gd name="connsiteX318" fmla="*/ 1284106 w 1541546"/>
                    <a:gd name="connsiteY318" fmla="*/ 510466 h 1176496"/>
                    <a:gd name="connsiteX319" fmla="*/ 1272377 w 1541546"/>
                    <a:gd name="connsiteY319" fmla="*/ 506748 h 1176496"/>
                    <a:gd name="connsiteX320" fmla="*/ 1273015 w 1541546"/>
                    <a:gd name="connsiteY320" fmla="*/ 510801 h 1176496"/>
                    <a:gd name="connsiteX321" fmla="*/ 1264557 w 1541546"/>
                    <a:gd name="connsiteY321" fmla="*/ 506732 h 1176496"/>
                    <a:gd name="connsiteX322" fmla="*/ 1263041 w 1541546"/>
                    <a:gd name="connsiteY322" fmla="*/ 510905 h 1176496"/>
                    <a:gd name="connsiteX323" fmla="*/ 1261206 w 1541546"/>
                    <a:gd name="connsiteY323" fmla="*/ 505998 h 1176496"/>
                    <a:gd name="connsiteX324" fmla="*/ 1256339 w 1541546"/>
                    <a:gd name="connsiteY324" fmla="*/ 506102 h 1176496"/>
                    <a:gd name="connsiteX325" fmla="*/ 1252748 w 1541546"/>
                    <a:gd name="connsiteY325" fmla="*/ 508176 h 1176496"/>
                    <a:gd name="connsiteX326" fmla="*/ 1255381 w 1541546"/>
                    <a:gd name="connsiteY326" fmla="*/ 504474 h 1176496"/>
                    <a:gd name="connsiteX327" fmla="*/ 1248041 w 1541546"/>
                    <a:gd name="connsiteY327" fmla="*/ 501649 h 1176496"/>
                    <a:gd name="connsiteX328" fmla="*/ 1242376 w 1541546"/>
                    <a:gd name="connsiteY328" fmla="*/ 497069 h 1176496"/>
                    <a:gd name="connsiteX329" fmla="*/ 1236232 w 1541546"/>
                    <a:gd name="connsiteY329" fmla="*/ 490367 h 1176496"/>
                    <a:gd name="connsiteX330" fmla="*/ 1233439 w 1541546"/>
                    <a:gd name="connsiteY330" fmla="*/ 483672 h 1176496"/>
                    <a:gd name="connsiteX331" fmla="*/ 1235912 w 1541546"/>
                    <a:gd name="connsiteY331" fmla="*/ 477401 h 1176496"/>
                    <a:gd name="connsiteX332" fmla="*/ 1232960 w 1541546"/>
                    <a:gd name="connsiteY332" fmla="*/ 473587 h 1176496"/>
                    <a:gd name="connsiteX333" fmla="*/ 1235992 w 1541546"/>
                    <a:gd name="connsiteY333" fmla="*/ 470276 h 1176496"/>
                    <a:gd name="connsiteX334" fmla="*/ 1241498 w 1541546"/>
                    <a:gd name="connsiteY334" fmla="*/ 470276 h 1176496"/>
                    <a:gd name="connsiteX335" fmla="*/ 1248759 w 1541546"/>
                    <a:gd name="connsiteY335" fmla="*/ 475669 h 1176496"/>
                    <a:gd name="connsiteX336" fmla="*/ 1254185 w 1541546"/>
                    <a:gd name="connsiteY336" fmla="*/ 471672 h 1176496"/>
                    <a:gd name="connsiteX337" fmla="*/ 1262961 w 1541546"/>
                    <a:gd name="connsiteY337" fmla="*/ 470754 h 1176496"/>
                    <a:gd name="connsiteX338" fmla="*/ 1267031 w 1541546"/>
                    <a:gd name="connsiteY338" fmla="*/ 470060 h 1176496"/>
                    <a:gd name="connsiteX339" fmla="*/ 1271659 w 1541546"/>
                    <a:gd name="connsiteY339" fmla="*/ 463589 h 1176496"/>
                    <a:gd name="connsiteX340" fmla="*/ 1268946 w 1541546"/>
                    <a:gd name="connsiteY340" fmla="*/ 457597 h 1176496"/>
                    <a:gd name="connsiteX341" fmla="*/ 1269983 w 1541546"/>
                    <a:gd name="connsiteY341" fmla="*/ 450200 h 1176496"/>
                    <a:gd name="connsiteX342" fmla="*/ 1279957 w 1541546"/>
                    <a:gd name="connsiteY342" fmla="*/ 443498 h 1176496"/>
                    <a:gd name="connsiteX343" fmla="*/ 1288574 w 1541546"/>
                    <a:gd name="connsiteY343" fmla="*/ 437155 h 1176496"/>
                    <a:gd name="connsiteX344" fmla="*/ 1290968 w 1541546"/>
                    <a:gd name="connsiteY344" fmla="*/ 430221 h 1176496"/>
                    <a:gd name="connsiteX345" fmla="*/ 1292165 w 1541546"/>
                    <a:gd name="connsiteY345" fmla="*/ 423574 h 1176496"/>
                    <a:gd name="connsiteX346" fmla="*/ 1297351 w 1541546"/>
                    <a:gd name="connsiteY346" fmla="*/ 419513 h 1176496"/>
                    <a:gd name="connsiteX347" fmla="*/ 1293920 w 1541546"/>
                    <a:gd name="connsiteY347" fmla="*/ 416936 h 1176496"/>
                    <a:gd name="connsiteX348" fmla="*/ 1298149 w 1541546"/>
                    <a:gd name="connsiteY348" fmla="*/ 411031 h 1176496"/>
                    <a:gd name="connsiteX349" fmla="*/ 1306926 w 1541546"/>
                    <a:gd name="connsiteY349" fmla="*/ 412938 h 1176496"/>
                    <a:gd name="connsiteX350" fmla="*/ 1309958 w 1541546"/>
                    <a:gd name="connsiteY350" fmla="*/ 416241 h 1176496"/>
                    <a:gd name="connsiteX351" fmla="*/ 1314506 w 1541546"/>
                    <a:gd name="connsiteY351" fmla="*/ 414821 h 1176496"/>
                    <a:gd name="connsiteX352" fmla="*/ 1321368 w 1541546"/>
                    <a:gd name="connsiteY352" fmla="*/ 416513 h 1176496"/>
                    <a:gd name="connsiteX353" fmla="*/ 1330704 w 1541546"/>
                    <a:gd name="connsiteY353" fmla="*/ 423502 h 1176496"/>
                    <a:gd name="connsiteX354" fmla="*/ 1337167 w 1541546"/>
                    <a:gd name="connsiteY354" fmla="*/ 428130 h 1176496"/>
                    <a:gd name="connsiteX355" fmla="*/ 1335650 w 1541546"/>
                    <a:gd name="connsiteY355" fmla="*/ 436851 h 1176496"/>
                    <a:gd name="connsiteX356" fmla="*/ 1333975 w 1541546"/>
                    <a:gd name="connsiteY356" fmla="*/ 443394 h 1176496"/>
                    <a:gd name="connsiteX357" fmla="*/ 1326236 w 1541546"/>
                    <a:gd name="connsiteY357" fmla="*/ 450113 h 1176496"/>
                    <a:gd name="connsiteX358" fmla="*/ 1331821 w 1541546"/>
                    <a:gd name="connsiteY358" fmla="*/ 456695 h 1176496"/>
                    <a:gd name="connsiteX359" fmla="*/ 1325597 w 1541546"/>
                    <a:gd name="connsiteY359" fmla="*/ 456879 h 1176496"/>
                    <a:gd name="connsiteX360" fmla="*/ 1331103 w 1541546"/>
                    <a:gd name="connsiteY360" fmla="*/ 459743 h 1176496"/>
                    <a:gd name="connsiteX361" fmla="*/ 1326474 w 1541546"/>
                    <a:gd name="connsiteY361" fmla="*/ 463581 h 1176496"/>
                    <a:gd name="connsiteX362" fmla="*/ 1331581 w 1541546"/>
                    <a:gd name="connsiteY362" fmla="*/ 463717 h 1176496"/>
                    <a:gd name="connsiteX363" fmla="*/ 1335890 w 1541546"/>
                    <a:gd name="connsiteY363" fmla="*/ 466478 h 1176496"/>
                    <a:gd name="connsiteX364" fmla="*/ 1339082 w 1541546"/>
                    <a:gd name="connsiteY364" fmla="*/ 463422 h 1176496"/>
                    <a:gd name="connsiteX365" fmla="*/ 1337725 w 1541546"/>
                    <a:gd name="connsiteY365" fmla="*/ 467826 h 1176496"/>
                    <a:gd name="connsiteX366" fmla="*/ 1342832 w 1541546"/>
                    <a:gd name="connsiteY366" fmla="*/ 472837 h 1176496"/>
                    <a:gd name="connsiteX367" fmla="*/ 1329268 w 1541546"/>
                    <a:gd name="connsiteY367" fmla="*/ 480066 h 1176496"/>
                    <a:gd name="connsiteX368" fmla="*/ 1332380 w 1541546"/>
                    <a:gd name="connsiteY368" fmla="*/ 483657 h 1176496"/>
                    <a:gd name="connsiteX369" fmla="*/ 1337247 w 1541546"/>
                    <a:gd name="connsiteY369" fmla="*/ 483856 h 1176496"/>
                    <a:gd name="connsiteX370" fmla="*/ 1346981 w 1541546"/>
                    <a:gd name="connsiteY370" fmla="*/ 480178 h 1176496"/>
                    <a:gd name="connsiteX371" fmla="*/ 1342672 w 1541546"/>
                    <a:gd name="connsiteY371" fmla="*/ 478765 h 1176496"/>
                    <a:gd name="connsiteX372" fmla="*/ 1347779 w 1541546"/>
                    <a:gd name="connsiteY372" fmla="*/ 476954 h 1176496"/>
                    <a:gd name="connsiteX373" fmla="*/ 1354083 w 1541546"/>
                    <a:gd name="connsiteY373" fmla="*/ 474848 h 1176496"/>
                    <a:gd name="connsiteX374" fmla="*/ 1357353 w 1541546"/>
                    <a:gd name="connsiteY374" fmla="*/ 463581 h 1176496"/>
                    <a:gd name="connsiteX375" fmla="*/ 1367248 w 1541546"/>
                    <a:gd name="connsiteY375" fmla="*/ 456903 h 1176496"/>
                    <a:gd name="connsiteX376" fmla="*/ 1378020 w 1541546"/>
                    <a:gd name="connsiteY376" fmla="*/ 453727 h 1176496"/>
                    <a:gd name="connsiteX377" fmla="*/ 1375865 w 1541546"/>
                    <a:gd name="connsiteY377" fmla="*/ 449594 h 1176496"/>
                    <a:gd name="connsiteX378" fmla="*/ 1381212 w 1541546"/>
                    <a:gd name="connsiteY378" fmla="*/ 452522 h 1176496"/>
                    <a:gd name="connsiteX379" fmla="*/ 1385121 w 1541546"/>
                    <a:gd name="connsiteY379" fmla="*/ 450192 h 1176496"/>
                    <a:gd name="connsiteX380" fmla="*/ 1399243 w 1541546"/>
                    <a:gd name="connsiteY380" fmla="*/ 449219 h 1176496"/>
                    <a:gd name="connsiteX381" fmla="*/ 1403472 w 1541546"/>
                    <a:gd name="connsiteY381" fmla="*/ 443825 h 1176496"/>
                    <a:gd name="connsiteX382" fmla="*/ 1403472 w 1541546"/>
                    <a:gd name="connsiteY382" fmla="*/ 436947 h 1176496"/>
                    <a:gd name="connsiteX383" fmla="*/ 1407941 w 1541546"/>
                    <a:gd name="connsiteY383" fmla="*/ 430380 h 1176496"/>
                    <a:gd name="connsiteX384" fmla="*/ 1414404 w 1541546"/>
                    <a:gd name="connsiteY384" fmla="*/ 423574 h 1176496"/>
                    <a:gd name="connsiteX385" fmla="*/ 1425255 w 1541546"/>
                    <a:gd name="connsiteY385" fmla="*/ 418125 h 1176496"/>
                    <a:gd name="connsiteX386" fmla="*/ 1430601 w 1541546"/>
                    <a:gd name="connsiteY386" fmla="*/ 413257 h 1176496"/>
                    <a:gd name="connsiteX387" fmla="*/ 1434272 w 1541546"/>
                    <a:gd name="connsiteY387" fmla="*/ 403978 h 1176496"/>
                    <a:gd name="connsiteX388" fmla="*/ 1435788 w 1541546"/>
                    <a:gd name="connsiteY388" fmla="*/ 397211 h 1176496"/>
                    <a:gd name="connsiteX389" fmla="*/ 1434113 w 1541546"/>
                    <a:gd name="connsiteY389" fmla="*/ 385801 h 1176496"/>
                    <a:gd name="connsiteX390" fmla="*/ 1438341 w 1541546"/>
                    <a:gd name="connsiteY390" fmla="*/ 386336 h 1176496"/>
                    <a:gd name="connsiteX391" fmla="*/ 1448714 w 1541546"/>
                    <a:gd name="connsiteY391" fmla="*/ 390325 h 1176496"/>
                    <a:gd name="connsiteX392" fmla="*/ 1477758 w 1541546"/>
                    <a:gd name="connsiteY392" fmla="*/ 396868 h 1176496"/>
                    <a:gd name="connsiteX393" fmla="*/ 1481508 w 1541546"/>
                    <a:gd name="connsiteY393" fmla="*/ 390373 h 1176496"/>
                    <a:gd name="connsiteX394" fmla="*/ 1472252 w 1541546"/>
                    <a:gd name="connsiteY394" fmla="*/ 384078 h 1176496"/>
                    <a:gd name="connsiteX395" fmla="*/ 1466188 w 1541546"/>
                    <a:gd name="connsiteY395" fmla="*/ 377176 h 1176496"/>
                    <a:gd name="connsiteX396" fmla="*/ 1478236 w 1541546"/>
                    <a:gd name="connsiteY396" fmla="*/ 376969 h 1176496"/>
                    <a:gd name="connsiteX397" fmla="*/ 1490045 w 1541546"/>
                    <a:gd name="connsiteY397" fmla="*/ 376745 h 1176496"/>
                    <a:gd name="connsiteX398" fmla="*/ 1493796 w 1541546"/>
                    <a:gd name="connsiteY398" fmla="*/ 370442 h 1176496"/>
                    <a:gd name="connsiteX399" fmla="*/ 1492997 w 1541546"/>
                    <a:gd name="connsiteY399" fmla="*/ 363803 h 1176496"/>
                    <a:gd name="connsiteX400" fmla="*/ 1498104 w 1541546"/>
                    <a:gd name="connsiteY400" fmla="*/ 363532 h 1176496"/>
                    <a:gd name="connsiteX401" fmla="*/ 1503770 w 1541546"/>
                    <a:gd name="connsiteY401" fmla="*/ 361585 h 1176496"/>
                    <a:gd name="connsiteX402" fmla="*/ 1501456 w 1541546"/>
                    <a:gd name="connsiteY402" fmla="*/ 357172 h 1176496"/>
                    <a:gd name="connsiteX403" fmla="*/ 1499061 w 1541546"/>
                    <a:gd name="connsiteY403" fmla="*/ 350885 h 1176496"/>
                    <a:gd name="connsiteX404" fmla="*/ 1496987 w 1541546"/>
                    <a:gd name="connsiteY404" fmla="*/ 344055 h 1176496"/>
                    <a:gd name="connsiteX405" fmla="*/ 1504248 w 1541546"/>
                    <a:gd name="connsiteY405" fmla="*/ 344542 h 1176496"/>
                    <a:gd name="connsiteX406" fmla="*/ 1508955 w 1541546"/>
                    <a:gd name="connsiteY406" fmla="*/ 346967 h 1176496"/>
                    <a:gd name="connsiteX407" fmla="*/ 1518451 w 1541546"/>
                    <a:gd name="connsiteY407" fmla="*/ 357117 h 1176496"/>
                    <a:gd name="connsiteX408" fmla="*/ 1529143 w 1541546"/>
                    <a:gd name="connsiteY408" fmla="*/ 363165 h 1176496"/>
                    <a:gd name="connsiteX409" fmla="*/ 1524435 w 1541546"/>
                    <a:gd name="connsiteY409" fmla="*/ 358649 h 1176496"/>
                    <a:gd name="connsiteX410" fmla="*/ 1516376 w 1541546"/>
                    <a:gd name="connsiteY410" fmla="*/ 353023 h 1176496"/>
                    <a:gd name="connsiteX411" fmla="*/ 1532095 w 1541546"/>
                    <a:gd name="connsiteY411" fmla="*/ 346792 h 1176496"/>
                    <a:gd name="connsiteX412" fmla="*/ 1528664 w 1541546"/>
                    <a:gd name="connsiteY412" fmla="*/ 337233 h 1176496"/>
                    <a:gd name="connsiteX413" fmla="*/ 1527946 w 1541546"/>
                    <a:gd name="connsiteY413" fmla="*/ 330770 h 1176496"/>
                    <a:gd name="connsiteX414" fmla="*/ 1522281 w 1541546"/>
                    <a:gd name="connsiteY414" fmla="*/ 326405 h 1176496"/>
                    <a:gd name="connsiteX415" fmla="*/ 1517174 w 1541546"/>
                    <a:gd name="connsiteY415" fmla="*/ 317317 h 1176496"/>
                    <a:gd name="connsiteX416" fmla="*/ 1514142 w 1541546"/>
                    <a:gd name="connsiteY416" fmla="*/ 310703 h 1176496"/>
                    <a:gd name="connsiteX417" fmla="*/ 1492679 w 1541546"/>
                    <a:gd name="connsiteY417" fmla="*/ 284802 h 1176496"/>
                    <a:gd name="connsiteX418" fmla="*/ 1500578 w 1541546"/>
                    <a:gd name="connsiteY418" fmla="*/ 277462 h 1176496"/>
                    <a:gd name="connsiteX419" fmla="*/ 1503131 w 1541546"/>
                    <a:gd name="connsiteY419" fmla="*/ 273712 h 1176496"/>
                    <a:gd name="connsiteX420" fmla="*/ 1501456 w 1541546"/>
                    <a:gd name="connsiteY420" fmla="*/ 269858 h 1176496"/>
                    <a:gd name="connsiteX421" fmla="*/ 1504328 w 1541546"/>
                    <a:gd name="connsiteY421" fmla="*/ 266459 h 1176496"/>
                    <a:gd name="connsiteX422" fmla="*/ 1508717 w 1541546"/>
                    <a:gd name="connsiteY422" fmla="*/ 269195 h 1176496"/>
                    <a:gd name="connsiteX423" fmla="*/ 1535686 w 1541546"/>
                    <a:gd name="connsiteY423" fmla="*/ 275523 h 1176496"/>
                    <a:gd name="connsiteX424" fmla="*/ 1539596 w 1541546"/>
                    <a:gd name="connsiteY424" fmla="*/ 276520 h 1176496"/>
                    <a:gd name="connsiteX425" fmla="*/ 1541670 w 1541546"/>
                    <a:gd name="connsiteY425" fmla="*/ 272810 h 1176496"/>
                    <a:gd name="connsiteX426" fmla="*/ 1538957 w 1541546"/>
                    <a:gd name="connsiteY426" fmla="*/ 269858 h 1176496"/>
                    <a:gd name="connsiteX427" fmla="*/ 1536324 w 1541546"/>
                    <a:gd name="connsiteY427" fmla="*/ 265956 h 1176496"/>
                    <a:gd name="connsiteX428" fmla="*/ 1535207 w 1541546"/>
                    <a:gd name="connsiteY428" fmla="*/ 261966 h 1176496"/>
                    <a:gd name="connsiteX429" fmla="*/ 1538159 w 1541546"/>
                    <a:gd name="connsiteY429" fmla="*/ 258687 h 1176496"/>
                    <a:gd name="connsiteX430" fmla="*/ 1537202 w 1541546"/>
                    <a:gd name="connsiteY430" fmla="*/ 254386 h 1176496"/>
                    <a:gd name="connsiteX431" fmla="*/ 1534808 w 1541546"/>
                    <a:gd name="connsiteY431" fmla="*/ 250133 h 1176496"/>
                    <a:gd name="connsiteX432" fmla="*/ 1537761 w 1541546"/>
                    <a:gd name="connsiteY432" fmla="*/ 246686 h 1176496"/>
                    <a:gd name="connsiteX433" fmla="*/ 1536164 w 1541546"/>
                    <a:gd name="connsiteY433" fmla="*/ 241907 h 1176496"/>
                    <a:gd name="connsiteX434" fmla="*/ 1534967 w 1541546"/>
                    <a:gd name="connsiteY434" fmla="*/ 237231 h 1176496"/>
                    <a:gd name="connsiteX435" fmla="*/ 1533851 w 1541546"/>
                    <a:gd name="connsiteY435" fmla="*/ 233186 h 1176496"/>
                    <a:gd name="connsiteX436" fmla="*/ 1531058 w 1541546"/>
                    <a:gd name="connsiteY436" fmla="*/ 229994 h 1176496"/>
                    <a:gd name="connsiteX437" fmla="*/ 1529622 w 1541546"/>
                    <a:gd name="connsiteY437" fmla="*/ 225279 h 1176496"/>
                    <a:gd name="connsiteX438" fmla="*/ 1529462 w 1541546"/>
                    <a:gd name="connsiteY438" fmla="*/ 221082 h 1176496"/>
                    <a:gd name="connsiteX439" fmla="*/ 1526908 w 1541546"/>
                    <a:gd name="connsiteY439" fmla="*/ 217499 h 1176496"/>
                    <a:gd name="connsiteX440" fmla="*/ 1525393 w 1541546"/>
                    <a:gd name="connsiteY440" fmla="*/ 213318 h 1176496"/>
                    <a:gd name="connsiteX441" fmla="*/ 1524196 w 1541546"/>
                    <a:gd name="connsiteY441" fmla="*/ 209257 h 1176496"/>
                    <a:gd name="connsiteX442" fmla="*/ 1522760 w 1541546"/>
                    <a:gd name="connsiteY442" fmla="*/ 204725 h 1176496"/>
                    <a:gd name="connsiteX443" fmla="*/ 1519967 w 1541546"/>
                    <a:gd name="connsiteY443" fmla="*/ 201613 h 1176496"/>
                    <a:gd name="connsiteX444" fmla="*/ 1521004 w 1541546"/>
                    <a:gd name="connsiteY444" fmla="*/ 197703 h 1176496"/>
                    <a:gd name="connsiteX445" fmla="*/ 1526590 w 1541546"/>
                    <a:gd name="connsiteY445" fmla="*/ 196395 h 1176496"/>
                    <a:gd name="connsiteX446" fmla="*/ 1526988 w 1541546"/>
                    <a:gd name="connsiteY446" fmla="*/ 192309 h 1176496"/>
                    <a:gd name="connsiteX447" fmla="*/ 1523398 w 1541546"/>
                    <a:gd name="connsiteY447" fmla="*/ 185918 h 1176496"/>
                    <a:gd name="connsiteX448" fmla="*/ 1519329 w 1541546"/>
                    <a:gd name="connsiteY448" fmla="*/ 182463 h 1176496"/>
                    <a:gd name="connsiteX449" fmla="*/ 1514621 w 1541546"/>
                    <a:gd name="connsiteY449" fmla="*/ 179678 h 1176496"/>
                    <a:gd name="connsiteX450" fmla="*/ 1513744 w 1541546"/>
                    <a:gd name="connsiteY450" fmla="*/ 174915 h 1176496"/>
                    <a:gd name="connsiteX451" fmla="*/ 1511909 w 1541546"/>
                    <a:gd name="connsiteY451" fmla="*/ 167383 h 1176496"/>
                    <a:gd name="connsiteX452" fmla="*/ 1507600 w 1541546"/>
                    <a:gd name="connsiteY452" fmla="*/ 165859 h 1176496"/>
                    <a:gd name="connsiteX453" fmla="*/ 1503370 w 1541546"/>
                    <a:gd name="connsiteY453" fmla="*/ 165173 h 1176496"/>
                    <a:gd name="connsiteX454" fmla="*/ 1498024 w 1541546"/>
                    <a:gd name="connsiteY454" fmla="*/ 166824 h 1176496"/>
                    <a:gd name="connsiteX455" fmla="*/ 1494274 w 1541546"/>
                    <a:gd name="connsiteY455" fmla="*/ 168276 h 1176496"/>
                    <a:gd name="connsiteX456" fmla="*/ 1490365 w 1541546"/>
                    <a:gd name="connsiteY456" fmla="*/ 169800 h 1176496"/>
                    <a:gd name="connsiteX457" fmla="*/ 1486934 w 1541546"/>
                    <a:gd name="connsiteY457" fmla="*/ 173159 h 1176496"/>
                    <a:gd name="connsiteX458" fmla="*/ 1482865 w 1541546"/>
                    <a:gd name="connsiteY458" fmla="*/ 175561 h 1176496"/>
                    <a:gd name="connsiteX459" fmla="*/ 1476960 w 1541546"/>
                    <a:gd name="connsiteY459" fmla="*/ 175178 h 1176496"/>
                    <a:gd name="connsiteX460" fmla="*/ 1471933 w 1541546"/>
                    <a:gd name="connsiteY460" fmla="*/ 175609 h 1176496"/>
                    <a:gd name="connsiteX461" fmla="*/ 1469939 w 1541546"/>
                    <a:gd name="connsiteY461" fmla="*/ 180197 h 1176496"/>
                    <a:gd name="connsiteX462" fmla="*/ 1465630 w 1541546"/>
                    <a:gd name="connsiteY462" fmla="*/ 180460 h 1176496"/>
                    <a:gd name="connsiteX463" fmla="*/ 1467065 w 1541546"/>
                    <a:gd name="connsiteY463" fmla="*/ 185671 h 1176496"/>
                    <a:gd name="connsiteX464" fmla="*/ 1462837 w 1541546"/>
                    <a:gd name="connsiteY464" fmla="*/ 187402 h 1176496"/>
                    <a:gd name="connsiteX465" fmla="*/ 1458928 w 1541546"/>
                    <a:gd name="connsiteY465" fmla="*/ 188535 h 1176496"/>
                    <a:gd name="connsiteX466" fmla="*/ 1454379 w 1541546"/>
                    <a:gd name="connsiteY466" fmla="*/ 188711 h 1176496"/>
                    <a:gd name="connsiteX467" fmla="*/ 1450469 w 1541546"/>
                    <a:gd name="connsiteY467" fmla="*/ 189908 h 1176496"/>
                    <a:gd name="connsiteX468" fmla="*/ 1445602 w 1541546"/>
                    <a:gd name="connsiteY468" fmla="*/ 188679 h 1176496"/>
                    <a:gd name="connsiteX469" fmla="*/ 1441133 w 1541546"/>
                    <a:gd name="connsiteY469" fmla="*/ 188168 h 1176496"/>
                    <a:gd name="connsiteX470" fmla="*/ 1435868 w 1541546"/>
                    <a:gd name="connsiteY470" fmla="*/ 188104 h 1176496"/>
                    <a:gd name="connsiteX471" fmla="*/ 1428049 w 1541546"/>
                    <a:gd name="connsiteY471" fmla="*/ 189397 h 1176496"/>
                    <a:gd name="connsiteX472" fmla="*/ 1423580 w 1541546"/>
                    <a:gd name="connsiteY472" fmla="*/ 185719 h 1176496"/>
                    <a:gd name="connsiteX473" fmla="*/ 1420070 w 1541546"/>
                    <a:gd name="connsiteY473" fmla="*/ 182447 h 1176496"/>
                    <a:gd name="connsiteX474" fmla="*/ 1413846 w 1541546"/>
                    <a:gd name="connsiteY474" fmla="*/ 179168 h 1176496"/>
                    <a:gd name="connsiteX475" fmla="*/ 1409856 w 1541546"/>
                    <a:gd name="connsiteY475" fmla="*/ 176415 h 1176496"/>
                    <a:gd name="connsiteX476" fmla="*/ 1408101 w 1541546"/>
                    <a:gd name="connsiteY476" fmla="*/ 168133 h 1176496"/>
                    <a:gd name="connsiteX477" fmla="*/ 1403552 w 1541546"/>
                    <a:gd name="connsiteY477" fmla="*/ 164933 h 1176496"/>
                    <a:gd name="connsiteX478" fmla="*/ 1399563 w 1541546"/>
                    <a:gd name="connsiteY478" fmla="*/ 163114 h 1176496"/>
                    <a:gd name="connsiteX479" fmla="*/ 1395573 w 1541546"/>
                    <a:gd name="connsiteY479" fmla="*/ 159507 h 1176496"/>
                    <a:gd name="connsiteX480" fmla="*/ 1392621 w 1541546"/>
                    <a:gd name="connsiteY480" fmla="*/ 153020 h 1176496"/>
                    <a:gd name="connsiteX481" fmla="*/ 1384402 w 1541546"/>
                    <a:gd name="connsiteY481" fmla="*/ 149605 h 1176496"/>
                    <a:gd name="connsiteX482" fmla="*/ 1379455 w 1541546"/>
                    <a:gd name="connsiteY482" fmla="*/ 149733 h 1176496"/>
                    <a:gd name="connsiteX483" fmla="*/ 1372514 w 1541546"/>
                    <a:gd name="connsiteY483" fmla="*/ 146398 h 1176496"/>
                    <a:gd name="connsiteX484" fmla="*/ 1368126 w 1541546"/>
                    <a:gd name="connsiteY484" fmla="*/ 144507 h 1176496"/>
                    <a:gd name="connsiteX485" fmla="*/ 1364774 w 1541546"/>
                    <a:gd name="connsiteY485" fmla="*/ 141969 h 1176496"/>
                    <a:gd name="connsiteX486" fmla="*/ 1360865 w 1541546"/>
                    <a:gd name="connsiteY486" fmla="*/ 139919 h 1176496"/>
                    <a:gd name="connsiteX487" fmla="*/ 1357195 w 1541546"/>
                    <a:gd name="connsiteY487" fmla="*/ 136695 h 1176496"/>
                    <a:gd name="connsiteX488" fmla="*/ 1351050 w 1541546"/>
                    <a:gd name="connsiteY488" fmla="*/ 133615 h 1176496"/>
                    <a:gd name="connsiteX489" fmla="*/ 1347141 w 1541546"/>
                    <a:gd name="connsiteY489" fmla="*/ 131932 h 1176496"/>
                    <a:gd name="connsiteX490" fmla="*/ 1342114 w 1541546"/>
                    <a:gd name="connsiteY490" fmla="*/ 133240 h 1176496"/>
                    <a:gd name="connsiteX491" fmla="*/ 1337885 w 1541546"/>
                    <a:gd name="connsiteY491" fmla="*/ 133312 h 1176496"/>
                    <a:gd name="connsiteX492" fmla="*/ 1333496 w 1541546"/>
                    <a:gd name="connsiteY492" fmla="*/ 131277 h 1176496"/>
                    <a:gd name="connsiteX493" fmla="*/ 1327991 w 1541546"/>
                    <a:gd name="connsiteY493" fmla="*/ 130495 h 1176496"/>
                    <a:gd name="connsiteX494" fmla="*/ 1325437 w 1541546"/>
                    <a:gd name="connsiteY494" fmla="*/ 127009 h 1176496"/>
                    <a:gd name="connsiteX495" fmla="*/ 1320012 w 1541546"/>
                    <a:gd name="connsiteY495" fmla="*/ 126610 h 1176496"/>
                    <a:gd name="connsiteX496" fmla="*/ 1316022 w 1541546"/>
                    <a:gd name="connsiteY496" fmla="*/ 128708 h 1176496"/>
                    <a:gd name="connsiteX497" fmla="*/ 1307804 w 1541546"/>
                    <a:gd name="connsiteY497" fmla="*/ 128126 h 1176496"/>
                    <a:gd name="connsiteX498" fmla="*/ 1300862 w 1541546"/>
                    <a:gd name="connsiteY498" fmla="*/ 126745 h 1176496"/>
                    <a:gd name="connsiteX499" fmla="*/ 1296713 w 1541546"/>
                    <a:gd name="connsiteY499" fmla="*/ 124711 h 1176496"/>
                    <a:gd name="connsiteX500" fmla="*/ 1293840 w 1541546"/>
                    <a:gd name="connsiteY500" fmla="*/ 121375 h 1176496"/>
                    <a:gd name="connsiteX501" fmla="*/ 1289851 w 1541546"/>
                    <a:gd name="connsiteY501" fmla="*/ 120226 h 1176496"/>
                    <a:gd name="connsiteX502" fmla="*/ 1286978 w 1541546"/>
                    <a:gd name="connsiteY502" fmla="*/ 115910 h 1176496"/>
                    <a:gd name="connsiteX503" fmla="*/ 1282590 w 1541546"/>
                    <a:gd name="connsiteY503" fmla="*/ 110867 h 1176496"/>
                    <a:gd name="connsiteX504" fmla="*/ 1280994 w 1541546"/>
                    <a:gd name="connsiteY504" fmla="*/ 105952 h 1176496"/>
                    <a:gd name="connsiteX505" fmla="*/ 1273813 w 1541546"/>
                    <a:gd name="connsiteY505" fmla="*/ 104372 h 1176496"/>
                    <a:gd name="connsiteX506" fmla="*/ 1270701 w 1541546"/>
                    <a:gd name="connsiteY506" fmla="*/ 100774 h 1176496"/>
                    <a:gd name="connsiteX507" fmla="*/ 1266153 w 1541546"/>
                    <a:gd name="connsiteY507" fmla="*/ 96983 h 1176496"/>
                    <a:gd name="connsiteX508" fmla="*/ 1262004 w 1541546"/>
                    <a:gd name="connsiteY508" fmla="*/ 92276 h 1176496"/>
                    <a:gd name="connsiteX509" fmla="*/ 1257775 w 1541546"/>
                    <a:gd name="connsiteY509" fmla="*/ 88717 h 1176496"/>
                    <a:gd name="connsiteX510" fmla="*/ 1246365 w 1541546"/>
                    <a:gd name="connsiteY510" fmla="*/ 81488 h 1176496"/>
                    <a:gd name="connsiteX511" fmla="*/ 1242535 w 1541546"/>
                    <a:gd name="connsiteY511" fmla="*/ 79605 h 1176496"/>
                    <a:gd name="connsiteX512" fmla="*/ 1238306 w 1541546"/>
                    <a:gd name="connsiteY512" fmla="*/ 75049 h 1176496"/>
                    <a:gd name="connsiteX513" fmla="*/ 1236312 w 1541546"/>
                    <a:gd name="connsiteY513" fmla="*/ 70756 h 1176496"/>
                    <a:gd name="connsiteX514" fmla="*/ 1232721 w 1541546"/>
                    <a:gd name="connsiteY514" fmla="*/ 68323 h 1176496"/>
                    <a:gd name="connsiteX515" fmla="*/ 1228572 w 1541546"/>
                    <a:gd name="connsiteY515" fmla="*/ 64461 h 1176496"/>
                    <a:gd name="connsiteX516" fmla="*/ 1224183 w 1541546"/>
                    <a:gd name="connsiteY516" fmla="*/ 63192 h 1176496"/>
                    <a:gd name="connsiteX517" fmla="*/ 1221710 w 1541546"/>
                    <a:gd name="connsiteY517" fmla="*/ 59753 h 1176496"/>
                    <a:gd name="connsiteX518" fmla="*/ 1209342 w 1541546"/>
                    <a:gd name="connsiteY518" fmla="*/ 51630 h 1176496"/>
                    <a:gd name="connsiteX519" fmla="*/ 1206230 w 1541546"/>
                    <a:gd name="connsiteY519" fmla="*/ 49077 h 1176496"/>
                    <a:gd name="connsiteX520" fmla="*/ 1206071 w 1541546"/>
                    <a:gd name="connsiteY520" fmla="*/ 45048 h 1176496"/>
                    <a:gd name="connsiteX521" fmla="*/ 1200486 w 1541546"/>
                    <a:gd name="connsiteY521" fmla="*/ 43420 h 1176496"/>
                    <a:gd name="connsiteX522" fmla="*/ 1198650 w 1541546"/>
                    <a:gd name="connsiteY522" fmla="*/ 39782 h 1176496"/>
                    <a:gd name="connsiteX523" fmla="*/ 1193943 w 1541546"/>
                    <a:gd name="connsiteY523" fmla="*/ 36502 h 1176496"/>
                    <a:gd name="connsiteX524" fmla="*/ 1190113 w 1541546"/>
                    <a:gd name="connsiteY524" fmla="*/ 34148 h 1176496"/>
                    <a:gd name="connsiteX525" fmla="*/ 1181894 w 1541546"/>
                    <a:gd name="connsiteY525" fmla="*/ 29967 h 1176496"/>
                    <a:gd name="connsiteX526" fmla="*/ 1177985 w 1541546"/>
                    <a:gd name="connsiteY526" fmla="*/ 28292 h 1176496"/>
                    <a:gd name="connsiteX527" fmla="*/ 1176389 w 1541546"/>
                    <a:gd name="connsiteY527" fmla="*/ 23736 h 1176496"/>
                    <a:gd name="connsiteX528" fmla="*/ 1169686 w 1541546"/>
                    <a:gd name="connsiteY528" fmla="*/ 21533 h 1176496"/>
                    <a:gd name="connsiteX529" fmla="*/ 1165298 w 1541546"/>
                    <a:gd name="connsiteY529" fmla="*/ 21717 h 1176496"/>
                    <a:gd name="connsiteX530" fmla="*/ 1163782 w 1541546"/>
                    <a:gd name="connsiteY530" fmla="*/ 17688 h 1176496"/>
                    <a:gd name="connsiteX531" fmla="*/ 1158436 w 1541546"/>
                    <a:gd name="connsiteY531" fmla="*/ 14648 h 1176496"/>
                    <a:gd name="connsiteX532" fmla="*/ 1148382 w 1541546"/>
                    <a:gd name="connsiteY532" fmla="*/ 12405 h 1176496"/>
                    <a:gd name="connsiteX533" fmla="*/ 1144393 w 1541546"/>
                    <a:gd name="connsiteY533" fmla="*/ 10881 h 1176496"/>
                    <a:gd name="connsiteX534" fmla="*/ 1140084 w 1541546"/>
                    <a:gd name="connsiteY534" fmla="*/ 10841 h 1176496"/>
                    <a:gd name="connsiteX535" fmla="*/ 1135775 w 1541546"/>
                    <a:gd name="connsiteY535" fmla="*/ 12780 h 1176496"/>
                    <a:gd name="connsiteX536" fmla="*/ 1131467 w 1541546"/>
                    <a:gd name="connsiteY536" fmla="*/ 10754 h 1176496"/>
                    <a:gd name="connsiteX537" fmla="*/ 1127078 w 1541546"/>
                    <a:gd name="connsiteY537" fmla="*/ 10730 h 1176496"/>
                    <a:gd name="connsiteX538" fmla="*/ 1122259 w 1541546"/>
                    <a:gd name="connsiteY538" fmla="*/ 9022 h 1176496"/>
                    <a:gd name="connsiteX539" fmla="*/ 1117416 w 1541546"/>
                    <a:gd name="connsiteY539" fmla="*/ 5902 h 1176496"/>
                    <a:gd name="connsiteX540" fmla="*/ 1113210 w 1541546"/>
                    <a:gd name="connsiteY540" fmla="*/ 5950 h 1176496"/>
                    <a:gd name="connsiteX541" fmla="*/ 1108312 w 1541546"/>
                    <a:gd name="connsiteY541" fmla="*/ 3429 h 1176496"/>
                    <a:gd name="connsiteX542" fmla="*/ 1103564 w 1541546"/>
                    <a:gd name="connsiteY542" fmla="*/ 1538 h 1176496"/>
                    <a:gd name="connsiteX543" fmla="*/ 1099040 w 1541546"/>
                    <a:gd name="connsiteY543" fmla="*/ 1267 h 1176496"/>
                    <a:gd name="connsiteX544" fmla="*/ 1094643 w 1541546"/>
                    <a:gd name="connsiteY544" fmla="*/ 1003 h 1176496"/>
                    <a:gd name="connsiteX545" fmla="*/ 1090135 w 1541546"/>
                    <a:gd name="connsiteY545" fmla="*/ -2 h 1176496"/>
                    <a:gd name="connsiteX546" fmla="*/ 1085372 w 1541546"/>
                    <a:gd name="connsiteY546" fmla="*/ 1147 h 1176496"/>
                    <a:gd name="connsiteX547" fmla="*/ 1080193 w 1541546"/>
                    <a:gd name="connsiteY547" fmla="*/ 1809 h 1176496"/>
                    <a:gd name="connsiteX548" fmla="*/ 1075901 w 1541546"/>
                    <a:gd name="connsiteY548" fmla="*/ 2352 h 1176496"/>
                    <a:gd name="connsiteX549" fmla="*/ 1071807 w 1541546"/>
                    <a:gd name="connsiteY549" fmla="*/ 2352 h 1176496"/>
                    <a:gd name="connsiteX550" fmla="*/ 1066166 w 1541546"/>
                    <a:gd name="connsiteY550" fmla="*/ 2136 h 1176496"/>
                    <a:gd name="connsiteX551" fmla="*/ 1061650 w 1541546"/>
                    <a:gd name="connsiteY551" fmla="*/ 2192 h 1176496"/>
                    <a:gd name="connsiteX552" fmla="*/ 1057820 w 1541546"/>
                    <a:gd name="connsiteY552" fmla="*/ 3477 h 1176496"/>
                    <a:gd name="connsiteX553" fmla="*/ 1052913 w 1541546"/>
                    <a:gd name="connsiteY553" fmla="*/ 4339 h 1176496"/>
                    <a:gd name="connsiteX554" fmla="*/ 1048788 w 1541546"/>
                    <a:gd name="connsiteY554" fmla="*/ 6078 h 1176496"/>
                    <a:gd name="connsiteX555" fmla="*/ 1043146 w 1541546"/>
                    <a:gd name="connsiteY555" fmla="*/ 6876 h 1176496"/>
                    <a:gd name="connsiteX556" fmla="*/ 1039245 w 1541546"/>
                    <a:gd name="connsiteY556" fmla="*/ 8376 h 1176496"/>
                    <a:gd name="connsiteX557" fmla="*/ 1034369 w 1541546"/>
                    <a:gd name="connsiteY557" fmla="*/ 7746 h 1176496"/>
                    <a:gd name="connsiteX558" fmla="*/ 1030811 w 1541546"/>
                    <a:gd name="connsiteY558" fmla="*/ 10762 h 1176496"/>
                    <a:gd name="connsiteX559" fmla="*/ 1029143 w 1541546"/>
                    <a:gd name="connsiteY559" fmla="*/ 14927 h 1176496"/>
                    <a:gd name="connsiteX560" fmla="*/ 1028074 w 1541546"/>
                    <a:gd name="connsiteY560" fmla="*/ 18996 h 1176496"/>
                    <a:gd name="connsiteX561" fmla="*/ 1026103 w 1541546"/>
                    <a:gd name="connsiteY561" fmla="*/ 23472 h 1176496"/>
                    <a:gd name="connsiteX562" fmla="*/ 1027571 w 1541546"/>
                    <a:gd name="connsiteY562" fmla="*/ 30063 h 1176496"/>
                    <a:gd name="connsiteX563" fmla="*/ 1032167 w 1541546"/>
                    <a:gd name="connsiteY563" fmla="*/ 30494 h 1176496"/>
                    <a:gd name="connsiteX564" fmla="*/ 1036213 w 1541546"/>
                    <a:gd name="connsiteY564" fmla="*/ 29600 h 1176496"/>
                    <a:gd name="connsiteX565" fmla="*/ 1040434 w 1541546"/>
                    <a:gd name="connsiteY565" fmla="*/ 30039 h 1176496"/>
                    <a:gd name="connsiteX566" fmla="*/ 1045684 w 1541546"/>
                    <a:gd name="connsiteY566" fmla="*/ 31683 h 1176496"/>
                    <a:gd name="connsiteX567" fmla="*/ 1048197 w 1541546"/>
                    <a:gd name="connsiteY567" fmla="*/ 36454 h 1176496"/>
                    <a:gd name="connsiteX568" fmla="*/ 1051660 w 1541546"/>
                    <a:gd name="connsiteY568" fmla="*/ 40077 h 1176496"/>
                    <a:gd name="connsiteX569" fmla="*/ 1054844 w 1541546"/>
                    <a:gd name="connsiteY569" fmla="*/ 42662 h 1176496"/>
                    <a:gd name="connsiteX570" fmla="*/ 1057828 w 1541546"/>
                    <a:gd name="connsiteY570" fmla="*/ 45997 h 1176496"/>
                    <a:gd name="connsiteX571" fmla="*/ 1059344 w 1541546"/>
                    <a:gd name="connsiteY571" fmla="*/ 51766 h 1176496"/>
                    <a:gd name="connsiteX572" fmla="*/ 1055059 w 1541546"/>
                    <a:gd name="connsiteY572" fmla="*/ 54742 h 1176496"/>
                    <a:gd name="connsiteX573" fmla="*/ 1052785 w 1541546"/>
                    <a:gd name="connsiteY573" fmla="*/ 59625 h 1176496"/>
                    <a:gd name="connsiteX574" fmla="*/ 1052634 w 1541546"/>
                    <a:gd name="connsiteY574" fmla="*/ 63743 h 1176496"/>
                    <a:gd name="connsiteX575" fmla="*/ 1054166 w 1541546"/>
                    <a:gd name="connsiteY575" fmla="*/ 68594 h 1176496"/>
                    <a:gd name="connsiteX576" fmla="*/ 1053009 w 1541546"/>
                    <a:gd name="connsiteY576" fmla="*/ 72623 h 1176496"/>
                    <a:gd name="connsiteX577" fmla="*/ 1054987 w 1541546"/>
                    <a:gd name="connsiteY577" fmla="*/ 76158 h 1176496"/>
                    <a:gd name="connsiteX578" fmla="*/ 1055729 w 1541546"/>
                    <a:gd name="connsiteY578" fmla="*/ 80371 h 1176496"/>
                    <a:gd name="connsiteX579" fmla="*/ 1054293 w 1541546"/>
                    <a:gd name="connsiteY579" fmla="*/ 84512 h 1176496"/>
                    <a:gd name="connsiteX580" fmla="*/ 1056479 w 1541546"/>
                    <a:gd name="connsiteY580" fmla="*/ 87871 h 1176496"/>
                    <a:gd name="connsiteX581" fmla="*/ 1056025 w 1541546"/>
                    <a:gd name="connsiteY581" fmla="*/ 91949 h 1176496"/>
                    <a:gd name="connsiteX582" fmla="*/ 1056280 w 1541546"/>
                    <a:gd name="connsiteY582" fmla="*/ 96361 h 1176496"/>
                    <a:gd name="connsiteX583" fmla="*/ 1058012 w 1541546"/>
                    <a:gd name="connsiteY583" fmla="*/ 100446 h 1176496"/>
                    <a:gd name="connsiteX584" fmla="*/ 1061913 w 1541546"/>
                    <a:gd name="connsiteY584" fmla="*/ 102481 h 1176496"/>
                    <a:gd name="connsiteX585" fmla="*/ 1065033 w 1541546"/>
                    <a:gd name="connsiteY585" fmla="*/ 105330 h 1176496"/>
                    <a:gd name="connsiteX586" fmla="*/ 1066788 w 1541546"/>
                    <a:gd name="connsiteY586" fmla="*/ 109056 h 1176496"/>
                    <a:gd name="connsiteX587" fmla="*/ 1065735 w 1541546"/>
                    <a:gd name="connsiteY587" fmla="*/ 112910 h 1176496"/>
                    <a:gd name="connsiteX588" fmla="*/ 1055051 w 1541546"/>
                    <a:gd name="connsiteY588" fmla="*/ 115080 h 1176496"/>
                    <a:gd name="connsiteX589" fmla="*/ 1051900 w 1541546"/>
                    <a:gd name="connsiteY589" fmla="*/ 117633 h 1176496"/>
                    <a:gd name="connsiteX590" fmla="*/ 1049594 w 1541546"/>
                    <a:gd name="connsiteY590" fmla="*/ 120945 h 1176496"/>
                    <a:gd name="connsiteX591" fmla="*/ 1046841 w 1541546"/>
                    <a:gd name="connsiteY591" fmla="*/ 124551 h 1176496"/>
                    <a:gd name="connsiteX592" fmla="*/ 1042667 w 1541546"/>
                    <a:gd name="connsiteY592" fmla="*/ 126570 h 1176496"/>
                    <a:gd name="connsiteX593" fmla="*/ 1035359 w 1541546"/>
                    <a:gd name="connsiteY593" fmla="*/ 127886 h 1176496"/>
                    <a:gd name="connsiteX594" fmla="*/ 1017765 w 1541546"/>
                    <a:gd name="connsiteY594" fmla="*/ 123889 h 1176496"/>
                    <a:gd name="connsiteX595" fmla="*/ 1005501 w 1541546"/>
                    <a:gd name="connsiteY595" fmla="*/ 118718 h 1176496"/>
                    <a:gd name="connsiteX596" fmla="*/ 1006211 w 1541546"/>
                    <a:gd name="connsiteY596" fmla="*/ 130655 h 1176496"/>
                    <a:gd name="connsiteX597" fmla="*/ 1007464 w 1541546"/>
                    <a:gd name="connsiteY597" fmla="*/ 150403 h 1176496"/>
                    <a:gd name="connsiteX598" fmla="*/ 1008190 w 1541546"/>
                    <a:gd name="connsiteY598" fmla="*/ 161717 h 1176496"/>
                    <a:gd name="connsiteX599" fmla="*/ 1013313 w 1541546"/>
                    <a:gd name="connsiteY599" fmla="*/ 170518 h 1176496"/>
                    <a:gd name="connsiteX600" fmla="*/ 1006882 w 1541546"/>
                    <a:gd name="connsiteY600" fmla="*/ 173231 h 1176496"/>
                    <a:gd name="connsiteX601" fmla="*/ 1010927 w 1541546"/>
                    <a:gd name="connsiteY601" fmla="*/ 178521 h 1176496"/>
                    <a:gd name="connsiteX602" fmla="*/ 1023869 w 1541546"/>
                    <a:gd name="connsiteY602" fmla="*/ 187362 h 1176496"/>
                    <a:gd name="connsiteX603" fmla="*/ 1028361 w 1541546"/>
                    <a:gd name="connsiteY603" fmla="*/ 189676 h 1176496"/>
                    <a:gd name="connsiteX604" fmla="*/ 1029853 w 1541546"/>
                    <a:gd name="connsiteY604" fmla="*/ 185527 h 1176496"/>
                    <a:gd name="connsiteX605" fmla="*/ 1038949 w 1541546"/>
                    <a:gd name="connsiteY605" fmla="*/ 184298 h 1176496"/>
                    <a:gd name="connsiteX606" fmla="*/ 1048014 w 1541546"/>
                    <a:gd name="connsiteY606" fmla="*/ 182639 h 1176496"/>
                    <a:gd name="connsiteX607" fmla="*/ 1056527 w 1541546"/>
                    <a:gd name="connsiteY607" fmla="*/ 185375 h 1176496"/>
                    <a:gd name="connsiteX608" fmla="*/ 1063676 w 1541546"/>
                    <a:gd name="connsiteY608" fmla="*/ 189086 h 1176496"/>
                    <a:gd name="connsiteX609" fmla="*/ 1067331 w 1541546"/>
                    <a:gd name="connsiteY609" fmla="*/ 190985 h 1176496"/>
                    <a:gd name="connsiteX610" fmla="*/ 1068823 w 1541546"/>
                    <a:gd name="connsiteY610" fmla="*/ 186062 h 1176496"/>
                    <a:gd name="connsiteX611" fmla="*/ 1069764 w 1541546"/>
                    <a:gd name="connsiteY611" fmla="*/ 181753 h 1176496"/>
                    <a:gd name="connsiteX612" fmla="*/ 1078294 w 1541546"/>
                    <a:gd name="connsiteY612" fmla="*/ 177947 h 1176496"/>
                    <a:gd name="connsiteX613" fmla="*/ 1082994 w 1541546"/>
                    <a:gd name="connsiteY613" fmla="*/ 179080 h 1176496"/>
                    <a:gd name="connsiteX614" fmla="*/ 1088946 w 1541546"/>
                    <a:gd name="connsiteY614" fmla="*/ 179144 h 1176496"/>
                    <a:gd name="connsiteX615" fmla="*/ 1095944 w 1541546"/>
                    <a:gd name="connsiteY615" fmla="*/ 182806 h 1176496"/>
                    <a:gd name="connsiteX616" fmla="*/ 1100787 w 1541546"/>
                    <a:gd name="connsiteY616" fmla="*/ 185479 h 1176496"/>
                    <a:gd name="connsiteX617" fmla="*/ 1112109 w 1541546"/>
                    <a:gd name="connsiteY617" fmla="*/ 188870 h 1176496"/>
                    <a:gd name="connsiteX618" fmla="*/ 1116650 w 1541546"/>
                    <a:gd name="connsiteY618" fmla="*/ 194511 h 1176496"/>
                    <a:gd name="connsiteX619" fmla="*/ 1122354 w 1541546"/>
                    <a:gd name="connsiteY619" fmla="*/ 196179 h 1176496"/>
                    <a:gd name="connsiteX620" fmla="*/ 1127270 w 1541546"/>
                    <a:gd name="connsiteY620" fmla="*/ 199985 h 1176496"/>
                    <a:gd name="connsiteX621" fmla="*/ 1135616 w 1541546"/>
                    <a:gd name="connsiteY621" fmla="*/ 201397 h 1176496"/>
                    <a:gd name="connsiteX622" fmla="*/ 1141919 w 1541546"/>
                    <a:gd name="connsiteY622" fmla="*/ 205315 h 1176496"/>
                    <a:gd name="connsiteX623" fmla="*/ 1137690 w 1541546"/>
                    <a:gd name="connsiteY623" fmla="*/ 205172 h 1176496"/>
                    <a:gd name="connsiteX624" fmla="*/ 1143674 w 1541546"/>
                    <a:gd name="connsiteY624" fmla="*/ 208587 h 1176496"/>
                    <a:gd name="connsiteX625" fmla="*/ 1145190 w 1541546"/>
                    <a:gd name="connsiteY625" fmla="*/ 212472 h 1176496"/>
                    <a:gd name="connsiteX626" fmla="*/ 1150617 w 1541546"/>
                    <a:gd name="connsiteY626" fmla="*/ 218329 h 1176496"/>
                    <a:gd name="connsiteX627" fmla="*/ 1151255 w 1541546"/>
                    <a:gd name="connsiteY627" fmla="*/ 222502 h 1176496"/>
                    <a:gd name="connsiteX628" fmla="*/ 1148222 w 1541546"/>
                    <a:gd name="connsiteY628" fmla="*/ 226452 h 1176496"/>
                    <a:gd name="connsiteX629" fmla="*/ 1148542 w 1541546"/>
                    <a:gd name="connsiteY629" fmla="*/ 230944 h 1176496"/>
                    <a:gd name="connsiteX630" fmla="*/ 1144153 w 1541546"/>
                    <a:gd name="connsiteY630" fmla="*/ 229109 h 1176496"/>
                    <a:gd name="connsiteX631" fmla="*/ 1143036 w 1541546"/>
                    <a:gd name="connsiteY631" fmla="*/ 225207 h 1176496"/>
                    <a:gd name="connsiteX632" fmla="*/ 1130669 w 1541546"/>
                    <a:gd name="connsiteY632" fmla="*/ 220340 h 1176496"/>
                    <a:gd name="connsiteX633" fmla="*/ 1126472 w 1541546"/>
                    <a:gd name="connsiteY633" fmla="*/ 218704 h 1176496"/>
                    <a:gd name="connsiteX634" fmla="*/ 1119658 w 1541546"/>
                    <a:gd name="connsiteY634" fmla="*/ 218536 h 1176496"/>
                    <a:gd name="connsiteX635" fmla="*/ 1114719 w 1541546"/>
                    <a:gd name="connsiteY635" fmla="*/ 218736 h 1176496"/>
                    <a:gd name="connsiteX636" fmla="*/ 1107912 w 1541546"/>
                    <a:gd name="connsiteY636" fmla="*/ 218879 h 1176496"/>
                    <a:gd name="connsiteX637" fmla="*/ 1104944 w 1541546"/>
                    <a:gd name="connsiteY637" fmla="*/ 224050 h 1176496"/>
                    <a:gd name="connsiteX638" fmla="*/ 1101833 w 1541546"/>
                    <a:gd name="connsiteY638" fmla="*/ 226811 h 1176496"/>
                    <a:gd name="connsiteX639" fmla="*/ 1094603 w 1541546"/>
                    <a:gd name="connsiteY639" fmla="*/ 225670 h 1176496"/>
                    <a:gd name="connsiteX640" fmla="*/ 1089840 w 1541546"/>
                    <a:gd name="connsiteY640" fmla="*/ 225845 h 1176496"/>
                    <a:gd name="connsiteX641" fmla="*/ 1091611 w 1541546"/>
                    <a:gd name="connsiteY641" fmla="*/ 231375 h 1176496"/>
                    <a:gd name="connsiteX642" fmla="*/ 1079339 w 1541546"/>
                    <a:gd name="connsiteY642" fmla="*/ 232484 h 1176496"/>
                    <a:gd name="connsiteX643" fmla="*/ 1072789 w 1541546"/>
                    <a:gd name="connsiteY643" fmla="*/ 235572 h 1176496"/>
                    <a:gd name="connsiteX644" fmla="*/ 1071009 w 1541546"/>
                    <a:gd name="connsiteY644" fmla="*/ 244404 h 1176496"/>
                    <a:gd name="connsiteX645" fmla="*/ 1073690 w 1541546"/>
                    <a:gd name="connsiteY645" fmla="*/ 250070 h 1176496"/>
                    <a:gd name="connsiteX646" fmla="*/ 1074456 w 1541546"/>
                    <a:gd name="connsiteY646" fmla="*/ 254977 h 1176496"/>
                    <a:gd name="connsiteX647" fmla="*/ 1068743 w 1541546"/>
                    <a:gd name="connsiteY647" fmla="*/ 257546 h 1176496"/>
                    <a:gd name="connsiteX648" fmla="*/ 1066525 w 1541546"/>
                    <a:gd name="connsiteY648" fmla="*/ 263099 h 1176496"/>
                    <a:gd name="connsiteX649" fmla="*/ 1059448 w 1541546"/>
                    <a:gd name="connsiteY649" fmla="*/ 264224 h 1176496"/>
                    <a:gd name="connsiteX650" fmla="*/ 1048923 w 1541546"/>
                    <a:gd name="connsiteY650" fmla="*/ 264919 h 1176496"/>
                    <a:gd name="connsiteX651" fmla="*/ 1040162 w 1541546"/>
                    <a:gd name="connsiteY651" fmla="*/ 262613 h 1176496"/>
                    <a:gd name="connsiteX652" fmla="*/ 1035766 w 1541546"/>
                    <a:gd name="connsiteY652" fmla="*/ 264408 h 1176496"/>
                    <a:gd name="connsiteX653" fmla="*/ 1035973 w 1541546"/>
                    <a:gd name="connsiteY653" fmla="*/ 270775 h 1176496"/>
                    <a:gd name="connsiteX654" fmla="*/ 1031944 w 1541546"/>
                    <a:gd name="connsiteY654" fmla="*/ 277462 h 1176496"/>
                    <a:gd name="connsiteX655" fmla="*/ 1024707 w 1541546"/>
                    <a:gd name="connsiteY655" fmla="*/ 283302 h 1176496"/>
                    <a:gd name="connsiteX656" fmla="*/ 1008494 w 1541546"/>
                    <a:gd name="connsiteY656" fmla="*/ 284116 h 1176496"/>
                    <a:gd name="connsiteX657" fmla="*/ 988953 w 1541546"/>
                    <a:gd name="connsiteY657" fmla="*/ 277462 h 1176496"/>
                    <a:gd name="connsiteX658" fmla="*/ 984165 w 1541546"/>
                    <a:gd name="connsiteY658" fmla="*/ 275363 h 1176496"/>
                    <a:gd name="connsiteX659" fmla="*/ 978851 w 1541546"/>
                    <a:gd name="connsiteY659" fmla="*/ 275220 h 1176496"/>
                    <a:gd name="connsiteX660" fmla="*/ 972907 w 1541546"/>
                    <a:gd name="connsiteY660" fmla="*/ 274573 h 1176496"/>
                    <a:gd name="connsiteX661" fmla="*/ 968790 w 1541546"/>
                    <a:gd name="connsiteY661" fmla="*/ 277462 h 1176496"/>
                    <a:gd name="connsiteX662" fmla="*/ 968287 w 1541546"/>
                    <a:gd name="connsiteY662" fmla="*/ 282313 h 1176496"/>
                    <a:gd name="connsiteX663" fmla="*/ 968502 w 1541546"/>
                    <a:gd name="connsiteY663" fmla="*/ 289981 h 1176496"/>
                    <a:gd name="connsiteX664" fmla="*/ 968391 w 1541546"/>
                    <a:gd name="connsiteY664" fmla="*/ 296787 h 1176496"/>
                    <a:gd name="connsiteX665" fmla="*/ 970721 w 1541546"/>
                    <a:gd name="connsiteY665" fmla="*/ 300633 h 1176496"/>
                    <a:gd name="connsiteX666" fmla="*/ 974918 w 1541546"/>
                    <a:gd name="connsiteY666" fmla="*/ 303976 h 1176496"/>
                    <a:gd name="connsiteX667" fmla="*/ 983184 w 1541546"/>
                    <a:gd name="connsiteY667" fmla="*/ 309641 h 1176496"/>
                    <a:gd name="connsiteX668" fmla="*/ 995543 w 1541546"/>
                    <a:gd name="connsiteY668" fmla="*/ 317102 h 1176496"/>
                    <a:gd name="connsiteX669" fmla="*/ 990517 w 1541546"/>
                    <a:gd name="connsiteY669" fmla="*/ 320940 h 1176496"/>
                    <a:gd name="connsiteX670" fmla="*/ 989918 w 1541546"/>
                    <a:gd name="connsiteY670" fmla="*/ 325807 h 1176496"/>
                    <a:gd name="connsiteX671" fmla="*/ 981341 w 1541546"/>
                    <a:gd name="connsiteY671" fmla="*/ 330355 h 1176496"/>
                    <a:gd name="connsiteX672" fmla="*/ 977191 w 1541546"/>
                    <a:gd name="connsiteY672" fmla="*/ 332485 h 1176496"/>
                    <a:gd name="connsiteX673" fmla="*/ 973114 w 1541546"/>
                    <a:gd name="connsiteY673" fmla="*/ 343105 h 1176496"/>
                    <a:gd name="connsiteX674" fmla="*/ 969205 w 1541546"/>
                    <a:gd name="connsiteY674" fmla="*/ 348571 h 1176496"/>
                    <a:gd name="connsiteX675" fmla="*/ 964760 w 1541546"/>
                    <a:gd name="connsiteY675" fmla="*/ 355896 h 1176496"/>
                    <a:gd name="connsiteX676" fmla="*/ 959702 w 1541546"/>
                    <a:gd name="connsiteY676" fmla="*/ 355848 h 1176496"/>
                    <a:gd name="connsiteX677" fmla="*/ 950972 w 1541546"/>
                    <a:gd name="connsiteY677" fmla="*/ 361417 h 1176496"/>
                    <a:gd name="connsiteX678" fmla="*/ 944246 w 1541546"/>
                    <a:gd name="connsiteY678" fmla="*/ 363045 h 1176496"/>
                    <a:gd name="connsiteX679" fmla="*/ 936044 w 1541546"/>
                    <a:gd name="connsiteY679" fmla="*/ 362143 h 1176496"/>
                    <a:gd name="connsiteX680" fmla="*/ 932238 w 1541546"/>
                    <a:gd name="connsiteY680" fmla="*/ 364218 h 1176496"/>
                    <a:gd name="connsiteX681" fmla="*/ 923277 w 1541546"/>
                    <a:gd name="connsiteY681" fmla="*/ 361960 h 1176496"/>
                    <a:gd name="connsiteX682" fmla="*/ 916335 w 1541546"/>
                    <a:gd name="connsiteY682" fmla="*/ 362175 h 1176496"/>
                    <a:gd name="connsiteX683" fmla="*/ 895582 w 1541546"/>
                    <a:gd name="connsiteY683" fmla="*/ 361609 h 1176496"/>
                    <a:gd name="connsiteX684" fmla="*/ 890387 w 1541546"/>
                    <a:gd name="connsiteY684" fmla="*/ 363556 h 1176496"/>
                    <a:gd name="connsiteX685" fmla="*/ 876073 w 1541546"/>
                    <a:gd name="connsiteY685" fmla="*/ 368471 h 1176496"/>
                    <a:gd name="connsiteX686" fmla="*/ 861495 w 1541546"/>
                    <a:gd name="connsiteY686" fmla="*/ 376474 h 1176496"/>
                    <a:gd name="connsiteX687" fmla="*/ 849957 w 1541546"/>
                    <a:gd name="connsiteY687" fmla="*/ 383240 h 1176496"/>
                    <a:gd name="connsiteX688" fmla="*/ 843271 w 1541546"/>
                    <a:gd name="connsiteY688" fmla="*/ 389368 h 1176496"/>
                    <a:gd name="connsiteX689" fmla="*/ 837837 w 1541546"/>
                    <a:gd name="connsiteY689" fmla="*/ 388857 h 1176496"/>
                    <a:gd name="connsiteX690" fmla="*/ 831869 w 1541546"/>
                    <a:gd name="connsiteY690" fmla="*/ 388865 h 1176496"/>
                    <a:gd name="connsiteX691" fmla="*/ 826714 w 1541546"/>
                    <a:gd name="connsiteY691" fmla="*/ 388283 h 1176496"/>
                    <a:gd name="connsiteX692" fmla="*/ 823443 w 1541546"/>
                    <a:gd name="connsiteY692" fmla="*/ 380942 h 1176496"/>
                    <a:gd name="connsiteX693" fmla="*/ 805945 w 1541546"/>
                    <a:gd name="connsiteY693" fmla="*/ 383463 h 1176496"/>
                    <a:gd name="connsiteX694" fmla="*/ 789532 w 1541546"/>
                    <a:gd name="connsiteY694" fmla="*/ 380152 h 1176496"/>
                    <a:gd name="connsiteX695" fmla="*/ 769967 w 1541546"/>
                    <a:gd name="connsiteY695" fmla="*/ 372628 h 1176496"/>
                    <a:gd name="connsiteX696" fmla="*/ 760975 w 1541546"/>
                    <a:gd name="connsiteY696" fmla="*/ 372421 h 1176496"/>
                    <a:gd name="connsiteX697" fmla="*/ 750123 w 1541546"/>
                    <a:gd name="connsiteY697" fmla="*/ 369819 h 1176496"/>
                    <a:gd name="connsiteX698" fmla="*/ 739399 w 1541546"/>
                    <a:gd name="connsiteY698" fmla="*/ 361354 h 1176496"/>
                    <a:gd name="connsiteX699" fmla="*/ 722221 w 1541546"/>
                    <a:gd name="connsiteY699" fmla="*/ 357779 h 1176496"/>
                    <a:gd name="connsiteX700" fmla="*/ 686882 w 1541546"/>
                    <a:gd name="connsiteY700" fmla="*/ 355577 h 1176496"/>
                    <a:gd name="connsiteX701" fmla="*/ 674314 w 1541546"/>
                    <a:gd name="connsiteY701" fmla="*/ 358138 h 1176496"/>
                    <a:gd name="connsiteX702" fmla="*/ 656721 w 1541546"/>
                    <a:gd name="connsiteY702" fmla="*/ 356774 h 1176496"/>
                    <a:gd name="connsiteX703" fmla="*/ 639270 w 1541546"/>
                    <a:gd name="connsiteY703" fmla="*/ 355904 h 1176496"/>
                    <a:gd name="connsiteX704" fmla="*/ 634204 w 1541546"/>
                    <a:gd name="connsiteY704" fmla="*/ 354899 h 1176496"/>
                    <a:gd name="connsiteX705" fmla="*/ 607275 w 1541546"/>
                    <a:gd name="connsiteY705" fmla="*/ 351380 h 1176496"/>
                    <a:gd name="connsiteX706" fmla="*/ 586577 w 1541546"/>
                    <a:gd name="connsiteY706" fmla="*/ 353247 h 1176496"/>
                    <a:gd name="connsiteX707" fmla="*/ 577856 w 1541546"/>
                    <a:gd name="connsiteY707" fmla="*/ 344454 h 1176496"/>
                    <a:gd name="connsiteX708" fmla="*/ 573475 w 1541546"/>
                    <a:gd name="connsiteY708" fmla="*/ 340520 h 1176496"/>
                    <a:gd name="connsiteX709" fmla="*/ 568943 w 1541546"/>
                    <a:gd name="connsiteY709" fmla="*/ 337289 h 1176496"/>
                    <a:gd name="connsiteX710" fmla="*/ 563796 w 1541546"/>
                    <a:gd name="connsiteY710" fmla="*/ 331233 h 1176496"/>
                    <a:gd name="connsiteX711" fmla="*/ 553336 w 1541546"/>
                    <a:gd name="connsiteY711" fmla="*/ 320421 h 1176496"/>
                    <a:gd name="connsiteX712" fmla="*/ 544990 w 1541546"/>
                    <a:gd name="connsiteY712" fmla="*/ 310679 h 1176496"/>
                    <a:gd name="connsiteX713" fmla="*/ 540234 w 1541546"/>
                    <a:gd name="connsiteY713" fmla="*/ 309841 h 1176496"/>
                    <a:gd name="connsiteX714" fmla="*/ 537960 w 1541546"/>
                    <a:gd name="connsiteY714" fmla="*/ 304806 h 1176496"/>
                    <a:gd name="connsiteX715" fmla="*/ 529287 w 1541546"/>
                    <a:gd name="connsiteY715" fmla="*/ 301886 h 1176496"/>
                    <a:gd name="connsiteX716" fmla="*/ 519218 w 1541546"/>
                    <a:gd name="connsiteY716" fmla="*/ 299412 h 1176496"/>
                    <a:gd name="connsiteX717" fmla="*/ 506196 w 1541546"/>
                    <a:gd name="connsiteY717" fmla="*/ 293492 h 1176496"/>
                    <a:gd name="connsiteX718" fmla="*/ 502645 w 1541546"/>
                    <a:gd name="connsiteY718" fmla="*/ 290835 h 1176496"/>
                    <a:gd name="connsiteX719" fmla="*/ 490596 w 1541546"/>
                    <a:gd name="connsiteY719" fmla="*/ 284755 h 1176496"/>
                    <a:gd name="connsiteX720" fmla="*/ 484692 w 1541546"/>
                    <a:gd name="connsiteY720" fmla="*/ 282393 h 1176496"/>
                    <a:gd name="connsiteX721" fmla="*/ 476394 w 1541546"/>
                    <a:gd name="connsiteY721" fmla="*/ 278611 h 1176496"/>
                    <a:gd name="connsiteX722" fmla="*/ 471997 w 1541546"/>
                    <a:gd name="connsiteY722" fmla="*/ 277797 h 1176496"/>
                    <a:gd name="connsiteX723" fmla="*/ 467154 w 1541546"/>
                    <a:gd name="connsiteY723" fmla="*/ 277167 h 1176496"/>
                    <a:gd name="connsiteX724" fmla="*/ 449465 w 1541546"/>
                    <a:gd name="connsiteY724" fmla="*/ 277031 h 1176496"/>
                    <a:gd name="connsiteX725" fmla="*/ 440009 w 1541546"/>
                    <a:gd name="connsiteY725" fmla="*/ 276345 h 1176496"/>
                    <a:gd name="connsiteX726" fmla="*/ 424953 w 1541546"/>
                    <a:gd name="connsiteY726" fmla="*/ 275603 h 1176496"/>
                    <a:gd name="connsiteX727" fmla="*/ 420788 w 1541546"/>
                    <a:gd name="connsiteY727" fmla="*/ 274406 h 1176496"/>
                    <a:gd name="connsiteX728" fmla="*/ 412554 w 1541546"/>
                    <a:gd name="connsiteY728" fmla="*/ 272946 h 1176496"/>
                    <a:gd name="connsiteX729" fmla="*/ 408995 w 1541546"/>
                    <a:gd name="connsiteY729" fmla="*/ 270919 h 1176496"/>
                    <a:gd name="connsiteX730" fmla="*/ 402109 w 1541546"/>
                    <a:gd name="connsiteY730" fmla="*/ 271198 h 1176496"/>
                    <a:gd name="connsiteX731" fmla="*/ 399532 w 1541546"/>
                    <a:gd name="connsiteY731" fmla="*/ 267839 h 1176496"/>
                    <a:gd name="connsiteX732" fmla="*/ 396643 w 1541546"/>
                    <a:gd name="connsiteY732" fmla="*/ 264823 h 1176496"/>
                    <a:gd name="connsiteX733" fmla="*/ 391640 w 1541546"/>
                    <a:gd name="connsiteY733" fmla="*/ 261097 h 1176496"/>
                    <a:gd name="connsiteX734" fmla="*/ 390388 w 1541546"/>
                    <a:gd name="connsiteY734" fmla="*/ 256572 h 1176496"/>
                    <a:gd name="connsiteX735" fmla="*/ 390140 w 1541546"/>
                    <a:gd name="connsiteY735" fmla="*/ 251410 h 1176496"/>
                    <a:gd name="connsiteX736" fmla="*/ 392845 w 1541546"/>
                    <a:gd name="connsiteY736" fmla="*/ 244803 h 1176496"/>
                    <a:gd name="connsiteX737" fmla="*/ 388776 w 1541546"/>
                    <a:gd name="connsiteY737" fmla="*/ 238875 h 1176496"/>
                    <a:gd name="connsiteX738" fmla="*/ 385616 w 1541546"/>
                    <a:gd name="connsiteY738" fmla="*/ 234542 h 1176496"/>
                    <a:gd name="connsiteX739" fmla="*/ 386079 w 1541546"/>
                    <a:gd name="connsiteY739" fmla="*/ 226308 h 1176496"/>
                    <a:gd name="connsiteX740" fmla="*/ 383526 w 1541546"/>
                    <a:gd name="connsiteY740" fmla="*/ 221688 h 1176496"/>
                    <a:gd name="connsiteX741" fmla="*/ 379560 w 1541546"/>
                    <a:gd name="connsiteY741" fmla="*/ 218417 h 1176496"/>
                    <a:gd name="connsiteX742" fmla="*/ 375658 w 1541546"/>
                    <a:gd name="connsiteY742" fmla="*/ 213446 h 1176496"/>
                    <a:gd name="connsiteX743" fmla="*/ 371334 w 1541546"/>
                    <a:gd name="connsiteY743" fmla="*/ 212345 h 1176496"/>
                    <a:gd name="connsiteX744" fmla="*/ 362221 w 1541546"/>
                    <a:gd name="connsiteY744" fmla="*/ 205371 h 1176496"/>
                    <a:gd name="connsiteX745" fmla="*/ 358432 w 1541546"/>
                    <a:gd name="connsiteY745" fmla="*/ 201573 h 1176496"/>
                    <a:gd name="connsiteX746" fmla="*/ 356317 w 1541546"/>
                    <a:gd name="connsiteY746" fmla="*/ 198118 h 1176496"/>
                    <a:gd name="connsiteX747" fmla="*/ 350772 w 1541546"/>
                    <a:gd name="connsiteY747" fmla="*/ 192349 h 1176496"/>
                    <a:gd name="connsiteX748" fmla="*/ 345888 w 1541546"/>
                    <a:gd name="connsiteY748" fmla="*/ 188926 h 1176496"/>
                    <a:gd name="connsiteX749" fmla="*/ 340606 w 1541546"/>
                    <a:gd name="connsiteY749" fmla="*/ 186437 h 1176496"/>
                    <a:gd name="connsiteX750" fmla="*/ 337000 w 1541546"/>
                    <a:gd name="connsiteY750" fmla="*/ 182854 h 1176496"/>
                    <a:gd name="connsiteX751" fmla="*/ 331590 w 1541546"/>
                    <a:gd name="connsiteY751" fmla="*/ 184649 h 1176496"/>
                    <a:gd name="connsiteX752" fmla="*/ 327010 w 1541546"/>
                    <a:gd name="connsiteY752" fmla="*/ 181665 h 1176496"/>
                    <a:gd name="connsiteX753" fmla="*/ 324361 w 1541546"/>
                    <a:gd name="connsiteY753" fmla="*/ 178649 h 1176496"/>
                    <a:gd name="connsiteX754" fmla="*/ 318121 w 1541546"/>
                    <a:gd name="connsiteY754" fmla="*/ 177676 h 1176496"/>
                    <a:gd name="connsiteX755" fmla="*/ 309951 w 1541546"/>
                    <a:gd name="connsiteY755" fmla="*/ 180365 h 1176496"/>
                    <a:gd name="connsiteX756" fmla="*/ 307206 w 1541546"/>
                    <a:gd name="connsiteY756" fmla="*/ 176511 h 1176496"/>
                    <a:gd name="connsiteX757" fmla="*/ 300136 w 1541546"/>
                    <a:gd name="connsiteY757" fmla="*/ 174500 h 1176496"/>
                    <a:gd name="connsiteX758" fmla="*/ 294256 w 1541546"/>
                    <a:gd name="connsiteY758" fmla="*/ 171460 h 1176496"/>
                    <a:gd name="connsiteX759" fmla="*/ 290338 w 1541546"/>
                    <a:gd name="connsiteY759" fmla="*/ 166569 h 1176496"/>
                    <a:gd name="connsiteX760" fmla="*/ 286437 w 1541546"/>
                    <a:gd name="connsiteY760" fmla="*/ 165524 h 1176496"/>
                    <a:gd name="connsiteX761" fmla="*/ 282702 w 1541546"/>
                    <a:gd name="connsiteY761" fmla="*/ 163273 h 1176496"/>
                    <a:gd name="connsiteX762" fmla="*/ 277356 w 1541546"/>
                    <a:gd name="connsiteY762" fmla="*/ 161662 h 1176496"/>
                    <a:gd name="connsiteX763" fmla="*/ 273215 w 1541546"/>
                    <a:gd name="connsiteY763" fmla="*/ 160417 h 1176496"/>
                    <a:gd name="connsiteX764" fmla="*/ 273702 w 1541546"/>
                    <a:gd name="connsiteY764" fmla="*/ 155646 h 1176496"/>
                    <a:gd name="connsiteX765" fmla="*/ 269465 w 1541546"/>
                    <a:gd name="connsiteY765" fmla="*/ 153970 h 1176496"/>
                    <a:gd name="connsiteX766" fmla="*/ 264685 w 1541546"/>
                    <a:gd name="connsiteY766" fmla="*/ 152310 h 1176496"/>
                    <a:gd name="connsiteX767" fmla="*/ 262084 w 1541546"/>
                    <a:gd name="connsiteY767" fmla="*/ 148568 h 1176496"/>
                    <a:gd name="connsiteX768" fmla="*/ 262212 w 1541546"/>
                    <a:gd name="connsiteY768" fmla="*/ 143813 h 1176496"/>
                    <a:gd name="connsiteX769" fmla="*/ 259300 w 1541546"/>
                    <a:gd name="connsiteY769" fmla="*/ 140701 h 1176496"/>
                    <a:gd name="connsiteX770" fmla="*/ 254680 w 1541546"/>
                    <a:gd name="connsiteY770" fmla="*/ 141243 h 1176496"/>
                    <a:gd name="connsiteX771" fmla="*/ 251544 w 1541546"/>
                    <a:gd name="connsiteY771" fmla="*/ 143820 h 1176496"/>
                    <a:gd name="connsiteX772" fmla="*/ 246430 w 1541546"/>
                    <a:gd name="connsiteY772" fmla="*/ 142600 h 1176496"/>
                    <a:gd name="connsiteX773" fmla="*/ 241355 w 1541546"/>
                    <a:gd name="connsiteY773" fmla="*/ 141913 h 1176496"/>
                    <a:gd name="connsiteX774" fmla="*/ 235770 w 1541546"/>
                    <a:gd name="connsiteY774" fmla="*/ 142727 h 1176496"/>
                    <a:gd name="connsiteX775" fmla="*/ 233903 w 1541546"/>
                    <a:gd name="connsiteY775" fmla="*/ 146677 h 1176496"/>
                    <a:gd name="connsiteX776" fmla="*/ 238530 w 1541546"/>
                    <a:gd name="connsiteY776" fmla="*/ 152143 h 1176496"/>
                    <a:gd name="connsiteX777" fmla="*/ 237860 w 1541546"/>
                    <a:gd name="connsiteY777" fmla="*/ 158430 h 1176496"/>
                    <a:gd name="connsiteX778" fmla="*/ 232211 w 1541546"/>
                    <a:gd name="connsiteY778" fmla="*/ 162436 h 1176496"/>
                    <a:gd name="connsiteX779" fmla="*/ 228716 w 1541546"/>
                    <a:gd name="connsiteY779" fmla="*/ 164845 h 1176496"/>
                    <a:gd name="connsiteX780" fmla="*/ 223210 w 1541546"/>
                    <a:gd name="connsiteY780" fmla="*/ 164414 h 1176496"/>
                    <a:gd name="connsiteX781" fmla="*/ 218926 w 1541546"/>
                    <a:gd name="connsiteY781" fmla="*/ 165196 h 1176496"/>
                    <a:gd name="connsiteX782" fmla="*/ 217051 w 1541546"/>
                    <a:gd name="connsiteY782" fmla="*/ 172577 h 1176496"/>
                    <a:gd name="connsiteX783" fmla="*/ 218112 w 1541546"/>
                    <a:gd name="connsiteY783" fmla="*/ 178274 h 1176496"/>
                    <a:gd name="connsiteX784" fmla="*/ 225101 w 1541546"/>
                    <a:gd name="connsiteY784" fmla="*/ 191998 h 1176496"/>
                    <a:gd name="connsiteX785" fmla="*/ 229857 w 1541546"/>
                    <a:gd name="connsiteY785" fmla="*/ 198581 h 1176496"/>
                    <a:gd name="connsiteX786" fmla="*/ 232626 w 1541546"/>
                    <a:gd name="connsiteY786" fmla="*/ 204765 h 1176496"/>
                    <a:gd name="connsiteX787" fmla="*/ 230224 w 1541546"/>
                    <a:gd name="connsiteY787" fmla="*/ 208618 h 1176496"/>
                    <a:gd name="connsiteX788" fmla="*/ 224742 w 1541546"/>
                    <a:gd name="connsiteY788" fmla="*/ 210079 h 1176496"/>
                    <a:gd name="connsiteX789" fmla="*/ 220402 w 1541546"/>
                    <a:gd name="connsiteY789" fmla="*/ 213238 h 1176496"/>
                    <a:gd name="connsiteX790" fmla="*/ 217769 w 1541546"/>
                    <a:gd name="connsiteY790" fmla="*/ 216430 h 1176496"/>
                    <a:gd name="connsiteX791" fmla="*/ 211609 w 1541546"/>
                    <a:gd name="connsiteY791" fmla="*/ 217164 h 1176496"/>
                    <a:gd name="connsiteX792" fmla="*/ 209606 w 1541546"/>
                    <a:gd name="connsiteY792" fmla="*/ 212041 h 1176496"/>
                    <a:gd name="connsiteX793" fmla="*/ 203925 w 1541546"/>
                    <a:gd name="connsiteY793" fmla="*/ 212488 h 1176496"/>
                    <a:gd name="connsiteX794" fmla="*/ 199640 w 1541546"/>
                    <a:gd name="connsiteY794" fmla="*/ 211794 h 1176496"/>
                    <a:gd name="connsiteX795" fmla="*/ 193050 w 1541546"/>
                    <a:gd name="connsiteY795" fmla="*/ 213031 h 1176496"/>
                    <a:gd name="connsiteX796" fmla="*/ 188414 w 1541546"/>
                    <a:gd name="connsiteY796" fmla="*/ 212033 h 1176496"/>
                    <a:gd name="connsiteX797" fmla="*/ 181863 w 1541546"/>
                    <a:gd name="connsiteY797" fmla="*/ 210765 h 1176496"/>
                    <a:gd name="connsiteX798" fmla="*/ 174466 w 1541546"/>
                    <a:gd name="connsiteY798" fmla="*/ 207589 h 1176496"/>
                    <a:gd name="connsiteX799" fmla="*/ 167988 w 1541546"/>
                    <a:gd name="connsiteY799" fmla="*/ 206033 h 1176496"/>
                    <a:gd name="connsiteX800" fmla="*/ 163400 w 1541546"/>
                    <a:gd name="connsiteY800" fmla="*/ 204493 h 1176496"/>
                    <a:gd name="connsiteX801" fmla="*/ 163168 w 1541546"/>
                    <a:gd name="connsiteY801" fmla="*/ 210908 h 1176496"/>
                    <a:gd name="connsiteX802" fmla="*/ 162961 w 1541546"/>
                    <a:gd name="connsiteY802" fmla="*/ 215967 h 1176496"/>
                    <a:gd name="connsiteX803" fmla="*/ 162690 w 1541546"/>
                    <a:gd name="connsiteY803" fmla="*/ 221544 h 1176496"/>
                    <a:gd name="connsiteX804" fmla="*/ 163990 w 1541546"/>
                    <a:gd name="connsiteY804" fmla="*/ 227720 h 1176496"/>
                    <a:gd name="connsiteX805" fmla="*/ 163048 w 1541546"/>
                    <a:gd name="connsiteY805" fmla="*/ 237399 h 1176496"/>
                    <a:gd name="connsiteX806" fmla="*/ 165059 w 1541546"/>
                    <a:gd name="connsiteY806" fmla="*/ 244532 h 1176496"/>
                    <a:gd name="connsiteX807" fmla="*/ 164381 w 1541546"/>
                    <a:gd name="connsiteY807" fmla="*/ 256732 h 1176496"/>
                    <a:gd name="connsiteX808" fmla="*/ 167285 w 1541546"/>
                    <a:gd name="connsiteY808" fmla="*/ 260722 h 1176496"/>
                    <a:gd name="connsiteX809" fmla="*/ 176437 w 1541546"/>
                    <a:gd name="connsiteY809" fmla="*/ 264288 h 1176496"/>
                    <a:gd name="connsiteX810" fmla="*/ 177969 w 1541546"/>
                    <a:gd name="connsiteY810" fmla="*/ 270759 h 1176496"/>
                    <a:gd name="connsiteX811" fmla="*/ 172232 w 1541546"/>
                    <a:gd name="connsiteY811" fmla="*/ 271039 h 1176496"/>
                    <a:gd name="connsiteX812" fmla="*/ 161070 w 1541546"/>
                    <a:gd name="connsiteY812" fmla="*/ 271924 h 1176496"/>
                    <a:gd name="connsiteX813" fmla="*/ 155452 w 1541546"/>
                    <a:gd name="connsiteY813" fmla="*/ 267408 h 1176496"/>
                    <a:gd name="connsiteX814" fmla="*/ 151965 w 1541546"/>
                    <a:gd name="connsiteY814" fmla="*/ 265445 h 1176496"/>
                    <a:gd name="connsiteX815" fmla="*/ 146659 w 1541546"/>
                    <a:gd name="connsiteY815" fmla="*/ 268645 h 1176496"/>
                    <a:gd name="connsiteX816" fmla="*/ 141744 w 1541546"/>
                    <a:gd name="connsiteY816" fmla="*/ 269538 h 1176496"/>
                    <a:gd name="connsiteX817" fmla="*/ 138090 w 1541546"/>
                    <a:gd name="connsiteY817" fmla="*/ 271749 h 1176496"/>
                    <a:gd name="connsiteX818" fmla="*/ 132840 w 1541546"/>
                    <a:gd name="connsiteY818" fmla="*/ 273273 h 1176496"/>
                    <a:gd name="connsiteX819" fmla="*/ 128619 w 1541546"/>
                    <a:gd name="connsiteY819" fmla="*/ 272076 h 1176496"/>
                    <a:gd name="connsiteX820" fmla="*/ 123656 w 1541546"/>
                    <a:gd name="connsiteY820" fmla="*/ 273783 h 1176496"/>
                    <a:gd name="connsiteX821" fmla="*/ 120265 w 1541546"/>
                    <a:gd name="connsiteY821" fmla="*/ 276049 h 1176496"/>
                    <a:gd name="connsiteX822" fmla="*/ 114623 w 1541546"/>
                    <a:gd name="connsiteY822" fmla="*/ 275930 h 1176496"/>
                    <a:gd name="connsiteX823" fmla="*/ 108504 w 1541546"/>
                    <a:gd name="connsiteY823" fmla="*/ 281044 h 1176496"/>
                    <a:gd name="connsiteX824" fmla="*/ 113674 w 1541546"/>
                    <a:gd name="connsiteY824" fmla="*/ 283669 h 1176496"/>
                    <a:gd name="connsiteX825" fmla="*/ 123257 w 1541546"/>
                    <a:gd name="connsiteY825" fmla="*/ 283765 h 1176496"/>
                    <a:gd name="connsiteX826" fmla="*/ 128252 w 1541546"/>
                    <a:gd name="connsiteY826" fmla="*/ 287045 h 1176496"/>
                    <a:gd name="connsiteX827" fmla="*/ 127111 w 1541546"/>
                    <a:gd name="connsiteY827" fmla="*/ 294689 h 1176496"/>
                    <a:gd name="connsiteX828" fmla="*/ 131978 w 1541546"/>
                    <a:gd name="connsiteY828" fmla="*/ 303481 h 1176496"/>
                    <a:gd name="connsiteX829" fmla="*/ 135082 w 1541546"/>
                    <a:gd name="connsiteY829" fmla="*/ 308428 h 1176496"/>
                    <a:gd name="connsiteX830" fmla="*/ 138649 w 1541546"/>
                    <a:gd name="connsiteY830" fmla="*/ 313822 h 1176496"/>
                    <a:gd name="connsiteX831" fmla="*/ 146779 w 1541546"/>
                    <a:gd name="connsiteY831" fmla="*/ 323916 h 1176496"/>
                    <a:gd name="connsiteX832" fmla="*/ 150936 w 1541546"/>
                    <a:gd name="connsiteY832" fmla="*/ 330538 h 1176496"/>
                    <a:gd name="connsiteX833" fmla="*/ 153585 w 1541546"/>
                    <a:gd name="connsiteY833" fmla="*/ 335286 h 1176496"/>
                    <a:gd name="connsiteX834" fmla="*/ 154032 w 1541546"/>
                    <a:gd name="connsiteY834" fmla="*/ 339451 h 1176496"/>
                    <a:gd name="connsiteX835" fmla="*/ 148830 w 1541546"/>
                    <a:gd name="connsiteY835" fmla="*/ 341230 h 1176496"/>
                    <a:gd name="connsiteX836" fmla="*/ 152979 w 1541546"/>
                    <a:gd name="connsiteY836" fmla="*/ 347526 h 1176496"/>
                    <a:gd name="connsiteX837" fmla="*/ 149284 w 1541546"/>
                    <a:gd name="connsiteY837" fmla="*/ 349345 h 1176496"/>
                    <a:gd name="connsiteX838" fmla="*/ 145112 w 1541546"/>
                    <a:gd name="connsiteY838" fmla="*/ 349569 h 1176496"/>
                    <a:gd name="connsiteX839" fmla="*/ 145542 w 1541546"/>
                    <a:gd name="connsiteY839" fmla="*/ 353646 h 1176496"/>
                    <a:gd name="connsiteX840" fmla="*/ 146420 w 1541546"/>
                    <a:gd name="connsiteY840" fmla="*/ 358114 h 1176496"/>
                    <a:gd name="connsiteX841" fmla="*/ 148503 w 1541546"/>
                    <a:gd name="connsiteY841" fmla="*/ 362287 h 1176496"/>
                    <a:gd name="connsiteX842" fmla="*/ 151582 w 1541546"/>
                    <a:gd name="connsiteY842" fmla="*/ 366101 h 1176496"/>
                    <a:gd name="connsiteX843" fmla="*/ 152907 w 1541546"/>
                    <a:gd name="connsiteY843" fmla="*/ 370306 h 1176496"/>
                    <a:gd name="connsiteX844" fmla="*/ 155213 w 1541546"/>
                    <a:gd name="connsiteY844" fmla="*/ 375101 h 1176496"/>
                    <a:gd name="connsiteX845" fmla="*/ 148431 w 1541546"/>
                    <a:gd name="connsiteY845" fmla="*/ 375365 h 1176496"/>
                    <a:gd name="connsiteX846" fmla="*/ 143636 w 1541546"/>
                    <a:gd name="connsiteY846" fmla="*/ 377056 h 1176496"/>
                    <a:gd name="connsiteX847" fmla="*/ 142813 w 1541546"/>
                    <a:gd name="connsiteY847" fmla="*/ 382825 h 1176496"/>
                    <a:gd name="connsiteX848" fmla="*/ 136367 w 1541546"/>
                    <a:gd name="connsiteY848" fmla="*/ 383759 h 1176496"/>
                    <a:gd name="connsiteX849" fmla="*/ 131571 w 1541546"/>
                    <a:gd name="connsiteY849" fmla="*/ 383567 h 1176496"/>
                    <a:gd name="connsiteX850" fmla="*/ 127837 w 1541546"/>
                    <a:gd name="connsiteY850" fmla="*/ 386248 h 1176496"/>
                    <a:gd name="connsiteX851" fmla="*/ 124214 w 1541546"/>
                    <a:gd name="connsiteY851" fmla="*/ 388538 h 1176496"/>
                    <a:gd name="connsiteX852" fmla="*/ 120496 w 1541546"/>
                    <a:gd name="connsiteY852" fmla="*/ 391506 h 1176496"/>
                    <a:gd name="connsiteX853" fmla="*/ 117273 w 1541546"/>
                    <a:gd name="connsiteY853" fmla="*/ 394666 h 1176496"/>
                    <a:gd name="connsiteX854" fmla="*/ 111041 w 1541546"/>
                    <a:gd name="connsiteY854" fmla="*/ 396796 h 1176496"/>
                    <a:gd name="connsiteX855" fmla="*/ 112629 w 1541546"/>
                    <a:gd name="connsiteY855" fmla="*/ 401289 h 1176496"/>
                    <a:gd name="connsiteX856" fmla="*/ 109365 w 1541546"/>
                    <a:gd name="connsiteY856" fmla="*/ 407855 h 1176496"/>
                    <a:gd name="connsiteX857" fmla="*/ 103852 w 1541546"/>
                    <a:gd name="connsiteY857" fmla="*/ 407704 h 1176496"/>
                    <a:gd name="connsiteX858" fmla="*/ 97580 w 1541546"/>
                    <a:gd name="connsiteY858" fmla="*/ 409395 h 1176496"/>
                    <a:gd name="connsiteX859" fmla="*/ 93487 w 1541546"/>
                    <a:gd name="connsiteY859" fmla="*/ 410401 h 1176496"/>
                    <a:gd name="connsiteX860" fmla="*/ 87048 w 1541546"/>
                    <a:gd name="connsiteY860" fmla="*/ 409204 h 1176496"/>
                    <a:gd name="connsiteX861" fmla="*/ 78255 w 1541546"/>
                    <a:gd name="connsiteY861" fmla="*/ 408302 h 1176496"/>
                    <a:gd name="connsiteX862" fmla="*/ 73483 w 1541546"/>
                    <a:gd name="connsiteY862" fmla="*/ 410161 h 1176496"/>
                    <a:gd name="connsiteX863" fmla="*/ 73475 w 1541546"/>
                    <a:gd name="connsiteY863" fmla="*/ 414941 h 1176496"/>
                    <a:gd name="connsiteX864" fmla="*/ 70771 w 1541546"/>
                    <a:gd name="connsiteY864" fmla="*/ 418731 h 1176496"/>
                    <a:gd name="connsiteX865" fmla="*/ 71928 w 1541546"/>
                    <a:gd name="connsiteY865" fmla="*/ 423175 h 1176496"/>
                    <a:gd name="connsiteX866" fmla="*/ 69191 w 1541546"/>
                    <a:gd name="connsiteY866" fmla="*/ 430133 h 1176496"/>
                    <a:gd name="connsiteX867" fmla="*/ 63382 w 1541546"/>
                    <a:gd name="connsiteY867" fmla="*/ 429958 h 1176496"/>
                    <a:gd name="connsiteX868" fmla="*/ 56273 w 1541546"/>
                    <a:gd name="connsiteY868" fmla="*/ 431713 h 1176496"/>
                    <a:gd name="connsiteX869" fmla="*/ 49849 w 1541546"/>
                    <a:gd name="connsiteY869" fmla="*/ 433923 h 1176496"/>
                    <a:gd name="connsiteX870" fmla="*/ 47432 w 1541546"/>
                    <a:gd name="connsiteY870" fmla="*/ 430580 h 1176496"/>
                    <a:gd name="connsiteX871" fmla="*/ 45860 w 1541546"/>
                    <a:gd name="connsiteY871" fmla="*/ 426662 h 1176496"/>
                    <a:gd name="connsiteX872" fmla="*/ 42788 w 1541546"/>
                    <a:gd name="connsiteY872" fmla="*/ 421619 h 1176496"/>
                    <a:gd name="connsiteX873" fmla="*/ 35216 w 1541546"/>
                    <a:gd name="connsiteY873" fmla="*/ 428633 h 1176496"/>
                    <a:gd name="connsiteX874" fmla="*/ 28442 w 1541546"/>
                    <a:gd name="connsiteY874" fmla="*/ 428529 h 1176496"/>
                    <a:gd name="connsiteX875" fmla="*/ 23175 w 1541546"/>
                    <a:gd name="connsiteY875" fmla="*/ 426072 h 1176496"/>
                    <a:gd name="connsiteX876" fmla="*/ 25019 w 1541546"/>
                    <a:gd name="connsiteY876" fmla="*/ 430205 h 1176496"/>
                    <a:gd name="connsiteX877" fmla="*/ 22059 w 1541546"/>
                    <a:gd name="connsiteY877" fmla="*/ 434721 h 1176496"/>
                    <a:gd name="connsiteX878" fmla="*/ 18404 w 1541546"/>
                    <a:gd name="connsiteY878" fmla="*/ 436684 h 1176496"/>
                    <a:gd name="connsiteX879" fmla="*/ 14837 w 1541546"/>
                    <a:gd name="connsiteY879" fmla="*/ 440530 h 1176496"/>
                    <a:gd name="connsiteX880" fmla="*/ 10138 w 1541546"/>
                    <a:gd name="connsiteY880" fmla="*/ 439652 h 1176496"/>
                    <a:gd name="connsiteX881" fmla="*/ 5789 w 1541546"/>
                    <a:gd name="connsiteY881" fmla="*/ 441120 h 1176496"/>
                    <a:gd name="connsiteX882" fmla="*/ 5063 w 1541546"/>
                    <a:gd name="connsiteY882" fmla="*/ 448054 h 1176496"/>
                    <a:gd name="connsiteX883" fmla="*/ 6667 w 1541546"/>
                    <a:gd name="connsiteY883" fmla="*/ 452985 h 1176496"/>
                    <a:gd name="connsiteX884" fmla="*/ 8303 w 1541546"/>
                    <a:gd name="connsiteY884" fmla="*/ 456791 h 1176496"/>
                    <a:gd name="connsiteX885" fmla="*/ 6324 w 1541546"/>
                    <a:gd name="connsiteY885" fmla="*/ 461610 h 1176496"/>
                    <a:gd name="connsiteX886" fmla="*/ 259 w 1541546"/>
                    <a:gd name="connsiteY886" fmla="*/ 461634 h 1176496"/>
                    <a:gd name="connsiteX887" fmla="*/ 124 w 1541546"/>
                    <a:gd name="connsiteY887" fmla="*/ 467674 h 1176496"/>
                    <a:gd name="connsiteX888" fmla="*/ 4041 w 1541546"/>
                    <a:gd name="connsiteY888" fmla="*/ 470220 h 1176496"/>
                    <a:gd name="connsiteX889" fmla="*/ 8430 w 1541546"/>
                    <a:gd name="connsiteY889" fmla="*/ 476124 h 1176496"/>
                    <a:gd name="connsiteX890" fmla="*/ 11462 w 1541546"/>
                    <a:gd name="connsiteY890" fmla="*/ 479731 h 1176496"/>
                    <a:gd name="connsiteX891" fmla="*/ 10975 w 1541546"/>
                    <a:gd name="connsiteY891" fmla="*/ 485954 h 1176496"/>
                    <a:gd name="connsiteX892" fmla="*/ 14582 w 1541546"/>
                    <a:gd name="connsiteY892" fmla="*/ 490311 h 1176496"/>
                    <a:gd name="connsiteX893" fmla="*/ 18739 w 1541546"/>
                    <a:gd name="connsiteY893" fmla="*/ 492290 h 1176496"/>
                    <a:gd name="connsiteX894" fmla="*/ 22354 w 1541546"/>
                    <a:gd name="connsiteY894" fmla="*/ 489050 h 1176496"/>
                    <a:gd name="connsiteX895" fmla="*/ 26830 w 1541546"/>
                    <a:gd name="connsiteY895" fmla="*/ 490359 h 1176496"/>
                    <a:gd name="connsiteX896" fmla="*/ 40442 w 1541546"/>
                    <a:gd name="connsiteY896" fmla="*/ 496216 h 1176496"/>
                    <a:gd name="connsiteX897" fmla="*/ 42381 w 1541546"/>
                    <a:gd name="connsiteY897" fmla="*/ 502814 h 1176496"/>
                    <a:gd name="connsiteX898" fmla="*/ 47161 w 1541546"/>
                    <a:gd name="connsiteY898" fmla="*/ 507594 h 1176496"/>
                    <a:gd name="connsiteX899" fmla="*/ 50608 w 1541546"/>
                    <a:gd name="connsiteY899" fmla="*/ 510450 h 1176496"/>
                    <a:gd name="connsiteX900" fmla="*/ 51932 w 1541546"/>
                    <a:gd name="connsiteY900" fmla="*/ 515254 h 1176496"/>
                    <a:gd name="connsiteX901" fmla="*/ 55467 w 1541546"/>
                    <a:gd name="connsiteY901" fmla="*/ 518150 h 1176496"/>
                    <a:gd name="connsiteX902" fmla="*/ 53336 w 1541546"/>
                    <a:gd name="connsiteY902" fmla="*/ 521772 h 1176496"/>
                    <a:gd name="connsiteX903" fmla="*/ 58722 w 1541546"/>
                    <a:gd name="connsiteY903" fmla="*/ 527174 h 1176496"/>
                    <a:gd name="connsiteX904" fmla="*/ 62417 w 1541546"/>
                    <a:gd name="connsiteY904" fmla="*/ 530525 h 1176496"/>
                    <a:gd name="connsiteX905" fmla="*/ 57398 w 1541546"/>
                    <a:gd name="connsiteY905" fmla="*/ 534722 h 1176496"/>
                    <a:gd name="connsiteX906" fmla="*/ 53049 w 1541546"/>
                    <a:gd name="connsiteY906" fmla="*/ 534882 h 1176496"/>
                    <a:gd name="connsiteX907" fmla="*/ 45868 w 1541546"/>
                    <a:gd name="connsiteY907" fmla="*/ 535832 h 1176496"/>
                    <a:gd name="connsiteX908" fmla="*/ 45565 w 1541546"/>
                    <a:gd name="connsiteY908" fmla="*/ 539909 h 1176496"/>
                    <a:gd name="connsiteX909" fmla="*/ 49020 w 1541546"/>
                    <a:gd name="connsiteY909" fmla="*/ 542941 h 1176496"/>
                    <a:gd name="connsiteX910" fmla="*/ 53584 w 1541546"/>
                    <a:gd name="connsiteY910" fmla="*/ 541329 h 1176496"/>
                    <a:gd name="connsiteX911" fmla="*/ 57829 w 1541546"/>
                    <a:gd name="connsiteY911" fmla="*/ 543196 h 1176496"/>
                    <a:gd name="connsiteX912" fmla="*/ 60821 w 1541546"/>
                    <a:gd name="connsiteY912" fmla="*/ 546803 h 1176496"/>
                    <a:gd name="connsiteX913" fmla="*/ 67539 w 1541546"/>
                    <a:gd name="connsiteY913" fmla="*/ 544361 h 1176496"/>
                    <a:gd name="connsiteX914" fmla="*/ 71736 w 1541546"/>
                    <a:gd name="connsiteY914" fmla="*/ 542207 h 1176496"/>
                    <a:gd name="connsiteX915" fmla="*/ 77090 w 1541546"/>
                    <a:gd name="connsiteY915" fmla="*/ 549603 h 1176496"/>
                    <a:gd name="connsiteX916" fmla="*/ 82157 w 1541546"/>
                    <a:gd name="connsiteY916" fmla="*/ 551909 h 1176496"/>
                    <a:gd name="connsiteX917" fmla="*/ 87184 w 1541546"/>
                    <a:gd name="connsiteY917" fmla="*/ 557327 h 1176496"/>
                    <a:gd name="connsiteX918" fmla="*/ 95298 w 1541546"/>
                    <a:gd name="connsiteY918" fmla="*/ 561117 h 1176496"/>
                    <a:gd name="connsiteX919" fmla="*/ 101657 w 1541546"/>
                    <a:gd name="connsiteY919" fmla="*/ 564436 h 1176496"/>
                    <a:gd name="connsiteX920" fmla="*/ 111862 w 1541546"/>
                    <a:gd name="connsiteY920" fmla="*/ 570325 h 1176496"/>
                    <a:gd name="connsiteX921" fmla="*/ 122946 w 1541546"/>
                    <a:gd name="connsiteY921" fmla="*/ 576716 h 1176496"/>
                    <a:gd name="connsiteX922" fmla="*/ 126049 w 1541546"/>
                    <a:gd name="connsiteY922" fmla="*/ 583004 h 1176496"/>
                    <a:gd name="connsiteX923" fmla="*/ 141457 w 1541546"/>
                    <a:gd name="connsiteY923" fmla="*/ 586858 h 1176496"/>
                    <a:gd name="connsiteX924" fmla="*/ 144457 w 1541546"/>
                    <a:gd name="connsiteY924" fmla="*/ 590440 h 1176496"/>
                    <a:gd name="connsiteX925" fmla="*/ 143380 w 1541546"/>
                    <a:gd name="connsiteY925" fmla="*/ 594358 h 1176496"/>
                    <a:gd name="connsiteX926" fmla="*/ 147561 w 1541546"/>
                    <a:gd name="connsiteY926" fmla="*/ 594717 h 1176496"/>
                    <a:gd name="connsiteX927" fmla="*/ 152588 w 1541546"/>
                    <a:gd name="connsiteY927" fmla="*/ 595060 h 1176496"/>
                    <a:gd name="connsiteX928" fmla="*/ 156513 w 1541546"/>
                    <a:gd name="connsiteY928" fmla="*/ 593720 h 1176496"/>
                    <a:gd name="connsiteX929" fmla="*/ 161708 w 1541546"/>
                    <a:gd name="connsiteY929" fmla="*/ 595619 h 1176496"/>
                    <a:gd name="connsiteX930" fmla="*/ 159929 w 1541546"/>
                    <a:gd name="connsiteY930" fmla="*/ 591214 h 1176496"/>
                    <a:gd name="connsiteX931" fmla="*/ 165275 w 1541546"/>
                    <a:gd name="connsiteY931" fmla="*/ 591525 h 1176496"/>
                    <a:gd name="connsiteX932" fmla="*/ 170900 w 1541546"/>
                    <a:gd name="connsiteY932" fmla="*/ 584592 h 1176496"/>
                    <a:gd name="connsiteX933" fmla="*/ 175129 w 1541546"/>
                    <a:gd name="connsiteY933" fmla="*/ 584456 h 1176496"/>
                    <a:gd name="connsiteX934" fmla="*/ 179326 w 1541546"/>
                    <a:gd name="connsiteY934" fmla="*/ 581863 h 1176496"/>
                    <a:gd name="connsiteX935" fmla="*/ 190400 w 1541546"/>
                    <a:gd name="connsiteY935" fmla="*/ 582892 h 1176496"/>
                    <a:gd name="connsiteX936" fmla="*/ 191358 w 1541546"/>
                    <a:gd name="connsiteY936" fmla="*/ 578113 h 1176496"/>
                    <a:gd name="connsiteX937" fmla="*/ 195986 w 1541546"/>
                    <a:gd name="connsiteY937" fmla="*/ 577594 h 1176496"/>
                    <a:gd name="connsiteX938" fmla="*/ 207500 w 1541546"/>
                    <a:gd name="connsiteY938" fmla="*/ 583897 h 1176496"/>
                    <a:gd name="connsiteX939" fmla="*/ 212263 w 1541546"/>
                    <a:gd name="connsiteY939" fmla="*/ 584177 h 1176496"/>
                    <a:gd name="connsiteX940" fmla="*/ 216428 w 1541546"/>
                    <a:gd name="connsiteY940" fmla="*/ 584105 h 1176496"/>
                    <a:gd name="connsiteX941" fmla="*/ 225724 w 1541546"/>
                    <a:gd name="connsiteY941" fmla="*/ 590775 h 1176496"/>
                    <a:gd name="connsiteX942" fmla="*/ 226952 w 1541546"/>
                    <a:gd name="connsiteY942" fmla="*/ 596121 h 1176496"/>
                    <a:gd name="connsiteX943" fmla="*/ 227495 w 1541546"/>
                    <a:gd name="connsiteY943" fmla="*/ 604060 h 1176496"/>
                    <a:gd name="connsiteX944" fmla="*/ 228413 w 1541546"/>
                    <a:gd name="connsiteY944" fmla="*/ 611258 h 1176496"/>
                    <a:gd name="connsiteX945" fmla="*/ 227056 w 1541546"/>
                    <a:gd name="connsiteY945" fmla="*/ 617441 h 1176496"/>
                    <a:gd name="connsiteX946" fmla="*/ 220394 w 1541546"/>
                    <a:gd name="connsiteY946" fmla="*/ 623809 h 1176496"/>
                    <a:gd name="connsiteX947" fmla="*/ 222333 w 1541546"/>
                    <a:gd name="connsiteY947" fmla="*/ 627782 h 1176496"/>
                    <a:gd name="connsiteX948" fmla="*/ 213867 w 1541546"/>
                    <a:gd name="connsiteY948" fmla="*/ 628604 h 1176496"/>
                    <a:gd name="connsiteX949" fmla="*/ 217984 w 1541546"/>
                    <a:gd name="connsiteY949" fmla="*/ 636463 h 1176496"/>
                    <a:gd name="connsiteX950" fmla="*/ 215559 w 1541546"/>
                    <a:gd name="connsiteY950" fmla="*/ 643509 h 1176496"/>
                    <a:gd name="connsiteX951" fmla="*/ 201428 w 1541546"/>
                    <a:gd name="connsiteY951" fmla="*/ 643661 h 1176496"/>
                    <a:gd name="connsiteX952" fmla="*/ 204962 w 1541546"/>
                    <a:gd name="connsiteY952" fmla="*/ 651073 h 1176496"/>
                    <a:gd name="connsiteX953" fmla="*/ 209550 w 1541546"/>
                    <a:gd name="connsiteY953" fmla="*/ 657409 h 1176496"/>
                    <a:gd name="connsiteX954" fmla="*/ 204196 w 1541546"/>
                    <a:gd name="connsiteY954" fmla="*/ 657815 h 1176496"/>
                    <a:gd name="connsiteX955" fmla="*/ 206846 w 1541546"/>
                    <a:gd name="connsiteY955" fmla="*/ 664502 h 1176496"/>
                    <a:gd name="connsiteX956" fmla="*/ 212790 w 1541546"/>
                    <a:gd name="connsiteY956" fmla="*/ 668316 h 1176496"/>
                    <a:gd name="connsiteX957" fmla="*/ 222349 w 1541546"/>
                    <a:gd name="connsiteY957" fmla="*/ 669297 h 1176496"/>
                    <a:gd name="connsiteX958" fmla="*/ 221758 w 1541546"/>
                    <a:gd name="connsiteY958" fmla="*/ 678026 h 1176496"/>
                    <a:gd name="connsiteX959" fmla="*/ 229051 w 1541546"/>
                    <a:gd name="connsiteY959" fmla="*/ 684673 h 1176496"/>
                    <a:gd name="connsiteX960" fmla="*/ 228229 w 1541546"/>
                    <a:gd name="connsiteY960" fmla="*/ 693753 h 1176496"/>
                    <a:gd name="connsiteX961" fmla="*/ 224080 w 1541546"/>
                    <a:gd name="connsiteY961" fmla="*/ 691734 h 1176496"/>
                    <a:gd name="connsiteX962" fmla="*/ 219772 w 1541546"/>
                    <a:gd name="connsiteY962" fmla="*/ 695652 h 1176496"/>
                    <a:gd name="connsiteX963" fmla="*/ 217250 w 1541546"/>
                    <a:gd name="connsiteY963" fmla="*/ 698892 h 1176496"/>
                    <a:gd name="connsiteX964" fmla="*/ 211218 w 1541546"/>
                    <a:gd name="connsiteY964" fmla="*/ 696905 h 1176496"/>
                    <a:gd name="connsiteX965" fmla="*/ 209048 w 1541546"/>
                    <a:gd name="connsiteY965" fmla="*/ 691543 h 1176496"/>
                    <a:gd name="connsiteX966" fmla="*/ 204731 w 1541546"/>
                    <a:gd name="connsiteY966" fmla="*/ 689684 h 1176496"/>
                    <a:gd name="connsiteX967" fmla="*/ 201124 w 1541546"/>
                    <a:gd name="connsiteY967" fmla="*/ 691718 h 1176496"/>
                    <a:gd name="connsiteX968" fmla="*/ 200327 w 1541546"/>
                    <a:gd name="connsiteY968" fmla="*/ 696203 h 1176496"/>
                    <a:gd name="connsiteX969" fmla="*/ 202098 w 1541546"/>
                    <a:gd name="connsiteY969" fmla="*/ 699793 h 1176496"/>
                    <a:gd name="connsiteX970" fmla="*/ 206957 w 1541546"/>
                    <a:gd name="connsiteY970" fmla="*/ 704676 h 1176496"/>
                    <a:gd name="connsiteX971" fmla="*/ 212718 w 1541546"/>
                    <a:gd name="connsiteY971" fmla="*/ 711650 h 1176496"/>
                    <a:gd name="connsiteX972" fmla="*/ 212997 w 1541546"/>
                    <a:gd name="connsiteY972" fmla="*/ 718289 h 1176496"/>
                    <a:gd name="connsiteX973" fmla="*/ 215160 w 1541546"/>
                    <a:gd name="connsiteY973" fmla="*/ 722087 h 1176496"/>
                    <a:gd name="connsiteX974" fmla="*/ 218559 w 1541546"/>
                    <a:gd name="connsiteY974" fmla="*/ 724568 h 1176496"/>
                    <a:gd name="connsiteX975" fmla="*/ 215782 w 1541546"/>
                    <a:gd name="connsiteY975" fmla="*/ 727887 h 1176496"/>
                    <a:gd name="connsiteX976" fmla="*/ 218726 w 1541546"/>
                    <a:gd name="connsiteY976" fmla="*/ 731733 h 1176496"/>
                    <a:gd name="connsiteX977" fmla="*/ 221910 w 1541546"/>
                    <a:gd name="connsiteY977" fmla="*/ 734989 h 1176496"/>
                    <a:gd name="connsiteX978" fmla="*/ 225453 w 1541546"/>
                    <a:gd name="connsiteY978" fmla="*/ 731829 h 1176496"/>
                    <a:gd name="connsiteX979" fmla="*/ 234955 w 1541546"/>
                    <a:gd name="connsiteY979" fmla="*/ 738468 h 1176496"/>
                    <a:gd name="connsiteX980" fmla="*/ 238969 w 1541546"/>
                    <a:gd name="connsiteY980" fmla="*/ 742306 h 1176496"/>
                    <a:gd name="connsiteX981" fmla="*/ 245975 w 1541546"/>
                    <a:gd name="connsiteY981" fmla="*/ 747309 h 1176496"/>
                    <a:gd name="connsiteX982" fmla="*/ 249908 w 1541546"/>
                    <a:gd name="connsiteY982" fmla="*/ 745202 h 1176496"/>
                    <a:gd name="connsiteX983" fmla="*/ 255733 w 1541546"/>
                    <a:gd name="connsiteY983" fmla="*/ 749032 h 1176496"/>
                    <a:gd name="connsiteX984" fmla="*/ 260792 w 1541546"/>
                    <a:gd name="connsiteY984" fmla="*/ 751482 h 1176496"/>
                    <a:gd name="connsiteX985" fmla="*/ 266281 w 1541546"/>
                    <a:gd name="connsiteY985" fmla="*/ 754123 h 1176496"/>
                    <a:gd name="connsiteX986" fmla="*/ 266649 w 1541546"/>
                    <a:gd name="connsiteY986" fmla="*/ 758591 h 1176496"/>
                    <a:gd name="connsiteX987" fmla="*/ 272242 w 1541546"/>
                    <a:gd name="connsiteY987" fmla="*/ 761423 h 1176496"/>
                    <a:gd name="connsiteX988" fmla="*/ 277045 w 1541546"/>
                    <a:gd name="connsiteY988" fmla="*/ 763586 h 1176496"/>
                    <a:gd name="connsiteX989" fmla="*/ 282487 w 1541546"/>
                    <a:gd name="connsiteY989" fmla="*/ 765006 h 1176496"/>
                    <a:gd name="connsiteX990" fmla="*/ 286349 w 1541546"/>
                    <a:gd name="connsiteY990" fmla="*/ 768254 h 1176496"/>
                    <a:gd name="connsiteX991" fmla="*/ 292237 w 1541546"/>
                    <a:gd name="connsiteY991" fmla="*/ 770009 h 1176496"/>
                    <a:gd name="connsiteX992" fmla="*/ 294591 w 1541546"/>
                    <a:gd name="connsiteY992" fmla="*/ 773464 h 1176496"/>
                    <a:gd name="connsiteX993" fmla="*/ 297208 w 1541546"/>
                    <a:gd name="connsiteY993" fmla="*/ 777661 h 1176496"/>
                    <a:gd name="connsiteX994" fmla="*/ 301557 w 1541546"/>
                    <a:gd name="connsiteY994" fmla="*/ 777294 h 1176496"/>
                    <a:gd name="connsiteX995" fmla="*/ 301549 w 1541546"/>
                    <a:gd name="connsiteY995" fmla="*/ 773296 h 1176496"/>
                    <a:gd name="connsiteX996" fmla="*/ 303727 w 1541546"/>
                    <a:gd name="connsiteY996" fmla="*/ 769458 h 1176496"/>
                    <a:gd name="connsiteX997" fmla="*/ 302283 w 1541546"/>
                    <a:gd name="connsiteY997" fmla="*/ 765445 h 1176496"/>
                    <a:gd name="connsiteX998" fmla="*/ 306887 w 1541546"/>
                    <a:gd name="connsiteY998" fmla="*/ 766171 h 1176496"/>
                    <a:gd name="connsiteX999" fmla="*/ 311220 w 1541546"/>
                    <a:gd name="connsiteY999" fmla="*/ 764982 h 1176496"/>
                    <a:gd name="connsiteX1000" fmla="*/ 315464 w 1541546"/>
                    <a:gd name="connsiteY1000" fmla="*/ 766275 h 1176496"/>
                    <a:gd name="connsiteX1001" fmla="*/ 320188 w 1541546"/>
                    <a:gd name="connsiteY1001" fmla="*/ 768038 h 1176496"/>
                    <a:gd name="connsiteX1002" fmla="*/ 324162 w 1541546"/>
                    <a:gd name="connsiteY1002" fmla="*/ 770161 h 1176496"/>
                    <a:gd name="connsiteX1003" fmla="*/ 326867 w 1541546"/>
                    <a:gd name="connsiteY1003" fmla="*/ 773408 h 1176496"/>
                    <a:gd name="connsiteX1004" fmla="*/ 329906 w 1541546"/>
                    <a:gd name="connsiteY1004" fmla="*/ 776624 h 1176496"/>
                    <a:gd name="connsiteX1005" fmla="*/ 334000 w 1541546"/>
                    <a:gd name="connsiteY1005" fmla="*/ 778124 h 1176496"/>
                    <a:gd name="connsiteX1006" fmla="*/ 338324 w 1541546"/>
                    <a:gd name="connsiteY1006" fmla="*/ 780134 h 1176496"/>
                    <a:gd name="connsiteX1007" fmla="*/ 342162 w 1541546"/>
                    <a:gd name="connsiteY1007" fmla="*/ 782999 h 1176496"/>
                    <a:gd name="connsiteX1008" fmla="*/ 344292 w 1541546"/>
                    <a:gd name="connsiteY1008" fmla="*/ 786422 h 1176496"/>
                    <a:gd name="connsiteX1009" fmla="*/ 348394 w 1541546"/>
                    <a:gd name="connsiteY1009" fmla="*/ 788153 h 1176496"/>
                    <a:gd name="connsiteX1010" fmla="*/ 352400 w 1541546"/>
                    <a:gd name="connsiteY1010" fmla="*/ 789175 h 1176496"/>
                    <a:gd name="connsiteX1011" fmla="*/ 356102 w 1541546"/>
                    <a:gd name="connsiteY1011" fmla="*/ 791321 h 1176496"/>
                    <a:gd name="connsiteX1012" fmla="*/ 360107 w 1541546"/>
                    <a:gd name="connsiteY1012" fmla="*/ 791872 h 1176496"/>
                    <a:gd name="connsiteX1013" fmla="*/ 363666 w 1541546"/>
                    <a:gd name="connsiteY1013" fmla="*/ 795542 h 1176496"/>
                    <a:gd name="connsiteX1014" fmla="*/ 367655 w 1541546"/>
                    <a:gd name="connsiteY1014" fmla="*/ 798287 h 1176496"/>
                    <a:gd name="connsiteX1015" fmla="*/ 369985 w 1541546"/>
                    <a:gd name="connsiteY1015" fmla="*/ 803106 h 1176496"/>
                    <a:gd name="connsiteX1016" fmla="*/ 373664 w 1541546"/>
                    <a:gd name="connsiteY1016" fmla="*/ 805659 h 1176496"/>
                    <a:gd name="connsiteX1017" fmla="*/ 377390 w 1541546"/>
                    <a:gd name="connsiteY1017" fmla="*/ 804223 h 1176496"/>
                    <a:gd name="connsiteX1018" fmla="*/ 380948 w 1541546"/>
                    <a:gd name="connsiteY1018" fmla="*/ 802388 h 1176496"/>
                    <a:gd name="connsiteX1019" fmla="*/ 385273 w 1541546"/>
                    <a:gd name="connsiteY1019" fmla="*/ 801837 h 1176496"/>
                    <a:gd name="connsiteX1020" fmla="*/ 388936 w 1541546"/>
                    <a:gd name="connsiteY1020" fmla="*/ 803880 h 1176496"/>
                    <a:gd name="connsiteX1021" fmla="*/ 391521 w 1541546"/>
                    <a:gd name="connsiteY1021" fmla="*/ 807878 h 1176496"/>
                    <a:gd name="connsiteX1022" fmla="*/ 394297 w 1541546"/>
                    <a:gd name="connsiteY1022" fmla="*/ 811149 h 1176496"/>
                    <a:gd name="connsiteX1023" fmla="*/ 394609 w 1541546"/>
                    <a:gd name="connsiteY1023" fmla="*/ 815960 h 1176496"/>
                    <a:gd name="connsiteX1024" fmla="*/ 400202 w 1541546"/>
                    <a:gd name="connsiteY1024" fmla="*/ 817341 h 1176496"/>
                    <a:gd name="connsiteX1025" fmla="*/ 402356 w 1541546"/>
                    <a:gd name="connsiteY1025" fmla="*/ 820756 h 1176496"/>
                    <a:gd name="connsiteX1026" fmla="*/ 406904 w 1541546"/>
                    <a:gd name="connsiteY1026" fmla="*/ 821258 h 1176496"/>
                    <a:gd name="connsiteX1027" fmla="*/ 409904 w 1541546"/>
                    <a:gd name="connsiteY1027" fmla="*/ 824610 h 1176496"/>
                    <a:gd name="connsiteX1028" fmla="*/ 414963 w 1541546"/>
                    <a:gd name="connsiteY1028" fmla="*/ 826772 h 1176496"/>
                    <a:gd name="connsiteX1029" fmla="*/ 419041 w 1541546"/>
                    <a:gd name="connsiteY1029" fmla="*/ 824594 h 1176496"/>
                    <a:gd name="connsiteX1030" fmla="*/ 423278 w 1541546"/>
                    <a:gd name="connsiteY1030" fmla="*/ 824394 h 1176496"/>
                    <a:gd name="connsiteX1031" fmla="*/ 423988 w 1541546"/>
                    <a:gd name="connsiteY1031" fmla="*/ 829668 h 1176496"/>
                    <a:gd name="connsiteX1032" fmla="*/ 423844 w 1541546"/>
                    <a:gd name="connsiteY1032" fmla="*/ 834392 h 1176496"/>
                    <a:gd name="connsiteX1033" fmla="*/ 427889 w 1541546"/>
                    <a:gd name="connsiteY1033" fmla="*/ 835318 h 1176496"/>
                    <a:gd name="connsiteX1034" fmla="*/ 431855 w 1541546"/>
                    <a:gd name="connsiteY1034" fmla="*/ 836395 h 1176496"/>
                    <a:gd name="connsiteX1035" fmla="*/ 435836 w 1541546"/>
                    <a:gd name="connsiteY1035" fmla="*/ 834879 h 1176496"/>
                    <a:gd name="connsiteX1036" fmla="*/ 438972 w 1541546"/>
                    <a:gd name="connsiteY1036" fmla="*/ 837360 h 1176496"/>
                    <a:gd name="connsiteX1037" fmla="*/ 440305 w 1541546"/>
                    <a:gd name="connsiteY1037" fmla="*/ 833155 h 1176496"/>
                    <a:gd name="connsiteX1038" fmla="*/ 445659 w 1541546"/>
                    <a:gd name="connsiteY1038" fmla="*/ 839642 h 1176496"/>
                    <a:gd name="connsiteX1039" fmla="*/ 451061 w 1541546"/>
                    <a:gd name="connsiteY1039" fmla="*/ 845954 h 1176496"/>
                    <a:gd name="connsiteX1040" fmla="*/ 454611 w 1541546"/>
                    <a:gd name="connsiteY1040" fmla="*/ 849361 h 1176496"/>
                    <a:gd name="connsiteX1041" fmla="*/ 453933 w 1541546"/>
                    <a:gd name="connsiteY1041" fmla="*/ 842858 h 1176496"/>
                    <a:gd name="connsiteX1042" fmla="*/ 458529 w 1541546"/>
                    <a:gd name="connsiteY1042" fmla="*/ 845978 h 1176496"/>
                    <a:gd name="connsiteX1043" fmla="*/ 462590 w 1541546"/>
                    <a:gd name="connsiteY1043" fmla="*/ 848092 h 1176496"/>
                    <a:gd name="connsiteX1044" fmla="*/ 466715 w 1541546"/>
                    <a:gd name="connsiteY1044" fmla="*/ 847510 h 1176496"/>
                    <a:gd name="connsiteX1045" fmla="*/ 468016 w 1541546"/>
                    <a:gd name="connsiteY1045" fmla="*/ 843672 h 1176496"/>
                    <a:gd name="connsiteX1046" fmla="*/ 473753 w 1541546"/>
                    <a:gd name="connsiteY1046" fmla="*/ 843536 h 1176496"/>
                    <a:gd name="connsiteX1047" fmla="*/ 477375 w 1541546"/>
                    <a:gd name="connsiteY1047" fmla="*/ 845650 h 1176496"/>
                    <a:gd name="connsiteX1048" fmla="*/ 480974 w 1541546"/>
                    <a:gd name="connsiteY1048" fmla="*/ 847685 h 1176496"/>
                    <a:gd name="connsiteX1049" fmla="*/ 484493 w 1541546"/>
                    <a:gd name="connsiteY1049" fmla="*/ 849935 h 1176496"/>
                    <a:gd name="connsiteX1050" fmla="*/ 489232 w 1541546"/>
                    <a:gd name="connsiteY1050" fmla="*/ 851379 h 1176496"/>
                    <a:gd name="connsiteX1051" fmla="*/ 493421 w 1541546"/>
                    <a:gd name="connsiteY1051" fmla="*/ 851060 h 1176496"/>
                    <a:gd name="connsiteX1052" fmla="*/ 497642 w 1541546"/>
                    <a:gd name="connsiteY1052" fmla="*/ 851188 h 1176496"/>
                    <a:gd name="connsiteX1053" fmla="*/ 501600 w 1541546"/>
                    <a:gd name="connsiteY1053" fmla="*/ 851930 h 1176496"/>
                    <a:gd name="connsiteX1054" fmla="*/ 505582 w 1541546"/>
                    <a:gd name="connsiteY1054" fmla="*/ 848714 h 1176496"/>
                    <a:gd name="connsiteX1055" fmla="*/ 509938 w 1541546"/>
                    <a:gd name="connsiteY1055" fmla="*/ 849576 h 1176496"/>
                    <a:gd name="connsiteX1056" fmla="*/ 514941 w 1541546"/>
                    <a:gd name="connsiteY1056" fmla="*/ 849983 h 1176496"/>
                    <a:gd name="connsiteX1057" fmla="*/ 518539 w 1541546"/>
                    <a:gd name="connsiteY1057" fmla="*/ 847398 h 1176496"/>
                    <a:gd name="connsiteX1058" fmla="*/ 522545 w 1541546"/>
                    <a:gd name="connsiteY1058" fmla="*/ 845882 h 1176496"/>
                    <a:gd name="connsiteX1059" fmla="*/ 525864 w 1541546"/>
                    <a:gd name="connsiteY1059" fmla="*/ 843233 h 1176496"/>
                    <a:gd name="connsiteX1060" fmla="*/ 531705 w 1541546"/>
                    <a:gd name="connsiteY1060" fmla="*/ 843568 h 1176496"/>
                    <a:gd name="connsiteX1061" fmla="*/ 536620 w 1541546"/>
                    <a:gd name="connsiteY1061" fmla="*/ 851986 h 1176496"/>
                    <a:gd name="connsiteX1062" fmla="*/ 536859 w 1541546"/>
                    <a:gd name="connsiteY1062" fmla="*/ 856111 h 1176496"/>
                    <a:gd name="connsiteX1063" fmla="*/ 536125 w 1541546"/>
                    <a:gd name="connsiteY1063" fmla="*/ 861569 h 1176496"/>
                    <a:gd name="connsiteX1064" fmla="*/ 538224 w 1541546"/>
                    <a:gd name="connsiteY1064" fmla="*/ 866117 h 1176496"/>
                    <a:gd name="connsiteX1065" fmla="*/ 541790 w 1541546"/>
                    <a:gd name="connsiteY1065" fmla="*/ 868614 h 1176496"/>
                    <a:gd name="connsiteX1066" fmla="*/ 543067 w 1541546"/>
                    <a:gd name="connsiteY1066" fmla="*/ 860228 h 1176496"/>
                    <a:gd name="connsiteX1067" fmla="*/ 546514 w 1541546"/>
                    <a:gd name="connsiteY1067" fmla="*/ 857029 h 1176496"/>
                    <a:gd name="connsiteX1068" fmla="*/ 548229 w 1541546"/>
                    <a:gd name="connsiteY1068" fmla="*/ 851491 h 1176496"/>
                    <a:gd name="connsiteX1069" fmla="*/ 549649 w 1541546"/>
                    <a:gd name="connsiteY1069" fmla="*/ 847757 h 1176496"/>
                    <a:gd name="connsiteX1070" fmla="*/ 553320 w 1541546"/>
                    <a:gd name="connsiteY1070" fmla="*/ 843113 h 1176496"/>
                    <a:gd name="connsiteX1071" fmla="*/ 558682 w 1541546"/>
                    <a:gd name="connsiteY1071" fmla="*/ 840097 h 1176496"/>
                    <a:gd name="connsiteX1072" fmla="*/ 565935 w 1541546"/>
                    <a:gd name="connsiteY1072" fmla="*/ 835142 h 1176496"/>
                    <a:gd name="connsiteX1073" fmla="*/ 578295 w 1541546"/>
                    <a:gd name="connsiteY1073" fmla="*/ 838836 h 1176496"/>
                    <a:gd name="connsiteX1074" fmla="*/ 578374 w 1541546"/>
                    <a:gd name="connsiteY1074" fmla="*/ 843265 h 1176496"/>
                    <a:gd name="connsiteX1075" fmla="*/ 588308 w 1541546"/>
                    <a:gd name="connsiteY1075" fmla="*/ 842929 h 1176496"/>
                    <a:gd name="connsiteX1076" fmla="*/ 596718 w 1541546"/>
                    <a:gd name="connsiteY1076" fmla="*/ 845531 h 1176496"/>
                    <a:gd name="connsiteX1077" fmla="*/ 601489 w 1541546"/>
                    <a:gd name="connsiteY1077" fmla="*/ 846392 h 1176496"/>
                    <a:gd name="connsiteX1078" fmla="*/ 605990 w 1541546"/>
                    <a:gd name="connsiteY1078" fmla="*/ 842985 h 1176496"/>
                    <a:gd name="connsiteX1079" fmla="*/ 610897 w 1541546"/>
                    <a:gd name="connsiteY1079" fmla="*/ 846281 h 1176496"/>
                    <a:gd name="connsiteX1080" fmla="*/ 617823 w 1541546"/>
                    <a:gd name="connsiteY1080" fmla="*/ 848714 h 1176496"/>
                    <a:gd name="connsiteX1081" fmla="*/ 622858 w 1541546"/>
                    <a:gd name="connsiteY1081" fmla="*/ 852465 h 1176496"/>
                    <a:gd name="connsiteX1082" fmla="*/ 626153 w 1541546"/>
                    <a:gd name="connsiteY1082" fmla="*/ 855568 h 1176496"/>
                    <a:gd name="connsiteX1083" fmla="*/ 631316 w 1541546"/>
                    <a:gd name="connsiteY1083" fmla="*/ 852369 h 1176496"/>
                    <a:gd name="connsiteX1084" fmla="*/ 636119 w 1541546"/>
                    <a:gd name="connsiteY1084" fmla="*/ 852473 h 1176496"/>
                    <a:gd name="connsiteX1085" fmla="*/ 640236 w 1541546"/>
                    <a:gd name="connsiteY1085" fmla="*/ 852329 h 1176496"/>
                    <a:gd name="connsiteX1086" fmla="*/ 648024 w 1541546"/>
                    <a:gd name="connsiteY1086" fmla="*/ 846368 h 1176496"/>
                    <a:gd name="connsiteX1087" fmla="*/ 648231 w 1541546"/>
                    <a:gd name="connsiteY1087" fmla="*/ 839219 h 1176496"/>
                    <a:gd name="connsiteX1088" fmla="*/ 659330 w 1541546"/>
                    <a:gd name="connsiteY1088" fmla="*/ 832557 h 1176496"/>
                    <a:gd name="connsiteX1089" fmla="*/ 659865 w 1541546"/>
                    <a:gd name="connsiteY1089" fmla="*/ 825870 h 1176496"/>
                    <a:gd name="connsiteX1090" fmla="*/ 664796 w 1541546"/>
                    <a:gd name="connsiteY1090" fmla="*/ 823030 h 1176496"/>
                    <a:gd name="connsiteX1091" fmla="*/ 677314 w 1541546"/>
                    <a:gd name="connsiteY1091" fmla="*/ 823501 h 1176496"/>
                    <a:gd name="connsiteX1092" fmla="*/ 678232 w 1541546"/>
                    <a:gd name="connsiteY1092" fmla="*/ 818921 h 1176496"/>
                    <a:gd name="connsiteX1093" fmla="*/ 682310 w 1541546"/>
                    <a:gd name="connsiteY1093" fmla="*/ 812697 h 1176496"/>
                    <a:gd name="connsiteX1094" fmla="*/ 686730 w 1541546"/>
                    <a:gd name="connsiteY1094" fmla="*/ 805883 h 1176496"/>
                    <a:gd name="connsiteX1095" fmla="*/ 691717 w 1541546"/>
                    <a:gd name="connsiteY1095" fmla="*/ 804734 h 1176496"/>
                    <a:gd name="connsiteX1096" fmla="*/ 692754 w 1541546"/>
                    <a:gd name="connsiteY1096" fmla="*/ 800808 h 1176496"/>
                    <a:gd name="connsiteX1097" fmla="*/ 698802 w 1541546"/>
                    <a:gd name="connsiteY1097" fmla="*/ 805372 h 1176496"/>
                    <a:gd name="connsiteX1098" fmla="*/ 719077 w 1541546"/>
                    <a:gd name="connsiteY1098" fmla="*/ 811229 h 1176496"/>
                    <a:gd name="connsiteX1099" fmla="*/ 720418 w 1541546"/>
                    <a:gd name="connsiteY1099" fmla="*/ 805843 h 1176496"/>
                    <a:gd name="connsiteX1100" fmla="*/ 731062 w 1541546"/>
                    <a:gd name="connsiteY1100" fmla="*/ 799611 h 1176496"/>
                    <a:gd name="connsiteX1101" fmla="*/ 735242 w 1541546"/>
                    <a:gd name="connsiteY1101" fmla="*/ 798111 h 1176496"/>
                    <a:gd name="connsiteX1102" fmla="*/ 740676 w 1541546"/>
                    <a:gd name="connsiteY1102" fmla="*/ 804662 h 1176496"/>
                    <a:gd name="connsiteX1103" fmla="*/ 737900 w 1541546"/>
                    <a:gd name="connsiteY1103" fmla="*/ 809896 h 1176496"/>
                    <a:gd name="connsiteX1104" fmla="*/ 740684 w 1541546"/>
                    <a:gd name="connsiteY1104" fmla="*/ 815681 h 1176496"/>
                    <a:gd name="connsiteX1105" fmla="*/ 743900 w 1541546"/>
                    <a:gd name="connsiteY1105" fmla="*/ 812426 h 1176496"/>
                    <a:gd name="connsiteX1106" fmla="*/ 749773 w 1541546"/>
                    <a:gd name="connsiteY1106" fmla="*/ 809864 h 1176496"/>
                    <a:gd name="connsiteX1107" fmla="*/ 751592 w 1541546"/>
                    <a:gd name="connsiteY1107" fmla="*/ 816439 h 1176496"/>
                    <a:gd name="connsiteX1108" fmla="*/ 750650 w 1541546"/>
                    <a:gd name="connsiteY1108" fmla="*/ 826437 h 1176496"/>
                    <a:gd name="connsiteX1109" fmla="*/ 747187 w 1541546"/>
                    <a:gd name="connsiteY1109" fmla="*/ 832278 h 1176496"/>
                    <a:gd name="connsiteX1110" fmla="*/ 752365 w 1541546"/>
                    <a:gd name="connsiteY1110" fmla="*/ 832700 h 1176496"/>
                    <a:gd name="connsiteX1111" fmla="*/ 761494 w 1541546"/>
                    <a:gd name="connsiteY1111" fmla="*/ 832246 h 1176496"/>
                    <a:gd name="connsiteX1112" fmla="*/ 769177 w 1541546"/>
                    <a:gd name="connsiteY1112" fmla="*/ 835605 h 1176496"/>
                    <a:gd name="connsiteX1113" fmla="*/ 777771 w 1541546"/>
                    <a:gd name="connsiteY1113" fmla="*/ 836977 h 1176496"/>
                    <a:gd name="connsiteX1114" fmla="*/ 781728 w 1541546"/>
                    <a:gd name="connsiteY1114" fmla="*/ 837528 h 1176496"/>
                    <a:gd name="connsiteX1115" fmla="*/ 782630 w 1541546"/>
                    <a:gd name="connsiteY1115" fmla="*/ 833091 h 1176496"/>
                    <a:gd name="connsiteX1116" fmla="*/ 782869 w 1541546"/>
                    <a:gd name="connsiteY1116" fmla="*/ 829070 h 1176496"/>
                    <a:gd name="connsiteX1117" fmla="*/ 786747 w 1541546"/>
                    <a:gd name="connsiteY1117" fmla="*/ 827969 h 1176496"/>
                    <a:gd name="connsiteX1118" fmla="*/ 789891 w 1541546"/>
                    <a:gd name="connsiteY1118" fmla="*/ 832437 h 1176496"/>
                    <a:gd name="connsiteX1119" fmla="*/ 793618 w 1541546"/>
                    <a:gd name="connsiteY1119" fmla="*/ 834950 h 1176496"/>
                    <a:gd name="connsiteX1120" fmla="*/ 798181 w 1541546"/>
                    <a:gd name="connsiteY1120" fmla="*/ 836211 h 1176496"/>
                    <a:gd name="connsiteX1121" fmla="*/ 801413 w 1541546"/>
                    <a:gd name="connsiteY1121" fmla="*/ 839092 h 1176496"/>
                    <a:gd name="connsiteX1122" fmla="*/ 805028 w 1541546"/>
                    <a:gd name="connsiteY1122" fmla="*/ 847422 h 1176496"/>
                    <a:gd name="connsiteX1123" fmla="*/ 808714 w 1541546"/>
                    <a:gd name="connsiteY1123" fmla="*/ 852688 h 1176496"/>
                    <a:gd name="connsiteX1124" fmla="*/ 812360 w 1541546"/>
                    <a:gd name="connsiteY1124" fmla="*/ 859143 h 1176496"/>
                    <a:gd name="connsiteX1125" fmla="*/ 815201 w 1541546"/>
                    <a:gd name="connsiteY1125" fmla="*/ 862375 h 1176496"/>
                    <a:gd name="connsiteX1126" fmla="*/ 815935 w 1541546"/>
                    <a:gd name="connsiteY1126" fmla="*/ 857276 h 1176496"/>
                    <a:gd name="connsiteX1127" fmla="*/ 820579 w 1541546"/>
                    <a:gd name="connsiteY1127" fmla="*/ 859382 h 1176496"/>
                    <a:gd name="connsiteX1128" fmla="*/ 824504 w 1541546"/>
                    <a:gd name="connsiteY1128" fmla="*/ 860691 h 1176496"/>
                    <a:gd name="connsiteX1129" fmla="*/ 825653 w 1541546"/>
                    <a:gd name="connsiteY1129" fmla="*/ 866085 h 1176496"/>
                    <a:gd name="connsiteX1130" fmla="*/ 827129 w 1541546"/>
                    <a:gd name="connsiteY1130" fmla="*/ 870872 h 1176496"/>
                    <a:gd name="connsiteX1131" fmla="*/ 828630 w 1541546"/>
                    <a:gd name="connsiteY1131" fmla="*/ 877080 h 1176496"/>
                    <a:gd name="connsiteX1132" fmla="*/ 832068 w 1541546"/>
                    <a:gd name="connsiteY1132" fmla="*/ 886288 h 1176496"/>
                    <a:gd name="connsiteX1133" fmla="*/ 834143 w 1541546"/>
                    <a:gd name="connsiteY1133" fmla="*/ 892854 h 1176496"/>
                    <a:gd name="connsiteX1134" fmla="*/ 834622 w 1541546"/>
                    <a:gd name="connsiteY1134" fmla="*/ 898831 h 1176496"/>
                    <a:gd name="connsiteX1135" fmla="*/ 833577 w 1541546"/>
                    <a:gd name="connsiteY1135" fmla="*/ 903068 h 1176496"/>
                    <a:gd name="connsiteX1136" fmla="*/ 835699 w 1541546"/>
                    <a:gd name="connsiteY1136" fmla="*/ 907472 h 1176496"/>
                    <a:gd name="connsiteX1137" fmla="*/ 834199 w 1541546"/>
                    <a:gd name="connsiteY1137" fmla="*/ 914039 h 1176496"/>
                    <a:gd name="connsiteX1138" fmla="*/ 837749 w 1541546"/>
                    <a:gd name="connsiteY1138" fmla="*/ 917893 h 1176496"/>
                    <a:gd name="connsiteX1139" fmla="*/ 833553 w 1541546"/>
                    <a:gd name="connsiteY1139" fmla="*/ 918244 h 1176496"/>
                    <a:gd name="connsiteX1140" fmla="*/ 831430 w 1541546"/>
                    <a:gd name="connsiteY1140" fmla="*/ 921994 h 1176496"/>
                    <a:gd name="connsiteX1141" fmla="*/ 830800 w 1541546"/>
                    <a:gd name="connsiteY1141" fmla="*/ 926534 h 1176496"/>
                    <a:gd name="connsiteX1142" fmla="*/ 826810 w 1541546"/>
                    <a:gd name="connsiteY1142" fmla="*/ 926606 h 1176496"/>
                    <a:gd name="connsiteX1143" fmla="*/ 823403 w 1541546"/>
                    <a:gd name="connsiteY1143" fmla="*/ 929582 h 1176496"/>
                    <a:gd name="connsiteX1144" fmla="*/ 823292 w 1541546"/>
                    <a:gd name="connsiteY1144" fmla="*/ 936157 h 1176496"/>
                    <a:gd name="connsiteX1145" fmla="*/ 820339 w 1541546"/>
                    <a:gd name="connsiteY1145" fmla="*/ 939428 h 1176496"/>
                    <a:gd name="connsiteX1146" fmla="*/ 815520 w 1541546"/>
                    <a:gd name="connsiteY1146" fmla="*/ 943968 h 1176496"/>
                    <a:gd name="connsiteX1147" fmla="*/ 816565 w 1541546"/>
                    <a:gd name="connsiteY1147" fmla="*/ 949913 h 1176496"/>
                    <a:gd name="connsiteX1148" fmla="*/ 811770 w 1541546"/>
                    <a:gd name="connsiteY1148" fmla="*/ 955402 h 1176496"/>
                    <a:gd name="connsiteX1149" fmla="*/ 813150 w 1541546"/>
                    <a:gd name="connsiteY1149" fmla="*/ 960142 h 1176496"/>
                    <a:gd name="connsiteX1150" fmla="*/ 813047 w 1541546"/>
                    <a:gd name="connsiteY1150" fmla="*/ 965648 h 1176496"/>
                    <a:gd name="connsiteX1151" fmla="*/ 817546 w 1541546"/>
                    <a:gd name="connsiteY1151" fmla="*/ 966852 h 1176496"/>
                    <a:gd name="connsiteX1152" fmla="*/ 820954 w 1541546"/>
                    <a:gd name="connsiteY1152" fmla="*/ 971376 h 1176496"/>
                    <a:gd name="connsiteX1153" fmla="*/ 820611 w 1541546"/>
                    <a:gd name="connsiteY1153" fmla="*/ 976212 h 1176496"/>
                    <a:gd name="connsiteX1154" fmla="*/ 818145 w 1541546"/>
                    <a:gd name="connsiteY1154" fmla="*/ 980137 h 1176496"/>
                    <a:gd name="connsiteX1155" fmla="*/ 818959 w 1541546"/>
                    <a:gd name="connsiteY1155" fmla="*/ 984287 h 1176496"/>
                    <a:gd name="connsiteX1156" fmla="*/ 823842 w 1541546"/>
                    <a:gd name="connsiteY1156" fmla="*/ 981622 h 1176496"/>
                    <a:gd name="connsiteX1157" fmla="*/ 832005 w 1541546"/>
                    <a:gd name="connsiteY1157" fmla="*/ 977305 h 1176496"/>
                    <a:gd name="connsiteX1158" fmla="*/ 839114 w 1541546"/>
                    <a:gd name="connsiteY1158" fmla="*/ 976611 h 1176496"/>
                    <a:gd name="connsiteX1159" fmla="*/ 844556 w 1541546"/>
                    <a:gd name="connsiteY1159" fmla="*/ 976076 h 1176496"/>
                    <a:gd name="connsiteX1160" fmla="*/ 849383 w 1541546"/>
                    <a:gd name="connsiteY1160" fmla="*/ 975940 h 1176496"/>
                    <a:gd name="connsiteX1161" fmla="*/ 854035 w 1541546"/>
                    <a:gd name="connsiteY1161" fmla="*/ 975079 h 1176496"/>
                    <a:gd name="connsiteX1162" fmla="*/ 852622 w 1541546"/>
                    <a:gd name="connsiteY1162" fmla="*/ 979507 h 1176496"/>
                    <a:gd name="connsiteX1163" fmla="*/ 849271 w 1541546"/>
                    <a:gd name="connsiteY1163" fmla="*/ 981685 h 1176496"/>
                    <a:gd name="connsiteX1164" fmla="*/ 850588 w 1541546"/>
                    <a:gd name="connsiteY1164" fmla="*/ 985547 h 1176496"/>
                    <a:gd name="connsiteX1165" fmla="*/ 854928 w 1541546"/>
                    <a:gd name="connsiteY1165" fmla="*/ 989465 h 1176496"/>
                    <a:gd name="connsiteX1166" fmla="*/ 857370 w 1541546"/>
                    <a:gd name="connsiteY1166" fmla="*/ 993590 h 1176496"/>
                    <a:gd name="connsiteX1167" fmla="*/ 857601 w 1541546"/>
                    <a:gd name="connsiteY1167" fmla="*/ 997572 h 1176496"/>
                    <a:gd name="connsiteX1168" fmla="*/ 859516 w 1541546"/>
                    <a:gd name="connsiteY1168" fmla="*/ 1001992 h 1176496"/>
                    <a:gd name="connsiteX1169" fmla="*/ 859604 w 1541546"/>
                    <a:gd name="connsiteY1169" fmla="*/ 1007155 h 1176496"/>
                    <a:gd name="connsiteX1170" fmla="*/ 864743 w 1541546"/>
                    <a:gd name="connsiteY1170" fmla="*/ 1008120 h 1176496"/>
                    <a:gd name="connsiteX1171" fmla="*/ 871110 w 1541546"/>
                    <a:gd name="connsiteY1171" fmla="*/ 1011048 h 1176496"/>
                    <a:gd name="connsiteX1172" fmla="*/ 878490 w 1541546"/>
                    <a:gd name="connsiteY1172" fmla="*/ 1011080 h 1176496"/>
                    <a:gd name="connsiteX1173" fmla="*/ 880796 w 1541546"/>
                    <a:gd name="connsiteY1173" fmla="*/ 1016498 h 1176496"/>
                    <a:gd name="connsiteX1174" fmla="*/ 876448 w 1541546"/>
                    <a:gd name="connsiteY1174" fmla="*/ 1020296 h 1176496"/>
                    <a:gd name="connsiteX1175" fmla="*/ 877581 w 1541546"/>
                    <a:gd name="connsiteY1175" fmla="*/ 1028251 h 1176496"/>
                    <a:gd name="connsiteX1176" fmla="*/ 874964 w 1541546"/>
                    <a:gd name="connsiteY1176" fmla="*/ 1034044 h 1176496"/>
                    <a:gd name="connsiteX1177" fmla="*/ 873855 w 1541546"/>
                    <a:gd name="connsiteY1177" fmla="*/ 1040714 h 1176496"/>
                    <a:gd name="connsiteX1178" fmla="*/ 877852 w 1541546"/>
                    <a:gd name="connsiteY1178" fmla="*/ 1043794 h 1176496"/>
                    <a:gd name="connsiteX1179" fmla="*/ 886158 w 1541546"/>
                    <a:gd name="connsiteY1179" fmla="*/ 1043603 h 1176496"/>
                    <a:gd name="connsiteX1180" fmla="*/ 889470 w 1541546"/>
                    <a:gd name="connsiteY1180" fmla="*/ 1045965 h 1176496"/>
                    <a:gd name="connsiteX1181" fmla="*/ 897688 w 1541546"/>
                    <a:gd name="connsiteY1181" fmla="*/ 1045542 h 1176496"/>
                    <a:gd name="connsiteX1182" fmla="*/ 898614 w 1541546"/>
                    <a:gd name="connsiteY1182" fmla="*/ 1054159 h 1176496"/>
                    <a:gd name="connsiteX1183" fmla="*/ 902149 w 1541546"/>
                    <a:gd name="connsiteY1183" fmla="*/ 1058659 h 1176496"/>
                    <a:gd name="connsiteX1184" fmla="*/ 906090 w 1541546"/>
                    <a:gd name="connsiteY1184" fmla="*/ 1063718 h 1176496"/>
                    <a:gd name="connsiteX1185" fmla="*/ 914133 w 1541546"/>
                    <a:gd name="connsiteY1185" fmla="*/ 1062920 h 1176496"/>
                    <a:gd name="connsiteX1186" fmla="*/ 921490 w 1541546"/>
                    <a:gd name="connsiteY1186" fmla="*/ 1064939 h 1176496"/>
                    <a:gd name="connsiteX1187" fmla="*/ 924641 w 1541546"/>
                    <a:gd name="connsiteY1187" fmla="*/ 1060941 h 1176496"/>
                    <a:gd name="connsiteX1188" fmla="*/ 933291 w 1541546"/>
                    <a:gd name="connsiteY1188" fmla="*/ 1055037 h 1176496"/>
                    <a:gd name="connsiteX1189" fmla="*/ 933817 w 1541546"/>
                    <a:gd name="connsiteY1189" fmla="*/ 1059098 h 1176496"/>
                    <a:gd name="connsiteX1190" fmla="*/ 937440 w 1541546"/>
                    <a:gd name="connsiteY1190" fmla="*/ 1063926 h 1176496"/>
                    <a:gd name="connsiteX1191" fmla="*/ 938964 w 1541546"/>
                    <a:gd name="connsiteY1191" fmla="*/ 1070596 h 1176496"/>
                    <a:gd name="connsiteX1192" fmla="*/ 940807 w 1541546"/>
                    <a:gd name="connsiteY1192" fmla="*/ 1074538 h 1176496"/>
                    <a:gd name="connsiteX1193" fmla="*/ 945586 w 1541546"/>
                    <a:gd name="connsiteY1193" fmla="*/ 1073365 h 1176496"/>
                    <a:gd name="connsiteX1194" fmla="*/ 949640 w 1541546"/>
                    <a:gd name="connsiteY1194" fmla="*/ 1072854 h 1176496"/>
                    <a:gd name="connsiteX1195" fmla="*/ 954371 w 1541546"/>
                    <a:gd name="connsiteY1195" fmla="*/ 1076197 h 1176496"/>
                    <a:gd name="connsiteX1196" fmla="*/ 955959 w 1541546"/>
                    <a:gd name="connsiteY1196" fmla="*/ 1071466 h 1176496"/>
                    <a:gd name="connsiteX1197" fmla="*/ 953709 w 1541546"/>
                    <a:gd name="connsiteY1197" fmla="*/ 1067660 h 1176496"/>
                    <a:gd name="connsiteX1198" fmla="*/ 953223 w 1541546"/>
                    <a:gd name="connsiteY1198" fmla="*/ 1061524 h 1176496"/>
                    <a:gd name="connsiteX1199" fmla="*/ 952688 w 1541546"/>
                    <a:gd name="connsiteY1199" fmla="*/ 1057550 h 1176496"/>
                    <a:gd name="connsiteX1200" fmla="*/ 952273 w 1541546"/>
                    <a:gd name="connsiteY1200" fmla="*/ 1053122 h 1176496"/>
                    <a:gd name="connsiteX1201" fmla="*/ 949097 w 1541546"/>
                    <a:gd name="connsiteY1201" fmla="*/ 1049340 h 1176496"/>
                    <a:gd name="connsiteX1202" fmla="*/ 944621 w 1541546"/>
                    <a:gd name="connsiteY1202" fmla="*/ 1041193 h 1176496"/>
                    <a:gd name="connsiteX1203" fmla="*/ 945906 w 1541546"/>
                    <a:gd name="connsiteY1203" fmla="*/ 1034148 h 1176496"/>
                    <a:gd name="connsiteX1204" fmla="*/ 948132 w 1541546"/>
                    <a:gd name="connsiteY1204" fmla="*/ 1030709 h 1176496"/>
                    <a:gd name="connsiteX1205" fmla="*/ 951507 w 1541546"/>
                    <a:gd name="connsiteY1205" fmla="*/ 1034331 h 1176496"/>
                    <a:gd name="connsiteX1206" fmla="*/ 955114 w 1541546"/>
                    <a:gd name="connsiteY1206" fmla="*/ 1032560 h 1176496"/>
                    <a:gd name="connsiteX1207" fmla="*/ 959749 w 1541546"/>
                    <a:gd name="connsiteY1207" fmla="*/ 1034028 h 1176496"/>
                    <a:gd name="connsiteX1208" fmla="*/ 963180 w 1541546"/>
                    <a:gd name="connsiteY1208" fmla="*/ 1030709 h 1176496"/>
                    <a:gd name="connsiteX1209" fmla="*/ 965470 w 1541546"/>
                    <a:gd name="connsiteY1209" fmla="*/ 1027350 h 1176496"/>
                    <a:gd name="connsiteX1210" fmla="*/ 966771 w 1541546"/>
                    <a:gd name="connsiteY1210" fmla="*/ 1023113 h 1176496"/>
                    <a:gd name="connsiteX1211" fmla="*/ 970952 w 1541546"/>
                    <a:gd name="connsiteY1211" fmla="*/ 1023759 h 1176496"/>
                    <a:gd name="connsiteX1212" fmla="*/ 975245 w 1541546"/>
                    <a:gd name="connsiteY1212" fmla="*/ 1024661 h 1176496"/>
                    <a:gd name="connsiteX1213" fmla="*/ 979059 w 1541546"/>
                    <a:gd name="connsiteY1213" fmla="*/ 1026663 h 1176496"/>
                    <a:gd name="connsiteX1214" fmla="*/ 982051 w 1541546"/>
                    <a:gd name="connsiteY1214" fmla="*/ 1030453 h 1176496"/>
                    <a:gd name="connsiteX1215" fmla="*/ 985618 w 1541546"/>
                    <a:gd name="connsiteY1215" fmla="*/ 1032608 h 1176496"/>
                    <a:gd name="connsiteX1216" fmla="*/ 988211 w 1541546"/>
                    <a:gd name="connsiteY1216" fmla="*/ 1029320 h 1176496"/>
                    <a:gd name="connsiteX1217" fmla="*/ 990277 w 1541546"/>
                    <a:gd name="connsiteY1217" fmla="*/ 1025482 h 1176496"/>
                    <a:gd name="connsiteX1218" fmla="*/ 991993 w 1541546"/>
                    <a:gd name="connsiteY1218" fmla="*/ 1021373 h 1176496"/>
                    <a:gd name="connsiteX1219" fmla="*/ 995894 w 1541546"/>
                    <a:gd name="connsiteY1219" fmla="*/ 1022211 h 1176496"/>
                    <a:gd name="connsiteX1220" fmla="*/ 997777 w 1541546"/>
                    <a:gd name="connsiteY1220" fmla="*/ 1026137 h 1176496"/>
                    <a:gd name="connsiteX1221" fmla="*/ 1000969 w 1541546"/>
                    <a:gd name="connsiteY1221" fmla="*/ 1021110 h 1176496"/>
                    <a:gd name="connsiteX1222" fmla="*/ 1004863 w 1541546"/>
                    <a:gd name="connsiteY1222" fmla="*/ 1023567 h 1176496"/>
                    <a:gd name="connsiteX1223" fmla="*/ 1008581 w 1541546"/>
                    <a:gd name="connsiteY1223" fmla="*/ 1027270 h 1176496"/>
                    <a:gd name="connsiteX1224" fmla="*/ 1011980 w 1541546"/>
                    <a:gd name="connsiteY1224" fmla="*/ 1029831 h 1176496"/>
                    <a:gd name="connsiteX1225" fmla="*/ 1013640 w 1541546"/>
                    <a:gd name="connsiteY1225" fmla="*/ 1023017 h 1176496"/>
                    <a:gd name="connsiteX1226" fmla="*/ 1016784 w 1541546"/>
                    <a:gd name="connsiteY1226" fmla="*/ 1019913 h 1176496"/>
                    <a:gd name="connsiteX1227" fmla="*/ 1020326 w 1541546"/>
                    <a:gd name="connsiteY1227" fmla="*/ 1022554 h 1176496"/>
                    <a:gd name="connsiteX1228" fmla="*/ 1024372 w 1541546"/>
                    <a:gd name="connsiteY1228" fmla="*/ 1023926 h 1176496"/>
                    <a:gd name="connsiteX1229" fmla="*/ 1027324 w 1541546"/>
                    <a:gd name="connsiteY1229" fmla="*/ 1020663 h 1176496"/>
                    <a:gd name="connsiteX1230" fmla="*/ 1031186 w 1541546"/>
                    <a:gd name="connsiteY1230" fmla="*/ 1019498 h 1176496"/>
                    <a:gd name="connsiteX1231" fmla="*/ 1035558 w 1541546"/>
                    <a:gd name="connsiteY1231" fmla="*/ 1016482 h 1176496"/>
                    <a:gd name="connsiteX1232" fmla="*/ 1034721 w 1541546"/>
                    <a:gd name="connsiteY1232" fmla="*/ 1012030 h 1176496"/>
                    <a:gd name="connsiteX1233" fmla="*/ 1036045 w 1541546"/>
                    <a:gd name="connsiteY1233" fmla="*/ 1008104 h 1176496"/>
                    <a:gd name="connsiteX1234" fmla="*/ 1039827 w 1541546"/>
                    <a:gd name="connsiteY1234" fmla="*/ 1006444 h 1176496"/>
                    <a:gd name="connsiteX1235" fmla="*/ 1043689 w 1541546"/>
                    <a:gd name="connsiteY1235" fmla="*/ 1004210 h 1176496"/>
                    <a:gd name="connsiteX1236" fmla="*/ 1046474 w 1541546"/>
                    <a:gd name="connsiteY1236" fmla="*/ 1001074 h 1176496"/>
                    <a:gd name="connsiteX1237" fmla="*/ 1051094 w 1541546"/>
                    <a:gd name="connsiteY1237" fmla="*/ 1004027 h 1176496"/>
                    <a:gd name="connsiteX1238" fmla="*/ 1053982 w 1541546"/>
                    <a:gd name="connsiteY1238" fmla="*/ 1007195 h 1176496"/>
                    <a:gd name="connsiteX1239" fmla="*/ 1056887 w 1541546"/>
                    <a:gd name="connsiteY1239" fmla="*/ 1011575 h 1176496"/>
                    <a:gd name="connsiteX1240" fmla="*/ 1061514 w 1541546"/>
                    <a:gd name="connsiteY1240" fmla="*/ 1011790 h 1176496"/>
                    <a:gd name="connsiteX1241" fmla="*/ 1064754 w 1541546"/>
                    <a:gd name="connsiteY1241" fmla="*/ 1014136 h 1176496"/>
                    <a:gd name="connsiteX1242" fmla="*/ 1068767 w 1541546"/>
                    <a:gd name="connsiteY1242" fmla="*/ 1015947 h 1176496"/>
                    <a:gd name="connsiteX1243" fmla="*/ 1074943 w 1541546"/>
                    <a:gd name="connsiteY1243" fmla="*/ 1014487 h 1176496"/>
                    <a:gd name="connsiteX1244" fmla="*/ 1078509 w 1541546"/>
                    <a:gd name="connsiteY1244" fmla="*/ 1018150 h 1176496"/>
                    <a:gd name="connsiteX1245" fmla="*/ 1082675 w 1541546"/>
                    <a:gd name="connsiteY1245" fmla="*/ 1017527 h 1176496"/>
                    <a:gd name="connsiteX1246" fmla="*/ 1086856 w 1541546"/>
                    <a:gd name="connsiteY1246" fmla="*/ 1016626 h 1176496"/>
                    <a:gd name="connsiteX1247" fmla="*/ 1091204 w 1541546"/>
                    <a:gd name="connsiteY1247" fmla="*/ 1017639 h 1176496"/>
                    <a:gd name="connsiteX1248" fmla="*/ 1095545 w 1541546"/>
                    <a:gd name="connsiteY1248" fmla="*/ 1020559 h 1176496"/>
                    <a:gd name="connsiteX1249" fmla="*/ 1093702 w 1541546"/>
                    <a:gd name="connsiteY1249" fmla="*/ 1024102 h 1176496"/>
                    <a:gd name="connsiteX1250" fmla="*/ 1093055 w 1541546"/>
                    <a:gd name="connsiteY1250" fmla="*/ 1028084 h 1176496"/>
                    <a:gd name="connsiteX1251" fmla="*/ 1089736 w 1541546"/>
                    <a:gd name="connsiteY1251" fmla="*/ 1030709 h 1176496"/>
                    <a:gd name="connsiteX1252" fmla="*/ 1095936 w 1541546"/>
                    <a:gd name="connsiteY1252" fmla="*/ 1048199 h 1176496"/>
                    <a:gd name="connsiteX1253" fmla="*/ 1106077 w 1541546"/>
                    <a:gd name="connsiteY1253" fmla="*/ 1049372 h 1176496"/>
                    <a:gd name="connsiteX1254" fmla="*/ 1118190 w 1541546"/>
                    <a:gd name="connsiteY1254" fmla="*/ 1060965 h 1176496"/>
                    <a:gd name="connsiteX1255" fmla="*/ 1132344 w 1541546"/>
                    <a:gd name="connsiteY1255" fmla="*/ 1059106 h 1176496"/>
                    <a:gd name="connsiteX1256" fmla="*/ 1141042 w 1541546"/>
                    <a:gd name="connsiteY1256" fmla="*/ 1063726 h 1176496"/>
                    <a:gd name="connsiteX1257" fmla="*/ 1143435 w 1541546"/>
                    <a:gd name="connsiteY1257" fmla="*/ 1060024 h 1176496"/>
                    <a:gd name="connsiteX1258" fmla="*/ 1143914 w 1541546"/>
                    <a:gd name="connsiteY1258" fmla="*/ 1064317 h 1176496"/>
                    <a:gd name="connsiteX1259" fmla="*/ 1149260 w 1541546"/>
                    <a:gd name="connsiteY1259" fmla="*/ 1057750 h 1176496"/>
                    <a:gd name="connsiteX1260" fmla="*/ 1149978 w 1541546"/>
                    <a:gd name="connsiteY1260" fmla="*/ 1062601 h 1176496"/>
                    <a:gd name="connsiteX1261" fmla="*/ 1153249 w 1541546"/>
                    <a:gd name="connsiteY1261" fmla="*/ 1058707 h 1176496"/>
                    <a:gd name="connsiteX1262" fmla="*/ 1148861 w 1541546"/>
                    <a:gd name="connsiteY1262" fmla="*/ 1052228 h 1176496"/>
                    <a:gd name="connsiteX1263" fmla="*/ 1154048 w 1541546"/>
                    <a:gd name="connsiteY1263" fmla="*/ 1057534 h 1176496"/>
                    <a:gd name="connsiteX1264" fmla="*/ 1161308 w 1541546"/>
                    <a:gd name="connsiteY1264" fmla="*/ 1060263 h 1176496"/>
                    <a:gd name="connsiteX1265" fmla="*/ 1160590 w 1541546"/>
                    <a:gd name="connsiteY1265" fmla="*/ 1054215 h 1176496"/>
                    <a:gd name="connsiteX1266" fmla="*/ 1163862 w 1541546"/>
                    <a:gd name="connsiteY1266" fmla="*/ 1060535 h 1176496"/>
                    <a:gd name="connsiteX1267" fmla="*/ 1170723 w 1541546"/>
                    <a:gd name="connsiteY1267" fmla="*/ 1061468 h 1176496"/>
                    <a:gd name="connsiteX1268" fmla="*/ 1168569 w 1541546"/>
                    <a:gd name="connsiteY1268" fmla="*/ 1066000 h 1176496"/>
                    <a:gd name="connsiteX1269" fmla="*/ 1183171 w 1541546"/>
                    <a:gd name="connsiteY1269" fmla="*/ 1063391 h 1176496"/>
                    <a:gd name="connsiteX1270" fmla="*/ 1180219 w 1541546"/>
                    <a:gd name="connsiteY1270" fmla="*/ 1057311 h 1176496"/>
                    <a:gd name="connsiteX1271" fmla="*/ 1187001 w 1541546"/>
                    <a:gd name="connsiteY1271" fmla="*/ 1064420 h 1176496"/>
                    <a:gd name="connsiteX1272" fmla="*/ 1194262 w 1541546"/>
                    <a:gd name="connsiteY1272" fmla="*/ 1065202 h 1176496"/>
                    <a:gd name="connsiteX1273" fmla="*/ 1190192 w 1541546"/>
                    <a:gd name="connsiteY1273" fmla="*/ 1084296 h 1176496"/>
                    <a:gd name="connsiteX1274" fmla="*/ 1197613 w 1541546"/>
                    <a:gd name="connsiteY1274" fmla="*/ 1097685 h 1176496"/>
                    <a:gd name="connsiteX1275" fmla="*/ 1202799 w 1541546"/>
                    <a:gd name="connsiteY1275" fmla="*/ 1099776 h 1176496"/>
                    <a:gd name="connsiteX1276" fmla="*/ 1201842 w 1541546"/>
                    <a:gd name="connsiteY1276" fmla="*/ 1107180 h 1176496"/>
                    <a:gd name="connsiteX1277" fmla="*/ 1202480 w 1541546"/>
                    <a:gd name="connsiteY1277" fmla="*/ 1176494 h 1176496"/>
                    <a:gd name="connsiteX1278" fmla="*/ 1206310 w 1541546"/>
                    <a:gd name="connsiteY1278" fmla="*/ 1175130 h 1176496"/>
                    <a:gd name="connsiteX1279" fmla="*/ 1207427 w 1541546"/>
                    <a:gd name="connsiteY1279" fmla="*/ 1168419 h 1176496"/>
                    <a:gd name="connsiteX1280" fmla="*/ 1214449 w 1541546"/>
                    <a:gd name="connsiteY1280" fmla="*/ 1166927 h 1176496"/>
                    <a:gd name="connsiteX1281" fmla="*/ 1216923 w 1541546"/>
                    <a:gd name="connsiteY1281" fmla="*/ 1163408 h 1176496"/>
                    <a:gd name="connsiteX1282" fmla="*/ 1220034 w 1541546"/>
                    <a:gd name="connsiteY1282" fmla="*/ 1159858 h 1176496"/>
                    <a:gd name="connsiteX1283" fmla="*/ 1224183 w 1541546"/>
                    <a:gd name="connsiteY1283" fmla="*/ 1159204 h 1176496"/>
                    <a:gd name="connsiteX1284" fmla="*/ 1226976 w 1541546"/>
                    <a:gd name="connsiteY1284" fmla="*/ 1155661 h 1176496"/>
                    <a:gd name="connsiteX1285" fmla="*/ 1224981 w 1541546"/>
                    <a:gd name="connsiteY1285" fmla="*/ 1152142 h 1176496"/>
                    <a:gd name="connsiteX1286" fmla="*/ 1226178 w 1541546"/>
                    <a:gd name="connsiteY1286" fmla="*/ 1148256 h 1176496"/>
                    <a:gd name="connsiteX1287" fmla="*/ 1224742 w 1541546"/>
                    <a:gd name="connsiteY1287" fmla="*/ 1142799 h 1176496"/>
                    <a:gd name="connsiteX1288" fmla="*/ 1228013 w 1541546"/>
                    <a:gd name="connsiteY1288" fmla="*/ 1140413 h 1176496"/>
                    <a:gd name="connsiteX1289" fmla="*/ 1228971 w 1541546"/>
                    <a:gd name="connsiteY1289" fmla="*/ 1134835 h 1176496"/>
                    <a:gd name="connsiteX1290" fmla="*/ 1231365 w 1541546"/>
                    <a:gd name="connsiteY1290" fmla="*/ 1128285 h 1176496"/>
                    <a:gd name="connsiteX1291" fmla="*/ 1235673 w 1541546"/>
                    <a:gd name="connsiteY1291" fmla="*/ 1128109 h 1176496"/>
                    <a:gd name="connsiteX1292" fmla="*/ 1236152 w 1541546"/>
                    <a:gd name="connsiteY1292" fmla="*/ 1121447 h 1176496"/>
                    <a:gd name="connsiteX1293" fmla="*/ 1233359 w 1541546"/>
                    <a:gd name="connsiteY1293" fmla="*/ 1114680 h 1176496"/>
                    <a:gd name="connsiteX1294" fmla="*/ 1228652 w 1541546"/>
                    <a:gd name="connsiteY1294" fmla="*/ 1114281 h 1176496"/>
                    <a:gd name="connsiteX1295" fmla="*/ 1224981 w 1541546"/>
                    <a:gd name="connsiteY1295" fmla="*/ 1109438 h 1176496"/>
                    <a:gd name="connsiteX1296" fmla="*/ 1222029 w 1541546"/>
                    <a:gd name="connsiteY1296" fmla="*/ 1112414 h 1176496"/>
                    <a:gd name="connsiteX1297" fmla="*/ 1224423 w 1541546"/>
                    <a:gd name="connsiteY1297" fmla="*/ 1116547 h 1176496"/>
                    <a:gd name="connsiteX1298" fmla="*/ 1219795 w 1541546"/>
                    <a:gd name="connsiteY1298" fmla="*/ 1113818 h 1176496"/>
                    <a:gd name="connsiteX1299" fmla="*/ 1215885 w 1541546"/>
                    <a:gd name="connsiteY1299" fmla="*/ 1111927 h 1176496"/>
                    <a:gd name="connsiteX1300" fmla="*/ 1211417 w 1541546"/>
                    <a:gd name="connsiteY1300" fmla="*/ 1112694 h 1176496"/>
                    <a:gd name="connsiteX1301" fmla="*/ 1207348 w 1541546"/>
                    <a:gd name="connsiteY1301" fmla="*/ 1115414 h 1176496"/>
                    <a:gd name="connsiteX1302" fmla="*/ 1202640 w 1541546"/>
                    <a:gd name="connsiteY1302" fmla="*/ 1115207 h 1176496"/>
                    <a:gd name="connsiteX1303" fmla="*/ 1197932 w 1541546"/>
                    <a:gd name="connsiteY1303" fmla="*/ 1115654 h 1176496"/>
                    <a:gd name="connsiteX1304" fmla="*/ 1192267 w 1541546"/>
                    <a:gd name="connsiteY1304" fmla="*/ 1117513 h 1176496"/>
                    <a:gd name="connsiteX1305" fmla="*/ 1187879 w 1541546"/>
                    <a:gd name="connsiteY1305" fmla="*/ 1118367 h 1176496"/>
                    <a:gd name="connsiteX1306" fmla="*/ 1183012 w 1541546"/>
                    <a:gd name="connsiteY1306" fmla="*/ 1120329 h 1176496"/>
                    <a:gd name="connsiteX1307" fmla="*/ 1182453 w 1541546"/>
                    <a:gd name="connsiteY1307" fmla="*/ 1124335 h 1176496"/>
                    <a:gd name="connsiteX1308" fmla="*/ 1185485 w 1541546"/>
                    <a:gd name="connsiteY1308" fmla="*/ 1121678 h 1176496"/>
                    <a:gd name="connsiteX1309" fmla="*/ 1183729 w 1541546"/>
                    <a:gd name="connsiteY1309" fmla="*/ 1125340 h 1176496"/>
                    <a:gd name="connsiteX1310" fmla="*/ 1179820 w 1541546"/>
                    <a:gd name="connsiteY1310" fmla="*/ 1128101 h 1176496"/>
                    <a:gd name="connsiteX1311" fmla="*/ 1176868 w 1541546"/>
                    <a:gd name="connsiteY1311" fmla="*/ 1131117 h 1176496"/>
                    <a:gd name="connsiteX1312" fmla="*/ 1173596 w 1541546"/>
                    <a:gd name="connsiteY1312" fmla="*/ 1133583 h 1176496"/>
                    <a:gd name="connsiteX1313" fmla="*/ 1170165 w 1541546"/>
                    <a:gd name="connsiteY1313" fmla="*/ 1135737 h 1176496"/>
                    <a:gd name="connsiteX1314" fmla="*/ 1169447 w 1541546"/>
                    <a:gd name="connsiteY1314" fmla="*/ 1141123 h 1176496"/>
                    <a:gd name="connsiteX1315" fmla="*/ 1169686 w 1541546"/>
                    <a:gd name="connsiteY1315" fmla="*/ 1145910 h 1176496"/>
                    <a:gd name="connsiteX1316" fmla="*/ 1171282 w 1541546"/>
                    <a:gd name="connsiteY1316" fmla="*/ 1153028 h 1176496"/>
                    <a:gd name="connsiteX1317" fmla="*/ 1173437 w 1541546"/>
                    <a:gd name="connsiteY1317" fmla="*/ 1156435 h 1176496"/>
                    <a:gd name="connsiteX1318" fmla="*/ 1174154 w 1541546"/>
                    <a:gd name="connsiteY1318" fmla="*/ 1161685 h 1176496"/>
                    <a:gd name="connsiteX1319" fmla="*/ 1177665 w 1541546"/>
                    <a:gd name="connsiteY1319" fmla="*/ 1165667 h 1176496"/>
                    <a:gd name="connsiteX1320" fmla="*/ 1183091 w 1541546"/>
                    <a:gd name="connsiteY1320" fmla="*/ 1168403 h 1176496"/>
                    <a:gd name="connsiteX1321" fmla="*/ 1187001 w 1541546"/>
                    <a:gd name="connsiteY1321" fmla="*/ 1169489 h 1176496"/>
                    <a:gd name="connsiteX1322" fmla="*/ 1191868 w 1541546"/>
                    <a:gd name="connsiteY1322" fmla="*/ 1171730 h 1176496"/>
                    <a:gd name="connsiteX1323" fmla="*/ 1198491 w 1541546"/>
                    <a:gd name="connsiteY1323" fmla="*/ 1172401 h 1176496"/>
                    <a:gd name="connsiteX1324" fmla="*/ 1201842 w 1541546"/>
                    <a:gd name="connsiteY1324" fmla="*/ 1174794 h 1176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  <a:cxn ang="0">
                      <a:pos x="connsiteX1176" y="connsiteY1176"/>
                    </a:cxn>
                    <a:cxn ang="0">
                      <a:pos x="connsiteX1177" y="connsiteY1177"/>
                    </a:cxn>
                    <a:cxn ang="0">
                      <a:pos x="connsiteX1178" y="connsiteY1178"/>
                    </a:cxn>
                    <a:cxn ang="0">
                      <a:pos x="connsiteX1179" y="connsiteY1179"/>
                    </a:cxn>
                    <a:cxn ang="0">
                      <a:pos x="connsiteX1180" y="connsiteY1180"/>
                    </a:cxn>
                    <a:cxn ang="0">
                      <a:pos x="connsiteX1181" y="connsiteY1181"/>
                    </a:cxn>
                    <a:cxn ang="0">
                      <a:pos x="connsiteX1182" y="connsiteY1182"/>
                    </a:cxn>
                    <a:cxn ang="0">
                      <a:pos x="connsiteX1183" y="connsiteY1183"/>
                    </a:cxn>
                    <a:cxn ang="0">
                      <a:pos x="connsiteX1184" y="connsiteY1184"/>
                    </a:cxn>
                    <a:cxn ang="0">
                      <a:pos x="connsiteX1185" y="connsiteY1185"/>
                    </a:cxn>
                    <a:cxn ang="0">
                      <a:pos x="connsiteX1186" y="connsiteY1186"/>
                    </a:cxn>
                    <a:cxn ang="0">
                      <a:pos x="connsiteX1187" y="connsiteY1187"/>
                    </a:cxn>
                    <a:cxn ang="0">
                      <a:pos x="connsiteX1188" y="connsiteY1188"/>
                    </a:cxn>
                    <a:cxn ang="0">
                      <a:pos x="connsiteX1189" y="connsiteY1189"/>
                    </a:cxn>
                    <a:cxn ang="0">
                      <a:pos x="connsiteX1190" y="connsiteY1190"/>
                    </a:cxn>
                    <a:cxn ang="0">
                      <a:pos x="connsiteX1191" y="connsiteY1191"/>
                    </a:cxn>
                    <a:cxn ang="0">
                      <a:pos x="connsiteX1192" y="connsiteY1192"/>
                    </a:cxn>
                    <a:cxn ang="0">
                      <a:pos x="connsiteX1193" y="connsiteY1193"/>
                    </a:cxn>
                    <a:cxn ang="0">
                      <a:pos x="connsiteX1194" y="connsiteY1194"/>
                    </a:cxn>
                    <a:cxn ang="0">
                      <a:pos x="connsiteX1195" y="connsiteY1195"/>
                    </a:cxn>
                    <a:cxn ang="0">
                      <a:pos x="connsiteX1196" y="connsiteY1196"/>
                    </a:cxn>
                    <a:cxn ang="0">
                      <a:pos x="connsiteX1197" y="connsiteY1197"/>
                    </a:cxn>
                    <a:cxn ang="0">
                      <a:pos x="connsiteX1198" y="connsiteY1198"/>
                    </a:cxn>
                    <a:cxn ang="0">
                      <a:pos x="connsiteX1199" y="connsiteY1199"/>
                    </a:cxn>
                    <a:cxn ang="0">
                      <a:pos x="connsiteX1200" y="connsiteY1200"/>
                    </a:cxn>
                    <a:cxn ang="0">
                      <a:pos x="connsiteX1201" y="connsiteY1201"/>
                    </a:cxn>
                    <a:cxn ang="0">
                      <a:pos x="connsiteX1202" y="connsiteY1202"/>
                    </a:cxn>
                    <a:cxn ang="0">
                      <a:pos x="connsiteX1203" y="connsiteY1203"/>
                    </a:cxn>
                    <a:cxn ang="0">
                      <a:pos x="connsiteX1204" y="connsiteY1204"/>
                    </a:cxn>
                    <a:cxn ang="0">
                      <a:pos x="connsiteX1205" y="connsiteY1205"/>
                    </a:cxn>
                    <a:cxn ang="0">
                      <a:pos x="connsiteX1206" y="connsiteY1206"/>
                    </a:cxn>
                    <a:cxn ang="0">
                      <a:pos x="connsiteX1207" y="connsiteY1207"/>
                    </a:cxn>
                    <a:cxn ang="0">
                      <a:pos x="connsiteX1208" y="connsiteY1208"/>
                    </a:cxn>
                    <a:cxn ang="0">
                      <a:pos x="connsiteX1209" y="connsiteY1209"/>
                    </a:cxn>
                    <a:cxn ang="0">
                      <a:pos x="connsiteX1210" y="connsiteY1210"/>
                    </a:cxn>
                    <a:cxn ang="0">
                      <a:pos x="connsiteX1211" y="connsiteY1211"/>
                    </a:cxn>
                    <a:cxn ang="0">
                      <a:pos x="connsiteX1212" y="connsiteY1212"/>
                    </a:cxn>
                    <a:cxn ang="0">
                      <a:pos x="connsiteX1213" y="connsiteY1213"/>
                    </a:cxn>
                    <a:cxn ang="0">
                      <a:pos x="connsiteX1214" y="connsiteY1214"/>
                    </a:cxn>
                    <a:cxn ang="0">
                      <a:pos x="connsiteX1215" y="connsiteY1215"/>
                    </a:cxn>
                    <a:cxn ang="0">
                      <a:pos x="connsiteX1216" y="connsiteY1216"/>
                    </a:cxn>
                    <a:cxn ang="0">
                      <a:pos x="connsiteX1217" y="connsiteY1217"/>
                    </a:cxn>
                    <a:cxn ang="0">
                      <a:pos x="connsiteX1218" y="connsiteY1218"/>
                    </a:cxn>
                    <a:cxn ang="0">
                      <a:pos x="connsiteX1219" y="connsiteY1219"/>
                    </a:cxn>
                    <a:cxn ang="0">
                      <a:pos x="connsiteX1220" y="connsiteY1220"/>
                    </a:cxn>
                    <a:cxn ang="0">
                      <a:pos x="connsiteX1221" y="connsiteY1221"/>
                    </a:cxn>
                    <a:cxn ang="0">
                      <a:pos x="connsiteX1222" y="connsiteY1222"/>
                    </a:cxn>
                    <a:cxn ang="0">
                      <a:pos x="connsiteX1223" y="connsiteY1223"/>
                    </a:cxn>
                    <a:cxn ang="0">
                      <a:pos x="connsiteX1224" y="connsiteY1224"/>
                    </a:cxn>
                    <a:cxn ang="0">
                      <a:pos x="connsiteX1225" y="connsiteY1225"/>
                    </a:cxn>
                    <a:cxn ang="0">
                      <a:pos x="connsiteX1226" y="connsiteY1226"/>
                    </a:cxn>
                    <a:cxn ang="0">
                      <a:pos x="connsiteX1227" y="connsiteY1227"/>
                    </a:cxn>
                    <a:cxn ang="0">
                      <a:pos x="connsiteX1228" y="connsiteY1228"/>
                    </a:cxn>
                    <a:cxn ang="0">
                      <a:pos x="connsiteX1229" y="connsiteY1229"/>
                    </a:cxn>
                    <a:cxn ang="0">
                      <a:pos x="connsiteX1230" y="connsiteY1230"/>
                    </a:cxn>
                    <a:cxn ang="0">
                      <a:pos x="connsiteX1231" y="connsiteY1231"/>
                    </a:cxn>
                    <a:cxn ang="0">
                      <a:pos x="connsiteX1232" y="connsiteY1232"/>
                    </a:cxn>
                    <a:cxn ang="0">
                      <a:pos x="connsiteX1233" y="connsiteY1233"/>
                    </a:cxn>
                    <a:cxn ang="0">
                      <a:pos x="connsiteX1234" y="connsiteY1234"/>
                    </a:cxn>
                    <a:cxn ang="0">
                      <a:pos x="connsiteX1235" y="connsiteY1235"/>
                    </a:cxn>
                    <a:cxn ang="0">
                      <a:pos x="connsiteX1236" y="connsiteY1236"/>
                    </a:cxn>
                    <a:cxn ang="0">
                      <a:pos x="connsiteX1237" y="connsiteY1237"/>
                    </a:cxn>
                    <a:cxn ang="0">
                      <a:pos x="connsiteX1238" y="connsiteY1238"/>
                    </a:cxn>
                    <a:cxn ang="0">
                      <a:pos x="connsiteX1239" y="connsiteY1239"/>
                    </a:cxn>
                    <a:cxn ang="0">
                      <a:pos x="connsiteX1240" y="connsiteY1240"/>
                    </a:cxn>
                    <a:cxn ang="0">
                      <a:pos x="connsiteX1241" y="connsiteY1241"/>
                    </a:cxn>
                    <a:cxn ang="0">
                      <a:pos x="connsiteX1242" y="connsiteY1242"/>
                    </a:cxn>
                    <a:cxn ang="0">
                      <a:pos x="connsiteX1243" y="connsiteY1243"/>
                    </a:cxn>
                    <a:cxn ang="0">
                      <a:pos x="connsiteX1244" y="connsiteY1244"/>
                    </a:cxn>
                    <a:cxn ang="0">
                      <a:pos x="connsiteX1245" y="connsiteY1245"/>
                    </a:cxn>
                    <a:cxn ang="0">
                      <a:pos x="connsiteX1246" y="connsiteY1246"/>
                    </a:cxn>
                    <a:cxn ang="0">
                      <a:pos x="connsiteX1247" y="connsiteY1247"/>
                    </a:cxn>
                    <a:cxn ang="0">
                      <a:pos x="connsiteX1248" y="connsiteY1248"/>
                    </a:cxn>
                    <a:cxn ang="0">
                      <a:pos x="connsiteX1249" y="connsiteY1249"/>
                    </a:cxn>
                    <a:cxn ang="0">
                      <a:pos x="connsiteX1250" y="connsiteY1250"/>
                    </a:cxn>
                    <a:cxn ang="0">
                      <a:pos x="connsiteX1251" y="connsiteY1251"/>
                    </a:cxn>
                    <a:cxn ang="0">
                      <a:pos x="connsiteX1252" y="connsiteY1252"/>
                    </a:cxn>
                    <a:cxn ang="0">
                      <a:pos x="connsiteX1253" y="connsiteY1253"/>
                    </a:cxn>
                    <a:cxn ang="0">
                      <a:pos x="connsiteX1254" y="connsiteY1254"/>
                    </a:cxn>
                    <a:cxn ang="0">
                      <a:pos x="connsiteX1255" y="connsiteY1255"/>
                    </a:cxn>
                    <a:cxn ang="0">
                      <a:pos x="connsiteX1256" y="connsiteY1256"/>
                    </a:cxn>
                    <a:cxn ang="0">
                      <a:pos x="connsiteX1257" y="connsiteY1257"/>
                    </a:cxn>
                    <a:cxn ang="0">
                      <a:pos x="connsiteX1258" y="connsiteY1258"/>
                    </a:cxn>
                    <a:cxn ang="0">
                      <a:pos x="connsiteX1259" y="connsiteY1259"/>
                    </a:cxn>
                    <a:cxn ang="0">
                      <a:pos x="connsiteX1260" y="connsiteY1260"/>
                    </a:cxn>
                    <a:cxn ang="0">
                      <a:pos x="connsiteX1261" y="connsiteY1261"/>
                    </a:cxn>
                    <a:cxn ang="0">
                      <a:pos x="connsiteX1262" y="connsiteY1262"/>
                    </a:cxn>
                    <a:cxn ang="0">
                      <a:pos x="connsiteX1263" y="connsiteY1263"/>
                    </a:cxn>
                    <a:cxn ang="0">
                      <a:pos x="connsiteX1264" y="connsiteY1264"/>
                    </a:cxn>
                    <a:cxn ang="0">
                      <a:pos x="connsiteX1265" y="connsiteY1265"/>
                    </a:cxn>
                    <a:cxn ang="0">
                      <a:pos x="connsiteX1266" y="connsiteY1266"/>
                    </a:cxn>
                    <a:cxn ang="0">
                      <a:pos x="connsiteX1267" y="connsiteY1267"/>
                    </a:cxn>
                    <a:cxn ang="0">
                      <a:pos x="connsiteX1268" y="connsiteY1268"/>
                    </a:cxn>
                    <a:cxn ang="0">
                      <a:pos x="connsiteX1269" y="connsiteY1269"/>
                    </a:cxn>
                    <a:cxn ang="0">
                      <a:pos x="connsiteX1270" y="connsiteY1270"/>
                    </a:cxn>
                    <a:cxn ang="0">
                      <a:pos x="connsiteX1271" y="connsiteY1271"/>
                    </a:cxn>
                    <a:cxn ang="0">
                      <a:pos x="connsiteX1272" y="connsiteY1272"/>
                    </a:cxn>
                    <a:cxn ang="0">
                      <a:pos x="connsiteX1273" y="connsiteY1273"/>
                    </a:cxn>
                    <a:cxn ang="0">
                      <a:pos x="connsiteX1274" y="connsiteY1274"/>
                    </a:cxn>
                    <a:cxn ang="0">
                      <a:pos x="connsiteX1275" y="connsiteY1275"/>
                    </a:cxn>
                    <a:cxn ang="0">
                      <a:pos x="connsiteX1276" y="connsiteY1276"/>
                    </a:cxn>
                    <a:cxn ang="0">
                      <a:pos x="connsiteX1277" y="connsiteY1277"/>
                    </a:cxn>
                    <a:cxn ang="0">
                      <a:pos x="connsiteX1278" y="connsiteY1278"/>
                    </a:cxn>
                    <a:cxn ang="0">
                      <a:pos x="connsiteX1279" y="connsiteY1279"/>
                    </a:cxn>
                    <a:cxn ang="0">
                      <a:pos x="connsiteX1280" y="connsiteY1280"/>
                    </a:cxn>
                    <a:cxn ang="0">
                      <a:pos x="connsiteX1281" y="connsiteY1281"/>
                    </a:cxn>
                    <a:cxn ang="0">
                      <a:pos x="connsiteX1282" y="connsiteY1282"/>
                    </a:cxn>
                    <a:cxn ang="0">
                      <a:pos x="connsiteX1283" y="connsiteY1283"/>
                    </a:cxn>
                    <a:cxn ang="0">
                      <a:pos x="connsiteX1284" y="connsiteY1284"/>
                    </a:cxn>
                    <a:cxn ang="0">
                      <a:pos x="connsiteX1285" y="connsiteY1285"/>
                    </a:cxn>
                    <a:cxn ang="0">
                      <a:pos x="connsiteX1286" y="connsiteY1286"/>
                    </a:cxn>
                    <a:cxn ang="0">
                      <a:pos x="connsiteX1287" y="connsiteY1287"/>
                    </a:cxn>
                    <a:cxn ang="0">
                      <a:pos x="connsiteX1288" y="connsiteY1288"/>
                    </a:cxn>
                    <a:cxn ang="0">
                      <a:pos x="connsiteX1289" y="connsiteY1289"/>
                    </a:cxn>
                    <a:cxn ang="0">
                      <a:pos x="connsiteX1290" y="connsiteY1290"/>
                    </a:cxn>
                    <a:cxn ang="0">
                      <a:pos x="connsiteX1291" y="connsiteY1291"/>
                    </a:cxn>
                    <a:cxn ang="0">
                      <a:pos x="connsiteX1292" y="connsiteY1292"/>
                    </a:cxn>
                    <a:cxn ang="0">
                      <a:pos x="connsiteX1293" y="connsiteY1293"/>
                    </a:cxn>
                    <a:cxn ang="0">
                      <a:pos x="connsiteX1294" y="connsiteY1294"/>
                    </a:cxn>
                    <a:cxn ang="0">
                      <a:pos x="connsiteX1295" y="connsiteY1295"/>
                    </a:cxn>
                    <a:cxn ang="0">
                      <a:pos x="connsiteX1296" y="connsiteY1296"/>
                    </a:cxn>
                    <a:cxn ang="0">
                      <a:pos x="connsiteX1297" y="connsiteY1297"/>
                    </a:cxn>
                    <a:cxn ang="0">
                      <a:pos x="connsiteX1298" y="connsiteY1298"/>
                    </a:cxn>
                    <a:cxn ang="0">
                      <a:pos x="connsiteX1299" y="connsiteY1299"/>
                    </a:cxn>
                    <a:cxn ang="0">
                      <a:pos x="connsiteX1300" y="connsiteY1300"/>
                    </a:cxn>
                    <a:cxn ang="0">
                      <a:pos x="connsiteX1301" y="connsiteY1301"/>
                    </a:cxn>
                    <a:cxn ang="0">
                      <a:pos x="connsiteX1302" y="connsiteY1302"/>
                    </a:cxn>
                    <a:cxn ang="0">
                      <a:pos x="connsiteX1303" y="connsiteY1303"/>
                    </a:cxn>
                    <a:cxn ang="0">
                      <a:pos x="connsiteX1304" y="connsiteY1304"/>
                    </a:cxn>
                    <a:cxn ang="0">
                      <a:pos x="connsiteX1305" y="connsiteY1305"/>
                    </a:cxn>
                    <a:cxn ang="0">
                      <a:pos x="connsiteX1306" y="connsiteY1306"/>
                    </a:cxn>
                    <a:cxn ang="0">
                      <a:pos x="connsiteX1307" y="connsiteY1307"/>
                    </a:cxn>
                    <a:cxn ang="0">
                      <a:pos x="connsiteX1308" y="connsiteY1308"/>
                    </a:cxn>
                    <a:cxn ang="0">
                      <a:pos x="connsiteX1309" y="connsiteY1309"/>
                    </a:cxn>
                    <a:cxn ang="0">
                      <a:pos x="connsiteX1310" y="connsiteY1310"/>
                    </a:cxn>
                    <a:cxn ang="0">
                      <a:pos x="connsiteX1311" y="connsiteY1311"/>
                    </a:cxn>
                    <a:cxn ang="0">
                      <a:pos x="connsiteX1312" y="connsiteY1312"/>
                    </a:cxn>
                    <a:cxn ang="0">
                      <a:pos x="connsiteX1313" y="connsiteY1313"/>
                    </a:cxn>
                    <a:cxn ang="0">
                      <a:pos x="connsiteX1314" y="connsiteY1314"/>
                    </a:cxn>
                    <a:cxn ang="0">
                      <a:pos x="connsiteX1315" y="connsiteY1315"/>
                    </a:cxn>
                    <a:cxn ang="0">
                      <a:pos x="connsiteX1316" y="connsiteY1316"/>
                    </a:cxn>
                    <a:cxn ang="0">
                      <a:pos x="connsiteX1317" y="connsiteY1317"/>
                    </a:cxn>
                    <a:cxn ang="0">
                      <a:pos x="connsiteX1318" y="connsiteY1318"/>
                    </a:cxn>
                    <a:cxn ang="0">
                      <a:pos x="connsiteX1319" y="connsiteY1319"/>
                    </a:cxn>
                    <a:cxn ang="0">
                      <a:pos x="connsiteX1320" y="connsiteY1320"/>
                    </a:cxn>
                    <a:cxn ang="0">
                      <a:pos x="connsiteX1321" y="connsiteY1321"/>
                    </a:cxn>
                    <a:cxn ang="0">
                      <a:pos x="connsiteX1322" y="connsiteY1322"/>
                    </a:cxn>
                    <a:cxn ang="0">
                      <a:pos x="connsiteX1323" y="connsiteY1323"/>
                    </a:cxn>
                    <a:cxn ang="0">
                      <a:pos x="connsiteX1324" y="connsiteY1324"/>
                    </a:cxn>
                  </a:cxnLst>
                  <a:rect l="l" t="t" r="r" b="b"/>
                  <a:pathLst>
                    <a:path w="1541546" h="1176496">
                      <a:moveTo>
                        <a:pt x="1446320" y="721975"/>
                      </a:moveTo>
                      <a:lnTo>
                        <a:pt x="1442330" y="719557"/>
                      </a:lnTo>
                      <a:lnTo>
                        <a:pt x="1446320" y="721975"/>
                      </a:lnTo>
                      <a:close/>
                      <a:moveTo>
                        <a:pt x="1455576" y="734558"/>
                      </a:moveTo>
                      <a:lnTo>
                        <a:pt x="1448235" y="730002"/>
                      </a:lnTo>
                      <a:lnTo>
                        <a:pt x="1452145" y="732244"/>
                      </a:lnTo>
                      <a:lnTo>
                        <a:pt x="1455576" y="734558"/>
                      </a:lnTo>
                      <a:close/>
                      <a:moveTo>
                        <a:pt x="1456214" y="730521"/>
                      </a:moveTo>
                      <a:lnTo>
                        <a:pt x="1454778" y="725079"/>
                      </a:lnTo>
                      <a:lnTo>
                        <a:pt x="1449112" y="723754"/>
                      </a:lnTo>
                      <a:lnTo>
                        <a:pt x="1443368" y="720834"/>
                      </a:lnTo>
                      <a:lnTo>
                        <a:pt x="1435548" y="716278"/>
                      </a:lnTo>
                      <a:lnTo>
                        <a:pt x="1434591" y="720842"/>
                      </a:lnTo>
                      <a:lnTo>
                        <a:pt x="1438341" y="723060"/>
                      </a:lnTo>
                      <a:lnTo>
                        <a:pt x="1445044" y="726140"/>
                      </a:lnTo>
                      <a:lnTo>
                        <a:pt x="1451347" y="728350"/>
                      </a:lnTo>
                      <a:lnTo>
                        <a:pt x="1455018" y="730233"/>
                      </a:lnTo>
                      <a:close/>
                      <a:moveTo>
                        <a:pt x="1458129" y="735300"/>
                      </a:moveTo>
                      <a:lnTo>
                        <a:pt x="1455256" y="732404"/>
                      </a:lnTo>
                      <a:lnTo>
                        <a:pt x="1458129" y="735300"/>
                      </a:lnTo>
                      <a:close/>
                      <a:moveTo>
                        <a:pt x="1475364" y="779855"/>
                      </a:moveTo>
                      <a:lnTo>
                        <a:pt x="1474247" y="776017"/>
                      </a:lnTo>
                      <a:lnTo>
                        <a:pt x="1475364" y="779855"/>
                      </a:lnTo>
                      <a:close/>
                      <a:moveTo>
                        <a:pt x="1482226" y="770966"/>
                      </a:moveTo>
                      <a:lnTo>
                        <a:pt x="1479992" y="767567"/>
                      </a:lnTo>
                      <a:lnTo>
                        <a:pt x="1482226" y="770966"/>
                      </a:lnTo>
                      <a:close/>
                      <a:moveTo>
                        <a:pt x="1487253" y="790435"/>
                      </a:moveTo>
                      <a:lnTo>
                        <a:pt x="1484939" y="786996"/>
                      </a:lnTo>
                      <a:lnTo>
                        <a:pt x="1487253" y="790435"/>
                      </a:lnTo>
                      <a:close/>
                      <a:moveTo>
                        <a:pt x="1485897" y="764990"/>
                      </a:moveTo>
                      <a:lnTo>
                        <a:pt x="1482146" y="763019"/>
                      </a:lnTo>
                      <a:lnTo>
                        <a:pt x="1485897" y="764990"/>
                      </a:lnTo>
                      <a:close/>
                      <a:moveTo>
                        <a:pt x="1492120" y="784483"/>
                      </a:moveTo>
                      <a:lnTo>
                        <a:pt x="1491162" y="780493"/>
                      </a:lnTo>
                      <a:lnTo>
                        <a:pt x="1487732" y="777685"/>
                      </a:lnTo>
                      <a:lnTo>
                        <a:pt x="1482625" y="774980"/>
                      </a:lnTo>
                      <a:lnTo>
                        <a:pt x="1478316" y="773887"/>
                      </a:lnTo>
                      <a:lnTo>
                        <a:pt x="1479513" y="778810"/>
                      </a:lnTo>
                      <a:lnTo>
                        <a:pt x="1483662" y="778993"/>
                      </a:lnTo>
                      <a:lnTo>
                        <a:pt x="1488769" y="780142"/>
                      </a:lnTo>
                      <a:lnTo>
                        <a:pt x="1491162" y="783717"/>
                      </a:lnTo>
                      <a:close/>
                      <a:moveTo>
                        <a:pt x="1486375" y="810670"/>
                      </a:moveTo>
                      <a:lnTo>
                        <a:pt x="1485018" y="806266"/>
                      </a:lnTo>
                      <a:lnTo>
                        <a:pt x="1485817" y="810495"/>
                      </a:lnTo>
                      <a:close/>
                      <a:moveTo>
                        <a:pt x="1394138" y="1000731"/>
                      </a:moveTo>
                      <a:lnTo>
                        <a:pt x="1390307" y="998936"/>
                      </a:lnTo>
                      <a:lnTo>
                        <a:pt x="1394138" y="1000731"/>
                      </a:lnTo>
                      <a:close/>
                      <a:moveTo>
                        <a:pt x="1457491" y="933396"/>
                      </a:moveTo>
                      <a:lnTo>
                        <a:pt x="1457411" y="929207"/>
                      </a:lnTo>
                      <a:lnTo>
                        <a:pt x="1455336" y="925186"/>
                      </a:lnTo>
                      <a:lnTo>
                        <a:pt x="1455018" y="929295"/>
                      </a:lnTo>
                      <a:lnTo>
                        <a:pt x="1457013" y="933308"/>
                      </a:lnTo>
                      <a:close/>
                      <a:moveTo>
                        <a:pt x="1270382" y="1061332"/>
                      </a:moveTo>
                      <a:lnTo>
                        <a:pt x="1273654" y="1057279"/>
                      </a:lnTo>
                      <a:lnTo>
                        <a:pt x="1270542" y="1059816"/>
                      </a:lnTo>
                      <a:close/>
                      <a:moveTo>
                        <a:pt x="1277723" y="1062003"/>
                      </a:moveTo>
                      <a:lnTo>
                        <a:pt x="1277882" y="1057367"/>
                      </a:lnTo>
                      <a:lnTo>
                        <a:pt x="1277084" y="1061380"/>
                      </a:lnTo>
                      <a:close/>
                      <a:moveTo>
                        <a:pt x="1214848" y="1078088"/>
                      </a:moveTo>
                      <a:lnTo>
                        <a:pt x="1216603" y="1074418"/>
                      </a:lnTo>
                      <a:lnTo>
                        <a:pt x="1212295" y="1074338"/>
                      </a:lnTo>
                      <a:lnTo>
                        <a:pt x="1214768" y="1078080"/>
                      </a:lnTo>
                      <a:close/>
                      <a:moveTo>
                        <a:pt x="1215087" y="1083642"/>
                      </a:moveTo>
                      <a:lnTo>
                        <a:pt x="1215247" y="1078878"/>
                      </a:lnTo>
                      <a:lnTo>
                        <a:pt x="1211098" y="1079509"/>
                      </a:lnTo>
                      <a:lnTo>
                        <a:pt x="1206949" y="1080474"/>
                      </a:lnTo>
                      <a:lnTo>
                        <a:pt x="1211337" y="1081088"/>
                      </a:lnTo>
                      <a:lnTo>
                        <a:pt x="1214768" y="1083522"/>
                      </a:lnTo>
                      <a:close/>
                      <a:moveTo>
                        <a:pt x="1201842" y="1107180"/>
                      </a:moveTo>
                      <a:lnTo>
                        <a:pt x="1212454" y="1106494"/>
                      </a:lnTo>
                      <a:lnTo>
                        <a:pt x="1217401" y="1101244"/>
                      </a:lnTo>
                      <a:lnTo>
                        <a:pt x="1215007" y="1091876"/>
                      </a:lnTo>
                      <a:lnTo>
                        <a:pt x="1210539" y="1092475"/>
                      </a:lnTo>
                      <a:lnTo>
                        <a:pt x="1212135" y="1087815"/>
                      </a:lnTo>
                      <a:lnTo>
                        <a:pt x="1205512" y="1086427"/>
                      </a:lnTo>
                      <a:lnTo>
                        <a:pt x="1205033" y="1078998"/>
                      </a:lnTo>
                      <a:lnTo>
                        <a:pt x="1210300" y="1076900"/>
                      </a:lnTo>
                      <a:lnTo>
                        <a:pt x="1208544" y="1067883"/>
                      </a:lnTo>
                      <a:lnTo>
                        <a:pt x="1211576" y="1074673"/>
                      </a:lnTo>
                      <a:lnTo>
                        <a:pt x="1226657" y="1063263"/>
                      </a:lnTo>
                      <a:lnTo>
                        <a:pt x="1234157" y="1067021"/>
                      </a:lnTo>
                      <a:lnTo>
                        <a:pt x="1238147" y="1061620"/>
                      </a:lnTo>
                      <a:lnTo>
                        <a:pt x="1244849" y="1063622"/>
                      </a:lnTo>
                      <a:lnTo>
                        <a:pt x="1248519" y="1057670"/>
                      </a:lnTo>
                      <a:lnTo>
                        <a:pt x="1244610" y="1055284"/>
                      </a:lnTo>
                      <a:lnTo>
                        <a:pt x="1251711" y="1058029"/>
                      </a:lnTo>
                      <a:lnTo>
                        <a:pt x="1249318" y="1062154"/>
                      </a:lnTo>
                      <a:lnTo>
                        <a:pt x="1255142" y="1059689"/>
                      </a:lnTo>
                      <a:lnTo>
                        <a:pt x="1254344" y="1054510"/>
                      </a:lnTo>
                      <a:lnTo>
                        <a:pt x="1264318" y="1057191"/>
                      </a:lnTo>
                      <a:lnTo>
                        <a:pt x="1263520" y="1048103"/>
                      </a:lnTo>
                      <a:lnTo>
                        <a:pt x="1267589" y="1049164"/>
                      </a:lnTo>
                      <a:lnTo>
                        <a:pt x="1266313" y="1053744"/>
                      </a:lnTo>
                      <a:lnTo>
                        <a:pt x="1270462" y="1055747"/>
                      </a:lnTo>
                      <a:lnTo>
                        <a:pt x="1274052" y="1051303"/>
                      </a:lnTo>
                      <a:lnTo>
                        <a:pt x="1277643" y="1049372"/>
                      </a:lnTo>
                      <a:lnTo>
                        <a:pt x="1280117" y="1052563"/>
                      </a:lnTo>
                      <a:lnTo>
                        <a:pt x="1282750" y="1048694"/>
                      </a:lnTo>
                      <a:lnTo>
                        <a:pt x="1282111" y="1043044"/>
                      </a:lnTo>
                      <a:lnTo>
                        <a:pt x="1289452" y="1051215"/>
                      </a:lnTo>
                      <a:lnTo>
                        <a:pt x="1288734" y="1046212"/>
                      </a:lnTo>
                      <a:lnTo>
                        <a:pt x="1292404" y="1047967"/>
                      </a:lnTo>
                      <a:lnTo>
                        <a:pt x="1292564" y="1041361"/>
                      </a:lnTo>
                      <a:lnTo>
                        <a:pt x="1295915" y="1045470"/>
                      </a:lnTo>
                      <a:lnTo>
                        <a:pt x="1296234" y="1040970"/>
                      </a:lnTo>
                      <a:lnTo>
                        <a:pt x="1296952" y="1036988"/>
                      </a:lnTo>
                      <a:lnTo>
                        <a:pt x="1295995" y="1031914"/>
                      </a:lnTo>
                      <a:lnTo>
                        <a:pt x="1291766" y="1027780"/>
                      </a:lnTo>
                      <a:lnTo>
                        <a:pt x="1295835" y="1027350"/>
                      </a:lnTo>
                      <a:lnTo>
                        <a:pt x="1292324" y="1022323"/>
                      </a:lnTo>
                      <a:lnTo>
                        <a:pt x="1289931" y="1012373"/>
                      </a:lnTo>
                      <a:lnTo>
                        <a:pt x="1285941" y="1010131"/>
                      </a:lnTo>
                      <a:lnTo>
                        <a:pt x="1296394" y="1020623"/>
                      </a:lnTo>
                      <a:lnTo>
                        <a:pt x="1302298" y="1027350"/>
                      </a:lnTo>
                      <a:lnTo>
                        <a:pt x="1304692" y="1031714"/>
                      </a:lnTo>
                      <a:lnTo>
                        <a:pt x="1316661" y="1027365"/>
                      </a:lnTo>
                      <a:lnTo>
                        <a:pt x="1322166" y="1030709"/>
                      </a:lnTo>
                      <a:lnTo>
                        <a:pt x="1324639" y="1025514"/>
                      </a:lnTo>
                      <a:lnTo>
                        <a:pt x="1329666" y="1020264"/>
                      </a:lnTo>
                      <a:lnTo>
                        <a:pt x="1329506" y="1027342"/>
                      </a:lnTo>
                      <a:lnTo>
                        <a:pt x="1333975" y="1027373"/>
                      </a:lnTo>
                      <a:lnTo>
                        <a:pt x="1331821" y="1021996"/>
                      </a:lnTo>
                      <a:lnTo>
                        <a:pt x="1340518" y="1020631"/>
                      </a:lnTo>
                      <a:lnTo>
                        <a:pt x="1348656" y="1021996"/>
                      </a:lnTo>
                      <a:lnTo>
                        <a:pt x="1353285" y="1025522"/>
                      </a:lnTo>
                      <a:lnTo>
                        <a:pt x="1351928" y="1020631"/>
                      </a:lnTo>
                      <a:lnTo>
                        <a:pt x="1355359" y="1018046"/>
                      </a:lnTo>
                      <a:lnTo>
                        <a:pt x="1359987" y="1022610"/>
                      </a:lnTo>
                      <a:lnTo>
                        <a:pt x="1363657" y="1020631"/>
                      </a:lnTo>
                      <a:lnTo>
                        <a:pt x="1379775" y="1013913"/>
                      </a:lnTo>
                      <a:lnTo>
                        <a:pt x="1380493" y="1007195"/>
                      </a:lnTo>
                      <a:lnTo>
                        <a:pt x="1385599" y="1006803"/>
                      </a:lnTo>
                      <a:lnTo>
                        <a:pt x="1385201" y="1000516"/>
                      </a:lnTo>
                      <a:lnTo>
                        <a:pt x="1386477" y="993686"/>
                      </a:lnTo>
                      <a:lnTo>
                        <a:pt x="1391344" y="993590"/>
                      </a:lnTo>
                      <a:lnTo>
                        <a:pt x="1395813" y="991428"/>
                      </a:lnTo>
                      <a:lnTo>
                        <a:pt x="1400042" y="987710"/>
                      </a:lnTo>
                      <a:lnTo>
                        <a:pt x="1399164" y="993758"/>
                      </a:lnTo>
                      <a:lnTo>
                        <a:pt x="1404111" y="989130"/>
                      </a:lnTo>
                      <a:lnTo>
                        <a:pt x="1399962" y="987917"/>
                      </a:lnTo>
                      <a:lnTo>
                        <a:pt x="1397648" y="982076"/>
                      </a:lnTo>
                      <a:lnTo>
                        <a:pt x="1403872" y="983353"/>
                      </a:lnTo>
                      <a:lnTo>
                        <a:pt x="1405867" y="987039"/>
                      </a:lnTo>
                      <a:lnTo>
                        <a:pt x="1407064" y="980505"/>
                      </a:lnTo>
                      <a:lnTo>
                        <a:pt x="1413128" y="973627"/>
                      </a:lnTo>
                      <a:lnTo>
                        <a:pt x="1418155" y="971480"/>
                      </a:lnTo>
                      <a:lnTo>
                        <a:pt x="1415361" y="966908"/>
                      </a:lnTo>
                      <a:lnTo>
                        <a:pt x="1410494" y="966892"/>
                      </a:lnTo>
                      <a:lnTo>
                        <a:pt x="1413287" y="961801"/>
                      </a:lnTo>
                      <a:lnTo>
                        <a:pt x="1417117" y="966094"/>
                      </a:lnTo>
                      <a:lnTo>
                        <a:pt x="1415840" y="960182"/>
                      </a:lnTo>
                      <a:lnTo>
                        <a:pt x="1419510" y="962328"/>
                      </a:lnTo>
                      <a:lnTo>
                        <a:pt x="1423819" y="960174"/>
                      </a:lnTo>
                      <a:lnTo>
                        <a:pt x="1427969" y="960174"/>
                      </a:lnTo>
                      <a:lnTo>
                        <a:pt x="1433713" y="954253"/>
                      </a:lnTo>
                      <a:lnTo>
                        <a:pt x="1429644" y="953463"/>
                      </a:lnTo>
                      <a:lnTo>
                        <a:pt x="1429006" y="947639"/>
                      </a:lnTo>
                      <a:lnTo>
                        <a:pt x="1431001" y="951748"/>
                      </a:lnTo>
                      <a:lnTo>
                        <a:pt x="1439060" y="950655"/>
                      </a:lnTo>
                      <a:lnTo>
                        <a:pt x="1438181" y="946753"/>
                      </a:lnTo>
                      <a:lnTo>
                        <a:pt x="1433873" y="943920"/>
                      </a:lnTo>
                      <a:lnTo>
                        <a:pt x="1432676" y="938511"/>
                      </a:lnTo>
                      <a:lnTo>
                        <a:pt x="1437065" y="937410"/>
                      </a:lnTo>
                      <a:lnTo>
                        <a:pt x="1438261" y="942149"/>
                      </a:lnTo>
                      <a:lnTo>
                        <a:pt x="1445602" y="940027"/>
                      </a:lnTo>
                      <a:lnTo>
                        <a:pt x="1438660" y="933308"/>
                      </a:lnTo>
                      <a:lnTo>
                        <a:pt x="1441613" y="929933"/>
                      </a:lnTo>
                      <a:lnTo>
                        <a:pt x="1449911" y="933300"/>
                      </a:lnTo>
                      <a:lnTo>
                        <a:pt x="1454060" y="933324"/>
                      </a:lnTo>
                      <a:lnTo>
                        <a:pt x="1450709" y="926933"/>
                      </a:lnTo>
                      <a:lnTo>
                        <a:pt x="1449512" y="920574"/>
                      </a:lnTo>
                      <a:lnTo>
                        <a:pt x="1450230" y="913193"/>
                      </a:lnTo>
                      <a:lnTo>
                        <a:pt x="1445682" y="911302"/>
                      </a:lnTo>
                      <a:lnTo>
                        <a:pt x="1445922" y="906977"/>
                      </a:lnTo>
                      <a:lnTo>
                        <a:pt x="1453661" y="900818"/>
                      </a:lnTo>
                      <a:lnTo>
                        <a:pt x="1444964" y="899724"/>
                      </a:lnTo>
                      <a:lnTo>
                        <a:pt x="1441293" y="896844"/>
                      </a:lnTo>
                      <a:lnTo>
                        <a:pt x="1449272" y="898376"/>
                      </a:lnTo>
                      <a:lnTo>
                        <a:pt x="1445602" y="893014"/>
                      </a:lnTo>
                      <a:lnTo>
                        <a:pt x="1441213" y="893094"/>
                      </a:lnTo>
                      <a:lnTo>
                        <a:pt x="1441133" y="888163"/>
                      </a:lnTo>
                      <a:lnTo>
                        <a:pt x="1446719" y="886248"/>
                      </a:lnTo>
                      <a:lnTo>
                        <a:pt x="1448554" y="891291"/>
                      </a:lnTo>
                      <a:lnTo>
                        <a:pt x="1450150" y="886296"/>
                      </a:lnTo>
                      <a:lnTo>
                        <a:pt x="1448954" y="892998"/>
                      </a:lnTo>
                      <a:lnTo>
                        <a:pt x="1456294" y="888689"/>
                      </a:lnTo>
                      <a:lnTo>
                        <a:pt x="1451267" y="883048"/>
                      </a:lnTo>
                      <a:lnTo>
                        <a:pt x="1456693" y="880710"/>
                      </a:lnTo>
                      <a:lnTo>
                        <a:pt x="1455656" y="876058"/>
                      </a:lnTo>
                      <a:lnTo>
                        <a:pt x="1460603" y="874654"/>
                      </a:lnTo>
                      <a:lnTo>
                        <a:pt x="1461241" y="866141"/>
                      </a:lnTo>
                      <a:lnTo>
                        <a:pt x="1461002" y="859606"/>
                      </a:lnTo>
                      <a:lnTo>
                        <a:pt x="1464752" y="852712"/>
                      </a:lnTo>
                      <a:lnTo>
                        <a:pt x="1465869" y="848323"/>
                      </a:lnTo>
                      <a:lnTo>
                        <a:pt x="1462118" y="846712"/>
                      </a:lnTo>
                      <a:lnTo>
                        <a:pt x="1468342" y="845993"/>
                      </a:lnTo>
                      <a:lnTo>
                        <a:pt x="1470097" y="839283"/>
                      </a:lnTo>
                      <a:lnTo>
                        <a:pt x="1470177" y="832932"/>
                      </a:lnTo>
                      <a:lnTo>
                        <a:pt x="1475044" y="839259"/>
                      </a:lnTo>
                      <a:lnTo>
                        <a:pt x="1473050" y="844765"/>
                      </a:lnTo>
                      <a:lnTo>
                        <a:pt x="1475364" y="839570"/>
                      </a:lnTo>
                      <a:lnTo>
                        <a:pt x="1478156" y="835756"/>
                      </a:lnTo>
                      <a:lnTo>
                        <a:pt x="1483423" y="837584"/>
                      </a:lnTo>
                      <a:lnTo>
                        <a:pt x="1482705" y="833658"/>
                      </a:lnTo>
                      <a:lnTo>
                        <a:pt x="1481668" y="827698"/>
                      </a:lnTo>
                      <a:lnTo>
                        <a:pt x="1475204" y="822918"/>
                      </a:lnTo>
                      <a:lnTo>
                        <a:pt x="1480950" y="822112"/>
                      </a:lnTo>
                      <a:lnTo>
                        <a:pt x="1475124" y="814508"/>
                      </a:lnTo>
                      <a:lnTo>
                        <a:pt x="1481188" y="814325"/>
                      </a:lnTo>
                      <a:lnTo>
                        <a:pt x="1475524" y="811907"/>
                      </a:lnTo>
                      <a:lnTo>
                        <a:pt x="1470497" y="808691"/>
                      </a:lnTo>
                      <a:lnTo>
                        <a:pt x="1472731" y="803250"/>
                      </a:lnTo>
                      <a:lnTo>
                        <a:pt x="1479593" y="805683"/>
                      </a:lnTo>
                      <a:lnTo>
                        <a:pt x="1479353" y="799508"/>
                      </a:lnTo>
                      <a:lnTo>
                        <a:pt x="1480311" y="805675"/>
                      </a:lnTo>
                      <a:lnTo>
                        <a:pt x="1484780" y="805691"/>
                      </a:lnTo>
                      <a:lnTo>
                        <a:pt x="1482865" y="798981"/>
                      </a:lnTo>
                      <a:lnTo>
                        <a:pt x="1481987" y="792255"/>
                      </a:lnTo>
                      <a:lnTo>
                        <a:pt x="1476561" y="792231"/>
                      </a:lnTo>
                      <a:lnTo>
                        <a:pt x="1477359" y="796603"/>
                      </a:lnTo>
                      <a:lnTo>
                        <a:pt x="1470417" y="798957"/>
                      </a:lnTo>
                      <a:lnTo>
                        <a:pt x="1468981" y="793683"/>
                      </a:lnTo>
                      <a:lnTo>
                        <a:pt x="1475044" y="792247"/>
                      </a:lnTo>
                      <a:lnTo>
                        <a:pt x="1479673" y="785536"/>
                      </a:lnTo>
                      <a:lnTo>
                        <a:pt x="1483982" y="782815"/>
                      </a:lnTo>
                      <a:lnTo>
                        <a:pt x="1477918" y="782408"/>
                      </a:lnTo>
                      <a:lnTo>
                        <a:pt x="1469619" y="778834"/>
                      </a:lnTo>
                      <a:lnTo>
                        <a:pt x="1462118" y="772099"/>
                      </a:lnTo>
                      <a:lnTo>
                        <a:pt x="1455895" y="767871"/>
                      </a:lnTo>
                      <a:lnTo>
                        <a:pt x="1446320" y="772076"/>
                      </a:lnTo>
                      <a:lnTo>
                        <a:pt x="1435469" y="766594"/>
                      </a:lnTo>
                      <a:lnTo>
                        <a:pt x="1429165" y="766371"/>
                      </a:lnTo>
                      <a:lnTo>
                        <a:pt x="1428287" y="770575"/>
                      </a:lnTo>
                      <a:lnTo>
                        <a:pt x="1428367" y="765708"/>
                      </a:lnTo>
                      <a:lnTo>
                        <a:pt x="1434831" y="765245"/>
                      </a:lnTo>
                      <a:lnTo>
                        <a:pt x="1438740" y="767831"/>
                      </a:lnTo>
                      <a:lnTo>
                        <a:pt x="1442251" y="765421"/>
                      </a:lnTo>
                      <a:lnTo>
                        <a:pt x="1446001" y="758663"/>
                      </a:lnTo>
                      <a:lnTo>
                        <a:pt x="1453981" y="752136"/>
                      </a:lnTo>
                      <a:lnTo>
                        <a:pt x="1465550" y="749910"/>
                      </a:lnTo>
                      <a:lnTo>
                        <a:pt x="1463635" y="745457"/>
                      </a:lnTo>
                      <a:lnTo>
                        <a:pt x="1460763" y="741444"/>
                      </a:lnTo>
                      <a:lnTo>
                        <a:pt x="1447437" y="732244"/>
                      </a:lnTo>
                      <a:lnTo>
                        <a:pt x="1438740" y="728279"/>
                      </a:lnTo>
                      <a:lnTo>
                        <a:pt x="1422383" y="718975"/>
                      </a:lnTo>
                      <a:lnTo>
                        <a:pt x="1418713" y="713078"/>
                      </a:lnTo>
                      <a:lnTo>
                        <a:pt x="1411771" y="711666"/>
                      </a:lnTo>
                      <a:lnTo>
                        <a:pt x="1404350" y="713302"/>
                      </a:lnTo>
                      <a:lnTo>
                        <a:pt x="1407861" y="709416"/>
                      </a:lnTo>
                      <a:lnTo>
                        <a:pt x="1419830" y="711642"/>
                      </a:lnTo>
                      <a:lnTo>
                        <a:pt x="1425654" y="717874"/>
                      </a:lnTo>
                      <a:lnTo>
                        <a:pt x="1431081" y="718360"/>
                      </a:lnTo>
                      <a:lnTo>
                        <a:pt x="1435229" y="715536"/>
                      </a:lnTo>
                      <a:lnTo>
                        <a:pt x="1441613" y="718360"/>
                      </a:lnTo>
                      <a:lnTo>
                        <a:pt x="1454778" y="720826"/>
                      </a:lnTo>
                      <a:lnTo>
                        <a:pt x="1446879" y="711794"/>
                      </a:lnTo>
                      <a:lnTo>
                        <a:pt x="1432836" y="704924"/>
                      </a:lnTo>
                      <a:lnTo>
                        <a:pt x="1430362" y="698205"/>
                      </a:lnTo>
                      <a:lnTo>
                        <a:pt x="1416319" y="691495"/>
                      </a:lnTo>
                      <a:lnTo>
                        <a:pt x="1411452" y="684785"/>
                      </a:lnTo>
                      <a:lnTo>
                        <a:pt x="1408819" y="678066"/>
                      </a:lnTo>
                      <a:lnTo>
                        <a:pt x="1401159" y="671795"/>
                      </a:lnTo>
                      <a:lnTo>
                        <a:pt x="1398286" y="664630"/>
                      </a:lnTo>
                      <a:lnTo>
                        <a:pt x="1392541" y="657911"/>
                      </a:lnTo>
                      <a:lnTo>
                        <a:pt x="1387594" y="651305"/>
                      </a:lnTo>
                      <a:lnTo>
                        <a:pt x="1377142" y="637756"/>
                      </a:lnTo>
                      <a:lnTo>
                        <a:pt x="1367726" y="631038"/>
                      </a:lnTo>
                      <a:lnTo>
                        <a:pt x="1350891" y="624319"/>
                      </a:lnTo>
                      <a:lnTo>
                        <a:pt x="1347699" y="620984"/>
                      </a:lnTo>
                      <a:lnTo>
                        <a:pt x="1338842" y="617609"/>
                      </a:lnTo>
                      <a:lnTo>
                        <a:pt x="1336050" y="611002"/>
                      </a:lnTo>
                      <a:lnTo>
                        <a:pt x="1339480" y="607891"/>
                      </a:lnTo>
                      <a:lnTo>
                        <a:pt x="1340119" y="597558"/>
                      </a:lnTo>
                      <a:lnTo>
                        <a:pt x="1339640" y="590807"/>
                      </a:lnTo>
                      <a:lnTo>
                        <a:pt x="1347221" y="584113"/>
                      </a:lnTo>
                      <a:lnTo>
                        <a:pt x="1350013" y="579046"/>
                      </a:lnTo>
                      <a:lnTo>
                        <a:pt x="1343311" y="572823"/>
                      </a:lnTo>
                      <a:lnTo>
                        <a:pt x="1348816" y="570708"/>
                      </a:lnTo>
                      <a:lnTo>
                        <a:pt x="1350571" y="575887"/>
                      </a:lnTo>
                      <a:lnTo>
                        <a:pt x="1361184" y="572687"/>
                      </a:lnTo>
                      <a:lnTo>
                        <a:pt x="1356635" y="566224"/>
                      </a:lnTo>
                      <a:lnTo>
                        <a:pt x="1359668" y="561724"/>
                      </a:lnTo>
                      <a:lnTo>
                        <a:pt x="1359030" y="557455"/>
                      </a:lnTo>
                      <a:lnTo>
                        <a:pt x="1363417" y="557367"/>
                      </a:lnTo>
                      <a:lnTo>
                        <a:pt x="1372673" y="550649"/>
                      </a:lnTo>
                      <a:lnTo>
                        <a:pt x="1378418" y="552739"/>
                      </a:lnTo>
                      <a:lnTo>
                        <a:pt x="1384323" y="544042"/>
                      </a:lnTo>
                      <a:lnTo>
                        <a:pt x="1387036" y="547409"/>
                      </a:lnTo>
                      <a:lnTo>
                        <a:pt x="1389191" y="543922"/>
                      </a:lnTo>
                      <a:lnTo>
                        <a:pt x="1391823" y="549141"/>
                      </a:lnTo>
                      <a:lnTo>
                        <a:pt x="1399962" y="547481"/>
                      </a:lnTo>
                      <a:lnTo>
                        <a:pt x="1395733" y="542566"/>
                      </a:lnTo>
                      <a:lnTo>
                        <a:pt x="1398366" y="537236"/>
                      </a:lnTo>
                      <a:lnTo>
                        <a:pt x="1395813" y="532895"/>
                      </a:lnTo>
                      <a:lnTo>
                        <a:pt x="1391823" y="530454"/>
                      </a:lnTo>
                      <a:lnTo>
                        <a:pt x="1382807" y="529584"/>
                      </a:lnTo>
                      <a:lnTo>
                        <a:pt x="1380573" y="526049"/>
                      </a:lnTo>
                      <a:lnTo>
                        <a:pt x="1365572" y="529408"/>
                      </a:lnTo>
                      <a:lnTo>
                        <a:pt x="1358152" y="525315"/>
                      </a:lnTo>
                      <a:lnTo>
                        <a:pt x="1350971" y="523863"/>
                      </a:lnTo>
                      <a:lnTo>
                        <a:pt x="1349136" y="520081"/>
                      </a:lnTo>
                      <a:lnTo>
                        <a:pt x="1342034" y="517161"/>
                      </a:lnTo>
                      <a:lnTo>
                        <a:pt x="1335092" y="517145"/>
                      </a:lnTo>
                      <a:lnTo>
                        <a:pt x="1323842" y="520943"/>
                      </a:lnTo>
                      <a:lnTo>
                        <a:pt x="1327512" y="523839"/>
                      </a:lnTo>
                      <a:lnTo>
                        <a:pt x="1320331" y="530534"/>
                      </a:lnTo>
                      <a:lnTo>
                        <a:pt x="1321368" y="534978"/>
                      </a:lnTo>
                      <a:lnTo>
                        <a:pt x="1313708" y="539989"/>
                      </a:lnTo>
                      <a:lnTo>
                        <a:pt x="1305650" y="541345"/>
                      </a:lnTo>
                      <a:lnTo>
                        <a:pt x="1301022" y="537786"/>
                      </a:lnTo>
                      <a:lnTo>
                        <a:pt x="1291766" y="530374"/>
                      </a:lnTo>
                      <a:lnTo>
                        <a:pt x="1289931" y="526225"/>
                      </a:lnTo>
                      <a:lnTo>
                        <a:pt x="1292404" y="519826"/>
                      </a:lnTo>
                      <a:lnTo>
                        <a:pt x="1297431" y="522251"/>
                      </a:lnTo>
                      <a:lnTo>
                        <a:pt x="1294479" y="518078"/>
                      </a:lnTo>
                      <a:lnTo>
                        <a:pt x="1290170" y="517951"/>
                      </a:lnTo>
                      <a:lnTo>
                        <a:pt x="1294798" y="517807"/>
                      </a:lnTo>
                      <a:lnTo>
                        <a:pt x="1290489" y="517153"/>
                      </a:lnTo>
                      <a:lnTo>
                        <a:pt x="1284106" y="510466"/>
                      </a:lnTo>
                      <a:lnTo>
                        <a:pt x="1272377" y="506748"/>
                      </a:lnTo>
                      <a:lnTo>
                        <a:pt x="1273015" y="510801"/>
                      </a:lnTo>
                      <a:lnTo>
                        <a:pt x="1264557" y="506732"/>
                      </a:lnTo>
                      <a:lnTo>
                        <a:pt x="1263041" y="510905"/>
                      </a:lnTo>
                      <a:lnTo>
                        <a:pt x="1261206" y="505998"/>
                      </a:lnTo>
                      <a:lnTo>
                        <a:pt x="1256339" y="506102"/>
                      </a:lnTo>
                      <a:lnTo>
                        <a:pt x="1252748" y="508176"/>
                      </a:lnTo>
                      <a:lnTo>
                        <a:pt x="1255381" y="504474"/>
                      </a:lnTo>
                      <a:lnTo>
                        <a:pt x="1248041" y="501649"/>
                      </a:lnTo>
                      <a:lnTo>
                        <a:pt x="1242376" y="497069"/>
                      </a:lnTo>
                      <a:lnTo>
                        <a:pt x="1236232" y="490367"/>
                      </a:lnTo>
                      <a:lnTo>
                        <a:pt x="1233439" y="483672"/>
                      </a:lnTo>
                      <a:lnTo>
                        <a:pt x="1235912" y="477401"/>
                      </a:lnTo>
                      <a:lnTo>
                        <a:pt x="1232960" y="473587"/>
                      </a:lnTo>
                      <a:lnTo>
                        <a:pt x="1235992" y="470276"/>
                      </a:lnTo>
                      <a:lnTo>
                        <a:pt x="1241498" y="470276"/>
                      </a:lnTo>
                      <a:lnTo>
                        <a:pt x="1248759" y="475669"/>
                      </a:lnTo>
                      <a:lnTo>
                        <a:pt x="1254185" y="471672"/>
                      </a:lnTo>
                      <a:lnTo>
                        <a:pt x="1262961" y="470754"/>
                      </a:lnTo>
                      <a:lnTo>
                        <a:pt x="1267031" y="470060"/>
                      </a:lnTo>
                      <a:lnTo>
                        <a:pt x="1271659" y="463589"/>
                      </a:lnTo>
                      <a:lnTo>
                        <a:pt x="1268946" y="457597"/>
                      </a:lnTo>
                      <a:lnTo>
                        <a:pt x="1269983" y="450200"/>
                      </a:lnTo>
                      <a:lnTo>
                        <a:pt x="1279957" y="443498"/>
                      </a:lnTo>
                      <a:lnTo>
                        <a:pt x="1288574" y="437155"/>
                      </a:lnTo>
                      <a:lnTo>
                        <a:pt x="1290968" y="430221"/>
                      </a:lnTo>
                      <a:lnTo>
                        <a:pt x="1292165" y="423574"/>
                      </a:lnTo>
                      <a:lnTo>
                        <a:pt x="1297351" y="419513"/>
                      </a:lnTo>
                      <a:lnTo>
                        <a:pt x="1293920" y="416936"/>
                      </a:lnTo>
                      <a:lnTo>
                        <a:pt x="1298149" y="411031"/>
                      </a:lnTo>
                      <a:lnTo>
                        <a:pt x="1306926" y="412938"/>
                      </a:lnTo>
                      <a:lnTo>
                        <a:pt x="1309958" y="416241"/>
                      </a:lnTo>
                      <a:lnTo>
                        <a:pt x="1314506" y="414821"/>
                      </a:lnTo>
                      <a:lnTo>
                        <a:pt x="1321368" y="416513"/>
                      </a:lnTo>
                      <a:lnTo>
                        <a:pt x="1330704" y="423502"/>
                      </a:lnTo>
                      <a:lnTo>
                        <a:pt x="1337167" y="428130"/>
                      </a:lnTo>
                      <a:lnTo>
                        <a:pt x="1335650" y="436851"/>
                      </a:lnTo>
                      <a:lnTo>
                        <a:pt x="1333975" y="443394"/>
                      </a:lnTo>
                      <a:lnTo>
                        <a:pt x="1326236" y="450113"/>
                      </a:lnTo>
                      <a:lnTo>
                        <a:pt x="1331821" y="456695"/>
                      </a:lnTo>
                      <a:lnTo>
                        <a:pt x="1325597" y="456879"/>
                      </a:lnTo>
                      <a:lnTo>
                        <a:pt x="1331103" y="459743"/>
                      </a:lnTo>
                      <a:lnTo>
                        <a:pt x="1326474" y="463581"/>
                      </a:lnTo>
                      <a:lnTo>
                        <a:pt x="1331581" y="463717"/>
                      </a:lnTo>
                      <a:lnTo>
                        <a:pt x="1335890" y="466478"/>
                      </a:lnTo>
                      <a:lnTo>
                        <a:pt x="1339082" y="463422"/>
                      </a:lnTo>
                      <a:lnTo>
                        <a:pt x="1337725" y="467826"/>
                      </a:lnTo>
                      <a:lnTo>
                        <a:pt x="1342832" y="472837"/>
                      </a:lnTo>
                      <a:lnTo>
                        <a:pt x="1329268" y="480066"/>
                      </a:lnTo>
                      <a:lnTo>
                        <a:pt x="1332380" y="483657"/>
                      </a:lnTo>
                      <a:lnTo>
                        <a:pt x="1337247" y="483856"/>
                      </a:lnTo>
                      <a:lnTo>
                        <a:pt x="1346981" y="480178"/>
                      </a:lnTo>
                      <a:lnTo>
                        <a:pt x="1342672" y="478765"/>
                      </a:lnTo>
                      <a:lnTo>
                        <a:pt x="1347779" y="476954"/>
                      </a:lnTo>
                      <a:lnTo>
                        <a:pt x="1354083" y="474848"/>
                      </a:lnTo>
                      <a:lnTo>
                        <a:pt x="1357353" y="463581"/>
                      </a:lnTo>
                      <a:lnTo>
                        <a:pt x="1367248" y="456903"/>
                      </a:lnTo>
                      <a:lnTo>
                        <a:pt x="1378020" y="453727"/>
                      </a:lnTo>
                      <a:lnTo>
                        <a:pt x="1375865" y="449594"/>
                      </a:lnTo>
                      <a:lnTo>
                        <a:pt x="1381212" y="452522"/>
                      </a:lnTo>
                      <a:lnTo>
                        <a:pt x="1385121" y="450192"/>
                      </a:lnTo>
                      <a:lnTo>
                        <a:pt x="1399243" y="449219"/>
                      </a:lnTo>
                      <a:lnTo>
                        <a:pt x="1403472" y="443825"/>
                      </a:lnTo>
                      <a:lnTo>
                        <a:pt x="1403472" y="436947"/>
                      </a:lnTo>
                      <a:lnTo>
                        <a:pt x="1407941" y="430380"/>
                      </a:lnTo>
                      <a:lnTo>
                        <a:pt x="1414404" y="423574"/>
                      </a:lnTo>
                      <a:lnTo>
                        <a:pt x="1425255" y="418125"/>
                      </a:lnTo>
                      <a:lnTo>
                        <a:pt x="1430601" y="413257"/>
                      </a:lnTo>
                      <a:lnTo>
                        <a:pt x="1434272" y="403978"/>
                      </a:lnTo>
                      <a:lnTo>
                        <a:pt x="1435788" y="397211"/>
                      </a:lnTo>
                      <a:lnTo>
                        <a:pt x="1434113" y="385801"/>
                      </a:lnTo>
                      <a:lnTo>
                        <a:pt x="1438341" y="386336"/>
                      </a:lnTo>
                      <a:lnTo>
                        <a:pt x="1448714" y="390325"/>
                      </a:lnTo>
                      <a:lnTo>
                        <a:pt x="1477758" y="396868"/>
                      </a:lnTo>
                      <a:lnTo>
                        <a:pt x="1481508" y="390373"/>
                      </a:lnTo>
                      <a:lnTo>
                        <a:pt x="1472252" y="384078"/>
                      </a:lnTo>
                      <a:lnTo>
                        <a:pt x="1466188" y="377176"/>
                      </a:lnTo>
                      <a:lnTo>
                        <a:pt x="1478236" y="376969"/>
                      </a:lnTo>
                      <a:lnTo>
                        <a:pt x="1490045" y="376745"/>
                      </a:lnTo>
                      <a:lnTo>
                        <a:pt x="1493796" y="370442"/>
                      </a:lnTo>
                      <a:lnTo>
                        <a:pt x="1492997" y="363803"/>
                      </a:lnTo>
                      <a:lnTo>
                        <a:pt x="1498104" y="363532"/>
                      </a:lnTo>
                      <a:lnTo>
                        <a:pt x="1503770" y="361585"/>
                      </a:lnTo>
                      <a:lnTo>
                        <a:pt x="1501456" y="357172"/>
                      </a:lnTo>
                      <a:lnTo>
                        <a:pt x="1499061" y="350885"/>
                      </a:lnTo>
                      <a:lnTo>
                        <a:pt x="1496987" y="344055"/>
                      </a:lnTo>
                      <a:lnTo>
                        <a:pt x="1504248" y="344542"/>
                      </a:lnTo>
                      <a:lnTo>
                        <a:pt x="1508955" y="346967"/>
                      </a:lnTo>
                      <a:lnTo>
                        <a:pt x="1518451" y="357117"/>
                      </a:lnTo>
                      <a:lnTo>
                        <a:pt x="1529143" y="363165"/>
                      </a:lnTo>
                      <a:lnTo>
                        <a:pt x="1524435" y="358649"/>
                      </a:lnTo>
                      <a:lnTo>
                        <a:pt x="1516376" y="353023"/>
                      </a:lnTo>
                      <a:lnTo>
                        <a:pt x="1532095" y="346792"/>
                      </a:lnTo>
                      <a:lnTo>
                        <a:pt x="1528664" y="337233"/>
                      </a:lnTo>
                      <a:lnTo>
                        <a:pt x="1527946" y="330770"/>
                      </a:lnTo>
                      <a:lnTo>
                        <a:pt x="1522281" y="326405"/>
                      </a:lnTo>
                      <a:lnTo>
                        <a:pt x="1517174" y="317317"/>
                      </a:lnTo>
                      <a:lnTo>
                        <a:pt x="1514142" y="310703"/>
                      </a:lnTo>
                      <a:lnTo>
                        <a:pt x="1492679" y="284802"/>
                      </a:lnTo>
                      <a:lnTo>
                        <a:pt x="1500578" y="277462"/>
                      </a:lnTo>
                      <a:lnTo>
                        <a:pt x="1503131" y="273712"/>
                      </a:lnTo>
                      <a:lnTo>
                        <a:pt x="1501456" y="269858"/>
                      </a:lnTo>
                      <a:lnTo>
                        <a:pt x="1504328" y="266459"/>
                      </a:lnTo>
                      <a:lnTo>
                        <a:pt x="1508717" y="269195"/>
                      </a:lnTo>
                      <a:lnTo>
                        <a:pt x="1535686" y="275523"/>
                      </a:lnTo>
                      <a:lnTo>
                        <a:pt x="1539596" y="276520"/>
                      </a:lnTo>
                      <a:lnTo>
                        <a:pt x="1541670" y="272810"/>
                      </a:lnTo>
                      <a:lnTo>
                        <a:pt x="1538957" y="269858"/>
                      </a:lnTo>
                      <a:lnTo>
                        <a:pt x="1536324" y="265956"/>
                      </a:lnTo>
                      <a:lnTo>
                        <a:pt x="1535207" y="261966"/>
                      </a:lnTo>
                      <a:lnTo>
                        <a:pt x="1538159" y="258687"/>
                      </a:lnTo>
                      <a:lnTo>
                        <a:pt x="1537202" y="254386"/>
                      </a:lnTo>
                      <a:lnTo>
                        <a:pt x="1534808" y="250133"/>
                      </a:lnTo>
                      <a:lnTo>
                        <a:pt x="1537761" y="246686"/>
                      </a:lnTo>
                      <a:lnTo>
                        <a:pt x="1536164" y="241907"/>
                      </a:lnTo>
                      <a:lnTo>
                        <a:pt x="1534967" y="237231"/>
                      </a:lnTo>
                      <a:lnTo>
                        <a:pt x="1533851" y="233186"/>
                      </a:lnTo>
                      <a:lnTo>
                        <a:pt x="1531058" y="229994"/>
                      </a:lnTo>
                      <a:lnTo>
                        <a:pt x="1529622" y="225279"/>
                      </a:lnTo>
                      <a:lnTo>
                        <a:pt x="1529462" y="221082"/>
                      </a:lnTo>
                      <a:lnTo>
                        <a:pt x="1526908" y="217499"/>
                      </a:lnTo>
                      <a:lnTo>
                        <a:pt x="1525393" y="213318"/>
                      </a:lnTo>
                      <a:lnTo>
                        <a:pt x="1524196" y="209257"/>
                      </a:lnTo>
                      <a:lnTo>
                        <a:pt x="1522760" y="204725"/>
                      </a:lnTo>
                      <a:lnTo>
                        <a:pt x="1519967" y="201613"/>
                      </a:lnTo>
                      <a:lnTo>
                        <a:pt x="1521004" y="197703"/>
                      </a:lnTo>
                      <a:lnTo>
                        <a:pt x="1526590" y="196395"/>
                      </a:lnTo>
                      <a:lnTo>
                        <a:pt x="1526988" y="192309"/>
                      </a:lnTo>
                      <a:lnTo>
                        <a:pt x="1523398" y="185918"/>
                      </a:lnTo>
                      <a:lnTo>
                        <a:pt x="1519329" y="182463"/>
                      </a:lnTo>
                      <a:lnTo>
                        <a:pt x="1514621" y="179678"/>
                      </a:lnTo>
                      <a:lnTo>
                        <a:pt x="1513744" y="174915"/>
                      </a:lnTo>
                      <a:lnTo>
                        <a:pt x="1511909" y="167383"/>
                      </a:lnTo>
                      <a:lnTo>
                        <a:pt x="1507600" y="165859"/>
                      </a:lnTo>
                      <a:lnTo>
                        <a:pt x="1503370" y="165173"/>
                      </a:lnTo>
                      <a:lnTo>
                        <a:pt x="1498024" y="166824"/>
                      </a:lnTo>
                      <a:lnTo>
                        <a:pt x="1494274" y="168276"/>
                      </a:lnTo>
                      <a:lnTo>
                        <a:pt x="1490365" y="169800"/>
                      </a:lnTo>
                      <a:lnTo>
                        <a:pt x="1486934" y="173159"/>
                      </a:lnTo>
                      <a:lnTo>
                        <a:pt x="1482865" y="175561"/>
                      </a:lnTo>
                      <a:lnTo>
                        <a:pt x="1476960" y="175178"/>
                      </a:lnTo>
                      <a:lnTo>
                        <a:pt x="1471933" y="175609"/>
                      </a:lnTo>
                      <a:lnTo>
                        <a:pt x="1469939" y="180197"/>
                      </a:lnTo>
                      <a:lnTo>
                        <a:pt x="1465630" y="180460"/>
                      </a:lnTo>
                      <a:lnTo>
                        <a:pt x="1467065" y="185671"/>
                      </a:lnTo>
                      <a:lnTo>
                        <a:pt x="1462837" y="187402"/>
                      </a:lnTo>
                      <a:lnTo>
                        <a:pt x="1458928" y="188535"/>
                      </a:lnTo>
                      <a:lnTo>
                        <a:pt x="1454379" y="188711"/>
                      </a:lnTo>
                      <a:lnTo>
                        <a:pt x="1450469" y="189908"/>
                      </a:lnTo>
                      <a:lnTo>
                        <a:pt x="1445602" y="188679"/>
                      </a:lnTo>
                      <a:lnTo>
                        <a:pt x="1441133" y="188168"/>
                      </a:lnTo>
                      <a:lnTo>
                        <a:pt x="1435868" y="188104"/>
                      </a:lnTo>
                      <a:lnTo>
                        <a:pt x="1428049" y="189397"/>
                      </a:lnTo>
                      <a:lnTo>
                        <a:pt x="1423580" y="185719"/>
                      </a:lnTo>
                      <a:lnTo>
                        <a:pt x="1420070" y="182447"/>
                      </a:lnTo>
                      <a:lnTo>
                        <a:pt x="1413846" y="179168"/>
                      </a:lnTo>
                      <a:lnTo>
                        <a:pt x="1409856" y="176415"/>
                      </a:lnTo>
                      <a:lnTo>
                        <a:pt x="1408101" y="168133"/>
                      </a:lnTo>
                      <a:lnTo>
                        <a:pt x="1403552" y="164933"/>
                      </a:lnTo>
                      <a:lnTo>
                        <a:pt x="1399563" y="163114"/>
                      </a:lnTo>
                      <a:lnTo>
                        <a:pt x="1395573" y="159507"/>
                      </a:lnTo>
                      <a:lnTo>
                        <a:pt x="1392621" y="153020"/>
                      </a:lnTo>
                      <a:lnTo>
                        <a:pt x="1384402" y="149605"/>
                      </a:lnTo>
                      <a:lnTo>
                        <a:pt x="1379455" y="149733"/>
                      </a:lnTo>
                      <a:lnTo>
                        <a:pt x="1372514" y="146398"/>
                      </a:lnTo>
                      <a:lnTo>
                        <a:pt x="1368126" y="144507"/>
                      </a:lnTo>
                      <a:lnTo>
                        <a:pt x="1364774" y="141969"/>
                      </a:lnTo>
                      <a:lnTo>
                        <a:pt x="1360865" y="139919"/>
                      </a:lnTo>
                      <a:lnTo>
                        <a:pt x="1357195" y="136695"/>
                      </a:lnTo>
                      <a:lnTo>
                        <a:pt x="1351050" y="133615"/>
                      </a:lnTo>
                      <a:lnTo>
                        <a:pt x="1347141" y="131932"/>
                      </a:lnTo>
                      <a:lnTo>
                        <a:pt x="1342114" y="133240"/>
                      </a:lnTo>
                      <a:lnTo>
                        <a:pt x="1337885" y="133312"/>
                      </a:lnTo>
                      <a:lnTo>
                        <a:pt x="1333496" y="131277"/>
                      </a:lnTo>
                      <a:lnTo>
                        <a:pt x="1327991" y="130495"/>
                      </a:lnTo>
                      <a:lnTo>
                        <a:pt x="1325437" y="127009"/>
                      </a:lnTo>
                      <a:lnTo>
                        <a:pt x="1320012" y="126610"/>
                      </a:lnTo>
                      <a:lnTo>
                        <a:pt x="1316022" y="128708"/>
                      </a:lnTo>
                      <a:lnTo>
                        <a:pt x="1307804" y="128126"/>
                      </a:lnTo>
                      <a:lnTo>
                        <a:pt x="1300862" y="126745"/>
                      </a:lnTo>
                      <a:lnTo>
                        <a:pt x="1296713" y="124711"/>
                      </a:lnTo>
                      <a:lnTo>
                        <a:pt x="1293840" y="121375"/>
                      </a:lnTo>
                      <a:lnTo>
                        <a:pt x="1289851" y="120226"/>
                      </a:lnTo>
                      <a:lnTo>
                        <a:pt x="1286978" y="115910"/>
                      </a:lnTo>
                      <a:lnTo>
                        <a:pt x="1282590" y="110867"/>
                      </a:lnTo>
                      <a:lnTo>
                        <a:pt x="1280994" y="105952"/>
                      </a:lnTo>
                      <a:lnTo>
                        <a:pt x="1273813" y="104372"/>
                      </a:lnTo>
                      <a:lnTo>
                        <a:pt x="1270701" y="100774"/>
                      </a:lnTo>
                      <a:lnTo>
                        <a:pt x="1266153" y="96983"/>
                      </a:lnTo>
                      <a:lnTo>
                        <a:pt x="1262004" y="92276"/>
                      </a:lnTo>
                      <a:lnTo>
                        <a:pt x="1257775" y="88717"/>
                      </a:lnTo>
                      <a:lnTo>
                        <a:pt x="1246365" y="81488"/>
                      </a:lnTo>
                      <a:lnTo>
                        <a:pt x="1242535" y="79605"/>
                      </a:lnTo>
                      <a:lnTo>
                        <a:pt x="1238306" y="75049"/>
                      </a:lnTo>
                      <a:lnTo>
                        <a:pt x="1236312" y="70756"/>
                      </a:lnTo>
                      <a:lnTo>
                        <a:pt x="1232721" y="68323"/>
                      </a:lnTo>
                      <a:lnTo>
                        <a:pt x="1228572" y="64461"/>
                      </a:lnTo>
                      <a:lnTo>
                        <a:pt x="1224183" y="63192"/>
                      </a:lnTo>
                      <a:lnTo>
                        <a:pt x="1221710" y="59753"/>
                      </a:lnTo>
                      <a:lnTo>
                        <a:pt x="1209342" y="51630"/>
                      </a:lnTo>
                      <a:lnTo>
                        <a:pt x="1206230" y="49077"/>
                      </a:lnTo>
                      <a:lnTo>
                        <a:pt x="1206071" y="45048"/>
                      </a:lnTo>
                      <a:lnTo>
                        <a:pt x="1200486" y="43420"/>
                      </a:lnTo>
                      <a:lnTo>
                        <a:pt x="1198650" y="39782"/>
                      </a:lnTo>
                      <a:lnTo>
                        <a:pt x="1193943" y="36502"/>
                      </a:lnTo>
                      <a:lnTo>
                        <a:pt x="1190113" y="34148"/>
                      </a:lnTo>
                      <a:lnTo>
                        <a:pt x="1181894" y="29967"/>
                      </a:lnTo>
                      <a:lnTo>
                        <a:pt x="1177985" y="28292"/>
                      </a:lnTo>
                      <a:lnTo>
                        <a:pt x="1176389" y="23736"/>
                      </a:lnTo>
                      <a:lnTo>
                        <a:pt x="1169686" y="21533"/>
                      </a:lnTo>
                      <a:lnTo>
                        <a:pt x="1165298" y="21717"/>
                      </a:lnTo>
                      <a:lnTo>
                        <a:pt x="1163782" y="17688"/>
                      </a:lnTo>
                      <a:lnTo>
                        <a:pt x="1158436" y="14648"/>
                      </a:lnTo>
                      <a:lnTo>
                        <a:pt x="1148382" y="12405"/>
                      </a:lnTo>
                      <a:lnTo>
                        <a:pt x="1144393" y="10881"/>
                      </a:lnTo>
                      <a:lnTo>
                        <a:pt x="1140084" y="10841"/>
                      </a:lnTo>
                      <a:lnTo>
                        <a:pt x="1135775" y="12780"/>
                      </a:lnTo>
                      <a:lnTo>
                        <a:pt x="1131467" y="10754"/>
                      </a:lnTo>
                      <a:lnTo>
                        <a:pt x="1127078" y="10730"/>
                      </a:lnTo>
                      <a:lnTo>
                        <a:pt x="1122259" y="9022"/>
                      </a:lnTo>
                      <a:lnTo>
                        <a:pt x="1117416" y="5902"/>
                      </a:lnTo>
                      <a:lnTo>
                        <a:pt x="1113210" y="5950"/>
                      </a:lnTo>
                      <a:lnTo>
                        <a:pt x="1108312" y="3429"/>
                      </a:lnTo>
                      <a:lnTo>
                        <a:pt x="1103564" y="1538"/>
                      </a:lnTo>
                      <a:lnTo>
                        <a:pt x="1099040" y="1267"/>
                      </a:lnTo>
                      <a:lnTo>
                        <a:pt x="1094643" y="1003"/>
                      </a:lnTo>
                      <a:lnTo>
                        <a:pt x="1090135" y="-2"/>
                      </a:lnTo>
                      <a:lnTo>
                        <a:pt x="1085372" y="1147"/>
                      </a:lnTo>
                      <a:lnTo>
                        <a:pt x="1080193" y="1809"/>
                      </a:lnTo>
                      <a:lnTo>
                        <a:pt x="1075901" y="2352"/>
                      </a:lnTo>
                      <a:lnTo>
                        <a:pt x="1071807" y="2352"/>
                      </a:lnTo>
                      <a:lnTo>
                        <a:pt x="1066166" y="2136"/>
                      </a:lnTo>
                      <a:lnTo>
                        <a:pt x="1061650" y="2192"/>
                      </a:lnTo>
                      <a:lnTo>
                        <a:pt x="1057820" y="3477"/>
                      </a:lnTo>
                      <a:lnTo>
                        <a:pt x="1052913" y="4339"/>
                      </a:lnTo>
                      <a:lnTo>
                        <a:pt x="1048788" y="6078"/>
                      </a:lnTo>
                      <a:lnTo>
                        <a:pt x="1043146" y="6876"/>
                      </a:lnTo>
                      <a:lnTo>
                        <a:pt x="1039245" y="8376"/>
                      </a:lnTo>
                      <a:lnTo>
                        <a:pt x="1034369" y="7746"/>
                      </a:lnTo>
                      <a:lnTo>
                        <a:pt x="1030811" y="10762"/>
                      </a:lnTo>
                      <a:lnTo>
                        <a:pt x="1029143" y="14927"/>
                      </a:lnTo>
                      <a:lnTo>
                        <a:pt x="1028074" y="18996"/>
                      </a:lnTo>
                      <a:lnTo>
                        <a:pt x="1026103" y="23472"/>
                      </a:lnTo>
                      <a:lnTo>
                        <a:pt x="1027571" y="30063"/>
                      </a:lnTo>
                      <a:lnTo>
                        <a:pt x="1032167" y="30494"/>
                      </a:lnTo>
                      <a:lnTo>
                        <a:pt x="1036213" y="29600"/>
                      </a:lnTo>
                      <a:lnTo>
                        <a:pt x="1040434" y="30039"/>
                      </a:lnTo>
                      <a:lnTo>
                        <a:pt x="1045684" y="31683"/>
                      </a:lnTo>
                      <a:lnTo>
                        <a:pt x="1048197" y="36454"/>
                      </a:lnTo>
                      <a:lnTo>
                        <a:pt x="1051660" y="40077"/>
                      </a:lnTo>
                      <a:lnTo>
                        <a:pt x="1054844" y="42662"/>
                      </a:lnTo>
                      <a:lnTo>
                        <a:pt x="1057828" y="45997"/>
                      </a:lnTo>
                      <a:lnTo>
                        <a:pt x="1059344" y="51766"/>
                      </a:lnTo>
                      <a:lnTo>
                        <a:pt x="1055059" y="54742"/>
                      </a:lnTo>
                      <a:lnTo>
                        <a:pt x="1052785" y="59625"/>
                      </a:lnTo>
                      <a:lnTo>
                        <a:pt x="1052634" y="63743"/>
                      </a:lnTo>
                      <a:lnTo>
                        <a:pt x="1054166" y="68594"/>
                      </a:lnTo>
                      <a:lnTo>
                        <a:pt x="1053009" y="72623"/>
                      </a:lnTo>
                      <a:lnTo>
                        <a:pt x="1054987" y="76158"/>
                      </a:lnTo>
                      <a:lnTo>
                        <a:pt x="1055729" y="80371"/>
                      </a:lnTo>
                      <a:lnTo>
                        <a:pt x="1054293" y="84512"/>
                      </a:lnTo>
                      <a:lnTo>
                        <a:pt x="1056479" y="87871"/>
                      </a:lnTo>
                      <a:lnTo>
                        <a:pt x="1056025" y="91949"/>
                      </a:lnTo>
                      <a:lnTo>
                        <a:pt x="1056280" y="96361"/>
                      </a:lnTo>
                      <a:lnTo>
                        <a:pt x="1058012" y="100446"/>
                      </a:lnTo>
                      <a:lnTo>
                        <a:pt x="1061913" y="102481"/>
                      </a:lnTo>
                      <a:lnTo>
                        <a:pt x="1065033" y="105330"/>
                      </a:lnTo>
                      <a:lnTo>
                        <a:pt x="1066788" y="109056"/>
                      </a:lnTo>
                      <a:lnTo>
                        <a:pt x="1065735" y="112910"/>
                      </a:lnTo>
                      <a:lnTo>
                        <a:pt x="1055051" y="115080"/>
                      </a:lnTo>
                      <a:lnTo>
                        <a:pt x="1051900" y="117633"/>
                      </a:lnTo>
                      <a:lnTo>
                        <a:pt x="1049594" y="120945"/>
                      </a:lnTo>
                      <a:lnTo>
                        <a:pt x="1046841" y="124551"/>
                      </a:lnTo>
                      <a:lnTo>
                        <a:pt x="1042667" y="126570"/>
                      </a:lnTo>
                      <a:lnTo>
                        <a:pt x="1035359" y="127886"/>
                      </a:lnTo>
                      <a:lnTo>
                        <a:pt x="1017765" y="123889"/>
                      </a:lnTo>
                      <a:lnTo>
                        <a:pt x="1005501" y="118718"/>
                      </a:lnTo>
                      <a:lnTo>
                        <a:pt x="1006211" y="130655"/>
                      </a:lnTo>
                      <a:lnTo>
                        <a:pt x="1007464" y="150403"/>
                      </a:lnTo>
                      <a:lnTo>
                        <a:pt x="1008190" y="161717"/>
                      </a:lnTo>
                      <a:lnTo>
                        <a:pt x="1013313" y="170518"/>
                      </a:lnTo>
                      <a:lnTo>
                        <a:pt x="1006882" y="173231"/>
                      </a:lnTo>
                      <a:lnTo>
                        <a:pt x="1010927" y="178521"/>
                      </a:lnTo>
                      <a:lnTo>
                        <a:pt x="1023869" y="187362"/>
                      </a:lnTo>
                      <a:lnTo>
                        <a:pt x="1028361" y="189676"/>
                      </a:lnTo>
                      <a:lnTo>
                        <a:pt x="1029853" y="185527"/>
                      </a:lnTo>
                      <a:lnTo>
                        <a:pt x="1038949" y="184298"/>
                      </a:lnTo>
                      <a:lnTo>
                        <a:pt x="1048014" y="182639"/>
                      </a:lnTo>
                      <a:lnTo>
                        <a:pt x="1056527" y="185375"/>
                      </a:lnTo>
                      <a:lnTo>
                        <a:pt x="1063676" y="189086"/>
                      </a:lnTo>
                      <a:lnTo>
                        <a:pt x="1067331" y="190985"/>
                      </a:lnTo>
                      <a:lnTo>
                        <a:pt x="1068823" y="186062"/>
                      </a:lnTo>
                      <a:lnTo>
                        <a:pt x="1069764" y="181753"/>
                      </a:lnTo>
                      <a:lnTo>
                        <a:pt x="1078294" y="177947"/>
                      </a:lnTo>
                      <a:lnTo>
                        <a:pt x="1082994" y="179080"/>
                      </a:lnTo>
                      <a:lnTo>
                        <a:pt x="1088946" y="179144"/>
                      </a:lnTo>
                      <a:lnTo>
                        <a:pt x="1095944" y="182806"/>
                      </a:lnTo>
                      <a:lnTo>
                        <a:pt x="1100787" y="185479"/>
                      </a:lnTo>
                      <a:lnTo>
                        <a:pt x="1112109" y="188870"/>
                      </a:lnTo>
                      <a:lnTo>
                        <a:pt x="1116650" y="194511"/>
                      </a:lnTo>
                      <a:lnTo>
                        <a:pt x="1122354" y="196179"/>
                      </a:lnTo>
                      <a:lnTo>
                        <a:pt x="1127270" y="199985"/>
                      </a:lnTo>
                      <a:lnTo>
                        <a:pt x="1135616" y="201397"/>
                      </a:lnTo>
                      <a:lnTo>
                        <a:pt x="1141919" y="205315"/>
                      </a:lnTo>
                      <a:lnTo>
                        <a:pt x="1137690" y="205172"/>
                      </a:lnTo>
                      <a:lnTo>
                        <a:pt x="1143674" y="208587"/>
                      </a:lnTo>
                      <a:lnTo>
                        <a:pt x="1145190" y="212472"/>
                      </a:lnTo>
                      <a:lnTo>
                        <a:pt x="1150617" y="218329"/>
                      </a:lnTo>
                      <a:lnTo>
                        <a:pt x="1151255" y="222502"/>
                      </a:lnTo>
                      <a:lnTo>
                        <a:pt x="1148222" y="226452"/>
                      </a:lnTo>
                      <a:lnTo>
                        <a:pt x="1148542" y="230944"/>
                      </a:lnTo>
                      <a:lnTo>
                        <a:pt x="1144153" y="229109"/>
                      </a:lnTo>
                      <a:lnTo>
                        <a:pt x="1143036" y="225207"/>
                      </a:lnTo>
                      <a:lnTo>
                        <a:pt x="1130669" y="220340"/>
                      </a:lnTo>
                      <a:lnTo>
                        <a:pt x="1126472" y="218704"/>
                      </a:lnTo>
                      <a:lnTo>
                        <a:pt x="1119658" y="218536"/>
                      </a:lnTo>
                      <a:lnTo>
                        <a:pt x="1114719" y="218736"/>
                      </a:lnTo>
                      <a:lnTo>
                        <a:pt x="1107912" y="218879"/>
                      </a:lnTo>
                      <a:lnTo>
                        <a:pt x="1104944" y="224050"/>
                      </a:lnTo>
                      <a:lnTo>
                        <a:pt x="1101833" y="226811"/>
                      </a:lnTo>
                      <a:lnTo>
                        <a:pt x="1094603" y="225670"/>
                      </a:lnTo>
                      <a:lnTo>
                        <a:pt x="1089840" y="225845"/>
                      </a:lnTo>
                      <a:lnTo>
                        <a:pt x="1091611" y="231375"/>
                      </a:lnTo>
                      <a:lnTo>
                        <a:pt x="1079339" y="232484"/>
                      </a:lnTo>
                      <a:lnTo>
                        <a:pt x="1072789" y="235572"/>
                      </a:lnTo>
                      <a:lnTo>
                        <a:pt x="1071009" y="244404"/>
                      </a:lnTo>
                      <a:lnTo>
                        <a:pt x="1073690" y="250070"/>
                      </a:lnTo>
                      <a:lnTo>
                        <a:pt x="1074456" y="254977"/>
                      </a:lnTo>
                      <a:lnTo>
                        <a:pt x="1068743" y="257546"/>
                      </a:lnTo>
                      <a:lnTo>
                        <a:pt x="1066525" y="263099"/>
                      </a:lnTo>
                      <a:lnTo>
                        <a:pt x="1059448" y="264224"/>
                      </a:lnTo>
                      <a:lnTo>
                        <a:pt x="1048923" y="264919"/>
                      </a:lnTo>
                      <a:lnTo>
                        <a:pt x="1040162" y="262613"/>
                      </a:lnTo>
                      <a:lnTo>
                        <a:pt x="1035766" y="264408"/>
                      </a:lnTo>
                      <a:lnTo>
                        <a:pt x="1035973" y="270775"/>
                      </a:lnTo>
                      <a:lnTo>
                        <a:pt x="1031944" y="277462"/>
                      </a:lnTo>
                      <a:lnTo>
                        <a:pt x="1024707" y="283302"/>
                      </a:lnTo>
                      <a:lnTo>
                        <a:pt x="1008494" y="284116"/>
                      </a:lnTo>
                      <a:lnTo>
                        <a:pt x="988953" y="277462"/>
                      </a:lnTo>
                      <a:lnTo>
                        <a:pt x="984165" y="275363"/>
                      </a:lnTo>
                      <a:lnTo>
                        <a:pt x="978851" y="275220"/>
                      </a:lnTo>
                      <a:lnTo>
                        <a:pt x="972907" y="274573"/>
                      </a:lnTo>
                      <a:lnTo>
                        <a:pt x="968790" y="277462"/>
                      </a:lnTo>
                      <a:lnTo>
                        <a:pt x="968287" y="282313"/>
                      </a:lnTo>
                      <a:lnTo>
                        <a:pt x="968502" y="289981"/>
                      </a:lnTo>
                      <a:lnTo>
                        <a:pt x="968391" y="296787"/>
                      </a:lnTo>
                      <a:lnTo>
                        <a:pt x="970721" y="300633"/>
                      </a:lnTo>
                      <a:lnTo>
                        <a:pt x="974918" y="303976"/>
                      </a:lnTo>
                      <a:lnTo>
                        <a:pt x="983184" y="309641"/>
                      </a:lnTo>
                      <a:lnTo>
                        <a:pt x="995543" y="317102"/>
                      </a:lnTo>
                      <a:lnTo>
                        <a:pt x="990517" y="320940"/>
                      </a:lnTo>
                      <a:lnTo>
                        <a:pt x="989918" y="325807"/>
                      </a:lnTo>
                      <a:lnTo>
                        <a:pt x="981341" y="330355"/>
                      </a:lnTo>
                      <a:lnTo>
                        <a:pt x="977191" y="332485"/>
                      </a:lnTo>
                      <a:lnTo>
                        <a:pt x="973114" y="343105"/>
                      </a:lnTo>
                      <a:lnTo>
                        <a:pt x="969205" y="348571"/>
                      </a:lnTo>
                      <a:lnTo>
                        <a:pt x="964760" y="355896"/>
                      </a:lnTo>
                      <a:lnTo>
                        <a:pt x="959702" y="355848"/>
                      </a:lnTo>
                      <a:lnTo>
                        <a:pt x="950972" y="361417"/>
                      </a:lnTo>
                      <a:lnTo>
                        <a:pt x="944246" y="363045"/>
                      </a:lnTo>
                      <a:lnTo>
                        <a:pt x="936044" y="362143"/>
                      </a:lnTo>
                      <a:lnTo>
                        <a:pt x="932238" y="364218"/>
                      </a:lnTo>
                      <a:lnTo>
                        <a:pt x="923277" y="361960"/>
                      </a:lnTo>
                      <a:lnTo>
                        <a:pt x="916335" y="362175"/>
                      </a:lnTo>
                      <a:lnTo>
                        <a:pt x="895582" y="361609"/>
                      </a:lnTo>
                      <a:lnTo>
                        <a:pt x="890387" y="363556"/>
                      </a:lnTo>
                      <a:lnTo>
                        <a:pt x="876073" y="368471"/>
                      </a:lnTo>
                      <a:lnTo>
                        <a:pt x="861495" y="376474"/>
                      </a:lnTo>
                      <a:lnTo>
                        <a:pt x="849957" y="383240"/>
                      </a:lnTo>
                      <a:lnTo>
                        <a:pt x="843271" y="389368"/>
                      </a:lnTo>
                      <a:lnTo>
                        <a:pt x="837837" y="388857"/>
                      </a:lnTo>
                      <a:lnTo>
                        <a:pt x="831869" y="388865"/>
                      </a:lnTo>
                      <a:lnTo>
                        <a:pt x="826714" y="388283"/>
                      </a:lnTo>
                      <a:lnTo>
                        <a:pt x="823443" y="380942"/>
                      </a:lnTo>
                      <a:lnTo>
                        <a:pt x="805945" y="383463"/>
                      </a:lnTo>
                      <a:lnTo>
                        <a:pt x="789532" y="380152"/>
                      </a:lnTo>
                      <a:lnTo>
                        <a:pt x="769967" y="372628"/>
                      </a:lnTo>
                      <a:lnTo>
                        <a:pt x="760975" y="372421"/>
                      </a:lnTo>
                      <a:lnTo>
                        <a:pt x="750123" y="369819"/>
                      </a:lnTo>
                      <a:lnTo>
                        <a:pt x="739399" y="361354"/>
                      </a:lnTo>
                      <a:lnTo>
                        <a:pt x="722221" y="357779"/>
                      </a:lnTo>
                      <a:lnTo>
                        <a:pt x="686882" y="355577"/>
                      </a:lnTo>
                      <a:lnTo>
                        <a:pt x="674314" y="358138"/>
                      </a:lnTo>
                      <a:lnTo>
                        <a:pt x="656721" y="356774"/>
                      </a:lnTo>
                      <a:lnTo>
                        <a:pt x="639270" y="355904"/>
                      </a:lnTo>
                      <a:lnTo>
                        <a:pt x="634204" y="354899"/>
                      </a:lnTo>
                      <a:lnTo>
                        <a:pt x="607275" y="351380"/>
                      </a:lnTo>
                      <a:lnTo>
                        <a:pt x="586577" y="353247"/>
                      </a:lnTo>
                      <a:lnTo>
                        <a:pt x="577856" y="344454"/>
                      </a:lnTo>
                      <a:lnTo>
                        <a:pt x="573475" y="340520"/>
                      </a:lnTo>
                      <a:lnTo>
                        <a:pt x="568943" y="337289"/>
                      </a:lnTo>
                      <a:lnTo>
                        <a:pt x="563796" y="331233"/>
                      </a:lnTo>
                      <a:lnTo>
                        <a:pt x="553336" y="320421"/>
                      </a:lnTo>
                      <a:lnTo>
                        <a:pt x="544990" y="310679"/>
                      </a:lnTo>
                      <a:lnTo>
                        <a:pt x="540234" y="309841"/>
                      </a:lnTo>
                      <a:lnTo>
                        <a:pt x="537960" y="304806"/>
                      </a:lnTo>
                      <a:lnTo>
                        <a:pt x="529287" y="301886"/>
                      </a:lnTo>
                      <a:lnTo>
                        <a:pt x="519218" y="299412"/>
                      </a:lnTo>
                      <a:lnTo>
                        <a:pt x="506196" y="293492"/>
                      </a:lnTo>
                      <a:lnTo>
                        <a:pt x="502645" y="290835"/>
                      </a:lnTo>
                      <a:lnTo>
                        <a:pt x="490596" y="284755"/>
                      </a:lnTo>
                      <a:lnTo>
                        <a:pt x="484692" y="282393"/>
                      </a:lnTo>
                      <a:lnTo>
                        <a:pt x="476394" y="278611"/>
                      </a:lnTo>
                      <a:lnTo>
                        <a:pt x="471997" y="277797"/>
                      </a:lnTo>
                      <a:lnTo>
                        <a:pt x="467154" y="277167"/>
                      </a:lnTo>
                      <a:lnTo>
                        <a:pt x="449465" y="277031"/>
                      </a:lnTo>
                      <a:lnTo>
                        <a:pt x="440009" y="276345"/>
                      </a:lnTo>
                      <a:lnTo>
                        <a:pt x="424953" y="275603"/>
                      </a:lnTo>
                      <a:lnTo>
                        <a:pt x="420788" y="274406"/>
                      </a:lnTo>
                      <a:lnTo>
                        <a:pt x="412554" y="272946"/>
                      </a:lnTo>
                      <a:lnTo>
                        <a:pt x="408995" y="270919"/>
                      </a:lnTo>
                      <a:lnTo>
                        <a:pt x="402109" y="271198"/>
                      </a:lnTo>
                      <a:lnTo>
                        <a:pt x="399532" y="267839"/>
                      </a:lnTo>
                      <a:lnTo>
                        <a:pt x="396643" y="264823"/>
                      </a:lnTo>
                      <a:lnTo>
                        <a:pt x="391640" y="261097"/>
                      </a:lnTo>
                      <a:lnTo>
                        <a:pt x="390388" y="256572"/>
                      </a:lnTo>
                      <a:lnTo>
                        <a:pt x="390140" y="251410"/>
                      </a:lnTo>
                      <a:lnTo>
                        <a:pt x="392845" y="244803"/>
                      </a:lnTo>
                      <a:lnTo>
                        <a:pt x="388776" y="238875"/>
                      </a:lnTo>
                      <a:lnTo>
                        <a:pt x="385616" y="234542"/>
                      </a:lnTo>
                      <a:lnTo>
                        <a:pt x="386079" y="226308"/>
                      </a:lnTo>
                      <a:lnTo>
                        <a:pt x="383526" y="221688"/>
                      </a:lnTo>
                      <a:lnTo>
                        <a:pt x="379560" y="218417"/>
                      </a:lnTo>
                      <a:lnTo>
                        <a:pt x="375658" y="213446"/>
                      </a:lnTo>
                      <a:lnTo>
                        <a:pt x="371334" y="212345"/>
                      </a:lnTo>
                      <a:lnTo>
                        <a:pt x="362221" y="205371"/>
                      </a:lnTo>
                      <a:lnTo>
                        <a:pt x="358432" y="201573"/>
                      </a:lnTo>
                      <a:lnTo>
                        <a:pt x="356317" y="198118"/>
                      </a:lnTo>
                      <a:lnTo>
                        <a:pt x="350772" y="192349"/>
                      </a:lnTo>
                      <a:lnTo>
                        <a:pt x="345888" y="188926"/>
                      </a:lnTo>
                      <a:lnTo>
                        <a:pt x="340606" y="186437"/>
                      </a:lnTo>
                      <a:lnTo>
                        <a:pt x="337000" y="182854"/>
                      </a:lnTo>
                      <a:lnTo>
                        <a:pt x="331590" y="184649"/>
                      </a:lnTo>
                      <a:lnTo>
                        <a:pt x="327010" y="181665"/>
                      </a:lnTo>
                      <a:lnTo>
                        <a:pt x="324361" y="178649"/>
                      </a:lnTo>
                      <a:lnTo>
                        <a:pt x="318121" y="177676"/>
                      </a:lnTo>
                      <a:lnTo>
                        <a:pt x="309951" y="180365"/>
                      </a:lnTo>
                      <a:lnTo>
                        <a:pt x="307206" y="176511"/>
                      </a:lnTo>
                      <a:lnTo>
                        <a:pt x="300136" y="174500"/>
                      </a:lnTo>
                      <a:lnTo>
                        <a:pt x="294256" y="171460"/>
                      </a:lnTo>
                      <a:lnTo>
                        <a:pt x="290338" y="166569"/>
                      </a:lnTo>
                      <a:lnTo>
                        <a:pt x="286437" y="165524"/>
                      </a:lnTo>
                      <a:lnTo>
                        <a:pt x="282702" y="163273"/>
                      </a:lnTo>
                      <a:lnTo>
                        <a:pt x="277356" y="161662"/>
                      </a:lnTo>
                      <a:lnTo>
                        <a:pt x="273215" y="160417"/>
                      </a:lnTo>
                      <a:lnTo>
                        <a:pt x="273702" y="155646"/>
                      </a:lnTo>
                      <a:lnTo>
                        <a:pt x="269465" y="153970"/>
                      </a:lnTo>
                      <a:lnTo>
                        <a:pt x="264685" y="152310"/>
                      </a:lnTo>
                      <a:lnTo>
                        <a:pt x="262084" y="148568"/>
                      </a:lnTo>
                      <a:lnTo>
                        <a:pt x="262212" y="143813"/>
                      </a:lnTo>
                      <a:lnTo>
                        <a:pt x="259300" y="140701"/>
                      </a:lnTo>
                      <a:lnTo>
                        <a:pt x="254680" y="141243"/>
                      </a:lnTo>
                      <a:lnTo>
                        <a:pt x="251544" y="143820"/>
                      </a:lnTo>
                      <a:lnTo>
                        <a:pt x="246430" y="142600"/>
                      </a:lnTo>
                      <a:lnTo>
                        <a:pt x="241355" y="141913"/>
                      </a:lnTo>
                      <a:lnTo>
                        <a:pt x="235770" y="142727"/>
                      </a:lnTo>
                      <a:lnTo>
                        <a:pt x="233903" y="146677"/>
                      </a:lnTo>
                      <a:lnTo>
                        <a:pt x="238530" y="152143"/>
                      </a:lnTo>
                      <a:lnTo>
                        <a:pt x="237860" y="158430"/>
                      </a:lnTo>
                      <a:lnTo>
                        <a:pt x="232211" y="162436"/>
                      </a:lnTo>
                      <a:lnTo>
                        <a:pt x="228716" y="164845"/>
                      </a:lnTo>
                      <a:lnTo>
                        <a:pt x="223210" y="164414"/>
                      </a:lnTo>
                      <a:lnTo>
                        <a:pt x="218926" y="165196"/>
                      </a:lnTo>
                      <a:lnTo>
                        <a:pt x="217051" y="172577"/>
                      </a:lnTo>
                      <a:lnTo>
                        <a:pt x="218112" y="178274"/>
                      </a:lnTo>
                      <a:lnTo>
                        <a:pt x="225101" y="191998"/>
                      </a:lnTo>
                      <a:lnTo>
                        <a:pt x="229857" y="198581"/>
                      </a:lnTo>
                      <a:lnTo>
                        <a:pt x="232626" y="204765"/>
                      </a:lnTo>
                      <a:lnTo>
                        <a:pt x="230224" y="208618"/>
                      </a:lnTo>
                      <a:lnTo>
                        <a:pt x="224742" y="210079"/>
                      </a:lnTo>
                      <a:lnTo>
                        <a:pt x="220402" y="213238"/>
                      </a:lnTo>
                      <a:lnTo>
                        <a:pt x="217769" y="216430"/>
                      </a:lnTo>
                      <a:lnTo>
                        <a:pt x="211609" y="217164"/>
                      </a:lnTo>
                      <a:lnTo>
                        <a:pt x="209606" y="212041"/>
                      </a:lnTo>
                      <a:lnTo>
                        <a:pt x="203925" y="212488"/>
                      </a:lnTo>
                      <a:lnTo>
                        <a:pt x="199640" y="211794"/>
                      </a:lnTo>
                      <a:lnTo>
                        <a:pt x="193050" y="213031"/>
                      </a:lnTo>
                      <a:lnTo>
                        <a:pt x="188414" y="212033"/>
                      </a:lnTo>
                      <a:lnTo>
                        <a:pt x="181863" y="210765"/>
                      </a:lnTo>
                      <a:lnTo>
                        <a:pt x="174466" y="207589"/>
                      </a:lnTo>
                      <a:lnTo>
                        <a:pt x="167988" y="206033"/>
                      </a:lnTo>
                      <a:lnTo>
                        <a:pt x="163400" y="204493"/>
                      </a:lnTo>
                      <a:lnTo>
                        <a:pt x="163168" y="210908"/>
                      </a:lnTo>
                      <a:lnTo>
                        <a:pt x="162961" y="215967"/>
                      </a:lnTo>
                      <a:lnTo>
                        <a:pt x="162690" y="221544"/>
                      </a:lnTo>
                      <a:lnTo>
                        <a:pt x="163990" y="227720"/>
                      </a:lnTo>
                      <a:lnTo>
                        <a:pt x="163048" y="237399"/>
                      </a:lnTo>
                      <a:lnTo>
                        <a:pt x="165059" y="244532"/>
                      </a:lnTo>
                      <a:lnTo>
                        <a:pt x="164381" y="256732"/>
                      </a:lnTo>
                      <a:lnTo>
                        <a:pt x="167285" y="260722"/>
                      </a:lnTo>
                      <a:lnTo>
                        <a:pt x="176437" y="264288"/>
                      </a:lnTo>
                      <a:lnTo>
                        <a:pt x="177969" y="270759"/>
                      </a:lnTo>
                      <a:lnTo>
                        <a:pt x="172232" y="271039"/>
                      </a:lnTo>
                      <a:lnTo>
                        <a:pt x="161070" y="271924"/>
                      </a:lnTo>
                      <a:lnTo>
                        <a:pt x="155452" y="267408"/>
                      </a:lnTo>
                      <a:lnTo>
                        <a:pt x="151965" y="265445"/>
                      </a:lnTo>
                      <a:lnTo>
                        <a:pt x="146659" y="268645"/>
                      </a:lnTo>
                      <a:lnTo>
                        <a:pt x="141744" y="269538"/>
                      </a:lnTo>
                      <a:lnTo>
                        <a:pt x="138090" y="271749"/>
                      </a:lnTo>
                      <a:lnTo>
                        <a:pt x="132840" y="273273"/>
                      </a:lnTo>
                      <a:lnTo>
                        <a:pt x="128619" y="272076"/>
                      </a:lnTo>
                      <a:lnTo>
                        <a:pt x="123656" y="273783"/>
                      </a:lnTo>
                      <a:lnTo>
                        <a:pt x="120265" y="276049"/>
                      </a:lnTo>
                      <a:lnTo>
                        <a:pt x="114623" y="275930"/>
                      </a:lnTo>
                      <a:lnTo>
                        <a:pt x="108504" y="281044"/>
                      </a:lnTo>
                      <a:lnTo>
                        <a:pt x="113674" y="283669"/>
                      </a:lnTo>
                      <a:lnTo>
                        <a:pt x="123257" y="283765"/>
                      </a:lnTo>
                      <a:lnTo>
                        <a:pt x="128252" y="287045"/>
                      </a:lnTo>
                      <a:lnTo>
                        <a:pt x="127111" y="294689"/>
                      </a:lnTo>
                      <a:lnTo>
                        <a:pt x="131978" y="303481"/>
                      </a:lnTo>
                      <a:lnTo>
                        <a:pt x="135082" y="308428"/>
                      </a:lnTo>
                      <a:lnTo>
                        <a:pt x="138649" y="313822"/>
                      </a:lnTo>
                      <a:lnTo>
                        <a:pt x="146779" y="323916"/>
                      </a:lnTo>
                      <a:lnTo>
                        <a:pt x="150936" y="330538"/>
                      </a:lnTo>
                      <a:lnTo>
                        <a:pt x="153585" y="335286"/>
                      </a:lnTo>
                      <a:lnTo>
                        <a:pt x="154032" y="339451"/>
                      </a:lnTo>
                      <a:lnTo>
                        <a:pt x="148830" y="341230"/>
                      </a:lnTo>
                      <a:lnTo>
                        <a:pt x="152979" y="347526"/>
                      </a:lnTo>
                      <a:lnTo>
                        <a:pt x="149284" y="349345"/>
                      </a:lnTo>
                      <a:lnTo>
                        <a:pt x="145112" y="349569"/>
                      </a:lnTo>
                      <a:lnTo>
                        <a:pt x="145542" y="353646"/>
                      </a:lnTo>
                      <a:lnTo>
                        <a:pt x="146420" y="358114"/>
                      </a:lnTo>
                      <a:lnTo>
                        <a:pt x="148503" y="362287"/>
                      </a:lnTo>
                      <a:lnTo>
                        <a:pt x="151582" y="366101"/>
                      </a:lnTo>
                      <a:lnTo>
                        <a:pt x="152907" y="370306"/>
                      </a:lnTo>
                      <a:lnTo>
                        <a:pt x="155213" y="375101"/>
                      </a:lnTo>
                      <a:lnTo>
                        <a:pt x="148431" y="375365"/>
                      </a:lnTo>
                      <a:lnTo>
                        <a:pt x="143636" y="377056"/>
                      </a:lnTo>
                      <a:lnTo>
                        <a:pt x="142813" y="382825"/>
                      </a:lnTo>
                      <a:lnTo>
                        <a:pt x="136367" y="383759"/>
                      </a:lnTo>
                      <a:lnTo>
                        <a:pt x="131571" y="383567"/>
                      </a:lnTo>
                      <a:lnTo>
                        <a:pt x="127837" y="386248"/>
                      </a:lnTo>
                      <a:lnTo>
                        <a:pt x="124214" y="388538"/>
                      </a:lnTo>
                      <a:lnTo>
                        <a:pt x="120496" y="391506"/>
                      </a:lnTo>
                      <a:lnTo>
                        <a:pt x="117273" y="394666"/>
                      </a:lnTo>
                      <a:lnTo>
                        <a:pt x="111041" y="396796"/>
                      </a:lnTo>
                      <a:lnTo>
                        <a:pt x="112629" y="401289"/>
                      </a:lnTo>
                      <a:lnTo>
                        <a:pt x="109365" y="407855"/>
                      </a:lnTo>
                      <a:lnTo>
                        <a:pt x="103852" y="407704"/>
                      </a:lnTo>
                      <a:lnTo>
                        <a:pt x="97580" y="409395"/>
                      </a:lnTo>
                      <a:lnTo>
                        <a:pt x="93487" y="410401"/>
                      </a:lnTo>
                      <a:lnTo>
                        <a:pt x="87048" y="409204"/>
                      </a:lnTo>
                      <a:lnTo>
                        <a:pt x="78255" y="408302"/>
                      </a:lnTo>
                      <a:lnTo>
                        <a:pt x="73483" y="410161"/>
                      </a:lnTo>
                      <a:lnTo>
                        <a:pt x="73475" y="414941"/>
                      </a:lnTo>
                      <a:lnTo>
                        <a:pt x="70771" y="418731"/>
                      </a:lnTo>
                      <a:lnTo>
                        <a:pt x="71928" y="423175"/>
                      </a:lnTo>
                      <a:lnTo>
                        <a:pt x="69191" y="430133"/>
                      </a:lnTo>
                      <a:lnTo>
                        <a:pt x="63382" y="429958"/>
                      </a:lnTo>
                      <a:lnTo>
                        <a:pt x="56273" y="431713"/>
                      </a:lnTo>
                      <a:lnTo>
                        <a:pt x="49849" y="433923"/>
                      </a:lnTo>
                      <a:lnTo>
                        <a:pt x="47432" y="430580"/>
                      </a:lnTo>
                      <a:lnTo>
                        <a:pt x="45860" y="426662"/>
                      </a:lnTo>
                      <a:lnTo>
                        <a:pt x="42788" y="421619"/>
                      </a:lnTo>
                      <a:lnTo>
                        <a:pt x="35216" y="428633"/>
                      </a:lnTo>
                      <a:lnTo>
                        <a:pt x="28442" y="428529"/>
                      </a:lnTo>
                      <a:lnTo>
                        <a:pt x="23175" y="426072"/>
                      </a:lnTo>
                      <a:lnTo>
                        <a:pt x="25019" y="430205"/>
                      </a:lnTo>
                      <a:lnTo>
                        <a:pt x="22059" y="434721"/>
                      </a:lnTo>
                      <a:lnTo>
                        <a:pt x="18404" y="436684"/>
                      </a:lnTo>
                      <a:lnTo>
                        <a:pt x="14837" y="440530"/>
                      </a:lnTo>
                      <a:lnTo>
                        <a:pt x="10138" y="439652"/>
                      </a:lnTo>
                      <a:lnTo>
                        <a:pt x="5789" y="441120"/>
                      </a:lnTo>
                      <a:lnTo>
                        <a:pt x="5063" y="448054"/>
                      </a:lnTo>
                      <a:lnTo>
                        <a:pt x="6667" y="452985"/>
                      </a:lnTo>
                      <a:lnTo>
                        <a:pt x="8303" y="456791"/>
                      </a:lnTo>
                      <a:lnTo>
                        <a:pt x="6324" y="461610"/>
                      </a:lnTo>
                      <a:lnTo>
                        <a:pt x="259" y="461634"/>
                      </a:lnTo>
                      <a:lnTo>
                        <a:pt x="124" y="467674"/>
                      </a:lnTo>
                      <a:lnTo>
                        <a:pt x="4041" y="470220"/>
                      </a:lnTo>
                      <a:lnTo>
                        <a:pt x="8430" y="476124"/>
                      </a:lnTo>
                      <a:lnTo>
                        <a:pt x="11462" y="479731"/>
                      </a:lnTo>
                      <a:lnTo>
                        <a:pt x="10975" y="485954"/>
                      </a:lnTo>
                      <a:lnTo>
                        <a:pt x="14582" y="490311"/>
                      </a:lnTo>
                      <a:lnTo>
                        <a:pt x="18739" y="492290"/>
                      </a:lnTo>
                      <a:lnTo>
                        <a:pt x="22354" y="489050"/>
                      </a:lnTo>
                      <a:lnTo>
                        <a:pt x="26830" y="490359"/>
                      </a:lnTo>
                      <a:lnTo>
                        <a:pt x="40442" y="496216"/>
                      </a:lnTo>
                      <a:lnTo>
                        <a:pt x="42381" y="502814"/>
                      </a:lnTo>
                      <a:lnTo>
                        <a:pt x="47161" y="507594"/>
                      </a:lnTo>
                      <a:lnTo>
                        <a:pt x="50608" y="510450"/>
                      </a:lnTo>
                      <a:lnTo>
                        <a:pt x="51932" y="515254"/>
                      </a:lnTo>
                      <a:lnTo>
                        <a:pt x="55467" y="518150"/>
                      </a:lnTo>
                      <a:lnTo>
                        <a:pt x="53336" y="521772"/>
                      </a:lnTo>
                      <a:lnTo>
                        <a:pt x="58722" y="527174"/>
                      </a:lnTo>
                      <a:lnTo>
                        <a:pt x="62417" y="530525"/>
                      </a:lnTo>
                      <a:lnTo>
                        <a:pt x="57398" y="534722"/>
                      </a:lnTo>
                      <a:lnTo>
                        <a:pt x="53049" y="534882"/>
                      </a:lnTo>
                      <a:lnTo>
                        <a:pt x="45868" y="535832"/>
                      </a:lnTo>
                      <a:lnTo>
                        <a:pt x="45565" y="539909"/>
                      </a:lnTo>
                      <a:lnTo>
                        <a:pt x="49020" y="542941"/>
                      </a:lnTo>
                      <a:lnTo>
                        <a:pt x="53584" y="541329"/>
                      </a:lnTo>
                      <a:lnTo>
                        <a:pt x="57829" y="543196"/>
                      </a:lnTo>
                      <a:lnTo>
                        <a:pt x="60821" y="546803"/>
                      </a:lnTo>
                      <a:lnTo>
                        <a:pt x="67539" y="544361"/>
                      </a:lnTo>
                      <a:lnTo>
                        <a:pt x="71736" y="542207"/>
                      </a:lnTo>
                      <a:lnTo>
                        <a:pt x="77090" y="549603"/>
                      </a:lnTo>
                      <a:lnTo>
                        <a:pt x="82157" y="551909"/>
                      </a:lnTo>
                      <a:lnTo>
                        <a:pt x="87184" y="557327"/>
                      </a:lnTo>
                      <a:lnTo>
                        <a:pt x="95298" y="561117"/>
                      </a:lnTo>
                      <a:lnTo>
                        <a:pt x="101657" y="564436"/>
                      </a:lnTo>
                      <a:lnTo>
                        <a:pt x="111862" y="570325"/>
                      </a:lnTo>
                      <a:lnTo>
                        <a:pt x="122946" y="576716"/>
                      </a:lnTo>
                      <a:lnTo>
                        <a:pt x="126049" y="583004"/>
                      </a:lnTo>
                      <a:lnTo>
                        <a:pt x="141457" y="586858"/>
                      </a:lnTo>
                      <a:lnTo>
                        <a:pt x="144457" y="590440"/>
                      </a:lnTo>
                      <a:lnTo>
                        <a:pt x="143380" y="594358"/>
                      </a:lnTo>
                      <a:lnTo>
                        <a:pt x="147561" y="594717"/>
                      </a:lnTo>
                      <a:lnTo>
                        <a:pt x="152588" y="595060"/>
                      </a:lnTo>
                      <a:lnTo>
                        <a:pt x="156513" y="593720"/>
                      </a:lnTo>
                      <a:lnTo>
                        <a:pt x="161708" y="595619"/>
                      </a:lnTo>
                      <a:lnTo>
                        <a:pt x="159929" y="591214"/>
                      </a:lnTo>
                      <a:lnTo>
                        <a:pt x="165275" y="591525"/>
                      </a:lnTo>
                      <a:lnTo>
                        <a:pt x="170900" y="584592"/>
                      </a:lnTo>
                      <a:lnTo>
                        <a:pt x="175129" y="584456"/>
                      </a:lnTo>
                      <a:lnTo>
                        <a:pt x="179326" y="581863"/>
                      </a:lnTo>
                      <a:lnTo>
                        <a:pt x="190400" y="582892"/>
                      </a:lnTo>
                      <a:lnTo>
                        <a:pt x="191358" y="578113"/>
                      </a:lnTo>
                      <a:lnTo>
                        <a:pt x="195986" y="577594"/>
                      </a:lnTo>
                      <a:lnTo>
                        <a:pt x="207500" y="583897"/>
                      </a:lnTo>
                      <a:lnTo>
                        <a:pt x="212263" y="584177"/>
                      </a:lnTo>
                      <a:lnTo>
                        <a:pt x="216428" y="584105"/>
                      </a:lnTo>
                      <a:lnTo>
                        <a:pt x="225724" y="590775"/>
                      </a:lnTo>
                      <a:lnTo>
                        <a:pt x="226952" y="596121"/>
                      </a:lnTo>
                      <a:lnTo>
                        <a:pt x="227495" y="604060"/>
                      </a:lnTo>
                      <a:lnTo>
                        <a:pt x="228413" y="611258"/>
                      </a:lnTo>
                      <a:lnTo>
                        <a:pt x="227056" y="617441"/>
                      </a:lnTo>
                      <a:lnTo>
                        <a:pt x="220394" y="623809"/>
                      </a:lnTo>
                      <a:lnTo>
                        <a:pt x="222333" y="627782"/>
                      </a:lnTo>
                      <a:lnTo>
                        <a:pt x="213867" y="628604"/>
                      </a:lnTo>
                      <a:lnTo>
                        <a:pt x="217984" y="636463"/>
                      </a:lnTo>
                      <a:lnTo>
                        <a:pt x="215559" y="643509"/>
                      </a:lnTo>
                      <a:lnTo>
                        <a:pt x="201428" y="643661"/>
                      </a:lnTo>
                      <a:lnTo>
                        <a:pt x="204962" y="651073"/>
                      </a:lnTo>
                      <a:lnTo>
                        <a:pt x="209550" y="657409"/>
                      </a:lnTo>
                      <a:lnTo>
                        <a:pt x="204196" y="657815"/>
                      </a:lnTo>
                      <a:lnTo>
                        <a:pt x="206846" y="664502"/>
                      </a:lnTo>
                      <a:lnTo>
                        <a:pt x="212790" y="668316"/>
                      </a:lnTo>
                      <a:lnTo>
                        <a:pt x="222349" y="669297"/>
                      </a:lnTo>
                      <a:lnTo>
                        <a:pt x="221758" y="678026"/>
                      </a:lnTo>
                      <a:lnTo>
                        <a:pt x="229051" y="684673"/>
                      </a:lnTo>
                      <a:lnTo>
                        <a:pt x="228229" y="693753"/>
                      </a:lnTo>
                      <a:lnTo>
                        <a:pt x="224080" y="691734"/>
                      </a:lnTo>
                      <a:lnTo>
                        <a:pt x="219772" y="695652"/>
                      </a:lnTo>
                      <a:lnTo>
                        <a:pt x="217250" y="698892"/>
                      </a:lnTo>
                      <a:lnTo>
                        <a:pt x="211218" y="696905"/>
                      </a:lnTo>
                      <a:lnTo>
                        <a:pt x="209048" y="691543"/>
                      </a:lnTo>
                      <a:lnTo>
                        <a:pt x="204731" y="689684"/>
                      </a:lnTo>
                      <a:lnTo>
                        <a:pt x="201124" y="691718"/>
                      </a:lnTo>
                      <a:lnTo>
                        <a:pt x="200327" y="696203"/>
                      </a:lnTo>
                      <a:lnTo>
                        <a:pt x="202098" y="699793"/>
                      </a:lnTo>
                      <a:lnTo>
                        <a:pt x="206957" y="704676"/>
                      </a:lnTo>
                      <a:lnTo>
                        <a:pt x="212718" y="711650"/>
                      </a:lnTo>
                      <a:lnTo>
                        <a:pt x="212997" y="718289"/>
                      </a:lnTo>
                      <a:lnTo>
                        <a:pt x="215160" y="722087"/>
                      </a:lnTo>
                      <a:lnTo>
                        <a:pt x="218559" y="724568"/>
                      </a:lnTo>
                      <a:lnTo>
                        <a:pt x="215782" y="727887"/>
                      </a:lnTo>
                      <a:lnTo>
                        <a:pt x="218726" y="731733"/>
                      </a:lnTo>
                      <a:lnTo>
                        <a:pt x="221910" y="734989"/>
                      </a:lnTo>
                      <a:lnTo>
                        <a:pt x="225453" y="731829"/>
                      </a:lnTo>
                      <a:lnTo>
                        <a:pt x="234955" y="738468"/>
                      </a:lnTo>
                      <a:lnTo>
                        <a:pt x="238969" y="742306"/>
                      </a:lnTo>
                      <a:lnTo>
                        <a:pt x="245975" y="747309"/>
                      </a:lnTo>
                      <a:lnTo>
                        <a:pt x="249908" y="745202"/>
                      </a:lnTo>
                      <a:lnTo>
                        <a:pt x="255733" y="749032"/>
                      </a:lnTo>
                      <a:lnTo>
                        <a:pt x="260792" y="751482"/>
                      </a:lnTo>
                      <a:lnTo>
                        <a:pt x="266281" y="754123"/>
                      </a:lnTo>
                      <a:lnTo>
                        <a:pt x="266649" y="758591"/>
                      </a:lnTo>
                      <a:lnTo>
                        <a:pt x="272242" y="761423"/>
                      </a:lnTo>
                      <a:lnTo>
                        <a:pt x="277045" y="763586"/>
                      </a:lnTo>
                      <a:lnTo>
                        <a:pt x="282487" y="765006"/>
                      </a:lnTo>
                      <a:lnTo>
                        <a:pt x="286349" y="768254"/>
                      </a:lnTo>
                      <a:lnTo>
                        <a:pt x="292237" y="770009"/>
                      </a:lnTo>
                      <a:lnTo>
                        <a:pt x="294591" y="773464"/>
                      </a:lnTo>
                      <a:lnTo>
                        <a:pt x="297208" y="777661"/>
                      </a:lnTo>
                      <a:lnTo>
                        <a:pt x="301557" y="777294"/>
                      </a:lnTo>
                      <a:lnTo>
                        <a:pt x="301549" y="773296"/>
                      </a:lnTo>
                      <a:lnTo>
                        <a:pt x="303727" y="769458"/>
                      </a:lnTo>
                      <a:lnTo>
                        <a:pt x="302283" y="765445"/>
                      </a:lnTo>
                      <a:lnTo>
                        <a:pt x="306887" y="766171"/>
                      </a:lnTo>
                      <a:lnTo>
                        <a:pt x="311220" y="764982"/>
                      </a:lnTo>
                      <a:lnTo>
                        <a:pt x="315464" y="766275"/>
                      </a:lnTo>
                      <a:lnTo>
                        <a:pt x="320188" y="768038"/>
                      </a:lnTo>
                      <a:lnTo>
                        <a:pt x="324162" y="770161"/>
                      </a:lnTo>
                      <a:lnTo>
                        <a:pt x="326867" y="773408"/>
                      </a:lnTo>
                      <a:lnTo>
                        <a:pt x="329906" y="776624"/>
                      </a:lnTo>
                      <a:lnTo>
                        <a:pt x="334000" y="778124"/>
                      </a:lnTo>
                      <a:lnTo>
                        <a:pt x="338324" y="780134"/>
                      </a:lnTo>
                      <a:lnTo>
                        <a:pt x="342162" y="782999"/>
                      </a:lnTo>
                      <a:lnTo>
                        <a:pt x="344292" y="786422"/>
                      </a:lnTo>
                      <a:lnTo>
                        <a:pt x="348394" y="788153"/>
                      </a:lnTo>
                      <a:lnTo>
                        <a:pt x="352400" y="789175"/>
                      </a:lnTo>
                      <a:lnTo>
                        <a:pt x="356102" y="791321"/>
                      </a:lnTo>
                      <a:lnTo>
                        <a:pt x="360107" y="791872"/>
                      </a:lnTo>
                      <a:lnTo>
                        <a:pt x="363666" y="795542"/>
                      </a:lnTo>
                      <a:lnTo>
                        <a:pt x="367655" y="798287"/>
                      </a:lnTo>
                      <a:lnTo>
                        <a:pt x="369985" y="803106"/>
                      </a:lnTo>
                      <a:lnTo>
                        <a:pt x="373664" y="805659"/>
                      </a:lnTo>
                      <a:lnTo>
                        <a:pt x="377390" y="804223"/>
                      </a:lnTo>
                      <a:lnTo>
                        <a:pt x="380948" y="802388"/>
                      </a:lnTo>
                      <a:lnTo>
                        <a:pt x="385273" y="801837"/>
                      </a:lnTo>
                      <a:lnTo>
                        <a:pt x="388936" y="803880"/>
                      </a:lnTo>
                      <a:lnTo>
                        <a:pt x="391521" y="807878"/>
                      </a:lnTo>
                      <a:lnTo>
                        <a:pt x="394297" y="811149"/>
                      </a:lnTo>
                      <a:lnTo>
                        <a:pt x="394609" y="815960"/>
                      </a:lnTo>
                      <a:lnTo>
                        <a:pt x="400202" y="817341"/>
                      </a:lnTo>
                      <a:lnTo>
                        <a:pt x="402356" y="820756"/>
                      </a:lnTo>
                      <a:lnTo>
                        <a:pt x="406904" y="821258"/>
                      </a:lnTo>
                      <a:lnTo>
                        <a:pt x="409904" y="824610"/>
                      </a:lnTo>
                      <a:lnTo>
                        <a:pt x="414963" y="826772"/>
                      </a:lnTo>
                      <a:lnTo>
                        <a:pt x="419041" y="824594"/>
                      </a:lnTo>
                      <a:lnTo>
                        <a:pt x="423278" y="824394"/>
                      </a:lnTo>
                      <a:lnTo>
                        <a:pt x="423988" y="829668"/>
                      </a:lnTo>
                      <a:lnTo>
                        <a:pt x="423844" y="834392"/>
                      </a:lnTo>
                      <a:lnTo>
                        <a:pt x="427889" y="835318"/>
                      </a:lnTo>
                      <a:lnTo>
                        <a:pt x="431855" y="836395"/>
                      </a:lnTo>
                      <a:lnTo>
                        <a:pt x="435836" y="834879"/>
                      </a:lnTo>
                      <a:lnTo>
                        <a:pt x="438972" y="837360"/>
                      </a:lnTo>
                      <a:lnTo>
                        <a:pt x="440305" y="833155"/>
                      </a:lnTo>
                      <a:lnTo>
                        <a:pt x="445659" y="839642"/>
                      </a:lnTo>
                      <a:lnTo>
                        <a:pt x="451061" y="845954"/>
                      </a:lnTo>
                      <a:lnTo>
                        <a:pt x="454611" y="849361"/>
                      </a:lnTo>
                      <a:lnTo>
                        <a:pt x="453933" y="842858"/>
                      </a:lnTo>
                      <a:lnTo>
                        <a:pt x="458529" y="845978"/>
                      </a:lnTo>
                      <a:lnTo>
                        <a:pt x="462590" y="848092"/>
                      </a:lnTo>
                      <a:lnTo>
                        <a:pt x="466715" y="847510"/>
                      </a:lnTo>
                      <a:lnTo>
                        <a:pt x="468016" y="843672"/>
                      </a:lnTo>
                      <a:lnTo>
                        <a:pt x="473753" y="843536"/>
                      </a:lnTo>
                      <a:lnTo>
                        <a:pt x="477375" y="845650"/>
                      </a:lnTo>
                      <a:lnTo>
                        <a:pt x="480974" y="847685"/>
                      </a:lnTo>
                      <a:lnTo>
                        <a:pt x="484493" y="849935"/>
                      </a:lnTo>
                      <a:lnTo>
                        <a:pt x="489232" y="851379"/>
                      </a:lnTo>
                      <a:lnTo>
                        <a:pt x="493421" y="851060"/>
                      </a:lnTo>
                      <a:lnTo>
                        <a:pt x="497642" y="851188"/>
                      </a:lnTo>
                      <a:lnTo>
                        <a:pt x="501600" y="851930"/>
                      </a:lnTo>
                      <a:lnTo>
                        <a:pt x="505582" y="848714"/>
                      </a:lnTo>
                      <a:lnTo>
                        <a:pt x="509938" y="849576"/>
                      </a:lnTo>
                      <a:lnTo>
                        <a:pt x="514941" y="849983"/>
                      </a:lnTo>
                      <a:lnTo>
                        <a:pt x="518539" y="847398"/>
                      </a:lnTo>
                      <a:lnTo>
                        <a:pt x="522545" y="845882"/>
                      </a:lnTo>
                      <a:lnTo>
                        <a:pt x="525864" y="843233"/>
                      </a:lnTo>
                      <a:lnTo>
                        <a:pt x="531705" y="843568"/>
                      </a:lnTo>
                      <a:lnTo>
                        <a:pt x="536620" y="851986"/>
                      </a:lnTo>
                      <a:lnTo>
                        <a:pt x="536859" y="856111"/>
                      </a:lnTo>
                      <a:lnTo>
                        <a:pt x="536125" y="861569"/>
                      </a:lnTo>
                      <a:lnTo>
                        <a:pt x="538224" y="866117"/>
                      </a:lnTo>
                      <a:lnTo>
                        <a:pt x="541790" y="868614"/>
                      </a:lnTo>
                      <a:lnTo>
                        <a:pt x="543067" y="860228"/>
                      </a:lnTo>
                      <a:lnTo>
                        <a:pt x="546514" y="857029"/>
                      </a:lnTo>
                      <a:lnTo>
                        <a:pt x="548229" y="851491"/>
                      </a:lnTo>
                      <a:lnTo>
                        <a:pt x="549649" y="847757"/>
                      </a:lnTo>
                      <a:lnTo>
                        <a:pt x="553320" y="843113"/>
                      </a:lnTo>
                      <a:lnTo>
                        <a:pt x="558682" y="840097"/>
                      </a:lnTo>
                      <a:lnTo>
                        <a:pt x="565935" y="835142"/>
                      </a:lnTo>
                      <a:lnTo>
                        <a:pt x="578295" y="838836"/>
                      </a:lnTo>
                      <a:lnTo>
                        <a:pt x="578374" y="843265"/>
                      </a:lnTo>
                      <a:lnTo>
                        <a:pt x="588308" y="842929"/>
                      </a:lnTo>
                      <a:lnTo>
                        <a:pt x="596718" y="845531"/>
                      </a:lnTo>
                      <a:lnTo>
                        <a:pt x="601489" y="846392"/>
                      </a:lnTo>
                      <a:lnTo>
                        <a:pt x="605990" y="842985"/>
                      </a:lnTo>
                      <a:lnTo>
                        <a:pt x="610897" y="846281"/>
                      </a:lnTo>
                      <a:lnTo>
                        <a:pt x="617823" y="848714"/>
                      </a:lnTo>
                      <a:lnTo>
                        <a:pt x="622858" y="852465"/>
                      </a:lnTo>
                      <a:lnTo>
                        <a:pt x="626153" y="855568"/>
                      </a:lnTo>
                      <a:lnTo>
                        <a:pt x="631316" y="852369"/>
                      </a:lnTo>
                      <a:lnTo>
                        <a:pt x="636119" y="852473"/>
                      </a:lnTo>
                      <a:lnTo>
                        <a:pt x="640236" y="852329"/>
                      </a:lnTo>
                      <a:lnTo>
                        <a:pt x="648024" y="846368"/>
                      </a:lnTo>
                      <a:lnTo>
                        <a:pt x="648231" y="839219"/>
                      </a:lnTo>
                      <a:lnTo>
                        <a:pt x="659330" y="832557"/>
                      </a:lnTo>
                      <a:lnTo>
                        <a:pt x="659865" y="825870"/>
                      </a:lnTo>
                      <a:lnTo>
                        <a:pt x="664796" y="823030"/>
                      </a:lnTo>
                      <a:lnTo>
                        <a:pt x="677314" y="823501"/>
                      </a:lnTo>
                      <a:lnTo>
                        <a:pt x="678232" y="818921"/>
                      </a:lnTo>
                      <a:lnTo>
                        <a:pt x="682310" y="812697"/>
                      </a:lnTo>
                      <a:lnTo>
                        <a:pt x="686730" y="805883"/>
                      </a:lnTo>
                      <a:lnTo>
                        <a:pt x="691717" y="804734"/>
                      </a:lnTo>
                      <a:lnTo>
                        <a:pt x="692754" y="800808"/>
                      </a:lnTo>
                      <a:lnTo>
                        <a:pt x="698802" y="805372"/>
                      </a:lnTo>
                      <a:lnTo>
                        <a:pt x="719077" y="811229"/>
                      </a:lnTo>
                      <a:lnTo>
                        <a:pt x="720418" y="805843"/>
                      </a:lnTo>
                      <a:lnTo>
                        <a:pt x="731062" y="799611"/>
                      </a:lnTo>
                      <a:lnTo>
                        <a:pt x="735242" y="798111"/>
                      </a:lnTo>
                      <a:lnTo>
                        <a:pt x="740676" y="804662"/>
                      </a:lnTo>
                      <a:lnTo>
                        <a:pt x="737900" y="809896"/>
                      </a:lnTo>
                      <a:lnTo>
                        <a:pt x="740684" y="815681"/>
                      </a:lnTo>
                      <a:lnTo>
                        <a:pt x="743900" y="812426"/>
                      </a:lnTo>
                      <a:lnTo>
                        <a:pt x="749773" y="809864"/>
                      </a:lnTo>
                      <a:lnTo>
                        <a:pt x="751592" y="816439"/>
                      </a:lnTo>
                      <a:lnTo>
                        <a:pt x="750650" y="826437"/>
                      </a:lnTo>
                      <a:lnTo>
                        <a:pt x="747187" y="832278"/>
                      </a:lnTo>
                      <a:lnTo>
                        <a:pt x="752365" y="832700"/>
                      </a:lnTo>
                      <a:lnTo>
                        <a:pt x="761494" y="832246"/>
                      </a:lnTo>
                      <a:lnTo>
                        <a:pt x="769177" y="835605"/>
                      </a:lnTo>
                      <a:lnTo>
                        <a:pt x="777771" y="836977"/>
                      </a:lnTo>
                      <a:lnTo>
                        <a:pt x="781728" y="837528"/>
                      </a:lnTo>
                      <a:lnTo>
                        <a:pt x="782630" y="833091"/>
                      </a:lnTo>
                      <a:lnTo>
                        <a:pt x="782869" y="829070"/>
                      </a:lnTo>
                      <a:lnTo>
                        <a:pt x="786747" y="827969"/>
                      </a:lnTo>
                      <a:lnTo>
                        <a:pt x="789891" y="832437"/>
                      </a:lnTo>
                      <a:lnTo>
                        <a:pt x="793618" y="834950"/>
                      </a:lnTo>
                      <a:lnTo>
                        <a:pt x="798181" y="836211"/>
                      </a:lnTo>
                      <a:lnTo>
                        <a:pt x="801413" y="839092"/>
                      </a:lnTo>
                      <a:lnTo>
                        <a:pt x="805028" y="847422"/>
                      </a:lnTo>
                      <a:lnTo>
                        <a:pt x="808714" y="852688"/>
                      </a:lnTo>
                      <a:lnTo>
                        <a:pt x="812360" y="859143"/>
                      </a:lnTo>
                      <a:lnTo>
                        <a:pt x="815201" y="862375"/>
                      </a:lnTo>
                      <a:lnTo>
                        <a:pt x="815935" y="857276"/>
                      </a:lnTo>
                      <a:lnTo>
                        <a:pt x="820579" y="859382"/>
                      </a:lnTo>
                      <a:lnTo>
                        <a:pt x="824504" y="860691"/>
                      </a:lnTo>
                      <a:lnTo>
                        <a:pt x="825653" y="866085"/>
                      </a:lnTo>
                      <a:lnTo>
                        <a:pt x="827129" y="870872"/>
                      </a:lnTo>
                      <a:lnTo>
                        <a:pt x="828630" y="877080"/>
                      </a:lnTo>
                      <a:lnTo>
                        <a:pt x="832068" y="886288"/>
                      </a:lnTo>
                      <a:lnTo>
                        <a:pt x="834143" y="892854"/>
                      </a:lnTo>
                      <a:lnTo>
                        <a:pt x="834622" y="898831"/>
                      </a:lnTo>
                      <a:lnTo>
                        <a:pt x="833577" y="903068"/>
                      </a:lnTo>
                      <a:lnTo>
                        <a:pt x="835699" y="907472"/>
                      </a:lnTo>
                      <a:lnTo>
                        <a:pt x="834199" y="914039"/>
                      </a:lnTo>
                      <a:lnTo>
                        <a:pt x="837749" y="917893"/>
                      </a:lnTo>
                      <a:lnTo>
                        <a:pt x="833553" y="918244"/>
                      </a:lnTo>
                      <a:lnTo>
                        <a:pt x="831430" y="921994"/>
                      </a:lnTo>
                      <a:lnTo>
                        <a:pt x="830800" y="926534"/>
                      </a:lnTo>
                      <a:lnTo>
                        <a:pt x="826810" y="926606"/>
                      </a:lnTo>
                      <a:lnTo>
                        <a:pt x="823403" y="929582"/>
                      </a:lnTo>
                      <a:lnTo>
                        <a:pt x="823292" y="936157"/>
                      </a:lnTo>
                      <a:lnTo>
                        <a:pt x="820339" y="939428"/>
                      </a:lnTo>
                      <a:lnTo>
                        <a:pt x="815520" y="943968"/>
                      </a:lnTo>
                      <a:lnTo>
                        <a:pt x="816565" y="949913"/>
                      </a:lnTo>
                      <a:lnTo>
                        <a:pt x="811770" y="955402"/>
                      </a:lnTo>
                      <a:lnTo>
                        <a:pt x="813150" y="960142"/>
                      </a:lnTo>
                      <a:lnTo>
                        <a:pt x="813047" y="965648"/>
                      </a:lnTo>
                      <a:lnTo>
                        <a:pt x="817546" y="966852"/>
                      </a:lnTo>
                      <a:lnTo>
                        <a:pt x="820954" y="971376"/>
                      </a:lnTo>
                      <a:lnTo>
                        <a:pt x="820611" y="976212"/>
                      </a:lnTo>
                      <a:lnTo>
                        <a:pt x="818145" y="980137"/>
                      </a:lnTo>
                      <a:lnTo>
                        <a:pt x="818959" y="984287"/>
                      </a:lnTo>
                      <a:lnTo>
                        <a:pt x="823842" y="981622"/>
                      </a:lnTo>
                      <a:lnTo>
                        <a:pt x="832005" y="977305"/>
                      </a:lnTo>
                      <a:lnTo>
                        <a:pt x="839114" y="976611"/>
                      </a:lnTo>
                      <a:lnTo>
                        <a:pt x="844556" y="976076"/>
                      </a:lnTo>
                      <a:lnTo>
                        <a:pt x="849383" y="975940"/>
                      </a:lnTo>
                      <a:lnTo>
                        <a:pt x="854035" y="975079"/>
                      </a:lnTo>
                      <a:lnTo>
                        <a:pt x="852622" y="979507"/>
                      </a:lnTo>
                      <a:lnTo>
                        <a:pt x="849271" y="981685"/>
                      </a:lnTo>
                      <a:lnTo>
                        <a:pt x="850588" y="985547"/>
                      </a:lnTo>
                      <a:lnTo>
                        <a:pt x="854928" y="989465"/>
                      </a:lnTo>
                      <a:lnTo>
                        <a:pt x="857370" y="993590"/>
                      </a:lnTo>
                      <a:lnTo>
                        <a:pt x="857601" y="997572"/>
                      </a:lnTo>
                      <a:lnTo>
                        <a:pt x="859516" y="1001992"/>
                      </a:lnTo>
                      <a:lnTo>
                        <a:pt x="859604" y="1007155"/>
                      </a:lnTo>
                      <a:lnTo>
                        <a:pt x="864743" y="1008120"/>
                      </a:lnTo>
                      <a:lnTo>
                        <a:pt x="871110" y="1011048"/>
                      </a:lnTo>
                      <a:lnTo>
                        <a:pt x="878490" y="1011080"/>
                      </a:lnTo>
                      <a:lnTo>
                        <a:pt x="880796" y="1016498"/>
                      </a:lnTo>
                      <a:lnTo>
                        <a:pt x="876448" y="1020296"/>
                      </a:lnTo>
                      <a:lnTo>
                        <a:pt x="877581" y="1028251"/>
                      </a:lnTo>
                      <a:lnTo>
                        <a:pt x="874964" y="1034044"/>
                      </a:lnTo>
                      <a:lnTo>
                        <a:pt x="873855" y="1040714"/>
                      </a:lnTo>
                      <a:lnTo>
                        <a:pt x="877852" y="1043794"/>
                      </a:lnTo>
                      <a:lnTo>
                        <a:pt x="886158" y="1043603"/>
                      </a:lnTo>
                      <a:lnTo>
                        <a:pt x="889470" y="1045965"/>
                      </a:lnTo>
                      <a:lnTo>
                        <a:pt x="897688" y="1045542"/>
                      </a:lnTo>
                      <a:lnTo>
                        <a:pt x="898614" y="1054159"/>
                      </a:lnTo>
                      <a:lnTo>
                        <a:pt x="902149" y="1058659"/>
                      </a:lnTo>
                      <a:lnTo>
                        <a:pt x="906090" y="1063718"/>
                      </a:lnTo>
                      <a:lnTo>
                        <a:pt x="914133" y="1062920"/>
                      </a:lnTo>
                      <a:lnTo>
                        <a:pt x="921490" y="1064939"/>
                      </a:lnTo>
                      <a:lnTo>
                        <a:pt x="924641" y="1060941"/>
                      </a:lnTo>
                      <a:lnTo>
                        <a:pt x="933291" y="1055037"/>
                      </a:lnTo>
                      <a:lnTo>
                        <a:pt x="933817" y="1059098"/>
                      </a:lnTo>
                      <a:lnTo>
                        <a:pt x="937440" y="1063926"/>
                      </a:lnTo>
                      <a:lnTo>
                        <a:pt x="938964" y="1070596"/>
                      </a:lnTo>
                      <a:lnTo>
                        <a:pt x="940807" y="1074538"/>
                      </a:lnTo>
                      <a:lnTo>
                        <a:pt x="945586" y="1073365"/>
                      </a:lnTo>
                      <a:lnTo>
                        <a:pt x="949640" y="1072854"/>
                      </a:lnTo>
                      <a:lnTo>
                        <a:pt x="954371" y="1076197"/>
                      </a:lnTo>
                      <a:lnTo>
                        <a:pt x="955959" y="1071466"/>
                      </a:lnTo>
                      <a:lnTo>
                        <a:pt x="953709" y="1067660"/>
                      </a:lnTo>
                      <a:lnTo>
                        <a:pt x="953223" y="1061524"/>
                      </a:lnTo>
                      <a:lnTo>
                        <a:pt x="952688" y="1057550"/>
                      </a:lnTo>
                      <a:lnTo>
                        <a:pt x="952273" y="1053122"/>
                      </a:lnTo>
                      <a:lnTo>
                        <a:pt x="949097" y="1049340"/>
                      </a:lnTo>
                      <a:lnTo>
                        <a:pt x="944621" y="1041193"/>
                      </a:lnTo>
                      <a:lnTo>
                        <a:pt x="945906" y="1034148"/>
                      </a:lnTo>
                      <a:lnTo>
                        <a:pt x="948132" y="1030709"/>
                      </a:lnTo>
                      <a:lnTo>
                        <a:pt x="951507" y="1034331"/>
                      </a:lnTo>
                      <a:lnTo>
                        <a:pt x="955114" y="1032560"/>
                      </a:lnTo>
                      <a:lnTo>
                        <a:pt x="959749" y="1034028"/>
                      </a:lnTo>
                      <a:lnTo>
                        <a:pt x="963180" y="1030709"/>
                      </a:lnTo>
                      <a:lnTo>
                        <a:pt x="965470" y="1027350"/>
                      </a:lnTo>
                      <a:lnTo>
                        <a:pt x="966771" y="1023113"/>
                      </a:lnTo>
                      <a:lnTo>
                        <a:pt x="970952" y="1023759"/>
                      </a:lnTo>
                      <a:lnTo>
                        <a:pt x="975245" y="1024661"/>
                      </a:lnTo>
                      <a:lnTo>
                        <a:pt x="979059" y="1026663"/>
                      </a:lnTo>
                      <a:lnTo>
                        <a:pt x="982051" y="1030453"/>
                      </a:lnTo>
                      <a:lnTo>
                        <a:pt x="985618" y="1032608"/>
                      </a:lnTo>
                      <a:lnTo>
                        <a:pt x="988211" y="1029320"/>
                      </a:lnTo>
                      <a:lnTo>
                        <a:pt x="990277" y="1025482"/>
                      </a:lnTo>
                      <a:lnTo>
                        <a:pt x="991993" y="1021373"/>
                      </a:lnTo>
                      <a:lnTo>
                        <a:pt x="995894" y="1022211"/>
                      </a:lnTo>
                      <a:lnTo>
                        <a:pt x="997777" y="1026137"/>
                      </a:lnTo>
                      <a:lnTo>
                        <a:pt x="1000969" y="1021110"/>
                      </a:lnTo>
                      <a:lnTo>
                        <a:pt x="1004863" y="1023567"/>
                      </a:lnTo>
                      <a:lnTo>
                        <a:pt x="1008581" y="1027270"/>
                      </a:lnTo>
                      <a:lnTo>
                        <a:pt x="1011980" y="1029831"/>
                      </a:lnTo>
                      <a:lnTo>
                        <a:pt x="1013640" y="1023017"/>
                      </a:lnTo>
                      <a:lnTo>
                        <a:pt x="1016784" y="1019913"/>
                      </a:lnTo>
                      <a:lnTo>
                        <a:pt x="1020326" y="1022554"/>
                      </a:lnTo>
                      <a:lnTo>
                        <a:pt x="1024372" y="1023926"/>
                      </a:lnTo>
                      <a:lnTo>
                        <a:pt x="1027324" y="1020663"/>
                      </a:lnTo>
                      <a:lnTo>
                        <a:pt x="1031186" y="1019498"/>
                      </a:lnTo>
                      <a:lnTo>
                        <a:pt x="1035558" y="1016482"/>
                      </a:lnTo>
                      <a:lnTo>
                        <a:pt x="1034721" y="1012030"/>
                      </a:lnTo>
                      <a:lnTo>
                        <a:pt x="1036045" y="1008104"/>
                      </a:lnTo>
                      <a:lnTo>
                        <a:pt x="1039827" y="1006444"/>
                      </a:lnTo>
                      <a:lnTo>
                        <a:pt x="1043689" y="1004210"/>
                      </a:lnTo>
                      <a:lnTo>
                        <a:pt x="1046474" y="1001074"/>
                      </a:lnTo>
                      <a:lnTo>
                        <a:pt x="1051094" y="1004027"/>
                      </a:lnTo>
                      <a:lnTo>
                        <a:pt x="1053982" y="1007195"/>
                      </a:lnTo>
                      <a:lnTo>
                        <a:pt x="1056887" y="1011575"/>
                      </a:lnTo>
                      <a:lnTo>
                        <a:pt x="1061514" y="1011790"/>
                      </a:lnTo>
                      <a:lnTo>
                        <a:pt x="1064754" y="1014136"/>
                      </a:lnTo>
                      <a:lnTo>
                        <a:pt x="1068767" y="1015947"/>
                      </a:lnTo>
                      <a:lnTo>
                        <a:pt x="1074943" y="1014487"/>
                      </a:lnTo>
                      <a:lnTo>
                        <a:pt x="1078509" y="1018150"/>
                      </a:lnTo>
                      <a:lnTo>
                        <a:pt x="1082675" y="1017527"/>
                      </a:lnTo>
                      <a:lnTo>
                        <a:pt x="1086856" y="1016626"/>
                      </a:lnTo>
                      <a:lnTo>
                        <a:pt x="1091204" y="1017639"/>
                      </a:lnTo>
                      <a:lnTo>
                        <a:pt x="1095545" y="1020559"/>
                      </a:lnTo>
                      <a:lnTo>
                        <a:pt x="1093702" y="1024102"/>
                      </a:lnTo>
                      <a:lnTo>
                        <a:pt x="1093055" y="1028084"/>
                      </a:lnTo>
                      <a:lnTo>
                        <a:pt x="1089736" y="1030709"/>
                      </a:lnTo>
                      <a:lnTo>
                        <a:pt x="1095936" y="1048199"/>
                      </a:lnTo>
                      <a:lnTo>
                        <a:pt x="1106077" y="1049372"/>
                      </a:lnTo>
                      <a:lnTo>
                        <a:pt x="1118190" y="1060965"/>
                      </a:lnTo>
                      <a:lnTo>
                        <a:pt x="1132344" y="1059106"/>
                      </a:lnTo>
                      <a:lnTo>
                        <a:pt x="1141042" y="1063726"/>
                      </a:lnTo>
                      <a:lnTo>
                        <a:pt x="1143435" y="1060024"/>
                      </a:lnTo>
                      <a:lnTo>
                        <a:pt x="1143914" y="1064317"/>
                      </a:lnTo>
                      <a:lnTo>
                        <a:pt x="1149260" y="1057750"/>
                      </a:lnTo>
                      <a:lnTo>
                        <a:pt x="1149978" y="1062601"/>
                      </a:lnTo>
                      <a:lnTo>
                        <a:pt x="1153249" y="1058707"/>
                      </a:lnTo>
                      <a:lnTo>
                        <a:pt x="1148861" y="1052228"/>
                      </a:lnTo>
                      <a:lnTo>
                        <a:pt x="1154048" y="1057534"/>
                      </a:lnTo>
                      <a:lnTo>
                        <a:pt x="1161308" y="1060263"/>
                      </a:lnTo>
                      <a:lnTo>
                        <a:pt x="1160590" y="1054215"/>
                      </a:lnTo>
                      <a:lnTo>
                        <a:pt x="1163862" y="1060535"/>
                      </a:lnTo>
                      <a:lnTo>
                        <a:pt x="1170723" y="1061468"/>
                      </a:lnTo>
                      <a:lnTo>
                        <a:pt x="1168569" y="1066000"/>
                      </a:lnTo>
                      <a:lnTo>
                        <a:pt x="1183171" y="1063391"/>
                      </a:lnTo>
                      <a:lnTo>
                        <a:pt x="1180219" y="1057311"/>
                      </a:lnTo>
                      <a:lnTo>
                        <a:pt x="1187001" y="1064420"/>
                      </a:lnTo>
                      <a:lnTo>
                        <a:pt x="1194262" y="1065202"/>
                      </a:lnTo>
                      <a:lnTo>
                        <a:pt x="1190192" y="1084296"/>
                      </a:lnTo>
                      <a:lnTo>
                        <a:pt x="1197613" y="1097685"/>
                      </a:lnTo>
                      <a:lnTo>
                        <a:pt x="1202799" y="1099776"/>
                      </a:lnTo>
                      <a:lnTo>
                        <a:pt x="1201842" y="1107180"/>
                      </a:lnTo>
                      <a:close/>
                      <a:moveTo>
                        <a:pt x="1202480" y="1176494"/>
                      </a:moveTo>
                      <a:lnTo>
                        <a:pt x="1206310" y="1175130"/>
                      </a:lnTo>
                      <a:lnTo>
                        <a:pt x="1207427" y="1168419"/>
                      </a:lnTo>
                      <a:lnTo>
                        <a:pt x="1214449" y="1166927"/>
                      </a:lnTo>
                      <a:lnTo>
                        <a:pt x="1216923" y="1163408"/>
                      </a:lnTo>
                      <a:lnTo>
                        <a:pt x="1220034" y="1159858"/>
                      </a:lnTo>
                      <a:lnTo>
                        <a:pt x="1224183" y="1159204"/>
                      </a:lnTo>
                      <a:lnTo>
                        <a:pt x="1226976" y="1155661"/>
                      </a:lnTo>
                      <a:lnTo>
                        <a:pt x="1224981" y="1152142"/>
                      </a:lnTo>
                      <a:lnTo>
                        <a:pt x="1226178" y="1148256"/>
                      </a:lnTo>
                      <a:lnTo>
                        <a:pt x="1224742" y="1142799"/>
                      </a:lnTo>
                      <a:lnTo>
                        <a:pt x="1228013" y="1140413"/>
                      </a:lnTo>
                      <a:lnTo>
                        <a:pt x="1228971" y="1134835"/>
                      </a:lnTo>
                      <a:lnTo>
                        <a:pt x="1231365" y="1128285"/>
                      </a:lnTo>
                      <a:lnTo>
                        <a:pt x="1235673" y="1128109"/>
                      </a:lnTo>
                      <a:lnTo>
                        <a:pt x="1236152" y="1121447"/>
                      </a:lnTo>
                      <a:lnTo>
                        <a:pt x="1233359" y="1114680"/>
                      </a:lnTo>
                      <a:lnTo>
                        <a:pt x="1228652" y="1114281"/>
                      </a:lnTo>
                      <a:lnTo>
                        <a:pt x="1224981" y="1109438"/>
                      </a:lnTo>
                      <a:lnTo>
                        <a:pt x="1222029" y="1112414"/>
                      </a:lnTo>
                      <a:lnTo>
                        <a:pt x="1224423" y="1116547"/>
                      </a:lnTo>
                      <a:lnTo>
                        <a:pt x="1219795" y="1113818"/>
                      </a:lnTo>
                      <a:lnTo>
                        <a:pt x="1215885" y="1111927"/>
                      </a:lnTo>
                      <a:lnTo>
                        <a:pt x="1211417" y="1112694"/>
                      </a:lnTo>
                      <a:lnTo>
                        <a:pt x="1207348" y="1115414"/>
                      </a:lnTo>
                      <a:lnTo>
                        <a:pt x="1202640" y="1115207"/>
                      </a:lnTo>
                      <a:lnTo>
                        <a:pt x="1197932" y="1115654"/>
                      </a:lnTo>
                      <a:lnTo>
                        <a:pt x="1192267" y="1117513"/>
                      </a:lnTo>
                      <a:lnTo>
                        <a:pt x="1187879" y="1118367"/>
                      </a:lnTo>
                      <a:lnTo>
                        <a:pt x="1183012" y="1120329"/>
                      </a:lnTo>
                      <a:lnTo>
                        <a:pt x="1182453" y="1124335"/>
                      </a:lnTo>
                      <a:lnTo>
                        <a:pt x="1185485" y="1121678"/>
                      </a:lnTo>
                      <a:lnTo>
                        <a:pt x="1183729" y="1125340"/>
                      </a:lnTo>
                      <a:lnTo>
                        <a:pt x="1179820" y="1128101"/>
                      </a:lnTo>
                      <a:lnTo>
                        <a:pt x="1176868" y="1131117"/>
                      </a:lnTo>
                      <a:lnTo>
                        <a:pt x="1173596" y="1133583"/>
                      </a:lnTo>
                      <a:lnTo>
                        <a:pt x="1170165" y="1135737"/>
                      </a:lnTo>
                      <a:lnTo>
                        <a:pt x="1169447" y="1141123"/>
                      </a:lnTo>
                      <a:lnTo>
                        <a:pt x="1169686" y="1145910"/>
                      </a:lnTo>
                      <a:lnTo>
                        <a:pt x="1171282" y="1153028"/>
                      </a:lnTo>
                      <a:lnTo>
                        <a:pt x="1173437" y="1156435"/>
                      </a:lnTo>
                      <a:lnTo>
                        <a:pt x="1174154" y="1161685"/>
                      </a:lnTo>
                      <a:lnTo>
                        <a:pt x="1177665" y="1165667"/>
                      </a:lnTo>
                      <a:lnTo>
                        <a:pt x="1183091" y="1168403"/>
                      </a:lnTo>
                      <a:lnTo>
                        <a:pt x="1187001" y="1169489"/>
                      </a:lnTo>
                      <a:lnTo>
                        <a:pt x="1191868" y="1171730"/>
                      </a:lnTo>
                      <a:lnTo>
                        <a:pt x="1198491" y="1172401"/>
                      </a:lnTo>
                      <a:lnTo>
                        <a:pt x="1201842" y="1174794"/>
                      </a:lnTo>
                      <a:close/>
                    </a:path>
                  </a:pathLst>
                </a:custGeom>
                <a:solidFill>
                  <a:srgbClr val="E97132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6FE76FA0-18FC-4801-9A9E-46F08D7092BC}"/>
                    </a:ext>
                  </a:extLst>
                </p:cNvPr>
                <p:cNvSpPr/>
                <p:nvPr/>
              </p:nvSpPr>
              <p:spPr>
                <a:xfrm>
                  <a:off x="6404336" y="1340957"/>
                  <a:ext cx="274790" cy="413151"/>
                </a:xfrm>
                <a:custGeom>
                  <a:avLst/>
                  <a:gdLst>
                    <a:gd name="connsiteX0" fmla="*/ 227327 w 274790"/>
                    <a:gd name="connsiteY0" fmla="*/ 106538 h 413151"/>
                    <a:gd name="connsiteX1" fmla="*/ 223035 w 274790"/>
                    <a:gd name="connsiteY1" fmla="*/ 105118 h 413151"/>
                    <a:gd name="connsiteX2" fmla="*/ 227327 w 274790"/>
                    <a:gd name="connsiteY2" fmla="*/ 106538 h 413151"/>
                    <a:gd name="connsiteX3" fmla="*/ 139725 w 274790"/>
                    <a:gd name="connsiteY3" fmla="*/ 196462 h 413151"/>
                    <a:gd name="connsiteX4" fmla="*/ 137459 w 274790"/>
                    <a:gd name="connsiteY4" fmla="*/ 192672 h 413151"/>
                    <a:gd name="connsiteX5" fmla="*/ 139725 w 274790"/>
                    <a:gd name="connsiteY5" fmla="*/ 196462 h 413151"/>
                    <a:gd name="connsiteX6" fmla="*/ 11063 w 274790"/>
                    <a:gd name="connsiteY6" fmla="*/ 327710 h 413151"/>
                    <a:gd name="connsiteX7" fmla="*/ 15332 w 274790"/>
                    <a:gd name="connsiteY7" fmla="*/ 326218 h 413151"/>
                    <a:gd name="connsiteX8" fmla="*/ 19601 w 274790"/>
                    <a:gd name="connsiteY8" fmla="*/ 325061 h 413151"/>
                    <a:gd name="connsiteX9" fmla="*/ 17199 w 274790"/>
                    <a:gd name="connsiteY9" fmla="*/ 321845 h 413151"/>
                    <a:gd name="connsiteX10" fmla="*/ 12044 w 274790"/>
                    <a:gd name="connsiteY10" fmla="*/ 323361 h 413151"/>
                    <a:gd name="connsiteX11" fmla="*/ 10441 w 274790"/>
                    <a:gd name="connsiteY11" fmla="*/ 327654 h 413151"/>
                    <a:gd name="connsiteX12" fmla="*/ 13736 w 274790"/>
                    <a:gd name="connsiteY12" fmla="*/ 332098 h 413151"/>
                    <a:gd name="connsiteX13" fmla="*/ 17750 w 274790"/>
                    <a:gd name="connsiteY13" fmla="*/ 329776 h 413151"/>
                    <a:gd name="connsiteX14" fmla="*/ 12930 w 274790"/>
                    <a:gd name="connsiteY14" fmla="*/ 328324 h 413151"/>
                    <a:gd name="connsiteX15" fmla="*/ 175575 w 274790"/>
                    <a:gd name="connsiteY15" fmla="*/ 258404 h 413151"/>
                    <a:gd name="connsiteX16" fmla="*/ 171689 w 274790"/>
                    <a:gd name="connsiteY16" fmla="*/ 254973 h 413151"/>
                    <a:gd name="connsiteX17" fmla="*/ 175575 w 274790"/>
                    <a:gd name="connsiteY17" fmla="*/ 258404 h 413151"/>
                    <a:gd name="connsiteX18" fmla="*/ 178998 w 274790"/>
                    <a:gd name="connsiteY18" fmla="*/ 285285 h 413151"/>
                    <a:gd name="connsiteX19" fmla="*/ 182461 w 274790"/>
                    <a:gd name="connsiteY19" fmla="*/ 281735 h 413151"/>
                    <a:gd name="connsiteX20" fmla="*/ 177674 w 274790"/>
                    <a:gd name="connsiteY20" fmla="*/ 283147 h 413151"/>
                    <a:gd name="connsiteX21" fmla="*/ 182373 w 274790"/>
                    <a:gd name="connsiteY21" fmla="*/ 280889 h 413151"/>
                    <a:gd name="connsiteX22" fmla="*/ 186826 w 274790"/>
                    <a:gd name="connsiteY22" fmla="*/ 278040 h 413151"/>
                    <a:gd name="connsiteX23" fmla="*/ 182852 w 274790"/>
                    <a:gd name="connsiteY23" fmla="*/ 280466 h 413151"/>
                    <a:gd name="connsiteX24" fmla="*/ 178759 w 274790"/>
                    <a:gd name="connsiteY24" fmla="*/ 289769 h 413151"/>
                    <a:gd name="connsiteX25" fmla="*/ 176373 w 274790"/>
                    <a:gd name="connsiteY25" fmla="*/ 285525 h 413151"/>
                    <a:gd name="connsiteX26" fmla="*/ 170772 w 274790"/>
                    <a:gd name="connsiteY26" fmla="*/ 288030 h 413151"/>
                    <a:gd name="connsiteX27" fmla="*/ 175902 w 274790"/>
                    <a:gd name="connsiteY27" fmla="*/ 289650 h 413151"/>
                    <a:gd name="connsiteX28" fmla="*/ 178304 w 274790"/>
                    <a:gd name="connsiteY28" fmla="*/ 292091 h 413151"/>
                    <a:gd name="connsiteX29" fmla="*/ 173804 w 274790"/>
                    <a:gd name="connsiteY29" fmla="*/ 289546 h 413151"/>
                    <a:gd name="connsiteX30" fmla="*/ 178304 w 274790"/>
                    <a:gd name="connsiteY30" fmla="*/ 292091 h 413151"/>
                    <a:gd name="connsiteX31" fmla="*/ 158915 w 274790"/>
                    <a:gd name="connsiteY31" fmla="*/ 301395 h 413151"/>
                    <a:gd name="connsiteX32" fmla="*/ 159122 w 274790"/>
                    <a:gd name="connsiteY32" fmla="*/ 297381 h 413151"/>
                    <a:gd name="connsiteX33" fmla="*/ 158915 w 274790"/>
                    <a:gd name="connsiteY33" fmla="*/ 301395 h 413151"/>
                    <a:gd name="connsiteX34" fmla="*/ 198794 w 274790"/>
                    <a:gd name="connsiteY34" fmla="*/ 334907 h 413151"/>
                    <a:gd name="connsiteX35" fmla="*/ 201778 w 274790"/>
                    <a:gd name="connsiteY35" fmla="*/ 331468 h 413151"/>
                    <a:gd name="connsiteX36" fmla="*/ 197206 w 274790"/>
                    <a:gd name="connsiteY36" fmla="*/ 331045 h 413151"/>
                    <a:gd name="connsiteX37" fmla="*/ 198794 w 274790"/>
                    <a:gd name="connsiteY37" fmla="*/ 334907 h 413151"/>
                    <a:gd name="connsiteX38" fmla="*/ 137858 w 274790"/>
                    <a:gd name="connsiteY38" fmla="*/ 386404 h 413151"/>
                    <a:gd name="connsiteX39" fmla="*/ 141449 w 274790"/>
                    <a:gd name="connsiteY39" fmla="*/ 380850 h 413151"/>
                    <a:gd name="connsiteX40" fmla="*/ 142685 w 274790"/>
                    <a:gd name="connsiteY40" fmla="*/ 376175 h 413151"/>
                    <a:gd name="connsiteX41" fmla="*/ 144074 w 274790"/>
                    <a:gd name="connsiteY41" fmla="*/ 371675 h 413151"/>
                    <a:gd name="connsiteX42" fmla="*/ 145175 w 274790"/>
                    <a:gd name="connsiteY42" fmla="*/ 367645 h 413151"/>
                    <a:gd name="connsiteX43" fmla="*/ 147664 w 274790"/>
                    <a:gd name="connsiteY43" fmla="*/ 363001 h 413151"/>
                    <a:gd name="connsiteX44" fmla="*/ 149125 w 274790"/>
                    <a:gd name="connsiteY44" fmla="*/ 359044 h 413151"/>
                    <a:gd name="connsiteX45" fmla="*/ 150936 w 274790"/>
                    <a:gd name="connsiteY45" fmla="*/ 353897 h 413151"/>
                    <a:gd name="connsiteX46" fmla="*/ 151391 w 274790"/>
                    <a:gd name="connsiteY46" fmla="*/ 349924 h 413151"/>
                    <a:gd name="connsiteX47" fmla="*/ 147776 w 274790"/>
                    <a:gd name="connsiteY47" fmla="*/ 352078 h 413151"/>
                    <a:gd name="connsiteX48" fmla="*/ 146412 w 274790"/>
                    <a:gd name="connsiteY48" fmla="*/ 358437 h 413151"/>
                    <a:gd name="connsiteX49" fmla="*/ 143484 w 274790"/>
                    <a:gd name="connsiteY49" fmla="*/ 363360 h 413151"/>
                    <a:gd name="connsiteX50" fmla="*/ 140037 w 274790"/>
                    <a:gd name="connsiteY50" fmla="*/ 367398 h 413151"/>
                    <a:gd name="connsiteX51" fmla="*/ 137787 w 274790"/>
                    <a:gd name="connsiteY51" fmla="*/ 372632 h 413151"/>
                    <a:gd name="connsiteX52" fmla="*/ 136526 w 274790"/>
                    <a:gd name="connsiteY52" fmla="*/ 379223 h 413151"/>
                    <a:gd name="connsiteX53" fmla="*/ 137435 w 274790"/>
                    <a:gd name="connsiteY53" fmla="*/ 384074 h 413151"/>
                    <a:gd name="connsiteX54" fmla="*/ 179677 w 274790"/>
                    <a:gd name="connsiteY54" fmla="*/ 364182 h 413151"/>
                    <a:gd name="connsiteX55" fmla="*/ 184312 w 274790"/>
                    <a:gd name="connsiteY55" fmla="*/ 361453 h 413151"/>
                    <a:gd name="connsiteX56" fmla="*/ 185079 w 274790"/>
                    <a:gd name="connsiteY56" fmla="*/ 357368 h 413151"/>
                    <a:gd name="connsiteX57" fmla="*/ 187815 w 274790"/>
                    <a:gd name="connsiteY57" fmla="*/ 354376 h 413151"/>
                    <a:gd name="connsiteX58" fmla="*/ 191645 w 274790"/>
                    <a:gd name="connsiteY58" fmla="*/ 349900 h 413151"/>
                    <a:gd name="connsiteX59" fmla="*/ 195531 w 274790"/>
                    <a:gd name="connsiteY59" fmla="*/ 348623 h 413151"/>
                    <a:gd name="connsiteX60" fmla="*/ 191605 w 274790"/>
                    <a:gd name="connsiteY60" fmla="*/ 346604 h 413151"/>
                    <a:gd name="connsiteX61" fmla="*/ 192028 w 274790"/>
                    <a:gd name="connsiteY61" fmla="*/ 342503 h 413151"/>
                    <a:gd name="connsiteX62" fmla="*/ 191302 w 274790"/>
                    <a:gd name="connsiteY62" fmla="*/ 338115 h 413151"/>
                    <a:gd name="connsiteX63" fmla="*/ 195579 w 274790"/>
                    <a:gd name="connsiteY63" fmla="*/ 337189 h 413151"/>
                    <a:gd name="connsiteX64" fmla="*/ 196050 w 274790"/>
                    <a:gd name="connsiteY64" fmla="*/ 332880 h 413151"/>
                    <a:gd name="connsiteX65" fmla="*/ 191581 w 274790"/>
                    <a:gd name="connsiteY65" fmla="*/ 332513 h 413151"/>
                    <a:gd name="connsiteX66" fmla="*/ 186363 w 274790"/>
                    <a:gd name="connsiteY66" fmla="*/ 333503 h 413151"/>
                    <a:gd name="connsiteX67" fmla="*/ 182629 w 274790"/>
                    <a:gd name="connsiteY67" fmla="*/ 335593 h 413151"/>
                    <a:gd name="connsiteX68" fmla="*/ 178456 w 274790"/>
                    <a:gd name="connsiteY68" fmla="*/ 341937 h 413151"/>
                    <a:gd name="connsiteX69" fmla="*/ 175033 w 274790"/>
                    <a:gd name="connsiteY69" fmla="*/ 344522 h 413151"/>
                    <a:gd name="connsiteX70" fmla="*/ 176533 w 274790"/>
                    <a:gd name="connsiteY70" fmla="*/ 348264 h 413151"/>
                    <a:gd name="connsiteX71" fmla="*/ 175759 w 274790"/>
                    <a:gd name="connsiteY71" fmla="*/ 353107 h 413151"/>
                    <a:gd name="connsiteX72" fmla="*/ 178097 w 274790"/>
                    <a:gd name="connsiteY72" fmla="*/ 356746 h 413151"/>
                    <a:gd name="connsiteX73" fmla="*/ 181599 w 274790"/>
                    <a:gd name="connsiteY73" fmla="*/ 358924 h 413151"/>
                    <a:gd name="connsiteX74" fmla="*/ 177897 w 274790"/>
                    <a:gd name="connsiteY74" fmla="*/ 363735 h 413151"/>
                    <a:gd name="connsiteX75" fmla="*/ 64946 w 274790"/>
                    <a:gd name="connsiteY75" fmla="*/ 413150 h 413151"/>
                    <a:gd name="connsiteX76" fmla="*/ 70563 w 274790"/>
                    <a:gd name="connsiteY76" fmla="*/ 411626 h 413151"/>
                    <a:gd name="connsiteX77" fmla="*/ 76244 w 274790"/>
                    <a:gd name="connsiteY77" fmla="*/ 410405 h 413151"/>
                    <a:gd name="connsiteX78" fmla="*/ 82276 w 274790"/>
                    <a:gd name="connsiteY78" fmla="*/ 411817 h 413151"/>
                    <a:gd name="connsiteX79" fmla="*/ 86505 w 274790"/>
                    <a:gd name="connsiteY79" fmla="*/ 410118 h 413151"/>
                    <a:gd name="connsiteX80" fmla="*/ 89170 w 274790"/>
                    <a:gd name="connsiteY80" fmla="*/ 406328 h 413151"/>
                    <a:gd name="connsiteX81" fmla="*/ 86793 w 274790"/>
                    <a:gd name="connsiteY81" fmla="*/ 402984 h 413151"/>
                    <a:gd name="connsiteX82" fmla="*/ 84550 w 274790"/>
                    <a:gd name="connsiteY82" fmla="*/ 399027 h 413151"/>
                    <a:gd name="connsiteX83" fmla="*/ 87303 w 274790"/>
                    <a:gd name="connsiteY83" fmla="*/ 394941 h 413151"/>
                    <a:gd name="connsiteX84" fmla="*/ 90351 w 274790"/>
                    <a:gd name="connsiteY84" fmla="*/ 392053 h 413151"/>
                    <a:gd name="connsiteX85" fmla="*/ 95617 w 274790"/>
                    <a:gd name="connsiteY85" fmla="*/ 392747 h 413151"/>
                    <a:gd name="connsiteX86" fmla="*/ 95306 w 274790"/>
                    <a:gd name="connsiteY86" fmla="*/ 388638 h 413151"/>
                    <a:gd name="connsiteX87" fmla="*/ 99694 w 274790"/>
                    <a:gd name="connsiteY87" fmla="*/ 388127 h 413151"/>
                    <a:gd name="connsiteX88" fmla="*/ 103907 w 274790"/>
                    <a:gd name="connsiteY88" fmla="*/ 387290 h 413151"/>
                    <a:gd name="connsiteX89" fmla="*/ 109564 w 274790"/>
                    <a:gd name="connsiteY89" fmla="*/ 387297 h 413151"/>
                    <a:gd name="connsiteX90" fmla="*/ 113722 w 274790"/>
                    <a:gd name="connsiteY90" fmla="*/ 386811 h 413151"/>
                    <a:gd name="connsiteX91" fmla="*/ 117894 w 274790"/>
                    <a:gd name="connsiteY91" fmla="*/ 385893 h 413151"/>
                    <a:gd name="connsiteX92" fmla="*/ 121996 w 274790"/>
                    <a:gd name="connsiteY92" fmla="*/ 388159 h 413151"/>
                    <a:gd name="connsiteX93" fmla="*/ 126624 w 274790"/>
                    <a:gd name="connsiteY93" fmla="*/ 387226 h 413151"/>
                    <a:gd name="connsiteX94" fmla="*/ 129033 w 274790"/>
                    <a:gd name="connsiteY94" fmla="*/ 383276 h 413151"/>
                    <a:gd name="connsiteX95" fmla="*/ 129552 w 274790"/>
                    <a:gd name="connsiteY95" fmla="*/ 379310 h 413151"/>
                    <a:gd name="connsiteX96" fmla="*/ 132105 w 274790"/>
                    <a:gd name="connsiteY96" fmla="*/ 376063 h 413151"/>
                    <a:gd name="connsiteX97" fmla="*/ 133581 w 274790"/>
                    <a:gd name="connsiteY97" fmla="*/ 371858 h 413151"/>
                    <a:gd name="connsiteX98" fmla="*/ 135377 w 274790"/>
                    <a:gd name="connsiteY98" fmla="*/ 368204 h 413151"/>
                    <a:gd name="connsiteX99" fmla="*/ 136111 w 274790"/>
                    <a:gd name="connsiteY99" fmla="*/ 363975 h 413151"/>
                    <a:gd name="connsiteX100" fmla="*/ 137731 w 274790"/>
                    <a:gd name="connsiteY100" fmla="*/ 359411 h 413151"/>
                    <a:gd name="connsiteX101" fmla="*/ 135911 w 274790"/>
                    <a:gd name="connsiteY101" fmla="*/ 355230 h 413151"/>
                    <a:gd name="connsiteX102" fmla="*/ 137579 w 274790"/>
                    <a:gd name="connsiteY102" fmla="*/ 351551 h 413151"/>
                    <a:gd name="connsiteX103" fmla="*/ 140803 w 274790"/>
                    <a:gd name="connsiteY103" fmla="*/ 347817 h 413151"/>
                    <a:gd name="connsiteX104" fmla="*/ 136215 w 274790"/>
                    <a:gd name="connsiteY104" fmla="*/ 343030 h 413151"/>
                    <a:gd name="connsiteX105" fmla="*/ 136286 w 274790"/>
                    <a:gd name="connsiteY105" fmla="*/ 338673 h 413151"/>
                    <a:gd name="connsiteX106" fmla="*/ 140643 w 274790"/>
                    <a:gd name="connsiteY106" fmla="*/ 339383 h 413151"/>
                    <a:gd name="connsiteX107" fmla="*/ 136646 w 274790"/>
                    <a:gd name="connsiteY107" fmla="*/ 336527 h 413151"/>
                    <a:gd name="connsiteX108" fmla="*/ 132903 w 274790"/>
                    <a:gd name="connsiteY108" fmla="*/ 334093 h 413151"/>
                    <a:gd name="connsiteX109" fmla="*/ 138129 w 274790"/>
                    <a:gd name="connsiteY109" fmla="*/ 337277 h 413151"/>
                    <a:gd name="connsiteX110" fmla="*/ 134842 w 274790"/>
                    <a:gd name="connsiteY110" fmla="*/ 333894 h 413151"/>
                    <a:gd name="connsiteX111" fmla="*/ 139598 w 274790"/>
                    <a:gd name="connsiteY111" fmla="*/ 333375 h 413151"/>
                    <a:gd name="connsiteX112" fmla="*/ 137555 w 274790"/>
                    <a:gd name="connsiteY112" fmla="*/ 329888 h 413151"/>
                    <a:gd name="connsiteX113" fmla="*/ 141313 w 274790"/>
                    <a:gd name="connsiteY113" fmla="*/ 327989 h 413151"/>
                    <a:gd name="connsiteX114" fmla="*/ 137172 w 274790"/>
                    <a:gd name="connsiteY114" fmla="*/ 325476 h 413151"/>
                    <a:gd name="connsiteX115" fmla="*/ 141417 w 274790"/>
                    <a:gd name="connsiteY115" fmla="*/ 325986 h 413151"/>
                    <a:gd name="connsiteX116" fmla="*/ 139207 w 274790"/>
                    <a:gd name="connsiteY116" fmla="*/ 322468 h 413151"/>
                    <a:gd name="connsiteX117" fmla="*/ 135887 w 274790"/>
                    <a:gd name="connsiteY117" fmla="*/ 319132 h 413151"/>
                    <a:gd name="connsiteX118" fmla="*/ 139941 w 274790"/>
                    <a:gd name="connsiteY118" fmla="*/ 319436 h 413151"/>
                    <a:gd name="connsiteX119" fmla="*/ 135369 w 274790"/>
                    <a:gd name="connsiteY119" fmla="*/ 316818 h 413151"/>
                    <a:gd name="connsiteX120" fmla="*/ 130055 w 274790"/>
                    <a:gd name="connsiteY120" fmla="*/ 315103 h 413151"/>
                    <a:gd name="connsiteX121" fmla="*/ 134635 w 274790"/>
                    <a:gd name="connsiteY121" fmla="*/ 316100 h 413151"/>
                    <a:gd name="connsiteX122" fmla="*/ 139111 w 274790"/>
                    <a:gd name="connsiteY122" fmla="*/ 316212 h 413151"/>
                    <a:gd name="connsiteX123" fmla="*/ 143069 w 274790"/>
                    <a:gd name="connsiteY123" fmla="*/ 314991 h 413151"/>
                    <a:gd name="connsiteX124" fmla="*/ 139015 w 274790"/>
                    <a:gd name="connsiteY124" fmla="*/ 312502 h 413151"/>
                    <a:gd name="connsiteX125" fmla="*/ 132975 w 274790"/>
                    <a:gd name="connsiteY125" fmla="*/ 310148 h 413151"/>
                    <a:gd name="connsiteX126" fmla="*/ 128044 w 274790"/>
                    <a:gd name="connsiteY126" fmla="*/ 310244 h 413151"/>
                    <a:gd name="connsiteX127" fmla="*/ 123919 w 274790"/>
                    <a:gd name="connsiteY127" fmla="*/ 310786 h 413151"/>
                    <a:gd name="connsiteX128" fmla="*/ 127868 w 274790"/>
                    <a:gd name="connsiteY128" fmla="*/ 309143 h 413151"/>
                    <a:gd name="connsiteX129" fmla="*/ 140763 w 274790"/>
                    <a:gd name="connsiteY129" fmla="*/ 310659 h 413151"/>
                    <a:gd name="connsiteX130" fmla="*/ 144401 w 274790"/>
                    <a:gd name="connsiteY130" fmla="*/ 308792 h 413151"/>
                    <a:gd name="connsiteX131" fmla="*/ 148167 w 274790"/>
                    <a:gd name="connsiteY131" fmla="*/ 306885 h 413151"/>
                    <a:gd name="connsiteX132" fmla="*/ 153034 w 274790"/>
                    <a:gd name="connsiteY132" fmla="*/ 306709 h 413151"/>
                    <a:gd name="connsiteX133" fmla="*/ 153800 w 274790"/>
                    <a:gd name="connsiteY133" fmla="*/ 302201 h 413151"/>
                    <a:gd name="connsiteX134" fmla="*/ 157495 w 274790"/>
                    <a:gd name="connsiteY134" fmla="*/ 300437 h 413151"/>
                    <a:gd name="connsiteX135" fmla="*/ 157846 w 274790"/>
                    <a:gd name="connsiteY135" fmla="*/ 295602 h 413151"/>
                    <a:gd name="connsiteX136" fmla="*/ 160942 w 274790"/>
                    <a:gd name="connsiteY136" fmla="*/ 299257 h 413151"/>
                    <a:gd name="connsiteX137" fmla="*/ 164245 w 274790"/>
                    <a:gd name="connsiteY137" fmla="*/ 302520 h 413151"/>
                    <a:gd name="connsiteX138" fmla="*/ 167229 w 274790"/>
                    <a:gd name="connsiteY138" fmla="*/ 298155 h 413151"/>
                    <a:gd name="connsiteX139" fmla="*/ 170892 w 274790"/>
                    <a:gd name="connsiteY139" fmla="*/ 296065 h 413151"/>
                    <a:gd name="connsiteX140" fmla="*/ 175424 w 274790"/>
                    <a:gd name="connsiteY140" fmla="*/ 294413 h 413151"/>
                    <a:gd name="connsiteX141" fmla="*/ 172160 w 274790"/>
                    <a:gd name="connsiteY141" fmla="*/ 290639 h 413151"/>
                    <a:gd name="connsiteX142" fmla="*/ 167157 w 274790"/>
                    <a:gd name="connsiteY142" fmla="*/ 288692 h 413151"/>
                    <a:gd name="connsiteX143" fmla="*/ 168258 w 274790"/>
                    <a:gd name="connsiteY143" fmla="*/ 284551 h 413151"/>
                    <a:gd name="connsiteX144" fmla="*/ 173293 w 274790"/>
                    <a:gd name="connsiteY144" fmla="*/ 286458 h 413151"/>
                    <a:gd name="connsiteX145" fmla="*/ 175711 w 274790"/>
                    <a:gd name="connsiteY145" fmla="*/ 283051 h 413151"/>
                    <a:gd name="connsiteX146" fmla="*/ 180474 w 274790"/>
                    <a:gd name="connsiteY146" fmla="*/ 280610 h 413151"/>
                    <a:gd name="connsiteX147" fmla="*/ 184161 w 274790"/>
                    <a:gd name="connsiteY147" fmla="*/ 277123 h 413151"/>
                    <a:gd name="connsiteX148" fmla="*/ 189618 w 274790"/>
                    <a:gd name="connsiteY148" fmla="*/ 276269 h 413151"/>
                    <a:gd name="connsiteX149" fmla="*/ 183634 w 274790"/>
                    <a:gd name="connsiteY149" fmla="*/ 274569 h 413151"/>
                    <a:gd name="connsiteX150" fmla="*/ 185908 w 274790"/>
                    <a:gd name="connsiteY150" fmla="*/ 271266 h 413151"/>
                    <a:gd name="connsiteX151" fmla="*/ 182908 w 274790"/>
                    <a:gd name="connsiteY151" fmla="*/ 266407 h 413151"/>
                    <a:gd name="connsiteX152" fmla="*/ 179413 w 274790"/>
                    <a:gd name="connsiteY152" fmla="*/ 263662 h 413151"/>
                    <a:gd name="connsiteX153" fmla="*/ 174825 w 274790"/>
                    <a:gd name="connsiteY153" fmla="*/ 262784 h 413151"/>
                    <a:gd name="connsiteX154" fmla="*/ 169519 w 274790"/>
                    <a:gd name="connsiteY154" fmla="*/ 258803 h 413151"/>
                    <a:gd name="connsiteX155" fmla="*/ 173341 w 274790"/>
                    <a:gd name="connsiteY155" fmla="*/ 260558 h 413151"/>
                    <a:gd name="connsiteX156" fmla="*/ 167939 w 274790"/>
                    <a:gd name="connsiteY156" fmla="*/ 256768 h 413151"/>
                    <a:gd name="connsiteX157" fmla="*/ 164229 w 274790"/>
                    <a:gd name="connsiteY157" fmla="*/ 254502 h 413151"/>
                    <a:gd name="connsiteX158" fmla="*/ 160383 w 274790"/>
                    <a:gd name="connsiteY158" fmla="*/ 252084 h 413151"/>
                    <a:gd name="connsiteX159" fmla="*/ 154774 w 274790"/>
                    <a:gd name="connsiteY159" fmla="*/ 250305 h 413151"/>
                    <a:gd name="connsiteX160" fmla="*/ 150601 w 274790"/>
                    <a:gd name="connsiteY160" fmla="*/ 249475 h 413151"/>
                    <a:gd name="connsiteX161" fmla="*/ 146803 w 274790"/>
                    <a:gd name="connsiteY161" fmla="*/ 248254 h 413151"/>
                    <a:gd name="connsiteX162" fmla="*/ 141768 w 274790"/>
                    <a:gd name="connsiteY162" fmla="*/ 246571 h 413151"/>
                    <a:gd name="connsiteX163" fmla="*/ 141385 w 274790"/>
                    <a:gd name="connsiteY163" fmla="*/ 242454 h 413151"/>
                    <a:gd name="connsiteX164" fmla="*/ 138608 w 274790"/>
                    <a:gd name="connsiteY164" fmla="*/ 239470 h 413151"/>
                    <a:gd name="connsiteX165" fmla="*/ 139207 w 274790"/>
                    <a:gd name="connsiteY165" fmla="*/ 234770 h 413151"/>
                    <a:gd name="connsiteX166" fmla="*/ 136534 w 274790"/>
                    <a:gd name="connsiteY166" fmla="*/ 231020 h 413151"/>
                    <a:gd name="connsiteX167" fmla="*/ 139542 w 274790"/>
                    <a:gd name="connsiteY167" fmla="*/ 228139 h 413151"/>
                    <a:gd name="connsiteX168" fmla="*/ 135169 w 274790"/>
                    <a:gd name="connsiteY168" fmla="*/ 225107 h 413151"/>
                    <a:gd name="connsiteX169" fmla="*/ 134866 w 274790"/>
                    <a:gd name="connsiteY169" fmla="*/ 220990 h 413151"/>
                    <a:gd name="connsiteX170" fmla="*/ 137778 w 274790"/>
                    <a:gd name="connsiteY170" fmla="*/ 217639 h 413151"/>
                    <a:gd name="connsiteX171" fmla="*/ 134100 w 274790"/>
                    <a:gd name="connsiteY171" fmla="*/ 215851 h 413151"/>
                    <a:gd name="connsiteX172" fmla="*/ 139119 w 274790"/>
                    <a:gd name="connsiteY172" fmla="*/ 216203 h 413151"/>
                    <a:gd name="connsiteX173" fmla="*/ 142654 w 274790"/>
                    <a:gd name="connsiteY173" fmla="*/ 218596 h 413151"/>
                    <a:gd name="connsiteX174" fmla="*/ 140579 w 274790"/>
                    <a:gd name="connsiteY174" fmla="*/ 214926 h 413151"/>
                    <a:gd name="connsiteX175" fmla="*/ 139629 w 274790"/>
                    <a:gd name="connsiteY175" fmla="*/ 210881 h 413151"/>
                    <a:gd name="connsiteX176" fmla="*/ 141465 w 274790"/>
                    <a:gd name="connsiteY176" fmla="*/ 206947 h 413151"/>
                    <a:gd name="connsiteX177" fmla="*/ 142215 w 274790"/>
                    <a:gd name="connsiteY177" fmla="*/ 202806 h 413151"/>
                    <a:gd name="connsiteX178" fmla="*/ 145327 w 274790"/>
                    <a:gd name="connsiteY178" fmla="*/ 200093 h 413151"/>
                    <a:gd name="connsiteX179" fmla="*/ 140428 w 274790"/>
                    <a:gd name="connsiteY179" fmla="*/ 199151 h 413151"/>
                    <a:gd name="connsiteX180" fmla="*/ 137978 w 274790"/>
                    <a:gd name="connsiteY180" fmla="*/ 195840 h 413151"/>
                    <a:gd name="connsiteX181" fmla="*/ 140060 w 274790"/>
                    <a:gd name="connsiteY181" fmla="*/ 191707 h 413151"/>
                    <a:gd name="connsiteX182" fmla="*/ 143875 w 274790"/>
                    <a:gd name="connsiteY182" fmla="*/ 194164 h 413151"/>
                    <a:gd name="connsiteX183" fmla="*/ 148032 w 274790"/>
                    <a:gd name="connsiteY183" fmla="*/ 192585 h 413151"/>
                    <a:gd name="connsiteX184" fmla="*/ 149963 w 274790"/>
                    <a:gd name="connsiteY184" fmla="*/ 187422 h 413151"/>
                    <a:gd name="connsiteX185" fmla="*/ 149276 w 274790"/>
                    <a:gd name="connsiteY185" fmla="*/ 183169 h 413151"/>
                    <a:gd name="connsiteX186" fmla="*/ 145933 w 274790"/>
                    <a:gd name="connsiteY186" fmla="*/ 178709 h 413151"/>
                    <a:gd name="connsiteX187" fmla="*/ 148822 w 274790"/>
                    <a:gd name="connsiteY187" fmla="*/ 181893 h 413151"/>
                    <a:gd name="connsiteX188" fmla="*/ 153034 w 274790"/>
                    <a:gd name="connsiteY188" fmla="*/ 181829 h 413151"/>
                    <a:gd name="connsiteX189" fmla="*/ 157295 w 274790"/>
                    <a:gd name="connsiteY189" fmla="*/ 182140 h 413151"/>
                    <a:gd name="connsiteX190" fmla="*/ 161253 w 274790"/>
                    <a:gd name="connsiteY190" fmla="*/ 180297 h 413151"/>
                    <a:gd name="connsiteX191" fmla="*/ 158077 w 274790"/>
                    <a:gd name="connsiteY191" fmla="*/ 176993 h 413151"/>
                    <a:gd name="connsiteX192" fmla="*/ 162266 w 274790"/>
                    <a:gd name="connsiteY192" fmla="*/ 173610 h 413151"/>
                    <a:gd name="connsiteX193" fmla="*/ 166264 w 274790"/>
                    <a:gd name="connsiteY193" fmla="*/ 172046 h 413151"/>
                    <a:gd name="connsiteX194" fmla="*/ 170070 w 274790"/>
                    <a:gd name="connsiteY194" fmla="*/ 169972 h 413151"/>
                    <a:gd name="connsiteX195" fmla="*/ 165474 w 274790"/>
                    <a:gd name="connsiteY195" fmla="*/ 168974 h 413151"/>
                    <a:gd name="connsiteX196" fmla="*/ 171227 w 274790"/>
                    <a:gd name="connsiteY196" fmla="*/ 170179 h 413151"/>
                    <a:gd name="connsiteX197" fmla="*/ 175184 w 274790"/>
                    <a:gd name="connsiteY197" fmla="*/ 166996 h 413151"/>
                    <a:gd name="connsiteX198" fmla="*/ 177762 w 274790"/>
                    <a:gd name="connsiteY198" fmla="*/ 162894 h 413151"/>
                    <a:gd name="connsiteX199" fmla="*/ 181887 w 274790"/>
                    <a:gd name="connsiteY199" fmla="*/ 163381 h 413151"/>
                    <a:gd name="connsiteX200" fmla="*/ 186483 w 274790"/>
                    <a:gd name="connsiteY200" fmla="*/ 163916 h 413151"/>
                    <a:gd name="connsiteX201" fmla="*/ 189363 w 274790"/>
                    <a:gd name="connsiteY201" fmla="*/ 160070 h 413151"/>
                    <a:gd name="connsiteX202" fmla="*/ 194031 w 274790"/>
                    <a:gd name="connsiteY202" fmla="*/ 158705 h 413151"/>
                    <a:gd name="connsiteX203" fmla="*/ 198882 w 274790"/>
                    <a:gd name="connsiteY203" fmla="*/ 157070 h 413151"/>
                    <a:gd name="connsiteX204" fmla="*/ 203494 w 274790"/>
                    <a:gd name="connsiteY204" fmla="*/ 155338 h 413151"/>
                    <a:gd name="connsiteX205" fmla="*/ 207005 w 274790"/>
                    <a:gd name="connsiteY205" fmla="*/ 152226 h 413151"/>
                    <a:gd name="connsiteX206" fmla="*/ 210763 w 274790"/>
                    <a:gd name="connsiteY206" fmla="*/ 149665 h 413151"/>
                    <a:gd name="connsiteX207" fmla="*/ 213181 w 274790"/>
                    <a:gd name="connsiteY207" fmla="*/ 146322 h 413151"/>
                    <a:gd name="connsiteX208" fmla="*/ 213883 w 274790"/>
                    <a:gd name="connsiteY208" fmla="*/ 142309 h 413151"/>
                    <a:gd name="connsiteX209" fmla="*/ 218104 w 274790"/>
                    <a:gd name="connsiteY209" fmla="*/ 139636 h 413151"/>
                    <a:gd name="connsiteX210" fmla="*/ 221830 w 274790"/>
                    <a:gd name="connsiteY210" fmla="*/ 136723 h 413151"/>
                    <a:gd name="connsiteX211" fmla="*/ 225739 w 274790"/>
                    <a:gd name="connsiteY211" fmla="*/ 134146 h 413151"/>
                    <a:gd name="connsiteX212" fmla="*/ 223003 w 274790"/>
                    <a:gd name="connsiteY212" fmla="*/ 131154 h 413151"/>
                    <a:gd name="connsiteX213" fmla="*/ 219875 w 274790"/>
                    <a:gd name="connsiteY213" fmla="*/ 128553 h 413151"/>
                    <a:gd name="connsiteX214" fmla="*/ 214066 w 274790"/>
                    <a:gd name="connsiteY214" fmla="*/ 126143 h 413151"/>
                    <a:gd name="connsiteX215" fmla="*/ 218447 w 274790"/>
                    <a:gd name="connsiteY215" fmla="*/ 126654 h 413151"/>
                    <a:gd name="connsiteX216" fmla="*/ 214425 w 274790"/>
                    <a:gd name="connsiteY216" fmla="*/ 123374 h 413151"/>
                    <a:gd name="connsiteX217" fmla="*/ 211273 w 274790"/>
                    <a:gd name="connsiteY217" fmla="*/ 120845 h 413151"/>
                    <a:gd name="connsiteX218" fmla="*/ 216053 w 274790"/>
                    <a:gd name="connsiteY218" fmla="*/ 120741 h 413151"/>
                    <a:gd name="connsiteX219" fmla="*/ 219213 w 274790"/>
                    <a:gd name="connsiteY219" fmla="*/ 117917 h 413151"/>
                    <a:gd name="connsiteX220" fmla="*/ 222364 w 274790"/>
                    <a:gd name="connsiteY220" fmla="*/ 114940 h 413151"/>
                    <a:gd name="connsiteX221" fmla="*/ 221638 w 274790"/>
                    <a:gd name="connsiteY221" fmla="*/ 110855 h 413151"/>
                    <a:gd name="connsiteX222" fmla="*/ 224750 w 274790"/>
                    <a:gd name="connsiteY222" fmla="*/ 107616 h 413151"/>
                    <a:gd name="connsiteX223" fmla="*/ 220545 w 274790"/>
                    <a:gd name="connsiteY223" fmla="*/ 107280 h 413151"/>
                    <a:gd name="connsiteX224" fmla="*/ 223338 w 274790"/>
                    <a:gd name="connsiteY224" fmla="*/ 104400 h 413151"/>
                    <a:gd name="connsiteX225" fmla="*/ 228253 w 274790"/>
                    <a:gd name="connsiteY225" fmla="*/ 104839 h 413151"/>
                    <a:gd name="connsiteX226" fmla="*/ 231269 w 274790"/>
                    <a:gd name="connsiteY226" fmla="*/ 101639 h 413151"/>
                    <a:gd name="connsiteX227" fmla="*/ 237014 w 274790"/>
                    <a:gd name="connsiteY227" fmla="*/ 100714 h 413151"/>
                    <a:gd name="connsiteX228" fmla="*/ 234700 w 274790"/>
                    <a:gd name="connsiteY228" fmla="*/ 97179 h 413151"/>
                    <a:gd name="connsiteX229" fmla="*/ 235801 w 274790"/>
                    <a:gd name="connsiteY229" fmla="*/ 93237 h 413151"/>
                    <a:gd name="connsiteX230" fmla="*/ 239926 w 274790"/>
                    <a:gd name="connsiteY230" fmla="*/ 92759 h 413151"/>
                    <a:gd name="connsiteX231" fmla="*/ 244331 w 274790"/>
                    <a:gd name="connsiteY231" fmla="*/ 94338 h 413151"/>
                    <a:gd name="connsiteX232" fmla="*/ 250156 w 274790"/>
                    <a:gd name="connsiteY232" fmla="*/ 94155 h 413151"/>
                    <a:gd name="connsiteX233" fmla="*/ 253730 w 274790"/>
                    <a:gd name="connsiteY233" fmla="*/ 96229 h 413151"/>
                    <a:gd name="connsiteX234" fmla="*/ 254089 w 274790"/>
                    <a:gd name="connsiteY234" fmla="*/ 92009 h 413151"/>
                    <a:gd name="connsiteX235" fmla="*/ 257903 w 274790"/>
                    <a:gd name="connsiteY235" fmla="*/ 93820 h 413151"/>
                    <a:gd name="connsiteX236" fmla="*/ 262387 w 274790"/>
                    <a:gd name="connsiteY236" fmla="*/ 93134 h 413151"/>
                    <a:gd name="connsiteX237" fmla="*/ 266608 w 274790"/>
                    <a:gd name="connsiteY237" fmla="*/ 93261 h 413151"/>
                    <a:gd name="connsiteX238" fmla="*/ 270701 w 274790"/>
                    <a:gd name="connsiteY238" fmla="*/ 94171 h 413151"/>
                    <a:gd name="connsiteX239" fmla="*/ 274914 w 274790"/>
                    <a:gd name="connsiteY239" fmla="*/ 93437 h 413151"/>
                    <a:gd name="connsiteX240" fmla="*/ 274396 w 274790"/>
                    <a:gd name="connsiteY240" fmla="*/ 89170 h 413151"/>
                    <a:gd name="connsiteX241" fmla="*/ 270989 w 274790"/>
                    <a:gd name="connsiteY241" fmla="*/ 85482 h 413151"/>
                    <a:gd name="connsiteX242" fmla="*/ 266888 w 274790"/>
                    <a:gd name="connsiteY242" fmla="*/ 82390 h 413151"/>
                    <a:gd name="connsiteX243" fmla="*/ 263130 w 274790"/>
                    <a:gd name="connsiteY243" fmla="*/ 79119 h 413151"/>
                    <a:gd name="connsiteX244" fmla="*/ 262316 w 274790"/>
                    <a:gd name="connsiteY244" fmla="*/ 74692 h 413151"/>
                    <a:gd name="connsiteX245" fmla="*/ 266433 w 274790"/>
                    <a:gd name="connsiteY245" fmla="*/ 71648 h 413151"/>
                    <a:gd name="connsiteX246" fmla="*/ 266544 w 274790"/>
                    <a:gd name="connsiteY246" fmla="*/ 66984 h 413151"/>
                    <a:gd name="connsiteX247" fmla="*/ 266138 w 274790"/>
                    <a:gd name="connsiteY247" fmla="*/ 62281 h 413151"/>
                    <a:gd name="connsiteX248" fmla="*/ 262371 w 274790"/>
                    <a:gd name="connsiteY248" fmla="*/ 59132 h 413151"/>
                    <a:gd name="connsiteX249" fmla="*/ 258597 w 274790"/>
                    <a:gd name="connsiteY249" fmla="*/ 55950 h 413151"/>
                    <a:gd name="connsiteX250" fmla="*/ 255493 w 274790"/>
                    <a:gd name="connsiteY250" fmla="*/ 52465 h 413151"/>
                    <a:gd name="connsiteX251" fmla="*/ 259555 w 274790"/>
                    <a:gd name="connsiteY251" fmla="*/ 49497 h 413151"/>
                    <a:gd name="connsiteX252" fmla="*/ 257289 w 274790"/>
                    <a:gd name="connsiteY252" fmla="*/ 46205 h 413151"/>
                    <a:gd name="connsiteX253" fmla="*/ 251057 w 274790"/>
                    <a:gd name="connsiteY253" fmla="*/ 45479 h 413151"/>
                    <a:gd name="connsiteX254" fmla="*/ 253379 w 274790"/>
                    <a:gd name="connsiteY254" fmla="*/ 42155 h 413151"/>
                    <a:gd name="connsiteX255" fmla="*/ 251257 w 274790"/>
                    <a:gd name="connsiteY255" fmla="*/ 38762 h 413151"/>
                    <a:gd name="connsiteX256" fmla="*/ 250403 w 274790"/>
                    <a:gd name="connsiteY256" fmla="*/ 34713 h 413151"/>
                    <a:gd name="connsiteX257" fmla="*/ 253922 w 274790"/>
                    <a:gd name="connsiteY257" fmla="*/ 31857 h 413151"/>
                    <a:gd name="connsiteX258" fmla="*/ 249134 w 274790"/>
                    <a:gd name="connsiteY258" fmla="*/ 29537 h 413151"/>
                    <a:gd name="connsiteX259" fmla="*/ 245224 w 274790"/>
                    <a:gd name="connsiteY259" fmla="*/ 26253 h 413151"/>
                    <a:gd name="connsiteX260" fmla="*/ 241139 w 274790"/>
                    <a:gd name="connsiteY260" fmla="*/ 25689 h 413151"/>
                    <a:gd name="connsiteX261" fmla="*/ 238721 w 274790"/>
                    <a:gd name="connsiteY261" fmla="*/ 22047 h 413151"/>
                    <a:gd name="connsiteX262" fmla="*/ 233296 w 274790"/>
                    <a:gd name="connsiteY262" fmla="*/ 19653 h 413151"/>
                    <a:gd name="connsiteX263" fmla="*/ 228771 w 274790"/>
                    <a:gd name="connsiteY263" fmla="*/ 18146 h 413151"/>
                    <a:gd name="connsiteX264" fmla="*/ 224623 w 274790"/>
                    <a:gd name="connsiteY264" fmla="*/ 17418 h 413151"/>
                    <a:gd name="connsiteX265" fmla="*/ 218638 w 274790"/>
                    <a:gd name="connsiteY265" fmla="*/ 16300 h 413151"/>
                    <a:gd name="connsiteX266" fmla="*/ 214282 w 274790"/>
                    <a:gd name="connsiteY266" fmla="*/ 15727 h 413151"/>
                    <a:gd name="connsiteX267" fmla="*/ 211114 w 274790"/>
                    <a:gd name="connsiteY267" fmla="*/ 13284 h 413151"/>
                    <a:gd name="connsiteX268" fmla="*/ 206917 w 274790"/>
                    <a:gd name="connsiteY268" fmla="*/ 12923 h 413151"/>
                    <a:gd name="connsiteX269" fmla="*/ 203279 w 274790"/>
                    <a:gd name="connsiteY269" fmla="*/ 10605 h 413151"/>
                    <a:gd name="connsiteX270" fmla="*/ 199792 w 274790"/>
                    <a:gd name="connsiteY270" fmla="*/ 8576 h 413151"/>
                    <a:gd name="connsiteX271" fmla="*/ 196025 w 274790"/>
                    <a:gd name="connsiteY271" fmla="*/ 7014 h 413151"/>
                    <a:gd name="connsiteX272" fmla="*/ 189906 w 274790"/>
                    <a:gd name="connsiteY272" fmla="*/ 4294 h 413151"/>
                    <a:gd name="connsiteX273" fmla="*/ 186874 w 274790"/>
                    <a:gd name="connsiteY273" fmla="*/ 1698 h 413151"/>
                    <a:gd name="connsiteX274" fmla="*/ 182709 w 274790"/>
                    <a:gd name="connsiteY274" fmla="*/ 35 h 413151"/>
                    <a:gd name="connsiteX275" fmla="*/ 168649 w 274790"/>
                    <a:gd name="connsiteY275" fmla="*/ -2 h 413151"/>
                    <a:gd name="connsiteX276" fmla="*/ 172982 w 274790"/>
                    <a:gd name="connsiteY276" fmla="*/ 2582 h 413151"/>
                    <a:gd name="connsiteX277" fmla="*/ 175902 w 274790"/>
                    <a:gd name="connsiteY277" fmla="*/ 7014 h 413151"/>
                    <a:gd name="connsiteX278" fmla="*/ 173669 w 274790"/>
                    <a:gd name="connsiteY278" fmla="*/ 10944 h 413151"/>
                    <a:gd name="connsiteX279" fmla="*/ 168378 w 274790"/>
                    <a:gd name="connsiteY279" fmla="*/ 14056 h 413151"/>
                    <a:gd name="connsiteX280" fmla="*/ 175065 w 274790"/>
                    <a:gd name="connsiteY280" fmla="*/ 15990 h 413151"/>
                    <a:gd name="connsiteX281" fmla="*/ 170102 w 274790"/>
                    <a:gd name="connsiteY281" fmla="*/ 18950 h 413151"/>
                    <a:gd name="connsiteX282" fmla="*/ 164125 w 274790"/>
                    <a:gd name="connsiteY282" fmla="*/ 18785 h 413151"/>
                    <a:gd name="connsiteX283" fmla="*/ 147601 w 274790"/>
                    <a:gd name="connsiteY283" fmla="*/ 15238 h 413151"/>
                    <a:gd name="connsiteX284" fmla="*/ 139669 w 274790"/>
                    <a:gd name="connsiteY284" fmla="*/ 15526 h 413151"/>
                    <a:gd name="connsiteX285" fmla="*/ 134587 w 274790"/>
                    <a:gd name="connsiteY285" fmla="*/ 13366 h 413151"/>
                    <a:gd name="connsiteX286" fmla="*/ 128634 w 274790"/>
                    <a:gd name="connsiteY286" fmla="*/ 14674 h 413151"/>
                    <a:gd name="connsiteX287" fmla="*/ 129265 w 274790"/>
                    <a:gd name="connsiteY287" fmla="*/ 20322 h 413151"/>
                    <a:gd name="connsiteX288" fmla="*/ 130709 w 274790"/>
                    <a:gd name="connsiteY288" fmla="*/ 24407 h 413151"/>
                    <a:gd name="connsiteX289" fmla="*/ 126177 w 274790"/>
                    <a:gd name="connsiteY289" fmla="*/ 31019 h 413151"/>
                    <a:gd name="connsiteX290" fmla="*/ 120671 w 274790"/>
                    <a:gd name="connsiteY290" fmla="*/ 29029 h 413151"/>
                    <a:gd name="connsiteX291" fmla="*/ 111855 w 274790"/>
                    <a:gd name="connsiteY291" fmla="*/ 26712 h 413151"/>
                    <a:gd name="connsiteX292" fmla="*/ 104673 w 274790"/>
                    <a:gd name="connsiteY292" fmla="*/ 30789 h 413151"/>
                    <a:gd name="connsiteX293" fmla="*/ 100692 w 274790"/>
                    <a:gd name="connsiteY293" fmla="*/ 32608 h 413151"/>
                    <a:gd name="connsiteX294" fmla="*/ 97755 w 274790"/>
                    <a:gd name="connsiteY294" fmla="*/ 40303 h 413151"/>
                    <a:gd name="connsiteX295" fmla="*/ 94915 w 274790"/>
                    <a:gd name="connsiteY295" fmla="*/ 43564 h 413151"/>
                    <a:gd name="connsiteX296" fmla="*/ 89425 w 274790"/>
                    <a:gd name="connsiteY296" fmla="*/ 43993 h 413151"/>
                    <a:gd name="connsiteX297" fmla="*/ 94285 w 274790"/>
                    <a:gd name="connsiteY297" fmla="*/ 51402 h 413151"/>
                    <a:gd name="connsiteX298" fmla="*/ 96455 w 274790"/>
                    <a:gd name="connsiteY298" fmla="*/ 57644 h 413151"/>
                    <a:gd name="connsiteX299" fmla="*/ 92370 w 274790"/>
                    <a:gd name="connsiteY299" fmla="*/ 59456 h 413151"/>
                    <a:gd name="connsiteX300" fmla="*/ 88324 w 274790"/>
                    <a:gd name="connsiteY300" fmla="*/ 62607 h 413151"/>
                    <a:gd name="connsiteX301" fmla="*/ 84694 w 274790"/>
                    <a:gd name="connsiteY301" fmla="*/ 66578 h 413151"/>
                    <a:gd name="connsiteX302" fmla="*/ 81055 w 274790"/>
                    <a:gd name="connsiteY302" fmla="*/ 70645 h 413151"/>
                    <a:gd name="connsiteX303" fmla="*/ 77497 w 274790"/>
                    <a:gd name="connsiteY303" fmla="*/ 72673 h 413151"/>
                    <a:gd name="connsiteX304" fmla="*/ 79180 w 274790"/>
                    <a:gd name="connsiteY304" fmla="*/ 79633 h 413151"/>
                    <a:gd name="connsiteX305" fmla="*/ 75334 w 274790"/>
                    <a:gd name="connsiteY305" fmla="*/ 81066 h 413151"/>
                    <a:gd name="connsiteX306" fmla="*/ 69534 w 274790"/>
                    <a:gd name="connsiteY306" fmla="*/ 83348 h 413151"/>
                    <a:gd name="connsiteX307" fmla="*/ 57884 w 274790"/>
                    <a:gd name="connsiteY307" fmla="*/ 83952 h 413151"/>
                    <a:gd name="connsiteX308" fmla="*/ 59791 w 274790"/>
                    <a:gd name="connsiteY308" fmla="*/ 88986 h 413151"/>
                    <a:gd name="connsiteX309" fmla="*/ 61507 w 274790"/>
                    <a:gd name="connsiteY309" fmla="*/ 93197 h 413151"/>
                    <a:gd name="connsiteX310" fmla="*/ 59680 w 274790"/>
                    <a:gd name="connsiteY310" fmla="*/ 101567 h 413151"/>
                    <a:gd name="connsiteX311" fmla="*/ 60286 w 274790"/>
                    <a:gd name="connsiteY311" fmla="*/ 105812 h 413151"/>
                    <a:gd name="connsiteX312" fmla="*/ 57924 w 274790"/>
                    <a:gd name="connsiteY312" fmla="*/ 109459 h 413151"/>
                    <a:gd name="connsiteX313" fmla="*/ 53184 w 274790"/>
                    <a:gd name="connsiteY313" fmla="*/ 117238 h 413151"/>
                    <a:gd name="connsiteX314" fmla="*/ 44559 w 274790"/>
                    <a:gd name="connsiteY314" fmla="*/ 127459 h 413151"/>
                    <a:gd name="connsiteX315" fmla="*/ 49259 w 274790"/>
                    <a:gd name="connsiteY315" fmla="*/ 131465 h 413151"/>
                    <a:gd name="connsiteX316" fmla="*/ 53815 w 274790"/>
                    <a:gd name="connsiteY316" fmla="*/ 132335 h 413151"/>
                    <a:gd name="connsiteX317" fmla="*/ 55825 w 274790"/>
                    <a:gd name="connsiteY317" fmla="*/ 138191 h 413151"/>
                    <a:gd name="connsiteX318" fmla="*/ 52642 w 274790"/>
                    <a:gd name="connsiteY318" fmla="*/ 146521 h 413151"/>
                    <a:gd name="connsiteX319" fmla="*/ 46698 w 274790"/>
                    <a:gd name="connsiteY319" fmla="*/ 145372 h 413151"/>
                    <a:gd name="connsiteX320" fmla="*/ 42532 w 274790"/>
                    <a:gd name="connsiteY320" fmla="*/ 144790 h 413151"/>
                    <a:gd name="connsiteX321" fmla="*/ 34904 w 274790"/>
                    <a:gd name="connsiteY321" fmla="*/ 143888 h 413151"/>
                    <a:gd name="connsiteX322" fmla="*/ 28450 w 274790"/>
                    <a:gd name="connsiteY322" fmla="*/ 145013 h 413151"/>
                    <a:gd name="connsiteX323" fmla="*/ 23088 w 274790"/>
                    <a:gd name="connsiteY323" fmla="*/ 147543 h 413151"/>
                    <a:gd name="connsiteX324" fmla="*/ 18842 w 274790"/>
                    <a:gd name="connsiteY324" fmla="*/ 152234 h 413151"/>
                    <a:gd name="connsiteX325" fmla="*/ 15675 w 274790"/>
                    <a:gd name="connsiteY325" fmla="*/ 155362 h 413151"/>
                    <a:gd name="connsiteX326" fmla="*/ 11829 w 274790"/>
                    <a:gd name="connsiteY326" fmla="*/ 159017 h 413151"/>
                    <a:gd name="connsiteX327" fmla="*/ 10983 w 274790"/>
                    <a:gd name="connsiteY327" fmla="*/ 166206 h 413151"/>
                    <a:gd name="connsiteX328" fmla="*/ 15116 w 274790"/>
                    <a:gd name="connsiteY328" fmla="*/ 176930 h 413151"/>
                    <a:gd name="connsiteX329" fmla="*/ 12044 w 274790"/>
                    <a:gd name="connsiteY329" fmla="*/ 179874 h 413151"/>
                    <a:gd name="connsiteX330" fmla="*/ 13928 w 274790"/>
                    <a:gd name="connsiteY330" fmla="*/ 184542 h 413151"/>
                    <a:gd name="connsiteX331" fmla="*/ 12435 w 274790"/>
                    <a:gd name="connsiteY331" fmla="*/ 188651 h 413151"/>
                    <a:gd name="connsiteX332" fmla="*/ 19122 w 274790"/>
                    <a:gd name="connsiteY332" fmla="*/ 199040 h 413151"/>
                    <a:gd name="connsiteX333" fmla="*/ 18356 w 274790"/>
                    <a:gd name="connsiteY333" fmla="*/ 204497 h 413151"/>
                    <a:gd name="connsiteX334" fmla="*/ 17526 w 274790"/>
                    <a:gd name="connsiteY334" fmla="*/ 210881 h 413151"/>
                    <a:gd name="connsiteX335" fmla="*/ 16864 w 274790"/>
                    <a:gd name="connsiteY335" fmla="*/ 215445 h 413151"/>
                    <a:gd name="connsiteX336" fmla="*/ 20367 w 274790"/>
                    <a:gd name="connsiteY336" fmla="*/ 217966 h 413151"/>
                    <a:gd name="connsiteX337" fmla="*/ 23997 w 274790"/>
                    <a:gd name="connsiteY337" fmla="*/ 220296 h 413151"/>
                    <a:gd name="connsiteX338" fmla="*/ 33596 w 274790"/>
                    <a:gd name="connsiteY338" fmla="*/ 225083 h 413151"/>
                    <a:gd name="connsiteX339" fmla="*/ 34721 w 274790"/>
                    <a:gd name="connsiteY339" fmla="*/ 229488 h 413151"/>
                    <a:gd name="connsiteX340" fmla="*/ 32048 w 274790"/>
                    <a:gd name="connsiteY340" fmla="*/ 232959 h 413151"/>
                    <a:gd name="connsiteX341" fmla="*/ 26151 w 274790"/>
                    <a:gd name="connsiteY341" fmla="*/ 235751 h 413151"/>
                    <a:gd name="connsiteX342" fmla="*/ 20941 w 274790"/>
                    <a:gd name="connsiteY342" fmla="*/ 236892 h 413151"/>
                    <a:gd name="connsiteX343" fmla="*/ 23885 w 274790"/>
                    <a:gd name="connsiteY343" fmla="*/ 240595 h 413151"/>
                    <a:gd name="connsiteX344" fmla="*/ 25832 w 274790"/>
                    <a:gd name="connsiteY344" fmla="*/ 245310 h 413151"/>
                    <a:gd name="connsiteX345" fmla="*/ 28856 w 274790"/>
                    <a:gd name="connsiteY345" fmla="*/ 248071 h 413151"/>
                    <a:gd name="connsiteX346" fmla="*/ 31529 w 274790"/>
                    <a:gd name="connsiteY346" fmla="*/ 251989 h 413151"/>
                    <a:gd name="connsiteX347" fmla="*/ 30548 w 274790"/>
                    <a:gd name="connsiteY347" fmla="*/ 256976 h 413151"/>
                    <a:gd name="connsiteX348" fmla="*/ 30915 w 274790"/>
                    <a:gd name="connsiteY348" fmla="*/ 261619 h 413151"/>
                    <a:gd name="connsiteX349" fmla="*/ 29127 w 274790"/>
                    <a:gd name="connsiteY349" fmla="*/ 266279 h 413151"/>
                    <a:gd name="connsiteX350" fmla="*/ 24204 w 274790"/>
                    <a:gd name="connsiteY350" fmla="*/ 269726 h 413151"/>
                    <a:gd name="connsiteX351" fmla="*/ 20047 w 274790"/>
                    <a:gd name="connsiteY351" fmla="*/ 271027 h 413151"/>
                    <a:gd name="connsiteX352" fmla="*/ 15020 w 274790"/>
                    <a:gd name="connsiteY352" fmla="*/ 272431 h 413151"/>
                    <a:gd name="connsiteX353" fmla="*/ 17813 w 274790"/>
                    <a:gd name="connsiteY353" fmla="*/ 277003 h 413151"/>
                    <a:gd name="connsiteX354" fmla="*/ 12699 w 274790"/>
                    <a:gd name="connsiteY354" fmla="*/ 279165 h 413151"/>
                    <a:gd name="connsiteX355" fmla="*/ 14079 w 274790"/>
                    <a:gd name="connsiteY355" fmla="*/ 284392 h 413151"/>
                    <a:gd name="connsiteX356" fmla="*/ 16329 w 274790"/>
                    <a:gd name="connsiteY356" fmla="*/ 291134 h 413151"/>
                    <a:gd name="connsiteX357" fmla="*/ 15060 w 274790"/>
                    <a:gd name="connsiteY357" fmla="*/ 295131 h 413151"/>
                    <a:gd name="connsiteX358" fmla="*/ 13449 w 274790"/>
                    <a:gd name="connsiteY358" fmla="*/ 299097 h 413151"/>
                    <a:gd name="connsiteX359" fmla="*/ 10512 w 274790"/>
                    <a:gd name="connsiteY359" fmla="*/ 301874 h 413151"/>
                    <a:gd name="connsiteX360" fmla="*/ 5645 w 274790"/>
                    <a:gd name="connsiteY360" fmla="*/ 295921 h 413151"/>
                    <a:gd name="connsiteX361" fmla="*/ 1328 w 274790"/>
                    <a:gd name="connsiteY361" fmla="*/ 296248 h 413151"/>
                    <a:gd name="connsiteX362" fmla="*/ 124 w 274790"/>
                    <a:gd name="connsiteY362" fmla="*/ 300286 h 413151"/>
                    <a:gd name="connsiteX363" fmla="*/ 3315 w 274790"/>
                    <a:gd name="connsiteY363" fmla="*/ 304634 h 413151"/>
                    <a:gd name="connsiteX364" fmla="*/ 4385 w 274790"/>
                    <a:gd name="connsiteY364" fmla="*/ 309956 h 413151"/>
                    <a:gd name="connsiteX365" fmla="*/ 5215 w 274790"/>
                    <a:gd name="connsiteY365" fmla="*/ 314058 h 413151"/>
                    <a:gd name="connsiteX366" fmla="*/ 4449 w 274790"/>
                    <a:gd name="connsiteY366" fmla="*/ 318438 h 413151"/>
                    <a:gd name="connsiteX367" fmla="*/ 8646 w 274790"/>
                    <a:gd name="connsiteY367" fmla="*/ 316938 h 413151"/>
                    <a:gd name="connsiteX368" fmla="*/ 8677 w 274790"/>
                    <a:gd name="connsiteY368" fmla="*/ 321478 h 413151"/>
                    <a:gd name="connsiteX369" fmla="*/ 12332 w 274790"/>
                    <a:gd name="connsiteY369" fmla="*/ 318781 h 413151"/>
                    <a:gd name="connsiteX370" fmla="*/ 16194 w 274790"/>
                    <a:gd name="connsiteY370" fmla="*/ 320138 h 413151"/>
                    <a:gd name="connsiteX371" fmla="*/ 20638 w 274790"/>
                    <a:gd name="connsiteY371" fmla="*/ 318949 h 413151"/>
                    <a:gd name="connsiteX372" fmla="*/ 20247 w 274790"/>
                    <a:gd name="connsiteY372" fmla="*/ 323114 h 413151"/>
                    <a:gd name="connsiteX373" fmla="*/ 19377 w 274790"/>
                    <a:gd name="connsiteY373" fmla="*/ 327080 h 413151"/>
                    <a:gd name="connsiteX374" fmla="*/ 17773 w 274790"/>
                    <a:gd name="connsiteY374" fmla="*/ 331109 h 413151"/>
                    <a:gd name="connsiteX375" fmla="*/ 18141 w 274790"/>
                    <a:gd name="connsiteY375" fmla="*/ 336271 h 413151"/>
                    <a:gd name="connsiteX376" fmla="*/ 20957 w 274790"/>
                    <a:gd name="connsiteY376" fmla="*/ 340038 h 413151"/>
                    <a:gd name="connsiteX377" fmla="*/ 23327 w 274790"/>
                    <a:gd name="connsiteY377" fmla="*/ 343285 h 413151"/>
                    <a:gd name="connsiteX378" fmla="*/ 23494 w 274790"/>
                    <a:gd name="connsiteY378" fmla="*/ 348120 h 413151"/>
                    <a:gd name="connsiteX379" fmla="*/ 27891 w 274790"/>
                    <a:gd name="connsiteY379" fmla="*/ 347650 h 413151"/>
                    <a:gd name="connsiteX380" fmla="*/ 29631 w 274790"/>
                    <a:gd name="connsiteY380" fmla="*/ 352341 h 413151"/>
                    <a:gd name="connsiteX381" fmla="*/ 31529 w 274790"/>
                    <a:gd name="connsiteY381" fmla="*/ 356139 h 413151"/>
                    <a:gd name="connsiteX382" fmla="*/ 34721 w 274790"/>
                    <a:gd name="connsiteY382" fmla="*/ 360799 h 413151"/>
                    <a:gd name="connsiteX383" fmla="*/ 38758 w 274790"/>
                    <a:gd name="connsiteY383" fmla="*/ 364677 h 413151"/>
                    <a:gd name="connsiteX384" fmla="*/ 42517 w 274790"/>
                    <a:gd name="connsiteY384" fmla="*/ 368531 h 413151"/>
                    <a:gd name="connsiteX385" fmla="*/ 45333 w 274790"/>
                    <a:gd name="connsiteY385" fmla="*/ 372472 h 413151"/>
                    <a:gd name="connsiteX386" fmla="*/ 50735 w 274790"/>
                    <a:gd name="connsiteY386" fmla="*/ 374340 h 413151"/>
                    <a:gd name="connsiteX387" fmla="*/ 49243 w 274790"/>
                    <a:gd name="connsiteY387" fmla="*/ 378999 h 413151"/>
                    <a:gd name="connsiteX388" fmla="*/ 44073 w 274790"/>
                    <a:gd name="connsiteY388" fmla="*/ 378345 h 413151"/>
                    <a:gd name="connsiteX389" fmla="*/ 47415 w 274790"/>
                    <a:gd name="connsiteY389" fmla="*/ 383100 h 413151"/>
                    <a:gd name="connsiteX390" fmla="*/ 41008 w 274790"/>
                    <a:gd name="connsiteY390" fmla="*/ 383276 h 413151"/>
                    <a:gd name="connsiteX391" fmla="*/ 42708 w 274790"/>
                    <a:gd name="connsiteY391" fmla="*/ 387936 h 413151"/>
                    <a:gd name="connsiteX392" fmla="*/ 45756 w 274790"/>
                    <a:gd name="connsiteY392" fmla="*/ 390585 h 413151"/>
                    <a:gd name="connsiteX393" fmla="*/ 48046 w 274790"/>
                    <a:gd name="connsiteY393" fmla="*/ 393984 h 413151"/>
                    <a:gd name="connsiteX394" fmla="*/ 51022 w 274790"/>
                    <a:gd name="connsiteY394" fmla="*/ 396777 h 413151"/>
                    <a:gd name="connsiteX395" fmla="*/ 53400 w 274790"/>
                    <a:gd name="connsiteY395" fmla="*/ 400303 h 413151"/>
                    <a:gd name="connsiteX396" fmla="*/ 56200 w 274790"/>
                    <a:gd name="connsiteY396" fmla="*/ 403718 h 413151"/>
                    <a:gd name="connsiteX397" fmla="*/ 52378 w 274790"/>
                    <a:gd name="connsiteY397" fmla="*/ 406104 h 413151"/>
                    <a:gd name="connsiteX398" fmla="*/ 54653 w 274790"/>
                    <a:gd name="connsiteY398" fmla="*/ 409423 h 413151"/>
                    <a:gd name="connsiteX399" fmla="*/ 57629 w 274790"/>
                    <a:gd name="connsiteY399" fmla="*/ 412240 h 413151"/>
                    <a:gd name="connsiteX400" fmla="*/ 64946 w 274790"/>
                    <a:gd name="connsiteY400" fmla="*/ 413150 h 413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</a:cxnLst>
                  <a:rect l="l" t="t" r="r" b="b"/>
                  <a:pathLst>
                    <a:path w="274790" h="413151">
                      <a:moveTo>
                        <a:pt x="227327" y="106538"/>
                      </a:moveTo>
                      <a:lnTo>
                        <a:pt x="223035" y="105118"/>
                      </a:lnTo>
                      <a:lnTo>
                        <a:pt x="227327" y="106538"/>
                      </a:lnTo>
                      <a:close/>
                      <a:moveTo>
                        <a:pt x="139725" y="196462"/>
                      </a:moveTo>
                      <a:lnTo>
                        <a:pt x="137459" y="192672"/>
                      </a:lnTo>
                      <a:lnTo>
                        <a:pt x="139725" y="196462"/>
                      </a:lnTo>
                      <a:close/>
                      <a:moveTo>
                        <a:pt x="11063" y="327710"/>
                      </a:moveTo>
                      <a:lnTo>
                        <a:pt x="15332" y="326218"/>
                      </a:lnTo>
                      <a:lnTo>
                        <a:pt x="19601" y="325061"/>
                      </a:lnTo>
                      <a:lnTo>
                        <a:pt x="17199" y="321845"/>
                      </a:lnTo>
                      <a:lnTo>
                        <a:pt x="12044" y="323361"/>
                      </a:lnTo>
                      <a:lnTo>
                        <a:pt x="10441" y="327654"/>
                      </a:lnTo>
                      <a:close/>
                      <a:moveTo>
                        <a:pt x="13736" y="332098"/>
                      </a:moveTo>
                      <a:lnTo>
                        <a:pt x="17750" y="329776"/>
                      </a:lnTo>
                      <a:lnTo>
                        <a:pt x="12930" y="328324"/>
                      </a:lnTo>
                      <a:close/>
                      <a:moveTo>
                        <a:pt x="175575" y="258404"/>
                      </a:moveTo>
                      <a:lnTo>
                        <a:pt x="171689" y="254973"/>
                      </a:lnTo>
                      <a:lnTo>
                        <a:pt x="175575" y="258404"/>
                      </a:lnTo>
                      <a:close/>
                      <a:moveTo>
                        <a:pt x="178998" y="285285"/>
                      </a:moveTo>
                      <a:lnTo>
                        <a:pt x="182461" y="281735"/>
                      </a:lnTo>
                      <a:lnTo>
                        <a:pt x="177674" y="283147"/>
                      </a:lnTo>
                      <a:close/>
                      <a:moveTo>
                        <a:pt x="182373" y="280889"/>
                      </a:moveTo>
                      <a:lnTo>
                        <a:pt x="186826" y="278040"/>
                      </a:lnTo>
                      <a:lnTo>
                        <a:pt x="182852" y="280466"/>
                      </a:lnTo>
                      <a:close/>
                      <a:moveTo>
                        <a:pt x="178759" y="289769"/>
                      </a:moveTo>
                      <a:lnTo>
                        <a:pt x="176373" y="285525"/>
                      </a:lnTo>
                      <a:lnTo>
                        <a:pt x="170772" y="288030"/>
                      </a:lnTo>
                      <a:lnTo>
                        <a:pt x="175902" y="289650"/>
                      </a:lnTo>
                      <a:close/>
                      <a:moveTo>
                        <a:pt x="178304" y="292091"/>
                      </a:moveTo>
                      <a:lnTo>
                        <a:pt x="173804" y="289546"/>
                      </a:lnTo>
                      <a:lnTo>
                        <a:pt x="178304" y="292091"/>
                      </a:lnTo>
                      <a:close/>
                      <a:moveTo>
                        <a:pt x="158915" y="301395"/>
                      </a:moveTo>
                      <a:lnTo>
                        <a:pt x="159122" y="297381"/>
                      </a:lnTo>
                      <a:lnTo>
                        <a:pt x="158915" y="301395"/>
                      </a:lnTo>
                      <a:close/>
                      <a:moveTo>
                        <a:pt x="198794" y="334907"/>
                      </a:moveTo>
                      <a:lnTo>
                        <a:pt x="201778" y="331468"/>
                      </a:lnTo>
                      <a:lnTo>
                        <a:pt x="197206" y="331045"/>
                      </a:lnTo>
                      <a:lnTo>
                        <a:pt x="198794" y="334907"/>
                      </a:lnTo>
                      <a:close/>
                      <a:moveTo>
                        <a:pt x="137858" y="386404"/>
                      </a:moveTo>
                      <a:lnTo>
                        <a:pt x="141449" y="380850"/>
                      </a:lnTo>
                      <a:lnTo>
                        <a:pt x="142685" y="376175"/>
                      </a:lnTo>
                      <a:lnTo>
                        <a:pt x="144074" y="371675"/>
                      </a:lnTo>
                      <a:lnTo>
                        <a:pt x="145175" y="367645"/>
                      </a:lnTo>
                      <a:lnTo>
                        <a:pt x="147664" y="363001"/>
                      </a:lnTo>
                      <a:lnTo>
                        <a:pt x="149125" y="359044"/>
                      </a:lnTo>
                      <a:lnTo>
                        <a:pt x="150936" y="353897"/>
                      </a:lnTo>
                      <a:lnTo>
                        <a:pt x="151391" y="349924"/>
                      </a:lnTo>
                      <a:lnTo>
                        <a:pt x="147776" y="352078"/>
                      </a:lnTo>
                      <a:lnTo>
                        <a:pt x="146412" y="358437"/>
                      </a:lnTo>
                      <a:lnTo>
                        <a:pt x="143484" y="363360"/>
                      </a:lnTo>
                      <a:lnTo>
                        <a:pt x="140037" y="367398"/>
                      </a:lnTo>
                      <a:lnTo>
                        <a:pt x="137787" y="372632"/>
                      </a:lnTo>
                      <a:lnTo>
                        <a:pt x="136526" y="379223"/>
                      </a:lnTo>
                      <a:lnTo>
                        <a:pt x="137435" y="384074"/>
                      </a:lnTo>
                      <a:close/>
                      <a:moveTo>
                        <a:pt x="179677" y="364182"/>
                      </a:moveTo>
                      <a:lnTo>
                        <a:pt x="184312" y="361453"/>
                      </a:lnTo>
                      <a:lnTo>
                        <a:pt x="185079" y="357368"/>
                      </a:lnTo>
                      <a:lnTo>
                        <a:pt x="187815" y="354376"/>
                      </a:lnTo>
                      <a:lnTo>
                        <a:pt x="191645" y="349900"/>
                      </a:lnTo>
                      <a:lnTo>
                        <a:pt x="195531" y="348623"/>
                      </a:lnTo>
                      <a:lnTo>
                        <a:pt x="191605" y="346604"/>
                      </a:lnTo>
                      <a:lnTo>
                        <a:pt x="192028" y="342503"/>
                      </a:lnTo>
                      <a:lnTo>
                        <a:pt x="191302" y="338115"/>
                      </a:lnTo>
                      <a:lnTo>
                        <a:pt x="195579" y="337189"/>
                      </a:lnTo>
                      <a:lnTo>
                        <a:pt x="196050" y="332880"/>
                      </a:lnTo>
                      <a:lnTo>
                        <a:pt x="191581" y="332513"/>
                      </a:lnTo>
                      <a:lnTo>
                        <a:pt x="186363" y="333503"/>
                      </a:lnTo>
                      <a:lnTo>
                        <a:pt x="182629" y="335593"/>
                      </a:lnTo>
                      <a:lnTo>
                        <a:pt x="178456" y="341937"/>
                      </a:lnTo>
                      <a:lnTo>
                        <a:pt x="175033" y="344522"/>
                      </a:lnTo>
                      <a:lnTo>
                        <a:pt x="176533" y="348264"/>
                      </a:lnTo>
                      <a:lnTo>
                        <a:pt x="175759" y="353107"/>
                      </a:lnTo>
                      <a:lnTo>
                        <a:pt x="178097" y="356746"/>
                      </a:lnTo>
                      <a:lnTo>
                        <a:pt x="181599" y="358924"/>
                      </a:lnTo>
                      <a:lnTo>
                        <a:pt x="177897" y="363735"/>
                      </a:lnTo>
                      <a:close/>
                      <a:moveTo>
                        <a:pt x="64946" y="413150"/>
                      </a:moveTo>
                      <a:lnTo>
                        <a:pt x="70563" y="411626"/>
                      </a:lnTo>
                      <a:lnTo>
                        <a:pt x="76244" y="410405"/>
                      </a:lnTo>
                      <a:lnTo>
                        <a:pt x="82276" y="411817"/>
                      </a:lnTo>
                      <a:lnTo>
                        <a:pt x="86505" y="410118"/>
                      </a:lnTo>
                      <a:lnTo>
                        <a:pt x="89170" y="406328"/>
                      </a:lnTo>
                      <a:lnTo>
                        <a:pt x="86793" y="402984"/>
                      </a:lnTo>
                      <a:lnTo>
                        <a:pt x="84550" y="399027"/>
                      </a:lnTo>
                      <a:lnTo>
                        <a:pt x="87303" y="394941"/>
                      </a:lnTo>
                      <a:lnTo>
                        <a:pt x="90351" y="392053"/>
                      </a:lnTo>
                      <a:lnTo>
                        <a:pt x="95617" y="392747"/>
                      </a:lnTo>
                      <a:lnTo>
                        <a:pt x="95306" y="388638"/>
                      </a:lnTo>
                      <a:lnTo>
                        <a:pt x="99694" y="388127"/>
                      </a:lnTo>
                      <a:lnTo>
                        <a:pt x="103907" y="387290"/>
                      </a:lnTo>
                      <a:lnTo>
                        <a:pt x="109564" y="387297"/>
                      </a:lnTo>
                      <a:lnTo>
                        <a:pt x="113722" y="386811"/>
                      </a:lnTo>
                      <a:lnTo>
                        <a:pt x="117894" y="385893"/>
                      </a:lnTo>
                      <a:lnTo>
                        <a:pt x="121996" y="388159"/>
                      </a:lnTo>
                      <a:lnTo>
                        <a:pt x="126624" y="387226"/>
                      </a:lnTo>
                      <a:lnTo>
                        <a:pt x="129033" y="383276"/>
                      </a:lnTo>
                      <a:lnTo>
                        <a:pt x="129552" y="379310"/>
                      </a:lnTo>
                      <a:lnTo>
                        <a:pt x="132105" y="376063"/>
                      </a:lnTo>
                      <a:lnTo>
                        <a:pt x="133581" y="371858"/>
                      </a:lnTo>
                      <a:lnTo>
                        <a:pt x="135377" y="368204"/>
                      </a:lnTo>
                      <a:lnTo>
                        <a:pt x="136111" y="363975"/>
                      </a:lnTo>
                      <a:lnTo>
                        <a:pt x="137731" y="359411"/>
                      </a:lnTo>
                      <a:lnTo>
                        <a:pt x="135911" y="355230"/>
                      </a:lnTo>
                      <a:lnTo>
                        <a:pt x="137579" y="351551"/>
                      </a:lnTo>
                      <a:lnTo>
                        <a:pt x="140803" y="347817"/>
                      </a:lnTo>
                      <a:lnTo>
                        <a:pt x="136215" y="343030"/>
                      </a:lnTo>
                      <a:lnTo>
                        <a:pt x="136286" y="338673"/>
                      </a:lnTo>
                      <a:lnTo>
                        <a:pt x="140643" y="339383"/>
                      </a:lnTo>
                      <a:lnTo>
                        <a:pt x="136646" y="336527"/>
                      </a:lnTo>
                      <a:lnTo>
                        <a:pt x="132903" y="334093"/>
                      </a:lnTo>
                      <a:lnTo>
                        <a:pt x="138129" y="337277"/>
                      </a:lnTo>
                      <a:lnTo>
                        <a:pt x="134842" y="333894"/>
                      </a:lnTo>
                      <a:lnTo>
                        <a:pt x="139598" y="333375"/>
                      </a:lnTo>
                      <a:lnTo>
                        <a:pt x="137555" y="329888"/>
                      </a:lnTo>
                      <a:lnTo>
                        <a:pt x="141313" y="327989"/>
                      </a:lnTo>
                      <a:lnTo>
                        <a:pt x="137172" y="325476"/>
                      </a:lnTo>
                      <a:lnTo>
                        <a:pt x="141417" y="325986"/>
                      </a:lnTo>
                      <a:lnTo>
                        <a:pt x="139207" y="322468"/>
                      </a:lnTo>
                      <a:lnTo>
                        <a:pt x="135887" y="319132"/>
                      </a:lnTo>
                      <a:lnTo>
                        <a:pt x="139941" y="319436"/>
                      </a:lnTo>
                      <a:lnTo>
                        <a:pt x="135369" y="316818"/>
                      </a:lnTo>
                      <a:lnTo>
                        <a:pt x="130055" y="315103"/>
                      </a:lnTo>
                      <a:lnTo>
                        <a:pt x="134635" y="316100"/>
                      </a:lnTo>
                      <a:lnTo>
                        <a:pt x="139111" y="316212"/>
                      </a:lnTo>
                      <a:lnTo>
                        <a:pt x="143069" y="314991"/>
                      </a:lnTo>
                      <a:lnTo>
                        <a:pt x="139015" y="312502"/>
                      </a:lnTo>
                      <a:lnTo>
                        <a:pt x="132975" y="310148"/>
                      </a:lnTo>
                      <a:lnTo>
                        <a:pt x="128044" y="310244"/>
                      </a:lnTo>
                      <a:lnTo>
                        <a:pt x="123919" y="310786"/>
                      </a:lnTo>
                      <a:lnTo>
                        <a:pt x="127868" y="309143"/>
                      </a:lnTo>
                      <a:lnTo>
                        <a:pt x="140763" y="310659"/>
                      </a:lnTo>
                      <a:lnTo>
                        <a:pt x="144401" y="308792"/>
                      </a:lnTo>
                      <a:lnTo>
                        <a:pt x="148167" y="306885"/>
                      </a:lnTo>
                      <a:lnTo>
                        <a:pt x="153034" y="306709"/>
                      </a:lnTo>
                      <a:lnTo>
                        <a:pt x="153800" y="302201"/>
                      </a:lnTo>
                      <a:lnTo>
                        <a:pt x="157495" y="300437"/>
                      </a:lnTo>
                      <a:lnTo>
                        <a:pt x="157846" y="295602"/>
                      </a:lnTo>
                      <a:lnTo>
                        <a:pt x="160942" y="299257"/>
                      </a:lnTo>
                      <a:lnTo>
                        <a:pt x="164245" y="302520"/>
                      </a:lnTo>
                      <a:lnTo>
                        <a:pt x="167229" y="298155"/>
                      </a:lnTo>
                      <a:lnTo>
                        <a:pt x="170892" y="296065"/>
                      </a:lnTo>
                      <a:lnTo>
                        <a:pt x="175424" y="294413"/>
                      </a:lnTo>
                      <a:lnTo>
                        <a:pt x="172160" y="290639"/>
                      </a:lnTo>
                      <a:lnTo>
                        <a:pt x="167157" y="288692"/>
                      </a:lnTo>
                      <a:lnTo>
                        <a:pt x="168258" y="284551"/>
                      </a:lnTo>
                      <a:lnTo>
                        <a:pt x="173293" y="286458"/>
                      </a:lnTo>
                      <a:lnTo>
                        <a:pt x="175711" y="283051"/>
                      </a:lnTo>
                      <a:lnTo>
                        <a:pt x="180474" y="280610"/>
                      </a:lnTo>
                      <a:lnTo>
                        <a:pt x="184161" y="277123"/>
                      </a:lnTo>
                      <a:lnTo>
                        <a:pt x="189618" y="276269"/>
                      </a:lnTo>
                      <a:lnTo>
                        <a:pt x="183634" y="274569"/>
                      </a:lnTo>
                      <a:lnTo>
                        <a:pt x="185908" y="271266"/>
                      </a:lnTo>
                      <a:lnTo>
                        <a:pt x="182908" y="266407"/>
                      </a:lnTo>
                      <a:lnTo>
                        <a:pt x="179413" y="263662"/>
                      </a:lnTo>
                      <a:lnTo>
                        <a:pt x="174825" y="262784"/>
                      </a:lnTo>
                      <a:lnTo>
                        <a:pt x="169519" y="258803"/>
                      </a:lnTo>
                      <a:lnTo>
                        <a:pt x="173341" y="260558"/>
                      </a:lnTo>
                      <a:lnTo>
                        <a:pt x="167939" y="256768"/>
                      </a:lnTo>
                      <a:lnTo>
                        <a:pt x="164229" y="254502"/>
                      </a:lnTo>
                      <a:lnTo>
                        <a:pt x="160383" y="252084"/>
                      </a:lnTo>
                      <a:lnTo>
                        <a:pt x="154774" y="250305"/>
                      </a:lnTo>
                      <a:lnTo>
                        <a:pt x="150601" y="249475"/>
                      </a:lnTo>
                      <a:lnTo>
                        <a:pt x="146803" y="248254"/>
                      </a:lnTo>
                      <a:lnTo>
                        <a:pt x="141768" y="246571"/>
                      </a:lnTo>
                      <a:lnTo>
                        <a:pt x="141385" y="242454"/>
                      </a:lnTo>
                      <a:lnTo>
                        <a:pt x="138608" y="239470"/>
                      </a:lnTo>
                      <a:lnTo>
                        <a:pt x="139207" y="234770"/>
                      </a:lnTo>
                      <a:lnTo>
                        <a:pt x="136534" y="231020"/>
                      </a:lnTo>
                      <a:lnTo>
                        <a:pt x="139542" y="228139"/>
                      </a:lnTo>
                      <a:lnTo>
                        <a:pt x="135169" y="225107"/>
                      </a:lnTo>
                      <a:lnTo>
                        <a:pt x="134866" y="220990"/>
                      </a:lnTo>
                      <a:lnTo>
                        <a:pt x="137778" y="217639"/>
                      </a:lnTo>
                      <a:lnTo>
                        <a:pt x="134100" y="215851"/>
                      </a:lnTo>
                      <a:lnTo>
                        <a:pt x="139119" y="216203"/>
                      </a:lnTo>
                      <a:lnTo>
                        <a:pt x="142654" y="218596"/>
                      </a:lnTo>
                      <a:lnTo>
                        <a:pt x="140579" y="214926"/>
                      </a:lnTo>
                      <a:lnTo>
                        <a:pt x="139629" y="210881"/>
                      </a:lnTo>
                      <a:lnTo>
                        <a:pt x="141465" y="206947"/>
                      </a:lnTo>
                      <a:lnTo>
                        <a:pt x="142215" y="202806"/>
                      </a:lnTo>
                      <a:lnTo>
                        <a:pt x="145327" y="200093"/>
                      </a:lnTo>
                      <a:lnTo>
                        <a:pt x="140428" y="199151"/>
                      </a:lnTo>
                      <a:lnTo>
                        <a:pt x="137978" y="195840"/>
                      </a:lnTo>
                      <a:lnTo>
                        <a:pt x="140060" y="191707"/>
                      </a:lnTo>
                      <a:lnTo>
                        <a:pt x="143875" y="194164"/>
                      </a:lnTo>
                      <a:lnTo>
                        <a:pt x="148032" y="192585"/>
                      </a:lnTo>
                      <a:lnTo>
                        <a:pt x="149963" y="187422"/>
                      </a:lnTo>
                      <a:lnTo>
                        <a:pt x="149276" y="183169"/>
                      </a:lnTo>
                      <a:lnTo>
                        <a:pt x="145933" y="178709"/>
                      </a:lnTo>
                      <a:lnTo>
                        <a:pt x="148822" y="181893"/>
                      </a:lnTo>
                      <a:lnTo>
                        <a:pt x="153034" y="181829"/>
                      </a:lnTo>
                      <a:lnTo>
                        <a:pt x="157295" y="182140"/>
                      </a:lnTo>
                      <a:lnTo>
                        <a:pt x="161253" y="180297"/>
                      </a:lnTo>
                      <a:lnTo>
                        <a:pt x="158077" y="176993"/>
                      </a:lnTo>
                      <a:lnTo>
                        <a:pt x="162266" y="173610"/>
                      </a:lnTo>
                      <a:lnTo>
                        <a:pt x="166264" y="172046"/>
                      </a:lnTo>
                      <a:lnTo>
                        <a:pt x="170070" y="169972"/>
                      </a:lnTo>
                      <a:lnTo>
                        <a:pt x="165474" y="168974"/>
                      </a:lnTo>
                      <a:lnTo>
                        <a:pt x="171227" y="170179"/>
                      </a:lnTo>
                      <a:lnTo>
                        <a:pt x="175184" y="166996"/>
                      </a:lnTo>
                      <a:lnTo>
                        <a:pt x="177762" y="162894"/>
                      </a:lnTo>
                      <a:lnTo>
                        <a:pt x="181887" y="163381"/>
                      </a:lnTo>
                      <a:lnTo>
                        <a:pt x="186483" y="163916"/>
                      </a:lnTo>
                      <a:lnTo>
                        <a:pt x="189363" y="160070"/>
                      </a:lnTo>
                      <a:lnTo>
                        <a:pt x="194031" y="158705"/>
                      </a:lnTo>
                      <a:lnTo>
                        <a:pt x="198882" y="157070"/>
                      </a:lnTo>
                      <a:lnTo>
                        <a:pt x="203494" y="155338"/>
                      </a:lnTo>
                      <a:lnTo>
                        <a:pt x="207005" y="152226"/>
                      </a:lnTo>
                      <a:lnTo>
                        <a:pt x="210763" y="149665"/>
                      </a:lnTo>
                      <a:lnTo>
                        <a:pt x="213181" y="146322"/>
                      </a:lnTo>
                      <a:lnTo>
                        <a:pt x="213883" y="142309"/>
                      </a:lnTo>
                      <a:lnTo>
                        <a:pt x="218104" y="139636"/>
                      </a:lnTo>
                      <a:lnTo>
                        <a:pt x="221830" y="136723"/>
                      </a:lnTo>
                      <a:lnTo>
                        <a:pt x="225739" y="134146"/>
                      </a:lnTo>
                      <a:lnTo>
                        <a:pt x="223003" y="131154"/>
                      </a:lnTo>
                      <a:lnTo>
                        <a:pt x="219875" y="128553"/>
                      </a:lnTo>
                      <a:lnTo>
                        <a:pt x="214066" y="126143"/>
                      </a:lnTo>
                      <a:lnTo>
                        <a:pt x="218447" y="126654"/>
                      </a:lnTo>
                      <a:lnTo>
                        <a:pt x="214425" y="123374"/>
                      </a:lnTo>
                      <a:lnTo>
                        <a:pt x="211273" y="120845"/>
                      </a:lnTo>
                      <a:lnTo>
                        <a:pt x="216053" y="120741"/>
                      </a:lnTo>
                      <a:lnTo>
                        <a:pt x="219213" y="117917"/>
                      </a:lnTo>
                      <a:lnTo>
                        <a:pt x="222364" y="114940"/>
                      </a:lnTo>
                      <a:lnTo>
                        <a:pt x="221638" y="110855"/>
                      </a:lnTo>
                      <a:lnTo>
                        <a:pt x="224750" y="107616"/>
                      </a:lnTo>
                      <a:lnTo>
                        <a:pt x="220545" y="107280"/>
                      </a:lnTo>
                      <a:lnTo>
                        <a:pt x="223338" y="104400"/>
                      </a:lnTo>
                      <a:lnTo>
                        <a:pt x="228253" y="104839"/>
                      </a:lnTo>
                      <a:lnTo>
                        <a:pt x="231269" y="101639"/>
                      </a:lnTo>
                      <a:lnTo>
                        <a:pt x="237014" y="100714"/>
                      </a:lnTo>
                      <a:lnTo>
                        <a:pt x="234700" y="97179"/>
                      </a:lnTo>
                      <a:lnTo>
                        <a:pt x="235801" y="93237"/>
                      </a:lnTo>
                      <a:lnTo>
                        <a:pt x="239926" y="92759"/>
                      </a:lnTo>
                      <a:lnTo>
                        <a:pt x="244331" y="94338"/>
                      </a:lnTo>
                      <a:lnTo>
                        <a:pt x="250156" y="94155"/>
                      </a:lnTo>
                      <a:lnTo>
                        <a:pt x="253730" y="96229"/>
                      </a:lnTo>
                      <a:lnTo>
                        <a:pt x="254089" y="92009"/>
                      </a:lnTo>
                      <a:lnTo>
                        <a:pt x="257903" y="93820"/>
                      </a:lnTo>
                      <a:lnTo>
                        <a:pt x="262387" y="93134"/>
                      </a:lnTo>
                      <a:lnTo>
                        <a:pt x="266608" y="93261"/>
                      </a:lnTo>
                      <a:lnTo>
                        <a:pt x="270701" y="94171"/>
                      </a:lnTo>
                      <a:lnTo>
                        <a:pt x="274914" y="93437"/>
                      </a:lnTo>
                      <a:lnTo>
                        <a:pt x="274396" y="89170"/>
                      </a:lnTo>
                      <a:lnTo>
                        <a:pt x="270989" y="85482"/>
                      </a:lnTo>
                      <a:lnTo>
                        <a:pt x="266888" y="82390"/>
                      </a:lnTo>
                      <a:lnTo>
                        <a:pt x="263130" y="79119"/>
                      </a:lnTo>
                      <a:lnTo>
                        <a:pt x="262316" y="74692"/>
                      </a:lnTo>
                      <a:lnTo>
                        <a:pt x="266433" y="71648"/>
                      </a:lnTo>
                      <a:lnTo>
                        <a:pt x="266544" y="66984"/>
                      </a:lnTo>
                      <a:lnTo>
                        <a:pt x="266138" y="62281"/>
                      </a:lnTo>
                      <a:lnTo>
                        <a:pt x="262371" y="59132"/>
                      </a:lnTo>
                      <a:lnTo>
                        <a:pt x="258597" y="55950"/>
                      </a:lnTo>
                      <a:lnTo>
                        <a:pt x="255493" y="52465"/>
                      </a:lnTo>
                      <a:lnTo>
                        <a:pt x="259555" y="49497"/>
                      </a:lnTo>
                      <a:lnTo>
                        <a:pt x="257289" y="46205"/>
                      </a:lnTo>
                      <a:lnTo>
                        <a:pt x="251057" y="45479"/>
                      </a:lnTo>
                      <a:lnTo>
                        <a:pt x="253379" y="42155"/>
                      </a:lnTo>
                      <a:lnTo>
                        <a:pt x="251257" y="38762"/>
                      </a:lnTo>
                      <a:lnTo>
                        <a:pt x="250403" y="34713"/>
                      </a:lnTo>
                      <a:lnTo>
                        <a:pt x="253922" y="31857"/>
                      </a:lnTo>
                      <a:lnTo>
                        <a:pt x="249134" y="29537"/>
                      </a:lnTo>
                      <a:lnTo>
                        <a:pt x="245224" y="26253"/>
                      </a:lnTo>
                      <a:lnTo>
                        <a:pt x="241139" y="25689"/>
                      </a:lnTo>
                      <a:lnTo>
                        <a:pt x="238721" y="22047"/>
                      </a:lnTo>
                      <a:lnTo>
                        <a:pt x="233296" y="19653"/>
                      </a:lnTo>
                      <a:lnTo>
                        <a:pt x="228771" y="18146"/>
                      </a:lnTo>
                      <a:lnTo>
                        <a:pt x="224623" y="17418"/>
                      </a:lnTo>
                      <a:lnTo>
                        <a:pt x="218638" y="16300"/>
                      </a:lnTo>
                      <a:lnTo>
                        <a:pt x="214282" y="15727"/>
                      </a:lnTo>
                      <a:lnTo>
                        <a:pt x="211114" y="13284"/>
                      </a:lnTo>
                      <a:lnTo>
                        <a:pt x="206917" y="12923"/>
                      </a:lnTo>
                      <a:lnTo>
                        <a:pt x="203279" y="10605"/>
                      </a:lnTo>
                      <a:lnTo>
                        <a:pt x="199792" y="8576"/>
                      </a:lnTo>
                      <a:lnTo>
                        <a:pt x="196025" y="7014"/>
                      </a:lnTo>
                      <a:lnTo>
                        <a:pt x="189906" y="4294"/>
                      </a:lnTo>
                      <a:lnTo>
                        <a:pt x="186874" y="1698"/>
                      </a:lnTo>
                      <a:lnTo>
                        <a:pt x="182709" y="35"/>
                      </a:lnTo>
                      <a:lnTo>
                        <a:pt x="168649" y="-2"/>
                      </a:lnTo>
                      <a:lnTo>
                        <a:pt x="172982" y="2582"/>
                      </a:lnTo>
                      <a:lnTo>
                        <a:pt x="175902" y="7014"/>
                      </a:lnTo>
                      <a:lnTo>
                        <a:pt x="173669" y="10944"/>
                      </a:lnTo>
                      <a:lnTo>
                        <a:pt x="168378" y="14056"/>
                      </a:lnTo>
                      <a:lnTo>
                        <a:pt x="175065" y="15990"/>
                      </a:lnTo>
                      <a:lnTo>
                        <a:pt x="170102" y="18950"/>
                      </a:lnTo>
                      <a:lnTo>
                        <a:pt x="164125" y="18785"/>
                      </a:lnTo>
                      <a:lnTo>
                        <a:pt x="147601" y="15238"/>
                      </a:lnTo>
                      <a:lnTo>
                        <a:pt x="139669" y="15526"/>
                      </a:lnTo>
                      <a:lnTo>
                        <a:pt x="134587" y="13366"/>
                      </a:lnTo>
                      <a:lnTo>
                        <a:pt x="128634" y="14674"/>
                      </a:lnTo>
                      <a:lnTo>
                        <a:pt x="129265" y="20322"/>
                      </a:lnTo>
                      <a:lnTo>
                        <a:pt x="130709" y="24407"/>
                      </a:lnTo>
                      <a:lnTo>
                        <a:pt x="126177" y="31019"/>
                      </a:lnTo>
                      <a:lnTo>
                        <a:pt x="120671" y="29029"/>
                      </a:lnTo>
                      <a:lnTo>
                        <a:pt x="111855" y="26712"/>
                      </a:lnTo>
                      <a:lnTo>
                        <a:pt x="104673" y="30789"/>
                      </a:lnTo>
                      <a:lnTo>
                        <a:pt x="100692" y="32608"/>
                      </a:lnTo>
                      <a:lnTo>
                        <a:pt x="97755" y="40303"/>
                      </a:lnTo>
                      <a:lnTo>
                        <a:pt x="94915" y="43564"/>
                      </a:lnTo>
                      <a:lnTo>
                        <a:pt x="89425" y="43993"/>
                      </a:lnTo>
                      <a:lnTo>
                        <a:pt x="94285" y="51402"/>
                      </a:lnTo>
                      <a:lnTo>
                        <a:pt x="96455" y="57644"/>
                      </a:lnTo>
                      <a:lnTo>
                        <a:pt x="92370" y="59456"/>
                      </a:lnTo>
                      <a:lnTo>
                        <a:pt x="88324" y="62607"/>
                      </a:lnTo>
                      <a:lnTo>
                        <a:pt x="84694" y="66578"/>
                      </a:lnTo>
                      <a:lnTo>
                        <a:pt x="81055" y="70645"/>
                      </a:lnTo>
                      <a:lnTo>
                        <a:pt x="77497" y="72673"/>
                      </a:lnTo>
                      <a:lnTo>
                        <a:pt x="79180" y="79633"/>
                      </a:lnTo>
                      <a:lnTo>
                        <a:pt x="75334" y="81066"/>
                      </a:lnTo>
                      <a:lnTo>
                        <a:pt x="69534" y="83348"/>
                      </a:lnTo>
                      <a:lnTo>
                        <a:pt x="57884" y="83952"/>
                      </a:lnTo>
                      <a:lnTo>
                        <a:pt x="59791" y="88986"/>
                      </a:lnTo>
                      <a:lnTo>
                        <a:pt x="61507" y="93197"/>
                      </a:lnTo>
                      <a:lnTo>
                        <a:pt x="59680" y="101567"/>
                      </a:lnTo>
                      <a:lnTo>
                        <a:pt x="60286" y="105812"/>
                      </a:lnTo>
                      <a:lnTo>
                        <a:pt x="57924" y="109459"/>
                      </a:lnTo>
                      <a:lnTo>
                        <a:pt x="53184" y="117238"/>
                      </a:lnTo>
                      <a:lnTo>
                        <a:pt x="44559" y="127459"/>
                      </a:lnTo>
                      <a:lnTo>
                        <a:pt x="49259" y="131465"/>
                      </a:lnTo>
                      <a:lnTo>
                        <a:pt x="53815" y="132335"/>
                      </a:lnTo>
                      <a:lnTo>
                        <a:pt x="55825" y="138191"/>
                      </a:lnTo>
                      <a:lnTo>
                        <a:pt x="52642" y="146521"/>
                      </a:lnTo>
                      <a:lnTo>
                        <a:pt x="46698" y="145372"/>
                      </a:lnTo>
                      <a:lnTo>
                        <a:pt x="42532" y="144790"/>
                      </a:lnTo>
                      <a:lnTo>
                        <a:pt x="34904" y="143888"/>
                      </a:lnTo>
                      <a:lnTo>
                        <a:pt x="28450" y="145013"/>
                      </a:lnTo>
                      <a:lnTo>
                        <a:pt x="23088" y="147543"/>
                      </a:lnTo>
                      <a:lnTo>
                        <a:pt x="18842" y="152234"/>
                      </a:lnTo>
                      <a:lnTo>
                        <a:pt x="15675" y="155362"/>
                      </a:lnTo>
                      <a:lnTo>
                        <a:pt x="11829" y="159017"/>
                      </a:lnTo>
                      <a:lnTo>
                        <a:pt x="10983" y="166206"/>
                      </a:lnTo>
                      <a:lnTo>
                        <a:pt x="15116" y="176930"/>
                      </a:lnTo>
                      <a:lnTo>
                        <a:pt x="12044" y="179874"/>
                      </a:lnTo>
                      <a:lnTo>
                        <a:pt x="13928" y="184542"/>
                      </a:lnTo>
                      <a:lnTo>
                        <a:pt x="12435" y="188651"/>
                      </a:lnTo>
                      <a:lnTo>
                        <a:pt x="19122" y="199040"/>
                      </a:lnTo>
                      <a:lnTo>
                        <a:pt x="18356" y="204497"/>
                      </a:lnTo>
                      <a:lnTo>
                        <a:pt x="17526" y="210881"/>
                      </a:lnTo>
                      <a:lnTo>
                        <a:pt x="16864" y="215445"/>
                      </a:lnTo>
                      <a:lnTo>
                        <a:pt x="20367" y="217966"/>
                      </a:lnTo>
                      <a:lnTo>
                        <a:pt x="23997" y="220296"/>
                      </a:lnTo>
                      <a:lnTo>
                        <a:pt x="33596" y="225083"/>
                      </a:lnTo>
                      <a:lnTo>
                        <a:pt x="34721" y="229488"/>
                      </a:lnTo>
                      <a:lnTo>
                        <a:pt x="32048" y="232959"/>
                      </a:lnTo>
                      <a:lnTo>
                        <a:pt x="26151" y="235751"/>
                      </a:lnTo>
                      <a:lnTo>
                        <a:pt x="20941" y="236892"/>
                      </a:lnTo>
                      <a:lnTo>
                        <a:pt x="23885" y="240595"/>
                      </a:lnTo>
                      <a:lnTo>
                        <a:pt x="25832" y="245310"/>
                      </a:lnTo>
                      <a:lnTo>
                        <a:pt x="28856" y="248071"/>
                      </a:lnTo>
                      <a:lnTo>
                        <a:pt x="31529" y="251989"/>
                      </a:lnTo>
                      <a:lnTo>
                        <a:pt x="30548" y="256976"/>
                      </a:lnTo>
                      <a:lnTo>
                        <a:pt x="30915" y="261619"/>
                      </a:lnTo>
                      <a:lnTo>
                        <a:pt x="29127" y="266279"/>
                      </a:lnTo>
                      <a:lnTo>
                        <a:pt x="24204" y="269726"/>
                      </a:lnTo>
                      <a:lnTo>
                        <a:pt x="20047" y="271027"/>
                      </a:lnTo>
                      <a:lnTo>
                        <a:pt x="15020" y="272431"/>
                      </a:lnTo>
                      <a:lnTo>
                        <a:pt x="17813" y="277003"/>
                      </a:lnTo>
                      <a:lnTo>
                        <a:pt x="12699" y="279165"/>
                      </a:lnTo>
                      <a:lnTo>
                        <a:pt x="14079" y="284392"/>
                      </a:lnTo>
                      <a:lnTo>
                        <a:pt x="16329" y="291134"/>
                      </a:lnTo>
                      <a:lnTo>
                        <a:pt x="15060" y="295131"/>
                      </a:lnTo>
                      <a:lnTo>
                        <a:pt x="13449" y="299097"/>
                      </a:lnTo>
                      <a:lnTo>
                        <a:pt x="10512" y="301874"/>
                      </a:lnTo>
                      <a:lnTo>
                        <a:pt x="5645" y="295921"/>
                      </a:lnTo>
                      <a:lnTo>
                        <a:pt x="1328" y="296248"/>
                      </a:lnTo>
                      <a:lnTo>
                        <a:pt x="124" y="300286"/>
                      </a:lnTo>
                      <a:lnTo>
                        <a:pt x="3315" y="304634"/>
                      </a:lnTo>
                      <a:lnTo>
                        <a:pt x="4385" y="309956"/>
                      </a:lnTo>
                      <a:lnTo>
                        <a:pt x="5215" y="314058"/>
                      </a:lnTo>
                      <a:lnTo>
                        <a:pt x="4449" y="318438"/>
                      </a:lnTo>
                      <a:lnTo>
                        <a:pt x="8646" y="316938"/>
                      </a:lnTo>
                      <a:lnTo>
                        <a:pt x="8677" y="321478"/>
                      </a:lnTo>
                      <a:lnTo>
                        <a:pt x="12332" y="318781"/>
                      </a:lnTo>
                      <a:lnTo>
                        <a:pt x="16194" y="320138"/>
                      </a:lnTo>
                      <a:lnTo>
                        <a:pt x="20638" y="318949"/>
                      </a:lnTo>
                      <a:lnTo>
                        <a:pt x="20247" y="323114"/>
                      </a:lnTo>
                      <a:lnTo>
                        <a:pt x="19377" y="327080"/>
                      </a:lnTo>
                      <a:lnTo>
                        <a:pt x="17773" y="331109"/>
                      </a:lnTo>
                      <a:lnTo>
                        <a:pt x="18141" y="336271"/>
                      </a:lnTo>
                      <a:lnTo>
                        <a:pt x="20957" y="340038"/>
                      </a:lnTo>
                      <a:lnTo>
                        <a:pt x="23327" y="343285"/>
                      </a:lnTo>
                      <a:lnTo>
                        <a:pt x="23494" y="348120"/>
                      </a:lnTo>
                      <a:lnTo>
                        <a:pt x="27891" y="347650"/>
                      </a:lnTo>
                      <a:lnTo>
                        <a:pt x="29631" y="352341"/>
                      </a:lnTo>
                      <a:lnTo>
                        <a:pt x="31529" y="356139"/>
                      </a:lnTo>
                      <a:lnTo>
                        <a:pt x="34721" y="360799"/>
                      </a:lnTo>
                      <a:lnTo>
                        <a:pt x="38758" y="364677"/>
                      </a:lnTo>
                      <a:lnTo>
                        <a:pt x="42517" y="368531"/>
                      </a:lnTo>
                      <a:lnTo>
                        <a:pt x="45333" y="372472"/>
                      </a:lnTo>
                      <a:lnTo>
                        <a:pt x="50735" y="374340"/>
                      </a:lnTo>
                      <a:lnTo>
                        <a:pt x="49243" y="378999"/>
                      </a:lnTo>
                      <a:lnTo>
                        <a:pt x="44073" y="378345"/>
                      </a:lnTo>
                      <a:lnTo>
                        <a:pt x="47415" y="383100"/>
                      </a:lnTo>
                      <a:lnTo>
                        <a:pt x="41008" y="383276"/>
                      </a:lnTo>
                      <a:lnTo>
                        <a:pt x="42708" y="387936"/>
                      </a:lnTo>
                      <a:lnTo>
                        <a:pt x="45756" y="390585"/>
                      </a:lnTo>
                      <a:lnTo>
                        <a:pt x="48046" y="393984"/>
                      </a:lnTo>
                      <a:lnTo>
                        <a:pt x="51022" y="396777"/>
                      </a:lnTo>
                      <a:lnTo>
                        <a:pt x="53400" y="400303"/>
                      </a:lnTo>
                      <a:lnTo>
                        <a:pt x="56200" y="403718"/>
                      </a:lnTo>
                      <a:lnTo>
                        <a:pt x="52378" y="406104"/>
                      </a:lnTo>
                      <a:lnTo>
                        <a:pt x="54653" y="409423"/>
                      </a:lnTo>
                      <a:lnTo>
                        <a:pt x="57629" y="412240"/>
                      </a:lnTo>
                      <a:lnTo>
                        <a:pt x="64946" y="413150"/>
                      </a:lnTo>
                      <a:close/>
                    </a:path>
                  </a:pathLst>
                </a:custGeom>
                <a:solidFill>
                  <a:srgbClr val="0F9ED5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8148FE70-61FA-46D7-9000-7B27A03BF581}"/>
                    </a:ext>
                  </a:extLst>
                </p:cNvPr>
                <p:cNvSpPr/>
                <p:nvPr/>
              </p:nvSpPr>
              <p:spPr>
                <a:xfrm>
                  <a:off x="6286366" y="1766492"/>
                  <a:ext cx="236283" cy="248100"/>
                </a:xfrm>
                <a:custGeom>
                  <a:avLst/>
                  <a:gdLst>
                    <a:gd name="connsiteX0" fmla="*/ 22010 w 236283"/>
                    <a:gd name="connsiteY0" fmla="*/ 41250 h 248100"/>
                    <a:gd name="connsiteX1" fmla="*/ 27460 w 236283"/>
                    <a:gd name="connsiteY1" fmla="*/ 40627 h 248100"/>
                    <a:gd name="connsiteX2" fmla="*/ 23184 w 236283"/>
                    <a:gd name="connsiteY2" fmla="*/ 40843 h 248100"/>
                    <a:gd name="connsiteX3" fmla="*/ 29926 w 236283"/>
                    <a:gd name="connsiteY3" fmla="*/ 39726 h 248100"/>
                    <a:gd name="connsiteX4" fmla="*/ 34514 w 236283"/>
                    <a:gd name="connsiteY4" fmla="*/ 39726 h 248100"/>
                    <a:gd name="connsiteX5" fmla="*/ 29312 w 236283"/>
                    <a:gd name="connsiteY5" fmla="*/ 39574 h 248100"/>
                    <a:gd name="connsiteX6" fmla="*/ 37506 w 236283"/>
                    <a:gd name="connsiteY6" fmla="*/ 39111 h 248100"/>
                    <a:gd name="connsiteX7" fmla="*/ 42062 w 236283"/>
                    <a:gd name="connsiteY7" fmla="*/ 38345 h 248100"/>
                    <a:gd name="connsiteX8" fmla="*/ 37833 w 236283"/>
                    <a:gd name="connsiteY8" fmla="*/ 38345 h 248100"/>
                    <a:gd name="connsiteX9" fmla="*/ 133494 w 236283"/>
                    <a:gd name="connsiteY9" fmla="*/ 17305 h 248100"/>
                    <a:gd name="connsiteX10" fmla="*/ 129576 w 236283"/>
                    <a:gd name="connsiteY10" fmla="*/ 12948 h 248100"/>
                    <a:gd name="connsiteX11" fmla="*/ 125914 w 236283"/>
                    <a:gd name="connsiteY11" fmla="*/ 15469 h 248100"/>
                    <a:gd name="connsiteX12" fmla="*/ 132026 w 236283"/>
                    <a:gd name="connsiteY12" fmla="*/ 17009 h 248100"/>
                    <a:gd name="connsiteX13" fmla="*/ 177826 w 236283"/>
                    <a:gd name="connsiteY13" fmla="*/ 15110 h 248100"/>
                    <a:gd name="connsiteX14" fmla="*/ 179477 w 236283"/>
                    <a:gd name="connsiteY14" fmla="*/ 11097 h 248100"/>
                    <a:gd name="connsiteX15" fmla="*/ 177530 w 236283"/>
                    <a:gd name="connsiteY15" fmla="*/ 14879 h 248100"/>
                    <a:gd name="connsiteX16" fmla="*/ 186690 w 236283"/>
                    <a:gd name="connsiteY16" fmla="*/ 22650 h 248100"/>
                    <a:gd name="connsiteX17" fmla="*/ 191190 w 236283"/>
                    <a:gd name="connsiteY17" fmla="*/ 19020 h 248100"/>
                    <a:gd name="connsiteX18" fmla="*/ 194677 w 236283"/>
                    <a:gd name="connsiteY18" fmla="*/ 21733 h 248100"/>
                    <a:gd name="connsiteX19" fmla="*/ 193505 w 236283"/>
                    <a:gd name="connsiteY19" fmla="*/ 16898 h 248100"/>
                    <a:gd name="connsiteX20" fmla="*/ 192770 w 236283"/>
                    <a:gd name="connsiteY20" fmla="*/ 11951 h 248100"/>
                    <a:gd name="connsiteX21" fmla="*/ 187049 w 236283"/>
                    <a:gd name="connsiteY21" fmla="*/ 11392 h 248100"/>
                    <a:gd name="connsiteX22" fmla="*/ 182238 w 236283"/>
                    <a:gd name="connsiteY22" fmla="*/ 8216 h 248100"/>
                    <a:gd name="connsiteX23" fmla="*/ 182023 w 236283"/>
                    <a:gd name="connsiteY23" fmla="*/ 12373 h 248100"/>
                    <a:gd name="connsiteX24" fmla="*/ 179900 w 236283"/>
                    <a:gd name="connsiteY24" fmla="*/ 16658 h 248100"/>
                    <a:gd name="connsiteX25" fmla="*/ 184289 w 236283"/>
                    <a:gd name="connsiteY25" fmla="*/ 22020 h 248100"/>
                    <a:gd name="connsiteX26" fmla="*/ 118573 w 236283"/>
                    <a:gd name="connsiteY26" fmla="*/ 248099 h 248100"/>
                    <a:gd name="connsiteX27" fmla="*/ 122890 w 236283"/>
                    <a:gd name="connsiteY27" fmla="*/ 246663 h 248100"/>
                    <a:gd name="connsiteX28" fmla="*/ 126137 w 236283"/>
                    <a:gd name="connsiteY28" fmla="*/ 242777 h 248100"/>
                    <a:gd name="connsiteX29" fmla="*/ 125283 w 236283"/>
                    <a:gd name="connsiteY29" fmla="*/ 238795 h 248100"/>
                    <a:gd name="connsiteX30" fmla="*/ 129361 w 236283"/>
                    <a:gd name="connsiteY30" fmla="*/ 238524 h 248100"/>
                    <a:gd name="connsiteX31" fmla="*/ 133486 w 236283"/>
                    <a:gd name="connsiteY31" fmla="*/ 239601 h 248100"/>
                    <a:gd name="connsiteX32" fmla="*/ 137723 w 236283"/>
                    <a:gd name="connsiteY32" fmla="*/ 240120 h 248100"/>
                    <a:gd name="connsiteX33" fmla="*/ 139861 w 236283"/>
                    <a:gd name="connsiteY33" fmla="*/ 243982 h 248100"/>
                    <a:gd name="connsiteX34" fmla="*/ 145503 w 236283"/>
                    <a:gd name="connsiteY34" fmla="*/ 242745 h 248100"/>
                    <a:gd name="connsiteX35" fmla="*/ 151184 w 236283"/>
                    <a:gd name="connsiteY35" fmla="*/ 242362 h 248100"/>
                    <a:gd name="connsiteX36" fmla="*/ 155580 w 236283"/>
                    <a:gd name="connsiteY36" fmla="*/ 239729 h 248100"/>
                    <a:gd name="connsiteX37" fmla="*/ 162338 w 236283"/>
                    <a:gd name="connsiteY37" fmla="*/ 237686 h 248100"/>
                    <a:gd name="connsiteX38" fmla="*/ 166639 w 236283"/>
                    <a:gd name="connsiteY38" fmla="*/ 236705 h 248100"/>
                    <a:gd name="connsiteX39" fmla="*/ 170820 w 236283"/>
                    <a:gd name="connsiteY39" fmla="*/ 236984 h 248100"/>
                    <a:gd name="connsiteX40" fmla="*/ 172504 w 236283"/>
                    <a:gd name="connsiteY40" fmla="*/ 232915 h 248100"/>
                    <a:gd name="connsiteX41" fmla="*/ 177562 w 236283"/>
                    <a:gd name="connsiteY41" fmla="*/ 234207 h 248100"/>
                    <a:gd name="connsiteX42" fmla="*/ 181528 w 236283"/>
                    <a:gd name="connsiteY42" fmla="*/ 236274 h 248100"/>
                    <a:gd name="connsiteX43" fmla="*/ 185382 w 236283"/>
                    <a:gd name="connsiteY43" fmla="*/ 234917 h 248100"/>
                    <a:gd name="connsiteX44" fmla="*/ 187480 w 236283"/>
                    <a:gd name="connsiteY44" fmla="*/ 238668 h 248100"/>
                    <a:gd name="connsiteX45" fmla="*/ 192483 w 236283"/>
                    <a:gd name="connsiteY45" fmla="*/ 241388 h 248100"/>
                    <a:gd name="connsiteX46" fmla="*/ 194733 w 236283"/>
                    <a:gd name="connsiteY46" fmla="*/ 237941 h 248100"/>
                    <a:gd name="connsiteX47" fmla="*/ 193768 w 236283"/>
                    <a:gd name="connsiteY47" fmla="*/ 233736 h 248100"/>
                    <a:gd name="connsiteX48" fmla="*/ 192666 w 236283"/>
                    <a:gd name="connsiteY48" fmla="*/ 229284 h 248100"/>
                    <a:gd name="connsiteX49" fmla="*/ 188621 w 236283"/>
                    <a:gd name="connsiteY49" fmla="*/ 225087 h 248100"/>
                    <a:gd name="connsiteX50" fmla="*/ 185510 w 236283"/>
                    <a:gd name="connsiteY50" fmla="*/ 221975 h 248100"/>
                    <a:gd name="connsiteX51" fmla="*/ 187927 w 236283"/>
                    <a:gd name="connsiteY51" fmla="*/ 218273 h 248100"/>
                    <a:gd name="connsiteX52" fmla="*/ 191581 w 236283"/>
                    <a:gd name="connsiteY52" fmla="*/ 216454 h 248100"/>
                    <a:gd name="connsiteX53" fmla="*/ 195387 w 236283"/>
                    <a:gd name="connsiteY53" fmla="*/ 214994 h 248100"/>
                    <a:gd name="connsiteX54" fmla="*/ 199401 w 236283"/>
                    <a:gd name="connsiteY54" fmla="*/ 214100 h 248100"/>
                    <a:gd name="connsiteX55" fmla="*/ 202218 w 236283"/>
                    <a:gd name="connsiteY55" fmla="*/ 211068 h 248100"/>
                    <a:gd name="connsiteX56" fmla="*/ 202585 w 236283"/>
                    <a:gd name="connsiteY56" fmla="*/ 207039 h 248100"/>
                    <a:gd name="connsiteX57" fmla="*/ 206694 w 236283"/>
                    <a:gd name="connsiteY57" fmla="*/ 205674 h 248100"/>
                    <a:gd name="connsiteX58" fmla="*/ 210779 w 236283"/>
                    <a:gd name="connsiteY58" fmla="*/ 205850 h 248100"/>
                    <a:gd name="connsiteX59" fmla="*/ 211944 w 236283"/>
                    <a:gd name="connsiteY59" fmla="*/ 201932 h 248100"/>
                    <a:gd name="connsiteX60" fmla="*/ 211154 w 236283"/>
                    <a:gd name="connsiteY60" fmla="*/ 197663 h 248100"/>
                    <a:gd name="connsiteX61" fmla="*/ 207739 w 236283"/>
                    <a:gd name="connsiteY61" fmla="*/ 195525 h 248100"/>
                    <a:gd name="connsiteX62" fmla="*/ 204835 w 236283"/>
                    <a:gd name="connsiteY62" fmla="*/ 192676 h 248100"/>
                    <a:gd name="connsiteX63" fmla="*/ 200423 w 236283"/>
                    <a:gd name="connsiteY63" fmla="*/ 192014 h 248100"/>
                    <a:gd name="connsiteX64" fmla="*/ 197837 w 236283"/>
                    <a:gd name="connsiteY64" fmla="*/ 188216 h 248100"/>
                    <a:gd name="connsiteX65" fmla="*/ 193959 w 236283"/>
                    <a:gd name="connsiteY65" fmla="*/ 186875 h 248100"/>
                    <a:gd name="connsiteX66" fmla="*/ 191462 w 236283"/>
                    <a:gd name="connsiteY66" fmla="*/ 183580 h 248100"/>
                    <a:gd name="connsiteX67" fmla="*/ 188270 w 236283"/>
                    <a:gd name="connsiteY67" fmla="*/ 180628 h 248100"/>
                    <a:gd name="connsiteX68" fmla="*/ 184129 w 236283"/>
                    <a:gd name="connsiteY68" fmla="*/ 180412 h 248100"/>
                    <a:gd name="connsiteX69" fmla="*/ 181225 w 236283"/>
                    <a:gd name="connsiteY69" fmla="*/ 177676 h 248100"/>
                    <a:gd name="connsiteX70" fmla="*/ 178951 w 236283"/>
                    <a:gd name="connsiteY70" fmla="*/ 174213 h 248100"/>
                    <a:gd name="connsiteX71" fmla="*/ 176070 w 236283"/>
                    <a:gd name="connsiteY71" fmla="*/ 171340 h 248100"/>
                    <a:gd name="connsiteX72" fmla="*/ 173365 w 236283"/>
                    <a:gd name="connsiteY72" fmla="*/ 168061 h 248100"/>
                    <a:gd name="connsiteX73" fmla="*/ 174251 w 236283"/>
                    <a:gd name="connsiteY73" fmla="*/ 163912 h 248100"/>
                    <a:gd name="connsiteX74" fmla="*/ 174402 w 236283"/>
                    <a:gd name="connsiteY74" fmla="*/ 159579 h 248100"/>
                    <a:gd name="connsiteX75" fmla="*/ 170501 w 236283"/>
                    <a:gd name="connsiteY75" fmla="*/ 157784 h 248100"/>
                    <a:gd name="connsiteX76" fmla="*/ 167198 w 236283"/>
                    <a:gd name="connsiteY76" fmla="*/ 155534 h 248100"/>
                    <a:gd name="connsiteX77" fmla="*/ 165362 w 236283"/>
                    <a:gd name="connsiteY77" fmla="*/ 151983 h 248100"/>
                    <a:gd name="connsiteX78" fmla="*/ 169528 w 236283"/>
                    <a:gd name="connsiteY78" fmla="*/ 153292 h 248100"/>
                    <a:gd name="connsiteX79" fmla="*/ 171004 w 236283"/>
                    <a:gd name="connsiteY79" fmla="*/ 149518 h 248100"/>
                    <a:gd name="connsiteX80" fmla="*/ 173860 w 236283"/>
                    <a:gd name="connsiteY80" fmla="*/ 146126 h 248100"/>
                    <a:gd name="connsiteX81" fmla="*/ 178001 w 236283"/>
                    <a:gd name="connsiteY81" fmla="*/ 145432 h 248100"/>
                    <a:gd name="connsiteX82" fmla="*/ 182190 w 236283"/>
                    <a:gd name="connsiteY82" fmla="*/ 144235 h 248100"/>
                    <a:gd name="connsiteX83" fmla="*/ 186172 w 236283"/>
                    <a:gd name="connsiteY83" fmla="*/ 145281 h 248100"/>
                    <a:gd name="connsiteX84" fmla="*/ 189275 w 236283"/>
                    <a:gd name="connsiteY84" fmla="*/ 142440 h 248100"/>
                    <a:gd name="connsiteX85" fmla="*/ 192523 w 236283"/>
                    <a:gd name="connsiteY85" fmla="*/ 139951 h 248100"/>
                    <a:gd name="connsiteX86" fmla="*/ 196696 w 236283"/>
                    <a:gd name="connsiteY86" fmla="*/ 138746 h 248100"/>
                    <a:gd name="connsiteX87" fmla="*/ 203047 w 236283"/>
                    <a:gd name="connsiteY87" fmla="*/ 135291 h 248100"/>
                    <a:gd name="connsiteX88" fmla="*/ 208034 w 236283"/>
                    <a:gd name="connsiteY88" fmla="*/ 135307 h 248100"/>
                    <a:gd name="connsiteX89" fmla="*/ 211465 w 236283"/>
                    <a:gd name="connsiteY89" fmla="*/ 132418 h 248100"/>
                    <a:gd name="connsiteX90" fmla="*/ 217138 w 236283"/>
                    <a:gd name="connsiteY90" fmla="*/ 130966 h 248100"/>
                    <a:gd name="connsiteX91" fmla="*/ 221224 w 236283"/>
                    <a:gd name="connsiteY91" fmla="*/ 129833 h 248100"/>
                    <a:gd name="connsiteX92" fmla="*/ 217569 w 236283"/>
                    <a:gd name="connsiteY92" fmla="*/ 126865 h 248100"/>
                    <a:gd name="connsiteX93" fmla="*/ 222612 w 236283"/>
                    <a:gd name="connsiteY93" fmla="*/ 125517 h 248100"/>
                    <a:gd name="connsiteX94" fmla="*/ 226514 w 236283"/>
                    <a:gd name="connsiteY94" fmla="*/ 127112 h 248100"/>
                    <a:gd name="connsiteX95" fmla="*/ 227400 w 236283"/>
                    <a:gd name="connsiteY95" fmla="*/ 131118 h 248100"/>
                    <a:gd name="connsiteX96" fmla="*/ 232115 w 236283"/>
                    <a:gd name="connsiteY96" fmla="*/ 132395 h 248100"/>
                    <a:gd name="connsiteX97" fmla="*/ 234238 w 236283"/>
                    <a:gd name="connsiteY97" fmla="*/ 128317 h 248100"/>
                    <a:gd name="connsiteX98" fmla="*/ 236001 w 236283"/>
                    <a:gd name="connsiteY98" fmla="*/ 123993 h 248100"/>
                    <a:gd name="connsiteX99" fmla="*/ 236408 w 236283"/>
                    <a:gd name="connsiteY99" fmla="*/ 120027 h 248100"/>
                    <a:gd name="connsiteX100" fmla="*/ 235299 w 236283"/>
                    <a:gd name="connsiteY100" fmla="*/ 115870 h 248100"/>
                    <a:gd name="connsiteX101" fmla="*/ 233879 w 236283"/>
                    <a:gd name="connsiteY101" fmla="*/ 111521 h 248100"/>
                    <a:gd name="connsiteX102" fmla="*/ 229993 w 236283"/>
                    <a:gd name="connsiteY102" fmla="*/ 110053 h 248100"/>
                    <a:gd name="connsiteX103" fmla="*/ 228644 w 236283"/>
                    <a:gd name="connsiteY103" fmla="*/ 105992 h 248100"/>
                    <a:gd name="connsiteX104" fmla="*/ 225804 w 236283"/>
                    <a:gd name="connsiteY104" fmla="*/ 102856 h 248100"/>
                    <a:gd name="connsiteX105" fmla="*/ 226219 w 236283"/>
                    <a:gd name="connsiteY105" fmla="*/ 97534 h 248100"/>
                    <a:gd name="connsiteX106" fmla="*/ 227264 w 236283"/>
                    <a:gd name="connsiteY106" fmla="*/ 93273 h 248100"/>
                    <a:gd name="connsiteX107" fmla="*/ 225780 w 236283"/>
                    <a:gd name="connsiteY107" fmla="*/ 89164 h 248100"/>
                    <a:gd name="connsiteX108" fmla="*/ 223322 w 236283"/>
                    <a:gd name="connsiteY108" fmla="*/ 85877 h 248100"/>
                    <a:gd name="connsiteX109" fmla="*/ 220753 w 236283"/>
                    <a:gd name="connsiteY109" fmla="*/ 81839 h 248100"/>
                    <a:gd name="connsiteX110" fmla="*/ 222740 w 236283"/>
                    <a:gd name="connsiteY110" fmla="*/ 78320 h 248100"/>
                    <a:gd name="connsiteX111" fmla="*/ 221152 w 236283"/>
                    <a:gd name="connsiteY111" fmla="*/ 74650 h 248100"/>
                    <a:gd name="connsiteX112" fmla="*/ 217546 w 236283"/>
                    <a:gd name="connsiteY112" fmla="*/ 72735 h 248100"/>
                    <a:gd name="connsiteX113" fmla="*/ 214282 w 236283"/>
                    <a:gd name="connsiteY113" fmla="*/ 70078 h 248100"/>
                    <a:gd name="connsiteX114" fmla="*/ 210029 w 236283"/>
                    <a:gd name="connsiteY114" fmla="*/ 68139 h 248100"/>
                    <a:gd name="connsiteX115" fmla="*/ 209199 w 236283"/>
                    <a:gd name="connsiteY115" fmla="*/ 64190 h 248100"/>
                    <a:gd name="connsiteX116" fmla="*/ 214290 w 236283"/>
                    <a:gd name="connsiteY116" fmla="*/ 60344 h 248100"/>
                    <a:gd name="connsiteX117" fmla="*/ 214434 w 236283"/>
                    <a:gd name="connsiteY117" fmla="*/ 56179 h 248100"/>
                    <a:gd name="connsiteX118" fmla="*/ 214665 w 236283"/>
                    <a:gd name="connsiteY118" fmla="*/ 51255 h 248100"/>
                    <a:gd name="connsiteX119" fmla="*/ 212830 w 236283"/>
                    <a:gd name="connsiteY119" fmla="*/ 46500 h 248100"/>
                    <a:gd name="connsiteX120" fmla="*/ 210851 w 236283"/>
                    <a:gd name="connsiteY120" fmla="*/ 42072 h 248100"/>
                    <a:gd name="connsiteX121" fmla="*/ 210364 w 236283"/>
                    <a:gd name="connsiteY121" fmla="*/ 37515 h 248100"/>
                    <a:gd name="connsiteX122" fmla="*/ 208186 w 236283"/>
                    <a:gd name="connsiteY122" fmla="*/ 33462 h 248100"/>
                    <a:gd name="connsiteX123" fmla="*/ 203917 w 236283"/>
                    <a:gd name="connsiteY123" fmla="*/ 29481 h 248100"/>
                    <a:gd name="connsiteX124" fmla="*/ 198356 w 236283"/>
                    <a:gd name="connsiteY124" fmla="*/ 26776 h 248100"/>
                    <a:gd name="connsiteX125" fmla="*/ 188773 w 236283"/>
                    <a:gd name="connsiteY125" fmla="*/ 26776 h 248100"/>
                    <a:gd name="connsiteX126" fmla="*/ 185318 w 236283"/>
                    <a:gd name="connsiteY126" fmla="*/ 24055 h 248100"/>
                    <a:gd name="connsiteX127" fmla="*/ 179421 w 236283"/>
                    <a:gd name="connsiteY127" fmla="*/ 20919 h 248100"/>
                    <a:gd name="connsiteX128" fmla="*/ 176876 w 236283"/>
                    <a:gd name="connsiteY128" fmla="*/ 17305 h 248100"/>
                    <a:gd name="connsiteX129" fmla="*/ 168754 w 236283"/>
                    <a:gd name="connsiteY129" fmla="*/ 15964 h 248100"/>
                    <a:gd name="connsiteX130" fmla="*/ 163360 w 236283"/>
                    <a:gd name="connsiteY130" fmla="*/ 14480 h 248100"/>
                    <a:gd name="connsiteX131" fmla="*/ 161101 w 236283"/>
                    <a:gd name="connsiteY131" fmla="*/ 17767 h 248100"/>
                    <a:gd name="connsiteX132" fmla="*/ 156163 w 236283"/>
                    <a:gd name="connsiteY132" fmla="*/ 22395 h 248100"/>
                    <a:gd name="connsiteX133" fmla="*/ 148989 w 236283"/>
                    <a:gd name="connsiteY133" fmla="*/ 25403 h 248100"/>
                    <a:gd name="connsiteX134" fmla="*/ 144266 w 236283"/>
                    <a:gd name="connsiteY134" fmla="*/ 24980 h 248100"/>
                    <a:gd name="connsiteX135" fmla="*/ 138521 w 236283"/>
                    <a:gd name="connsiteY135" fmla="*/ 29034 h 248100"/>
                    <a:gd name="connsiteX136" fmla="*/ 137970 w 236283"/>
                    <a:gd name="connsiteY136" fmla="*/ 33047 h 248100"/>
                    <a:gd name="connsiteX137" fmla="*/ 133199 w 236283"/>
                    <a:gd name="connsiteY137" fmla="*/ 32130 h 248100"/>
                    <a:gd name="connsiteX138" fmla="*/ 127127 w 236283"/>
                    <a:gd name="connsiteY138" fmla="*/ 29840 h 248100"/>
                    <a:gd name="connsiteX139" fmla="*/ 120871 w 236283"/>
                    <a:gd name="connsiteY139" fmla="*/ 29991 h 248100"/>
                    <a:gd name="connsiteX140" fmla="*/ 124087 w 236283"/>
                    <a:gd name="connsiteY140" fmla="*/ 26855 h 248100"/>
                    <a:gd name="connsiteX141" fmla="*/ 128499 w 236283"/>
                    <a:gd name="connsiteY141" fmla="*/ 22722 h 248100"/>
                    <a:gd name="connsiteX142" fmla="*/ 128547 w 236283"/>
                    <a:gd name="connsiteY142" fmla="*/ 18222 h 248100"/>
                    <a:gd name="connsiteX143" fmla="*/ 124589 w 236283"/>
                    <a:gd name="connsiteY143" fmla="*/ 17320 h 248100"/>
                    <a:gd name="connsiteX144" fmla="*/ 120233 w 236283"/>
                    <a:gd name="connsiteY144" fmla="*/ 20361 h 248100"/>
                    <a:gd name="connsiteX145" fmla="*/ 116299 w 236283"/>
                    <a:gd name="connsiteY145" fmla="*/ 18980 h 248100"/>
                    <a:gd name="connsiteX146" fmla="*/ 108575 w 236283"/>
                    <a:gd name="connsiteY146" fmla="*/ 15860 h 248100"/>
                    <a:gd name="connsiteX147" fmla="*/ 104666 w 236283"/>
                    <a:gd name="connsiteY147" fmla="*/ 19443 h 248100"/>
                    <a:gd name="connsiteX148" fmla="*/ 104937 w 236283"/>
                    <a:gd name="connsiteY148" fmla="*/ 14616 h 248100"/>
                    <a:gd name="connsiteX149" fmla="*/ 97349 w 236283"/>
                    <a:gd name="connsiteY149" fmla="*/ 15773 h 248100"/>
                    <a:gd name="connsiteX150" fmla="*/ 100581 w 236283"/>
                    <a:gd name="connsiteY150" fmla="*/ 12812 h 248100"/>
                    <a:gd name="connsiteX151" fmla="*/ 100269 w 236283"/>
                    <a:gd name="connsiteY151" fmla="*/ 7754 h 248100"/>
                    <a:gd name="connsiteX152" fmla="*/ 96272 w 236283"/>
                    <a:gd name="connsiteY152" fmla="*/ 6046 h 248100"/>
                    <a:gd name="connsiteX153" fmla="*/ 92306 w 236283"/>
                    <a:gd name="connsiteY153" fmla="*/ 4307 h 248100"/>
                    <a:gd name="connsiteX154" fmla="*/ 89075 w 236283"/>
                    <a:gd name="connsiteY154" fmla="*/ 1865 h 248100"/>
                    <a:gd name="connsiteX155" fmla="*/ 85269 w 236283"/>
                    <a:gd name="connsiteY155" fmla="*/ 3756 h 248100"/>
                    <a:gd name="connsiteX156" fmla="*/ 81167 w 236283"/>
                    <a:gd name="connsiteY156" fmla="*/ 4283 h 248100"/>
                    <a:gd name="connsiteX157" fmla="*/ 77505 w 236283"/>
                    <a:gd name="connsiteY157" fmla="*/ 2296 h 248100"/>
                    <a:gd name="connsiteX158" fmla="*/ 73444 w 236283"/>
                    <a:gd name="connsiteY158" fmla="*/ 1442 h 248100"/>
                    <a:gd name="connsiteX159" fmla="*/ 69278 w 236283"/>
                    <a:gd name="connsiteY159" fmla="*/ 1267 h 248100"/>
                    <a:gd name="connsiteX160" fmla="*/ 65217 w 236283"/>
                    <a:gd name="connsiteY160" fmla="*/ 1370 h 248100"/>
                    <a:gd name="connsiteX161" fmla="*/ 67132 w 236283"/>
                    <a:gd name="connsiteY161" fmla="*/ 6676 h 248100"/>
                    <a:gd name="connsiteX162" fmla="*/ 71090 w 236283"/>
                    <a:gd name="connsiteY162" fmla="*/ 10562 h 248100"/>
                    <a:gd name="connsiteX163" fmla="*/ 70276 w 236283"/>
                    <a:gd name="connsiteY163" fmla="*/ 15062 h 248100"/>
                    <a:gd name="connsiteX164" fmla="*/ 74832 w 236283"/>
                    <a:gd name="connsiteY164" fmla="*/ 14161 h 248100"/>
                    <a:gd name="connsiteX165" fmla="*/ 65784 w 236283"/>
                    <a:gd name="connsiteY165" fmla="*/ 17344 h 248100"/>
                    <a:gd name="connsiteX166" fmla="*/ 66007 w 236283"/>
                    <a:gd name="connsiteY166" fmla="*/ 21374 h 248100"/>
                    <a:gd name="connsiteX167" fmla="*/ 70811 w 236283"/>
                    <a:gd name="connsiteY167" fmla="*/ 21015 h 248100"/>
                    <a:gd name="connsiteX168" fmla="*/ 71928 w 236283"/>
                    <a:gd name="connsiteY168" fmla="*/ 25874 h 248100"/>
                    <a:gd name="connsiteX169" fmla="*/ 75582 w 236283"/>
                    <a:gd name="connsiteY169" fmla="*/ 28459 h 248100"/>
                    <a:gd name="connsiteX170" fmla="*/ 71106 w 236283"/>
                    <a:gd name="connsiteY170" fmla="*/ 29161 h 248100"/>
                    <a:gd name="connsiteX171" fmla="*/ 75047 w 236283"/>
                    <a:gd name="connsiteY171" fmla="*/ 33845 h 248100"/>
                    <a:gd name="connsiteX172" fmla="*/ 79276 w 236283"/>
                    <a:gd name="connsiteY172" fmla="*/ 34116 h 248100"/>
                    <a:gd name="connsiteX173" fmla="*/ 73515 w 236283"/>
                    <a:gd name="connsiteY173" fmla="*/ 35337 h 248100"/>
                    <a:gd name="connsiteX174" fmla="*/ 68927 w 236283"/>
                    <a:gd name="connsiteY174" fmla="*/ 34587 h 248100"/>
                    <a:gd name="connsiteX175" fmla="*/ 65026 w 236283"/>
                    <a:gd name="connsiteY175" fmla="*/ 36239 h 248100"/>
                    <a:gd name="connsiteX176" fmla="*/ 63549 w 236283"/>
                    <a:gd name="connsiteY176" fmla="*/ 42096 h 248100"/>
                    <a:gd name="connsiteX177" fmla="*/ 57892 w 236283"/>
                    <a:gd name="connsiteY177" fmla="*/ 42997 h 248100"/>
                    <a:gd name="connsiteX178" fmla="*/ 59257 w 236283"/>
                    <a:gd name="connsiteY178" fmla="*/ 48104 h 248100"/>
                    <a:gd name="connsiteX179" fmla="*/ 53839 w 236283"/>
                    <a:gd name="connsiteY179" fmla="*/ 47505 h 248100"/>
                    <a:gd name="connsiteX180" fmla="*/ 52882 w 236283"/>
                    <a:gd name="connsiteY180" fmla="*/ 41760 h 248100"/>
                    <a:gd name="connsiteX181" fmla="*/ 48788 w 236283"/>
                    <a:gd name="connsiteY181" fmla="*/ 38944 h 248100"/>
                    <a:gd name="connsiteX182" fmla="*/ 40682 w 236283"/>
                    <a:gd name="connsiteY182" fmla="*/ 40747 h 248100"/>
                    <a:gd name="connsiteX183" fmla="*/ 32958 w 236283"/>
                    <a:gd name="connsiteY183" fmla="*/ 40739 h 248100"/>
                    <a:gd name="connsiteX184" fmla="*/ 28107 w 236283"/>
                    <a:gd name="connsiteY184" fmla="*/ 44122 h 248100"/>
                    <a:gd name="connsiteX185" fmla="*/ 26167 w 236283"/>
                    <a:gd name="connsiteY185" fmla="*/ 51455 h 248100"/>
                    <a:gd name="connsiteX186" fmla="*/ 30437 w 236283"/>
                    <a:gd name="connsiteY186" fmla="*/ 52540 h 248100"/>
                    <a:gd name="connsiteX187" fmla="*/ 32040 w 236283"/>
                    <a:gd name="connsiteY187" fmla="*/ 56402 h 248100"/>
                    <a:gd name="connsiteX188" fmla="*/ 32192 w 236283"/>
                    <a:gd name="connsiteY188" fmla="*/ 62290 h 248100"/>
                    <a:gd name="connsiteX189" fmla="*/ 29168 w 236283"/>
                    <a:gd name="connsiteY189" fmla="*/ 67245 h 248100"/>
                    <a:gd name="connsiteX190" fmla="*/ 28609 w 236283"/>
                    <a:gd name="connsiteY190" fmla="*/ 73900 h 248100"/>
                    <a:gd name="connsiteX191" fmla="*/ 24596 w 236283"/>
                    <a:gd name="connsiteY191" fmla="*/ 73645 h 248100"/>
                    <a:gd name="connsiteX192" fmla="*/ 20519 w 236283"/>
                    <a:gd name="connsiteY192" fmla="*/ 73852 h 248100"/>
                    <a:gd name="connsiteX193" fmla="*/ 19800 w 236283"/>
                    <a:gd name="connsiteY193" fmla="*/ 77858 h 248100"/>
                    <a:gd name="connsiteX194" fmla="*/ 23726 w 236283"/>
                    <a:gd name="connsiteY194" fmla="*/ 79725 h 248100"/>
                    <a:gd name="connsiteX195" fmla="*/ 28506 w 236283"/>
                    <a:gd name="connsiteY195" fmla="*/ 81480 h 248100"/>
                    <a:gd name="connsiteX196" fmla="*/ 29335 w 236283"/>
                    <a:gd name="connsiteY196" fmla="*/ 86762 h 248100"/>
                    <a:gd name="connsiteX197" fmla="*/ 25665 w 236283"/>
                    <a:gd name="connsiteY197" fmla="*/ 88741 h 248100"/>
                    <a:gd name="connsiteX198" fmla="*/ 21771 w 236283"/>
                    <a:gd name="connsiteY198" fmla="*/ 90760 h 248100"/>
                    <a:gd name="connsiteX199" fmla="*/ 23247 w 236283"/>
                    <a:gd name="connsiteY199" fmla="*/ 94606 h 248100"/>
                    <a:gd name="connsiteX200" fmla="*/ 20048 w 236283"/>
                    <a:gd name="connsiteY200" fmla="*/ 97255 h 248100"/>
                    <a:gd name="connsiteX201" fmla="*/ 16082 w 236283"/>
                    <a:gd name="connsiteY201" fmla="*/ 98603 h 248100"/>
                    <a:gd name="connsiteX202" fmla="*/ 11574 w 236283"/>
                    <a:gd name="connsiteY202" fmla="*/ 99305 h 248100"/>
                    <a:gd name="connsiteX203" fmla="*/ 6827 w 236283"/>
                    <a:gd name="connsiteY203" fmla="*/ 97749 h 248100"/>
                    <a:gd name="connsiteX204" fmla="*/ 2996 w 236283"/>
                    <a:gd name="connsiteY204" fmla="*/ 99792 h 248100"/>
                    <a:gd name="connsiteX205" fmla="*/ 4074 w 236283"/>
                    <a:gd name="connsiteY205" fmla="*/ 103710 h 248100"/>
                    <a:gd name="connsiteX206" fmla="*/ 6012 w 236283"/>
                    <a:gd name="connsiteY206" fmla="*/ 107667 h 248100"/>
                    <a:gd name="connsiteX207" fmla="*/ 8805 w 236283"/>
                    <a:gd name="connsiteY207" fmla="*/ 111441 h 248100"/>
                    <a:gd name="connsiteX208" fmla="*/ 8406 w 236283"/>
                    <a:gd name="connsiteY208" fmla="*/ 115519 h 248100"/>
                    <a:gd name="connsiteX209" fmla="*/ 5191 w 236283"/>
                    <a:gd name="connsiteY209" fmla="*/ 118862 h 248100"/>
                    <a:gd name="connsiteX210" fmla="*/ 4816 w 236283"/>
                    <a:gd name="connsiteY210" fmla="*/ 123139 h 248100"/>
                    <a:gd name="connsiteX211" fmla="*/ 124 w 236283"/>
                    <a:gd name="connsiteY211" fmla="*/ 125046 h 248100"/>
                    <a:gd name="connsiteX212" fmla="*/ 4265 w 236283"/>
                    <a:gd name="connsiteY212" fmla="*/ 127152 h 248100"/>
                    <a:gd name="connsiteX213" fmla="*/ 5909 w 236283"/>
                    <a:gd name="connsiteY213" fmla="*/ 130831 h 248100"/>
                    <a:gd name="connsiteX214" fmla="*/ 4465 w 236283"/>
                    <a:gd name="connsiteY214" fmla="*/ 134589 h 248100"/>
                    <a:gd name="connsiteX215" fmla="*/ 8885 w 236283"/>
                    <a:gd name="connsiteY215" fmla="*/ 137796 h 248100"/>
                    <a:gd name="connsiteX216" fmla="*/ 9428 w 236283"/>
                    <a:gd name="connsiteY216" fmla="*/ 142089 h 248100"/>
                    <a:gd name="connsiteX217" fmla="*/ 13082 w 236283"/>
                    <a:gd name="connsiteY217" fmla="*/ 143789 h 248100"/>
                    <a:gd name="connsiteX218" fmla="*/ 14702 w 236283"/>
                    <a:gd name="connsiteY218" fmla="*/ 147746 h 248100"/>
                    <a:gd name="connsiteX219" fmla="*/ 11143 w 236283"/>
                    <a:gd name="connsiteY219" fmla="*/ 150156 h 248100"/>
                    <a:gd name="connsiteX220" fmla="*/ 8350 w 236283"/>
                    <a:gd name="connsiteY220" fmla="*/ 153116 h 248100"/>
                    <a:gd name="connsiteX221" fmla="*/ 8749 w 236283"/>
                    <a:gd name="connsiteY221" fmla="*/ 158470 h 248100"/>
                    <a:gd name="connsiteX222" fmla="*/ 12125 w 236283"/>
                    <a:gd name="connsiteY222" fmla="*/ 162827 h 248100"/>
                    <a:gd name="connsiteX223" fmla="*/ 16449 w 236283"/>
                    <a:gd name="connsiteY223" fmla="*/ 164909 h 248100"/>
                    <a:gd name="connsiteX224" fmla="*/ 17478 w 236283"/>
                    <a:gd name="connsiteY224" fmla="*/ 168803 h 248100"/>
                    <a:gd name="connsiteX225" fmla="*/ 15157 w 236283"/>
                    <a:gd name="connsiteY225" fmla="*/ 172753 h 248100"/>
                    <a:gd name="connsiteX226" fmla="*/ 17734 w 236283"/>
                    <a:gd name="connsiteY226" fmla="*/ 176551 h 248100"/>
                    <a:gd name="connsiteX227" fmla="*/ 20973 w 236283"/>
                    <a:gd name="connsiteY227" fmla="*/ 179431 h 248100"/>
                    <a:gd name="connsiteX228" fmla="*/ 23008 w 236283"/>
                    <a:gd name="connsiteY228" fmla="*/ 183245 h 248100"/>
                    <a:gd name="connsiteX229" fmla="*/ 25697 w 236283"/>
                    <a:gd name="connsiteY229" fmla="*/ 186221 h 248100"/>
                    <a:gd name="connsiteX230" fmla="*/ 29535 w 236283"/>
                    <a:gd name="connsiteY230" fmla="*/ 184474 h 248100"/>
                    <a:gd name="connsiteX231" fmla="*/ 33221 w 236283"/>
                    <a:gd name="connsiteY231" fmla="*/ 187745 h 248100"/>
                    <a:gd name="connsiteX232" fmla="*/ 37594 w 236283"/>
                    <a:gd name="connsiteY232" fmla="*/ 187490 h 248100"/>
                    <a:gd name="connsiteX233" fmla="*/ 41559 w 236283"/>
                    <a:gd name="connsiteY233" fmla="*/ 186277 h 248100"/>
                    <a:gd name="connsiteX234" fmla="*/ 47112 w 236283"/>
                    <a:gd name="connsiteY234" fmla="*/ 188942 h 248100"/>
                    <a:gd name="connsiteX235" fmla="*/ 51262 w 236283"/>
                    <a:gd name="connsiteY235" fmla="*/ 189756 h 248100"/>
                    <a:gd name="connsiteX236" fmla="*/ 56296 w 236283"/>
                    <a:gd name="connsiteY236" fmla="*/ 190051 h 248100"/>
                    <a:gd name="connsiteX237" fmla="*/ 60182 w 236283"/>
                    <a:gd name="connsiteY237" fmla="*/ 191543 h 248100"/>
                    <a:gd name="connsiteX238" fmla="*/ 64284 w 236283"/>
                    <a:gd name="connsiteY238" fmla="*/ 192301 h 248100"/>
                    <a:gd name="connsiteX239" fmla="*/ 61658 w 236283"/>
                    <a:gd name="connsiteY239" fmla="*/ 196091 h 248100"/>
                    <a:gd name="connsiteX240" fmla="*/ 59201 w 236283"/>
                    <a:gd name="connsiteY240" fmla="*/ 199251 h 248100"/>
                    <a:gd name="connsiteX241" fmla="*/ 55204 w 236283"/>
                    <a:gd name="connsiteY241" fmla="*/ 202969 h 248100"/>
                    <a:gd name="connsiteX242" fmla="*/ 53855 w 236283"/>
                    <a:gd name="connsiteY242" fmla="*/ 207142 h 248100"/>
                    <a:gd name="connsiteX243" fmla="*/ 52171 w 236283"/>
                    <a:gd name="connsiteY243" fmla="*/ 212297 h 248100"/>
                    <a:gd name="connsiteX244" fmla="*/ 50639 w 236283"/>
                    <a:gd name="connsiteY244" fmla="*/ 217156 h 248100"/>
                    <a:gd name="connsiteX245" fmla="*/ 48326 w 236283"/>
                    <a:gd name="connsiteY245" fmla="*/ 222757 h 248100"/>
                    <a:gd name="connsiteX246" fmla="*/ 48772 w 236283"/>
                    <a:gd name="connsiteY246" fmla="*/ 227569 h 248100"/>
                    <a:gd name="connsiteX247" fmla="*/ 47527 w 236283"/>
                    <a:gd name="connsiteY247" fmla="*/ 231694 h 248100"/>
                    <a:gd name="connsiteX248" fmla="*/ 48070 w 236283"/>
                    <a:gd name="connsiteY248" fmla="*/ 235979 h 248100"/>
                    <a:gd name="connsiteX249" fmla="*/ 51525 w 236283"/>
                    <a:gd name="connsiteY249" fmla="*/ 238093 h 248100"/>
                    <a:gd name="connsiteX250" fmla="*/ 55555 w 236283"/>
                    <a:gd name="connsiteY250" fmla="*/ 237878 h 248100"/>
                    <a:gd name="connsiteX251" fmla="*/ 62879 w 236283"/>
                    <a:gd name="connsiteY251" fmla="*/ 238596 h 248100"/>
                    <a:gd name="connsiteX252" fmla="*/ 68193 w 236283"/>
                    <a:gd name="connsiteY252" fmla="*/ 237207 h 248100"/>
                    <a:gd name="connsiteX253" fmla="*/ 73244 w 236283"/>
                    <a:gd name="connsiteY253" fmla="*/ 237910 h 248100"/>
                    <a:gd name="connsiteX254" fmla="*/ 76619 w 236283"/>
                    <a:gd name="connsiteY254" fmla="*/ 235564 h 248100"/>
                    <a:gd name="connsiteX255" fmla="*/ 71153 w 236283"/>
                    <a:gd name="connsiteY255" fmla="*/ 234862 h 248100"/>
                    <a:gd name="connsiteX256" fmla="*/ 73890 w 236283"/>
                    <a:gd name="connsiteY256" fmla="*/ 231694 h 248100"/>
                    <a:gd name="connsiteX257" fmla="*/ 77936 w 236283"/>
                    <a:gd name="connsiteY257" fmla="*/ 231375 h 248100"/>
                    <a:gd name="connsiteX258" fmla="*/ 81167 w 236283"/>
                    <a:gd name="connsiteY258" fmla="*/ 234862 h 248100"/>
                    <a:gd name="connsiteX259" fmla="*/ 86753 w 236283"/>
                    <a:gd name="connsiteY259" fmla="*/ 234782 h 248100"/>
                    <a:gd name="connsiteX260" fmla="*/ 91117 w 236283"/>
                    <a:gd name="connsiteY260" fmla="*/ 235588 h 248100"/>
                    <a:gd name="connsiteX261" fmla="*/ 95953 w 236283"/>
                    <a:gd name="connsiteY261" fmla="*/ 236465 h 248100"/>
                    <a:gd name="connsiteX262" fmla="*/ 102519 w 236283"/>
                    <a:gd name="connsiteY262" fmla="*/ 239793 h 248100"/>
                    <a:gd name="connsiteX263" fmla="*/ 106540 w 236283"/>
                    <a:gd name="connsiteY263" fmla="*/ 238963 h 248100"/>
                    <a:gd name="connsiteX264" fmla="*/ 110793 w 236283"/>
                    <a:gd name="connsiteY264" fmla="*/ 239218 h 248100"/>
                    <a:gd name="connsiteX265" fmla="*/ 114496 w 236283"/>
                    <a:gd name="connsiteY265" fmla="*/ 241109 h 248100"/>
                    <a:gd name="connsiteX266" fmla="*/ 116275 w 236283"/>
                    <a:gd name="connsiteY266" fmla="*/ 245194 h 248100"/>
                    <a:gd name="connsiteX267" fmla="*/ 56368 w 236283"/>
                    <a:gd name="connsiteY267" fmla="*/ 6142 h 248100"/>
                    <a:gd name="connsiteX268" fmla="*/ 57653 w 236283"/>
                    <a:gd name="connsiteY268" fmla="*/ 2240 h 248100"/>
                    <a:gd name="connsiteX269" fmla="*/ 62145 w 236283"/>
                    <a:gd name="connsiteY269" fmla="*/ 2017 h 248100"/>
                    <a:gd name="connsiteX270" fmla="*/ 58236 w 236283"/>
                    <a:gd name="connsiteY270" fmla="*/ -2 h 248100"/>
                    <a:gd name="connsiteX271" fmla="*/ 56368 w 236283"/>
                    <a:gd name="connsiteY271" fmla="*/ 6142 h 24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</a:cxnLst>
                  <a:rect l="l" t="t" r="r" b="b"/>
                  <a:pathLst>
                    <a:path w="236283" h="248100">
                      <a:moveTo>
                        <a:pt x="22010" y="41250"/>
                      </a:moveTo>
                      <a:lnTo>
                        <a:pt x="27460" y="40627"/>
                      </a:lnTo>
                      <a:lnTo>
                        <a:pt x="23184" y="40843"/>
                      </a:lnTo>
                      <a:close/>
                      <a:moveTo>
                        <a:pt x="29926" y="39726"/>
                      </a:moveTo>
                      <a:lnTo>
                        <a:pt x="34514" y="39726"/>
                      </a:lnTo>
                      <a:lnTo>
                        <a:pt x="29312" y="39574"/>
                      </a:lnTo>
                      <a:close/>
                      <a:moveTo>
                        <a:pt x="37506" y="39111"/>
                      </a:moveTo>
                      <a:lnTo>
                        <a:pt x="42062" y="38345"/>
                      </a:lnTo>
                      <a:lnTo>
                        <a:pt x="37833" y="38345"/>
                      </a:lnTo>
                      <a:close/>
                      <a:moveTo>
                        <a:pt x="133494" y="17305"/>
                      </a:moveTo>
                      <a:lnTo>
                        <a:pt x="129576" y="12948"/>
                      </a:lnTo>
                      <a:lnTo>
                        <a:pt x="125914" y="15469"/>
                      </a:lnTo>
                      <a:lnTo>
                        <a:pt x="132026" y="17009"/>
                      </a:lnTo>
                      <a:close/>
                      <a:moveTo>
                        <a:pt x="177826" y="15110"/>
                      </a:moveTo>
                      <a:lnTo>
                        <a:pt x="179477" y="11097"/>
                      </a:lnTo>
                      <a:lnTo>
                        <a:pt x="177530" y="14879"/>
                      </a:lnTo>
                      <a:close/>
                      <a:moveTo>
                        <a:pt x="186690" y="22650"/>
                      </a:moveTo>
                      <a:lnTo>
                        <a:pt x="191190" y="19020"/>
                      </a:lnTo>
                      <a:lnTo>
                        <a:pt x="194677" y="21733"/>
                      </a:lnTo>
                      <a:lnTo>
                        <a:pt x="193505" y="16898"/>
                      </a:lnTo>
                      <a:lnTo>
                        <a:pt x="192770" y="11951"/>
                      </a:lnTo>
                      <a:lnTo>
                        <a:pt x="187049" y="11392"/>
                      </a:lnTo>
                      <a:lnTo>
                        <a:pt x="182238" y="8216"/>
                      </a:lnTo>
                      <a:lnTo>
                        <a:pt x="182023" y="12373"/>
                      </a:lnTo>
                      <a:lnTo>
                        <a:pt x="179900" y="16658"/>
                      </a:lnTo>
                      <a:lnTo>
                        <a:pt x="184289" y="22020"/>
                      </a:lnTo>
                      <a:close/>
                      <a:moveTo>
                        <a:pt x="118573" y="248099"/>
                      </a:moveTo>
                      <a:lnTo>
                        <a:pt x="122890" y="246663"/>
                      </a:lnTo>
                      <a:lnTo>
                        <a:pt x="126137" y="242777"/>
                      </a:lnTo>
                      <a:lnTo>
                        <a:pt x="125283" y="238795"/>
                      </a:lnTo>
                      <a:lnTo>
                        <a:pt x="129361" y="238524"/>
                      </a:lnTo>
                      <a:lnTo>
                        <a:pt x="133486" y="239601"/>
                      </a:lnTo>
                      <a:lnTo>
                        <a:pt x="137723" y="240120"/>
                      </a:lnTo>
                      <a:lnTo>
                        <a:pt x="139861" y="243982"/>
                      </a:lnTo>
                      <a:lnTo>
                        <a:pt x="145503" y="242745"/>
                      </a:lnTo>
                      <a:lnTo>
                        <a:pt x="151184" y="242362"/>
                      </a:lnTo>
                      <a:lnTo>
                        <a:pt x="155580" y="239729"/>
                      </a:lnTo>
                      <a:lnTo>
                        <a:pt x="162338" y="237686"/>
                      </a:lnTo>
                      <a:lnTo>
                        <a:pt x="166639" y="236705"/>
                      </a:lnTo>
                      <a:lnTo>
                        <a:pt x="170820" y="236984"/>
                      </a:lnTo>
                      <a:lnTo>
                        <a:pt x="172504" y="232915"/>
                      </a:lnTo>
                      <a:lnTo>
                        <a:pt x="177562" y="234207"/>
                      </a:lnTo>
                      <a:lnTo>
                        <a:pt x="181528" y="236274"/>
                      </a:lnTo>
                      <a:lnTo>
                        <a:pt x="185382" y="234917"/>
                      </a:lnTo>
                      <a:lnTo>
                        <a:pt x="187480" y="238668"/>
                      </a:lnTo>
                      <a:lnTo>
                        <a:pt x="192483" y="241388"/>
                      </a:lnTo>
                      <a:lnTo>
                        <a:pt x="194733" y="237941"/>
                      </a:lnTo>
                      <a:lnTo>
                        <a:pt x="193768" y="233736"/>
                      </a:lnTo>
                      <a:lnTo>
                        <a:pt x="192666" y="229284"/>
                      </a:lnTo>
                      <a:lnTo>
                        <a:pt x="188621" y="225087"/>
                      </a:lnTo>
                      <a:lnTo>
                        <a:pt x="185510" y="221975"/>
                      </a:lnTo>
                      <a:lnTo>
                        <a:pt x="187927" y="218273"/>
                      </a:lnTo>
                      <a:lnTo>
                        <a:pt x="191581" y="216454"/>
                      </a:lnTo>
                      <a:lnTo>
                        <a:pt x="195387" y="214994"/>
                      </a:lnTo>
                      <a:lnTo>
                        <a:pt x="199401" y="214100"/>
                      </a:lnTo>
                      <a:lnTo>
                        <a:pt x="202218" y="211068"/>
                      </a:lnTo>
                      <a:lnTo>
                        <a:pt x="202585" y="207039"/>
                      </a:lnTo>
                      <a:lnTo>
                        <a:pt x="206694" y="205674"/>
                      </a:lnTo>
                      <a:lnTo>
                        <a:pt x="210779" y="205850"/>
                      </a:lnTo>
                      <a:lnTo>
                        <a:pt x="211944" y="201932"/>
                      </a:lnTo>
                      <a:lnTo>
                        <a:pt x="211154" y="197663"/>
                      </a:lnTo>
                      <a:lnTo>
                        <a:pt x="207739" y="195525"/>
                      </a:lnTo>
                      <a:lnTo>
                        <a:pt x="204835" y="192676"/>
                      </a:lnTo>
                      <a:lnTo>
                        <a:pt x="200423" y="192014"/>
                      </a:lnTo>
                      <a:lnTo>
                        <a:pt x="197837" y="188216"/>
                      </a:lnTo>
                      <a:lnTo>
                        <a:pt x="193959" y="186875"/>
                      </a:lnTo>
                      <a:lnTo>
                        <a:pt x="191462" y="183580"/>
                      </a:lnTo>
                      <a:lnTo>
                        <a:pt x="188270" y="180628"/>
                      </a:lnTo>
                      <a:lnTo>
                        <a:pt x="184129" y="180412"/>
                      </a:lnTo>
                      <a:lnTo>
                        <a:pt x="181225" y="177676"/>
                      </a:lnTo>
                      <a:lnTo>
                        <a:pt x="178951" y="174213"/>
                      </a:lnTo>
                      <a:lnTo>
                        <a:pt x="176070" y="171340"/>
                      </a:lnTo>
                      <a:lnTo>
                        <a:pt x="173365" y="168061"/>
                      </a:lnTo>
                      <a:lnTo>
                        <a:pt x="174251" y="163912"/>
                      </a:lnTo>
                      <a:lnTo>
                        <a:pt x="174402" y="159579"/>
                      </a:lnTo>
                      <a:lnTo>
                        <a:pt x="170501" y="157784"/>
                      </a:lnTo>
                      <a:lnTo>
                        <a:pt x="167198" y="155534"/>
                      </a:lnTo>
                      <a:lnTo>
                        <a:pt x="165362" y="151983"/>
                      </a:lnTo>
                      <a:lnTo>
                        <a:pt x="169528" y="153292"/>
                      </a:lnTo>
                      <a:lnTo>
                        <a:pt x="171004" y="149518"/>
                      </a:lnTo>
                      <a:lnTo>
                        <a:pt x="173860" y="146126"/>
                      </a:lnTo>
                      <a:lnTo>
                        <a:pt x="178001" y="145432"/>
                      </a:lnTo>
                      <a:lnTo>
                        <a:pt x="182190" y="144235"/>
                      </a:lnTo>
                      <a:lnTo>
                        <a:pt x="186172" y="145281"/>
                      </a:lnTo>
                      <a:lnTo>
                        <a:pt x="189275" y="142440"/>
                      </a:lnTo>
                      <a:lnTo>
                        <a:pt x="192523" y="139951"/>
                      </a:lnTo>
                      <a:lnTo>
                        <a:pt x="196696" y="138746"/>
                      </a:lnTo>
                      <a:lnTo>
                        <a:pt x="203047" y="135291"/>
                      </a:lnTo>
                      <a:lnTo>
                        <a:pt x="208034" y="135307"/>
                      </a:lnTo>
                      <a:lnTo>
                        <a:pt x="211465" y="132418"/>
                      </a:lnTo>
                      <a:lnTo>
                        <a:pt x="217138" y="130966"/>
                      </a:lnTo>
                      <a:lnTo>
                        <a:pt x="221224" y="129833"/>
                      </a:lnTo>
                      <a:lnTo>
                        <a:pt x="217569" y="126865"/>
                      </a:lnTo>
                      <a:lnTo>
                        <a:pt x="222612" y="125517"/>
                      </a:lnTo>
                      <a:lnTo>
                        <a:pt x="226514" y="127112"/>
                      </a:lnTo>
                      <a:lnTo>
                        <a:pt x="227400" y="131118"/>
                      </a:lnTo>
                      <a:lnTo>
                        <a:pt x="232115" y="132395"/>
                      </a:lnTo>
                      <a:lnTo>
                        <a:pt x="234238" y="128317"/>
                      </a:lnTo>
                      <a:lnTo>
                        <a:pt x="236001" y="123993"/>
                      </a:lnTo>
                      <a:lnTo>
                        <a:pt x="236408" y="120027"/>
                      </a:lnTo>
                      <a:lnTo>
                        <a:pt x="235299" y="115870"/>
                      </a:lnTo>
                      <a:lnTo>
                        <a:pt x="233879" y="111521"/>
                      </a:lnTo>
                      <a:lnTo>
                        <a:pt x="229993" y="110053"/>
                      </a:lnTo>
                      <a:lnTo>
                        <a:pt x="228644" y="105992"/>
                      </a:lnTo>
                      <a:lnTo>
                        <a:pt x="225804" y="102856"/>
                      </a:lnTo>
                      <a:lnTo>
                        <a:pt x="226219" y="97534"/>
                      </a:lnTo>
                      <a:lnTo>
                        <a:pt x="227264" y="93273"/>
                      </a:lnTo>
                      <a:lnTo>
                        <a:pt x="225780" y="89164"/>
                      </a:lnTo>
                      <a:lnTo>
                        <a:pt x="223322" y="85877"/>
                      </a:lnTo>
                      <a:lnTo>
                        <a:pt x="220753" y="81839"/>
                      </a:lnTo>
                      <a:lnTo>
                        <a:pt x="222740" y="78320"/>
                      </a:lnTo>
                      <a:lnTo>
                        <a:pt x="221152" y="74650"/>
                      </a:lnTo>
                      <a:lnTo>
                        <a:pt x="217546" y="72735"/>
                      </a:lnTo>
                      <a:lnTo>
                        <a:pt x="214282" y="70078"/>
                      </a:lnTo>
                      <a:lnTo>
                        <a:pt x="210029" y="68139"/>
                      </a:lnTo>
                      <a:lnTo>
                        <a:pt x="209199" y="64190"/>
                      </a:lnTo>
                      <a:lnTo>
                        <a:pt x="214290" y="60344"/>
                      </a:lnTo>
                      <a:lnTo>
                        <a:pt x="214434" y="56179"/>
                      </a:lnTo>
                      <a:lnTo>
                        <a:pt x="214665" y="51255"/>
                      </a:lnTo>
                      <a:lnTo>
                        <a:pt x="212830" y="46500"/>
                      </a:lnTo>
                      <a:lnTo>
                        <a:pt x="210851" y="42072"/>
                      </a:lnTo>
                      <a:lnTo>
                        <a:pt x="210364" y="37515"/>
                      </a:lnTo>
                      <a:lnTo>
                        <a:pt x="208186" y="33462"/>
                      </a:lnTo>
                      <a:lnTo>
                        <a:pt x="203917" y="29481"/>
                      </a:lnTo>
                      <a:lnTo>
                        <a:pt x="198356" y="26776"/>
                      </a:lnTo>
                      <a:lnTo>
                        <a:pt x="188773" y="26776"/>
                      </a:lnTo>
                      <a:lnTo>
                        <a:pt x="185318" y="24055"/>
                      </a:lnTo>
                      <a:lnTo>
                        <a:pt x="179421" y="20919"/>
                      </a:lnTo>
                      <a:lnTo>
                        <a:pt x="176876" y="17305"/>
                      </a:lnTo>
                      <a:lnTo>
                        <a:pt x="168754" y="15964"/>
                      </a:lnTo>
                      <a:lnTo>
                        <a:pt x="163360" y="14480"/>
                      </a:lnTo>
                      <a:lnTo>
                        <a:pt x="161101" y="17767"/>
                      </a:lnTo>
                      <a:lnTo>
                        <a:pt x="156163" y="22395"/>
                      </a:lnTo>
                      <a:lnTo>
                        <a:pt x="148989" y="25403"/>
                      </a:lnTo>
                      <a:lnTo>
                        <a:pt x="144266" y="24980"/>
                      </a:lnTo>
                      <a:lnTo>
                        <a:pt x="138521" y="29034"/>
                      </a:lnTo>
                      <a:lnTo>
                        <a:pt x="137970" y="33047"/>
                      </a:lnTo>
                      <a:lnTo>
                        <a:pt x="133199" y="32130"/>
                      </a:lnTo>
                      <a:lnTo>
                        <a:pt x="127127" y="29840"/>
                      </a:lnTo>
                      <a:lnTo>
                        <a:pt x="120871" y="29991"/>
                      </a:lnTo>
                      <a:lnTo>
                        <a:pt x="124087" y="26855"/>
                      </a:lnTo>
                      <a:lnTo>
                        <a:pt x="128499" y="22722"/>
                      </a:lnTo>
                      <a:lnTo>
                        <a:pt x="128547" y="18222"/>
                      </a:lnTo>
                      <a:lnTo>
                        <a:pt x="124589" y="17320"/>
                      </a:lnTo>
                      <a:lnTo>
                        <a:pt x="120233" y="20361"/>
                      </a:lnTo>
                      <a:lnTo>
                        <a:pt x="116299" y="18980"/>
                      </a:lnTo>
                      <a:lnTo>
                        <a:pt x="108575" y="15860"/>
                      </a:lnTo>
                      <a:lnTo>
                        <a:pt x="104666" y="19443"/>
                      </a:lnTo>
                      <a:lnTo>
                        <a:pt x="104937" y="14616"/>
                      </a:lnTo>
                      <a:lnTo>
                        <a:pt x="97349" y="15773"/>
                      </a:lnTo>
                      <a:lnTo>
                        <a:pt x="100581" y="12812"/>
                      </a:lnTo>
                      <a:lnTo>
                        <a:pt x="100269" y="7754"/>
                      </a:lnTo>
                      <a:lnTo>
                        <a:pt x="96272" y="6046"/>
                      </a:lnTo>
                      <a:lnTo>
                        <a:pt x="92306" y="4307"/>
                      </a:lnTo>
                      <a:lnTo>
                        <a:pt x="89075" y="1865"/>
                      </a:lnTo>
                      <a:lnTo>
                        <a:pt x="85269" y="3756"/>
                      </a:lnTo>
                      <a:lnTo>
                        <a:pt x="81167" y="4283"/>
                      </a:lnTo>
                      <a:lnTo>
                        <a:pt x="77505" y="2296"/>
                      </a:lnTo>
                      <a:lnTo>
                        <a:pt x="73444" y="1442"/>
                      </a:lnTo>
                      <a:lnTo>
                        <a:pt x="69278" y="1267"/>
                      </a:lnTo>
                      <a:lnTo>
                        <a:pt x="65217" y="1370"/>
                      </a:lnTo>
                      <a:lnTo>
                        <a:pt x="67132" y="6676"/>
                      </a:lnTo>
                      <a:lnTo>
                        <a:pt x="71090" y="10562"/>
                      </a:lnTo>
                      <a:lnTo>
                        <a:pt x="70276" y="15062"/>
                      </a:lnTo>
                      <a:lnTo>
                        <a:pt x="74832" y="14161"/>
                      </a:lnTo>
                      <a:lnTo>
                        <a:pt x="65784" y="17344"/>
                      </a:lnTo>
                      <a:lnTo>
                        <a:pt x="66007" y="21374"/>
                      </a:lnTo>
                      <a:lnTo>
                        <a:pt x="70811" y="21015"/>
                      </a:lnTo>
                      <a:lnTo>
                        <a:pt x="71928" y="25874"/>
                      </a:lnTo>
                      <a:lnTo>
                        <a:pt x="75582" y="28459"/>
                      </a:lnTo>
                      <a:lnTo>
                        <a:pt x="71106" y="29161"/>
                      </a:lnTo>
                      <a:lnTo>
                        <a:pt x="75047" y="33845"/>
                      </a:lnTo>
                      <a:lnTo>
                        <a:pt x="79276" y="34116"/>
                      </a:lnTo>
                      <a:lnTo>
                        <a:pt x="73515" y="35337"/>
                      </a:lnTo>
                      <a:lnTo>
                        <a:pt x="68927" y="34587"/>
                      </a:lnTo>
                      <a:lnTo>
                        <a:pt x="65026" y="36239"/>
                      </a:lnTo>
                      <a:lnTo>
                        <a:pt x="63549" y="42096"/>
                      </a:lnTo>
                      <a:lnTo>
                        <a:pt x="57892" y="42997"/>
                      </a:lnTo>
                      <a:lnTo>
                        <a:pt x="59257" y="48104"/>
                      </a:lnTo>
                      <a:lnTo>
                        <a:pt x="53839" y="47505"/>
                      </a:lnTo>
                      <a:lnTo>
                        <a:pt x="52882" y="41760"/>
                      </a:lnTo>
                      <a:lnTo>
                        <a:pt x="48788" y="38944"/>
                      </a:lnTo>
                      <a:lnTo>
                        <a:pt x="40682" y="40747"/>
                      </a:lnTo>
                      <a:lnTo>
                        <a:pt x="32958" y="40739"/>
                      </a:lnTo>
                      <a:lnTo>
                        <a:pt x="28107" y="44122"/>
                      </a:lnTo>
                      <a:lnTo>
                        <a:pt x="26167" y="51455"/>
                      </a:lnTo>
                      <a:lnTo>
                        <a:pt x="30437" y="52540"/>
                      </a:lnTo>
                      <a:lnTo>
                        <a:pt x="32040" y="56402"/>
                      </a:lnTo>
                      <a:lnTo>
                        <a:pt x="32192" y="62290"/>
                      </a:lnTo>
                      <a:lnTo>
                        <a:pt x="29168" y="67245"/>
                      </a:lnTo>
                      <a:lnTo>
                        <a:pt x="28609" y="73900"/>
                      </a:lnTo>
                      <a:lnTo>
                        <a:pt x="24596" y="73645"/>
                      </a:lnTo>
                      <a:lnTo>
                        <a:pt x="20519" y="73852"/>
                      </a:lnTo>
                      <a:lnTo>
                        <a:pt x="19800" y="77858"/>
                      </a:lnTo>
                      <a:lnTo>
                        <a:pt x="23726" y="79725"/>
                      </a:lnTo>
                      <a:lnTo>
                        <a:pt x="28506" y="81480"/>
                      </a:lnTo>
                      <a:lnTo>
                        <a:pt x="29335" y="86762"/>
                      </a:lnTo>
                      <a:lnTo>
                        <a:pt x="25665" y="88741"/>
                      </a:lnTo>
                      <a:lnTo>
                        <a:pt x="21771" y="90760"/>
                      </a:lnTo>
                      <a:lnTo>
                        <a:pt x="23247" y="94606"/>
                      </a:lnTo>
                      <a:lnTo>
                        <a:pt x="20048" y="97255"/>
                      </a:lnTo>
                      <a:lnTo>
                        <a:pt x="16082" y="98603"/>
                      </a:lnTo>
                      <a:lnTo>
                        <a:pt x="11574" y="99305"/>
                      </a:lnTo>
                      <a:lnTo>
                        <a:pt x="6827" y="97749"/>
                      </a:lnTo>
                      <a:lnTo>
                        <a:pt x="2996" y="99792"/>
                      </a:lnTo>
                      <a:lnTo>
                        <a:pt x="4074" y="103710"/>
                      </a:lnTo>
                      <a:lnTo>
                        <a:pt x="6012" y="107667"/>
                      </a:lnTo>
                      <a:lnTo>
                        <a:pt x="8805" y="111441"/>
                      </a:lnTo>
                      <a:lnTo>
                        <a:pt x="8406" y="115519"/>
                      </a:lnTo>
                      <a:lnTo>
                        <a:pt x="5191" y="118862"/>
                      </a:lnTo>
                      <a:lnTo>
                        <a:pt x="4816" y="123139"/>
                      </a:lnTo>
                      <a:lnTo>
                        <a:pt x="124" y="125046"/>
                      </a:lnTo>
                      <a:lnTo>
                        <a:pt x="4265" y="127152"/>
                      </a:lnTo>
                      <a:lnTo>
                        <a:pt x="5909" y="130831"/>
                      </a:lnTo>
                      <a:lnTo>
                        <a:pt x="4465" y="134589"/>
                      </a:lnTo>
                      <a:lnTo>
                        <a:pt x="8885" y="137796"/>
                      </a:lnTo>
                      <a:lnTo>
                        <a:pt x="9428" y="142089"/>
                      </a:lnTo>
                      <a:lnTo>
                        <a:pt x="13082" y="143789"/>
                      </a:lnTo>
                      <a:lnTo>
                        <a:pt x="14702" y="147746"/>
                      </a:lnTo>
                      <a:lnTo>
                        <a:pt x="11143" y="150156"/>
                      </a:lnTo>
                      <a:lnTo>
                        <a:pt x="8350" y="153116"/>
                      </a:lnTo>
                      <a:lnTo>
                        <a:pt x="8749" y="158470"/>
                      </a:lnTo>
                      <a:lnTo>
                        <a:pt x="12125" y="162827"/>
                      </a:lnTo>
                      <a:lnTo>
                        <a:pt x="16449" y="164909"/>
                      </a:lnTo>
                      <a:lnTo>
                        <a:pt x="17478" y="168803"/>
                      </a:lnTo>
                      <a:lnTo>
                        <a:pt x="15157" y="172753"/>
                      </a:lnTo>
                      <a:lnTo>
                        <a:pt x="17734" y="176551"/>
                      </a:lnTo>
                      <a:lnTo>
                        <a:pt x="20973" y="179431"/>
                      </a:lnTo>
                      <a:lnTo>
                        <a:pt x="23008" y="183245"/>
                      </a:lnTo>
                      <a:lnTo>
                        <a:pt x="25697" y="186221"/>
                      </a:lnTo>
                      <a:lnTo>
                        <a:pt x="29535" y="184474"/>
                      </a:lnTo>
                      <a:lnTo>
                        <a:pt x="33221" y="187745"/>
                      </a:lnTo>
                      <a:lnTo>
                        <a:pt x="37594" y="187490"/>
                      </a:lnTo>
                      <a:lnTo>
                        <a:pt x="41559" y="186277"/>
                      </a:lnTo>
                      <a:lnTo>
                        <a:pt x="47112" y="188942"/>
                      </a:lnTo>
                      <a:lnTo>
                        <a:pt x="51262" y="189756"/>
                      </a:lnTo>
                      <a:lnTo>
                        <a:pt x="56296" y="190051"/>
                      </a:lnTo>
                      <a:lnTo>
                        <a:pt x="60182" y="191543"/>
                      </a:lnTo>
                      <a:lnTo>
                        <a:pt x="64284" y="192301"/>
                      </a:lnTo>
                      <a:lnTo>
                        <a:pt x="61658" y="196091"/>
                      </a:lnTo>
                      <a:lnTo>
                        <a:pt x="59201" y="199251"/>
                      </a:lnTo>
                      <a:lnTo>
                        <a:pt x="55204" y="202969"/>
                      </a:lnTo>
                      <a:lnTo>
                        <a:pt x="53855" y="207142"/>
                      </a:lnTo>
                      <a:lnTo>
                        <a:pt x="52171" y="212297"/>
                      </a:lnTo>
                      <a:lnTo>
                        <a:pt x="50639" y="217156"/>
                      </a:lnTo>
                      <a:lnTo>
                        <a:pt x="48326" y="222757"/>
                      </a:lnTo>
                      <a:lnTo>
                        <a:pt x="48772" y="227569"/>
                      </a:lnTo>
                      <a:lnTo>
                        <a:pt x="47527" y="231694"/>
                      </a:lnTo>
                      <a:lnTo>
                        <a:pt x="48070" y="235979"/>
                      </a:lnTo>
                      <a:lnTo>
                        <a:pt x="51525" y="238093"/>
                      </a:lnTo>
                      <a:lnTo>
                        <a:pt x="55555" y="237878"/>
                      </a:lnTo>
                      <a:lnTo>
                        <a:pt x="62879" y="238596"/>
                      </a:lnTo>
                      <a:lnTo>
                        <a:pt x="68193" y="237207"/>
                      </a:lnTo>
                      <a:lnTo>
                        <a:pt x="73244" y="237910"/>
                      </a:lnTo>
                      <a:lnTo>
                        <a:pt x="76619" y="235564"/>
                      </a:lnTo>
                      <a:lnTo>
                        <a:pt x="71153" y="234862"/>
                      </a:lnTo>
                      <a:lnTo>
                        <a:pt x="73890" y="231694"/>
                      </a:lnTo>
                      <a:lnTo>
                        <a:pt x="77936" y="231375"/>
                      </a:lnTo>
                      <a:lnTo>
                        <a:pt x="81167" y="234862"/>
                      </a:lnTo>
                      <a:lnTo>
                        <a:pt x="86753" y="234782"/>
                      </a:lnTo>
                      <a:lnTo>
                        <a:pt x="91117" y="235588"/>
                      </a:lnTo>
                      <a:lnTo>
                        <a:pt x="95953" y="236465"/>
                      </a:lnTo>
                      <a:lnTo>
                        <a:pt x="102519" y="239793"/>
                      </a:lnTo>
                      <a:lnTo>
                        <a:pt x="106540" y="238963"/>
                      </a:lnTo>
                      <a:lnTo>
                        <a:pt x="110793" y="239218"/>
                      </a:lnTo>
                      <a:lnTo>
                        <a:pt x="114496" y="241109"/>
                      </a:lnTo>
                      <a:lnTo>
                        <a:pt x="116275" y="245194"/>
                      </a:lnTo>
                      <a:close/>
                      <a:moveTo>
                        <a:pt x="56368" y="6142"/>
                      </a:moveTo>
                      <a:lnTo>
                        <a:pt x="57653" y="2240"/>
                      </a:lnTo>
                      <a:lnTo>
                        <a:pt x="62145" y="2017"/>
                      </a:lnTo>
                      <a:lnTo>
                        <a:pt x="58236" y="-2"/>
                      </a:lnTo>
                      <a:lnTo>
                        <a:pt x="56368" y="6142"/>
                      </a:lnTo>
                      <a:close/>
                    </a:path>
                  </a:pathLst>
                </a:custGeom>
                <a:solidFill>
                  <a:srgbClr val="0F9ED5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2F8C125-EF66-4130-8C35-FE11EF8907CC}"/>
                    </a:ext>
                  </a:extLst>
                </p:cNvPr>
                <p:cNvSpPr/>
                <p:nvPr/>
              </p:nvSpPr>
              <p:spPr>
                <a:xfrm>
                  <a:off x="2753046" y="991265"/>
                  <a:ext cx="2268487" cy="1208283"/>
                </a:xfrm>
                <a:custGeom>
                  <a:avLst/>
                  <a:gdLst>
                    <a:gd name="connsiteX0" fmla="*/ 1437503 w 2268486"/>
                    <a:gd name="connsiteY0" fmla="*/ 117162 h 1208282"/>
                    <a:gd name="connsiteX1" fmla="*/ 1461760 w 2268486"/>
                    <a:gd name="connsiteY1" fmla="*/ 115749 h 1208282"/>
                    <a:gd name="connsiteX2" fmla="*/ 1473632 w 2268486"/>
                    <a:gd name="connsiteY2" fmla="*/ 108897 h 1208282"/>
                    <a:gd name="connsiteX3" fmla="*/ 1465446 w 2268486"/>
                    <a:gd name="connsiteY3" fmla="*/ 102993 h 1208282"/>
                    <a:gd name="connsiteX4" fmla="*/ 1473202 w 2268486"/>
                    <a:gd name="connsiteY4" fmla="*/ 98270 h 1208282"/>
                    <a:gd name="connsiteX5" fmla="*/ 1467896 w 2268486"/>
                    <a:gd name="connsiteY5" fmla="*/ 92367 h 1208282"/>
                    <a:gd name="connsiteX6" fmla="*/ 1459135 w 2268486"/>
                    <a:gd name="connsiteY6" fmla="*/ 93548 h 1208282"/>
                    <a:gd name="connsiteX7" fmla="*/ 1451267 w 2268486"/>
                    <a:gd name="connsiteY7" fmla="*/ 92312 h 1208282"/>
                    <a:gd name="connsiteX8" fmla="*/ 1457938 w 2268486"/>
                    <a:gd name="connsiteY8" fmla="*/ 88837 h 1208282"/>
                    <a:gd name="connsiteX9" fmla="*/ 1448730 w 2268486"/>
                    <a:gd name="connsiteY9" fmla="*/ 83640 h 1208282"/>
                    <a:gd name="connsiteX10" fmla="*/ 1435764 w 2268486"/>
                    <a:gd name="connsiteY10" fmla="*/ 86748 h 1208282"/>
                    <a:gd name="connsiteX11" fmla="*/ 1430697 w 2268486"/>
                    <a:gd name="connsiteY11" fmla="*/ 88825 h 1208282"/>
                    <a:gd name="connsiteX12" fmla="*/ 1431998 w 2268486"/>
                    <a:gd name="connsiteY12" fmla="*/ 82922 h 1208282"/>
                    <a:gd name="connsiteX13" fmla="*/ 1425176 w 2268486"/>
                    <a:gd name="connsiteY13" fmla="*/ 78198 h 1208282"/>
                    <a:gd name="connsiteX14" fmla="*/ 1413031 w 2268486"/>
                    <a:gd name="connsiteY14" fmla="*/ 78198 h 1208282"/>
                    <a:gd name="connsiteX15" fmla="*/ 1399675 w 2268486"/>
                    <a:gd name="connsiteY15" fmla="*/ 79379 h 1208282"/>
                    <a:gd name="connsiteX16" fmla="*/ 1386844 w 2268486"/>
                    <a:gd name="connsiteY16" fmla="*/ 78198 h 1208282"/>
                    <a:gd name="connsiteX17" fmla="*/ 1375937 w 2268486"/>
                    <a:gd name="connsiteY17" fmla="*/ 85857 h 1208282"/>
                    <a:gd name="connsiteX18" fmla="*/ 1391536 w 2268486"/>
                    <a:gd name="connsiteY18" fmla="*/ 87000 h 1208282"/>
                    <a:gd name="connsiteX19" fmla="*/ 1387219 w 2268486"/>
                    <a:gd name="connsiteY19" fmla="*/ 88825 h 1208282"/>
                    <a:gd name="connsiteX20" fmla="*/ 1376440 w 2268486"/>
                    <a:gd name="connsiteY20" fmla="*/ 93548 h 1208282"/>
                    <a:gd name="connsiteX21" fmla="*/ 1398087 w 2268486"/>
                    <a:gd name="connsiteY21" fmla="*/ 88825 h 1208282"/>
                    <a:gd name="connsiteX22" fmla="*/ 1403983 w 2268486"/>
                    <a:gd name="connsiteY22" fmla="*/ 94729 h 1208282"/>
                    <a:gd name="connsiteX23" fmla="*/ 1397544 w 2268486"/>
                    <a:gd name="connsiteY23" fmla="*/ 98270 h 1208282"/>
                    <a:gd name="connsiteX24" fmla="*/ 1383597 w 2268486"/>
                    <a:gd name="connsiteY24" fmla="*/ 97090 h 1208282"/>
                    <a:gd name="connsiteX25" fmla="*/ 1377222 w 2268486"/>
                    <a:gd name="connsiteY25" fmla="*/ 97090 h 1208282"/>
                    <a:gd name="connsiteX26" fmla="*/ 1368373 w 2268486"/>
                    <a:gd name="connsiteY26" fmla="*/ 98270 h 1208282"/>
                    <a:gd name="connsiteX27" fmla="*/ 1368525 w 2268486"/>
                    <a:gd name="connsiteY27" fmla="*/ 102993 h 1208282"/>
                    <a:gd name="connsiteX28" fmla="*/ 1373783 w 2268486"/>
                    <a:gd name="connsiteY28" fmla="*/ 104275 h 1208282"/>
                    <a:gd name="connsiteX29" fmla="*/ 1392254 w 2268486"/>
                    <a:gd name="connsiteY29" fmla="*/ 104573 h 1208282"/>
                    <a:gd name="connsiteX30" fmla="*/ 1399611 w 2268486"/>
                    <a:gd name="connsiteY30" fmla="*/ 102993 h 1208282"/>
                    <a:gd name="connsiteX31" fmla="*/ 1407869 w 2268486"/>
                    <a:gd name="connsiteY31" fmla="*/ 102349 h 1208282"/>
                    <a:gd name="connsiteX32" fmla="*/ 1400369 w 2268486"/>
                    <a:gd name="connsiteY32" fmla="*/ 105989 h 1208282"/>
                    <a:gd name="connsiteX33" fmla="*/ 1428144 w 2268486"/>
                    <a:gd name="connsiteY33" fmla="*/ 106146 h 1208282"/>
                    <a:gd name="connsiteX34" fmla="*/ 1432333 w 2268486"/>
                    <a:gd name="connsiteY34" fmla="*/ 108897 h 1208282"/>
                    <a:gd name="connsiteX35" fmla="*/ 1429844 w 2268486"/>
                    <a:gd name="connsiteY35" fmla="*/ 113017 h 1208282"/>
                    <a:gd name="connsiteX36" fmla="*/ 1437503 w 2268486"/>
                    <a:gd name="connsiteY36" fmla="*/ 117162 h 1208282"/>
                    <a:gd name="connsiteX37" fmla="*/ 957204 w 2268486"/>
                    <a:gd name="connsiteY37" fmla="*/ 167127 h 1208282"/>
                    <a:gd name="connsiteX38" fmla="*/ 965534 w 2268486"/>
                    <a:gd name="connsiteY38" fmla="*/ 164470 h 1208282"/>
                    <a:gd name="connsiteX39" fmla="*/ 976178 w 2268486"/>
                    <a:gd name="connsiteY39" fmla="*/ 155615 h 1208282"/>
                    <a:gd name="connsiteX40" fmla="*/ 981468 w 2268486"/>
                    <a:gd name="connsiteY40" fmla="*/ 156306 h 1208282"/>
                    <a:gd name="connsiteX41" fmla="*/ 973058 w 2268486"/>
                    <a:gd name="connsiteY41" fmla="*/ 160928 h 1208282"/>
                    <a:gd name="connsiteX42" fmla="*/ 973928 w 2268486"/>
                    <a:gd name="connsiteY42" fmla="*/ 165710 h 1208282"/>
                    <a:gd name="connsiteX43" fmla="*/ 984907 w 2268486"/>
                    <a:gd name="connsiteY43" fmla="*/ 165611 h 1208282"/>
                    <a:gd name="connsiteX44" fmla="*/ 989431 w 2268486"/>
                    <a:gd name="connsiteY44" fmla="*/ 164513 h 1208282"/>
                    <a:gd name="connsiteX45" fmla="*/ 997969 w 2268486"/>
                    <a:gd name="connsiteY45" fmla="*/ 160928 h 1208282"/>
                    <a:gd name="connsiteX46" fmla="*/ 1007847 w 2268486"/>
                    <a:gd name="connsiteY46" fmla="*/ 152958 h 1208282"/>
                    <a:gd name="connsiteX47" fmla="*/ 1005541 w 2268486"/>
                    <a:gd name="connsiteY47" fmla="*/ 157525 h 1208282"/>
                    <a:gd name="connsiteX48" fmla="*/ 1011302 w 2268486"/>
                    <a:gd name="connsiteY48" fmla="*/ 159157 h 1208282"/>
                    <a:gd name="connsiteX49" fmla="*/ 1029702 w 2268486"/>
                    <a:gd name="connsiteY49" fmla="*/ 152073 h 1208282"/>
                    <a:gd name="connsiteX50" fmla="*/ 1036500 w 2268486"/>
                    <a:gd name="connsiteY50" fmla="*/ 149416 h 1208282"/>
                    <a:gd name="connsiteX51" fmla="*/ 1047854 w 2268486"/>
                    <a:gd name="connsiteY51" fmla="*/ 143218 h 1208282"/>
                    <a:gd name="connsiteX52" fmla="*/ 1061745 w 2268486"/>
                    <a:gd name="connsiteY52" fmla="*/ 141447 h 1208282"/>
                    <a:gd name="connsiteX53" fmla="*/ 1044982 w 2268486"/>
                    <a:gd name="connsiteY53" fmla="*/ 149416 h 1208282"/>
                    <a:gd name="connsiteX54" fmla="*/ 1046075 w 2268486"/>
                    <a:gd name="connsiteY54" fmla="*/ 154178 h 1208282"/>
                    <a:gd name="connsiteX55" fmla="*/ 1050551 w 2268486"/>
                    <a:gd name="connsiteY55" fmla="*/ 154729 h 1208282"/>
                    <a:gd name="connsiteX56" fmla="*/ 1060964 w 2268486"/>
                    <a:gd name="connsiteY56" fmla="*/ 152958 h 1208282"/>
                    <a:gd name="connsiteX57" fmla="*/ 1064658 w 2268486"/>
                    <a:gd name="connsiteY57" fmla="*/ 148531 h 1208282"/>
                    <a:gd name="connsiteX58" fmla="*/ 1075733 w 2268486"/>
                    <a:gd name="connsiteY58" fmla="*/ 146760 h 1208282"/>
                    <a:gd name="connsiteX59" fmla="*/ 1087542 w 2268486"/>
                    <a:gd name="connsiteY59" fmla="*/ 146861 h 1208282"/>
                    <a:gd name="connsiteX60" fmla="*/ 1093885 w 2268486"/>
                    <a:gd name="connsiteY60" fmla="*/ 145090 h 1208282"/>
                    <a:gd name="connsiteX61" fmla="*/ 1095808 w 2268486"/>
                    <a:gd name="connsiteY61" fmla="*/ 138006 h 1208282"/>
                    <a:gd name="connsiteX62" fmla="*/ 1101936 w 2268486"/>
                    <a:gd name="connsiteY62" fmla="*/ 139453 h 1208282"/>
                    <a:gd name="connsiteX63" fmla="*/ 1106867 w 2268486"/>
                    <a:gd name="connsiteY63" fmla="*/ 137019 h 1208282"/>
                    <a:gd name="connsiteX64" fmla="*/ 1101154 w 2268486"/>
                    <a:gd name="connsiteY64" fmla="*/ 136133 h 1208282"/>
                    <a:gd name="connsiteX65" fmla="*/ 1106333 w 2268486"/>
                    <a:gd name="connsiteY65" fmla="*/ 132591 h 1208282"/>
                    <a:gd name="connsiteX66" fmla="*/ 1115317 w 2268486"/>
                    <a:gd name="connsiteY66" fmla="*/ 131706 h 1208282"/>
                    <a:gd name="connsiteX67" fmla="*/ 1126161 w 2268486"/>
                    <a:gd name="connsiteY67" fmla="*/ 129050 h 1208282"/>
                    <a:gd name="connsiteX68" fmla="*/ 1119578 w 2268486"/>
                    <a:gd name="connsiteY68" fmla="*/ 126393 h 1208282"/>
                    <a:gd name="connsiteX69" fmla="*/ 1119011 w 2268486"/>
                    <a:gd name="connsiteY69" fmla="*/ 121079 h 1208282"/>
                    <a:gd name="connsiteX70" fmla="*/ 1105383 w 2268486"/>
                    <a:gd name="connsiteY70" fmla="*/ 122717 h 1208282"/>
                    <a:gd name="connsiteX71" fmla="*/ 1101218 w 2268486"/>
                    <a:gd name="connsiteY71" fmla="*/ 123736 h 1208282"/>
                    <a:gd name="connsiteX72" fmla="*/ 1085013 w 2268486"/>
                    <a:gd name="connsiteY72" fmla="*/ 129050 h 1208282"/>
                    <a:gd name="connsiteX73" fmla="*/ 1077185 w 2268486"/>
                    <a:gd name="connsiteY73" fmla="*/ 127278 h 1208282"/>
                    <a:gd name="connsiteX74" fmla="*/ 1066812 w 2268486"/>
                    <a:gd name="connsiteY74" fmla="*/ 127046 h 1208282"/>
                    <a:gd name="connsiteX75" fmla="*/ 1049434 w 2268486"/>
                    <a:gd name="connsiteY75" fmla="*/ 129261 h 1208282"/>
                    <a:gd name="connsiteX76" fmla="*/ 1042724 w 2268486"/>
                    <a:gd name="connsiteY76" fmla="*/ 132591 h 1208282"/>
                    <a:gd name="connsiteX77" fmla="*/ 1030117 w 2268486"/>
                    <a:gd name="connsiteY77" fmla="*/ 135298 h 1208282"/>
                    <a:gd name="connsiteX78" fmla="*/ 1019297 w 2268486"/>
                    <a:gd name="connsiteY78" fmla="*/ 137905 h 1208282"/>
                    <a:gd name="connsiteX79" fmla="*/ 1009012 w 2268486"/>
                    <a:gd name="connsiteY79" fmla="*/ 141447 h 1208282"/>
                    <a:gd name="connsiteX80" fmla="*/ 995711 w 2268486"/>
                    <a:gd name="connsiteY80" fmla="*/ 142332 h 1208282"/>
                    <a:gd name="connsiteX81" fmla="*/ 975667 w 2268486"/>
                    <a:gd name="connsiteY81" fmla="*/ 148531 h 1208282"/>
                    <a:gd name="connsiteX82" fmla="*/ 960284 w 2268486"/>
                    <a:gd name="connsiteY82" fmla="*/ 151187 h 1208282"/>
                    <a:gd name="connsiteX83" fmla="*/ 942076 w 2268486"/>
                    <a:gd name="connsiteY83" fmla="*/ 154729 h 1208282"/>
                    <a:gd name="connsiteX84" fmla="*/ 931623 w 2268486"/>
                    <a:gd name="connsiteY84" fmla="*/ 158271 h 1208282"/>
                    <a:gd name="connsiteX85" fmla="*/ 932597 w 2268486"/>
                    <a:gd name="connsiteY85" fmla="*/ 162699 h 1208282"/>
                    <a:gd name="connsiteX86" fmla="*/ 951347 w 2268486"/>
                    <a:gd name="connsiteY86" fmla="*/ 158668 h 1208282"/>
                    <a:gd name="connsiteX87" fmla="*/ 954762 w 2268486"/>
                    <a:gd name="connsiteY87" fmla="*/ 163585 h 1208282"/>
                    <a:gd name="connsiteX88" fmla="*/ 961178 w 2268486"/>
                    <a:gd name="connsiteY88" fmla="*/ 163585 h 1208282"/>
                    <a:gd name="connsiteX89" fmla="*/ 957204 w 2268486"/>
                    <a:gd name="connsiteY89" fmla="*/ 167127 h 1208282"/>
                    <a:gd name="connsiteX90" fmla="*/ 1004751 w 2268486"/>
                    <a:gd name="connsiteY90" fmla="*/ 172669 h 1208282"/>
                    <a:gd name="connsiteX91" fmla="*/ 1023207 w 2268486"/>
                    <a:gd name="connsiteY91" fmla="*/ 165831 h 1208282"/>
                    <a:gd name="connsiteX92" fmla="*/ 1041926 w 2268486"/>
                    <a:gd name="connsiteY92" fmla="*/ 159258 h 1208282"/>
                    <a:gd name="connsiteX93" fmla="*/ 1036971 w 2268486"/>
                    <a:gd name="connsiteY93" fmla="*/ 157487 h 1208282"/>
                    <a:gd name="connsiteX94" fmla="*/ 1024874 w 2268486"/>
                    <a:gd name="connsiteY94" fmla="*/ 161608 h 1208282"/>
                    <a:gd name="connsiteX95" fmla="*/ 1009451 w 2268486"/>
                    <a:gd name="connsiteY95" fmla="*/ 164404 h 1208282"/>
                    <a:gd name="connsiteX96" fmla="*/ 985354 w 2268486"/>
                    <a:gd name="connsiteY96" fmla="*/ 170308 h 1208282"/>
                    <a:gd name="connsiteX97" fmla="*/ 994211 w 2268486"/>
                    <a:gd name="connsiteY97" fmla="*/ 171841 h 1208282"/>
                    <a:gd name="connsiteX98" fmla="*/ 1004751 w 2268486"/>
                    <a:gd name="connsiteY98" fmla="*/ 172669 h 1208282"/>
                    <a:gd name="connsiteX99" fmla="*/ 1162282 w 2268486"/>
                    <a:gd name="connsiteY99" fmla="*/ 119114 h 1208282"/>
                    <a:gd name="connsiteX100" fmla="*/ 1169208 w 2268486"/>
                    <a:gd name="connsiteY100" fmla="*/ 119114 h 1208282"/>
                    <a:gd name="connsiteX101" fmla="*/ 1178599 w 2268486"/>
                    <a:gd name="connsiteY101" fmla="*/ 116753 h 1208282"/>
                    <a:gd name="connsiteX102" fmla="*/ 1174035 w 2268486"/>
                    <a:gd name="connsiteY102" fmla="*/ 109669 h 1208282"/>
                    <a:gd name="connsiteX103" fmla="*/ 1153752 w 2268486"/>
                    <a:gd name="connsiteY103" fmla="*/ 113211 h 1208282"/>
                    <a:gd name="connsiteX104" fmla="*/ 1161069 w 2268486"/>
                    <a:gd name="connsiteY104" fmla="*/ 116756 h 1208282"/>
                    <a:gd name="connsiteX105" fmla="*/ 1201483 w 2268486"/>
                    <a:gd name="connsiteY105" fmla="*/ 105355 h 1208282"/>
                    <a:gd name="connsiteX106" fmla="*/ 1218749 w 2268486"/>
                    <a:gd name="connsiteY106" fmla="*/ 103702 h 1208282"/>
                    <a:gd name="connsiteX107" fmla="*/ 1230479 w 2268486"/>
                    <a:gd name="connsiteY107" fmla="*/ 102578 h 1208282"/>
                    <a:gd name="connsiteX108" fmla="*/ 1249788 w 2268486"/>
                    <a:gd name="connsiteY108" fmla="*/ 100838 h 1208282"/>
                    <a:gd name="connsiteX109" fmla="*/ 1282374 w 2268486"/>
                    <a:gd name="connsiteY109" fmla="*/ 101813 h 1208282"/>
                    <a:gd name="connsiteX110" fmla="*/ 1289205 w 2268486"/>
                    <a:gd name="connsiteY110" fmla="*/ 99043 h 1208282"/>
                    <a:gd name="connsiteX111" fmla="*/ 1283244 w 2268486"/>
                    <a:gd name="connsiteY111" fmla="*/ 93139 h 1208282"/>
                    <a:gd name="connsiteX112" fmla="*/ 1276622 w 2268486"/>
                    <a:gd name="connsiteY112" fmla="*/ 91368 h 1208282"/>
                    <a:gd name="connsiteX113" fmla="*/ 1268906 w 2268486"/>
                    <a:gd name="connsiteY113" fmla="*/ 91368 h 1208282"/>
                    <a:gd name="connsiteX114" fmla="*/ 1248041 w 2268486"/>
                    <a:gd name="connsiteY114" fmla="*/ 97592 h 1208282"/>
                    <a:gd name="connsiteX115" fmla="*/ 1230686 w 2268486"/>
                    <a:gd name="connsiteY115" fmla="*/ 97862 h 1208282"/>
                    <a:gd name="connsiteX116" fmla="*/ 1226146 w 2268486"/>
                    <a:gd name="connsiteY116" fmla="*/ 98486 h 1208282"/>
                    <a:gd name="connsiteX117" fmla="*/ 1209167 w 2268486"/>
                    <a:gd name="connsiteY117" fmla="*/ 100814 h 1208282"/>
                    <a:gd name="connsiteX118" fmla="*/ 1201483 w 2268486"/>
                    <a:gd name="connsiteY118" fmla="*/ 105355 h 1208282"/>
                    <a:gd name="connsiteX119" fmla="*/ 1141616 w 2268486"/>
                    <a:gd name="connsiteY119" fmla="*/ 143909 h 1208282"/>
                    <a:gd name="connsiteX120" fmla="*/ 1149954 w 2268486"/>
                    <a:gd name="connsiteY120" fmla="*/ 140367 h 1208282"/>
                    <a:gd name="connsiteX121" fmla="*/ 1141903 w 2268486"/>
                    <a:gd name="connsiteY121" fmla="*/ 139777 h 1208282"/>
                    <a:gd name="connsiteX122" fmla="*/ 1132839 w 2268486"/>
                    <a:gd name="connsiteY122" fmla="*/ 138596 h 1208282"/>
                    <a:gd name="connsiteX123" fmla="*/ 1116482 w 2268486"/>
                    <a:gd name="connsiteY123" fmla="*/ 142139 h 1208282"/>
                    <a:gd name="connsiteX124" fmla="*/ 1141616 w 2268486"/>
                    <a:gd name="connsiteY124" fmla="*/ 143909 h 1208282"/>
                    <a:gd name="connsiteX125" fmla="*/ 1068248 w 2268486"/>
                    <a:gd name="connsiteY125" fmla="*/ 202117 h 1208282"/>
                    <a:gd name="connsiteX126" fmla="*/ 1089393 w 2268486"/>
                    <a:gd name="connsiteY126" fmla="*/ 202117 h 1208282"/>
                    <a:gd name="connsiteX127" fmla="*/ 1101051 w 2268486"/>
                    <a:gd name="connsiteY127" fmla="*/ 200181 h 1208282"/>
                    <a:gd name="connsiteX128" fmla="*/ 1113769 w 2268486"/>
                    <a:gd name="connsiteY128" fmla="*/ 197275 h 1208282"/>
                    <a:gd name="connsiteX129" fmla="*/ 1129368 w 2268486"/>
                    <a:gd name="connsiteY129" fmla="*/ 194369 h 1208282"/>
                    <a:gd name="connsiteX130" fmla="*/ 1139119 w 2268486"/>
                    <a:gd name="connsiteY130" fmla="*/ 189525 h 1208282"/>
                    <a:gd name="connsiteX131" fmla="*/ 1144576 w 2268486"/>
                    <a:gd name="connsiteY131" fmla="*/ 190738 h 1208282"/>
                    <a:gd name="connsiteX132" fmla="*/ 1161564 w 2268486"/>
                    <a:gd name="connsiteY132" fmla="*/ 189446 h 1208282"/>
                    <a:gd name="connsiteX133" fmla="*/ 1180434 w 2268486"/>
                    <a:gd name="connsiteY133" fmla="*/ 185723 h 1208282"/>
                    <a:gd name="connsiteX134" fmla="*/ 1192985 w 2268486"/>
                    <a:gd name="connsiteY134" fmla="*/ 186619 h 1208282"/>
                    <a:gd name="connsiteX135" fmla="*/ 1199712 w 2268486"/>
                    <a:gd name="connsiteY135" fmla="*/ 184837 h 1208282"/>
                    <a:gd name="connsiteX136" fmla="*/ 1208257 w 2268486"/>
                    <a:gd name="connsiteY136" fmla="*/ 188557 h 1208282"/>
                    <a:gd name="connsiteX137" fmla="*/ 1227558 w 2268486"/>
                    <a:gd name="connsiteY137" fmla="*/ 185565 h 1208282"/>
                    <a:gd name="connsiteX138" fmla="*/ 1241546 w 2268486"/>
                    <a:gd name="connsiteY138" fmla="*/ 182181 h 1208282"/>
                    <a:gd name="connsiteX139" fmla="*/ 1251504 w 2268486"/>
                    <a:gd name="connsiteY139" fmla="*/ 176867 h 1208282"/>
                    <a:gd name="connsiteX140" fmla="*/ 1261246 w 2268486"/>
                    <a:gd name="connsiteY140" fmla="*/ 173325 h 1208282"/>
                    <a:gd name="connsiteX141" fmla="*/ 1269425 w 2268486"/>
                    <a:gd name="connsiteY141" fmla="*/ 169294 h 1208282"/>
                    <a:gd name="connsiteX142" fmla="*/ 1273478 w 2268486"/>
                    <a:gd name="connsiteY142" fmla="*/ 165161 h 1208282"/>
                    <a:gd name="connsiteX143" fmla="*/ 1263001 w 2268486"/>
                    <a:gd name="connsiteY143" fmla="*/ 159157 h 1208282"/>
                    <a:gd name="connsiteX144" fmla="*/ 1249956 w 2268486"/>
                    <a:gd name="connsiteY144" fmla="*/ 160928 h 1208282"/>
                    <a:gd name="connsiteX145" fmla="*/ 1241562 w 2268486"/>
                    <a:gd name="connsiteY145" fmla="*/ 167084 h 1208282"/>
                    <a:gd name="connsiteX146" fmla="*/ 1237819 w 2268486"/>
                    <a:gd name="connsiteY146" fmla="*/ 163585 h 1208282"/>
                    <a:gd name="connsiteX147" fmla="*/ 1231404 w 2268486"/>
                    <a:gd name="connsiteY147" fmla="*/ 163585 h 1208282"/>
                    <a:gd name="connsiteX148" fmla="*/ 1218742 w 2268486"/>
                    <a:gd name="connsiteY148" fmla="*/ 167127 h 1208282"/>
                    <a:gd name="connsiteX149" fmla="*/ 1235497 w 2268486"/>
                    <a:gd name="connsiteY149" fmla="*/ 160042 h 1208282"/>
                    <a:gd name="connsiteX150" fmla="*/ 1223186 w 2268486"/>
                    <a:gd name="connsiteY150" fmla="*/ 159157 h 1208282"/>
                    <a:gd name="connsiteX151" fmla="*/ 1231779 w 2268486"/>
                    <a:gd name="connsiteY151" fmla="*/ 156500 h 1208282"/>
                    <a:gd name="connsiteX152" fmla="*/ 1231436 w 2268486"/>
                    <a:gd name="connsiteY152" fmla="*/ 152073 h 1208282"/>
                    <a:gd name="connsiteX153" fmla="*/ 1235665 w 2268486"/>
                    <a:gd name="connsiteY153" fmla="*/ 145874 h 1208282"/>
                    <a:gd name="connsiteX154" fmla="*/ 1243022 w 2268486"/>
                    <a:gd name="connsiteY154" fmla="*/ 144103 h 1208282"/>
                    <a:gd name="connsiteX155" fmla="*/ 1237828 w 2268486"/>
                    <a:gd name="connsiteY155" fmla="*/ 139675 h 1208282"/>
                    <a:gd name="connsiteX156" fmla="*/ 1230806 w 2268486"/>
                    <a:gd name="connsiteY156" fmla="*/ 139675 h 1208282"/>
                    <a:gd name="connsiteX157" fmla="*/ 1221678 w 2268486"/>
                    <a:gd name="connsiteY157" fmla="*/ 143230 h 1208282"/>
                    <a:gd name="connsiteX158" fmla="*/ 1211361 w 2268486"/>
                    <a:gd name="connsiteY158" fmla="*/ 147645 h 1208282"/>
                    <a:gd name="connsiteX159" fmla="*/ 1206422 w 2268486"/>
                    <a:gd name="connsiteY159" fmla="*/ 147645 h 1208282"/>
                    <a:gd name="connsiteX160" fmla="*/ 1197797 w 2268486"/>
                    <a:gd name="connsiteY160" fmla="*/ 150302 h 1208282"/>
                    <a:gd name="connsiteX161" fmla="*/ 1198028 w 2268486"/>
                    <a:gd name="connsiteY161" fmla="*/ 154729 h 1208282"/>
                    <a:gd name="connsiteX162" fmla="*/ 1206430 w 2268486"/>
                    <a:gd name="connsiteY162" fmla="*/ 157386 h 1208282"/>
                    <a:gd name="connsiteX163" fmla="*/ 1198706 w 2268486"/>
                    <a:gd name="connsiteY163" fmla="*/ 160928 h 1208282"/>
                    <a:gd name="connsiteX164" fmla="*/ 1188541 w 2268486"/>
                    <a:gd name="connsiteY164" fmla="*/ 160042 h 1208282"/>
                    <a:gd name="connsiteX165" fmla="*/ 1195044 w 2268486"/>
                    <a:gd name="connsiteY165" fmla="*/ 163585 h 1208282"/>
                    <a:gd name="connsiteX166" fmla="*/ 1201594 w 2268486"/>
                    <a:gd name="connsiteY166" fmla="*/ 167127 h 1208282"/>
                    <a:gd name="connsiteX167" fmla="*/ 1196241 w 2268486"/>
                    <a:gd name="connsiteY167" fmla="*/ 171554 h 1208282"/>
                    <a:gd name="connsiteX168" fmla="*/ 1185708 w 2268486"/>
                    <a:gd name="connsiteY168" fmla="*/ 172440 h 1208282"/>
                    <a:gd name="connsiteX169" fmla="*/ 1161053 w 2268486"/>
                    <a:gd name="connsiteY169" fmla="*/ 172440 h 1208282"/>
                    <a:gd name="connsiteX170" fmla="*/ 1145677 w 2268486"/>
                    <a:gd name="connsiteY170" fmla="*/ 172836 h 1208282"/>
                    <a:gd name="connsiteX171" fmla="*/ 1151047 w 2268486"/>
                    <a:gd name="connsiteY171" fmla="*/ 168012 h 1208282"/>
                    <a:gd name="connsiteX172" fmla="*/ 1147808 w 2268486"/>
                    <a:gd name="connsiteY172" fmla="*/ 162699 h 1208282"/>
                    <a:gd name="connsiteX173" fmla="*/ 1142470 w 2268486"/>
                    <a:gd name="connsiteY173" fmla="*/ 160928 h 1208282"/>
                    <a:gd name="connsiteX174" fmla="*/ 1144018 w 2268486"/>
                    <a:gd name="connsiteY174" fmla="*/ 156451 h 1208282"/>
                    <a:gd name="connsiteX175" fmla="*/ 1114527 w 2268486"/>
                    <a:gd name="connsiteY175" fmla="*/ 156897 h 1208282"/>
                    <a:gd name="connsiteX176" fmla="*/ 1121501 w 2268486"/>
                    <a:gd name="connsiteY176" fmla="*/ 151572 h 1208282"/>
                    <a:gd name="connsiteX177" fmla="*/ 1113857 w 2268486"/>
                    <a:gd name="connsiteY177" fmla="*/ 149160 h 1208282"/>
                    <a:gd name="connsiteX178" fmla="*/ 1096439 w 2268486"/>
                    <a:gd name="connsiteY178" fmla="*/ 148531 h 1208282"/>
                    <a:gd name="connsiteX179" fmla="*/ 1082794 w 2268486"/>
                    <a:gd name="connsiteY179" fmla="*/ 152073 h 1208282"/>
                    <a:gd name="connsiteX180" fmla="*/ 1092186 w 2268486"/>
                    <a:gd name="connsiteY180" fmla="*/ 156306 h 1208282"/>
                    <a:gd name="connsiteX181" fmla="*/ 1069820 w 2268486"/>
                    <a:gd name="connsiteY181" fmla="*/ 155615 h 1208282"/>
                    <a:gd name="connsiteX182" fmla="*/ 1058817 w 2268486"/>
                    <a:gd name="connsiteY182" fmla="*/ 158271 h 1208282"/>
                    <a:gd name="connsiteX183" fmla="*/ 1065408 w 2268486"/>
                    <a:gd name="connsiteY183" fmla="*/ 164470 h 1208282"/>
                    <a:gd name="connsiteX184" fmla="*/ 1041989 w 2268486"/>
                    <a:gd name="connsiteY184" fmla="*/ 165355 h 1208282"/>
                    <a:gd name="connsiteX185" fmla="*/ 1029742 w 2268486"/>
                    <a:gd name="connsiteY185" fmla="*/ 169784 h 1208282"/>
                    <a:gd name="connsiteX186" fmla="*/ 1047902 w 2268486"/>
                    <a:gd name="connsiteY186" fmla="*/ 171554 h 1208282"/>
                    <a:gd name="connsiteX187" fmla="*/ 1064490 w 2268486"/>
                    <a:gd name="connsiteY187" fmla="*/ 170475 h 1208282"/>
                    <a:gd name="connsiteX188" fmla="*/ 1050152 w 2268486"/>
                    <a:gd name="connsiteY188" fmla="*/ 173427 h 1208282"/>
                    <a:gd name="connsiteX189" fmla="*/ 1018300 w 2268486"/>
                    <a:gd name="connsiteY189" fmla="*/ 175097 h 1208282"/>
                    <a:gd name="connsiteX190" fmla="*/ 1007304 w 2268486"/>
                    <a:gd name="connsiteY190" fmla="*/ 178639 h 1208282"/>
                    <a:gd name="connsiteX191" fmla="*/ 1010576 w 2268486"/>
                    <a:gd name="connsiteY191" fmla="*/ 181295 h 1208282"/>
                    <a:gd name="connsiteX192" fmla="*/ 1020669 w 2268486"/>
                    <a:gd name="connsiteY192" fmla="*/ 181295 h 1208282"/>
                    <a:gd name="connsiteX193" fmla="*/ 1036245 w 2268486"/>
                    <a:gd name="connsiteY193" fmla="*/ 179524 h 1208282"/>
                    <a:gd name="connsiteX194" fmla="*/ 1029758 w 2268486"/>
                    <a:gd name="connsiteY194" fmla="*/ 183952 h 1208282"/>
                    <a:gd name="connsiteX195" fmla="*/ 1033675 w 2268486"/>
                    <a:gd name="connsiteY195" fmla="*/ 185723 h 1208282"/>
                    <a:gd name="connsiteX196" fmla="*/ 1039237 w 2268486"/>
                    <a:gd name="connsiteY196" fmla="*/ 187587 h 1208282"/>
                    <a:gd name="connsiteX197" fmla="*/ 1045492 w 2268486"/>
                    <a:gd name="connsiteY197" fmla="*/ 183066 h 1208282"/>
                    <a:gd name="connsiteX198" fmla="*/ 1056408 w 2268486"/>
                    <a:gd name="connsiteY198" fmla="*/ 179524 h 1208282"/>
                    <a:gd name="connsiteX199" fmla="*/ 1045093 w 2268486"/>
                    <a:gd name="connsiteY199" fmla="*/ 187699 h 1208282"/>
                    <a:gd name="connsiteX200" fmla="*/ 1057253 w 2268486"/>
                    <a:gd name="connsiteY200" fmla="*/ 185723 h 1208282"/>
                    <a:gd name="connsiteX201" fmla="*/ 1063318 w 2268486"/>
                    <a:gd name="connsiteY201" fmla="*/ 185723 h 1208282"/>
                    <a:gd name="connsiteX202" fmla="*/ 1072047 w 2268486"/>
                    <a:gd name="connsiteY202" fmla="*/ 182170 h 1208282"/>
                    <a:gd name="connsiteX203" fmla="*/ 1086529 w 2268486"/>
                    <a:gd name="connsiteY203" fmla="*/ 175097 h 1208282"/>
                    <a:gd name="connsiteX204" fmla="*/ 1090837 w 2268486"/>
                    <a:gd name="connsiteY204" fmla="*/ 175097 h 1208282"/>
                    <a:gd name="connsiteX205" fmla="*/ 1074536 w 2268486"/>
                    <a:gd name="connsiteY205" fmla="*/ 183952 h 1208282"/>
                    <a:gd name="connsiteX206" fmla="*/ 1078494 w 2268486"/>
                    <a:gd name="connsiteY206" fmla="*/ 185723 h 1208282"/>
                    <a:gd name="connsiteX207" fmla="*/ 1098720 w 2268486"/>
                    <a:gd name="connsiteY207" fmla="*/ 182181 h 1208282"/>
                    <a:gd name="connsiteX208" fmla="*/ 1108798 w 2268486"/>
                    <a:gd name="connsiteY208" fmla="*/ 178639 h 1208282"/>
                    <a:gd name="connsiteX209" fmla="*/ 1116626 w 2268486"/>
                    <a:gd name="connsiteY209" fmla="*/ 182614 h 1208282"/>
                    <a:gd name="connsiteX210" fmla="*/ 1138704 w 2268486"/>
                    <a:gd name="connsiteY210" fmla="*/ 180409 h 1208282"/>
                    <a:gd name="connsiteX211" fmla="*/ 1125283 w 2268486"/>
                    <a:gd name="connsiteY211" fmla="*/ 184837 h 1208282"/>
                    <a:gd name="connsiteX212" fmla="*/ 1102766 w 2268486"/>
                    <a:gd name="connsiteY212" fmla="*/ 185561 h 1208282"/>
                    <a:gd name="connsiteX213" fmla="*/ 1097627 w 2268486"/>
                    <a:gd name="connsiteY213" fmla="*/ 185727 h 1208282"/>
                    <a:gd name="connsiteX214" fmla="*/ 1081550 w 2268486"/>
                    <a:gd name="connsiteY214" fmla="*/ 188557 h 1208282"/>
                    <a:gd name="connsiteX215" fmla="*/ 1071751 w 2268486"/>
                    <a:gd name="connsiteY215" fmla="*/ 189525 h 1208282"/>
                    <a:gd name="connsiteX216" fmla="*/ 1054971 w 2268486"/>
                    <a:gd name="connsiteY216" fmla="*/ 193400 h 1208282"/>
                    <a:gd name="connsiteX217" fmla="*/ 1059160 w 2268486"/>
                    <a:gd name="connsiteY217" fmla="*/ 201149 h 1208282"/>
                    <a:gd name="connsiteX218" fmla="*/ 1068248 w 2268486"/>
                    <a:gd name="connsiteY218" fmla="*/ 202117 h 1208282"/>
                    <a:gd name="connsiteX219" fmla="*/ 1951570 w 2268486"/>
                    <a:gd name="connsiteY219" fmla="*/ 1044789 h 1208282"/>
                    <a:gd name="connsiteX220" fmla="*/ 1957658 w 2268486"/>
                    <a:gd name="connsiteY220" fmla="*/ 1040225 h 1208282"/>
                    <a:gd name="connsiteX221" fmla="*/ 1962414 w 2268486"/>
                    <a:gd name="connsiteY221" fmla="*/ 1044167 h 1208282"/>
                    <a:gd name="connsiteX222" fmla="*/ 1967847 w 2268486"/>
                    <a:gd name="connsiteY222" fmla="*/ 1041047 h 1208282"/>
                    <a:gd name="connsiteX223" fmla="*/ 1971598 w 2268486"/>
                    <a:gd name="connsiteY223" fmla="*/ 1034807 h 1208282"/>
                    <a:gd name="connsiteX224" fmla="*/ 1975380 w 2268486"/>
                    <a:gd name="connsiteY224" fmla="*/ 1024171 h 1208282"/>
                    <a:gd name="connsiteX225" fmla="*/ 1983606 w 2268486"/>
                    <a:gd name="connsiteY225" fmla="*/ 1016472 h 1208282"/>
                    <a:gd name="connsiteX226" fmla="*/ 1983989 w 2268486"/>
                    <a:gd name="connsiteY226" fmla="*/ 1006211 h 1208282"/>
                    <a:gd name="connsiteX227" fmla="*/ 1971949 w 2268486"/>
                    <a:gd name="connsiteY227" fmla="*/ 1015570 h 1208282"/>
                    <a:gd name="connsiteX228" fmla="*/ 1973584 w 2268486"/>
                    <a:gd name="connsiteY228" fmla="*/ 1006211 h 1208282"/>
                    <a:gd name="connsiteX229" fmla="*/ 1975819 w 2268486"/>
                    <a:gd name="connsiteY229" fmla="*/ 1001535 h 1208282"/>
                    <a:gd name="connsiteX230" fmla="*/ 1982473 w 2268486"/>
                    <a:gd name="connsiteY230" fmla="*/ 994513 h 1208282"/>
                    <a:gd name="connsiteX231" fmla="*/ 1970800 w 2268486"/>
                    <a:gd name="connsiteY231" fmla="*/ 999197 h 1208282"/>
                    <a:gd name="connsiteX232" fmla="*/ 1965773 w 2268486"/>
                    <a:gd name="connsiteY232" fmla="*/ 1003817 h 1208282"/>
                    <a:gd name="connsiteX233" fmla="*/ 1960587 w 2268486"/>
                    <a:gd name="connsiteY233" fmla="*/ 1014222 h 1208282"/>
                    <a:gd name="connsiteX234" fmla="*/ 1954379 w 2268486"/>
                    <a:gd name="connsiteY234" fmla="*/ 1011102 h 1208282"/>
                    <a:gd name="connsiteX235" fmla="*/ 1956230 w 2268486"/>
                    <a:gd name="connsiteY235" fmla="*/ 1007384 h 1208282"/>
                    <a:gd name="connsiteX236" fmla="*/ 1961544 w 2268486"/>
                    <a:gd name="connsiteY236" fmla="*/ 998567 h 1208282"/>
                    <a:gd name="connsiteX237" fmla="*/ 1966467 w 2268486"/>
                    <a:gd name="connsiteY237" fmla="*/ 991003 h 1208282"/>
                    <a:gd name="connsiteX238" fmla="*/ 1978133 w 2268486"/>
                    <a:gd name="connsiteY238" fmla="*/ 986327 h 1208282"/>
                    <a:gd name="connsiteX239" fmla="*/ 1983670 w 2268486"/>
                    <a:gd name="connsiteY239" fmla="*/ 980478 h 1208282"/>
                    <a:gd name="connsiteX240" fmla="*/ 1976983 w 2268486"/>
                    <a:gd name="connsiteY240" fmla="*/ 980534 h 1208282"/>
                    <a:gd name="connsiteX241" fmla="*/ 1972866 w 2268486"/>
                    <a:gd name="connsiteY241" fmla="*/ 978140 h 1208282"/>
                    <a:gd name="connsiteX242" fmla="*/ 1966858 w 2268486"/>
                    <a:gd name="connsiteY242" fmla="*/ 982816 h 1208282"/>
                    <a:gd name="connsiteX243" fmla="*/ 1965996 w 2268486"/>
                    <a:gd name="connsiteY243" fmla="*/ 975802 h 1208282"/>
                    <a:gd name="connsiteX244" fmla="*/ 1962940 w 2268486"/>
                    <a:gd name="connsiteY244" fmla="*/ 972172 h 1208282"/>
                    <a:gd name="connsiteX245" fmla="*/ 1967345 w 2268486"/>
                    <a:gd name="connsiteY245" fmla="*/ 967608 h 1208282"/>
                    <a:gd name="connsiteX246" fmla="*/ 1971749 w 2268486"/>
                    <a:gd name="connsiteY246" fmla="*/ 965270 h 1208282"/>
                    <a:gd name="connsiteX247" fmla="*/ 1976521 w 2268486"/>
                    <a:gd name="connsiteY247" fmla="*/ 958256 h 1208282"/>
                    <a:gd name="connsiteX248" fmla="*/ 1972276 w 2268486"/>
                    <a:gd name="connsiteY248" fmla="*/ 952464 h 1208282"/>
                    <a:gd name="connsiteX249" fmla="*/ 1957443 w 2268486"/>
                    <a:gd name="connsiteY249" fmla="*/ 953700 h 1208282"/>
                    <a:gd name="connsiteX250" fmla="*/ 1952631 w 2268486"/>
                    <a:gd name="connsiteY250" fmla="*/ 950062 h 1208282"/>
                    <a:gd name="connsiteX251" fmla="*/ 1937200 w 2268486"/>
                    <a:gd name="connsiteY251" fmla="*/ 956780 h 1208282"/>
                    <a:gd name="connsiteX252" fmla="*/ 1932947 w 2268486"/>
                    <a:gd name="connsiteY252" fmla="*/ 955576 h 1208282"/>
                    <a:gd name="connsiteX253" fmla="*/ 1928957 w 2268486"/>
                    <a:gd name="connsiteY253" fmla="*/ 947724 h 1208282"/>
                    <a:gd name="connsiteX254" fmla="*/ 1925718 w 2268486"/>
                    <a:gd name="connsiteY254" fmla="*/ 951211 h 1208282"/>
                    <a:gd name="connsiteX255" fmla="*/ 1923683 w 2268486"/>
                    <a:gd name="connsiteY255" fmla="*/ 946551 h 1208282"/>
                    <a:gd name="connsiteX256" fmla="*/ 1915106 w 2268486"/>
                    <a:gd name="connsiteY256" fmla="*/ 943104 h 1208282"/>
                    <a:gd name="connsiteX257" fmla="*/ 1930801 w 2268486"/>
                    <a:gd name="connsiteY257" fmla="*/ 934854 h 1208282"/>
                    <a:gd name="connsiteX258" fmla="*/ 1917260 w 2268486"/>
                    <a:gd name="connsiteY258" fmla="*/ 933043 h 1208282"/>
                    <a:gd name="connsiteX259" fmla="*/ 1909465 w 2268486"/>
                    <a:gd name="connsiteY259" fmla="*/ 933689 h 1208282"/>
                    <a:gd name="connsiteX260" fmla="*/ 1904725 w 2268486"/>
                    <a:gd name="connsiteY260" fmla="*/ 937287 h 1208282"/>
                    <a:gd name="connsiteX261" fmla="*/ 1894256 w 2268486"/>
                    <a:gd name="connsiteY261" fmla="*/ 946224 h 1208282"/>
                    <a:gd name="connsiteX262" fmla="*/ 1895150 w 2268486"/>
                    <a:gd name="connsiteY262" fmla="*/ 941876 h 1208282"/>
                    <a:gd name="connsiteX263" fmla="*/ 1900656 w 2268486"/>
                    <a:gd name="connsiteY263" fmla="*/ 930258 h 1208282"/>
                    <a:gd name="connsiteX264" fmla="*/ 1909959 w 2268486"/>
                    <a:gd name="connsiteY264" fmla="*/ 926412 h 1208282"/>
                    <a:gd name="connsiteX265" fmla="*/ 1924362 w 2268486"/>
                    <a:gd name="connsiteY265" fmla="*/ 909512 h 1208282"/>
                    <a:gd name="connsiteX266" fmla="*/ 1932923 w 2268486"/>
                    <a:gd name="connsiteY266" fmla="*/ 904398 h 1208282"/>
                    <a:gd name="connsiteX267" fmla="*/ 1939107 w 2268486"/>
                    <a:gd name="connsiteY267" fmla="*/ 896451 h 1208282"/>
                    <a:gd name="connsiteX268" fmla="*/ 1929061 w 2268486"/>
                    <a:gd name="connsiteY268" fmla="*/ 891272 h 1208282"/>
                    <a:gd name="connsiteX269" fmla="*/ 1945538 w 2268486"/>
                    <a:gd name="connsiteY269" fmla="*/ 888982 h 1208282"/>
                    <a:gd name="connsiteX270" fmla="*/ 1952919 w 2268486"/>
                    <a:gd name="connsiteY270" fmla="*/ 880548 h 1208282"/>
                    <a:gd name="connsiteX271" fmla="*/ 1941971 w 2268486"/>
                    <a:gd name="connsiteY271" fmla="*/ 883245 h 1208282"/>
                    <a:gd name="connsiteX272" fmla="*/ 1937232 w 2268486"/>
                    <a:gd name="connsiteY272" fmla="*/ 880955 h 1208282"/>
                    <a:gd name="connsiteX273" fmla="*/ 1913303 w 2268486"/>
                    <a:gd name="connsiteY273" fmla="*/ 891384 h 1208282"/>
                    <a:gd name="connsiteX274" fmla="*/ 1908252 w 2268486"/>
                    <a:gd name="connsiteY274" fmla="*/ 900121 h 1208282"/>
                    <a:gd name="connsiteX275" fmla="*/ 1901948 w 2268486"/>
                    <a:gd name="connsiteY275" fmla="*/ 902738 h 1208282"/>
                    <a:gd name="connsiteX276" fmla="*/ 1900520 w 2268486"/>
                    <a:gd name="connsiteY276" fmla="*/ 908068 h 1208282"/>
                    <a:gd name="connsiteX277" fmla="*/ 1894903 w 2268486"/>
                    <a:gd name="connsiteY277" fmla="*/ 910095 h 1208282"/>
                    <a:gd name="connsiteX278" fmla="*/ 1885543 w 2268486"/>
                    <a:gd name="connsiteY278" fmla="*/ 919614 h 1208282"/>
                    <a:gd name="connsiteX279" fmla="*/ 1874572 w 2268486"/>
                    <a:gd name="connsiteY279" fmla="*/ 930258 h 1208282"/>
                    <a:gd name="connsiteX280" fmla="*/ 1865971 w 2268486"/>
                    <a:gd name="connsiteY280" fmla="*/ 939538 h 1208282"/>
                    <a:gd name="connsiteX281" fmla="*/ 1861630 w 2268486"/>
                    <a:gd name="connsiteY281" fmla="*/ 947732 h 1208282"/>
                    <a:gd name="connsiteX282" fmla="*/ 1852965 w 2268486"/>
                    <a:gd name="connsiteY282" fmla="*/ 954746 h 1208282"/>
                    <a:gd name="connsiteX283" fmla="*/ 1858103 w 2268486"/>
                    <a:gd name="connsiteY283" fmla="*/ 959421 h 1208282"/>
                    <a:gd name="connsiteX284" fmla="*/ 1851066 w 2268486"/>
                    <a:gd name="connsiteY284" fmla="*/ 964105 h 1208282"/>
                    <a:gd name="connsiteX285" fmla="*/ 1845624 w 2268486"/>
                    <a:gd name="connsiteY285" fmla="*/ 964783 h 1208282"/>
                    <a:gd name="connsiteX286" fmla="*/ 1838930 w 2268486"/>
                    <a:gd name="connsiteY286" fmla="*/ 973337 h 1208282"/>
                    <a:gd name="connsiteX287" fmla="*/ 1832363 w 2268486"/>
                    <a:gd name="connsiteY287" fmla="*/ 981898 h 1208282"/>
                    <a:gd name="connsiteX288" fmla="*/ 1838459 w 2268486"/>
                    <a:gd name="connsiteY288" fmla="*/ 983989 h 1208282"/>
                    <a:gd name="connsiteX289" fmla="*/ 1830791 w 2268486"/>
                    <a:gd name="connsiteY289" fmla="*/ 987500 h 1208282"/>
                    <a:gd name="connsiteX290" fmla="*/ 1826538 w 2268486"/>
                    <a:gd name="connsiteY290" fmla="*/ 992175 h 1208282"/>
                    <a:gd name="connsiteX291" fmla="*/ 1819301 w 2268486"/>
                    <a:gd name="connsiteY291" fmla="*/ 995590 h 1208282"/>
                    <a:gd name="connsiteX292" fmla="*/ 1810293 w 2268486"/>
                    <a:gd name="connsiteY292" fmla="*/ 1000976 h 1208282"/>
                    <a:gd name="connsiteX293" fmla="*/ 1806790 w 2268486"/>
                    <a:gd name="connsiteY293" fmla="*/ 1011381 h 1208282"/>
                    <a:gd name="connsiteX294" fmla="*/ 1812511 w 2268486"/>
                    <a:gd name="connsiteY294" fmla="*/ 1014453 h 1208282"/>
                    <a:gd name="connsiteX295" fmla="*/ 1828485 w 2268486"/>
                    <a:gd name="connsiteY295" fmla="*/ 1010120 h 1208282"/>
                    <a:gd name="connsiteX296" fmla="*/ 1854329 w 2268486"/>
                    <a:gd name="connsiteY296" fmla="*/ 1011190 h 1208282"/>
                    <a:gd name="connsiteX297" fmla="*/ 1871245 w 2268486"/>
                    <a:gd name="connsiteY297" fmla="*/ 1013232 h 1208282"/>
                    <a:gd name="connsiteX298" fmla="*/ 1894472 w 2268486"/>
                    <a:gd name="connsiteY298" fmla="*/ 1010479 h 1208282"/>
                    <a:gd name="connsiteX299" fmla="*/ 1900065 w 2268486"/>
                    <a:gd name="connsiteY299" fmla="*/ 1015570 h 1208282"/>
                    <a:gd name="connsiteX300" fmla="*/ 1906959 w 2268486"/>
                    <a:gd name="connsiteY300" fmla="*/ 1017964 h 1208282"/>
                    <a:gd name="connsiteX301" fmla="*/ 1911212 w 2268486"/>
                    <a:gd name="connsiteY301" fmla="*/ 1015466 h 1208282"/>
                    <a:gd name="connsiteX302" fmla="*/ 1913925 w 2268486"/>
                    <a:gd name="connsiteY302" fmla="*/ 1009721 h 1208282"/>
                    <a:gd name="connsiteX303" fmla="*/ 1922462 w 2268486"/>
                    <a:gd name="connsiteY303" fmla="*/ 1012865 h 1208282"/>
                    <a:gd name="connsiteX304" fmla="*/ 1915704 w 2268486"/>
                    <a:gd name="connsiteY304" fmla="*/ 1016743 h 1208282"/>
                    <a:gd name="connsiteX305" fmla="*/ 1908938 w 2268486"/>
                    <a:gd name="connsiteY305" fmla="*/ 1023757 h 1208282"/>
                    <a:gd name="connsiteX306" fmla="*/ 1901286 w 2268486"/>
                    <a:gd name="connsiteY306" fmla="*/ 1027267 h 1208282"/>
                    <a:gd name="connsiteX307" fmla="*/ 1888025 w 2268486"/>
                    <a:gd name="connsiteY307" fmla="*/ 1033539 h 1208282"/>
                    <a:gd name="connsiteX308" fmla="*/ 1906528 w 2268486"/>
                    <a:gd name="connsiteY308" fmla="*/ 1035454 h 1208282"/>
                    <a:gd name="connsiteX309" fmla="*/ 1915194 w 2268486"/>
                    <a:gd name="connsiteY309" fmla="*/ 1028440 h 1208282"/>
                    <a:gd name="connsiteX310" fmla="*/ 1917819 w 2268486"/>
                    <a:gd name="connsiteY310" fmla="*/ 1022592 h 1208282"/>
                    <a:gd name="connsiteX311" fmla="*/ 1925175 w 2268486"/>
                    <a:gd name="connsiteY311" fmla="*/ 1016743 h 1208282"/>
                    <a:gd name="connsiteX312" fmla="*/ 1933992 w 2268486"/>
                    <a:gd name="connsiteY312" fmla="*/ 1019081 h 1208282"/>
                    <a:gd name="connsiteX313" fmla="*/ 1942370 w 2268486"/>
                    <a:gd name="connsiteY313" fmla="*/ 1006211 h 1208282"/>
                    <a:gd name="connsiteX314" fmla="*/ 1946807 w 2268486"/>
                    <a:gd name="connsiteY314" fmla="*/ 1003873 h 1208282"/>
                    <a:gd name="connsiteX315" fmla="*/ 1948331 w 2268486"/>
                    <a:gd name="connsiteY315" fmla="*/ 1008548 h 1208282"/>
                    <a:gd name="connsiteX316" fmla="*/ 1948259 w 2268486"/>
                    <a:gd name="connsiteY316" fmla="*/ 1015570 h 1208282"/>
                    <a:gd name="connsiteX317" fmla="*/ 1944557 w 2268486"/>
                    <a:gd name="connsiteY317" fmla="*/ 1022280 h 1208282"/>
                    <a:gd name="connsiteX318" fmla="*/ 1940966 w 2268486"/>
                    <a:gd name="connsiteY318" fmla="*/ 1028257 h 1208282"/>
                    <a:gd name="connsiteX319" fmla="*/ 1937631 w 2268486"/>
                    <a:gd name="connsiteY319" fmla="*/ 1033116 h 1208282"/>
                    <a:gd name="connsiteX320" fmla="*/ 1936306 w 2268486"/>
                    <a:gd name="connsiteY320" fmla="*/ 1037792 h 1208282"/>
                    <a:gd name="connsiteX321" fmla="*/ 1940447 w 2268486"/>
                    <a:gd name="connsiteY321" fmla="*/ 1036627 h 1208282"/>
                    <a:gd name="connsiteX322" fmla="*/ 1954794 w 2268486"/>
                    <a:gd name="connsiteY322" fmla="*/ 1026094 h 1208282"/>
                    <a:gd name="connsiteX323" fmla="*/ 1950293 w 2268486"/>
                    <a:gd name="connsiteY323" fmla="*/ 1038861 h 1208282"/>
                    <a:gd name="connsiteX324" fmla="*/ 1951570 w 2268486"/>
                    <a:gd name="connsiteY324" fmla="*/ 1044789 h 1208282"/>
                    <a:gd name="connsiteX325" fmla="*/ 1108678 w 2268486"/>
                    <a:gd name="connsiteY325" fmla="*/ 1208280 h 1208282"/>
                    <a:gd name="connsiteX326" fmla="*/ 1116458 w 2268486"/>
                    <a:gd name="connsiteY326" fmla="*/ 1208272 h 1208282"/>
                    <a:gd name="connsiteX327" fmla="*/ 1139438 w 2268486"/>
                    <a:gd name="connsiteY327" fmla="*/ 1197533 h 1208282"/>
                    <a:gd name="connsiteX328" fmla="*/ 1154726 w 2268486"/>
                    <a:gd name="connsiteY328" fmla="*/ 1190351 h 1208282"/>
                    <a:gd name="connsiteX329" fmla="*/ 1188972 w 2268486"/>
                    <a:gd name="connsiteY329" fmla="*/ 1184439 h 1208282"/>
                    <a:gd name="connsiteX330" fmla="*/ 1223497 w 2268486"/>
                    <a:gd name="connsiteY330" fmla="*/ 1170827 h 1208282"/>
                    <a:gd name="connsiteX331" fmla="*/ 1227215 w 2268486"/>
                    <a:gd name="connsiteY331" fmla="*/ 1167651 h 1208282"/>
                    <a:gd name="connsiteX332" fmla="*/ 1225412 w 2268486"/>
                    <a:gd name="connsiteY332" fmla="*/ 1163781 h 1208282"/>
                    <a:gd name="connsiteX333" fmla="*/ 1226920 w 2268486"/>
                    <a:gd name="connsiteY333" fmla="*/ 1157741 h 1208282"/>
                    <a:gd name="connsiteX334" fmla="*/ 1225827 w 2268486"/>
                    <a:gd name="connsiteY334" fmla="*/ 1149371 h 1208282"/>
                    <a:gd name="connsiteX335" fmla="*/ 1242072 w 2268486"/>
                    <a:gd name="connsiteY335" fmla="*/ 1143251 h 1208282"/>
                    <a:gd name="connsiteX336" fmla="*/ 1293912 w 2268486"/>
                    <a:gd name="connsiteY336" fmla="*/ 1143426 h 1208282"/>
                    <a:gd name="connsiteX337" fmla="*/ 1305785 w 2268486"/>
                    <a:gd name="connsiteY337" fmla="*/ 1131123 h 1208282"/>
                    <a:gd name="connsiteX338" fmla="*/ 1308538 w 2268486"/>
                    <a:gd name="connsiteY338" fmla="*/ 1127995 h 1208282"/>
                    <a:gd name="connsiteX339" fmla="*/ 1313166 w 2268486"/>
                    <a:gd name="connsiteY339" fmla="*/ 1124508 h 1208282"/>
                    <a:gd name="connsiteX340" fmla="*/ 1317818 w 2268486"/>
                    <a:gd name="connsiteY340" fmla="*/ 1122769 h 1208282"/>
                    <a:gd name="connsiteX341" fmla="*/ 1321959 w 2268486"/>
                    <a:gd name="connsiteY341" fmla="*/ 1120104 h 1208282"/>
                    <a:gd name="connsiteX342" fmla="*/ 1327281 w 2268486"/>
                    <a:gd name="connsiteY342" fmla="*/ 1118069 h 1208282"/>
                    <a:gd name="connsiteX343" fmla="*/ 1330432 w 2268486"/>
                    <a:gd name="connsiteY343" fmla="*/ 1115085 h 1208282"/>
                    <a:gd name="connsiteX344" fmla="*/ 1340861 w 2268486"/>
                    <a:gd name="connsiteY344" fmla="*/ 1107720 h 1208282"/>
                    <a:gd name="connsiteX345" fmla="*/ 1345337 w 2268486"/>
                    <a:gd name="connsiteY345" fmla="*/ 1105143 h 1208282"/>
                    <a:gd name="connsiteX346" fmla="*/ 1350596 w 2268486"/>
                    <a:gd name="connsiteY346" fmla="*/ 1102015 h 1208282"/>
                    <a:gd name="connsiteX347" fmla="*/ 1355526 w 2268486"/>
                    <a:gd name="connsiteY347" fmla="*/ 1100148 h 1208282"/>
                    <a:gd name="connsiteX348" fmla="*/ 1360218 w 2268486"/>
                    <a:gd name="connsiteY348" fmla="*/ 1098465 h 1208282"/>
                    <a:gd name="connsiteX349" fmla="*/ 1364383 w 2268486"/>
                    <a:gd name="connsiteY349" fmla="*/ 1097730 h 1208282"/>
                    <a:gd name="connsiteX350" fmla="*/ 1374205 w 2268486"/>
                    <a:gd name="connsiteY350" fmla="*/ 1098097 h 1208282"/>
                    <a:gd name="connsiteX351" fmla="*/ 1387339 w 2268486"/>
                    <a:gd name="connsiteY351" fmla="*/ 1097914 h 1208282"/>
                    <a:gd name="connsiteX352" fmla="*/ 1408691 w 2268486"/>
                    <a:gd name="connsiteY352" fmla="*/ 1097427 h 1208282"/>
                    <a:gd name="connsiteX353" fmla="*/ 1421027 w 2268486"/>
                    <a:gd name="connsiteY353" fmla="*/ 1097411 h 1208282"/>
                    <a:gd name="connsiteX354" fmla="*/ 1431256 w 2268486"/>
                    <a:gd name="connsiteY354" fmla="*/ 1097770 h 1208282"/>
                    <a:gd name="connsiteX355" fmla="*/ 1452448 w 2268486"/>
                    <a:gd name="connsiteY355" fmla="*/ 1097475 h 1208282"/>
                    <a:gd name="connsiteX356" fmla="*/ 1455097 w 2268486"/>
                    <a:gd name="connsiteY356" fmla="*/ 1094244 h 1208282"/>
                    <a:gd name="connsiteX357" fmla="*/ 1457579 w 2268486"/>
                    <a:gd name="connsiteY357" fmla="*/ 1090860 h 1208282"/>
                    <a:gd name="connsiteX358" fmla="*/ 1460962 w 2268486"/>
                    <a:gd name="connsiteY358" fmla="*/ 1088515 h 1208282"/>
                    <a:gd name="connsiteX359" fmla="*/ 1464752 w 2268486"/>
                    <a:gd name="connsiteY359" fmla="*/ 1090063 h 1208282"/>
                    <a:gd name="connsiteX360" fmla="*/ 1468119 w 2268486"/>
                    <a:gd name="connsiteY360" fmla="*/ 1087685 h 1208282"/>
                    <a:gd name="connsiteX361" fmla="*/ 1471534 w 2268486"/>
                    <a:gd name="connsiteY361" fmla="*/ 1089927 h 1208282"/>
                    <a:gd name="connsiteX362" fmla="*/ 1474941 w 2268486"/>
                    <a:gd name="connsiteY362" fmla="*/ 1087390 h 1208282"/>
                    <a:gd name="connsiteX363" fmla="*/ 1476928 w 2268486"/>
                    <a:gd name="connsiteY363" fmla="*/ 1083783 h 1208282"/>
                    <a:gd name="connsiteX364" fmla="*/ 1480893 w 2268486"/>
                    <a:gd name="connsiteY364" fmla="*/ 1084725 h 1208282"/>
                    <a:gd name="connsiteX365" fmla="*/ 1480343 w 2268486"/>
                    <a:gd name="connsiteY365" fmla="*/ 1080528 h 1208282"/>
                    <a:gd name="connsiteX366" fmla="*/ 1483487 w 2268486"/>
                    <a:gd name="connsiteY366" fmla="*/ 1077847 h 1208282"/>
                    <a:gd name="connsiteX367" fmla="*/ 1488705 w 2268486"/>
                    <a:gd name="connsiteY367" fmla="*/ 1074759 h 1208282"/>
                    <a:gd name="connsiteX368" fmla="*/ 1491585 w 2268486"/>
                    <a:gd name="connsiteY368" fmla="*/ 1071822 h 1208282"/>
                    <a:gd name="connsiteX369" fmla="*/ 1496485 w 2268486"/>
                    <a:gd name="connsiteY369" fmla="*/ 1068719 h 1208282"/>
                    <a:gd name="connsiteX370" fmla="*/ 1496461 w 2268486"/>
                    <a:gd name="connsiteY370" fmla="*/ 1064498 h 1208282"/>
                    <a:gd name="connsiteX371" fmla="*/ 1499285 w 2268486"/>
                    <a:gd name="connsiteY371" fmla="*/ 1061418 h 1208282"/>
                    <a:gd name="connsiteX372" fmla="*/ 1500945 w 2268486"/>
                    <a:gd name="connsiteY372" fmla="*/ 1057013 h 1208282"/>
                    <a:gd name="connsiteX373" fmla="*/ 1504360 w 2268486"/>
                    <a:gd name="connsiteY373" fmla="*/ 1053391 h 1208282"/>
                    <a:gd name="connsiteX374" fmla="*/ 1508198 w 2268486"/>
                    <a:gd name="connsiteY374" fmla="*/ 1051492 h 1208282"/>
                    <a:gd name="connsiteX375" fmla="*/ 1513113 w 2268486"/>
                    <a:gd name="connsiteY375" fmla="*/ 1042356 h 1208282"/>
                    <a:gd name="connsiteX376" fmla="*/ 1542747 w 2268486"/>
                    <a:gd name="connsiteY376" fmla="*/ 1017301 h 1208282"/>
                    <a:gd name="connsiteX377" fmla="*/ 1546912 w 2268486"/>
                    <a:gd name="connsiteY377" fmla="*/ 1018203 h 1208282"/>
                    <a:gd name="connsiteX378" fmla="*/ 1544981 w 2268486"/>
                    <a:gd name="connsiteY378" fmla="*/ 1023932 h 1208282"/>
                    <a:gd name="connsiteX379" fmla="*/ 1548628 w 2268486"/>
                    <a:gd name="connsiteY379" fmla="*/ 1026334 h 1208282"/>
                    <a:gd name="connsiteX380" fmla="*/ 1552657 w 2268486"/>
                    <a:gd name="connsiteY380" fmla="*/ 1024882 h 1208282"/>
                    <a:gd name="connsiteX381" fmla="*/ 1557141 w 2268486"/>
                    <a:gd name="connsiteY381" fmla="*/ 1023868 h 1208282"/>
                    <a:gd name="connsiteX382" fmla="*/ 1561259 w 2268486"/>
                    <a:gd name="connsiteY382" fmla="*/ 1023102 h 1208282"/>
                    <a:gd name="connsiteX383" fmla="*/ 1565440 w 2268486"/>
                    <a:gd name="connsiteY383" fmla="*/ 1020565 h 1208282"/>
                    <a:gd name="connsiteX384" fmla="*/ 1569605 w 2268486"/>
                    <a:gd name="connsiteY384" fmla="*/ 1021722 h 1208282"/>
                    <a:gd name="connsiteX385" fmla="*/ 1572501 w 2268486"/>
                    <a:gd name="connsiteY385" fmla="*/ 1025209 h 1208282"/>
                    <a:gd name="connsiteX386" fmla="*/ 1574304 w 2268486"/>
                    <a:gd name="connsiteY386" fmla="*/ 1028855 h 1208282"/>
                    <a:gd name="connsiteX387" fmla="*/ 1563565 w 2268486"/>
                    <a:gd name="connsiteY387" fmla="*/ 1067011 h 1208282"/>
                    <a:gd name="connsiteX388" fmla="*/ 1562152 w 2268486"/>
                    <a:gd name="connsiteY388" fmla="*/ 1071096 h 1208282"/>
                    <a:gd name="connsiteX389" fmla="*/ 1560126 w 2268486"/>
                    <a:gd name="connsiteY389" fmla="*/ 1075102 h 1208282"/>
                    <a:gd name="connsiteX390" fmla="*/ 1563389 w 2268486"/>
                    <a:gd name="connsiteY390" fmla="*/ 1077799 h 1208282"/>
                    <a:gd name="connsiteX391" fmla="*/ 1567434 w 2268486"/>
                    <a:gd name="connsiteY391" fmla="*/ 1078381 h 1208282"/>
                    <a:gd name="connsiteX392" fmla="*/ 1565759 w 2268486"/>
                    <a:gd name="connsiteY392" fmla="*/ 1082004 h 1208282"/>
                    <a:gd name="connsiteX393" fmla="*/ 1566365 w 2268486"/>
                    <a:gd name="connsiteY393" fmla="*/ 1086201 h 1208282"/>
                    <a:gd name="connsiteX394" fmla="*/ 1564051 w 2268486"/>
                    <a:gd name="connsiteY394" fmla="*/ 1089911 h 1208282"/>
                    <a:gd name="connsiteX395" fmla="*/ 1565990 w 2268486"/>
                    <a:gd name="connsiteY395" fmla="*/ 1093805 h 1208282"/>
                    <a:gd name="connsiteX396" fmla="*/ 1570195 w 2268486"/>
                    <a:gd name="connsiteY396" fmla="*/ 1092297 h 1208282"/>
                    <a:gd name="connsiteX397" fmla="*/ 1572190 w 2268486"/>
                    <a:gd name="connsiteY397" fmla="*/ 1096366 h 1208282"/>
                    <a:gd name="connsiteX398" fmla="*/ 1577009 w 2268486"/>
                    <a:gd name="connsiteY398" fmla="*/ 1093765 h 1208282"/>
                    <a:gd name="connsiteX399" fmla="*/ 1589840 w 2268486"/>
                    <a:gd name="connsiteY399" fmla="*/ 1093765 h 1208282"/>
                    <a:gd name="connsiteX400" fmla="*/ 1597164 w 2268486"/>
                    <a:gd name="connsiteY400" fmla="*/ 1092983 h 1208282"/>
                    <a:gd name="connsiteX401" fmla="*/ 1603364 w 2268486"/>
                    <a:gd name="connsiteY401" fmla="*/ 1089863 h 1208282"/>
                    <a:gd name="connsiteX402" fmla="*/ 1613250 w 2268486"/>
                    <a:gd name="connsiteY402" fmla="*/ 1089089 h 1208282"/>
                    <a:gd name="connsiteX403" fmla="*/ 1621245 w 2268486"/>
                    <a:gd name="connsiteY403" fmla="*/ 1084405 h 1208282"/>
                    <a:gd name="connsiteX404" fmla="*/ 1641536 w 2268486"/>
                    <a:gd name="connsiteY404" fmla="*/ 1077392 h 1208282"/>
                    <a:gd name="connsiteX405" fmla="*/ 1649762 w 2268486"/>
                    <a:gd name="connsiteY405" fmla="*/ 1071926 h 1208282"/>
                    <a:gd name="connsiteX406" fmla="*/ 1646012 w 2268486"/>
                    <a:gd name="connsiteY406" fmla="*/ 1077392 h 1208282"/>
                    <a:gd name="connsiteX407" fmla="*/ 1637929 w 2268486"/>
                    <a:gd name="connsiteY407" fmla="*/ 1080504 h 1208282"/>
                    <a:gd name="connsiteX408" fmla="*/ 1633262 w 2268486"/>
                    <a:gd name="connsiteY408" fmla="*/ 1086743 h 1208282"/>
                    <a:gd name="connsiteX409" fmla="*/ 1658763 w 2268486"/>
                    <a:gd name="connsiteY409" fmla="*/ 1085187 h 1208282"/>
                    <a:gd name="connsiteX410" fmla="*/ 1665928 w 2268486"/>
                    <a:gd name="connsiteY410" fmla="*/ 1086743 h 1208282"/>
                    <a:gd name="connsiteX411" fmla="*/ 1647568 w 2268486"/>
                    <a:gd name="connsiteY411" fmla="*/ 1093765 h 1208282"/>
                    <a:gd name="connsiteX412" fmla="*/ 1649395 w 2268486"/>
                    <a:gd name="connsiteY412" fmla="*/ 1088307 h 1208282"/>
                    <a:gd name="connsiteX413" fmla="*/ 1634626 w 2268486"/>
                    <a:gd name="connsiteY413" fmla="*/ 1092201 h 1208282"/>
                    <a:gd name="connsiteX414" fmla="*/ 1624126 w 2268486"/>
                    <a:gd name="connsiteY414" fmla="*/ 1097914 h 1208282"/>
                    <a:gd name="connsiteX415" fmla="*/ 1615795 w 2268486"/>
                    <a:gd name="connsiteY415" fmla="*/ 1102470 h 1208282"/>
                    <a:gd name="connsiteX416" fmla="*/ 1592656 w 2268486"/>
                    <a:gd name="connsiteY416" fmla="*/ 1113465 h 1208282"/>
                    <a:gd name="connsiteX417" fmla="*/ 1585100 w 2268486"/>
                    <a:gd name="connsiteY417" fmla="*/ 1121364 h 1208282"/>
                    <a:gd name="connsiteX418" fmla="*/ 1597811 w 2268486"/>
                    <a:gd name="connsiteY418" fmla="*/ 1113465 h 1208282"/>
                    <a:gd name="connsiteX419" fmla="*/ 1592744 w 2268486"/>
                    <a:gd name="connsiteY419" fmla="*/ 1117415 h 1208282"/>
                    <a:gd name="connsiteX420" fmla="*/ 1589129 w 2268486"/>
                    <a:gd name="connsiteY420" fmla="*/ 1122944 h 1208282"/>
                    <a:gd name="connsiteX421" fmla="*/ 1587198 w 2268486"/>
                    <a:gd name="connsiteY421" fmla="*/ 1129264 h 1208282"/>
                    <a:gd name="connsiteX422" fmla="*/ 1586592 w 2268486"/>
                    <a:gd name="connsiteY422" fmla="*/ 1136030 h 1208282"/>
                    <a:gd name="connsiteX423" fmla="*/ 1586991 w 2268486"/>
                    <a:gd name="connsiteY423" fmla="*/ 1142700 h 1208282"/>
                    <a:gd name="connsiteX424" fmla="*/ 1590949 w 2268486"/>
                    <a:gd name="connsiteY424" fmla="*/ 1140331 h 1208282"/>
                    <a:gd name="connsiteX425" fmla="*/ 1591395 w 2268486"/>
                    <a:gd name="connsiteY425" fmla="*/ 1144607 h 1208282"/>
                    <a:gd name="connsiteX426" fmla="*/ 1593246 w 2268486"/>
                    <a:gd name="connsiteY426" fmla="*/ 1149810 h 1208282"/>
                    <a:gd name="connsiteX427" fmla="*/ 1599079 w 2268486"/>
                    <a:gd name="connsiteY427" fmla="*/ 1149810 h 1208282"/>
                    <a:gd name="connsiteX428" fmla="*/ 1604712 w 2268486"/>
                    <a:gd name="connsiteY428" fmla="*/ 1144607 h 1208282"/>
                    <a:gd name="connsiteX429" fmla="*/ 1612452 w 2268486"/>
                    <a:gd name="connsiteY429" fmla="*/ 1141910 h 1208282"/>
                    <a:gd name="connsiteX430" fmla="*/ 1619218 w 2268486"/>
                    <a:gd name="connsiteY430" fmla="*/ 1138751 h 1208282"/>
                    <a:gd name="connsiteX431" fmla="*/ 1625434 w 2268486"/>
                    <a:gd name="connsiteY431" fmla="*/ 1131769 h 1208282"/>
                    <a:gd name="connsiteX432" fmla="*/ 1629743 w 2268486"/>
                    <a:gd name="connsiteY432" fmla="*/ 1128737 h 1208282"/>
                    <a:gd name="connsiteX433" fmla="*/ 1639174 w 2268486"/>
                    <a:gd name="connsiteY433" fmla="*/ 1122442 h 1208282"/>
                    <a:gd name="connsiteX434" fmla="*/ 1641911 w 2268486"/>
                    <a:gd name="connsiteY434" fmla="*/ 1117503 h 1208282"/>
                    <a:gd name="connsiteX435" fmla="*/ 1646547 w 2268486"/>
                    <a:gd name="connsiteY435" fmla="*/ 1111885 h 1208282"/>
                    <a:gd name="connsiteX436" fmla="*/ 1653034 w 2268486"/>
                    <a:gd name="connsiteY436" fmla="*/ 1109515 h 1208282"/>
                    <a:gd name="connsiteX437" fmla="*/ 1653241 w 2268486"/>
                    <a:gd name="connsiteY437" fmla="*/ 1114877 h 1208282"/>
                    <a:gd name="connsiteX438" fmla="*/ 1659225 w 2268486"/>
                    <a:gd name="connsiteY438" fmla="*/ 1115835 h 1208282"/>
                    <a:gd name="connsiteX439" fmla="*/ 1663638 w 2268486"/>
                    <a:gd name="connsiteY439" fmla="*/ 1115045 h 1208282"/>
                    <a:gd name="connsiteX440" fmla="*/ 1666742 w 2268486"/>
                    <a:gd name="connsiteY440" fmla="*/ 1110305 h 1208282"/>
                    <a:gd name="connsiteX441" fmla="*/ 1671465 w 2268486"/>
                    <a:gd name="connsiteY441" fmla="*/ 1109148 h 1208282"/>
                    <a:gd name="connsiteX442" fmla="*/ 1678064 w 2268486"/>
                    <a:gd name="connsiteY442" fmla="*/ 1108143 h 1208282"/>
                    <a:gd name="connsiteX443" fmla="*/ 1682205 w 2268486"/>
                    <a:gd name="connsiteY443" fmla="*/ 1107321 h 1208282"/>
                    <a:gd name="connsiteX444" fmla="*/ 1691078 w 2268486"/>
                    <a:gd name="connsiteY444" fmla="*/ 1104712 h 1208282"/>
                    <a:gd name="connsiteX445" fmla="*/ 1707914 w 2268486"/>
                    <a:gd name="connsiteY445" fmla="*/ 1097914 h 1208282"/>
                    <a:gd name="connsiteX446" fmla="*/ 1721677 w 2268486"/>
                    <a:gd name="connsiteY446" fmla="*/ 1092783 h 1208282"/>
                    <a:gd name="connsiteX447" fmla="*/ 1727351 w 2268486"/>
                    <a:gd name="connsiteY447" fmla="*/ 1091211 h 1208282"/>
                    <a:gd name="connsiteX448" fmla="*/ 1733598 w 2268486"/>
                    <a:gd name="connsiteY448" fmla="*/ 1090645 h 1208282"/>
                    <a:gd name="connsiteX449" fmla="*/ 1738896 w 2268486"/>
                    <a:gd name="connsiteY449" fmla="*/ 1088930 h 1208282"/>
                    <a:gd name="connsiteX450" fmla="*/ 1727933 w 2268486"/>
                    <a:gd name="connsiteY450" fmla="*/ 1085179 h 1208282"/>
                    <a:gd name="connsiteX451" fmla="*/ 1734428 w 2268486"/>
                    <a:gd name="connsiteY451" fmla="*/ 1082850 h 1208282"/>
                    <a:gd name="connsiteX452" fmla="*/ 1738864 w 2268486"/>
                    <a:gd name="connsiteY452" fmla="*/ 1078948 h 1208282"/>
                    <a:gd name="connsiteX453" fmla="*/ 1742351 w 2268486"/>
                    <a:gd name="connsiteY453" fmla="*/ 1082068 h 1208282"/>
                    <a:gd name="connsiteX454" fmla="*/ 1744226 w 2268486"/>
                    <a:gd name="connsiteY454" fmla="*/ 1078166 h 1208282"/>
                    <a:gd name="connsiteX455" fmla="*/ 1749492 w 2268486"/>
                    <a:gd name="connsiteY455" fmla="*/ 1079730 h 1208282"/>
                    <a:gd name="connsiteX456" fmla="*/ 1756610 w 2268486"/>
                    <a:gd name="connsiteY456" fmla="*/ 1076722 h 1208282"/>
                    <a:gd name="connsiteX457" fmla="*/ 1762227 w 2268486"/>
                    <a:gd name="connsiteY457" fmla="*/ 1075828 h 1208282"/>
                    <a:gd name="connsiteX458" fmla="*/ 1767597 w 2268486"/>
                    <a:gd name="connsiteY458" fmla="*/ 1071791 h 1208282"/>
                    <a:gd name="connsiteX459" fmla="*/ 1772480 w 2268486"/>
                    <a:gd name="connsiteY459" fmla="*/ 1069588 h 1208282"/>
                    <a:gd name="connsiteX460" fmla="*/ 1779047 w 2268486"/>
                    <a:gd name="connsiteY460" fmla="*/ 1064913 h 1208282"/>
                    <a:gd name="connsiteX461" fmla="*/ 1779366 w 2268486"/>
                    <a:gd name="connsiteY461" fmla="*/ 1059591 h 1208282"/>
                    <a:gd name="connsiteX462" fmla="*/ 1773430 w 2268486"/>
                    <a:gd name="connsiteY462" fmla="*/ 1056335 h 1208282"/>
                    <a:gd name="connsiteX463" fmla="*/ 1768626 w 2268486"/>
                    <a:gd name="connsiteY463" fmla="*/ 1055561 h 1208282"/>
                    <a:gd name="connsiteX464" fmla="*/ 1761581 w 2268486"/>
                    <a:gd name="connsiteY464" fmla="*/ 1055553 h 1208282"/>
                    <a:gd name="connsiteX465" fmla="*/ 1767605 w 2268486"/>
                    <a:gd name="connsiteY465" fmla="*/ 1048531 h 1208282"/>
                    <a:gd name="connsiteX466" fmla="*/ 1771858 w 2268486"/>
                    <a:gd name="connsiteY466" fmla="*/ 1043074 h 1208282"/>
                    <a:gd name="connsiteX467" fmla="*/ 1773813 w 2268486"/>
                    <a:gd name="connsiteY467" fmla="*/ 1036834 h 1208282"/>
                    <a:gd name="connsiteX468" fmla="*/ 1771961 w 2268486"/>
                    <a:gd name="connsiteY468" fmla="*/ 1032629 h 1208282"/>
                    <a:gd name="connsiteX469" fmla="*/ 1766017 w 2268486"/>
                    <a:gd name="connsiteY469" fmla="*/ 1031377 h 1208282"/>
                    <a:gd name="connsiteX470" fmla="*/ 1762004 w 2268486"/>
                    <a:gd name="connsiteY470" fmla="*/ 1036060 h 1208282"/>
                    <a:gd name="connsiteX471" fmla="*/ 1752556 w 2268486"/>
                    <a:gd name="connsiteY471" fmla="*/ 1043856 h 1208282"/>
                    <a:gd name="connsiteX472" fmla="*/ 1749301 w 2268486"/>
                    <a:gd name="connsiteY472" fmla="*/ 1050095 h 1208282"/>
                    <a:gd name="connsiteX473" fmla="*/ 1732202 w 2268486"/>
                    <a:gd name="connsiteY473" fmla="*/ 1061793 h 1208282"/>
                    <a:gd name="connsiteX474" fmla="*/ 1730710 w 2268486"/>
                    <a:gd name="connsiteY474" fmla="*/ 1066468 h 1208282"/>
                    <a:gd name="connsiteX475" fmla="*/ 1730518 w 2268486"/>
                    <a:gd name="connsiteY475" fmla="*/ 1075046 h 1208282"/>
                    <a:gd name="connsiteX476" fmla="*/ 1721462 w 2268486"/>
                    <a:gd name="connsiteY476" fmla="*/ 1077392 h 1208282"/>
                    <a:gd name="connsiteX477" fmla="*/ 1720010 w 2268486"/>
                    <a:gd name="connsiteY477" fmla="*/ 1073035 h 1208282"/>
                    <a:gd name="connsiteX478" fmla="*/ 1720385 w 2268486"/>
                    <a:gd name="connsiteY478" fmla="*/ 1068806 h 1208282"/>
                    <a:gd name="connsiteX479" fmla="*/ 1713762 w 2268486"/>
                    <a:gd name="connsiteY479" fmla="*/ 1073490 h 1208282"/>
                    <a:gd name="connsiteX480" fmla="*/ 1702145 w 2268486"/>
                    <a:gd name="connsiteY480" fmla="*/ 1075828 h 1208282"/>
                    <a:gd name="connsiteX481" fmla="*/ 1692857 w 2268486"/>
                    <a:gd name="connsiteY481" fmla="*/ 1071990 h 1208282"/>
                    <a:gd name="connsiteX482" fmla="*/ 1672886 w 2268486"/>
                    <a:gd name="connsiteY482" fmla="*/ 1069588 h 1208282"/>
                    <a:gd name="connsiteX483" fmla="*/ 1664867 w 2268486"/>
                    <a:gd name="connsiteY483" fmla="*/ 1064913 h 1208282"/>
                    <a:gd name="connsiteX484" fmla="*/ 1673556 w 2268486"/>
                    <a:gd name="connsiteY484" fmla="*/ 1061793 h 1208282"/>
                    <a:gd name="connsiteX485" fmla="*/ 1668162 w 2268486"/>
                    <a:gd name="connsiteY485" fmla="*/ 1058665 h 1208282"/>
                    <a:gd name="connsiteX486" fmla="*/ 1654725 w 2268486"/>
                    <a:gd name="connsiteY486" fmla="*/ 1057109 h 1208282"/>
                    <a:gd name="connsiteX487" fmla="*/ 1653042 w 2268486"/>
                    <a:gd name="connsiteY487" fmla="*/ 1046976 h 1208282"/>
                    <a:gd name="connsiteX488" fmla="*/ 1650808 w 2268486"/>
                    <a:gd name="connsiteY488" fmla="*/ 1042292 h 1208282"/>
                    <a:gd name="connsiteX489" fmla="*/ 1650480 w 2268486"/>
                    <a:gd name="connsiteY489" fmla="*/ 1037616 h 1208282"/>
                    <a:gd name="connsiteX490" fmla="*/ 1653066 w 2268486"/>
                    <a:gd name="connsiteY490" fmla="*/ 1033714 h 1208282"/>
                    <a:gd name="connsiteX491" fmla="*/ 1654645 w 2268486"/>
                    <a:gd name="connsiteY491" fmla="*/ 1029039 h 1208282"/>
                    <a:gd name="connsiteX492" fmla="*/ 1644775 w 2268486"/>
                    <a:gd name="connsiteY492" fmla="*/ 1028257 h 1208282"/>
                    <a:gd name="connsiteX493" fmla="*/ 1655746 w 2268486"/>
                    <a:gd name="connsiteY493" fmla="*/ 1022017 h 1208282"/>
                    <a:gd name="connsiteX494" fmla="*/ 1660374 w 2268486"/>
                    <a:gd name="connsiteY494" fmla="*/ 1015786 h 1208282"/>
                    <a:gd name="connsiteX495" fmla="*/ 1663582 w 2268486"/>
                    <a:gd name="connsiteY495" fmla="*/ 1011884 h 1208282"/>
                    <a:gd name="connsiteX496" fmla="*/ 1669311 w 2268486"/>
                    <a:gd name="connsiteY496" fmla="*/ 1007982 h 1208282"/>
                    <a:gd name="connsiteX497" fmla="*/ 1673923 w 2268486"/>
                    <a:gd name="connsiteY497" fmla="*/ 1001742 h 1208282"/>
                    <a:gd name="connsiteX498" fmla="*/ 1665313 w 2268486"/>
                    <a:gd name="connsiteY498" fmla="*/ 1004862 h 1208282"/>
                    <a:gd name="connsiteX499" fmla="*/ 1654598 w 2268486"/>
                    <a:gd name="connsiteY499" fmla="*/ 1004862 h 1208282"/>
                    <a:gd name="connsiteX500" fmla="*/ 1640123 w 2268486"/>
                    <a:gd name="connsiteY500" fmla="*/ 1010320 h 1208282"/>
                    <a:gd name="connsiteX501" fmla="*/ 1640100 w 2268486"/>
                    <a:gd name="connsiteY501" fmla="*/ 1004862 h 1208282"/>
                    <a:gd name="connsiteX502" fmla="*/ 1634594 w 2268486"/>
                    <a:gd name="connsiteY502" fmla="*/ 1002524 h 1208282"/>
                    <a:gd name="connsiteX503" fmla="*/ 1625594 w 2268486"/>
                    <a:gd name="connsiteY503" fmla="*/ 999404 h 1208282"/>
                    <a:gd name="connsiteX504" fmla="*/ 1628554 w 2268486"/>
                    <a:gd name="connsiteY504" fmla="*/ 996285 h 1208282"/>
                    <a:gd name="connsiteX505" fmla="*/ 1638265 w 2268486"/>
                    <a:gd name="connsiteY505" fmla="*/ 995503 h 1208282"/>
                    <a:gd name="connsiteX506" fmla="*/ 1650512 w 2268486"/>
                    <a:gd name="connsiteY506" fmla="*/ 1000186 h 1208282"/>
                    <a:gd name="connsiteX507" fmla="*/ 1666215 w 2268486"/>
                    <a:gd name="connsiteY507" fmla="*/ 994729 h 1208282"/>
                    <a:gd name="connsiteX508" fmla="*/ 1673444 w 2268486"/>
                    <a:gd name="connsiteY508" fmla="*/ 990045 h 1208282"/>
                    <a:gd name="connsiteX509" fmla="*/ 1679779 w 2268486"/>
                    <a:gd name="connsiteY509" fmla="*/ 986151 h 1208282"/>
                    <a:gd name="connsiteX510" fmla="*/ 1685955 w 2268486"/>
                    <a:gd name="connsiteY510" fmla="*/ 984587 h 1208282"/>
                    <a:gd name="connsiteX511" fmla="*/ 1687519 w 2268486"/>
                    <a:gd name="connsiteY511" fmla="*/ 979912 h 1208282"/>
                    <a:gd name="connsiteX512" fmla="*/ 1685740 w 2268486"/>
                    <a:gd name="connsiteY512" fmla="*/ 972108 h 1208282"/>
                    <a:gd name="connsiteX513" fmla="*/ 1690232 w 2268486"/>
                    <a:gd name="connsiteY513" fmla="*/ 973672 h 1208282"/>
                    <a:gd name="connsiteX514" fmla="*/ 1691788 w 2268486"/>
                    <a:gd name="connsiteY514" fmla="*/ 968988 h 1208282"/>
                    <a:gd name="connsiteX515" fmla="*/ 1685485 w 2268486"/>
                    <a:gd name="connsiteY515" fmla="*/ 963531 h 1208282"/>
                    <a:gd name="connsiteX516" fmla="*/ 1677569 w 2268486"/>
                    <a:gd name="connsiteY516" fmla="*/ 960969 h 1208282"/>
                    <a:gd name="connsiteX517" fmla="*/ 1662952 w 2268486"/>
                    <a:gd name="connsiteY517" fmla="*/ 958073 h 1208282"/>
                    <a:gd name="connsiteX518" fmla="*/ 1645589 w 2268486"/>
                    <a:gd name="connsiteY518" fmla="*/ 959972 h 1208282"/>
                    <a:gd name="connsiteX519" fmla="*/ 1638416 w 2268486"/>
                    <a:gd name="connsiteY519" fmla="*/ 960411 h 1208282"/>
                    <a:gd name="connsiteX520" fmla="*/ 1625330 w 2268486"/>
                    <a:gd name="connsiteY520" fmla="*/ 965150 h 1208282"/>
                    <a:gd name="connsiteX521" fmla="*/ 1604721 w 2268486"/>
                    <a:gd name="connsiteY521" fmla="*/ 971215 h 1208282"/>
                    <a:gd name="connsiteX522" fmla="*/ 1599478 w 2268486"/>
                    <a:gd name="connsiteY522" fmla="*/ 972962 h 1208282"/>
                    <a:gd name="connsiteX523" fmla="*/ 1583161 w 2268486"/>
                    <a:gd name="connsiteY523" fmla="*/ 979824 h 1208282"/>
                    <a:gd name="connsiteX524" fmla="*/ 1575996 w 2268486"/>
                    <a:gd name="connsiteY524" fmla="*/ 983031 h 1208282"/>
                    <a:gd name="connsiteX525" fmla="*/ 1560756 w 2268486"/>
                    <a:gd name="connsiteY525" fmla="*/ 990635 h 1208282"/>
                    <a:gd name="connsiteX526" fmla="*/ 1552585 w 2268486"/>
                    <a:gd name="connsiteY526" fmla="*/ 993963 h 1208282"/>
                    <a:gd name="connsiteX527" fmla="*/ 1542811 w 2268486"/>
                    <a:gd name="connsiteY527" fmla="*/ 1000186 h 1208282"/>
                    <a:gd name="connsiteX528" fmla="*/ 1537122 w 2268486"/>
                    <a:gd name="connsiteY528" fmla="*/ 1007200 h 1208282"/>
                    <a:gd name="connsiteX529" fmla="*/ 1504304 w 2268486"/>
                    <a:gd name="connsiteY529" fmla="*/ 1031377 h 1208282"/>
                    <a:gd name="connsiteX530" fmla="*/ 1492726 w 2268486"/>
                    <a:gd name="connsiteY530" fmla="*/ 1035278 h 1208282"/>
                    <a:gd name="connsiteX531" fmla="*/ 1504687 w 2268486"/>
                    <a:gd name="connsiteY531" fmla="*/ 1025137 h 1208282"/>
                    <a:gd name="connsiteX532" fmla="*/ 1509786 w 2268486"/>
                    <a:gd name="connsiteY532" fmla="*/ 1018123 h 1208282"/>
                    <a:gd name="connsiteX533" fmla="*/ 1517533 w 2268486"/>
                    <a:gd name="connsiteY533" fmla="*/ 1014222 h 1208282"/>
                    <a:gd name="connsiteX534" fmla="*/ 1523406 w 2268486"/>
                    <a:gd name="connsiteY534" fmla="*/ 1010296 h 1208282"/>
                    <a:gd name="connsiteX535" fmla="*/ 1530691 w 2268486"/>
                    <a:gd name="connsiteY535" fmla="*/ 1004088 h 1208282"/>
                    <a:gd name="connsiteX536" fmla="*/ 1541574 w 2268486"/>
                    <a:gd name="connsiteY536" fmla="*/ 993165 h 1208282"/>
                    <a:gd name="connsiteX537" fmla="*/ 1549553 w 2268486"/>
                    <a:gd name="connsiteY537" fmla="*/ 988489 h 1208282"/>
                    <a:gd name="connsiteX538" fmla="*/ 1560453 w 2268486"/>
                    <a:gd name="connsiteY538" fmla="*/ 979130 h 1208282"/>
                    <a:gd name="connsiteX539" fmla="*/ 1564921 w 2268486"/>
                    <a:gd name="connsiteY539" fmla="*/ 973672 h 1208282"/>
                    <a:gd name="connsiteX540" fmla="*/ 1576961 w 2268486"/>
                    <a:gd name="connsiteY540" fmla="*/ 969770 h 1208282"/>
                    <a:gd name="connsiteX541" fmla="*/ 1579251 w 2268486"/>
                    <a:gd name="connsiteY541" fmla="*/ 965094 h 1208282"/>
                    <a:gd name="connsiteX542" fmla="*/ 1589816 w 2268486"/>
                    <a:gd name="connsiteY542" fmla="*/ 963531 h 1208282"/>
                    <a:gd name="connsiteX543" fmla="*/ 1597643 w 2268486"/>
                    <a:gd name="connsiteY543" fmla="*/ 957291 h 1208282"/>
                    <a:gd name="connsiteX544" fmla="*/ 1609963 w 2268486"/>
                    <a:gd name="connsiteY544" fmla="*/ 956270 h 1208282"/>
                    <a:gd name="connsiteX545" fmla="*/ 1615325 w 2268486"/>
                    <a:gd name="connsiteY545" fmla="*/ 954953 h 1208282"/>
                    <a:gd name="connsiteX546" fmla="*/ 1620790 w 2268486"/>
                    <a:gd name="connsiteY546" fmla="*/ 948131 h 1208282"/>
                    <a:gd name="connsiteX547" fmla="*/ 1625490 w 2268486"/>
                    <a:gd name="connsiteY547" fmla="*/ 940136 h 1208282"/>
                    <a:gd name="connsiteX548" fmla="*/ 1629767 w 2268486"/>
                    <a:gd name="connsiteY548" fmla="*/ 938580 h 1208282"/>
                    <a:gd name="connsiteX549" fmla="*/ 1631123 w 2268486"/>
                    <a:gd name="connsiteY549" fmla="*/ 934678 h 1208282"/>
                    <a:gd name="connsiteX550" fmla="*/ 1647113 w 2268486"/>
                    <a:gd name="connsiteY550" fmla="*/ 929668 h 1208282"/>
                    <a:gd name="connsiteX551" fmla="*/ 1654103 w 2268486"/>
                    <a:gd name="connsiteY551" fmla="*/ 927026 h 1208282"/>
                    <a:gd name="connsiteX552" fmla="*/ 1681096 w 2268486"/>
                    <a:gd name="connsiteY552" fmla="*/ 924729 h 1208282"/>
                    <a:gd name="connsiteX553" fmla="*/ 1694373 w 2268486"/>
                    <a:gd name="connsiteY553" fmla="*/ 926189 h 1208282"/>
                    <a:gd name="connsiteX554" fmla="*/ 1702488 w 2268486"/>
                    <a:gd name="connsiteY554" fmla="*/ 923962 h 1208282"/>
                    <a:gd name="connsiteX555" fmla="*/ 1706845 w 2268486"/>
                    <a:gd name="connsiteY555" fmla="*/ 925494 h 1208282"/>
                    <a:gd name="connsiteX556" fmla="*/ 1719858 w 2268486"/>
                    <a:gd name="connsiteY556" fmla="*/ 925494 h 1208282"/>
                    <a:gd name="connsiteX557" fmla="*/ 1732928 w 2268486"/>
                    <a:gd name="connsiteY557" fmla="*/ 927026 h 1208282"/>
                    <a:gd name="connsiteX558" fmla="*/ 1739399 w 2268486"/>
                    <a:gd name="connsiteY558" fmla="*/ 924729 h 1208282"/>
                    <a:gd name="connsiteX559" fmla="*/ 1768339 w 2268486"/>
                    <a:gd name="connsiteY559" fmla="*/ 928551 h 1208282"/>
                    <a:gd name="connsiteX560" fmla="*/ 1769991 w 2268486"/>
                    <a:gd name="connsiteY560" fmla="*/ 932372 h 1208282"/>
                    <a:gd name="connsiteX561" fmla="*/ 1781377 w 2268486"/>
                    <a:gd name="connsiteY561" fmla="*/ 928551 h 1208282"/>
                    <a:gd name="connsiteX562" fmla="*/ 1798763 w 2268486"/>
                    <a:gd name="connsiteY562" fmla="*/ 928551 h 1208282"/>
                    <a:gd name="connsiteX563" fmla="*/ 1807684 w 2268486"/>
                    <a:gd name="connsiteY563" fmla="*/ 926260 h 1208282"/>
                    <a:gd name="connsiteX564" fmla="*/ 1812703 w 2268486"/>
                    <a:gd name="connsiteY564" fmla="*/ 927784 h 1208282"/>
                    <a:gd name="connsiteX565" fmla="*/ 1818519 w 2268486"/>
                    <a:gd name="connsiteY565" fmla="*/ 925494 h 1208282"/>
                    <a:gd name="connsiteX566" fmla="*/ 1823027 w 2268486"/>
                    <a:gd name="connsiteY566" fmla="*/ 921673 h 1208282"/>
                    <a:gd name="connsiteX567" fmla="*/ 1829395 w 2268486"/>
                    <a:gd name="connsiteY567" fmla="*/ 917851 h 1208282"/>
                    <a:gd name="connsiteX568" fmla="*/ 1836145 w 2268486"/>
                    <a:gd name="connsiteY568" fmla="*/ 916326 h 1208282"/>
                    <a:gd name="connsiteX569" fmla="*/ 1847659 w 2268486"/>
                    <a:gd name="connsiteY569" fmla="*/ 910207 h 1208282"/>
                    <a:gd name="connsiteX570" fmla="*/ 1855989 w 2268486"/>
                    <a:gd name="connsiteY570" fmla="*/ 902563 h 1208282"/>
                    <a:gd name="connsiteX571" fmla="*/ 1870806 w 2268486"/>
                    <a:gd name="connsiteY571" fmla="*/ 895685 h 1208282"/>
                    <a:gd name="connsiteX572" fmla="*/ 1888560 w 2268486"/>
                    <a:gd name="connsiteY572" fmla="*/ 889357 h 1208282"/>
                    <a:gd name="connsiteX573" fmla="*/ 1894735 w 2268486"/>
                    <a:gd name="connsiteY573" fmla="*/ 887275 h 1208282"/>
                    <a:gd name="connsiteX574" fmla="*/ 1901502 w 2268486"/>
                    <a:gd name="connsiteY574" fmla="*/ 887275 h 1208282"/>
                    <a:gd name="connsiteX575" fmla="*/ 1912569 w 2268486"/>
                    <a:gd name="connsiteY575" fmla="*/ 887275 h 1208282"/>
                    <a:gd name="connsiteX576" fmla="*/ 1919087 w 2268486"/>
                    <a:gd name="connsiteY576" fmla="*/ 882687 h 1208282"/>
                    <a:gd name="connsiteX577" fmla="*/ 1931383 w 2268486"/>
                    <a:gd name="connsiteY577" fmla="*/ 877245 h 1208282"/>
                    <a:gd name="connsiteX578" fmla="*/ 1937248 w 2268486"/>
                    <a:gd name="connsiteY578" fmla="*/ 872928 h 1208282"/>
                    <a:gd name="connsiteX579" fmla="*/ 1944788 w 2268486"/>
                    <a:gd name="connsiteY579" fmla="*/ 870463 h 1208282"/>
                    <a:gd name="connsiteX580" fmla="*/ 1953445 w 2268486"/>
                    <a:gd name="connsiteY580" fmla="*/ 861287 h 1208282"/>
                    <a:gd name="connsiteX581" fmla="*/ 1954235 w 2268486"/>
                    <a:gd name="connsiteY581" fmla="*/ 853643 h 1208282"/>
                    <a:gd name="connsiteX582" fmla="*/ 1953637 w 2268486"/>
                    <a:gd name="connsiteY582" fmla="*/ 848297 h 1208282"/>
                    <a:gd name="connsiteX583" fmla="*/ 1955129 w 2268486"/>
                    <a:gd name="connsiteY583" fmla="*/ 842177 h 1208282"/>
                    <a:gd name="connsiteX584" fmla="*/ 1958975 w 2268486"/>
                    <a:gd name="connsiteY584" fmla="*/ 834533 h 1208282"/>
                    <a:gd name="connsiteX585" fmla="*/ 1962031 w 2268486"/>
                    <a:gd name="connsiteY585" fmla="*/ 829187 h 1208282"/>
                    <a:gd name="connsiteX586" fmla="*/ 1957890 w 2268486"/>
                    <a:gd name="connsiteY586" fmla="*/ 825365 h 1208282"/>
                    <a:gd name="connsiteX587" fmla="*/ 1955751 w 2268486"/>
                    <a:gd name="connsiteY587" fmla="*/ 819421 h 1208282"/>
                    <a:gd name="connsiteX588" fmla="*/ 1949017 w 2268486"/>
                    <a:gd name="connsiteY588" fmla="*/ 816102 h 1208282"/>
                    <a:gd name="connsiteX589" fmla="*/ 1951426 w 2268486"/>
                    <a:gd name="connsiteY589" fmla="*/ 810843 h 1208282"/>
                    <a:gd name="connsiteX590" fmla="*/ 1942131 w 2268486"/>
                    <a:gd name="connsiteY590" fmla="*/ 813309 h 1208282"/>
                    <a:gd name="connsiteX591" fmla="*/ 1933705 w 2268486"/>
                    <a:gd name="connsiteY591" fmla="*/ 813309 h 1208282"/>
                    <a:gd name="connsiteX592" fmla="*/ 1931646 w 2268486"/>
                    <a:gd name="connsiteY592" fmla="*/ 816963 h 1208282"/>
                    <a:gd name="connsiteX593" fmla="*/ 1927202 w 2268486"/>
                    <a:gd name="connsiteY593" fmla="*/ 823067 h 1208282"/>
                    <a:gd name="connsiteX594" fmla="*/ 1920540 w 2268486"/>
                    <a:gd name="connsiteY594" fmla="*/ 823067 h 1208282"/>
                    <a:gd name="connsiteX595" fmla="*/ 1920619 w 2268486"/>
                    <a:gd name="connsiteY595" fmla="*/ 817721 h 1208282"/>
                    <a:gd name="connsiteX596" fmla="*/ 1927809 w 2268486"/>
                    <a:gd name="connsiteY596" fmla="*/ 816189 h 1208282"/>
                    <a:gd name="connsiteX597" fmla="*/ 1932157 w 2268486"/>
                    <a:gd name="connsiteY597" fmla="*/ 808745 h 1208282"/>
                    <a:gd name="connsiteX598" fmla="*/ 1929173 w 2268486"/>
                    <a:gd name="connsiteY598" fmla="*/ 805489 h 1208282"/>
                    <a:gd name="connsiteX599" fmla="*/ 1929588 w 2268486"/>
                    <a:gd name="connsiteY599" fmla="*/ 800909 h 1208282"/>
                    <a:gd name="connsiteX600" fmla="*/ 1910167 w 2268486"/>
                    <a:gd name="connsiteY600" fmla="*/ 796322 h 1208282"/>
                    <a:gd name="connsiteX601" fmla="*/ 1923340 w 2268486"/>
                    <a:gd name="connsiteY601" fmla="*/ 794790 h 1208282"/>
                    <a:gd name="connsiteX602" fmla="*/ 1929117 w 2268486"/>
                    <a:gd name="connsiteY602" fmla="*/ 791550 h 1208282"/>
                    <a:gd name="connsiteX603" fmla="*/ 1936921 w 2268486"/>
                    <a:gd name="connsiteY603" fmla="*/ 788678 h 1208282"/>
                    <a:gd name="connsiteX604" fmla="*/ 1933139 w 2268486"/>
                    <a:gd name="connsiteY604" fmla="*/ 784090 h 1208282"/>
                    <a:gd name="connsiteX605" fmla="*/ 1926276 w 2268486"/>
                    <a:gd name="connsiteY605" fmla="*/ 784130 h 1208282"/>
                    <a:gd name="connsiteX606" fmla="*/ 1923859 w 2268486"/>
                    <a:gd name="connsiteY606" fmla="*/ 776565 h 1208282"/>
                    <a:gd name="connsiteX607" fmla="*/ 1916845 w 2268486"/>
                    <a:gd name="connsiteY607" fmla="*/ 777363 h 1208282"/>
                    <a:gd name="connsiteX608" fmla="*/ 1907558 w 2268486"/>
                    <a:gd name="connsiteY608" fmla="*/ 779502 h 1208282"/>
                    <a:gd name="connsiteX609" fmla="*/ 1900536 w 2268486"/>
                    <a:gd name="connsiteY609" fmla="*/ 776446 h 1208282"/>
                    <a:gd name="connsiteX610" fmla="*/ 1902275 w 2268486"/>
                    <a:gd name="connsiteY610" fmla="*/ 770414 h 1208282"/>
                    <a:gd name="connsiteX611" fmla="*/ 1897193 w 2268486"/>
                    <a:gd name="connsiteY611" fmla="*/ 767828 h 1208282"/>
                    <a:gd name="connsiteX612" fmla="*/ 1891257 w 2268486"/>
                    <a:gd name="connsiteY612" fmla="*/ 768179 h 1208282"/>
                    <a:gd name="connsiteX613" fmla="*/ 1881099 w 2268486"/>
                    <a:gd name="connsiteY613" fmla="*/ 768179 h 1208282"/>
                    <a:gd name="connsiteX614" fmla="*/ 1885336 w 2268486"/>
                    <a:gd name="connsiteY614" fmla="*/ 765211 h 1208282"/>
                    <a:gd name="connsiteX615" fmla="*/ 1876695 w 2268486"/>
                    <a:gd name="connsiteY615" fmla="*/ 764461 h 1208282"/>
                    <a:gd name="connsiteX616" fmla="*/ 1879735 w 2268486"/>
                    <a:gd name="connsiteY616" fmla="*/ 761485 h 1208282"/>
                    <a:gd name="connsiteX617" fmla="*/ 1873527 w 2268486"/>
                    <a:gd name="connsiteY617" fmla="*/ 759259 h 1208282"/>
                    <a:gd name="connsiteX618" fmla="*/ 1873343 w 2268486"/>
                    <a:gd name="connsiteY618" fmla="*/ 754048 h 1208282"/>
                    <a:gd name="connsiteX619" fmla="*/ 1874668 w 2268486"/>
                    <a:gd name="connsiteY619" fmla="*/ 748104 h 1208282"/>
                    <a:gd name="connsiteX620" fmla="*/ 1867902 w 2268486"/>
                    <a:gd name="connsiteY620" fmla="*/ 745870 h 1208282"/>
                    <a:gd name="connsiteX621" fmla="*/ 1864742 w 2268486"/>
                    <a:gd name="connsiteY621" fmla="*/ 742152 h 1208282"/>
                    <a:gd name="connsiteX622" fmla="*/ 1862268 w 2268486"/>
                    <a:gd name="connsiteY622" fmla="*/ 735457 h 1208282"/>
                    <a:gd name="connsiteX623" fmla="*/ 1856723 w 2268486"/>
                    <a:gd name="connsiteY623" fmla="*/ 733223 h 1208282"/>
                    <a:gd name="connsiteX624" fmla="*/ 1861223 w 2268486"/>
                    <a:gd name="connsiteY624" fmla="*/ 730997 h 1208282"/>
                    <a:gd name="connsiteX625" fmla="*/ 1863729 w 2268486"/>
                    <a:gd name="connsiteY625" fmla="*/ 726537 h 1208282"/>
                    <a:gd name="connsiteX626" fmla="*/ 1861518 w 2268486"/>
                    <a:gd name="connsiteY626" fmla="*/ 722068 h 1208282"/>
                    <a:gd name="connsiteX627" fmla="*/ 1865675 w 2268486"/>
                    <a:gd name="connsiteY627" fmla="*/ 712382 h 1208282"/>
                    <a:gd name="connsiteX628" fmla="*/ 1866473 w 2268486"/>
                    <a:gd name="connsiteY628" fmla="*/ 706453 h 1208282"/>
                    <a:gd name="connsiteX629" fmla="*/ 1860473 w 2268486"/>
                    <a:gd name="connsiteY629" fmla="*/ 704283 h 1208282"/>
                    <a:gd name="connsiteX630" fmla="*/ 1864024 w 2268486"/>
                    <a:gd name="connsiteY630" fmla="*/ 701243 h 1208282"/>
                    <a:gd name="connsiteX631" fmla="*/ 1866067 w 2268486"/>
                    <a:gd name="connsiteY631" fmla="*/ 693807 h 1208282"/>
                    <a:gd name="connsiteX632" fmla="*/ 1860282 w 2268486"/>
                    <a:gd name="connsiteY632" fmla="*/ 692323 h 1208282"/>
                    <a:gd name="connsiteX633" fmla="*/ 1862221 w 2268486"/>
                    <a:gd name="connsiteY633" fmla="*/ 687862 h 1208282"/>
                    <a:gd name="connsiteX634" fmla="*/ 1870192 w 2268486"/>
                    <a:gd name="connsiteY634" fmla="*/ 685628 h 1208282"/>
                    <a:gd name="connsiteX635" fmla="*/ 1855805 w 2268486"/>
                    <a:gd name="connsiteY635" fmla="*/ 681168 h 1208282"/>
                    <a:gd name="connsiteX636" fmla="*/ 1850906 w 2268486"/>
                    <a:gd name="connsiteY636" fmla="*/ 673731 h 1208282"/>
                    <a:gd name="connsiteX637" fmla="*/ 1853276 w 2268486"/>
                    <a:gd name="connsiteY637" fmla="*/ 668433 h 1208282"/>
                    <a:gd name="connsiteX638" fmla="*/ 1856899 w 2268486"/>
                    <a:gd name="connsiteY638" fmla="*/ 664061 h 1208282"/>
                    <a:gd name="connsiteX639" fmla="*/ 1850236 w 2268486"/>
                    <a:gd name="connsiteY639" fmla="*/ 664515 h 1208282"/>
                    <a:gd name="connsiteX640" fmla="*/ 1844467 w 2268486"/>
                    <a:gd name="connsiteY640" fmla="*/ 663319 h 1208282"/>
                    <a:gd name="connsiteX641" fmla="*/ 1851321 w 2268486"/>
                    <a:gd name="connsiteY641" fmla="*/ 659600 h 1208282"/>
                    <a:gd name="connsiteX642" fmla="*/ 1851553 w 2268486"/>
                    <a:gd name="connsiteY642" fmla="*/ 655132 h 1208282"/>
                    <a:gd name="connsiteX643" fmla="*/ 1848824 w 2268486"/>
                    <a:gd name="connsiteY643" fmla="*/ 652156 h 1208282"/>
                    <a:gd name="connsiteX644" fmla="*/ 1849063 w 2268486"/>
                    <a:gd name="connsiteY644" fmla="*/ 647696 h 1208282"/>
                    <a:gd name="connsiteX645" fmla="*/ 1844284 w 2268486"/>
                    <a:gd name="connsiteY645" fmla="*/ 645469 h 1208282"/>
                    <a:gd name="connsiteX646" fmla="*/ 1845544 w 2268486"/>
                    <a:gd name="connsiteY646" fmla="*/ 641033 h 1208282"/>
                    <a:gd name="connsiteX647" fmla="*/ 1843079 w 2268486"/>
                    <a:gd name="connsiteY647" fmla="*/ 636541 h 1208282"/>
                    <a:gd name="connsiteX648" fmla="*/ 1837900 w 2268486"/>
                    <a:gd name="connsiteY648" fmla="*/ 636541 h 1208282"/>
                    <a:gd name="connsiteX649" fmla="*/ 1841379 w 2268486"/>
                    <a:gd name="connsiteY649" fmla="*/ 631339 h 1208282"/>
                    <a:gd name="connsiteX650" fmla="*/ 1840087 w 2268486"/>
                    <a:gd name="connsiteY650" fmla="*/ 623838 h 1208282"/>
                    <a:gd name="connsiteX651" fmla="*/ 1837126 w 2268486"/>
                    <a:gd name="connsiteY651" fmla="*/ 618061 h 1208282"/>
                    <a:gd name="connsiteX652" fmla="*/ 1834765 w 2268486"/>
                    <a:gd name="connsiteY652" fmla="*/ 612173 h 1208282"/>
                    <a:gd name="connsiteX653" fmla="*/ 1838571 w 2268486"/>
                    <a:gd name="connsiteY653" fmla="*/ 605718 h 1208282"/>
                    <a:gd name="connsiteX654" fmla="*/ 1833528 w 2268486"/>
                    <a:gd name="connsiteY654" fmla="*/ 602127 h 1208282"/>
                    <a:gd name="connsiteX655" fmla="*/ 1829187 w 2268486"/>
                    <a:gd name="connsiteY655" fmla="*/ 602845 h 1208282"/>
                    <a:gd name="connsiteX656" fmla="*/ 1827376 w 2268486"/>
                    <a:gd name="connsiteY656" fmla="*/ 606436 h 1208282"/>
                    <a:gd name="connsiteX657" fmla="*/ 1823083 w 2268486"/>
                    <a:gd name="connsiteY657" fmla="*/ 609308 h 1208282"/>
                    <a:gd name="connsiteX658" fmla="*/ 1818415 w 2268486"/>
                    <a:gd name="connsiteY658" fmla="*/ 612891 h 1208282"/>
                    <a:gd name="connsiteX659" fmla="*/ 1813038 w 2268486"/>
                    <a:gd name="connsiteY659" fmla="*/ 617950 h 1208282"/>
                    <a:gd name="connsiteX660" fmla="*/ 1806184 w 2268486"/>
                    <a:gd name="connsiteY660" fmla="*/ 621668 h 1208282"/>
                    <a:gd name="connsiteX661" fmla="*/ 1801843 w 2268486"/>
                    <a:gd name="connsiteY661" fmla="*/ 626128 h 1208282"/>
                    <a:gd name="connsiteX662" fmla="*/ 1801404 w 2268486"/>
                    <a:gd name="connsiteY662" fmla="*/ 632081 h 1208282"/>
                    <a:gd name="connsiteX663" fmla="*/ 1797383 w 2268486"/>
                    <a:gd name="connsiteY663" fmla="*/ 632081 h 1208282"/>
                    <a:gd name="connsiteX664" fmla="*/ 1795332 w 2268486"/>
                    <a:gd name="connsiteY664" fmla="*/ 636541 h 1208282"/>
                    <a:gd name="connsiteX665" fmla="*/ 1791087 w 2268486"/>
                    <a:gd name="connsiteY665" fmla="*/ 639517 h 1208282"/>
                    <a:gd name="connsiteX666" fmla="*/ 1788454 w 2268486"/>
                    <a:gd name="connsiteY666" fmla="*/ 643977 h 1208282"/>
                    <a:gd name="connsiteX667" fmla="*/ 1783723 w 2268486"/>
                    <a:gd name="connsiteY667" fmla="*/ 646451 h 1208282"/>
                    <a:gd name="connsiteX668" fmla="*/ 1777403 w 2268486"/>
                    <a:gd name="connsiteY668" fmla="*/ 652906 h 1208282"/>
                    <a:gd name="connsiteX669" fmla="*/ 1774052 w 2268486"/>
                    <a:gd name="connsiteY669" fmla="*/ 655132 h 1208282"/>
                    <a:gd name="connsiteX670" fmla="*/ 1769656 w 2268486"/>
                    <a:gd name="connsiteY670" fmla="*/ 652156 h 1208282"/>
                    <a:gd name="connsiteX671" fmla="*/ 1763296 w 2268486"/>
                    <a:gd name="connsiteY671" fmla="*/ 655874 h 1208282"/>
                    <a:gd name="connsiteX672" fmla="*/ 1760871 w 2268486"/>
                    <a:gd name="connsiteY672" fmla="*/ 661084 h 1208282"/>
                    <a:gd name="connsiteX673" fmla="*/ 1742774 w 2268486"/>
                    <a:gd name="connsiteY673" fmla="*/ 666287 h 1208282"/>
                    <a:gd name="connsiteX674" fmla="*/ 1733383 w 2268486"/>
                    <a:gd name="connsiteY674" fmla="*/ 670388 h 1208282"/>
                    <a:gd name="connsiteX675" fmla="*/ 1729401 w 2268486"/>
                    <a:gd name="connsiteY675" fmla="*/ 670013 h 1208282"/>
                    <a:gd name="connsiteX676" fmla="*/ 1731524 w 2268486"/>
                    <a:gd name="connsiteY676" fmla="*/ 665545 h 1208282"/>
                    <a:gd name="connsiteX677" fmla="*/ 1726329 w 2268486"/>
                    <a:gd name="connsiteY677" fmla="*/ 661827 h 1208282"/>
                    <a:gd name="connsiteX678" fmla="*/ 1721470 w 2268486"/>
                    <a:gd name="connsiteY678" fmla="*/ 661084 h 1208282"/>
                    <a:gd name="connsiteX679" fmla="*/ 1720177 w 2268486"/>
                    <a:gd name="connsiteY679" fmla="*/ 652906 h 1208282"/>
                    <a:gd name="connsiteX680" fmla="*/ 1702552 w 2268486"/>
                    <a:gd name="connsiteY680" fmla="*/ 649930 h 1208282"/>
                    <a:gd name="connsiteX681" fmla="*/ 1710555 w 2268486"/>
                    <a:gd name="connsiteY681" fmla="*/ 647696 h 1208282"/>
                    <a:gd name="connsiteX682" fmla="*/ 1706374 w 2268486"/>
                    <a:gd name="connsiteY682" fmla="*/ 643235 h 1208282"/>
                    <a:gd name="connsiteX683" fmla="*/ 1705233 w 2268486"/>
                    <a:gd name="connsiteY683" fmla="*/ 637283 h 1208282"/>
                    <a:gd name="connsiteX684" fmla="*/ 1697597 w 2268486"/>
                    <a:gd name="connsiteY684" fmla="*/ 638775 h 1208282"/>
                    <a:gd name="connsiteX685" fmla="*/ 1700078 w 2268486"/>
                    <a:gd name="connsiteY685" fmla="*/ 631339 h 1208282"/>
                    <a:gd name="connsiteX686" fmla="*/ 1705336 w 2268486"/>
                    <a:gd name="connsiteY686" fmla="*/ 627612 h 1208282"/>
                    <a:gd name="connsiteX687" fmla="*/ 1712621 w 2268486"/>
                    <a:gd name="connsiteY687" fmla="*/ 605718 h 1208282"/>
                    <a:gd name="connsiteX688" fmla="*/ 1716499 w 2268486"/>
                    <a:gd name="connsiteY688" fmla="*/ 598537 h 1208282"/>
                    <a:gd name="connsiteX689" fmla="*/ 1721669 w 2268486"/>
                    <a:gd name="connsiteY689" fmla="*/ 594228 h 1208282"/>
                    <a:gd name="connsiteX690" fmla="*/ 1726800 w 2268486"/>
                    <a:gd name="connsiteY690" fmla="*/ 592074 h 1208282"/>
                    <a:gd name="connsiteX691" fmla="*/ 1727454 w 2268486"/>
                    <a:gd name="connsiteY691" fmla="*/ 585611 h 1208282"/>
                    <a:gd name="connsiteX692" fmla="*/ 1719635 w 2268486"/>
                    <a:gd name="connsiteY692" fmla="*/ 590637 h 1208282"/>
                    <a:gd name="connsiteX693" fmla="*/ 1714145 w 2268486"/>
                    <a:gd name="connsiteY693" fmla="*/ 591355 h 1208282"/>
                    <a:gd name="connsiteX694" fmla="*/ 1710682 w 2268486"/>
                    <a:gd name="connsiteY694" fmla="*/ 584174 h 1208282"/>
                    <a:gd name="connsiteX695" fmla="*/ 1701802 w 2268486"/>
                    <a:gd name="connsiteY695" fmla="*/ 584892 h 1208282"/>
                    <a:gd name="connsiteX696" fmla="*/ 1688844 w 2268486"/>
                    <a:gd name="connsiteY696" fmla="*/ 582738 h 1208282"/>
                    <a:gd name="connsiteX697" fmla="*/ 1682516 w 2268486"/>
                    <a:gd name="connsiteY697" fmla="*/ 579866 h 1208282"/>
                    <a:gd name="connsiteX698" fmla="*/ 1680625 w 2268486"/>
                    <a:gd name="connsiteY698" fmla="*/ 574121 h 1208282"/>
                    <a:gd name="connsiteX699" fmla="*/ 1690017 w 2268486"/>
                    <a:gd name="connsiteY699" fmla="*/ 568384 h 1208282"/>
                    <a:gd name="connsiteX700" fmla="*/ 1683498 w 2268486"/>
                    <a:gd name="connsiteY700" fmla="*/ 566948 h 1208282"/>
                    <a:gd name="connsiteX701" fmla="*/ 1676029 w 2268486"/>
                    <a:gd name="connsiteY701" fmla="*/ 561203 h 1208282"/>
                    <a:gd name="connsiteX702" fmla="*/ 1669375 w 2268486"/>
                    <a:gd name="connsiteY702" fmla="*/ 559048 h 1208282"/>
                    <a:gd name="connsiteX703" fmla="*/ 1668848 w 2268486"/>
                    <a:gd name="connsiteY703" fmla="*/ 554021 h 1208282"/>
                    <a:gd name="connsiteX704" fmla="*/ 1660749 w 2268486"/>
                    <a:gd name="connsiteY704" fmla="*/ 547558 h 1208282"/>
                    <a:gd name="connsiteX705" fmla="*/ 1653560 w 2268486"/>
                    <a:gd name="connsiteY705" fmla="*/ 542532 h 1208282"/>
                    <a:gd name="connsiteX706" fmla="*/ 1649092 w 2268486"/>
                    <a:gd name="connsiteY706" fmla="*/ 542532 h 1208282"/>
                    <a:gd name="connsiteX707" fmla="*/ 1634610 w 2268486"/>
                    <a:gd name="connsiteY707" fmla="*/ 548277 h 1208282"/>
                    <a:gd name="connsiteX708" fmla="*/ 1627070 w 2268486"/>
                    <a:gd name="connsiteY708" fmla="*/ 549713 h 1208282"/>
                    <a:gd name="connsiteX709" fmla="*/ 1598050 w 2268486"/>
                    <a:gd name="connsiteY709" fmla="*/ 545356 h 1208282"/>
                    <a:gd name="connsiteX710" fmla="*/ 1586967 w 2268486"/>
                    <a:gd name="connsiteY710" fmla="*/ 544686 h 1208282"/>
                    <a:gd name="connsiteX711" fmla="*/ 1580041 w 2268486"/>
                    <a:gd name="connsiteY711" fmla="*/ 540377 h 1208282"/>
                    <a:gd name="connsiteX712" fmla="*/ 1564849 w 2268486"/>
                    <a:gd name="connsiteY712" fmla="*/ 539659 h 1208282"/>
                    <a:gd name="connsiteX713" fmla="*/ 1554005 w 2268486"/>
                    <a:gd name="connsiteY713" fmla="*/ 544686 h 1208282"/>
                    <a:gd name="connsiteX714" fmla="*/ 1548420 w 2268486"/>
                    <a:gd name="connsiteY714" fmla="*/ 544686 h 1208282"/>
                    <a:gd name="connsiteX715" fmla="*/ 1541079 w 2268486"/>
                    <a:gd name="connsiteY715" fmla="*/ 554021 h 1208282"/>
                    <a:gd name="connsiteX716" fmla="*/ 1538271 w 2268486"/>
                    <a:gd name="connsiteY716" fmla="*/ 560572 h 1208282"/>
                    <a:gd name="connsiteX717" fmla="*/ 1537058 w 2268486"/>
                    <a:gd name="connsiteY717" fmla="*/ 566229 h 1208282"/>
                    <a:gd name="connsiteX718" fmla="*/ 1542077 w 2268486"/>
                    <a:gd name="connsiteY718" fmla="*/ 569102 h 1208282"/>
                    <a:gd name="connsiteX719" fmla="*/ 1534920 w 2268486"/>
                    <a:gd name="connsiteY719" fmla="*/ 576275 h 1208282"/>
                    <a:gd name="connsiteX720" fmla="*/ 1528018 w 2268486"/>
                    <a:gd name="connsiteY720" fmla="*/ 584892 h 1208282"/>
                    <a:gd name="connsiteX721" fmla="*/ 1517134 w 2268486"/>
                    <a:gd name="connsiteY721" fmla="*/ 593510 h 1208282"/>
                    <a:gd name="connsiteX722" fmla="*/ 1525480 w 2268486"/>
                    <a:gd name="connsiteY722" fmla="*/ 595664 h 1208282"/>
                    <a:gd name="connsiteX723" fmla="*/ 1520909 w 2268486"/>
                    <a:gd name="connsiteY723" fmla="*/ 598537 h 1208282"/>
                    <a:gd name="connsiteX724" fmla="*/ 1524866 w 2268486"/>
                    <a:gd name="connsiteY724" fmla="*/ 601409 h 1208282"/>
                    <a:gd name="connsiteX725" fmla="*/ 1518986 w 2268486"/>
                    <a:gd name="connsiteY725" fmla="*/ 606436 h 1208282"/>
                    <a:gd name="connsiteX726" fmla="*/ 1516783 w 2268486"/>
                    <a:gd name="connsiteY726" fmla="*/ 615763 h 1208282"/>
                    <a:gd name="connsiteX727" fmla="*/ 1522073 w 2268486"/>
                    <a:gd name="connsiteY727" fmla="*/ 616482 h 1208282"/>
                    <a:gd name="connsiteX728" fmla="*/ 1512211 w 2268486"/>
                    <a:gd name="connsiteY728" fmla="*/ 626128 h 1208282"/>
                    <a:gd name="connsiteX729" fmla="*/ 1505501 w 2268486"/>
                    <a:gd name="connsiteY729" fmla="*/ 626870 h 1208282"/>
                    <a:gd name="connsiteX730" fmla="*/ 1497753 w 2268486"/>
                    <a:gd name="connsiteY730" fmla="*/ 635799 h 1208282"/>
                    <a:gd name="connsiteX731" fmla="*/ 1486606 w 2268486"/>
                    <a:gd name="connsiteY731" fmla="*/ 642493 h 1208282"/>
                    <a:gd name="connsiteX732" fmla="*/ 1479936 w 2268486"/>
                    <a:gd name="connsiteY732" fmla="*/ 648390 h 1208282"/>
                    <a:gd name="connsiteX733" fmla="*/ 1471574 w 2268486"/>
                    <a:gd name="connsiteY733" fmla="*/ 655132 h 1208282"/>
                    <a:gd name="connsiteX734" fmla="*/ 1467720 w 2268486"/>
                    <a:gd name="connsiteY734" fmla="*/ 661084 h 1208282"/>
                    <a:gd name="connsiteX735" fmla="*/ 1475915 w 2268486"/>
                    <a:gd name="connsiteY735" fmla="*/ 666438 h 1208282"/>
                    <a:gd name="connsiteX736" fmla="*/ 1482138 w 2268486"/>
                    <a:gd name="connsiteY736" fmla="*/ 670747 h 1208282"/>
                    <a:gd name="connsiteX737" fmla="*/ 1488426 w 2268486"/>
                    <a:gd name="connsiteY737" fmla="*/ 678934 h 1208282"/>
                    <a:gd name="connsiteX738" fmla="*/ 1493867 w 2268486"/>
                    <a:gd name="connsiteY738" fmla="*/ 685628 h 1208282"/>
                    <a:gd name="connsiteX739" fmla="*/ 1492439 w 2268486"/>
                    <a:gd name="connsiteY739" fmla="*/ 703493 h 1208282"/>
                    <a:gd name="connsiteX740" fmla="*/ 1486407 w 2268486"/>
                    <a:gd name="connsiteY740" fmla="*/ 719092 h 1208282"/>
                    <a:gd name="connsiteX741" fmla="*/ 1475667 w 2268486"/>
                    <a:gd name="connsiteY741" fmla="*/ 734699 h 1208282"/>
                    <a:gd name="connsiteX742" fmla="*/ 1468103 w 2268486"/>
                    <a:gd name="connsiteY742" fmla="*/ 742152 h 1208282"/>
                    <a:gd name="connsiteX743" fmla="*/ 1453182 w 2268486"/>
                    <a:gd name="connsiteY743" fmla="*/ 753306 h 1208282"/>
                    <a:gd name="connsiteX744" fmla="*/ 1436426 w 2268486"/>
                    <a:gd name="connsiteY744" fmla="*/ 762235 h 1208282"/>
                    <a:gd name="connsiteX745" fmla="*/ 1415625 w 2268486"/>
                    <a:gd name="connsiteY745" fmla="*/ 771898 h 1208282"/>
                    <a:gd name="connsiteX746" fmla="*/ 1373663 w 2268486"/>
                    <a:gd name="connsiteY746" fmla="*/ 784098 h 1208282"/>
                    <a:gd name="connsiteX747" fmla="*/ 1371716 w 2268486"/>
                    <a:gd name="connsiteY747" fmla="*/ 797845 h 1208282"/>
                    <a:gd name="connsiteX748" fmla="*/ 1374748 w 2268486"/>
                    <a:gd name="connsiteY748" fmla="*/ 803965 h 1208282"/>
                    <a:gd name="connsiteX749" fmla="*/ 1375522 w 2268486"/>
                    <a:gd name="connsiteY749" fmla="*/ 808545 h 1208282"/>
                    <a:gd name="connsiteX750" fmla="*/ 1373376 w 2268486"/>
                    <a:gd name="connsiteY750" fmla="*/ 815423 h 1208282"/>
                    <a:gd name="connsiteX751" fmla="*/ 1369139 w 2268486"/>
                    <a:gd name="connsiteY751" fmla="*/ 825365 h 1208282"/>
                    <a:gd name="connsiteX752" fmla="*/ 1365828 w 2268486"/>
                    <a:gd name="connsiteY752" fmla="*/ 834916 h 1208282"/>
                    <a:gd name="connsiteX753" fmla="*/ 1365109 w 2268486"/>
                    <a:gd name="connsiteY753" fmla="*/ 839823 h 1208282"/>
                    <a:gd name="connsiteX754" fmla="*/ 1363234 w 2268486"/>
                    <a:gd name="connsiteY754" fmla="*/ 861287 h 1208282"/>
                    <a:gd name="connsiteX755" fmla="*/ 1355295 w 2268486"/>
                    <a:gd name="connsiteY755" fmla="*/ 869282 h 1208282"/>
                    <a:gd name="connsiteX756" fmla="*/ 1343566 w 2268486"/>
                    <a:gd name="connsiteY756" fmla="*/ 876575 h 1208282"/>
                    <a:gd name="connsiteX757" fmla="*/ 1345234 w 2268486"/>
                    <a:gd name="connsiteY757" fmla="*/ 885751 h 1208282"/>
                    <a:gd name="connsiteX758" fmla="*/ 1337957 w 2268486"/>
                    <a:gd name="connsiteY758" fmla="*/ 891863 h 1208282"/>
                    <a:gd name="connsiteX759" fmla="*/ 1341308 w 2268486"/>
                    <a:gd name="connsiteY759" fmla="*/ 884985 h 1208282"/>
                    <a:gd name="connsiteX760" fmla="*/ 1338388 w 2268486"/>
                    <a:gd name="connsiteY760" fmla="*/ 879631 h 1208282"/>
                    <a:gd name="connsiteX761" fmla="*/ 1328916 w 2268486"/>
                    <a:gd name="connsiteY761" fmla="*/ 882687 h 1208282"/>
                    <a:gd name="connsiteX762" fmla="*/ 1320379 w 2268486"/>
                    <a:gd name="connsiteY762" fmla="*/ 888807 h 1208282"/>
                    <a:gd name="connsiteX763" fmla="*/ 1318743 w 2268486"/>
                    <a:gd name="connsiteY763" fmla="*/ 893395 h 1208282"/>
                    <a:gd name="connsiteX764" fmla="*/ 1314291 w 2268486"/>
                    <a:gd name="connsiteY764" fmla="*/ 894919 h 1208282"/>
                    <a:gd name="connsiteX765" fmla="*/ 1306942 w 2268486"/>
                    <a:gd name="connsiteY765" fmla="*/ 891097 h 1208282"/>
                    <a:gd name="connsiteX766" fmla="*/ 1302857 w 2268486"/>
                    <a:gd name="connsiteY766" fmla="*/ 875809 h 1208282"/>
                    <a:gd name="connsiteX767" fmla="*/ 1294263 w 2268486"/>
                    <a:gd name="connsiteY767" fmla="*/ 869697 h 1208282"/>
                    <a:gd name="connsiteX768" fmla="*/ 1289763 w 2268486"/>
                    <a:gd name="connsiteY768" fmla="*/ 862819 h 1208282"/>
                    <a:gd name="connsiteX769" fmla="*/ 1290003 w 2268486"/>
                    <a:gd name="connsiteY769" fmla="*/ 857465 h 1208282"/>
                    <a:gd name="connsiteX770" fmla="*/ 1288973 w 2268486"/>
                    <a:gd name="connsiteY770" fmla="*/ 849821 h 1208282"/>
                    <a:gd name="connsiteX771" fmla="*/ 1284920 w 2268486"/>
                    <a:gd name="connsiteY771" fmla="*/ 842177 h 1208282"/>
                    <a:gd name="connsiteX772" fmla="*/ 1282765 w 2268486"/>
                    <a:gd name="connsiteY772" fmla="*/ 836831 h 1208282"/>
                    <a:gd name="connsiteX773" fmla="*/ 1284704 w 2268486"/>
                    <a:gd name="connsiteY773" fmla="*/ 833009 h 1208282"/>
                    <a:gd name="connsiteX774" fmla="*/ 1289412 w 2268486"/>
                    <a:gd name="connsiteY774" fmla="*/ 828597 h 1208282"/>
                    <a:gd name="connsiteX775" fmla="*/ 1290425 w 2268486"/>
                    <a:gd name="connsiteY775" fmla="*/ 819421 h 1208282"/>
                    <a:gd name="connsiteX776" fmla="*/ 1297152 w 2268486"/>
                    <a:gd name="connsiteY776" fmla="*/ 813309 h 1208282"/>
                    <a:gd name="connsiteX777" fmla="*/ 1301022 w 2268486"/>
                    <a:gd name="connsiteY777" fmla="*/ 805657 h 1208282"/>
                    <a:gd name="connsiteX778" fmla="*/ 1296298 w 2268486"/>
                    <a:gd name="connsiteY778" fmla="*/ 797080 h 1208282"/>
                    <a:gd name="connsiteX779" fmla="*/ 1310230 w 2268486"/>
                    <a:gd name="connsiteY779" fmla="*/ 782733 h 1208282"/>
                    <a:gd name="connsiteX780" fmla="*/ 1316589 w 2268486"/>
                    <a:gd name="connsiteY780" fmla="*/ 770581 h 1208282"/>
                    <a:gd name="connsiteX781" fmla="*/ 1277938 w 2268486"/>
                    <a:gd name="connsiteY781" fmla="*/ 763145 h 1208282"/>
                    <a:gd name="connsiteX782" fmla="*/ 1255349 w 2268486"/>
                    <a:gd name="connsiteY782" fmla="*/ 765953 h 1208282"/>
                    <a:gd name="connsiteX783" fmla="*/ 1249062 w 2268486"/>
                    <a:gd name="connsiteY783" fmla="*/ 762889 h 1208282"/>
                    <a:gd name="connsiteX784" fmla="*/ 1241761 w 2268486"/>
                    <a:gd name="connsiteY784" fmla="*/ 760743 h 1208282"/>
                    <a:gd name="connsiteX785" fmla="*/ 1239367 w 2268486"/>
                    <a:gd name="connsiteY785" fmla="*/ 754799 h 1208282"/>
                    <a:gd name="connsiteX786" fmla="*/ 1224223 w 2268486"/>
                    <a:gd name="connsiteY786" fmla="*/ 750330 h 1208282"/>
                    <a:gd name="connsiteX787" fmla="*/ 1208457 w 2268486"/>
                    <a:gd name="connsiteY787" fmla="*/ 742838 h 1208282"/>
                    <a:gd name="connsiteX788" fmla="*/ 1199584 w 2268486"/>
                    <a:gd name="connsiteY788" fmla="*/ 739175 h 1208282"/>
                    <a:gd name="connsiteX789" fmla="*/ 1200876 w 2268486"/>
                    <a:gd name="connsiteY789" fmla="*/ 733223 h 1208282"/>
                    <a:gd name="connsiteX790" fmla="*/ 1199217 w 2268486"/>
                    <a:gd name="connsiteY790" fmla="*/ 727279 h 1208282"/>
                    <a:gd name="connsiteX791" fmla="*/ 1195084 w 2268486"/>
                    <a:gd name="connsiteY791" fmla="*/ 727279 h 1208282"/>
                    <a:gd name="connsiteX792" fmla="*/ 1185996 w 2268486"/>
                    <a:gd name="connsiteY792" fmla="*/ 719084 h 1208282"/>
                    <a:gd name="connsiteX793" fmla="*/ 1183019 w 2268486"/>
                    <a:gd name="connsiteY793" fmla="*/ 715374 h 1208282"/>
                    <a:gd name="connsiteX794" fmla="*/ 1159473 w 2268486"/>
                    <a:gd name="connsiteY794" fmla="*/ 711656 h 1208282"/>
                    <a:gd name="connsiteX795" fmla="*/ 1153960 w 2268486"/>
                    <a:gd name="connsiteY795" fmla="*/ 706453 h 1208282"/>
                    <a:gd name="connsiteX796" fmla="*/ 1145757 w 2268486"/>
                    <a:gd name="connsiteY796" fmla="*/ 702735 h 1208282"/>
                    <a:gd name="connsiteX797" fmla="*/ 1135791 w 2268486"/>
                    <a:gd name="connsiteY797" fmla="*/ 702735 h 1208282"/>
                    <a:gd name="connsiteX798" fmla="*/ 1122961 w 2268486"/>
                    <a:gd name="connsiteY798" fmla="*/ 707195 h 1208282"/>
                    <a:gd name="connsiteX799" fmla="*/ 1093438 w 2268486"/>
                    <a:gd name="connsiteY799" fmla="*/ 710172 h 1208282"/>
                    <a:gd name="connsiteX800" fmla="*/ 1105200 w 2268486"/>
                    <a:gd name="connsiteY800" fmla="*/ 701993 h 1208282"/>
                    <a:gd name="connsiteX801" fmla="*/ 1108567 w 2268486"/>
                    <a:gd name="connsiteY801" fmla="*/ 696783 h 1208282"/>
                    <a:gd name="connsiteX802" fmla="*/ 1107146 w 2268486"/>
                    <a:gd name="connsiteY802" fmla="*/ 686370 h 1208282"/>
                    <a:gd name="connsiteX803" fmla="*/ 1110426 w 2268486"/>
                    <a:gd name="connsiteY803" fmla="*/ 675957 h 1208282"/>
                    <a:gd name="connsiteX804" fmla="*/ 1114224 w 2268486"/>
                    <a:gd name="connsiteY804" fmla="*/ 660342 h 1208282"/>
                    <a:gd name="connsiteX805" fmla="*/ 1114152 w 2268486"/>
                    <a:gd name="connsiteY805" fmla="*/ 655132 h 1208282"/>
                    <a:gd name="connsiteX806" fmla="*/ 1106811 w 2268486"/>
                    <a:gd name="connsiteY806" fmla="*/ 656624 h 1208282"/>
                    <a:gd name="connsiteX807" fmla="*/ 1094484 w 2268486"/>
                    <a:gd name="connsiteY807" fmla="*/ 655132 h 1208282"/>
                    <a:gd name="connsiteX808" fmla="*/ 1084334 w 2268486"/>
                    <a:gd name="connsiteY808" fmla="*/ 657366 h 1208282"/>
                    <a:gd name="connsiteX809" fmla="*/ 1084143 w 2268486"/>
                    <a:gd name="connsiteY809" fmla="*/ 650672 h 1208282"/>
                    <a:gd name="connsiteX810" fmla="*/ 1085292 w 2268486"/>
                    <a:gd name="connsiteY810" fmla="*/ 645469 h 1208282"/>
                    <a:gd name="connsiteX811" fmla="*/ 1092704 w 2268486"/>
                    <a:gd name="connsiteY811" fmla="*/ 634307 h 1208282"/>
                    <a:gd name="connsiteX812" fmla="*/ 1096989 w 2268486"/>
                    <a:gd name="connsiteY812" fmla="*/ 626128 h 1208282"/>
                    <a:gd name="connsiteX813" fmla="*/ 1102008 w 2268486"/>
                    <a:gd name="connsiteY813" fmla="*/ 619434 h 1208282"/>
                    <a:gd name="connsiteX814" fmla="*/ 1108854 w 2268486"/>
                    <a:gd name="connsiteY814" fmla="*/ 611455 h 1208282"/>
                    <a:gd name="connsiteX815" fmla="*/ 1119091 w 2268486"/>
                    <a:gd name="connsiteY815" fmla="*/ 601409 h 1208282"/>
                    <a:gd name="connsiteX816" fmla="*/ 1126185 w 2268486"/>
                    <a:gd name="connsiteY816" fmla="*/ 596382 h 1208282"/>
                    <a:gd name="connsiteX817" fmla="*/ 1136070 w 2268486"/>
                    <a:gd name="connsiteY817" fmla="*/ 590637 h 1208282"/>
                    <a:gd name="connsiteX818" fmla="*/ 1139262 w 2268486"/>
                    <a:gd name="connsiteY818" fmla="*/ 587047 h 1208282"/>
                    <a:gd name="connsiteX819" fmla="*/ 1146635 w 2268486"/>
                    <a:gd name="connsiteY819" fmla="*/ 581789 h 1208282"/>
                    <a:gd name="connsiteX820" fmla="*/ 1153904 w 2268486"/>
                    <a:gd name="connsiteY820" fmla="*/ 576275 h 1208282"/>
                    <a:gd name="connsiteX821" fmla="*/ 1155954 w 2268486"/>
                    <a:gd name="connsiteY821" fmla="*/ 572692 h 1208282"/>
                    <a:gd name="connsiteX822" fmla="*/ 1178025 w 2268486"/>
                    <a:gd name="connsiteY822" fmla="*/ 564793 h 1208282"/>
                    <a:gd name="connsiteX823" fmla="*/ 1182955 w 2268486"/>
                    <a:gd name="connsiteY823" fmla="*/ 562639 h 1208282"/>
                    <a:gd name="connsiteX824" fmla="*/ 1188437 w 2268486"/>
                    <a:gd name="connsiteY824" fmla="*/ 560485 h 1208282"/>
                    <a:gd name="connsiteX825" fmla="*/ 1185421 w 2268486"/>
                    <a:gd name="connsiteY825" fmla="*/ 556894 h 1208282"/>
                    <a:gd name="connsiteX826" fmla="*/ 1195211 w 2268486"/>
                    <a:gd name="connsiteY826" fmla="*/ 551867 h 1208282"/>
                    <a:gd name="connsiteX827" fmla="*/ 1205847 w 2268486"/>
                    <a:gd name="connsiteY827" fmla="*/ 551867 h 1208282"/>
                    <a:gd name="connsiteX828" fmla="*/ 1206573 w 2268486"/>
                    <a:gd name="connsiteY828" fmla="*/ 545404 h 1208282"/>
                    <a:gd name="connsiteX829" fmla="*/ 1215813 w 2268486"/>
                    <a:gd name="connsiteY829" fmla="*/ 541095 h 1208282"/>
                    <a:gd name="connsiteX830" fmla="*/ 1223066 w 2268486"/>
                    <a:gd name="connsiteY830" fmla="*/ 541095 h 1208282"/>
                    <a:gd name="connsiteX831" fmla="*/ 1229529 w 2268486"/>
                    <a:gd name="connsiteY831" fmla="*/ 537505 h 1208282"/>
                    <a:gd name="connsiteX832" fmla="*/ 1222627 w 2268486"/>
                    <a:gd name="connsiteY832" fmla="*/ 533922 h 1208282"/>
                    <a:gd name="connsiteX833" fmla="*/ 1244291 w 2268486"/>
                    <a:gd name="connsiteY833" fmla="*/ 533204 h 1208282"/>
                    <a:gd name="connsiteX834" fmla="*/ 1263959 w 2268486"/>
                    <a:gd name="connsiteY834" fmla="*/ 527403 h 1208282"/>
                    <a:gd name="connsiteX835" fmla="*/ 1275632 w 2268486"/>
                    <a:gd name="connsiteY835" fmla="*/ 512379 h 1208282"/>
                    <a:gd name="connsiteX836" fmla="*/ 1280826 w 2268486"/>
                    <a:gd name="connsiteY836" fmla="*/ 507352 h 1208282"/>
                    <a:gd name="connsiteX837" fmla="*/ 1290202 w 2268486"/>
                    <a:gd name="connsiteY837" fmla="*/ 507352 h 1208282"/>
                    <a:gd name="connsiteX838" fmla="*/ 1298165 w 2268486"/>
                    <a:gd name="connsiteY838" fmla="*/ 501926 h 1208282"/>
                    <a:gd name="connsiteX839" fmla="*/ 1307038 w 2268486"/>
                    <a:gd name="connsiteY839" fmla="*/ 495870 h 1208282"/>
                    <a:gd name="connsiteX840" fmla="*/ 1314339 w 2268486"/>
                    <a:gd name="connsiteY840" fmla="*/ 498024 h 1208282"/>
                    <a:gd name="connsiteX841" fmla="*/ 1330783 w 2268486"/>
                    <a:gd name="connsiteY841" fmla="*/ 497306 h 1208282"/>
                    <a:gd name="connsiteX842" fmla="*/ 1345832 w 2268486"/>
                    <a:gd name="connsiteY842" fmla="*/ 492998 h 1208282"/>
                    <a:gd name="connsiteX843" fmla="*/ 1357434 w 2268486"/>
                    <a:gd name="connsiteY843" fmla="*/ 487253 h 1208282"/>
                    <a:gd name="connsiteX844" fmla="*/ 1365668 w 2268486"/>
                    <a:gd name="connsiteY844" fmla="*/ 480790 h 1208282"/>
                    <a:gd name="connsiteX845" fmla="*/ 1374469 w 2268486"/>
                    <a:gd name="connsiteY845" fmla="*/ 475715 h 1208282"/>
                    <a:gd name="connsiteX846" fmla="*/ 1384977 w 2268486"/>
                    <a:gd name="connsiteY846" fmla="*/ 469834 h 1208282"/>
                    <a:gd name="connsiteX847" fmla="*/ 1394424 w 2268486"/>
                    <a:gd name="connsiteY847" fmla="*/ 465055 h 1208282"/>
                    <a:gd name="connsiteX848" fmla="*/ 1398518 w 2268486"/>
                    <a:gd name="connsiteY848" fmla="*/ 459565 h 1208282"/>
                    <a:gd name="connsiteX849" fmla="*/ 1393539 w 2268486"/>
                    <a:gd name="connsiteY849" fmla="*/ 457507 h 1208282"/>
                    <a:gd name="connsiteX850" fmla="*/ 1408946 w 2268486"/>
                    <a:gd name="connsiteY850" fmla="*/ 449959 h 1208282"/>
                    <a:gd name="connsiteX851" fmla="*/ 1418529 w 2268486"/>
                    <a:gd name="connsiteY851" fmla="*/ 447222 h 1208282"/>
                    <a:gd name="connsiteX852" fmla="*/ 1424729 w 2268486"/>
                    <a:gd name="connsiteY852" fmla="*/ 441054 h 1208282"/>
                    <a:gd name="connsiteX853" fmla="*/ 1436929 w 2268486"/>
                    <a:gd name="connsiteY853" fmla="*/ 436938 h 1208282"/>
                    <a:gd name="connsiteX854" fmla="*/ 1443192 w 2268486"/>
                    <a:gd name="connsiteY854" fmla="*/ 432824 h 1208282"/>
                    <a:gd name="connsiteX855" fmla="*/ 1429564 w 2268486"/>
                    <a:gd name="connsiteY855" fmla="*/ 428023 h 1208282"/>
                    <a:gd name="connsiteX856" fmla="*/ 1432062 w 2268486"/>
                    <a:gd name="connsiteY856" fmla="*/ 423223 h 1208282"/>
                    <a:gd name="connsiteX857" fmla="*/ 1448155 w 2268486"/>
                    <a:gd name="connsiteY857" fmla="*/ 423909 h 1208282"/>
                    <a:gd name="connsiteX858" fmla="*/ 1458233 w 2268486"/>
                    <a:gd name="connsiteY858" fmla="*/ 421852 h 1208282"/>
                    <a:gd name="connsiteX859" fmla="*/ 1458664 w 2268486"/>
                    <a:gd name="connsiteY859" fmla="*/ 430767 h 1208282"/>
                    <a:gd name="connsiteX860" fmla="*/ 1472204 w 2268486"/>
                    <a:gd name="connsiteY860" fmla="*/ 432824 h 1208282"/>
                    <a:gd name="connsiteX861" fmla="*/ 1476385 w 2268486"/>
                    <a:gd name="connsiteY861" fmla="*/ 447908 h 1208282"/>
                    <a:gd name="connsiteX862" fmla="*/ 1488426 w 2268486"/>
                    <a:gd name="connsiteY862" fmla="*/ 449967 h 1208282"/>
                    <a:gd name="connsiteX863" fmla="*/ 1494506 w 2268486"/>
                    <a:gd name="connsiteY863" fmla="*/ 444485 h 1208282"/>
                    <a:gd name="connsiteX864" fmla="*/ 1484747 w 2268486"/>
                    <a:gd name="connsiteY864" fmla="*/ 443799 h 1208282"/>
                    <a:gd name="connsiteX865" fmla="*/ 1487205 w 2268486"/>
                    <a:gd name="connsiteY865" fmla="*/ 440368 h 1208282"/>
                    <a:gd name="connsiteX866" fmla="*/ 1478157 w 2268486"/>
                    <a:gd name="connsiteY866" fmla="*/ 433509 h 1208282"/>
                    <a:gd name="connsiteX867" fmla="*/ 1477303 w 2268486"/>
                    <a:gd name="connsiteY867" fmla="*/ 428023 h 1208282"/>
                    <a:gd name="connsiteX868" fmla="*/ 1484436 w 2268486"/>
                    <a:gd name="connsiteY868" fmla="*/ 430767 h 1208282"/>
                    <a:gd name="connsiteX869" fmla="*/ 1492455 w 2268486"/>
                    <a:gd name="connsiteY869" fmla="*/ 438309 h 1208282"/>
                    <a:gd name="connsiteX870" fmla="*/ 1492407 w 2268486"/>
                    <a:gd name="connsiteY870" fmla="*/ 429395 h 1208282"/>
                    <a:gd name="connsiteX871" fmla="*/ 1491370 w 2268486"/>
                    <a:gd name="connsiteY871" fmla="*/ 421166 h 1208282"/>
                    <a:gd name="connsiteX872" fmla="*/ 1494378 w 2268486"/>
                    <a:gd name="connsiteY872" fmla="*/ 417738 h 1208282"/>
                    <a:gd name="connsiteX873" fmla="*/ 1500993 w 2268486"/>
                    <a:gd name="connsiteY873" fmla="*/ 429395 h 1208282"/>
                    <a:gd name="connsiteX874" fmla="*/ 1507623 w 2268486"/>
                    <a:gd name="connsiteY874" fmla="*/ 432138 h 1208282"/>
                    <a:gd name="connsiteX875" fmla="*/ 1511772 w 2268486"/>
                    <a:gd name="connsiteY875" fmla="*/ 430080 h 1208282"/>
                    <a:gd name="connsiteX876" fmla="*/ 1508318 w 2268486"/>
                    <a:gd name="connsiteY876" fmla="*/ 426652 h 1208282"/>
                    <a:gd name="connsiteX877" fmla="*/ 1517134 w 2268486"/>
                    <a:gd name="connsiteY877" fmla="*/ 422538 h 1208282"/>
                    <a:gd name="connsiteX878" fmla="*/ 1523023 w 2268486"/>
                    <a:gd name="connsiteY878" fmla="*/ 422538 h 1208282"/>
                    <a:gd name="connsiteX879" fmla="*/ 1530707 w 2268486"/>
                    <a:gd name="connsiteY879" fmla="*/ 417738 h 1208282"/>
                    <a:gd name="connsiteX880" fmla="*/ 1538079 w 2268486"/>
                    <a:gd name="connsiteY880" fmla="*/ 416366 h 1208282"/>
                    <a:gd name="connsiteX881" fmla="*/ 1544662 w 2268486"/>
                    <a:gd name="connsiteY881" fmla="*/ 411566 h 1208282"/>
                    <a:gd name="connsiteX882" fmla="*/ 1554349 w 2268486"/>
                    <a:gd name="connsiteY882" fmla="*/ 408744 h 1208282"/>
                    <a:gd name="connsiteX883" fmla="*/ 1561881 w 2268486"/>
                    <a:gd name="connsiteY883" fmla="*/ 406766 h 1208282"/>
                    <a:gd name="connsiteX884" fmla="*/ 1566293 w 2268486"/>
                    <a:gd name="connsiteY884" fmla="*/ 401965 h 1208282"/>
                    <a:gd name="connsiteX885" fmla="*/ 1573203 w 2268486"/>
                    <a:gd name="connsiteY885" fmla="*/ 395108 h 1208282"/>
                    <a:gd name="connsiteX886" fmla="*/ 1569413 w 2268486"/>
                    <a:gd name="connsiteY886" fmla="*/ 390045 h 1208282"/>
                    <a:gd name="connsiteX887" fmla="*/ 1564506 w 2268486"/>
                    <a:gd name="connsiteY887" fmla="*/ 384136 h 1208282"/>
                    <a:gd name="connsiteX888" fmla="*/ 1565775 w 2268486"/>
                    <a:gd name="connsiteY888" fmla="*/ 379337 h 1208282"/>
                    <a:gd name="connsiteX889" fmla="*/ 1571264 w 2268486"/>
                    <a:gd name="connsiteY889" fmla="*/ 374537 h 1208282"/>
                    <a:gd name="connsiteX890" fmla="*/ 1565607 w 2268486"/>
                    <a:gd name="connsiteY890" fmla="*/ 376594 h 1208282"/>
                    <a:gd name="connsiteX891" fmla="*/ 1571536 w 2268486"/>
                    <a:gd name="connsiteY891" fmla="*/ 370422 h 1208282"/>
                    <a:gd name="connsiteX892" fmla="*/ 1565527 w 2268486"/>
                    <a:gd name="connsiteY892" fmla="*/ 366307 h 1208282"/>
                    <a:gd name="connsiteX893" fmla="*/ 1575924 w 2268486"/>
                    <a:gd name="connsiteY893" fmla="*/ 364936 h 1208282"/>
                    <a:gd name="connsiteX894" fmla="*/ 1587238 w 2268486"/>
                    <a:gd name="connsiteY894" fmla="*/ 364597 h 1208282"/>
                    <a:gd name="connsiteX895" fmla="*/ 1596590 w 2268486"/>
                    <a:gd name="connsiteY895" fmla="*/ 360821 h 1208282"/>
                    <a:gd name="connsiteX896" fmla="*/ 1599941 w 2268486"/>
                    <a:gd name="connsiteY896" fmla="*/ 356021 h 1208282"/>
                    <a:gd name="connsiteX897" fmla="*/ 1592433 w 2268486"/>
                    <a:gd name="connsiteY897" fmla="*/ 352593 h 1208282"/>
                    <a:gd name="connsiteX898" fmla="*/ 1602127 w 2268486"/>
                    <a:gd name="connsiteY898" fmla="*/ 349164 h 1208282"/>
                    <a:gd name="connsiteX899" fmla="*/ 1606803 w 2268486"/>
                    <a:gd name="connsiteY899" fmla="*/ 349164 h 1208282"/>
                    <a:gd name="connsiteX900" fmla="*/ 1600691 w 2268486"/>
                    <a:gd name="connsiteY900" fmla="*/ 342307 h 1208282"/>
                    <a:gd name="connsiteX901" fmla="*/ 1589377 w 2268486"/>
                    <a:gd name="connsiteY901" fmla="*/ 344364 h 1208282"/>
                    <a:gd name="connsiteX902" fmla="*/ 1588132 w 2268486"/>
                    <a:gd name="connsiteY902" fmla="*/ 340250 h 1208282"/>
                    <a:gd name="connsiteX903" fmla="*/ 1593973 w 2268486"/>
                    <a:gd name="connsiteY903" fmla="*/ 336636 h 1208282"/>
                    <a:gd name="connsiteX904" fmla="*/ 1587294 w 2268486"/>
                    <a:gd name="connsiteY904" fmla="*/ 333393 h 1208282"/>
                    <a:gd name="connsiteX905" fmla="*/ 1575780 w 2268486"/>
                    <a:gd name="connsiteY905" fmla="*/ 329964 h 1208282"/>
                    <a:gd name="connsiteX906" fmla="*/ 1560764 w 2268486"/>
                    <a:gd name="connsiteY906" fmla="*/ 328592 h 1208282"/>
                    <a:gd name="connsiteX907" fmla="*/ 1554516 w 2268486"/>
                    <a:gd name="connsiteY907" fmla="*/ 326535 h 1208282"/>
                    <a:gd name="connsiteX908" fmla="*/ 1539077 w 2268486"/>
                    <a:gd name="connsiteY908" fmla="*/ 327906 h 1208282"/>
                    <a:gd name="connsiteX909" fmla="*/ 1529239 w 2268486"/>
                    <a:gd name="connsiteY909" fmla="*/ 325849 h 1208282"/>
                    <a:gd name="connsiteX910" fmla="*/ 1518164 w 2268486"/>
                    <a:gd name="connsiteY910" fmla="*/ 340936 h 1208282"/>
                    <a:gd name="connsiteX911" fmla="*/ 1517741 w 2268486"/>
                    <a:gd name="connsiteY911" fmla="*/ 345050 h 1208282"/>
                    <a:gd name="connsiteX912" fmla="*/ 1521451 w 2268486"/>
                    <a:gd name="connsiteY912" fmla="*/ 347792 h 1208282"/>
                    <a:gd name="connsiteX913" fmla="*/ 1524148 w 2268486"/>
                    <a:gd name="connsiteY913" fmla="*/ 351222 h 1208282"/>
                    <a:gd name="connsiteX914" fmla="*/ 1516903 w 2268486"/>
                    <a:gd name="connsiteY914" fmla="*/ 352593 h 1208282"/>
                    <a:gd name="connsiteX915" fmla="*/ 1512323 w 2268486"/>
                    <a:gd name="connsiteY915" fmla="*/ 356707 h 1208282"/>
                    <a:gd name="connsiteX916" fmla="*/ 1502469 w 2268486"/>
                    <a:gd name="connsiteY916" fmla="*/ 358764 h 1208282"/>
                    <a:gd name="connsiteX917" fmla="*/ 1496325 w 2268486"/>
                    <a:gd name="connsiteY917" fmla="*/ 363565 h 1208282"/>
                    <a:gd name="connsiteX918" fmla="*/ 1488689 w 2268486"/>
                    <a:gd name="connsiteY918" fmla="*/ 371793 h 1208282"/>
                    <a:gd name="connsiteX919" fmla="*/ 1478939 w 2268486"/>
                    <a:gd name="connsiteY919" fmla="*/ 380022 h 1208282"/>
                    <a:gd name="connsiteX920" fmla="*/ 1471630 w 2268486"/>
                    <a:gd name="connsiteY920" fmla="*/ 382079 h 1208282"/>
                    <a:gd name="connsiteX921" fmla="*/ 1461776 w 2268486"/>
                    <a:gd name="connsiteY921" fmla="*/ 388251 h 1208282"/>
                    <a:gd name="connsiteX922" fmla="*/ 1458209 w 2268486"/>
                    <a:gd name="connsiteY922" fmla="*/ 393051 h 1208282"/>
                    <a:gd name="connsiteX923" fmla="*/ 1440879 w 2268486"/>
                    <a:gd name="connsiteY923" fmla="*/ 398537 h 1208282"/>
                    <a:gd name="connsiteX924" fmla="*/ 1433554 w 2268486"/>
                    <a:gd name="connsiteY924" fmla="*/ 402652 h 1208282"/>
                    <a:gd name="connsiteX925" fmla="*/ 1429421 w 2268486"/>
                    <a:gd name="connsiteY925" fmla="*/ 394237 h 1208282"/>
                    <a:gd name="connsiteX926" fmla="*/ 1424298 w 2268486"/>
                    <a:gd name="connsiteY926" fmla="*/ 390308 h 1208282"/>
                    <a:gd name="connsiteX927" fmla="*/ 1426301 w 2268486"/>
                    <a:gd name="connsiteY927" fmla="*/ 381394 h 1208282"/>
                    <a:gd name="connsiteX928" fmla="*/ 1430992 w 2268486"/>
                    <a:gd name="connsiteY928" fmla="*/ 376594 h 1208282"/>
                    <a:gd name="connsiteX929" fmla="*/ 1435149 w 2268486"/>
                    <a:gd name="connsiteY929" fmla="*/ 371108 h 1208282"/>
                    <a:gd name="connsiteX930" fmla="*/ 1441477 w 2268486"/>
                    <a:gd name="connsiteY930" fmla="*/ 373850 h 1208282"/>
                    <a:gd name="connsiteX931" fmla="*/ 1446145 w 2268486"/>
                    <a:gd name="connsiteY931" fmla="*/ 369051 h 1208282"/>
                    <a:gd name="connsiteX932" fmla="*/ 1448187 w 2268486"/>
                    <a:gd name="connsiteY932" fmla="*/ 363565 h 1208282"/>
                    <a:gd name="connsiteX933" fmla="*/ 1450757 w 2268486"/>
                    <a:gd name="connsiteY933" fmla="*/ 356021 h 1208282"/>
                    <a:gd name="connsiteX934" fmla="*/ 1447621 w 2268486"/>
                    <a:gd name="connsiteY934" fmla="*/ 352593 h 1208282"/>
                    <a:gd name="connsiteX935" fmla="*/ 1442418 w 2268486"/>
                    <a:gd name="connsiteY935" fmla="*/ 347792 h 1208282"/>
                    <a:gd name="connsiteX936" fmla="*/ 1437775 w 2268486"/>
                    <a:gd name="connsiteY936" fmla="*/ 342307 h 1208282"/>
                    <a:gd name="connsiteX937" fmla="*/ 1431535 w 2268486"/>
                    <a:gd name="connsiteY937" fmla="*/ 343678 h 1208282"/>
                    <a:gd name="connsiteX938" fmla="*/ 1427865 w 2268486"/>
                    <a:gd name="connsiteY938" fmla="*/ 347107 h 1208282"/>
                    <a:gd name="connsiteX939" fmla="*/ 1418976 w 2268486"/>
                    <a:gd name="connsiteY939" fmla="*/ 351222 h 1208282"/>
                    <a:gd name="connsiteX940" fmla="*/ 1412130 w 2268486"/>
                    <a:gd name="connsiteY940" fmla="*/ 358079 h 1208282"/>
                    <a:gd name="connsiteX941" fmla="*/ 1409449 w 2268486"/>
                    <a:gd name="connsiteY941" fmla="*/ 354499 h 1208282"/>
                    <a:gd name="connsiteX942" fmla="*/ 1404358 w 2268486"/>
                    <a:gd name="connsiteY942" fmla="*/ 361087 h 1208282"/>
                    <a:gd name="connsiteX943" fmla="*/ 1400018 w 2268486"/>
                    <a:gd name="connsiteY943" fmla="*/ 367679 h 1208282"/>
                    <a:gd name="connsiteX944" fmla="*/ 1393706 w 2268486"/>
                    <a:gd name="connsiteY944" fmla="*/ 370422 h 1208282"/>
                    <a:gd name="connsiteX945" fmla="*/ 1389007 w 2268486"/>
                    <a:gd name="connsiteY945" fmla="*/ 368365 h 1208282"/>
                    <a:gd name="connsiteX946" fmla="*/ 1392733 w 2268486"/>
                    <a:gd name="connsiteY946" fmla="*/ 363565 h 1208282"/>
                    <a:gd name="connsiteX947" fmla="*/ 1400169 w 2268486"/>
                    <a:gd name="connsiteY947" fmla="*/ 355336 h 1208282"/>
                    <a:gd name="connsiteX948" fmla="*/ 1402396 w 2268486"/>
                    <a:gd name="connsiteY948" fmla="*/ 347107 h 1208282"/>
                    <a:gd name="connsiteX949" fmla="*/ 1417037 w 2268486"/>
                    <a:gd name="connsiteY949" fmla="*/ 341621 h 1208282"/>
                    <a:gd name="connsiteX950" fmla="*/ 1419223 w 2268486"/>
                    <a:gd name="connsiteY950" fmla="*/ 335450 h 1208282"/>
                    <a:gd name="connsiteX951" fmla="*/ 1412529 w 2268486"/>
                    <a:gd name="connsiteY951" fmla="*/ 334078 h 1208282"/>
                    <a:gd name="connsiteX952" fmla="*/ 1405827 w 2268486"/>
                    <a:gd name="connsiteY952" fmla="*/ 333393 h 1208282"/>
                    <a:gd name="connsiteX953" fmla="*/ 1399140 w 2268486"/>
                    <a:gd name="connsiteY953" fmla="*/ 332021 h 1208282"/>
                    <a:gd name="connsiteX954" fmla="*/ 1387706 w 2268486"/>
                    <a:gd name="connsiteY954" fmla="*/ 334078 h 1208282"/>
                    <a:gd name="connsiteX955" fmla="*/ 1381498 w 2268486"/>
                    <a:gd name="connsiteY955" fmla="*/ 334078 h 1208282"/>
                    <a:gd name="connsiteX956" fmla="*/ 1374971 w 2268486"/>
                    <a:gd name="connsiteY956" fmla="*/ 329278 h 1208282"/>
                    <a:gd name="connsiteX957" fmla="*/ 1385943 w 2268486"/>
                    <a:gd name="connsiteY957" fmla="*/ 325848 h 1208282"/>
                    <a:gd name="connsiteX958" fmla="*/ 1397201 w 2268486"/>
                    <a:gd name="connsiteY958" fmla="*/ 319824 h 1208282"/>
                    <a:gd name="connsiteX959" fmla="*/ 1407207 w 2268486"/>
                    <a:gd name="connsiteY959" fmla="*/ 317887 h 1208282"/>
                    <a:gd name="connsiteX960" fmla="*/ 1407008 w 2268486"/>
                    <a:gd name="connsiteY960" fmla="*/ 311429 h 1208282"/>
                    <a:gd name="connsiteX961" fmla="*/ 1401462 w 2268486"/>
                    <a:gd name="connsiteY961" fmla="*/ 310783 h 1208282"/>
                    <a:gd name="connsiteX962" fmla="*/ 1401566 w 2268486"/>
                    <a:gd name="connsiteY962" fmla="*/ 306263 h 1208282"/>
                    <a:gd name="connsiteX963" fmla="*/ 1397839 w 2268486"/>
                    <a:gd name="connsiteY963" fmla="*/ 303679 h 1208282"/>
                    <a:gd name="connsiteX964" fmla="*/ 1394034 w 2268486"/>
                    <a:gd name="connsiteY964" fmla="*/ 301742 h 1208282"/>
                    <a:gd name="connsiteX965" fmla="*/ 1400640 w 2268486"/>
                    <a:gd name="connsiteY965" fmla="*/ 291410 h 1208282"/>
                    <a:gd name="connsiteX966" fmla="*/ 1403146 w 2268486"/>
                    <a:gd name="connsiteY966" fmla="*/ 284952 h 1208282"/>
                    <a:gd name="connsiteX967" fmla="*/ 1399810 w 2268486"/>
                    <a:gd name="connsiteY967" fmla="*/ 280432 h 1208282"/>
                    <a:gd name="connsiteX968" fmla="*/ 1395581 w 2268486"/>
                    <a:gd name="connsiteY968" fmla="*/ 278495 h 1208282"/>
                    <a:gd name="connsiteX969" fmla="*/ 1400353 w 2268486"/>
                    <a:gd name="connsiteY969" fmla="*/ 273974 h 1208282"/>
                    <a:gd name="connsiteX970" fmla="*/ 1392302 w 2268486"/>
                    <a:gd name="connsiteY970" fmla="*/ 273974 h 1208282"/>
                    <a:gd name="connsiteX971" fmla="*/ 1388169 w 2268486"/>
                    <a:gd name="connsiteY971" fmla="*/ 274620 h 1208282"/>
                    <a:gd name="connsiteX972" fmla="*/ 1385089 w 2268486"/>
                    <a:gd name="connsiteY972" fmla="*/ 272037 h 1208282"/>
                    <a:gd name="connsiteX973" fmla="*/ 1390666 w 2268486"/>
                    <a:gd name="connsiteY973" fmla="*/ 268808 h 1208282"/>
                    <a:gd name="connsiteX974" fmla="*/ 1401646 w 2268486"/>
                    <a:gd name="connsiteY974" fmla="*/ 266225 h 1208282"/>
                    <a:gd name="connsiteX975" fmla="*/ 1404702 w 2268486"/>
                    <a:gd name="connsiteY975" fmla="*/ 262996 h 1208282"/>
                    <a:gd name="connsiteX976" fmla="*/ 1410758 w 2268486"/>
                    <a:gd name="connsiteY976" fmla="*/ 259767 h 1208282"/>
                    <a:gd name="connsiteX977" fmla="*/ 1423508 w 2268486"/>
                    <a:gd name="connsiteY977" fmla="*/ 255246 h 1208282"/>
                    <a:gd name="connsiteX978" fmla="*/ 1421402 w 2268486"/>
                    <a:gd name="connsiteY978" fmla="*/ 250081 h 1208282"/>
                    <a:gd name="connsiteX979" fmla="*/ 1418106 w 2268486"/>
                    <a:gd name="connsiteY979" fmla="*/ 246205 h 1208282"/>
                    <a:gd name="connsiteX980" fmla="*/ 1436977 w 2268486"/>
                    <a:gd name="connsiteY980" fmla="*/ 246205 h 1208282"/>
                    <a:gd name="connsiteX981" fmla="*/ 1447477 w 2268486"/>
                    <a:gd name="connsiteY981" fmla="*/ 248789 h 1208282"/>
                    <a:gd name="connsiteX982" fmla="*/ 1457419 w 2268486"/>
                    <a:gd name="connsiteY982" fmla="*/ 248789 h 1208282"/>
                    <a:gd name="connsiteX983" fmla="*/ 1469156 w 2268486"/>
                    <a:gd name="connsiteY983" fmla="*/ 243623 h 1208282"/>
                    <a:gd name="connsiteX984" fmla="*/ 1482633 w 2268486"/>
                    <a:gd name="connsiteY984" fmla="*/ 236519 h 1208282"/>
                    <a:gd name="connsiteX985" fmla="*/ 1496365 w 2268486"/>
                    <a:gd name="connsiteY985" fmla="*/ 230707 h 1208282"/>
                    <a:gd name="connsiteX986" fmla="*/ 1510831 w 2268486"/>
                    <a:gd name="connsiteY986" fmla="*/ 222958 h 1208282"/>
                    <a:gd name="connsiteX987" fmla="*/ 1524555 w 2268486"/>
                    <a:gd name="connsiteY987" fmla="*/ 216500 h 1208282"/>
                    <a:gd name="connsiteX988" fmla="*/ 1515379 w 2268486"/>
                    <a:gd name="connsiteY988" fmla="*/ 212625 h 1208282"/>
                    <a:gd name="connsiteX989" fmla="*/ 1504304 w 2268486"/>
                    <a:gd name="connsiteY989" fmla="*/ 213230 h 1208282"/>
                    <a:gd name="connsiteX990" fmla="*/ 1495735 w 2268486"/>
                    <a:gd name="connsiteY990" fmla="*/ 213271 h 1208282"/>
                    <a:gd name="connsiteX991" fmla="*/ 1487093 w 2268486"/>
                    <a:gd name="connsiteY991" fmla="*/ 215208 h 1208282"/>
                    <a:gd name="connsiteX992" fmla="*/ 1478979 w 2268486"/>
                    <a:gd name="connsiteY992" fmla="*/ 211334 h 1208282"/>
                    <a:gd name="connsiteX993" fmla="*/ 1471518 w 2268486"/>
                    <a:gd name="connsiteY993" fmla="*/ 209396 h 1208282"/>
                    <a:gd name="connsiteX994" fmla="*/ 1464568 w 2268486"/>
                    <a:gd name="connsiteY994" fmla="*/ 210043 h 1208282"/>
                    <a:gd name="connsiteX995" fmla="*/ 1456517 w 2268486"/>
                    <a:gd name="connsiteY995" fmla="*/ 211334 h 1208282"/>
                    <a:gd name="connsiteX996" fmla="*/ 1449320 w 2268486"/>
                    <a:gd name="connsiteY996" fmla="*/ 210688 h 1208282"/>
                    <a:gd name="connsiteX997" fmla="*/ 1438461 w 2268486"/>
                    <a:gd name="connsiteY997" fmla="*/ 211334 h 1208282"/>
                    <a:gd name="connsiteX998" fmla="*/ 1429413 w 2268486"/>
                    <a:gd name="connsiteY998" fmla="*/ 212625 h 1208282"/>
                    <a:gd name="connsiteX999" fmla="*/ 1421425 w 2268486"/>
                    <a:gd name="connsiteY999" fmla="*/ 215855 h 1208282"/>
                    <a:gd name="connsiteX1000" fmla="*/ 1424920 w 2268486"/>
                    <a:gd name="connsiteY1000" fmla="*/ 222958 h 1208282"/>
                    <a:gd name="connsiteX1001" fmla="*/ 1415745 w 2268486"/>
                    <a:gd name="connsiteY1001" fmla="*/ 219728 h 1208282"/>
                    <a:gd name="connsiteX1002" fmla="*/ 1406265 w 2268486"/>
                    <a:gd name="connsiteY1002" fmla="*/ 222958 h 1208282"/>
                    <a:gd name="connsiteX1003" fmla="*/ 1400137 w 2268486"/>
                    <a:gd name="connsiteY1003" fmla="*/ 231352 h 1208282"/>
                    <a:gd name="connsiteX1004" fmla="*/ 1392039 w 2268486"/>
                    <a:gd name="connsiteY1004" fmla="*/ 239764 h 1208282"/>
                    <a:gd name="connsiteX1005" fmla="*/ 1384714 w 2268486"/>
                    <a:gd name="connsiteY1005" fmla="*/ 246852 h 1208282"/>
                    <a:gd name="connsiteX1006" fmla="*/ 1384594 w 2268486"/>
                    <a:gd name="connsiteY1006" fmla="*/ 252664 h 1208282"/>
                    <a:gd name="connsiteX1007" fmla="*/ 1382887 w 2268486"/>
                    <a:gd name="connsiteY1007" fmla="*/ 259121 h 1208282"/>
                    <a:gd name="connsiteX1008" fmla="*/ 1377940 w 2268486"/>
                    <a:gd name="connsiteY1008" fmla="*/ 264288 h 1208282"/>
                    <a:gd name="connsiteX1009" fmla="*/ 1369665 w 2268486"/>
                    <a:gd name="connsiteY1009" fmla="*/ 270787 h 1208282"/>
                    <a:gd name="connsiteX1010" fmla="*/ 1364120 w 2268486"/>
                    <a:gd name="connsiteY1010" fmla="*/ 273974 h 1208282"/>
                    <a:gd name="connsiteX1011" fmla="*/ 1349814 w 2268486"/>
                    <a:gd name="connsiteY1011" fmla="*/ 277849 h 1208282"/>
                    <a:gd name="connsiteX1012" fmla="*/ 1357529 w 2268486"/>
                    <a:gd name="connsiteY1012" fmla="*/ 279786 h 1208282"/>
                    <a:gd name="connsiteX1013" fmla="*/ 1347779 w 2268486"/>
                    <a:gd name="connsiteY1013" fmla="*/ 286243 h 1208282"/>
                    <a:gd name="connsiteX1014" fmla="*/ 1344827 w 2268486"/>
                    <a:gd name="connsiteY1014" fmla="*/ 283015 h 1208282"/>
                    <a:gd name="connsiteX1015" fmla="*/ 1340279 w 2268486"/>
                    <a:gd name="connsiteY1015" fmla="*/ 283015 h 1208282"/>
                    <a:gd name="connsiteX1016" fmla="*/ 1331733 w 2268486"/>
                    <a:gd name="connsiteY1016" fmla="*/ 288181 h 1208282"/>
                    <a:gd name="connsiteX1017" fmla="*/ 1327943 w 2268486"/>
                    <a:gd name="connsiteY1017" fmla="*/ 289473 h 1208282"/>
                    <a:gd name="connsiteX1018" fmla="*/ 1320778 w 2268486"/>
                    <a:gd name="connsiteY1018" fmla="*/ 295285 h 1208282"/>
                    <a:gd name="connsiteX1019" fmla="*/ 1312073 w 2268486"/>
                    <a:gd name="connsiteY1019" fmla="*/ 301097 h 1208282"/>
                    <a:gd name="connsiteX1020" fmla="*/ 1317490 w 2268486"/>
                    <a:gd name="connsiteY1020" fmla="*/ 304971 h 1208282"/>
                    <a:gd name="connsiteX1021" fmla="*/ 1321695 w 2268486"/>
                    <a:gd name="connsiteY1021" fmla="*/ 304325 h 1208282"/>
                    <a:gd name="connsiteX1022" fmla="*/ 1315615 w 2268486"/>
                    <a:gd name="connsiteY1022" fmla="*/ 306908 h 1208282"/>
                    <a:gd name="connsiteX1023" fmla="*/ 1308793 w 2268486"/>
                    <a:gd name="connsiteY1023" fmla="*/ 310783 h 1208282"/>
                    <a:gd name="connsiteX1024" fmla="*/ 1303327 w 2268486"/>
                    <a:gd name="connsiteY1024" fmla="*/ 312720 h 1208282"/>
                    <a:gd name="connsiteX1025" fmla="*/ 1295396 w 2268486"/>
                    <a:gd name="connsiteY1025" fmla="*/ 319824 h 1208282"/>
                    <a:gd name="connsiteX1026" fmla="*/ 1298724 w 2268486"/>
                    <a:gd name="connsiteY1026" fmla="*/ 327221 h 1208282"/>
                    <a:gd name="connsiteX1027" fmla="*/ 1306886 w 2268486"/>
                    <a:gd name="connsiteY1027" fmla="*/ 329311 h 1208282"/>
                    <a:gd name="connsiteX1028" fmla="*/ 1315304 w 2268486"/>
                    <a:gd name="connsiteY1028" fmla="*/ 334078 h 1208282"/>
                    <a:gd name="connsiteX1029" fmla="*/ 1321432 w 2268486"/>
                    <a:gd name="connsiteY1029" fmla="*/ 335450 h 1208282"/>
                    <a:gd name="connsiteX1030" fmla="*/ 1324735 w 2268486"/>
                    <a:gd name="connsiteY1030" fmla="*/ 332021 h 1208282"/>
                    <a:gd name="connsiteX1031" fmla="*/ 1329555 w 2268486"/>
                    <a:gd name="connsiteY1031" fmla="*/ 338193 h 1208282"/>
                    <a:gd name="connsiteX1032" fmla="*/ 1336289 w 2268486"/>
                    <a:gd name="connsiteY1032" fmla="*/ 338193 h 1208282"/>
                    <a:gd name="connsiteX1033" fmla="*/ 1346750 w 2268486"/>
                    <a:gd name="connsiteY1033" fmla="*/ 336135 h 1208282"/>
                    <a:gd name="connsiteX1034" fmla="*/ 1337741 w 2268486"/>
                    <a:gd name="connsiteY1034" fmla="*/ 340250 h 1208282"/>
                    <a:gd name="connsiteX1035" fmla="*/ 1326299 w 2268486"/>
                    <a:gd name="connsiteY1035" fmla="*/ 340936 h 1208282"/>
                    <a:gd name="connsiteX1036" fmla="*/ 1320227 w 2268486"/>
                    <a:gd name="connsiteY1036" fmla="*/ 347792 h 1208282"/>
                    <a:gd name="connsiteX1037" fmla="*/ 1315926 w 2268486"/>
                    <a:gd name="connsiteY1037" fmla="*/ 350536 h 1208282"/>
                    <a:gd name="connsiteX1038" fmla="*/ 1306120 w 2268486"/>
                    <a:gd name="connsiteY1038" fmla="*/ 358764 h 1208282"/>
                    <a:gd name="connsiteX1039" fmla="*/ 1311833 w 2268486"/>
                    <a:gd name="connsiteY1039" fmla="*/ 359451 h 1208282"/>
                    <a:gd name="connsiteX1040" fmla="*/ 1318105 w 2268486"/>
                    <a:gd name="connsiteY1040" fmla="*/ 359451 h 1208282"/>
                    <a:gd name="connsiteX1041" fmla="*/ 1328749 w 2268486"/>
                    <a:gd name="connsiteY1041" fmla="*/ 354650 h 1208282"/>
                    <a:gd name="connsiteX1042" fmla="*/ 1322717 w 2268486"/>
                    <a:gd name="connsiteY1042" fmla="*/ 361508 h 1208282"/>
                    <a:gd name="connsiteX1043" fmla="*/ 1308873 w 2268486"/>
                    <a:gd name="connsiteY1043" fmla="*/ 366993 h 1208282"/>
                    <a:gd name="connsiteX1044" fmla="*/ 1303415 w 2268486"/>
                    <a:gd name="connsiteY1044" fmla="*/ 371793 h 1208282"/>
                    <a:gd name="connsiteX1045" fmla="*/ 1289580 w 2268486"/>
                    <a:gd name="connsiteY1045" fmla="*/ 375907 h 1208282"/>
                    <a:gd name="connsiteX1046" fmla="*/ 1282678 w 2268486"/>
                    <a:gd name="connsiteY1046" fmla="*/ 377279 h 1208282"/>
                    <a:gd name="connsiteX1047" fmla="*/ 1272153 w 2268486"/>
                    <a:gd name="connsiteY1047" fmla="*/ 377279 h 1208282"/>
                    <a:gd name="connsiteX1048" fmla="*/ 1263943 w 2268486"/>
                    <a:gd name="connsiteY1048" fmla="*/ 384105 h 1208282"/>
                    <a:gd name="connsiteX1049" fmla="*/ 1255740 w 2268486"/>
                    <a:gd name="connsiteY1049" fmla="*/ 388937 h 1208282"/>
                    <a:gd name="connsiteX1050" fmla="*/ 1258773 w 2268486"/>
                    <a:gd name="connsiteY1050" fmla="*/ 394237 h 1208282"/>
                    <a:gd name="connsiteX1051" fmla="*/ 1255238 w 2268486"/>
                    <a:gd name="connsiteY1051" fmla="*/ 399223 h 1208282"/>
                    <a:gd name="connsiteX1052" fmla="*/ 1248248 w 2268486"/>
                    <a:gd name="connsiteY1052" fmla="*/ 401280 h 1208282"/>
                    <a:gd name="connsiteX1053" fmla="*/ 1251623 w 2268486"/>
                    <a:gd name="connsiteY1053" fmla="*/ 397165 h 1208282"/>
                    <a:gd name="connsiteX1054" fmla="*/ 1238194 w 2268486"/>
                    <a:gd name="connsiteY1054" fmla="*/ 400595 h 1208282"/>
                    <a:gd name="connsiteX1055" fmla="*/ 1244873 w 2268486"/>
                    <a:gd name="connsiteY1055" fmla="*/ 394423 h 1208282"/>
                    <a:gd name="connsiteX1056" fmla="*/ 1238027 w 2268486"/>
                    <a:gd name="connsiteY1056" fmla="*/ 393737 h 1208282"/>
                    <a:gd name="connsiteX1057" fmla="*/ 1247738 w 2268486"/>
                    <a:gd name="connsiteY1057" fmla="*/ 390308 h 1208282"/>
                    <a:gd name="connsiteX1058" fmla="*/ 1257352 w 2268486"/>
                    <a:gd name="connsiteY1058" fmla="*/ 378651 h 1208282"/>
                    <a:gd name="connsiteX1059" fmla="*/ 1266193 w 2268486"/>
                    <a:gd name="connsiteY1059" fmla="*/ 371108 h 1208282"/>
                    <a:gd name="connsiteX1060" fmla="*/ 1252333 w 2268486"/>
                    <a:gd name="connsiteY1060" fmla="*/ 374537 h 1208282"/>
                    <a:gd name="connsiteX1061" fmla="*/ 1249924 w 2268486"/>
                    <a:gd name="connsiteY1061" fmla="*/ 371108 h 1208282"/>
                    <a:gd name="connsiteX1062" fmla="*/ 1245727 w 2268486"/>
                    <a:gd name="connsiteY1062" fmla="*/ 371108 h 1208282"/>
                    <a:gd name="connsiteX1063" fmla="*/ 1229034 w 2268486"/>
                    <a:gd name="connsiteY1063" fmla="*/ 362878 h 1208282"/>
                    <a:gd name="connsiteX1064" fmla="*/ 1224582 w 2268486"/>
                    <a:gd name="connsiteY1064" fmla="*/ 366307 h 1208282"/>
                    <a:gd name="connsiteX1065" fmla="*/ 1217609 w 2268486"/>
                    <a:gd name="connsiteY1065" fmla="*/ 368365 h 1208282"/>
                    <a:gd name="connsiteX1066" fmla="*/ 1209749 w 2268486"/>
                    <a:gd name="connsiteY1066" fmla="*/ 368365 h 1208282"/>
                    <a:gd name="connsiteX1067" fmla="*/ 1206677 w 2268486"/>
                    <a:gd name="connsiteY1067" fmla="*/ 373850 h 1208282"/>
                    <a:gd name="connsiteX1068" fmla="*/ 1202839 w 2268486"/>
                    <a:gd name="connsiteY1068" fmla="*/ 375907 h 1208282"/>
                    <a:gd name="connsiteX1069" fmla="*/ 1194557 w 2268486"/>
                    <a:gd name="connsiteY1069" fmla="*/ 380708 h 1208282"/>
                    <a:gd name="connsiteX1070" fmla="*/ 1194765 w 2268486"/>
                    <a:gd name="connsiteY1070" fmla="*/ 384822 h 1208282"/>
                    <a:gd name="connsiteX1071" fmla="*/ 1198930 w 2268486"/>
                    <a:gd name="connsiteY1071" fmla="*/ 385508 h 1208282"/>
                    <a:gd name="connsiteX1072" fmla="*/ 1184575 w 2268486"/>
                    <a:gd name="connsiteY1072" fmla="*/ 386879 h 1208282"/>
                    <a:gd name="connsiteX1073" fmla="*/ 1179876 w 2268486"/>
                    <a:gd name="connsiteY1073" fmla="*/ 386194 h 1208282"/>
                    <a:gd name="connsiteX1074" fmla="*/ 1166535 w 2268486"/>
                    <a:gd name="connsiteY1074" fmla="*/ 383203 h 1208282"/>
                    <a:gd name="connsiteX1075" fmla="*/ 1157901 w 2268486"/>
                    <a:gd name="connsiteY1075" fmla="*/ 384136 h 1208282"/>
                    <a:gd name="connsiteX1076" fmla="*/ 1148470 w 2268486"/>
                    <a:gd name="connsiteY1076" fmla="*/ 383451 h 1208282"/>
                    <a:gd name="connsiteX1077" fmla="*/ 1138113 w 2268486"/>
                    <a:gd name="connsiteY1077" fmla="*/ 386879 h 1208282"/>
                    <a:gd name="connsiteX1078" fmla="*/ 1125969 w 2268486"/>
                    <a:gd name="connsiteY1078" fmla="*/ 386879 h 1208282"/>
                    <a:gd name="connsiteX1079" fmla="*/ 1105535 w 2268486"/>
                    <a:gd name="connsiteY1079" fmla="*/ 385508 h 1208282"/>
                    <a:gd name="connsiteX1080" fmla="*/ 1102758 w 2268486"/>
                    <a:gd name="connsiteY1080" fmla="*/ 382079 h 1208282"/>
                    <a:gd name="connsiteX1081" fmla="*/ 1095178 w 2268486"/>
                    <a:gd name="connsiteY1081" fmla="*/ 379337 h 1208282"/>
                    <a:gd name="connsiteX1082" fmla="*/ 1096207 w 2268486"/>
                    <a:gd name="connsiteY1082" fmla="*/ 375222 h 1208282"/>
                    <a:gd name="connsiteX1083" fmla="*/ 1092712 w 2268486"/>
                    <a:gd name="connsiteY1083" fmla="*/ 377965 h 1208282"/>
                    <a:gd name="connsiteX1084" fmla="*/ 1080369 w 2268486"/>
                    <a:gd name="connsiteY1084" fmla="*/ 377983 h 1208282"/>
                    <a:gd name="connsiteX1085" fmla="*/ 1071584 w 2268486"/>
                    <a:gd name="connsiteY1085" fmla="*/ 378651 h 1208282"/>
                    <a:gd name="connsiteX1086" fmla="*/ 1076938 w 2268486"/>
                    <a:gd name="connsiteY1086" fmla="*/ 373850 h 1208282"/>
                    <a:gd name="connsiteX1087" fmla="*/ 1067515 w 2268486"/>
                    <a:gd name="connsiteY1087" fmla="*/ 369736 h 1208282"/>
                    <a:gd name="connsiteX1088" fmla="*/ 1061745 w 2268486"/>
                    <a:gd name="connsiteY1088" fmla="*/ 369736 h 1208282"/>
                    <a:gd name="connsiteX1089" fmla="*/ 1063756 w 2268486"/>
                    <a:gd name="connsiteY1089" fmla="*/ 362878 h 1208282"/>
                    <a:gd name="connsiteX1090" fmla="*/ 1068528 w 2268486"/>
                    <a:gd name="connsiteY1090" fmla="*/ 358764 h 1208282"/>
                    <a:gd name="connsiteX1091" fmla="*/ 1063804 w 2268486"/>
                    <a:gd name="connsiteY1091" fmla="*/ 355336 h 1208282"/>
                    <a:gd name="connsiteX1092" fmla="*/ 1056296 w 2268486"/>
                    <a:gd name="connsiteY1092" fmla="*/ 353279 h 1208282"/>
                    <a:gd name="connsiteX1093" fmla="*/ 1042843 w 2268486"/>
                    <a:gd name="connsiteY1093" fmla="*/ 356021 h 1208282"/>
                    <a:gd name="connsiteX1094" fmla="*/ 1010137 w 2268486"/>
                    <a:gd name="connsiteY1094" fmla="*/ 361504 h 1208282"/>
                    <a:gd name="connsiteX1095" fmla="*/ 999541 w 2268486"/>
                    <a:gd name="connsiteY1095" fmla="*/ 362193 h 1208282"/>
                    <a:gd name="connsiteX1096" fmla="*/ 990357 w 2268486"/>
                    <a:gd name="connsiteY1096" fmla="*/ 366993 h 1208282"/>
                    <a:gd name="connsiteX1097" fmla="*/ 983144 w 2268486"/>
                    <a:gd name="connsiteY1097" fmla="*/ 372479 h 1208282"/>
                    <a:gd name="connsiteX1098" fmla="*/ 988921 w 2268486"/>
                    <a:gd name="connsiteY1098" fmla="*/ 372479 h 1208282"/>
                    <a:gd name="connsiteX1099" fmla="*/ 987604 w 2268486"/>
                    <a:gd name="connsiteY1099" fmla="*/ 377279 h 1208282"/>
                    <a:gd name="connsiteX1100" fmla="*/ 993389 w 2268486"/>
                    <a:gd name="connsiteY1100" fmla="*/ 377279 h 1208282"/>
                    <a:gd name="connsiteX1101" fmla="*/ 1002238 w 2268486"/>
                    <a:gd name="connsiteY1101" fmla="*/ 374537 h 1208282"/>
                    <a:gd name="connsiteX1102" fmla="*/ 1008541 w 2268486"/>
                    <a:gd name="connsiteY1102" fmla="*/ 374537 h 1208282"/>
                    <a:gd name="connsiteX1103" fmla="*/ 1022728 w 2268486"/>
                    <a:gd name="connsiteY1103" fmla="*/ 371108 h 1208282"/>
                    <a:gd name="connsiteX1104" fmla="*/ 1027555 w 2268486"/>
                    <a:gd name="connsiteY1104" fmla="*/ 370422 h 1208282"/>
                    <a:gd name="connsiteX1105" fmla="*/ 1022624 w 2268486"/>
                    <a:gd name="connsiteY1105" fmla="*/ 375222 h 1208282"/>
                    <a:gd name="connsiteX1106" fmla="*/ 998328 w 2268486"/>
                    <a:gd name="connsiteY1106" fmla="*/ 379337 h 1208282"/>
                    <a:gd name="connsiteX1107" fmla="*/ 992096 w 2268486"/>
                    <a:gd name="connsiteY1107" fmla="*/ 382079 h 1208282"/>
                    <a:gd name="connsiteX1108" fmla="*/ 983742 w 2268486"/>
                    <a:gd name="connsiteY1108" fmla="*/ 388251 h 1208282"/>
                    <a:gd name="connsiteX1109" fmla="*/ 985897 w 2268486"/>
                    <a:gd name="connsiteY1109" fmla="*/ 394237 h 1208282"/>
                    <a:gd name="connsiteX1110" fmla="*/ 978133 w 2268486"/>
                    <a:gd name="connsiteY1110" fmla="*/ 400595 h 1208282"/>
                    <a:gd name="connsiteX1111" fmla="*/ 976146 w 2268486"/>
                    <a:gd name="connsiteY1111" fmla="*/ 406766 h 1208282"/>
                    <a:gd name="connsiteX1112" fmla="*/ 971056 w 2268486"/>
                    <a:gd name="connsiteY1112" fmla="*/ 408823 h 1208282"/>
                    <a:gd name="connsiteX1113" fmla="*/ 970705 w 2268486"/>
                    <a:gd name="connsiteY1113" fmla="*/ 400595 h 1208282"/>
                    <a:gd name="connsiteX1114" fmla="*/ 970920 w 2268486"/>
                    <a:gd name="connsiteY1114" fmla="*/ 395794 h 1208282"/>
                    <a:gd name="connsiteX1115" fmla="*/ 966148 w 2268486"/>
                    <a:gd name="connsiteY1115" fmla="*/ 395794 h 1208282"/>
                    <a:gd name="connsiteX1116" fmla="*/ 969452 w 2268486"/>
                    <a:gd name="connsiteY1116" fmla="*/ 391680 h 1208282"/>
                    <a:gd name="connsiteX1117" fmla="*/ 964696 w 2268486"/>
                    <a:gd name="connsiteY1117" fmla="*/ 391680 h 1208282"/>
                    <a:gd name="connsiteX1118" fmla="*/ 961074 w 2268486"/>
                    <a:gd name="connsiteY1118" fmla="*/ 394237 h 1208282"/>
                    <a:gd name="connsiteX1119" fmla="*/ 956925 w 2268486"/>
                    <a:gd name="connsiteY1119" fmla="*/ 397165 h 1208282"/>
                    <a:gd name="connsiteX1120" fmla="*/ 961560 w 2268486"/>
                    <a:gd name="connsiteY1120" fmla="*/ 388251 h 1208282"/>
                    <a:gd name="connsiteX1121" fmla="*/ 948467 w 2268486"/>
                    <a:gd name="connsiteY1121" fmla="*/ 387566 h 1208282"/>
                    <a:gd name="connsiteX1122" fmla="*/ 946903 w 2268486"/>
                    <a:gd name="connsiteY1122" fmla="*/ 381394 h 1208282"/>
                    <a:gd name="connsiteX1123" fmla="*/ 934783 w 2268486"/>
                    <a:gd name="connsiteY1123" fmla="*/ 381394 h 1208282"/>
                    <a:gd name="connsiteX1124" fmla="*/ 922312 w 2268486"/>
                    <a:gd name="connsiteY1124" fmla="*/ 386194 h 1208282"/>
                    <a:gd name="connsiteX1125" fmla="*/ 911221 w 2268486"/>
                    <a:gd name="connsiteY1125" fmla="*/ 386195 h 1208282"/>
                    <a:gd name="connsiteX1126" fmla="*/ 894999 w 2268486"/>
                    <a:gd name="connsiteY1126" fmla="*/ 388251 h 1208282"/>
                    <a:gd name="connsiteX1127" fmla="*/ 884499 w 2268486"/>
                    <a:gd name="connsiteY1127" fmla="*/ 387617 h 1208282"/>
                    <a:gd name="connsiteX1128" fmla="*/ 869506 w 2268486"/>
                    <a:gd name="connsiteY1128" fmla="*/ 388937 h 1208282"/>
                    <a:gd name="connsiteX1129" fmla="*/ 858168 w 2268486"/>
                    <a:gd name="connsiteY1129" fmla="*/ 387566 h 1208282"/>
                    <a:gd name="connsiteX1130" fmla="*/ 849718 w 2268486"/>
                    <a:gd name="connsiteY1130" fmla="*/ 387566 h 1208282"/>
                    <a:gd name="connsiteX1131" fmla="*/ 841859 w 2268486"/>
                    <a:gd name="connsiteY1131" fmla="*/ 384822 h 1208282"/>
                    <a:gd name="connsiteX1132" fmla="*/ 830776 w 2268486"/>
                    <a:gd name="connsiteY1132" fmla="*/ 384822 h 1208282"/>
                    <a:gd name="connsiteX1133" fmla="*/ 825581 w 2268486"/>
                    <a:gd name="connsiteY1133" fmla="*/ 382079 h 1208282"/>
                    <a:gd name="connsiteX1134" fmla="*/ 834765 w 2268486"/>
                    <a:gd name="connsiteY1134" fmla="*/ 378651 h 1208282"/>
                    <a:gd name="connsiteX1135" fmla="*/ 838683 w 2268486"/>
                    <a:gd name="connsiteY1135" fmla="*/ 375222 h 1208282"/>
                    <a:gd name="connsiteX1136" fmla="*/ 846040 w 2268486"/>
                    <a:gd name="connsiteY1136" fmla="*/ 375222 h 1208282"/>
                    <a:gd name="connsiteX1137" fmla="*/ 852271 w 2268486"/>
                    <a:gd name="connsiteY1137" fmla="*/ 373165 h 1208282"/>
                    <a:gd name="connsiteX1138" fmla="*/ 864352 w 2268486"/>
                    <a:gd name="connsiteY1138" fmla="*/ 373165 h 1208282"/>
                    <a:gd name="connsiteX1139" fmla="*/ 871142 w 2268486"/>
                    <a:gd name="connsiteY1139" fmla="*/ 368365 h 1208282"/>
                    <a:gd name="connsiteX1140" fmla="*/ 869339 w 2268486"/>
                    <a:gd name="connsiteY1140" fmla="*/ 362193 h 1208282"/>
                    <a:gd name="connsiteX1141" fmla="*/ 866067 w 2268486"/>
                    <a:gd name="connsiteY1141" fmla="*/ 358079 h 1208282"/>
                    <a:gd name="connsiteX1142" fmla="*/ 859692 w 2268486"/>
                    <a:gd name="connsiteY1142" fmla="*/ 353964 h 1208282"/>
                    <a:gd name="connsiteX1143" fmla="*/ 851833 w 2268486"/>
                    <a:gd name="connsiteY1143" fmla="*/ 351907 h 1208282"/>
                    <a:gd name="connsiteX1144" fmla="*/ 843822 w 2268486"/>
                    <a:gd name="connsiteY1144" fmla="*/ 350536 h 1208282"/>
                    <a:gd name="connsiteX1145" fmla="*/ 837087 w 2268486"/>
                    <a:gd name="connsiteY1145" fmla="*/ 352593 h 1208282"/>
                    <a:gd name="connsiteX1146" fmla="*/ 832069 w 2268486"/>
                    <a:gd name="connsiteY1146" fmla="*/ 353964 h 1208282"/>
                    <a:gd name="connsiteX1147" fmla="*/ 817475 w 2268486"/>
                    <a:gd name="connsiteY1147" fmla="*/ 353964 h 1208282"/>
                    <a:gd name="connsiteX1148" fmla="*/ 811905 w 2268486"/>
                    <a:gd name="connsiteY1148" fmla="*/ 351222 h 1208282"/>
                    <a:gd name="connsiteX1149" fmla="*/ 805977 w 2268486"/>
                    <a:gd name="connsiteY1149" fmla="*/ 351177 h 1208282"/>
                    <a:gd name="connsiteX1150" fmla="*/ 796809 w 2268486"/>
                    <a:gd name="connsiteY1150" fmla="*/ 349164 h 1208282"/>
                    <a:gd name="connsiteX1151" fmla="*/ 791638 w 2268486"/>
                    <a:gd name="connsiteY1151" fmla="*/ 345050 h 1208282"/>
                    <a:gd name="connsiteX1152" fmla="*/ 783715 w 2268486"/>
                    <a:gd name="connsiteY1152" fmla="*/ 341621 h 1208282"/>
                    <a:gd name="connsiteX1153" fmla="*/ 775665 w 2268486"/>
                    <a:gd name="connsiteY1153" fmla="*/ 341621 h 1208282"/>
                    <a:gd name="connsiteX1154" fmla="*/ 766273 w 2268486"/>
                    <a:gd name="connsiteY1154" fmla="*/ 340936 h 1208282"/>
                    <a:gd name="connsiteX1155" fmla="*/ 758741 w 2268486"/>
                    <a:gd name="connsiteY1155" fmla="*/ 338193 h 1208282"/>
                    <a:gd name="connsiteX1156" fmla="*/ 754345 w 2268486"/>
                    <a:gd name="connsiteY1156" fmla="*/ 329964 h 1208282"/>
                    <a:gd name="connsiteX1157" fmla="*/ 744211 w 2268486"/>
                    <a:gd name="connsiteY1157" fmla="*/ 329278 h 1208282"/>
                    <a:gd name="connsiteX1158" fmla="*/ 734500 w 2268486"/>
                    <a:gd name="connsiteY1158" fmla="*/ 327221 h 1208282"/>
                    <a:gd name="connsiteX1159" fmla="*/ 721822 w 2268486"/>
                    <a:gd name="connsiteY1159" fmla="*/ 327261 h 1208282"/>
                    <a:gd name="connsiteX1160" fmla="*/ 711904 w 2268486"/>
                    <a:gd name="connsiteY1160" fmla="*/ 328592 h 1208282"/>
                    <a:gd name="connsiteX1161" fmla="*/ 702169 w 2268486"/>
                    <a:gd name="connsiteY1161" fmla="*/ 336820 h 1208282"/>
                    <a:gd name="connsiteX1162" fmla="*/ 692020 w 2268486"/>
                    <a:gd name="connsiteY1162" fmla="*/ 339564 h 1208282"/>
                    <a:gd name="connsiteX1163" fmla="*/ 682684 w 2268486"/>
                    <a:gd name="connsiteY1163" fmla="*/ 339564 h 1208282"/>
                    <a:gd name="connsiteX1164" fmla="*/ 672416 w 2268486"/>
                    <a:gd name="connsiteY1164" fmla="*/ 340936 h 1208282"/>
                    <a:gd name="connsiteX1165" fmla="*/ 677538 w 2268486"/>
                    <a:gd name="connsiteY1165" fmla="*/ 336135 h 1208282"/>
                    <a:gd name="connsiteX1166" fmla="*/ 691350 w 2268486"/>
                    <a:gd name="connsiteY1166" fmla="*/ 329964 h 1208282"/>
                    <a:gd name="connsiteX1167" fmla="*/ 679780 w 2268486"/>
                    <a:gd name="connsiteY1167" fmla="*/ 330649 h 1208282"/>
                    <a:gd name="connsiteX1168" fmla="*/ 684990 w 2268486"/>
                    <a:gd name="connsiteY1168" fmla="*/ 327221 h 1208282"/>
                    <a:gd name="connsiteX1169" fmla="*/ 689379 w 2268486"/>
                    <a:gd name="connsiteY1169" fmla="*/ 323107 h 1208282"/>
                    <a:gd name="connsiteX1170" fmla="*/ 680187 w 2268486"/>
                    <a:gd name="connsiteY1170" fmla="*/ 324478 h 1208282"/>
                    <a:gd name="connsiteX1171" fmla="*/ 676070 w 2268486"/>
                    <a:gd name="connsiteY1171" fmla="*/ 324478 h 1208282"/>
                    <a:gd name="connsiteX1172" fmla="*/ 668857 w 2268486"/>
                    <a:gd name="connsiteY1172" fmla="*/ 329278 h 1208282"/>
                    <a:gd name="connsiteX1173" fmla="*/ 656832 w 2268486"/>
                    <a:gd name="connsiteY1173" fmla="*/ 336135 h 1208282"/>
                    <a:gd name="connsiteX1174" fmla="*/ 649883 w 2268486"/>
                    <a:gd name="connsiteY1174" fmla="*/ 336820 h 1208282"/>
                    <a:gd name="connsiteX1175" fmla="*/ 654183 w 2268486"/>
                    <a:gd name="connsiteY1175" fmla="*/ 339564 h 1208282"/>
                    <a:gd name="connsiteX1176" fmla="*/ 643675 w 2268486"/>
                    <a:gd name="connsiteY1176" fmla="*/ 341621 h 1208282"/>
                    <a:gd name="connsiteX1177" fmla="*/ 637595 w 2268486"/>
                    <a:gd name="connsiteY1177" fmla="*/ 339564 h 1208282"/>
                    <a:gd name="connsiteX1178" fmla="*/ 633023 w 2268486"/>
                    <a:gd name="connsiteY1178" fmla="*/ 336135 h 1208282"/>
                    <a:gd name="connsiteX1179" fmla="*/ 631802 w 2268486"/>
                    <a:gd name="connsiteY1179" fmla="*/ 332021 h 1208282"/>
                    <a:gd name="connsiteX1180" fmla="*/ 633645 w 2268486"/>
                    <a:gd name="connsiteY1180" fmla="*/ 326535 h 1208282"/>
                    <a:gd name="connsiteX1181" fmla="*/ 637595 w 2268486"/>
                    <a:gd name="connsiteY1181" fmla="*/ 319178 h 1208282"/>
                    <a:gd name="connsiteX1182" fmla="*/ 638488 w 2268486"/>
                    <a:gd name="connsiteY1182" fmla="*/ 312075 h 1208282"/>
                    <a:gd name="connsiteX1183" fmla="*/ 634443 w 2268486"/>
                    <a:gd name="connsiteY1183" fmla="*/ 308846 h 1208282"/>
                    <a:gd name="connsiteX1184" fmla="*/ 629975 w 2268486"/>
                    <a:gd name="connsiteY1184" fmla="*/ 307554 h 1208282"/>
                    <a:gd name="connsiteX1185" fmla="*/ 621070 w 2268486"/>
                    <a:gd name="connsiteY1185" fmla="*/ 312075 h 1208282"/>
                    <a:gd name="connsiteX1186" fmla="*/ 626528 w 2268486"/>
                    <a:gd name="connsiteY1186" fmla="*/ 316595 h 1208282"/>
                    <a:gd name="connsiteX1187" fmla="*/ 615940 w 2268486"/>
                    <a:gd name="connsiteY1187" fmla="*/ 317241 h 1208282"/>
                    <a:gd name="connsiteX1188" fmla="*/ 604570 w 2268486"/>
                    <a:gd name="connsiteY1188" fmla="*/ 320470 h 1208282"/>
                    <a:gd name="connsiteX1189" fmla="*/ 602910 w 2268486"/>
                    <a:gd name="connsiteY1189" fmla="*/ 324478 h 1208282"/>
                    <a:gd name="connsiteX1190" fmla="*/ 591955 w 2268486"/>
                    <a:gd name="connsiteY1190" fmla="*/ 327550 h 1208282"/>
                    <a:gd name="connsiteX1191" fmla="*/ 582930 w 2268486"/>
                    <a:gd name="connsiteY1191" fmla="*/ 329964 h 1208282"/>
                    <a:gd name="connsiteX1192" fmla="*/ 569214 w 2268486"/>
                    <a:gd name="connsiteY1192" fmla="*/ 327906 h 1208282"/>
                    <a:gd name="connsiteX1193" fmla="*/ 551445 w 2268486"/>
                    <a:gd name="connsiteY1193" fmla="*/ 331335 h 1208282"/>
                    <a:gd name="connsiteX1194" fmla="*/ 542700 w 2268486"/>
                    <a:gd name="connsiteY1194" fmla="*/ 335450 h 1208282"/>
                    <a:gd name="connsiteX1195" fmla="*/ 531098 w 2268486"/>
                    <a:gd name="connsiteY1195" fmla="*/ 340250 h 1208282"/>
                    <a:gd name="connsiteX1196" fmla="*/ 537266 w 2268486"/>
                    <a:gd name="connsiteY1196" fmla="*/ 334763 h 1208282"/>
                    <a:gd name="connsiteX1197" fmla="*/ 541639 w 2268486"/>
                    <a:gd name="connsiteY1197" fmla="*/ 332706 h 1208282"/>
                    <a:gd name="connsiteX1198" fmla="*/ 553304 w 2268486"/>
                    <a:gd name="connsiteY1198" fmla="*/ 328418 h 1208282"/>
                    <a:gd name="connsiteX1199" fmla="*/ 576372 w 2268486"/>
                    <a:gd name="connsiteY1199" fmla="*/ 323792 h 1208282"/>
                    <a:gd name="connsiteX1200" fmla="*/ 588907 w 2268486"/>
                    <a:gd name="connsiteY1200" fmla="*/ 317887 h 1208282"/>
                    <a:gd name="connsiteX1201" fmla="*/ 583369 w 2268486"/>
                    <a:gd name="connsiteY1201" fmla="*/ 314658 h 1208282"/>
                    <a:gd name="connsiteX1202" fmla="*/ 574744 w 2268486"/>
                    <a:gd name="connsiteY1202" fmla="*/ 320470 h 1208282"/>
                    <a:gd name="connsiteX1203" fmla="*/ 569605 w 2268486"/>
                    <a:gd name="connsiteY1203" fmla="*/ 320470 h 1208282"/>
                    <a:gd name="connsiteX1204" fmla="*/ 565241 w 2268486"/>
                    <a:gd name="connsiteY1204" fmla="*/ 319213 h 1208282"/>
                    <a:gd name="connsiteX1205" fmla="*/ 559807 w 2268486"/>
                    <a:gd name="connsiteY1205" fmla="*/ 318532 h 1208282"/>
                    <a:gd name="connsiteX1206" fmla="*/ 555179 w 2268486"/>
                    <a:gd name="connsiteY1206" fmla="*/ 318532 h 1208282"/>
                    <a:gd name="connsiteX1207" fmla="*/ 539548 w 2268486"/>
                    <a:gd name="connsiteY1207" fmla="*/ 325848 h 1208282"/>
                    <a:gd name="connsiteX1208" fmla="*/ 526654 w 2268486"/>
                    <a:gd name="connsiteY1208" fmla="*/ 327221 h 1208282"/>
                    <a:gd name="connsiteX1209" fmla="*/ 513481 w 2268486"/>
                    <a:gd name="connsiteY1209" fmla="*/ 330649 h 1208282"/>
                    <a:gd name="connsiteX1210" fmla="*/ 503156 w 2268486"/>
                    <a:gd name="connsiteY1210" fmla="*/ 330649 h 1208282"/>
                    <a:gd name="connsiteX1211" fmla="*/ 494873 w 2268486"/>
                    <a:gd name="connsiteY1211" fmla="*/ 332021 h 1208282"/>
                    <a:gd name="connsiteX1212" fmla="*/ 485761 w 2268486"/>
                    <a:gd name="connsiteY1212" fmla="*/ 338193 h 1208282"/>
                    <a:gd name="connsiteX1213" fmla="*/ 480567 w 2268486"/>
                    <a:gd name="connsiteY1213" fmla="*/ 339564 h 1208282"/>
                    <a:gd name="connsiteX1214" fmla="*/ 473825 w 2268486"/>
                    <a:gd name="connsiteY1214" fmla="*/ 339564 h 1208282"/>
                    <a:gd name="connsiteX1215" fmla="*/ 464745 w 2268486"/>
                    <a:gd name="connsiteY1215" fmla="*/ 340250 h 1208282"/>
                    <a:gd name="connsiteX1216" fmla="*/ 472604 w 2268486"/>
                    <a:gd name="connsiteY1216" fmla="*/ 334763 h 1208282"/>
                    <a:gd name="connsiteX1217" fmla="*/ 467976 w 2268486"/>
                    <a:gd name="connsiteY1217" fmla="*/ 333393 h 1208282"/>
                    <a:gd name="connsiteX1218" fmla="*/ 463420 w 2268486"/>
                    <a:gd name="connsiteY1218" fmla="*/ 329278 h 1208282"/>
                    <a:gd name="connsiteX1219" fmla="*/ 457874 w 2268486"/>
                    <a:gd name="connsiteY1219" fmla="*/ 334078 h 1208282"/>
                    <a:gd name="connsiteX1220" fmla="*/ 451874 w 2268486"/>
                    <a:gd name="connsiteY1220" fmla="*/ 336135 h 1208282"/>
                    <a:gd name="connsiteX1221" fmla="*/ 445116 w 2268486"/>
                    <a:gd name="connsiteY1221" fmla="*/ 337507 h 1208282"/>
                    <a:gd name="connsiteX1222" fmla="*/ 432405 w 2268486"/>
                    <a:gd name="connsiteY1222" fmla="*/ 338193 h 1208282"/>
                    <a:gd name="connsiteX1223" fmla="*/ 422671 w 2268486"/>
                    <a:gd name="connsiteY1223" fmla="*/ 342993 h 1208282"/>
                    <a:gd name="connsiteX1224" fmla="*/ 413519 w 2268486"/>
                    <a:gd name="connsiteY1224" fmla="*/ 345050 h 1208282"/>
                    <a:gd name="connsiteX1225" fmla="*/ 404080 w 2268486"/>
                    <a:gd name="connsiteY1225" fmla="*/ 347792 h 1208282"/>
                    <a:gd name="connsiteX1226" fmla="*/ 402316 w 2268486"/>
                    <a:gd name="connsiteY1226" fmla="*/ 354650 h 1208282"/>
                    <a:gd name="connsiteX1227" fmla="*/ 406665 w 2268486"/>
                    <a:gd name="connsiteY1227" fmla="*/ 358079 h 1208282"/>
                    <a:gd name="connsiteX1228" fmla="*/ 393212 w 2268486"/>
                    <a:gd name="connsiteY1228" fmla="*/ 353964 h 1208282"/>
                    <a:gd name="connsiteX1229" fmla="*/ 386111 w 2268486"/>
                    <a:gd name="connsiteY1229" fmla="*/ 356021 h 1208282"/>
                    <a:gd name="connsiteX1230" fmla="*/ 383358 w 2268486"/>
                    <a:gd name="connsiteY1230" fmla="*/ 352593 h 1208282"/>
                    <a:gd name="connsiteX1231" fmla="*/ 377860 w 2268486"/>
                    <a:gd name="connsiteY1231" fmla="*/ 353279 h 1208282"/>
                    <a:gd name="connsiteX1232" fmla="*/ 373328 w 2268486"/>
                    <a:gd name="connsiteY1232" fmla="*/ 351361 h 1208282"/>
                    <a:gd name="connsiteX1233" fmla="*/ 360769 w 2268486"/>
                    <a:gd name="connsiteY1233" fmla="*/ 345737 h 1208282"/>
                    <a:gd name="connsiteX1234" fmla="*/ 357801 w 2268486"/>
                    <a:gd name="connsiteY1234" fmla="*/ 342993 h 1208282"/>
                    <a:gd name="connsiteX1235" fmla="*/ 355152 w 2268486"/>
                    <a:gd name="connsiteY1235" fmla="*/ 336346 h 1208282"/>
                    <a:gd name="connsiteX1236" fmla="*/ 349854 w 2268486"/>
                    <a:gd name="connsiteY1236" fmla="*/ 335343 h 1208282"/>
                    <a:gd name="connsiteX1237" fmla="*/ 333457 w 2268486"/>
                    <a:gd name="connsiteY1237" fmla="*/ 334577 h 1208282"/>
                    <a:gd name="connsiteX1238" fmla="*/ 318975 w 2268486"/>
                    <a:gd name="connsiteY1238" fmla="*/ 332427 h 1208282"/>
                    <a:gd name="connsiteX1239" fmla="*/ 244084 w 2268486"/>
                    <a:gd name="connsiteY1239" fmla="*/ 394237 h 1208282"/>
                    <a:gd name="connsiteX1240" fmla="*/ 2254 w 2268486"/>
                    <a:gd name="connsiteY1240" fmla="*/ 607449 h 1208282"/>
                    <a:gd name="connsiteX1241" fmla="*/ 10194 w 2268486"/>
                    <a:gd name="connsiteY1241" fmla="*/ 610210 h 1208282"/>
                    <a:gd name="connsiteX1242" fmla="*/ 14981 w 2268486"/>
                    <a:gd name="connsiteY1242" fmla="*/ 607752 h 1208282"/>
                    <a:gd name="connsiteX1243" fmla="*/ 22282 w 2268486"/>
                    <a:gd name="connsiteY1243" fmla="*/ 611574 h 1208282"/>
                    <a:gd name="connsiteX1244" fmla="*/ 34609 w 2268486"/>
                    <a:gd name="connsiteY1244" fmla="*/ 606907 h 1208282"/>
                    <a:gd name="connsiteX1245" fmla="*/ 49020 w 2268486"/>
                    <a:gd name="connsiteY1245" fmla="*/ 606540 h 1208282"/>
                    <a:gd name="connsiteX1246" fmla="*/ 38264 w 2268486"/>
                    <a:gd name="connsiteY1246" fmla="*/ 614351 h 1208282"/>
                    <a:gd name="connsiteX1247" fmla="*/ 44097 w 2268486"/>
                    <a:gd name="connsiteY1247" fmla="*/ 619928 h 1208282"/>
                    <a:gd name="connsiteX1248" fmla="*/ 41830 w 2268486"/>
                    <a:gd name="connsiteY1248" fmla="*/ 624285 h 1208282"/>
                    <a:gd name="connsiteX1249" fmla="*/ 48310 w 2268486"/>
                    <a:gd name="connsiteY1249" fmla="*/ 635783 h 1208282"/>
                    <a:gd name="connsiteX1250" fmla="*/ 50552 w 2268486"/>
                    <a:gd name="connsiteY1250" fmla="*/ 640858 h 1208282"/>
                    <a:gd name="connsiteX1251" fmla="*/ 47025 w 2268486"/>
                    <a:gd name="connsiteY1251" fmla="*/ 646579 h 1208282"/>
                    <a:gd name="connsiteX1252" fmla="*/ 42660 w 2268486"/>
                    <a:gd name="connsiteY1252" fmla="*/ 651007 h 1208282"/>
                    <a:gd name="connsiteX1253" fmla="*/ 48118 w 2268486"/>
                    <a:gd name="connsiteY1253" fmla="*/ 649547 h 1208282"/>
                    <a:gd name="connsiteX1254" fmla="*/ 66207 w 2268486"/>
                    <a:gd name="connsiteY1254" fmla="*/ 643658 h 1208282"/>
                    <a:gd name="connsiteX1255" fmla="*/ 70196 w 2268486"/>
                    <a:gd name="connsiteY1255" fmla="*/ 643267 h 1208282"/>
                    <a:gd name="connsiteX1256" fmla="*/ 78287 w 2268486"/>
                    <a:gd name="connsiteY1256" fmla="*/ 640012 h 1208282"/>
                    <a:gd name="connsiteX1257" fmla="*/ 84702 w 2268486"/>
                    <a:gd name="connsiteY1257" fmla="*/ 633852 h 1208282"/>
                    <a:gd name="connsiteX1258" fmla="*/ 88931 w 2268486"/>
                    <a:gd name="connsiteY1258" fmla="*/ 633692 h 1208282"/>
                    <a:gd name="connsiteX1259" fmla="*/ 93144 w 2268486"/>
                    <a:gd name="connsiteY1259" fmla="*/ 630820 h 1208282"/>
                    <a:gd name="connsiteX1260" fmla="*/ 103628 w 2268486"/>
                    <a:gd name="connsiteY1260" fmla="*/ 627509 h 1208282"/>
                    <a:gd name="connsiteX1261" fmla="*/ 118334 w 2268486"/>
                    <a:gd name="connsiteY1261" fmla="*/ 623399 h 1208282"/>
                    <a:gd name="connsiteX1262" fmla="*/ 121406 w 2268486"/>
                    <a:gd name="connsiteY1262" fmla="*/ 628729 h 1208282"/>
                    <a:gd name="connsiteX1263" fmla="*/ 119562 w 2268486"/>
                    <a:gd name="connsiteY1263" fmla="*/ 633605 h 1208282"/>
                    <a:gd name="connsiteX1264" fmla="*/ 115844 w 2268486"/>
                    <a:gd name="connsiteY1264" fmla="*/ 637522 h 1208282"/>
                    <a:gd name="connsiteX1265" fmla="*/ 120927 w 2268486"/>
                    <a:gd name="connsiteY1265" fmla="*/ 640634 h 1208282"/>
                    <a:gd name="connsiteX1266" fmla="*/ 122722 w 2268486"/>
                    <a:gd name="connsiteY1266" fmla="*/ 644967 h 1208282"/>
                    <a:gd name="connsiteX1267" fmla="*/ 120209 w 2268486"/>
                    <a:gd name="connsiteY1267" fmla="*/ 649044 h 1208282"/>
                    <a:gd name="connsiteX1268" fmla="*/ 126504 w 2268486"/>
                    <a:gd name="connsiteY1268" fmla="*/ 656664 h 1208282"/>
                    <a:gd name="connsiteX1269" fmla="*/ 129018 w 2268486"/>
                    <a:gd name="connsiteY1269" fmla="*/ 666319 h 1208282"/>
                    <a:gd name="connsiteX1270" fmla="*/ 125427 w 2268486"/>
                    <a:gd name="connsiteY1270" fmla="*/ 669861 h 1208282"/>
                    <a:gd name="connsiteX1271" fmla="*/ 126002 w 2268486"/>
                    <a:gd name="connsiteY1271" fmla="*/ 674808 h 1208282"/>
                    <a:gd name="connsiteX1272" fmla="*/ 124214 w 2268486"/>
                    <a:gd name="connsiteY1272" fmla="*/ 679588 h 1208282"/>
                    <a:gd name="connsiteX1273" fmla="*/ 124374 w 2268486"/>
                    <a:gd name="connsiteY1273" fmla="*/ 684160 h 1208282"/>
                    <a:gd name="connsiteX1274" fmla="*/ 123025 w 2268486"/>
                    <a:gd name="connsiteY1274" fmla="*/ 690407 h 1208282"/>
                    <a:gd name="connsiteX1275" fmla="*/ 122124 w 2268486"/>
                    <a:gd name="connsiteY1275" fmla="*/ 695466 h 1208282"/>
                    <a:gd name="connsiteX1276" fmla="*/ 122212 w 2268486"/>
                    <a:gd name="connsiteY1276" fmla="*/ 700182 h 1208282"/>
                    <a:gd name="connsiteX1277" fmla="*/ 121462 w 2268486"/>
                    <a:gd name="connsiteY1277" fmla="*/ 704219 h 1208282"/>
                    <a:gd name="connsiteX1278" fmla="*/ 114831 w 2268486"/>
                    <a:gd name="connsiteY1278" fmla="*/ 708041 h 1208282"/>
                    <a:gd name="connsiteX1279" fmla="*/ 121517 w 2268486"/>
                    <a:gd name="connsiteY1279" fmla="*/ 709470 h 1208282"/>
                    <a:gd name="connsiteX1280" fmla="*/ 114775 w 2268486"/>
                    <a:gd name="connsiteY1280" fmla="*/ 714672 h 1208282"/>
                    <a:gd name="connsiteX1281" fmla="*/ 118828 w 2268486"/>
                    <a:gd name="connsiteY1281" fmla="*/ 716914 h 1208282"/>
                    <a:gd name="connsiteX1282" fmla="*/ 113865 w 2268486"/>
                    <a:gd name="connsiteY1282" fmla="*/ 723393 h 1208282"/>
                    <a:gd name="connsiteX1283" fmla="*/ 120400 w 2268486"/>
                    <a:gd name="connsiteY1283" fmla="*/ 722970 h 1208282"/>
                    <a:gd name="connsiteX1284" fmla="*/ 127302 w 2268486"/>
                    <a:gd name="connsiteY1284" fmla="*/ 729505 h 1208282"/>
                    <a:gd name="connsiteX1285" fmla="*/ 133207 w 2268486"/>
                    <a:gd name="connsiteY1285" fmla="*/ 730598 h 1208282"/>
                    <a:gd name="connsiteX1286" fmla="*/ 137444 w 2268486"/>
                    <a:gd name="connsiteY1286" fmla="*/ 734516 h 1208282"/>
                    <a:gd name="connsiteX1287" fmla="*/ 138656 w 2268486"/>
                    <a:gd name="connsiteY1287" fmla="*/ 739136 h 1208282"/>
                    <a:gd name="connsiteX1288" fmla="*/ 143005 w 2268486"/>
                    <a:gd name="connsiteY1288" fmla="*/ 738282 h 1208282"/>
                    <a:gd name="connsiteX1289" fmla="*/ 141672 w 2268486"/>
                    <a:gd name="connsiteY1289" fmla="*/ 742367 h 1208282"/>
                    <a:gd name="connsiteX1290" fmla="*/ 134922 w 2268486"/>
                    <a:gd name="connsiteY1290" fmla="*/ 747761 h 1208282"/>
                    <a:gd name="connsiteX1291" fmla="*/ 129895 w 2268486"/>
                    <a:gd name="connsiteY1291" fmla="*/ 752716 h 1208282"/>
                    <a:gd name="connsiteX1292" fmla="*/ 126121 w 2268486"/>
                    <a:gd name="connsiteY1292" fmla="*/ 756067 h 1208282"/>
                    <a:gd name="connsiteX1293" fmla="*/ 122315 w 2268486"/>
                    <a:gd name="connsiteY1293" fmla="*/ 764661 h 1208282"/>
                    <a:gd name="connsiteX1294" fmla="*/ 116068 w 2268486"/>
                    <a:gd name="connsiteY1294" fmla="*/ 767677 h 1208282"/>
                    <a:gd name="connsiteX1295" fmla="*/ 110419 w 2268486"/>
                    <a:gd name="connsiteY1295" fmla="*/ 771802 h 1208282"/>
                    <a:gd name="connsiteX1296" fmla="*/ 98274 w 2268486"/>
                    <a:gd name="connsiteY1296" fmla="*/ 778448 h 1208282"/>
                    <a:gd name="connsiteX1297" fmla="*/ 91077 w 2268486"/>
                    <a:gd name="connsiteY1297" fmla="*/ 781576 h 1208282"/>
                    <a:gd name="connsiteX1298" fmla="*/ 95984 w 2268486"/>
                    <a:gd name="connsiteY1298" fmla="*/ 782310 h 1208282"/>
                    <a:gd name="connsiteX1299" fmla="*/ 105288 w 2268486"/>
                    <a:gd name="connsiteY1299" fmla="*/ 776749 h 1208282"/>
                    <a:gd name="connsiteX1300" fmla="*/ 113179 w 2268486"/>
                    <a:gd name="connsiteY1300" fmla="*/ 772943 h 1208282"/>
                    <a:gd name="connsiteX1301" fmla="*/ 104011 w 2268486"/>
                    <a:gd name="connsiteY1301" fmla="*/ 780571 h 1208282"/>
                    <a:gd name="connsiteX1302" fmla="*/ 97061 w 2268486"/>
                    <a:gd name="connsiteY1302" fmla="*/ 781927 h 1208282"/>
                    <a:gd name="connsiteX1303" fmla="*/ 90694 w 2268486"/>
                    <a:gd name="connsiteY1303" fmla="*/ 787449 h 1208282"/>
                    <a:gd name="connsiteX1304" fmla="*/ 84542 w 2268486"/>
                    <a:gd name="connsiteY1304" fmla="*/ 795093 h 1208282"/>
                    <a:gd name="connsiteX1305" fmla="*/ 86226 w 2268486"/>
                    <a:gd name="connsiteY1305" fmla="*/ 802737 h 1208282"/>
                    <a:gd name="connsiteX1306" fmla="*/ 83162 w 2268486"/>
                    <a:gd name="connsiteY1306" fmla="*/ 806559 h 1208282"/>
                    <a:gd name="connsiteX1307" fmla="*/ 79539 w 2268486"/>
                    <a:gd name="connsiteY1307" fmla="*/ 808705 h 1208282"/>
                    <a:gd name="connsiteX1308" fmla="*/ 81494 w 2268486"/>
                    <a:gd name="connsiteY1308" fmla="*/ 804875 h 1208282"/>
                    <a:gd name="connsiteX1309" fmla="*/ 80226 w 2268486"/>
                    <a:gd name="connsiteY1309" fmla="*/ 801077 h 1208282"/>
                    <a:gd name="connsiteX1310" fmla="*/ 68800 w 2268486"/>
                    <a:gd name="connsiteY1310" fmla="*/ 807173 h 1208282"/>
                    <a:gd name="connsiteX1311" fmla="*/ 72813 w 2268486"/>
                    <a:gd name="connsiteY1311" fmla="*/ 812679 h 1208282"/>
                    <a:gd name="connsiteX1312" fmla="*/ 69143 w 2268486"/>
                    <a:gd name="connsiteY1312" fmla="*/ 816501 h 1208282"/>
                    <a:gd name="connsiteX1313" fmla="*/ 76340 w 2268486"/>
                    <a:gd name="connsiteY1313" fmla="*/ 821081 h 1208282"/>
                    <a:gd name="connsiteX1314" fmla="*/ 76300 w 2268486"/>
                    <a:gd name="connsiteY1314" fmla="*/ 826434 h 1208282"/>
                    <a:gd name="connsiteX1315" fmla="*/ 82947 w 2268486"/>
                    <a:gd name="connsiteY1315" fmla="*/ 829490 h 1208282"/>
                    <a:gd name="connsiteX1316" fmla="*/ 89027 w 2268486"/>
                    <a:gd name="connsiteY1316" fmla="*/ 825668 h 1208282"/>
                    <a:gd name="connsiteX1317" fmla="*/ 92649 w 2268486"/>
                    <a:gd name="connsiteY1317" fmla="*/ 828725 h 1208282"/>
                    <a:gd name="connsiteX1318" fmla="*/ 87678 w 2268486"/>
                    <a:gd name="connsiteY1318" fmla="*/ 834916 h 1208282"/>
                    <a:gd name="connsiteX1319" fmla="*/ 81702 w 2268486"/>
                    <a:gd name="connsiteY1319" fmla="*/ 839424 h 1208282"/>
                    <a:gd name="connsiteX1320" fmla="*/ 83537 w 2268486"/>
                    <a:gd name="connsiteY1320" fmla="*/ 850132 h 1208282"/>
                    <a:gd name="connsiteX1321" fmla="*/ 79891 w 2268486"/>
                    <a:gd name="connsiteY1321" fmla="*/ 854712 h 1208282"/>
                    <a:gd name="connsiteX1322" fmla="*/ 76260 w 2268486"/>
                    <a:gd name="connsiteY1322" fmla="*/ 860832 h 1208282"/>
                    <a:gd name="connsiteX1323" fmla="*/ 84167 w 2268486"/>
                    <a:gd name="connsiteY1323" fmla="*/ 855478 h 1208282"/>
                    <a:gd name="connsiteX1324" fmla="*/ 84822 w 2268486"/>
                    <a:gd name="connsiteY1324" fmla="*/ 862356 h 1208282"/>
                    <a:gd name="connsiteX1325" fmla="*/ 77513 w 2268486"/>
                    <a:gd name="connsiteY1325" fmla="*/ 865420 h 1208282"/>
                    <a:gd name="connsiteX1326" fmla="*/ 81215 w 2268486"/>
                    <a:gd name="connsiteY1326" fmla="*/ 869234 h 1208282"/>
                    <a:gd name="connsiteX1327" fmla="*/ 77632 w 2268486"/>
                    <a:gd name="connsiteY1327" fmla="*/ 877644 h 1208282"/>
                    <a:gd name="connsiteX1328" fmla="*/ 82524 w 2268486"/>
                    <a:gd name="connsiteY1328" fmla="*/ 876120 h 1208282"/>
                    <a:gd name="connsiteX1329" fmla="*/ 90399 w 2268486"/>
                    <a:gd name="connsiteY1329" fmla="*/ 869234 h 1208282"/>
                    <a:gd name="connsiteX1330" fmla="*/ 82364 w 2268486"/>
                    <a:gd name="connsiteY1330" fmla="*/ 879120 h 1208282"/>
                    <a:gd name="connsiteX1331" fmla="*/ 81447 w 2268486"/>
                    <a:gd name="connsiteY1331" fmla="*/ 886820 h 1208282"/>
                    <a:gd name="connsiteX1332" fmla="*/ 76595 w 2268486"/>
                    <a:gd name="connsiteY1332" fmla="*/ 890642 h 1208282"/>
                    <a:gd name="connsiteX1333" fmla="*/ 72981 w 2268486"/>
                    <a:gd name="connsiteY1333" fmla="*/ 895230 h 1208282"/>
                    <a:gd name="connsiteX1334" fmla="*/ 75015 w 2268486"/>
                    <a:gd name="connsiteY1334" fmla="*/ 904398 h 1208282"/>
                    <a:gd name="connsiteX1335" fmla="*/ 80050 w 2268486"/>
                    <a:gd name="connsiteY1335" fmla="*/ 906720 h 1208282"/>
                    <a:gd name="connsiteX1336" fmla="*/ 85021 w 2268486"/>
                    <a:gd name="connsiteY1336" fmla="*/ 909752 h 1208282"/>
                    <a:gd name="connsiteX1337" fmla="*/ 86968 w 2268486"/>
                    <a:gd name="connsiteY1337" fmla="*/ 913973 h 1208282"/>
                    <a:gd name="connsiteX1338" fmla="*/ 80369 w 2268486"/>
                    <a:gd name="connsiteY1338" fmla="*/ 915066 h 1208282"/>
                    <a:gd name="connsiteX1339" fmla="*/ 66909 w 2268486"/>
                    <a:gd name="connsiteY1339" fmla="*/ 908922 h 1208282"/>
                    <a:gd name="connsiteX1340" fmla="*/ 58371 w 2268486"/>
                    <a:gd name="connsiteY1340" fmla="*/ 905930 h 1208282"/>
                    <a:gd name="connsiteX1341" fmla="*/ 53448 w 2268486"/>
                    <a:gd name="connsiteY1341" fmla="*/ 906688 h 1208282"/>
                    <a:gd name="connsiteX1342" fmla="*/ 46083 w 2268486"/>
                    <a:gd name="connsiteY1342" fmla="*/ 909752 h 1208282"/>
                    <a:gd name="connsiteX1343" fmla="*/ 45182 w 2268486"/>
                    <a:gd name="connsiteY1343" fmla="*/ 913973 h 1208282"/>
                    <a:gd name="connsiteX1344" fmla="*/ 45030 w 2268486"/>
                    <a:gd name="connsiteY1344" fmla="*/ 919686 h 1208282"/>
                    <a:gd name="connsiteX1345" fmla="*/ 49985 w 2268486"/>
                    <a:gd name="connsiteY1345" fmla="*/ 919686 h 1208282"/>
                    <a:gd name="connsiteX1346" fmla="*/ 45764 w 2268486"/>
                    <a:gd name="connsiteY1346" fmla="*/ 925040 h 1208282"/>
                    <a:gd name="connsiteX1347" fmla="*/ 42772 w 2268486"/>
                    <a:gd name="connsiteY1347" fmla="*/ 929620 h 1208282"/>
                    <a:gd name="connsiteX1348" fmla="*/ 50248 w 2268486"/>
                    <a:gd name="connsiteY1348" fmla="*/ 930394 h 1208282"/>
                    <a:gd name="connsiteX1349" fmla="*/ 54613 w 2268486"/>
                    <a:gd name="connsiteY1349" fmla="*/ 933266 h 1208282"/>
                    <a:gd name="connsiteX1350" fmla="*/ 55459 w 2268486"/>
                    <a:gd name="connsiteY1350" fmla="*/ 939673 h 1208282"/>
                    <a:gd name="connsiteX1351" fmla="*/ 61060 w 2268486"/>
                    <a:gd name="connsiteY1351" fmla="*/ 939673 h 1208282"/>
                    <a:gd name="connsiteX1352" fmla="*/ 59544 w 2268486"/>
                    <a:gd name="connsiteY1352" fmla="*/ 946687 h 1208282"/>
                    <a:gd name="connsiteX1353" fmla="*/ 65153 w 2268486"/>
                    <a:gd name="connsiteY1353" fmla="*/ 946687 h 1208282"/>
                    <a:gd name="connsiteX1354" fmla="*/ 62017 w 2268486"/>
                    <a:gd name="connsiteY1354" fmla="*/ 954299 h 1208282"/>
                    <a:gd name="connsiteX1355" fmla="*/ 66111 w 2268486"/>
                    <a:gd name="connsiteY1355" fmla="*/ 953110 h 1208282"/>
                    <a:gd name="connsiteX1356" fmla="*/ 71337 w 2268486"/>
                    <a:gd name="connsiteY1356" fmla="*/ 959653 h 1208282"/>
                    <a:gd name="connsiteX1357" fmla="*/ 76994 w 2268486"/>
                    <a:gd name="connsiteY1357" fmla="*/ 963842 h 1208282"/>
                    <a:gd name="connsiteX1358" fmla="*/ 82077 w 2268486"/>
                    <a:gd name="connsiteY1358" fmla="*/ 968526 h 1208282"/>
                    <a:gd name="connsiteX1359" fmla="*/ 91580 w 2268486"/>
                    <a:gd name="connsiteY1359" fmla="*/ 969307 h 1208282"/>
                    <a:gd name="connsiteX1360" fmla="*/ 80681 w 2268486"/>
                    <a:gd name="connsiteY1360" fmla="*/ 973281 h 1208282"/>
                    <a:gd name="connsiteX1361" fmla="*/ 91045 w 2268486"/>
                    <a:gd name="connsiteY1361" fmla="*/ 980215 h 1208282"/>
                    <a:gd name="connsiteX1362" fmla="*/ 88755 w 2268486"/>
                    <a:gd name="connsiteY1362" fmla="*/ 983726 h 1208282"/>
                    <a:gd name="connsiteX1363" fmla="*/ 104554 w 2268486"/>
                    <a:gd name="connsiteY1363" fmla="*/ 989478 h 1208282"/>
                    <a:gd name="connsiteX1364" fmla="*/ 116267 w 2268486"/>
                    <a:gd name="connsiteY1364" fmla="*/ 992223 h 1208282"/>
                    <a:gd name="connsiteX1365" fmla="*/ 125236 w 2268486"/>
                    <a:gd name="connsiteY1365" fmla="*/ 990276 h 1208282"/>
                    <a:gd name="connsiteX1366" fmla="*/ 131675 w 2268486"/>
                    <a:gd name="connsiteY1366" fmla="*/ 985728 h 1208282"/>
                    <a:gd name="connsiteX1367" fmla="*/ 131579 w 2268486"/>
                    <a:gd name="connsiteY1367" fmla="*/ 981611 h 1208282"/>
                    <a:gd name="connsiteX1368" fmla="*/ 133159 w 2268486"/>
                    <a:gd name="connsiteY1368" fmla="*/ 976880 h 1208282"/>
                    <a:gd name="connsiteX1369" fmla="*/ 141704 w 2268486"/>
                    <a:gd name="connsiteY1369" fmla="*/ 974446 h 1208282"/>
                    <a:gd name="connsiteX1370" fmla="*/ 138377 w 2268486"/>
                    <a:gd name="connsiteY1370" fmla="*/ 966754 h 1208282"/>
                    <a:gd name="connsiteX1371" fmla="*/ 169575 w 2268486"/>
                    <a:gd name="connsiteY1371" fmla="*/ 966746 h 1208282"/>
                    <a:gd name="connsiteX1372" fmla="*/ 185541 w 2268486"/>
                    <a:gd name="connsiteY1372" fmla="*/ 966850 h 1208282"/>
                    <a:gd name="connsiteX1373" fmla="*/ 329619 w 2268486"/>
                    <a:gd name="connsiteY1373" fmla="*/ 966794 h 1208282"/>
                    <a:gd name="connsiteX1374" fmla="*/ 422902 w 2268486"/>
                    <a:gd name="connsiteY1374" fmla="*/ 966866 h 1208282"/>
                    <a:gd name="connsiteX1375" fmla="*/ 442579 w 2268486"/>
                    <a:gd name="connsiteY1375" fmla="*/ 966906 h 1208282"/>
                    <a:gd name="connsiteX1376" fmla="*/ 502094 w 2268486"/>
                    <a:gd name="connsiteY1376" fmla="*/ 966802 h 1208282"/>
                    <a:gd name="connsiteX1377" fmla="*/ 879057 w 2268486"/>
                    <a:gd name="connsiteY1377" fmla="*/ 966850 h 1208282"/>
                    <a:gd name="connsiteX1378" fmla="*/ 885313 w 2268486"/>
                    <a:gd name="connsiteY1378" fmla="*/ 954227 h 1208282"/>
                    <a:gd name="connsiteX1379" fmla="*/ 890220 w 2268486"/>
                    <a:gd name="connsiteY1379" fmla="*/ 954690 h 1208282"/>
                    <a:gd name="connsiteX1380" fmla="*/ 891903 w 2268486"/>
                    <a:gd name="connsiteY1380" fmla="*/ 959796 h 1208282"/>
                    <a:gd name="connsiteX1381" fmla="*/ 889677 w 2268486"/>
                    <a:gd name="connsiteY1381" fmla="*/ 966818 h 1208282"/>
                    <a:gd name="connsiteX1382" fmla="*/ 889358 w 2268486"/>
                    <a:gd name="connsiteY1382" fmla="*/ 970999 h 1208282"/>
                    <a:gd name="connsiteX1383" fmla="*/ 888385 w 2268486"/>
                    <a:gd name="connsiteY1383" fmla="*/ 975013 h 1208282"/>
                    <a:gd name="connsiteX1384" fmla="*/ 892925 w 2268486"/>
                    <a:gd name="connsiteY1384" fmla="*/ 976832 h 1208282"/>
                    <a:gd name="connsiteX1385" fmla="*/ 897241 w 2268486"/>
                    <a:gd name="connsiteY1385" fmla="*/ 976465 h 1208282"/>
                    <a:gd name="connsiteX1386" fmla="*/ 903513 w 2268486"/>
                    <a:gd name="connsiteY1386" fmla="*/ 978515 h 1208282"/>
                    <a:gd name="connsiteX1387" fmla="*/ 907582 w 2268486"/>
                    <a:gd name="connsiteY1387" fmla="*/ 978970 h 1208282"/>
                    <a:gd name="connsiteX1388" fmla="*/ 910710 w 2268486"/>
                    <a:gd name="connsiteY1388" fmla="*/ 982688 h 1208282"/>
                    <a:gd name="connsiteX1389" fmla="*/ 916176 w 2268486"/>
                    <a:gd name="connsiteY1389" fmla="*/ 981715 h 1208282"/>
                    <a:gd name="connsiteX1390" fmla="*/ 919822 w 2268486"/>
                    <a:gd name="connsiteY1390" fmla="*/ 979656 h 1208282"/>
                    <a:gd name="connsiteX1391" fmla="*/ 924570 w 2268486"/>
                    <a:gd name="connsiteY1391" fmla="*/ 978539 h 1208282"/>
                    <a:gd name="connsiteX1392" fmla="*/ 929301 w 2268486"/>
                    <a:gd name="connsiteY1392" fmla="*/ 979114 h 1208282"/>
                    <a:gd name="connsiteX1393" fmla="*/ 935581 w 2268486"/>
                    <a:gd name="connsiteY1393" fmla="*/ 981922 h 1208282"/>
                    <a:gd name="connsiteX1394" fmla="*/ 939586 w 2268486"/>
                    <a:gd name="connsiteY1394" fmla="*/ 984906 h 1208282"/>
                    <a:gd name="connsiteX1395" fmla="*/ 939586 w 2268486"/>
                    <a:gd name="connsiteY1395" fmla="*/ 988944 h 1208282"/>
                    <a:gd name="connsiteX1396" fmla="*/ 943089 w 2268486"/>
                    <a:gd name="connsiteY1396" fmla="*/ 991457 h 1208282"/>
                    <a:gd name="connsiteX1397" fmla="*/ 946281 w 2268486"/>
                    <a:gd name="connsiteY1397" fmla="*/ 988266 h 1208282"/>
                    <a:gd name="connsiteX1398" fmla="*/ 950502 w 2268486"/>
                    <a:gd name="connsiteY1398" fmla="*/ 987819 h 1208282"/>
                    <a:gd name="connsiteX1399" fmla="*/ 951084 w 2268486"/>
                    <a:gd name="connsiteY1399" fmla="*/ 991960 h 1208282"/>
                    <a:gd name="connsiteX1400" fmla="*/ 955058 w 2268486"/>
                    <a:gd name="connsiteY1400" fmla="*/ 993157 h 1208282"/>
                    <a:gd name="connsiteX1401" fmla="*/ 957842 w 2268486"/>
                    <a:gd name="connsiteY1401" fmla="*/ 996309 h 1208282"/>
                    <a:gd name="connsiteX1402" fmla="*/ 961943 w 2268486"/>
                    <a:gd name="connsiteY1402" fmla="*/ 997338 h 1208282"/>
                    <a:gd name="connsiteX1403" fmla="*/ 967090 w 2268486"/>
                    <a:gd name="connsiteY1403" fmla="*/ 996971 h 1208282"/>
                    <a:gd name="connsiteX1404" fmla="*/ 971447 w 2268486"/>
                    <a:gd name="connsiteY1404" fmla="*/ 994713 h 1208282"/>
                    <a:gd name="connsiteX1405" fmla="*/ 976800 w 2268486"/>
                    <a:gd name="connsiteY1405" fmla="*/ 992399 h 1208282"/>
                    <a:gd name="connsiteX1406" fmla="*/ 980726 w 2268486"/>
                    <a:gd name="connsiteY1406" fmla="*/ 993763 h 1208282"/>
                    <a:gd name="connsiteX1407" fmla="*/ 985825 w 2268486"/>
                    <a:gd name="connsiteY1407" fmla="*/ 995535 h 1208282"/>
                    <a:gd name="connsiteX1408" fmla="*/ 990205 w 2268486"/>
                    <a:gd name="connsiteY1408" fmla="*/ 996149 h 1208282"/>
                    <a:gd name="connsiteX1409" fmla="*/ 997339 w 2268486"/>
                    <a:gd name="connsiteY1409" fmla="*/ 995918 h 1208282"/>
                    <a:gd name="connsiteX1410" fmla="*/ 1003219 w 2268486"/>
                    <a:gd name="connsiteY1410" fmla="*/ 999835 h 1208282"/>
                    <a:gd name="connsiteX1411" fmla="*/ 1009738 w 2268486"/>
                    <a:gd name="connsiteY1411" fmla="*/ 999381 h 1208282"/>
                    <a:gd name="connsiteX1412" fmla="*/ 1016401 w 2268486"/>
                    <a:gd name="connsiteY1412" fmla="*/ 1000434 h 1208282"/>
                    <a:gd name="connsiteX1413" fmla="*/ 1035606 w 2268486"/>
                    <a:gd name="connsiteY1413" fmla="*/ 992519 h 1208282"/>
                    <a:gd name="connsiteX1414" fmla="*/ 1046928 w 2268486"/>
                    <a:gd name="connsiteY1414" fmla="*/ 989582 h 1208282"/>
                    <a:gd name="connsiteX1415" fmla="*/ 1062432 w 2268486"/>
                    <a:gd name="connsiteY1415" fmla="*/ 998902 h 1208282"/>
                    <a:gd name="connsiteX1416" fmla="*/ 1090829 w 2268486"/>
                    <a:gd name="connsiteY1416" fmla="*/ 1016703 h 1208282"/>
                    <a:gd name="connsiteX1417" fmla="*/ 1098808 w 2268486"/>
                    <a:gd name="connsiteY1417" fmla="*/ 1022352 h 1208282"/>
                    <a:gd name="connsiteX1418" fmla="*/ 1119251 w 2268486"/>
                    <a:gd name="connsiteY1418" fmla="*/ 1036004 h 1208282"/>
                    <a:gd name="connsiteX1419" fmla="*/ 1118149 w 2268486"/>
                    <a:gd name="connsiteY1419" fmla="*/ 1044327 h 1208282"/>
                    <a:gd name="connsiteX1420" fmla="*/ 1121142 w 2268486"/>
                    <a:gd name="connsiteY1420" fmla="*/ 1050048 h 1208282"/>
                    <a:gd name="connsiteX1421" fmla="*/ 1128658 w 2268486"/>
                    <a:gd name="connsiteY1421" fmla="*/ 1048970 h 1208282"/>
                    <a:gd name="connsiteX1422" fmla="*/ 1133677 w 2268486"/>
                    <a:gd name="connsiteY1422" fmla="*/ 1048619 h 1208282"/>
                    <a:gd name="connsiteX1423" fmla="*/ 1129998 w 2268486"/>
                    <a:gd name="connsiteY1423" fmla="*/ 1057237 h 1208282"/>
                    <a:gd name="connsiteX1424" fmla="*/ 1131451 w 2268486"/>
                    <a:gd name="connsiteY1424" fmla="*/ 1063269 h 1208282"/>
                    <a:gd name="connsiteX1425" fmla="*/ 1135799 w 2268486"/>
                    <a:gd name="connsiteY1425" fmla="*/ 1061234 h 1208282"/>
                    <a:gd name="connsiteX1426" fmla="*/ 1142526 w 2268486"/>
                    <a:gd name="connsiteY1426" fmla="*/ 1061809 h 1208282"/>
                    <a:gd name="connsiteX1427" fmla="*/ 1135927 w 2268486"/>
                    <a:gd name="connsiteY1427" fmla="*/ 1072572 h 1208282"/>
                    <a:gd name="connsiteX1428" fmla="*/ 1140020 w 2268486"/>
                    <a:gd name="connsiteY1428" fmla="*/ 1072612 h 1208282"/>
                    <a:gd name="connsiteX1429" fmla="*/ 1159752 w 2268486"/>
                    <a:gd name="connsiteY1429" fmla="*/ 1086903 h 1208282"/>
                    <a:gd name="connsiteX1430" fmla="*/ 1157159 w 2268486"/>
                    <a:gd name="connsiteY1430" fmla="*/ 1097914 h 1208282"/>
                    <a:gd name="connsiteX1431" fmla="*/ 1148063 w 2268486"/>
                    <a:gd name="connsiteY1431" fmla="*/ 1144711 h 1208282"/>
                    <a:gd name="connsiteX1432" fmla="*/ 1132879 w 2268486"/>
                    <a:gd name="connsiteY1432" fmla="*/ 1163997 h 1208282"/>
                    <a:gd name="connsiteX1433" fmla="*/ 1128434 w 2268486"/>
                    <a:gd name="connsiteY1433" fmla="*/ 1170683 h 1208282"/>
                    <a:gd name="connsiteX1434" fmla="*/ 1125849 w 2268486"/>
                    <a:gd name="connsiteY1434" fmla="*/ 1175446 h 1208282"/>
                    <a:gd name="connsiteX1435" fmla="*/ 1122777 w 2268486"/>
                    <a:gd name="connsiteY1435" fmla="*/ 1178710 h 1208282"/>
                    <a:gd name="connsiteX1436" fmla="*/ 1113410 w 2268486"/>
                    <a:gd name="connsiteY1436" fmla="*/ 1185133 h 1208282"/>
                    <a:gd name="connsiteX1437" fmla="*/ 1106739 w 2268486"/>
                    <a:gd name="connsiteY1437" fmla="*/ 1186856 h 1208282"/>
                    <a:gd name="connsiteX1438" fmla="*/ 1103620 w 2268486"/>
                    <a:gd name="connsiteY1438" fmla="*/ 1189529 h 1208282"/>
                    <a:gd name="connsiteX1439" fmla="*/ 1102167 w 2268486"/>
                    <a:gd name="connsiteY1439" fmla="*/ 1193543 h 1208282"/>
                    <a:gd name="connsiteX1440" fmla="*/ 1100428 w 2268486"/>
                    <a:gd name="connsiteY1440" fmla="*/ 1198913 h 1208282"/>
                    <a:gd name="connsiteX1441" fmla="*/ 1108678 w 2268486"/>
                    <a:gd name="connsiteY1441" fmla="*/ 1208280 h 1208282"/>
                    <a:gd name="connsiteX1442" fmla="*/ 756954 w 2268486"/>
                    <a:gd name="connsiteY1442" fmla="*/ 291746 h 1208282"/>
                    <a:gd name="connsiteX1443" fmla="*/ 764518 w 2268486"/>
                    <a:gd name="connsiteY1443" fmla="*/ 291011 h 1208282"/>
                    <a:gd name="connsiteX1444" fmla="*/ 773095 w 2268486"/>
                    <a:gd name="connsiteY1444" fmla="*/ 288328 h 1208282"/>
                    <a:gd name="connsiteX1445" fmla="*/ 780699 w 2268486"/>
                    <a:gd name="connsiteY1445" fmla="*/ 288328 h 1208282"/>
                    <a:gd name="connsiteX1446" fmla="*/ 793482 w 2268486"/>
                    <a:gd name="connsiteY1446" fmla="*/ 283485 h 1208282"/>
                    <a:gd name="connsiteX1447" fmla="*/ 799211 w 2268486"/>
                    <a:gd name="connsiteY1447" fmla="*/ 282516 h 1208282"/>
                    <a:gd name="connsiteX1448" fmla="*/ 809823 w 2268486"/>
                    <a:gd name="connsiteY1448" fmla="*/ 282516 h 1208282"/>
                    <a:gd name="connsiteX1449" fmla="*/ 817403 w 2268486"/>
                    <a:gd name="connsiteY1449" fmla="*/ 282516 h 1208282"/>
                    <a:gd name="connsiteX1450" fmla="*/ 827432 w 2268486"/>
                    <a:gd name="connsiteY1450" fmla="*/ 280045 h 1208282"/>
                    <a:gd name="connsiteX1451" fmla="*/ 830513 w 2268486"/>
                    <a:gd name="connsiteY1451" fmla="*/ 276705 h 1208282"/>
                    <a:gd name="connsiteX1452" fmla="*/ 840247 w 2268486"/>
                    <a:gd name="connsiteY1452" fmla="*/ 269924 h 1208282"/>
                    <a:gd name="connsiteX1453" fmla="*/ 855232 w 2268486"/>
                    <a:gd name="connsiteY1453" fmla="*/ 263143 h 1208282"/>
                    <a:gd name="connsiteX1454" fmla="*/ 862405 w 2268486"/>
                    <a:gd name="connsiteY1454" fmla="*/ 262175 h 1208282"/>
                    <a:gd name="connsiteX1455" fmla="*/ 876815 w 2268486"/>
                    <a:gd name="connsiteY1455" fmla="*/ 258300 h 1208282"/>
                    <a:gd name="connsiteX1456" fmla="*/ 887539 w 2268486"/>
                    <a:gd name="connsiteY1456" fmla="*/ 252488 h 1208282"/>
                    <a:gd name="connsiteX1457" fmla="*/ 897026 w 2268486"/>
                    <a:gd name="connsiteY1457" fmla="*/ 248577 h 1208282"/>
                    <a:gd name="connsiteX1458" fmla="*/ 920405 w 2268486"/>
                    <a:gd name="connsiteY1458" fmla="*/ 242861 h 1208282"/>
                    <a:gd name="connsiteX1459" fmla="*/ 951714 w 2268486"/>
                    <a:gd name="connsiteY1459" fmla="*/ 235166 h 1208282"/>
                    <a:gd name="connsiteX1460" fmla="*/ 974199 w 2268486"/>
                    <a:gd name="connsiteY1460" fmla="*/ 231128 h 1208282"/>
                    <a:gd name="connsiteX1461" fmla="*/ 995687 w 2268486"/>
                    <a:gd name="connsiteY1461" fmla="*/ 227736 h 1208282"/>
                    <a:gd name="connsiteX1462" fmla="*/ 998623 w 2268486"/>
                    <a:gd name="connsiteY1462" fmla="*/ 224396 h 1208282"/>
                    <a:gd name="connsiteX1463" fmla="*/ 991682 w 2268486"/>
                    <a:gd name="connsiteY1463" fmla="*/ 219464 h 1208282"/>
                    <a:gd name="connsiteX1464" fmla="*/ 981628 w 2268486"/>
                    <a:gd name="connsiteY1464" fmla="*/ 206960 h 1208282"/>
                    <a:gd name="connsiteX1465" fmla="*/ 966284 w 2268486"/>
                    <a:gd name="connsiteY1465" fmla="*/ 206960 h 1208282"/>
                    <a:gd name="connsiteX1466" fmla="*/ 957092 w 2268486"/>
                    <a:gd name="connsiteY1466" fmla="*/ 207930 h 1208282"/>
                    <a:gd name="connsiteX1467" fmla="*/ 952472 w 2268486"/>
                    <a:gd name="connsiteY1467" fmla="*/ 211804 h 1208282"/>
                    <a:gd name="connsiteX1468" fmla="*/ 949472 w 2268486"/>
                    <a:gd name="connsiteY1468" fmla="*/ 206960 h 1208282"/>
                    <a:gd name="connsiteX1469" fmla="*/ 944836 w 2268486"/>
                    <a:gd name="connsiteY1469" fmla="*/ 210836 h 1208282"/>
                    <a:gd name="connsiteX1470" fmla="*/ 936658 w 2268486"/>
                    <a:gd name="connsiteY1470" fmla="*/ 212773 h 1208282"/>
                    <a:gd name="connsiteX1471" fmla="*/ 944789 w 2268486"/>
                    <a:gd name="connsiteY1471" fmla="*/ 205993 h 1208282"/>
                    <a:gd name="connsiteX1472" fmla="*/ 927267 w 2268486"/>
                    <a:gd name="connsiteY1472" fmla="*/ 205993 h 1208282"/>
                    <a:gd name="connsiteX1473" fmla="*/ 919391 w 2268486"/>
                    <a:gd name="connsiteY1473" fmla="*/ 204055 h 1208282"/>
                    <a:gd name="connsiteX1474" fmla="*/ 913550 w 2268486"/>
                    <a:gd name="connsiteY1474" fmla="*/ 204055 h 1208282"/>
                    <a:gd name="connsiteX1475" fmla="*/ 910431 w 2268486"/>
                    <a:gd name="connsiteY1475" fmla="*/ 198243 h 1208282"/>
                    <a:gd name="connsiteX1476" fmla="*/ 891089 w 2268486"/>
                    <a:gd name="connsiteY1476" fmla="*/ 199213 h 1208282"/>
                    <a:gd name="connsiteX1477" fmla="*/ 853293 w 2268486"/>
                    <a:gd name="connsiteY1477" fmla="*/ 202680 h 1208282"/>
                    <a:gd name="connsiteX1478" fmla="*/ 829890 w 2268486"/>
                    <a:gd name="connsiteY1478" fmla="*/ 205024 h 1208282"/>
                    <a:gd name="connsiteX1479" fmla="*/ 825534 w 2268486"/>
                    <a:gd name="connsiteY1479" fmla="*/ 213742 h 1208282"/>
                    <a:gd name="connsiteX1480" fmla="*/ 833162 w 2268486"/>
                    <a:gd name="connsiteY1480" fmla="*/ 217616 h 1208282"/>
                    <a:gd name="connsiteX1481" fmla="*/ 808801 w 2268486"/>
                    <a:gd name="connsiteY1481" fmla="*/ 228272 h 1208282"/>
                    <a:gd name="connsiteX1482" fmla="*/ 800248 w 2268486"/>
                    <a:gd name="connsiteY1482" fmla="*/ 232146 h 1208282"/>
                    <a:gd name="connsiteX1483" fmla="*/ 791144 w 2268486"/>
                    <a:gd name="connsiteY1483" fmla="*/ 235418 h 1208282"/>
                    <a:gd name="connsiteX1484" fmla="*/ 790697 w 2268486"/>
                    <a:gd name="connsiteY1484" fmla="*/ 241303 h 1208282"/>
                    <a:gd name="connsiteX1485" fmla="*/ 772122 w 2268486"/>
                    <a:gd name="connsiteY1485" fmla="*/ 245275 h 1208282"/>
                    <a:gd name="connsiteX1486" fmla="*/ 767941 w 2268486"/>
                    <a:gd name="connsiteY1486" fmla="*/ 249582 h 1208282"/>
                    <a:gd name="connsiteX1487" fmla="*/ 751639 w 2268486"/>
                    <a:gd name="connsiteY1487" fmla="*/ 255394 h 1208282"/>
                    <a:gd name="connsiteX1488" fmla="*/ 728955 w 2268486"/>
                    <a:gd name="connsiteY1488" fmla="*/ 267987 h 1208282"/>
                    <a:gd name="connsiteX1489" fmla="*/ 738705 w 2268486"/>
                    <a:gd name="connsiteY1489" fmla="*/ 267987 h 1208282"/>
                    <a:gd name="connsiteX1490" fmla="*/ 749429 w 2268486"/>
                    <a:gd name="connsiteY1490" fmla="*/ 270241 h 1208282"/>
                    <a:gd name="connsiteX1491" fmla="*/ 754193 w 2268486"/>
                    <a:gd name="connsiteY1491" fmla="*/ 273248 h 1208282"/>
                    <a:gd name="connsiteX1492" fmla="*/ 757959 w 2268486"/>
                    <a:gd name="connsiteY1492" fmla="*/ 277572 h 1208282"/>
                    <a:gd name="connsiteX1493" fmla="*/ 757847 w 2268486"/>
                    <a:gd name="connsiteY1493" fmla="*/ 283485 h 1208282"/>
                    <a:gd name="connsiteX1494" fmla="*/ 752772 w 2268486"/>
                    <a:gd name="connsiteY1494" fmla="*/ 291234 h 1208282"/>
                    <a:gd name="connsiteX1495" fmla="*/ 756954 w 2268486"/>
                    <a:gd name="connsiteY1495" fmla="*/ 291746 h 1208282"/>
                    <a:gd name="connsiteX1496" fmla="*/ 1518100 w 2268486"/>
                    <a:gd name="connsiteY1496" fmla="*/ 71129 h 1208282"/>
                    <a:gd name="connsiteX1497" fmla="*/ 1530731 w 2268486"/>
                    <a:gd name="connsiteY1497" fmla="*/ 66407 h 1208282"/>
                    <a:gd name="connsiteX1498" fmla="*/ 1536156 w 2268486"/>
                    <a:gd name="connsiteY1498" fmla="*/ 60888 h 1208282"/>
                    <a:gd name="connsiteX1499" fmla="*/ 1531329 w 2268486"/>
                    <a:gd name="connsiteY1499" fmla="*/ 59942 h 1208282"/>
                    <a:gd name="connsiteX1500" fmla="*/ 1517637 w 2268486"/>
                    <a:gd name="connsiteY1500" fmla="*/ 58996 h 1208282"/>
                    <a:gd name="connsiteX1501" fmla="*/ 1510671 w 2268486"/>
                    <a:gd name="connsiteY1501" fmla="*/ 60360 h 1208282"/>
                    <a:gd name="connsiteX1502" fmla="*/ 1504551 w 2268486"/>
                    <a:gd name="connsiteY1502" fmla="*/ 65226 h 1208282"/>
                    <a:gd name="connsiteX1503" fmla="*/ 1519153 w 2268486"/>
                    <a:gd name="connsiteY1503" fmla="*/ 64566 h 1208282"/>
                    <a:gd name="connsiteX1504" fmla="*/ 1515044 w 2268486"/>
                    <a:gd name="connsiteY1504" fmla="*/ 69050 h 1208282"/>
                    <a:gd name="connsiteX1505" fmla="*/ 1198690 w 2268486"/>
                    <a:gd name="connsiteY1505" fmla="*/ 127380 h 1208282"/>
                    <a:gd name="connsiteX1506" fmla="*/ 1209534 w 2268486"/>
                    <a:gd name="connsiteY1506" fmla="*/ 125608 h 1208282"/>
                    <a:gd name="connsiteX1507" fmla="*/ 1219276 w 2268486"/>
                    <a:gd name="connsiteY1507" fmla="*/ 125608 h 1208282"/>
                    <a:gd name="connsiteX1508" fmla="*/ 1237293 w 2268486"/>
                    <a:gd name="connsiteY1508" fmla="*/ 122657 h 1208282"/>
                    <a:gd name="connsiteX1509" fmla="*/ 1242503 w 2268486"/>
                    <a:gd name="connsiteY1509" fmla="*/ 119517 h 1208282"/>
                    <a:gd name="connsiteX1510" fmla="*/ 1239806 w 2268486"/>
                    <a:gd name="connsiteY1510" fmla="*/ 115981 h 1208282"/>
                    <a:gd name="connsiteX1511" fmla="*/ 1267318 w 2268486"/>
                    <a:gd name="connsiteY1511" fmla="*/ 110077 h 1208282"/>
                    <a:gd name="connsiteX1512" fmla="*/ 1255613 w 2268486"/>
                    <a:gd name="connsiteY1512" fmla="*/ 110466 h 1208282"/>
                    <a:gd name="connsiteX1513" fmla="*/ 1237133 w 2268486"/>
                    <a:gd name="connsiteY1513" fmla="*/ 107898 h 1208282"/>
                    <a:gd name="connsiteX1514" fmla="*/ 1220042 w 2268486"/>
                    <a:gd name="connsiteY1514" fmla="*/ 110259 h 1208282"/>
                    <a:gd name="connsiteX1515" fmla="*/ 1207435 w 2268486"/>
                    <a:gd name="connsiteY1515" fmla="*/ 111691 h 1208282"/>
                    <a:gd name="connsiteX1516" fmla="*/ 1199233 w 2268486"/>
                    <a:gd name="connsiteY1516" fmla="*/ 112621 h 1208282"/>
                    <a:gd name="connsiteX1517" fmla="*/ 1188884 w 2268486"/>
                    <a:gd name="connsiteY1517" fmla="*/ 114392 h 1208282"/>
                    <a:gd name="connsiteX1518" fmla="*/ 1180514 w 2268486"/>
                    <a:gd name="connsiteY1518" fmla="*/ 120704 h 1208282"/>
                    <a:gd name="connsiteX1519" fmla="*/ 1184807 w 2268486"/>
                    <a:gd name="connsiteY1519" fmla="*/ 126091 h 1208282"/>
                    <a:gd name="connsiteX1520" fmla="*/ 1198690 w 2268486"/>
                    <a:gd name="connsiteY1520" fmla="*/ 127380 h 1208282"/>
                    <a:gd name="connsiteX1521" fmla="*/ 1338731 w 2268486"/>
                    <a:gd name="connsiteY1521" fmla="*/ 133436 h 1208282"/>
                    <a:gd name="connsiteX1522" fmla="*/ 1341156 w 2268486"/>
                    <a:gd name="connsiteY1522" fmla="*/ 128566 h 1208282"/>
                    <a:gd name="connsiteX1523" fmla="*/ 1333448 w 2268486"/>
                    <a:gd name="connsiteY1523" fmla="*/ 119538 h 1208282"/>
                    <a:gd name="connsiteX1524" fmla="*/ 1323283 w 2268486"/>
                    <a:gd name="connsiteY1524" fmla="*/ 119538 h 1208282"/>
                    <a:gd name="connsiteX1525" fmla="*/ 1318639 w 2268486"/>
                    <a:gd name="connsiteY1525" fmla="*/ 128030 h 1208282"/>
                    <a:gd name="connsiteX1526" fmla="*/ 1320155 w 2268486"/>
                    <a:gd name="connsiteY1526" fmla="*/ 132685 h 1208282"/>
                    <a:gd name="connsiteX1527" fmla="*/ 1338731 w 2268486"/>
                    <a:gd name="connsiteY1527" fmla="*/ 133436 h 1208282"/>
                    <a:gd name="connsiteX1528" fmla="*/ 1316493 w 2268486"/>
                    <a:gd name="connsiteY1528" fmla="*/ 152529 h 1208282"/>
                    <a:gd name="connsiteX1529" fmla="*/ 1339664 w 2268486"/>
                    <a:gd name="connsiteY1529" fmla="*/ 150091 h 1208282"/>
                    <a:gd name="connsiteX1530" fmla="*/ 1335954 w 2268486"/>
                    <a:gd name="connsiteY1530" fmla="*/ 146694 h 1208282"/>
                    <a:gd name="connsiteX1531" fmla="*/ 1324664 w 2268486"/>
                    <a:gd name="connsiteY1531" fmla="*/ 146694 h 1208282"/>
                    <a:gd name="connsiteX1532" fmla="*/ 1314362 w 2268486"/>
                    <a:gd name="connsiteY1532" fmla="*/ 146625 h 1208282"/>
                    <a:gd name="connsiteX1533" fmla="*/ 1309041 w 2268486"/>
                    <a:gd name="connsiteY1533" fmla="*/ 151417 h 1208282"/>
                    <a:gd name="connsiteX1534" fmla="*/ 1316493 w 2268486"/>
                    <a:gd name="connsiteY1534" fmla="*/ 152529 h 1208282"/>
                    <a:gd name="connsiteX1535" fmla="*/ 1402850 w 2268486"/>
                    <a:gd name="connsiteY1535" fmla="*/ 121240 h 1208282"/>
                    <a:gd name="connsiteX1536" fmla="*/ 1407015 w 2268486"/>
                    <a:gd name="connsiteY1536" fmla="*/ 121240 h 1208282"/>
                    <a:gd name="connsiteX1537" fmla="*/ 1419909 w 2268486"/>
                    <a:gd name="connsiteY1537" fmla="*/ 119468 h 1208282"/>
                    <a:gd name="connsiteX1538" fmla="*/ 1418250 w 2268486"/>
                    <a:gd name="connsiteY1538" fmla="*/ 115337 h 1208282"/>
                    <a:gd name="connsiteX1539" fmla="*/ 1409034 w 2268486"/>
                    <a:gd name="connsiteY1539" fmla="*/ 115337 h 1208282"/>
                    <a:gd name="connsiteX1540" fmla="*/ 1393523 w 2268486"/>
                    <a:gd name="connsiteY1540" fmla="*/ 115927 h 1208282"/>
                    <a:gd name="connsiteX1541" fmla="*/ 1402850 w 2268486"/>
                    <a:gd name="connsiteY1541" fmla="*/ 121240 h 1208282"/>
                    <a:gd name="connsiteX1542" fmla="*/ 1308682 w 2268486"/>
                    <a:gd name="connsiteY1542" fmla="*/ 161384 h 1208282"/>
                    <a:gd name="connsiteX1543" fmla="*/ 1341946 w 2268486"/>
                    <a:gd name="connsiteY1543" fmla="*/ 155480 h 1208282"/>
                    <a:gd name="connsiteX1544" fmla="*/ 1314993 w 2268486"/>
                    <a:gd name="connsiteY1544" fmla="*/ 155480 h 1208282"/>
                    <a:gd name="connsiteX1545" fmla="*/ 1298772 w 2268486"/>
                    <a:gd name="connsiteY1545" fmla="*/ 158500 h 1208282"/>
                    <a:gd name="connsiteX1546" fmla="*/ 1308682 w 2268486"/>
                    <a:gd name="connsiteY1546" fmla="*/ 161384 h 1208282"/>
                    <a:gd name="connsiteX1547" fmla="*/ 1266855 w 2268486"/>
                    <a:gd name="connsiteY1547" fmla="*/ 185657 h 1208282"/>
                    <a:gd name="connsiteX1548" fmla="*/ 1286324 w 2268486"/>
                    <a:gd name="connsiteY1548" fmla="*/ 183295 h 1208282"/>
                    <a:gd name="connsiteX1549" fmla="*/ 1287689 w 2268486"/>
                    <a:gd name="connsiteY1549" fmla="*/ 178572 h 1208282"/>
                    <a:gd name="connsiteX1550" fmla="*/ 1284066 w 2268486"/>
                    <a:gd name="connsiteY1550" fmla="*/ 176211 h 1208282"/>
                    <a:gd name="connsiteX1551" fmla="*/ 1278321 w 2268486"/>
                    <a:gd name="connsiteY1551" fmla="*/ 176211 h 1208282"/>
                    <a:gd name="connsiteX1552" fmla="*/ 1262491 w 2268486"/>
                    <a:gd name="connsiteY1552" fmla="*/ 180934 h 1208282"/>
                    <a:gd name="connsiteX1553" fmla="*/ 1256889 w 2268486"/>
                    <a:gd name="connsiteY1553" fmla="*/ 184407 h 1208282"/>
                    <a:gd name="connsiteX1554" fmla="*/ 1266855 w 2268486"/>
                    <a:gd name="connsiteY1554" fmla="*/ 185657 h 1208282"/>
                    <a:gd name="connsiteX1555" fmla="*/ 935964 w 2268486"/>
                    <a:gd name="connsiteY1555" fmla="*/ 367493 h 1208282"/>
                    <a:gd name="connsiteX1556" fmla="*/ 955768 w 2268486"/>
                    <a:gd name="connsiteY1556" fmla="*/ 362349 h 1208282"/>
                    <a:gd name="connsiteX1557" fmla="*/ 967122 w 2268486"/>
                    <a:gd name="connsiteY1557" fmla="*/ 360292 h 1208282"/>
                    <a:gd name="connsiteX1558" fmla="*/ 981532 w 2268486"/>
                    <a:gd name="connsiteY1558" fmla="*/ 359708 h 1208282"/>
                    <a:gd name="connsiteX1559" fmla="*/ 995089 w 2268486"/>
                    <a:gd name="connsiteY1559" fmla="*/ 357207 h 1208282"/>
                    <a:gd name="connsiteX1560" fmla="*/ 1006922 w 2268486"/>
                    <a:gd name="connsiteY1560" fmla="*/ 352064 h 1208282"/>
                    <a:gd name="connsiteX1561" fmla="*/ 1016297 w 2268486"/>
                    <a:gd name="connsiteY1561" fmla="*/ 352064 h 1208282"/>
                    <a:gd name="connsiteX1562" fmla="*/ 1033819 w 2268486"/>
                    <a:gd name="connsiteY1562" fmla="*/ 350007 h 1208282"/>
                    <a:gd name="connsiteX1563" fmla="*/ 1040800 w 2268486"/>
                    <a:gd name="connsiteY1563" fmla="*/ 346951 h 1208282"/>
                    <a:gd name="connsiteX1564" fmla="*/ 1053408 w 2268486"/>
                    <a:gd name="connsiteY1564" fmla="*/ 339721 h 1208282"/>
                    <a:gd name="connsiteX1565" fmla="*/ 1062448 w 2268486"/>
                    <a:gd name="connsiteY1565" fmla="*/ 336634 h 1208282"/>
                    <a:gd name="connsiteX1566" fmla="*/ 1063349 w 2268486"/>
                    <a:gd name="connsiteY1566" fmla="*/ 340749 h 1208282"/>
                    <a:gd name="connsiteX1567" fmla="*/ 1057253 w 2268486"/>
                    <a:gd name="connsiteY1567" fmla="*/ 344863 h 1208282"/>
                    <a:gd name="connsiteX1568" fmla="*/ 1063174 w 2268486"/>
                    <a:gd name="connsiteY1568" fmla="*/ 346921 h 1208282"/>
                    <a:gd name="connsiteX1569" fmla="*/ 1074392 w 2268486"/>
                    <a:gd name="connsiteY1569" fmla="*/ 344863 h 1208282"/>
                    <a:gd name="connsiteX1570" fmla="*/ 1085978 w 2268486"/>
                    <a:gd name="connsiteY1570" fmla="*/ 346704 h 1208282"/>
                    <a:gd name="connsiteX1571" fmla="*/ 1078167 w 2268486"/>
                    <a:gd name="connsiteY1571" fmla="*/ 351035 h 1208282"/>
                    <a:gd name="connsiteX1572" fmla="*/ 1083337 w 2268486"/>
                    <a:gd name="connsiteY1572" fmla="*/ 352114 h 1208282"/>
                    <a:gd name="connsiteX1573" fmla="*/ 1103117 w 2268486"/>
                    <a:gd name="connsiteY1573" fmla="*/ 353710 h 1208282"/>
                    <a:gd name="connsiteX1574" fmla="*/ 1118118 w 2268486"/>
                    <a:gd name="connsiteY1574" fmla="*/ 356178 h 1208282"/>
                    <a:gd name="connsiteX1575" fmla="*/ 1129552 w 2268486"/>
                    <a:gd name="connsiteY1575" fmla="*/ 355350 h 1208282"/>
                    <a:gd name="connsiteX1576" fmla="*/ 1144887 w 2268486"/>
                    <a:gd name="connsiteY1576" fmla="*/ 352409 h 1208282"/>
                    <a:gd name="connsiteX1577" fmla="*/ 1162066 w 2268486"/>
                    <a:gd name="connsiteY1577" fmla="*/ 347950 h 1208282"/>
                    <a:gd name="connsiteX1578" fmla="*/ 1156561 w 2268486"/>
                    <a:gd name="connsiteY1578" fmla="*/ 341778 h 1208282"/>
                    <a:gd name="connsiteX1579" fmla="*/ 1161595 w 2268486"/>
                    <a:gd name="connsiteY1579" fmla="*/ 338692 h 1208282"/>
                    <a:gd name="connsiteX1580" fmla="*/ 1156657 w 2268486"/>
                    <a:gd name="connsiteY1580" fmla="*/ 334577 h 1208282"/>
                    <a:gd name="connsiteX1581" fmla="*/ 1147018 w 2268486"/>
                    <a:gd name="connsiteY1581" fmla="*/ 337644 h 1208282"/>
                    <a:gd name="connsiteX1582" fmla="*/ 1136126 w 2268486"/>
                    <a:gd name="connsiteY1582" fmla="*/ 331492 h 1208282"/>
                    <a:gd name="connsiteX1583" fmla="*/ 1146842 w 2268486"/>
                    <a:gd name="connsiteY1583" fmla="*/ 332520 h 1208282"/>
                    <a:gd name="connsiteX1584" fmla="*/ 1162936 w 2268486"/>
                    <a:gd name="connsiteY1584" fmla="*/ 328229 h 1208282"/>
                    <a:gd name="connsiteX1585" fmla="*/ 1168338 w 2268486"/>
                    <a:gd name="connsiteY1585" fmla="*/ 326735 h 1208282"/>
                    <a:gd name="connsiteX1586" fmla="*/ 1177562 w 2268486"/>
                    <a:gd name="connsiteY1586" fmla="*/ 328406 h 1208282"/>
                    <a:gd name="connsiteX1587" fmla="*/ 1183346 w 2268486"/>
                    <a:gd name="connsiteY1587" fmla="*/ 325320 h 1208282"/>
                    <a:gd name="connsiteX1588" fmla="*/ 1181966 w 2268486"/>
                    <a:gd name="connsiteY1588" fmla="*/ 330463 h 1208282"/>
                    <a:gd name="connsiteX1589" fmla="*/ 1188940 w 2268486"/>
                    <a:gd name="connsiteY1589" fmla="*/ 330463 h 1208282"/>
                    <a:gd name="connsiteX1590" fmla="*/ 1194709 w 2268486"/>
                    <a:gd name="connsiteY1590" fmla="*/ 327378 h 1208282"/>
                    <a:gd name="connsiteX1591" fmla="*/ 1201124 w 2268486"/>
                    <a:gd name="connsiteY1591" fmla="*/ 320294 h 1208282"/>
                    <a:gd name="connsiteX1592" fmla="*/ 1189881 w 2268486"/>
                    <a:gd name="connsiteY1592" fmla="*/ 315452 h 1208282"/>
                    <a:gd name="connsiteX1593" fmla="*/ 1181990 w 2268486"/>
                    <a:gd name="connsiteY1593" fmla="*/ 310537 h 1208282"/>
                    <a:gd name="connsiteX1594" fmla="*/ 1170500 w 2268486"/>
                    <a:gd name="connsiteY1594" fmla="*/ 309639 h 1208282"/>
                    <a:gd name="connsiteX1595" fmla="*/ 1164556 w 2268486"/>
                    <a:gd name="connsiteY1595" fmla="*/ 305764 h 1208282"/>
                    <a:gd name="connsiteX1596" fmla="*/ 1154997 w 2268486"/>
                    <a:gd name="connsiteY1596" fmla="*/ 300709 h 1208282"/>
                    <a:gd name="connsiteX1597" fmla="*/ 1159888 w 2268486"/>
                    <a:gd name="connsiteY1597" fmla="*/ 297046 h 1208282"/>
                    <a:gd name="connsiteX1598" fmla="*/ 1154550 w 2268486"/>
                    <a:gd name="connsiteY1598" fmla="*/ 291234 h 1208282"/>
                    <a:gd name="connsiteX1599" fmla="*/ 1160407 w 2268486"/>
                    <a:gd name="connsiteY1599" fmla="*/ 286391 h 1208282"/>
                    <a:gd name="connsiteX1600" fmla="*/ 1165976 w 2268486"/>
                    <a:gd name="connsiteY1600" fmla="*/ 285422 h 1208282"/>
                    <a:gd name="connsiteX1601" fmla="*/ 1171545 w 2268486"/>
                    <a:gd name="connsiteY1601" fmla="*/ 265081 h 1208282"/>
                    <a:gd name="connsiteX1602" fmla="*/ 1178878 w 2268486"/>
                    <a:gd name="connsiteY1602" fmla="*/ 252488 h 1208282"/>
                    <a:gd name="connsiteX1603" fmla="*/ 1193137 w 2268486"/>
                    <a:gd name="connsiteY1603" fmla="*/ 241833 h 1208282"/>
                    <a:gd name="connsiteX1604" fmla="*/ 1211161 w 2268486"/>
                    <a:gd name="connsiteY1604" fmla="*/ 233526 h 1208282"/>
                    <a:gd name="connsiteX1605" fmla="*/ 1225141 w 2268486"/>
                    <a:gd name="connsiteY1605" fmla="*/ 223428 h 1208282"/>
                    <a:gd name="connsiteX1606" fmla="*/ 1211257 w 2268486"/>
                    <a:gd name="connsiteY1606" fmla="*/ 218547 h 1208282"/>
                    <a:gd name="connsiteX1607" fmla="*/ 1190990 w 2268486"/>
                    <a:gd name="connsiteY1607" fmla="*/ 219554 h 1208282"/>
                    <a:gd name="connsiteX1608" fmla="*/ 1183330 w 2268486"/>
                    <a:gd name="connsiteY1608" fmla="*/ 220522 h 1208282"/>
                    <a:gd name="connsiteX1609" fmla="*/ 1170452 w 2268486"/>
                    <a:gd name="connsiteY1609" fmla="*/ 226334 h 1208282"/>
                    <a:gd name="connsiteX1610" fmla="*/ 1177801 w 2268486"/>
                    <a:gd name="connsiteY1610" fmla="*/ 231178 h 1208282"/>
                    <a:gd name="connsiteX1611" fmla="*/ 1171577 w 2268486"/>
                    <a:gd name="connsiteY1611" fmla="*/ 235228 h 1208282"/>
                    <a:gd name="connsiteX1612" fmla="*/ 1168186 w 2268486"/>
                    <a:gd name="connsiteY1612" fmla="*/ 231178 h 1208282"/>
                    <a:gd name="connsiteX1613" fmla="*/ 1160925 w 2268486"/>
                    <a:gd name="connsiteY1613" fmla="*/ 233115 h 1208282"/>
                    <a:gd name="connsiteX1614" fmla="*/ 1154909 w 2268486"/>
                    <a:gd name="connsiteY1614" fmla="*/ 231625 h 1208282"/>
                    <a:gd name="connsiteX1615" fmla="*/ 1149914 w 2268486"/>
                    <a:gd name="connsiteY1615" fmla="*/ 231178 h 1208282"/>
                    <a:gd name="connsiteX1616" fmla="*/ 1142103 w 2268486"/>
                    <a:gd name="connsiteY1616" fmla="*/ 232204 h 1208282"/>
                    <a:gd name="connsiteX1617" fmla="*/ 1137986 w 2268486"/>
                    <a:gd name="connsiteY1617" fmla="*/ 233115 h 1208282"/>
                    <a:gd name="connsiteX1618" fmla="*/ 1126344 w 2268486"/>
                    <a:gd name="connsiteY1618" fmla="*/ 241944 h 1208282"/>
                    <a:gd name="connsiteX1619" fmla="*/ 1123767 w 2268486"/>
                    <a:gd name="connsiteY1619" fmla="*/ 249582 h 1208282"/>
                    <a:gd name="connsiteX1620" fmla="*/ 1114272 w 2268486"/>
                    <a:gd name="connsiteY1620" fmla="*/ 263143 h 1208282"/>
                    <a:gd name="connsiteX1621" fmla="*/ 1114743 w 2268486"/>
                    <a:gd name="connsiteY1621" fmla="*/ 268955 h 1208282"/>
                    <a:gd name="connsiteX1622" fmla="*/ 1104513 w 2268486"/>
                    <a:gd name="connsiteY1622" fmla="*/ 272830 h 1208282"/>
                    <a:gd name="connsiteX1623" fmla="*/ 1096175 w 2268486"/>
                    <a:gd name="connsiteY1623" fmla="*/ 277462 h 1208282"/>
                    <a:gd name="connsiteX1624" fmla="*/ 1096973 w 2268486"/>
                    <a:gd name="connsiteY1624" fmla="*/ 272830 h 1208282"/>
                    <a:gd name="connsiteX1625" fmla="*/ 1100149 w 2268486"/>
                    <a:gd name="connsiteY1625" fmla="*/ 265081 h 1208282"/>
                    <a:gd name="connsiteX1626" fmla="*/ 1102614 w 2268486"/>
                    <a:gd name="connsiteY1626" fmla="*/ 257331 h 1208282"/>
                    <a:gd name="connsiteX1627" fmla="*/ 1111208 w 2268486"/>
                    <a:gd name="connsiteY1627" fmla="*/ 251519 h 1208282"/>
                    <a:gd name="connsiteX1628" fmla="*/ 1105551 w 2268486"/>
                    <a:gd name="connsiteY1628" fmla="*/ 250551 h 1208282"/>
                    <a:gd name="connsiteX1629" fmla="*/ 1099271 w 2268486"/>
                    <a:gd name="connsiteY1629" fmla="*/ 244739 h 1208282"/>
                    <a:gd name="connsiteX1630" fmla="*/ 1092393 w 2268486"/>
                    <a:gd name="connsiteY1630" fmla="*/ 240864 h 1208282"/>
                    <a:gd name="connsiteX1631" fmla="*/ 1078621 w 2268486"/>
                    <a:gd name="connsiteY1631" fmla="*/ 239896 h 1208282"/>
                    <a:gd name="connsiteX1632" fmla="*/ 1076196 w 2268486"/>
                    <a:gd name="connsiteY1632" fmla="*/ 244739 h 1208282"/>
                    <a:gd name="connsiteX1633" fmla="*/ 1082563 w 2268486"/>
                    <a:gd name="connsiteY1633" fmla="*/ 245707 h 1208282"/>
                    <a:gd name="connsiteX1634" fmla="*/ 1080919 w 2268486"/>
                    <a:gd name="connsiteY1634" fmla="*/ 250551 h 1208282"/>
                    <a:gd name="connsiteX1635" fmla="*/ 1075278 w 2268486"/>
                    <a:gd name="connsiteY1635" fmla="*/ 249582 h 1208282"/>
                    <a:gd name="connsiteX1636" fmla="*/ 1063836 w 2268486"/>
                    <a:gd name="connsiteY1636" fmla="*/ 252488 h 1208282"/>
                    <a:gd name="connsiteX1637" fmla="*/ 1053942 w 2268486"/>
                    <a:gd name="connsiteY1637" fmla="*/ 257331 h 1208282"/>
                    <a:gd name="connsiteX1638" fmla="*/ 1048030 w 2268486"/>
                    <a:gd name="connsiteY1638" fmla="*/ 259269 h 1208282"/>
                    <a:gd name="connsiteX1639" fmla="*/ 1043386 w 2268486"/>
                    <a:gd name="connsiteY1639" fmla="*/ 255394 h 1208282"/>
                    <a:gd name="connsiteX1640" fmla="*/ 1053711 w 2268486"/>
                    <a:gd name="connsiteY1640" fmla="*/ 251519 h 1208282"/>
                    <a:gd name="connsiteX1641" fmla="*/ 1058458 w 2268486"/>
                    <a:gd name="connsiteY1641" fmla="*/ 248613 h 1208282"/>
                    <a:gd name="connsiteX1642" fmla="*/ 1053352 w 2268486"/>
                    <a:gd name="connsiteY1642" fmla="*/ 246753 h 1208282"/>
                    <a:gd name="connsiteX1643" fmla="*/ 1046035 w 2268486"/>
                    <a:gd name="connsiteY1643" fmla="*/ 243770 h 1208282"/>
                    <a:gd name="connsiteX1644" fmla="*/ 1041886 w 2268486"/>
                    <a:gd name="connsiteY1644" fmla="*/ 240864 h 1208282"/>
                    <a:gd name="connsiteX1645" fmla="*/ 1034457 w 2268486"/>
                    <a:gd name="connsiteY1645" fmla="*/ 240864 h 1208282"/>
                    <a:gd name="connsiteX1646" fmla="*/ 1030715 w 2268486"/>
                    <a:gd name="connsiteY1646" fmla="*/ 238927 h 1208282"/>
                    <a:gd name="connsiteX1647" fmla="*/ 1021459 w 2268486"/>
                    <a:gd name="connsiteY1647" fmla="*/ 241833 h 1208282"/>
                    <a:gd name="connsiteX1648" fmla="*/ 1010361 w 2268486"/>
                    <a:gd name="connsiteY1648" fmla="*/ 247645 h 1208282"/>
                    <a:gd name="connsiteX1649" fmla="*/ 989870 w 2268486"/>
                    <a:gd name="connsiteY1649" fmla="*/ 250551 h 1208282"/>
                    <a:gd name="connsiteX1650" fmla="*/ 1002884 w 2268486"/>
                    <a:gd name="connsiteY1650" fmla="*/ 243770 h 1208282"/>
                    <a:gd name="connsiteX1651" fmla="*/ 1015866 w 2268486"/>
                    <a:gd name="connsiteY1651" fmla="*/ 235052 h 1208282"/>
                    <a:gd name="connsiteX1652" fmla="*/ 1013297 w 2268486"/>
                    <a:gd name="connsiteY1652" fmla="*/ 230209 h 1208282"/>
                    <a:gd name="connsiteX1653" fmla="*/ 1005174 w 2268486"/>
                    <a:gd name="connsiteY1653" fmla="*/ 230209 h 1208282"/>
                    <a:gd name="connsiteX1654" fmla="*/ 993166 w 2268486"/>
                    <a:gd name="connsiteY1654" fmla="*/ 232482 h 1208282"/>
                    <a:gd name="connsiteX1655" fmla="*/ 981628 w 2268486"/>
                    <a:gd name="connsiteY1655" fmla="*/ 234313 h 1208282"/>
                    <a:gd name="connsiteX1656" fmla="*/ 950565 w 2268486"/>
                    <a:gd name="connsiteY1656" fmla="*/ 238927 h 1208282"/>
                    <a:gd name="connsiteX1657" fmla="*/ 924394 w 2268486"/>
                    <a:gd name="connsiteY1657" fmla="*/ 245671 h 1208282"/>
                    <a:gd name="connsiteX1658" fmla="*/ 907024 w 2268486"/>
                    <a:gd name="connsiteY1658" fmla="*/ 250551 h 1208282"/>
                    <a:gd name="connsiteX1659" fmla="*/ 897465 w 2268486"/>
                    <a:gd name="connsiteY1659" fmla="*/ 255217 h 1208282"/>
                    <a:gd name="connsiteX1660" fmla="*/ 901542 w 2268486"/>
                    <a:gd name="connsiteY1660" fmla="*/ 258300 h 1208282"/>
                    <a:gd name="connsiteX1661" fmla="*/ 897888 w 2268486"/>
                    <a:gd name="connsiteY1661" fmla="*/ 261962 h 1208282"/>
                    <a:gd name="connsiteX1662" fmla="*/ 886222 w 2268486"/>
                    <a:gd name="connsiteY1662" fmla="*/ 263449 h 1208282"/>
                    <a:gd name="connsiteX1663" fmla="*/ 880286 w 2268486"/>
                    <a:gd name="connsiteY1663" fmla="*/ 266049 h 1208282"/>
                    <a:gd name="connsiteX1664" fmla="*/ 868876 w 2268486"/>
                    <a:gd name="connsiteY1664" fmla="*/ 269924 h 1208282"/>
                    <a:gd name="connsiteX1665" fmla="*/ 859596 w 2268486"/>
                    <a:gd name="connsiteY1665" fmla="*/ 275544 h 1208282"/>
                    <a:gd name="connsiteX1666" fmla="*/ 857984 w 2268486"/>
                    <a:gd name="connsiteY1666" fmla="*/ 279398 h 1208282"/>
                    <a:gd name="connsiteX1667" fmla="*/ 867113 w 2268486"/>
                    <a:gd name="connsiteY1667" fmla="*/ 276982 h 1208282"/>
                    <a:gd name="connsiteX1668" fmla="*/ 887539 w 2268486"/>
                    <a:gd name="connsiteY1668" fmla="*/ 276170 h 1208282"/>
                    <a:gd name="connsiteX1669" fmla="*/ 879999 w 2268486"/>
                    <a:gd name="connsiteY1669" fmla="*/ 277673 h 1208282"/>
                    <a:gd name="connsiteX1670" fmla="*/ 867416 w 2268486"/>
                    <a:gd name="connsiteY1670" fmla="*/ 282516 h 1208282"/>
                    <a:gd name="connsiteX1671" fmla="*/ 879153 w 2268486"/>
                    <a:gd name="connsiteY1671" fmla="*/ 283485 h 1208282"/>
                    <a:gd name="connsiteX1672" fmla="*/ 915537 w 2268486"/>
                    <a:gd name="connsiteY1672" fmla="*/ 281548 h 1208282"/>
                    <a:gd name="connsiteX1673" fmla="*/ 896523 w 2268486"/>
                    <a:gd name="connsiteY1673" fmla="*/ 286574 h 1208282"/>
                    <a:gd name="connsiteX1674" fmla="*/ 864998 w 2268486"/>
                    <a:gd name="connsiteY1674" fmla="*/ 290562 h 1208282"/>
                    <a:gd name="connsiteX1675" fmla="*/ 854713 w 2268486"/>
                    <a:gd name="connsiteY1675" fmla="*/ 293172 h 1208282"/>
                    <a:gd name="connsiteX1676" fmla="*/ 849782 w 2268486"/>
                    <a:gd name="connsiteY1676" fmla="*/ 298126 h 1208282"/>
                    <a:gd name="connsiteX1677" fmla="*/ 862764 w 2268486"/>
                    <a:gd name="connsiteY1677" fmla="*/ 304796 h 1208282"/>
                    <a:gd name="connsiteX1678" fmla="*/ 878379 w 2268486"/>
                    <a:gd name="connsiteY1678" fmla="*/ 304796 h 1208282"/>
                    <a:gd name="connsiteX1679" fmla="*/ 886063 w 2268486"/>
                    <a:gd name="connsiteY1679" fmla="*/ 306733 h 1208282"/>
                    <a:gd name="connsiteX1680" fmla="*/ 899851 w 2268486"/>
                    <a:gd name="connsiteY1680" fmla="*/ 305131 h 1208282"/>
                    <a:gd name="connsiteX1681" fmla="*/ 934073 w 2268486"/>
                    <a:gd name="connsiteY1681" fmla="*/ 303127 h 1208282"/>
                    <a:gd name="connsiteX1682" fmla="*/ 952353 w 2268486"/>
                    <a:gd name="connsiteY1682" fmla="*/ 305676 h 1208282"/>
                    <a:gd name="connsiteX1683" fmla="*/ 964800 w 2268486"/>
                    <a:gd name="connsiteY1683" fmla="*/ 307101 h 1208282"/>
                    <a:gd name="connsiteX1684" fmla="*/ 970058 w 2268486"/>
                    <a:gd name="connsiteY1684" fmla="*/ 307702 h 1208282"/>
                    <a:gd name="connsiteX1685" fmla="*/ 957068 w 2268486"/>
                    <a:gd name="connsiteY1685" fmla="*/ 316207 h 1208282"/>
                    <a:gd name="connsiteX1686" fmla="*/ 941182 w 2268486"/>
                    <a:gd name="connsiteY1686" fmla="*/ 313514 h 1208282"/>
                    <a:gd name="connsiteX1687" fmla="*/ 919663 w 2268486"/>
                    <a:gd name="connsiteY1687" fmla="*/ 313514 h 1208282"/>
                    <a:gd name="connsiteX1688" fmla="*/ 867017 w 2268486"/>
                    <a:gd name="connsiteY1688" fmla="*/ 316422 h 1208282"/>
                    <a:gd name="connsiteX1689" fmla="*/ 853971 w 2268486"/>
                    <a:gd name="connsiteY1689" fmla="*/ 318357 h 1208282"/>
                    <a:gd name="connsiteX1690" fmla="*/ 844739 w 2268486"/>
                    <a:gd name="connsiteY1690" fmla="*/ 320294 h 1208282"/>
                    <a:gd name="connsiteX1691" fmla="*/ 836848 w 2268486"/>
                    <a:gd name="connsiteY1691" fmla="*/ 329552 h 1208282"/>
                    <a:gd name="connsiteX1692" fmla="*/ 842433 w 2268486"/>
                    <a:gd name="connsiteY1692" fmla="*/ 334577 h 1208282"/>
                    <a:gd name="connsiteX1693" fmla="*/ 847133 w 2268486"/>
                    <a:gd name="connsiteY1693" fmla="*/ 340749 h 1208282"/>
                    <a:gd name="connsiteX1694" fmla="*/ 856221 w 2268486"/>
                    <a:gd name="connsiteY1694" fmla="*/ 341778 h 1208282"/>
                    <a:gd name="connsiteX1695" fmla="*/ 862389 w 2268486"/>
                    <a:gd name="connsiteY1695" fmla="*/ 343650 h 1208282"/>
                    <a:gd name="connsiteX1696" fmla="*/ 869004 w 2268486"/>
                    <a:gd name="connsiteY1696" fmla="*/ 344652 h 1208282"/>
                    <a:gd name="connsiteX1697" fmla="*/ 879089 w 2268486"/>
                    <a:gd name="connsiteY1697" fmla="*/ 343835 h 1208282"/>
                    <a:gd name="connsiteX1698" fmla="*/ 885321 w 2268486"/>
                    <a:gd name="connsiteY1698" fmla="*/ 343835 h 1208282"/>
                    <a:gd name="connsiteX1699" fmla="*/ 892885 w 2268486"/>
                    <a:gd name="connsiteY1699" fmla="*/ 344863 h 1208282"/>
                    <a:gd name="connsiteX1700" fmla="*/ 895430 w 2268486"/>
                    <a:gd name="connsiteY1700" fmla="*/ 351035 h 1208282"/>
                    <a:gd name="connsiteX1701" fmla="*/ 887842 w 2268486"/>
                    <a:gd name="connsiteY1701" fmla="*/ 357207 h 1208282"/>
                    <a:gd name="connsiteX1702" fmla="*/ 892238 w 2268486"/>
                    <a:gd name="connsiteY1702" fmla="*/ 362349 h 1208282"/>
                    <a:gd name="connsiteX1703" fmla="*/ 897872 w 2268486"/>
                    <a:gd name="connsiteY1703" fmla="*/ 365436 h 1208282"/>
                    <a:gd name="connsiteX1704" fmla="*/ 908867 w 2268486"/>
                    <a:gd name="connsiteY1704" fmla="*/ 365436 h 1208282"/>
                    <a:gd name="connsiteX1705" fmla="*/ 926548 w 2268486"/>
                    <a:gd name="connsiteY1705" fmla="*/ 363379 h 1208282"/>
                    <a:gd name="connsiteX1706" fmla="*/ 940871 w 2268486"/>
                    <a:gd name="connsiteY1706" fmla="*/ 362349 h 1208282"/>
                    <a:gd name="connsiteX1707" fmla="*/ 935964 w 2268486"/>
                    <a:gd name="connsiteY1707" fmla="*/ 367493 h 1208282"/>
                    <a:gd name="connsiteX1708" fmla="*/ 1075805 w 2268486"/>
                    <a:gd name="connsiteY1708" fmla="*/ 367335 h 1208282"/>
                    <a:gd name="connsiteX1709" fmla="*/ 1080520 w 2268486"/>
                    <a:gd name="connsiteY1709" fmla="*/ 367335 h 1208282"/>
                    <a:gd name="connsiteX1710" fmla="*/ 1083688 w 2268486"/>
                    <a:gd name="connsiteY1710" fmla="*/ 363221 h 1208282"/>
                    <a:gd name="connsiteX1711" fmla="*/ 1077600 w 2268486"/>
                    <a:gd name="connsiteY1711" fmla="*/ 361849 h 1208282"/>
                    <a:gd name="connsiteX1712" fmla="*/ 1071137 w 2268486"/>
                    <a:gd name="connsiteY1712" fmla="*/ 363221 h 1208282"/>
                    <a:gd name="connsiteX1713" fmla="*/ 1075805 w 2268486"/>
                    <a:gd name="connsiteY1713" fmla="*/ 367335 h 1208282"/>
                    <a:gd name="connsiteX1714" fmla="*/ 1143539 w 2268486"/>
                    <a:gd name="connsiteY1714" fmla="*/ 363153 h 1208282"/>
                    <a:gd name="connsiteX1715" fmla="*/ 1147433 w 2268486"/>
                    <a:gd name="connsiteY1715" fmla="*/ 361096 h 1208282"/>
                    <a:gd name="connsiteX1716" fmla="*/ 1151023 w 2268486"/>
                    <a:gd name="connsiteY1716" fmla="*/ 356982 h 1208282"/>
                    <a:gd name="connsiteX1717" fmla="*/ 1136693 w 2268486"/>
                    <a:gd name="connsiteY1717" fmla="*/ 359039 h 1208282"/>
                    <a:gd name="connsiteX1718" fmla="*/ 1143539 w 2268486"/>
                    <a:gd name="connsiteY1718" fmla="*/ 363153 h 1208282"/>
                    <a:gd name="connsiteX1719" fmla="*/ 1498982 w 2268486"/>
                    <a:gd name="connsiteY1719" fmla="*/ 118288 h 1208282"/>
                    <a:gd name="connsiteX1720" fmla="*/ 1511022 w 2268486"/>
                    <a:gd name="connsiteY1720" fmla="*/ 115981 h 1208282"/>
                    <a:gd name="connsiteX1721" fmla="*/ 1520142 w 2268486"/>
                    <a:gd name="connsiteY1721" fmla="*/ 115981 h 1208282"/>
                    <a:gd name="connsiteX1722" fmla="*/ 1531154 w 2268486"/>
                    <a:gd name="connsiteY1722" fmla="*/ 113647 h 1208282"/>
                    <a:gd name="connsiteX1723" fmla="*/ 1546936 w 2268486"/>
                    <a:gd name="connsiteY1723" fmla="*/ 113620 h 1208282"/>
                    <a:gd name="connsiteX1724" fmla="*/ 1550239 w 2268486"/>
                    <a:gd name="connsiteY1724" fmla="*/ 108252 h 1208282"/>
                    <a:gd name="connsiteX1725" fmla="*/ 1544399 w 2268486"/>
                    <a:gd name="connsiteY1725" fmla="*/ 106535 h 1208282"/>
                    <a:gd name="connsiteX1726" fmla="*/ 1560540 w 2268486"/>
                    <a:gd name="connsiteY1726" fmla="*/ 102993 h 1208282"/>
                    <a:gd name="connsiteX1727" fmla="*/ 1549673 w 2268486"/>
                    <a:gd name="connsiteY1727" fmla="*/ 98270 h 1208282"/>
                    <a:gd name="connsiteX1728" fmla="*/ 1537920 w 2268486"/>
                    <a:gd name="connsiteY1728" fmla="*/ 98270 h 1208282"/>
                    <a:gd name="connsiteX1729" fmla="*/ 1535047 w 2268486"/>
                    <a:gd name="connsiteY1729" fmla="*/ 95102 h 1208282"/>
                    <a:gd name="connsiteX1730" fmla="*/ 1529414 w 2268486"/>
                    <a:gd name="connsiteY1730" fmla="*/ 92806 h 1208282"/>
                    <a:gd name="connsiteX1731" fmla="*/ 1520190 w 2268486"/>
                    <a:gd name="connsiteY1731" fmla="*/ 91186 h 1208282"/>
                    <a:gd name="connsiteX1732" fmla="*/ 1511477 w 2268486"/>
                    <a:gd name="connsiteY1732" fmla="*/ 92367 h 1208282"/>
                    <a:gd name="connsiteX1733" fmla="*/ 1505118 w 2268486"/>
                    <a:gd name="connsiteY1733" fmla="*/ 92367 h 1208282"/>
                    <a:gd name="connsiteX1734" fmla="*/ 1498144 w 2268486"/>
                    <a:gd name="connsiteY1734" fmla="*/ 99043 h 1208282"/>
                    <a:gd name="connsiteX1735" fmla="*/ 1495248 w 2268486"/>
                    <a:gd name="connsiteY1735" fmla="*/ 101813 h 1208282"/>
                    <a:gd name="connsiteX1736" fmla="*/ 1498416 w 2268486"/>
                    <a:gd name="connsiteY1736" fmla="*/ 105893 h 1208282"/>
                    <a:gd name="connsiteX1737" fmla="*/ 1505373 w 2268486"/>
                    <a:gd name="connsiteY1737" fmla="*/ 107716 h 1208282"/>
                    <a:gd name="connsiteX1738" fmla="*/ 1496086 w 2268486"/>
                    <a:gd name="connsiteY1738" fmla="*/ 110113 h 1208282"/>
                    <a:gd name="connsiteX1739" fmla="*/ 1499166 w 2268486"/>
                    <a:gd name="connsiteY1739" fmla="*/ 112887 h 1208282"/>
                    <a:gd name="connsiteX1740" fmla="*/ 1498982 w 2268486"/>
                    <a:gd name="connsiteY1740" fmla="*/ 118288 h 1208282"/>
                    <a:gd name="connsiteX1741" fmla="*/ 1350579 w 2268486"/>
                    <a:gd name="connsiteY1741" fmla="*/ 186854 h 1208282"/>
                    <a:gd name="connsiteX1742" fmla="*/ 1375147 w 2268486"/>
                    <a:gd name="connsiteY1742" fmla="*/ 185642 h 1208282"/>
                    <a:gd name="connsiteX1743" fmla="*/ 1401191 w 2268486"/>
                    <a:gd name="connsiteY1743" fmla="*/ 183280 h 1208282"/>
                    <a:gd name="connsiteX1744" fmla="*/ 1411348 w 2268486"/>
                    <a:gd name="connsiteY1744" fmla="*/ 177377 h 1208282"/>
                    <a:gd name="connsiteX1745" fmla="*/ 1416207 w 2268486"/>
                    <a:gd name="connsiteY1745" fmla="*/ 172654 h 1208282"/>
                    <a:gd name="connsiteX1746" fmla="*/ 1420468 w 2268486"/>
                    <a:gd name="connsiteY1746" fmla="*/ 176196 h 1208282"/>
                    <a:gd name="connsiteX1747" fmla="*/ 1425798 w 2268486"/>
                    <a:gd name="connsiteY1747" fmla="*/ 170293 h 1208282"/>
                    <a:gd name="connsiteX1748" fmla="*/ 1428288 w 2268486"/>
                    <a:gd name="connsiteY1748" fmla="*/ 164390 h 1208282"/>
                    <a:gd name="connsiteX1749" fmla="*/ 1436450 w 2268486"/>
                    <a:gd name="connsiteY1749" fmla="*/ 160847 h 1208282"/>
                    <a:gd name="connsiteX1750" fmla="*/ 1439913 w 2268486"/>
                    <a:gd name="connsiteY1750" fmla="*/ 154944 h 1208282"/>
                    <a:gd name="connsiteX1751" fmla="*/ 1445219 w 2268486"/>
                    <a:gd name="connsiteY1751" fmla="*/ 151402 h 1208282"/>
                    <a:gd name="connsiteX1752" fmla="*/ 1446496 w 2268486"/>
                    <a:gd name="connsiteY1752" fmla="*/ 146625 h 1208282"/>
                    <a:gd name="connsiteX1753" fmla="*/ 1437982 w 2268486"/>
                    <a:gd name="connsiteY1753" fmla="*/ 147599 h 1208282"/>
                    <a:gd name="connsiteX1754" fmla="*/ 1426165 w 2268486"/>
                    <a:gd name="connsiteY1754" fmla="*/ 145498 h 1208282"/>
                    <a:gd name="connsiteX1755" fmla="*/ 1415976 w 2268486"/>
                    <a:gd name="connsiteY1755" fmla="*/ 151402 h 1208282"/>
                    <a:gd name="connsiteX1756" fmla="*/ 1414053 w 2268486"/>
                    <a:gd name="connsiteY1756" fmla="*/ 145498 h 1208282"/>
                    <a:gd name="connsiteX1757" fmla="*/ 1405380 w 2268486"/>
                    <a:gd name="connsiteY1757" fmla="*/ 144982 h 1208282"/>
                    <a:gd name="connsiteX1758" fmla="*/ 1400401 w 2268486"/>
                    <a:gd name="connsiteY1758" fmla="*/ 144318 h 1208282"/>
                    <a:gd name="connsiteX1759" fmla="*/ 1383198 w 2268486"/>
                    <a:gd name="connsiteY1759" fmla="*/ 149597 h 1208282"/>
                    <a:gd name="connsiteX1760" fmla="*/ 1383844 w 2268486"/>
                    <a:gd name="connsiteY1760" fmla="*/ 153763 h 1208282"/>
                    <a:gd name="connsiteX1761" fmla="*/ 1396962 w 2268486"/>
                    <a:gd name="connsiteY1761" fmla="*/ 153763 h 1208282"/>
                    <a:gd name="connsiteX1762" fmla="*/ 1386023 w 2268486"/>
                    <a:gd name="connsiteY1762" fmla="*/ 154944 h 1208282"/>
                    <a:gd name="connsiteX1763" fmla="*/ 1386557 w 2268486"/>
                    <a:gd name="connsiteY1763" fmla="*/ 162028 h 1208282"/>
                    <a:gd name="connsiteX1764" fmla="*/ 1377605 w 2268486"/>
                    <a:gd name="connsiteY1764" fmla="*/ 160847 h 1208282"/>
                    <a:gd name="connsiteX1765" fmla="*/ 1371636 w 2268486"/>
                    <a:gd name="connsiteY1765" fmla="*/ 151402 h 1208282"/>
                    <a:gd name="connsiteX1766" fmla="*/ 1355965 w 2268486"/>
                    <a:gd name="connsiteY1766" fmla="*/ 152582 h 1208282"/>
                    <a:gd name="connsiteX1767" fmla="*/ 1351505 w 2268486"/>
                    <a:gd name="connsiteY1767" fmla="*/ 154299 h 1208282"/>
                    <a:gd name="connsiteX1768" fmla="*/ 1350691 w 2268486"/>
                    <a:gd name="connsiteY1768" fmla="*/ 165571 h 1208282"/>
                    <a:gd name="connsiteX1769" fmla="*/ 1342585 w 2268486"/>
                    <a:gd name="connsiteY1769" fmla="*/ 164925 h 1208282"/>
                    <a:gd name="connsiteX1770" fmla="*/ 1345249 w 2268486"/>
                    <a:gd name="connsiteY1770" fmla="*/ 160601 h 1208282"/>
                    <a:gd name="connsiteX1771" fmla="*/ 1341747 w 2268486"/>
                    <a:gd name="connsiteY1771" fmla="*/ 158486 h 1208282"/>
                    <a:gd name="connsiteX1772" fmla="*/ 1310636 w 2268486"/>
                    <a:gd name="connsiteY1772" fmla="*/ 163569 h 1208282"/>
                    <a:gd name="connsiteX1773" fmla="*/ 1317538 w 2268486"/>
                    <a:gd name="connsiteY1773" fmla="*/ 169113 h 1208282"/>
                    <a:gd name="connsiteX1774" fmla="*/ 1331550 w 2268486"/>
                    <a:gd name="connsiteY1774" fmla="*/ 166106 h 1208282"/>
                    <a:gd name="connsiteX1775" fmla="*/ 1317299 w 2268486"/>
                    <a:gd name="connsiteY1775" fmla="*/ 172064 h 1208282"/>
                    <a:gd name="connsiteX1776" fmla="*/ 1346845 w 2268486"/>
                    <a:gd name="connsiteY1776" fmla="*/ 172838 h 1208282"/>
                    <a:gd name="connsiteX1777" fmla="*/ 1376049 w 2268486"/>
                    <a:gd name="connsiteY1777" fmla="*/ 172654 h 1208282"/>
                    <a:gd name="connsiteX1778" fmla="*/ 1359676 w 2268486"/>
                    <a:gd name="connsiteY1778" fmla="*/ 175015 h 1208282"/>
                    <a:gd name="connsiteX1779" fmla="*/ 1351354 w 2268486"/>
                    <a:gd name="connsiteY1779" fmla="*/ 178558 h 1208282"/>
                    <a:gd name="connsiteX1780" fmla="*/ 1345441 w 2268486"/>
                    <a:gd name="connsiteY1780" fmla="*/ 186794 h 1208282"/>
                    <a:gd name="connsiteX1781" fmla="*/ 1350579 w 2268486"/>
                    <a:gd name="connsiteY1781" fmla="*/ 186854 h 1208282"/>
                    <a:gd name="connsiteX1782" fmla="*/ 1353715 w 2268486"/>
                    <a:gd name="connsiteY1782" fmla="*/ 215855 h 1208282"/>
                    <a:gd name="connsiteX1783" fmla="*/ 1377589 w 2268486"/>
                    <a:gd name="connsiteY1783" fmla="*/ 211979 h 1208282"/>
                    <a:gd name="connsiteX1784" fmla="*/ 1371197 w 2268486"/>
                    <a:gd name="connsiteY1784" fmla="*/ 210043 h 1208282"/>
                    <a:gd name="connsiteX1785" fmla="*/ 1363729 w 2268486"/>
                    <a:gd name="connsiteY1785" fmla="*/ 210688 h 1208282"/>
                    <a:gd name="connsiteX1786" fmla="*/ 1352526 w 2268486"/>
                    <a:gd name="connsiteY1786" fmla="*/ 212625 h 1208282"/>
                    <a:gd name="connsiteX1787" fmla="*/ 1428918 w 2268486"/>
                    <a:gd name="connsiteY1787" fmla="*/ 176662 h 1208282"/>
                    <a:gd name="connsiteX1788" fmla="*/ 1438979 w 2268486"/>
                    <a:gd name="connsiteY1788" fmla="*/ 175482 h 1208282"/>
                    <a:gd name="connsiteX1789" fmla="*/ 1432038 w 2268486"/>
                    <a:gd name="connsiteY1789" fmla="*/ 173711 h 1208282"/>
                    <a:gd name="connsiteX1790" fmla="*/ 1428918 w 2268486"/>
                    <a:gd name="connsiteY1790" fmla="*/ 176662 h 1208282"/>
                    <a:gd name="connsiteX1791" fmla="*/ 1445195 w 2268486"/>
                    <a:gd name="connsiteY1791" fmla="*/ 174301 h 1208282"/>
                    <a:gd name="connsiteX1792" fmla="*/ 1449265 w 2268486"/>
                    <a:gd name="connsiteY1792" fmla="*/ 173711 h 1208282"/>
                    <a:gd name="connsiteX1793" fmla="*/ 1455696 w 2268486"/>
                    <a:gd name="connsiteY1793" fmla="*/ 170759 h 1208282"/>
                    <a:gd name="connsiteX1794" fmla="*/ 1448299 w 2268486"/>
                    <a:gd name="connsiteY1794" fmla="*/ 170169 h 1208282"/>
                    <a:gd name="connsiteX1795" fmla="*/ 1445195 w 2268486"/>
                    <a:gd name="connsiteY1795" fmla="*/ 174301 h 1208282"/>
                    <a:gd name="connsiteX1796" fmla="*/ 1558490 w 2268486"/>
                    <a:gd name="connsiteY1796" fmla="*/ 125442 h 1208282"/>
                    <a:gd name="connsiteX1797" fmla="*/ 1564355 w 2268486"/>
                    <a:gd name="connsiteY1797" fmla="*/ 122240 h 1208282"/>
                    <a:gd name="connsiteX1798" fmla="*/ 1571248 w 2268486"/>
                    <a:gd name="connsiteY1798" fmla="*/ 121240 h 1208282"/>
                    <a:gd name="connsiteX1799" fmla="*/ 1557620 w 2268486"/>
                    <a:gd name="connsiteY1799" fmla="*/ 118707 h 1208282"/>
                    <a:gd name="connsiteX1800" fmla="*/ 1553048 w 2268486"/>
                    <a:gd name="connsiteY1800" fmla="*/ 115927 h 1208282"/>
                    <a:gd name="connsiteX1801" fmla="*/ 1533795 w 2268486"/>
                    <a:gd name="connsiteY1801" fmla="*/ 119310 h 1208282"/>
                    <a:gd name="connsiteX1802" fmla="*/ 1527491 w 2268486"/>
                    <a:gd name="connsiteY1802" fmla="*/ 116687 h 1208282"/>
                    <a:gd name="connsiteX1803" fmla="*/ 1513504 w 2268486"/>
                    <a:gd name="connsiteY1803" fmla="*/ 118997 h 1208282"/>
                    <a:gd name="connsiteX1804" fmla="*/ 1506259 w 2268486"/>
                    <a:gd name="connsiteY1804" fmla="*/ 122671 h 1208282"/>
                    <a:gd name="connsiteX1805" fmla="*/ 1558490 w 2268486"/>
                    <a:gd name="connsiteY1805" fmla="*/ 125442 h 1208282"/>
                    <a:gd name="connsiteX1806" fmla="*/ 1598010 w 2268486"/>
                    <a:gd name="connsiteY1806" fmla="*/ 134227 h 1208282"/>
                    <a:gd name="connsiteX1807" fmla="*/ 1605143 w 2268486"/>
                    <a:gd name="connsiteY1807" fmla="*/ 132525 h 1208282"/>
                    <a:gd name="connsiteX1808" fmla="*/ 1615396 w 2268486"/>
                    <a:gd name="connsiteY1808" fmla="*/ 132525 h 1208282"/>
                    <a:gd name="connsiteX1809" fmla="*/ 1619865 w 2268486"/>
                    <a:gd name="connsiteY1809" fmla="*/ 131396 h 1208282"/>
                    <a:gd name="connsiteX1810" fmla="*/ 1629671 w 2268486"/>
                    <a:gd name="connsiteY1810" fmla="*/ 128915 h 1208282"/>
                    <a:gd name="connsiteX1811" fmla="*/ 1627764 w 2268486"/>
                    <a:gd name="connsiteY1811" fmla="*/ 124427 h 1208282"/>
                    <a:gd name="connsiteX1812" fmla="*/ 1617702 w 2268486"/>
                    <a:gd name="connsiteY1812" fmla="*/ 120719 h 1208282"/>
                    <a:gd name="connsiteX1813" fmla="*/ 1606604 w 2268486"/>
                    <a:gd name="connsiteY1813" fmla="*/ 120719 h 1208282"/>
                    <a:gd name="connsiteX1814" fmla="*/ 1599877 w 2268486"/>
                    <a:gd name="connsiteY1814" fmla="*/ 127734 h 1208282"/>
                    <a:gd name="connsiteX1815" fmla="*/ 1604441 w 2268486"/>
                    <a:gd name="connsiteY1815" fmla="*/ 129573 h 1208282"/>
                    <a:gd name="connsiteX1816" fmla="*/ 1595337 w 2268486"/>
                    <a:gd name="connsiteY1816" fmla="*/ 131276 h 1208282"/>
                    <a:gd name="connsiteX1817" fmla="*/ 1595983 w 2268486"/>
                    <a:gd name="connsiteY1817" fmla="*/ 149577 h 1208282"/>
                    <a:gd name="connsiteX1818" fmla="*/ 1603516 w 2268486"/>
                    <a:gd name="connsiteY1818" fmla="*/ 149577 h 1208282"/>
                    <a:gd name="connsiteX1819" fmla="*/ 1611327 w 2268486"/>
                    <a:gd name="connsiteY1819" fmla="*/ 143082 h 1208282"/>
                    <a:gd name="connsiteX1820" fmla="*/ 1596047 w 2268486"/>
                    <a:gd name="connsiteY1820" fmla="*/ 142493 h 1208282"/>
                    <a:gd name="connsiteX1821" fmla="*/ 1595983 w 2268486"/>
                    <a:gd name="connsiteY1821" fmla="*/ 149577 h 1208282"/>
                    <a:gd name="connsiteX1822" fmla="*/ 1487253 w 2268486"/>
                    <a:gd name="connsiteY1822" fmla="*/ 167287 h 1208282"/>
                    <a:gd name="connsiteX1823" fmla="*/ 1493444 w 2268486"/>
                    <a:gd name="connsiteY1823" fmla="*/ 167287 h 1208282"/>
                    <a:gd name="connsiteX1824" fmla="*/ 1494546 w 2268486"/>
                    <a:gd name="connsiteY1824" fmla="*/ 163155 h 1208282"/>
                    <a:gd name="connsiteX1825" fmla="*/ 1486008 w 2268486"/>
                    <a:gd name="connsiteY1825" fmla="*/ 164335 h 1208282"/>
                    <a:gd name="connsiteX1826" fmla="*/ 1475204 w 2268486"/>
                    <a:gd name="connsiteY1826" fmla="*/ 196481 h 1208282"/>
                    <a:gd name="connsiteX1827" fmla="*/ 1484907 w 2268486"/>
                    <a:gd name="connsiteY1827" fmla="*/ 191315 h 1208282"/>
                    <a:gd name="connsiteX1828" fmla="*/ 1487692 w 2268486"/>
                    <a:gd name="connsiteY1828" fmla="*/ 185723 h 1208282"/>
                    <a:gd name="connsiteX1829" fmla="*/ 1494195 w 2268486"/>
                    <a:gd name="connsiteY1829" fmla="*/ 177753 h 1208282"/>
                    <a:gd name="connsiteX1830" fmla="*/ 1483207 w 2268486"/>
                    <a:gd name="connsiteY1830" fmla="*/ 170668 h 1208282"/>
                    <a:gd name="connsiteX1831" fmla="*/ 1475332 w 2268486"/>
                    <a:gd name="connsiteY1831" fmla="*/ 170668 h 1208282"/>
                    <a:gd name="connsiteX1832" fmla="*/ 1466388 w 2268486"/>
                    <a:gd name="connsiteY1832" fmla="*/ 171554 h 1208282"/>
                    <a:gd name="connsiteX1833" fmla="*/ 1459613 w 2268486"/>
                    <a:gd name="connsiteY1833" fmla="*/ 174210 h 1208282"/>
                    <a:gd name="connsiteX1834" fmla="*/ 1452799 w 2268486"/>
                    <a:gd name="connsiteY1834" fmla="*/ 175097 h 1208282"/>
                    <a:gd name="connsiteX1835" fmla="*/ 1444206 w 2268486"/>
                    <a:gd name="connsiteY1835" fmla="*/ 178639 h 1208282"/>
                    <a:gd name="connsiteX1836" fmla="*/ 1433785 w 2268486"/>
                    <a:gd name="connsiteY1836" fmla="*/ 181295 h 1208282"/>
                    <a:gd name="connsiteX1837" fmla="*/ 1426883 w 2268486"/>
                    <a:gd name="connsiteY1837" fmla="*/ 184407 h 1208282"/>
                    <a:gd name="connsiteX1838" fmla="*/ 1424920 w 2268486"/>
                    <a:gd name="connsiteY1838" fmla="*/ 189378 h 1208282"/>
                    <a:gd name="connsiteX1839" fmla="*/ 1438996 w 2268486"/>
                    <a:gd name="connsiteY1839" fmla="*/ 191091 h 1208282"/>
                    <a:gd name="connsiteX1840" fmla="*/ 1447302 w 2268486"/>
                    <a:gd name="connsiteY1840" fmla="*/ 191463 h 1208282"/>
                    <a:gd name="connsiteX1841" fmla="*/ 1449193 w 2268486"/>
                    <a:gd name="connsiteY1841" fmla="*/ 196306 h 1208282"/>
                    <a:gd name="connsiteX1842" fmla="*/ 1475204 w 2268486"/>
                    <a:gd name="connsiteY1842" fmla="*/ 196481 h 1208282"/>
                    <a:gd name="connsiteX1843" fmla="*/ 1275600 w 2268486"/>
                    <a:gd name="connsiteY1843" fmla="*/ 287360 h 1208282"/>
                    <a:gd name="connsiteX1844" fmla="*/ 1285478 w 2268486"/>
                    <a:gd name="connsiteY1844" fmla="*/ 287360 h 1208282"/>
                    <a:gd name="connsiteX1845" fmla="*/ 1289237 w 2268486"/>
                    <a:gd name="connsiteY1845" fmla="*/ 285414 h 1208282"/>
                    <a:gd name="connsiteX1846" fmla="*/ 1299649 w 2268486"/>
                    <a:gd name="connsiteY1846" fmla="*/ 283015 h 1208282"/>
                    <a:gd name="connsiteX1847" fmla="*/ 1297559 w 2268486"/>
                    <a:gd name="connsiteY1847" fmla="*/ 276705 h 1208282"/>
                    <a:gd name="connsiteX1848" fmla="*/ 1306383 w 2268486"/>
                    <a:gd name="connsiteY1848" fmla="*/ 276705 h 1208282"/>
                    <a:gd name="connsiteX1849" fmla="*/ 1312799 w 2268486"/>
                    <a:gd name="connsiteY1849" fmla="*/ 280432 h 1208282"/>
                    <a:gd name="connsiteX1850" fmla="*/ 1320985 w 2268486"/>
                    <a:gd name="connsiteY1850" fmla="*/ 276705 h 1208282"/>
                    <a:gd name="connsiteX1851" fmla="*/ 1330432 w 2268486"/>
                    <a:gd name="connsiteY1851" fmla="*/ 274767 h 1208282"/>
                    <a:gd name="connsiteX1852" fmla="*/ 1337414 w 2268486"/>
                    <a:gd name="connsiteY1852" fmla="*/ 273799 h 1208282"/>
                    <a:gd name="connsiteX1853" fmla="*/ 1344795 w 2268486"/>
                    <a:gd name="connsiteY1853" fmla="*/ 271391 h 1208282"/>
                    <a:gd name="connsiteX1854" fmla="*/ 1356388 w 2268486"/>
                    <a:gd name="connsiteY1854" fmla="*/ 258357 h 1208282"/>
                    <a:gd name="connsiteX1855" fmla="*/ 1360378 w 2268486"/>
                    <a:gd name="connsiteY1855" fmla="*/ 256363 h 1208282"/>
                    <a:gd name="connsiteX1856" fmla="*/ 1363051 w 2268486"/>
                    <a:gd name="connsiteY1856" fmla="*/ 250011 h 1208282"/>
                    <a:gd name="connsiteX1857" fmla="*/ 1364686 w 2268486"/>
                    <a:gd name="connsiteY1857" fmla="*/ 244268 h 1208282"/>
                    <a:gd name="connsiteX1858" fmla="*/ 1357657 w 2268486"/>
                    <a:gd name="connsiteY1858" fmla="*/ 247645 h 1208282"/>
                    <a:gd name="connsiteX1859" fmla="*/ 1350731 w 2268486"/>
                    <a:gd name="connsiteY1859" fmla="*/ 245332 h 1208282"/>
                    <a:gd name="connsiteX1860" fmla="*/ 1358287 w 2268486"/>
                    <a:gd name="connsiteY1860" fmla="*/ 241685 h 1208282"/>
                    <a:gd name="connsiteX1861" fmla="*/ 1345704 w 2268486"/>
                    <a:gd name="connsiteY1861" fmla="*/ 240864 h 1208282"/>
                    <a:gd name="connsiteX1862" fmla="*/ 1333161 w 2268486"/>
                    <a:gd name="connsiteY1862" fmla="*/ 241040 h 1208282"/>
                    <a:gd name="connsiteX1863" fmla="*/ 1356915 w 2268486"/>
                    <a:gd name="connsiteY1863" fmla="*/ 231999 h 1208282"/>
                    <a:gd name="connsiteX1864" fmla="*/ 1367814 w 2268486"/>
                    <a:gd name="connsiteY1864" fmla="*/ 231178 h 1208282"/>
                    <a:gd name="connsiteX1865" fmla="*/ 1371612 w 2268486"/>
                    <a:gd name="connsiteY1865" fmla="*/ 227303 h 1208282"/>
                    <a:gd name="connsiteX1866" fmla="*/ 1379823 w 2268486"/>
                    <a:gd name="connsiteY1866" fmla="*/ 223428 h 1208282"/>
                    <a:gd name="connsiteX1867" fmla="*/ 1382559 w 2268486"/>
                    <a:gd name="connsiteY1867" fmla="*/ 217616 h 1208282"/>
                    <a:gd name="connsiteX1868" fmla="*/ 1378586 w 2268486"/>
                    <a:gd name="connsiteY1868" fmla="*/ 215679 h 1208282"/>
                    <a:gd name="connsiteX1869" fmla="*/ 1354314 w 2268486"/>
                    <a:gd name="connsiteY1869" fmla="*/ 218887 h 1208282"/>
                    <a:gd name="connsiteX1870" fmla="*/ 1348569 w 2268486"/>
                    <a:gd name="connsiteY1870" fmla="*/ 219554 h 1208282"/>
                    <a:gd name="connsiteX1871" fmla="*/ 1347180 w 2268486"/>
                    <a:gd name="connsiteY1871" fmla="*/ 214563 h 1208282"/>
                    <a:gd name="connsiteX1872" fmla="*/ 1334558 w 2268486"/>
                    <a:gd name="connsiteY1872" fmla="*/ 215679 h 1208282"/>
                    <a:gd name="connsiteX1873" fmla="*/ 1328549 w 2268486"/>
                    <a:gd name="connsiteY1873" fmla="*/ 215713 h 1208282"/>
                    <a:gd name="connsiteX1874" fmla="*/ 1318097 w 2268486"/>
                    <a:gd name="connsiteY1874" fmla="*/ 218273 h 1208282"/>
                    <a:gd name="connsiteX1875" fmla="*/ 1302984 w 2268486"/>
                    <a:gd name="connsiteY1875" fmla="*/ 218585 h 1208282"/>
                    <a:gd name="connsiteX1876" fmla="*/ 1298556 w 2268486"/>
                    <a:gd name="connsiteY1876" fmla="*/ 221491 h 1208282"/>
                    <a:gd name="connsiteX1877" fmla="*/ 1303016 w 2268486"/>
                    <a:gd name="connsiteY1877" fmla="*/ 233115 h 1208282"/>
                    <a:gd name="connsiteX1878" fmla="*/ 1293896 w 2268486"/>
                    <a:gd name="connsiteY1878" fmla="*/ 234083 h 1208282"/>
                    <a:gd name="connsiteX1879" fmla="*/ 1290465 w 2268486"/>
                    <a:gd name="connsiteY1879" fmla="*/ 238927 h 1208282"/>
                    <a:gd name="connsiteX1880" fmla="*/ 1286348 w 2268486"/>
                    <a:gd name="connsiteY1880" fmla="*/ 246676 h 1208282"/>
                    <a:gd name="connsiteX1881" fmla="*/ 1274395 w 2268486"/>
                    <a:gd name="connsiteY1881" fmla="*/ 246273 h 1208282"/>
                    <a:gd name="connsiteX1882" fmla="*/ 1266991 w 2268486"/>
                    <a:gd name="connsiteY1882" fmla="*/ 246676 h 1208282"/>
                    <a:gd name="connsiteX1883" fmla="*/ 1261015 w 2268486"/>
                    <a:gd name="connsiteY1883" fmla="*/ 243770 h 1208282"/>
                    <a:gd name="connsiteX1884" fmla="*/ 1256331 w 2268486"/>
                    <a:gd name="connsiteY1884" fmla="*/ 238927 h 1208282"/>
                    <a:gd name="connsiteX1885" fmla="*/ 1249652 w 2268486"/>
                    <a:gd name="connsiteY1885" fmla="*/ 238927 h 1208282"/>
                    <a:gd name="connsiteX1886" fmla="*/ 1239184 w 2268486"/>
                    <a:gd name="connsiteY1886" fmla="*/ 244739 h 1208282"/>
                    <a:gd name="connsiteX1887" fmla="*/ 1233854 w 2268486"/>
                    <a:gd name="connsiteY1887" fmla="*/ 251376 h 1208282"/>
                    <a:gd name="connsiteX1888" fmla="*/ 1246605 w 2268486"/>
                    <a:gd name="connsiteY1888" fmla="*/ 253457 h 1208282"/>
                    <a:gd name="connsiteX1889" fmla="*/ 1241897 w 2268486"/>
                    <a:gd name="connsiteY1889" fmla="*/ 260237 h 1208282"/>
                    <a:gd name="connsiteX1890" fmla="*/ 1254113 w 2268486"/>
                    <a:gd name="connsiteY1890" fmla="*/ 260352 h 1208282"/>
                    <a:gd name="connsiteX1891" fmla="*/ 1271379 w 2268486"/>
                    <a:gd name="connsiteY1891" fmla="*/ 269115 h 1208282"/>
                    <a:gd name="connsiteX1892" fmla="*/ 1268164 w 2268486"/>
                    <a:gd name="connsiteY1892" fmla="*/ 279141 h 1208282"/>
                    <a:gd name="connsiteX1893" fmla="*/ 1273127 w 2268486"/>
                    <a:gd name="connsiteY1893" fmla="*/ 280857 h 1208282"/>
                    <a:gd name="connsiteX1894" fmla="*/ 1272249 w 2268486"/>
                    <a:gd name="connsiteY1894" fmla="*/ 286034 h 1208282"/>
                    <a:gd name="connsiteX1895" fmla="*/ 1361614 w 2268486"/>
                    <a:gd name="connsiteY1895" fmla="*/ 242331 h 1208282"/>
                    <a:gd name="connsiteX1896" fmla="*/ 1369681 w 2268486"/>
                    <a:gd name="connsiteY1896" fmla="*/ 241685 h 1208282"/>
                    <a:gd name="connsiteX1897" fmla="*/ 1374932 w 2268486"/>
                    <a:gd name="connsiteY1897" fmla="*/ 237811 h 1208282"/>
                    <a:gd name="connsiteX1898" fmla="*/ 1365811 w 2268486"/>
                    <a:gd name="connsiteY1898" fmla="*/ 236519 h 1208282"/>
                    <a:gd name="connsiteX1899" fmla="*/ 1361614 w 2268486"/>
                    <a:gd name="connsiteY1899" fmla="*/ 242331 h 1208282"/>
                    <a:gd name="connsiteX1900" fmla="*/ 1173803 w 2268486"/>
                    <a:gd name="connsiteY1900" fmla="*/ 358764 h 1208282"/>
                    <a:gd name="connsiteX1901" fmla="*/ 1181631 w 2268486"/>
                    <a:gd name="connsiteY1901" fmla="*/ 358764 h 1208282"/>
                    <a:gd name="connsiteX1902" fmla="*/ 1189482 w 2268486"/>
                    <a:gd name="connsiteY1902" fmla="*/ 353279 h 1208282"/>
                    <a:gd name="connsiteX1903" fmla="*/ 1188477 w 2268486"/>
                    <a:gd name="connsiteY1903" fmla="*/ 347792 h 1208282"/>
                    <a:gd name="connsiteX1904" fmla="*/ 1180386 w 2268486"/>
                    <a:gd name="connsiteY1904" fmla="*/ 350536 h 1208282"/>
                    <a:gd name="connsiteX1905" fmla="*/ 1173803 w 2268486"/>
                    <a:gd name="connsiteY1905" fmla="*/ 358764 h 1208282"/>
                    <a:gd name="connsiteX1906" fmla="*/ 1257552 w 2268486"/>
                    <a:gd name="connsiteY1906" fmla="*/ 365436 h 1208282"/>
                    <a:gd name="connsiteX1907" fmla="*/ 1266321 w 2268486"/>
                    <a:gd name="connsiteY1907" fmla="*/ 363379 h 1208282"/>
                    <a:gd name="connsiteX1908" fmla="*/ 1279965 w 2268486"/>
                    <a:gd name="connsiteY1908" fmla="*/ 358235 h 1208282"/>
                    <a:gd name="connsiteX1909" fmla="*/ 1286284 w 2268486"/>
                    <a:gd name="connsiteY1909" fmla="*/ 359265 h 1208282"/>
                    <a:gd name="connsiteX1910" fmla="*/ 1296641 w 2268486"/>
                    <a:gd name="connsiteY1910" fmla="*/ 354121 h 1208282"/>
                    <a:gd name="connsiteX1911" fmla="*/ 1283476 w 2268486"/>
                    <a:gd name="connsiteY1911" fmla="*/ 352064 h 1208282"/>
                    <a:gd name="connsiteX1912" fmla="*/ 1285510 w 2268486"/>
                    <a:gd name="connsiteY1912" fmla="*/ 344863 h 1208282"/>
                    <a:gd name="connsiteX1913" fmla="*/ 1279494 w 2268486"/>
                    <a:gd name="connsiteY1913" fmla="*/ 341778 h 1208282"/>
                    <a:gd name="connsiteX1914" fmla="*/ 1277619 w 2268486"/>
                    <a:gd name="connsiteY1914" fmla="*/ 335606 h 1208282"/>
                    <a:gd name="connsiteX1915" fmla="*/ 1271491 w 2268486"/>
                    <a:gd name="connsiteY1915" fmla="*/ 334577 h 1208282"/>
                    <a:gd name="connsiteX1916" fmla="*/ 1270438 w 2268486"/>
                    <a:gd name="connsiteY1916" fmla="*/ 328406 h 1208282"/>
                    <a:gd name="connsiteX1917" fmla="*/ 1263743 w 2268486"/>
                    <a:gd name="connsiteY1917" fmla="*/ 325320 h 1208282"/>
                    <a:gd name="connsiteX1918" fmla="*/ 1257560 w 2268486"/>
                    <a:gd name="connsiteY1918" fmla="*/ 325320 h 1208282"/>
                    <a:gd name="connsiteX1919" fmla="*/ 1250410 w 2268486"/>
                    <a:gd name="connsiteY1919" fmla="*/ 327378 h 1208282"/>
                    <a:gd name="connsiteX1920" fmla="*/ 1243652 w 2268486"/>
                    <a:gd name="connsiteY1920" fmla="*/ 333549 h 1208282"/>
                    <a:gd name="connsiteX1921" fmla="*/ 1232633 w 2268486"/>
                    <a:gd name="connsiteY1921" fmla="*/ 342307 h 1208282"/>
                    <a:gd name="connsiteX1922" fmla="*/ 1227271 w 2268486"/>
                    <a:gd name="connsiteY1922" fmla="*/ 342806 h 1208282"/>
                    <a:gd name="connsiteX1923" fmla="*/ 1218510 w 2268486"/>
                    <a:gd name="connsiteY1923" fmla="*/ 344863 h 1208282"/>
                    <a:gd name="connsiteX1924" fmla="*/ 1209063 w 2268486"/>
                    <a:gd name="connsiteY1924" fmla="*/ 345892 h 1208282"/>
                    <a:gd name="connsiteX1925" fmla="*/ 1203015 w 2268486"/>
                    <a:gd name="connsiteY1925" fmla="*/ 352064 h 1208282"/>
                    <a:gd name="connsiteX1926" fmla="*/ 1212805 w 2268486"/>
                    <a:gd name="connsiteY1926" fmla="*/ 354775 h 1208282"/>
                    <a:gd name="connsiteX1927" fmla="*/ 1223329 w 2268486"/>
                    <a:gd name="connsiteY1927" fmla="*/ 358235 h 1208282"/>
                    <a:gd name="connsiteX1928" fmla="*/ 1229138 w 2268486"/>
                    <a:gd name="connsiteY1928" fmla="*/ 358249 h 1208282"/>
                    <a:gd name="connsiteX1929" fmla="*/ 1251815 w 2268486"/>
                    <a:gd name="connsiteY1929" fmla="*/ 362662 h 1208282"/>
                    <a:gd name="connsiteX1930" fmla="*/ 1257552 w 2268486"/>
                    <a:gd name="connsiteY1930" fmla="*/ 365436 h 1208282"/>
                    <a:gd name="connsiteX1931" fmla="*/ 1299083 w 2268486"/>
                    <a:gd name="connsiteY1931" fmla="*/ 341621 h 1208282"/>
                    <a:gd name="connsiteX1932" fmla="*/ 1306128 w 2268486"/>
                    <a:gd name="connsiteY1932" fmla="*/ 336820 h 1208282"/>
                    <a:gd name="connsiteX1933" fmla="*/ 1297519 w 2268486"/>
                    <a:gd name="connsiteY1933" fmla="*/ 334078 h 1208282"/>
                    <a:gd name="connsiteX1934" fmla="*/ 1292572 w 2268486"/>
                    <a:gd name="connsiteY1934" fmla="*/ 338193 h 1208282"/>
                    <a:gd name="connsiteX1935" fmla="*/ 1299442 w 2268486"/>
                    <a:gd name="connsiteY1935" fmla="*/ 336135 h 1208282"/>
                    <a:gd name="connsiteX1936" fmla="*/ 1295500 w 2268486"/>
                    <a:gd name="connsiteY1936" fmla="*/ 340936 h 1208282"/>
                    <a:gd name="connsiteX1937" fmla="*/ 75359 w 2268486"/>
                    <a:gd name="connsiteY1937" fmla="*/ 791351 h 1208282"/>
                    <a:gd name="connsiteX1938" fmla="*/ 83242 w 2268486"/>
                    <a:gd name="connsiteY1938" fmla="*/ 787529 h 1208282"/>
                    <a:gd name="connsiteX1939" fmla="*/ 77848 w 2268486"/>
                    <a:gd name="connsiteY1939" fmla="*/ 787529 h 1208282"/>
                    <a:gd name="connsiteX1940" fmla="*/ 75359 w 2268486"/>
                    <a:gd name="connsiteY1940" fmla="*/ 791351 h 1208282"/>
                    <a:gd name="connsiteX1941" fmla="*/ 72494 w 2268486"/>
                    <a:gd name="connsiteY1941" fmla="*/ 832858 h 1208282"/>
                    <a:gd name="connsiteX1942" fmla="*/ 75183 w 2268486"/>
                    <a:gd name="connsiteY1942" fmla="*/ 825038 h 1208282"/>
                    <a:gd name="connsiteX1943" fmla="*/ 73922 w 2268486"/>
                    <a:gd name="connsiteY1943" fmla="*/ 820953 h 1208282"/>
                    <a:gd name="connsiteX1944" fmla="*/ 69286 w 2268486"/>
                    <a:gd name="connsiteY1944" fmla="*/ 817498 h 1208282"/>
                    <a:gd name="connsiteX1945" fmla="*/ 63917 w 2268486"/>
                    <a:gd name="connsiteY1945" fmla="*/ 818176 h 1208282"/>
                    <a:gd name="connsiteX1946" fmla="*/ 63996 w 2268486"/>
                    <a:gd name="connsiteY1946" fmla="*/ 823626 h 1208282"/>
                    <a:gd name="connsiteX1947" fmla="*/ 67443 w 2268486"/>
                    <a:gd name="connsiteY1947" fmla="*/ 827352 h 1208282"/>
                    <a:gd name="connsiteX1948" fmla="*/ 67036 w 2268486"/>
                    <a:gd name="connsiteY1948" fmla="*/ 831940 h 1208282"/>
                    <a:gd name="connsiteX1949" fmla="*/ 72494 w 2268486"/>
                    <a:gd name="connsiteY1949" fmla="*/ 832858 h 1208282"/>
                    <a:gd name="connsiteX1950" fmla="*/ 8973 w 2268486"/>
                    <a:gd name="connsiteY1950" fmla="*/ 870766 h 1208282"/>
                    <a:gd name="connsiteX1951" fmla="*/ 16361 w 2268486"/>
                    <a:gd name="connsiteY1951" fmla="*/ 863888 h 1208282"/>
                    <a:gd name="connsiteX1952" fmla="*/ 13984 w 2268486"/>
                    <a:gd name="connsiteY1952" fmla="*/ 857010 h 1208282"/>
                    <a:gd name="connsiteX1953" fmla="*/ 9180 w 2268486"/>
                    <a:gd name="connsiteY1953" fmla="*/ 850890 h 1208282"/>
                    <a:gd name="connsiteX1954" fmla="*/ 14055 w 2268486"/>
                    <a:gd name="connsiteY1954" fmla="*/ 850890 h 1208282"/>
                    <a:gd name="connsiteX1955" fmla="*/ 18396 w 2268486"/>
                    <a:gd name="connsiteY1955" fmla="*/ 845544 h 1208282"/>
                    <a:gd name="connsiteX1956" fmla="*/ 13577 w 2268486"/>
                    <a:gd name="connsiteY1956" fmla="*/ 842488 h 1208282"/>
                    <a:gd name="connsiteX1957" fmla="*/ 20351 w 2268486"/>
                    <a:gd name="connsiteY1957" fmla="*/ 837134 h 1208282"/>
                    <a:gd name="connsiteX1958" fmla="*/ 21691 w 2268486"/>
                    <a:gd name="connsiteY1958" fmla="*/ 830256 h 1208282"/>
                    <a:gd name="connsiteX1959" fmla="*/ 13792 w 2268486"/>
                    <a:gd name="connsiteY1959" fmla="*/ 831022 h 1208282"/>
                    <a:gd name="connsiteX1960" fmla="*/ 27332 w 2268486"/>
                    <a:gd name="connsiteY1960" fmla="*/ 821081 h 1208282"/>
                    <a:gd name="connsiteX1961" fmla="*/ 31059 w 2268486"/>
                    <a:gd name="connsiteY1961" fmla="*/ 816501 h 1208282"/>
                    <a:gd name="connsiteX1962" fmla="*/ 35998 w 2268486"/>
                    <a:gd name="connsiteY1962" fmla="*/ 811913 h 1208282"/>
                    <a:gd name="connsiteX1963" fmla="*/ 50951 w 2268486"/>
                    <a:gd name="connsiteY1963" fmla="*/ 801851 h 1208282"/>
                    <a:gd name="connsiteX1964" fmla="*/ 54110 w 2268486"/>
                    <a:gd name="connsiteY1964" fmla="*/ 797151 h 1208282"/>
                    <a:gd name="connsiteX1965" fmla="*/ 45285 w 2268486"/>
                    <a:gd name="connsiteY1965" fmla="*/ 801971 h 1208282"/>
                    <a:gd name="connsiteX1966" fmla="*/ 35024 w 2268486"/>
                    <a:gd name="connsiteY1966" fmla="*/ 802737 h 1208282"/>
                    <a:gd name="connsiteX1967" fmla="*/ 24181 w 2268486"/>
                    <a:gd name="connsiteY1967" fmla="*/ 802737 h 1208282"/>
                    <a:gd name="connsiteX1968" fmla="*/ 15843 w 2268486"/>
                    <a:gd name="connsiteY1968" fmla="*/ 799681 h 1208282"/>
                    <a:gd name="connsiteX1969" fmla="*/ 8414 w 2268486"/>
                    <a:gd name="connsiteY1969" fmla="*/ 805793 h 1208282"/>
                    <a:gd name="connsiteX1970" fmla="*/ 5278 w 2268486"/>
                    <a:gd name="connsiteY1970" fmla="*/ 809615 h 1208282"/>
                    <a:gd name="connsiteX1971" fmla="*/ 4090 w 2268486"/>
                    <a:gd name="connsiteY1971" fmla="*/ 814067 h 1208282"/>
                    <a:gd name="connsiteX1972" fmla="*/ 4409 w 2268486"/>
                    <a:gd name="connsiteY1972" fmla="*/ 818064 h 1208282"/>
                    <a:gd name="connsiteX1973" fmla="*/ 8510 w 2268486"/>
                    <a:gd name="connsiteY1973" fmla="*/ 823626 h 1208282"/>
                    <a:gd name="connsiteX1974" fmla="*/ 3651 w 2268486"/>
                    <a:gd name="connsiteY1974" fmla="*/ 824144 h 1208282"/>
                    <a:gd name="connsiteX1975" fmla="*/ 323 w 2268486"/>
                    <a:gd name="connsiteY1975" fmla="*/ 836368 h 1208282"/>
                    <a:gd name="connsiteX1976" fmla="*/ 124 w 2268486"/>
                    <a:gd name="connsiteY1976" fmla="*/ 846310 h 1208282"/>
                    <a:gd name="connsiteX1977" fmla="*/ 4329 w 2268486"/>
                    <a:gd name="connsiteY1977" fmla="*/ 849366 h 1208282"/>
                    <a:gd name="connsiteX1978" fmla="*/ 5478 w 2268486"/>
                    <a:gd name="connsiteY1978" fmla="*/ 853954 h 1208282"/>
                    <a:gd name="connsiteX1979" fmla="*/ 4169 w 2268486"/>
                    <a:gd name="connsiteY1979" fmla="*/ 860832 h 1208282"/>
                    <a:gd name="connsiteX1980" fmla="*/ 7800 w 2268486"/>
                    <a:gd name="connsiteY1980" fmla="*/ 864654 h 1208282"/>
                    <a:gd name="connsiteX1981" fmla="*/ 8973 w 2268486"/>
                    <a:gd name="connsiteY1981" fmla="*/ 870766 h 1208282"/>
                    <a:gd name="connsiteX1982" fmla="*/ 74648 w 2268486"/>
                    <a:gd name="connsiteY1982" fmla="*/ 855789 h 1208282"/>
                    <a:gd name="connsiteX1983" fmla="*/ 78295 w 2268486"/>
                    <a:gd name="connsiteY1983" fmla="*/ 851202 h 1208282"/>
                    <a:gd name="connsiteX1984" fmla="*/ 76827 w 2268486"/>
                    <a:gd name="connsiteY1984" fmla="*/ 843406 h 1208282"/>
                    <a:gd name="connsiteX1985" fmla="*/ 73172 w 2268486"/>
                    <a:gd name="connsiteY1985" fmla="*/ 849821 h 1208282"/>
                    <a:gd name="connsiteX1986" fmla="*/ 74648 w 2268486"/>
                    <a:gd name="connsiteY1986" fmla="*/ 855789 h 1208282"/>
                    <a:gd name="connsiteX1987" fmla="*/ 1738825 w 2268486"/>
                    <a:gd name="connsiteY1987" fmla="*/ 87590 h 1208282"/>
                    <a:gd name="connsiteX1988" fmla="*/ 1763512 w 2268486"/>
                    <a:gd name="connsiteY1988" fmla="*/ 86173 h 1208282"/>
                    <a:gd name="connsiteX1989" fmla="*/ 1743109 w 2268486"/>
                    <a:gd name="connsiteY1989" fmla="*/ 86646 h 1208282"/>
                    <a:gd name="connsiteX1990" fmla="*/ 1738825 w 2268486"/>
                    <a:gd name="connsiteY1990" fmla="*/ 87590 h 1208282"/>
                    <a:gd name="connsiteX1991" fmla="*/ 1667579 w 2268486"/>
                    <a:gd name="connsiteY1991" fmla="*/ 108535 h 1208282"/>
                    <a:gd name="connsiteX1992" fmla="*/ 1674003 w 2268486"/>
                    <a:gd name="connsiteY1992" fmla="*/ 104845 h 1208282"/>
                    <a:gd name="connsiteX1993" fmla="*/ 1680729 w 2268486"/>
                    <a:gd name="connsiteY1993" fmla="*/ 101893 h 1208282"/>
                    <a:gd name="connsiteX1994" fmla="*/ 1682500 w 2268486"/>
                    <a:gd name="connsiteY1994" fmla="*/ 96727 h 1208282"/>
                    <a:gd name="connsiteX1995" fmla="*/ 1687503 w 2268486"/>
                    <a:gd name="connsiteY1995" fmla="*/ 100417 h 1208282"/>
                    <a:gd name="connsiteX1996" fmla="*/ 1679468 w 2268486"/>
                    <a:gd name="connsiteY1996" fmla="*/ 105583 h 1208282"/>
                    <a:gd name="connsiteX1997" fmla="*/ 1689043 w 2268486"/>
                    <a:gd name="connsiteY1997" fmla="*/ 102631 h 1208282"/>
                    <a:gd name="connsiteX1998" fmla="*/ 1697948 w 2268486"/>
                    <a:gd name="connsiteY1998" fmla="*/ 98203 h 1208282"/>
                    <a:gd name="connsiteX1999" fmla="*/ 1703469 w 2268486"/>
                    <a:gd name="connsiteY1999" fmla="*/ 88610 h 1208282"/>
                    <a:gd name="connsiteX2000" fmla="*/ 1704052 w 2268486"/>
                    <a:gd name="connsiteY2000" fmla="*/ 95252 h 1208282"/>
                    <a:gd name="connsiteX2001" fmla="*/ 1716068 w 2268486"/>
                    <a:gd name="connsiteY2001" fmla="*/ 91562 h 1208282"/>
                    <a:gd name="connsiteX2002" fmla="*/ 1723361 w 2268486"/>
                    <a:gd name="connsiteY2002" fmla="*/ 90086 h 1208282"/>
                    <a:gd name="connsiteX2003" fmla="*/ 1728779 w 2268486"/>
                    <a:gd name="connsiteY2003" fmla="*/ 85659 h 1208282"/>
                    <a:gd name="connsiteX2004" fmla="*/ 1741123 w 2268486"/>
                    <a:gd name="connsiteY2004" fmla="*/ 84183 h 1208282"/>
                    <a:gd name="connsiteX2005" fmla="*/ 1745639 w 2268486"/>
                    <a:gd name="connsiteY2005" fmla="*/ 84183 h 1208282"/>
                    <a:gd name="connsiteX2006" fmla="*/ 1759881 w 2268486"/>
                    <a:gd name="connsiteY2006" fmla="*/ 83228 h 1208282"/>
                    <a:gd name="connsiteX2007" fmla="*/ 1774411 w 2268486"/>
                    <a:gd name="connsiteY2007" fmla="*/ 80493 h 1208282"/>
                    <a:gd name="connsiteX2008" fmla="*/ 1771387 w 2268486"/>
                    <a:gd name="connsiteY2008" fmla="*/ 77542 h 1208282"/>
                    <a:gd name="connsiteX2009" fmla="*/ 1766057 w 2268486"/>
                    <a:gd name="connsiteY2009" fmla="*/ 73114 h 1208282"/>
                    <a:gd name="connsiteX2010" fmla="*/ 1761980 w 2268486"/>
                    <a:gd name="connsiteY2010" fmla="*/ 75327 h 1208282"/>
                    <a:gd name="connsiteX2011" fmla="*/ 1759267 w 2268486"/>
                    <a:gd name="connsiteY2011" fmla="*/ 71210 h 1208282"/>
                    <a:gd name="connsiteX2012" fmla="*/ 1750546 w 2268486"/>
                    <a:gd name="connsiteY2012" fmla="*/ 70900 h 1208282"/>
                    <a:gd name="connsiteX2013" fmla="*/ 1743397 w 2268486"/>
                    <a:gd name="connsiteY2013" fmla="*/ 72041 h 1208282"/>
                    <a:gd name="connsiteX2014" fmla="*/ 1736917 w 2268486"/>
                    <a:gd name="connsiteY2014" fmla="*/ 73114 h 1208282"/>
                    <a:gd name="connsiteX2015" fmla="*/ 1745447 w 2268486"/>
                    <a:gd name="connsiteY2015" fmla="*/ 69424 h 1208282"/>
                    <a:gd name="connsiteX2016" fmla="*/ 1751974 w 2268486"/>
                    <a:gd name="connsiteY2016" fmla="*/ 64996 h 1208282"/>
                    <a:gd name="connsiteX2017" fmla="*/ 1751160 w 2268486"/>
                    <a:gd name="connsiteY2017" fmla="*/ 60940 h 1208282"/>
                    <a:gd name="connsiteX2018" fmla="*/ 1741035 w 2268486"/>
                    <a:gd name="connsiteY2018" fmla="*/ 59758 h 1208282"/>
                    <a:gd name="connsiteX2019" fmla="*/ 1749572 w 2268486"/>
                    <a:gd name="connsiteY2019" fmla="*/ 59167 h 1208282"/>
                    <a:gd name="connsiteX2020" fmla="*/ 1754072 w 2268486"/>
                    <a:gd name="connsiteY2020" fmla="*/ 54437 h 1208282"/>
                    <a:gd name="connsiteX2021" fmla="*/ 1748551 w 2268486"/>
                    <a:gd name="connsiteY2021" fmla="*/ 54437 h 1208282"/>
                    <a:gd name="connsiteX2022" fmla="*/ 1742910 w 2268486"/>
                    <a:gd name="connsiteY2022" fmla="*/ 53253 h 1208282"/>
                    <a:gd name="connsiteX2023" fmla="*/ 1731604 w 2268486"/>
                    <a:gd name="connsiteY2023" fmla="*/ 56802 h 1208282"/>
                    <a:gd name="connsiteX2024" fmla="*/ 1732824 w 2268486"/>
                    <a:gd name="connsiteY2024" fmla="*/ 60940 h 1208282"/>
                    <a:gd name="connsiteX2025" fmla="*/ 1721406 w 2268486"/>
                    <a:gd name="connsiteY2025" fmla="*/ 57393 h 1208282"/>
                    <a:gd name="connsiteX2026" fmla="*/ 1729106 w 2268486"/>
                    <a:gd name="connsiteY2026" fmla="*/ 53253 h 1208282"/>
                    <a:gd name="connsiteX2027" fmla="*/ 1712693 w 2268486"/>
                    <a:gd name="connsiteY2027" fmla="*/ 51479 h 1208282"/>
                    <a:gd name="connsiteX2028" fmla="*/ 1706876 w 2268486"/>
                    <a:gd name="connsiteY2028" fmla="*/ 50888 h 1208282"/>
                    <a:gd name="connsiteX2029" fmla="*/ 1700046 w 2268486"/>
                    <a:gd name="connsiteY2029" fmla="*/ 46667 h 1208282"/>
                    <a:gd name="connsiteX2030" fmla="*/ 1694748 w 2268486"/>
                    <a:gd name="connsiteY2030" fmla="*/ 43201 h 1208282"/>
                    <a:gd name="connsiteX2031" fmla="*/ 1694222 w 2268486"/>
                    <a:gd name="connsiteY2031" fmla="*/ 39080 h 1208282"/>
                    <a:gd name="connsiteX2032" fmla="*/ 1687495 w 2268486"/>
                    <a:gd name="connsiteY2032" fmla="*/ 36060 h 1208282"/>
                    <a:gd name="connsiteX2033" fmla="*/ 1674194 w 2268486"/>
                    <a:gd name="connsiteY2033" fmla="*/ 34332 h 1208282"/>
                    <a:gd name="connsiteX2034" fmla="*/ 1666287 w 2268486"/>
                    <a:gd name="connsiteY2034" fmla="*/ 36106 h 1208282"/>
                    <a:gd name="connsiteX2035" fmla="*/ 1659768 w 2268486"/>
                    <a:gd name="connsiteY2035" fmla="*/ 34923 h 1208282"/>
                    <a:gd name="connsiteX2036" fmla="*/ 1651007 w 2268486"/>
                    <a:gd name="connsiteY2036" fmla="*/ 37288 h 1208282"/>
                    <a:gd name="connsiteX2037" fmla="*/ 1655619 w 2268486"/>
                    <a:gd name="connsiteY2037" fmla="*/ 39063 h 1208282"/>
                    <a:gd name="connsiteX2038" fmla="*/ 1660318 w 2268486"/>
                    <a:gd name="connsiteY2038" fmla="*/ 39063 h 1208282"/>
                    <a:gd name="connsiteX2039" fmla="*/ 1670628 w 2268486"/>
                    <a:gd name="connsiteY2039" fmla="*/ 39654 h 1208282"/>
                    <a:gd name="connsiteX2040" fmla="*/ 1663247 w 2268486"/>
                    <a:gd name="connsiteY2040" fmla="*/ 41428 h 1208282"/>
                    <a:gd name="connsiteX2041" fmla="*/ 1652914 w 2268486"/>
                    <a:gd name="connsiteY2041" fmla="*/ 40952 h 1208282"/>
                    <a:gd name="connsiteX2042" fmla="*/ 1643818 w 2268486"/>
                    <a:gd name="connsiteY2042" fmla="*/ 42019 h 1208282"/>
                    <a:gd name="connsiteX2043" fmla="*/ 1639685 w 2268486"/>
                    <a:gd name="connsiteY2043" fmla="*/ 41202 h 1208282"/>
                    <a:gd name="connsiteX2044" fmla="*/ 1630979 w 2268486"/>
                    <a:gd name="connsiteY2044" fmla="*/ 41428 h 1208282"/>
                    <a:gd name="connsiteX2045" fmla="*/ 1620726 w 2268486"/>
                    <a:gd name="connsiteY2045" fmla="*/ 45567 h 1208282"/>
                    <a:gd name="connsiteX2046" fmla="*/ 1630852 w 2268486"/>
                    <a:gd name="connsiteY2046" fmla="*/ 47341 h 1208282"/>
                    <a:gd name="connsiteX2047" fmla="*/ 1620336 w 2268486"/>
                    <a:gd name="connsiteY2047" fmla="*/ 48806 h 1208282"/>
                    <a:gd name="connsiteX2048" fmla="*/ 1603883 w 2268486"/>
                    <a:gd name="connsiteY2048" fmla="*/ 48523 h 1208282"/>
                    <a:gd name="connsiteX2049" fmla="*/ 1609404 w 2268486"/>
                    <a:gd name="connsiteY2049" fmla="*/ 50297 h 1208282"/>
                    <a:gd name="connsiteX2050" fmla="*/ 1602446 w 2268486"/>
                    <a:gd name="connsiteY2050" fmla="*/ 50297 h 1208282"/>
                    <a:gd name="connsiteX2051" fmla="*/ 1604545 w 2268486"/>
                    <a:gd name="connsiteY2051" fmla="*/ 55028 h 1208282"/>
                    <a:gd name="connsiteX2052" fmla="*/ 1589648 w 2268486"/>
                    <a:gd name="connsiteY2052" fmla="*/ 53845 h 1208282"/>
                    <a:gd name="connsiteX2053" fmla="*/ 1585188 w 2268486"/>
                    <a:gd name="connsiteY2053" fmla="*/ 55028 h 1208282"/>
                    <a:gd name="connsiteX2054" fmla="*/ 1597539 w 2268486"/>
                    <a:gd name="connsiteY2054" fmla="*/ 60349 h 1208282"/>
                    <a:gd name="connsiteX2055" fmla="*/ 1608096 w 2268486"/>
                    <a:gd name="connsiteY2055" fmla="*/ 59167 h 1208282"/>
                    <a:gd name="connsiteX2056" fmla="*/ 1612532 w 2268486"/>
                    <a:gd name="connsiteY2056" fmla="*/ 59167 h 1208282"/>
                    <a:gd name="connsiteX2057" fmla="*/ 1605862 w 2268486"/>
                    <a:gd name="connsiteY2057" fmla="*/ 61533 h 1208282"/>
                    <a:gd name="connsiteX2058" fmla="*/ 1590318 w 2268486"/>
                    <a:gd name="connsiteY2058" fmla="*/ 60349 h 1208282"/>
                    <a:gd name="connsiteX2059" fmla="*/ 1583656 w 2268486"/>
                    <a:gd name="connsiteY2059" fmla="*/ 60349 h 1208282"/>
                    <a:gd name="connsiteX2060" fmla="*/ 1575062 w 2268486"/>
                    <a:gd name="connsiteY2060" fmla="*/ 59758 h 1208282"/>
                    <a:gd name="connsiteX2061" fmla="*/ 1569956 w 2268486"/>
                    <a:gd name="connsiteY2061" fmla="*/ 66343 h 1208282"/>
                    <a:gd name="connsiteX2062" fmla="*/ 1578565 w 2268486"/>
                    <a:gd name="connsiteY2062" fmla="*/ 70162 h 1208282"/>
                    <a:gd name="connsiteX2063" fmla="*/ 1585507 w 2268486"/>
                    <a:gd name="connsiteY2063" fmla="*/ 70162 h 1208282"/>
                    <a:gd name="connsiteX2064" fmla="*/ 1596693 w 2268486"/>
                    <a:gd name="connsiteY2064" fmla="*/ 70900 h 1208282"/>
                    <a:gd name="connsiteX2065" fmla="*/ 1608838 w 2268486"/>
                    <a:gd name="connsiteY2065" fmla="*/ 68687 h 1208282"/>
                    <a:gd name="connsiteX2066" fmla="*/ 1599175 w 2268486"/>
                    <a:gd name="connsiteY2066" fmla="*/ 71638 h 1208282"/>
                    <a:gd name="connsiteX2067" fmla="*/ 1593590 w 2268486"/>
                    <a:gd name="connsiteY2067" fmla="*/ 71979 h 1208282"/>
                    <a:gd name="connsiteX2068" fmla="*/ 1580368 w 2268486"/>
                    <a:gd name="connsiteY2068" fmla="*/ 72376 h 1208282"/>
                    <a:gd name="connsiteX2069" fmla="*/ 1575134 w 2268486"/>
                    <a:gd name="connsiteY2069" fmla="*/ 75327 h 1208282"/>
                    <a:gd name="connsiteX2070" fmla="*/ 1576874 w 2268486"/>
                    <a:gd name="connsiteY2070" fmla="*/ 79017 h 1208282"/>
                    <a:gd name="connsiteX2071" fmla="*/ 1581134 w 2268486"/>
                    <a:gd name="connsiteY2071" fmla="*/ 79405 h 1208282"/>
                    <a:gd name="connsiteX2072" fmla="*/ 1586042 w 2268486"/>
                    <a:gd name="connsiteY2072" fmla="*/ 81231 h 1208282"/>
                    <a:gd name="connsiteX2073" fmla="*/ 1590861 w 2268486"/>
                    <a:gd name="connsiteY2073" fmla="*/ 80493 h 1208282"/>
                    <a:gd name="connsiteX2074" fmla="*/ 1599191 w 2268486"/>
                    <a:gd name="connsiteY2074" fmla="*/ 76804 h 1208282"/>
                    <a:gd name="connsiteX2075" fmla="*/ 1595864 w 2268486"/>
                    <a:gd name="connsiteY2075" fmla="*/ 81969 h 1208282"/>
                    <a:gd name="connsiteX2076" fmla="*/ 1602063 w 2268486"/>
                    <a:gd name="connsiteY2076" fmla="*/ 81969 h 1208282"/>
                    <a:gd name="connsiteX2077" fmla="*/ 1612420 w 2268486"/>
                    <a:gd name="connsiteY2077" fmla="*/ 80642 h 1208282"/>
                    <a:gd name="connsiteX2078" fmla="*/ 1620974 w 2268486"/>
                    <a:gd name="connsiteY2078" fmla="*/ 78922 h 1208282"/>
                    <a:gd name="connsiteX2079" fmla="*/ 1631243 w 2268486"/>
                    <a:gd name="connsiteY2079" fmla="*/ 75327 h 1208282"/>
                    <a:gd name="connsiteX2080" fmla="*/ 1639398 w 2268486"/>
                    <a:gd name="connsiteY2080" fmla="*/ 74589 h 1208282"/>
                    <a:gd name="connsiteX2081" fmla="*/ 1625506 w 2268486"/>
                    <a:gd name="connsiteY2081" fmla="*/ 79755 h 1208282"/>
                    <a:gd name="connsiteX2082" fmla="*/ 1633629 w 2268486"/>
                    <a:gd name="connsiteY2082" fmla="*/ 81969 h 1208282"/>
                    <a:gd name="connsiteX2083" fmla="*/ 1625442 w 2268486"/>
                    <a:gd name="connsiteY2083" fmla="*/ 82707 h 1208282"/>
                    <a:gd name="connsiteX2084" fmla="*/ 1616418 w 2268486"/>
                    <a:gd name="connsiteY2084" fmla="*/ 82707 h 1208282"/>
                    <a:gd name="connsiteX2085" fmla="*/ 1601633 w 2268486"/>
                    <a:gd name="connsiteY2085" fmla="*/ 84921 h 1208282"/>
                    <a:gd name="connsiteX2086" fmla="*/ 1589233 w 2268486"/>
                    <a:gd name="connsiteY2086" fmla="*/ 85659 h 1208282"/>
                    <a:gd name="connsiteX2087" fmla="*/ 1589066 w 2268486"/>
                    <a:gd name="connsiteY2087" fmla="*/ 90086 h 1208282"/>
                    <a:gd name="connsiteX2088" fmla="*/ 1591443 w 2268486"/>
                    <a:gd name="connsiteY2088" fmla="*/ 96727 h 1208282"/>
                    <a:gd name="connsiteX2089" fmla="*/ 1595896 w 2268486"/>
                    <a:gd name="connsiteY2089" fmla="*/ 96727 h 1208282"/>
                    <a:gd name="connsiteX2090" fmla="*/ 1607673 w 2268486"/>
                    <a:gd name="connsiteY2090" fmla="*/ 95990 h 1208282"/>
                    <a:gd name="connsiteX2091" fmla="*/ 1618476 w 2268486"/>
                    <a:gd name="connsiteY2091" fmla="*/ 98941 h 1208282"/>
                    <a:gd name="connsiteX2092" fmla="*/ 1598800 w 2268486"/>
                    <a:gd name="connsiteY2092" fmla="*/ 99680 h 1208282"/>
                    <a:gd name="connsiteX2093" fmla="*/ 1607920 w 2268486"/>
                    <a:gd name="connsiteY2093" fmla="*/ 105583 h 1208282"/>
                    <a:gd name="connsiteX2094" fmla="*/ 1614216 w 2268486"/>
                    <a:gd name="connsiteY2094" fmla="*/ 105583 h 1208282"/>
                    <a:gd name="connsiteX2095" fmla="*/ 1628745 w 2268486"/>
                    <a:gd name="connsiteY2095" fmla="*/ 107797 h 1208282"/>
                    <a:gd name="connsiteX2096" fmla="*/ 1641464 w 2268486"/>
                    <a:gd name="connsiteY2096" fmla="*/ 107797 h 1208282"/>
                    <a:gd name="connsiteX2097" fmla="*/ 1647911 w 2268486"/>
                    <a:gd name="connsiteY2097" fmla="*/ 102631 h 1208282"/>
                    <a:gd name="connsiteX2098" fmla="*/ 1647767 w 2268486"/>
                    <a:gd name="connsiteY2098" fmla="*/ 107797 h 1208282"/>
                    <a:gd name="connsiteX2099" fmla="*/ 1654645 w 2268486"/>
                    <a:gd name="connsiteY2099" fmla="*/ 107797 h 1208282"/>
                    <a:gd name="connsiteX2100" fmla="*/ 1657606 w 2268486"/>
                    <a:gd name="connsiteY2100" fmla="*/ 98100 h 1208282"/>
                    <a:gd name="connsiteX2101" fmla="*/ 1663646 w 2268486"/>
                    <a:gd name="connsiteY2101" fmla="*/ 103369 h 1208282"/>
                    <a:gd name="connsiteX2102" fmla="*/ 1663247 w 2268486"/>
                    <a:gd name="connsiteY2102" fmla="*/ 107797 h 1208282"/>
                    <a:gd name="connsiteX2103" fmla="*/ 1667579 w 2268486"/>
                    <a:gd name="connsiteY2103" fmla="*/ 108535 h 1208282"/>
                    <a:gd name="connsiteX2104" fmla="*/ 1573179 w 2268486"/>
                    <a:gd name="connsiteY2104" fmla="*/ 1111095 h 1208282"/>
                    <a:gd name="connsiteX2105" fmla="*/ 1578166 w 2268486"/>
                    <a:gd name="connsiteY2105" fmla="*/ 1109515 h 1208282"/>
                    <a:gd name="connsiteX2106" fmla="*/ 1576171 w 2268486"/>
                    <a:gd name="connsiteY2106" fmla="*/ 1105558 h 1208282"/>
                    <a:gd name="connsiteX2107" fmla="*/ 1573179 w 2268486"/>
                    <a:gd name="connsiteY2107" fmla="*/ 1111095 h 1208282"/>
                    <a:gd name="connsiteX2108" fmla="*/ 1556328 w 2268486"/>
                    <a:gd name="connsiteY2108" fmla="*/ 201647 h 1208282"/>
                    <a:gd name="connsiteX2109" fmla="*/ 1565886 w 2268486"/>
                    <a:gd name="connsiteY2109" fmla="*/ 195630 h 1208282"/>
                    <a:gd name="connsiteX2110" fmla="*/ 1572597 w 2268486"/>
                    <a:gd name="connsiteY2110" fmla="*/ 192431 h 1208282"/>
                    <a:gd name="connsiteX2111" fmla="*/ 1571153 w 2268486"/>
                    <a:gd name="connsiteY2111" fmla="*/ 196481 h 1208282"/>
                    <a:gd name="connsiteX2112" fmla="*/ 1577528 w 2268486"/>
                    <a:gd name="connsiteY2112" fmla="*/ 191363 h 1208282"/>
                    <a:gd name="connsiteX2113" fmla="*/ 1584757 w 2268486"/>
                    <a:gd name="connsiteY2113" fmla="*/ 188557 h 1208282"/>
                    <a:gd name="connsiteX2114" fmla="*/ 1581158 w 2268486"/>
                    <a:gd name="connsiteY2114" fmla="*/ 193400 h 1208282"/>
                    <a:gd name="connsiteX2115" fmla="*/ 1574799 w 2268486"/>
                    <a:gd name="connsiteY2115" fmla="*/ 197275 h 1208282"/>
                    <a:gd name="connsiteX2116" fmla="*/ 1578031 w 2268486"/>
                    <a:gd name="connsiteY2116" fmla="*/ 200181 h 1208282"/>
                    <a:gd name="connsiteX2117" fmla="*/ 1623176 w 2268486"/>
                    <a:gd name="connsiteY2117" fmla="*/ 200181 h 1208282"/>
                    <a:gd name="connsiteX2118" fmla="*/ 1635663 w 2268486"/>
                    <a:gd name="connsiteY2118" fmla="*/ 199212 h 1208282"/>
                    <a:gd name="connsiteX2119" fmla="*/ 1656201 w 2268486"/>
                    <a:gd name="connsiteY2119" fmla="*/ 200181 h 1208282"/>
                    <a:gd name="connsiteX2120" fmla="*/ 1679045 w 2268486"/>
                    <a:gd name="connsiteY2120" fmla="*/ 198419 h 1208282"/>
                    <a:gd name="connsiteX2121" fmla="*/ 1684727 w 2268486"/>
                    <a:gd name="connsiteY2121" fmla="*/ 194544 h 1208282"/>
                    <a:gd name="connsiteX2122" fmla="*/ 1685397 w 2268486"/>
                    <a:gd name="connsiteY2122" fmla="*/ 188557 h 1208282"/>
                    <a:gd name="connsiteX2123" fmla="*/ 1693184 w 2268486"/>
                    <a:gd name="connsiteY2123" fmla="*/ 190494 h 1208282"/>
                    <a:gd name="connsiteX2124" fmla="*/ 1692666 w 2268486"/>
                    <a:gd name="connsiteY2124" fmla="*/ 197297 h 1208282"/>
                    <a:gd name="connsiteX2125" fmla="*/ 1695331 w 2268486"/>
                    <a:gd name="connsiteY2125" fmla="*/ 201002 h 1208282"/>
                    <a:gd name="connsiteX2126" fmla="*/ 1702057 w 2268486"/>
                    <a:gd name="connsiteY2126" fmla="*/ 197275 h 1208282"/>
                    <a:gd name="connsiteX2127" fmla="*/ 1708879 w 2268486"/>
                    <a:gd name="connsiteY2127" fmla="*/ 201647 h 1208282"/>
                    <a:gd name="connsiteX2128" fmla="*/ 1726712 w 2268486"/>
                    <a:gd name="connsiteY2128" fmla="*/ 198243 h 1208282"/>
                    <a:gd name="connsiteX2129" fmla="*/ 1744170 w 2268486"/>
                    <a:gd name="connsiteY2129" fmla="*/ 198243 h 1208282"/>
                    <a:gd name="connsiteX2130" fmla="*/ 1750266 w 2268486"/>
                    <a:gd name="connsiteY2130" fmla="*/ 193400 h 1208282"/>
                    <a:gd name="connsiteX2131" fmla="*/ 1751288 w 2268486"/>
                    <a:gd name="connsiteY2131" fmla="*/ 188557 h 1208282"/>
                    <a:gd name="connsiteX2132" fmla="*/ 1754455 w 2268486"/>
                    <a:gd name="connsiteY2132" fmla="*/ 185723 h 1208282"/>
                    <a:gd name="connsiteX2133" fmla="*/ 1767972 w 2268486"/>
                    <a:gd name="connsiteY2133" fmla="*/ 183066 h 1208282"/>
                    <a:gd name="connsiteX2134" fmla="*/ 1774962 w 2268486"/>
                    <a:gd name="connsiteY2134" fmla="*/ 180409 h 1208282"/>
                    <a:gd name="connsiteX2135" fmla="*/ 1780459 w 2268486"/>
                    <a:gd name="connsiteY2135" fmla="*/ 174210 h 1208282"/>
                    <a:gd name="connsiteX2136" fmla="*/ 1774244 w 2268486"/>
                    <a:gd name="connsiteY2136" fmla="*/ 174210 h 1208282"/>
                    <a:gd name="connsiteX2137" fmla="*/ 1764397 w 2268486"/>
                    <a:gd name="connsiteY2137" fmla="*/ 174962 h 1208282"/>
                    <a:gd name="connsiteX2138" fmla="*/ 1769687 w 2268486"/>
                    <a:gd name="connsiteY2138" fmla="*/ 174210 h 1208282"/>
                    <a:gd name="connsiteX2139" fmla="*/ 1769329 w 2268486"/>
                    <a:gd name="connsiteY2139" fmla="*/ 168897 h 1208282"/>
                    <a:gd name="connsiteX2140" fmla="*/ 1763424 w 2268486"/>
                    <a:gd name="connsiteY2140" fmla="*/ 169784 h 1208282"/>
                    <a:gd name="connsiteX2141" fmla="*/ 1749628 w 2268486"/>
                    <a:gd name="connsiteY2141" fmla="*/ 170668 h 1208282"/>
                    <a:gd name="connsiteX2142" fmla="*/ 1756115 w 2268486"/>
                    <a:gd name="connsiteY2142" fmla="*/ 167127 h 1208282"/>
                    <a:gd name="connsiteX2143" fmla="*/ 1745399 w 2268486"/>
                    <a:gd name="connsiteY2143" fmla="*/ 167127 h 1208282"/>
                    <a:gd name="connsiteX2144" fmla="*/ 1737739 w 2268486"/>
                    <a:gd name="connsiteY2144" fmla="*/ 166241 h 1208282"/>
                    <a:gd name="connsiteX2145" fmla="*/ 1720600 w 2268486"/>
                    <a:gd name="connsiteY2145" fmla="*/ 166241 h 1208282"/>
                    <a:gd name="connsiteX2146" fmla="*/ 1688493 w 2268486"/>
                    <a:gd name="connsiteY2146" fmla="*/ 168897 h 1208282"/>
                    <a:gd name="connsiteX2147" fmla="*/ 1677298 w 2268486"/>
                    <a:gd name="connsiteY2147" fmla="*/ 170668 h 1208282"/>
                    <a:gd name="connsiteX2148" fmla="*/ 1667021 w 2268486"/>
                    <a:gd name="connsiteY2148" fmla="*/ 170698 h 1208282"/>
                    <a:gd name="connsiteX2149" fmla="*/ 1651502 w 2268486"/>
                    <a:gd name="connsiteY2149" fmla="*/ 172575 h 1208282"/>
                    <a:gd name="connsiteX2150" fmla="*/ 1640714 w 2268486"/>
                    <a:gd name="connsiteY2150" fmla="*/ 175982 h 1208282"/>
                    <a:gd name="connsiteX2151" fmla="*/ 1637155 w 2268486"/>
                    <a:gd name="connsiteY2151" fmla="*/ 173677 h 1208282"/>
                    <a:gd name="connsiteX2152" fmla="*/ 1630038 w 2268486"/>
                    <a:gd name="connsiteY2152" fmla="*/ 174371 h 1208282"/>
                    <a:gd name="connsiteX2153" fmla="*/ 1630293 w 2268486"/>
                    <a:gd name="connsiteY2153" fmla="*/ 169784 h 1208282"/>
                    <a:gd name="connsiteX2154" fmla="*/ 1620814 w 2268486"/>
                    <a:gd name="connsiteY2154" fmla="*/ 173191 h 1208282"/>
                    <a:gd name="connsiteX2155" fmla="*/ 1615173 w 2268486"/>
                    <a:gd name="connsiteY2155" fmla="*/ 172440 h 1208282"/>
                    <a:gd name="connsiteX2156" fmla="*/ 1609444 w 2268486"/>
                    <a:gd name="connsiteY2156" fmla="*/ 172440 h 1208282"/>
                    <a:gd name="connsiteX2157" fmla="*/ 1605526 w 2268486"/>
                    <a:gd name="connsiteY2157" fmla="*/ 168915 h 1208282"/>
                    <a:gd name="connsiteX2158" fmla="*/ 1599781 w 2268486"/>
                    <a:gd name="connsiteY2158" fmla="*/ 168897 h 1208282"/>
                    <a:gd name="connsiteX2159" fmla="*/ 1594276 w 2268486"/>
                    <a:gd name="connsiteY2159" fmla="*/ 175097 h 1208282"/>
                    <a:gd name="connsiteX2160" fmla="*/ 1588531 w 2268486"/>
                    <a:gd name="connsiteY2160" fmla="*/ 175097 h 1208282"/>
                    <a:gd name="connsiteX2161" fmla="*/ 1593622 w 2268486"/>
                    <a:gd name="connsiteY2161" fmla="*/ 168012 h 1208282"/>
                    <a:gd name="connsiteX2162" fmla="*/ 1592185 w 2268486"/>
                    <a:gd name="connsiteY2162" fmla="*/ 163585 h 1208282"/>
                    <a:gd name="connsiteX2163" fmla="*/ 1586768 w 2268486"/>
                    <a:gd name="connsiteY2163" fmla="*/ 162699 h 1208282"/>
                    <a:gd name="connsiteX2164" fmla="*/ 1582658 w 2268486"/>
                    <a:gd name="connsiteY2164" fmla="*/ 160042 h 1208282"/>
                    <a:gd name="connsiteX2165" fmla="*/ 1567211 w 2268486"/>
                    <a:gd name="connsiteY2165" fmla="*/ 157386 h 1208282"/>
                    <a:gd name="connsiteX2166" fmla="*/ 1598465 w 2268486"/>
                    <a:gd name="connsiteY2166" fmla="*/ 157386 h 1208282"/>
                    <a:gd name="connsiteX2167" fmla="*/ 1607138 w 2268486"/>
                    <a:gd name="connsiteY2167" fmla="*/ 154729 h 1208282"/>
                    <a:gd name="connsiteX2168" fmla="*/ 1594802 w 2268486"/>
                    <a:gd name="connsiteY2168" fmla="*/ 153505 h 1208282"/>
                    <a:gd name="connsiteX2169" fmla="*/ 1589297 w 2268486"/>
                    <a:gd name="connsiteY2169" fmla="*/ 152958 h 1208282"/>
                    <a:gd name="connsiteX2170" fmla="*/ 1587270 w 2268486"/>
                    <a:gd name="connsiteY2170" fmla="*/ 148531 h 1208282"/>
                    <a:gd name="connsiteX2171" fmla="*/ 1581845 w 2268486"/>
                    <a:gd name="connsiteY2171" fmla="*/ 145874 h 1208282"/>
                    <a:gd name="connsiteX2172" fmla="*/ 1541654 w 2268486"/>
                    <a:gd name="connsiteY2172" fmla="*/ 145874 h 1208282"/>
                    <a:gd name="connsiteX2173" fmla="*/ 1541925 w 2268486"/>
                    <a:gd name="connsiteY2173" fmla="*/ 141447 h 1208282"/>
                    <a:gd name="connsiteX2174" fmla="*/ 1530802 w 2268486"/>
                    <a:gd name="connsiteY2174" fmla="*/ 138436 h 1208282"/>
                    <a:gd name="connsiteX2175" fmla="*/ 1508940 w 2268486"/>
                    <a:gd name="connsiteY2175" fmla="*/ 136133 h 1208282"/>
                    <a:gd name="connsiteX2176" fmla="*/ 1494594 w 2268486"/>
                    <a:gd name="connsiteY2176" fmla="*/ 135248 h 1208282"/>
                    <a:gd name="connsiteX2177" fmla="*/ 1486144 w 2268486"/>
                    <a:gd name="connsiteY2177" fmla="*/ 137019 h 1208282"/>
                    <a:gd name="connsiteX2178" fmla="*/ 1476649 w 2268486"/>
                    <a:gd name="connsiteY2178" fmla="*/ 137905 h 1208282"/>
                    <a:gd name="connsiteX2179" fmla="*/ 1476880 w 2268486"/>
                    <a:gd name="connsiteY2179" fmla="*/ 146678 h 1208282"/>
                    <a:gd name="connsiteX2180" fmla="*/ 1480247 w 2268486"/>
                    <a:gd name="connsiteY2180" fmla="*/ 151187 h 1208282"/>
                    <a:gd name="connsiteX2181" fmla="*/ 1486248 w 2268486"/>
                    <a:gd name="connsiteY2181" fmla="*/ 155615 h 1208282"/>
                    <a:gd name="connsiteX2182" fmla="*/ 1492990 w 2268486"/>
                    <a:gd name="connsiteY2182" fmla="*/ 156500 h 1208282"/>
                    <a:gd name="connsiteX2183" fmla="*/ 1502652 w 2268486"/>
                    <a:gd name="connsiteY2183" fmla="*/ 155211 h 1208282"/>
                    <a:gd name="connsiteX2184" fmla="*/ 1513201 w 2268486"/>
                    <a:gd name="connsiteY2184" fmla="*/ 155615 h 1208282"/>
                    <a:gd name="connsiteX2185" fmla="*/ 1530515 w 2268486"/>
                    <a:gd name="connsiteY2185" fmla="*/ 152958 h 1208282"/>
                    <a:gd name="connsiteX2186" fmla="*/ 1536228 w 2268486"/>
                    <a:gd name="connsiteY2186" fmla="*/ 154729 h 1208282"/>
                    <a:gd name="connsiteX2187" fmla="*/ 1535709 w 2268486"/>
                    <a:gd name="connsiteY2187" fmla="*/ 160042 h 1208282"/>
                    <a:gd name="connsiteX2188" fmla="*/ 1537138 w 2268486"/>
                    <a:gd name="connsiteY2188" fmla="*/ 168012 h 1208282"/>
                    <a:gd name="connsiteX2189" fmla="*/ 1530882 w 2268486"/>
                    <a:gd name="connsiteY2189" fmla="*/ 171554 h 1208282"/>
                    <a:gd name="connsiteX2190" fmla="*/ 1518874 w 2268486"/>
                    <a:gd name="connsiteY2190" fmla="*/ 175097 h 1208282"/>
                    <a:gd name="connsiteX2191" fmla="*/ 1513807 w 2268486"/>
                    <a:gd name="connsiteY2191" fmla="*/ 181295 h 1208282"/>
                    <a:gd name="connsiteX2192" fmla="*/ 1511629 w 2268486"/>
                    <a:gd name="connsiteY2192" fmla="*/ 189578 h 1208282"/>
                    <a:gd name="connsiteX2193" fmla="*/ 1509307 w 2268486"/>
                    <a:gd name="connsiteY2193" fmla="*/ 193400 h 1208282"/>
                    <a:gd name="connsiteX2194" fmla="*/ 1517382 w 2268486"/>
                    <a:gd name="connsiteY2194" fmla="*/ 194369 h 1208282"/>
                    <a:gd name="connsiteX2195" fmla="*/ 1530922 w 2268486"/>
                    <a:gd name="connsiteY2195" fmla="*/ 194369 h 1208282"/>
                    <a:gd name="connsiteX2196" fmla="*/ 1535686 w 2268486"/>
                    <a:gd name="connsiteY2196" fmla="*/ 196306 h 1208282"/>
                    <a:gd name="connsiteX2197" fmla="*/ 1542803 w 2268486"/>
                    <a:gd name="connsiteY2197" fmla="*/ 197275 h 1208282"/>
                    <a:gd name="connsiteX2198" fmla="*/ 1556328 w 2268486"/>
                    <a:gd name="connsiteY2198" fmla="*/ 201647 h 1208282"/>
                    <a:gd name="connsiteX2199" fmla="*/ 1757559 w 2268486"/>
                    <a:gd name="connsiteY2199" fmla="*/ 190670 h 1208282"/>
                    <a:gd name="connsiteX2200" fmla="*/ 1770190 w 2268486"/>
                    <a:gd name="connsiteY2200" fmla="*/ 189378 h 1208282"/>
                    <a:gd name="connsiteX2201" fmla="*/ 1767509 w 2268486"/>
                    <a:gd name="connsiteY2201" fmla="*/ 186178 h 1208282"/>
                    <a:gd name="connsiteX2202" fmla="*/ 1762091 w 2268486"/>
                    <a:gd name="connsiteY2202" fmla="*/ 187440 h 1208282"/>
                    <a:gd name="connsiteX2203" fmla="*/ 1754815 w 2268486"/>
                    <a:gd name="connsiteY2203" fmla="*/ 188086 h 1208282"/>
                    <a:gd name="connsiteX2204" fmla="*/ 1458871 w 2268486"/>
                    <a:gd name="connsiteY2204" fmla="*/ 386194 h 1208282"/>
                    <a:gd name="connsiteX2205" fmla="*/ 1468239 w 2268486"/>
                    <a:gd name="connsiteY2205" fmla="*/ 381394 h 1208282"/>
                    <a:gd name="connsiteX2206" fmla="*/ 1471255 w 2268486"/>
                    <a:gd name="connsiteY2206" fmla="*/ 375907 h 1208282"/>
                    <a:gd name="connsiteX2207" fmla="*/ 1466978 w 2268486"/>
                    <a:gd name="connsiteY2207" fmla="*/ 372479 h 1208282"/>
                    <a:gd name="connsiteX2208" fmla="*/ 1461265 w 2268486"/>
                    <a:gd name="connsiteY2208" fmla="*/ 375907 h 1208282"/>
                    <a:gd name="connsiteX2209" fmla="*/ 1455592 w 2268486"/>
                    <a:gd name="connsiteY2209" fmla="*/ 381394 h 1208282"/>
                    <a:gd name="connsiteX2210" fmla="*/ 1455688 w 2268486"/>
                    <a:gd name="connsiteY2210" fmla="*/ 385508 h 1208282"/>
                    <a:gd name="connsiteX2211" fmla="*/ 1730582 w 2268486"/>
                    <a:gd name="connsiteY2211" fmla="*/ 246118 h 1208282"/>
                    <a:gd name="connsiteX2212" fmla="*/ 1747538 w 2268486"/>
                    <a:gd name="connsiteY2212" fmla="*/ 242802 h 1208282"/>
                    <a:gd name="connsiteX2213" fmla="*/ 1794383 w 2268486"/>
                    <a:gd name="connsiteY2213" fmla="*/ 244739 h 1208282"/>
                    <a:gd name="connsiteX2214" fmla="*/ 1793569 w 2268486"/>
                    <a:gd name="connsiteY2214" fmla="*/ 239833 h 1208282"/>
                    <a:gd name="connsiteX2215" fmla="*/ 1789204 w 2268486"/>
                    <a:gd name="connsiteY2215" fmla="*/ 236021 h 1208282"/>
                    <a:gd name="connsiteX2216" fmla="*/ 1787034 w 2268486"/>
                    <a:gd name="connsiteY2216" fmla="*/ 231178 h 1208282"/>
                    <a:gd name="connsiteX2217" fmla="*/ 1783411 w 2268486"/>
                    <a:gd name="connsiteY2217" fmla="*/ 226334 h 1208282"/>
                    <a:gd name="connsiteX2218" fmla="*/ 1771706 w 2268486"/>
                    <a:gd name="connsiteY2218" fmla="*/ 222460 h 1208282"/>
                    <a:gd name="connsiteX2219" fmla="*/ 1765842 w 2268486"/>
                    <a:gd name="connsiteY2219" fmla="*/ 221491 h 1208282"/>
                    <a:gd name="connsiteX2220" fmla="*/ 1747250 w 2268486"/>
                    <a:gd name="connsiteY2220" fmla="*/ 221807 h 1208282"/>
                    <a:gd name="connsiteX2221" fmla="*/ 1740779 w 2268486"/>
                    <a:gd name="connsiteY2221" fmla="*/ 222460 h 1208282"/>
                    <a:gd name="connsiteX2222" fmla="*/ 1730566 w 2268486"/>
                    <a:gd name="connsiteY2222" fmla="*/ 220522 h 1208282"/>
                    <a:gd name="connsiteX2223" fmla="*/ 1718111 w 2268486"/>
                    <a:gd name="connsiteY2223" fmla="*/ 219554 h 1208282"/>
                    <a:gd name="connsiteX2224" fmla="*/ 1714967 w 2268486"/>
                    <a:gd name="connsiteY2224" fmla="*/ 223428 h 1208282"/>
                    <a:gd name="connsiteX2225" fmla="*/ 1709653 w 2268486"/>
                    <a:gd name="connsiteY2225" fmla="*/ 226334 h 1208282"/>
                    <a:gd name="connsiteX2226" fmla="*/ 1706062 w 2268486"/>
                    <a:gd name="connsiteY2226" fmla="*/ 231352 h 1208282"/>
                    <a:gd name="connsiteX2227" fmla="*/ 1723369 w 2268486"/>
                    <a:gd name="connsiteY2227" fmla="*/ 233115 h 1208282"/>
                    <a:gd name="connsiteX2228" fmla="*/ 1715837 w 2268486"/>
                    <a:gd name="connsiteY2228" fmla="*/ 236021 h 1208282"/>
                    <a:gd name="connsiteX2229" fmla="*/ 1714895 w 2268486"/>
                    <a:gd name="connsiteY2229" fmla="*/ 240864 h 1208282"/>
                    <a:gd name="connsiteX2230" fmla="*/ 1718039 w 2268486"/>
                    <a:gd name="connsiteY2230" fmla="*/ 245166 h 1208282"/>
                    <a:gd name="connsiteX2231" fmla="*/ 1730582 w 2268486"/>
                    <a:gd name="connsiteY2231" fmla="*/ 246118 h 1208282"/>
                    <a:gd name="connsiteX2232" fmla="*/ 1775624 w 2268486"/>
                    <a:gd name="connsiteY2232" fmla="*/ 155792 h 1208282"/>
                    <a:gd name="connsiteX2233" fmla="*/ 1785478 w 2268486"/>
                    <a:gd name="connsiteY2233" fmla="*/ 154316 h 1208282"/>
                    <a:gd name="connsiteX2234" fmla="*/ 1796034 w 2268486"/>
                    <a:gd name="connsiteY2234" fmla="*/ 154316 h 1208282"/>
                    <a:gd name="connsiteX2235" fmla="*/ 1806224 w 2268486"/>
                    <a:gd name="connsiteY2235" fmla="*/ 153578 h 1208282"/>
                    <a:gd name="connsiteX2236" fmla="*/ 1811530 w 2268486"/>
                    <a:gd name="connsiteY2236" fmla="*/ 150627 h 1208282"/>
                    <a:gd name="connsiteX2237" fmla="*/ 1818743 w 2268486"/>
                    <a:gd name="connsiteY2237" fmla="*/ 149889 h 1208282"/>
                    <a:gd name="connsiteX2238" fmla="*/ 1823905 w 2268486"/>
                    <a:gd name="connsiteY2238" fmla="*/ 150627 h 1208282"/>
                    <a:gd name="connsiteX2239" fmla="*/ 1830480 w 2268486"/>
                    <a:gd name="connsiteY2239" fmla="*/ 149121 h 1208282"/>
                    <a:gd name="connsiteX2240" fmla="*/ 1844148 w 2268486"/>
                    <a:gd name="connsiteY2240" fmla="*/ 146198 h 1208282"/>
                    <a:gd name="connsiteX2241" fmla="*/ 1849925 w 2268486"/>
                    <a:gd name="connsiteY2241" fmla="*/ 141083 h 1208282"/>
                    <a:gd name="connsiteX2242" fmla="*/ 1848106 w 2268486"/>
                    <a:gd name="connsiteY2242" fmla="*/ 136897 h 1208282"/>
                    <a:gd name="connsiteX2243" fmla="*/ 1843949 w 2268486"/>
                    <a:gd name="connsiteY2243" fmla="*/ 136235 h 1208282"/>
                    <a:gd name="connsiteX2244" fmla="*/ 1828988 w 2268486"/>
                    <a:gd name="connsiteY2244" fmla="*/ 140958 h 1208282"/>
                    <a:gd name="connsiteX2245" fmla="*/ 1821504 w 2268486"/>
                    <a:gd name="connsiteY2245" fmla="*/ 138596 h 1208282"/>
                    <a:gd name="connsiteX2246" fmla="*/ 1828884 w 2268486"/>
                    <a:gd name="connsiteY2246" fmla="*/ 136825 h 1208282"/>
                    <a:gd name="connsiteX2247" fmla="*/ 1832634 w 2268486"/>
                    <a:gd name="connsiteY2247" fmla="*/ 134463 h 1208282"/>
                    <a:gd name="connsiteX2248" fmla="*/ 1829171 w 2268486"/>
                    <a:gd name="connsiteY2248" fmla="*/ 130922 h 1208282"/>
                    <a:gd name="connsiteX2249" fmla="*/ 1836401 w 2268486"/>
                    <a:gd name="connsiteY2249" fmla="*/ 129741 h 1208282"/>
                    <a:gd name="connsiteX2250" fmla="*/ 1842584 w 2268486"/>
                    <a:gd name="connsiteY2250" fmla="*/ 126789 h 1208282"/>
                    <a:gd name="connsiteX2251" fmla="*/ 1847108 w 2268486"/>
                    <a:gd name="connsiteY2251" fmla="*/ 127380 h 1208282"/>
                    <a:gd name="connsiteX2252" fmla="*/ 1854856 w 2268486"/>
                    <a:gd name="connsiteY2252" fmla="*/ 126180 h 1208282"/>
                    <a:gd name="connsiteX2253" fmla="*/ 1864981 w 2268486"/>
                    <a:gd name="connsiteY2253" fmla="*/ 123838 h 1208282"/>
                    <a:gd name="connsiteX2254" fmla="*/ 1872506 w 2268486"/>
                    <a:gd name="connsiteY2254" fmla="*/ 120886 h 1208282"/>
                    <a:gd name="connsiteX2255" fmla="*/ 1865795 w 2268486"/>
                    <a:gd name="connsiteY2255" fmla="*/ 119705 h 1208282"/>
                    <a:gd name="connsiteX2256" fmla="*/ 1870774 w 2268486"/>
                    <a:gd name="connsiteY2256" fmla="*/ 117934 h 1208282"/>
                    <a:gd name="connsiteX2257" fmla="*/ 1875043 w 2268486"/>
                    <a:gd name="connsiteY2257" fmla="*/ 117344 h 1208282"/>
                    <a:gd name="connsiteX2258" fmla="*/ 1879192 w 2268486"/>
                    <a:gd name="connsiteY2258" fmla="*/ 114983 h 1208282"/>
                    <a:gd name="connsiteX2259" fmla="*/ 1869402 w 2268486"/>
                    <a:gd name="connsiteY2259" fmla="*/ 115572 h 1208282"/>
                    <a:gd name="connsiteX2260" fmla="*/ 1864694 w 2268486"/>
                    <a:gd name="connsiteY2260" fmla="*/ 113802 h 1208282"/>
                    <a:gd name="connsiteX2261" fmla="*/ 1872298 w 2268486"/>
                    <a:gd name="connsiteY2261" fmla="*/ 112621 h 1208282"/>
                    <a:gd name="connsiteX2262" fmla="*/ 1888751 w 2268486"/>
                    <a:gd name="connsiteY2262" fmla="*/ 113211 h 1208282"/>
                    <a:gd name="connsiteX2263" fmla="*/ 1894967 w 2268486"/>
                    <a:gd name="connsiteY2263" fmla="*/ 114392 h 1208282"/>
                    <a:gd name="connsiteX2264" fmla="*/ 1901964 w 2268486"/>
                    <a:gd name="connsiteY2264" fmla="*/ 111440 h 1208282"/>
                    <a:gd name="connsiteX2265" fmla="*/ 1909776 w 2268486"/>
                    <a:gd name="connsiteY2265" fmla="*/ 111440 h 1208282"/>
                    <a:gd name="connsiteX2266" fmla="*/ 1913710 w 2268486"/>
                    <a:gd name="connsiteY2266" fmla="*/ 112621 h 1208282"/>
                    <a:gd name="connsiteX2267" fmla="*/ 1919534 w 2268486"/>
                    <a:gd name="connsiteY2267" fmla="*/ 110850 h 1208282"/>
                    <a:gd name="connsiteX2268" fmla="*/ 1915297 w 2268486"/>
                    <a:gd name="connsiteY2268" fmla="*/ 108488 h 1208282"/>
                    <a:gd name="connsiteX2269" fmla="*/ 1902044 w 2268486"/>
                    <a:gd name="connsiteY2269" fmla="*/ 106127 h 1208282"/>
                    <a:gd name="connsiteX2270" fmla="*/ 1913606 w 2268486"/>
                    <a:gd name="connsiteY2270" fmla="*/ 105537 h 1208282"/>
                    <a:gd name="connsiteX2271" fmla="*/ 1924601 w 2268486"/>
                    <a:gd name="connsiteY2271" fmla="*/ 105537 h 1208282"/>
                    <a:gd name="connsiteX2272" fmla="*/ 1931710 w 2268486"/>
                    <a:gd name="connsiteY2272" fmla="*/ 104818 h 1208282"/>
                    <a:gd name="connsiteX2273" fmla="*/ 1937144 w 2268486"/>
                    <a:gd name="connsiteY2273" fmla="*/ 104328 h 1208282"/>
                    <a:gd name="connsiteX2274" fmla="*/ 1934224 w 2268486"/>
                    <a:gd name="connsiteY2274" fmla="*/ 100223 h 1208282"/>
                    <a:gd name="connsiteX2275" fmla="*/ 1927625 w 2268486"/>
                    <a:gd name="connsiteY2275" fmla="*/ 101404 h 1208282"/>
                    <a:gd name="connsiteX2276" fmla="*/ 1945785 w 2268486"/>
                    <a:gd name="connsiteY2276" fmla="*/ 98452 h 1208282"/>
                    <a:gd name="connsiteX2277" fmla="*/ 1951610 w 2268486"/>
                    <a:gd name="connsiteY2277" fmla="*/ 97271 h 1208282"/>
                    <a:gd name="connsiteX2278" fmla="*/ 1960451 w 2268486"/>
                    <a:gd name="connsiteY2278" fmla="*/ 96091 h 1208282"/>
                    <a:gd name="connsiteX2279" fmla="*/ 1965845 w 2268486"/>
                    <a:gd name="connsiteY2279" fmla="*/ 93730 h 1208282"/>
                    <a:gd name="connsiteX2280" fmla="*/ 1957403 w 2268486"/>
                    <a:gd name="connsiteY2280" fmla="*/ 92541 h 1208282"/>
                    <a:gd name="connsiteX2281" fmla="*/ 1953389 w 2268486"/>
                    <a:gd name="connsiteY2281" fmla="*/ 89597 h 1208282"/>
                    <a:gd name="connsiteX2282" fmla="*/ 1941150 w 2268486"/>
                    <a:gd name="connsiteY2282" fmla="*/ 89597 h 1208282"/>
                    <a:gd name="connsiteX2283" fmla="*/ 1936609 w 2268486"/>
                    <a:gd name="connsiteY2283" fmla="*/ 85278 h 1208282"/>
                    <a:gd name="connsiteX2284" fmla="*/ 1941469 w 2268486"/>
                    <a:gd name="connsiteY2284" fmla="*/ 83103 h 1208282"/>
                    <a:gd name="connsiteX2285" fmla="*/ 1945993 w 2268486"/>
                    <a:gd name="connsiteY2285" fmla="*/ 85465 h 1208282"/>
                    <a:gd name="connsiteX2286" fmla="*/ 1954921 w 2268486"/>
                    <a:gd name="connsiteY2286" fmla="*/ 86055 h 1208282"/>
                    <a:gd name="connsiteX2287" fmla="*/ 1968262 w 2268486"/>
                    <a:gd name="connsiteY2287" fmla="*/ 86084 h 1208282"/>
                    <a:gd name="connsiteX2288" fmla="*/ 1966395 w 2268486"/>
                    <a:gd name="connsiteY2288" fmla="*/ 82513 h 1208282"/>
                    <a:gd name="connsiteX2289" fmla="*/ 1940798 w 2268486"/>
                    <a:gd name="connsiteY2289" fmla="*/ 80742 h 1208282"/>
                    <a:gd name="connsiteX2290" fmla="*/ 1926612 w 2268486"/>
                    <a:gd name="connsiteY2290" fmla="*/ 80742 h 1208282"/>
                    <a:gd name="connsiteX2291" fmla="*/ 1924122 w 2268486"/>
                    <a:gd name="connsiteY2291" fmla="*/ 75429 h 1208282"/>
                    <a:gd name="connsiteX2292" fmla="*/ 1936873 w 2268486"/>
                    <a:gd name="connsiteY2292" fmla="*/ 78971 h 1208282"/>
                    <a:gd name="connsiteX2293" fmla="*/ 1946775 w 2268486"/>
                    <a:gd name="connsiteY2293" fmla="*/ 78971 h 1208282"/>
                    <a:gd name="connsiteX2294" fmla="*/ 1955990 w 2268486"/>
                    <a:gd name="connsiteY2294" fmla="*/ 77791 h 1208282"/>
                    <a:gd name="connsiteX2295" fmla="*/ 1969036 w 2268486"/>
                    <a:gd name="connsiteY2295" fmla="*/ 77791 h 1208282"/>
                    <a:gd name="connsiteX2296" fmla="*/ 1976880 w 2268486"/>
                    <a:gd name="connsiteY2296" fmla="*/ 76610 h 1208282"/>
                    <a:gd name="connsiteX2297" fmla="*/ 1985968 w 2268486"/>
                    <a:gd name="connsiteY2297" fmla="*/ 76019 h 1208282"/>
                    <a:gd name="connsiteX2298" fmla="*/ 1989790 w 2268486"/>
                    <a:gd name="connsiteY2298" fmla="*/ 74248 h 1208282"/>
                    <a:gd name="connsiteX2299" fmla="*/ 2003410 w 2268486"/>
                    <a:gd name="connsiteY2299" fmla="*/ 73658 h 1208282"/>
                    <a:gd name="connsiteX2300" fmla="*/ 2000713 w 2268486"/>
                    <a:gd name="connsiteY2300" fmla="*/ 68345 h 1208282"/>
                    <a:gd name="connsiteX2301" fmla="*/ 1993875 w 2268486"/>
                    <a:gd name="connsiteY2301" fmla="*/ 66574 h 1208282"/>
                    <a:gd name="connsiteX2302" fmla="*/ 1985729 w 2268486"/>
                    <a:gd name="connsiteY2302" fmla="*/ 67164 h 1208282"/>
                    <a:gd name="connsiteX2303" fmla="*/ 1980039 w 2268486"/>
                    <a:gd name="connsiteY2303" fmla="*/ 66574 h 1208282"/>
                    <a:gd name="connsiteX2304" fmla="*/ 1991402 w 2268486"/>
                    <a:gd name="connsiteY2304" fmla="*/ 65393 h 1208282"/>
                    <a:gd name="connsiteX2305" fmla="*/ 1996676 w 2268486"/>
                    <a:gd name="connsiteY2305" fmla="*/ 65700 h 1208282"/>
                    <a:gd name="connsiteX2306" fmla="*/ 2007256 w 2268486"/>
                    <a:gd name="connsiteY2306" fmla="*/ 66574 h 1208282"/>
                    <a:gd name="connsiteX2307" fmla="*/ 2011317 w 2268486"/>
                    <a:gd name="connsiteY2307" fmla="*/ 71887 h 1208282"/>
                    <a:gd name="connsiteX2308" fmla="*/ 2027882 w 2268486"/>
                    <a:gd name="connsiteY2308" fmla="*/ 71887 h 1208282"/>
                    <a:gd name="connsiteX2309" fmla="*/ 2039388 w 2268486"/>
                    <a:gd name="connsiteY2309" fmla="*/ 68963 h 1208282"/>
                    <a:gd name="connsiteX2310" fmla="*/ 2050016 w 2268486"/>
                    <a:gd name="connsiteY2310" fmla="*/ 67164 h 1208282"/>
                    <a:gd name="connsiteX2311" fmla="*/ 2065024 w 2268486"/>
                    <a:gd name="connsiteY2311" fmla="*/ 61495 h 1208282"/>
                    <a:gd name="connsiteX2312" fmla="*/ 2058011 w 2268486"/>
                    <a:gd name="connsiteY2312" fmla="*/ 60549 h 1208282"/>
                    <a:gd name="connsiteX2313" fmla="*/ 2046401 w 2268486"/>
                    <a:gd name="connsiteY2313" fmla="*/ 61022 h 1208282"/>
                    <a:gd name="connsiteX2314" fmla="*/ 2038526 w 2268486"/>
                    <a:gd name="connsiteY2314" fmla="*/ 60076 h 1208282"/>
                    <a:gd name="connsiteX2315" fmla="*/ 2056511 w 2268486"/>
                    <a:gd name="connsiteY2315" fmla="*/ 58184 h 1208282"/>
                    <a:gd name="connsiteX2316" fmla="*/ 2062663 w 2268486"/>
                    <a:gd name="connsiteY2316" fmla="*/ 58484 h 1208282"/>
                    <a:gd name="connsiteX2317" fmla="*/ 2071934 w 2268486"/>
                    <a:gd name="connsiteY2317" fmla="*/ 59130 h 1208282"/>
                    <a:gd name="connsiteX2318" fmla="*/ 2082921 w 2268486"/>
                    <a:gd name="connsiteY2318" fmla="*/ 55819 h 1208282"/>
                    <a:gd name="connsiteX2319" fmla="*/ 2095448 w 2268486"/>
                    <a:gd name="connsiteY2319" fmla="*/ 54399 h 1208282"/>
                    <a:gd name="connsiteX2320" fmla="*/ 2107800 w 2268486"/>
                    <a:gd name="connsiteY2320" fmla="*/ 49668 h 1208282"/>
                    <a:gd name="connsiteX2321" fmla="*/ 2125242 w 2268486"/>
                    <a:gd name="connsiteY2321" fmla="*/ 46359 h 1208282"/>
                    <a:gd name="connsiteX2322" fmla="*/ 2137809 w 2268486"/>
                    <a:gd name="connsiteY2322" fmla="*/ 43537 h 1208282"/>
                    <a:gd name="connsiteX2323" fmla="*/ 2155387 w 2268486"/>
                    <a:gd name="connsiteY2323" fmla="*/ 42100 h 1208282"/>
                    <a:gd name="connsiteX2324" fmla="*/ 2169606 w 2268486"/>
                    <a:gd name="connsiteY2324" fmla="*/ 38315 h 1208282"/>
                    <a:gd name="connsiteX2325" fmla="*/ 2177904 w 2268486"/>
                    <a:gd name="connsiteY2325" fmla="*/ 38315 h 1208282"/>
                    <a:gd name="connsiteX2326" fmla="*/ 2188460 w 2268486"/>
                    <a:gd name="connsiteY2326" fmla="*/ 36423 h 1208282"/>
                    <a:gd name="connsiteX2327" fmla="*/ 2201610 w 2268486"/>
                    <a:gd name="connsiteY2327" fmla="*/ 34531 h 1208282"/>
                    <a:gd name="connsiteX2328" fmla="*/ 2205631 w 2268486"/>
                    <a:gd name="connsiteY2328" fmla="*/ 31693 h 1208282"/>
                    <a:gd name="connsiteX2329" fmla="*/ 2169438 w 2268486"/>
                    <a:gd name="connsiteY2329" fmla="*/ 34058 h 1208282"/>
                    <a:gd name="connsiteX2330" fmla="*/ 2149786 w 2268486"/>
                    <a:gd name="connsiteY2330" fmla="*/ 35004 h 1208282"/>
                    <a:gd name="connsiteX2331" fmla="*/ 2156935 w 2268486"/>
                    <a:gd name="connsiteY2331" fmla="*/ 32639 h 1208282"/>
                    <a:gd name="connsiteX2332" fmla="*/ 2163454 w 2268486"/>
                    <a:gd name="connsiteY2332" fmla="*/ 32639 h 1208282"/>
                    <a:gd name="connsiteX2333" fmla="*/ 2177170 w 2268486"/>
                    <a:gd name="connsiteY2333" fmla="*/ 28854 h 1208282"/>
                    <a:gd name="connsiteX2334" fmla="*/ 2188429 w 2268486"/>
                    <a:gd name="connsiteY2334" fmla="*/ 28854 h 1208282"/>
                    <a:gd name="connsiteX2335" fmla="*/ 2200174 w 2268486"/>
                    <a:gd name="connsiteY2335" fmla="*/ 27909 h 1208282"/>
                    <a:gd name="connsiteX2336" fmla="*/ 2209693 w 2268486"/>
                    <a:gd name="connsiteY2336" fmla="*/ 27909 h 1208282"/>
                    <a:gd name="connsiteX2337" fmla="*/ 2218541 w 2268486"/>
                    <a:gd name="connsiteY2337" fmla="*/ 26753 h 1208282"/>
                    <a:gd name="connsiteX2338" fmla="*/ 2228388 w 2268486"/>
                    <a:gd name="connsiteY2338" fmla="*/ 25505 h 1208282"/>
                    <a:gd name="connsiteX2339" fmla="*/ 2240500 w 2268486"/>
                    <a:gd name="connsiteY2339" fmla="*/ 24124 h 1208282"/>
                    <a:gd name="connsiteX2340" fmla="*/ 2251335 w 2268486"/>
                    <a:gd name="connsiteY2340" fmla="*/ 21285 h 1208282"/>
                    <a:gd name="connsiteX2341" fmla="*/ 2257790 w 2268486"/>
                    <a:gd name="connsiteY2341" fmla="*/ 21285 h 1208282"/>
                    <a:gd name="connsiteX2342" fmla="*/ 2262514 w 2268486"/>
                    <a:gd name="connsiteY2342" fmla="*/ 19993 h 1208282"/>
                    <a:gd name="connsiteX2343" fmla="*/ 2268562 w 2268486"/>
                    <a:gd name="connsiteY2343" fmla="*/ 19394 h 1208282"/>
                    <a:gd name="connsiteX2344" fmla="*/ 2268610 w 2268486"/>
                    <a:gd name="connsiteY2344" fmla="*/ 15136 h 1208282"/>
                    <a:gd name="connsiteX2345" fmla="*/ 2262203 w 2268486"/>
                    <a:gd name="connsiteY2345" fmla="*/ 14190 h 1208282"/>
                    <a:gd name="connsiteX2346" fmla="*/ 2253218 w 2268486"/>
                    <a:gd name="connsiteY2346" fmla="*/ 14190 h 1208282"/>
                    <a:gd name="connsiteX2347" fmla="*/ 2247346 w 2268486"/>
                    <a:gd name="connsiteY2347" fmla="*/ 13716 h 1208282"/>
                    <a:gd name="connsiteX2348" fmla="*/ 2236079 w 2268486"/>
                    <a:gd name="connsiteY2348" fmla="*/ 14663 h 1208282"/>
                    <a:gd name="connsiteX2349" fmla="*/ 2239215 w 2268486"/>
                    <a:gd name="connsiteY2349" fmla="*/ 11351 h 1208282"/>
                    <a:gd name="connsiteX2350" fmla="*/ 2232433 w 2268486"/>
                    <a:gd name="connsiteY2350" fmla="*/ 10406 h 1208282"/>
                    <a:gd name="connsiteX2351" fmla="*/ 2227901 w 2268486"/>
                    <a:gd name="connsiteY2351" fmla="*/ 7567 h 1208282"/>
                    <a:gd name="connsiteX2352" fmla="*/ 2219746 w 2268486"/>
                    <a:gd name="connsiteY2352" fmla="*/ 8513 h 1208282"/>
                    <a:gd name="connsiteX2353" fmla="*/ 2215127 w 2268486"/>
                    <a:gd name="connsiteY2353" fmla="*/ 7567 h 1208282"/>
                    <a:gd name="connsiteX2354" fmla="*/ 2207084 w 2268486"/>
                    <a:gd name="connsiteY2354" fmla="*/ 7094 h 1208282"/>
                    <a:gd name="connsiteX2355" fmla="*/ 2201123 w 2268486"/>
                    <a:gd name="connsiteY2355" fmla="*/ 7094 h 1208282"/>
                    <a:gd name="connsiteX2356" fmla="*/ 2189617 w 2268486"/>
                    <a:gd name="connsiteY2356" fmla="*/ 7780 h 1208282"/>
                    <a:gd name="connsiteX2357" fmla="*/ 2184447 w 2268486"/>
                    <a:gd name="connsiteY2357" fmla="*/ 8040 h 1208282"/>
                    <a:gd name="connsiteX2358" fmla="*/ 2175008 w 2268486"/>
                    <a:gd name="connsiteY2358" fmla="*/ 9333 h 1208282"/>
                    <a:gd name="connsiteX2359" fmla="*/ 2163741 w 2268486"/>
                    <a:gd name="connsiteY2359" fmla="*/ 10406 h 1208282"/>
                    <a:gd name="connsiteX2360" fmla="*/ 2145828 w 2268486"/>
                    <a:gd name="connsiteY2360" fmla="*/ 10406 h 1208282"/>
                    <a:gd name="connsiteX2361" fmla="*/ 2160119 w 2268486"/>
                    <a:gd name="connsiteY2361" fmla="*/ 8513 h 1208282"/>
                    <a:gd name="connsiteX2362" fmla="*/ 2173787 w 2268486"/>
                    <a:gd name="connsiteY2362" fmla="*/ 7690 h 1208282"/>
                    <a:gd name="connsiteX2363" fmla="*/ 2180274 w 2268486"/>
                    <a:gd name="connsiteY2363" fmla="*/ 7094 h 1208282"/>
                    <a:gd name="connsiteX2364" fmla="*/ 2188022 w 2268486"/>
                    <a:gd name="connsiteY2364" fmla="*/ 6148 h 1208282"/>
                    <a:gd name="connsiteX2365" fmla="*/ 2181742 w 2268486"/>
                    <a:gd name="connsiteY2365" fmla="*/ 5202 h 1208282"/>
                    <a:gd name="connsiteX2366" fmla="*/ 2176484 w 2268486"/>
                    <a:gd name="connsiteY2366" fmla="*/ 4999 h 1208282"/>
                    <a:gd name="connsiteX2367" fmla="*/ 2169478 w 2268486"/>
                    <a:gd name="connsiteY2367" fmla="*/ 4729 h 1208282"/>
                    <a:gd name="connsiteX2368" fmla="*/ 2157701 w 2268486"/>
                    <a:gd name="connsiteY2368" fmla="*/ 3782 h 1208282"/>
                    <a:gd name="connsiteX2369" fmla="*/ 2146610 w 2268486"/>
                    <a:gd name="connsiteY2369" fmla="*/ 4256 h 1208282"/>
                    <a:gd name="connsiteX2370" fmla="*/ 2137825 w 2268486"/>
                    <a:gd name="connsiteY2370" fmla="*/ 3309 h 1208282"/>
                    <a:gd name="connsiteX2371" fmla="*/ 2125745 w 2268486"/>
                    <a:gd name="connsiteY2371" fmla="*/ 1891 h 1208282"/>
                    <a:gd name="connsiteX2372" fmla="*/ 2096518 w 2268486"/>
                    <a:gd name="connsiteY2372" fmla="*/ 1891 h 1208282"/>
                    <a:gd name="connsiteX2373" fmla="*/ 2087374 w 2268486"/>
                    <a:gd name="connsiteY2373" fmla="*/ 944 h 1208282"/>
                    <a:gd name="connsiteX2374" fmla="*/ 2075277 w 2268486"/>
                    <a:gd name="connsiteY2374" fmla="*/ -2 h 1208282"/>
                    <a:gd name="connsiteX2375" fmla="*/ 2031305 w 2268486"/>
                    <a:gd name="connsiteY2375" fmla="*/ -2 h 1208282"/>
                    <a:gd name="connsiteX2376" fmla="*/ 2003027 w 2268486"/>
                    <a:gd name="connsiteY2376" fmla="*/ 1417 h 1208282"/>
                    <a:gd name="connsiteX2377" fmla="*/ 1997944 w 2268486"/>
                    <a:gd name="connsiteY2377" fmla="*/ 1417 h 1208282"/>
                    <a:gd name="connsiteX2378" fmla="*/ 1991641 w 2268486"/>
                    <a:gd name="connsiteY2378" fmla="*/ 2837 h 1208282"/>
                    <a:gd name="connsiteX2379" fmla="*/ 1979936 w 2268486"/>
                    <a:gd name="connsiteY2379" fmla="*/ 4738 h 1208282"/>
                    <a:gd name="connsiteX2380" fmla="*/ 1973584 w 2268486"/>
                    <a:gd name="connsiteY2380" fmla="*/ 4857 h 1208282"/>
                    <a:gd name="connsiteX2381" fmla="*/ 1957459 w 2268486"/>
                    <a:gd name="connsiteY2381" fmla="*/ 5202 h 1208282"/>
                    <a:gd name="connsiteX2382" fmla="*/ 1949360 w 2268486"/>
                    <a:gd name="connsiteY2382" fmla="*/ 4729 h 1208282"/>
                    <a:gd name="connsiteX2383" fmla="*/ 1941891 w 2268486"/>
                    <a:gd name="connsiteY2383" fmla="*/ 4729 h 1208282"/>
                    <a:gd name="connsiteX2384" fmla="*/ 1932963 w 2268486"/>
                    <a:gd name="connsiteY2384" fmla="*/ 6148 h 1208282"/>
                    <a:gd name="connsiteX2385" fmla="*/ 1927904 w 2268486"/>
                    <a:gd name="connsiteY2385" fmla="*/ 6586 h 1208282"/>
                    <a:gd name="connsiteX2386" fmla="*/ 1912521 w 2268486"/>
                    <a:gd name="connsiteY2386" fmla="*/ 7567 h 1208282"/>
                    <a:gd name="connsiteX2387" fmla="*/ 1902539 w 2268486"/>
                    <a:gd name="connsiteY2387" fmla="*/ 9460 h 1208282"/>
                    <a:gd name="connsiteX2388" fmla="*/ 1895406 w 2268486"/>
                    <a:gd name="connsiteY2388" fmla="*/ 10410 h 1208282"/>
                    <a:gd name="connsiteX2389" fmla="*/ 1890195 w 2268486"/>
                    <a:gd name="connsiteY2389" fmla="*/ 13244 h 1208282"/>
                    <a:gd name="connsiteX2390" fmla="*/ 1883692 w 2268486"/>
                    <a:gd name="connsiteY2390" fmla="*/ 16082 h 1208282"/>
                    <a:gd name="connsiteX2391" fmla="*/ 1894624 w 2268486"/>
                    <a:gd name="connsiteY2391" fmla="*/ 18677 h 1208282"/>
                    <a:gd name="connsiteX2392" fmla="*/ 1911707 w 2268486"/>
                    <a:gd name="connsiteY2392" fmla="*/ 22705 h 1208282"/>
                    <a:gd name="connsiteX2393" fmla="*/ 1899626 w 2268486"/>
                    <a:gd name="connsiteY2393" fmla="*/ 21871 h 1208282"/>
                    <a:gd name="connsiteX2394" fmla="*/ 1890993 w 2268486"/>
                    <a:gd name="connsiteY2394" fmla="*/ 20889 h 1208282"/>
                    <a:gd name="connsiteX2395" fmla="*/ 1886046 w 2268486"/>
                    <a:gd name="connsiteY2395" fmla="*/ 19394 h 1208282"/>
                    <a:gd name="connsiteX2396" fmla="*/ 1879950 w 2268486"/>
                    <a:gd name="connsiteY2396" fmla="*/ 18697 h 1208282"/>
                    <a:gd name="connsiteX2397" fmla="*/ 1865899 w 2268486"/>
                    <a:gd name="connsiteY2397" fmla="*/ 17975 h 1208282"/>
                    <a:gd name="connsiteX2398" fmla="*/ 1851808 w 2268486"/>
                    <a:gd name="connsiteY2398" fmla="*/ 16555 h 1208282"/>
                    <a:gd name="connsiteX2399" fmla="*/ 1846917 w 2268486"/>
                    <a:gd name="connsiteY2399" fmla="*/ 14663 h 1208282"/>
                    <a:gd name="connsiteX2400" fmla="*/ 1830225 w 2268486"/>
                    <a:gd name="connsiteY2400" fmla="*/ 14663 h 1208282"/>
                    <a:gd name="connsiteX2401" fmla="*/ 1823187 w 2268486"/>
                    <a:gd name="connsiteY2401" fmla="*/ 15136 h 1208282"/>
                    <a:gd name="connsiteX2402" fmla="*/ 1813891 w 2268486"/>
                    <a:gd name="connsiteY2402" fmla="*/ 17028 h 1208282"/>
                    <a:gd name="connsiteX2403" fmla="*/ 1804388 w 2268486"/>
                    <a:gd name="connsiteY2403" fmla="*/ 19394 h 1208282"/>
                    <a:gd name="connsiteX2404" fmla="*/ 1833536 w 2268486"/>
                    <a:gd name="connsiteY2404" fmla="*/ 23178 h 1208282"/>
                    <a:gd name="connsiteX2405" fmla="*/ 1823706 w 2268486"/>
                    <a:gd name="connsiteY2405" fmla="*/ 24124 h 1208282"/>
                    <a:gd name="connsiteX2406" fmla="*/ 1813700 w 2268486"/>
                    <a:gd name="connsiteY2406" fmla="*/ 23178 h 1208282"/>
                    <a:gd name="connsiteX2407" fmla="*/ 1800271 w 2268486"/>
                    <a:gd name="connsiteY2407" fmla="*/ 22232 h 1208282"/>
                    <a:gd name="connsiteX2408" fmla="*/ 1795412 w 2268486"/>
                    <a:gd name="connsiteY2408" fmla="*/ 23651 h 1208282"/>
                    <a:gd name="connsiteX2409" fmla="*/ 1791845 w 2268486"/>
                    <a:gd name="connsiteY2409" fmla="*/ 21758 h 1208282"/>
                    <a:gd name="connsiteX2410" fmla="*/ 1770310 w 2268486"/>
                    <a:gd name="connsiteY2410" fmla="*/ 21758 h 1208282"/>
                    <a:gd name="connsiteX2411" fmla="*/ 1765610 w 2268486"/>
                    <a:gd name="connsiteY2411" fmla="*/ 22705 h 1208282"/>
                    <a:gd name="connsiteX2412" fmla="*/ 1757224 w 2268486"/>
                    <a:gd name="connsiteY2412" fmla="*/ 23178 h 1208282"/>
                    <a:gd name="connsiteX2413" fmla="*/ 1749891 w 2268486"/>
                    <a:gd name="connsiteY2413" fmla="*/ 23178 h 1208282"/>
                    <a:gd name="connsiteX2414" fmla="*/ 1743245 w 2268486"/>
                    <a:gd name="connsiteY2414" fmla="*/ 24597 h 1208282"/>
                    <a:gd name="connsiteX2415" fmla="*/ 1735705 w 2268486"/>
                    <a:gd name="connsiteY2415" fmla="*/ 25070 h 1208282"/>
                    <a:gd name="connsiteX2416" fmla="*/ 1726010 w 2268486"/>
                    <a:gd name="connsiteY2416" fmla="*/ 26489 h 1208282"/>
                    <a:gd name="connsiteX2417" fmla="*/ 1720824 w 2268486"/>
                    <a:gd name="connsiteY2417" fmla="*/ 26489 h 1208282"/>
                    <a:gd name="connsiteX2418" fmla="*/ 1710244 w 2268486"/>
                    <a:gd name="connsiteY2418" fmla="*/ 28854 h 1208282"/>
                    <a:gd name="connsiteX2419" fmla="*/ 1715454 w 2268486"/>
                    <a:gd name="connsiteY2419" fmla="*/ 29801 h 1208282"/>
                    <a:gd name="connsiteX2420" fmla="*/ 1724143 w 2268486"/>
                    <a:gd name="connsiteY2420" fmla="*/ 30747 h 1208282"/>
                    <a:gd name="connsiteX2421" fmla="*/ 1730167 w 2268486"/>
                    <a:gd name="connsiteY2421" fmla="*/ 28854 h 1208282"/>
                    <a:gd name="connsiteX2422" fmla="*/ 1739463 w 2268486"/>
                    <a:gd name="connsiteY2422" fmla="*/ 28382 h 1208282"/>
                    <a:gd name="connsiteX2423" fmla="*/ 1745359 w 2268486"/>
                    <a:gd name="connsiteY2423" fmla="*/ 29801 h 1208282"/>
                    <a:gd name="connsiteX2424" fmla="*/ 1740492 w 2268486"/>
                    <a:gd name="connsiteY2424" fmla="*/ 30708 h 1208282"/>
                    <a:gd name="connsiteX2425" fmla="*/ 1720975 w 2268486"/>
                    <a:gd name="connsiteY2425" fmla="*/ 34058 h 1208282"/>
                    <a:gd name="connsiteX2426" fmla="*/ 1726896 w 2268486"/>
                    <a:gd name="connsiteY2426" fmla="*/ 35478 h 1208282"/>
                    <a:gd name="connsiteX2427" fmla="*/ 1736311 w 2268486"/>
                    <a:gd name="connsiteY2427" fmla="*/ 33828 h 1208282"/>
                    <a:gd name="connsiteX2428" fmla="*/ 1750019 w 2268486"/>
                    <a:gd name="connsiteY2428" fmla="*/ 32166 h 1208282"/>
                    <a:gd name="connsiteX2429" fmla="*/ 1756969 w 2268486"/>
                    <a:gd name="connsiteY2429" fmla="*/ 32166 h 1208282"/>
                    <a:gd name="connsiteX2430" fmla="*/ 1748375 w 2268486"/>
                    <a:gd name="connsiteY2430" fmla="*/ 34058 h 1208282"/>
                    <a:gd name="connsiteX2431" fmla="*/ 1735409 w 2268486"/>
                    <a:gd name="connsiteY2431" fmla="*/ 35950 h 1208282"/>
                    <a:gd name="connsiteX2432" fmla="*/ 1744035 w 2268486"/>
                    <a:gd name="connsiteY2432" fmla="*/ 38315 h 1208282"/>
                    <a:gd name="connsiteX2433" fmla="*/ 1737245 w 2268486"/>
                    <a:gd name="connsiteY2433" fmla="*/ 37843 h 1208282"/>
                    <a:gd name="connsiteX2434" fmla="*/ 1732441 w 2268486"/>
                    <a:gd name="connsiteY2434" fmla="*/ 37843 h 1208282"/>
                    <a:gd name="connsiteX2435" fmla="*/ 1726377 w 2268486"/>
                    <a:gd name="connsiteY2435" fmla="*/ 38789 h 1208282"/>
                    <a:gd name="connsiteX2436" fmla="*/ 1728747 w 2268486"/>
                    <a:gd name="connsiteY2436" fmla="*/ 42573 h 1208282"/>
                    <a:gd name="connsiteX2437" fmla="*/ 1746828 w 2268486"/>
                    <a:gd name="connsiteY2437" fmla="*/ 41154 h 1208282"/>
                    <a:gd name="connsiteX2438" fmla="*/ 1782175 w 2268486"/>
                    <a:gd name="connsiteY2438" fmla="*/ 40208 h 1208282"/>
                    <a:gd name="connsiteX2439" fmla="*/ 1794319 w 2268486"/>
                    <a:gd name="connsiteY2439" fmla="*/ 39261 h 1208282"/>
                    <a:gd name="connsiteX2440" fmla="*/ 1827767 w 2268486"/>
                    <a:gd name="connsiteY2440" fmla="*/ 35950 h 1208282"/>
                    <a:gd name="connsiteX2441" fmla="*/ 1792157 w 2268486"/>
                    <a:gd name="connsiteY2441" fmla="*/ 41627 h 1208282"/>
                    <a:gd name="connsiteX2442" fmla="*/ 1775377 w 2268486"/>
                    <a:gd name="connsiteY2442" fmla="*/ 42100 h 1208282"/>
                    <a:gd name="connsiteX2443" fmla="*/ 1746014 w 2268486"/>
                    <a:gd name="connsiteY2443" fmla="*/ 42100 h 1208282"/>
                    <a:gd name="connsiteX2444" fmla="*/ 1734747 w 2268486"/>
                    <a:gd name="connsiteY2444" fmla="*/ 43992 h 1208282"/>
                    <a:gd name="connsiteX2445" fmla="*/ 1740093 w 2268486"/>
                    <a:gd name="connsiteY2445" fmla="*/ 48250 h 1208282"/>
                    <a:gd name="connsiteX2446" fmla="*/ 1754607 w 2268486"/>
                    <a:gd name="connsiteY2446" fmla="*/ 48250 h 1208282"/>
                    <a:gd name="connsiteX2447" fmla="*/ 1764206 w 2268486"/>
                    <a:gd name="connsiteY2447" fmla="*/ 49668 h 1208282"/>
                    <a:gd name="connsiteX2448" fmla="*/ 1774315 w 2268486"/>
                    <a:gd name="connsiteY2448" fmla="*/ 47303 h 1208282"/>
                    <a:gd name="connsiteX2449" fmla="*/ 1796745 w 2268486"/>
                    <a:gd name="connsiteY2449" fmla="*/ 43519 h 1208282"/>
                    <a:gd name="connsiteX2450" fmla="*/ 1806599 w 2268486"/>
                    <a:gd name="connsiteY2450" fmla="*/ 41627 h 1208282"/>
                    <a:gd name="connsiteX2451" fmla="*/ 1813165 w 2268486"/>
                    <a:gd name="connsiteY2451" fmla="*/ 41627 h 1208282"/>
                    <a:gd name="connsiteX2452" fmla="*/ 1785302 w 2268486"/>
                    <a:gd name="connsiteY2452" fmla="*/ 47303 h 1208282"/>
                    <a:gd name="connsiteX2453" fmla="*/ 1775049 w 2268486"/>
                    <a:gd name="connsiteY2453" fmla="*/ 50142 h 1208282"/>
                    <a:gd name="connsiteX2454" fmla="*/ 1785406 w 2268486"/>
                    <a:gd name="connsiteY2454" fmla="*/ 52034 h 1208282"/>
                    <a:gd name="connsiteX2455" fmla="*/ 1795093 w 2268486"/>
                    <a:gd name="connsiteY2455" fmla="*/ 52034 h 1208282"/>
                    <a:gd name="connsiteX2456" fmla="*/ 1828956 w 2268486"/>
                    <a:gd name="connsiteY2456" fmla="*/ 51088 h 1208282"/>
                    <a:gd name="connsiteX2457" fmla="*/ 1833815 w 2268486"/>
                    <a:gd name="connsiteY2457" fmla="*/ 46830 h 1208282"/>
                    <a:gd name="connsiteX2458" fmla="*/ 1839385 w 2268486"/>
                    <a:gd name="connsiteY2458" fmla="*/ 47303 h 1208282"/>
                    <a:gd name="connsiteX2459" fmla="*/ 1853013 w 2268486"/>
                    <a:gd name="connsiteY2459" fmla="*/ 47303 h 1208282"/>
                    <a:gd name="connsiteX2460" fmla="*/ 1841882 w 2268486"/>
                    <a:gd name="connsiteY2460" fmla="*/ 49196 h 1208282"/>
                    <a:gd name="connsiteX2461" fmla="*/ 1852766 w 2268486"/>
                    <a:gd name="connsiteY2461" fmla="*/ 51088 h 1208282"/>
                    <a:gd name="connsiteX2462" fmla="*/ 1869928 w 2268486"/>
                    <a:gd name="connsiteY2462" fmla="*/ 49668 h 1208282"/>
                    <a:gd name="connsiteX2463" fmla="*/ 1887801 w 2268486"/>
                    <a:gd name="connsiteY2463" fmla="*/ 48723 h 1208282"/>
                    <a:gd name="connsiteX2464" fmla="*/ 1903257 w 2268486"/>
                    <a:gd name="connsiteY2464" fmla="*/ 46830 h 1208282"/>
                    <a:gd name="connsiteX2465" fmla="*/ 1917356 w 2268486"/>
                    <a:gd name="connsiteY2465" fmla="*/ 44938 h 1208282"/>
                    <a:gd name="connsiteX2466" fmla="*/ 1923332 w 2268486"/>
                    <a:gd name="connsiteY2466" fmla="*/ 42100 h 1208282"/>
                    <a:gd name="connsiteX2467" fmla="*/ 1928742 w 2268486"/>
                    <a:gd name="connsiteY2467" fmla="*/ 39735 h 1208282"/>
                    <a:gd name="connsiteX2468" fmla="*/ 1935070 w 2268486"/>
                    <a:gd name="connsiteY2468" fmla="*/ 39689 h 1208282"/>
                    <a:gd name="connsiteX2469" fmla="*/ 1955959 w 2268486"/>
                    <a:gd name="connsiteY2469" fmla="*/ 35478 h 1208282"/>
                    <a:gd name="connsiteX2470" fmla="*/ 1947437 w 2268486"/>
                    <a:gd name="connsiteY2470" fmla="*/ 38315 h 1208282"/>
                    <a:gd name="connsiteX2471" fmla="*/ 1937575 w 2268486"/>
                    <a:gd name="connsiteY2471" fmla="*/ 41154 h 1208282"/>
                    <a:gd name="connsiteX2472" fmla="*/ 1930338 w 2268486"/>
                    <a:gd name="connsiteY2472" fmla="*/ 42100 h 1208282"/>
                    <a:gd name="connsiteX2473" fmla="*/ 1926133 w 2268486"/>
                    <a:gd name="connsiteY2473" fmla="*/ 44938 h 1208282"/>
                    <a:gd name="connsiteX2474" fmla="*/ 1944237 w 2268486"/>
                    <a:gd name="connsiteY2474" fmla="*/ 44465 h 1208282"/>
                    <a:gd name="connsiteX2475" fmla="*/ 1953557 w 2268486"/>
                    <a:gd name="connsiteY2475" fmla="*/ 43992 h 1208282"/>
                    <a:gd name="connsiteX2476" fmla="*/ 1957626 w 2268486"/>
                    <a:gd name="connsiteY2476" fmla="*/ 45412 h 1208282"/>
                    <a:gd name="connsiteX2477" fmla="*/ 1928862 w 2268486"/>
                    <a:gd name="connsiteY2477" fmla="*/ 46357 h 1208282"/>
                    <a:gd name="connsiteX2478" fmla="*/ 1919726 w 2268486"/>
                    <a:gd name="connsiteY2478" fmla="*/ 47777 h 1208282"/>
                    <a:gd name="connsiteX2479" fmla="*/ 1906169 w 2268486"/>
                    <a:gd name="connsiteY2479" fmla="*/ 49196 h 1208282"/>
                    <a:gd name="connsiteX2480" fmla="*/ 1895693 w 2268486"/>
                    <a:gd name="connsiteY2480" fmla="*/ 51062 h 1208282"/>
                    <a:gd name="connsiteX2481" fmla="*/ 1880038 w 2268486"/>
                    <a:gd name="connsiteY2481" fmla="*/ 52980 h 1208282"/>
                    <a:gd name="connsiteX2482" fmla="*/ 1865332 w 2268486"/>
                    <a:gd name="connsiteY2482" fmla="*/ 53453 h 1208282"/>
                    <a:gd name="connsiteX2483" fmla="*/ 1852550 w 2268486"/>
                    <a:gd name="connsiteY2483" fmla="*/ 54872 h 1208282"/>
                    <a:gd name="connsiteX2484" fmla="*/ 1843709 w 2268486"/>
                    <a:gd name="connsiteY2484" fmla="*/ 54872 h 1208282"/>
                    <a:gd name="connsiteX2485" fmla="*/ 1834573 w 2268486"/>
                    <a:gd name="connsiteY2485" fmla="*/ 55819 h 1208282"/>
                    <a:gd name="connsiteX2486" fmla="*/ 1842504 w 2268486"/>
                    <a:gd name="connsiteY2486" fmla="*/ 60549 h 1208282"/>
                    <a:gd name="connsiteX2487" fmla="*/ 1849773 w 2268486"/>
                    <a:gd name="connsiteY2487" fmla="*/ 62014 h 1208282"/>
                    <a:gd name="connsiteX2488" fmla="*/ 1852885 w 2268486"/>
                    <a:gd name="connsiteY2488" fmla="*/ 64803 h 1208282"/>
                    <a:gd name="connsiteX2489" fmla="*/ 1848162 w 2268486"/>
                    <a:gd name="connsiteY2489" fmla="*/ 70706 h 1208282"/>
                    <a:gd name="connsiteX2490" fmla="*/ 1842544 w 2268486"/>
                    <a:gd name="connsiteY2490" fmla="*/ 68345 h 1208282"/>
                    <a:gd name="connsiteX2491" fmla="*/ 1835116 w 2268486"/>
                    <a:gd name="connsiteY2491" fmla="*/ 63032 h 1208282"/>
                    <a:gd name="connsiteX2492" fmla="*/ 1827392 w 2268486"/>
                    <a:gd name="connsiteY2492" fmla="*/ 60549 h 1208282"/>
                    <a:gd name="connsiteX2493" fmla="*/ 1823370 w 2268486"/>
                    <a:gd name="connsiteY2493" fmla="*/ 57711 h 1208282"/>
                    <a:gd name="connsiteX2494" fmla="*/ 1809758 w 2268486"/>
                    <a:gd name="connsiteY2494" fmla="*/ 57237 h 1208282"/>
                    <a:gd name="connsiteX2495" fmla="*/ 1798253 w 2268486"/>
                    <a:gd name="connsiteY2495" fmla="*/ 57237 h 1208282"/>
                    <a:gd name="connsiteX2496" fmla="*/ 1789986 w 2268486"/>
                    <a:gd name="connsiteY2496" fmla="*/ 56764 h 1208282"/>
                    <a:gd name="connsiteX2497" fmla="*/ 1785374 w 2268486"/>
                    <a:gd name="connsiteY2497" fmla="*/ 55819 h 1208282"/>
                    <a:gd name="connsiteX2498" fmla="*/ 1774371 w 2268486"/>
                    <a:gd name="connsiteY2498" fmla="*/ 55819 h 1208282"/>
                    <a:gd name="connsiteX2499" fmla="*/ 1767781 w 2268486"/>
                    <a:gd name="connsiteY2499" fmla="*/ 58184 h 1208282"/>
                    <a:gd name="connsiteX2500" fmla="*/ 1765299 w 2268486"/>
                    <a:gd name="connsiteY2500" fmla="*/ 61495 h 1208282"/>
                    <a:gd name="connsiteX2501" fmla="*/ 1759777 w 2268486"/>
                    <a:gd name="connsiteY2501" fmla="*/ 65983 h 1208282"/>
                    <a:gd name="connsiteX2502" fmla="*/ 1780850 w 2268486"/>
                    <a:gd name="connsiteY2502" fmla="*/ 71296 h 1208282"/>
                    <a:gd name="connsiteX2503" fmla="*/ 1784058 w 2268486"/>
                    <a:gd name="connsiteY2503" fmla="*/ 75429 h 1208282"/>
                    <a:gd name="connsiteX2504" fmla="*/ 1783443 w 2268486"/>
                    <a:gd name="connsiteY2504" fmla="*/ 81923 h 1208282"/>
                    <a:gd name="connsiteX2505" fmla="*/ 1789930 w 2268486"/>
                    <a:gd name="connsiteY2505" fmla="*/ 81333 h 1208282"/>
                    <a:gd name="connsiteX2506" fmla="*/ 1784552 w 2268486"/>
                    <a:gd name="connsiteY2506" fmla="*/ 84284 h 1208282"/>
                    <a:gd name="connsiteX2507" fmla="*/ 1779031 w 2268486"/>
                    <a:gd name="connsiteY2507" fmla="*/ 83103 h 1208282"/>
                    <a:gd name="connsiteX2508" fmla="*/ 1772632 w 2268486"/>
                    <a:gd name="connsiteY2508" fmla="*/ 84874 h 1208282"/>
                    <a:gd name="connsiteX2509" fmla="*/ 1776901 w 2268486"/>
                    <a:gd name="connsiteY2509" fmla="*/ 87235 h 1208282"/>
                    <a:gd name="connsiteX2510" fmla="*/ 1784249 w 2268486"/>
                    <a:gd name="connsiteY2510" fmla="*/ 88416 h 1208282"/>
                    <a:gd name="connsiteX2511" fmla="*/ 1798572 w 2268486"/>
                    <a:gd name="connsiteY2511" fmla="*/ 89007 h 1208282"/>
                    <a:gd name="connsiteX2512" fmla="*/ 1810349 w 2268486"/>
                    <a:gd name="connsiteY2512" fmla="*/ 89007 h 1208282"/>
                    <a:gd name="connsiteX2513" fmla="*/ 1819565 w 2268486"/>
                    <a:gd name="connsiteY2513" fmla="*/ 88416 h 1208282"/>
                    <a:gd name="connsiteX2514" fmla="*/ 1823203 w 2268486"/>
                    <a:gd name="connsiteY2514" fmla="*/ 86646 h 1208282"/>
                    <a:gd name="connsiteX2515" fmla="*/ 1830145 w 2268486"/>
                    <a:gd name="connsiteY2515" fmla="*/ 86055 h 1208282"/>
                    <a:gd name="connsiteX2516" fmla="*/ 1822876 w 2268486"/>
                    <a:gd name="connsiteY2516" fmla="*/ 89597 h 1208282"/>
                    <a:gd name="connsiteX2517" fmla="*/ 1812136 w 2268486"/>
                    <a:gd name="connsiteY2517" fmla="*/ 90778 h 1208282"/>
                    <a:gd name="connsiteX2518" fmla="*/ 1794742 w 2268486"/>
                    <a:gd name="connsiteY2518" fmla="*/ 91368 h 1208282"/>
                    <a:gd name="connsiteX2519" fmla="*/ 1792388 w 2268486"/>
                    <a:gd name="connsiteY2519" fmla="*/ 94910 h 1208282"/>
                    <a:gd name="connsiteX2520" fmla="*/ 1784584 w 2268486"/>
                    <a:gd name="connsiteY2520" fmla="*/ 91959 h 1208282"/>
                    <a:gd name="connsiteX2521" fmla="*/ 1779829 w 2268486"/>
                    <a:gd name="connsiteY2521" fmla="*/ 89597 h 1208282"/>
                    <a:gd name="connsiteX2522" fmla="*/ 1770589 w 2268486"/>
                    <a:gd name="connsiteY2522" fmla="*/ 90188 h 1208282"/>
                    <a:gd name="connsiteX2523" fmla="*/ 1763336 w 2268486"/>
                    <a:gd name="connsiteY2523" fmla="*/ 90188 h 1208282"/>
                    <a:gd name="connsiteX2524" fmla="*/ 1751551 w 2268486"/>
                    <a:gd name="connsiteY2524" fmla="*/ 90188 h 1208282"/>
                    <a:gd name="connsiteX2525" fmla="*/ 1742830 w 2268486"/>
                    <a:gd name="connsiteY2525" fmla="*/ 91959 h 1208282"/>
                    <a:gd name="connsiteX2526" fmla="*/ 1736662 w 2268486"/>
                    <a:gd name="connsiteY2526" fmla="*/ 91368 h 1208282"/>
                    <a:gd name="connsiteX2527" fmla="*/ 1729864 w 2268486"/>
                    <a:gd name="connsiteY2527" fmla="*/ 91368 h 1208282"/>
                    <a:gd name="connsiteX2528" fmla="*/ 1719818 w 2268486"/>
                    <a:gd name="connsiteY2528" fmla="*/ 94320 h 1208282"/>
                    <a:gd name="connsiteX2529" fmla="*/ 1713403 w 2268486"/>
                    <a:gd name="connsiteY2529" fmla="*/ 97271 h 1208282"/>
                    <a:gd name="connsiteX2530" fmla="*/ 1703118 w 2268486"/>
                    <a:gd name="connsiteY2530" fmla="*/ 100814 h 1208282"/>
                    <a:gd name="connsiteX2531" fmla="*/ 1692370 w 2268486"/>
                    <a:gd name="connsiteY2531" fmla="*/ 108488 h 1208282"/>
                    <a:gd name="connsiteX2532" fmla="*/ 1697693 w 2268486"/>
                    <a:gd name="connsiteY2532" fmla="*/ 109078 h 1208282"/>
                    <a:gd name="connsiteX2533" fmla="*/ 1701905 w 2268486"/>
                    <a:gd name="connsiteY2533" fmla="*/ 110259 h 1208282"/>
                    <a:gd name="connsiteX2534" fmla="*/ 1707786 w 2268486"/>
                    <a:gd name="connsiteY2534" fmla="*/ 109078 h 1208282"/>
                    <a:gd name="connsiteX2535" fmla="*/ 1714768 w 2268486"/>
                    <a:gd name="connsiteY2535" fmla="*/ 107308 h 1208282"/>
                    <a:gd name="connsiteX2536" fmla="*/ 1721654 w 2268486"/>
                    <a:gd name="connsiteY2536" fmla="*/ 110259 h 1208282"/>
                    <a:gd name="connsiteX2537" fmla="*/ 1733032 w 2268486"/>
                    <a:gd name="connsiteY2537" fmla="*/ 109078 h 1208282"/>
                    <a:gd name="connsiteX2538" fmla="*/ 1738832 w 2268486"/>
                    <a:gd name="connsiteY2538" fmla="*/ 107106 h 1208282"/>
                    <a:gd name="connsiteX2539" fmla="*/ 1750817 w 2268486"/>
                    <a:gd name="connsiteY2539" fmla="*/ 103175 h 1208282"/>
                    <a:gd name="connsiteX2540" fmla="*/ 1740205 w 2268486"/>
                    <a:gd name="connsiteY2540" fmla="*/ 109669 h 1208282"/>
                    <a:gd name="connsiteX2541" fmla="*/ 1732154 w 2268486"/>
                    <a:gd name="connsiteY2541" fmla="*/ 112030 h 1208282"/>
                    <a:gd name="connsiteX2542" fmla="*/ 1725085 w 2268486"/>
                    <a:gd name="connsiteY2542" fmla="*/ 112621 h 1208282"/>
                    <a:gd name="connsiteX2543" fmla="*/ 1726274 w 2268486"/>
                    <a:gd name="connsiteY2543" fmla="*/ 117934 h 1208282"/>
                    <a:gd name="connsiteX2544" fmla="*/ 1729242 w 2268486"/>
                    <a:gd name="connsiteY2544" fmla="*/ 122066 h 1208282"/>
                    <a:gd name="connsiteX2545" fmla="*/ 1745423 w 2268486"/>
                    <a:gd name="connsiteY2545" fmla="*/ 123838 h 1208282"/>
                    <a:gd name="connsiteX2546" fmla="*/ 1759331 w 2268486"/>
                    <a:gd name="connsiteY2546" fmla="*/ 122066 h 1208282"/>
                    <a:gd name="connsiteX2547" fmla="*/ 1776135 w 2268486"/>
                    <a:gd name="connsiteY2547" fmla="*/ 114392 h 1208282"/>
                    <a:gd name="connsiteX2548" fmla="*/ 1784433 w 2268486"/>
                    <a:gd name="connsiteY2548" fmla="*/ 110850 h 1208282"/>
                    <a:gd name="connsiteX2549" fmla="*/ 1769712 w 2268486"/>
                    <a:gd name="connsiteY2549" fmla="*/ 119682 h 1208282"/>
                    <a:gd name="connsiteX2550" fmla="*/ 1754527 w 2268486"/>
                    <a:gd name="connsiteY2550" fmla="*/ 124427 h 1208282"/>
                    <a:gd name="connsiteX2551" fmla="*/ 1738585 w 2268486"/>
                    <a:gd name="connsiteY2551" fmla="*/ 126789 h 1208282"/>
                    <a:gd name="connsiteX2552" fmla="*/ 1729130 w 2268486"/>
                    <a:gd name="connsiteY2552" fmla="*/ 127380 h 1208282"/>
                    <a:gd name="connsiteX2553" fmla="*/ 1719842 w 2268486"/>
                    <a:gd name="connsiteY2553" fmla="*/ 127380 h 1208282"/>
                    <a:gd name="connsiteX2554" fmla="*/ 1714951 w 2268486"/>
                    <a:gd name="connsiteY2554" fmla="*/ 125018 h 1208282"/>
                    <a:gd name="connsiteX2555" fmla="*/ 1709853 w 2268486"/>
                    <a:gd name="connsiteY2555" fmla="*/ 125018 h 1208282"/>
                    <a:gd name="connsiteX2556" fmla="*/ 1712175 w 2268486"/>
                    <a:gd name="connsiteY2556" fmla="*/ 120295 h 1208282"/>
                    <a:gd name="connsiteX2557" fmla="*/ 1709374 w 2268486"/>
                    <a:gd name="connsiteY2557" fmla="*/ 117344 h 1208282"/>
                    <a:gd name="connsiteX2558" fmla="*/ 1697102 w 2268486"/>
                    <a:gd name="connsiteY2558" fmla="*/ 113802 h 1208282"/>
                    <a:gd name="connsiteX2559" fmla="*/ 1690192 w 2268486"/>
                    <a:gd name="connsiteY2559" fmla="*/ 113802 h 1208282"/>
                    <a:gd name="connsiteX2560" fmla="*/ 1679301 w 2268486"/>
                    <a:gd name="connsiteY2560" fmla="*/ 116163 h 1208282"/>
                    <a:gd name="connsiteX2561" fmla="*/ 1673388 w 2268486"/>
                    <a:gd name="connsiteY2561" fmla="*/ 116175 h 1208282"/>
                    <a:gd name="connsiteX2562" fmla="*/ 1663702 w 2268486"/>
                    <a:gd name="connsiteY2562" fmla="*/ 121476 h 1208282"/>
                    <a:gd name="connsiteX2563" fmla="*/ 1672176 w 2268486"/>
                    <a:gd name="connsiteY2563" fmla="*/ 120432 h 1208282"/>
                    <a:gd name="connsiteX2564" fmla="*/ 1669654 w 2268486"/>
                    <a:gd name="connsiteY2564" fmla="*/ 127013 h 1208282"/>
                    <a:gd name="connsiteX2565" fmla="*/ 1676508 w 2268486"/>
                    <a:gd name="connsiteY2565" fmla="*/ 129226 h 1208282"/>
                    <a:gd name="connsiteX2566" fmla="*/ 1668609 w 2268486"/>
                    <a:gd name="connsiteY2566" fmla="*/ 132178 h 1208282"/>
                    <a:gd name="connsiteX2567" fmla="*/ 1651829 w 2268486"/>
                    <a:gd name="connsiteY2567" fmla="*/ 133654 h 1208282"/>
                    <a:gd name="connsiteX2568" fmla="*/ 1636374 w 2268486"/>
                    <a:gd name="connsiteY2568" fmla="*/ 136406 h 1208282"/>
                    <a:gd name="connsiteX2569" fmla="*/ 1619857 w 2268486"/>
                    <a:gd name="connsiteY2569" fmla="*/ 140295 h 1208282"/>
                    <a:gd name="connsiteX2570" fmla="*/ 1612644 w 2268486"/>
                    <a:gd name="connsiteY2570" fmla="*/ 146916 h 1208282"/>
                    <a:gd name="connsiteX2571" fmla="*/ 1620240 w 2268486"/>
                    <a:gd name="connsiteY2571" fmla="*/ 149889 h 1208282"/>
                    <a:gd name="connsiteX2572" fmla="*/ 1631418 w 2268486"/>
                    <a:gd name="connsiteY2572" fmla="*/ 146198 h 1208282"/>
                    <a:gd name="connsiteX2573" fmla="*/ 1628610 w 2268486"/>
                    <a:gd name="connsiteY2573" fmla="*/ 151365 h 1208282"/>
                    <a:gd name="connsiteX2574" fmla="*/ 1633325 w 2268486"/>
                    <a:gd name="connsiteY2574" fmla="*/ 151365 h 1208282"/>
                    <a:gd name="connsiteX2575" fmla="*/ 1640148 w 2268486"/>
                    <a:gd name="connsiteY2575" fmla="*/ 152840 h 1208282"/>
                    <a:gd name="connsiteX2576" fmla="*/ 1646882 w 2268486"/>
                    <a:gd name="connsiteY2576" fmla="*/ 151365 h 1208282"/>
                    <a:gd name="connsiteX2577" fmla="*/ 1653026 w 2268486"/>
                    <a:gd name="connsiteY2577" fmla="*/ 144723 h 1208282"/>
                    <a:gd name="connsiteX2578" fmla="*/ 1650640 w 2268486"/>
                    <a:gd name="connsiteY2578" fmla="*/ 150627 h 1208282"/>
                    <a:gd name="connsiteX2579" fmla="*/ 1656904 w 2268486"/>
                    <a:gd name="connsiteY2579" fmla="*/ 151365 h 1208282"/>
                    <a:gd name="connsiteX2580" fmla="*/ 1663390 w 2268486"/>
                    <a:gd name="connsiteY2580" fmla="*/ 151365 h 1208282"/>
                    <a:gd name="connsiteX2581" fmla="*/ 1673891 w 2268486"/>
                    <a:gd name="connsiteY2581" fmla="*/ 147675 h 1208282"/>
                    <a:gd name="connsiteX2582" fmla="*/ 1668912 w 2268486"/>
                    <a:gd name="connsiteY2582" fmla="*/ 150627 h 1208282"/>
                    <a:gd name="connsiteX2583" fmla="*/ 1678136 w 2268486"/>
                    <a:gd name="connsiteY2583" fmla="*/ 151365 h 1208282"/>
                    <a:gd name="connsiteX2584" fmla="*/ 1682620 w 2268486"/>
                    <a:gd name="connsiteY2584" fmla="*/ 154316 h 1208282"/>
                    <a:gd name="connsiteX2585" fmla="*/ 1688524 w 2268486"/>
                    <a:gd name="connsiteY2585" fmla="*/ 154316 h 1208282"/>
                    <a:gd name="connsiteX2586" fmla="*/ 1705257 w 2268486"/>
                    <a:gd name="connsiteY2586" fmla="*/ 153578 h 1208282"/>
                    <a:gd name="connsiteX2587" fmla="*/ 1699751 w 2268486"/>
                    <a:gd name="connsiteY2587" fmla="*/ 152103 h 1208282"/>
                    <a:gd name="connsiteX2588" fmla="*/ 1700557 w 2268486"/>
                    <a:gd name="connsiteY2588" fmla="*/ 146936 h 1208282"/>
                    <a:gd name="connsiteX2589" fmla="*/ 1703876 w 2268486"/>
                    <a:gd name="connsiteY2589" fmla="*/ 149889 h 1208282"/>
                    <a:gd name="connsiteX2590" fmla="*/ 1710299 w 2268486"/>
                    <a:gd name="connsiteY2590" fmla="*/ 149889 h 1208282"/>
                    <a:gd name="connsiteX2591" fmla="*/ 1718199 w 2268486"/>
                    <a:gd name="connsiteY2591" fmla="*/ 146936 h 1208282"/>
                    <a:gd name="connsiteX2592" fmla="*/ 1722539 w 2268486"/>
                    <a:gd name="connsiteY2592" fmla="*/ 150627 h 1208282"/>
                    <a:gd name="connsiteX2593" fmla="*/ 1731971 w 2268486"/>
                    <a:gd name="connsiteY2593" fmla="*/ 150627 h 1208282"/>
                    <a:gd name="connsiteX2594" fmla="*/ 1735649 w 2268486"/>
                    <a:gd name="connsiteY2594" fmla="*/ 147675 h 1208282"/>
                    <a:gd name="connsiteX2595" fmla="*/ 1741402 w 2268486"/>
                    <a:gd name="connsiteY2595" fmla="*/ 151227 h 1208282"/>
                    <a:gd name="connsiteX2596" fmla="*/ 1746293 w 2268486"/>
                    <a:gd name="connsiteY2596" fmla="*/ 151822 h 1208282"/>
                    <a:gd name="connsiteX2597" fmla="*/ 1756067 w 2268486"/>
                    <a:gd name="connsiteY2597" fmla="*/ 148412 h 1208282"/>
                    <a:gd name="connsiteX2598" fmla="*/ 1764581 w 2268486"/>
                    <a:gd name="connsiteY2598" fmla="*/ 144723 h 1208282"/>
                    <a:gd name="connsiteX2599" fmla="*/ 1759770 w 2268486"/>
                    <a:gd name="connsiteY2599" fmla="*/ 147675 h 1208282"/>
                    <a:gd name="connsiteX2600" fmla="*/ 1767836 w 2268486"/>
                    <a:gd name="connsiteY2600" fmla="*/ 148412 h 1208282"/>
                    <a:gd name="connsiteX2601" fmla="*/ 1772711 w 2268486"/>
                    <a:gd name="connsiteY2601" fmla="*/ 147675 h 1208282"/>
                    <a:gd name="connsiteX2602" fmla="*/ 1777834 w 2268486"/>
                    <a:gd name="connsiteY2602" fmla="*/ 148412 h 1208282"/>
                    <a:gd name="connsiteX2603" fmla="*/ 1773581 w 2268486"/>
                    <a:gd name="connsiteY2603" fmla="*/ 154316 h 1208282"/>
                    <a:gd name="connsiteX2604" fmla="*/ 1787999 w 2268486"/>
                    <a:gd name="connsiteY2604" fmla="*/ 166696 h 1208282"/>
                    <a:gd name="connsiteX2605" fmla="*/ 1793385 w 2268486"/>
                    <a:gd name="connsiteY2605" fmla="*/ 165974 h 1208282"/>
                    <a:gd name="connsiteX2606" fmla="*/ 1802146 w 2268486"/>
                    <a:gd name="connsiteY2606" fmla="*/ 164925 h 1208282"/>
                    <a:gd name="connsiteX2607" fmla="*/ 1810165 w 2268486"/>
                    <a:gd name="connsiteY2607" fmla="*/ 160203 h 1208282"/>
                    <a:gd name="connsiteX2608" fmla="*/ 1805633 w 2268486"/>
                    <a:gd name="connsiteY2608" fmla="*/ 159026 h 1208282"/>
                    <a:gd name="connsiteX2609" fmla="*/ 1790010 w 2268486"/>
                    <a:gd name="connsiteY2609" fmla="*/ 163745 h 1208282"/>
                    <a:gd name="connsiteX2610" fmla="*/ 1643060 w 2268486"/>
                    <a:gd name="connsiteY2610" fmla="*/ 335450 h 1208282"/>
                    <a:gd name="connsiteX2611" fmla="*/ 1648709 w 2268486"/>
                    <a:gd name="connsiteY2611" fmla="*/ 334763 h 1208282"/>
                    <a:gd name="connsiteX2612" fmla="*/ 1659784 w 2268486"/>
                    <a:gd name="connsiteY2612" fmla="*/ 330649 h 1208282"/>
                    <a:gd name="connsiteX2613" fmla="*/ 1644201 w 2268486"/>
                    <a:gd name="connsiteY2613" fmla="*/ 329278 h 1208282"/>
                    <a:gd name="connsiteX2614" fmla="*/ 1636413 w 2268486"/>
                    <a:gd name="connsiteY2614" fmla="*/ 328592 h 1208282"/>
                    <a:gd name="connsiteX2615" fmla="*/ 1637283 w 2268486"/>
                    <a:gd name="connsiteY2615" fmla="*/ 334078 h 1208282"/>
                    <a:gd name="connsiteX2616" fmla="*/ 1643060 w 2268486"/>
                    <a:gd name="connsiteY2616" fmla="*/ 335450 h 1208282"/>
                    <a:gd name="connsiteX2617" fmla="*/ 1665992 w 2268486"/>
                    <a:gd name="connsiteY2617" fmla="*/ 337507 h 1208282"/>
                    <a:gd name="connsiteX2618" fmla="*/ 1676748 w 2268486"/>
                    <a:gd name="connsiteY2618" fmla="*/ 336135 h 1208282"/>
                    <a:gd name="connsiteX2619" fmla="*/ 1686865 w 2268486"/>
                    <a:gd name="connsiteY2619" fmla="*/ 333393 h 1208282"/>
                    <a:gd name="connsiteX2620" fmla="*/ 1677912 w 2268486"/>
                    <a:gd name="connsiteY2620" fmla="*/ 331335 h 1208282"/>
                    <a:gd name="connsiteX2621" fmla="*/ 1665992 w 2268486"/>
                    <a:gd name="connsiteY2621" fmla="*/ 337507 h 1208282"/>
                    <a:gd name="connsiteX2622" fmla="*/ 1643084 w 2268486"/>
                    <a:gd name="connsiteY2622" fmla="*/ 356787 h 1208282"/>
                    <a:gd name="connsiteX2623" fmla="*/ 1652252 w 2268486"/>
                    <a:gd name="connsiteY2623" fmla="*/ 354045 h 1208282"/>
                    <a:gd name="connsiteX2624" fmla="*/ 1667867 w 2268486"/>
                    <a:gd name="connsiteY2624" fmla="*/ 347792 h 1208282"/>
                    <a:gd name="connsiteX2625" fmla="*/ 1675311 w 2268486"/>
                    <a:gd name="connsiteY2625" fmla="*/ 343678 h 1208282"/>
                    <a:gd name="connsiteX2626" fmla="*/ 1669838 w 2268486"/>
                    <a:gd name="connsiteY2626" fmla="*/ 340330 h 1208282"/>
                    <a:gd name="connsiteX2627" fmla="*/ 1642765 w 2268486"/>
                    <a:gd name="connsiteY2627" fmla="*/ 352673 h 1208282"/>
                    <a:gd name="connsiteX2628" fmla="*/ 1643084 w 2268486"/>
                    <a:gd name="connsiteY2628" fmla="*/ 356787 h 1208282"/>
                    <a:gd name="connsiteX2629" fmla="*/ 1744761 w 2268486"/>
                    <a:gd name="connsiteY2629" fmla="*/ 965876 h 1208282"/>
                    <a:gd name="connsiteX2630" fmla="*/ 1760823 w 2268486"/>
                    <a:gd name="connsiteY2630" fmla="*/ 961759 h 1208282"/>
                    <a:gd name="connsiteX2631" fmla="*/ 1753642 w 2268486"/>
                    <a:gd name="connsiteY2631" fmla="*/ 951889 h 1208282"/>
                    <a:gd name="connsiteX2632" fmla="*/ 1745303 w 2268486"/>
                    <a:gd name="connsiteY2632" fmla="*/ 949152 h 1208282"/>
                    <a:gd name="connsiteX2633" fmla="*/ 1735266 w 2268486"/>
                    <a:gd name="connsiteY2633" fmla="*/ 943902 h 1208282"/>
                    <a:gd name="connsiteX2634" fmla="*/ 1704203 w 2268486"/>
                    <a:gd name="connsiteY2634" fmla="*/ 935580 h 1208282"/>
                    <a:gd name="connsiteX2635" fmla="*/ 1695921 w 2268486"/>
                    <a:gd name="connsiteY2635" fmla="*/ 937200 h 1208282"/>
                    <a:gd name="connsiteX2636" fmla="*/ 1697270 w 2268486"/>
                    <a:gd name="connsiteY2636" fmla="*/ 943256 h 1208282"/>
                    <a:gd name="connsiteX2637" fmla="*/ 1712964 w 2268486"/>
                    <a:gd name="connsiteY2637" fmla="*/ 947724 h 1208282"/>
                    <a:gd name="connsiteX2638" fmla="*/ 1713292 w 2268486"/>
                    <a:gd name="connsiteY2638" fmla="*/ 952400 h 1208282"/>
                    <a:gd name="connsiteX2639" fmla="*/ 1727957 w 2268486"/>
                    <a:gd name="connsiteY2639" fmla="*/ 959653 h 1208282"/>
                    <a:gd name="connsiteX2640" fmla="*/ 1744761 w 2268486"/>
                    <a:gd name="connsiteY2640" fmla="*/ 965876 h 1208282"/>
                    <a:gd name="connsiteX2641" fmla="*/ 1695865 w 2268486"/>
                    <a:gd name="connsiteY2641" fmla="*/ 1065870 h 1208282"/>
                    <a:gd name="connsiteX2642" fmla="*/ 1705432 w 2268486"/>
                    <a:gd name="connsiteY2642" fmla="*/ 1065870 h 1208282"/>
                    <a:gd name="connsiteX2643" fmla="*/ 1708863 w 2268486"/>
                    <a:gd name="connsiteY2643" fmla="*/ 1061186 h 1208282"/>
                    <a:gd name="connsiteX2644" fmla="*/ 1706182 w 2268486"/>
                    <a:gd name="connsiteY2644" fmla="*/ 1057684 h 1208282"/>
                    <a:gd name="connsiteX2645" fmla="*/ 1713052 w 2268486"/>
                    <a:gd name="connsiteY2645" fmla="*/ 1054173 h 1208282"/>
                    <a:gd name="connsiteX2646" fmla="*/ 1725843 w 2268486"/>
                    <a:gd name="connsiteY2646" fmla="*/ 1049393 h 1208282"/>
                    <a:gd name="connsiteX2647" fmla="*/ 1690519 w 2268486"/>
                    <a:gd name="connsiteY2647" fmla="*/ 1053000 h 1208282"/>
                    <a:gd name="connsiteX2648" fmla="*/ 1675343 w 2268486"/>
                    <a:gd name="connsiteY2648" fmla="*/ 1048531 h 1208282"/>
                    <a:gd name="connsiteX2649" fmla="*/ 1675878 w 2268486"/>
                    <a:gd name="connsiteY2649" fmla="*/ 1042475 h 1208282"/>
                    <a:gd name="connsiteX2650" fmla="*/ 1678008 w 2268486"/>
                    <a:gd name="connsiteY2650" fmla="*/ 1030682 h 1208282"/>
                    <a:gd name="connsiteX2651" fmla="*/ 1670285 w 2268486"/>
                    <a:gd name="connsiteY2651" fmla="*/ 1032159 h 1208282"/>
                    <a:gd name="connsiteX2652" fmla="*/ 1661986 w 2268486"/>
                    <a:gd name="connsiteY2652" fmla="*/ 1041303 h 1208282"/>
                    <a:gd name="connsiteX2653" fmla="*/ 1669774 w 2268486"/>
                    <a:gd name="connsiteY2653" fmla="*/ 1043640 h 1208282"/>
                    <a:gd name="connsiteX2654" fmla="*/ 1667045 w 2268486"/>
                    <a:gd name="connsiteY2654" fmla="*/ 1051827 h 1208282"/>
                    <a:gd name="connsiteX2655" fmla="*/ 1673731 w 2268486"/>
                    <a:gd name="connsiteY2655" fmla="*/ 1051835 h 1208282"/>
                    <a:gd name="connsiteX2656" fmla="*/ 1676013 w 2268486"/>
                    <a:gd name="connsiteY2656" fmla="*/ 1057269 h 1208282"/>
                    <a:gd name="connsiteX2657" fmla="*/ 1685349 w 2268486"/>
                    <a:gd name="connsiteY2657" fmla="*/ 1060021 h 1208282"/>
                    <a:gd name="connsiteX2658" fmla="*/ 1696623 w 2268486"/>
                    <a:gd name="connsiteY2658" fmla="*/ 1057684 h 1208282"/>
                    <a:gd name="connsiteX2659" fmla="*/ 1695099 w 2268486"/>
                    <a:gd name="connsiteY2659" fmla="*/ 1062359 h 1208282"/>
                    <a:gd name="connsiteX2660" fmla="*/ 1692889 w 2268486"/>
                    <a:gd name="connsiteY2660" fmla="*/ 348479 h 1208282"/>
                    <a:gd name="connsiteX2661" fmla="*/ 1698028 w 2268486"/>
                    <a:gd name="connsiteY2661" fmla="*/ 347792 h 1208282"/>
                    <a:gd name="connsiteX2662" fmla="*/ 1708983 w 2268486"/>
                    <a:gd name="connsiteY2662" fmla="*/ 342993 h 1208282"/>
                    <a:gd name="connsiteX2663" fmla="*/ 1700685 w 2268486"/>
                    <a:gd name="connsiteY2663" fmla="*/ 337507 h 1208282"/>
                    <a:gd name="connsiteX2664" fmla="*/ 1692506 w 2268486"/>
                    <a:gd name="connsiteY2664" fmla="*/ 344364 h 1208282"/>
                    <a:gd name="connsiteX2665" fmla="*/ 1692889 w 2268486"/>
                    <a:gd name="connsiteY2665" fmla="*/ 348479 h 1208282"/>
                    <a:gd name="connsiteX2666" fmla="*/ 1698291 w 2268486"/>
                    <a:gd name="connsiteY2666" fmla="*/ 360821 h 1208282"/>
                    <a:gd name="connsiteX2667" fmla="*/ 1704491 w 2268486"/>
                    <a:gd name="connsiteY2667" fmla="*/ 360136 h 1208282"/>
                    <a:gd name="connsiteX2668" fmla="*/ 1715414 w 2268486"/>
                    <a:gd name="connsiteY2668" fmla="*/ 357767 h 1208282"/>
                    <a:gd name="connsiteX2669" fmla="*/ 1721350 w 2268486"/>
                    <a:gd name="connsiteY2669" fmla="*/ 356707 h 1208282"/>
                    <a:gd name="connsiteX2670" fmla="*/ 1725811 w 2268486"/>
                    <a:gd name="connsiteY2670" fmla="*/ 354650 h 1208282"/>
                    <a:gd name="connsiteX2671" fmla="*/ 1725212 w 2268486"/>
                    <a:gd name="connsiteY2671" fmla="*/ 349164 h 1208282"/>
                    <a:gd name="connsiteX2672" fmla="*/ 1717624 w 2268486"/>
                    <a:gd name="connsiteY2672" fmla="*/ 351222 h 1208282"/>
                    <a:gd name="connsiteX2673" fmla="*/ 1712206 w 2268486"/>
                    <a:gd name="connsiteY2673" fmla="*/ 349164 h 1208282"/>
                    <a:gd name="connsiteX2674" fmla="*/ 1707068 w 2268486"/>
                    <a:gd name="connsiteY2674" fmla="*/ 349850 h 1208282"/>
                    <a:gd name="connsiteX2675" fmla="*/ 1703461 w 2268486"/>
                    <a:gd name="connsiteY2675" fmla="*/ 353710 h 1208282"/>
                    <a:gd name="connsiteX2676" fmla="*/ 1698291 w 2268486"/>
                    <a:gd name="connsiteY2676" fmla="*/ 360821 h 1208282"/>
                    <a:gd name="connsiteX2677" fmla="*/ 1730790 w 2268486"/>
                    <a:gd name="connsiteY2677" fmla="*/ 370422 h 1208282"/>
                    <a:gd name="connsiteX2678" fmla="*/ 1735617 w 2268486"/>
                    <a:gd name="connsiteY2678" fmla="*/ 366993 h 1208282"/>
                    <a:gd name="connsiteX2679" fmla="*/ 1732665 w 2268486"/>
                    <a:gd name="connsiteY2679" fmla="*/ 364250 h 1208282"/>
                    <a:gd name="connsiteX2680" fmla="*/ 1734875 w 2268486"/>
                    <a:gd name="connsiteY2680" fmla="*/ 360821 h 1208282"/>
                    <a:gd name="connsiteX2681" fmla="*/ 1728444 w 2268486"/>
                    <a:gd name="connsiteY2681" fmla="*/ 359451 h 1208282"/>
                    <a:gd name="connsiteX2682" fmla="*/ 1722803 w 2268486"/>
                    <a:gd name="connsiteY2682" fmla="*/ 364936 h 1208282"/>
                    <a:gd name="connsiteX2683" fmla="*/ 1727319 w 2268486"/>
                    <a:gd name="connsiteY2683" fmla="*/ 367679 h 1208282"/>
                    <a:gd name="connsiteX2684" fmla="*/ 1730790 w 2268486"/>
                    <a:gd name="connsiteY2684" fmla="*/ 370422 h 1208282"/>
                    <a:gd name="connsiteX2685" fmla="*/ 1747091 w 2268486"/>
                    <a:gd name="connsiteY2685" fmla="*/ 386960 h 1208282"/>
                    <a:gd name="connsiteX2686" fmla="*/ 1755596 w 2268486"/>
                    <a:gd name="connsiteY2686" fmla="*/ 386960 h 1208282"/>
                    <a:gd name="connsiteX2687" fmla="*/ 1754830 w 2268486"/>
                    <a:gd name="connsiteY2687" fmla="*/ 381474 h 1208282"/>
                    <a:gd name="connsiteX2688" fmla="*/ 1746867 w 2268486"/>
                    <a:gd name="connsiteY2688" fmla="*/ 381474 h 1208282"/>
                    <a:gd name="connsiteX2689" fmla="*/ 1742184 w 2268486"/>
                    <a:gd name="connsiteY2689" fmla="*/ 381474 h 1208282"/>
                    <a:gd name="connsiteX2690" fmla="*/ 1739367 w 2268486"/>
                    <a:gd name="connsiteY2690" fmla="*/ 375988 h 1208282"/>
                    <a:gd name="connsiteX2691" fmla="*/ 1734891 w 2268486"/>
                    <a:gd name="connsiteY2691" fmla="*/ 377512 h 1208282"/>
                    <a:gd name="connsiteX2692" fmla="*/ 1728930 w 2268486"/>
                    <a:gd name="connsiteY2692" fmla="*/ 376594 h 1208282"/>
                    <a:gd name="connsiteX2693" fmla="*/ 1724263 w 2268486"/>
                    <a:gd name="connsiteY2693" fmla="*/ 385508 h 1208282"/>
                    <a:gd name="connsiteX2694" fmla="*/ 1737380 w 2268486"/>
                    <a:gd name="connsiteY2694" fmla="*/ 385931 h 1208282"/>
                    <a:gd name="connsiteX2695" fmla="*/ 1747091 w 2268486"/>
                    <a:gd name="connsiteY2695" fmla="*/ 386960 h 1208282"/>
                    <a:gd name="connsiteX2696" fmla="*/ 1671290 w 2268486"/>
                    <a:gd name="connsiteY2696" fmla="*/ 401436 h 1208282"/>
                    <a:gd name="connsiteX2697" fmla="*/ 1695315 w 2268486"/>
                    <a:gd name="connsiteY2697" fmla="*/ 399383 h 1208282"/>
                    <a:gd name="connsiteX2698" fmla="*/ 1709382 w 2268486"/>
                    <a:gd name="connsiteY2698" fmla="*/ 394237 h 1208282"/>
                    <a:gd name="connsiteX2699" fmla="*/ 1713092 w 2268486"/>
                    <a:gd name="connsiteY2699" fmla="*/ 392179 h 1208282"/>
                    <a:gd name="connsiteX2700" fmla="*/ 1719340 w 2268486"/>
                    <a:gd name="connsiteY2700" fmla="*/ 384136 h 1208282"/>
                    <a:gd name="connsiteX2701" fmla="*/ 1725811 w 2268486"/>
                    <a:gd name="connsiteY2701" fmla="*/ 373664 h 1208282"/>
                    <a:gd name="connsiteX2702" fmla="*/ 1714416 w 2268486"/>
                    <a:gd name="connsiteY2702" fmla="*/ 370579 h 1208282"/>
                    <a:gd name="connsiteX2703" fmla="*/ 1697461 w 2268486"/>
                    <a:gd name="connsiteY2703" fmla="*/ 369094 h 1208282"/>
                    <a:gd name="connsiteX2704" fmla="*/ 1687016 w 2268486"/>
                    <a:gd name="connsiteY2704" fmla="*/ 372979 h 1208282"/>
                    <a:gd name="connsiteX2705" fmla="*/ 1681224 w 2268486"/>
                    <a:gd name="connsiteY2705" fmla="*/ 376750 h 1208282"/>
                    <a:gd name="connsiteX2706" fmla="*/ 1674561 w 2268486"/>
                    <a:gd name="connsiteY2706" fmla="*/ 380865 h 1208282"/>
                    <a:gd name="connsiteX2707" fmla="*/ 1665944 w 2268486"/>
                    <a:gd name="connsiteY2707" fmla="*/ 389093 h 1208282"/>
                    <a:gd name="connsiteX2708" fmla="*/ 1661866 w 2268486"/>
                    <a:gd name="connsiteY2708" fmla="*/ 394237 h 1208282"/>
                    <a:gd name="connsiteX2709" fmla="*/ 1659465 w 2268486"/>
                    <a:gd name="connsiteY2709" fmla="*/ 401280 h 1208282"/>
                    <a:gd name="connsiteX2710" fmla="*/ 1671290 w 2268486"/>
                    <a:gd name="connsiteY2710" fmla="*/ 401436 h 1208282"/>
                    <a:gd name="connsiteX2711" fmla="*/ 1453813 w 2268486"/>
                    <a:gd name="connsiteY2711" fmla="*/ 448251 h 1208282"/>
                    <a:gd name="connsiteX2712" fmla="*/ 1460300 w 2268486"/>
                    <a:gd name="connsiteY2712" fmla="*/ 448251 h 1208282"/>
                    <a:gd name="connsiteX2713" fmla="*/ 1460052 w 2268486"/>
                    <a:gd name="connsiteY2713" fmla="*/ 444134 h 1208282"/>
                    <a:gd name="connsiteX2714" fmla="*/ 1460890 w 2268486"/>
                    <a:gd name="connsiteY2714" fmla="*/ 440025 h 1208282"/>
                    <a:gd name="connsiteX2715" fmla="*/ 1456462 w 2268486"/>
                    <a:gd name="connsiteY2715" fmla="*/ 437965 h 1208282"/>
                    <a:gd name="connsiteX2716" fmla="*/ 1453813 w 2268486"/>
                    <a:gd name="connsiteY2716" fmla="*/ 448251 h 1208282"/>
                    <a:gd name="connsiteX2717" fmla="*/ 1385975 w 2268486"/>
                    <a:gd name="connsiteY2717" fmla="*/ 523150 h 1208282"/>
                    <a:gd name="connsiteX2718" fmla="*/ 1399044 w 2268486"/>
                    <a:gd name="connsiteY2718" fmla="*/ 522233 h 1208282"/>
                    <a:gd name="connsiteX2719" fmla="*/ 1417476 w 2268486"/>
                    <a:gd name="connsiteY2719" fmla="*/ 517406 h 1208282"/>
                    <a:gd name="connsiteX2720" fmla="*/ 1419822 w 2268486"/>
                    <a:gd name="connsiteY2720" fmla="*/ 512634 h 1208282"/>
                    <a:gd name="connsiteX2721" fmla="*/ 1424968 w 2268486"/>
                    <a:gd name="connsiteY2721" fmla="*/ 509315 h 1208282"/>
                    <a:gd name="connsiteX2722" fmla="*/ 1445857 w 2268486"/>
                    <a:gd name="connsiteY2722" fmla="*/ 503929 h 1208282"/>
                    <a:gd name="connsiteX2723" fmla="*/ 1452839 w 2268486"/>
                    <a:gd name="connsiteY2723" fmla="*/ 493157 h 1208282"/>
                    <a:gd name="connsiteX2724" fmla="*/ 1467409 w 2268486"/>
                    <a:gd name="connsiteY2724" fmla="*/ 491003 h 1208282"/>
                    <a:gd name="connsiteX2725" fmla="*/ 1462159 w 2268486"/>
                    <a:gd name="connsiteY2725" fmla="*/ 495312 h 1208282"/>
                    <a:gd name="connsiteX2726" fmla="*/ 1474933 w 2268486"/>
                    <a:gd name="connsiteY2726" fmla="*/ 498152 h 1208282"/>
                    <a:gd name="connsiteX2727" fmla="*/ 1470265 w 2268486"/>
                    <a:gd name="connsiteY2727" fmla="*/ 503107 h 1208282"/>
                    <a:gd name="connsiteX2728" fmla="*/ 1498998 w 2268486"/>
                    <a:gd name="connsiteY2728" fmla="*/ 514533 h 1208282"/>
                    <a:gd name="connsiteX2729" fmla="*/ 1509961 w 2268486"/>
                    <a:gd name="connsiteY2729" fmla="*/ 507160 h 1208282"/>
                    <a:gd name="connsiteX2730" fmla="*/ 1522736 w 2268486"/>
                    <a:gd name="connsiteY2730" fmla="*/ 503929 h 1208282"/>
                    <a:gd name="connsiteX2731" fmla="*/ 1517166 w 2268486"/>
                    <a:gd name="connsiteY2731" fmla="*/ 499620 h 1208282"/>
                    <a:gd name="connsiteX2732" fmla="*/ 1520685 w 2268486"/>
                    <a:gd name="connsiteY2732" fmla="*/ 495312 h 1208282"/>
                    <a:gd name="connsiteX2733" fmla="*/ 1514764 w 2268486"/>
                    <a:gd name="connsiteY2733" fmla="*/ 494234 h 1208282"/>
                    <a:gd name="connsiteX2734" fmla="*/ 1510791 w 2268486"/>
                    <a:gd name="connsiteY2734" fmla="*/ 495312 h 1208282"/>
                    <a:gd name="connsiteX2735" fmla="*/ 1505557 w 2268486"/>
                    <a:gd name="connsiteY2735" fmla="*/ 493157 h 1208282"/>
                    <a:gd name="connsiteX2736" fmla="*/ 1489359 w 2268486"/>
                    <a:gd name="connsiteY2736" fmla="*/ 495312 h 1208282"/>
                    <a:gd name="connsiteX2737" fmla="*/ 1499509 w 2268486"/>
                    <a:gd name="connsiteY2737" fmla="*/ 491003 h 1208282"/>
                    <a:gd name="connsiteX2738" fmla="*/ 1501408 w 2268486"/>
                    <a:gd name="connsiteY2738" fmla="*/ 480239 h 1208282"/>
                    <a:gd name="connsiteX2739" fmla="*/ 1497458 w 2268486"/>
                    <a:gd name="connsiteY2739" fmla="*/ 474853 h 1208282"/>
                    <a:gd name="connsiteX2740" fmla="*/ 1475204 w 2268486"/>
                    <a:gd name="connsiteY2740" fmla="*/ 466236 h 1208282"/>
                    <a:gd name="connsiteX2741" fmla="*/ 1478069 w 2268486"/>
                    <a:gd name="connsiteY2741" fmla="*/ 461097 h 1208282"/>
                    <a:gd name="connsiteX2742" fmla="*/ 1469180 w 2268486"/>
                    <a:gd name="connsiteY2742" fmla="*/ 462127 h 1208282"/>
                    <a:gd name="connsiteX2743" fmla="*/ 1464145 w 2268486"/>
                    <a:gd name="connsiteY2743" fmla="*/ 460068 h 1208282"/>
                    <a:gd name="connsiteX2744" fmla="*/ 1463052 w 2268486"/>
                    <a:gd name="connsiteY2744" fmla="*/ 455951 h 1208282"/>
                    <a:gd name="connsiteX2745" fmla="*/ 1458847 w 2268486"/>
                    <a:gd name="connsiteY2745" fmla="*/ 453892 h 1208282"/>
                    <a:gd name="connsiteX2746" fmla="*/ 1452416 w 2268486"/>
                    <a:gd name="connsiteY2746" fmla="*/ 454922 h 1208282"/>
                    <a:gd name="connsiteX2747" fmla="*/ 1445107 w 2268486"/>
                    <a:gd name="connsiteY2747" fmla="*/ 461624 h 1208282"/>
                    <a:gd name="connsiteX2748" fmla="*/ 1446815 w 2268486"/>
                    <a:gd name="connsiteY2748" fmla="*/ 454219 h 1208282"/>
                    <a:gd name="connsiteX2749" fmla="*/ 1442857 w 2268486"/>
                    <a:gd name="connsiteY2749" fmla="*/ 451339 h 1208282"/>
                    <a:gd name="connsiteX2750" fmla="*/ 1451164 w 2268486"/>
                    <a:gd name="connsiteY2750" fmla="*/ 447724 h 1208282"/>
                    <a:gd name="connsiteX2751" fmla="*/ 1450932 w 2268486"/>
                    <a:gd name="connsiteY2751" fmla="*/ 443607 h 1208282"/>
                    <a:gd name="connsiteX2752" fmla="*/ 1444461 w 2268486"/>
                    <a:gd name="connsiteY2752" fmla="*/ 443607 h 1208282"/>
                    <a:gd name="connsiteX2753" fmla="*/ 1437679 w 2268486"/>
                    <a:gd name="connsiteY2753" fmla="*/ 441668 h 1208282"/>
                    <a:gd name="connsiteX2754" fmla="*/ 1426851 w 2268486"/>
                    <a:gd name="connsiteY2754" fmla="*/ 447724 h 1208282"/>
                    <a:gd name="connsiteX2755" fmla="*/ 1395709 w 2268486"/>
                    <a:gd name="connsiteY2755" fmla="*/ 481316 h 1208282"/>
                    <a:gd name="connsiteX2756" fmla="*/ 1393228 w 2268486"/>
                    <a:gd name="connsiteY2756" fmla="*/ 489926 h 1208282"/>
                    <a:gd name="connsiteX2757" fmla="*/ 1379727 w 2268486"/>
                    <a:gd name="connsiteY2757" fmla="*/ 495312 h 1208282"/>
                    <a:gd name="connsiteX2758" fmla="*/ 1369306 w 2268486"/>
                    <a:gd name="connsiteY2758" fmla="*/ 498543 h 1208282"/>
                    <a:gd name="connsiteX2759" fmla="*/ 1356612 w 2268486"/>
                    <a:gd name="connsiteY2759" fmla="*/ 505916 h 1208282"/>
                    <a:gd name="connsiteX2760" fmla="*/ 1355415 w 2268486"/>
                    <a:gd name="connsiteY2760" fmla="*/ 510943 h 1208282"/>
                    <a:gd name="connsiteX2761" fmla="*/ 1363218 w 2268486"/>
                    <a:gd name="connsiteY2761" fmla="*/ 511661 h 1208282"/>
                    <a:gd name="connsiteX2762" fmla="*/ 1374277 w 2268486"/>
                    <a:gd name="connsiteY2762" fmla="*/ 506426 h 1208282"/>
                    <a:gd name="connsiteX2763" fmla="*/ 1380613 w 2268486"/>
                    <a:gd name="connsiteY2763" fmla="*/ 508788 h 1208282"/>
                    <a:gd name="connsiteX2764" fmla="*/ 1396659 w 2268486"/>
                    <a:gd name="connsiteY2764" fmla="*/ 504432 h 1208282"/>
                    <a:gd name="connsiteX2765" fmla="*/ 1388727 w 2268486"/>
                    <a:gd name="connsiteY2765" fmla="*/ 518148 h 1208282"/>
                    <a:gd name="connsiteX2766" fmla="*/ 1385975 w 2268486"/>
                    <a:gd name="connsiteY2766" fmla="*/ 523150 h 1208282"/>
                    <a:gd name="connsiteX2767" fmla="*/ 1412744 w 2268486"/>
                    <a:gd name="connsiteY2767" fmla="*/ 552394 h 1208282"/>
                    <a:gd name="connsiteX2768" fmla="*/ 1421553 w 2268486"/>
                    <a:gd name="connsiteY2768" fmla="*/ 549162 h 1208282"/>
                    <a:gd name="connsiteX2769" fmla="*/ 1426037 w 2268486"/>
                    <a:gd name="connsiteY2769" fmla="*/ 551317 h 1208282"/>
                    <a:gd name="connsiteX2770" fmla="*/ 1441541 w 2268486"/>
                    <a:gd name="connsiteY2770" fmla="*/ 544822 h 1208282"/>
                    <a:gd name="connsiteX2771" fmla="*/ 1453996 w 2268486"/>
                    <a:gd name="connsiteY2771" fmla="*/ 539356 h 1208282"/>
                    <a:gd name="connsiteX2772" fmla="*/ 1463188 w 2268486"/>
                    <a:gd name="connsiteY2772" fmla="*/ 535159 h 1208282"/>
                    <a:gd name="connsiteX2773" fmla="*/ 1468965 w 2268486"/>
                    <a:gd name="connsiteY2773" fmla="*/ 528696 h 1208282"/>
                    <a:gd name="connsiteX2774" fmla="*/ 1461855 w 2268486"/>
                    <a:gd name="connsiteY2774" fmla="*/ 525464 h 1208282"/>
                    <a:gd name="connsiteX2775" fmla="*/ 1453964 w 2268486"/>
                    <a:gd name="connsiteY2775" fmla="*/ 528696 h 1208282"/>
                    <a:gd name="connsiteX2776" fmla="*/ 1449656 w 2268486"/>
                    <a:gd name="connsiteY2776" fmla="*/ 527619 h 1208282"/>
                    <a:gd name="connsiteX2777" fmla="*/ 1441876 w 2268486"/>
                    <a:gd name="connsiteY2777" fmla="*/ 531927 h 1208282"/>
                    <a:gd name="connsiteX2778" fmla="*/ 1438956 w 2268486"/>
                    <a:gd name="connsiteY2778" fmla="*/ 528696 h 1208282"/>
                    <a:gd name="connsiteX2779" fmla="*/ 1430761 w 2268486"/>
                    <a:gd name="connsiteY2779" fmla="*/ 529773 h 1208282"/>
                    <a:gd name="connsiteX2780" fmla="*/ 1427968 w 2268486"/>
                    <a:gd name="connsiteY2780" fmla="*/ 534082 h 1208282"/>
                    <a:gd name="connsiteX2781" fmla="*/ 1414436 w 2268486"/>
                    <a:gd name="connsiteY2781" fmla="*/ 539468 h 1208282"/>
                    <a:gd name="connsiteX2782" fmla="*/ 1410590 w 2268486"/>
                    <a:gd name="connsiteY2782" fmla="*/ 543250 h 1208282"/>
                    <a:gd name="connsiteX2783" fmla="*/ 1415074 w 2268486"/>
                    <a:gd name="connsiteY2783" fmla="*/ 547255 h 1208282"/>
                    <a:gd name="connsiteX2784" fmla="*/ 1412744 w 2268486"/>
                    <a:gd name="connsiteY2784" fmla="*/ 552394 h 1208282"/>
                    <a:gd name="connsiteX2785" fmla="*/ 1491961 w 2268486"/>
                    <a:gd name="connsiteY2785" fmla="*/ 569621 h 1208282"/>
                    <a:gd name="connsiteX2786" fmla="*/ 1517853 w 2268486"/>
                    <a:gd name="connsiteY2786" fmla="*/ 550431 h 1208282"/>
                    <a:gd name="connsiteX2787" fmla="*/ 1513169 w 2268486"/>
                    <a:gd name="connsiteY2787" fmla="*/ 544854 h 1208282"/>
                    <a:gd name="connsiteX2788" fmla="*/ 1508142 w 2268486"/>
                    <a:gd name="connsiteY2788" fmla="*/ 544854 h 1208282"/>
                    <a:gd name="connsiteX2789" fmla="*/ 1498759 w 2268486"/>
                    <a:gd name="connsiteY2789" fmla="*/ 549162 h 1208282"/>
                    <a:gd name="connsiteX2790" fmla="*/ 1491881 w 2268486"/>
                    <a:gd name="connsiteY2790" fmla="*/ 553471 h 1208282"/>
                    <a:gd name="connsiteX2791" fmla="*/ 1485497 w 2268486"/>
                    <a:gd name="connsiteY2791" fmla="*/ 561003 h 1208282"/>
                    <a:gd name="connsiteX2792" fmla="*/ 1492240 w 2268486"/>
                    <a:gd name="connsiteY2792" fmla="*/ 561003 h 1208282"/>
                    <a:gd name="connsiteX2793" fmla="*/ 1491961 w 2268486"/>
                    <a:gd name="connsiteY2793" fmla="*/ 569621 h 1208282"/>
                    <a:gd name="connsiteX2794" fmla="*/ 1584127 w 2268486"/>
                    <a:gd name="connsiteY2794" fmla="*/ 499094 h 1208282"/>
                    <a:gd name="connsiteX2795" fmla="*/ 1590358 w 2268486"/>
                    <a:gd name="connsiteY2795" fmla="*/ 496931 h 1208282"/>
                    <a:gd name="connsiteX2796" fmla="*/ 1583001 w 2268486"/>
                    <a:gd name="connsiteY2796" fmla="*/ 495503 h 1208282"/>
                    <a:gd name="connsiteX2797" fmla="*/ 1577847 w 2268486"/>
                    <a:gd name="connsiteY2797" fmla="*/ 497657 h 1208282"/>
                    <a:gd name="connsiteX2798" fmla="*/ 1584127 w 2268486"/>
                    <a:gd name="connsiteY2798" fmla="*/ 499094 h 1208282"/>
                    <a:gd name="connsiteX2799" fmla="*/ 1591244 w 2268486"/>
                    <a:gd name="connsiteY2799" fmla="*/ 514014 h 1208282"/>
                    <a:gd name="connsiteX2800" fmla="*/ 1603364 w 2268486"/>
                    <a:gd name="connsiteY2800" fmla="*/ 512219 h 1208282"/>
                    <a:gd name="connsiteX2801" fmla="*/ 1600667 w 2268486"/>
                    <a:gd name="connsiteY2801" fmla="*/ 508629 h 1208282"/>
                    <a:gd name="connsiteX2802" fmla="*/ 1596071 w 2268486"/>
                    <a:gd name="connsiteY2802" fmla="*/ 505940 h 1208282"/>
                    <a:gd name="connsiteX2803" fmla="*/ 1586416 w 2268486"/>
                    <a:gd name="connsiteY2803" fmla="*/ 505940 h 1208282"/>
                    <a:gd name="connsiteX2804" fmla="*/ 1591244 w 2268486"/>
                    <a:gd name="connsiteY2804" fmla="*/ 514014 h 1208282"/>
                    <a:gd name="connsiteX2805" fmla="*/ 1563995 w 2268486"/>
                    <a:gd name="connsiteY2805" fmla="*/ 524786 h 1208282"/>
                    <a:gd name="connsiteX2806" fmla="*/ 1574480 w 2268486"/>
                    <a:gd name="connsiteY2806" fmla="*/ 521196 h 1208282"/>
                    <a:gd name="connsiteX2807" fmla="*/ 1578717 w 2268486"/>
                    <a:gd name="connsiteY2807" fmla="*/ 517605 h 1208282"/>
                    <a:gd name="connsiteX2808" fmla="*/ 1576036 w 2268486"/>
                    <a:gd name="connsiteY2808" fmla="*/ 514014 h 1208282"/>
                    <a:gd name="connsiteX2809" fmla="*/ 1558322 w 2268486"/>
                    <a:gd name="connsiteY2809" fmla="*/ 511326 h 1208282"/>
                    <a:gd name="connsiteX2810" fmla="*/ 1558099 w 2268486"/>
                    <a:gd name="connsiteY2810" fmla="*/ 518507 h 1208282"/>
                    <a:gd name="connsiteX2811" fmla="*/ 1563995 w 2268486"/>
                    <a:gd name="connsiteY2811" fmla="*/ 524786 h 1208282"/>
                    <a:gd name="connsiteX2812" fmla="*/ 1728923 w 2268486"/>
                    <a:gd name="connsiteY2812" fmla="*/ 541095 h 1208282"/>
                    <a:gd name="connsiteX2813" fmla="*/ 1735617 w 2268486"/>
                    <a:gd name="connsiteY2813" fmla="*/ 541095 h 1208282"/>
                    <a:gd name="connsiteX2814" fmla="*/ 1730391 w 2268486"/>
                    <a:gd name="connsiteY2814" fmla="*/ 535358 h 1208282"/>
                    <a:gd name="connsiteX2815" fmla="*/ 1724175 w 2268486"/>
                    <a:gd name="connsiteY2815" fmla="*/ 532486 h 1208282"/>
                    <a:gd name="connsiteX2816" fmla="*/ 1717497 w 2268486"/>
                    <a:gd name="connsiteY2816" fmla="*/ 532486 h 1208282"/>
                    <a:gd name="connsiteX2817" fmla="*/ 1723577 w 2268486"/>
                    <a:gd name="connsiteY2817" fmla="*/ 539659 h 1208282"/>
                    <a:gd name="connsiteX2818" fmla="*/ 1728923 w 2268486"/>
                    <a:gd name="connsiteY2818" fmla="*/ 541095 h 1208282"/>
                    <a:gd name="connsiteX2819" fmla="*/ 1740708 w 2268486"/>
                    <a:gd name="connsiteY2819" fmla="*/ 611543 h 1208282"/>
                    <a:gd name="connsiteX2820" fmla="*/ 1746796 w 2268486"/>
                    <a:gd name="connsiteY2820" fmla="*/ 608670 h 1208282"/>
                    <a:gd name="connsiteX2821" fmla="*/ 1757049 w 2268486"/>
                    <a:gd name="connsiteY2821" fmla="*/ 604361 h 1208282"/>
                    <a:gd name="connsiteX2822" fmla="*/ 1755525 w 2268486"/>
                    <a:gd name="connsiteY2822" fmla="*/ 598616 h 1208282"/>
                    <a:gd name="connsiteX2823" fmla="*/ 1750219 w 2268486"/>
                    <a:gd name="connsiteY2823" fmla="*/ 600053 h 1208282"/>
                    <a:gd name="connsiteX2824" fmla="*/ 1738976 w 2268486"/>
                    <a:gd name="connsiteY2824" fmla="*/ 609308 h 1208282"/>
                    <a:gd name="connsiteX2825" fmla="*/ 1389470 w 2268486"/>
                    <a:gd name="connsiteY2825" fmla="*/ 735258 h 1208282"/>
                    <a:gd name="connsiteX2826" fmla="*/ 1393762 w 2268486"/>
                    <a:gd name="connsiteY2826" fmla="*/ 734364 h 1208282"/>
                    <a:gd name="connsiteX2827" fmla="*/ 1403457 w 2268486"/>
                    <a:gd name="connsiteY2827" fmla="*/ 728747 h 1208282"/>
                    <a:gd name="connsiteX2828" fmla="*/ 1391392 w 2268486"/>
                    <a:gd name="connsiteY2828" fmla="*/ 734364 h 1208282"/>
                    <a:gd name="connsiteX2829" fmla="*/ 1403401 w 2268486"/>
                    <a:gd name="connsiteY2829" fmla="*/ 750131 h 1208282"/>
                    <a:gd name="connsiteX2830" fmla="*/ 1421553 w 2268486"/>
                    <a:gd name="connsiteY2830" fmla="*/ 737723 h 1208282"/>
                    <a:gd name="connsiteX2831" fmla="*/ 1425463 w 2268486"/>
                    <a:gd name="connsiteY2831" fmla="*/ 734364 h 1208282"/>
                    <a:gd name="connsiteX2832" fmla="*/ 1427538 w 2268486"/>
                    <a:gd name="connsiteY2832" fmla="*/ 730606 h 1208282"/>
                    <a:gd name="connsiteX2833" fmla="*/ 1419343 w 2268486"/>
                    <a:gd name="connsiteY2833" fmla="*/ 733399 h 1208282"/>
                    <a:gd name="connsiteX2834" fmla="*/ 1422942 w 2268486"/>
                    <a:gd name="connsiteY2834" fmla="*/ 726888 h 1208282"/>
                    <a:gd name="connsiteX2835" fmla="*/ 1418665 w 2268486"/>
                    <a:gd name="connsiteY2835" fmla="*/ 721310 h 1208282"/>
                    <a:gd name="connsiteX2836" fmla="*/ 1404486 w 2268486"/>
                    <a:gd name="connsiteY2836" fmla="*/ 736183 h 1208282"/>
                    <a:gd name="connsiteX2837" fmla="*/ 1410997 w 2268486"/>
                    <a:gd name="connsiteY2837" fmla="*/ 723170 h 1208282"/>
                    <a:gd name="connsiteX2838" fmla="*/ 1413271 w 2268486"/>
                    <a:gd name="connsiteY2838" fmla="*/ 714632 h 1208282"/>
                    <a:gd name="connsiteX2839" fmla="*/ 1403457 w 2268486"/>
                    <a:gd name="connsiteY2839" fmla="*/ 728747 h 1208282"/>
                    <a:gd name="connsiteX2840" fmla="*/ 1397002 w 2268486"/>
                    <a:gd name="connsiteY2840" fmla="*/ 738976 h 1208282"/>
                    <a:gd name="connsiteX2841" fmla="*/ 1387514 w 2268486"/>
                    <a:gd name="connsiteY2841" fmla="*/ 742694 h 1208282"/>
                    <a:gd name="connsiteX2842" fmla="*/ 1390100 w 2268486"/>
                    <a:gd name="connsiteY2842" fmla="*/ 747338 h 1208282"/>
                    <a:gd name="connsiteX2843" fmla="*/ 1399595 w 2268486"/>
                    <a:gd name="connsiteY2843" fmla="*/ 743620 h 1208282"/>
                    <a:gd name="connsiteX2844" fmla="*/ 1412393 w 2268486"/>
                    <a:gd name="connsiteY2844" fmla="*/ 735258 h 1208282"/>
                    <a:gd name="connsiteX2845" fmla="*/ 1411236 w 2268486"/>
                    <a:gd name="connsiteY2845" fmla="*/ 742694 h 1208282"/>
                    <a:gd name="connsiteX2846" fmla="*/ 1403401 w 2268486"/>
                    <a:gd name="connsiteY2846" fmla="*/ 750131 h 1208282"/>
                    <a:gd name="connsiteX2847" fmla="*/ 1315663 w 2268486"/>
                    <a:gd name="connsiteY2847" fmla="*/ 847707 h 1208282"/>
                    <a:gd name="connsiteX2848" fmla="*/ 1319661 w 2268486"/>
                    <a:gd name="connsiteY2848" fmla="*/ 839680 h 1208282"/>
                    <a:gd name="connsiteX2849" fmla="*/ 1317778 w 2268486"/>
                    <a:gd name="connsiteY2849" fmla="*/ 834916 h 1208282"/>
                    <a:gd name="connsiteX2850" fmla="*/ 1312081 w 2268486"/>
                    <a:gd name="connsiteY2850" fmla="*/ 829834 h 1208282"/>
                    <a:gd name="connsiteX2851" fmla="*/ 1299330 w 2268486"/>
                    <a:gd name="connsiteY2851" fmla="*/ 829363 h 1208282"/>
                    <a:gd name="connsiteX2852" fmla="*/ 1291806 w 2268486"/>
                    <a:gd name="connsiteY2852" fmla="*/ 831653 h 1208282"/>
                    <a:gd name="connsiteX2853" fmla="*/ 1288000 w 2268486"/>
                    <a:gd name="connsiteY2853" fmla="*/ 837390 h 1208282"/>
                    <a:gd name="connsiteX2854" fmla="*/ 1297862 w 2268486"/>
                    <a:gd name="connsiteY2854" fmla="*/ 839600 h 1208282"/>
                    <a:gd name="connsiteX2855" fmla="*/ 1315663 w 2268486"/>
                    <a:gd name="connsiteY2855" fmla="*/ 847707 h 1208282"/>
                    <a:gd name="connsiteX2856" fmla="*/ 1340598 w 2268486"/>
                    <a:gd name="connsiteY2856" fmla="*/ 828804 h 1208282"/>
                    <a:gd name="connsiteX2857" fmla="*/ 1346726 w 2268486"/>
                    <a:gd name="connsiteY2857" fmla="*/ 824982 h 1208282"/>
                    <a:gd name="connsiteX2858" fmla="*/ 1342489 w 2268486"/>
                    <a:gd name="connsiteY2858" fmla="*/ 824982 h 1208282"/>
                    <a:gd name="connsiteX2859" fmla="*/ 1340598 w 2268486"/>
                    <a:gd name="connsiteY2859" fmla="*/ 828804 h 1208282"/>
                    <a:gd name="connsiteX2860" fmla="*/ 1338451 w 2268486"/>
                    <a:gd name="connsiteY2860" fmla="*/ 871604 h 1208282"/>
                    <a:gd name="connsiteX2861" fmla="*/ 1342050 w 2268486"/>
                    <a:gd name="connsiteY2861" fmla="*/ 865492 h 1208282"/>
                    <a:gd name="connsiteX2862" fmla="*/ 1332603 w 2268486"/>
                    <a:gd name="connsiteY2862" fmla="*/ 868548 h 1208282"/>
                    <a:gd name="connsiteX2863" fmla="*/ 1338451 w 2268486"/>
                    <a:gd name="connsiteY2863" fmla="*/ 871604 h 1208282"/>
                    <a:gd name="connsiteX2864" fmla="*/ 1818838 w 2268486"/>
                    <a:gd name="connsiteY2864" fmla="*/ 560485 h 1208282"/>
                    <a:gd name="connsiteX2865" fmla="*/ 1826139 w 2268486"/>
                    <a:gd name="connsiteY2865" fmla="*/ 560485 h 1208282"/>
                    <a:gd name="connsiteX2866" fmla="*/ 1826658 w 2268486"/>
                    <a:gd name="connsiteY2866" fmla="*/ 556176 h 1208282"/>
                    <a:gd name="connsiteX2867" fmla="*/ 1829794 w 2268486"/>
                    <a:gd name="connsiteY2867" fmla="*/ 551149 h 1208282"/>
                    <a:gd name="connsiteX2868" fmla="*/ 1825852 w 2268486"/>
                    <a:gd name="connsiteY2868" fmla="*/ 546840 h 1208282"/>
                    <a:gd name="connsiteX2869" fmla="*/ 1818192 w 2268486"/>
                    <a:gd name="connsiteY2869" fmla="*/ 539356 h 1208282"/>
                    <a:gd name="connsiteX2870" fmla="*/ 1814490 w 2268486"/>
                    <a:gd name="connsiteY2870" fmla="*/ 535358 h 1208282"/>
                    <a:gd name="connsiteX2871" fmla="*/ 1805968 w 2268486"/>
                    <a:gd name="connsiteY2871" fmla="*/ 526693 h 1208282"/>
                    <a:gd name="connsiteX2872" fmla="*/ 1800542 w 2268486"/>
                    <a:gd name="connsiteY2872" fmla="*/ 521411 h 1208282"/>
                    <a:gd name="connsiteX2873" fmla="*/ 1791191 w 2268486"/>
                    <a:gd name="connsiteY2873" fmla="*/ 515251 h 1208282"/>
                    <a:gd name="connsiteX2874" fmla="*/ 1785111 w 2268486"/>
                    <a:gd name="connsiteY2874" fmla="*/ 505916 h 1208282"/>
                    <a:gd name="connsiteX2875" fmla="*/ 1796521 w 2268486"/>
                    <a:gd name="connsiteY2875" fmla="*/ 505198 h 1208282"/>
                    <a:gd name="connsiteX2876" fmla="*/ 1804700 w 2268486"/>
                    <a:gd name="connsiteY2876" fmla="*/ 511661 h 1208282"/>
                    <a:gd name="connsiteX2877" fmla="*/ 1808314 w 2268486"/>
                    <a:gd name="connsiteY2877" fmla="*/ 517406 h 1208282"/>
                    <a:gd name="connsiteX2878" fmla="*/ 1810197 w 2268486"/>
                    <a:gd name="connsiteY2878" fmla="*/ 513815 h 1208282"/>
                    <a:gd name="connsiteX2879" fmla="*/ 1811761 w 2268486"/>
                    <a:gd name="connsiteY2879" fmla="*/ 506634 h 1208282"/>
                    <a:gd name="connsiteX2880" fmla="*/ 1813796 w 2268486"/>
                    <a:gd name="connsiteY2880" fmla="*/ 511748 h 1208282"/>
                    <a:gd name="connsiteX2881" fmla="*/ 1816796 w 2268486"/>
                    <a:gd name="connsiteY2881" fmla="*/ 518124 h 1208282"/>
                    <a:gd name="connsiteX2882" fmla="*/ 1821958 w 2268486"/>
                    <a:gd name="connsiteY2882" fmla="*/ 518842 h 1208282"/>
                    <a:gd name="connsiteX2883" fmla="*/ 1825453 w 2268486"/>
                    <a:gd name="connsiteY2883" fmla="*/ 523869 h 1208282"/>
                    <a:gd name="connsiteX2884" fmla="*/ 1831924 w 2268486"/>
                    <a:gd name="connsiteY2884" fmla="*/ 525305 h 1208282"/>
                    <a:gd name="connsiteX2885" fmla="*/ 1844332 w 2268486"/>
                    <a:gd name="connsiteY2885" fmla="*/ 528177 h 1208282"/>
                    <a:gd name="connsiteX2886" fmla="*/ 1848808 w 2268486"/>
                    <a:gd name="connsiteY2886" fmla="*/ 532486 h 1208282"/>
                    <a:gd name="connsiteX2887" fmla="*/ 1853811 w 2268486"/>
                    <a:gd name="connsiteY2887" fmla="*/ 532486 h 1208282"/>
                    <a:gd name="connsiteX2888" fmla="*/ 1850898 w 2268486"/>
                    <a:gd name="connsiteY2888" fmla="*/ 538223 h 1208282"/>
                    <a:gd name="connsiteX2889" fmla="*/ 1862245 w 2268486"/>
                    <a:gd name="connsiteY2889" fmla="*/ 538941 h 1208282"/>
                    <a:gd name="connsiteX2890" fmla="*/ 1860154 w 2268486"/>
                    <a:gd name="connsiteY2890" fmla="*/ 535358 h 1208282"/>
                    <a:gd name="connsiteX2891" fmla="*/ 1858774 w 2268486"/>
                    <a:gd name="connsiteY2891" fmla="*/ 528177 h 1208282"/>
                    <a:gd name="connsiteX2892" fmla="*/ 1863074 w 2268486"/>
                    <a:gd name="connsiteY2892" fmla="*/ 531768 h 1208282"/>
                    <a:gd name="connsiteX2893" fmla="*/ 1870639 w 2268486"/>
                    <a:gd name="connsiteY2893" fmla="*/ 528895 h 1208282"/>
                    <a:gd name="connsiteX2894" fmla="*/ 1870846 w 2268486"/>
                    <a:gd name="connsiteY2894" fmla="*/ 515251 h 1208282"/>
                    <a:gd name="connsiteX2895" fmla="*/ 1874963 w 2268486"/>
                    <a:gd name="connsiteY2895" fmla="*/ 520278 h 1208282"/>
                    <a:gd name="connsiteX2896" fmla="*/ 1879200 w 2268486"/>
                    <a:gd name="connsiteY2896" fmla="*/ 519560 h 1208282"/>
                    <a:gd name="connsiteX2897" fmla="*/ 1883900 w 2268486"/>
                    <a:gd name="connsiteY2897" fmla="*/ 512379 h 1208282"/>
                    <a:gd name="connsiteX2898" fmla="*/ 1885862 w 2268486"/>
                    <a:gd name="connsiteY2898" fmla="*/ 507352 h 1208282"/>
                    <a:gd name="connsiteX2899" fmla="*/ 1878466 w 2268486"/>
                    <a:gd name="connsiteY2899" fmla="*/ 502325 h 1208282"/>
                    <a:gd name="connsiteX2900" fmla="*/ 1886030 w 2268486"/>
                    <a:gd name="connsiteY2900" fmla="*/ 497961 h 1208282"/>
                    <a:gd name="connsiteX2901" fmla="*/ 1880987 w 2268486"/>
                    <a:gd name="connsiteY2901" fmla="*/ 495152 h 1208282"/>
                    <a:gd name="connsiteX2902" fmla="*/ 1875474 w 2268486"/>
                    <a:gd name="connsiteY2902" fmla="*/ 488689 h 1208282"/>
                    <a:gd name="connsiteX2903" fmla="*/ 1880588 w 2268486"/>
                    <a:gd name="connsiteY2903" fmla="*/ 487253 h 1208282"/>
                    <a:gd name="connsiteX2904" fmla="*/ 1886222 w 2268486"/>
                    <a:gd name="connsiteY2904" fmla="*/ 481508 h 1208282"/>
                    <a:gd name="connsiteX2905" fmla="*/ 1879304 w 2268486"/>
                    <a:gd name="connsiteY2905" fmla="*/ 473609 h 1208282"/>
                    <a:gd name="connsiteX2906" fmla="*/ 1875857 w 2268486"/>
                    <a:gd name="connsiteY2906" fmla="*/ 470736 h 1208282"/>
                    <a:gd name="connsiteX2907" fmla="*/ 1860074 w 2268486"/>
                    <a:gd name="connsiteY2907" fmla="*/ 468582 h 1208282"/>
                    <a:gd name="connsiteX2908" fmla="*/ 1853954 w 2268486"/>
                    <a:gd name="connsiteY2908" fmla="*/ 465741 h 1208282"/>
                    <a:gd name="connsiteX2909" fmla="*/ 1856316 w 2268486"/>
                    <a:gd name="connsiteY2909" fmla="*/ 461624 h 1208282"/>
                    <a:gd name="connsiteX2910" fmla="*/ 1855813 w 2268486"/>
                    <a:gd name="connsiteY2910" fmla="*/ 456821 h 1208282"/>
                    <a:gd name="connsiteX2911" fmla="*/ 1855718 w 2268486"/>
                    <a:gd name="connsiteY2911" fmla="*/ 451339 h 1208282"/>
                    <a:gd name="connsiteX2912" fmla="*/ 1853228 w 2268486"/>
                    <a:gd name="connsiteY2912" fmla="*/ 447222 h 1208282"/>
                    <a:gd name="connsiteX2913" fmla="*/ 1844587 w 2268486"/>
                    <a:gd name="connsiteY2913" fmla="*/ 447222 h 1208282"/>
                    <a:gd name="connsiteX2914" fmla="*/ 1838523 w 2268486"/>
                    <a:gd name="connsiteY2914" fmla="*/ 449280 h 1208282"/>
                    <a:gd name="connsiteX2915" fmla="*/ 1844818 w 2268486"/>
                    <a:gd name="connsiteY2915" fmla="*/ 443113 h 1208282"/>
                    <a:gd name="connsiteX2916" fmla="*/ 1852638 w 2268486"/>
                    <a:gd name="connsiteY2916" fmla="*/ 440368 h 1208282"/>
                    <a:gd name="connsiteX2917" fmla="*/ 1865915 w 2268486"/>
                    <a:gd name="connsiteY2917" fmla="*/ 438309 h 1208282"/>
                    <a:gd name="connsiteX2918" fmla="*/ 1856460 w 2268486"/>
                    <a:gd name="connsiteY2918" fmla="*/ 433775 h 1208282"/>
                    <a:gd name="connsiteX2919" fmla="*/ 1853851 w 2268486"/>
                    <a:gd name="connsiteY2919" fmla="*/ 423909 h 1208282"/>
                    <a:gd name="connsiteX2920" fmla="*/ 1859085 w 2268486"/>
                    <a:gd name="connsiteY2920" fmla="*/ 429241 h 1208282"/>
                    <a:gd name="connsiteX2921" fmla="*/ 1865420 w 2268486"/>
                    <a:gd name="connsiteY2921" fmla="*/ 430767 h 1208282"/>
                    <a:gd name="connsiteX2922" fmla="*/ 1870080 w 2268486"/>
                    <a:gd name="connsiteY2922" fmla="*/ 427338 h 1208282"/>
                    <a:gd name="connsiteX2923" fmla="*/ 1875195 w 2268486"/>
                    <a:gd name="connsiteY2923" fmla="*/ 428710 h 1208282"/>
                    <a:gd name="connsiteX2924" fmla="*/ 1880501 w 2268486"/>
                    <a:gd name="connsiteY2924" fmla="*/ 433509 h 1208282"/>
                    <a:gd name="connsiteX2925" fmla="*/ 1885879 w 2268486"/>
                    <a:gd name="connsiteY2925" fmla="*/ 433509 h 1208282"/>
                    <a:gd name="connsiteX2926" fmla="*/ 1890084 w 2268486"/>
                    <a:gd name="connsiteY2926" fmla="*/ 435567 h 1208282"/>
                    <a:gd name="connsiteX2927" fmla="*/ 1903456 w 2268486"/>
                    <a:gd name="connsiteY2927" fmla="*/ 437624 h 1208282"/>
                    <a:gd name="connsiteX2928" fmla="*/ 1895677 w 2268486"/>
                    <a:gd name="connsiteY2928" fmla="*/ 443799 h 1208282"/>
                    <a:gd name="connsiteX2929" fmla="*/ 1895988 w 2268486"/>
                    <a:gd name="connsiteY2929" fmla="*/ 449967 h 1208282"/>
                    <a:gd name="connsiteX2930" fmla="*/ 1898557 w 2268486"/>
                    <a:gd name="connsiteY2930" fmla="*/ 454084 h 1208282"/>
                    <a:gd name="connsiteX2931" fmla="*/ 1903273 w 2268486"/>
                    <a:gd name="connsiteY2931" fmla="*/ 460268 h 1208282"/>
                    <a:gd name="connsiteX2932" fmla="*/ 1908244 w 2268486"/>
                    <a:gd name="connsiteY2932" fmla="*/ 462996 h 1208282"/>
                    <a:gd name="connsiteX2933" fmla="*/ 1911611 w 2268486"/>
                    <a:gd name="connsiteY2933" fmla="*/ 458879 h 1208282"/>
                    <a:gd name="connsiteX2934" fmla="*/ 1912592 w 2268486"/>
                    <a:gd name="connsiteY2934" fmla="*/ 462996 h 1208282"/>
                    <a:gd name="connsiteX2935" fmla="*/ 1916351 w 2268486"/>
                    <a:gd name="connsiteY2935" fmla="*/ 465055 h 1208282"/>
                    <a:gd name="connsiteX2936" fmla="*/ 1925614 w 2268486"/>
                    <a:gd name="connsiteY2936" fmla="*/ 469300 h 1208282"/>
                    <a:gd name="connsiteX2937" fmla="*/ 1930841 w 2268486"/>
                    <a:gd name="connsiteY2937" fmla="*/ 466427 h 1208282"/>
                    <a:gd name="connsiteX2938" fmla="*/ 1937112 w 2268486"/>
                    <a:gd name="connsiteY2938" fmla="*/ 458879 h 1208282"/>
                    <a:gd name="connsiteX2939" fmla="*/ 1940136 w 2268486"/>
                    <a:gd name="connsiteY2939" fmla="*/ 451339 h 1208282"/>
                    <a:gd name="connsiteX2940" fmla="*/ 1943455 w 2268486"/>
                    <a:gd name="connsiteY2940" fmla="*/ 447222 h 1208282"/>
                    <a:gd name="connsiteX2941" fmla="*/ 1949934 w 2268486"/>
                    <a:gd name="connsiteY2941" fmla="*/ 447222 h 1208282"/>
                    <a:gd name="connsiteX2942" fmla="*/ 1956030 w 2268486"/>
                    <a:gd name="connsiteY2942" fmla="*/ 449959 h 1208282"/>
                    <a:gd name="connsiteX2943" fmla="*/ 1962757 w 2268486"/>
                    <a:gd name="connsiteY2943" fmla="*/ 444485 h 1208282"/>
                    <a:gd name="connsiteX2944" fmla="*/ 1967648 w 2268486"/>
                    <a:gd name="connsiteY2944" fmla="*/ 443280 h 1208282"/>
                    <a:gd name="connsiteX2945" fmla="*/ 1969299 w 2268486"/>
                    <a:gd name="connsiteY2945" fmla="*/ 438309 h 1208282"/>
                    <a:gd name="connsiteX2946" fmla="*/ 1973608 w 2268486"/>
                    <a:gd name="connsiteY2946" fmla="*/ 438309 h 1208282"/>
                    <a:gd name="connsiteX2947" fmla="*/ 1979329 w 2268486"/>
                    <a:gd name="connsiteY2947" fmla="*/ 436329 h 1208282"/>
                    <a:gd name="connsiteX2948" fmla="*/ 1975092 w 2268486"/>
                    <a:gd name="connsiteY2948" fmla="*/ 433509 h 1208282"/>
                    <a:gd name="connsiteX2949" fmla="*/ 1968677 w 2268486"/>
                    <a:gd name="connsiteY2949" fmla="*/ 431452 h 1208282"/>
                    <a:gd name="connsiteX2950" fmla="*/ 1976760 w 2268486"/>
                    <a:gd name="connsiteY2950" fmla="*/ 429395 h 1208282"/>
                    <a:gd name="connsiteX2951" fmla="*/ 1970217 w 2268486"/>
                    <a:gd name="connsiteY2951" fmla="*/ 424595 h 1208282"/>
                    <a:gd name="connsiteX2952" fmla="*/ 1987787 w 2268486"/>
                    <a:gd name="connsiteY2952" fmla="*/ 425280 h 1208282"/>
                    <a:gd name="connsiteX2953" fmla="*/ 1994848 w 2268486"/>
                    <a:gd name="connsiteY2953" fmla="*/ 425094 h 1208282"/>
                    <a:gd name="connsiteX2954" fmla="*/ 1994106 w 2268486"/>
                    <a:gd name="connsiteY2954" fmla="*/ 418922 h 1208282"/>
                    <a:gd name="connsiteX2955" fmla="*/ 2000586 w 2268486"/>
                    <a:gd name="connsiteY2955" fmla="*/ 421852 h 1208282"/>
                    <a:gd name="connsiteX2956" fmla="*/ 2004878 w 2268486"/>
                    <a:gd name="connsiteY2956" fmla="*/ 419795 h 1208282"/>
                    <a:gd name="connsiteX2957" fmla="*/ 2002173 w 2268486"/>
                    <a:gd name="connsiteY2957" fmla="*/ 412751 h 1208282"/>
                    <a:gd name="connsiteX2958" fmla="*/ 1996851 w 2268486"/>
                    <a:gd name="connsiteY2958" fmla="*/ 408697 h 1208282"/>
                    <a:gd name="connsiteX2959" fmla="*/ 1992423 w 2268486"/>
                    <a:gd name="connsiteY2959" fmla="*/ 405551 h 1208282"/>
                    <a:gd name="connsiteX2960" fmla="*/ 1985393 w 2268486"/>
                    <a:gd name="connsiteY2960" fmla="*/ 409649 h 1208282"/>
                    <a:gd name="connsiteX2961" fmla="*/ 1973178 w 2268486"/>
                    <a:gd name="connsiteY2961" fmla="*/ 410194 h 1208282"/>
                    <a:gd name="connsiteX2962" fmla="*/ 1970768 w 2268486"/>
                    <a:gd name="connsiteY2962" fmla="*/ 406766 h 1208282"/>
                    <a:gd name="connsiteX2963" fmla="*/ 1974542 w 2268486"/>
                    <a:gd name="connsiteY2963" fmla="*/ 404709 h 1208282"/>
                    <a:gd name="connsiteX2964" fmla="*/ 1975547 w 2268486"/>
                    <a:gd name="connsiteY2964" fmla="*/ 399908 h 1208282"/>
                    <a:gd name="connsiteX2965" fmla="*/ 1967121 w 2268486"/>
                    <a:gd name="connsiteY2965" fmla="*/ 401965 h 1208282"/>
                    <a:gd name="connsiteX2966" fmla="*/ 1955879 w 2268486"/>
                    <a:gd name="connsiteY2966" fmla="*/ 401965 h 1208282"/>
                    <a:gd name="connsiteX2967" fmla="*/ 1956892 w 2268486"/>
                    <a:gd name="connsiteY2967" fmla="*/ 397165 h 1208282"/>
                    <a:gd name="connsiteX2968" fmla="*/ 1955823 w 2268486"/>
                    <a:gd name="connsiteY2968" fmla="*/ 392365 h 1208282"/>
                    <a:gd name="connsiteX2969" fmla="*/ 1951035 w 2268486"/>
                    <a:gd name="connsiteY2969" fmla="*/ 386954 h 1208282"/>
                    <a:gd name="connsiteX2970" fmla="*/ 1936426 w 2268486"/>
                    <a:gd name="connsiteY2970" fmla="*/ 388251 h 1208282"/>
                    <a:gd name="connsiteX2971" fmla="*/ 1939235 w 2268486"/>
                    <a:gd name="connsiteY2971" fmla="*/ 385015 h 1208282"/>
                    <a:gd name="connsiteX2972" fmla="*/ 1948019 w 2268486"/>
                    <a:gd name="connsiteY2972" fmla="*/ 380708 h 1208282"/>
                    <a:gd name="connsiteX2973" fmla="*/ 1943902 w 2268486"/>
                    <a:gd name="connsiteY2973" fmla="*/ 378651 h 1208282"/>
                    <a:gd name="connsiteX2974" fmla="*/ 1938397 w 2268486"/>
                    <a:gd name="connsiteY2974" fmla="*/ 380022 h 1208282"/>
                    <a:gd name="connsiteX2975" fmla="*/ 1932987 w 2268486"/>
                    <a:gd name="connsiteY2975" fmla="*/ 379337 h 1208282"/>
                    <a:gd name="connsiteX2976" fmla="*/ 1924569 w 2268486"/>
                    <a:gd name="connsiteY2976" fmla="*/ 379337 h 1208282"/>
                    <a:gd name="connsiteX2977" fmla="*/ 1920069 w 2268486"/>
                    <a:gd name="connsiteY2977" fmla="*/ 380674 h 1208282"/>
                    <a:gd name="connsiteX2978" fmla="*/ 1916534 w 2268486"/>
                    <a:gd name="connsiteY2978" fmla="*/ 377896 h 1208282"/>
                    <a:gd name="connsiteX2979" fmla="*/ 1907614 w 2268486"/>
                    <a:gd name="connsiteY2979" fmla="*/ 376594 h 1208282"/>
                    <a:gd name="connsiteX2980" fmla="*/ 1903504 w 2268486"/>
                    <a:gd name="connsiteY2980" fmla="*/ 376594 h 1208282"/>
                    <a:gd name="connsiteX2981" fmla="*/ 1907047 w 2268486"/>
                    <a:gd name="connsiteY2981" fmla="*/ 373165 h 1208282"/>
                    <a:gd name="connsiteX2982" fmla="*/ 1899323 w 2268486"/>
                    <a:gd name="connsiteY2982" fmla="*/ 371110 h 1208282"/>
                    <a:gd name="connsiteX2983" fmla="*/ 1899044 w 2268486"/>
                    <a:gd name="connsiteY2983" fmla="*/ 365379 h 1208282"/>
                    <a:gd name="connsiteX2984" fmla="*/ 1893850 w 2268486"/>
                    <a:gd name="connsiteY2984" fmla="*/ 363565 h 1208282"/>
                    <a:gd name="connsiteX2985" fmla="*/ 1881690 w 2268486"/>
                    <a:gd name="connsiteY2985" fmla="*/ 363565 h 1208282"/>
                    <a:gd name="connsiteX2986" fmla="*/ 1885512 w 2268486"/>
                    <a:gd name="connsiteY2986" fmla="*/ 361508 h 1208282"/>
                    <a:gd name="connsiteX2987" fmla="*/ 1872657 w 2268486"/>
                    <a:gd name="connsiteY2987" fmla="*/ 356707 h 1208282"/>
                    <a:gd name="connsiteX2988" fmla="*/ 1883860 w 2268486"/>
                    <a:gd name="connsiteY2988" fmla="*/ 358079 h 1208282"/>
                    <a:gd name="connsiteX2989" fmla="*/ 1893746 w 2268486"/>
                    <a:gd name="connsiteY2989" fmla="*/ 360821 h 1208282"/>
                    <a:gd name="connsiteX2990" fmla="*/ 1893538 w 2268486"/>
                    <a:gd name="connsiteY2990" fmla="*/ 356832 h 1208282"/>
                    <a:gd name="connsiteX2991" fmla="*/ 1890195 w 2268486"/>
                    <a:gd name="connsiteY2991" fmla="*/ 352593 h 1208282"/>
                    <a:gd name="connsiteX2992" fmla="*/ 1899451 w 2268486"/>
                    <a:gd name="connsiteY2992" fmla="*/ 351907 h 1208282"/>
                    <a:gd name="connsiteX2993" fmla="*/ 1895326 w 2268486"/>
                    <a:gd name="connsiteY2993" fmla="*/ 349164 h 1208282"/>
                    <a:gd name="connsiteX2994" fmla="*/ 1888376 w 2268486"/>
                    <a:gd name="connsiteY2994" fmla="*/ 345050 h 1208282"/>
                    <a:gd name="connsiteX2995" fmla="*/ 1894775 w 2268486"/>
                    <a:gd name="connsiteY2995" fmla="*/ 342993 h 1208282"/>
                    <a:gd name="connsiteX2996" fmla="*/ 1902403 w 2268486"/>
                    <a:gd name="connsiteY2996" fmla="*/ 345050 h 1208282"/>
                    <a:gd name="connsiteX2997" fmla="*/ 1907486 w 2268486"/>
                    <a:gd name="connsiteY2997" fmla="*/ 345735 h 1208282"/>
                    <a:gd name="connsiteX2998" fmla="*/ 1913590 w 2268486"/>
                    <a:gd name="connsiteY2998" fmla="*/ 345736 h 1208282"/>
                    <a:gd name="connsiteX2999" fmla="*/ 1920093 w 2268486"/>
                    <a:gd name="connsiteY2999" fmla="*/ 346167 h 1208282"/>
                    <a:gd name="connsiteX3000" fmla="*/ 1927465 w 2268486"/>
                    <a:gd name="connsiteY3000" fmla="*/ 342993 h 1208282"/>
                    <a:gd name="connsiteX3001" fmla="*/ 1921808 w 2268486"/>
                    <a:gd name="connsiteY3001" fmla="*/ 337507 h 1208282"/>
                    <a:gd name="connsiteX3002" fmla="*/ 1901334 w 2268486"/>
                    <a:gd name="connsiteY3002" fmla="*/ 337507 h 1208282"/>
                    <a:gd name="connsiteX3003" fmla="*/ 1896834 w 2268486"/>
                    <a:gd name="connsiteY3003" fmla="*/ 336820 h 1208282"/>
                    <a:gd name="connsiteX3004" fmla="*/ 1892461 w 2268486"/>
                    <a:gd name="connsiteY3004" fmla="*/ 335450 h 1208282"/>
                    <a:gd name="connsiteX3005" fmla="*/ 1901996 w 2268486"/>
                    <a:gd name="connsiteY3005" fmla="*/ 330649 h 1208282"/>
                    <a:gd name="connsiteX3006" fmla="*/ 1906816 w 2268486"/>
                    <a:gd name="connsiteY3006" fmla="*/ 328592 h 1208282"/>
                    <a:gd name="connsiteX3007" fmla="*/ 1912728 w 2268486"/>
                    <a:gd name="connsiteY3007" fmla="*/ 329964 h 1208282"/>
                    <a:gd name="connsiteX3008" fmla="*/ 1919558 w 2268486"/>
                    <a:gd name="connsiteY3008" fmla="*/ 330649 h 1208282"/>
                    <a:gd name="connsiteX3009" fmla="*/ 1924202 w 2268486"/>
                    <a:gd name="connsiteY3009" fmla="*/ 330649 h 1208282"/>
                    <a:gd name="connsiteX3010" fmla="*/ 1925543 w 2268486"/>
                    <a:gd name="connsiteY3010" fmla="*/ 326535 h 1208282"/>
                    <a:gd name="connsiteX3011" fmla="*/ 1927824 w 2268486"/>
                    <a:gd name="connsiteY3011" fmla="*/ 321761 h 1208282"/>
                    <a:gd name="connsiteX3012" fmla="*/ 1923372 w 2268486"/>
                    <a:gd name="connsiteY3012" fmla="*/ 318890 h 1208282"/>
                    <a:gd name="connsiteX3013" fmla="*/ 1918345 w 2268486"/>
                    <a:gd name="connsiteY3013" fmla="*/ 315303 h 1208282"/>
                    <a:gd name="connsiteX3014" fmla="*/ 1913143 w 2268486"/>
                    <a:gd name="connsiteY3014" fmla="*/ 314658 h 1208282"/>
                    <a:gd name="connsiteX3015" fmla="*/ 1909113 w 2268486"/>
                    <a:gd name="connsiteY3015" fmla="*/ 315303 h 1208282"/>
                    <a:gd name="connsiteX3016" fmla="*/ 1899898 w 2268486"/>
                    <a:gd name="connsiteY3016" fmla="*/ 320470 h 1208282"/>
                    <a:gd name="connsiteX3017" fmla="*/ 1894791 w 2268486"/>
                    <a:gd name="connsiteY3017" fmla="*/ 324478 h 1208282"/>
                    <a:gd name="connsiteX3018" fmla="*/ 1899116 w 2268486"/>
                    <a:gd name="connsiteY3018" fmla="*/ 317887 h 1208282"/>
                    <a:gd name="connsiteX3019" fmla="*/ 1891017 w 2268486"/>
                    <a:gd name="connsiteY3019" fmla="*/ 316595 h 1208282"/>
                    <a:gd name="connsiteX3020" fmla="*/ 1883453 w 2268486"/>
                    <a:gd name="connsiteY3020" fmla="*/ 315303 h 1208282"/>
                    <a:gd name="connsiteX3021" fmla="*/ 1902754 w 2268486"/>
                    <a:gd name="connsiteY3021" fmla="*/ 313367 h 1208282"/>
                    <a:gd name="connsiteX3022" fmla="*/ 1908252 w 2268486"/>
                    <a:gd name="connsiteY3022" fmla="*/ 312075 h 1208282"/>
                    <a:gd name="connsiteX3023" fmla="*/ 1915018 w 2268486"/>
                    <a:gd name="connsiteY3023" fmla="*/ 308200 h 1208282"/>
                    <a:gd name="connsiteX3024" fmla="*/ 1909058 w 2268486"/>
                    <a:gd name="connsiteY3024" fmla="*/ 305218 h 1208282"/>
                    <a:gd name="connsiteX3025" fmla="*/ 1904853 w 2268486"/>
                    <a:gd name="connsiteY3025" fmla="*/ 303679 h 1208282"/>
                    <a:gd name="connsiteX3026" fmla="*/ 1900560 w 2268486"/>
                    <a:gd name="connsiteY3026" fmla="*/ 303554 h 1208282"/>
                    <a:gd name="connsiteX3027" fmla="*/ 1893395 w 2268486"/>
                    <a:gd name="connsiteY3027" fmla="*/ 301097 h 1208282"/>
                    <a:gd name="connsiteX3028" fmla="*/ 1878378 w 2268486"/>
                    <a:gd name="connsiteY3028" fmla="*/ 304325 h 1208282"/>
                    <a:gd name="connsiteX3029" fmla="*/ 1884219 w 2268486"/>
                    <a:gd name="connsiteY3029" fmla="*/ 301097 h 1208282"/>
                    <a:gd name="connsiteX3030" fmla="*/ 1888639 w 2268486"/>
                    <a:gd name="connsiteY3030" fmla="*/ 299159 h 1208282"/>
                    <a:gd name="connsiteX3031" fmla="*/ 1877596 w 2268486"/>
                    <a:gd name="connsiteY3031" fmla="*/ 301097 h 1208282"/>
                    <a:gd name="connsiteX3032" fmla="*/ 1866027 w 2268486"/>
                    <a:gd name="connsiteY3032" fmla="*/ 303034 h 1208282"/>
                    <a:gd name="connsiteX3033" fmla="*/ 1872362 w 2268486"/>
                    <a:gd name="connsiteY3033" fmla="*/ 297703 h 1208282"/>
                    <a:gd name="connsiteX3034" fmla="*/ 1870790 w 2268486"/>
                    <a:gd name="connsiteY3034" fmla="*/ 292055 h 1208282"/>
                    <a:gd name="connsiteX3035" fmla="*/ 1863824 w 2268486"/>
                    <a:gd name="connsiteY3035" fmla="*/ 293994 h 1208282"/>
                    <a:gd name="connsiteX3036" fmla="*/ 1854481 w 2268486"/>
                    <a:gd name="connsiteY3036" fmla="*/ 298514 h 1208282"/>
                    <a:gd name="connsiteX3037" fmla="*/ 1857266 w 2268486"/>
                    <a:gd name="connsiteY3037" fmla="*/ 294638 h 1208282"/>
                    <a:gd name="connsiteX3038" fmla="*/ 1867479 w 2268486"/>
                    <a:gd name="connsiteY3038" fmla="*/ 288181 h 1208282"/>
                    <a:gd name="connsiteX3039" fmla="*/ 1863130 w 2268486"/>
                    <a:gd name="connsiteY3039" fmla="*/ 283661 h 1208282"/>
                    <a:gd name="connsiteX3040" fmla="*/ 1858431 w 2268486"/>
                    <a:gd name="connsiteY3040" fmla="*/ 281078 h 1208282"/>
                    <a:gd name="connsiteX3041" fmla="*/ 1847188 w 2268486"/>
                    <a:gd name="connsiteY3041" fmla="*/ 278495 h 1208282"/>
                    <a:gd name="connsiteX3042" fmla="*/ 1842648 w 2268486"/>
                    <a:gd name="connsiteY3042" fmla="*/ 278495 h 1208282"/>
                    <a:gd name="connsiteX3043" fmla="*/ 1834701 w 2268486"/>
                    <a:gd name="connsiteY3043" fmla="*/ 281078 h 1208282"/>
                    <a:gd name="connsiteX3044" fmla="*/ 1825110 w 2268486"/>
                    <a:gd name="connsiteY3044" fmla="*/ 281078 h 1208282"/>
                    <a:gd name="connsiteX3045" fmla="*/ 1824328 w 2268486"/>
                    <a:gd name="connsiteY3045" fmla="*/ 286243 h 1208282"/>
                    <a:gd name="connsiteX3046" fmla="*/ 1819501 w 2268486"/>
                    <a:gd name="connsiteY3046" fmla="*/ 279786 h 1208282"/>
                    <a:gd name="connsiteX3047" fmla="*/ 1811498 w 2268486"/>
                    <a:gd name="connsiteY3047" fmla="*/ 281723 h 1208282"/>
                    <a:gd name="connsiteX3048" fmla="*/ 1815128 w 2268486"/>
                    <a:gd name="connsiteY3048" fmla="*/ 279073 h 1208282"/>
                    <a:gd name="connsiteX3049" fmla="*/ 1825326 w 2268486"/>
                    <a:gd name="connsiteY3049" fmla="*/ 273974 h 1208282"/>
                    <a:gd name="connsiteX3050" fmla="*/ 1818256 w 2268486"/>
                    <a:gd name="connsiteY3050" fmla="*/ 273328 h 1208282"/>
                    <a:gd name="connsiteX3051" fmla="*/ 1814362 w 2268486"/>
                    <a:gd name="connsiteY3051" fmla="*/ 277202 h 1208282"/>
                    <a:gd name="connsiteX3052" fmla="*/ 1799808 w 2268486"/>
                    <a:gd name="connsiteY3052" fmla="*/ 279141 h 1208282"/>
                    <a:gd name="connsiteX3053" fmla="*/ 1801189 w 2268486"/>
                    <a:gd name="connsiteY3053" fmla="*/ 274620 h 1208282"/>
                    <a:gd name="connsiteX3054" fmla="*/ 1807213 w 2268486"/>
                    <a:gd name="connsiteY3054" fmla="*/ 273316 h 1208282"/>
                    <a:gd name="connsiteX3055" fmla="*/ 1815615 w 2268486"/>
                    <a:gd name="connsiteY3055" fmla="*/ 269454 h 1208282"/>
                    <a:gd name="connsiteX3056" fmla="*/ 1817011 w 2268486"/>
                    <a:gd name="connsiteY3056" fmla="*/ 265579 h 1208282"/>
                    <a:gd name="connsiteX3057" fmla="*/ 1800973 w 2268486"/>
                    <a:gd name="connsiteY3057" fmla="*/ 265579 h 1208282"/>
                    <a:gd name="connsiteX3058" fmla="*/ 1794981 w 2268486"/>
                    <a:gd name="connsiteY3058" fmla="*/ 266871 h 1208282"/>
                    <a:gd name="connsiteX3059" fmla="*/ 1800934 w 2268486"/>
                    <a:gd name="connsiteY3059" fmla="*/ 263642 h 1208282"/>
                    <a:gd name="connsiteX3060" fmla="*/ 1806391 w 2268486"/>
                    <a:gd name="connsiteY3060" fmla="*/ 261058 h 1208282"/>
                    <a:gd name="connsiteX3061" fmla="*/ 1805793 w 2268486"/>
                    <a:gd name="connsiteY3061" fmla="*/ 255246 h 1208282"/>
                    <a:gd name="connsiteX3062" fmla="*/ 1799282 w 2268486"/>
                    <a:gd name="connsiteY3062" fmla="*/ 253309 h 1208282"/>
                    <a:gd name="connsiteX3063" fmla="*/ 1791311 w 2268486"/>
                    <a:gd name="connsiteY3063" fmla="*/ 252664 h 1208282"/>
                    <a:gd name="connsiteX3064" fmla="*/ 1787337 w 2268486"/>
                    <a:gd name="connsiteY3064" fmla="*/ 254601 h 1208282"/>
                    <a:gd name="connsiteX3065" fmla="*/ 1789803 w 2268486"/>
                    <a:gd name="connsiteY3065" fmla="*/ 250081 h 1208282"/>
                    <a:gd name="connsiteX3066" fmla="*/ 1780850 w 2268486"/>
                    <a:gd name="connsiteY3066" fmla="*/ 250726 h 1208282"/>
                    <a:gd name="connsiteX3067" fmla="*/ 1772903 w 2268486"/>
                    <a:gd name="connsiteY3067" fmla="*/ 248143 h 1208282"/>
                    <a:gd name="connsiteX3068" fmla="*/ 1764948 w 2268486"/>
                    <a:gd name="connsiteY3068" fmla="*/ 248143 h 1208282"/>
                    <a:gd name="connsiteX3069" fmla="*/ 1759490 w 2268486"/>
                    <a:gd name="connsiteY3069" fmla="*/ 247497 h 1208282"/>
                    <a:gd name="connsiteX3070" fmla="*/ 1753019 w 2268486"/>
                    <a:gd name="connsiteY3070" fmla="*/ 248143 h 1208282"/>
                    <a:gd name="connsiteX3071" fmla="*/ 1745974 w 2268486"/>
                    <a:gd name="connsiteY3071" fmla="*/ 250097 h 1208282"/>
                    <a:gd name="connsiteX3072" fmla="*/ 1739527 w 2268486"/>
                    <a:gd name="connsiteY3072" fmla="*/ 252017 h 1208282"/>
                    <a:gd name="connsiteX3073" fmla="*/ 1735489 w 2268486"/>
                    <a:gd name="connsiteY3073" fmla="*/ 254601 h 1208282"/>
                    <a:gd name="connsiteX3074" fmla="*/ 1732401 w 2268486"/>
                    <a:gd name="connsiteY3074" fmla="*/ 259767 h 1208282"/>
                    <a:gd name="connsiteX3075" fmla="*/ 1727470 w 2268486"/>
                    <a:gd name="connsiteY3075" fmla="*/ 259523 h 1208282"/>
                    <a:gd name="connsiteX3076" fmla="*/ 1721853 w 2268486"/>
                    <a:gd name="connsiteY3076" fmla="*/ 262350 h 1208282"/>
                    <a:gd name="connsiteX3077" fmla="*/ 1716994 w 2268486"/>
                    <a:gd name="connsiteY3077" fmla="*/ 256538 h 1208282"/>
                    <a:gd name="connsiteX3078" fmla="*/ 1711002 w 2268486"/>
                    <a:gd name="connsiteY3078" fmla="*/ 256538 h 1208282"/>
                    <a:gd name="connsiteX3079" fmla="*/ 1704124 w 2268486"/>
                    <a:gd name="connsiteY3079" fmla="*/ 253309 h 1208282"/>
                    <a:gd name="connsiteX3080" fmla="*/ 1701004 w 2268486"/>
                    <a:gd name="connsiteY3080" fmla="*/ 257184 h 1208282"/>
                    <a:gd name="connsiteX3081" fmla="*/ 1695921 w 2268486"/>
                    <a:gd name="connsiteY3081" fmla="*/ 259767 h 1208282"/>
                    <a:gd name="connsiteX3082" fmla="*/ 1688828 w 2268486"/>
                    <a:gd name="connsiteY3082" fmla="*/ 262350 h 1208282"/>
                    <a:gd name="connsiteX3083" fmla="*/ 1683155 w 2268486"/>
                    <a:gd name="connsiteY3083" fmla="*/ 266871 h 1208282"/>
                    <a:gd name="connsiteX3084" fmla="*/ 1681320 w 2268486"/>
                    <a:gd name="connsiteY3084" fmla="*/ 262350 h 1208282"/>
                    <a:gd name="connsiteX3085" fmla="*/ 1686450 w 2268486"/>
                    <a:gd name="connsiteY3085" fmla="*/ 259121 h 1208282"/>
                    <a:gd name="connsiteX3086" fmla="*/ 1693041 w 2268486"/>
                    <a:gd name="connsiteY3086" fmla="*/ 256538 h 1208282"/>
                    <a:gd name="connsiteX3087" fmla="*/ 1696703 w 2268486"/>
                    <a:gd name="connsiteY3087" fmla="*/ 252017 h 1208282"/>
                    <a:gd name="connsiteX3088" fmla="*/ 1704794 w 2268486"/>
                    <a:gd name="connsiteY3088" fmla="*/ 248789 h 1208282"/>
                    <a:gd name="connsiteX3089" fmla="*/ 1702464 w 2268486"/>
                    <a:gd name="connsiteY3089" fmla="*/ 244914 h 1208282"/>
                    <a:gd name="connsiteX3090" fmla="*/ 1707698 w 2268486"/>
                    <a:gd name="connsiteY3090" fmla="*/ 238456 h 1208282"/>
                    <a:gd name="connsiteX3091" fmla="*/ 1698004 w 2268486"/>
                    <a:gd name="connsiteY3091" fmla="*/ 234581 h 1208282"/>
                    <a:gd name="connsiteX3092" fmla="*/ 1702751 w 2268486"/>
                    <a:gd name="connsiteY3092" fmla="*/ 228770 h 1208282"/>
                    <a:gd name="connsiteX3093" fmla="*/ 1701610 w 2268486"/>
                    <a:gd name="connsiteY3093" fmla="*/ 222958 h 1208282"/>
                    <a:gd name="connsiteX3094" fmla="*/ 1692410 w 2268486"/>
                    <a:gd name="connsiteY3094" fmla="*/ 221020 h 1208282"/>
                    <a:gd name="connsiteX3095" fmla="*/ 1684024 w 2268486"/>
                    <a:gd name="connsiteY3095" fmla="*/ 221666 h 1208282"/>
                    <a:gd name="connsiteX3096" fmla="*/ 1674258 w 2268486"/>
                    <a:gd name="connsiteY3096" fmla="*/ 221020 h 1208282"/>
                    <a:gd name="connsiteX3097" fmla="*/ 1655356 w 2268486"/>
                    <a:gd name="connsiteY3097" fmla="*/ 224249 h 1208282"/>
                    <a:gd name="connsiteX3098" fmla="*/ 1616162 w 2268486"/>
                    <a:gd name="connsiteY3098" fmla="*/ 233290 h 1208282"/>
                    <a:gd name="connsiteX3099" fmla="*/ 1611854 w 2268486"/>
                    <a:gd name="connsiteY3099" fmla="*/ 237165 h 1208282"/>
                    <a:gd name="connsiteX3100" fmla="*/ 1607010 w 2268486"/>
                    <a:gd name="connsiteY3100" fmla="*/ 237379 h 1208282"/>
                    <a:gd name="connsiteX3101" fmla="*/ 1599063 w 2268486"/>
                    <a:gd name="connsiteY3101" fmla="*/ 241685 h 1208282"/>
                    <a:gd name="connsiteX3102" fmla="*/ 1591132 w 2268486"/>
                    <a:gd name="connsiteY3102" fmla="*/ 246852 h 1208282"/>
                    <a:gd name="connsiteX3103" fmla="*/ 1588659 w 2268486"/>
                    <a:gd name="connsiteY3103" fmla="*/ 252017 h 1208282"/>
                    <a:gd name="connsiteX3104" fmla="*/ 1596183 w 2268486"/>
                    <a:gd name="connsiteY3104" fmla="*/ 257184 h 1208282"/>
                    <a:gd name="connsiteX3105" fmla="*/ 1598257 w 2268486"/>
                    <a:gd name="connsiteY3105" fmla="*/ 262350 h 1208282"/>
                    <a:gd name="connsiteX3106" fmla="*/ 1591308 w 2268486"/>
                    <a:gd name="connsiteY3106" fmla="*/ 261705 h 1208282"/>
                    <a:gd name="connsiteX3107" fmla="*/ 1584302 w 2268486"/>
                    <a:gd name="connsiteY3107" fmla="*/ 261705 h 1208282"/>
                    <a:gd name="connsiteX3108" fmla="*/ 1574895 w 2268486"/>
                    <a:gd name="connsiteY3108" fmla="*/ 266225 h 1208282"/>
                    <a:gd name="connsiteX3109" fmla="*/ 1566261 w 2268486"/>
                    <a:gd name="connsiteY3109" fmla="*/ 267517 h 1208282"/>
                    <a:gd name="connsiteX3110" fmla="*/ 1572948 w 2268486"/>
                    <a:gd name="connsiteY3110" fmla="*/ 271391 h 1208282"/>
                    <a:gd name="connsiteX3111" fmla="*/ 1576100 w 2268486"/>
                    <a:gd name="connsiteY3111" fmla="*/ 275911 h 1208282"/>
                    <a:gd name="connsiteX3112" fmla="*/ 1580488 w 2268486"/>
                    <a:gd name="connsiteY3112" fmla="*/ 277849 h 1208282"/>
                    <a:gd name="connsiteX3113" fmla="*/ 1587589 w 2268486"/>
                    <a:gd name="connsiteY3113" fmla="*/ 277202 h 1208282"/>
                    <a:gd name="connsiteX3114" fmla="*/ 1584701 w 2268486"/>
                    <a:gd name="connsiteY3114" fmla="*/ 282369 h 1208282"/>
                    <a:gd name="connsiteX3115" fmla="*/ 1575557 w 2268486"/>
                    <a:gd name="connsiteY3115" fmla="*/ 283015 h 1208282"/>
                    <a:gd name="connsiteX3116" fmla="*/ 1568129 w 2268486"/>
                    <a:gd name="connsiteY3116" fmla="*/ 281078 h 1208282"/>
                    <a:gd name="connsiteX3117" fmla="*/ 1560301 w 2268486"/>
                    <a:gd name="connsiteY3117" fmla="*/ 273505 h 1208282"/>
                    <a:gd name="connsiteX3118" fmla="*/ 1559296 w 2268486"/>
                    <a:gd name="connsiteY3118" fmla="*/ 266871 h 1208282"/>
                    <a:gd name="connsiteX3119" fmla="*/ 1564355 w 2268486"/>
                    <a:gd name="connsiteY3119" fmla="*/ 261058 h 1208282"/>
                    <a:gd name="connsiteX3120" fmla="*/ 1570722 w 2268486"/>
                    <a:gd name="connsiteY3120" fmla="*/ 257184 h 1208282"/>
                    <a:gd name="connsiteX3121" fmla="*/ 1572102 w 2268486"/>
                    <a:gd name="connsiteY3121" fmla="*/ 253309 h 1208282"/>
                    <a:gd name="connsiteX3122" fmla="*/ 1572820 w 2268486"/>
                    <a:gd name="connsiteY3122" fmla="*/ 246205 h 1208282"/>
                    <a:gd name="connsiteX3123" fmla="*/ 1579243 w 2268486"/>
                    <a:gd name="connsiteY3123" fmla="*/ 241685 h 1208282"/>
                    <a:gd name="connsiteX3124" fmla="*/ 1597053 w 2268486"/>
                    <a:gd name="connsiteY3124" fmla="*/ 231999 h 1208282"/>
                    <a:gd name="connsiteX3125" fmla="*/ 1611862 w 2268486"/>
                    <a:gd name="connsiteY3125" fmla="*/ 226832 h 1208282"/>
                    <a:gd name="connsiteX3126" fmla="*/ 1624963 w 2268486"/>
                    <a:gd name="connsiteY3126" fmla="*/ 223603 h 1208282"/>
                    <a:gd name="connsiteX3127" fmla="*/ 1631530 w 2268486"/>
                    <a:gd name="connsiteY3127" fmla="*/ 221666 h 1208282"/>
                    <a:gd name="connsiteX3128" fmla="*/ 1625961 w 2268486"/>
                    <a:gd name="connsiteY3128" fmla="*/ 218437 h 1208282"/>
                    <a:gd name="connsiteX3129" fmla="*/ 1615309 w 2268486"/>
                    <a:gd name="connsiteY3129" fmla="*/ 218437 h 1208282"/>
                    <a:gd name="connsiteX3130" fmla="*/ 1603500 w 2268486"/>
                    <a:gd name="connsiteY3130" fmla="*/ 217792 h 1208282"/>
                    <a:gd name="connsiteX3131" fmla="*/ 1589712 w 2268486"/>
                    <a:gd name="connsiteY3131" fmla="*/ 218437 h 1208282"/>
                    <a:gd name="connsiteX3132" fmla="*/ 1566110 w 2268486"/>
                    <a:gd name="connsiteY3132" fmla="*/ 222958 h 1208282"/>
                    <a:gd name="connsiteX3133" fmla="*/ 1556854 w 2268486"/>
                    <a:gd name="connsiteY3133" fmla="*/ 226187 h 1208282"/>
                    <a:gd name="connsiteX3134" fmla="*/ 1547670 w 2268486"/>
                    <a:gd name="connsiteY3134" fmla="*/ 228770 h 1208282"/>
                    <a:gd name="connsiteX3135" fmla="*/ 1538375 w 2268486"/>
                    <a:gd name="connsiteY3135" fmla="*/ 231999 h 1208282"/>
                    <a:gd name="connsiteX3136" fmla="*/ 1528896 w 2268486"/>
                    <a:gd name="connsiteY3136" fmla="*/ 236519 h 1208282"/>
                    <a:gd name="connsiteX3137" fmla="*/ 1522440 w 2268486"/>
                    <a:gd name="connsiteY3137" fmla="*/ 240394 h 1208282"/>
                    <a:gd name="connsiteX3138" fmla="*/ 1519536 w 2268486"/>
                    <a:gd name="connsiteY3138" fmla="*/ 243623 h 1208282"/>
                    <a:gd name="connsiteX3139" fmla="*/ 1513241 w 2268486"/>
                    <a:gd name="connsiteY3139" fmla="*/ 246205 h 1208282"/>
                    <a:gd name="connsiteX3140" fmla="*/ 1507344 w 2268486"/>
                    <a:gd name="connsiteY3140" fmla="*/ 249435 h 1208282"/>
                    <a:gd name="connsiteX3141" fmla="*/ 1500275 w 2268486"/>
                    <a:gd name="connsiteY3141" fmla="*/ 253955 h 1208282"/>
                    <a:gd name="connsiteX3142" fmla="*/ 1492686 w 2268486"/>
                    <a:gd name="connsiteY3142" fmla="*/ 258476 h 1208282"/>
                    <a:gd name="connsiteX3143" fmla="*/ 1490181 w 2268486"/>
                    <a:gd name="connsiteY3143" fmla="*/ 262350 h 1208282"/>
                    <a:gd name="connsiteX3144" fmla="*/ 1497187 w 2268486"/>
                    <a:gd name="connsiteY3144" fmla="*/ 262350 h 1208282"/>
                    <a:gd name="connsiteX3145" fmla="*/ 1487923 w 2268486"/>
                    <a:gd name="connsiteY3145" fmla="*/ 264288 h 1208282"/>
                    <a:gd name="connsiteX3146" fmla="*/ 1484508 w 2268486"/>
                    <a:gd name="connsiteY3146" fmla="*/ 266925 h 1208282"/>
                    <a:gd name="connsiteX3147" fmla="*/ 1481237 w 2268486"/>
                    <a:gd name="connsiteY3147" fmla="*/ 269454 h 1208282"/>
                    <a:gd name="connsiteX3148" fmla="*/ 1480151 w 2268486"/>
                    <a:gd name="connsiteY3148" fmla="*/ 273974 h 1208282"/>
                    <a:gd name="connsiteX3149" fmla="*/ 1475755 w 2268486"/>
                    <a:gd name="connsiteY3149" fmla="*/ 276584 h 1208282"/>
                    <a:gd name="connsiteX3150" fmla="*/ 1470146 w 2268486"/>
                    <a:gd name="connsiteY3150" fmla="*/ 282771 h 1208282"/>
                    <a:gd name="connsiteX3151" fmla="*/ 1474455 w 2268486"/>
                    <a:gd name="connsiteY3151" fmla="*/ 287535 h 1208282"/>
                    <a:gd name="connsiteX3152" fmla="*/ 1487628 w 2268486"/>
                    <a:gd name="connsiteY3152" fmla="*/ 287535 h 1208282"/>
                    <a:gd name="connsiteX3153" fmla="*/ 1500219 w 2268486"/>
                    <a:gd name="connsiteY3153" fmla="*/ 288181 h 1208282"/>
                    <a:gd name="connsiteX3154" fmla="*/ 1506227 w 2268486"/>
                    <a:gd name="connsiteY3154" fmla="*/ 288827 h 1208282"/>
                    <a:gd name="connsiteX3155" fmla="*/ 1510089 w 2268486"/>
                    <a:gd name="connsiteY3155" fmla="*/ 290764 h 1208282"/>
                    <a:gd name="connsiteX3156" fmla="*/ 1516887 w 2268486"/>
                    <a:gd name="connsiteY3156" fmla="*/ 293994 h 1208282"/>
                    <a:gd name="connsiteX3157" fmla="*/ 1512698 w 2268486"/>
                    <a:gd name="connsiteY3157" fmla="*/ 295285 h 1208282"/>
                    <a:gd name="connsiteX3158" fmla="*/ 1503937 w 2268486"/>
                    <a:gd name="connsiteY3158" fmla="*/ 296576 h 1208282"/>
                    <a:gd name="connsiteX3159" fmla="*/ 1495232 w 2268486"/>
                    <a:gd name="connsiteY3159" fmla="*/ 296547 h 1208282"/>
                    <a:gd name="connsiteX3160" fmla="*/ 1491418 w 2268486"/>
                    <a:gd name="connsiteY3160" fmla="*/ 294638 h 1208282"/>
                    <a:gd name="connsiteX3161" fmla="*/ 1479601 w 2268486"/>
                    <a:gd name="connsiteY3161" fmla="*/ 294626 h 1208282"/>
                    <a:gd name="connsiteX3162" fmla="*/ 1473202 w 2268486"/>
                    <a:gd name="connsiteY3162" fmla="*/ 293994 h 1208282"/>
                    <a:gd name="connsiteX3163" fmla="*/ 1471534 w 2268486"/>
                    <a:gd name="connsiteY3163" fmla="*/ 299805 h 1208282"/>
                    <a:gd name="connsiteX3164" fmla="*/ 1473976 w 2268486"/>
                    <a:gd name="connsiteY3164" fmla="*/ 305617 h 1208282"/>
                    <a:gd name="connsiteX3165" fmla="*/ 1472492 w 2268486"/>
                    <a:gd name="connsiteY3165" fmla="*/ 310138 h 1208282"/>
                    <a:gd name="connsiteX3166" fmla="*/ 1478955 w 2268486"/>
                    <a:gd name="connsiteY3166" fmla="*/ 311323 h 1208282"/>
                    <a:gd name="connsiteX3167" fmla="*/ 1485553 w 2268486"/>
                    <a:gd name="connsiteY3167" fmla="*/ 312720 h 1208282"/>
                    <a:gd name="connsiteX3168" fmla="*/ 1495990 w 2268486"/>
                    <a:gd name="connsiteY3168" fmla="*/ 312732 h 1208282"/>
                    <a:gd name="connsiteX3169" fmla="*/ 1505995 w 2268486"/>
                    <a:gd name="connsiteY3169" fmla="*/ 313367 h 1208282"/>
                    <a:gd name="connsiteX3170" fmla="*/ 1514764 w 2268486"/>
                    <a:gd name="connsiteY3170" fmla="*/ 312720 h 1208282"/>
                    <a:gd name="connsiteX3171" fmla="*/ 1519361 w 2268486"/>
                    <a:gd name="connsiteY3171" fmla="*/ 319824 h 1208282"/>
                    <a:gd name="connsiteX3172" fmla="*/ 1523901 w 2268486"/>
                    <a:gd name="connsiteY3172" fmla="*/ 321115 h 1208282"/>
                    <a:gd name="connsiteX3173" fmla="*/ 1537353 w 2268486"/>
                    <a:gd name="connsiteY3173" fmla="*/ 319824 h 1208282"/>
                    <a:gd name="connsiteX3174" fmla="*/ 1549298 w 2268486"/>
                    <a:gd name="connsiteY3174" fmla="*/ 321244 h 1208282"/>
                    <a:gd name="connsiteX3175" fmla="*/ 1555913 w 2268486"/>
                    <a:gd name="connsiteY3175" fmla="*/ 322436 h 1208282"/>
                    <a:gd name="connsiteX3176" fmla="*/ 1563485 w 2268486"/>
                    <a:gd name="connsiteY3176" fmla="*/ 323107 h 1208282"/>
                    <a:gd name="connsiteX3177" fmla="*/ 1570642 w 2268486"/>
                    <a:gd name="connsiteY3177" fmla="*/ 323107 h 1208282"/>
                    <a:gd name="connsiteX3178" fmla="*/ 1582523 w 2268486"/>
                    <a:gd name="connsiteY3178" fmla="*/ 321761 h 1208282"/>
                    <a:gd name="connsiteX3179" fmla="*/ 1592289 w 2268486"/>
                    <a:gd name="connsiteY3179" fmla="*/ 322421 h 1208282"/>
                    <a:gd name="connsiteX3180" fmla="*/ 1588882 w 2268486"/>
                    <a:gd name="connsiteY3180" fmla="*/ 327221 h 1208282"/>
                    <a:gd name="connsiteX3181" fmla="*/ 1594619 w 2268486"/>
                    <a:gd name="connsiteY3181" fmla="*/ 328592 h 1208282"/>
                    <a:gd name="connsiteX3182" fmla="*/ 1601329 w 2268486"/>
                    <a:gd name="connsiteY3182" fmla="*/ 328592 h 1208282"/>
                    <a:gd name="connsiteX3183" fmla="*/ 1609412 w 2268486"/>
                    <a:gd name="connsiteY3183" fmla="*/ 325164 h 1208282"/>
                    <a:gd name="connsiteX3184" fmla="*/ 1618277 w 2268486"/>
                    <a:gd name="connsiteY3184" fmla="*/ 327221 h 1208282"/>
                    <a:gd name="connsiteX3185" fmla="*/ 1624110 w 2268486"/>
                    <a:gd name="connsiteY3185" fmla="*/ 329964 h 1208282"/>
                    <a:gd name="connsiteX3186" fmla="*/ 1623766 w 2268486"/>
                    <a:gd name="connsiteY3186" fmla="*/ 323792 h 1208282"/>
                    <a:gd name="connsiteX3187" fmla="*/ 1618078 w 2268486"/>
                    <a:gd name="connsiteY3187" fmla="*/ 319824 h 1208282"/>
                    <a:gd name="connsiteX3188" fmla="*/ 1629392 w 2268486"/>
                    <a:gd name="connsiteY3188" fmla="*/ 319824 h 1208282"/>
                    <a:gd name="connsiteX3189" fmla="*/ 1638105 w 2268486"/>
                    <a:gd name="connsiteY3189" fmla="*/ 321115 h 1208282"/>
                    <a:gd name="connsiteX3190" fmla="*/ 1646339 w 2268486"/>
                    <a:gd name="connsiteY3190" fmla="*/ 321115 h 1208282"/>
                    <a:gd name="connsiteX3191" fmla="*/ 1651486 w 2268486"/>
                    <a:gd name="connsiteY3191" fmla="*/ 322421 h 1208282"/>
                    <a:gd name="connsiteX3192" fmla="*/ 1653305 w 2268486"/>
                    <a:gd name="connsiteY3192" fmla="*/ 326535 h 1208282"/>
                    <a:gd name="connsiteX3193" fmla="*/ 1661460 w 2268486"/>
                    <a:gd name="connsiteY3193" fmla="*/ 325164 h 1208282"/>
                    <a:gd name="connsiteX3194" fmla="*/ 1670731 w 2268486"/>
                    <a:gd name="connsiteY3194" fmla="*/ 325164 h 1208282"/>
                    <a:gd name="connsiteX3195" fmla="*/ 1678822 w 2268486"/>
                    <a:gd name="connsiteY3195" fmla="*/ 323107 h 1208282"/>
                    <a:gd name="connsiteX3196" fmla="*/ 1680282 w 2268486"/>
                    <a:gd name="connsiteY3196" fmla="*/ 315303 h 1208282"/>
                    <a:gd name="connsiteX3197" fmla="*/ 1670556 w 2268486"/>
                    <a:gd name="connsiteY3197" fmla="*/ 311429 h 1208282"/>
                    <a:gd name="connsiteX3198" fmla="*/ 1685923 w 2268486"/>
                    <a:gd name="connsiteY3198" fmla="*/ 310138 h 1208282"/>
                    <a:gd name="connsiteX3199" fmla="*/ 1689530 w 2268486"/>
                    <a:gd name="connsiteY3199" fmla="*/ 317241 h 1208282"/>
                    <a:gd name="connsiteX3200" fmla="*/ 1702352 w 2268486"/>
                    <a:gd name="connsiteY3200" fmla="*/ 315950 h 1208282"/>
                    <a:gd name="connsiteX3201" fmla="*/ 1697246 w 2268486"/>
                    <a:gd name="connsiteY3201" fmla="*/ 327906 h 1208282"/>
                    <a:gd name="connsiteX3202" fmla="*/ 1702863 w 2268486"/>
                    <a:gd name="connsiteY3202" fmla="*/ 327221 h 1208282"/>
                    <a:gd name="connsiteX3203" fmla="*/ 1714273 w 2268486"/>
                    <a:gd name="connsiteY3203" fmla="*/ 327906 h 1208282"/>
                    <a:gd name="connsiteX3204" fmla="*/ 1705871 w 2268486"/>
                    <a:gd name="connsiteY3204" fmla="*/ 332021 h 1208282"/>
                    <a:gd name="connsiteX3205" fmla="*/ 1712270 w 2268486"/>
                    <a:gd name="connsiteY3205" fmla="*/ 334078 h 1208282"/>
                    <a:gd name="connsiteX3206" fmla="*/ 1722507 w 2268486"/>
                    <a:gd name="connsiteY3206" fmla="*/ 338193 h 1208282"/>
                    <a:gd name="connsiteX3207" fmla="*/ 1731300 w 2268486"/>
                    <a:gd name="connsiteY3207" fmla="*/ 342993 h 1208282"/>
                    <a:gd name="connsiteX3208" fmla="*/ 1730415 w 2268486"/>
                    <a:gd name="connsiteY3208" fmla="*/ 349164 h 1208282"/>
                    <a:gd name="connsiteX3209" fmla="*/ 1731468 w 2268486"/>
                    <a:gd name="connsiteY3209" fmla="*/ 353964 h 1208282"/>
                    <a:gd name="connsiteX3210" fmla="*/ 1743979 w 2268486"/>
                    <a:gd name="connsiteY3210" fmla="*/ 353964 h 1208282"/>
                    <a:gd name="connsiteX3211" fmla="*/ 1739606 w 2268486"/>
                    <a:gd name="connsiteY3211" fmla="*/ 356707 h 1208282"/>
                    <a:gd name="connsiteX3212" fmla="*/ 1743069 w 2268486"/>
                    <a:gd name="connsiteY3212" fmla="*/ 359451 h 1208282"/>
                    <a:gd name="connsiteX3213" fmla="*/ 1745663 w 2268486"/>
                    <a:gd name="connsiteY3213" fmla="*/ 363565 h 1208282"/>
                    <a:gd name="connsiteX3214" fmla="*/ 1753689 w 2268486"/>
                    <a:gd name="connsiteY3214" fmla="*/ 364936 h 1208282"/>
                    <a:gd name="connsiteX3215" fmla="*/ 1756825 w 2268486"/>
                    <a:gd name="connsiteY3215" fmla="*/ 360821 h 1208282"/>
                    <a:gd name="connsiteX3216" fmla="*/ 1760831 w 2268486"/>
                    <a:gd name="connsiteY3216" fmla="*/ 359451 h 1208282"/>
                    <a:gd name="connsiteX3217" fmla="*/ 1753610 w 2268486"/>
                    <a:gd name="connsiteY3217" fmla="*/ 368365 h 1208282"/>
                    <a:gd name="connsiteX3218" fmla="*/ 1755381 w 2268486"/>
                    <a:gd name="connsiteY3218" fmla="*/ 373850 h 1208282"/>
                    <a:gd name="connsiteX3219" fmla="*/ 1761493 w 2268486"/>
                    <a:gd name="connsiteY3219" fmla="*/ 372479 h 1208282"/>
                    <a:gd name="connsiteX3220" fmla="*/ 1765450 w 2268486"/>
                    <a:gd name="connsiteY3220" fmla="*/ 374537 h 1208282"/>
                    <a:gd name="connsiteX3221" fmla="*/ 1765259 w 2268486"/>
                    <a:gd name="connsiteY3221" fmla="*/ 380708 h 1208282"/>
                    <a:gd name="connsiteX3222" fmla="*/ 1769967 w 2268486"/>
                    <a:gd name="connsiteY3222" fmla="*/ 384136 h 1208282"/>
                    <a:gd name="connsiteX3223" fmla="*/ 1769815 w 2268486"/>
                    <a:gd name="connsiteY3223" fmla="*/ 390308 h 1208282"/>
                    <a:gd name="connsiteX3224" fmla="*/ 1767254 w 2268486"/>
                    <a:gd name="connsiteY3224" fmla="*/ 394423 h 1208282"/>
                    <a:gd name="connsiteX3225" fmla="*/ 1767764 w 2268486"/>
                    <a:gd name="connsiteY3225" fmla="*/ 401280 h 1208282"/>
                    <a:gd name="connsiteX3226" fmla="*/ 1760958 w 2268486"/>
                    <a:gd name="connsiteY3226" fmla="*/ 405392 h 1208282"/>
                    <a:gd name="connsiteX3227" fmla="*/ 1754775 w 2268486"/>
                    <a:gd name="connsiteY3227" fmla="*/ 406766 h 1208282"/>
                    <a:gd name="connsiteX3228" fmla="*/ 1744625 w 2268486"/>
                    <a:gd name="connsiteY3228" fmla="*/ 413623 h 1208282"/>
                    <a:gd name="connsiteX3229" fmla="*/ 1730063 w 2268486"/>
                    <a:gd name="connsiteY3229" fmla="*/ 419795 h 1208282"/>
                    <a:gd name="connsiteX3230" fmla="*/ 1718566 w 2268486"/>
                    <a:gd name="connsiteY3230" fmla="*/ 425280 h 1208282"/>
                    <a:gd name="connsiteX3231" fmla="*/ 1700692 w 2268486"/>
                    <a:gd name="connsiteY3231" fmla="*/ 431452 h 1208282"/>
                    <a:gd name="connsiteX3232" fmla="*/ 1699137 w 2268486"/>
                    <a:gd name="connsiteY3232" fmla="*/ 435567 h 1208282"/>
                    <a:gd name="connsiteX3233" fmla="*/ 1705440 w 2268486"/>
                    <a:gd name="connsiteY3233" fmla="*/ 441740 h 1208282"/>
                    <a:gd name="connsiteX3234" fmla="*/ 1708991 w 2268486"/>
                    <a:gd name="connsiteY3234" fmla="*/ 443799 h 1208282"/>
                    <a:gd name="connsiteX3235" fmla="*/ 1708113 w 2268486"/>
                    <a:gd name="connsiteY3235" fmla="*/ 448698 h 1208282"/>
                    <a:gd name="connsiteX3236" fmla="*/ 1708217 w 2268486"/>
                    <a:gd name="connsiteY3236" fmla="*/ 452711 h 1208282"/>
                    <a:gd name="connsiteX3237" fmla="*/ 1695450 w 2268486"/>
                    <a:gd name="connsiteY3237" fmla="*/ 450653 h 1208282"/>
                    <a:gd name="connsiteX3238" fmla="*/ 1684200 w 2268486"/>
                    <a:gd name="connsiteY3238" fmla="*/ 454754 h 1208282"/>
                    <a:gd name="connsiteX3239" fmla="*/ 1679285 w 2268486"/>
                    <a:gd name="connsiteY3239" fmla="*/ 454770 h 1208282"/>
                    <a:gd name="connsiteX3240" fmla="*/ 1668888 w 2268486"/>
                    <a:gd name="connsiteY3240" fmla="*/ 454084 h 1208282"/>
                    <a:gd name="connsiteX3241" fmla="*/ 1653377 w 2268486"/>
                    <a:gd name="connsiteY3241" fmla="*/ 455456 h 1208282"/>
                    <a:gd name="connsiteX3242" fmla="*/ 1641360 w 2268486"/>
                    <a:gd name="connsiteY3242" fmla="*/ 454770 h 1208282"/>
                    <a:gd name="connsiteX3243" fmla="*/ 1621892 w 2268486"/>
                    <a:gd name="connsiteY3243" fmla="*/ 452137 h 1208282"/>
                    <a:gd name="connsiteX3244" fmla="*/ 1614606 w 2268486"/>
                    <a:gd name="connsiteY3244" fmla="*/ 457507 h 1208282"/>
                    <a:gd name="connsiteX3245" fmla="*/ 1603978 w 2268486"/>
                    <a:gd name="connsiteY3245" fmla="*/ 463683 h 1208282"/>
                    <a:gd name="connsiteX3246" fmla="*/ 1593558 w 2268486"/>
                    <a:gd name="connsiteY3246" fmla="*/ 467146 h 1208282"/>
                    <a:gd name="connsiteX3247" fmla="*/ 1592696 w 2268486"/>
                    <a:gd name="connsiteY3247" fmla="*/ 475763 h 1208282"/>
                    <a:gd name="connsiteX3248" fmla="*/ 1585922 w 2268486"/>
                    <a:gd name="connsiteY3248" fmla="*/ 474327 h 1208282"/>
                    <a:gd name="connsiteX3249" fmla="*/ 1587007 w 2268486"/>
                    <a:gd name="connsiteY3249" fmla="*/ 481819 h 1208282"/>
                    <a:gd name="connsiteX3250" fmla="*/ 1594827 w 2268486"/>
                    <a:gd name="connsiteY3250" fmla="*/ 485816 h 1208282"/>
                    <a:gd name="connsiteX3251" fmla="*/ 1599247 w 2268486"/>
                    <a:gd name="connsiteY3251" fmla="*/ 489407 h 1208282"/>
                    <a:gd name="connsiteX3252" fmla="*/ 1611199 w 2268486"/>
                    <a:gd name="connsiteY3252" fmla="*/ 488689 h 1208282"/>
                    <a:gd name="connsiteX3253" fmla="*/ 1614974 w 2268486"/>
                    <a:gd name="connsiteY3253" fmla="*/ 491561 h 1208282"/>
                    <a:gd name="connsiteX3254" fmla="*/ 1626424 w 2268486"/>
                    <a:gd name="connsiteY3254" fmla="*/ 487971 h 1208282"/>
                    <a:gd name="connsiteX3255" fmla="*/ 1632927 w 2268486"/>
                    <a:gd name="connsiteY3255" fmla="*/ 484380 h 1208282"/>
                    <a:gd name="connsiteX3256" fmla="*/ 1637682 w 2268486"/>
                    <a:gd name="connsiteY3256" fmla="*/ 486535 h 1208282"/>
                    <a:gd name="connsiteX3257" fmla="*/ 1641775 w 2268486"/>
                    <a:gd name="connsiteY3257" fmla="*/ 478635 h 1208282"/>
                    <a:gd name="connsiteX3258" fmla="*/ 1655802 w 2268486"/>
                    <a:gd name="connsiteY3258" fmla="*/ 483670 h 1208282"/>
                    <a:gd name="connsiteX3259" fmla="*/ 1660015 w 2268486"/>
                    <a:gd name="connsiteY3259" fmla="*/ 485816 h 1208282"/>
                    <a:gd name="connsiteX3260" fmla="*/ 1666040 w 2268486"/>
                    <a:gd name="connsiteY3260" fmla="*/ 485816 h 1208282"/>
                    <a:gd name="connsiteX3261" fmla="*/ 1670588 w 2268486"/>
                    <a:gd name="connsiteY3261" fmla="*/ 480790 h 1208282"/>
                    <a:gd name="connsiteX3262" fmla="*/ 1668098 w 2268486"/>
                    <a:gd name="connsiteY3262" fmla="*/ 485098 h 1208282"/>
                    <a:gd name="connsiteX3263" fmla="*/ 1674800 w 2268486"/>
                    <a:gd name="connsiteY3263" fmla="*/ 485816 h 1208282"/>
                    <a:gd name="connsiteX3264" fmla="*/ 1679452 w 2268486"/>
                    <a:gd name="connsiteY3264" fmla="*/ 489750 h 1208282"/>
                    <a:gd name="connsiteX3265" fmla="*/ 1689075 w 2268486"/>
                    <a:gd name="connsiteY3265" fmla="*/ 494434 h 1208282"/>
                    <a:gd name="connsiteX3266" fmla="*/ 1695666 w 2268486"/>
                    <a:gd name="connsiteY3266" fmla="*/ 494434 h 1208282"/>
                    <a:gd name="connsiteX3267" fmla="*/ 1698706 w 2268486"/>
                    <a:gd name="connsiteY3267" fmla="*/ 498711 h 1208282"/>
                    <a:gd name="connsiteX3268" fmla="*/ 1700150 w 2268486"/>
                    <a:gd name="connsiteY3268" fmla="*/ 503043 h 1208282"/>
                    <a:gd name="connsiteX3269" fmla="*/ 1710012 w 2268486"/>
                    <a:gd name="connsiteY3269" fmla="*/ 508070 h 1208282"/>
                    <a:gd name="connsiteX3270" fmla="*/ 1717768 w 2268486"/>
                    <a:gd name="connsiteY3270" fmla="*/ 508262 h 1208282"/>
                    <a:gd name="connsiteX3271" fmla="*/ 1723720 w 2268486"/>
                    <a:gd name="connsiteY3271" fmla="*/ 510224 h 1208282"/>
                    <a:gd name="connsiteX3272" fmla="*/ 1716754 w 2268486"/>
                    <a:gd name="connsiteY3272" fmla="*/ 513815 h 1208282"/>
                    <a:gd name="connsiteX3273" fmla="*/ 1706246 w 2268486"/>
                    <a:gd name="connsiteY3273" fmla="*/ 513815 h 1208282"/>
                    <a:gd name="connsiteX3274" fmla="*/ 1710571 w 2268486"/>
                    <a:gd name="connsiteY3274" fmla="*/ 515969 h 1208282"/>
                    <a:gd name="connsiteX3275" fmla="*/ 1713228 w 2268486"/>
                    <a:gd name="connsiteY3275" fmla="*/ 523150 h 1208282"/>
                    <a:gd name="connsiteX3276" fmla="*/ 1717895 w 2268486"/>
                    <a:gd name="connsiteY3276" fmla="*/ 526741 h 1208282"/>
                    <a:gd name="connsiteX3277" fmla="*/ 1724558 w 2268486"/>
                    <a:gd name="connsiteY3277" fmla="*/ 526741 h 1208282"/>
                    <a:gd name="connsiteX3278" fmla="*/ 1734189 w 2268486"/>
                    <a:gd name="connsiteY3278" fmla="*/ 532486 h 1208282"/>
                    <a:gd name="connsiteX3279" fmla="*/ 1748990 w 2268486"/>
                    <a:gd name="connsiteY3279" fmla="*/ 533922 h 1208282"/>
                    <a:gd name="connsiteX3280" fmla="*/ 1752844 w 2268486"/>
                    <a:gd name="connsiteY3280" fmla="*/ 536077 h 1208282"/>
                    <a:gd name="connsiteX3281" fmla="*/ 1753650 w 2268486"/>
                    <a:gd name="connsiteY3281" fmla="*/ 541814 h 1208282"/>
                    <a:gd name="connsiteX3282" fmla="*/ 1758868 w 2268486"/>
                    <a:gd name="connsiteY3282" fmla="*/ 544718 h 1208282"/>
                    <a:gd name="connsiteX3283" fmla="*/ 1773278 w 2268486"/>
                    <a:gd name="connsiteY3283" fmla="*/ 548995 h 1208282"/>
                    <a:gd name="connsiteX3284" fmla="*/ 1781273 w 2268486"/>
                    <a:gd name="connsiteY3284" fmla="*/ 551867 h 1208282"/>
                    <a:gd name="connsiteX3285" fmla="*/ 1792412 w 2268486"/>
                    <a:gd name="connsiteY3285" fmla="*/ 552569 h 1208282"/>
                    <a:gd name="connsiteX3286" fmla="*/ 1799601 w 2268486"/>
                    <a:gd name="connsiteY3286" fmla="*/ 554644 h 1208282"/>
                    <a:gd name="connsiteX3287" fmla="*/ 1818838 w 2268486"/>
                    <a:gd name="connsiteY3287" fmla="*/ 560485 h 1208282"/>
                    <a:gd name="connsiteX3288" fmla="*/ 1862747 w 2268486"/>
                    <a:gd name="connsiteY3288" fmla="*/ 546840 h 1208282"/>
                    <a:gd name="connsiteX3289" fmla="*/ 1873998 w 2268486"/>
                    <a:gd name="connsiteY3289" fmla="*/ 541095 h 1208282"/>
                    <a:gd name="connsiteX3290" fmla="*/ 1868420 w 2268486"/>
                    <a:gd name="connsiteY3290" fmla="*/ 541095 h 1208282"/>
                    <a:gd name="connsiteX3291" fmla="*/ 1858040 w 2268486"/>
                    <a:gd name="connsiteY3291" fmla="*/ 543968 h 1208282"/>
                    <a:gd name="connsiteX3292" fmla="*/ 1862747 w 2268486"/>
                    <a:gd name="connsiteY3292" fmla="*/ 546840 h 1208282"/>
                    <a:gd name="connsiteX3293" fmla="*/ 1842496 w 2268486"/>
                    <a:gd name="connsiteY3293" fmla="*/ 577033 h 1208282"/>
                    <a:gd name="connsiteX3294" fmla="*/ 1847212 w 2268486"/>
                    <a:gd name="connsiteY3294" fmla="*/ 575557 h 1208282"/>
                    <a:gd name="connsiteX3295" fmla="*/ 1849805 w 2268486"/>
                    <a:gd name="connsiteY3295" fmla="*/ 566979 h 1208282"/>
                    <a:gd name="connsiteX3296" fmla="*/ 1843063 w 2268486"/>
                    <a:gd name="connsiteY3296" fmla="*/ 566979 h 1208282"/>
                    <a:gd name="connsiteX3297" fmla="*/ 1832594 w 2268486"/>
                    <a:gd name="connsiteY3297" fmla="*/ 569852 h 1208282"/>
                    <a:gd name="connsiteX3298" fmla="*/ 1842496 w 2268486"/>
                    <a:gd name="connsiteY3298" fmla="*/ 577033 h 1208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  <a:cxn ang="0">
                      <a:pos x="connsiteX1176" y="connsiteY1176"/>
                    </a:cxn>
                    <a:cxn ang="0">
                      <a:pos x="connsiteX1177" y="connsiteY1177"/>
                    </a:cxn>
                    <a:cxn ang="0">
                      <a:pos x="connsiteX1178" y="connsiteY1178"/>
                    </a:cxn>
                    <a:cxn ang="0">
                      <a:pos x="connsiteX1179" y="connsiteY1179"/>
                    </a:cxn>
                    <a:cxn ang="0">
                      <a:pos x="connsiteX1180" y="connsiteY1180"/>
                    </a:cxn>
                    <a:cxn ang="0">
                      <a:pos x="connsiteX1181" y="connsiteY1181"/>
                    </a:cxn>
                    <a:cxn ang="0">
                      <a:pos x="connsiteX1182" y="connsiteY1182"/>
                    </a:cxn>
                    <a:cxn ang="0">
                      <a:pos x="connsiteX1183" y="connsiteY1183"/>
                    </a:cxn>
                    <a:cxn ang="0">
                      <a:pos x="connsiteX1184" y="connsiteY1184"/>
                    </a:cxn>
                    <a:cxn ang="0">
                      <a:pos x="connsiteX1185" y="connsiteY1185"/>
                    </a:cxn>
                    <a:cxn ang="0">
                      <a:pos x="connsiteX1186" y="connsiteY1186"/>
                    </a:cxn>
                    <a:cxn ang="0">
                      <a:pos x="connsiteX1187" y="connsiteY1187"/>
                    </a:cxn>
                    <a:cxn ang="0">
                      <a:pos x="connsiteX1188" y="connsiteY1188"/>
                    </a:cxn>
                    <a:cxn ang="0">
                      <a:pos x="connsiteX1189" y="connsiteY1189"/>
                    </a:cxn>
                    <a:cxn ang="0">
                      <a:pos x="connsiteX1190" y="connsiteY1190"/>
                    </a:cxn>
                    <a:cxn ang="0">
                      <a:pos x="connsiteX1191" y="connsiteY1191"/>
                    </a:cxn>
                    <a:cxn ang="0">
                      <a:pos x="connsiteX1192" y="connsiteY1192"/>
                    </a:cxn>
                    <a:cxn ang="0">
                      <a:pos x="connsiteX1193" y="connsiteY1193"/>
                    </a:cxn>
                    <a:cxn ang="0">
                      <a:pos x="connsiteX1194" y="connsiteY1194"/>
                    </a:cxn>
                    <a:cxn ang="0">
                      <a:pos x="connsiteX1195" y="connsiteY1195"/>
                    </a:cxn>
                    <a:cxn ang="0">
                      <a:pos x="connsiteX1196" y="connsiteY1196"/>
                    </a:cxn>
                    <a:cxn ang="0">
                      <a:pos x="connsiteX1197" y="connsiteY1197"/>
                    </a:cxn>
                    <a:cxn ang="0">
                      <a:pos x="connsiteX1198" y="connsiteY1198"/>
                    </a:cxn>
                    <a:cxn ang="0">
                      <a:pos x="connsiteX1199" y="connsiteY1199"/>
                    </a:cxn>
                    <a:cxn ang="0">
                      <a:pos x="connsiteX1200" y="connsiteY1200"/>
                    </a:cxn>
                    <a:cxn ang="0">
                      <a:pos x="connsiteX1201" y="connsiteY1201"/>
                    </a:cxn>
                    <a:cxn ang="0">
                      <a:pos x="connsiteX1202" y="connsiteY1202"/>
                    </a:cxn>
                    <a:cxn ang="0">
                      <a:pos x="connsiteX1203" y="connsiteY1203"/>
                    </a:cxn>
                    <a:cxn ang="0">
                      <a:pos x="connsiteX1204" y="connsiteY1204"/>
                    </a:cxn>
                    <a:cxn ang="0">
                      <a:pos x="connsiteX1205" y="connsiteY1205"/>
                    </a:cxn>
                    <a:cxn ang="0">
                      <a:pos x="connsiteX1206" y="connsiteY1206"/>
                    </a:cxn>
                    <a:cxn ang="0">
                      <a:pos x="connsiteX1207" y="connsiteY1207"/>
                    </a:cxn>
                    <a:cxn ang="0">
                      <a:pos x="connsiteX1208" y="connsiteY1208"/>
                    </a:cxn>
                    <a:cxn ang="0">
                      <a:pos x="connsiteX1209" y="connsiteY1209"/>
                    </a:cxn>
                    <a:cxn ang="0">
                      <a:pos x="connsiteX1210" y="connsiteY1210"/>
                    </a:cxn>
                    <a:cxn ang="0">
                      <a:pos x="connsiteX1211" y="connsiteY1211"/>
                    </a:cxn>
                    <a:cxn ang="0">
                      <a:pos x="connsiteX1212" y="connsiteY1212"/>
                    </a:cxn>
                    <a:cxn ang="0">
                      <a:pos x="connsiteX1213" y="connsiteY1213"/>
                    </a:cxn>
                    <a:cxn ang="0">
                      <a:pos x="connsiteX1214" y="connsiteY1214"/>
                    </a:cxn>
                    <a:cxn ang="0">
                      <a:pos x="connsiteX1215" y="connsiteY1215"/>
                    </a:cxn>
                    <a:cxn ang="0">
                      <a:pos x="connsiteX1216" y="connsiteY1216"/>
                    </a:cxn>
                    <a:cxn ang="0">
                      <a:pos x="connsiteX1217" y="connsiteY1217"/>
                    </a:cxn>
                    <a:cxn ang="0">
                      <a:pos x="connsiteX1218" y="connsiteY1218"/>
                    </a:cxn>
                    <a:cxn ang="0">
                      <a:pos x="connsiteX1219" y="connsiteY1219"/>
                    </a:cxn>
                    <a:cxn ang="0">
                      <a:pos x="connsiteX1220" y="connsiteY1220"/>
                    </a:cxn>
                    <a:cxn ang="0">
                      <a:pos x="connsiteX1221" y="connsiteY1221"/>
                    </a:cxn>
                    <a:cxn ang="0">
                      <a:pos x="connsiteX1222" y="connsiteY1222"/>
                    </a:cxn>
                    <a:cxn ang="0">
                      <a:pos x="connsiteX1223" y="connsiteY1223"/>
                    </a:cxn>
                    <a:cxn ang="0">
                      <a:pos x="connsiteX1224" y="connsiteY1224"/>
                    </a:cxn>
                    <a:cxn ang="0">
                      <a:pos x="connsiteX1225" y="connsiteY1225"/>
                    </a:cxn>
                    <a:cxn ang="0">
                      <a:pos x="connsiteX1226" y="connsiteY1226"/>
                    </a:cxn>
                    <a:cxn ang="0">
                      <a:pos x="connsiteX1227" y="connsiteY1227"/>
                    </a:cxn>
                    <a:cxn ang="0">
                      <a:pos x="connsiteX1228" y="connsiteY1228"/>
                    </a:cxn>
                    <a:cxn ang="0">
                      <a:pos x="connsiteX1229" y="connsiteY1229"/>
                    </a:cxn>
                    <a:cxn ang="0">
                      <a:pos x="connsiteX1230" y="connsiteY1230"/>
                    </a:cxn>
                    <a:cxn ang="0">
                      <a:pos x="connsiteX1231" y="connsiteY1231"/>
                    </a:cxn>
                    <a:cxn ang="0">
                      <a:pos x="connsiteX1232" y="connsiteY1232"/>
                    </a:cxn>
                    <a:cxn ang="0">
                      <a:pos x="connsiteX1233" y="connsiteY1233"/>
                    </a:cxn>
                    <a:cxn ang="0">
                      <a:pos x="connsiteX1234" y="connsiteY1234"/>
                    </a:cxn>
                    <a:cxn ang="0">
                      <a:pos x="connsiteX1235" y="connsiteY1235"/>
                    </a:cxn>
                    <a:cxn ang="0">
                      <a:pos x="connsiteX1236" y="connsiteY1236"/>
                    </a:cxn>
                    <a:cxn ang="0">
                      <a:pos x="connsiteX1237" y="connsiteY1237"/>
                    </a:cxn>
                    <a:cxn ang="0">
                      <a:pos x="connsiteX1238" y="connsiteY1238"/>
                    </a:cxn>
                    <a:cxn ang="0">
                      <a:pos x="connsiteX1239" y="connsiteY1239"/>
                    </a:cxn>
                    <a:cxn ang="0">
                      <a:pos x="connsiteX1240" y="connsiteY1240"/>
                    </a:cxn>
                    <a:cxn ang="0">
                      <a:pos x="connsiteX1241" y="connsiteY1241"/>
                    </a:cxn>
                    <a:cxn ang="0">
                      <a:pos x="connsiteX1242" y="connsiteY1242"/>
                    </a:cxn>
                    <a:cxn ang="0">
                      <a:pos x="connsiteX1243" y="connsiteY1243"/>
                    </a:cxn>
                    <a:cxn ang="0">
                      <a:pos x="connsiteX1244" y="connsiteY1244"/>
                    </a:cxn>
                    <a:cxn ang="0">
                      <a:pos x="connsiteX1245" y="connsiteY1245"/>
                    </a:cxn>
                    <a:cxn ang="0">
                      <a:pos x="connsiteX1246" y="connsiteY1246"/>
                    </a:cxn>
                    <a:cxn ang="0">
                      <a:pos x="connsiteX1247" y="connsiteY1247"/>
                    </a:cxn>
                    <a:cxn ang="0">
                      <a:pos x="connsiteX1248" y="connsiteY1248"/>
                    </a:cxn>
                    <a:cxn ang="0">
                      <a:pos x="connsiteX1249" y="connsiteY1249"/>
                    </a:cxn>
                    <a:cxn ang="0">
                      <a:pos x="connsiteX1250" y="connsiteY1250"/>
                    </a:cxn>
                    <a:cxn ang="0">
                      <a:pos x="connsiteX1251" y="connsiteY1251"/>
                    </a:cxn>
                    <a:cxn ang="0">
                      <a:pos x="connsiteX1252" y="connsiteY1252"/>
                    </a:cxn>
                    <a:cxn ang="0">
                      <a:pos x="connsiteX1253" y="connsiteY1253"/>
                    </a:cxn>
                    <a:cxn ang="0">
                      <a:pos x="connsiteX1254" y="connsiteY1254"/>
                    </a:cxn>
                    <a:cxn ang="0">
                      <a:pos x="connsiteX1255" y="connsiteY1255"/>
                    </a:cxn>
                    <a:cxn ang="0">
                      <a:pos x="connsiteX1256" y="connsiteY1256"/>
                    </a:cxn>
                    <a:cxn ang="0">
                      <a:pos x="connsiteX1257" y="connsiteY1257"/>
                    </a:cxn>
                    <a:cxn ang="0">
                      <a:pos x="connsiteX1258" y="connsiteY1258"/>
                    </a:cxn>
                    <a:cxn ang="0">
                      <a:pos x="connsiteX1259" y="connsiteY1259"/>
                    </a:cxn>
                    <a:cxn ang="0">
                      <a:pos x="connsiteX1260" y="connsiteY1260"/>
                    </a:cxn>
                    <a:cxn ang="0">
                      <a:pos x="connsiteX1261" y="connsiteY1261"/>
                    </a:cxn>
                    <a:cxn ang="0">
                      <a:pos x="connsiteX1262" y="connsiteY1262"/>
                    </a:cxn>
                    <a:cxn ang="0">
                      <a:pos x="connsiteX1263" y="connsiteY1263"/>
                    </a:cxn>
                    <a:cxn ang="0">
                      <a:pos x="connsiteX1264" y="connsiteY1264"/>
                    </a:cxn>
                    <a:cxn ang="0">
                      <a:pos x="connsiteX1265" y="connsiteY1265"/>
                    </a:cxn>
                    <a:cxn ang="0">
                      <a:pos x="connsiteX1266" y="connsiteY1266"/>
                    </a:cxn>
                    <a:cxn ang="0">
                      <a:pos x="connsiteX1267" y="connsiteY1267"/>
                    </a:cxn>
                    <a:cxn ang="0">
                      <a:pos x="connsiteX1268" y="connsiteY1268"/>
                    </a:cxn>
                    <a:cxn ang="0">
                      <a:pos x="connsiteX1269" y="connsiteY1269"/>
                    </a:cxn>
                    <a:cxn ang="0">
                      <a:pos x="connsiteX1270" y="connsiteY1270"/>
                    </a:cxn>
                    <a:cxn ang="0">
                      <a:pos x="connsiteX1271" y="connsiteY1271"/>
                    </a:cxn>
                    <a:cxn ang="0">
                      <a:pos x="connsiteX1272" y="connsiteY1272"/>
                    </a:cxn>
                    <a:cxn ang="0">
                      <a:pos x="connsiteX1273" y="connsiteY1273"/>
                    </a:cxn>
                    <a:cxn ang="0">
                      <a:pos x="connsiteX1274" y="connsiteY1274"/>
                    </a:cxn>
                    <a:cxn ang="0">
                      <a:pos x="connsiteX1275" y="connsiteY1275"/>
                    </a:cxn>
                    <a:cxn ang="0">
                      <a:pos x="connsiteX1276" y="connsiteY1276"/>
                    </a:cxn>
                    <a:cxn ang="0">
                      <a:pos x="connsiteX1277" y="connsiteY1277"/>
                    </a:cxn>
                    <a:cxn ang="0">
                      <a:pos x="connsiteX1278" y="connsiteY1278"/>
                    </a:cxn>
                    <a:cxn ang="0">
                      <a:pos x="connsiteX1279" y="connsiteY1279"/>
                    </a:cxn>
                    <a:cxn ang="0">
                      <a:pos x="connsiteX1280" y="connsiteY1280"/>
                    </a:cxn>
                    <a:cxn ang="0">
                      <a:pos x="connsiteX1281" y="connsiteY1281"/>
                    </a:cxn>
                    <a:cxn ang="0">
                      <a:pos x="connsiteX1282" y="connsiteY1282"/>
                    </a:cxn>
                    <a:cxn ang="0">
                      <a:pos x="connsiteX1283" y="connsiteY1283"/>
                    </a:cxn>
                    <a:cxn ang="0">
                      <a:pos x="connsiteX1284" y="connsiteY1284"/>
                    </a:cxn>
                    <a:cxn ang="0">
                      <a:pos x="connsiteX1285" y="connsiteY1285"/>
                    </a:cxn>
                    <a:cxn ang="0">
                      <a:pos x="connsiteX1286" y="connsiteY1286"/>
                    </a:cxn>
                    <a:cxn ang="0">
                      <a:pos x="connsiteX1287" y="connsiteY1287"/>
                    </a:cxn>
                    <a:cxn ang="0">
                      <a:pos x="connsiteX1288" y="connsiteY1288"/>
                    </a:cxn>
                    <a:cxn ang="0">
                      <a:pos x="connsiteX1289" y="connsiteY1289"/>
                    </a:cxn>
                    <a:cxn ang="0">
                      <a:pos x="connsiteX1290" y="connsiteY1290"/>
                    </a:cxn>
                    <a:cxn ang="0">
                      <a:pos x="connsiteX1291" y="connsiteY1291"/>
                    </a:cxn>
                    <a:cxn ang="0">
                      <a:pos x="connsiteX1292" y="connsiteY1292"/>
                    </a:cxn>
                    <a:cxn ang="0">
                      <a:pos x="connsiteX1293" y="connsiteY1293"/>
                    </a:cxn>
                    <a:cxn ang="0">
                      <a:pos x="connsiteX1294" y="connsiteY1294"/>
                    </a:cxn>
                    <a:cxn ang="0">
                      <a:pos x="connsiteX1295" y="connsiteY1295"/>
                    </a:cxn>
                    <a:cxn ang="0">
                      <a:pos x="connsiteX1296" y="connsiteY1296"/>
                    </a:cxn>
                    <a:cxn ang="0">
                      <a:pos x="connsiteX1297" y="connsiteY1297"/>
                    </a:cxn>
                    <a:cxn ang="0">
                      <a:pos x="connsiteX1298" y="connsiteY1298"/>
                    </a:cxn>
                    <a:cxn ang="0">
                      <a:pos x="connsiteX1299" y="connsiteY1299"/>
                    </a:cxn>
                    <a:cxn ang="0">
                      <a:pos x="connsiteX1300" y="connsiteY1300"/>
                    </a:cxn>
                    <a:cxn ang="0">
                      <a:pos x="connsiteX1301" y="connsiteY1301"/>
                    </a:cxn>
                    <a:cxn ang="0">
                      <a:pos x="connsiteX1302" y="connsiteY1302"/>
                    </a:cxn>
                    <a:cxn ang="0">
                      <a:pos x="connsiteX1303" y="connsiteY1303"/>
                    </a:cxn>
                    <a:cxn ang="0">
                      <a:pos x="connsiteX1304" y="connsiteY1304"/>
                    </a:cxn>
                    <a:cxn ang="0">
                      <a:pos x="connsiteX1305" y="connsiteY1305"/>
                    </a:cxn>
                    <a:cxn ang="0">
                      <a:pos x="connsiteX1306" y="connsiteY1306"/>
                    </a:cxn>
                    <a:cxn ang="0">
                      <a:pos x="connsiteX1307" y="connsiteY1307"/>
                    </a:cxn>
                    <a:cxn ang="0">
                      <a:pos x="connsiteX1308" y="connsiteY1308"/>
                    </a:cxn>
                    <a:cxn ang="0">
                      <a:pos x="connsiteX1309" y="connsiteY1309"/>
                    </a:cxn>
                    <a:cxn ang="0">
                      <a:pos x="connsiteX1310" y="connsiteY1310"/>
                    </a:cxn>
                    <a:cxn ang="0">
                      <a:pos x="connsiteX1311" y="connsiteY1311"/>
                    </a:cxn>
                    <a:cxn ang="0">
                      <a:pos x="connsiteX1312" y="connsiteY1312"/>
                    </a:cxn>
                    <a:cxn ang="0">
                      <a:pos x="connsiteX1313" y="connsiteY1313"/>
                    </a:cxn>
                    <a:cxn ang="0">
                      <a:pos x="connsiteX1314" y="connsiteY1314"/>
                    </a:cxn>
                    <a:cxn ang="0">
                      <a:pos x="connsiteX1315" y="connsiteY1315"/>
                    </a:cxn>
                    <a:cxn ang="0">
                      <a:pos x="connsiteX1316" y="connsiteY1316"/>
                    </a:cxn>
                    <a:cxn ang="0">
                      <a:pos x="connsiteX1317" y="connsiteY1317"/>
                    </a:cxn>
                    <a:cxn ang="0">
                      <a:pos x="connsiteX1318" y="connsiteY1318"/>
                    </a:cxn>
                    <a:cxn ang="0">
                      <a:pos x="connsiteX1319" y="connsiteY1319"/>
                    </a:cxn>
                    <a:cxn ang="0">
                      <a:pos x="connsiteX1320" y="connsiteY1320"/>
                    </a:cxn>
                    <a:cxn ang="0">
                      <a:pos x="connsiteX1321" y="connsiteY1321"/>
                    </a:cxn>
                    <a:cxn ang="0">
                      <a:pos x="connsiteX1322" y="connsiteY1322"/>
                    </a:cxn>
                    <a:cxn ang="0">
                      <a:pos x="connsiteX1323" y="connsiteY1323"/>
                    </a:cxn>
                    <a:cxn ang="0">
                      <a:pos x="connsiteX1324" y="connsiteY1324"/>
                    </a:cxn>
                    <a:cxn ang="0">
                      <a:pos x="connsiteX1325" y="connsiteY1325"/>
                    </a:cxn>
                    <a:cxn ang="0">
                      <a:pos x="connsiteX1326" y="connsiteY1326"/>
                    </a:cxn>
                    <a:cxn ang="0">
                      <a:pos x="connsiteX1327" y="connsiteY1327"/>
                    </a:cxn>
                    <a:cxn ang="0">
                      <a:pos x="connsiteX1328" y="connsiteY1328"/>
                    </a:cxn>
                    <a:cxn ang="0">
                      <a:pos x="connsiteX1329" y="connsiteY1329"/>
                    </a:cxn>
                    <a:cxn ang="0">
                      <a:pos x="connsiteX1330" y="connsiteY1330"/>
                    </a:cxn>
                    <a:cxn ang="0">
                      <a:pos x="connsiteX1331" y="connsiteY1331"/>
                    </a:cxn>
                    <a:cxn ang="0">
                      <a:pos x="connsiteX1332" y="connsiteY1332"/>
                    </a:cxn>
                    <a:cxn ang="0">
                      <a:pos x="connsiteX1333" y="connsiteY1333"/>
                    </a:cxn>
                    <a:cxn ang="0">
                      <a:pos x="connsiteX1334" y="connsiteY1334"/>
                    </a:cxn>
                    <a:cxn ang="0">
                      <a:pos x="connsiteX1335" y="connsiteY1335"/>
                    </a:cxn>
                    <a:cxn ang="0">
                      <a:pos x="connsiteX1336" y="connsiteY1336"/>
                    </a:cxn>
                    <a:cxn ang="0">
                      <a:pos x="connsiteX1337" y="connsiteY1337"/>
                    </a:cxn>
                    <a:cxn ang="0">
                      <a:pos x="connsiteX1338" y="connsiteY1338"/>
                    </a:cxn>
                    <a:cxn ang="0">
                      <a:pos x="connsiteX1339" y="connsiteY1339"/>
                    </a:cxn>
                    <a:cxn ang="0">
                      <a:pos x="connsiteX1340" y="connsiteY1340"/>
                    </a:cxn>
                    <a:cxn ang="0">
                      <a:pos x="connsiteX1341" y="connsiteY1341"/>
                    </a:cxn>
                    <a:cxn ang="0">
                      <a:pos x="connsiteX1342" y="connsiteY1342"/>
                    </a:cxn>
                    <a:cxn ang="0">
                      <a:pos x="connsiteX1343" y="connsiteY1343"/>
                    </a:cxn>
                    <a:cxn ang="0">
                      <a:pos x="connsiteX1344" y="connsiteY1344"/>
                    </a:cxn>
                    <a:cxn ang="0">
                      <a:pos x="connsiteX1345" y="connsiteY1345"/>
                    </a:cxn>
                    <a:cxn ang="0">
                      <a:pos x="connsiteX1346" y="connsiteY1346"/>
                    </a:cxn>
                    <a:cxn ang="0">
                      <a:pos x="connsiteX1347" y="connsiteY1347"/>
                    </a:cxn>
                    <a:cxn ang="0">
                      <a:pos x="connsiteX1348" y="connsiteY1348"/>
                    </a:cxn>
                    <a:cxn ang="0">
                      <a:pos x="connsiteX1349" y="connsiteY1349"/>
                    </a:cxn>
                    <a:cxn ang="0">
                      <a:pos x="connsiteX1350" y="connsiteY1350"/>
                    </a:cxn>
                    <a:cxn ang="0">
                      <a:pos x="connsiteX1351" y="connsiteY1351"/>
                    </a:cxn>
                    <a:cxn ang="0">
                      <a:pos x="connsiteX1352" y="connsiteY1352"/>
                    </a:cxn>
                    <a:cxn ang="0">
                      <a:pos x="connsiteX1353" y="connsiteY1353"/>
                    </a:cxn>
                    <a:cxn ang="0">
                      <a:pos x="connsiteX1354" y="connsiteY1354"/>
                    </a:cxn>
                    <a:cxn ang="0">
                      <a:pos x="connsiteX1355" y="connsiteY1355"/>
                    </a:cxn>
                    <a:cxn ang="0">
                      <a:pos x="connsiteX1356" y="connsiteY1356"/>
                    </a:cxn>
                    <a:cxn ang="0">
                      <a:pos x="connsiteX1357" y="connsiteY1357"/>
                    </a:cxn>
                    <a:cxn ang="0">
                      <a:pos x="connsiteX1358" y="connsiteY1358"/>
                    </a:cxn>
                    <a:cxn ang="0">
                      <a:pos x="connsiteX1359" y="connsiteY1359"/>
                    </a:cxn>
                    <a:cxn ang="0">
                      <a:pos x="connsiteX1360" y="connsiteY1360"/>
                    </a:cxn>
                    <a:cxn ang="0">
                      <a:pos x="connsiteX1361" y="connsiteY1361"/>
                    </a:cxn>
                    <a:cxn ang="0">
                      <a:pos x="connsiteX1362" y="connsiteY1362"/>
                    </a:cxn>
                    <a:cxn ang="0">
                      <a:pos x="connsiteX1363" y="connsiteY1363"/>
                    </a:cxn>
                    <a:cxn ang="0">
                      <a:pos x="connsiteX1364" y="connsiteY1364"/>
                    </a:cxn>
                    <a:cxn ang="0">
                      <a:pos x="connsiteX1365" y="connsiteY1365"/>
                    </a:cxn>
                    <a:cxn ang="0">
                      <a:pos x="connsiteX1366" y="connsiteY1366"/>
                    </a:cxn>
                    <a:cxn ang="0">
                      <a:pos x="connsiteX1367" y="connsiteY1367"/>
                    </a:cxn>
                    <a:cxn ang="0">
                      <a:pos x="connsiteX1368" y="connsiteY1368"/>
                    </a:cxn>
                    <a:cxn ang="0">
                      <a:pos x="connsiteX1369" y="connsiteY1369"/>
                    </a:cxn>
                    <a:cxn ang="0">
                      <a:pos x="connsiteX1370" y="connsiteY1370"/>
                    </a:cxn>
                    <a:cxn ang="0">
                      <a:pos x="connsiteX1371" y="connsiteY1371"/>
                    </a:cxn>
                    <a:cxn ang="0">
                      <a:pos x="connsiteX1372" y="connsiteY1372"/>
                    </a:cxn>
                    <a:cxn ang="0">
                      <a:pos x="connsiteX1373" y="connsiteY1373"/>
                    </a:cxn>
                    <a:cxn ang="0">
                      <a:pos x="connsiteX1374" y="connsiteY1374"/>
                    </a:cxn>
                    <a:cxn ang="0">
                      <a:pos x="connsiteX1375" y="connsiteY1375"/>
                    </a:cxn>
                    <a:cxn ang="0">
                      <a:pos x="connsiteX1376" y="connsiteY1376"/>
                    </a:cxn>
                    <a:cxn ang="0">
                      <a:pos x="connsiteX1377" y="connsiteY1377"/>
                    </a:cxn>
                    <a:cxn ang="0">
                      <a:pos x="connsiteX1378" y="connsiteY1378"/>
                    </a:cxn>
                    <a:cxn ang="0">
                      <a:pos x="connsiteX1379" y="connsiteY1379"/>
                    </a:cxn>
                    <a:cxn ang="0">
                      <a:pos x="connsiteX1380" y="connsiteY1380"/>
                    </a:cxn>
                    <a:cxn ang="0">
                      <a:pos x="connsiteX1381" y="connsiteY1381"/>
                    </a:cxn>
                    <a:cxn ang="0">
                      <a:pos x="connsiteX1382" y="connsiteY1382"/>
                    </a:cxn>
                    <a:cxn ang="0">
                      <a:pos x="connsiteX1383" y="connsiteY1383"/>
                    </a:cxn>
                    <a:cxn ang="0">
                      <a:pos x="connsiteX1384" y="connsiteY1384"/>
                    </a:cxn>
                    <a:cxn ang="0">
                      <a:pos x="connsiteX1385" y="connsiteY1385"/>
                    </a:cxn>
                    <a:cxn ang="0">
                      <a:pos x="connsiteX1386" y="connsiteY1386"/>
                    </a:cxn>
                    <a:cxn ang="0">
                      <a:pos x="connsiteX1387" y="connsiteY1387"/>
                    </a:cxn>
                    <a:cxn ang="0">
                      <a:pos x="connsiteX1388" y="connsiteY1388"/>
                    </a:cxn>
                    <a:cxn ang="0">
                      <a:pos x="connsiteX1389" y="connsiteY1389"/>
                    </a:cxn>
                    <a:cxn ang="0">
                      <a:pos x="connsiteX1390" y="connsiteY1390"/>
                    </a:cxn>
                    <a:cxn ang="0">
                      <a:pos x="connsiteX1391" y="connsiteY1391"/>
                    </a:cxn>
                    <a:cxn ang="0">
                      <a:pos x="connsiteX1392" y="connsiteY1392"/>
                    </a:cxn>
                    <a:cxn ang="0">
                      <a:pos x="connsiteX1393" y="connsiteY1393"/>
                    </a:cxn>
                    <a:cxn ang="0">
                      <a:pos x="connsiteX1394" y="connsiteY1394"/>
                    </a:cxn>
                    <a:cxn ang="0">
                      <a:pos x="connsiteX1395" y="connsiteY1395"/>
                    </a:cxn>
                    <a:cxn ang="0">
                      <a:pos x="connsiteX1396" y="connsiteY1396"/>
                    </a:cxn>
                    <a:cxn ang="0">
                      <a:pos x="connsiteX1397" y="connsiteY1397"/>
                    </a:cxn>
                    <a:cxn ang="0">
                      <a:pos x="connsiteX1398" y="connsiteY1398"/>
                    </a:cxn>
                    <a:cxn ang="0">
                      <a:pos x="connsiteX1399" y="connsiteY1399"/>
                    </a:cxn>
                    <a:cxn ang="0">
                      <a:pos x="connsiteX1400" y="connsiteY1400"/>
                    </a:cxn>
                    <a:cxn ang="0">
                      <a:pos x="connsiteX1401" y="connsiteY1401"/>
                    </a:cxn>
                    <a:cxn ang="0">
                      <a:pos x="connsiteX1402" y="connsiteY1402"/>
                    </a:cxn>
                    <a:cxn ang="0">
                      <a:pos x="connsiteX1403" y="connsiteY1403"/>
                    </a:cxn>
                    <a:cxn ang="0">
                      <a:pos x="connsiteX1404" y="connsiteY1404"/>
                    </a:cxn>
                    <a:cxn ang="0">
                      <a:pos x="connsiteX1405" y="connsiteY1405"/>
                    </a:cxn>
                    <a:cxn ang="0">
                      <a:pos x="connsiteX1406" y="connsiteY1406"/>
                    </a:cxn>
                    <a:cxn ang="0">
                      <a:pos x="connsiteX1407" y="connsiteY1407"/>
                    </a:cxn>
                    <a:cxn ang="0">
                      <a:pos x="connsiteX1408" y="connsiteY1408"/>
                    </a:cxn>
                    <a:cxn ang="0">
                      <a:pos x="connsiteX1409" y="connsiteY1409"/>
                    </a:cxn>
                    <a:cxn ang="0">
                      <a:pos x="connsiteX1410" y="connsiteY1410"/>
                    </a:cxn>
                    <a:cxn ang="0">
                      <a:pos x="connsiteX1411" y="connsiteY1411"/>
                    </a:cxn>
                    <a:cxn ang="0">
                      <a:pos x="connsiteX1412" y="connsiteY1412"/>
                    </a:cxn>
                    <a:cxn ang="0">
                      <a:pos x="connsiteX1413" y="connsiteY1413"/>
                    </a:cxn>
                    <a:cxn ang="0">
                      <a:pos x="connsiteX1414" y="connsiteY1414"/>
                    </a:cxn>
                    <a:cxn ang="0">
                      <a:pos x="connsiteX1415" y="connsiteY1415"/>
                    </a:cxn>
                    <a:cxn ang="0">
                      <a:pos x="connsiteX1416" y="connsiteY1416"/>
                    </a:cxn>
                    <a:cxn ang="0">
                      <a:pos x="connsiteX1417" y="connsiteY1417"/>
                    </a:cxn>
                    <a:cxn ang="0">
                      <a:pos x="connsiteX1418" y="connsiteY1418"/>
                    </a:cxn>
                    <a:cxn ang="0">
                      <a:pos x="connsiteX1419" y="connsiteY1419"/>
                    </a:cxn>
                    <a:cxn ang="0">
                      <a:pos x="connsiteX1420" y="connsiteY1420"/>
                    </a:cxn>
                    <a:cxn ang="0">
                      <a:pos x="connsiteX1421" y="connsiteY1421"/>
                    </a:cxn>
                    <a:cxn ang="0">
                      <a:pos x="connsiteX1422" y="connsiteY1422"/>
                    </a:cxn>
                    <a:cxn ang="0">
                      <a:pos x="connsiteX1423" y="connsiteY1423"/>
                    </a:cxn>
                    <a:cxn ang="0">
                      <a:pos x="connsiteX1424" y="connsiteY1424"/>
                    </a:cxn>
                    <a:cxn ang="0">
                      <a:pos x="connsiteX1425" y="connsiteY1425"/>
                    </a:cxn>
                    <a:cxn ang="0">
                      <a:pos x="connsiteX1426" y="connsiteY1426"/>
                    </a:cxn>
                    <a:cxn ang="0">
                      <a:pos x="connsiteX1427" y="connsiteY1427"/>
                    </a:cxn>
                    <a:cxn ang="0">
                      <a:pos x="connsiteX1428" y="connsiteY1428"/>
                    </a:cxn>
                    <a:cxn ang="0">
                      <a:pos x="connsiteX1429" y="connsiteY1429"/>
                    </a:cxn>
                    <a:cxn ang="0">
                      <a:pos x="connsiteX1430" y="connsiteY1430"/>
                    </a:cxn>
                    <a:cxn ang="0">
                      <a:pos x="connsiteX1431" y="connsiteY1431"/>
                    </a:cxn>
                    <a:cxn ang="0">
                      <a:pos x="connsiteX1432" y="connsiteY1432"/>
                    </a:cxn>
                    <a:cxn ang="0">
                      <a:pos x="connsiteX1433" y="connsiteY1433"/>
                    </a:cxn>
                    <a:cxn ang="0">
                      <a:pos x="connsiteX1434" y="connsiteY1434"/>
                    </a:cxn>
                    <a:cxn ang="0">
                      <a:pos x="connsiteX1435" y="connsiteY1435"/>
                    </a:cxn>
                    <a:cxn ang="0">
                      <a:pos x="connsiteX1436" y="connsiteY1436"/>
                    </a:cxn>
                    <a:cxn ang="0">
                      <a:pos x="connsiteX1437" y="connsiteY1437"/>
                    </a:cxn>
                    <a:cxn ang="0">
                      <a:pos x="connsiteX1438" y="connsiteY1438"/>
                    </a:cxn>
                    <a:cxn ang="0">
                      <a:pos x="connsiteX1439" y="connsiteY1439"/>
                    </a:cxn>
                    <a:cxn ang="0">
                      <a:pos x="connsiteX1440" y="connsiteY1440"/>
                    </a:cxn>
                    <a:cxn ang="0">
                      <a:pos x="connsiteX1441" y="connsiteY1441"/>
                    </a:cxn>
                    <a:cxn ang="0">
                      <a:pos x="connsiteX1442" y="connsiteY1442"/>
                    </a:cxn>
                    <a:cxn ang="0">
                      <a:pos x="connsiteX1443" y="connsiteY1443"/>
                    </a:cxn>
                    <a:cxn ang="0">
                      <a:pos x="connsiteX1444" y="connsiteY1444"/>
                    </a:cxn>
                    <a:cxn ang="0">
                      <a:pos x="connsiteX1445" y="connsiteY1445"/>
                    </a:cxn>
                    <a:cxn ang="0">
                      <a:pos x="connsiteX1446" y="connsiteY1446"/>
                    </a:cxn>
                    <a:cxn ang="0">
                      <a:pos x="connsiteX1447" y="connsiteY1447"/>
                    </a:cxn>
                    <a:cxn ang="0">
                      <a:pos x="connsiteX1448" y="connsiteY1448"/>
                    </a:cxn>
                    <a:cxn ang="0">
                      <a:pos x="connsiteX1449" y="connsiteY1449"/>
                    </a:cxn>
                    <a:cxn ang="0">
                      <a:pos x="connsiteX1450" y="connsiteY1450"/>
                    </a:cxn>
                    <a:cxn ang="0">
                      <a:pos x="connsiteX1451" y="connsiteY1451"/>
                    </a:cxn>
                    <a:cxn ang="0">
                      <a:pos x="connsiteX1452" y="connsiteY1452"/>
                    </a:cxn>
                    <a:cxn ang="0">
                      <a:pos x="connsiteX1453" y="connsiteY1453"/>
                    </a:cxn>
                    <a:cxn ang="0">
                      <a:pos x="connsiteX1454" y="connsiteY1454"/>
                    </a:cxn>
                    <a:cxn ang="0">
                      <a:pos x="connsiteX1455" y="connsiteY1455"/>
                    </a:cxn>
                    <a:cxn ang="0">
                      <a:pos x="connsiteX1456" y="connsiteY1456"/>
                    </a:cxn>
                    <a:cxn ang="0">
                      <a:pos x="connsiteX1457" y="connsiteY1457"/>
                    </a:cxn>
                    <a:cxn ang="0">
                      <a:pos x="connsiteX1458" y="connsiteY1458"/>
                    </a:cxn>
                    <a:cxn ang="0">
                      <a:pos x="connsiteX1459" y="connsiteY1459"/>
                    </a:cxn>
                    <a:cxn ang="0">
                      <a:pos x="connsiteX1460" y="connsiteY1460"/>
                    </a:cxn>
                    <a:cxn ang="0">
                      <a:pos x="connsiteX1461" y="connsiteY1461"/>
                    </a:cxn>
                    <a:cxn ang="0">
                      <a:pos x="connsiteX1462" y="connsiteY1462"/>
                    </a:cxn>
                    <a:cxn ang="0">
                      <a:pos x="connsiteX1463" y="connsiteY1463"/>
                    </a:cxn>
                    <a:cxn ang="0">
                      <a:pos x="connsiteX1464" y="connsiteY1464"/>
                    </a:cxn>
                    <a:cxn ang="0">
                      <a:pos x="connsiteX1465" y="connsiteY1465"/>
                    </a:cxn>
                    <a:cxn ang="0">
                      <a:pos x="connsiteX1466" y="connsiteY1466"/>
                    </a:cxn>
                    <a:cxn ang="0">
                      <a:pos x="connsiteX1467" y="connsiteY1467"/>
                    </a:cxn>
                    <a:cxn ang="0">
                      <a:pos x="connsiteX1468" y="connsiteY1468"/>
                    </a:cxn>
                    <a:cxn ang="0">
                      <a:pos x="connsiteX1469" y="connsiteY1469"/>
                    </a:cxn>
                    <a:cxn ang="0">
                      <a:pos x="connsiteX1470" y="connsiteY1470"/>
                    </a:cxn>
                    <a:cxn ang="0">
                      <a:pos x="connsiteX1471" y="connsiteY1471"/>
                    </a:cxn>
                    <a:cxn ang="0">
                      <a:pos x="connsiteX1472" y="connsiteY1472"/>
                    </a:cxn>
                    <a:cxn ang="0">
                      <a:pos x="connsiteX1473" y="connsiteY1473"/>
                    </a:cxn>
                    <a:cxn ang="0">
                      <a:pos x="connsiteX1474" y="connsiteY1474"/>
                    </a:cxn>
                    <a:cxn ang="0">
                      <a:pos x="connsiteX1475" y="connsiteY1475"/>
                    </a:cxn>
                    <a:cxn ang="0">
                      <a:pos x="connsiteX1476" y="connsiteY1476"/>
                    </a:cxn>
                    <a:cxn ang="0">
                      <a:pos x="connsiteX1477" y="connsiteY1477"/>
                    </a:cxn>
                    <a:cxn ang="0">
                      <a:pos x="connsiteX1478" y="connsiteY1478"/>
                    </a:cxn>
                    <a:cxn ang="0">
                      <a:pos x="connsiteX1479" y="connsiteY1479"/>
                    </a:cxn>
                    <a:cxn ang="0">
                      <a:pos x="connsiteX1480" y="connsiteY1480"/>
                    </a:cxn>
                    <a:cxn ang="0">
                      <a:pos x="connsiteX1481" y="connsiteY1481"/>
                    </a:cxn>
                    <a:cxn ang="0">
                      <a:pos x="connsiteX1482" y="connsiteY1482"/>
                    </a:cxn>
                    <a:cxn ang="0">
                      <a:pos x="connsiteX1483" y="connsiteY1483"/>
                    </a:cxn>
                    <a:cxn ang="0">
                      <a:pos x="connsiteX1484" y="connsiteY1484"/>
                    </a:cxn>
                    <a:cxn ang="0">
                      <a:pos x="connsiteX1485" y="connsiteY1485"/>
                    </a:cxn>
                    <a:cxn ang="0">
                      <a:pos x="connsiteX1486" y="connsiteY1486"/>
                    </a:cxn>
                    <a:cxn ang="0">
                      <a:pos x="connsiteX1487" y="connsiteY1487"/>
                    </a:cxn>
                    <a:cxn ang="0">
                      <a:pos x="connsiteX1488" y="connsiteY1488"/>
                    </a:cxn>
                    <a:cxn ang="0">
                      <a:pos x="connsiteX1489" y="connsiteY1489"/>
                    </a:cxn>
                    <a:cxn ang="0">
                      <a:pos x="connsiteX1490" y="connsiteY1490"/>
                    </a:cxn>
                    <a:cxn ang="0">
                      <a:pos x="connsiteX1491" y="connsiteY1491"/>
                    </a:cxn>
                    <a:cxn ang="0">
                      <a:pos x="connsiteX1492" y="connsiteY1492"/>
                    </a:cxn>
                    <a:cxn ang="0">
                      <a:pos x="connsiteX1493" y="connsiteY1493"/>
                    </a:cxn>
                    <a:cxn ang="0">
                      <a:pos x="connsiteX1494" y="connsiteY1494"/>
                    </a:cxn>
                    <a:cxn ang="0">
                      <a:pos x="connsiteX1495" y="connsiteY1495"/>
                    </a:cxn>
                    <a:cxn ang="0">
                      <a:pos x="connsiteX1496" y="connsiteY1496"/>
                    </a:cxn>
                    <a:cxn ang="0">
                      <a:pos x="connsiteX1497" y="connsiteY1497"/>
                    </a:cxn>
                    <a:cxn ang="0">
                      <a:pos x="connsiteX1498" y="connsiteY1498"/>
                    </a:cxn>
                    <a:cxn ang="0">
                      <a:pos x="connsiteX1499" y="connsiteY1499"/>
                    </a:cxn>
                    <a:cxn ang="0">
                      <a:pos x="connsiteX1500" y="connsiteY1500"/>
                    </a:cxn>
                    <a:cxn ang="0">
                      <a:pos x="connsiteX1501" y="connsiteY1501"/>
                    </a:cxn>
                    <a:cxn ang="0">
                      <a:pos x="connsiteX1502" y="connsiteY1502"/>
                    </a:cxn>
                    <a:cxn ang="0">
                      <a:pos x="connsiteX1503" y="connsiteY1503"/>
                    </a:cxn>
                    <a:cxn ang="0">
                      <a:pos x="connsiteX1504" y="connsiteY1504"/>
                    </a:cxn>
                    <a:cxn ang="0">
                      <a:pos x="connsiteX1505" y="connsiteY1505"/>
                    </a:cxn>
                    <a:cxn ang="0">
                      <a:pos x="connsiteX1506" y="connsiteY1506"/>
                    </a:cxn>
                    <a:cxn ang="0">
                      <a:pos x="connsiteX1507" y="connsiteY1507"/>
                    </a:cxn>
                    <a:cxn ang="0">
                      <a:pos x="connsiteX1508" y="connsiteY1508"/>
                    </a:cxn>
                    <a:cxn ang="0">
                      <a:pos x="connsiteX1509" y="connsiteY1509"/>
                    </a:cxn>
                    <a:cxn ang="0">
                      <a:pos x="connsiteX1510" y="connsiteY1510"/>
                    </a:cxn>
                    <a:cxn ang="0">
                      <a:pos x="connsiteX1511" y="connsiteY1511"/>
                    </a:cxn>
                    <a:cxn ang="0">
                      <a:pos x="connsiteX1512" y="connsiteY1512"/>
                    </a:cxn>
                    <a:cxn ang="0">
                      <a:pos x="connsiteX1513" y="connsiteY1513"/>
                    </a:cxn>
                    <a:cxn ang="0">
                      <a:pos x="connsiteX1514" y="connsiteY1514"/>
                    </a:cxn>
                    <a:cxn ang="0">
                      <a:pos x="connsiteX1515" y="connsiteY1515"/>
                    </a:cxn>
                    <a:cxn ang="0">
                      <a:pos x="connsiteX1516" y="connsiteY1516"/>
                    </a:cxn>
                    <a:cxn ang="0">
                      <a:pos x="connsiteX1517" y="connsiteY1517"/>
                    </a:cxn>
                    <a:cxn ang="0">
                      <a:pos x="connsiteX1518" y="connsiteY1518"/>
                    </a:cxn>
                    <a:cxn ang="0">
                      <a:pos x="connsiteX1519" y="connsiteY1519"/>
                    </a:cxn>
                    <a:cxn ang="0">
                      <a:pos x="connsiteX1520" y="connsiteY1520"/>
                    </a:cxn>
                    <a:cxn ang="0">
                      <a:pos x="connsiteX1521" y="connsiteY1521"/>
                    </a:cxn>
                    <a:cxn ang="0">
                      <a:pos x="connsiteX1522" y="connsiteY1522"/>
                    </a:cxn>
                    <a:cxn ang="0">
                      <a:pos x="connsiteX1523" y="connsiteY1523"/>
                    </a:cxn>
                    <a:cxn ang="0">
                      <a:pos x="connsiteX1524" y="connsiteY1524"/>
                    </a:cxn>
                    <a:cxn ang="0">
                      <a:pos x="connsiteX1525" y="connsiteY1525"/>
                    </a:cxn>
                    <a:cxn ang="0">
                      <a:pos x="connsiteX1526" y="connsiteY1526"/>
                    </a:cxn>
                    <a:cxn ang="0">
                      <a:pos x="connsiteX1527" y="connsiteY1527"/>
                    </a:cxn>
                    <a:cxn ang="0">
                      <a:pos x="connsiteX1528" y="connsiteY1528"/>
                    </a:cxn>
                    <a:cxn ang="0">
                      <a:pos x="connsiteX1529" y="connsiteY1529"/>
                    </a:cxn>
                    <a:cxn ang="0">
                      <a:pos x="connsiteX1530" y="connsiteY1530"/>
                    </a:cxn>
                    <a:cxn ang="0">
                      <a:pos x="connsiteX1531" y="connsiteY1531"/>
                    </a:cxn>
                    <a:cxn ang="0">
                      <a:pos x="connsiteX1532" y="connsiteY1532"/>
                    </a:cxn>
                    <a:cxn ang="0">
                      <a:pos x="connsiteX1533" y="connsiteY1533"/>
                    </a:cxn>
                    <a:cxn ang="0">
                      <a:pos x="connsiteX1534" y="connsiteY1534"/>
                    </a:cxn>
                    <a:cxn ang="0">
                      <a:pos x="connsiteX1535" y="connsiteY1535"/>
                    </a:cxn>
                    <a:cxn ang="0">
                      <a:pos x="connsiteX1536" y="connsiteY1536"/>
                    </a:cxn>
                    <a:cxn ang="0">
                      <a:pos x="connsiteX1537" y="connsiteY1537"/>
                    </a:cxn>
                    <a:cxn ang="0">
                      <a:pos x="connsiteX1538" y="connsiteY1538"/>
                    </a:cxn>
                    <a:cxn ang="0">
                      <a:pos x="connsiteX1539" y="connsiteY1539"/>
                    </a:cxn>
                    <a:cxn ang="0">
                      <a:pos x="connsiteX1540" y="connsiteY1540"/>
                    </a:cxn>
                    <a:cxn ang="0">
                      <a:pos x="connsiteX1541" y="connsiteY1541"/>
                    </a:cxn>
                    <a:cxn ang="0">
                      <a:pos x="connsiteX1542" y="connsiteY1542"/>
                    </a:cxn>
                    <a:cxn ang="0">
                      <a:pos x="connsiteX1543" y="connsiteY1543"/>
                    </a:cxn>
                    <a:cxn ang="0">
                      <a:pos x="connsiteX1544" y="connsiteY1544"/>
                    </a:cxn>
                    <a:cxn ang="0">
                      <a:pos x="connsiteX1545" y="connsiteY1545"/>
                    </a:cxn>
                    <a:cxn ang="0">
                      <a:pos x="connsiteX1546" y="connsiteY1546"/>
                    </a:cxn>
                    <a:cxn ang="0">
                      <a:pos x="connsiteX1547" y="connsiteY1547"/>
                    </a:cxn>
                    <a:cxn ang="0">
                      <a:pos x="connsiteX1548" y="connsiteY1548"/>
                    </a:cxn>
                    <a:cxn ang="0">
                      <a:pos x="connsiteX1549" y="connsiteY1549"/>
                    </a:cxn>
                    <a:cxn ang="0">
                      <a:pos x="connsiteX1550" y="connsiteY1550"/>
                    </a:cxn>
                    <a:cxn ang="0">
                      <a:pos x="connsiteX1551" y="connsiteY1551"/>
                    </a:cxn>
                    <a:cxn ang="0">
                      <a:pos x="connsiteX1552" y="connsiteY1552"/>
                    </a:cxn>
                    <a:cxn ang="0">
                      <a:pos x="connsiteX1553" y="connsiteY1553"/>
                    </a:cxn>
                    <a:cxn ang="0">
                      <a:pos x="connsiteX1554" y="connsiteY1554"/>
                    </a:cxn>
                    <a:cxn ang="0">
                      <a:pos x="connsiteX1555" y="connsiteY1555"/>
                    </a:cxn>
                    <a:cxn ang="0">
                      <a:pos x="connsiteX1556" y="connsiteY1556"/>
                    </a:cxn>
                    <a:cxn ang="0">
                      <a:pos x="connsiteX1557" y="connsiteY1557"/>
                    </a:cxn>
                    <a:cxn ang="0">
                      <a:pos x="connsiteX1558" y="connsiteY1558"/>
                    </a:cxn>
                    <a:cxn ang="0">
                      <a:pos x="connsiteX1559" y="connsiteY1559"/>
                    </a:cxn>
                    <a:cxn ang="0">
                      <a:pos x="connsiteX1560" y="connsiteY1560"/>
                    </a:cxn>
                    <a:cxn ang="0">
                      <a:pos x="connsiteX1561" y="connsiteY1561"/>
                    </a:cxn>
                    <a:cxn ang="0">
                      <a:pos x="connsiteX1562" y="connsiteY1562"/>
                    </a:cxn>
                    <a:cxn ang="0">
                      <a:pos x="connsiteX1563" y="connsiteY1563"/>
                    </a:cxn>
                    <a:cxn ang="0">
                      <a:pos x="connsiteX1564" y="connsiteY1564"/>
                    </a:cxn>
                    <a:cxn ang="0">
                      <a:pos x="connsiteX1565" y="connsiteY1565"/>
                    </a:cxn>
                    <a:cxn ang="0">
                      <a:pos x="connsiteX1566" y="connsiteY1566"/>
                    </a:cxn>
                    <a:cxn ang="0">
                      <a:pos x="connsiteX1567" y="connsiteY1567"/>
                    </a:cxn>
                    <a:cxn ang="0">
                      <a:pos x="connsiteX1568" y="connsiteY1568"/>
                    </a:cxn>
                    <a:cxn ang="0">
                      <a:pos x="connsiteX1569" y="connsiteY1569"/>
                    </a:cxn>
                    <a:cxn ang="0">
                      <a:pos x="connsiteX1570" y="connsiteY1570"/>
                    </a:cxn>
                    <a:cxn ang="0">
                      <a:pos x="connsiteX1571" y="connsiteY1571"/>
                    </a:cxn>
                    <a:cxn ang="0">
                      <a:pos x="connsiteX1572" y="connsiteY1572"/>
                    </a:cxn>
                    <a:cxn ang="0">
                      <a:pos x="connsiteX1573" y="connsiteY1573"/>
                    </a:cxn>
                    <a:cxn ang="0">
                      <a:pos x="connsiteX1574" y="connsiteY1574"/>
                    </a:cxn>
                    <a:cxn ang="0">
                      <a:pos x="connsiteX1575" y="connsiteY1575"/>
                    </a:cxn>
                    <a:cxn ang="0">
                      <a:pos x="connsiteX1576" y="connsiteY1576"/>
                    </a:cxn>
                    <a:cxn ang="0">
                      <a:pos x="connsiteX1577" y="connsiteY1577"/>
                    </a:cxn>
                    <a:cxn ang="0">
                      <a:pos x="connsiteX1578" y="connsiteY1578"/>
                    </a:cxn>
                    <a:cxn ang="0">
                      <a:pos x="connsiteX1579" y="connsiteY1579"/>
                    </a:cxn>
                    <a:cxn ang="0">
                      <a:pos x="connsiteX1580" y="connsiteY1580"/>
                    </a:cxn>
                    <a:cxn ang="0">
                      <a:pos x="connsiteX1581" y="connsiteY1581"/>
                    </a:cxn>
                    <a:cxn ang="0">
                      <a:pos x="connsiteX1582" y="connsiteY1582"/>
                    </a:cxn>
                    <a:cxn ang="0">
                      <a:pos x="connsiteX1583" y="connsiteY1583"/>
                    </a:cxn>
                    <a:cxn ang="0">
                      <a:pos x="connsiteX1584" y="connsiteY1584"/>
                    </a:cxn>
                    <a:cxn ang="0">
                      <a:pos x="connsiteX1585" y="connsiteY1585"/>
                    </a:cxn>
                    <a:cxn ang="0">
                      <a:pos x="connsiteX1586" y="connsiteY1586"/>
                    </a:cxn>
                    <a:cxn ang="0">
                      <a:pos x="connsiteX1587" y="connsiteY1587"/>
                    </a:cxn>
                    <a:cxn ang="0">
                      <a:pos x="connsiteX1588" y="connsiteY1588"/>
                    </a:cxn>
                    <a:cxn ang="0">
                      <a:pos x="connsiteX1589" y="connsiteY1589"/>
                    </a:cxn>
                    <a:cxn ang="0">
                      <a:pos x="connsiteX1590" y="connsiteY1590"/>
                    </a:cxn>
                    <a:cxn ang="0">
                      <a:pos x="connsiteX1591" y="connsiteY1591"/>
                    </a:cxn>
                    <a:cxn ang="0">
                      <a:pos x="connsiteX1592" y="connsiteY1592"/>
                    </a:cxn>
                    <a:cxn ang="0">
                      <a:pos x="connsiteX1593" y="connsiteY1593"/>
                    </a:cxn>
                    <a:cxn ang="0">
                      <a:pos x="connsiteX1594" y="connsiteY1594"/>
                    </a:cxn>
                    <a:cxn ang="0">
                      <a:pos x="connsiteX1595" y="connsiteY1595"/>
                    </a:cxn>
                    <a:cxn ang="0">
                      <a:pos x="connsiteX1596" y="connsiteY1596"/>
                    </a:cxn>
                    <a:cxn ang="0">
                      <a:pos x="connsiteX1597" y="connsiteY1597"/>
                    </a:cxn>
                    <a:cxn ang="0">
                      <a:pos x="connsiteX1598" y="connsiteY1598"/>
                    </a:cxn>
                    <a:cxn ang="0">
                      <a:pos x="connsiteX1599" y="connsiteY1599"/>
                    </a:cxn>
                    <a:cxn ang="0">
                      <a:pos x="connsiteX1600" y="connsiteY1600"/>
                    </a:cxn>
                    <a:cxn ang="0">
                      <a:pos x="connsiteX1601" y="connsiteY1601"/>
                    </a:cxn>
                    <a:cxn ang="0">
                      <a:pos x="connsiteX1602" y="connsiteY1602"/>
                    </a:cxn>
                    <a:cxn ang="0">
                      <a:pos x="connsiteX1603" y="connsiteY1603"/>
                    </a:cxn>
                    <a:cxn ang="0">
                      <a:pos x="connsiteX1604" y="connsiteY1604"/>
                    </a:cxn>
                    <a:cxn ang="0">
                      <a:pos x="connsiteX1605" y="connsiteY1605"/>
                    </a:cxn>
                    <a:cxn ang="0">
                      <a:pos x="connsiteX1606" y="connsiteY1606"/>
                    </a:cxn>
                    <a:cxn ang="0">
                      <a:pos x="connsiteX1607" y="connsiteY1607"/>
                    </a:cxn>
                    <a:cxn ang="0">
                      <a:pos x="connsiteX1608" y="connsiteY1608"/>
                    </a:cxn>
                    <a:cxn ang="0">
                      <a:pos x="connsiteX1609" y="connsiteY1609"/>
                    </a:cxn>
                    <a:cxn ang="0">
                      <a:pos x="connsiteX1610" y="connsiteY1610"/>
                    </a:cxn>
                    <a:cxn ang="0">
                      <a:pos x="connsiteX1611" y="connsiteY1611"/>
                    </a:cxn>
                    <a:cxn ang="0">
                      <a:pos x="connsiteX1612" y="connsiteY1612"/>
                    </a:cxn>
                    <a:cxn ang="0">
                      <a:pos x="connsiteX1613" y="connsiteY1613"/>
                    </a:cxn>
                    <a:cxn ang="0">
                      <a:pos x="connsiteX1614" y="connsiteY1614"/>
                    </a:cxn>
                    <a:cxn ang="0">
                      <a:pos x="connsiteX1615" y="connsiteY1615"/>
                    </a:cxn>
                    <a:cxn ang="0">
                      <a:pos x="connsiteX1616" y="connsiteY1616"/>
                    </a:cxn>
                    <a:cxn ang="0">
                      <a:pos x="connsiteX1617" y="connsiteY1617"/>
                    </a:cxn>
                    <a:cxn ang="0">
                      <a:pos x="connsiteX1618" y="connsiteY1618"/>
                    </a:cxn>
                    <a:cxn ang="0">
                      <a:pos x="connsiteX1619" y="connsiteY1619"/>
                    </a:cxn>
                    <a:cxn ang="0">
                      <a:pos x="connsiteX1620" y="connsiteY1620"/>
                    </a:cxn>
                    <a:cxn ang="0">
                      <a:pos x="connsiteX1621" y="connsiteY1621"/>
                    </a:cxn>
                    <a:cxn ang="0">
                      <a:pos x="connsiteX1622" y="connsiteY1622"/>
                    </a:cxn>
                    <a:cxn ang="0">
                      <a:pos x="connsiteX1623" y="connsiteY1623"/>
                    </a:cxn>
                    <a:cxn ang="0">
                      <a:pos x="connsiteX1624" y="connsiteY1624"/>
                    </a:cxn>
                    <a:cxn ang="0">
                      <a:pos x="connsiteX1625" y="connsiteY1625"/>
                    </a:cxn>
                    <a:cxn ang="0">
                      <a:pos x="connsiteX1626" y="connsiteY1626"/>
                    </a:cxn>
                    <a:cxn ang="0">
                      <a:pos x="connsiteX1627" y="connsiteY1627"/>
                    </a:cxn>
                    <a:cxn ang="0">
                      <a:pos x="connsiteX1628" y="connsiteY1628"/>
                    </a:cxn>
                    <a:cxn ang="0">
                      <a:pos x="connsiteX1629" y="connsiteY1629"/>
                    </a:cxn>
                    <a:cxn ang="0">
                      <a:pos x="connsiteX1630" y="connsiteY1630"/>
                    </a:cxn>
                    <a:cxn ang="0">
                      <a:pos x="connsiteX1631" y="connsiteY1631"/>
                    </a:cxn>
                    <a:cxn ang="0">
                      <a:pos x="connsiteX1632" y="connsiteY1632"/>
                    </a:cxn>
                    <a:cxn ang="0">
                      <a:pos x="connsiteX1633" y="connsiteY1633"/>
                    </a:cxn>
                    <a:cxn ang="0">
                      <a:pos x="connsiteX1634" y="connsiteY1634"/>
                    </a:cxn>
                    <a:cxn ang="0">
                      <a:pos x="connsiteX1635" y="connsiteY1635"/>
                    </a:cxn>
                    <a:cxn ang="0">
                      <a:pos x="connsiteX1636" y="connsiteY1636"/>
                    </a:cxn>
                    <a:cxn ang="0">
                      <a:pos x="connsiteX1637" y="connsiteY1637"/>
                    </a:cxn>
                    <a:cxn ang="0">
                      <a:pos x="connsiteX1638" y="connsiteY1638"/>
                    </a:cxn>
                    <a:cxn ang="0">
                      <a:pos x="connsiteX1639" y="connsiteY1639"/>
                    </a:cxn>
                    <a:cxn ang="0">
                      <a:pos x="connsiteX1640" y="connsiteY1640"/>
                    </a:cxn>
                    <a:cxn ang="0">
                      <a:pos x="connsiteX1641" y="connsiteY1641"/>
                    </a:cxn>
                    <a:cxn ang="0">
                      <a:pos x="connsiteX1642" y="connsiteY1642"/>
                    </a:cxn>
                    <a:cxn ang="0">
                      <a:pos x="connsiteX1643" y="connsiteY1643"/>
                    </a:cxn>
                    <a:cxn ang="0">
                      <a:pos x="connsiteX1644" y="connsiteY1644"/>
                    </a:cxn>
                    <a:cxn ang="0">
                      <a:pos x="connsiteX1645" y="connsiteY1645"/>
                    </a:cxn>
                    <a:cxn ang="0">
                      <a:pos x="connsiteX1646" y="connsiteY1646"/>
                    </a:cxn>
                    <a:cxn ang="0">
                      <a:pos x="connsiteX1647" y="connsiteY1647"/>
                    </a:cxn>
                    <a:cxn ang="0">
                      <a:pos x="connsiteX1648" y="connsiteY1648"/>
                    </a:cxn>
                    <a:cxn ang="0">
                      <a:pos x="connsiteX1649" y="connsiteY1649"/>
                    </a:cxn>
                    <a:cxn ang="0">
                      <a:pos x="connsiteX1650" y="connsiteY1650"/>
                    </a:cxn>
                    <a:cxn ang="0">
                      <a:pos x="connsiteX1651" y="connsiteY1651"/>
                    </a:cxn>
                    <a:cxn ang="0">
                      <a:pos x="connsiteX1652" y="connsiteY1652"/>
                    </a:cxn>
                    <a:cxn ang="0">
                      <a:pos x="connsiteX1653" y="connsiteY1653"/>
                    </a:cxn>
                    <a:cxn ang="0">
                      <a:pos x="connsiteX1654" y="connsiteY1654"/>
                    </a:cxn>
                    <a:cxn ang="0">
                      <a:pos x="connsiteX1655" y="connsiteY1655"/>
                    </a:cxn>
                    <a:cxn ang="0">
                      <a:pos x="connsiteX1656" y="connsiteY1656"/>
                    </a:cxn>
                    <a:cxn ang="0">
                      <a:pos x="connsiteX1657" y="connsiteY1657"/>
                    </a:cxn>
                    <a:cxn ang="0">
                      <a:pos x="connsiteX1658" y="connsiteY1658"/>
                    </a:cxn>
                    <a:cxn ang="0">
                      <a:pos x="connsiteX1659" y="connsiteY1659"/>
                    </a:cxn>
                    <a:cxn ang="0">
                      <a:pos x="connsiteX1660" y="connsiteY1660"/>
                    </a:cxn>
                    <a:cxn ang="0">
                      <a:pos x="connsiteX1661" y="connsiteY1661"/>
                    </a:cxn>
                    <a:cxn ang="0">
                      <a:pos x="connsiteX1662" y="connsiteY1662"/>
                    </a:cxn>
                    <a:cxn ang="0">
                      <a:pos x="connsiteX1663" y="connsiteY1663"/>
                    </a:cxn>
                    <a:cxn ang="0">
                      <a:pos x="connsiteX1664" y="connsiteY1664"/>
                    </a:cxn>
                    <a:cxn ang="0">
                      <a:pos x="connsiteX1665" y="connsiteY1665"/>
                    </a:cxn>
                    <a:cxn ang="0">
                      <a:pos x="connsiteX1666" y="connsiteY1666"/>
                    </a:cxn>
                    <a:cxn ang="0">
                      <a:pos x="connsiteX1667" y="connsiteY1667"/>
                    </a:cxn>
                    <a:cxn ang="0">
                      <a:pos x="connsiteX1668" y="connsiteY1668"/>
                    </a:cxn>
                    <a:cxn ang="0">
                      <a:pos x="connsiteX1669" y="connsiteY1669"/>
                    </a:cxn>
                    <a:cxn ang="0">
                      <a:pos x="connsiteX1670" y="connsiteY1670"/>
                    </a:cxn>
                    <a:cxn ang="0">
                      <a:pos x="connsiteX1671" y="connsiteY1671"/>
                    </a:cxn>
                    <a:cxn ang="0">
                      <a:pos x="connsiteX1672" y="connsiteY1672"/>
                    </a:cxn>
                    <a:cxn ang="0">
                      <a:pos x="connsiteX1673" y="connsiteY1673"/>
                    </a:cxn>
                    <a:cxn ang="0">
                      <a:pos x="connsiteX1674" y="connsiteY1674"/>
                    </a:cxn>
                    <a:cxn ang="0">
                      <a:pos x="connsiteX1675" y="connsiteY1675"/>
                    </a:cxn>
                    <a:cxn ang="0">
                      <a:pos x="connsiteX1676" y="connsiteY1676"/>
                    </a:cxn>
                    <a:cxn ang="0">
                      <a:pos x="connsiteX1677" y="connsiteY1677"/>
                    </a:cxn>
                    <a:cxn ang="0">
                      <a:pos x="connsiteX1678" y="connsiteY1678"/>
                    </a:cxn>
                    <a:cxn ang="0">
                      <a:pos x="connsiteX1679" y="connsiteY1679"/>
                    </a:cxn>
                    <a:cxn ang="0">
                      <a:pos x="connsiteX1680" y="connsiteY1680"/>
                    </a:cxn>
                    <a:cxn ang="0">
                      <a:pos x="connsiteX1681" y="connsiteY1681"/>
                    </a:cxn>
                    <a:cxn ang="0">
                      <a:pos x="connsiteX1682" y="connsiteY1682"/>
                    </a:cxn>
                    <a:cxn ang="0">
                      <a:pos x="connsiteX1683" y="connsiteY1683"/>
                    </a:cxn>
                    <a:cxn ang="0">
                      <a:pos x="connsiteX1684" y="connsiteY1684"/>
                    </a:cxn>
                    <a:cxn ang="0">
                      <a:pos x="connsiteX1685" y="connsiteY1685"/>
                    </a:cxn>
                    <a:cxn ang="0">
                      <a:pos x="connsiteX1686" y="connsiteY1686"/>
                    </a:cxn>
                    <a:cxn ang="0">
                      <a:pos x="connsiteX1687" y="connsiteY1687"/>
                    </a:cxn>
                    <a:cxn ang="0">
                      <a:pos x="connsiteX1688" y="connsiteY1688"/>
                    </a:cxn>
                    <a:cxn ang="0">
                      <a:pos x="connsiteX1689" y="connsiteY1689"/>
                    </a:cxn>
                    <a:cxn ang="0">
                      <a:pos x="connsiteX1690" y="connsiteY1690"/>
                    </a:cxn>
                    <a:cxn ang="0">
                      <a:pos x="connsiteX1691" y="connsiteY1691"/>
                    </a:cxn>
                    <a:cxn ang="0">
                      <a:pos x="connsiteX1692" y="connsiteY1692"/>
                    </a:cxn>
                    <a:cxn ang="0">
                      <a:pos x="connsiteX1693" y="connsiteY1693"/>
                    </a:cxn>
                    <a:cxn ang="0">
                      <a:pos x="connsiteX1694" y="connsiteY1694"/>
                    </a:cxn>
                    <a:cxn ang="0">
                      <a:pos x="connsiteX1695" y="connsiteY1695"/>
                    </a:cxn>
                    <a:cxn ang="0">
                      <a:pos x="connsiteX1696" y="connsiteY1696"/>
                    </a:cxn>
                    <a:cxn ang="0">
                      <a:pos x="connsiteX1697" y="connsiteY1697"/>
                    </a:cxn>
                    <a:cxn ang="0">
                      <a:pos x="connsiteX1698" y="connsiteY1698"/>
                    </a:cxn>
                    <a:cxn ang="0">
                      <a:pos x="connsiteX1699" y="connsiteY1699"/>
                    </a:cxn>
                    <a:cxn ang="0">
                      <a:pos x="connsiteX1700" y="connsiteY1700"/>
                    </a:cxn>
                    <a:cxn ang="0">
                      <a:pos x="connsiteX1701" y="connsiteY1701"/>
                    </a:cxn>
                    <a:cxn ang="0">
                      <a:pos x="connsiteX1702" y="connsiteY1702"/>
                    </a:cxn>
                    <a:cxn ang="0">
                      <a:pos x="connsiteX1703" y="connsiteY1703"/>
                    </a:cxn>
                    <a:cxn ang="0">
                      <a:pos x="connsiteX1704" y="connsiteY1704"/>
                    </a:cxn>
                    <a:cxn ang="0">
                      <a:pos x="connsiteX1705" y="connsiteY1705"/>
                    </a:cxn>
                    <a:cxn ang="0">
                      <a:pos x="connsiteX1706" y="connsiteY1706"/>
                    </a:cxn>
                    <a:cxn ang="0">
                      <a:pos x="connsiteX1707" y="connsiteY1707"/>
                    </a:cxn>
                    <a:cxn ang="0">
                      <a:pos x="connsiteX1708" y="connsiteY1708"/>
                    </a:cxn>
                    <a:cxn ang="0">
                      <a:pos x="connsiteX1709" y="connsiteY1709"/>
                    </a:cxn>
                    <a:cxn ang="0">
                      <a:pos x="connsiteX1710" y="connsiteY1710"/>
                    </a:cxn>
                    <a:cxn ang="0">
                      <a:pos x="connsiteX1711" y="connsiteY1711"/>
                    </a:cxn>
                    <a:cxn ang="0">
                      <a:pos x="connsiteX1712" y="connsiteY1712"/>
                    </a:cxn>
                    <a:cxn ang="0">
                      <a:pos x="connsiteX1713" y="connsiteY1713"/>
                    </a:cxn>
                    <a:cxn ang="0">
                      <a:pos x="connsiteX1714" y="connsiteY1714"/>
                    </a:cxn>
                    <a:cxn ang="0">
                      <a:pos x="connsiteX1715" y="connsiteY1715"/>
                    </a:cxn>
                    <a:cxn ang="0">
                      <a:pos x="connsiteX1716" y="connsiteY1716"/>
                    </a:cxn>
                    <a:cxn ang="0">
                      <a:pos x="connsiteX1717" y="connsiteY1717"/>
                    </a:cxn>
                    <a:cxn ang="0">
                      <a:pos x="connsiteX1718" y="connsiteY1718"/>
                    </a:cxn>
                    <a:cxn ang="0">
                      <a:pos x="connsiteX1719" y="connsiteY1719"/>
                    </a:cxn>
                    <a:cxn ang="0">
                      <a:pos x="connsiteX1720" y="connsiteY1720"/>
                    </a:cxn>
                    <a:cxn ang="0">
                      <a:pos x="connsiteX1721" y="connsiteY1721"/>
                    </a:cxn>
                    <a:cxn ang="0">
                      <a:pos x="connsiteX1722" y="connsiteY1722"/>
                    </a:cxn>
                    <a:cxn ang="0">
                      <a:pos x="connsiteX1723" y="connsiteY1723"/>
                    </a:cxn>
                    <a:cxn ang="0">
                      <a:pos x="connsiteX1724" y="connsiteY1724"/>
                    </a:cxn>
                    <a:cxn ang="0">
                      <a:pos x="connsiteX1725" y="connsiteY1725"/>
                    </a:cxn>
                    <a:cxn ang="0">
                      <a:pos x="connsiteX1726" y="connsiteY1726"/>
                    </a:cxn>
                    <a:cxn ang="0">
                      <a:pos x="connsiteX1727" y="connsiteY1727"/>
                    </a:cxn>
                    <a:cxn ang="0">
                      <a:pos x="connsiteX1728" y="connsiteY1728"/>
                    </a:cxn>
                    <a:cxn ang="0">
                      <a:pos x="connsiteX1729" y="connsiteY1729"/>
                    </a:cxn>
                    <a:cxn ang="0">
                      <a:pos x="connsiteX1730" y="connsiteY1730"/>
                    </a:cxn>
                    <a:cxn ang="0">
                      <a:pos x="connsiteX1731" y="connsiteY1731"/>
                    </a:cxn>
                    <a:cxn ang="0">
                      <a:pos x="connsiteX1732" y="connsiteY1732"/>
                    </a:cxn>
                    <a:cxn ang="0">
                      <a:pos x="connsiteX1733" y="connsiteY1733"/>
                    </a:cxn>
                    <a:cxn ang="0">
                      <a:pos x="connsiteX1734" y="connsiteY1734"/>
                    </a:cxn>
                    <a:cxn ang="0">
                      <a:pos x="connsiteX1735" y="connsiteY1735"/>
                    </a:cxn>
                    <a:cxn ang="0">
                      <a:pos x="connsiteX1736" y="connsiteY1736"/>
                    </a:cxn>
                    <a:cxn ang="0">
                      <a:pos x="connsiteX1737" y="connsiteY1737"/>
                    </a:cxn>
                    <a:cxn ang="0">
                      <a:pos x="connsiteX1738" y="connsiteY1738"/>
                    </a:cxn>
                    <a:cxn ang="0">
                      <a:pos x="connsiteX1739" y="connsiteY1739"/>
                    </a:cxn>
                    <a:cxn ang="0">
                      <a:pos x="connsiteX1740" y="connsiteY1740"/>
                    </a:cxn>
                    <a:cxn ang="0">
                      <a:pos x="connsiteX1741" y="connsiteY1741"/>
                    </a:cxn>
                    <a:cxn ang="0">
                      <a:pos x="connsiteX1742" y="connsiteY1742"/>
                    </a:cxn>
                    <a:cxn ang="0">
                      <a:pos x="connsiteX1743" y="connsiteY1743"/>
                    </a:cxn>
                    <a:cxn ang="0">
                      <a:pos x="connsiteX1744" y="connsiteY1744"/>
                    </a:cxn>
                    <a:cxn ang="0">
                      <a:pos x="connsiteX1745" y="connsiteY1745"/>
                    </a:cxn>
                    <a:cxn ang="0">
                      <a:pos x="connsiteX1746" y="connsiteY1746"/>
                    </a:cxn>
                    <a:cxn ang="0">
                      <a:pos x="connsiteX1747" y="connsiteY1747"/>
                    </a:cxn>
                    <a:cxn ang="0">
                      <a:pos x="connsiteX1748" y="connsiteY1748"/>
                    </a:cxn>
                    <a:cxn ang="0">
                      <a:pos x="connsiteX1749" y="connsiteY1749"/>
                    </a:cxn>
                    <a:cxn ang="0">
                      <a:pos x="connsiteX1750" y="connsiteY1750"/>
                    </a:cxn>
                    <a:cxn ang="0">
                      <a:pos x="connsiteX1751" y="connsiteY1751"/>
                    </a:cxn>
                    <a:cxn ang="0">
                      <a:pos x="connsiteX1752" y="connsiteY1752"/>
                    </a:cxn>
                    <a:cxn ang="0">
                      <a:pos x="connsiteX1753" y="connsiteY1753"/>
                    </a:cxn>
                    <a:cxn ang="0">
                      <a:pos x="connsiteX1754" y="connsiteY1754"/>
                    </a:cxn>
                    <a:cxn ang="0">
                      <a:pos x="connsiteX1755" y="connsiteY1755"/>
                    </a:cxn>
                    <a:cxn ang="0">
                      <a:pos x="connsiteX1756" y="connsiteY1756"/>
                    </a:cxn>
                    <a:cxn ang="0">
                      <a:pos x="connsiteX1757" y="connsiteY1757"/>
                    </a:cxn>
                    <a:cxn ang="0">
                      <a:pos x="connsiteX1758" y="connsiteY1758"/>
                    </a:cxn>
                    <a:cxn ang="0">
                      <a:pos x="connsiteX1759" y="connsiteY1759"/>
                    </a:cxn>
                    <a:cxn ang="0">
                      <a:pos x="connsiteX1760" y="connsiteY1760"/>
                    </a:cxn>
                    <a:cxn ang="0">
                      <a:pos x="connsiteX1761" y="connsiteY1761"/>
                    </a:cxn>
                    <a:cxn ang="0">
                      <a:pos x="connsiteX1762" y="connsiteY1762"/>
                    </a:cxn>
                    <a:cxn ang="0">
                      <a:pos x="connsiteX1763" y="connsiteY1763"/>
                    </a:cxn>
                    <a:cxn ang="0">
                      <a:pos x="connsiteX1764" y="connsiteY1764"/>
                    </a:cxn>
                    <a:cxn ang="0">
                      <a:pos x="connsiteX1765" y="connsiteY1765"/>
                    </a:cxn>
                    <a:cxn ang="0">
                      <a:pos x="connsiteX1766" y="connsiteY1766"/>
                    </a:cxn>
                    <a:cxn ang="0">
                      <a:pos x="connsiteX1767" y="connsiteY1767"/>
                    </a:cxn>
                    <a:cxn ang="0">
                      <a:pos x="connsiteX1768" y="connsiteY1768"/>
                    </a:cxn>
                    <a:cxn ang="0">
                      <a:pos x="connsiteX1769" y="connsiteY1769"/>
                    </a:cxn>
                    <a:cxn ang="0">
                      <a:pos x="connsiteX1770" y="connsiteY1770"/>
                    </a:cxn>
                    <a:cxn ang="0">
                      <a:pos x="connsiteX1771" y="connsiteY1771"/>
                    </a:cxn>
                    <a:cxn ang="0">
                      <a:pos x="connsiteX1772" y="connsiteY1772"/>
                    </a:cxn>
                    <a:cxn ang="0">
                      <a:pos x="connsiteX1773" y="connsiteY1773"/>
                    </a:cxn>
                    <a:cxn ang="0">
                      <a:pos x="connsiteX1774" y="connsiteY1774"/>
                    </a:cxn>
                    <a:cxn ang="0">
                      <a:pos x="connsiteX1775" y="connsiteY1775"/>
                    </a:cxn>
                    <a:cxn ang="0">
                      <a:pos x="connsiteX1776" y="connsiteY1776"/>
                    </a:cxn>
                    <a:cxn ang="0">
                      <a:pos x="connsiteX1777" y="connsiteY1777"/>
                    </a:cxn>
                    <a:cxn ang="0">
                      <a:pos x="connsiteX1778" y="connsiteY1778"/>
                    </a:cxn>
                    <a:cxn ang="0">
                      <a:pos x="connsiteX1779" y="connsiteY1779"/>
                    </a:cxn>
                    <a:cxn ang="0">
                      <a:pos x="connsiteX1780" y="connsiteY1780"/>
                    </a:cxn>
                    <a:cxn ang="0">
                      <a:pos x="connsiteX1781" y="connsiteY1781"/>
                    </a:cxn>
                    <a:cxn ang="0">
                      <a:pos x="connsiteX1782" y="connsiteY1782"/>
                    </a:cxn>
                    <a:cxn ang="0">
                      <a:pos x="connsiteX1783" y="connsiteY1783"/>
                    </a:cxn>
                    <a:cxn ang="0">
                      <a:pos x="connsiteX1784" y="connsiteY1784"/>
                    </a:cxn>
                    <a:cxn ang="0">
                      <a:pos x="connsiteX1785" y="connsiteY1785"/>
                    </a:cxn>
                    <a:cxn ang="0">
                      <a:pos x="connsiteX1786" y="connsiteY1786"/>
                    </a:cxn>
                    <a:cxn ang="0">
                      <a:pos x="connsiteX1787" y="connsiteY1787"/>
                    </a:cxn>
                    <a:cxn ang="0">
                      <a:pos x="connsiteX1788" y="connsiteY1788"/>
                    </a:cxn>
                    <a:cxn ang="0">
                      <a:pos x="connsiteX1789" y="connsiteY1789"/>
                    </a:cxn>
                    <a:cxn ang="0">
                      <a:pos x="connsiteX1790" y="connsiteY1790"/>
                    </a:cxn>
                    <a:cxn ang="0">
                      <a:pos x="connsiteX1791" y="connsiteY1791"/>
                    </a:cxn>
                    <a:cxn ang="0">
                      <a:pos x="connsiteX1792" y="connsiteY1792"/>
                    </a:cxn>
                    <a:cxn ang="0">
                      <a:pos x="connsiteX1793" y="connsiteY1793"/>
                    </a:cxn>
                    <a:cxn ang="0">
                      <a:pos x="connsiteX1794" y="connsiteY1794"/>
                    </a:cxn>
                    <a:cxn ang="0">
                      <a:pos x="connsiteX1795" y="connsiteY1795"/>
                    </a:cxn>
                    <a:cxn ang="0">
                      <a:pos x="connsiteX1796" y="connsiteY1796"/>
                    </a:cxn>
                    <a:cxn ang="0">
                      <a:pos x="connsiteX1797" y="connsiteY1797"/>
                    </a:cxn>
                    <a:cxn ang="0">
                      <a:pos x="connsiteX1798" y="connsiteY1798"/>
                    </a:cxn>
                    <a:cxn ang="0">
                      <a:pos x="connsiteX1799" y="connsiteY1799"/>
                    </a:cxn>
                    <a:cxn ang="0">
                      <a:pos x="connsiteX1800" y="connsiteY1800"/>
                    </a:cxn>
                    <a:cxn ang="0">
                      <a:pos x="connsiteX1801" y="connsiteY1801"/>
                    </a:cxn>
                    <a:cxn ang="0">
                      <a:pos x="connsiteX1802" y="connsiteY1802"/>
                    </a:cxn>
                    <a:cxn ang="0">
                      <a:pos x="connsiteX1803" y="connsiteY1803"/>
                    </a:cxn>
                    <a:cxn ang="0">
                      <a:pos x="connsiteX1804" y="connsiteY1804"/>
                    </a:cxn>
                    <a:cxn ang="0">
                      <a:pos x="connsiteX1805" y="connsiteY1805"/>
                    </a:cxn>
                    <a:cxn ang="0">
                      <a:pos x="connsiteX1806" y="connsiteY1806"/>
                    </a:cxn>
                    <a:cxn ang="0">
                      <a:pos x="connsiteX1807" y="connsiteY1807"/>
                    </a:cxn>
                    <a:cxn ang="0">
                      <a:pos x="connsiteX1808" y="connsiteY1808"/>
                    </a:cxn>
                    <a:cxn ang="0">
                      <a:pos x="connsiteX1809" y="connsiteY1809"/>
                    </a:cxn>
                    <a:cxn ang="0">
                      <a:pos x="connsiteX1810" y="connsiteY1810"/>
                    </a:cxn>
                    <a:cxn ang="0">
                      <a:pos x="connsiteX1811" y="connsiteY1811"/>
                    </a:cxn>
                    <a:cxn ang="0">
                      <a:pos x="connsiteX1812" y="connsiteY1812"/>
                    </a:cxn>
                    <a:cxn ang="0">
                      <a:pos x="connsiteX1813" y="connsiteY1813"/>
                    </a:cxn>
                    <a:cxn ang="0">
                      <a:pos x="connsiteX1814" y="connsiteY1814"/>
                    </a:cxn>
                    <a:cxn ang="0">
                      <a:pos x="connsiteX1815" y="connsiteY1815"/>
                    </a:cxn>
                    <a:cxn ang="0">
                      <a:pos x="connsiteX1816" y="connsiteY1816"/>
                    </a:cxn>
                    <a:cxn ang="0">
                      <a:pos x="connsiteX1817" y="connsiteY1817"/>
                    </a:cxn>
                    <a:cxn ang="0">
                      <a:pos x="connsiteX1818" y="connsiteY1818"/>
                    </a:cxn>
                    <a:cxn ang="0">
                      <a:pos x="connsiteX1819" y="connsiteY1819"/>
                    </a:cxn>
                    <a:cxn ang="0">
                      <a:pos x="connsiteX1820" y="connsiteY1820"/>
                    </a:cxn>
                    <a:cxn ang="0">
                      <a:pos x="connsiteX1821" y="connsiteY1821"/>
                    </a:cxn>
                    <a:cxn ang="0">
                      <a:pos x="connsiteX1822" y="connsiteY1822"/>
                    </a:cxn>
                    <a:cxn ang="0">
                      <a:pos x="connsiteX1823" y="connsiteY1823"/>
                    </a:cxn>
                    <a:cxn ang="0">
                      <a:pos x="connsiteX1824" y="connsiteY1824"/>
                    </a:cxn>
                    <a:cxn ang="0">
                      <a:pos x="connsiteX1825" y="connsiteY1825"/>
                    </a:cxn>
                    <a:cxn ang="0">
                      <a:pos x="connsiteX1826" y="connsiteY1826"/>
                    </a:cxn>
                    <a:cxn ang="0">
                      <a:pos x="connsiteX1827" y="connsiteY1827"/>
                    </a:cxn>
                    <a:cxn ang="0">
                      <a:pos x="connsiteX1828" y="connsiteY1828"/>
                    </a:cxn>
                    <a:cxn ang="0">
                      <a:pos x="connsiteX1829" y="connsiteY1829"/>
                    </a:cxn>
                    <a:cxn ang="0">
                      <a:pos x="connsiteX1830" y="connsiteY1830"/>
                    </a:cxn>
                    <a:cxn ang="0">
                      <a:pos x="connsiteX1831" y="connsiteY1831"/>
                    </a:cxn>
                    <a:cxn ang="0">
                      <a:pos x="connsiteX1832" y="connsiteY1832"/>
                    </a:cxn>
                    <a:cxn ang="0">
                      <a:pos x="connsiteX1833" y="connsiteY1833"/>
                    </a:cxn>
                    <a:cxn ang="0">
                      <a:pos x="connsiteX1834" y="connsiteY1834"/>
                    </a:cxn>
                    <a:cxn ang="0">
                      <a:pos x="connsiteX1835" y="connsiteY1835"/>
                    </a:cxn>
                    <a:cxn ang="0">
                      <a:pos x="connsiteX1836" y="connsiteY1836"/>
                    </a:cxn>
                    <a:cxn ang="0">
                      <a:pos x="connsiteX1837" y="connsiteY1837"/>
                    </a:cxn>
                    <a:cxn ang="0">
                      <a:pos x="connsiteX1838" y="connsiteY1838"/>
                    </a:cxn>
                    <a:cxn ang="0">
                      <a:pos x="connsiteX1839" y="connsiteY1839"/>
                    </a:cxn>
                    <a:cxn ang="0">
                      <a:pos x="connsiteX1840" y="connsiteY1840"/>
                    </a:cxn>
                    <a:cxn ang="0">
                      <a:pos x="connsiteX1841" y="connsiteY1841"/>
                    </a:cxn>
                    <a:cxn ang="0">
                      <a:pos x="connsiteX1842" y="connsiteY1842"/>
                    </a:cxn>
                    <a:cxn ang="0">
                      <a:pos x="connsiteX1843" y="connsiteY1843"/>
                    </a:cxn>
                    <a:cxn ang="0">
                      <a:pos x="connsiteX1844" y="connsiteY1844"/>
                    </a:cxn>
                    <a:cxn ang="0">
                      <a:pos x="connsiteX1845" y="connsiteY1845"/>
                    </a:cxn>
                    <a:cxn ang="0">
                      <a:pos x="connsiteX1846" y="connsiteY1846"/>
                    </a:cxn>
                    <a:cxn ang="0">
                      <a:pos x="connsiteX1847" y="connsiteY1847"/>
                    </a:cxn>
                    <a:cxn ang="0">
                      <a:pos x="connsiteX1848" y="connsiteY1848"/>
                    </a:cxn>
                    <a:cxn ang="0">
                      <a:pos x="connsiteX1849" y="connsiteY1849"/>
                    </a:cxn>
                    <a:cxn ang="0">
                      <a:pos x="connsiteX1850" y="connsiteY1850"/>
                    </a:cxn>
                    <a:cxn ang="0">
                      <a:pos x="connsiteX1851" y="connsiteY1851"/>
                    </a:cxn>
                    <a:cxn ang="0">
                      <a:pos x="connsiteX1852" y="connsiteY1852"/>
                    </a:cxn>
                    <a:cxn ang="0">
                      <a:pos x="connsiteX1853" y="connsiteY1853"/>
                    </a:cxn>
                    <a:cxn ang="0">
                      <a:pos x="connsiteX1854" y="connsiteY1854"/>
                    </a:cxn>
                    <a:cxn ang="0">
                      <a:pos x="connsiteX1855" y="connsiteY1855"/>
                    </a:cxn>
                    <a:cxn ang="0">
                      <a:pos x="connsiteX1856" y="connsiteY1856"/>
                    </a:cxn>
                    <a:cxn ang="0">
                      <a:pos x="connsiteX1857" y="connsiteY1857"/>
                    </a:cxn>
                    <a:cxn ang="0">
                      <a:pos x="connsiteX1858" y="connsiteY1858"/>
                    </a:cxn>
                    <a:cxn ang="0">
                      <a:pos x="connsiteX1859" y="connsiteY1859"/>
                    </a:cxn>
                    <a:cxn ang="0">
                      <a:pos x="connsiteX1860" y="connsiteY1860"/>
                    </a:cxn>
                    <a:cxn ang="0">
                      <a:pos x="connsiteX1861" y="connsiteY1861"/>
                    </a:cxn>
                    <a:cxn ang="0">
                      <a:pos x="connsiteX1862" y="connsiteY1862"/>
                    </a:cxn>
                    <a:cxn ang="0">
                      <a:pos x="connsiteX1863" y="connsiteY1863"/>
                    </a:cxn>
                    <a:cxn ang="0">
                      <a:pos x="connsiteX1864" y="connsiteY1864"/>
                    </a:cxn>
                    <a:cxn ang="0">
                      <a:pos x="connsiteX1865" y="connsiteY1865"/>
                    </a:cxn>
                    <a:cxn ang="0">
                      <a:pos x="connsiteX1866" y="connsiteY1866"/>
                    </a:cxn>
                    <a:cxn ang="0">
                      <a:pos x="connsiteX1867" y="connsiteY1867"/>
                    </a:cxn>
                    <a:cxn ang="0">
                      <a:pos x="connsiteX1868" y="connsiteY1868"/>
                    </a:cxn>
                    <a:cxn ang="0">
                      <a:pos x="connsiteX1869" y="connsiteY1869"/>
                    </a:cxn>
                    <a:cxn ang="0">
                      <a:pos x="connsiteX1870" y="connsiteY1870"/>
                    </a:cxn>
                    <a:cxn ang="0">
                      <a:pos x="connsiteX1871" y="connsiteY1871"/>
                    </a:cxn>
                    <a:cxn ang="0">
                      <a:pos x="connsiteX1872" y="connsiteY1872"/>
                    </a:cxn>
                    <a:cxn ang="0">
                      <a:pos x="connsiteX1873" y="connsiteY1873"/>
                    </a:cxn>
                    <a:cxn ang="0">
                      <a:pos x="connsiteX1874" y="connsiteY1874"/>
                    </a:cxn>
                    <a:cxn ang="0">
                      <a:pos x="connsiteX1875" y="connsiteY1875"/>
                    </a:cxn>
                    <a:cxn ang="0">
                      <a:pos x="connsiteX1876" y="connsiteY1876"/>
                    </a:cxn>
                    <a:cxn ang="0">
                      <a:pos x="connsiteX1877" y="connsiteY1877"/>
                    </a:cxn>
                    <a:cxn ang="0">
                      <a:pos x="connsiteX1878" y="connsiteY1878"/>
                    </a:cxn>
                    <a:cxn ang="0">
                      <a:pos x="connsiteX1879" y="connsiteY1879"/>
                    </a:cxn>
                    <a:cxn ang="0">
                      <a:pos x="connsiteX1880" y="connsiteY1880"/>
                    </a:cxn>
                    <a:cxn ang="0">
                      <a:pos x="connsiteX1881" y="connsiteY1881"/>
                    </a:cxn>
                    <a:cxn ang="0">
                      <a:pos x="connsiteX1882" y="connsiteY1882"/>
                    </a:cxn>
                    <a:cxn ang="0">
                      <a:pos x="connsiteX1883" y="connsiteY1883"/>
                    </a:cxn>
                    <a:cxn ang="0">
                      <a:pos x="connsiteX1884" y="connsiteY1884"/>
                    </a:cxn>
                    <a:cxn ang="0">
                      <a:pos x="connsiteX1885" y="connsiteY1885"/>
                    </a:cxn>
                    <a:cxn ang="0">
                      <a:pos x="connsiteX1886" y="connsiteY1886"/>
                    </a:cxn>
                    <a:cxn ang="0">
                      <a:pos x="connsiteX1887" y="connsiteY1887"/>
                    </a:cxn>
                    <a:cxn ang="0">
                      <a:pos x="connsiteX1888" y="connsiteY1888"/>
                    </a:cxn>
                    <a:cxn ang="0">
                      <a:pos x="connsiteX1889" y="connsiteY1889"/>
                    </a:cxn>
                    <a:cxn ang="0">
                      <a:pos x="connsiteX1890" y="connsiteY1890"/>
                    </a:cxn>
                    <a:cxn ang="0">
                      <a:pos x="connsiteX1891" y="connsiteY1891"/>
                    </a:cxn>
                    <a:cxn ang="0">
                      <a:pos x="connsiteX1892" y="connsiteY1892"/>
                    </a:cxn>
                    <a:cxn ang="0">
                      <a:pos x="connsiteX1893" y="connsiteY1893"/>
                    </a:cxn>
                    <a:cxn ang="0">
                      <a:pos x="connsiteX1894" y="connsiteY1894"/>
                    </a:cxn>
                    <a:cxn ang="0">
                      <a:pos x="connsiteX1895" y="connsiteY1895"/>
                    </a:cxn>
                    <a:cxn ang="0">
                      <a:pos x="connsiteX1896" y="connsiteY1896"/>
                    </a:cxn>
                    <a:cxn ang="0">
                      <a:pos x="connsiteX1897" y="connsiteY1897"/>
                    </a:cxn>
                    <a:cxn ang="0">
                      <a:pos x="connsiteX1898" y="connsiteY1898"/>
                    </a:cxn>
                    <a:cxn ang="0">
                      <a:pos x="connsiteX1899" y="connsiteY1899"/>
                    </a:cxn>
                    <a:cxn ang="0">
                      <a:pos x="connsiteX1900" y="connsiteY1900"/>
                    </a:cxn>
                    <a:cxn ang="0">
                      <a:pos x="connsiteX1901" y="connsiteY1901"/>
                    </a:cxn>
                    <a:cxn ang="0">
                      <a:pos x="connsiteX1902" y="connsiteY1902"/>
                    </a:cxn>
                    <a:cxn ang="0">
                      <a:pos x="connsiteX1903" y="connsiteY1903"/>
                    </a:cxn>
                    <a:cxn ang="0">
                      <a:pos x="connsiteX1904" y="connsiteY1904"/>
                    </a:cxn>
                    <a:cxn ang="0">
                      <a:pos x="connsiteX1905" y="connsiteY1905"/>
                    </a:cxn>
                    <a:cxn ang="0">
                      <a:pos x="connsiteX1906" y="connsiteY1906"/>
                    </a:cxn>
                    <a:cxn ang="0">
                      <a:pos x="connsiteX1907" y="connsiteY1907"/>
                    </a:cxn>
                    <a:cxn ang="0">
                      <a:pos x="connsiteX1908" y="connsiteY1908"/>
                    </a:cxn>
                    <a:cxn ang="0">
                      <a:pos x="connsiteX1909" y="connsiteY1909"/>
                    </a:cxn>
                    <a:cxn ang="0">
                      <a:pos x="connsiteX1910" y="connsiteY1910"/>
                    </a:cxn>
                    <a:cxn ang="0">
                      <a:pos x="connsiteX1911" y="connsiteY1911"/>
                    </a:cxn>
                    <a:cxn ang="0">
                      <a:pos x="connsiteX1912" y="connsiteY1912"/>
                    </a:cxn>
                    <a:cxn ang="0">
                      <a:pos x="connsiteX1913" y="connsiteY1913"/>
                    </a:cxn>
                    <a:cxn ang="0">
                      <a:pos x="connsiteX1914" y="connsiteY1914"/>
                    </a:cxn>
                    <a:cxn ang="0">
                      <a:pos x="connsiteX1915" y="connsiteY1915"/>
                    </a:cxn>
                    <a:cxn ang="0">
                      <a:pos x="connsiteX1916" y="connsiteY1916"/>
                    </a:cxn>
                    <a:cxn ang="0">
                      <a:pos x="connsiteX1917" y="connsiteY1917"/>
                    </a:cxn>
                    <a:cxn ang="0">
                      <a:pos x="connsiteX1918" y="connsiteY1918"/>
                    </a:cxn>
                    <a:cxn ang="0">
                      <a:pos x="connsiteX1919" y="connsiteY1919"/>
                    </a:cxn>
                    <a:cxn ang="0">
                      <a:pos x="connsiteX1920" y="connsiteY1920"/>
                    </a:cxn>
                    <a:cxn ang="0">
                      <a:pos x="connsiteX1921" y="connsiteY1921"/>
                    </a:cxn>
                    <a:cxn ang="0">
                      <a:pos x="connsiteX1922" y="connsiteY1922"/>
                    </a:cxn>
                    <a:cxn ang="0">
                      <a:pos x="connsiteX1923" y="connsiteY1923"/>
                    </a:cxn>
                    <a:cxn ang="0">
                      <a:pos x="connsiteX1924" y="connsiteY1924"/>
                    </a:cxn>
                    <a:cxn ang="0">
                      <a:pos x="connsiteX1925" y="connsiteY1925"/>
                    </a:cxn>
                    <a:cxn ang="0">
                      <a:pos x="connsiteX1926" y="connsiteY1926"/>
                    </a:cxn>
                    <a:cxn ang="0">
                      <a:pos x="connsiteX1927" y="connsiteY1927"/>
                    </a:cxn>
                    <a:cxn ang="0">
                      <a:pos x="connsiteX1928" y="connsiteY1928"/>
                    </a:cxn>
                    <a:cxn ang="0">
                      <a:pos x="connsiteX1929" y="connsiteY1929"/>
                    </a:cxn>
                    <a:cxn ang="0">
                      <a:pos x="connsiteX1930" y="connsiteY1930"/>
                    </a:cxn>
                    <a:cxn ang="0">
                      <a:pos x="connsiteX1931" y="connsiteY1931"/>
                    </a:cxn>
                    <a:cxn ang="0">
                      <a:pos x="connsiteX1932" y="connsiteY1932"/>
                    </a:cxn>
                    <a:cxn ang="0">
                      <a:pos x="connsiteX1933" y="connsiteY1933"/>
                    </a:cxn>
                    <a:cxn ang="0">
                      <a:pos x="connsiteX1934" y="connsiteY1934"/>
                    </a:cxn>
                    <a:cxn ang="0">
                      <a:pos x="connsiteX1935" y="connsiteY1935"/>
                    </a:cxn>
                    <a:cxn ang="0">
                      <a:pos x="connsiteX1936" y="connsiteY1936"/>
                    </a:cxn>
                    <a:cxn ang="0">
                      <a:pos x="connsiteX1937" y="connsiteY1937"/>
                    </a:cxn>
                    <a:cxn ang="0">
                      <a:pos x="connsiteX1938" y="connsiteY1938"/>
                    </a:cxn>
                    <a:cxn ang="0">
                      <a:pos x="connsiteX1939" y="connsiteY1939"/>
                    </a:cxn>
                    <a:cxn ang="0">
                      <a:pos x="connsiteX1940" y="connsiteY1940"/>
                    </a:cxn>
                    <a:cxn ang="0">
                      <a:pos x="connsiteX1941" y="connsiteY1941"/>
                    </a:cxn>
                    <a:cxn ang="0">
                      <a:pos x="connsiteX1942" y="connsiteY1942"/>
                    </a:cxn>
                    <a:cxn ang="0">
                      <a:pos x="connsiteX1943" y="connsiteY1943"/>
                    </a:cxn>
                    <a:cxn ang="0">
                      <a:pos x="connsiteX1944" y="connsiteY1944"/>
                    </a:cxn>
                    <a:cxn ang="0">
                      <a:pos x="connsiteX1945" y="connsiteY1945"/>
                    </a:cxn>
                    <a:cxn ang="0">
                      <a:pos x="connsiteX1946" y="connsiteY1946"/>
                    </a:cxn>
                    <a:cxn ang="0">
                      <a:pos x="connsiteX1947" y="connsiteY1947"/>
                    </a:cxn>
                    <a:cxn ang="0">
                      <a:pos x="connsiteX1948" y="connsiteY1948"/>
                    </a:cxn>
                    <a:cxn ang="0">
                      <a:pos x="connsiteX1949" y="connsiteY1949"/>
                    </a:cxn>
                    <a:cxn ang="0">
                      <a:pos x="connsiteX1950" y="connsiteY1950"/>
                    </a:cxn>
                    <a:cxn ang="0">
                      <a:pos x="connsiteX1951" y="connsiteY1951"/>
                    </a:cxn>
                    <a:cxn ang="0">
                      <a:pos x="connsiteX1952" y="connsiteY1952"/>
                    </a:cxn>
                    <a:cxn ang="0">
                      <a:pos x="connsiteX1953" y="connsiteY1953"/>
                    </a:cxn>
                    <a:cxn ang="0">
                      <a:pos x="connsiteX1954" y="connsiteY1954"/>
                    </a:cxn>
                    <a:cxn ang="0">
                      <a:pos x="connsiteX1955" y="connsiteY1955"/>
                    </a:cxn>
                    <a:cxn ang="0">
                      <a:pos x="connsiteX1956" y="connsiteY1956"/>
                    </a:cxn>
                    <a:cxn ang="0">
                      <a:pos x="connsiteX1957" y="connsiteY1957"/>
                    </a:cxn>
                    <a:cxn ang="0">
                      <a:pos x="connsiteX1958" y="connsiteY1958"/>
                    </a:cxn>
                    <a:cxn ang="0">
                      <a:pos x="connsiteX1959" y="connsiteY1959"/>
                    </a:cxn>
                    <a:cxn ang="0">
                      <a:pos x="connsiteX1960" y="connsiteY1960"/>
                    </a:cxn>
                    <a:cxn ang="0">
                      <a:pos x="connsiteX1961" y="connsiteY1961"/>
                    </a:cxn>
                    <a:cxn ang="0">
                      <a:pos x="connsiteX1962" y="connsiteY1962"/>
                    </a:cxn>
                    <a:cxn ang="0">
                      <a:pos x="connsiteX1963" y="connsiteY1963"/>
                    </a:cxn>
                    <a:cxn ang="0">
                      <a:pos x="connsiteX1964" y="connsiteY1964"/>
                    </a:cxn>
                    <a:cxn ang="0">
                      <a:pos x="connsiteX1965" y="connsiteY1965"/>
                    </a:cxn>
                    <a:cxn ang="0">
                      <a:pos x="connsiteX1966" y="connsiteY1966"/>
                    </a:cxn>
                    <a:cxn ang="0">
                      <a:pos x="connsiteX1967" y="connsiteY1967"/>
                    </a:cxn>
                    <a:cxn ang="0">
                      <a:pos x="connsiteX1968" y="connsiteY1968"/>
                    </a:cxn>
                    <a:cxn ang="0">
                      <a:pos x="connsiteX1969" y="connsiteY1969"/>
                    </a:cxn>
                    <a:cxn ang="0">
                      <a:pos x="connsiteX1970" y="connsiteY1970"/>
                    </a:cxn>
                    <a:cxn ang="0">
                      <a:pos x="connsiteX1971" y="connsiteY1971"/>
                    </a:cxn>
                    <a:cxn ang="0">
                      <a:pos x="connsiteX1972" y="connsiteY1972"/>
                    </a:cxn>
                    <a:cxn ang="0">
                      <a:pos x="connsiteX1973" y="connsiteY1973"/>
                    </a:cxn>
                    <a:cxn ang="0">
                      <a:pos x="connsiteX1974" y="connsiteY1974"/>
                    </a:cxn>
                    <a:cxn ang="0">
                      <a:pos x="connsiteX1975" y="connsiteY1975"/>
                    </a:cxn>
                    <a:cxn ang="0">
                      <a:pos x="connsiteX1976" y="connsiteY1976"/>
                    </a:cxn>
                    <a:cxn ang="0">
                      <a:pos x="connsiteX1977" y="connsiteY1977"/>
                    </a:cxn>
                    <a:cxn ang="0">
                      <a:pos x="connsiteX1978" y="connsiteY1978"/>
                    </a:cxn>
                    <a:cxn ang="0">
                      <a:pos x="connsiteX1979" y="connsiteY1979"/>
                    </a:cxn>
                    <a:cxn ang="0">
                      <a:pos x="connsiteX1980" y="connsiteY1980"/>
                    </a:cxn>
                    <a:cxn ang="0">
                      <a:pos x="connsiteX1981" y="connsiteY1981"/>
                    </a:cxn>
                    <a:cxn ang="0">
                      <a:pos x="connsiteX1982" y="connsiteY1982"/>
                    </a:cxn>
                    <a:cxn ang="0">
                      <a:pos x="connsiteX1983" y="connsiteY1983"/>
                    </a:cxn>
                    <a:cxn ang="0">
                      <a:pos x="connsiteX1984" y="connsiteY1984"/>
                    </a:cxn>
                    <a:cxn ang="0">
                      <a:pos x="connsiteX1985" y="connsiteY1985"/>
                    </a:cxn>
                    <a:cxn ang="0">
                      <a:pos x="connsiteX1986" y="connsiteY1986"/>
                    </a:cxn>
                    <a:cxn ang="0">
                      <a:pos x="connsiteX1987" y="connsiteY1987"/>
                    </a:cxn>
                    <a:cxn ang="0">
                      <a:pos x="connsiteX1988" y="connsiteY1988"/>
                    </a:cxn>
                    <a:cxn ang="0">
                      <a:pos x="connsiteX1989" y="connsiteY1989"/>
                    </a:cxn>
                    <a:cxn ang="0">
                      <a:pos x="connsiteX1990" y="connsiteY1990"/>
                    </a:cxn>
                    <a:cxn ang="0">
                      <a:pos x="connsiteX1991" y="connsiteY1991"/>
                    </a:cxn>
                    <a:cxn ang="0">
                      <a:pos x="connsiteX1992" y="connsiteY1992"/>
                    </a:cxn>
                    <a:cxn ang="0">
                      <a:pos x="connsiteX1993" y="connsiteY1993"/>
                    </a:cxn>
                    <a:cxn ang="0">
                      <a:pos x="connsiteX1994" y="connsiteY1994"/>
                    </a:cxn>
                    <a:cxn ang="0">
                      <a:pos x="connsiteX1995" y="connsiteY1995"/>
                    </a:cxn>
                    <a:cxn ang="0">
                      <a:pos x="connsiteX1996" y="connsiteY1996"/>
                    </a:cxn>
                    <a:cxn ang="0">
                      <a:pos x="connsiteX1997" y="connsiteY1997"/>
                    </a:cxn>
                    <a:cxn ang="0">
                      <a:pos x="connsiteX1998" y="connsiteY1998"/>
                    </a:cxn>
                    <a:cxn ang="0">
                      <a:pos x="connsiteX1999" y="connsiteY1999"/>
                    </a:cxn>
                    <a:cxn ang="0">
                      <a:pos x="connsiteX2000" y="connsiteY2000"/>
                    </a:cxn>
                    <a:cxn ang="0">
                      <a:pos x="connsiteX2001" y="connsiteY2001"/>
                    </a:cxn>
                    <a:cxn ang="0">
                      <a:pos x="connsiteX2002" y="connsiteY2002"/>
                    </a:cxn>
                    <a:cxn ang="0">
                      <a:pos x="connsiteX2003" y="connsiteY2003"/>
                    </a:cxn>
                    <a:cxn ang="0">
                      <a:pos x="connsiteX2004" y="connsiteY2004"/>
                    </a:cxn>
                    <a:cxn ang="0">
                      <a:pos x="connsiteX2005" y="connsiteY2005"/>
                    </a:cxn>
                    <a:cxn ang="0">
                      <a:pos x="connsiteX2006" y="connsiteY2006"/>
                    </a:cxn>
                    <a:cxn ang="0">
                      <a:pos x="connsiteX2007" y="connsiteY2007"/>
                    </a:cxn>
                    <a:cxn ang="0">
                      <a:pos x="connsiteX2008" y="connsiteY2008"/>
                    </a:cxn>
                    <a:cxn ang="0">
                      <a:pos x="connsiteX2009" y="connsiteY2009"/>
                    </a:cxn>
                    <a:cxn ang="0">
                      <a:pos x="connsiteX2010" y="connsiteY2010"/>
                    </a:cxn>
                    <a:cxn ang="0">
                      <a:pos x="connsiteX2011" y="connsiteY2011"/>
                    </a:cxn>
                    <a:cxn ang="0">
                      <a:pos x="connsiteX2012" y="connsiteY2012"/>
                    </a:cxn>
                    <a:cxn ang="0">
                      <a:pos x="connsiteX2013" y="connsiteY2013"/>
                    </a:cxn>
                    <a:cxn ang="0">
                      <a:pos x="connsiteX2014" y="connsiteY2014"/>
                    </a:cxn>
                    <a:cxn ang="0">
                      <a:pos x="connsiteX2015" y="connsiteY2015"/>
                    </a:cxn>
                    <a:cxn ang="0">
                      <a:pos x="connsiteX2016" y="connsiteY2016"/>
                    </a:cxn>
                    <a:cxn ang="0">
                      <a:pos x="connsiteX2017" y="connsiteY2017"/>
                    </a:cxn>
                    <a:cxn ang="0">
                      <a:pos x="connsiteX2018" y="connsiteY2018"/>
                    </a:cxn>
                    <a:cxn ang="0">
                      <a:pos x="connsiteX2019" y="connsiteY2019"/>
                    </a:cxn>
                    <a:cxn ang="0">
                      <a:pos x="connsiteX2020" y="connsiteY2020"/>
                    </a:cxn>
                    <a:cxn ang="0">
                      <a:pos x="connsiteX2021" y="connsiteY2021"/>
                    </a:cxn>
                    <a:cxn ang="0">
                      <a:pos x="connsiteX2022" y="connsiteY2022"/>
                    </a:cxn>
                    <a:cxn ang="0">
                      <a:pos x="connsiteX2023" y="connsiteY2023"/>
                    </a:cxn>
                    <a:cxn ang="0">
                      <a:pos x="connsiteX2024" y="connsiteY2024"/>
                    </a:cxn>
                    <a:cxn ang="0">
                      <a:pos x="connsiteX2025" y="connsiteY2025"/>
                    </a:cxn>
                    <a:cxn ang="0">
                      <a:pos x="connsiteX2026" y="connsiteY2026"/>
                    </a:cxn>
                    <a:cxn ang="0">
                      <a:pos x="connsiteX2027" y="connsiteY2027"/>
                    </a:cxn>
                    <a:cxn ang="0">
                      <a:pos x="connsiteX2028" y="connsiteY2028"/>
                    </a:cxn>
                    <a:cxn ang="0">
                      <a:pos x="connsiteX2029" y="connsiteY2029"/>
                    </a:cxn>
                    <a:cxn ang="0">
                      <a:pos x="connsiteX2030" y="connsiteY2030"/>
                    </a:cxn>
                    <a:cxn ang="0">
                      <a:pos x="connsiteX2031" y="connsiteY2031"/>
                    </a:cxn>
                    <a:cxn ang="0">
                      <a:pos x="connsiteX2032" y="connsiteY2032"/>
                    </a:cxn>
                    <a:cxn ang="0">
                      <a:pos x="connsiteX2033" y="connsiteY2033"/>
                    </a:cxn>
                    <a:cxn ang="0">
                      <a:pos x="connsiteX2034" y="connsiteY2034"/>
                    </a:cxn>
                    <a:cxn ang="0">
                      <a:pos x="connsiteX2035" y="connsiteY2035"/>
                    </a:cxn>
                    <a:cxn ang="0">
                      <a:pos x="connsiteX2036" y="connsiteY2036"/>
                    </a:cxn>
                    <a:cxn ang="0">
                      <a:pos x="connsiteX2037" y="connsiteY2037"/>
                    </a:cxn>
                    <a:cxn ang="0">
                      <a:pos x="connsiteX2038" y="connsiteY2038"/>
                    </a:cxn>
                    <a:cxn ang="0">
                      <a:pos x="connsiteX2039" y="connsiteY2039"/>
                    </a:cxn>
                    <a:cxn ang="0">
                      <a:pos x="connsiteX2040" y="connsiteY2040"/>
                    </a:cxn>
                    <a:cxn ang="0">
                      <a:pos x="connsiteX2041" y="connsiteY2041"/>
                    </a:cxn>
                    <a:cxn ang="0">
                      <a:pos x="connsiteX2042" y="connsiteY2042"/>
                    </a:cxn>
                    <a:cxn ang="0">
                      <a:pos x="connsiteX2043" y="connsiteY2043"/>
                    </a:cxn>
                    <a:cxn ang="0">
                      <a:pos x="connsiteX2044" y="connsiteY2044"/>
                    </a:cxn>
                    <a:cxn ang="0">
                      <a:pos x="connsiteX2045" y="connsiteY2045"/>
                    </a:cxn>
                    <a:cxn ang="0">
                      <a:pos x="connsiteX2046" y="connsiteY2046"/>
                    </a:cxn>
                    <a:cxn ang="0">
                      <a:pos x="connsiteX2047" y="connsiteY2047"/>
                    </a:cxn>
                    <a:cxn ang="0">
                      <a:pos x="connsiteX2048" y="connsiteY2048"/>
                    </a:cxn>
                    <a:cxn ang="0">
                      <a:pos x="connsiteX2049" y="connsiteY2049"/>
                    </a:cxn>
                    <a:cxn ang="0">
                      <a:pos x="connsiteX2050" y="connsiteY2050"/>
                    </a:cxn>
                    <a:cxn ang="0">
                      <a:pos x="connsiteX2051" y="connsiteY2051"/>
                    </a:cxn>
                    <a:cxn ang="0">
                      <a:pos x="connsiteX2052" y="connsiteY2052"/>
                    </a:cxn>
                    <a:cxn ang="0">
                      <a:pos x="connsiteX2053" y="connsiteY2053"/>
                    </a:cxn>
                    <a:cxn ang="0">
                      <a:pos x="connsiteX2054" y="connsiteY2054"/>
                    </a:cxn>
                    <a:cxn ang="0">
                      <a:pos x="connsiteX2055" y="connsiteY2055"/>
                    </a:cxn>
                    <a:cxn ang="0">
                      <a:pos x="connsiteX2056" y="connsiteY2056"/>
                    </a:cxn>
                    <a:cxn ang="0">
                      <a:pos x="connsiteX2057" y="connsiteY2057"/>
                    </a:cxn>
                    <a:cxn ang="0">
                      <a:pos x="connsiteX2058" y="connsiteY2058"/>
                    </a:cxn>
                    <a:cxn ang="0">
                      <a:pos x="connsiteX2059" y="connsiteY2059"/>
                    </a:cxn>
                    <a:cxn ang="0">
                      <a:pos x="connsiteX2060" y="connsiteY2060"/>
                    </a:cxn>
                    <a:cxn ang="0">
                      <a:pos x="connsiteX2061" y="connsiteY2061"/>
                    </a:cxn>
                    <a:cxn ang="0">
                      <a:pos x="connsiteX2062" y="connsiteY2062"/>
                    </a:cxn>
                    <a:cxn ang="0">
                      <a:pos x="connsiteX2063" y="connsiteY2063"/>
                    </a:cxn>
                    <a:cxn ang="0">
                      <a:pos x="connsiteX2064" y="connsiteY2064"/>
                    </a:cxn>
                    <a:cxn ang="0">
                      <a:pos x="connsiteX2065" y="connsiteY2065"/>
                    </a:cxn>
                    <a:cxn ang="0">
                      <a:pos x="connsiteX2066" y="connsiteY2066"/>
                    </a:cxn>
                    <a:cxn ang="0">
                      <a:pos x="connsiteX2067" y="connsiteY2067"/>
                    </a:cxn>
                    <a:cxn ang="0">
                      <a:pos x="connsiteX2068" y="connsiteY2068"/>
                    </a:cxn>
                    <a:cxn ang="0">
                      <a:pos x="connsiteX2069" y="connsiteY2069"/>
                    </a:cxn>
                    <a:cxn ang="0">
                      <a:pos x="connsiteX2070" y="connsiteY2070"/>
                    </a:cxn>
                    <a:cxn ang="0">
                      <a:pos x="connsiteX2071" y="connsiteY2071"/>
                    </a:cxn>
                    <a:cxn ang="0">
                      <a:pos x="connsiteX2072" y="connsiteY2072"/>
                    </a:cxn>
                    <a:cxn ang="0">
                      <a:pos x="connsiteX2073" y="connsiteY2073"/>
                    </a:cxn>
                    <a:cxn ang="0">
                      <a:pos x="connsiteX2074" y="connsiteY2074"/>
                    </a:cxn>
                    <a:cxn ang="0">
                      <a:pos x="connsiteX2075" y="connsiteY2075"/>
                    </a:cxn>
                    <a:cxn ang="0">
                      <a:pos x="connsiteX2076" y="connsiteY2076"/>
                    </a:cxn>
                    <a:cxn ang="0">
                      <a:pos x="connsiteX2077" y="connsiteY2077"/>
                    </a:cxn>
                    <a:cxn ang="0">
                      <a:pos x="connsiteX2078" y="connsiteY2078"/>
                    </a:cxn>
                    <a:cxn ang="0">
                      <a:pos x="connsiteX2079" y="connsiteY2079"/>
                    </a:cxn>
                    <a:cxn ang="0">
                      <a:pos x="connsiteX2080" y="connsiteY2080"/>
                    </a:cxn>
                    <a:cxn ang="0">
                      <a:pos x="connsiteX2081" y="connsiteY2081"/>
                    </a:cxn>
                    <a:cxn ang="0">
                      <a:pos x="connsiteX2082" y="connsiteY2082"/>
                    </a:cxn>
                    <a:cxn ang="0">
                      <a:pos x="connsiteX2083" y="connsiteY2083"/>
                    </a:cxn>
                    <a:cxn ang="0">
                      <a:pos x="connsiteX2084" y="connsiteY2084"/>
                    </a:cxn>
                    <a:cxn ang="0">
                      <a:pos x="connsiteX2085" y="connsiteY2085"/>
                    </a:cxn>
                    <a:cxn ang="0">
                      <a:pos x="connsiteX2086" y="connsiteY2086"/>
                    </a:cxn>
                    <a:cxn ang="0">
                      <a:pos x="connsiteX2087" y="connsiteY2087"/>
                    </a:cxn>
                    <a:cxn ang="0">
                      <a:pos x="connsiteX2088" y="connsiteY2088"/>
                    </a:cxn>
                    <a:cxn ang="0">
                      <a:pos x="connsiteX2089" y="connsiteY2089"/>
                    </a:cxn>
                    <a:cxn ang="0">
                      <a:pos x="connsiteX2090" y="connsiteY2090"/>
                    </a:cxn>
                    <a:cxn ang="0">
                      <a:pos x="connsiteX2091" y="connsiteY2091"/>
                    </a:cxn>
                    <a:cxn ang="0">
                      <a:pos x="connsiteX2092" y="connsiteY2092"/>
                    </a:cxn>
                    <a:cxn ang="0">
                      <a:pos x="connsiteX2093" y="connsiteY2093"/>
                    </a:cxn>
                    <a:cxn ang="0">
                      <a:pos x="connsiteX2094" y="connsiteY2094"/>
                    </a:cxn>
                    <a:cxn ang="0">
                      <a:pos x="connsiteX2095" y="connsiteY2095"/>
                    </a:cxn>
                    <a:cxn ang="0">
                      <a:pos x="connsiteX2096" y="connsiteY2096"/>
                    </a:cxn>
                    <a:cxn ang="0">
                      <a:pos x="connsiteX2097" y="connsiteY2097"/>
                    </a:cxn>
                    <a:cxn ang="0">
                      <a:pos x="connsiteX2098" y="connsiteY2098"/>
                    </a:cxn>
                    <a:cxn ang="0">
                      <a:pos x="connsiteX2099" y="connsiteY2099"/>
                    </a:cxn>
                    <a:cxn ang="0">
                      <a:pos x="connsiteX2100" y="connsiteY2100"/>
                    </a:cxn>
                    <a:cxn ang="0">
                      <a:pos x="connsiteX2101" y="connsiteY2101"/>
                    </a:cxn>
                    <a:cxn ang="0">
                      <a:pos x="connsiteX2102" y="connsiteY2102"/>
                    </a:cxn>
                    <a:cxn ang="0">
                      <a:pos x="connsiteX2103" y="connsiteY2103"/>
                    </a:cxn>
                    <a:cxn ang="0">
                      <a:pos x="connsiteX2104" y="connsiteY2104"/>
                    </a:cxn>
                    <a:cxn ang="0">
                      <a:pos x="connsiteX2105" y="connsiteY2105"/>
                    </a:cxn>
                    <a:cxn ang="0">
                      <a:pos x="connsiteX2106" y="connsiteY2106"/>
                    </a:cxn>
                    <a:cxn ang="0">
                      <a:pos x="connsiteX2107" y="connsiteY2107"/>
                    </a:cxn>
                    <a:cxn ang="0">
                      <a:pos x="connsiteX2108" y="connsiteY2108"/>
                    </a:cxn>
                    <a:cxn ang="0">
                      <a:pos x="connsiteX2109" y="connsiteY2109"/>
                    </a:cxn>
                    <a:cxn ang="0">
                      <a:pos x="connsiteX2110" y="connsiteY2110"/>
                    </a:cxn>
                    <a:cxn ang="0">
                      <a:pos x="connsiteX2111" y="connsiteY2111"/>
                    </a:cxn>
                    <a:cxn ang="0">
                      <a:pos x="connsiteX2112" y="connsiteY2112"/>
                    </a:cxn>
                    <a:cxn ang="0">
                      <a:pos x="connsiteX2113" y="connsiteY2113"/>
                    </a:cxn>
                    <a:cxn ang="0">
                      <a:pos x="connsiteX2114" y="connsiteY2114"/>
                    </a:cxn>
                    <a:cxn ang="0">
                      <a:pos x="connsiteX2115" y="connsiteY2115"/>
                    </a:cxn>
                    <a:cxn ang="0">
                      <a:pos x="connsiteX2116" y="connsiteY2116"/>
                    </a:cxn>
                    <a:cxn ang="0">
                      <a:pos x="connsiteX2117" y="connsiteY2117"/>
                    </a:cxn>
                    <a:cxn ang="0">
                      <a:pos x="connsiteX2118" y="connsiteY2118"/>
                    </a:cxn>
                    <a:cxn ang="0">
                      <a:pos x="connsiteX2119" y="connsiteY2119"/>
                    </a:cxn>
                    <a:cxn ang="0">
                      <a:pos x="connsiteX2120" y="connsiteY2120"/>
                    </a:cxn>
                    <a:cxn ang="0">
                      <a:pos x="connsiteX2121" y="connsiteY2121"/>
                    </a:cxn>
                    <a:cxn ang="0">
                      <a:pos x="connsiteX2122" y="connsiteY2122"/>
                    </a:cxn>
                    <a:cxn ang="0">
                      <a:pos x="connsiteX2123" y="connsiteY2123"/>
                    </a:cxn>
                    <a:cxn ang="0">
                      <a:pos x="connsiteX2124" y="connsiteY2124"/>
                    </a:cxn>
                    <a:cxn ang="0">
                      <a:pos x="connsiteX2125" y="connsiteY2125"/>
                    </a:cxn>
                    <a:cxn ang="0">
                      <a:pos x="connsiteX2126" y="connsiteY2126"/>
                    </a:cxn>
                    <a:cxn ang="0">
                      <a:pos x="connsiteX2127" y="connsiteY2127"/>
                    </a:cxn>
                    <a:cxn ang="0">
                      <a:pos x="connsiteX2128" y="connsiteY2128"/>
                    </a:cxn>
                    <a:cxn ang="0">
                      <a:pos x="connsiteX2129" y="connsiteY2129"/>
                    </a:cxn>
                    <a:cxn ang="0">
                      <a:pos x="connsiteX2130" y="connsiteY2130"/>
                    </a:cxn>
                    <a:cxn ang="0">
                      <a:pos x="connsiteX2131" y="connsiteY2131"/>
                    </a:cxn>
                    <a:cxn ang="0">
                      <a:pos x="connsiteX2132" y="connsiteY2132"/>
                    </a:cxn>
                    <a:cxn ang="0">
                      <a:pos x="connsiteX2133" y="connsiteY2133"/>
                    </a:cxn>
                    <a:cxn ang="0">
                      <a:pos x="connsiteX2134" y="connsiteY2134"/>
                    </a:cxn>
                    <a:cxn ang="0">
                      <a:pos x="connsiteX2135" y="connsiteY2135"/>
                    </a:cxn>
                    <a:cxn ang="0">
                      <a:pos x="connsiteX2136" y="connsiteY2136"/>
                    </a:cxn>
                    <a:cxn ang="0">
                      <a:pos x="connsiteX2137" y="connsiteY2137"/>
                    </a:cxn>
                    <a:cxn ang="0">
                      <a:pos x="connsiteX2138" y="connsiteY2138"/>
                    </a:cxn>
                    <a:cxn ang="0">
                      <a:pos x="connsiteX2139" y="connsiteY2139"/>
                    </a:cxn>
                    <a:cxn ang="0">
                      <a:pos x="connsiteX2140" y="connsiteY2140"/>
                    </a:cxn>
                    <a:cxn ang="0">
                      <a:pos x="connsiteX2141" y="connsiteY2141"/>
                    </a:cxn>
                    <a:cxn ang="0">
                      <a:pos x="connsiteX2142" y="connsiteY2142"/>
                    </a:cxn>
                    <a:cxn ang="0">
                      <a:pos x="connsiteX2143" y="connsiteY2143"/>
                    </a:cxn>
                    <a:cxn ang="0">
                      <a:pos x="connsiteX2144" y="connsiteY2144"/>
                    </a:cxn>
                    <a:cxn ang="0">
                      <a:pos x="connsiteX2145" y="connsiteY2145"/>
                    </a:cxn>
                    <a:cxn ang="0">
                      <a:pos x="connsiteX2146" y="connsiteY2146"/>
                    </a:cxn>
                    <a:cxn ang="0">
                      <a:pos x="connsiteX2147" y="connsiteY2147"/>
                    </a:cxn>
                    <a:cxn ang="0">
                      <a:pos x="connsiteX2148" y="connsiteY2148"/>
                    </a:cxn>
                    <a:cxn ang="0">
                      <a:pos x="connsiteX2149" y="connsiteY2149"/>
                    </a:cxn>
                    <a:cxn ang="0">
                      <a:pos x="connsiteX2150" y="connsiteY2150"/>
                    </a:cxn>
                    <a:cxn ang="0">
                      <a:pos x="connsiteX2151" y="connsiteY2151"/>
                    </a:cxn>
                    <a:cxn ang="0">
                      <a:pos x="connsiteX2152" y="connsiteY2152"/>
                    </a:cxn>
                    <a:cxn ang="0">
                      <a:pos x="connsiteX2153" y="connsiteY2153"/>
                    </a:cxn>
                    <a:cxn ang="0">
                      <a:pos x="connsiteX2154" y="connsiteY2154"/>
                    </a:cxn>
                    <a:cxn ang="0">
                      <a:pos x="connsiteX2155" y="connsiteY2155"/>
                    </a:cxn>
                    <a:cxn ang="0">
                      <a:pos x="connsiteX2156" y="connsiteY2156"/>
                    </a:cxn>
                    <a:cxn ang="0">
                      <a:pos x="connsiteX2157" y="connsiteY2157"/>
                    </a:cxn>
                    <a:cxn ang="0">
                      <a:pos x="connsiteX2158" y="connsiteY2158"/>
                    </a:cxn>
                    <a:cxn ang="0">
                      <a:pos x="connsiteX2159" y="connsiteY2159"/>
                    </a:cxn>
                    <a:cxn ang="0">
                      <a:pos x="connsiteX2160" y="connsiteY2160"/>
                    </a:cxn>
                    <a:cxn ang="0">
                      <a:pos x="connsiteX2161" y="connsiteY2161"/>
                    </a:cxn>
                    <a:cxn ang="0">
                      <a:pos x="connsiteX2162" y="connsiteY2162"/>
                    </a:cxn>
                    <a:cxn ang="0">
                      <a:pos x="connsiteX2163" y="connsiteY2163"/>
                    </a:cxn>
                    <a:cxn ang="0">
                      <a:pos x="connsiteX2164" y="connsiteY2164"/>
                    </a:cxn>
                    <a:cxn ang="0">
                      <a:pos x="connsiteX2165" y="connsiteY2165"/>
                    </a:cxn>
                    <a:cxn ang="0">
                      <a:pos x="connsiteX2166" y="connsiteY2166"/>
                    </a:cxn>
                    <a:cxn ang="0">
                      <a:pos x="connsiteX2167" y="connsiteY2167"/>
                    </a:cxn>
                    <a:cxn ang="0">
                      <a:pos x="connsiteX2168" y="connsiteY2168"/>
                    </a:cxn>
                    <a:cxn ang="0">
                      <a:pos x="connsiteX2169" y="connsiteY2169"/>
                    </a:cxn>
                    <a:cxn ang="0">
                      <a:pos x="connsiteX2170" y="connsiteY2170"/>
                    </a:cxn>
                    <a:cxn ang="0">
                      <a:pos x="connsiteX2171" y="connsiteY2171"/>
                    </a:cxn>
                    <a:cxn ang="0">
                      <a:pos x="connsiteX2172" y="connsiteY2172"/>
                    </a:cxn>
                    <a:cxn ang="0">
                      <a:pos x="connsiteX2173" y="connsiteY2173"/>
                    </a:cxn>
                    <a:cxn ang="0">
                      <a:pos x="connsiteX2174" y="connsiteY2174"/>
                    </a:cxn>
                    <a:cxn ang="0">
                      <a:pos x="connsiteX2175" y="connsiteY2175"/>
                    </a:cxn>
                    <a:cxn ang="0">
                      <a:pos x="connsiteX2176" y="connsiteY2176"/>
                    </a:cxn>
                    <a:cxn ang="0">
                      <a:pos x="connsiteX2177" y="connsiteY2177"/>
                    </a:cxn>
                    <a:cxn ang="0">
                      <a:pos x="connsiteX2178" y="connsiteY2178"/>
                    </a:cxn>
                    <a:cxn ang="0">
                      <a:pos x="connsiteX2179" y="connsiteY2179"/>
                    </a:cxn>
                    <a:cxn ang="0">
                      <a:pos x="connsiteX2180" y="connsiteY2180"/>
                    </a:cxn>
                    <a:cxn ang="0">
                      <a:pos x="connsiteX2181" y="connsiteY2181"/>
                    </a:cxn>
                    <a:cxn ang="0">
                      <a:pos x="connsiteX2182" y="connsiteY2182"/>
                    </a:cxn>
                    <a:cxn ang="0">
                      <a:pos x="connsiteX2183" y="connsiteY2183"/>
                    </a:cxn>
                    <a:cxn ang="0">
                      <a:pos x="connsiteX2184" y="connsiteY2184"/>
                    </a:cxn>
                    <a:cxn ang="0">
                      <a:pos x="connsiteX2185" y="connsiteY2185"/>
                    </a:cxn>
                    <a:cxn ang="0">
                      <a:pos x="connsiteX2186" y="connsiteY2186"/>
                    </a:cxn>
                    <a:cxn ang="0">
                      <a:pos x="connsiteX2187" y="connsiteY2187"/>
                    </a:cxn>
                    <a:cxn ang="0">
                      <a:pos x="connsiteX2188" y="connsiteY2188"/>
                    </a:cxn>
                    <a:cxn ang="0">
                      <a:pos x="connsiteX2189" y="connsiteY2189"/>
                    </a:cxn>
                    <a:cxn ang="0">
                      <a:pos x="connsiteX2190" y="connsiteY2190"/>
                    </a:cxn>
                    <a:cxn ang="0">
                      <a:pos x="connsiteX2191" y="connsiteY2191"/>
                    </a:cxn>
                    <a:cxn ang="0">
                      <a:pos x="connsiteX2192" y="connsiteY2192"/>
                    </a:cxn>
                    <a:cxn ang="0">
                      <a:pos x="connsiteX2193" y="connsiteY2193"/>
                    </a:cxn>
                    <a:cxn ang="0">
                      <a:pos x="connsiteX2194" y="connsiteY2194"/>
                    </a:cxn>
                    <a:cxn ang="0">
                      <a:pos x="connsiteX2195" y="connsiteY2195"/>
                    </a:cxn>
                    <a:cxn ang="0">
                      <a:pos x="connsiteX2196" y="connsiteY2196"/>
                    </a:cxn>
                    <a:cxn ang="0">
                      <a:pos x="connsiteX2197" y="connsiteY2197"/>
                    </a:cxn>
                    <a:cxn ang="0">
                      <a:pos x="connsiteX2198" y="connsiteY2198"/>
                    </a:cxn>
                    <a:cxn ang="0">
                      <a:pos x="connsiteX2199" y="connsiteY2199"/>
                    </a:cxn>
                    <a:cxn ang="0">
                      <a:pos x="connsiteX2200" y="connsiteY2200"/>
                    </a:cxn>
                    <a:cxn ang="0">
                      <a:pos x="connsiteX2201" y="connsiteY2201"/>
                    </a:cxn>
                    <a:cxn ang="0">
                      <a:pos x="connsiteX2202" y="connsiteY2202"/>
                    </a:cxn>
                    <a:cxn ang="0">
                      <a:pos x="connsiteX2203" y="connsiteY2203"/>
                    </a:cxn>
                    <a:cxn ang="0">
                      <a:pos x="connsiteX2204" y="connsiteY2204"/>
                    </a:cxn>
                    <a:cxn ang="0">
                      <a:pos x="connsiteX2205" y="connsiteY2205"/>
                    </a:cxn>
                    <a:cxn ang="0">
                      <a:pos x="connsiteX2206" y="connsiteY2206"/>
                    </a:cxn>
                    <a:cxn ang="0">
                      <a:pos x="connsiteX2207" y="connsiteY2207"/>
                    </a:cxn>
                    <a:cxn ang="0">
                      <a:pos x="connsiteX2208" y="connsiteY2208"/>
                    </a:cxn>
                    <a:cxn ang="0">
                      <a:pos x="connsiteX2209" y="connsiteY2209"/>
                    </a:cxn>
                    <a:cxn ang="0">
                      <a:pos x="connsiteX2210" y="connsiteY2210"/>
                    </a:cxn>
                    <a:cxn ang="0">
                      <a:pos x="connsiteX2211" y="connsiteY2211"/>
                    </a:cxn>
                    <a:cxn ang="0">
                      <a:pos x="connsiteX2212" y="connsiteY2212"/>
                    </a:cxn>
                    <a:cxn ang="0">
                      <a:pos x="connsiteX2213" y="connsiteY2213"/>
                    </a:cxn>
                    <a:cxn ang="0">
                      <a:pos x="connsiteX2214" y="connsiteY2214"/>
                    </a:cxn>
                    <a:cxn ang="0">
                      <a:pos x="connsiteX2215" y="connsiteY2215"/>
                    </a:cxn>
                    <a:cxn ang="0">
                      <a:pos x="connsiteX2216" y="connsiteY2216"/>
                    </a:cxn>
                    <a:cxn ang="0">
                      <a:pos x="connsiteX2217" y="connsiteY2217"/>
                    </a:cxn>
                    <a:cxn ang="0">
                      <a:pos x="connsiteX2218" y="connsiteY2218"/>
                    </a:cxn>
                    <a:cxn ang="0">
                      <a:pos x="connsiteX2219" y="connsiteY2219"/>
                    </a:cxn>
                    <a:cxn ang="0">
                      <a:pos x="connsiteX2220" y="connsiteY2220"/>
                    </a:cxn>
                    <a:cxn ang="0">
                      <a:pos x="connsiteX2221" y="connsiteY2221"/>
                    </a:cxn>
                    <a:cxn ang="0">
                      <a:pos x="connsiteX2222" y="connsiteY2222"/>
                    </a:cxn>
                    <a:cxn ang="0">
                      <a:pos x="connsiteX2223" y="connsiteY2223"/>
                    </a:cxn>
                    <a:cxn ang="0">
                      <a:pos x="connsiteX2224" y="connsiteY2224"/>
                    </a:cxn>
                    <a:cxn ang="0">
                      <a:pos x="connsiteX2225" y="connsiteY2225"/>
                    </a:cxn>
                    <a:cxn ang="0">
                      <a:pos x="connsiteX2226" y="connsiteY2226"/>
                    </a:cxn>
                    <a:cxn ang="0">
                      <a:pos x="connsiteX2227" y="connsiteY2227"/>
                    </a:cxn>
                    <a:cxn ang="0">
                      <a:pos x="connsiteX2228" y="connsiteY2228"/>
                    </a:cxn>
                    <a:cxn ang="0">
                      <a:pos x="connsiteX2229" y="connsiteY2229"/>
                    </a:cxn>
                    <a:cxn ang="0">
                      <a:pos x="connsiteX2230" y="connsiteY2230"/>
                    </a:cxn>
                    <a:cxn ang="0">
                      <a:pos x="connsiteX2231" y="connsiteY2231"/>
                    </a:cxn>
                    <a:cxn ang="0">
                      <a:pos x="connsiteX2232" y="connsiteY2232"/>
                    </a:cxn>
                    <a:cxn ang="0">
                      <a:pos x="connsiteX2233" y="connsiteY2233"/>
                    </a:cxn>
                    <a:cxn ang="0">
                      <a:pos x="connsiteX2234" y="connsiteY2234"/>
                    </a:cxn>
                    <a:cxn ang="0">
                      <a:pos x="connsiteX2235" y="connsiteY2235"/>
                    </a:cxn>
                    <a:cxn ang="0">
                      <a:pos x="connsiteX2236" y="connsiteY2236"/>
                    </a:cxn>
                    <a:cxn ang="0">
                      <a:pos x="connsiteX2237" y="connsiteY2237"/>
                    </a:cxn>
                    <a:cxn ang="0">
                      <a:pos x="connsiteX2238" y="connsiteY2238"/>
                    </a:cxn>
                    <a:cxn ang="0">
                      <a:pos x="connsiteX2239" y="connsiteY2239"/>
                    </a:cxn>
                    <a:cxn ang="0">
                      <a:pos x="connsiteX2240" y="connsiteY2240"/>
                    </a:cxn>
                    <a:cxn ang="0">
                      <a:pos x="connsiteX2241" y="connsiteY2241"/>
                    </a:cxn>
                    <a:cxn ang="0">
                      <a:pos x="connsiteX2242" y="connsiteY2242"/>
                    </a:cxn>
                    <a:cxn ang="0">
                      <a:pos x="connsiteX2243" y="connsiteY2243"/>
                    </a:cxn>
                    <a:cxn ang="0">
                      <a:pos x="connsiteX2244" y="connsiteY2244"/>
                    </a:cxn>
                    <a:cxn ang="0">
                      <a:pos x="connsiteX2245" y="connsiteY2245"/>
                    </a:cxn>
                    <a:cxn ang="0">
                      <a:pos x="connsiteX2246" y="connsiteY2246"/>
                    </a:cxn>
                    <a:cxn ang="0">
                      <a:pos x="connsiteX2247" y="connsiteY2247"/>
                    </a:cxn>
                    <a:cxn ang="0">
                      <a:pos x="connsiteX2248" y="connsiteY2248"/>
                    </a:cxn>
                    <a:cxn ang="0">
                      <a:pos x="connsiteX2249" y="connsiteY2249"/>
                    </a:cxn>
                    <a:cxn ang="0">
                      <a:pos x="connsiteX2250" y="connsiteY2250"/>
                    </a:cxn>
                    <a:cxn ang="0">
                      <a:pos x="connsiteX2251" y="connsiteY2251"/>
                    </a:cxn>
                    <a:cxn ang="0">
                      <a:pos x="connsiteX2252" y="connsiteY2252"/>
                    </a:cxn>
                    <a:cxn ang="0">
                      <a:pos x="connsiteX2253" y="connsiteY2253"/>
                    </a:cxn>
                    <a:cxn ang="0">
                      <a:pos x="connsiteX2254" y="connsiteY2254"/>
                    </a:cxn>
                    <a:cxn ang="0">
                      <a:pos x="connsiteX2255" y="connsiteY2255"/>
                    </a:cxn>
                    <a:cxn ang="0">
                      <a:pos x="connsiteX2256" y="connsiteY2256"/>
                    </a:cxn>
                    <a:cxn ang="0">
                      <a:pos x="connsiteX2257" y="connsiteY2257"/>
                    </a:cxn>
                    <a:cxn ang="0">
                      <a:pos x="connsiteX2258" y="connsiteY2258"/>
                    </a:cxn>
                    <a:cxn ang="0">
                      <a:pos x="connsiteX2259" y="connsiteY2259"/>
                    </a:cxn>
                    <a:cxn ang="0">
                      <a:pos x="connsiteX2260" y="connsiteY2260"/>
                    </a:cxn>
                    <a:cxn ang="0">
                      <a:pos x="connsiteX2261" y="connsiteY2261"/>
                    </a:cxn>
                    <a:cxn ang="0">
                      <a:pos x="connsiteX2262" y="connsiteY2262"/>
                    </a:cxn>
                    <a:cxn ang="0">
                      <a:pos x="connsiteX2263" y="connsiteY2263"/>
                    </a:cxn>
                    <a:cxn ang="0">
                      <a:pos x="connsiteX2264" y="connsiteY2264"/>
                    </a:cxn>
                    <a:cxn ang="0">
                      <a:pos x="connsiteX2265" y="connsiteY2265"/>
                    </a:cxn>
                    <a:cxn ang="0">
                      <a:pos x="connsiteX2266" y="connsiteY2266"/>
                    </a:cxn>
                    <a:cxn ang="0">
                      <a:pos x="connsiteX2267" y="connsiteY2267"/>
                    </a:cxn>
                    <a:cxn ang="0">
                      <a:pos x="connsiteX2268" y="connsiteY2268"/>
                    </a:cxn>
                    <a:cxn ang="0">
                      <a:pos x="connsiteX2269" y="connsiteY2269"/>
                    </a:cxn>
                    <a:cxn ang="0">
                      <a:pos x="connsiteX2270" y="connsiteY2270"/>
                    </a:cxn>
                    <a:cxn ang="0">
                      <a:pos x="connsiteX2271" y="connsiteY2271"/>
                    </a:cxn>
                    <a:cxn ang="0">
                      <a:pos x="connsiteX2272" y="connsiteY2272"/>
                    </a:cxn>
                    <a:cxn ang="0">
                      <a:pos x="connsiteX2273" y="connsiteY2273"/>
                    </a:cxn>
                    <a:cxn ang="0">
                      <a:pos x="connsiteX2274" y="connsiteY2274"/>
                    </a:cxn>
                    <a:cxn ang="0">
                      <a:pos x="connsiteX2275" y="connsiteY2275"/>
                    </a:cxn>
                    <a:cxn ang="0">
                      <a:pos x="connsiteX2276" y="connsiteY2276"/>
                    </a:cxn>
                    <a:cxn ang="0">
                      <a:pos x="connsiteX2277" y="connsiteY2277"/>
                    </a:cxn>
                    <a:cxn ang="0">
                      <a:pos x="connsiteX2278" y="connsiteY2278"/>
                    </a:cxn>
                    <a:cxn ang="0">
                      <a:pos x="connsiteX2279" y="connsiteY2279"/>
                    </a:cxn>
                    <a:cxn ang="0">
                      <a:pos x="connsiteX2280" y="connsiteY2280"/>
                    </a:cxn>
                    <a:cxn ang="0">
                      <a:pos x="connsiteX2281" y="connsiteY2281"/>
                    </a:cxn>
                    <a:cxn ang="0">
                      <a:pos x="connsiteX2282" y="connsiteY2282"/>
                    </a:cxn>
                    <a:cxn ang="0">
                      <a:pos x="connsiteX2283" y="connsiteY2283"/>
                    </a:cxn>
                    <a:cxn ang="0">
                      <a:pos x="connsiteX2284" y="connsiteY2284"/>
                    </a:cxn>
                    <a:cxn ang="0">
                      <a:pos x="connsiteX2285" y="connsiteY2285"/>
                    </a:cxn>
                    <a:cxn ang="0">
                      <a:pos x="connsiteX2286" y="connsiteY2286"/>
                    </a:cxn>
                    <a:cxn ang="0">
                      <a:pos x="connsiteX2287" y="connsiteY2287"/>
                    </a:cxn>
                    <a:cxn ang="0">
                      <a:pos x="connsiteX2288" y="connsiteY2288"/>
                    </a:cxn>
                    <a:cxn ang="0">
                      <a:pos x="connsiteX2289" y="connsiteY2289"/>
                    </a:cxn>
                    <a:cxn ang="0">
                      <a:pos x="connsiteX2290" y="connsiteY2290"/>
                    </a:cxn>
                    <a:cxn ang="0">
                      <a:pos x="connsiteX2291" y="connsiteY2291"/>
                    </a:cxn>
                    <a:cxn ang="0">
                      <a:pos x="connsiteX2292" y="connsiteY2292"/>
                    </a:cxn>
                    <a:cxn ang="0">
                      <a:pos x="connsiteX2293" y="connsiteY2293"/>
                    </a:cxn>
                    <a:cxn ang="0">
                      <a:pos x="connsiteX2294" y="connsiteY2294"/>
                    </a:cxn>
                    <a:cxn ang="0">
                      <a:pos x="connsiteX2295" y="connsiteY2295"/>
                    </a:cxn>
                    <a:cxn ang="0">
                      <a:pos x="connsiteX2296" y="connsiteY2296"/>
                    </a:cxn>
                    <a:cxn ang="0">
                      <a:pos x="connsiteX2297" y="connsiteY2297"/>
                    </a:cxn>
                    <a:cxn ang="0">
                      <a:pos x="connsiteX2298" y="connsiteY2298"/>
                    </a:cxn>
                    <a:cxn ang="0">
                      <a:pos x="connsiteX2299" y="connsiteY2299"/>
                    </a:cxn>
                    <a:cxn ang="0">
                      <a:pos x="connsiteX2300" y="connsiteY2300"/>
                    </a:cxn>
                    <a:cxn ang="0">
                      <a:pos x="connsiteX2301" y="connsiteY2301"/>
                    </a:cxn>
                    <a:cxn ang="0">
                      <a:pos x="connsiteX2302" y="connsiteY2302"/>
                    </a:cxn>
                    <a:cxn ang="0">
                      <a:pos x="connsiteX2303" y="connsiteY2303"/>
                    </a:cxn>
                    <a:cxn ang="0">
                      <a:pos x="connsiteX2304" y="connsiteY2304"/>
                    </a:cxn>
                    <a:cxn ang="0">
                      <a:pos x="connsiteX2305" y="connsiteY2305"/>
                    </a:cxn>
                    <a:cxn ang="0">
                      <a:pos x="connsiteX2306" y="connsiteY2306"/>
                    </a:cxn>
                    <a:cxn ang="0">
                      <a:pos x="connsiteX2307" y="connsiteY2307"/>
                    </a:cxn>
                    <a:cxn ang="0">
                      <a:pos x="connsiteX2308" y="connsiteY2308"/>
                    </a:cxn>
                    <a:cxn ang="0">
                      <a:pos x="connsiteX2309" y="connsiteY2309"/>
                    </a:cxn>
                    <a:cxn ang="0">
                      <a:pos x="connsiteX2310" y="connsiteY2310"/>
                    </a:cxn>
                    <a:cxn ang="0">
                      <a:pos x="connsiteX2311" y="connsiteY2311"/>
                    </a:cxn>
                    <a:cxn ang="0">
                      <a:pos x="connsiteX2312" y="connsiteY2312"/>
                    </a:cxn>
                    <a:cxn ang="0">
                      <a:pos x="connsiteX2313" y="connsiteY2313"/>
                    </a:cxn>
                    <a:cxn ang="0">
                      <a:pos x="connsiteX2314" y="connsiteY2314"/>
                    </a:cxn>
                    <a:cxn ang="0">
                      <a:pos x="connsiteX2315" y="connsiteY2315"/>
                    </a:cxn>
                    <a:cxn ang="0">
                      <a:pos x="connsiteX2316" y="connsiteY2316"/>
                    </a:cxn>
                    <a:cxn ang="0">
                      <a:pos x="connsiteX2317" y="connsiteY2317"/>
                    </a:cxn>
                    <a:cxn ang="0">
                      <a:pos x="connsiteX2318" y="connsiteY2318"/>
                    </a:cxn>
                    <a:cxn ang="0">
                      <a:pos x="connsiteX2319" y="connsiteY2319"/>
                    </a:cxn>
                    <a:cxn ang="0">
                      <a:pos x="connsiteX2320" y="connsiteY2320"/>
                    </a:cxn>
                    <a:cxn ang="0">
                      <a:pos x="connsiteX2321" y="connsiteY2321"/>
                    </a:cxn>
                    <a:cxn ang="0">
                      <a:pos x="connsiteX2322" y="connsiteY2322"/>
                    </a:cxn>
                    <a:cxn ang="0">
                      <a:pos x="connsiteX2323" y="connsiteY2323"/>
                    </a:cxn>
                    <a:cxn ang="0">
                      <a:pos x="connsiteX2324" y="connsiteY2324"/>
                    </a:cxn>
                    <a:cxn ang="0">
                      <a:pos x="connsiteX2325" y="connsiteY2325"/>
                    </a:cxn>
                    <a:cxn ang="0">
                      <a:pos x="connsiteX2326" y="connsiteY2326"/>
                    </a:cxn>
                    <a:cxn ang="0">
                      <a:pos x="connsiteX2327" y="connsiteY2327"/>
                    </a:cxn>
                    <a:cxn ang="0">
                      <a:pos x="connsiteX2328" y="connsiteY2328"/>
                    </a:cxn>
                    <a:cxn ang="0">
                      <a:pos x="connsiteX2329" y="connsiteY2329"/>
                    </a:cxn>
                    <a:cxn ang="0">
                      <a:pos x="connsiteX2330" y="connsiteY2330"/>
                    </a:cxn>
                    <a:cxn ang="0">
                      <a:pos x="connsiteX2331" y="connsiteY2331"/>
                    </a:cxn>
                    <a:cxn ang="0">
                      <a:pos x="connsiteX2332" y="connsiteY2332"/>
                    </a:cxn>
                    <a:cxn ang="0">
                      <a:pos x="connsiteX2333" y="connsiteY2333"/>
                    </a:cxn>
                    <a:cxn ang="0">
                      <a:pos x="connsiteX2334" y="connsiteY2334"/>
                    </a:cxn>
                    <a:cxn ang="0">
                      <a:pos x="connsiteX2335" y="connsiteY2335"/>
                    </a:cxn>
                    <a:cxn ang="0">
                      <a:pos x="connsiteX2336" y="connsiteY2336"/>
                    </a:cxn>
                    <a:cxn ang="0">
                      <a:pos x="connsiteX2337" y="connsiteY2337"/>
                    </a:cxn>
                    <a:cxn ang="0">
                      <a:pos x="connsiteX2338" y="connsiteY2338"/>
                    </a:cxn>
                    <a:cxn ang="0">
                      <a:pos x="connsiteX2339" y="connsiteY2339"/>
                    </a:cxn>
                    <a:cxn ang="0">
                      <a:pos x="connsiteX2340" y="connsiteY2340"/>
                    </a:cxn>
                    <a:cxn ang="0">
                      <a:pos x="connsiteX2341" y="connsiteY2341"/>
                    </a:cxn>
                    <a:cxn ang="0">
                      <a:pos x="connsiteX2342" y="connsiteY2342"/>
                    </a:cxn>
                    <a:cxn ang="0">
                      <a:pos x="connsiteX2343" y="connsiteY2343"/>
                    </a:cxn>
                    <a:cxn ang="0">
                      <a:pos x="connsiteX2344" y="connsiteY2344"/>
                    </a:cxn>
                    <a:cxn ang="0">
                      <a:pos x="connsiteX2345" y="connsiteY2345"/>
                    </a:cxn>
                    <a:cxn ang="0">
                      <a:pos x="connsiteX2346" y="connsiteY2346"/>
                    </a:cxn>
                    <a:cxn ang="0">
                      <a:pos x="connsiteX2347" y="connsiteY2347"/>
                    </a:cxn>
                    <a:cxn ang="0">
                      <a:pos x="connsiteX2348" y="connsiteY2348"/>
                    </a:cxn>
                    <a:cxn ang="0">
                      <a:pos x="connsiteX2349" y="connsiteY2349"/>
                    </a:cxn>
                    <a:cxn ang="0">
                      <a:pos x="connsiteX2350" y="connsiteY2350"/>
                    </a:cxn>
                    <a:cxn ang="0">
                      <a:pos x="connsiteX2351" y="connsiteY2351"/>
                    </a:cxn>
                    <a:cxn ang="0">
                      <a:pos x="connsiteX2352" y="connsiteY2352"/>
                    </a:cxn>
                    <a:cxn ang="0">
                      <a:pos x="connsiteX2353" y="connsiteY2353"/>
                    </a:cxn>
                    <a:cxn ang="0">
                      <a:pos x="connsiteX2354" y="connsiteY2354"/>
                    </a:cxn>
                    <a:cxn ang="0">
                      <a:pos x="connsiteX2355" y="connsiteY2355"/>
                    </a:cxn>
                    <a:cxn ang="0">
                      <a:pos x="connsiteX2356" y="connsiteY2356"/>
                    </a:cxn>
                    <a:cxn ang="0">
                      <a:pos x="connsiteX2357" y="connsiteY2357"/>
                    </a:cxn>
                    <a:cxn ang="0">
                      <a:pos x="connsiteX2358" y="connsiteY2358"/>
                    </a:cxn>
                    <a:cxn ang="0">
                      <a:pos x="connsiteX2359" y="connsiteY2359"/>
                    </a:cxn>
                    <a:cxn ang="0">
                      <a:pos x="connsiteX2360" y="connsiteY2360"/>
                    </a:cxn>
                    <a:cxn ang="0">
                      <a:pos x="connsiteX2361" y="connsiteY2361"/>
                    </a:cxn>
                    <a:cxn ang="0">
                      <a:pos x="connsiteX2362" y="connsiteY2362"/>
                    </a:cxn>
                    <a:cxn ang="0">
                      <a:pos x="connsiteX2363" y="connsiteY2363"/>
                    </a:cxn>
                    <a:cxn ang="0">
                      <a:pos x="connsiteX2364" y="connsiteY2364"/>
                    </a:cxn>
                    <a:cxn ang="0">
                      <a:pos x="connsiteX2365" y="connsiteY2365"/>
                    </a:cxn>
                    <a:cxn ang="0">
                      <a:pos x="connsiteX2366" y="connsiteY2366"/>
                    </a:cxn>
                    <a:cxn ang="0">
                      <a:pos x="connsiteX2367" y="connsiteY2367"/>
                    </a:cxn>
                    <a:cxn ang="0">
                      <a:pos x="connsiteX2368" y="connsiteY2368"/>
                    </a:cxn>
                    <a:cxn ang="0">
                      <a:pos x="connsiteX2369" y="connsiteY2369"/>
                    </a:cxn>
                    <a:cxn ang="0">
                      <a:pos x="connsiteX2370" y="connsiteY2370"/>
                    </a:cxn>
                    <a:cxn ang="0">
                      <a:pos x="connsiteX2371" y="connsiteY2371"/>
                    </a:cxn>
                    <a:cxn ang="0">
                      <a:pos x="connsiteX2372" y="connsiteY2372"/>
                    </a:cxn>
                    <a:cxn ang="0">
                      <a:pos x="connsiteX2373" y="connsiteY2373"/>
                    </a:cxn>
                    <a:cxn ang="0">
                      <a:pos x="connsiteX2374" y="connsiteY2374"/>
                    </a:cxn>
                    <a:cxn ang="0">
                      <a:pos x="connsiteX2375" y="connsiteY2375"/>
                    </a:cxn>
                    <a:cxn ang="0">
                      <a:pos x="connsiteX2376" y="connsiteY2376"/>
                    </a:cxn>
                    <a:cxn ang="0">
                      <a:pos x="connsiteX2377" y="connsiteY2377"/>
                    </a:cxn>
                    <a:cxn ang="0">
                      <a:pos x="connsiteX2378" y="connsiteY2378"/>
                    </a:cxn>
                    <a:cxn ang="0">
                      <a:pos x="connsiteX2379" y="connsiteY2379"/>
                    </a:cxn>
                    <a:cxn ang="0">
                      <a:pos x="connsiteX2380" y="connsiteY2380"/>
                    </a:cxn>
                    <a:cxn ang="0">
                      <a:pos x="connsiteX2381" y="connsiteY2381"/>
                    </a:cxn>
                    <a:cxn ang="0">
                      <a:pos x="connsiteX2382" y="connsiteY2382"/>
                    </a:cxn>
                    <a:cxn ang="0">
                      <a:pos x="connsiteX2383" y="connsiteY2383"/>
                    </a:cxn>
                    <a:cxn ang="0">
                      <a:pos x="connsiteX2384" y="connsiteY2384"/>
                    </a:cxn>
                    <a:cxn ang="0">
                      <a:pos x="connsiteX2385" y="connsiteY2385"/>
                    </a:cxn>
                    <a:cxn ang="0">
                      <a:pos x="connsiteX2386" y="connsiteY2386"/>
                    </a:cxn>
                    <a:cxn ang="0">
                      <a:pos x="connsiteX2387" y="connsiteY2387"/>
                    </a:cxn>
                    <a:cxn ang="0">
                      <a:pos x="connsiteX2388" y="connsiteY2388"/>
                    </a:cxn>
                    <a:cxn ang="0">
                      <a:pos x="connsiteX2389" y="connsiteY2389"/>
                    </a:cxn>
                    <a:cxn ang="0">
                      <a:pos x="connsiteX2390" y="connsiteY2390"/>
                    </a:cxn>
                    <a:cxn ang="0">
                      <a:pos x="connsiteX2391" y="connsiteY2391"/>
                    </a:cxn>
                    <a:cxn ang="0">
                      <a:pos x="connsiteX2392" y="connsiteY2392"/>
                    </a:cxn>
                    <a:cxn ang="0">
                      <a:pos x="connsiteX2393" y="connsiteY2393"/>
                    </a:cxn>
                    <a:cxn ang="0">
                      <a:pos x="connsiteX2394" y="connsiteY2394"/>
                    </a:cxn>
                    <a:cxn ang="0">
                      <a:pos x="connsiteX2395" y="connsiteY2395"/>
                    </a:cxn>
                    <a:cxn ang="0">
                      <a:pos x="connsiteX2396" y="connsiteY2396"/>
                    </a:cxn>
                    <a:cxn ang="0">
                      <a:pos x="connsiteX2397" y="connsiteY2397"/>
                    </a:cxn>
                    <a:cxn ang="0">
                      <a:pos x="connsiteX2398" y="connsiteY2398"/>
                    </a:cxn>
                    <a:cxn ang="0">
                      <a:pos x="connsiteX2399" y="connsiteY2399"/>
                    </a:cxn>
                    <a:cxn ang="0">
                      <a:pos x="connsiteX2400" y="connsiteY2400"/>
                    </a:cxn>
                    <a:cxn ang="0">
                      <a:pos x="connsiteX2401" y="connsiteY2401"/>
                    </a:cxn>
                    <a:cxn ang="0">
                      <a:pos x="connsiteX2402" y="connsiteY2402"/>
                    </a:cxn>
                    <a:cxn ang="0">
                      <a:pos x="connsiteX2403" y="connsiteY2403"/>
                    </a:cxn>
                    <a:cxn ang="0">
                      <a:pos x="connsiteX2404" y="connsiteY2404"/>
                    </a:cxn>
                    <a:cxn ang="0">
                      <a:pos x="connsiteX2405" y="connsiteY2405"/>
                    </a:cxn>
                    <a:cxn ang="0">
                      <a:pos x="connsiteX2406" y="connsiteY2406"/>
                    </a:cxn>
                    <a:cxn ang="0">
                      <a:pos x="connsiteX2407" y="connsiteY2407"/>
                    </a:cxn>
                    <a:cxn ang="0">
                      <a:pos x="connsiteX2408" y="connsiteY2408"/>
                    </a:cxn>
                    <a:cxn ang="0">
                      <a:pos x="connsiteX2409" y="connsiteY2409"/>
                    </a:cxn>
                    <a:cxn ang="0">
                      <a:pos x="connsiteX2410" y="connsiteY2410"/>
                    </a:cxn>
                    <a:cxn ang="0">
                      <a:pos x="connsiteX2411" y="connsiteY2411"/>
                    </a:cxn>
                    <a:cxn ang="0">
                      <a:pos x="connsiteX2412" y="connsiteY2412"/>
                    </a:cxn>
                    <a:cxn ang="0">
                      <a:pos x="connsiteX2413" y="connsiteY2413"/>
                    </a:cxn>
                    <a:cxn ang="0">
                      <a:pos x="connsiteX2414" y="connsiteY2414"/>
                    </a:cxn>
                    <a:cxn ang="0">
                      <a:pos x="connsiteX2415" y="connsiteY2415"/>
                    </a:cxn>
                    <a:cxn ang="0">
                      <a:pos x="connsiteX2416" y="connsiteY2416"/>
                    </a:cxn>
                    <a:cxn ang="0">
                      <a:pos x="connsiteX2417" y="connsiteY2417"/>
                    </a:cxn>
                    <a:cxn ang="0">
                      <a:pos x="connsiteX2418" y="connsiteY2418"/>
                    </a:cxn>
                    <a:cxn ang="0">
                      <a:pos x="connsiteX2419" y="connsiteY2419"/>
                    </a:cxn>
                    <a:cxn ang="0">
                      <a:pos x="connsiteX2420" y="connsiteY2420"/>
                    </a:cxn>
                    <a:cxn ang="0">
                      <a:pos x="connsiteX2421" y="connsiteY2421"/>
                    </a:cxn>
                    <a:cxn ang="0">
                      <a:pos x="connsiteX2422" y="connsiteY2422"/>
                    </a:cxn>
                    <a:cxn ang="0">
                      <a:pos x="connsiteX2423" y="connsiteY2423"/>
                    </a:cxn>
                    <a:cxn ang="0">
                      <a:pos x="connsiteX2424" y="connsiteY2424"/>
                    </a:cxn>
                    <a:cxn ang="0">
                      <a:pos x="connsiteX2425" y="connsiteY2425"/>
                    </a:cxn>
                    <a:cxn ang="0">
                      <a:pos x="connsiteX2426" y="connsiteY2426"/>
                    </a:cxn>
                    <a:cxn ang="0">
                      <a:pos x="connsiteX2427" y="connsiteY2427"/>
                    </a:cxn>
                    <a:cxn ang="0">
                      <a:pos x="connsiteX2428" y="connsiteY2428"/>
                    </a:cxn>
                    <a:cxn ang="0">
                      <a:pos x="connsiteX2429" y="connsiteY2429"/>
                    </a:cxn>
                    <a:cxn ang="0">
                      <a:pos x="connsiteX2430" y="connsiteY2430"/>
                    </a:cxn>
                    <a:cxn ang="0">
                      <a:pos x="connsiteX2431" y="connsiteY2431"/>
                    </a:cxn>
                    <a:cxn ang="0">
                      <a:pos x="connsiteX2432" y="connsiteY2432"/>
                    </a:cxn>
                    <a:cxn ang="0">
                      <a:pos x="connsiteX2433" y="connsiteY2433"/>
                    </a:cxn>
                    <a:cxn ang="0">
                      <a:pos x="connsiteX2434" y="connsiteY2434"/>
                    </a:cxn>
                    <a:cxn ang="0">
                      <a:pos x="connsiteX2435" y="connsiteY2435"/>
                    </a:cxn>
                    <a:cxn ang="0">
                      <a:pos x="connsiteX2436" y="connsiteY2436"/>
                    </a:cxn>
                    <a:cxn ang="0">
                      <a:pos x="connsiteX2437" y="connsiteY2437"/>
                    </a:cxn>
                    <a:cxn ang="0">
                      <a:pos x="connsiteX2438" y="connsiteY2438"/>
                    </a:cxn>
                    <a:cxn ang="0">
                      <a:pos x="connsiteX2439" y="connsiteY2439"/>
                    </a:cxn>
                    <a:cxn ang="0">
                      <a:pos x="connsiteX2440" y="connsiteY2440"/>
                    </a:cxn>
                    <a:cxn ang="0">
                      <a:pos x="connsiteX2441" y="connsiteY2441"/>
                    </a:cxn>
                    <a:cxn ang="0">
                      <a:pos x="connsiteX2442" y="connsiteY2442"/>
                    </a:cxn>
                    <a:cxn ang="0">
                      <a:pos x="connsiteX2443" y="connsiteY2443"/>
                    </a:cxn>
                    <a:cxn ang="0">
                      <a:pos x="connsiteX2444" y="connsiteY2444"/>
                    </a:cxn>
                    <a:cxn ang="0">
                      <a:pos x="connsiteX2445" y="connsiteY2445"/>
                    </a:cxn>
                    <a:cxn ang="0">
                      <a:pos x="connsiteX2446" y="connsiteY2446"/>
                    </a:cxn>
                    <a:cxn ang="0">
                      <a:pos x="connsiteX2447" y="connsiteY2447"/>
                    </a:cxn>
                    <a:cxn ang="0">
                      <a:pos x="connsiteX2448" y="connsiteY2448"/>
                    </a:cxn>
                    <a:cxn ang="0">
                      <a:pos x="connsiteX2449" y="connsiteY2449"/>
                    </a:cxn>
                    <a:cxn ang="0">
                      <a:pos x="connsiteX2450" y="connsiteY2450"/>
                    </a:cxn>
                    <a:cxn ang="0">
                      <a:pos x="connsiteX2451" y="connsiteY2451"/>
                    </a:cxn>
                    <a:cxn ang="0">
                      <a:pos x="connsiteX2452" y="connsiteY2452"/>
                    </a:cxn>
                    <a:cxn ang="0">
                      <a:pos x="connsiteX2453" y="connsiteY2453"/>
                    </a:cxn>
                    <a:cxn ang="0">
                      <a:pos x="connsiteX2454" y="connsiteY2454"/>
                    </a:cxn>
                    <a:cxn ang="0">
                      <a:pos x="connsiteX2455" y="connsiteY2455"/>
                    </a:cxn>
                    <a:cxn ang="0">
                      <a:pos x="connsiteX2456" y="connsiteY2456"/>
                    </a:cxn>
                    <a:cxn ang="0">
                      <a:pos x="connsiteX2457" y="connsiteY2457"/>
                    </a:cxn>
                    <a:cxn ang="0">
                      <a:pos x="connsiteX2458" y="connsiteY2458"/>
                    </a:cxn>
                    <a:cxn ang="0">
                      <a:pos x="connsiteX2459" y="connsiteY2459"/>
                    </a:cxn>
                    <a:cxn ang="0">
                      <a:pos x="connsiteX2460" y="connsiteY2460"/>
                    </a:cxn>
                    <a:cxn ang="0">
                      <a:pos x="connsiteX2461" y="connsiteY2461"/>
                    </a:cxn>
                    <a:cxn ang="0">
                      <a:pos x="connsiteX2462" y="connsiteY2462"/>
                    </a:cxn>
                    <a:cxn ang="0">
                      <a:pos x="connsiteX2463" y="connsiteY2463"/>
                    </a:cxn>
                    <a:cxn ang="0">
                      <a:pos x="connsiteX2464" y="connsiteY2464"/>
                    </a:cxn>
                    <a:cxn ang="0">
                      <a:pos x="connsiteX2465" y="connsiteY2465"/>
                    </a:cxn>
                    <a:cxn ang="0">
                      <a:pos x="connsiteX2466" y="connsiteY2466"/>
                    </a:cxn>
                    <a:cxn ang="0">
                      <a:pos x="connsiteX2467" y="connsiteY2467"/>
                    </a:cxn>
                    <a:cxn ang="0">
                      <a:pos x="connsiteX2468" y="connsiteY2468"/>
                    </a:cxn>
                    <a:cxn ang="0">
                      <a:pos x="connsiteX2469" y="connsiteY2469"/>
                    </a:cxn>
                    <a:cxn ang="0">
                      <a:pos x="connsiteX2470" y="connsiteY2470"/>
                    </a:cxn>
                    <a:cxn ang="0">
                      <a:pos x="connsiteX2471" y="connsiteY2471"/>
                    </a:cxn>
                    <a:cxn ang="0">
                      <a:pos x="connsiteX2472" y="connsiteY2472"/>
                    </a:cxn>
                    <a:cxn ang="0">
                      <a:pos x="connsiteX2473" y="connsiteY2473"/>
                    </a:cxn>
                    <a:cxn ang="0">
                      <a:pos x="connsiteX2474" y="connsiteY2474"/>
                    </a:cxn>
                    <a:cxn ang="0">
                      <a:pos x="connsiteX2475" y="connsiteY2475"/>
                    </a:cxn>
                    <a:cxn ang="0">
                      <a:pos x="connsiteX2476" y="connsiteY2476"/>
                    </a:cxn>
                    <a:cxn ang="0">
                      <a:pos x="connsiteX2477" y="connsiteY2477"/>
                    </a:cxn>
                    <a:cxn ang="0">
                      <a:pos x="connsiteX2478" y="connsiteY2478"/>
                    </a:cxn>
                    <a:cxn ang="0">
                      <a:pos x="connsiteX2479" y="connsiteY2479"/>
                    </a:cxn>
                    <a:cxn ang="0">
                      <a:pos x="connsiteX2480" y="connsiteY2480"/>
                    </a:cxn>
                    <a:cxn ang="0">
                      <a:pos x="connsiteX2481" y="connsiteY2481"/>
                    </a:cxn>
                    <a:cxn ang="0">
                      <a:pos x="connsiteX2482" y="connsiteY2482"/>
                    </a:cxn>
                    <a:cxn ang="0">
                      <a:pos x="connsiteX2483" y="connsiteY2483"/>
                    </a:cxn>
                    <a:cxn ang="0">
                      <a:pos x="connsiteX2484" y="connsiteY2484"/>
                    </a:cxn>
                    <a:cxn ang="0">
                      <a:pos x="connsiteX2485" y="connsiteY2485"/>
                    </a:cxn>
                    <a:cxn ang="0">
                      <a:pos x="connsiteX2486" y="connsiteY2486"/>
                    </a:cxn>
                    <a:cxn ang="0">
                      <a:pos x="connsiteX2487" y="connsiteY2487"/>
                    </a:cxn>
                    <a:cxn ang="0">
                      <a:pos x="connsiteX2488" y="connsiteY2488"/>
                    </a:cxn>
                    <a:cxn ang="0">
                      <a:pos x="connsiteX2489" y="connsiteY2489"/>
                    </a:cxn>
                    <a:cxn ang="0">
                      <a:pos x="connsiteX2490" y="connsiteY2490"/>
                    </a:cxn>
                    <a:cxn ang="0">
                      <a:pos x="connsiteX2491" y="connsiteY2491"/>
                    </a:cxn>
                    <a:cxn ang="0">
                      <a:pos x="connsiteX2492" y="connsiteY2492"/>
                    </a:cxn>
                    <a:cxn ang="0">
                      <a:pos x="connsiteX2493" y="connsiteY2493"/>
                    </a:cxn>
                    <a:cxn ang="0">
                      <a:pos x="connsiteX2494" y="connsiteY2494"/>
                    </a:cxn>
                    <a:cxn ang="0">
                      <a:pos x="connsiteX2495" y="connsiteY2495"/>
                    </a:cxn>
                    <a:cxn ang="0">
                      <a:pos x="connsiteX2496" y="connsiteY2496"/>
                    </a:cxn>
                    <a:cxn ang="0">
                      <a:pos x="connsiteX2497" y="connsiteY2497"/>
                    </a:cxn>
                    <a:cxn ang="0">
                      <a:pos x="connsiteX2498" y="connsiteY2498"/>
                    </a:cxn>
                    <a:cxn ang="0">
                      <a:pos x="connsiteX2499" y="connsiteY2499"/>
                    </a:cxn>
                    <a:cxn ang="0">
                      <a:pos x="connsiteX2500" y="connsiteY2500"/>
                    </a:cxn>
                    <a:cxn ang="0">
                      <a:pos x="connsiteX2501" y="connsiteY2501"/>
                    </a:cxn>
                    <a:cxn ang="0">
                      <a:pos x="connsiteX2502" y="connsiteY2502"/>
                    </a:cxn>
                    <a:cxn ang="0">
                      <a:pos x="connsiteX2503" y="connsiteY2503"/>
                    </a:cxn>
                    <a:cxn ang="0">
                      <a:pos x="connsiteX2504" y="connsiteY2504"/>
                    </a:cxn>
                    <a:cxn ang="0">
                      <a:pos x="connsiteX2505" y="connsiteY2505"/>
                    </a:cxn>
                    <a:cxn ang="0">
                      <a:pos x="connsiteX2506" y="connsiteY2506"/>
                    </a:cxn>
                    <a:cxn ang="0">
                      <a:pos x="connsiteX2507" y="connsiteY2507"/>
                    </a:cxn>
                    <a:cxn ang="0">
                      <a:pos x="connsiteX2508" y="connsiteY2508"/>
                    </a:cxn>
                    <a:cxn ang="0">
                      <a:pos x="connsiteX2509" y="connsiteY2509"/>
                    </a:cxn>
                    <a:cxn ang="0">
                      <a:pos x="connsiteX2510" y="connsiteY2510"/>
                    </a:cxn>
                    <a:cxn ang="0">
                      <a:pos x="connsiteX2511" y="connsiteY2511"/>
                    </a:cxn>
                    <a:cxn ang="0">
                      <a:pos x="connsiteX2512" y="connsiteY2512"/>
                    </a:cxn>
                    <a:cxn ang="0">
                      <a:pos x="connsiteX2513" y="connsiteY2513"/>
                    </a:cxn>
                    <a:cxn ang="0">
                      <a:pos x="connsiteX2514" y="connsiteY2514"/>
                    </a:cxn>
                    <a:cxn ang="0">
                      <a:pos x="connsiteX2515" y="connsiteY2515"/>
                    </a:cxn>
                    <a:cxn ang="0">
                      <a:pos x="connsiteX2516" y="connsiteY2516"/>
                    </a:cxn>
                    <a:cxn ang="0">
                      <a:pos x="connsiteX2517" y="connsiteY2517"/>
                    </a:cxn>
                    <a:cxn ang="0">
                      <a:pos x="connsiteX2518" y="connsiteY2518"/>
                    </a:cxn>
                    <a:cxn ang="0">
                      <a:pos x="connsiteX2519" y="connsiteY2519"/>
                    </a:cxn>
                    <a:cxn ang="0">
                      <a:pos x="connsiteX2520" y="connsiteY2520"/>
                    </a:cxn>
                    <a:cxn ang="0">
                      <a:pos x="connsiteX2521" y="connsiteY2521"/>
                    </a:cxn>
                    <a:cxn ang="0">
                      <a:pos x="connsiteX2522" y="connsiteY2522"/>
                    </a:cxn>
                    <a:cxn ang="0">
                      <a:pos x="connsiteX2523" y="connsiteY2523"/>
                    </a:cxn>
                    <a:cxn ang="0">
                      <a:pos x="connsiteX2524" y="connsiteY2524"/>
                    </a:cxn>
                    <a:cxn ang="0">
                      <a:pos x="connsiteX2525" y="connsiteY2525"/>
                    </a:cxn>
                    <a:cxn ang="0">
                      <a:pos x="connsiteX2526" y="connsiteY2526"/>
                    </a:cxn>
                    <a:cxn ang="0">
                      <a:pos x="connsiteX2527" y="connsiteY2527"/>
                    </a:cxn>
                    <a:cxn ang="0">
                      <a:pos x="connsiteX2528" y="connsiteY2528"/>
                    </a:cxn>
                    <a:cxn ang="0">
                      <a:pos x="connsiteX2529" y="connsiteY2529"/>
                    </a:cxn>
                    <a:cxn ang="0">
                      <a:pos x="connsiteX2530" y="connsiteY2530"/>
                    </a:cxn>
                    <a:cxn ang="0">
                      <a:pos x="connsiteX2531" y="connsiteY2531"/>
                    </a:cxn>
                    <a:cxn ang="0">
                      <a:pos x="connsiteX2532" y="connsiteY2532"/>
                    </a:cxn>
                    <a:cxn ang="0">
                      <a:pos x="connsiteX2533" y="connsiteY2533"/>
                    </a:cxn>
                    <a:cxn ang="0">
                      <a:pos x="connsiteX2534" y="connsiteY2534"/>
                    </a:cxn>
                    <a:cxn ang="0">
                      <a:pos x="connsiteX2535" y="connsiteY2535"/>
                    </a:cxn>
                    <a:cxn ang="0">
                      <a:pos x="connsiteX2536" y="connsiteY2536"/>
                    </a:cxn>
                    <a:cxn ang="0">
                      <a:pos x="connsiteX2537" y="connsiteY2537"/>
                    </a:cxn>
                    <a:cxn ang="0">
                      <a:pos x="connsiteX2538" y="connsiteY2538"/>
                    </a:cxn>
                    <a:cxn ang="0">
                      <a:pos x="connsiteX2539" y="connsiteY2539"/>
                    </a:cxn>
                    <a:cxn ang="0">
                      <a:pos x="connsiteX2540" y="connsiteY2540"/>
                    </a:cxn>
                    <a:cxn ang="0">
                      <a:pos x="connsiteX2541" y="connsiteY2541"/>
                    </a:cxn>
                    <a:cxn ang="0">
                      <a:pos x="connsiteX2542" y="connsiteY2542"/>
                    </a:cxn>
                    <a:cxn ang="0">
                      <a:pos x="connsiteX2543" y="connsiteY2543"/>
                    </a:cxn>
                    <a:cxn ang="0">
                      <a:pos x="connsiteX2544" y="connsiteY2544"/>
                    </a:cxn>
                    <a:cxn ang="0">
                      <a:pos x="connsiteX2545" y="connsiteY2545"/>
                    </a:cxn>
                    <a:cxn ang="0">
                      <a:pos x="connsiteX2546" y="connsiteY2546"/>
                    </a:cxn>
                    <a:cxn ang="0">
                      <a:pos x="connsiteX2547" y="connsiteY2547"/>
                    </a:cxn>
                    <a:cxn ang="0">
                      <a:pos x="connsiteX2548" y="connsiteY2548"/>
                    </a:cxn>
                    <a:cxn ang="0">
                      <a:pos x="connsiteX2549" y="connsiteY2549"/>
                    </a:cxn>
                    <a:cxn ang="0">
                      <a:pos x="connsiteX2550" y="connsiteY2550"/>
                    </a:cxn>
                    <a:cxn ang="0">
                      <a:pos x="connsiteX2551" y="connsiteY2551"/>
                    </a:cxn>
                    <a:cxn ang="0">
                      <a:pos x="connsiteX2552" y="connsiteY2552"/>
                    </a:cxn>
                    <a:cxn ang="0">
                      <a:pos x="connsiteX2553" y="connsiteY2553"/>
                    </a:cxn>
                    <a:cxn ang="0">
                      <a:pos x="connsiteX2554" y="connsiteY2554"/>
                    </a:cxn>
                    <a:cxn ang="0">
                      <a:pos x="connsiteX2555" y="connsiteY2555"/>
                    </a:cxn>
                    <a:cxn ang="0">
                      <a:pos x="connsiteX2556" y="connsiteY2556"/>
                    </a:cxn>
                    <a:cxn ang="0">
                      <a:pos x="connsiteX2557" y="connsiteY2557"/>
                    </a:cxn>
                    <a:cxn ang="0">
                      <a:pos x="connsiteX2558" y="connsiteY2558"/>
                    </a:cxn>
                    <a:cxn ang="0">
                      <a:pos x="connsiteX2559" y="connsiteY2559"/>
                    </a:cxn>
                    <a:cxn ang="0">
                      <a:pos x="connsiteX2560" y="connsiteY2560"/>
                    </a:cxn>
                    <a:cxn ang="0">
                      <a:pos x="connsiteX2561" y="connsiteY2561"/>
                    </a:cxn>
                    <a:cxn ang="0">
                      <a:pos x="connsiteX2562" y="connsiteY2562"/>
                    </a:cxn>
                    <a:cxn ang="0">
                      <a:pos x="connsiteX2563" y="connsiteY2563"/>
                    </a:cxn>
                    <a:cxn ang="0">
                      <a:pos x="connsiteX2564" y="connsiteY2564"/>
                    </a:cxn>
                    <a:cxn ang="0">
                      <a:pos x="connsiteX2565" y="connsiteY2565"/>
                    </a:cxn>
                    <a:cxn ang="0">
                      <a:pos x="connsiteX2566" y="connsiteY2566"/>
                    </a:cxn>
                    <a:cxn ang="0">
                      <a:pos x="connsiteX2567" y="connsiteY2567"/>
                    </a:cxn>
                    <a:cxn ang="0">
                      <a:pos x="connsiteX2568" y="connsiteY2568"/>
                    </a:cxn>
                    <a:cxn ang="0">
                      <a:pos x="connsiteX2569" y="connsiteY2569"/>
                    </a:cxn>
                    <a:cxn ang="0">
                      <a:pos x="connsiteX2570" y="connsiteY2570"/>
                    </a:cxn>
                    <a:cxn ang="0">
                      <a:pos x="connsiteX2571" y="connsiteY2571"/>
                    </a:cxn>
                    <a:cxn ang="0">
                      <a:pos x="connsiteX2572" y="connsiteY2572"/>
                    </a:cxn>
                    <a:cxn ang="0">
                      <a:pos x="connsiteX2573" y="connsiteY2573"/>
                    </a:cxn>
                    <a:cxn ang="0">
                      <a:pos x="connsiteX2574" y="connsiteY2574"/>
                    </a:cxn>
                    <a:cxn ang="0">
                      <a:pos x="connsiteX2575" y="connsiteY2575"/>
                    </a:cxn>
                    <a:cxn ang="0">
                      <a:pos x="connsiteX2576" y="connsiteY2576"/>
                    </a:cxn>
                    <a:cxn ang="0">
                      <a:pos x="connsiteX2577" y="connsiteY2577"/>
                    </a:cxn>
                    <a:cxn ang="0">
                      <a:pos x="connsiteX2578" y="connsiteY2578"/>
                    </a:cxn>
                    <a:cxn ang="0">
                      <a:pos x="connsiteX2579" y="connsiteY2579"/>
                    </a:cxn>
                    <a:cxn ang="0">
                      <a:pos x="connsiteX2580" y="connsiteY2580"/>
                    </a:cxn>
                    <a:cxn ang="0">
                      <a:pos x="connsiteX2581" y="connsiteY2581"/>
                    </a:cxn>
                    <a:cxn ang="0">
                      <a:pos x="connsiteX2582" y="connsiteY2582"/>
                    </a:cxn>
                    <a:cxn ang="0">
                      <a:pos x="connsiteX2583" y="connsiteY2583"/>
                    </a:cxn>
                    <a:cxn ang="0">
                      <a:pos x="connsiteX2584" y="connsiteY2584"/>
                    </a:cxn>
                    <a:cxn ang="0">
                      <a:pos x="connsiteX2585" y="connsiteY2585"/>
                    </a:cxn>
                    <a:cxn ang="0">
                      <a:pos x="connsiteX2586" y="connsiteY2586"/>
                    </a:cxn>
                    <a:cxn ang="0">
                      <a:pos x="connsiteX2587" y="connsiteY2587"/>
                    </a:cxn>
                    <a:cxn ang="0">
                      <a:pos x="connsiteX2588" y="connsiteY2588"/>
                    </a:cxn>
                    <a:cxn ang="0">
                      <a:pos x="connsiteX2589" y="connsiteY2589"/>
                    </a:cxn>
                    <a:cxn ang="0">
                      <a:pos x="connsiteX2590" y="connsiteY2590"/>
                    </a:cxn>
                    <a:cxn ang="0">
                      <a:pos x="connsiteX2591" y="connsiteY2591"/>
                    </a:cxn>
                    <a:cxn ang="0">
                      <a:pos x="connsiteX2592" y="connsiteY2592"/>
                    </a:cxn>
                    <a:cxn ang="0">
                      <a:pos x="connsiteX2593" y="connsiteY2593"/>
                    </a:cxn>
                    <a:cxn ang="0">
                      <a:pos x="connsiteX2594" y="connsiteY2594"/>
                    </a:cxn>
                    <a:cxn ang="0">
                      <a:pos x="connsiteX2595" y="connsiteY2595"/>
                    </a:cxn>
                    <a:cxn ang="0">
                      <a:pos x="connsiteX2596" y="connsiteY2596"/>
                    </a:cxn>
                    <a:cxn ang="0">
                      <a:pos x="connsiteX2597" y="connsiteY2597"/>
                    </a:cxn>
                    <a:cxn ang="0">
                      <a:pos x="connsiteX2598" y="connsiteY2598"/>
                    </a:cxn>
                    <a:cxn ang="0">
                      <a:pos x="connsiteX2599" y="connsiteY2599"/>
                    </a:cxn>
                    <a:cxn ang="0">
                      <a:pos x="connsiteX2600" y="connsiteY2600"/>
                    </a:cxn>
                    <a:cxn ang="0">
                      <a:pos x="connsiteX2601" y="connsiteY2601"/>
                    </a:cxn>
                    <a:cxn ang="0">
                      <a:pos x="connsiteX2602" y="connsiteY2602"/>
                    </a:cxn>
                    <a:cxn ang="0">
                      <a:pos x="connsiteX2603" y="connsiteY2603"/>
                    </a:cxn>
                    <a:cxn ang="0">
                      <a:pos x="connsiteX2604" y="connsiteY2604"/>
                    </a:cxn>
                    <a:cxn ang="0">
                      <a:pos x="connsiteX2605" y="connsiteY2605"/>
                    </a:cxn>
                    <a:cxn ang="0">
                      <a:pos x="connsiteX2606" y="connsiteY2606"/>
                    </a:cxn>
                    <a:cxn ang="0">
                      <a:pos x="connsiteX2607" y="connsiteY2607"/>
                    </a:cxn>
                    <a:cxn ang="0">
                      <a:pos x="connsiteX2608" y="connsiteY2608"/>
                    </a:cxn>
                    <a:cxn ang="0">
                      <a:pos x="connsiteX2609" y="connsiteY2609"/>
                    </a:cxn>
                    <a:cxn ang="0">
                      <a:pos x="connsiteX2610" y="connsiteY2610"/>
                    </a:cxn>
                    <a:cxn ang="0">
                      <a:pos x="connsiteX2611" y="connsiteY2611"/>
                    </a:cxn>
                    <a:cxn ang="0">
                      <a:pos x="connsiteX2612" y="connsiteY2612"/>
                    </a:cxn>
                    <a:cxn ang="0">
                      <a:pos x="connsiteX2613" y="connsiteY2613"/>
                    </a:cxn>
                    <a:cxn ang="0">
                      <a:pos x="connsiteX2614" y="connsiteY2614"/>
                    </a:cxn>
                    <a:cxn ang="0">
                      <a:pos x="connsiteX2615" y="connsiteY2615"/>
                    </a:cxn>
                    <a:cxn ang="0">
                      <a:pos x="connsiteX2616" y="connsiteY2616"/>
                    </a:cxn>
                    <a:cxn ang="0">
                      <a:pos x="connsiteX2617" y="connsiteY2617"/>
                    </a:cxn>
                    <a:cxn ang="0">
                      <a:pos x="connsiteX2618" y="connsiteY2618"/>
                    </a:cxn>
                    <a:cxn ang="0">
                      <a:pos x="connsiteX2619" y="connsiteY2619"/>
                    </a:cxn>
                    <a:cxn ang="0">
                      <a:pos x="connsiteX2620" y="connsiteY2620"/>
                    </a:cxn>
                    <a:cxn ang="0">
                      <a:pos x="connsiteX2621" y="connsiteY2621"/>
                    </a:cxn>
                    <a:cxn ang="0">
                      <a:pos x="connsiteX2622" y="connsiteY2622"/>
                    </a:cxn>
                    <a:cxn ang="0">
                      <a:pos x="connsiteX2623" y="connsiteY2623"/>
                    </a:cxn>
                    <a:cxn ang="0">
                      <a:pos x="connsiteX2624" y="connsiteY2624"/>
                    </a:cxn>
                    <a:cxn ang="0">
                      <a:pos x="connsiteX2625" y="connsiteY2625"/>
                    </a:cxn>
                    <a:cxn ang="0">
                      <a:pos x="connsiteX2626" y="connsiteY2626"/>
                    </a:cxn>
                    <a:cxn ang="0">
                      <a:pos x="connsiteX2627" y="connsiteY2627"/>
                    </a:cxn>
                    <a:cxn ang="0">
                      <a:pos x="connsiteX2628" y="connsiteY2628"/>
                    </a:cxn>
                    <a:cxn ang="0">
                      <a:pos x="connsiteX2629" y="connsiteY2629"/>
                    </a:cxn>
                    <a:cxn ang="0">
                      <a:pos x="connsiteX2630" y="connsiteY2630"/>
                    </a:cxn>
                    <a:cxn ang="0">
                      <a:pos x="connsiteX2631" y="connsiteY2631"/>
                    </a:cxn>
                    <a:cxn ang="0">
                      <a:pos x="connsiteX2632" y="connsiteY2632"/>
                    </a:cxn>
                    <a:cxn ang="0">
                      <a:pos x="connsiteX2633" y="connsiteY2633"/>
                    </a:cxn>
                    <a:cxn ang="0">
                      <a:pos x="connsiteX2634" y="connsiteY2634"/>
                    </a:cxn>
                    <a:cxn ang="0">
                      <a:pos x="connsiteX2635" y="connsiteY2635"/>
                    </a:cxn>
                    <a:cxn ang="0">
                      <a:pos x="connsiteX2636" y="connsiteY2636"/>
                    </a:cxn>
                    <a:cxn ang="0">
                      <a:pos x="connsiteX2637" y="connsiteY2637"/>
                    </a:cxn>
                    <a:cxn ang="0">
                      <a:pos x="connsiteX2638" y="connsiteY2638"/>
                    </a:cxn>
                    <a:cxn ang="0">
                      <a:pos x="connsiteX2639" y="connsiteY2639"/>
                    </a:cxn>
                    <a:cxn ang="0">
                      <a:pos x="connsiteX2640" y="connsiteY2640"/>
                    </a:cxn>
                    <a:cxn ang="0">
                      <a:pos x="connsiteX2641" y="connsiteY2641"/>
                    </a:cxn>
                    <a:cxn ang="0">
                      <a:pos x="connsiteX2642" y="connsiteY2642"/>
                    </a:cxn>
                    <a:cxn ang="0">
                      <a:pos x="connsiteX2643" y="connsiteY2643"/>
                    </a:cxn>
                    <a:cxn ang="0">
                      <a:pos x="connsiteX2644" y="connsiteY2644"/>
                    </a:cxn>
                    <a:cxn ang="0">
                      <a:pos x="connsiteX2645" y="connsiteY2645"/>
                    </a:cxn>
                    <a:cxn ang="0">
                      <a:pos x="connsiteX2646" y="connsiteY2646"/>
                    </a:cxn>
                    <a:cxn ang="0">
                      <a:pos x="connsiteX2647" y="connsiteY2647"/>
                    </a:cxn>
                    <a:cxn ang="0">
                      <a:pos x="connsiteX2648" y="connsiteY2648"/>
                    </a:cxn>
                    <a:cxn ang="0">
                      <a:pos x="connsiteX2649" y="connsiteY2649"/>
                    </a:cxn>
                    <a:cxn ang="0">
                      <a:pos x="connsiteX2650" y="connsiteY2650"/>
                    </a:cxn>
                    <a:cxn ang="0">
                      <a:pos x="connsiteX2651" y="connsiteY2651"/>
                    </a:cxn>
                    <a:cxn ang="0">
                      <a:pos x="connsiteX2652" y="connsiteY2652"/>
                    </a:cxn>
                    <a:cxn ang="0">
                      <a:pos x="connsiteX2653" y="connsiteY2653"/>
                    </a:cxn>
                    <a:cxn ang="0">
                      <a:pos x="connsiteX2654" y="connsiteY2654"/>
                    </a:cxn>
                    <a:cxn ang="0">
                      <a:pos x="connsiteX2655" y="connsiteY2655"/>
                    </a:cxn>
                    <a:cxn ang="0">
                      <a:pos x="connsiteX2656" y="connsiteY2656"/>
                    </a:cxn>
                    <a:cxn ang="0">
                      <a:pos x="connsiteX2657" y="connsiteY2657"/>
                    </a:cxn>
                    <a:cxn ang="0">
                      <a:pos x="connsiteX2658" y="connsiteY2658"/>
                    </a:cxn>
                    <a:cxn ang="0">
                      <a:pos x="connsiteX2659" y="connsiteY2659"/>
                    </a:cxn>
                    <a:cxn ang="0">
                      <a:pos x="connsiteX2660" y="connsiteY2660"/>
                    </a:cxn>
                    <a:cxn ang="0">
                      <a:pos x="connsiteX2661" y="connsiteY2661"/>
                    </a:cxn>
                    <a:cxn ang="0">
                      <a:pos x="connsiteX2662" y="connsiteY2662"/>
                    </a:cxn>
                    <a:cxn ang="0">
                      <a:pos x="connsiteX2663" y="connsiteY2663"/>
                    </a:cxn>
                    <a:cxn ang="0">
                      <a:pos x="connsiteX2664" y="connsiteY2664"/>
                    </a:cxn>
                    <a:cxn ang="0">
                      <a:pos x="connsiteX2665" y="connsiteY2665"/>
                    </a:cxn>
                    <a:cxn ang="0">
                      <a:pos x="connsiteX2666" y="connsiteY2666"/>
                    </a:cxn>
                    <a:cxn ang="0">
                      <a:pos x="connsiteX2667" y="connsiteY2667"/>
                    </a:cxn>
                    <a:cxn ang="0">
                      <a:pos x="connsiteX2668" y="connsiteY2668"/>
                    </a:cxn>
                    <a:cxn ang="0">
                      <a:pos x="connsiteX2669" y="connsiteY2669"/>
                    </a:cxn>
                    <a:cxn ang="0">
                      <a:pos x="connsiteX2670" y="connsiteY2670"/>
                    </a:cxn>
                    <a:cxn ang="0">
                      <a:pos x="connsiteX2671" y="connsiteY2671"/>
                    </a:cxn>
                    <a:cxn ang="0">
                      <a:pos x="connsiteX2672" y="connsiteY2672"/>
                    </a:cxn>
                    <a:cxn ang="0">
                      <a:pos x="connsiteX2673" y="connsiteY2673"/>
                    </a:cxn>
                    <a:cxn ang="0">
                      <a:pos x="connsiteX2674" y="connsiteY2674"/>
                    </a:cxn>
                    <a:cxn ang="0">
                      <a:pos x="connsiteX2675" y="connsiteY2675"/>
                    </a:cxn>
                    <a:cxn ang="0">
                      <a:pos x="connsiteX2676" y="connsiteY2676"/>
                    </a:cxn>
                    <a:cxn ang="0">
                      <a:pos x="connsiteX2677" y="connsiteY2677"/>
                    </a:cxn>
                    <a:cxn ang="0">
                      <a:pos x="connsiteX2678" y="connsiteY2678"/>
                    </a:cxn>
                    <a:cxn ang="0">
                      <a:pos x="connsiteX2679" y="connsiteY2679"/>
                    </a:cxn>
                    <a:cxn ang="0">
                      <a:pos x="connsiteX2680" y="connsiteY2680"/>
                    </a:cxn>
                    <a:cxn ang="0">
                      <a:pos x="connsiteX2681" y="connsiteY2681"/>
                    </a:cxn>
                    <a:cxn ang="0">
                      <a:pos x="connsiteX2682" y="connsiteY2682"/>
                    </a:cxn>
                    <a:cxn ang="0">
                      <a:pos x="connsiteX2683" y="connsiteY2683"/>
                    </a:cxn>
                    <a:cxn ang="0">
                      <a:pos x="connsiteX2684" y="connsiteY2684"/>
                    </a:cxn>
                    <a:cxn ang="0">
                      <a:pos x="connsiteX2685" y="connsiteY2685"/>
                    </a:cxn>
                    <a:cxn ang="0">
                      <a:pos x="connsiteX2686" y="connsiteY2686"/>
                    </a:cxn>
                    <a:cxn ang="0">
                      <a:pos x="connsiteX2687" y="connsiteY2687"/>
                    </a:cxn>
                    <a:cxn ang="0">
                      <a:pos x="connsiteX2688" y="connsiteY2688"/>
                    </a:cxn>
                    <a:cxn ang="0">
                      <a:pos x="connsiteX2689" y="connsiteY2689"/>
                    </a:cxn>
                    <a:cxn ang="0">
                      <a:pos x="connsiteX2690" y="connsiteY2690"/>
                    </a:cxn>
                    <a:cxn ang="0">
                      <a:pos x="connsiteX2691" y="connsiteY2691"/>
                    </a:cxn>
                    <a:cxn ang="0">
                      <a:pos x="connsiteX2692" y="connsiteY2692"/>
                    </a:cxn>
                    <a:cxn ang="0">
                      <a:pos x="connsiteX2693" y="connsiteY2693"/>
                    </a:cxn>
                    <a:cxn ang="0">
                      <a:pos x="connsiteX2694" y="connsiteY2694"/>
                    </a:cxn>
                    <a:cxn ang="0">
                      <a:pos x="connsiteX2695" y="connsiteY2695"/>
                    </a:cxn>
                    <a:cxn ang="0">
                      <a:pos x="connsiteX2696" y="connsiteY2696"/>
                    </a:cxn>
                    <a:cxn ang="0">
                      <a:pos x="connsiteX2697" y="connsiteY2697"/>
                    </a:cxn>
                    <a:cxn ang="0">
                      <a:pos x="connsiteX2698" y="connsiteY2698"/>
                    </a:cxn>
                    <a:cxn ang="0">
                      <a:pos x="connsiteX2699" y="connsiteY2699"/>
                    </a:cxn>
                    <a:cxn ang="0">
                      <a:pos x="connsiteX2700" y="connsiteY2700"/>
                    </a:cxn>
                    <a:cxn ang="0">
                      <a:pos x="connsiteX2701" y="connsiteY2701"/>
                    </a:cxn>
                    <a:cxn ang="0">
                      <a:pos x="connsiteX2702" y="connsiteY2702"/>
                    </a:cxn>
                    <a:cxn ang="0">
                      <a:pos x="connsiteX2703" y="connsiteY2703"/>
                    </a:cxn>
                    <a:cxn ang="0">
                      <a:pos x="connsiteX2704" y="connsiteY2704"/>
                    </a:cxn>
                    <a:cxn ang="0">
                      <a:pos x="connsiteX2705" y="connsiteY2705"/>
                    </a:cxn>
                    <a:cxn ang="0">
                      <a:pos x="connsiteX2706" y="connsiteY2706"/>
                    </a:cxn>
                    <a:cxn ang="0">
                      <a:pos x="connsiteX2707" y="connsiteY2707"/>
                    </a:cxn>
                    <a:cxn ang="0">
                      <a:pos x="connsiteX2708" y="connsiteY2708"/>
                    </a:cxn>
                    <a:cxn ang="0">
                      <a:pos x="connsiteX2709" y="connsiteY2709"/>
                    </a:cxn>
                    <a:cxn ang="0">
                      <a:pos x="connsiteX2710" y="connsiteY2710"/>
                    </a:cxn>
                    <a:cxn ang="0">
                      <a:pos x="connsiteX2711" y="connsiteY2711"/>
                    </a:cxn>
                    <a:cxn ang="0">
                      <a:pos x="connsiteX2712" y="connsiteY2712"/>
                    </a:cxn>
                    <a:cxn ang="0">
                      <a:pos x="connsiteX2713" y="connsiteY2713"/>
                    </a:cxn>
                    <a:cxn ang="0">
                      <a:pos x="connsiteX2714" y="connsiteY2714"/>
                    </a:cxn>
                    <a:cxn ang="0">
                      <a:pos x="connsiteX2715" y="connsiteY2715"/>
                    </a:cxn>
                    <a:cxn ang="0">
                      <a:pos x="connsiteX2716" y="connsiteY2716"/>
                    </a:cxn>
                    <a:cxn ang="0">
                      <a:pos x="connsiteX2717" y="connsiteY2717"/>
                    </a:cxn>
                    <a:cxn ang="0">
                      <a:pos x="connsiteX2718" y="connsiteY2718"/>
                    </a:cxn>
                    <a:cxn ang="0">
                      <a:pos x="connsiteX2719" y="connsiteY2719"/>
                    </a:cxn>
                    <a:cxn ang="0">
                      <a:pos x="connsiteX2720" y="connsiteY2720"/>
                    </a:cxn>
                    <a:cxn ang="0">
                      <a:pos x="connsiteX2721" y="connsiteY2721"/>
                    </a:cxn>
                    <a:cxn ang="0">
                      <a:pos x="connsiteX2722" y="connsiteY2722"/>
                    </a:cxn>
                    <a:cxn ang="0">
                      <a:pos x="connsiteX2723" y="connsiteY2723"/>
                    </a:cxn>
                    <a:cxn ang="0">
                      <a:pos x="connsiteX2724" y="connsiteY2724"/>
                    </a:cxn>
                    <a:cxn ang="0">
                      <a:pos x="connsiteX2725" y="connsiteY2725"/>
                    </a:cxn>
                    <a:cxn ang="0">
                      <a:pos x="connsiteX2726" y="connsiteY2726"/>
                    </a:cxn>
                    <a:cxn ang="0">
                      <a:pos x="connsiteX2727" y="connsiteY2727"/>
                    </a:cxn>
                    <a:cxn ang="0">
                      <a:pos x="connsiteX2728" y="connsiteY2728"/>
                    </a:cxn>
                    <a:cxn ang="0">
                      <a:pos x="connsiteX2729" y="connsiteY2729"/>
                    </a:cxn>
                    <a:cxn ang="0">
                      <a:pos x="connsiteX2730" y="connsiteY2730"/>
                    </a:cxn>
                    <a:cxn ang="0">
                      <a:pos x="connsiteX2731" y="connsiteY2731"/>
                    </a:cxn>
                    <a:cxn ang="0">
                      <a:pos x="connsiteX2732" y="connsiteY2732"/>
                    </a:cxn>
                    <a:cxn ang="0">
                      <a:pos x="connsiteX2733" y="connsiteY2733"/>
                    </a:cxn>
                    <a:cxn ang="0">
                      <a:pos x="connsiteX2734" y="connsiteY2734"/>
                    </a:cxn>
                    <a:cxn ang="0">
                      <a:pos x="connsiteX2735" y="connsiteY2735"/>
                    </a:cxn>
                    <a:cxn ang="0">
                      <a:pos x="connsiteX2736" y="connsiteY2736"/>
                    </a:cxn>
                    <a:cxn ang="0">
                      <a:pos x="connsiteX2737" y="connsiteY2737"/>
                    </a:cxn>
                    <a:cxn ang="0">
                      <a:pos x="connsiteX2738" y="connsiteY2738"/>
                    </a:cxn>
                    <a:cxn ang="0">
                      <a:pos x="connsiteX2739" y="connsiteY2739"/>
                    </a:cxn>
                    <a:cxn ang="0">
                      <a:pos x="connsiteX2740" y="connsiteY2740"/>
                    </a:cxn>
                    <a:cxn ang="0">
                      <a:pos x="connsiteX2741" y="connsiteY2741"/>
                    </a:cxn>
                    <a:cxn ang="0">
                      <a:pos x="connsiteX2742" y="connsiteY2742"/>
                    </a:cxn>
                    <a:cxn ang="0">
                      <a:pos x="connsiteX2743" y="connsiteY2743"/>
                    </a:cxn>
                    <a:cxn ang="0">
                      <a:pos x="connsiteX2744" y="connsiteY2744"/>
                    </a:cxn>
                    <a:cxn ang="0">
                      <a:pos x="connsiteX2745" y="connsiteY2745"/>
                    </a:cxn>
                    <a:cxn ang="0">
                      <a:pos x="connsiteX2746" y="connsiteY2746"/>
                    </a:cxn>
                    <a:cxn ang="0">
                      <a:pos x="connsiteX2747" y="connsiteY2747"/>
                    </a:cxn>
                    <a:cxn ang="0">
                      <a:pos x="connsiteX2748" y="connsiteY2748"/>
                    </a:cxn>
                    <a:cxn ang="0">
                      <a:pos x="connsiteX2749" y="connsiteY2749"/>
                    </a:cxn>
                    <a:cxn ang="0">
                      <a:pos x="connsiteX2750" y="connsiteY2750"/>
                    </a:cxn>
                    <a:cxn ang="0">
                      <a:pos x="connsiteX2751" y="connsiteY2751"/>
                    </a:cxn>
                    <a:cxn ang="0">
                      <a:pos x="connsiteX2752" y="connsiteY2752"/>
                    </a:cxn>
                    <a:cxn ang="0">
                      <a:pos x="connsiteX2753" y="connsiteY2753"/>
                    </a:cxn>
                    <a:cxn ang="0">
                      <a:pos x="connsiteX2754" y="connsiteY2754"/>
                    </a:cxn>
                    <a:cxn ang="0">
                      <a:pos x="connsiteX2755" y="connsiteY2755"/>
                    </a:cxn>
                    <a:cxn ang="0">
                      <a:pos x="connsiteX2756" y="connsiteY2756"/>
                    </a:cxn>
                    <a:cxn ang="0">
                      <a:pos x="connsiteX2757" y="connsiteY2757"/>
                    </a:cxn>
                    <a:cxn ang="0">
                      <a:pos x="connsiteX2758" y="connsiteY2758"/>
                    </a:cxn>
                    <a:cxn ang="0">
                      <a:pos x="connsiteX2759" y="connsiteY2759"/>
                    </a:cxn>
                    <a:cxn ang="0">
                      <a:pos x="connsiteX2760" y="connsiteY2760"/>
                    </a:cxn>
                    <a:cxn ang="0">
                      <a:pos x="connsiteX2761" y="connsiteY2761"/>
                    </a:cxn>
                    <a:cxn ang="0">
                      <a:pos x="connsiteX2762" y="connsiteY2762"/>
                    </a:cxn>
                    <a:cxn ang="0">
                      <a:pos x="connsiteX2763" y="connsiteY2763"/>
                    </a:cxn>
                    <a:cxn ang="0">
                      <a:pos x="connsiteX2764" y="connsiteY2764"/>
                    </a:cxn>
                    <a:cxn ang="0">
                      <a:pos x="connsiteX2765" y="connsiteY2765"/>
                    </a:cxn>
                    <a:cxn ang="0">
                      <a:pos x="connsiteX2766" y="connsiteY2766"/>
                    </a:cxn>
                    <a:cxn ang="0">
                      <a:pos x="connsiteX2767" y="connsiteY2767"/>
                    </a:cxn>
                    <a:cxn ang="0">
                      <a:pos x="connsiteX2768" y="connsiteY2768"/>
                    </a:cxn>
                    <a:cxn ang="0">
                      <a:pos x="connsiteX2769" y="connsiteY2769"/>
                    </a:cxn>
                    <a:cxn ang="0">
                      <a:pos x="connsiteX2770" y="connsiteY2770"/>
                    </a:cxn>
                    <a:cxn ang="0">
                      <a:pos x="connsiteX2771" y="connsiteY2771"/>
                    </a:cxn>
                    <a:cxn ang="0">
                      <a:pos x="connsiteX2772" y="connsiteY2772"/>
                    </a:cxn>
                    <a:cxn ang="0">
                      <a:pos x="connsiteX2773" y="connsiteY2773"/>
                    </a:cxn>
                    <a:cxn ang="0">
                      <a:pos x="connsiteX2774" y="connsiteY2774"/>
                    </a:cxn>
                    <a:cxn ang="0">
                      <a:pos x="connsiteX2775" y="connsiteY2775"/>
                    </a:cxn>
                    <a:cxn ang="0">
                      <a:pos x="connsiteX2776" y="connsiteY2776"/>
                    </a:cxn>
                    <a:cxn ang="0">
                      <a:pos x="connsiteX2777" y="connsiteY2777"/>
                    </a:cxn>
                    <a:cxn ang="0">
                      <a:pos x="connsiteX2778" y="connsiteY2778"/>
                    </a:cxn>
                    <a:cxn ang="0">
                      <a:pos x="connsiteX2779" y="connsiteY2779"/>
                    </a:cxn>
                    <a:cxn ang="0">
                      <a:pos x="connsiteX2780" y="connsiteY2780"/>
                    </a:cxn>
                    <a:cxn ang="0">
                      <a:pos x="connsiteX2781" y="connsiteY2781"/>
                    </a:cxn>
                    <a:cxn ang="0">
                      <a:pos x="connsiteX2782" y="connsiteY2782"/>
                    </a:cxn>
                    <a:cxn ang="0">
                      <a:pos x="connsiteX2783" y="connsiteY2783"/>
                    </a:cxn>
                    <a:cxn ang="0">
                      <a:pos x="connsiteX2784" y="connsiteY2784"/>
                    </a:cxn>
                    <a:cxn ang="0">
                      <a:pos x="connsiteX2785" y="connsiteY2785"/>
                    </a:cxn>
                    <a:cxn ang="0">
                      <a:pos x="connsiteX2786" y="connsiteY2786"/>
                    </a:cxn>
                    <a:cxn ang="0">
                      <a:pos x="connsiteX2787" y="connsiteY2787"/>
                    </a:cxn>
                    <a:cxn ang="0">
                      <a:pos x="connsiteX2788" y="connsiteY2788"/>
                    </a:cxn>
                    <a:cxn ang="0">
                      <a:pos x="connsiteX2789" y="connsiteY2789"/>
                    </a:cxn>
                    <a:cxn ang="0">
                      <a:pos x="connsiteX2790" y="connsiteY2790"/>
                    </a:cxn>
                    <a:cxn ang="0">
                      <a:pos x="connsiteX2791" y="connsiteY2791"/>
                    </a:cxn>
                    <a:cxn ang="0">
                      <a:pos x="connsiteX2792" y="connsiteY2792"/>
                    </a:cxn>
                    <a:cxn ang="0">
                      <a:pos x="connsiteX2793" y="connsiteY2793"/>
                    </a:cxn>
                    <a:cxn ang="0">
                      <a:pos x="connsiteX2794" y="connsiteY2794"/>
                    </a:cxn>
                    <a:cxn ang="0">
                      <a:pos x="connsiteX2795" y="connsiteY2795"/>
                    </a:cxn>
                    <a:cxn ang="0">
                      <a:pos x="connsiteX2796" y="connsiteY2796"/>
                    </a:cxn>
                    <a:cxn ang="0">
                      <a:pos x="connsiteX2797" y="connsiteY2797"/>
                    </a:cxn>
                    <a:cxn ang="0">
                      <a:pos x="connsiteX2798" y="connsiteY2798"/>
                    </a:cxn>
                    <a:cxn ang="0">
                      <a:pos x="connsiteX2799" y="connsiteY2799"/>
                    </a:cxn>
                    <a:cxn ang="0">
                      <a:pos x="connsiteX2800" y="connsiteY2800"/>
                    </a:cxn>
                    <a:cxn ang="0">
                      <a:pos x="connsiteX2801" y="connsiteY2801"/>
                    </a:cxn>
                    <a:cxn ang="0">
                      <a:pos x="connsiteX2802" y="connsiteY2802"/>
                    </a:cxn>
                    <a:cxn ang="0">
                      <a:pos x="connsiteX2803" y="connsiteY2803"/>
                    </a:cxn>
                    <a:cxn ang="0">
                      <a:pos x="connsiteX2804" y="connsiteY2804"/>
                    </a:cxn>
                    <a:cxn ang="0">
                      <a:pos x="connsiteX2805" y="connsiteY2805"/>
                    </a:cxn>
                    <a:cxn ang="0">
                      <a:pos x="connsiteX2806" y="connsiteY2806"/>
                    </a:cxn>
                    <a:cxn ang="0">
                      <a:pos x="connsiteX2807" y="connsiteY2807"/>
                    </a:cxn>
                    <a:cxn ang="0">
                      <a:pos x="connsiteX2808" y="connsiteY2808"/>
                    </a:cxn>
                    <a:cxn ang="0">
                      <a:pos x="connsiteX2809" y="connsiteY2809"/>
                    </a:cxn>
                    <a:cxn ang="0">
                      <a:pos x="connsiteX2810" y="connsiteY2810"/>
                    </a:cxn>
                    <a:cxn ang="0">
                      <a:pos x="connsiteX2811" y="connsiteY2811"/>
                    </a:cxn>
                    <a:cxn ang="0">
                      <a:pos x="connsiteX2812" y="connsiteY2812"/>
                    </a:cxn>
                    <a:cxn ang="0">
                      <a:pos x="connsiteX2813" y="connsiteY2813"/>
                    </a:cxn>
                    <a:cxn ang="0">
                      <a:pos x="connsiteX2814" y="connsiteY2814"/>
                    </a:cxn>
                    <a:cxn ang="0">
                      <a:pos x="connsiteX2815" y="connsiteY2815"/>
                    </a:cxn>
                    <a:cxn ang="0">
                      <a:pos x="connsiteX2816" y="connsiteY2816"/>
                    </a:cxn>
                    <a:cxn ang="0">
                      <a:pos x="connsiteX2817" y="connsiteY2817"/>
                    </a:cxn>
                    <a:cxn ang="0">
                      <a:pos x="connsiteX2818" y="connsiteY2818"/>
                    </a:cxn>
                    <a:cxn ang="0">
                      <a:pos x="connsiteX2819" y="connsiteY2819"/>
                    </a:cxn>
                    <a:cxn ang="0">
                      <a:pos x="connsiteX2820" y="connsiteY2820"/>
                    </a:cxn>
                    <a:cxn ang="0">
                      <a:pos x="connsiteX2821" y="connsiteY2821"/>
                    </a:cxn>
                    <a:cxn ang="0">
                      <a:pos x="connsiteX2822" y="connsiteY2822"/>
                    </a:cxn>
                    <a:cxn ang="0">
                      <a:pos x="connsiteX2823" y="connsiteY2823"/>
                    </a:cxn>
                    <a:cxn ang="0">
                      <a:pos x="connsiteX2824" y="connsiteY2824"/>
                    </a:cxn>
                    <a:cxn ang="0">
                      <a:pos x="connsiteX2825" y="connsiteY2825"/>
                    </a:cxn>
                    <a:cxn ang="0">
                      <a:pos x="connsiteX2826" y="connsiteY2826"/>
                    </a:cxn>
                    <a:cxn ang="0">
                      <a:pos x="connsiteX2827" y="connsiteY2827"/>
                    </a:cxn>
                    <a:cxn ang="0">
                      <a:pos x="connsiteX2828" y="connsiteY2828"/>
                    </a:cxn>
                    <a:cxn ang="0">
                      <a:pos x="connsiteX2829" y="connsiteY2829"/>
                    </a:cxn>
                    <a:cxn ang="0">
                      <a:pos x="connsiteX2830" y="connsiteY2830"/>
                    </a:cxn>
                    <a:cxn ang="0">
                      <a:pos x="connsiteX2831" y="connsiteY2831"/>
                    </a:cxn>
                    <a:cxn ang="0">
                      <a:pos x="connsiteX2832" y="connsiteY2832"/>
                    </a:cxn>
                    <a:cxn ang="0">
                      <a:pos x="connsiteX2833" y="connsiteY2833"/>
                    </a:cxn>
                    <a:cxn ang="0">
                      <a:pos x="connsiteX2834" y="connsiteY2834"/>
                    </a:cxn>
                    <a:cxn ang="0">
                      <a:pos x="connsiteX2835" y="connsiteY2835"/>
                    </a:cxn>
                    <a:cxn ang="0">
                      <a:pos x="connsiteX2836" y="connsiteY2836"/>
                    </a:cxn>
                    <a:cxn ang="0">
                      <a:pos x="connsiteX2837" y="connsiteY2837"/>
                    </a:cxn>
                    <a:cxn ang="0">
                      <a:pos x="connsiteX2838" y="connsiteY2838"/>
                    </a:cxn>
                    <a:cxn ang="0">
                      <a:pos x="connsiteX2839" y="connsiteY2839"/>
                    </a:cxn>
                    <a:cxn ang="0">
                      <a:pos x="connsiteX2840" y="connsiteY2840"/>
                    </a:cxn>
                    <a:cxn ang="0">
                      <a:pos x="connsiteX2841" y="connsiteY2841"/>
                    </a:cxn>
                    <a:cxn ang="0">
                      <a:pos x="connsiteX2842" y="connsiteY2842"/>
                    </a:cxn>
                    <a:cxn ang="0">
                      <a:pos x="connsiteX2843" y="connsiteY2843"/>
                    </a:cxn>
                    <a:cxn ang="0">
                      <a:pos x="connsiteX2844" y="connsiteY2844"/>
                    </a:cxn>
                    <a:cxn ang="0">
                      <a:pos x="connsiteX2845" y="connsiteY2845"/>
                    </a:cxn>
                    <a:cxn ang="0">
                      <a:pos x="connsiteX2846" y="connsiteY2846"/>
                    </a:cxn>
                    <a:cxn ang="0">
                      <a:pos x="connsiteX2847" y="connsiteY2847"/>
                    </a:cxn>
                    <a:cxn ang="0">
                      <a:pos x="connsiteX2848" y="connsiteY2848"/>
                    </a:cxn>
                    <a:cxn ang="0">
                      <a:pos x="connsiteX2849" y="connsiteY2849"/>
                    </a:cxn>
                    <a:cxn ang="0">
                      <a:pos x="connsiteX2850" y="connsiteY2850"/>
                    </a:cxn>
                    <a:cxn ang="0">
                      <a:pos x="connsiteX2851" y="connsiteY2851"/>
                    </a:cxn>
                    <a:cxn ang="0">
                      <a:pos x="connsiteX2852" y="connsiteY2852"/>
                    </a:cxn>
                    <a:cxn ang="0">
                      <a:pos x="connsiteX2853" y="connsiteY2853"/>
                    </a:cxn>
                    <a:cxn ang="0">
                      <a:pos x="connsiteX2854" y="connsiteY2854"/>
                    </a:cxn>
                    <a:cxn ang="0">
                      <a:pos x="connsiteX2855" y="connsiteY2855"/>
                    </a:cxn>
                    <a:cxn ang="0">
                      <a:pos x="connsiteX2856" y="connsiteY2856"/>
                    </a:cxn>
                    <a:cxn ang="0">
                      <a:pos x="connsiteX2857" y="connsiteY2857"/>
                    </a:cxn>
                    <a:cxn ang="0">
                      <a:pos x="connsiteX2858" y="connsiteY2858"/>
                    </a:cxn>
                    <a:cxn ang="0">
                      <a:pos x="connsiteX2859" y="connsiteY2859"/>
                    </a:cxn>
                    <a:cxn ang="0">
                      <a:pos x="connsiteX2860" y="connsiteY2860"/>
                    </a:cxn>
                    <a:cxn ang="0">
                      <a:pos x="connsiteX2861" y="connsiteY2861"/>
                    </a:cxn>
                    <a:cxn ang="0">
                      <a:pos x="connsiteX2862" y="connsiteY2862"/>
                    </a:cxn>
                    <a:cxn ang="0">
                      <a:pos x="connsiteX2863" y="connsiteY2863"/>
                    </a:cxn>
                    <a:cxn ang="0">
                      <a:pos x="connsiteX2864" y="connsiteY2864"/>
                    </a:cxn>
                    <a:cxn ang="0">
                      <a:pos x="connsiteX2865" y="connsiteY2865"/>
                    </a:cxn>
                    <a:cxn ang="0">
                      <a:pos x="connsiteX2866" y="connsiteY2866"/>
                    </a:cxn>
                    <a:cxn ang="0">
                      <a:pos x="connsiteX2867" y="connsiteY2867"/>
                    </a:cxn>
                    <a:cxn ang="0">
                      <a:pos x="connsiteX2868" y="connsiteY2868"/>
                    </a:cxn>
                    <a:cxn ang="0">
                      <a:pos x="connsiteX2869" y="connsiteY2869"/>
                    </a:cxn>
                    <a:cxn ang="0">
                      <a:pos x="connsiteX2870" y="connsiteY2870"/>
                    </a:cxn>
                    <a:cxn ang="0">
                      <a:pos x="connsiteX2871" y="connsiteY2871"/>
                    </a:cxn>
                    <a:cxn ang="0">
                      <a:pos x="connsiteX2872" y="connsiteY2872"/>
                    </a:cxn>
                    <a:cxn ang="0">
                      <a:pos x="connsiteX2873" y="connsiteY2873"/>
                    </a:cxn>
                    <a:cxn ang="0">
                      <a:pos x="connsiteX2874" y="connsiteY2874"/>
                    </a:cxn>
                    <a:cxn ang="0">
                      <a:pos x="connsiteX2875" y="connsiteY2875"/>
                    </a:cxn>
                    <a:cxn ang="0">
                      <a:pos x="connsiteX2876" y="connsiteY2876"/>
                    </a:cxn>
                    <a:cxn ang="0">
                      <a:pos x="connsiteX2877" y="connsiteY2877"/>
                    </a:cxn>
                    <a:cxn ang="0">
                      <a:pos x="connsiteX2878" y="connsiteY2878"/>
                    </a:cxn>
                    <a:cxn ang="0">
                      <a:pos x="connsiteX2879" y="connsiteY2879"/>
                    </a:cxn>
                    <a:cxn ang="0">
                      <a:pos x="connsiteX2880" y="connsiteY2880"/>
                    </a:cxn>
                    <a:cxn ang="0">
                      <a:pos x="connsiteX2881" y="connsiteY2881"/>
                    </a:cxn>
                    <a:cxn ang="0">
                      <a:pos x="connsiteX2882" y="connsiteY2882"/>
                    </a:cxn>
                    <a:cxn ang="0">
                      <a:pos x="connsiteX2883" y="connsiteY2883"/>
                    </a:cxn>
                    <a:cxn ang="0">
                      <a:pos x="connsiteX2884" y="connsiteY2884"/>
                    </a:cxn>
                    <a:cxn ang="0">
                      <a:pos x="connsiteX2885" y="connsiteY2885"/>
                    </a:cxn>
                    <a:cxn ang="0">
                      <a:pos x="connsiteX2886" y="connsiteY2886"/>
                    </a:cxn>
                    <a:cxn ang="0">
                      <a:pos x="connsiteX2887" y="connsiteY2887"/>
                    </a:cxn>
                    <a:cxn ang="0">
                      <a:pos x="connsiteX2888" y="connsiteY2888"/>
                    </a:cxn>
                    <a:cxn ang="0">
                      <a:pos x="connsiteX2889" y="connsiteY2889"/>
                    </a:cxn>
                    <a:cxn ang="0">
                      <a:pos x="connsiteX2890" y="connsiteY2890"/>
                    </a:cxn>
                    <a:cxn ang="0">
                      <a:pos x="connsiteX2891" y="connsiteY2891"/>
                    </a:cxn>
                    <a:cxn ang="0">
                      <a:pos x="connsiteX2892" y="connsiteY2892"/>
                    </a:cxn>
                    <a:cxn ang="0">
                      <a:pos x="connsiteX2893" y="connsiteY2893"/>
                    </a:cxn>
                    <a:cxn ang="0">
                      <a:pos x="connsiteX2894" y="connsiteY2894"/>
                    </a:cxn>
                    <a:cxn ang="0">
                      <a:pos x="connsiteX2895" y="connsiteY2895"/>
                    </a:cxn>
                    <a:cxn ang="0">
                      <a:pos x="connsiteX2896" y="connsiteY2896"/>
                    </a:cxn>
                    <a:cxn ang="0">
                      <a:pos x="connsiteX2897" y="connsiteY2897"/>
                    </a:cxn>
                    <a:cxn ang="0">
                      <a:pos x="connsiteX2898" y="connsiteY2898"/>
                    </a:cxn>
                    <a:cxn ang="0">
                      <a:pos x="connsiteX2899" y="connsiteY2899"/>
                    </a:cxn>
                    <a:cxn ang="0">
                      <a:pos x="connsiteX2900" y="connsiteY2900"/>
                    </a:cxn>
                    <a:cxn ang="0">
                      <a:pos x="connsiteX2901" y="connsiteY2901"/>
                    </a:cxn>
                    <a:cxn ang="0">
                      <a:pos x="connsiteX2902" y="connsiteY2902"/>
                    </a:cxn>
                    <a:cxn ang="0">
                      <a:pos x="connsiteX2903" y="connsiteY2903"/>
                    </a:cxn>
                    <a:cxn ang="0">
                      <a:pos x="connsiteX2904" y="connsiteY2904"/>
                    </a:cxn>
                    <a:cxn ang="0">
                      <a:pos x="connsiteX2905" y="connsiteY2905"/>
                    </a:cxn>
                    <a:cxn ang="0">
                      <a:pos x="connsiteX2906" y="connsiteY2906"/>
                    </a:cxn>
                    <a:cxn ang="0">
                      <a:pos x="connsiteX2907" y="connsiteY2907"/>
                    </a:cxn>
                    <a:cxn ang="0">
                      <a:pos x="connsiteX2908" y="connsiteY2908"/>
                    </a:cxn>
                    <a:cxn ang="0">
                      <a:pos x="connsiteX2909" y="connsiteY2909"/>
                    </a:cxn>
                    <a:cxn ang="0">
                      <a:pos x="connsiteX2910" y="connsiteY2910"/>
                    </a:cxn>
                    <a:cxn ang="0">
                      <a:pos x="connsiteX2911" y="connsiteY2911"/>
                    </a:cxn>
                    <a:cxn ang="0">
                      <a:pos x="connsiteX2912" y="connsiteY2912"/>
                    </a:cxn>
                    <a:cxn ang="0">
                      <a:pos x="connsiteX2913" y="connsiteY2913"/>
                    </a:cxn>
                    <a:cxn ang="0">
                      <a:pos x="connsiteX2914" y="connsiteY2914"/>
                    </a:cxn>
                    <a:cxn ang="0">
                      <a:pos x="connsiteX2915" y="connsiteY2915"/>
                    </a:cxn>
                    <a:cxn ang="0">
                      <a:pos x="connsiteX2916" y="connsiteY2916"/>
                    </a:cxn>
                    <a:cxn ang="0">
                      <a:pos x="connsiteX2917" y="connsiteY2917"/>
                    </a:cxn>
                    <a:cxn ang="0">
                      <a:pos x="connsiteX2918" y="connsiteY2918"/>
                    </a:cxn>
                    <a:cxn ang="0">
                      <a:pos x="connsiteX2919" y="connsiteY2919"/>
                    </a:cxn>
                    <a:cxn ang="0">
                      <a:pos x="connsiteX2920" y="connsiteY2920"/>
                    </a:cxn>
                    <a:cxn ang="0">
                      <a:pos x="connsiteX2921" y="connsiteY2921"/>
                    </a:cxn>
                    <a:cxn ang="0">
                      <a:pos x="connsiteX2922" y="connsiteY2922"/>
                    </a:cxn>
                    <a:cxn ang="0">
                      <a:pos x="connsiteX2923" y="connsiteY2923"/>
                    </a:cxn>
                    <a:cxn ang="0">
                      <a:pos x="connsiteX2924" y="connsiteY2924"/>
                    </a:cxn>
                    <a:cxn ang="0">
                      <a:pos x="connsiteX2925" y="connsiteY2925"/>
                    </a:cxn>
                    <a:cxn ang="0">
                      <a:pos x="connsiteX2926" y="connsiteY2926"/>
                    </a:cxn>
                    <a:cxn ang="0">
                      <a:pos x="connsiteX2927" y="connsiteY2927"/>
                    </a:cxn>
                    <a:cxn ang="0">
                      <a:pos x="connsiteX2928" y="connsiteY2928"/>
                    </a:cxn>
                    <a:cxn ang="0">
                      <a:pos x="connsiteX2929" y="connsiteY2929"/>
                    </a:cxn>
                    <a:cxn ang="0">
                      <a:pos x="connsiteX2930" y="connsiteY2930"/>
                    </a:cxn>
                    <a:cxn ang="0">
                      <a:pos x="connsiteX2931" y="connsiteY2931"/>
                    </a:cxn>
                    <a:cxn ang="0">
                      <a:pos x="connsiteX2932" y="connsiteY2932"/>
                    </a:cxn>
                    <a:cxn ang="0">
                      <a:pos x="connsiteX2933" y="connsiteY2933"/>
                    </a:cxn>
                    <a:cxn ang="0">
                      <a:pos x="connsiteX2934" y="connsiteY2934"/>
                    </a:cxn>
                    <a:cxn ang="0">
                      <a:pos x="connsiteX2935" y="connsiteY2935"/>
                    </a:cxn>
                    <a:cxn ang="0">
                      <a:pos x="connsiteX2936" y="connsiteY2936"/>
                    </a:cxn>
                    <a:cxn ang="0">
                      <a:pos x="connsiteX2937" y="connsiteY2937"/>
                    </a:cxn>
                    <a:cxn ang="0">
                      <a:pos x="connsiteX2938" y="connsiteY2938"/>
                    </a:cxn>
                    <a:cxn ang="0">
                      <a:pos x="connsiteX2939" y="connsiteY2939"/>
                    </a:cxn>
                    <a:cxn ang="0">
                      <a:pos x="connsiteX2940" y="connsiteY2940"/>
                    </a:cxn>
                    <a:cxn ang="0">
                      <a:pos x="connsiteX2941" y="connsiteY2941"/>
                    </a:cxn>
                    <a:cxn ang="0">
                      <a:pos x="connsiteX2942" y="connsiteY2942"/>
                    </a:cxn>
                    <a:cxn ang="0">
                      <a:pos x="connsiteX2943" y="connsiteY2943"/>
                    </a:cxn>
                    <a:cxn ang="0">
                      <a:pos x="connsiteX2944" y="connsiteY2944"/>
                    </a:cxn>
                    <a:cxn ang="0">
                      <a:pos x="connsiteX2945" y="connsiteY2945"/>
                    </a:cxn>
                    <a:cxn ang="0">
                      <a:pos x="connsiteX2946" y="connsiteY2946"/>
                    </a:cxn>
                    <a:cxn ang="0">
                      <a:pos x="connsiteX2947" y="connsiteY2947"/>
                    </a:cxn>
                    <a:cxn ang="0">
                      <a:pos x="connsiteX2948" y="connsiteY2948"/>
                    </a:cxn>
                    <a:cxn ang="0">
                      <a:pos x="connsiteX2949" y="connsiteY2949"/>
                    </a:cxn>
                    <a:cxn ang="0">
                      <a:pos x="connsiteX2950" y="connsiteY2950"/>
                    </a:cxn>
                    <a:cxn ang="0">
                      <a:pos x="connsiteX2951" y="connsiteY2951"/>
                    </a:cxn>
                    <a:cxn ang="0">
                      <a:pos x="connsiteX2952" y="connsiteY2952"/>
                    </a:cxn>
                    <a:cxn ang="0">
                      <a:pos x="connsiteX2953" y="connsiteY2953"/>
                    </a:cxn>
                    <a:cxn ang="0">
                      <a:pos x="connsiteX2954" y="connsiteY2954"/>
                    </a:cxn>
                    <a:cxn ang="0">
                      <a:pos x="connsiteX2955" y="connsiteY2955"/>
                    </a:cxn>
                    <a:cxn ang="0">
                      <a:pos x="connsiteX2956" y="connsiteY2956"/>
                    </a:cxn>
                    <a:cxn ang="0">
                      <a:pos x="connsiteX2957" y="connsiteY2957"/>
                    </a:cxn>
                    <a:cxn ang="0">
                      <a:pos x="connsiteX2958" y="connsiteY2958"/>
                    </a:cxn>
                    <a:cxn ang="0">
                      <a:pos x="connsiteX2959" y="connsiteY2959"/>
                    </a:cxn>
                    <a:cxn ang="0">
                      <a:pos x="connsiteX2960" y="connsiteY2960"/>
                    </a:cxn>
                    <a:cxn ang="0">
                      <a:pos x="connsiteX2961" y="connsiteY2961"/>
                    </a:cxn>
                    <a:cxn ang="0">
                      <a:pos x="connsiteX2962" y="connsiteY2962"/>
                    </a:cxn>
                    <a:cxn ang="0">
                      <a:pos x="connsiteX2963" y="connsiteY2963"/>
                    </a:cxn>
                    <a:cxn ang="0">
                      <a:pos x="connsiteX2964" y="connsiteY2964"/>
                    </a:cxn>
                    <a:cxn ang="0">
                      <a:pos x="connsiteX2965" y="connsiteY2965"/>
                    </a:cxn>
                    <a:cxn ang="0">
                      <a:pos x="connsiteX2966" y="connsiteY2966"/>
                    </a:cxn>
                    <a:cxn ang="0">
                      <a:pos x="connsiteX2967" y="connsiteY2967"/>
                    </a:cxn>
                    <a:cxn ang="0">
                      <a:pos x="connsiteX2968" y="connsiteY2968"/>
                    </a:cxn>
                    <a:cxn ang="0">
                      <a:pos x="connsiteX2969" y="connsiteY2969"/>
                    </a:cxn>
                    <a:cxn ang="0">
                      <a:pos x="connsiteX2970" y="connsiteY2970"/>
                    </a:cxn>
                    <a:cxn ang="0">
                      <a:pos x="connsiteX2971" y="connsiteY2971"/>
                    </a:cxn>
                    <a:cxn ang="0">
                      <a:pos x="connsiteX2972" y="connsiteY2972"/>
                    </a:cxn>
                    <a:cxn ang="0">
                      <a:pos x="connsiteX2973" y="connsiteY2973"/>
                    </a:cxn>
                    <a:cxn ang="0">
                      <a:pos x="connsiteX2974" y="connsiteY2974"/>
                    </a:cxn>
                    <a:cxn ang="0">
                      <a:pos x="connsiteX2975" y="connsiteY2975"/>
                    </a:cxn>
                    <a:cxn ang="0">
                      <a:pos x="connsiteX2976" y="connsiteY2976"/>
                    </a:cxn>
                    <a:cxn ang="0">
                      <a:pos x="connsiteX2977" y="connsiteY2977"/>
                    </a:cxn>
                    <a:cxn ang="0">
                      <a:pos x="connsiteX2978" y="connsiteY2978"/>
                    </a:cxn>
                    <a:cxn ang="0">
                      <a:pos x="connsiteX2979" y="connsiteY2979"/>
                    </a:cxn>
                    <a:cxn ang="0">
                      <a:pos x="connsiteX2980" y="connsiteY2980"/>
                    </a:cxn>
                    <a:cxn ang="0">
                      <a:pos x="connsiteX2981" y="connsiteY2981"/>
                    </a:cxn>
                    <a:cxn ang="0">
                      <a:pos x="connsiteX2982" y="connsiteY2982"/>
                    </a:cxn>
                    <a:cxn ang="0">
                      <a:pos x="connsiteX2983" y="connsiteY2983"/>
                    </a:cxn>
                    <a:cxn ang="0">
                      <a:pos x="connsiteX2984" y="connsiteY2984"/>
                    </a:cxn>
                    <a:cxn ang="0">
                      <a:pos x="connsiteX2985" y="connsiteY2985"/>
                    </a:cxn>
                    <a:cxn ang="0">
                      <a:pos x="connsiteX2986" y="connsiteY2986"/>
                    </a:cxn>
                    <a:cxn ang="0">
                      <a:pos x="connsiteX2987" y="connsiteY2987"/>
                    </a:cxn>
                    <a:cxn ang="0">
                      <a:pos x="connsiteX2988" y="connsiteY2988"/>
                    </a:cxn>
                    <a:cxn ang="0">
                      <a:pos x="connsiteX2989" y="connsiteY2989"/>
                    </a:cxn>
                    <a:cxn ang="0">
                      <a:pos x="connsiteX2990" y="connsiteY2990"/>
                    </a:cxn>
                    <a:cxn ang="0">
                      <a:pos x="connsiteX2991" y="connsiteY2991"/>
                    </a:cxn>
                    <a:cxn ang="0">
                      <a:pos x="connsiteX2992" y="connsiteY2992"/>
                    </a:cxn>
                    <a:cxn ang="0">
                      <a:pos x="connsiteX2993" y="connsiteY2993"/>
                    </a:cxn>
                    <a:cxn ang="0">
                      <a:pos x="connsiteX2994" y="connsiteY2994"/>
                    </a:cxn>
                    <a:cxn ang="0">
                      <a:pos x="connsiteX2995" y="connsiteY2995"/>
                    </a:cxn>
                    <a:cxn ang="0">
                      <a:pos x="connsiteX2996" y="connsiteY2996"/>
                    </a:cxn>
                    <a:cxn ang="0">
                      <a:pos x="connsiteX2997" y="connsiteY2997"/>
                    </a:cxn>
                    <a:cxn ang="0">
                      <a:pos x="connsiteX2998" y="connsiteY2998"/>
                    </a:cxn>
                    <a:cxn ang="0">
                      <a:pos x="connsiteX2999" y="connsiteY2999"/>
                    </a:cxn>
                    <a:cxn ang="0">
                      <a:pos x="connsiteX3000" y="connsiteY3000"/>
                    </a:cxn>
                    <a:cxn ang="0">
                      <a:pos x="connsiteX3001" y="connsiteY3001"/>
                    </a:cxn>
                    <a:cxn ang="0">
                      <a:pos x="connsiteX3002" y="connsiteY3002"/>
                    </a:cxn>
                    <a:cxn ang="0">
                      <a:pos x="connsiteX3003" y="connsiteY3003"/>
                    </a:cxn>
                    <a:cxn ang="0">
                      <a:pos x="connsiteX3004" y="connsiteY3004"/>
                    </a:cxn>
                    <a:cxn ang="0">
                      <a:pos x="connsiteX3005" y="connsiteY3005"/>
                    </a:cxn>
                    <a:cxn ang="0">
                      <a:pos x="connsiteX3006" y="connsiteY3006"/>
                    </a:cxn>
                    <a:cxn ang="0">
                      <a:pos x="connsiteX3007" y="connsiteY3007"/>
                    </a:cxn>
                    <a:cxn ang="0">
                      <a:pos x="connsiteX3008" y="connsiteY3008"/>
                    </a:cxn>
                    <a:cxn ang="0">
                      <a:pos x="connsiteX3009" y="connsiteY3009"/>
                    </a:cxn>
                    <a:cxn ang="0">
                      <a:pos x="connsiteX3010" y="connsiteY3010"/>
                    </a:cxn>
                    <a:cxn ang="0">
                      <a:pos x="connsiteX3011" y="connsiteY3011"/>
                    </a:cxn>
                    <a:cxn ang="0">
                      <a:pos x="connsiteX3012" y="connsiteY3012"/>
                    </a:cxn>
                    <a:cxn ang="0">
                      <a:pos x="connsiteX3013" y="connsiteY3013"/>
                    </a:cxn>
                    <a:cxn ang="0">
                      <a:pos x="connsiteX3014" y="connsiteY3014"/>
                    </a:cxn>
                    <a:cxn ang="0">
                      <a:pos x="connsiteX3015" y="connsiteY3015"/>
                    </a:cxn>
                    <a:cxn ang="0">
                      <a:pos x="connsiteX3016" y="connsiteY3016"/>
                    </a:cxn>
                    <a:cxn ang="0">
                      <a:pos x="connsiteX3017" y="connsiteY3017"/>
                    </a:cxn>
                    <a:cxn ang="0">
                      <a:pos x="connsiteX3018" y="connsiteY3018"/>
                    </a:cxn>
                    <a:cxn ang="0">
                      <a:pos x="connsiteX3019" y="connsiteY3019"/>
                    </a:cxn>
                    <a:cxn ang="0">
                      <a:pos x="connsiteX3020" y="connsiteY3020"/>
                    </a:cxn>
                    <a:cxn ang="0">
                      <a:pos x="connsiteX3021" y="connsiteY3021"/>
                    </a:cxn>
                    <a:cxn ang="0">
                      <a:pos x="connsiteX3022" y="connsiteY3022"/>
                    </a:cxn>
                    <a:cxn ang="0">
                      <a:pos x="connsiteX3023" y="connsiteY3023"/>
                    </a:cxn>
                    <a:cxn ang="0">
                      <a:pos x="connsiteX3024" y="connsiteY3024"/>
                    </a:cxn>
                    <a:cxn ang="0">
                      <a:pos x="connsiteX3025" y="connsiteY3025"/>
                    </a:cxn>
                    <a:cxn ang="0">
                      <a:pos x="connsiteX3026" y="connsiteY3026"/>
                    </a:cxn>
                    <a:cxn ang="0">
                      <a:pos x="connsiteX3027" y="connsiteY3027"/>
                    </a:cxn>
                    <a:cxn ang="0">
                      <a:pos x="connsiteX3028" y="connsiteY3028"/>
                    </a:cxn>
                    <a:cxn ang="0">
                      <a:pos x="connsiteX3029" y="connsiteY3029"/>
                    </a:cxn>
                    <a:cxn ang="0">
                      <a:pos x="connsiteX3030" y="connsiteY3030"/>
                    </a:cxn>
                    <a:cxn ang="0">
                      <a:pos x="connsiteX3031" y="connsiteY3031"/>
                    </a:cxn>
                    <a:cxn ang="0">
                      <a:pos x="connsiteX3032" y="connsiteY3032"/>
                    </a:cxn>
                    <a:cxn ang="0">
                      <a:pos x="connsiteX3033" y="connsiteY3033"/>
                    </a:cxn>
                    <a:cxn ang="0">
                      <a:pos x="connsiteX3034" y="connsiteY3034"/>
                    </a:cxn>
                    <a:cxn ang="0">
                      <a:pos x="connsiteX3035" y="connsiteY3035"/>
                    </a:cxn>
                    <a:cxn ang="0">
                      <a:pos x="connsiteX3036" y="connsiteY3036"/>
                    </a:cxn>
                    <a:cxn ang="0">
                      <a:pos x="connsiteX3037" y="connsiteY3037"/>
                    </a:cxn>
                    <a:cxn ang="0">
                      <a:pos x="connsiteX3038" y="connsiteY3038"/>
                    </a:cxn>
                    <a:cxn ang="0">
                      <a:pos x="connsiteX3039" y="connsiteY3039"/>
                    </a:cxn>
                    <a:cxn ang="0">
                      <a:pos x="connsiteX3040" y="connsiteY3040"/>
                    </a:cxn>
                    <a:cxn ang="0">
                      <a:pos x="connsiteX3041" y="connsiteY3041"/>
                    </a:cxn>
                    <a:cxn ang="0">
                      <a:pos x="connsiteX3042" y="connsiteY3042"/>
                    </a:cxn>
                    <a:cxn ang="0">
                      <a:pos x="connsiteX3043" y="connsiteY3043"/>
                    </a:cxn>
                    <a:cxn ang="0">
                      <a:pos x="connsiteX3044" y="connsiteY3044"/>
                    </a:cxn>
                    <a:cxn ang="0">
                      <a:pos x="connsiteX3045" y="connsiteY3045"/>
                    </a:cxn>
                    <a:cxn ang="0">
                      <a:pos x="connsiteX3046" y="connsiteY3046"/>
                    </a:cxn>
                    <a:cxn ang="0">
                      <a:pos x="connsiteX3047" y="connsiteY3047"/>
                    </a:cxn>
                    <a:cxn ang="0">
                      <a:pos x="connsiteX3048" y="connsiteY3048"/>
                    </a:cxn>
                    <a:cxn ang="0">
                      <a:pos x="connsiteX3049" y="connsiteY3049"/>
                    </a:cxn>
                    <a:cxn ang="0">
                      <a:pos x="connsiteX3050" y="connsiteY3050"/>
                    </a:cxn>
                    <a:cxn ang="0">
                      <a:pos x="connsiteX3051" y="connsiteY3051"/>
                    </a:cxn>
                    <a:cxn ang="0">
                      <a:pos x="connsiteX3052" y="connsiteY3052"/>
                    </a:cxn>
                    <a:cxn ang="0">
                      <a:pos x="connsiteX3053" y="connsiteY3053"/>
                    </a:cxn>
                    <a:cxn ang="0">
                      <a:pos x="connsiteX3054" y="connsiteY3054"/>
                    </a:cxn>
                    <a:cxn ang="0">
                      <a:pos x="connsiteX3055" y="connsiteY3055"/>
                    </a:cxn>
                    <a:cxn ang="0">
                      <a:pos x="connsiteX3056" y="connsiteY3056"/>
                    </a:cxn>
                    <a:cxn ang="0">
                      <a:pos x="connsiteX3057" y="connsiteY3057"/>
                    </a:cxn>
                    <a:cxn ang="0">
                      <a:pos x="connsiteX3058" y="connsiteY3058"/>
                    </a:cxn>
                    <a:cxn ang="0">
                      <a:pos x="connsiteX3059" y="connsiteY3059"/>
                    </a:cxn>
                    <a:cxn ang="0">
                      <a:pos x="connsiteX3060" y="connsiteY3060"/>
                    </a:cxn>
                    <a:cxn ang="0">
                      <a:pos x="connsiteX3061" y="connsiteY3061"/>
                    </a:cxn>
                    <a:cxn ang="0">
                      <a:pos x="connsiteX3062" y="connsiteY3062"/>
                    </a:cxn>
                    <a:cxn ang="0">
                      <a:pos x="connsiteX3063" y="connsiteY3063"/>
                    </a:cxn>
                    <a:cxn ang="0">
                      <a:pos x="connsiteX3064" y="connsiteY3064"/>
                    </a:cxn>
                    <a:cxn ang="0">
                      <a:pos x="connsiteX3065" y="connsiteY3065"/>
                    </a:cxn>
                    <a:cxn ang="0">
                      <a:pos x="connsiteX3066" y="connsiteY3066"/>
                    </a:cxn>
                    <a:cxn ang="0">
                      <a:pos x="connsiteX3067" y="connsiteY3067"/>
                    </a:cxn>
                    <a:cxn ang="0">
                      <a:pos x="connsiteX3068" y="connsiteY3068"/>
                    </a:cxn>
                    <a:cxn ang="0">
                      <a:pos x="connsiteX3069" y="connsiteY3069"/>
                    </a:cxn>
                    <a:cxn ang="0">
                      <a:pos x="connsiteX3070" y="connsiteY3070"/>
                    </a:cxn>
                    <a:cxn ang="0">
                      <a:pos x="connsiteX3071" y="connsiteY3071"/>
                    </a:cxn>
                    <a:cxn ang="0">
                      <a:pos x="connsiteX3072" y="connsiteY3072"/>
                    </a:cxn>
                    <a:cxn ang="0">
                      <a:pos x="connsiteX3073" y="connsiteY3073"/>
                    </a:cxn>
                    <a:cxn ang="0">
                      <a:pos x="connsiteX3074" y="connsiteY3074"/>
                    </a:cxn>
                    <a:cxn ang="0">
                      <a:pos x="connsiteX3075" y="connsiteY3075"/>
                    </a:cxn>
                    <a:cxn ang="0">
                      <a:pos x="connsiteX3076" y="connsiteY3076"/>
                    </a:cxn>
                    <a:cxn ang="0">
                      <a:pos x="connsiteX3077" y="connsiteY3077"/>
                    </a:cxn>
                    <a:cxn ang="0">
                      <a:pos x="connsiteX3078" y="connsiteY3078"/>
                    </a:cxn>
                    <a:cxn ang="0">
                      <a:pos x="connsiteX3079" y="connsiteY3079"/>
                    </a:cxn>
                    <a:cxn ang="0">
                      <a:pos x="connsiteX3080" y="connsiteY3080"/>
                    </a:cxn>
                    <a:cxn ang="0">
                      <a:pos x="connsiteX3081" y="connsiteY3081"/>
                    </a:cxn>
                    <a:cxn ang="0">
                      <a:pos x="connsiteX3082" y="connsiteY3082"/>
                    </a:cxn>
                    <a:cxn ang="0">
                      <a:pos x="connsiteX3083" y="connsiteY3083"/>
                    </a:cxn>
                    <a:cxn ang="0">
                      <a:pos x="connsiteX3084" y="connsiteY3084"/>
                    </a:cxn>
                    <a:cxn ang="0">
                      <a:pos x="connsiteX3085" y="connsiteY3085"/>
                    </a:cxn>
                    <a:cxn ang="0">
                      <a:pos x="connsiteX3086" y="connsiteY3086"/>
                    </a:cxn>
                    <a:cxn ang="0">
                      <a:pos x="connsiteX3087" y="connsiteY3087"/>
                    </a:cxn>
                    <a:cxn ang="0">
                      <a:pos x="connsiteX3088" y="connsiteY3088"/>
                    </a:cxn>
                    <a:cxn ang="0">
                      <a:pos x="connsiteX3089" y="connsiteY3089"/>
                    </a:cxn>
                    <a:cxn ang="0">
                      <a:pos x="connsiteX3090" y="connsiteY3090"/>
                    </a:cxn>
                    <a:cxn ang="0">
                      <a:pos x="connsiteX3091" y="connsiteY3091"/>
                    </a:cxn>
                    <a:cxn ang="0">
                      <a:pos x="connsiteX3092" y="connsiteY3092"/>
                    </a:cxn>
                    <a:cxn ang="0">
                      <a:pos x="connsiteX3093" y="connsiteY3093"/>
                    </a:cxn>
                    <a:cxn ang="0">
                      <a:pos x="connsiteX3094" y="connsiteY3094"/>
                    </a:cxn>
                    <a:cxn ang="0">
                      <a:pos x="connsiteX3095" y="connsiteY3095"/>
                    </a:cxn>
                    <a:cxn ang="0">
                      <a:pos x="connsiteX3096" y="connsiteY3096"/>
                    </a:cxn>
                    <a:cxn ang="0">
                      <a:pos x="connsiteX3097" y="connsiteY3097"/>
                    </a:cxn>
                    <a:cxn ang="0">
                      <a:pos x="connsiteX3098" y="connsiteY3098"/>
                    </a:cxn>
                    <a:cxn ang="0">
                      <a:pos x="connsiteX3099" y="connsiteY3099"/>
                    </a:cxn>
                    <a:cxn ang="0">
                      <a:pos x="connsiteX3100" y="connsiteY3100"/>
                    </a:cxn>
                    <a:cxn ang="0">
                      <a:pos x="connsiteX3101" y="connsiteY3101"/>
                    </a:cxn>
                    <a:cxn ang="0">
                      <a:pos x="connsiteX3102" y="connsiteY3102"/>
                    </a:cxn>
                    <a:cxn ang="0">
                      <a:pos x="connsiteX3103" y="connsiteY3103"/>
                    </a:cxn>
                    <a:cxn ang="0">
                      <a:pos x="connsiteX3104" y="connsiteY3104"/>
                    </a:cxn>
                    <a:cxn ang="0">
                      <a:pos x="connsiteX3105" y="connsiteY3105"/>
                    </a:cxn>
                    <a:cxn ang="0">
                      <a:pos x="connsiteX3106" y="connsiteY3106"/>
                    </a:cxn>
                    <a:cxn ang="0">
                      <a:pos x="connsiteX3107" y="connsiteY3107"/>
                    </a:cxn>
                    <a:cxn ang="0">
                      <a:pos x="connsiteX3108" y="connsiteY3108"/>
                    </a:cxn>
                    <a:cxn ang="0">
                      <a:pos x="connsiteX3109" y="connsiteY3109"/>
                    </a:cxn>
                    <a:cxn ang="0">
                      <a:pos x="connsiteX3110" y="connsiteY3110"/>
                    </a:cxn>
                    <a:cxn ang="0">
                      <a:pos x="connsiteX3111" y="connsiteY3111"/>
                    </a:cxn>
                    <a:cxn ang="0">
                      <a:pos x="connsiteX3112" y="connsiteY3112"/>
                    </a:cxn>
                    <a:cxn ang="0">
                      <a:pos x="connsiteX3113" y="connsiteY3113"/>
                    </a:cxn>
                    <a:cxn ang="0">
                      <a:pos x="connsiteX3114" y="connsiteY3114"/>
                    </a:cxn>
                    <a:cxn ang="0">
                      <a:pos x="connsiteX3115" y="connsiteY3115"/>
                    </a:cxn>
                    <a:cxn ang="0">
                      <a:pos x="connsiteX3116" y="connsiteY3116"/>
                    </a:cxn>
                    <a:cxn ang="0">
                      <a:pos x="connsiteX3117" y="connsiteY3117"/>
                    </a:cxn>
                    <a:cxn ang="0">
                      <a:pos x="connsiteX3118" y="connsiteY3118"/>
                    </a:cxn>
                    <a:cxn ang="0">
                      <a:pos x="connsiteX3119" y="connsiteY3119"/>
                    </a:cxn>
                    <a:cxn ang="0">
                      <a:pos x="connsiteX3120" y="connsiteY3120"/>
                    </a:cxn>
                    <a:cxn ang="0">
                      <a:pos x="connsiteX3121" y="connsiteY3121"/>
                    </a:cxn>
                    <a:cxn ang="0">
                      <a:pos x="connsiteX3122" y="connsiteY3122"/>
                    </a:cxn>
                    <a:cxn ang="0">
                      <a:pos x="connsiteX3123" y="connsiteY3123"/>
                    </a:cxn>
                    <a:cxn ang="0">
                      <a:pos x="connsiteX3124" y="connsiteY3124"/>
                    </a:cxn>
                    <a:cxn ang="0">
                      <a:pos x="connsiteX3125" y="connsiteY3125"/>
                    </a:cxn>
                    <a:cxn ang="0">
                      <a:pos x="connsiteX3126" y="connsiteY3126"/>
                    </a:cxn>
                    <a:cxn ang="0">
                      <a:pos x="connsiteX3127" y="connsiteY3127"/>
                    </a:cxn>
                    <a:cxn ang="0">
                      <a:pos x="connsiteX3128" y="connsiteY3128"/>
                    </a:cxn>
                    <a:cxn ang="0">
                      <a:pos x="connsiteX3129" y="connsiteY3129"/>
                    </a:cxn>
                    <a:cxn ang="0">
                      <a:pos x="connsiteX3130" y="connsiteY3130"/>
                    </a:cxn>
                    <a:cxn ang="0">
                      <a:pos x="connsiteX3131" y="connsiteY3131"/>
                    </a:cxn>
                    <a:cxn ang="0">
                      <a:pos x="connsiteX3132" y="connsiteY3132"/>
                    </a:cxn>
                    <a:cxn ang="0">
                      <a:pos x="connsiteX3133" y="connsiteY3133"/>
                    </a:cxn>
                    <a:cxn ang="0">
                      <a:pos x="connsiteX3134" y="connsiteY3134"/>
                    </a:cxn>
                    <a:cxn ang="0">
                      <a:pos x="connsiteX3135" y="connsiteY3135"/>
                    </a:cxn>
                    <a:cxn ang="0">
                      <a:pos x="connsiteX3136" y="connsiteY3136"/>
                    </a:cxn>
                    <a:cxn ang="0">
                      <a:pos x="connsiteX3137" y="connsiteY3137"/>
                    </a:cxn>
                    <a:cxn ang="0">
                      <a:pos x="connsiteX3138" y="connsiteY3138"/>
                    </a:cxn>
                    <a:cxn ang="0">
                      <a:pos x="connsiteX3139" y="connsiteY3139"/>
                    </a:cxn>
                    <a:cxn ang="0">
                      <a:pos x="connsiteX3140" y="connsiteY3140"/>
                    </a:cxn>
                    <a:cxn ang="0">
                      <a:pos x="connsiteX3141" y="connsiteY3141"/>
                    </a:cxn>
                    <a:cxn ang="0">
                      <a:pos x="connsiteX3142" y="connsiteY3142"/>
                    </a:cxn>
                    <a:cxn ang="0">
                      <a:pos x="connsiteX3143" y="connsiteY3143"/>
                    </a:cxn>
                    <a:cxn ang="0">
                      <a:pos x="connsiteX3144" y="connsiteY3144"/>
                    </a:cxn>
                    <a:cxn ang="0">
                      <a:pos x="connsiteX3145" y="connsiteY3145"/>
                    </a:cxn>
                    <a:cxn ang="0">
                      <a:pos x="connsiteX3146" y="connsiteY3146"/>
                    </a:cxn>
                    <a:cxn ang="0">
                      <a:pos x="connsiteX3147" y="connsiteY3147"/>
                    </a:cxn>
                    <a:cxn ang="0">
                      <a:pos x="connsiteX3148" y="connsiteY3148"/>
                    </a:cxn>
                    <a:cxn ang="0">
                      <a:pos x="connsiteX3149" y="connsiteY3149"/>
                    </a:cxn>
                    <a:cxn ang="0">
                      <a:pos x="connsiteX3150" y="connsiteY3150"/>
                    </a:cxn>
                    <a:cxn ang="0">
                      <a:pos x="connsiteX3151" y="connsiteY3151"/>
                    </a:cxn>
                    <a:cxn ang="0">
                      <a:pos x="connsiteX3152" y="connsiteY3152"/>
                    </a:cxn>
                    <a:cxn ang="0">
                      <a:pos x="connsiteX3153" y="connsiteY3153"/>
                    </a:cxn>
                    <a:cxn ang="0">
                      <a:pos x="connsiteX3154" y="connsiteY3154"/>
                    </a:cxn>
                    <a:cxn ang="0">
                      <a:pos x="connsiteX3155" y="connsiteY3155"/>
                    </a:cxn>
                    <a:cxn ang="0">
                      <a:pos x="connsiteX3156" y="connsiteY3156"/>
                    </a:cxn>
                    <a:cxn ang="0">
                      <a:pos x="connsiteX3157" y="connsiteY3157"/>
                    </a:cxn>
                    <a:cxn ang="0">
                      <a:pos x="connsiteX3158" y="connsiteY3158"/>
                    </a:cxn>
                    <a:cxn ang="0">
                      <a:pos x="connsiteX3159" y="connsiteY3159"/>
                    </a:cxn>
                    <a:cxn ang="0">
                      <a:pos x="connsiteX3160" y="connsiteY3160"/>
                    </a:cxn>
                    <a:cxn ang="0">
                      <a:pos x="connsiteX3161" y="connsiteY3161"/>
                    </a:cxn>
                    <a:cxn ang="0">
                      <a:pos x="connsiteX3162" y="connsiteY3162"/>
                    </a:cxn>
                    <a:cxn ang="0">
                      <a:pos x="connsiteX3163" y="connsiteY3163"/>
                    </a:cxn>
                    <a:cxn ang="0">
                      <a:pos x="connsiteX3164" y="connsiteY3164"/>
                    </a:cxn>
                    <a:cxn ang="0">
                      <a:pos x="connsiteX3165" y="connsiteY3165"/>
                    </a:cxn>
                    <a:cxn ang="0">
                      <a:pos x="connsiteX3166" y="connsiteY3166"/>
                    </a:cxn>
                    <a:cxn ang="0">
                      <a:pos x="connsiteX3167" y="connsiteY3167"/>
                    </a:cxn>
                    <a:cxn ang="0">
                      <a:pos x="connsiteX3168" y="connsiteY3168"/>
                    </a:cxn>
                    <a:cxn ang="0">
                      <a:pos x="connsiteX3169" y="connsiteY3169"/>
                    </a:cxn>
                    <a:cxn ang="0">
                      <a:pos x="connsiteX3170" y="connsiteY3170"/>
                    </a:cxn>
                    <a:cxn ang="0">
                      <a:pos x="connsiteX3171" y="connsiteY3171"/>
                    </a:cxn>
                    <a:cxn ang="0">
                      <a:pos x="connsiteX3172" y="connsiteY3172"/>
                    </a:cxn>
                    <a:cxn ang="0">
                      <a:pos x="connsiteX3173" y="connsiteY3173"/>
                    </a:cxn>
                    <a:cxn ang="0">
                      <a:pos x="connsiteX3174" y="connsiteY3174"/>
                    </a:cxn>
                    <a:cxn ang="0">
                      <a:pos x="connsiteX3175" y="connsiteY3175"/>
                    </a:cxn>
                    <a:cxn ang="0">
                      <a:pos x="connsiteX3176" y="connsiteY3176"/>
                    </a:cxn>
                    <a:cxn ang="0">
                      <a:pos x="connsiteX3177" y="connsiteY3177"/>
                    </a:cxn>
                    <a:cxn ang="0">
                      <a:pos x="connsiteX3178" y="connsiteY3178"/>
                    </a:cxn>
                    <a:cxn ang="0">
                      <a:pos x="connsiteX3179" y="connsiteY3179"/>
                    </a:cxn>
                    <a:cxn ang="0">
                      <a:pos x="connsiteX3180" y="connsiteY3180"/>
                    </a:cxn>
                    <a:cxn ang="0">
                      <a:pos x="connsiteX3181" y="connsiteY3181"/>
                    </a:cxn>
                    <a:cxn ang="0">
                      <a:pos x="connsiteX3182" y="connsiteY3182"/>
                    </a:cxn>
                    <a:cxn ang="0">
                      <a:pos x="connsiteX3183" y="connsiteY3183"/>
                    </a:cxn>
                    <a:cxn ang="0">
                      <a:pos x="connsiteX3184" y="connsiteY3184"/>
                    </a:cxn>
                    <a:cxn ang="0">
                      <a:pos x="connsiteX3185" y="connsiteY3185"/>
                    </a:cxn>
                    <a:cxn ang="0">
                      <a:pos x="connsiteX3186" y="connsiteY3186"/>
                    </a:cxn>
                    <a:cxn ang="0">
                      <a:pos x="connsiteX3187" y="connsiteY3187"/>
                    </a:cxn>
                    <a:cxn ang="0">
                      <a:pos x="connsiteX3188" y="connsiteY3188"/>
                    </a:cxn>
                    <a:cxn ang="0">
                      <a:pos x="connsiteX3189" y="connsiteY3189"/>
                    </a:cxn>
                    <a:cxn ang="0">
                      <a:pos x="connsiteX3190" y="connsiteY3190"/>
                    </a:cxn>
                    <a:cxn ang="0">
                      <a:pos x="connsiteX3191" y="connsiteY3191"/>
                    </a:cxn>
                    <a:cxn ang="0">
                      <a:pos x="connsiteX3192" y="connsiteY3192"/>
                    </a:cxn>
                    <a:cxn ang="0">
                      <a:pos x="connsiteX3193" y="connsiteY3193"/>
                    </a:cxn>
                    <a:cxn ang="0">
                      <a:pos x="connsiteX3194" y="connsiteY3194"/>
                    </a:cxn>
                    <a:cxn ang="0">
                      <a:pos x="connsiteX3195" y="connsiteY3195"/>
                    </a:cxn>
                    <a:cxn ang="0">
                      <a:pos x="connsiteX3196" y="connsiteY3196"/>
                    </a:cxn>
                    <a:cxn ang="0">
                      <a:pos x="connsiteX3197" y="connsiteY3197"/>
                    </a:cxn>
                    <a:cxn ang="0">
                      <a:pos x="connsiteX3198" y="connsiteY3198"/>
                    </a:cxn>
                    <a:cxn ang="0">
                      <a:pos x="connsiteX3199" y="connsiteY3199"/>
                    </a:cxn>
                    <a:cxn ang="0">
                      <a:pos x="connsiteX3200" y="connsiteY3200"/>
                    </a:cxn>
                    <a:cxn ang="0">
                      <a:pos x="connsiteX3201" y="connsiteY3201"/>
                    </a:cxn>
                    <a:cxn ang="0">
                      <a:pos x="connsiteX3202" y="connsiteY3202"/>
                    </a:cxn>
                    <a:cxn ang="0">
                      <a:pos x="connsiteX3203" y="connsiteY3203"/>
                    </a:cxn>
                    <a:cxn ang="0">
                      <a:pos x="connsiteX3204" y="connsiteY3204"/>
                    </a:cxn>
                    <a:cxn ang="0">
                      <a:pos x="connsiteX3205" y="connsiteY3205"/>
                    </a:cxn>
                    <a:cxn ang="0">
                      <a:pos x="connsiteX3206" y="connsiteY3206"/>
                    </a:cxn>
                    <a:cxn ang="0">
                      <a:pos x="connsiteX3207" y="connsiteY3207"/>
                    </a:cxn>
                    <a:cxn ang="0">
                      <a:pos x="connsiteX3208" y="connsiteY3208"/>
                    </a:cxn>
                    <a:cxn ang="0">
                      <a:pos x="connsiteX3209" y="connsiteY3209"/>
                    </a:cxn>
                    <a:cxn ang="0">
                      <a:pos x="connsiteX3210" y="connsiteY3210"/>
                    </a:cxn>
                    <a:cxn ang="0">
                      <a:pos x="connsiteX3211" y="connsiteY3211"/>
                    </a:cxn>
                    <a:cxn ang="0">
                      <a:pos x="connsiteX3212" y="connsiteY3212"/>
                    </a:cxn>
                    <a:cxn ang="0">
                      <a:pos x="connsiteX3213" y="connsiteY3213"/>
                    </a:cxn>
                    <a:cxn ang="0">
                      <a:pos x="connsiteX3214" y="connsiteY3214"/>
                    </a:cxn>
                    <a:cxn ang="0">
                      <a:pos x="connsiteX3215" y="connsiteY3215"/>
                    </a:cxn>
                    <a:cxn ang="0">
                      <a:pos x="connsiteX3216" y="connsiteY3216"/>
                    </a:cxn>
                    <a:cxn ang="0">
                      <a:pos x="connsiteX3217" y="connsiteY3217"/>
                    </a:cxn>
                    <a:cxn ang="0">
                      <a:pos x="connsiteX3218" y="connsiteY3218"/>
                    </a:cxn>
                    <a:cxn ang="0">
                      <a:pos x="connsiteX3219" y="connsiteY3219"/>
                    </a:cxn>
                    <a:cxn ang="0">
                      <a:pos x="connsiteX3220" y="connsiteY3220"/>
                    </a:cxn>
                    <a:cxn ang="0">
                      <a:pos x="connsiteX3221" y="connsiteY3221"/>
                    </a:cxn>
                    <a:cxn ang="0">
                      <a:pos x="connsiteX3222" y="connsiteY3222"/>
                    </a:cxn>
                    <a:cxn ang="0">
                      <a:pos x="connsiteX3223" y="connsiteY3223"/>
                    </a:cxn>
                    <a:cxn ang="0">
                      <a:pos x="connsiteX3224" y="connsiteY3224"/>
                    </a:cxn>
                    <a:cxn ang="0">
                      <a:pos x="connsiteX3225" y="connsiteY3225"/>
                    </a:cxn>
                    <a:cxn ang="0">
                      <a:pos x="connsiteX3226" y="connsiteY3226"/>
                    </a:cxn>
                    <a:cxn ang="0">
                      <a:pos x="connsiteX3227" y="connsiteY3227"/>
                    </a:cxn>
                    <a:cxn ang="0">
                      <a:pos x="connsiteX3228" y="connsiteY3228"/>
                    </a:cxn>
                    <a:cxn ang="0">
                      <a:pos x="connsiteX3229" y="connsiteY3229"/>
                    </a:cxn>
                    <a:cxn ang="0">
                      <a:pos x="connsiteX3230" y="connsiteY3230"/>
                    </a:cxn>
                    <a:cxn ang="0">
                      <a:pos x="connsiteX3231" y="connsiteY3231"/>
                    </a:cxn>
                    <a:cxn ang="0">
                      <a:pos x="connsiteX3232" y="connsiteY3232"/>
                    </a:cxn>
                    <a:cxn ang="0">
                      <a:pos x="connsiteX3233" y="connsiteY3233"/>
                    </a:cxn>
                    <a:cxn ang="0">
                      <a:pos x="connsiteX3234" y="connsiteY3234"/>
                    </a:cxn>
                    <a:cxn ang="0">
                      <a:pos x="connsiteX3235" y="connsiteY3235"/>
                    </a:cxn>
                    <a:cxn ang="0">
                      <a:pos x="connsiteX3236" y="connsiteY3236"/>
                    </a:cxn>
                    <a:cxn ang="0">
                      <a:pos x="connsiteX3237" y="connsiteY3237"/>
                    </a:cxn>
                    <a:cxn ang="0">
                      <a:pos x="connsiteX3238" y="connsiteY3238"/>
                    </a:cxn>
                    <a:cxn ang="0">
                      <a:pos x="connsiteX3239" y="connsiteY3239"/>
                    </a:cxn>
                    <a:cxn ang="0">
                      <a:pos x="connsiteX3240" y="connsiteY3240"/>
                    </a:cxn>
                    <a:cxn ang="0">
                      <a:pos x="connsiteX3241" y="connsiteY3241"/>
                    </a:cxn>
                    <a:cxn ang="0">
                      <a:pos x="connsiteX3242" y="connsiteY3242"/>
                    </a:cxn>
                    <a:cxn ang="0">
                      <a:pos x="connsiteX3243" y="connsiteY3243"/>
                    </a:cxn>
                    <a:cxn ang="0">
                      <a:pos x="connsiteX3244" y="connsiteY3244"/>
                    </a:cxn>
                    <a:cxn ang="0">
                      <a:pos x="connsiteX3245" y="connsiteY3245"/>
                    </a:cxn>
                    <a:cxn ang="0">
                      <a:pos x="connsiteX3246" y="connsiteY3246"/>
                    </a:cxn>
                    <a:cxn ang="0">
                      <a:pos x="connsiteX3247" y="connsiteY3247"/>
                    </a:cxn>
                    <a:cxn ang="0">
                      <a:pos x="connsiteX3248" y="connsiteY3248"/>
                    </a:cxn>
                    <a:cxn ang="0">
                      <a:pos x="connsiteX3249" y="connsiteY3249"/>
                    </a:cxn>
                    <a:cxn ang="0">
                      <a:pos x="connsiteX3250" y="connsiteY3250"/>
                    </a:cxn>
                    <a:cxn ang="0">
                      <a:pos x="connsiteX3251" y="connsiteY3251"/>
                    </a:cxn>
                    <a:cxn ang="0">
                      <a:pos x="connsiteX3252" y="connsiteY3252"/>
                    </a:cxn>
                    <a:cxn ang="0">
                      <a:pos x="connsiteX3253" y="connsiteY3253"/>
                    </a:cxn>
                    <a:cxn ang="0">
                      <a:pos x="connsiteX3254" y="connsiteY3254"/>
                    </a:cxn>
                    <a:cxn ang="0">
                      <a:pos x="connsiteX3255" y="connsiteY3255"/>
                    </a:cxn>
                    <a:cxn ang="0">
                      <a:pos x="connsiteX3256" y="connsiteY3256"/>
                    </a:cxn>
                    <a:cxn ang="0">
                      <a:pos x="connsiteX3257" y="connsiteY3257"/>
                    </a:cxn>
                    <a:cxn ang="0">
                      <a:pos x="connsiteX3258" y="connsiteY3258"/>
                    </a:cxn>
                    <a:cxn ang="0">
                      <a:pos x="connsiteX3259" y="connsiteY3259"/>
                    </a:cxn>
                    <a:cxn ang="0">
                      <a:pos x="connsiteX3260" y="connsiteY3260"/>
                    </a:cxn>
                    <a:cxn ang="0">
                      <a:pos x="connsiteX3261" y="connsiteY3261"/>
                    </a:cxn>
                    <a:cxn ang="0">
                      <a:pos x="connsiteX3262" y="connsiteY3262"/>
                    </a:cxn>
                    <a:cxn ang="0">
                      <a:pos x="connsiteX3263" y="connsiteY3263"/>
                    </a:cxn>
                    <a:cxn ang="0">
                      <a:pos x="connsiteX3264" y="connsiteY3264"/>
                    </a:cxn>
                    <a:cxn ang="0">
                      <a:pos x="connsiteX3265" y="connsiteY3265"/>
                    </a:cxn>
                    <a:cxn ang="0">
                      <a:pos x="connsiteX3266" y="connsiteY3266"/>
                    </a:cxn>
                    <a:cxn ang="0">
                      <a:pos x="connsiteX3267" y="connsiteY3267"/>
                    </a:cxn>
                    <a:cxn ang="0">
                      <a:pos x="connsiteX3268" y="connsiteY3268"/>
                    </a:cxn>
                    <a:cxn ang="0">
                      <a:pos x="connsiteX3269" y="connsiteY3269"/>
                    </a:cxn>
                    <a:cxn ang="0">
                      <a:pos x="connsiteX3270" y="connsiteY3270"/>
                    </a:cxn>
                    <a:cxn ang="0">
                      <a:pos x="connsiteX3271" y="connsiteY3271"/>
                    </a:cxn>
                    <a:cxn ang="0">
                      <a:pos x="connsiteX3272" y="connsiteY3272"/>
                    </a:cxn>
                    <a:cxn ang="0">
                      <a:pos x="connsiteX3273" y="connsiteY3273"/>
                    </a:cxn>
                    <a:cxn ang="0">
                      <a:pos x="connsiteX3274" y="connsiteY3274"/>
                    </a:cxn>
                    <a:cxn ang="0">
                      <a:pos x="connsiteX3275" y="connsiteY3275"/>
                    </a:cxn>
                    <a:cxn ang="0">
                      <a:pos x="connsiteX3276" y="connsiteY3276"/>
                    </a:cxn>
                    <a:cxn ang="0">
                      <a:pos x="connsiteX3277" y="connsiteY3277"/>
                    </a:cxn>
                    <a:cxn ang="0">
                      <a:pos x="connsiteX3278" y="connsiteY3278"/>
                    </a:cxn>
                    <a:cxn ang="0">
                      <a:pos x="connsiteX3279" y="connsiteY3279"/>
                    </a:cxn>
                    <a:cxn ang="0">
                      <a:pos x="connsiteX3280" y="connsiteY3280"/>
                    </a:cxn>
                    <a:cxn ang="0">
                      <a:pos x="connsiteX3281" y="connsiteY3281"/>
                    </a:cxn>
                    <a:cxn ang="0">
                      <a:pos x="connsiteX3282" y="connsiteY3282"/>
                    </a:cxn>
                    <a:cxn ang="0">
                      <a:pos x="connsiteX3283" y="connsiteY3283"/>
                    </a:cxn>
                    <a:cxn ang="0">
                      <a:pos x="connsiteX3284" y="connsiteY3284"/>
                    </a:cxn>
                    <a:cxn ang="0">
                      <a:pos x="connsiteX3285" y="connsiteY3285"/>
                    </a:cxn>
                    <a:cxn ang="0">
                      <a:pos x="connsiteX3286" y="connsiteY3286"/>
                    </a:cxn>
                    <a:cxn ang="0">
                      <a:pos x="connsiteX3287" y="connsiteY3287"/>
                    </a:cxn>
                    <a:cxn ang="0">
                      <a:pos x="connsiteX3288" y="connsiteY3288"/>
                    </a:cxn>
                    <a:cxn ang="0">
                      <a:pos x="connsiteX3289" y="connsiteY3289"/>
                    </a:cxn>
                    <a:cxn ang="0">
                      <a:pos x="connsiteX3290" y="connsiteY3290"/>
                    </a:cxn>
                    <a:cxn ang="0">
                      <a:pos x="connsiteX3291" y="connsiteY3291"/>
                    </a:cxn>
                    <a:cxn ang="0">
                      <a:pos x="connsiteX3292" y="connsiteY3292"/>
                    </a:cxn>
                    <a:cxn ang="0">
                      <a:pos x="connsiteX3293" y="connsiteY3293"/>
                    </a:cxn>
                    <a:cxn ang="0">
                      <a:pos x="connsiteX3294" y="connsiteY3294"/>
                    </a:cxn>
                    <a:cxn ang="0">
                      <a:pos x="connsiteX3295" y="connsiteY3295"/>
                    </a:cxn>
                    <a:cxn ang="0">
                      <a:pos x="connsiteX3296" y="connsiteY3296"/>
                    </a:cxn>
                    <a:cxn ang="0">
                      <a:pos x="connsiteX3297" y="connsiteY3297"/>
                    </a:cxn>
                    <a:cxn ang="0">
                      <a:pos x="connsiteX3298" y="connsiteY3298"/>
                    </a:cxn>
                  </a:cxnLst>
                  <a:rect l="l" t="t" r="r" b="b"/>
                  <a:pathLst>
                    <a:path w="2268486" h="1208282">
                      <a:moveTo>
                        <a:pt x="1437503" y="117162"/>
                      </a:moveTo>
                      <a:lnTo>
                        <a:pt x="1461760" y="115749"/>
                      </a:lnTo>
                      <a:lnTo>
                        <a:pt x="1473632" y="108897"/>
                      </a:lnTo>
                      <a:lnTo>
                        <a:pt x="1465446" y="102993"/>
                      </a:lnTo>
                      <a:lnTo>
                        <a:pt x="1473202" y="98270"/>
                      </a:lnTo>
                      <a:lnTo>
                        <a:pt x="1467896" y="92367"/>
                      </a:lnTo>
                      <a:lnTo>
                        <a:pt x="1459135" y="93548"/>
                      </a:lnTo>
                      <a:lnTo>
                        <a:pt x="1451267" y="92312"/>
                      </a:lnTo>
                      <a:lnTo>
                        <a:pt x="1457938" y="88837"/>
                      </a:lnTo>
                      <a:lnTo>
                        <a:pt x="1448730" y="83640"/>
                      </a:lnTo>
                      <a:lnTo>
                        <a:pt x="1435764" y="86748"/>
                      </a:lnTo>
                      <a:lnTo>
                        <a:pt x="1430697" y="88825"/>
                      </a:lnTo>
                      <a:lnTo>
                        <a:pt x="1431998" y="82922"/>
                      </a:lnTo>
                      <a:lnTo>
                        <a:pt x="1425176" y="78198"/>
                      </a:lnTo>
                      <a:lnTo>
                        <a:pt x="1413031" y="78198"/>
                      </a:lnTo>
                      <a:lnTo>
                        <a:pt x="1399675" y="79379"/>
                      </a:lnTo>
                      <a:lnTo>
                        <a:pt x="1386844" y="78198"/>
                      </a:lnTo>
                      <a:lnTo>
                        <a:pt x="1375937" y="85857"/>
                      </a:lnTo>
                      <a:lnTo>
                        <a:pt x="1391536" y="87000"/>
                      </a:lnTo>
                      <a:lnTo>
                        <a:pt x="1387219" y="88825"/>
                      </a:lnTo>
                      <a:lnTo>
                        <a:pt x="1376440" y="93548"/>
                      </a:lnTo>
                      <a:lnTo>
                        <a:pt x="1398087" y="88825"/>
                      </a:lnTo>
                      <a:lnTo>
                        <a:pt x="1403983" y="94729"/>
                      </a:lnTo>
                      <a:lnTo>
                        <a:pt x="1397544" y="98270"/>
                      </a:lnTo>
                      <a:lnTo>
                        <a:pt x="1383597" y="97090"/>
                      </a:lnTo>
                      <a:lnTo>
                        <a:pt x="1377222" y="97090"/>
                      </a:lnTo>
                      <a:lnTo>
                        <a:pt x="1368373" y="98270"/>
                      </a:lnTo>
                      <a:lnTo>
                        <a:pt x="1368525" y="102993"/>
                      </a:lnTo>
                      <a:lnTo>
                        <a:pt x="1373783" y="104275"/>
                      </a:lnTo>
                      <a:lnTo>
                        <a:pt x="1392254" y="104573"/>
                      </a:lnTo>
                      <a:lnTo>
                        <a:pt x="1399611" y="102993"/>
                      </a:lnTo>
                      <a:lnTo>
                        <a:pt x="1407869" y="102349"/>
                      </a:lnTo>
                      <a:lnTo>
                        <a:pt x="1400369" y="105989"/>
                      </a:lnTo>
                      <a:lnTo>
                        <a:pt x="1428144" y="106146"/>
                      </a:lnTo>
                      <a:lnTo>
                        <a:pt x="1432333" y="108897"/>
                      </a:lnTo>
                      <a:lnTo>
                        <a:pt x="1429844" y="113017"/>
                      </a:lnTo>
                      <a:lnTo>
                        <a:pt x="1437503" y="117162"/>
                      </a:lnTo>
                      <a:close/>
                      <a:moveTo>
                        <a:pt x="957204" y="167127"/>
                      </a:moveTo>
                      <a:lnTo>
                        <a:pt x="965534" y="164470"/>
                      </a:lnTo>
                      <a:lnTo>
                        <a:pt x="976178" y="155615"/>
                      </a:lnTo>
                      <a:lnTo>
                        <a:pt x="981468" y="156306"/>
                      </a:lnTo>
                      <a:lnTo>
                        <a:pt x="973058" y="160928"/>
                      </a:lnTo>
                      <a:lnTo>
                        <a:pt x="973928" y="165710"/>
                      </a:lnTo>
                      <a:lnTo>
                        <a:pt x="984907" y="165611"/>
                      </a:lnTo>
                      <a:lnTo>
                        <a:pt x="989431" y="164513"/>
                      </a:lnTo>
                      <a:lnTo>
                        <a:pt x="997969" y="160928"/>
                      </a:lnTo>
                      <a:lnTo>
                        <a:pt x="1007847" y="152958"/>
                      </a:lnTo>
                      <a:lnTo>
                        <a:pt x="1005541" y="157525"/>
                      </a:lnTo>
                      <a:lnTo>
                        <a:pt x="1011302" y="159157"/>
                      </a:lnTo>
                      <a:lnTo>
                        <a:pt x="1029702" y="152073"/>
                      </a:lnTo>
                      <a:lnTo>
                        <a:pt x="1036500" y="149416"/>
                      </a:lnTo>
                      <a:lnTo>
                        <a:pt x="1047854" y="143218"/>
                      </a:lnTo>
                      <a:lnTo>
                        <a:pt x="1061745" y="141447"/>
                      </a:lnTo>
                      <a:lnTo>
                        <a:pt x="1044982" y="149416"/>
                      </a:lnTo>
                      <a:lnTo>
                        <a:pt x="1046075" y="154178"/>
                      </a:lnTo>
                      <a:lnTo>
                        <a:pt x="1050551" y="154729"/>
                      </a:lnTo>
                      <a:lnTo>
                        <a:pt x="1060964" y="152958"/>
                      </a:lnTo>
                      <a:lnTo>
                        <a:pt x="1064658" y="148531"/>
                      </a:lnTo>
                      <a:lnTo>
                        <a:pt x="1075733" y="146760"/>
                      </a:lnTo>
                      <a:lnTo>
                        <a:pt x="1087542" y="146861"/>
                      </a:lnTo>
                      <a:lnTo>
                        <a:pt x="1093885" y="145090"/>
                      </a:lnTo>
                      <a:lnTo>
                        <a:pt x="1095808" y="138006"/>
                      </a:lnTo>
                      <a:lnTo>
                        <a:pt x="1101936" y="139453"/>
                      </a:lnTo>
                      <a:lnTo>
                        <a:pt x="1106867" y="137019"/>
                      </a:lnTo>
                      <a:lnTo>
                        <a:pt x="1101154" y="136133"/>
                      </a:lnTo>
                      <a:lnTo>
                        <a:pt x="1106333" y="132591"/>
                      </a:lnTo>
                      <a:lnTo>
                        <a:pt x="1115317" y="131706"/>
                      </a:lnTo>
                      <a:lnTo>
                        <a:pt x="1126161" y="129050"/>
                      </a:lnTo>
                      <a:lnTo>
                        <a:pt x="1119578" y="126393"/>
                      </a:lnTo>
                      <a:lnTo>
                        <a:pt x="1119011" y="121079"/>
                      </a:lnTo>
                      <a:lnTo>
                        <a:pt x="1105383" y="122717"/>
                      </a:lnTo>
                      <a:lnTo>
                        <a:pt x="1101218" y="123736"/>
                      </a:lnTo>
                      <a:lnTo>
                        <a:pt x="1085013" y="129050"/>
                      </a:lnTo>
                      <a:lnTo>
                        <a:pt x="1077185" y="127278"/>
                      </a:lnTo>
                      <a:lnTo>
                        <a:pt x="1066812" y="127046"/>
                      </a:lnTo>
                      <a:lnTo>
                        <a:pt x="1049434" y="129261"/>
                      </a:lnTo>
                      <a:lnTo>
                        <a:pt x="1042724" y="132591"/>
                      </a:lnTo>
                      <a:lnTo>
                        <a:pt x="1030117" y="135298"/>
                      </a:lnTo>
                      <a:lnTo>
                        <a:pt x="1019297" y="137905"/>
                      </a:lnTo>
                      <a:lnTo>
                        <a:pt x="1009012" y="141447"/>
                      </a:lnTo>
                      <a:lnTo>
                        <a:pt x="995711" y="142332"/>
                      </a:lnTo>
                      <a:lnTo>
                        <a:pt x="975667" y="148531"/>
                      </a:lnTo>
                      <a:lnTo>
                        <a:pt x="960284" y="151187"/>
                      </a:lnTo>
                      <a:lnTo>
                        <a:pt x="942076" y="154729"/>
                      </a:lnTo>
                      <a:lnTo>
                        <a:pt x="931623" y="158271"/>
                      </a:lnTo>
                      <a:lnTo>
                        <a:pt x="932597" y="162699"/>
                      </a:lnTo>
                      <a:lnTo>
                        <a:pt x="951347" y="158668"/>
                      </a:lnTo>
                      <a:lnTo>
                        <a:pt x="954762" y="163585"/>
                      </a:lnTo>
                      <a:lnTo>
                        <a:pt x="961178" y="163585"/>
                      </a:lnTo>
                      <a:lnTo>
                        <a:pt x="957204" y="167127"/>
                      </a:lnTo>
                      <a:close/>
                      <a:moveTo>
                        <a:pt x="1004751" y="172669"/>
                      </a:moveTo>
                      <a:lnTo>
                        <a:pt x="1023207" y="165831"/>
                      </a:lnTo>
                      <a:lnTo>
                        <a:pt x="1041926" y="159258"/>
                      </a:lnTo>
                      <a:lnTo>
                        <a:pt x="1036971" y="157487"/>
                      </a:lnTo>
                      <a:lnTo>
                        <a:pt x="1024874" y="161608"/>
                      </a:lnTo>
                      <a:lnTo>
                        <a:pt x="1009451" y="164404"/>
                      </a:lnTo>
                      <a:lnTo>
                        <a:pt x="985354" y="170308"/>
                      </a:lnTo>
                      <a:lnTo>
                        <a:pt x="994211" y="171841"/>
                      </a:lnTo>
                      <a:lnTo>
                        <a:pt x="1004751" y="172669"/>
                      </a:lnTo>
                      <a:close/>
                      <a:moveTo>
                        <a:pt x="1162282" y="119114"/>
                      </a:moveTo>
                      <a:lnTo>
                        <a:pt x="1169208" y="119114"/>
                      </a:lnTo>
                      <a:lnTo>
                        <a:pt x="1178599" y="116753"/>
                      </a:lnTo>
                      <a:lnTo>
                        <a:pt x="1174035" y="109669"/>
                      </a:lnTo>
                      <a:lnTo>
                        <a:pt x="1153752" y="113211"/>
                      </a:lnTo>
                      <a:lnTo>
                        <a:pt x="1161069" y="116756"/>
                      </a:lnTo>
                      <a:close/>
                      <a:moveTo>
                        <a:pt x="1201483" y="105355"/>
                      </a:moveTo>
                      <a:lnTo>
                        <a:pt x="1218749" y="103702"/>
                      </a:lnTo>
                      <a:lnTo>
                        <a:pt x="1230479" y="102578"/>
                      </a:lnTo>
                      <a:lnTo>
                        <a:pt x="1249788" y="100838"/>
                      </a:lnTo>
                      <a:lnTo>
                        <a:pt x="1282374" y="101813"/>
                      </a:lnTo>
                      <a:lnTo>
                        <a:pt x="1289205" y="99043"/>
                      </a:lnTo>
                      <a:lnTo>
                        <a:pt x="1283244" y="93139"/>
                      </a:lnTo>
                      <a:lnTo>
                        <a:pt x="1276622" y="91368"/>
                      </a:lnTo>
                      <a:lnTo>
                        <a:pt x="1268906" y="91368"/>
                      </a:lnTo>
                      <a:lnTo>
                        <a:pt x="1248041" y="97592"/>
                      </a:lnTo>
                      <a:lnTo>
                        <a:pt x="1230686" y="97862"/>
                      </a:lnTo>
                      <a:lnTo>
                        <a:pt x="1226146" y="98486"/>
                      </a:lnTo>
                      <a:lnTo>
                        <a:pt x="1209167" y="100814"/>
                      </a:lnTo>
                      <a:lnTo>
                        <a:pt x="1201483" y="105355"/>
                      </a:lnTo>
                      <a:close/>
                      <a:moveTo>
                        <a:pt x="1141616" y="143909"/>
                      </a:moveTo>
                      <a:lnTo>
                        <a:pt x="1149954" y="140367"/>
                      </a:lnTo>
                      <a:lnTo>
                        <a:pt x="1141903" y="139777"/>
                      </a:lnTo>
                      <a:lnTo>
                        <a:pt x="1132839" y="138596"/>
                      </a:lnTo>
                      <a:lnTo>
                        <a:pt x="1116482" y="142139"/>
                      </a:lnTo>
                      <a:lnTo>
                        <a:pt x="1141616" y="143909"/>
                      </a:lnTo>
                      <a:close/>
                      <a:moveTo>
                        <a:pt x="1068248" y="202117"/>
                      </a:moveTo>
                      <a:lnTo>
                        <a:pt x="1089393" y="202117"/>
                      </a:lnTo>
                      <a:lnTo>
                        <a:pt x="1101051" y="200181"/>
                      </a:lnTo>
                      <a:lnTo>
                        <a:pt x="1113769" y="197275"/>
                      </a:lnTo>
                      <a:lnTo>
                        <a:pt x="1129368" y="194369"/>
                      </a:lnTo>
                      <a:lnTo>
                        <a:pt x="1139119" y="189525"/>
                      </a:lnTo>
                      <a:lnTo>
                        <a:pt x="1144576" y="190738"/>
                      </a:lnTo>
                      <a:lnTo>
                        <a:pt x="1161564" y="189446"/>
                      </a:lnTo>
                      <a:lnTo>
                        <a:pt x="1180434" y="185723"/>
                      </a:lnTo>
                      <a:lnTo>
                        <a:pt x="1192985" y="186619"/>
                      </a:lnTo>
                      <a:lnTo>
                        <a:pt x="1199712" y="184837"/>
                      </a:lnTo>
                      <a:lnTo>
                        <a:pt x="1208257" y="188557"/>
                      </a:lnTo>
                      <a:lnTo>
                        <a:pt x="1227558" y="185565"/>
                      </a:lnTo>
                      <a:lnTo>
                        <a:pt x="1241546" y="182181"/>
                      </a:lnTo>
                      <a:lnTo>
                        <a:pt x="1251504" y="176867"/>
                      </a:lnTo>
                      <a:lnTo>
                        <a:pt x="1261246" y="173325"/>
                      </a:lnTo>
                      <a:lnTo>
                        <a:pt x="1269425" y="169294"/>
                      </a:lnTo>
                      <a:lnTo>
                        <a:pt x="1273478" y="165161"/>
                      </a:lnTo>
                      <a:lnTo>
                        <a:pt x="1263001" y="159157"/>
                      </a:lnTo>
                      <a:lnTo>
                        <a:pt x="1249956" y="160928"/>
                      </a:lnTo>
                      <a:lnTo>
                        <a:pt x="1241562" y="167084"/>
                      </a:lnTo>
                      <a:lnTo>
                        <a:pt x="1237819" y="163585"/>
                      </a:lnTo>
                      <a:lnTo>
                        <a:pt x="1231404" y="163585"/>
                      </a:lnTo>
                      <a:lnTo>
                        <a:pt x="1218742" y="167127"/>
                      </a:lnTo>
                      <a:lnTo>
                        <a:pt x="1235497" y="160042"/>
                      </a:lnTo>
                      <a:lnTo>
                        <a:pt x="1223186" y="159157"/>
                      </a:lnTo>
                      <a:lnTo>
                        <a:pt x="1231779" y="156500"/>
                      </a:lnTo>
                      <a:lnTo>
                        <a:pt x="1231436" y="152073"/>
                      </a:lnTo>
                      <a:lnTo>
                        <a:pt x="1235665" y="145874"/>
                      </a:lnTo>
                      <a:lnTo>
                        <a:pt x="1243022" y="144103"/>
                      </a:lnTo>
                      <a:lnTo>
                        <a:pt x="1237828" y="139675"/>
                      </a:lnTo>
                      <a:lnTo>
                        <a:pt x="1230806" y="139675"/>
                      </a:lnTo>
                      <a:lnTo>
                        <a:pt x="1221678" y="143230"/>
                      </a:lnTo>
                      <a:lnTo>
                        <a:pt x="1211361" y="147645"/>
                      </a:lnTo>
                      <a:lnTo>
                        <a:pt x="1206422" y="147645"/>
                      </a:lnTo>
                      <a:lnTo>
                        <a:pt x="1197797" y="150302"/>
                      </a:lnTo>
                      <a:lnTo>
                        <a:pt x="1198028" y="154729"/>
                      </a:lnTo>
                      <a:lnTo>
                        <a:pt x="1206430" y="157386"/>
                      </a:lnTo>
                      <a:lnTo>
                        <a:pt x="1198706" y="160928"/>
                      </a:lnTo>
                      <a:lnTo>
                        <a:pt x="1188541" y="160042"/>
                      </a:lnTo>
                      <a:lnTo>
                        <a:pt x="1195044" y="163585"/>
                      </a:lnTo>
                      <a:lnTo>
                        <a:pt x="1201594" y="167127"/>
                      </a:lnTo>
                      <a:lnTo>
                        <a:pt x="1196241" y="171554"/>
                      </a:lnTo>
                      <a:lnTo>
                        <a:pt x="1185708" y="172440"/>
                      </a:lnTo>
                      <a:lnTo>
                        <a:pt x="1161053" y="172440"/>
                      </a:lnTo>
                      <a:lnTo>
                        <a:pt x="1145677" y="172836"/>
                      </a:lnTo>
                      <a:lnTo>
                        <a:pt x="1151047" y="168012"/>
                      </a:lnTo>
                      <a:lnTo>
                        <a:pt x="1147808" y="162699"/>
                      </a:lnTo>
                      <a:lnTo>
                        <a:pt x="1142470" y="160928"/>
                      </a:lnTo>
                      <a:lnTo>
                        <a:pt x="1144018" y="156451"/>
                      </a:lnTo>
                      <a:lnTo>
                        <a:pt x="1114527" y="156897"/>
                      </a:lnTo>
                      <a:lnTo>
                        <a:pt x="1121501" y="151572"/>
                      </a:lnTo>
                      <a:lnTo>
                        <a:pt x="1113857" y="149160"/>
                      </a:lnTo>
                      <a:lnTo>
                        <a:pt x="1096439" y="148531"/>
                      </a:lnTo>
                      <a:lnTo>
                        <a:pt x="1082794" y="152073"/>
                      </a:lnTo>
                      <a:lnTo>
                        <a:pt x="1092186" y="156306"/>
                      </a:lnTo>
                      <a:lnTo>
                        <a:pt x="1069820" y="155615"/>
                      </a:lnTo>
                      <a:lnTo>
                        <a:pt x="1058817" y="158271"/>
                      </a:lnTo>
                      <a:lnTo>
                        <a:pt x="1065408" y="164470"/>
                      </a:lnTo>
                      <a:lnTo>
                        <a:pt x="1041989" y="165355"/>
                      </a:lnTo>
                      <a:lnTo>
                        <a:pt x="1029742" y="169784"/>
                      </a:lnTo>
                      <a:lnTo>
                        <a:pt x="1047902" y="171554"/>
                      </a:lnTo>
                      <a:lnTo>
                        <a:pt x="1064490" y="170475"/>
                      </a:lnTo>
                      <a:lnTo>
                        <a:pt x="1050152" y="173427"/>
                      </a:lnTo>
                      <a:lnTo>
                        <a:pt x="1018300" y="175097"/>
                      </a:lnTo>
                      <a:lnTo>
                        <a:pt x="1007304" y="178639"/>
                      </a:lnTo>
                      <a:lnTo>
                        <a:pt x="1010576" y="181295"/>
                      </a:lnTo>
                      <a:lnTo>
                        <a:pt x="1020669" y="181295"/>
                      </a:lnTo>
                      <a:lnTo>
                        <a:pt x="1036245" y="179524"/>
                      </a:lnTo>
                      <a:lnTo>
                        <a:pt x="1029758" y="183952"/>
                      </a:lnTo>
                      <a:lnTo>
                        <a:pt x="1033675" y="185723"/>
                      </a:lnTo>
                      <a:lnTo>
                        <a:pt x="1039237" y="187587"/>
                      </a:lnTo>
                      <a:lnTo>
                        <a:pt x="1045492" y="183066"/>
                      </a:lnTo>
                      <a:lnTo>
                        <a:pt x="1056408" y="179524"/>
                      </a:lnTo>
                      <a:lnTo>
                        <a:pt x="1045093" y="187699"/>
                      </a:lnTo>
                      <a:lnTo>
                        <a:pt x="1057253" y="185723"/>
                      </a:lnTo>
                      <a:lnTo>
                        <a:pt x="1063318" y="185723"/>
                      </a:lnTo>
                      <a:lnTo>
                        <a:pt x="1072047" y="182170"/>
                      </a:lnTo>
                      <a:lnTo>
                        <a:pt x="1086529" y="175097"/>
                      </a:lnTo>
                      <a:lnTo>
                        <a:pt x="1090837" y="175097"/>
                      </a:lnTo>
                      <a:lnTo>
                        <a:pt x="1074536" y="183952"/>
                      </a:lnTo>
                      <a:lnTo>
                        <a:pt x="1078494" y="185723"/>
                      </a:lnTo>
                      <a:lnTo>
                        <a:pt x="1098720" y="182181"/>
                      </a:lnTo>
                      <a:lnTo>
                        <a:pt x="1108798" y="178639"/>
                      </a:lnTo>
                      <a:lnTo>
                        <a:pt x="1116626" y="182614"/>
                      </a:lnTo>
                      <a:lnTo>
                        <a:pt x="1138704" y="180409"/>
                      </a:lnTo>
                      <a:lnTo>
                        <a:pt x="1125283" y="184837"/>
                      </a:lnTo>
                      <a:lnTo>
                        <a:pt x="1102766" y="185561"/>
                      </a:lnTo>
                      <a:lnTo>
                        <a:pt x="1097627" y="185727"/>
                      </a:lnTo>
                      <a:lnTo>
                        <a:pt x="1081550" y="188557"/>
                      </a:lnTo>
                      <a:lnTo>
                        <a:pt x="1071751" y="189525"/>
                      </a:lnTo>
                      <a:lnTo>
                        <a:pt x="1054971" y="193400"/>
                      </a:lnTo>
                      <a:lnTo>
                        <a:pt x="1059160" y="201149"/>
                      </a:lnTo>
                      <a:lnTo>
                        <a:pt x="1068248" y="202117"/>
                      </a:lnTo>
                      <a:close/>
                      <a:moveTo>
                        <a:pt x="1951570" y="1044789"/>
                      </a:moveTo>
                      <a:lnTo>
                        <a:pt x="1957658" y="1040225"/>
                      </a:lnTo>
                      <a:lnTo>
                        <a:pt x="1962414" y="1044167"/>
                      </a:lnTo>
                      <a:lnTo>
                        <a:pt x="1967847" y="1041047"/>
                      </a:lnTo>
                      <a:lnTo>
                        <a:pt x="1971598" y="1034807"/>
                      </a:lnTo>
                      <a:lnTo>
                        <a:pt x="1975380" y="1024171"/>
                      </a:lnTo>
                      <a:lnTo>
                        <a:pt x="1983606" y="1016472"/>
                      </a:lnTo>
                      <a:lnTo>
                        <a:pt x="1983989" y="1006211"/>
                      </a:lnTo>
                      <a:lnTo>
                        <a:pt x="1971949" y="1015570"/>
                      </a:lnTo>
                      <a:lnTo>
                        <a:pt x="1973584" y="1006211"/>
                      </a:lnTo>
                      <a:lnTo>
                        <a:pt x="1975819" y="1001535"/>
                      </a:lnTo>
                      <a:lnTo>
                        <a:pt x="1982473" y="994513"/>
                      </a:lnTo>
                      <a:lnTo>
                        <a:pt x="1970800" y="999197"/>
                      </a:lnTo>
                      <a:lnTo>
                        <a:pt x="1965773" y="1003817"/>
                      </a:lnTo>
                      <a:lnTo>
                        <a:pt x="1960587" y="1014222"/>
                      </a:lnTo>
                      <a:lnTo>
                        <a:pt x="1954379" y="1011102"/>
                      </a:lnTo>
                      <a:lnTo>
                        <a:pt x="1956230" y="1007384"/>
                      </a:lnTo>
                      <a:lnTo>
                        <a:pt x="1961544" y="998567"/>
                      </a:lnTo>
                      <a:lnTo>
                        <a:pt x="1966467" y="991003"/>
                      </a:lnTo>
                      <a:lnTo>
                        <a:pt x="1978133" y="986327"/>
                      </a:lnTo>
                      <a:lnTo>
                        <a:pt x="1983670" y="980478"/>
                      </a:lnTo>
                      <a:lnTo>
                        <a:pt x="1976983" y="980534"/>
                      </a:lnTo>
                      <a:lnTo>
                        <a:pt x="1972866" y="978140"/>
                      </a:lnTo>
                      <a:lnTo>
                        <a:pt x="1966858" y="982816"/>
                      </a:lnTo>
                      <a:lnTo>
                        <a:pt x="1965996" y="975802"/>
                      </a:lnTo>
                      <a:lnTo>
                        <a:pt x="1962940" y="972172"/>
                      </a:lnTo>
                      <a:lnTo>
                        <a:pt x="1967345" y="967608"/>
                      </a:lnTo>
                      <a:lnTo>
                        <a:pt x="1971749" y="965270"/>
                      </a:lnTo>
                      <a:lnTo>
                        <a:pt x="1976521" y="958256"/>
                      </a:lnTo>
                      <a:lnTo>
                        <a:pt x="1972276" y="952464"/>
                      </a:lnTo>
                      <a:lnTo>
                        <a:pt x="1957443" y="953700"/>
                      </a:lnTo>
                      <a:lnTo>
                        <a:pt x="1952631" y="950062"/>
                      </a:lnTo>
                      <a:lnTo>
                        <a:pt x="1937200" y="956780"/>
                      </a:lnTo>
                      <a:lnTo>
                        <a:pt x="1932947" y="955576"/>
                      </a:lnTo>
                      <a:lnTo>
                        <a:pt x="1928957" y="947724"/>
                      </a:lnTo>
                      <a:lnTo>
                        <a:pt x="1925718" y="951211"/>
                      </a:lnTo>
                      <a:lnTo>
                        <a:pt x="1923683" y="946551"/>
                      </a:lnTo>
                      <a:lnTo>
                        <a:pt x="1915106" y="943104"/>
                      </a:lnTo>
                      <a:lnTo>
                        <a:pt x="1930801" y="934854"/>
                      </a:lnTo>
                      <a:lnTo>
                        <a:pt x="1917260" y="933043"/>
                      </a:lnTo>
                      <a:lnTo>
                        <a:pt x="1909465" y="933689"/>
                      </a:lnTo>
                      <a:lnTo>
                        <a:pt x="1904725" y="937287"/>
                      </a:lnTo>
                      <a:lnTo>
                        <a:pt x="1894256" y="946224"/>
                      </a:lnTo>
                      <a:lnTo>
                        <a:pt x="1895150" y="941876"/>
                      </a:lnTo>
                      <a:lnTo>
                        <a:pt x="1900656" y="930258"/>
                      </a:lnTo>
                      <a:lnTo>
                        <a:pt x="1909959" y="926412"/>
                      </a:lnTo>
                      <a:lnTo>
                        <a:pt x="1924362" y="909512"/>
                      </a:lnTo>
                      <a:lnTo>
                        <a:pt x="1932923" y="904398"/>
                      </a:lnTo>
                      <a:lnTo>
                        <a:pt x="1939107" y="896451"/>
                      </a:lnTo>
                      <a:lnTo>
                        <a:pt x="1929061" y="891272"/>
                      </a:lnTo>
                      <a:lnTo>
                        <a:pt x="1945538" y="888982"/>
                      </a:lnTo>
                      <a:lnTo>
                        <a:pt x="1952919" y="880548"/>
                      </a:lnTo>
                      <a:lnTo>
                        <a:pt x="1941971" y="883245"/>
                      </a:lnTo>
                      <a:lnTo>
                        <a:pt x="1937232" y="880955"/>
                      </a:lnTo>
                      <a:lnTo>
                        <a:pt x="1913303" y="891384"/>
                      </a:lnTo>
                      <a:lnTo>
                        <a:pt x="1908252" y="900121"/>
                      </a:lnTo>
                      <a:lnTo>
                        <a:pt x="1901948" y="902738"/>
                      </a:lnTo>
                      <a:lnTo>
                        <a:pt x="1900520" y="908068"/>
                      </a:lnTo>
                      <a:lnTo>
                        <a:pt x="1894903" y="910095"/>
                      </a:lnTo>
                      <a:lnTo>
                        <a:pt x="1885543" y="919614"/>
                      </a:lnTo>
                      <a:lnTo>
                        <a:pt x="1874572" y="930258"/>
                      </a:lnTo>
                      <a:lnTo>
                        <a:pt x="1865971" y="939538"/>
                      </a:lnTo>
                      <a:lnTo>
                        <a:pt x="1861630" y="947732"/>
                      </a:lnTo>
                      <a:lnTo>
                        <a:pt x="1852965" y="954746"/>
                      </a:lnTo>
                      <a:lnTo>
                        <a:pt x="1858103" y="959421"/>
                      </a:lnTo>
                      <a:lnTo>
                        <a:pt x="1851066" y="964105"/>
                      </a:lnTo>
                      <a:lnTo>
                        <a:pt x="1845624" y="964783"/>
                      </a:lnTo>
                      <a:lnTo>
                        <a:pt x="1838930" y="973337"/>
                      </a:lnTo>
                      <a:lnTo>
                        <a:pt x="1832363" y="981898"/>
                      </a:lnTo>
                      <a:lnTo>
                        <a:pt x="1838459" y="983989"/>
                      </a:lnTo>
                      <a:lnTo>
                        <a:pt x="1830791" y="987500"/>
                      </a:lnTo>
                      <a:lnTo>
                        <a:pt x="1826538" y="992175"/>
                      </a:lnTo>
                      <a:lnTo>
                        <a:pt x="1819301" y="995590"/>
                      </a:lnTo>
                      <a:lnTo>
                        <a:pt x="1810293" y="1000976"/>
                      </a:lnTo>
                      <a:lnTo>
                        <a:pt x="1806790" y="1011381"/>
                      </a:lnTo>
                      <a:lnTo>
                        <a:pt x="1812511" y="1014453"/>
                      </a:lnTo>
                      <a:lnTo>
                        <a:pt x="1828485" y="1010120"/>
                      </a:lnTo>
                      <a:lnTo>
                        <a:pt x="1854329" y="1011190"/>
                      </a:lnTo>
                      <a:lnTo>
                        <a:pt x="1871245" y="1013232"/>
                      </a:lnTo>
                      <a:lnTo>
                        <a:pt x="1894472" y="1010479"/>
                      </a:lnTo>
                      <a:lnTo>
                        <a:pt x="1900065" y="1015570"/>
                      </a:lnTo>
                      <a:lnTo>
                        <a:pt x="1906959" y="1017964"/>
                      </a:lnTo>
                      <a:lnTo>
                        <a:pt x="1911212" y="1015466"/>
                      </a:lnTo>
                      <a:lnTo>
                        <a:pt x="1913925" y="1009721"/>
                      </a:lnTo>
                      <a:lnTo>
                        <a:pt x="1922462" y="1012865"/>
                      </a:lnTo>
                      <a:lnTo>
                        <a:pt x="1915704" y="1016743"/>
                      </a:lnTo>
                      <a:lnTo>
                        <a:pt x="1908938" y="1023757"/>
                      </a:lnTo>
                      <a:lnTo>
                        <a:pt x="1901286" y="1027267"/>
                      </a:lnTo>
                      <a:lnTo>
                        <a:pt x="1888025" y="1033539"/>
                      </a:lnTo>
                      <a:lnTo>
                        <a:pt x="1906528" y="1035454"/>
                      </a:lnTo>
                      <a:lnTo>
                        <a:pt x="1915194" y="1028440"/>
                      </a:lnTo>
                      <a:lnTo>
                        <a:pt x="1917819" y="1022592"/>
                      </a:lnTo>
                      <a:lnTo>
                        <a:pt x="1925175" y="1016743"/>
                      </a:lnTo>
                      <a:lnTo>
                        <a:pt x="1933992" y="1019081"/>
                      </a:lnTo>
                      <a:lnTo>
                        <a:pt x="1942370" y="1006211"/>
                      </a:lnTo>
                      <a:lnTo>
                        <a:pt x="1946807" y="1003873"/>
                      </a:lnTo>
                      <a:lnTo>
                        <a:pt x="1948331" y="1008548"/>
                      </a:lnTo>
                      <a:lnTo>
                        <a:pt x="1948259" y="1015570"/>
                      </a:lnTo>
                      <a:lnTo>
                        <a:pt x="1944557" y="1022280"/>
                      </a:lnTo>
                      <a:lnTo>
                        <a:pt x="1940966" y="1028257"/>
                      </a:lnTo>
                      <a:lnTo>
                        <a:pt x="1937631" y="1033116"/>
                      </a:lnTo>
                      <a:lnTo>
                        <a:pt x="1936306" y="1037792"/>
                      </a:lnTo>
                      <a:lnTo>
                        <a:pt x="1940447" y="1036627"/>
                      </a:lnTo>
                      <a:lnTo>
                        <a:pt x="1954794" y="1026094"/>
                      </a:lnTo>
                      <a:lnTo>
                        <a:pt x="1950293" y="1038861"/>
                      </a:lnTo>
                      <a:lnTo>
                        <a:pt x="1951570" y="1044789"/>
                      </a:lnTo>
                      <a:close/>
                      <a:moveTo>
                        <a:pt x="1108678" y="1208280"/>
                      </a:moveTo>
                      <a:lnTo>
                        <a:pt x="1116458" y="1208272"/>
                      </a:lnTo>
                      <a:lnTo>
                        <a:pt x="1139438" y="1197533"/>
                      </a:lnTo>
                      <a:lnTo>
                        <a:pt x="1154726" y="1190351"/>
                      </a:lnTo>
                      <a:lnTo>
                        <a:pt x="1188972" y="1184439"/>
                      </a:lnTo>
                      <a:lnTo>
                        <a:pt x="1223497" y="1170827"/>
                      </a:lnTo>
                      <a:lnTo>
                        <a:pt x="1227215" y="1167651"/>
                      </a:lnTo>
                      <a:lnTo>
                        <a:pt x="1225412" y="1163781"/>
                      </a:lnTo>
                      <a:lnTo>
                        <a:pt x="1226920" y="1157741"/>
                      </a:lnTo>
                      <a:lnTo>
                        <a:pt x="1225827" y="1149371"/>
                      </a:lnTo>
                      <a:lnTo>
                        <a:pt x="1242072" y="1143251"/>
                      </a:lnTo>
                      <a:lnTo>
                        <a:pt x="1293912" y="1143426"/>
                      </a:lnTo>
                      <a:lnTo>
                        <a:pt x="1305785" y="1131123"/>
                      </a:lnTo>
                      <a:lnTo>
                        <a:pt x="1308538" y="1127995"/>
                      </a:lnTo>
                      <a:lnTo>
                        <a:pt x="1313166" y="1124508"/>
                      </a:lnTo>
                      <a:lnTo>
                        <a:pt x="1317818" y="1122769"/>
                      </a:lnTo>
                      <a:lnTo>
                        <a:pt x="1321959" y="1120104"/>
                      </a:lnTo>
                      <a:lnTo>
                        <a:pt x="1327281" y="1118069"/>
                      </a:lnTo>
                      <a:lnTo>
                        <a:pt x="1330432" y="1115085"/>
                      </a:lnTo>
                      <a:lnTo>
                        <a:pt x="1340861" y="1107720"/>
                      </a:lnTo>
                      <a:lnTo>
                        <a:pt x="1345337" y="1105143"/>
                      </a:lnTo>
                      <a:lnTo>
                        <a:pt x="1350596" y="1102015"/>
                      </a:lnTo>
                      <a:lnTo>
                        <a:pt x="1355526" y="1100148"/>
                      </a:lnTo>
                      <a:lnTo>
                        <a:pt x="1360218" y="1098465"/>
                      </a:lnTo>
                      <a:lnTo>
                        <a:pt x="1364383" y="1097730"/>
                      </a:lnTo>
                      <a:lnTo>
                        <a:pt x="1374205" y="1098097"/>
                      </a:lnTo>
                      <a:lnTo>
                        <a:pt x="1387339" y="1097914"/>
                      </a:lnTo>
                      <a:lnTo>
                        <a:pt x="1408691" y="1097427"/>
                      </a:lnTo>
                      <a:lnTo>
                        <a:pt x="1421027" y="1097411"/>
                      </a:lnTo>
                      <a:lnTo>
                        <a:pt x="1431256" y="1097770"/>
                      </a:lnTo>
                      <a:lnTo>
                        <a:pt x="1452448" y="1097475"/>
                      </a:lnTo>
                      <a:lnTo>
                        <a:pt x="1455097" y="1094244"/>
                      </a:lnTo>
                      <a:lnTo>
                        <a:pt x="1457579" y="1090860"/>
                      </a:lnTo>
                      <a:lnTo>
                        <a:pt x="1460962" y="1088515"/>
                      </a:lnTo>
                      <a:lnTo>
                        <a:pt x="1464752" y="1090063"/>
                      </a:lnTo>
                      <a:lnTo>
                        <a:pt x="1468119" y="1087685"/>
                      </a:lnTo>
                      <a:lnTo>
                        <a:pt x="1471534" y="1089927"/>
                      </a:lnTo>
                      <a:lnTo>
                        <a:pt x="1474941" y="1087390"/>
                      </a:lnTo>
                      <a:lnTo>
                        <a:pt x="1476928" y="1083783"/>
                      </a:lnTo>
                      <a:lnTo>
                        <a:pt x="1480893" y="1084725"/>
                      </a:lnTo>
                      <a:lnTo>
                        <a:pt x="1480343" y="1080528"/>
                      </a:lnTo>
                      <a:lnTo>
                        <a:pt x="1483487" y="1077847"/>
                      </a:lnTo>
                      <a:lnTo>
                        <a:pt x="1488705" y="1074759"/>
                      </a:lnTo>
                      <a:lnTo>
                        <a:pt x="1491585" y="1071822"/>
                      </a:lnTo>
                      <a:lnTo>
                        <a:pt x="1496485" y="1068719"/>
                      </a:lnTo>
                      <a:lnTo>
                        <a:pt x="1496461" y="1064498"/>
                      </a:lnTo>
                      <a:lnTo>
                        <a:pt x="1499285" y="1061418"/>
                      </a:lnTo>
                      <a:lnTo>
                        <a:pt x="1500945" y="1057013"/>
                      </a:lnTo>
                      <a:lnTo>
                        <a:pt x="1504360" y="1053391"/>
                      </a:lnTo>
                      <a:lnTo>
                        <a:pt x="1508198" y="1051492"/>
                      </a:lnTo>
                      <a:lnTo>
                        <a:pt x="1513113" y="1042356"/>
                      </a:lnTo>
                      <a:lnTo>
                        <a:pt x="1542747" y="1017301"/>
                      </a:lnTo>
                      <a:lnTo>
                        <a:pt x="1546912" y="1018203"/>
                      </a:lnTo>
                      <a:lnTo>
                        <a:pt x="1544981" y="1023932"/>
                      </a:lnTo>
                      <a:lnTo>
                        <a:pt x="1548628" y="1026334"/>
                      </a:lnTo>
                      <a:lnTo>
                        <a:pt x="1552657" y="1024882"/>
                      </a:lnTo>
                      <a:lnTo>
                        <a:pt x="1557141" y="1023868"/>
                      </a:lnTo>
                      <a:lnTo>
                        <a:pt x="1561259" y="1023102"/>
                      </a:lnTo>
                      <a:lnTo>
                        <a:pt x="1565440" y="1020565"/>
                      </a:lnTo>
                      <a:lnTo>
                        <a:pt x="1569605" y="1021722"/>
                      </a:lnTo>
                      <a:lnTo>
                        <a:pt x="1572501" y="1025209"/>
                      </a:lnTo>
                      <a:lnTo>
                        <a:pt x="1574304" y="1028855"/>
                      </a:lnTo>
                      <a:lnTo>
                        <a:pt x="1563565" y="1067011"/>
                      </a:lnTo>
                      <a:lnTo>
                        <a:pt x="1562152" y="1071096"/>
                      </a:lnTo>
                      <a:lnTo>
                        <a:pt x="1560126" y="1075102"/>
                      </a:lnTo>
                      <a:lnTo>
                        <a:pt x="1563389" y="1077799"/>
                      </a:lnTo>
                      <a:lnTo>
                        <a:pt x="1567434" y="1078381"/>
                      </a:lnTo>
                      <a:lnTo>
                        <a:pt x="1565759" y="1082004"/>
                      </a:lnTo>
                      <a:lnTo>
                        <a:pt x="1566365" y="1086201"/>
                      </a:lnTo>
                      <a:lnTo>
                        <a:pt x="1564051" y="1089911"/>
                      </a:lnTo>
                      <a:lnTo>
                        <a:pt x="1565990" y="1093805"/>
                      </a:lnTo>
                      <a:lnTo>
                        <a:pt x="1570195" y="1092297"/>
                      </a:lnTo>
                      <a:lnTo>
                        <a:pt x="1572190" y="1096366"/>
                      </a:lnTo>
                      <a:lnTo>
                        <a:pt x="1577009" y="1093765"/>
                      </a:lnTo>
                      <a:lnTo>
                        <a:pt x="1589840" y="1093765"/>
                      </a:lnTo>
                      <a:lnTo>
                        <a:pt x="1597164" y="1092983"/>
                      </a:lnTo>
                      <a:lnTo>
                        <a:pt x="1603364" y="1089863"/>
                      </a:lnTo>
                      <a:lnTo>
                        <a:pt x="1613250" y="1089089"/>
                      </a:lnTo>
                      <a:lnTo>
                        <a:pt x="1621245" y="1084405"/>
                      </a:lnTo>
                      <a:lnTo>
                        <a:pt x="1641536" y="1077392"/>
                      </a:lnTo>
                      <a:lnTo>
                        <a:pt x="1649762" y="1071926"/>
                      </a:lnTo>
                      <a:lnTo>
                        <a:pt x="1646012" y="1077392"/>
                      </a:lnTo>
                      <a:lnTo>
                        <a:pt x="1637929" y="1080504"/>
                      </a:lnTo>
                      <a:lnTo>
                        <a:pt x="1633262" y="1086743"/>
                      </a:lnTo>
                      <a:lnTo>
                        <a:pt x="1658763" y="1085187"/>
                      </a:lnTo>
                      <a:lnTo>
                        <a:pt x="1665928" y="1086743"/>
                      </a:lnTo>
                      <a:lnTo>
                        <a:pt x="1647568" y="1093765"/>
                      </a:lnTo>
                      <a:lnTo>
                        <a:pt x="1649395" y="1088307"/>
                      </a:lnTo>
                      <a:lnTo>
                        <a:pt x="1634626" y="1092201"/>
                      </a:lnTo>
                      <a:lnTo>
                        <a:pt x="1624126" y="1097914"/>
                      </a:lnTo>
                      <a:lnTo>
                        <a:pt x="1615795" y="1102470"/>
                      </a:lnTo>
                      <a:lnTo>
                        <a:pt x="1592656" y="1113465"/>
                      </a:lnTo>
                      <a:lnTo>
                        <a:pt x="1585100" y="1121364"/>
                      </a:lnTo>
                      <a:lnTo>
                        <a:pt x="1597811" y="1113465"/>
                      </a:lnTo>
                      <a:lnTo>
                        <a:pt x="1592744" y="1117415"/>
                      </a:lnTo>
                      <a:lnTo>
                        <a:pt x="1589129" y="1122944"/>
                      </a:lnTo>
                      <a:lnTo>
                        <a:pt x="1587198" y="1129264"/>
                      </a:lnTo>
                      <a:lnTo>
                        <a:pt x="1586592" y="1136030"/>
                      </a:lnTo>
                      <a:lnTo>
                        <a:pt x="1586991" y="1142700"/>
                      </a:lnTo>
                      <a:lnTo>
                        <a:pt x="1590949" y="1140331"/>
                      </a:lnTo>
                      <a:lnTo>
                        <a:pt x="1591395" y="1144607"/>
                      </a:lnTo>
                      <a:lnTo>
                        <a:pt x="1593246" y="1149810"/>
                      </a:lnTo>
                      <a:lnTo>
                        <a:pt x="1599079" y="1149810"/>
                      </a:lnTo>
                      <a:lnTo>
                        <a:pt x="1604712" y="1144607"/>
                      </a:lnTo>
                      <a:lnTo>
                        <a:pt x="1612452" y="1141910"/>
                      </a:lnTo>
                      <a:lnTo>
                        <a:pt x="1619218" y="1138751"/>
                      </a:lnTo>
                      <a:lnTo>
                        <a:pt x="1625434" y="1131769"/>
                      </a:lnTo>
                      <a:lnTo>
                        <a:pt x="1629743" y="1128737"/>
                      </a:lnTo>
                      <a:lnTo>
                        <a:pt x="1639174" y="1122442"/>
                      </a:lnTo>
                      <a:lnTo>
                        <a:pt x="1641911" y="1117503"/>
                      </a:lnTo>
                      <a:lnTo>
                        <a:pt x="1646547" y="1111885"/>
                      </a:lnTo>
                      <a:lnTo>
                        <a:pt x="1653034" y="1109515"/>
                      </a:lnTo>
                      <a:lnTo>
                        <a:pt x="1653241" y="1114877"/>
                      </a:lnTo>
                      <a:lnTo>
                        <a:pt x="1659225" y="1115835"/>
                      </a:lnTo>
                      <a:lnTo>
                        <a:pt x="1663638" y="1115045"/>
                      </a:lnTo>
                      <a:lnTo>
                        <a:pt x="1666742" y="1110305"/>
                      </a:lnTo>
                      <a:lnTo>
                        <a:pt x="1671465" y="1109148"/>
                      </a:lnTo>
                      <a:lnTo>
                        <a:pt x="1678064" y="1108143"/>
                      </a:lnTo>
                      <a:lnTo>
                        <a:pt x="1682205" y="1107321"/>
                      </a:lnTo>
                      <a:lnTo>
                        <a:pt x="1691078" y="1104712"/>
                      </a:lnTo>
                      <a:lnTo>
                        <a:pt x="1707914" y="1097914"/>
                      </a:lnTo>
                      <a:lnTo>
                        <a:pt x="1721677" y="1092783"/>
                      </a:lnTo>
                      <a:lnTo>
                        <a:pt x="1727351" y="1091211"/>
                      </a:lnTo>
                      <a:lnTo>
                        <a:pt x="1733598" y="1090645"/>
                      </a:lnTo>
                      <a:lnTo>
                        <a:pt x="1738896" y="1088930"/>
                      </a:lnTo>
                      <a:lnTo>
                        <a:pt x="1727933" y="1085179"/>
                      </a:lnTo>
                      <a:lnTo>
                        <a:pt x="1734428" y="1082850"/>
                      </a:lnTo>
                      <a:lnTo>
                        <a:pt x="1738864" y="1078948"/>
                      </a:lnTo>
                      <a:lnTo>
                        <a:pt x="1742351" y="1082068"/>
                      </a:lnTo>
                      <a:lnTo>
                        <a:pt x="1744226" y="1078166"/>
                      </a:lnTo>
                      <a:lnTo>
                        <a:pt x="1749492" y="1079730"/>
                      </a:lnTo>
                      <a:lnTo>
                        <a:pt x="1756610" y="1076722"/>
                      </a:lnTo>
                      <a:lnTo>
                        <a:pt x="1762227" y="1075828"/>
                      </a:lnTo>
                      <a:lnTo>
                        <a:pt x="1767597" y="1071791"/>
                      </a:lnTo>
                      <a:lnTo>
                        <a:pt x="1772480" y="1069588"/>
                      </a:lnTo>
                      <a:lnTo>
                        <a:pt x="1779047" y="1064913"/>
                      </a:lnTo>
                      <a:lnTo>
                        <a:pt x="1779366" y="1059591"/>
                      </a:lnTo>
                      <a:lnTo>
                        <a:pt x="1773430" y="1056335"/>
                      </a:lnTo>
                      <a:lnTo>
                        <a:pt x="1768626" y="1055561"/>
                      </a:lnTo>
                      <a:lnTo>
                        <a:pt x="1761581" y="1055553"/>
                      </a:lnTo>
                      <a:lnTo>
                        <a:pt x="1767605" y="1048531"/>
                      </a:lnTo>
                      <a:lnTo>
                        <a:pt x="1771858" y="1043074"/>
                      </a:lnTo>
                      <a:lnTo>
                        <a:pt x="1773813" y="1036834"/>
                      </a:lnTo>
                      <a:lnTo>
                        <a:pt x="1771961" y="1032629"/>
                      </a:lnTo>
                      <a:lnTo>
                        <a:pt x="1766017" y="1031377"/>
                      </a:lnTo>
                      <a:lnTo>
                        <a:pt x="1762004" y="1036060"/>
                      </a:lnTo>
                      <a:lnTo>
                        <a:pt x="1752556" y="1043856"/>
                      </a:lnTo>
                      <a:lnTo>
                        <a:pt x="1749301" y="1050095"/>
                      </a:lnTo>
                      <a:lnTo>
                        <a:pt x="1732202" y="1061793"/>
                      </a:lnTo>
                      <a:lnTo>
                        <a:pt x="1730710" y="1066468"/>
                      </a:lnTo>
                      <a:lnTo>
                        <a:pt x="1730518" y="1075046"/>
                      </a:lnTo>
                      <a:lnTo>
                        <a:pt x="1721462" y="1077392"/>
                      </a:lnTo>
                      <a:lnTo>
                        <a:pt x="1720010" y="1073035"/>
                      </a:lnTo>
                      <a:lnTo>
                        <a:pt x="1720385" y="1068806"/>
                      </a:lnTo>
                      <a:lnTo>
                        <a:pt x="1713762" y="1073490"/>
                      </a:lnTo>
                      <a:lnTo>
                        <a:pt x="1702145" y="1075828"/>
                      </a:lnTo>
                      <a:lnTo>
                        <a:pt x="1692857" y="1071990"/>
                      </a:lnTo>
                      <a:lnTo>
                        <a:pt x="1672886" y="1069588"/>
                      </a:lnTo>
                      <a:lnTo>
                        <a:pt x="1664867" y="1064913"/>
                      </a:lnTo>
                      <a:lnTo>
                        <a:pt x="1673556" y="1061793"/>
                      </a:lnTo>
                      <a:lnTo>
                        <a:pt x="1668162" y="1058665"/>
                      </a:lnTo>
                      <a:lnTo>
                        <a:pt x="1654725" y="1057109"/>
                      </a:lnTo>
                      <a:lnTo>
                        <a:pt x="1653042" y="1046976"/>
                      </a:lnTo>
                      <a:lnTo>
                        <a:pt x="1650808" y="1042292"/>
                      </a:lnTo>
                      <a:lnTo>
                        <a:pt x="1650480" y="1037616"/>
                      </a:lnTo>
                      <a:lnTo>
                        <a:pt x="1653066" y="1033714"/>
                      </a:lnTo>
                      <a:lnTo>
                        <a:pt x="1654645" y="1029039"/>
                      </a:lnTo>
                      <a:lnTo>
                        <a:pt x="1644775" y="1028257"/>
                      </a:lnTo>
                      <a:lnTo>
                        <a:pt x="1655746" y="1022017"/>
                      </a:lnTo>
                      <a:lnTo>
                        <a:pt x="1660374" y="1015786"/>
                      </a:lnTo>
                      <a:lnTo>
                        <a:pt x="1663582" y="1011884"/>
                      </a:lnTo>
                      <a:lnTo>
                        <a:pt x="1669311" y="1007982"/>
                      </a:lnTo>
                      <a:lnTo>
                        <a:pt x="1673923" y="1001742"/>
                      </a:lnTo>
                      <a:lnTo>
                        <a:pt x="1665313" y="1004862"/>
                      </a:lnTo>
                      <a:lnTo>
                        <a:pt x="1654598" y="1004862"/>
                      </a:lnTo>
                      <a:lnTo>
                        <a:pt x="1640123" y="1010320"/>
                      </a:lnTo>
                      <a:lnTo>
                        <a:pt x="1640100" y="1004862"/>
                      </a:lnTo>
                      <a:lnTo>
                        <a:pt x="1634594" y="1002524"/>
                      </a:lnTo>
                      <a:lnTo>
                        <a:pt x="1625594" y="999404"/>
                      </a:lnTo>
                      <a:lnTo>
                        <a:pt x="1628554" y="996285"/>
                      </a:lnTo>
                      <a:lnTo>
                        <a:pt x="1638265" y="995503"/>
                      </a:lnTo>
                      <a:lnTo>
                        <a:pt x="1650512" y="1000186"/>
                      </a:lnTo>
                      <a:lnTo>
                        <a:pt x="1666215" y="994729"/>
                      </a:lnTo>
                      <a:lnTo>
                        <a:pt x="1673444" y="990045"/>
                      </a:lnTo>
                      <a:lnTo>
                        <a:pt x="1679779" y="986151"/>
                      </a:lnTo>
                      <a:lnTo>
                        <a:pt x="1685955" y="984587"/>
                      </a:lnTo>
                      <a:lnTo>
                        <a:pt x="1687519" y="979912"/>
                      </a:lnTo>
                      <a:lnTo>
                        <a:pt x="1685740" y="972108"/>
                      </a:lnTo>
                      <a:lnTo>
                        <a:pt x="1690232" y="973672"/>
                      </a:lnTo>
                      <a:lnTo>
                        <a:pt x="1691788" y="968988"/>
                      </a:lnTo>
                      <a:lnTo>
                        <a:pt x="1685485" y="963531"/>
                      </a:lnTo>
                      <a:lnTo>
                        <a:pt x="1677569" y="960969"/>
                      </a:lnTo>
                      <a:lnTo>
                        <a:pt x="1662952" y="958073"/>
                      </a:lnTo>
                      <a:lnTo>
                        <a:pt x="1645589" y="959972"/>
                      </a:lnTo>
                      <a:lnTo>
                        <a:pt x="1638416" y="960411"/>
                      </a:lnTo>
                      <a:lnTo>
                        <a:pt x="1625330" y="965150"/>
                      </a:lnTo>
                      <a:lnTo>
                        <a:pt x="1604721" y="971215"/>
                      </a:lnTo>
                      <a:lnTo>
                        <a:pt x="1599478" y="972962"/>
                      </a:lnTo>
                      <a:lnTo>
                        <a:pt x="1583161" y="979824"/>
                      </a:lnTo>
                      <a:lnTo>
                        <a:pt x="1575996" y="983031"/>
                      </a:lnTo>
                      <a:lnTo>
                        <a:pt x="1560756" y="990635"/>
                      </a:lnTo>
                      <a:lnTo>
                        <a:pt x="1552585" y="993963"/>
                      </a:lnTo>
                      <a:lnTo>
                        <a:pt x="1542811" y="1000186"/>
                      </a:lnTo>
                      <a:lnTo>
                        <a:pt x="1537122" y="1007200"/>
                      </a:lnTo>
                      <a:lnTo>
                        <a:pt x="1504304" y="1031377"/>
                      </a:lnTo>
                      <a:lnTo>
                        <a:pt x="1492726" y="1035278"/>
                      </a:lnTo>
                      <a:lnTo>
                        <a:pt x="1504687" y="1025137"/>
                      </a:lnTo>
                      <a:lnTo>
                        <a:pt x="1509786" y="1018123"/>
                      </a:lnTo>
                      <a:lnTo>
                        <a:pt x="1517533" y="1014222"/>
                      </a:lnTo>
                      <a:lnTo>
                        <a:pt x="1523406" y="1010296"/>
                      </a:lnTo>
                      <a:lnTo>
                        <a:pt x="1530691" y="1004088"/>
                      </a:lnTo>
                      <a:lnTo>
                        <a:pt x="1541574" y="993165"/>
                      </a:lnTo>
                      <a:lnTo>
                        <a:pt x="1549553" y="988489"/>
                      </a:lnTo>
                      <a:lnTo>
                        <a:pt x="1560453" y="979130"/>
                      </a:lnTo>
                      <a:lnTo>
                        <a:pt x="1564921" y="973672"/>
                      </a:lnTo>
                      <a:lnTo>
                        <a:pt x="1576961" y="969770"/>
                      </a:lnTo>
                      <a:lnTo>
                        <a:pt x="1579251" y="965094"/>
                      </a:lnTo>
                      <a:lnTo>
                        <a:pt x="1589816" y="963531"/>
                      </a:lnTo>
                      <a:lnTo>
                        <a:pt x="1597643" y="957291"/>
                      </a:lnTo>
                      <a:lnTo>
                        <a:pt x="1609963" y="956270"/>
                      </a:lnTo>
                      <a:lnTo>
                        <a:pt x="1615325" y="954953"/>
                      </a:lnTo>
                      <a:lnTo>
                        <a:pt x="1620790" y="948131"/>
                      </a:lnTo>
                      <a:lnTo>
                        <a:pt x="1625490" y="940136"/>
                      </a:lnTo>
                      <a:lnTo>
                        <a:pt x="1629767" y="938580"/>
                      </a:lnTo>
                      <a:lnTo>
                        <a:pt x="1631123" y="934678"/>
                      </a:lnTo>
                      <a:lnTo>
                        <a:pt x="1647113" y="929668"/>
                      </a:lnTo>
                      <a:lnTo>
                        <a:pt x="1654103" y="927026"/>
                      </a:lnTo>
                      <a:lnTo>
                        <a:pt x="1681096" y="924729"/>
                      </a:lnTo>
                      <a:lnTo>
                        <a:pt x="1694373" y="926189"/>
                      </a:lnTo>
                      <a:lnTo>
                        <a:pt x="1702488" y="923962"/>
                      </a:lnTo>
                      <a:lnTo>
                        <a:pt x="1706845" y="925494"/>
                      </a:lnTo>
                      <a:lnTo>
                        <a:pt x="1719858" y="925494"/>
                      </a:lnTo>
                      <a:lnTo>
                        <a:pt x="1732928" y="927026"/>
                      </a:lnTo>
                      <a:lnTo>
                        <a:pt x="1739399" y="924729"/>
                      </a:lnTo>
                      <a:lnTo>
                        <a:pt x="1768339" y="928551"/>
                      </a:lnTo>
                      <a:lnTo>
                        <a:pt x="1769991" y="932372"/>
                      </a:lnTo>
                      <a:lnTo>
                        <a:pt x="1781377" y="928551"/>
                      </a:lnTo>
                      <a:lnTo>
                        <a:pt x="1798763" y="928551"/>
                      </a:lnTo>
                      <a:lnTo>
                        <a:pt x="1807684" y="926260"/>
                      </a:lnTo>
                      <a:lnTo>
                        <a:pt x="1812703" y="927784"/>
                      </a:lnTo>
                      <a:lnTo>
                        <a:pt x="1818519" y="925494"/>
                      </a:lnTo>
                      <a:lnTo>
                        <a:pt x="1823027" y="921673"/>
                      </a:lnTo>
                      <a:lnTo>
                        <a:pt x="1829395" y="917851"/>
                      </a:lnTo>
                      <a:lnTo>
                        <a:pt x="1836145" y="916326"/>
                      </a:lnTo>
                      <a:lnTo>
                        <a:pt x="1847659" y="910207"/>
                      </a:lnTo>
                      <a:lnTo>
                        <a:pt x="1855989" y="902563"/>
                      </a:lnTo>
                      <a:lnTo>
                        <a:pt x="1870806" y="895685"/>
                      </a:lnTo>
                      <a:lnTo>
                        <a:pt x="1888560" y="889357"/>
                      </a:lnTo>
                      <a:lnTo>
                        <a:pt x="1894735" y="887275"/>
                      </a:lnTo>
                      <a:lnTo>
                        <a:pt x="1901502" y="887275"/>
                      </a:lnTo>
                      <a:lnTo>
                        <a:pt x="1912569" y="887275"/>
                      </a:lnTo>
                      <a:lnTo>
                        <a:pt x="1919087" y="882687"/>
                      </a:lnTo>
                      <a:lnTo>
                        <a:pt x="1931383" y="877245"/>
                      </a:lnTo>
                      <a:lnTo>
                        <a:pt x="1937248" y="872928"/>
                      </a:lnTo>
                      <a:lnTo>
                        <a:pt x="1944788" y="870463"/>
                      </a:lnTo>
                      <a:lnTo>
                        <a:pt x="1953445" y="861287"/>
                      </a:lnTo>
                      <a:lnTo>
                        <a:pt x="1954235" y="853643"/>
                      </a:lnTo>
                      <a:lnTo>
                        <a:pt x="1953637" y="848297"/>
                      </a:lnTo>
                      <a:lnTo>
                        <a:pt x="1955129" y="842177"/>
                      </a:lnTo>
                      <a:lnTo>
                        <a:pt x="1958975" y="834533"/>
                      </a:lnTo>
                      <a:lnTo>
                        <a:pt x="1962031" y="829187"/>
                      </a:lnTo>
                      <a:lnTo>
                        <a:pt x="1957890" y="825365"/>
                      </a:lnTo>
                      <a:lnTo>
                        <a:pt x="1955751" y="819421"/>
                      </a:lnTo>
                      <a:lnTo>
                        <a:pt x="1949017" y="816102"/>
                      </a:lnTo>
                      <a:lnTo>
                        <a:pt x="1951426" y="810843"/>
                      </a:lnTo>
                      <a:lnTo>
                        <a:pt x="1942131" y="813309"/>
                      </a:lnTo>
                      <a:lnTo>
                        <a:pt x="1933705" y="813309"/>
                      </a:lnTo>
                      <a:lnTo>
                        <a:pt x="1931646" y="816963"/>
                      </a:lnTo>
                      <a:lnTo>
                        <a:pt x="1927202" y="823067"/>
                      </a:lnTo>
                      <a:lnTo>
                        <a:pt x="1920540" y="823067"/>
                      </a:lnTo>
                      <a:lnTo>
                        <a:pt x="1920619" y="817721"/>
                      </a:lnTo>
                      <a:lnTo>
                        <a:pt x="1927809" y="816189"/>
                      </a:lnTo>
                      <a:lnTo>
                        <a:pt x="1932157" y="808745"/>
                      </a:lnTo>
                      <a:lnTo>
                        <a:pt x="1929173" y="805489"/>
                      </a:lnTo>
                      <a:lnTo>
                        <a:pt x="1929588" y="800909"/>
                      </a:lnTo>
                      <a:lnTo>
                        <a:pt x="1910167" y="796322"/>
                      </a:lnTo>
                      <a:lnTo>
                        <a:pt x="1923340" y="794790"/>
                      </a:lnTo>
                      <a:lnTo>
                        <a:pt x="1929117" y="791550"/>
                      </a:lnTo>
                      <a:lnTo>
                        <a:pt x="1936921" y="788678"/>
                      </a:lnTo>
                      <a:lnTo>
                        <a:pt x="1933139" y="784090"/>
                      </a:lnTo>
                      <a:lnTo>
                        <a:pt x="1926276" y="784130"/>
                      </a:lnTo>
                      <a:lnTo>
                        <a:pt x="1923859" y="776565"/>
                      </a:lnTo>
                      <a:lnTo>
                        <a:pt x="1916845" y="777363"/>
                      </a:lnTo>
                      <a:lnTo>
                        <a:pt x="1907558" y="779502"/>
                      </a:lnTo>
                      <a:lnTo>
                        <a:pt x="1900536" y="776446"/>
                      </a:lnTo>
                      <a:lnTo>
                        <a:pt x="1902275" y="770414"/>
                      </a:lnTo>
                      <a:lnTo>
                        <a:pt x="1897193" y="767828"/>
                      </a:lnTo>
                      <a:lnTo>
                        <a:pt x="1891257" y="768179"/>
                      </a:lnTo>
                      <a:lnTo>
                        <a:pt x="1881099" y="768179"/>
                      </a:lnTo>
                      <a:lnTo>
                        <a:pt x="1885336" y="765211"/>
                      </a:lnTo>
                      <a:lnTo>
                        <a:pt x="1876695" y="764461"/>
                      </a:lnTo>
                      <a:lnTo>
                        <a:pt x="1879735" y="761485"/>
                      </a:lnTo>
                      <a:lnTo>
                        <a:pt x="1873527" y="759259"/>
                      </a:lnTo>
                      <a:lnTo>
                        <a:pt x="1873343" y="754048"/>
                      </a:lnTo>
                      <a:lnTo>
                        <a:pt x="1874668" y="748104"/>
                      </a:lnTo>
                      <a:lnTo>
                        <a:pt x="1867902" y="745870"/>
                      </a:lnTo>
                      <a:lnTo>
                        <a:pt x="1864742" y="742152"/>
                      </a:lnTo>
                      <a:lnTo>
                        <a:pt x="1862268" y="735457"/>
                      </a:lnTo>
                      <a:lnTo>
                        <a:pt x="1856723" y="733223"/>
                      </a:lnTo>
                      <a:lnTo>
                        <a:pt x="1861223" y="730997"/>
                      </a:lnTo>
                      <a:lnTo>
                        <a:pt x="1863729" y="726537"/>
                      </a:lnTo>
                      <a:lnTo>
                        <a:pt x="1861518" y="722068"/>
                      </a:lnTo>
                      <a:lnTo>
                        <a:pt x="1865675" y="712382"/>
                      </a:lnTo>
                      <a:lnTo>
                        <a:pt x="1866473" y="706453"/>
                      </a:lnTo>
                      <a:lnTo>
                        <a:pt x="1860473" y="704283"/>
                      </a:lnTo>
                      <a:lnTo>
                        <a:pt x="1864024" y="701243"/>
                      </a:lnTo>
                      <a:lnTo>
                        <a:pt x="1866067" y="693807"/>
                      </a:lnTo>
                      <a:lnTo>
                        <a:pt x="1860282" y="692323"/>
                      </a:lnTo>
                      <a:lnTo>
                        <a:pt x="1862221" y="687862"/>
                      </a:lnTo>
                      <a:lnTo>
                        <a:pt x="1870192" y="685628"/>
                      </a:lnTo>
                      <a:lnTo>
                        <a:pt x="1855805" y="681168"/>
                      </a:lnTo>
                      <a:lnTo>
                        <a:pt x="1850906" y="673731"/>
                      </a:lnTo>
                      <a:lnTo>
                        <a:pt x="1853276" y="668433"/>
                      </a:lnTo>
                      <a:lnTo>
                        <a:pt x="1856899" y="664061"/>
                      </a:lnTo>
                      <a:lnTo>
                        <a:pt x="1850236" y="664515"/>
                      </a:lnTo>
                      <a:lnTo>
                        <a:pt x="1844467" y="663319"/>
                      </a:lnTo>
                      <a:lnTo>
                        <a:pt x="1851321" y="659600"/>
                      </a:lnTo>
                      <a:lnTo>
                        <a:pt x="1851553" y="655132"/>
                      </a:lnTo>
                      <a:lnTo>
                        <a:pt x="1848824" y="652156"/>
                      </a:lnTo>
                      <a:lnTo>
                        <a:pt x="1849063" y="647696"/>
                      </a:lnTo>
                      <a:lnTo>
                        <a:pt x="1844284" y="645469"/>
                      </a:lnTo>
                      <a:lnTo>
                        <a:pt x="1845544" y="641033"/>
                      </a:lnTo>
                      <a:lnTo>
                        <a:pt x="1843079" y="636541"/>
                      </a:lnTo>
                      <a:lnTo>
                        <a:pt x="1837900" y="636541"/>
                      </a:lnTo>
                      <a:lnTo>
                        <a:pt x="1841379" y="631339"/>
                      </a:lnTo>
                      <a:lnTo>
                        <a:pt x="1840087" y="623838"/>
                      </a:lnTo>
                      <a:lnTo>
                        <a:pt x="1837126" y="618061"/>
                      </a:lnTo>
                      <a:lnTo>
                        <a:pt x="1834765" y="612173"/>
                      </a:lnTo>
                      <a:lnTo>
                        <a:pt x="1838571" y="605718"/>
                      </a:lnTo>
                      <a:lnTo>
                        <a:pt x="1833528" y="602127"/>
                      </a:lnTo>
                      <a:lnTo>
                        <a:pt x="1829187" y="602845"/>
                      </a:lnTo>
                      <a:lnTo>
                        <a:pt x="1827376" y="606436"/>
                      </a:lnTo>
                      <a:lnTo>
                        <a:pt x="1823083" y="609308"/>
                      </a:lnTo>
                      <a:lnTo>
                        <a:pt x="1818415" y="612891"/>
                      </a:lnTo>
                      <a:lnTo>
                        <a:pt x="1813038" y="617950"/>
                      </a:lnTo>
                      <a:lnTo>
                        <a:pt x="1806184" y="621668"/>
                      </a:lnTo>
                      <a:lnTo>
                        <a:pt x="1801843" y="626128"/>
                      </a:lnTo>
                      <a:lnTo>
                        <a:pt x="1801404" y="632081"/>
                      </a:lnTo>
                      <a:lnTo>
                        <a:pt x="1797383" y="632081"/>
                      </a:lnTo>
                      <a:lnTo>
                        <a:pt x="1795332" y="636541"/>
                      </a:lnTo>
                      <a:lnTo>
                        <a:pt x="1791087" y="639517"/>
                      </a:lnTo>
                      <a:lnTo>
                        <a:pt x="1788454" y="643977"/>
                      </a:lnTo>
                      <a:lnTo>
                        <a:pt x="1783723" y="646451"/>
                      </a:lnTo>
                      <a:lnTo>
                        <a:pt x="1777403" y="652906"/>
                      </a:lnTo>
                      <a:lnTo>
                        <a:pt x="1774052" y="655132"/>
                      </a:lnTo>
                      <a:lnTo>
                        <a:pt x="1769656" y="652156"/>
                      </a:lnTo>
                      <a:lnTo>
                        <a:pt x="1763296" y="655874"/>
                      </a:lnTo>
                      <a:lnTo>
                        <a:pt x="1760871" y="661084"/>
                      </a:lnTo>
                      <a:lnTo>
                        <a:pt x="1742774" y="666287"/>
                      </a:lnTo>
                      <a:lnTo>
                        <a:pt x="1733383" y="670388"/>
                      </a:lnTo>
                      <a:lnTo>
                        <a:pt x="1729401" y="670013"/>
                      </a:lnTo>
                      <a:lnTo>
                        <a:pt x="1731524" y="665545"/>
                      </a:lnTo>
                      <a:lnTo>
                        <a:pt x="1726329" y="661827"/>
                      </a:lnTo>
                      <a:lnTo>
                        <a:pt x="1721470" y="661084"/>
                      </a:lnTo>
                      <a:lnTo>
                        <a:pt x="1720177" y="652906"/>
                      </a:lnTo>
                      <a:lnTo>
                        <a:pt x="1702552" y="649930"/>
                      </a:lnTo>
                      <a:lnTo>
                        <a:pt x="1710555" y="647696"/>
                      </a:lnTo>
                      <a:lnTo>
                        <a:pt x="1706374" y="643235"/>
                      </a:lnTo>
                      <a:lnTo>
                        <a:pt x="1705233" y="637283"/>
                      </a:lnTo>
                      <a:lnTo>
                        <a:pt x="1697597" y="638775"/>
                      </a:lnTo>
                      <a:lnTo>
                        <a:pt x="1700078" y="631339"/>
                      </a:lnTo>
                      <a:lnTo>
                        <a:pt x="1705336" y="627612"/>
                      </a:lnTo>
                      <a:lnTo>
                        <a:pt x="1712621" y="605718"/>
                      </a:lnTo>
                      <a:lnTo>
                        <a:pt x="1716499" y="598537"/>
                      </a:lnTo>
                      <a:lnTo>
                        <a:pt x="1721669" y="594228"/>
                      </a:lnTo>
                      <a:lnTo>
                        <a:pt x="1726800" y="592074"/>
                      </a:lnTo>
                      <a:lnTo>
                        <a:pt x="1727454" y="585611"/>
                      </a:lnTo>
                      <a:lnTo>
                        <a:pt x="1719635" y="590637"/>
                      </a:lnTo>
                      <a:lnTo>
                        <a:pt x="1714145" y="591355"/>
                      </a:lnTo>
                      <a:lnTo>
                        <a:pt x="1710682" y="584174"/>
                      </a:lnTo>
                      <a:lnTo>
                        <a:pt x="1701802" y="584892"/>
                      </a:lnTo>
                      <a:lnTo>
                        <a:pt x="1688844" y="582738"/>
                      </a:lnTo>
                      <a:lnTo>
                        <a:pt x="1682516" y="579866"/>
                      </a:lnTo>
                      <a:lnTo>
                        <a:pt x="1680625" y="574121"/>
                      </a:lnTo>
                      <a:lnTo>
                        <a:pt x="1690017" y="568384"/>
                      </a:lnTo>
                      <a:lnTo>
                        <a:pt x="1683498" y="566948"/>
                      </a:lnTo>
                      <a:lnTo>
                        <a:pt x="1676029" y="561203"/>
                      </a:lnTo>
                      <a:lnTo>
                        <a:pt x="1669375" y="559048"/>
                      </a:lnTo>
                      <a:lnTo>
                        <a:pt x="1668848" y="554021"/>
                      </a:lnTo>
                      <a:lnTo>
                        <a:pt x="1660749" y="547558"/>
                      </a:lnTo>
                      <a:lnTo>
                        <a:pt x="1653560" y="542532"/>
                      </a:lnTo>
                      <a:lnTo>
                        <a:pt x="1649092" y="542532"/>
                      </a:lnTo>
                      <a:lnTo>
                        <a:pt x="1634610" y="548277"/>
                      </a:lnTo>
                      <a:lnTo>
                        <a:pt x="1627070" y="549713"/>
                      </a:lnTo>
                      <a:lnTo>
                        <a:pt x="1598050" y="545356"/>
                      </a:lnTo>
                      <a:lnTo>
                        <a:pt x="1586967" y="544686"/>
                      </a:lnTo>
                      <a:lnTo>
                        <a:pt x="1580041" y="540377"/>
                      </a:lnTo>
                      <a:lnTo>
                        <a:pt x="1564849" y="539659"/>
                      </a:lnTo>
                      <a:lnTo>
                        <a:pt x="1554005" y="544686"/>
                      </a:lnTo>
                      <a:lnTo>
                        <a:pt x="1548420" y="544686"/>
                      </a:lnTo>
                      <a:lnTo>
                        <a:pt x="1541079" y="554021"/>
                      </a:lnTo>
                      <a:lnTo>
                        <a:pt x="1538271" y="560572"/>
                      </a:lnTo>
                      <a:lnTo>
                        <a:pt x="1537058" y="566229"/>
                      </a:lnTo>
                      <a:lnTo>
                        <a:pt x="1542077" y="569102"/>
                      </a:lnTo>
                      <a:lnTo>
                        <a:pt x="1534920" y="576275"/>
                      </a:lnTo>
                      <a:lnTo>
                        <a:pt x="1528018" y="584892"/>
                      </a:lnTo>
                      <a:lnTo>
                        <a:pt x="1517134" y="593510"/>
                      </a:lnTo>
                      <a:lnTo>
                        <a:pt x="1525480" y="595664"/>
                      </a:lnTo>
                      <a:lnTo>
                        <a:pt x="1520909" y="598537"/>
                      </a:lnTo>
                      <a:lnTo>
                        <a:pt x="1524866" y="601409"/>
                      </a:lnTo>
                      <a:lnTo>
                        <a:pt x="1518986" y="606436"/>
                      </a:lnTo>
                      <a:lnTo>
                        <a:pt x="1516783" y="615763"/>
                      </a:lnTo>
                      <a:lnTo>
                        <a:pt x="1522073" y="616482"/>
                      </a:lnTo>
                      <a:lnTo>
                        <a:pt x="1512211" y="626128"/>
                      </a:lnTo>
                      <a:lnTo>
                        <a:pt x="1505501" y="626870"/>
                      </a:lnTo>
                      <a:lnTo>
                        <a:pt x="1497753" y="635799"/>
                      </a:lnTo>
                      <a:lnTo>
                        <a:pt x="1486606" y="642493"/>
                      </a:lnTo>
                      <a:lnTo>
                        <a:pt x="1479936" y="648390"/>
                      </a:lnTo>
                      <a:lnTo>
                        <a:pt x="1471574" y="655132"/>
                      </a:lnTo>
                      <a:lnTo>
                        <a:pt x="1467720" y="661084"/>
                      </a:lnTo>
                      <a:lnTo>
                        <a:pt x="1475915" y="666438"/>
                      </a:lnTo>
                      <a:lnTo>
                        <a:pt x="1482138" y="670747"/>
                      </a:lnTo>
                      <a:lnTo>
                        <a:pt x="1488426" y="678934"/>
                      </a:lnTo>
                      <a:lnTo>
                        <a:pt x="1493867" y="685628"/>
                      </a:lnTo>
                      <a:lnTo>
                        <a:pt x="1492439" y="703493"/>
                      </a:lnTo>
                      <a:lnTo>
                        <a:pt x="1486407" y="719092"/>
                      </a:lnTo>
                      <a:lnTo>
                        <a:pt x="1475667" y="734699"/>
                      </a:lnTo>
                      <a:lnTo>
                        <a:pt x="1468103" y="742152"/>
                      </a:lnTo>
                      <a:lnTo>
                        <a:pt x="1453182" y="753306"/>
                      </a:lnTo>
                      <a:lnTo>
                        <a:pt x="1436426" y="762235"/>
                      </a:lnTo>
                      <a:lnTo>
                        <a:pt x="1415625" y="771898"/>
                      </a:lnTo>
                      <a:lnTo>
                        <a:pt x="1373663" y="784098"/>
                      </a:lnTo>
                      <a:lnTo>
                        <a:pt x="1371716" y="797845"/>
                      </a:lnTo>
                      <a:lnTo>
                        <a:pt x="1374748" y="803965"/>
                      </a:lnTo>
                      <a:lnTo>
                        <a:pt x="1375522" y="808545"/>
                      </a:lnTo>
                      <a:lnTo>
                        <a:pt x="1373376" y="815423"/>
                      </a:lnTo>
                      <a:lnTo>
                        <a:pt x="1369139" y="825365"/>
                      </a:lnTo>
                      <a:lnTo>
                        <a:pt x="1365828" y="834916"/>
                      </a:lnTo>
                      <a:lnTo>
                        <a:pt x="1365109" y="839823"/>
                      </a:lnTo>
                      <a:lnTo>
                        <a:pt x="1363234" y="861287"/>
                      </a:lnTo>
                      <a:lnTo>
                        <a:pt x="1355295" y="869282"/>
                      </a:lnTo>
                      <a:lnTo>
                        <a:pt x="1343566" y="876575"/>
                      </a:lnTo>
                      <a:lnTo>
                        <a:pt x="1345234" y="885751"/>
                      </a:lnTo>
                      <a:lnTo>
                        <a:pt x="1337957" y="891863"/>
                      </a:lnTo>
                      <a:lnTo>
                        <a:pt x="1341308" y="884985"/>
                      </a:lnTo>
                      <a:lnTo>
                        <a:pt x="1338388" y="879631"/>
                      </a:lnTo>
                      <a:lnTo>
                        <a:pt x="1328916" y="882687"/>
                      </a:lnTo>
                      <a:lnTo>
                        <a:pt x="1320379" y="888807"/>
                      </a:lnTo>
                      <a:lnTo>
                        <a:pt x="1318743" y="893395"/>
                      </a:lnTo>
                      <a:lnTo>
                        <a:pt x="1314291" y="894919"/>
                      </a:lnTo>
                      <a:lnTo>
                        <a:pt x="1306942" y="891097"/>
                      </a:lnTo>
                      <a:lnTo>
                        <a:pt x="1302857" y="875809"/>
                      </a:lnTo>
                      <a:lnTo>
                        <a:pt x="1294263" y="869697"/>
                      </a:lnTo>
                      <a:lnTo>
                        <a:pt x="1289763" y="862819"/>
                      </a:lnTo>
                      <a:lnTo>
                        <a:pt x="1290003" y="857465"/>
                      </a:lnTo>
                      <a:lnTo>
                        <a:pt x="1288973" y="849821"/>
                      </a:lnTo>
                      <a:lnTo>
                        <a:pt x="1284920" y="842177"/>
                      </a:lnTo>
                      <a:lnTo>
                        <a:pt x="1282765" y="836831"/>
                      </a:lnTo>
                      <a:lnTo>
                        <a:pt x="1284704" y="833009"/>
                      </a:lnTo>
                      <a:lnTo>
                        <a:pt x="1289412" y="828597"/>
                      </a:lnTo>
                      <a:lnTo>
                        <a:pt x="1290425" y="819421"/>
                      </a:lnTo>
                      <a:lnTo>
                        <a:pt x="1297152" y="813309"/>
                      </a:lnTo>
                      <a:lnTo>
                        <a:pt x="1301022" y="805657"/>
                      </a:lnTo>
                      <a:lnTo>
                        <a:pt x="1296298" y="797080"/>
                      </a:lnTo>
                      <a:lnTo>
                        <a:pt x="1310230" y="782733"/>
                      </a:lnTo>
                      <a:lnTo>
                        <a:pt x="1316589" y="770581"/>
                      </a:lnTo>
                      <a:lnTo>
                        <a:pt x="1277938" y="763145"/>
                      </a:lnTo>
                      <a:lnTo>
                        <a:pt x="1255349" y="765953"/>
                      </a:lnTo>
                      <a:lnTo>
                        <a:pt x="1249062" y="762889"/>
                      </a:lnTo>
                      <a:lnTo>
                        <a:pt x="1241761" y="760743"/>
                      </a:lnTo>
                      <a:lnTo>
                        <a:pt x="1239367" y="754799"/>
                      </a:lnTo>
                      <a:lnTo>
                        <a:pt x="1224223" y="750330"/>
                      </a:lnTo>
                      <a:lnTo>
                        <a:pt x="1208457" y="742838"/>
                      </a:lnTo>
                      <a:lnTo>
                        <a:pt x="1199584" y="739175"/>
                      </a:lnTo>
                      <a:lnTo>
                        <a:pt x="1200876" y="733223"/>
                      </a:lnTo>
                      <a:lnTo>
                        <a:pt x="1199217" y="727279"/>
                      </a:lnTo>
                      <a:lnTo>
                        <a:pt x="1195084" y="727279"/>
                      </a:lnTo>
                      <a:lnTo>
                        <a:pt x="1185996" y="719084"/>
                      </a:lnTo>
                      <a:lnTo>
                        <a:pt x="1183019" y="715374"/>
                      </a:lnTo>
                      <a:lnTo>
                        <a:pt x="1159473" y="711656"/>
                      </a:lnTo>
                      <a:lnTo>
                        <a:pt x="1153960" y="706453"/>
                      </a:lnTo>
                      <a:lnTo>
                        <a:pt x="1145757" y="702735"/>
                      </a:lnTo>
                      <a:lnTo>
                        <a:pt x="1135791" y="702735"/>
                      </a:lnTo>
                      <a:lnTo>
                        <a:pt x="1122961" y="707195"/>
                      </a:lnTo>
                      <a:lnTo>
                        <a:pt x="1093438" y="710172"/>
                      </a:lnTo>
                      <a:lnTo>
                        <a:pt x="1105200" y="701993"/>
                      </a:lnTo>
                      <a:lnTo>
                        <a:pt x="1108567" y="696783"/>
                      </a:lnTo>
                      <a:lnTo>
                        <a:pt x="1107146" y="686370"/>
                      </a:lnTo>
                      <a:lnTo>
                        <a:pt x="1110426" y="675957"/>
                      </a:lnTo>
                      <a:lnTo>
                        <a:pt x="1114224" y="660342"/>
                      </a:lnTo>
                      <a:lnTo>
                        <a:pt x="1114152" y="655132"/>
                      </a:lnTo>
                      <a:lnTo>
                        <a:pt x="1106811" y="656624"/>
                      </a:lnTo>
                      <a:lnTo>
                        <a:pt x="1094484" y="655132"/>
                      </a:lnTo>
                      <a:lnTo>
                        <a:pt x="1084334" y="657366"/>
                      </a:lnTo>
                      <a:lnTo>
                        <a:pt x="1084143" y="650672"/>
                      </a:lnTo>
                      <a:lnTo>
                        <a:pt x="1085292" y="645469"/>
                      </a:lnTo>
                      <a:lnTo>
                        <a:pt x="1092704" y="634307"/>
                      </a:lnTo>
                      <a:lnTo>
                        <a:pt x="1096989" y="626128"/>
                      </a:lnTo>
                      <a:lnTo>
                        <a:pt x="1102008" y="619434"/>
                      </a:lnTo>
                      <a:lnTo>
                        <a:pt x="1108854" y="611455"/>
                      </a:lnTo>
                      <a:lnTo>
                        <a:pt x="1119091" y="601409"/>
                      </a:lnTo>
                      <a:lnTo>
                        <a:pt x="1126185" y="596382"/>
                      </a:lnTo>
                      <a:lnTo>
                        <a:pt x="1136070" y="590637"/>
                      </a:lnTo>
                      <a:lnTo>
                        <a:pt x="1139262" y="587047"/>
                      </a:lnTo>
                      <a:lnTo>
                        <a:pt x="1146635" y="581789"/>
                      </a:lnTo>
                      <a:lnTo>
                        <a:pt x="1153904" y="576275"/>
                      </a:lnTo>
                      <a:lnTo>
                        <a:pt x="1155954" y="572692"/>
                      </a:lnTo>
                      <a:lnTo>
                        <a:pt x="1178025" y="564793"/>
                      </a:lnTo>
                      <a:lnTo>
                        <a:pt x="1182955" y="562639"/>
                      </a:lnTo>
                      <a:lnTo>
                        <a:pt x="1188437" y="560485"/>
                      </a:lnTo>
                      <a:lnTo>
                        <a:pt x="1185421" y="556894"/>
                      </a:lnTo>
                      <a:lnTo>
                        <a:pt x="1195211" y="551867"/>
                      </a:lnTo>
                      <a:lnTo>
                        <a:pt x="1205847" y="551867"/>
                      </a:lnTo>
                      <a:lnTo>
                        <a:pt x="1206573" y="545404"/>
                      </a:lnTo>
                      <a:lnTo>
                        <a:pt x="1215813" y="541095"/>
                      </a:lnTo>
                      <a:lnTo>
                        <a:pt x="1223066" y="541095"/>
                      </a:lnTo>
                      <a:lnTo>
                        <a:pt x="1229529" y="537505"/>
                      </a:lnTo>
                      <a:lnTo>
                        <a:pt x="1222627" y="533922"/>
                      </a:lnTo>
                      <a:lnTo>
                        <a:pt x="1244291" y="533204"/>
                      </a:lnTo>
                      <a:lnTo>
                        <a:pt x="1263959" y="527403"/>
                      </a:lnTo>
                      <a:lnTo>
                        <a:pt x="1275632" y="512379"/>
                      </a:lnTo>
                      <a:lnTo>
                        <a:pt x="1280826" y="507352"/>
                      </a:lnTo>
                      <a:lnTo>
                        <a:pt x="1290202" y="507352"/>
                      </a:lnTo>
                      <a:lnTo>
                        <a:pt x="1298165" y="501926"/>
                      </a:lnTo>
                      <a:lnTo>
                        <a:pt x="1307038" y="495870"/>
                      </a:lnTo>
                      <a:lnTo>
                        <a:pt x="1314339" y="498024"/>
                      </a:lnTo>
                      <a:lnTo>
                        <a:pt x="1330783" y="497306"/>
                      </a:lnTo>
                      <a:lnTo>
                        <a:pt x="1345832" y="492998"/>
                      </a:lnTo>
                      <a:lnTo>
                        <a:pt x="1357434" y="487253"/>
                      </a:lnTo>
                      <a:lnTo>
                        <a:pt x="1365668" y="480790"/>
                      </a:lnTo>
                      <a:lnTo>
                        <a:pt x="1374469" y="475715"/>
                      </a:lnTo>
                      <a:lnTo>
                        <a:pt x="1384977" y="469834"/>
                      </a:lnTo>
                      <a:lnTo>
                        <a:pt x="1394424" y="465055"/>
                      </a:lnTo>
                      <a:lnTo>
                        <a:pt x="1398518" y="459565"/>
                      </a:lnTo>
                      <a:lnTo>
                        <a:pt x="1393539" y="457507"/>
                      </a:lnTo>
                      <a:lnTo>
                        <a:pt x="1408946" y="449959"/>
                      </a:lnTo>
                      <a:lnTo>
                        <a:pt x="1418529" y="447222"/>
                      </a:lnTo>
                      <a:lnTo>
                        <a:pt x="1424729" y="441054"/>
                      </a:lnTo>
                      <a:lnTo>
                        <a:pt x="1436929" y="436938"/>
                      </a:lnTo>
                      <a:lnTo>
                        <a:pt x="1443192" y="432824"/>
                      </a:lnTo>
                      <a:lnTo>
                        <a:pt x="1429564" y="428023"/>
                      </a:lnTo>
                      <a:lnTo>
                        <a:pt x="1432062" y="423223"/>
                      </a:lnTo>
                      <a:lnTo>
                        <a:pt x="1448155" y="423909"/>
                      </a:lnTo>
                      <a:lnTo>
                        <a:pt x="1458233" y="421852"/>
                      </a:lnTo>
                      <a:lnTo>
                        <a:pt x="1458664" y="430767"/>
                      </a:lnTo>
                      <a:lnTo>
                        <a:pt x="1472204" y="432824"/>
                      </a:lnTo>
                      <a:lnTo>
                        <a:pt x="1476385" y="447908"/>
                      </a:lnTo>
                      <a:lnTo>
                        <a:pt x="1488426" y="449967"/>
                      </a:lnTo>
                      <a:lnTo>
                        <a:pt x="1494506" y="444485"/>
                      </a:lnTo>
                      <a:lnTo>
                        <a:pt x="1484747" y="443799"/>
                      </a:lnTo>
                      <a:lnTo>
                        <a:pt x="1487205" y="440368"/>
                      </a:lnTo>
                      <a:lnTo>
                        <a:pt x="1478157" y="433509"/>
                      </a:lnTo>
                      <a:lnTo>
                        <a:pt x="1477303" y="428023"/>
                      </a:lnTo>
                      <a:lnTo>
                        <a:pt x="1484436" y="430767"/>
                      </a:lnTo>
                      <a:lnTo>
                        <a:pt x="1492455" y="438309"/>
                      </a:lnTo>
                      <a:lnTo>
                        <a:pt x="1492407" y="429395"/>
                      </a:lnTo>
                      <a:lnTo>
                        <a:pt x="1491370" y="421166"/>
                      </a:lnTo>
                      <a:lnTo>
                        <a:pt x="1494378" y="417738"/>
                      </a:lnTo>
                      <a:lnTo>
                        <a:pt x="1500993" y="429395"/>
                      </a:lnTo>
                      <a:lnTo>
                        <a:pt x="1507623" y="432138"/>
                      </a:lnTo>
                      <a:lnTo>
                        <a:pt x="1511772" y="430080"/>
                      </a:lnTo>
                      <a:lnTo>
                        <a:pt x="1508318" y="426652"/>
                      </a:lnTo>
                      <a:lnTo>
                        <a:pt x="1517134" y="422538"/>
                      </a:lnTo>
                      <a:lnTo>
                        <a:pt x="1523023" y="422538"/>
                      </a:lnTo>
                      <a:lnTo>
                        <a:pt x="1530707" y="417738"/>
                      </a:lnTo>
                      <a:lnTo>
                        <a:pt x="1538079" y="416366"/>
                      </a:lnTo>
                      <a:lnTo>
                        <a:pt x="1544662" y="411566"/>
                      </a:lnTo>
                      <a:lnTo>
                        <a:pt x="1554349" y="408744"/>
                      </a:lnTo>
                      <a:lnTo>
                        <a:pt x="1561881" y="406766"/>
                      </a:lnTo>
                      <a:lnTo>
                        <a:pt x="1566293" y="401965"/>
                      </a:lnTo>
                      <a:lnTo>
                        <a:pt x="1573203" y="395108"/>
                      </a:lnTo>
                      <a:lnTo>
                        <a:pt x="1569413" y="390045"/>
                      </a:lnTo>
                      <a:lnTo>
                        <a:pt x="1564506" y="384136"/>
                      </a:lnTo>
                      <a:lnTo>
                        <a:pt x="1565775" y="379337"/>
                      </a:lnTo>
                      <a:lnTo>
                        <a:pt x="1571264" y="374537"/>
                      </a:lnTo>
                      <a:lnTo>
                        <a:pt x="1565607" y="376594"/>
                      </a:lnTo>
                      <a:lnTo>
                        <a:pt x="1571536" y="370422"/>
                      </a:lnTo>
                      <a:lnTo>
                        <a:pt x="1565527" y="366307"/>
                      </a:lnTo>
                      <a:lnTo>
                        <a:pt x="1575924" y="364936"/>
                      </a:lnTo>
                      <a:lnTo>
                        <a:pt x="1587238" y="364597"/>
                      </a:lnTo>
                      <a:lnTo>
                        <a:pt x="1596590" y="360821"/>
                      </a:lnTo>
                      <a:lnTo>
                        <a:pt x="1599941" y="356021"/>
                      </a:lnTo>
                      <a:lnTo>
                        <a:pt x="1592433" y="352593"/>
                      </a:lnTo>
                      <a:lnTo>
                        <a:pt x="1602127" y="349164"/>
                      </a:lnTo>
                      <a:lnTo>
                        <a:pt x="1606803" y="349164"/>
                      </a:lnTo>
                      <a:lnTo>
                        <a:pt x="1600691" y="342307"/>
                      </a:lnTo>
                      <a:lnTo>
                        <a:pt x="1589377" y="344364"/>
                      </a:lnTo>
                      <a:lnTo>
                        <a:pt x="1588132" y="340250"/>
                      </a:lnTo>
                      <a:lnTo>
                        <a:pt x="1593973" y="336636"/>
                      </a:lnTo>
                      <a:lnTo>
                        <a:pt x="1587294" y="333393"/>
                      </a:lnTo>
                      <a:lnTo>
                        <a:pt x="1575780" y="329964"/>
                      </a:lnTo>
                      <a:lnTo>
                        <a:pt x="1560764" y="328592"/>
                      </a:lnTo>
                      <a:lnTo>
                        <a:pt x="1554516" y="326535"/>
                      </a:lnTo>
                      <a:lnTo>
                        <a:pt x="1539077" y="327906"/>
                      </a:lnTo>
                      <a:lnTo>
                        <a:pt x="1529239" y="325849"/>
                      </a:lnTo>
                      <a:lnTo>
                        <a:pt x="1518164" y="340936"/>
                      </a:lnTo>
                      <a:lnTo>
                        <a:pt x="1517741" y="345050"/>
                      </a:lnTo>
                      <a:lnTo>
                        <a:pt x="1521451" y="347792"/>
                      </a:lnTo>
                      <a:lnTo>
                        <a:pt x="1524148" y="351222"/>
                      </a:lnTo>
                      <a:lnTo>
                        <a:pt x="1516903" y="352593"/>
                      </a:lnTo>
                      <a:lnTo>
                        <a:pt x="1512323" y="356707"/>
                      </a:lnTo>
                      <a:lnTo>
                        <a:pt x="1502469" y="358764"/>
                      </a:lnTo>
                      <a:lnTo>
                        <a:pt x="1496325" y="363565"/>
                      </a:lnTo>
                      <a:lnTo>
                        <a:pt x="1488689" y="371793"/>
                      </a:lnTo>
                      <a:lnTo>
                        <a:pt x="1478939" y="380022"/>
                      </a:lnTo>
                      <a:lnTo>
                        <a:pt x="1471630" y="382079"/>
                      </a:lnTo>
                      <a:lnTo>
                        <a:pt x="1461776" y="388251"/>
                      </a:lnTo>
                      <a:lnTo>
                        <a:pt x="1458209" y="393051"/>
                      </a:lnTo>
                      <a:lnTo>
                        <a:pt x="1440879" y="398537"/>
                      </a:lnTo>
                      <a:lnTo>
                        <a:pt x="1433554" y="402652"/>
                      </a:lnTo>
                      <a:lnTo>
                        <a:pt x="1429421" y="394237"/>
                      </a:lnTo>
                      <a:lnTo>
                        <a:pt x="1424298" y="390308"/>
                      </a:lnTo>
                      <a:lnTo>
                        <a:pt x="1426301" y="381394"/>
                      </a:lnTo>
                      <a:lnTo>
                        <a:pt x="1430992" y="376594"/>
                      </a:lnTo>
                      <a:lnTo>
                        <a:pt x="1435149" y="371108"/>
                      </a:lnTo>
                      <a:lnTo>
                        <a:pt x="1441477" y="373850"/>
                      </a:lnTo>
                      <a:lnTo>
                        <a:pt x="1446145" y="369051"/>
                      </a:lnTo>
                      <a:lnTo>
                        <a:pt x="1448187" y="363565"/>
                      </a:lnTo>
                      <a:lnTo>
                        <a:pt x="1450757" y="356021"/>
                      </a:lnTo>
                      <a:lnTo>
                        <a:pt x="1447621" y="352593"/>
                      </a:lnTo>
                      <a:lnTo>
                        <a:pt x="1442418" y="347792"/>
                      </a:lnTo>
                      <a:lnTo>
                        <a:pt x="1437775" y="342307"/>
                      </a:lnTo>
                      <a:lnTo>
                        <a:pt x="1431535" y="343678"/>
                      </a:lnTo>
                      <a:lnTo>
                        <a:pt x="1427865" y="347107"/>
                      </a:lnTo>
                      <a:lnTo>
                        <a:pt x="1418976" y="351222"/>
                      </a:lnTo>
                      <a:lnTo>
                        <a:pt x="1412130" y="358079"/>
                      </a:lnTo>
                      <a:lnTo>
                        <a:pt x="1409449" y="354499"/>
                      </a:lnTo>
                      <a:lnTo>
                        <a:pt x="1404358" y="361087"/>
                      </a:lnTo>
                      <a:lnTo>
                        <a:pt x="1400018" y="367679"/>
                      </a:lnTo>
                      <a:lnTo>
                        <a:pt x="1393706" y="370422"/>
                      </a:lnTo>
                      <a:lnTo>
                        <a:pt x="1389007" y="368365"/>
                      </a:lnTo>
                      <a:lnTo>
                        <a:pt x="1392733" y="363565"/>
                      </a:lnTo>
                      <a:lnTo>
                        <a:pt x="1400169" y="355336"/>
                      </a:lnTo>
                      <a:lnTo>
                        <a:pt x="1402396" y="347107"/>
                      </a:lnTo>
                      <a:lnTo>
                        <a:pt x="1417037" y="341621"/>
                      </a:lnTo>
                      <a:lnTo>
                        <a:pt x="1419223" y="335450"/>
                      </a:lnTo>
                      <a:lnTo>
                        <a:pt x="1412529" y="334078"/>
                      </a:lnTo>
                      <a:lnTo>
                        <a:pt x="1405827" y="333393"/>
                      </a:lnTo>
                      <a:lnTo>
                        <a:pt x="1399140" y="332021"/>
                      </a:lnTo>
                      <a:lnTo>
                        <a:pt x="1387706" y="334078"/>
                      </a:lnTo>
                      <a:lnTo>
                        <a:pt x="1381498" y="334078"/>
                      </a:lnTo>
                      <a:lnTo>
                        <a:pt x="1374971" y="329278"/>
                      </a:lnTo>
                      <a:lnTo>
                        <a:pt x="1385943" y="325848"/>
                      </a:lnTo>
                      <a:lnTo>
                        <a:pt x="1397201" y="319824"/>
                      </a:lnTo>
                      <a:lnTo>
                        <a:pt x="1407207" y="317887"/>
                      </a:lnTo>
                      <a:lnTo>
                        <a:pt x="1407008" y="311429"/>
                      </a:lnTo>
                      <a:lnTo>
                        <a:pt x="1401462" y="310783"/>
                      </a:lnTo>
                      <a:lnTo>
                        <a:pt x="1401566" y="306263"/>
                      </a:lnTo>
                      <a:lnTo>
                        <a:pt x="1397839" y="303679"/>
                      </a:lnTo>
                      <a:lnTo>
                        <a:pt x="1394034" y="301742"/>
                      </a:lnTo>
                      <a:lnTo>
                        <a:pt x="1400640" y="291410"/>
                      </a:lnTo>
                      <a:lnTo>
                        <a:pt x="1403146" y="284952"/>
                      </a:lnTo>
                      <a:lnTo>
                        <a:pt x="1399810" y="280432"/>
                      </a:lnTo>
                      <a:lnTo>
                        <a:pt x="1395581" y="278495"/>
                      </a:lnTo>
                      <a:lnTo>
                        <a:pt x="1400353" y="273974"/>
                      </a:lnTo>
                      <a:lnTo>
                        <a:pt x="1392302" y="273974"/>
                      </a:lnTo>
                      <a:lnTo>
                        <a:pt x="1388169" y="274620"/>
                      </a:lnTo>
                      <a:lnTo>
                        <a:pt x="1385089" y="272037"/>
                      </a:lnTo>
                      <a:lnTo>
                        <a:pt x="1390666" y="268808"/>
                      </a:lnTo>
                      <a:lnTo>
                        <a:pt x="1401646" y="266225"/>
                      </a:lnTo>
                      <a:lnTo>
                        <a:pt x="1404702" y="262996"/>
                      </a:lnTo>
                      <a:lnTo>
                        <a:pt x="1410758" y="259767"/>
                      </a:lnTo>
                      <a:lnTo>
                        <a:pt x="1423508" y="255246"/>
                      </a:lnTo>
                      <a:lnTo>
                        <a:pt x="1421402" y="250081"/>
                      </a:lnTo>
                      <a:lnTo>
                        <a:pt x="1418106" y="246205"/>
                      </a:lnTo>
                      <a:lnTo>
                        <a:pt x="1436977" y="246205"/>
                      </a:lnTo>
                      <a:lnTo>
                        <a:pt x="1447477" y="248789"/>
                      </a:lnTo>
                      <a:lnTo>
                        <a:pt x="1457419" y="248789"/>
                      </a:lnTo>
                      <a:lnTo>
                        <a:pt x="1469156" y="243623"/>
                      </a:lnTo>
                      <a:lnTo>
                        <a:pt x="1482633" y="236519"/>
                      </a:lnTo>
                      <a:lnTo>
                        <a:pt x="1496365" y="230707"/>
                      </a:lnTo>
                      <a:lnTo>
                        <a:pt x="1510831" y="222958"/>
                      </a:lnTo>
                      <a:lnTo>
                        <a:pt x="1524555" y="216500"/>
                      </a:lnTo>
                      <a:lnTo>
                        <a:pt x="1515379" y="212625"/>
                      </a:lnTo>
                      <a:lnTo>
                        <a:pt x="1504304" y="213230"/>
                      </a:lnTo>
                      <a:lnTo>
                        <a:pt x="1495735" y="213271"/>
                      </a:lnTo>
                      <a:lnTo>
                        <a:pt x="1487093" y="215208"/>
                      </a:lnTo>
                      <a:lnTo>
                        <a:pt x="1478979" y="211334"/>
                      </a:lnTo>
                      <a:lnTo>
                        <a:pt x="1471518" y="209396"/>
                      </a:lnTo>
                      <a:lnTo>
                        <a:pt x="1464568" y="210043"/>
                      </a:lnTo>
                      <a:lnTo>
                        <a:pt x="1456517" y="211334"/>
                      </a:lnTo>
                      <a:lnTo>
                        <a:pt x="1449320" y="210688"/>
                      </a:lnTo>
                      <a:lnTo>
                        <a:pt x="1438461" y="211334"/>
                      </a:lnTo>
                      <a:lnTo>
                        <a:pt x="1429413" y="212625"/>
                      </a:lnTo>
                      <a:lnTo>
                        <a:pt x="1421425" y="215855"/>
                      </a:lnTo>
                      <a:lnTo>
                        <a:pt x="1424920" y="222958"/>
                      </a:lnTo>
                      <a:lnTo>
                        <a:pt x="1415745" y="219728"/>
                      </a:lnTo>
                      <a:lnTo>
                        <a:pt x="1406265" y="222958"/>
                      </a:lnTo>
                      <a:lnTo>
                        <a:pt x="1400137" y="231352"/>
                      </a:lnTo>
                      <a:lnTo>
                        <a:pt x="1392039" y="239764"/>
                      </a:lnTo>
                      <a:lnTo>
                        <a:pt x="1384714" y="246852"/>
                      </a:lnTo>
                      <a:lnTo>
                        <a:pt x="1384594" y="252664"/>
                      </a:lnTo>
                      <a:lnTo>
                        <a:pt x="1382887" y="259121"/>
                      </a:lnTo>
                      <a:lnTo>
                        <a:pt x="1377940" y="264288"/>
                      </a:lnTo>
                      <a:lnTo>
                        <a:pt x="1369665" y="270787"/>
                      </a:lnTo>
                      <a:lnTo>
                        <a:pt x="1364120" y="273974"/>
                      </a:lnTo>
                      <a:lnTo>
                        <a:pt x="1349814" y="277849"/>
                      </a:lnTo>
                      <a:lnTo>
                        <a:pt x="1357529" y="279786"/>
                      </a:lnTo>
                      <a:lnTo>
                        <a:pt x="1347779" y="286243"/>
                      </a:lnTo>
                      <a:lnTo>
                        <a:pt x="1344827" y="283015"/>
                      </a:lnTo>
                      <a:lnTo>
                        <a:pt x="1340279" y="283015"/>
                      </a:lnTo>
                      <a:lnTo>
                        <a:pt x="1331733" y="288181"/>
                      </a:lnTo>
                      <a:lnTo>
                        <a:pt x="1327943" y="289473"/>
                      </a:lnTo>
                      <a:lnTo>
                        <a:pt x="1320778" y="295285"/>
                      </a:lnTo>
                      <a:lnTo>
                        <a:pt x="1312073" y="301097"/>
                      </a:lnTo>
                      <a:lnTo>
                        <a:pt x="1317490" y="304971"/>
                      </a:lnTo>
                      <a:lnTo>
                        <a:pt x="1321695" y="304325"/>
                      </a:lnTo>
                      <a:lnTo>
                        <a:pt x="1315615" y="306908"/>
                      </a:lnTo>
                      <a:lnTo>
                        <a:pt x="1308793" y="310783"/>
                      </a:lnTo>
                      <a:lnTo>
                        <a:pt x="1303327" y="312720"/>
                      </a:lnTo>
                      <a:lnTo>
                        <a:pt x="1295396" y="319824"/>
                      </a:lnTo>
                      <a:lnTo>
                        <a:pt x="1298724" y="327221"/>
                      </a:lnTo>
                      <a:lnTo>
                        <a:pt x="1306886" y="329311"/>
                      </a:lnTo>
                      <a:lnTo>
                        <a:pt x="1315304" y="334078"/>
                      </a:lnTo>
                      <a:lnTo>
                        <a:pt x="1321432" y="335450"/>
                      </a:lnTo>
                      <a:lnTo>
                        <a:pt x="1324735" y="332021"/>
                      </a:lnTo>
                      <a:lnTo>
                        <a:pt x="1329555" y="338193"/>
                      </a:lnTo>
                      <a:lnTo>
                        <a:pt x="1336289" y="338193"/>
                      </a:lnTo>
                      <a:lnTo>
                        <a:pt x="1346750" y="336135"/>
                      </a:lnTo>
                      <a:lnTo>
                        <a:pt x="1337741" y="340250"/>
                      </a:lnTo>
                      <a:lnTo>
                        <a:pt x="1326299" y="340936"/>
                      </a:lnTo>
                      <a:lnTo>
                        <a:pt x="1320227" y="347792"/>
                      </a:lnTo>
                      <a:lnTo>
                        <a:pt x="1315926" y="350536"/>
                      </a:lnTo>
                      <a:lnTo>
                        <a:pt x="1306120" y="358764"/>
                      </a:lnTo>
                      <a:lnTo>
                        <a:pt x="1311833" y="359451"/>
                      </a:lnTo>
                      <a:lnTo>
                        <a:pt x="1318105" y="359451"/>
                      </a:lnTo>
                      <a:lnTo>
                        <a:pt x="1328749" y="354650"/>
                      </a:lnTo>
                      <a:lnTo>
                        <a:pt x="1322717" y="361508"/>
                      </a:lnTo>
                      <a:lnTo>
                        <a:pt x="1308873" y="366993"/>
                      </a:lnTo>
                      <a:lnTo>
                        <a:pt x="1303415" y="371793"/>
                      </a:lnTo>
                      <a:lnTo>
                        <a:pt x="1289580" y="375907"/>
                      </a:lnTo>
                      <a:lnTo>
                        <a:pt x="1282678" y="377279"/>
                      </a:lnTo>
                      <a:lnTo>
                        <a:pt x="1272153" y="377279"/>
                      </a:lnTo>
                      <a:lnTo>
                        <a:pt x="1263943" y="384105"/>
                      </a:lnTo>
                      <a:lnTo>
                        <a:pt x="1255740" y="388937"/>
                      </a:lnTo>
                      <a:lnTo>
                        <a:pt x="1258773" y="394237"/>
                      </a:lnTo>
                      <a:lnTo>
                        <a:pt x="1255238" y="399223"/>
                      </a:lnTo>
                      <a:lnTo>
                        <a:pt x="1248248" y="401280"/>
                      </a:lnTo>
                      <a:lnTo>
                        <a:pt x="1251623" y="397165"/>
                      </a:lnTo>
                      <a:lnTo>
                        <a:pt x="1238194" y="400595"/>
                      </a:lnTo>
                      <a:lnTo>
                        <a:pt x="1244873" y="394423"/>
                      </a:lnTo>
                      <a:lnTo>
                        <a:pt x="1238027" y="393737"/>
                      </a:lnTo>
                      <a:lnTo>
                        <a:pt x="1247738" y="390308"/>
                      </a:lnTo>
                      <a:lnTo>
                        <a:pt x="1257352" y="378651"/>
                      </a:lnTo>
                      <a:lnTo>
                        <a:pt x="1266193" y="371108"/>
                      </a:lnTo>
                      <a:lnTo>
                        <a:pt x="1252333" y="374537"/>
                      </a:lnTo>
                      <a:lnTo>
                        <a:pt x="1249924" y="371108"/>
                      </a:lnTo>
                      <a:lnTo>
                        <a:pt x="1245727" y="371108"/>
                      </a:lnTo>
                      <a:lnTo>
                        <a:pt x="1229034" y="362878"/>
                      </a:lnTo>
                      <a:lnTo>
                        <a:pt x="1224582" y="366307"/>
                      </a:lnTo>
                      <a:lnTo>
                        <a:pt x="1217609" y="368365"/>
                      </a:lnTo>
                      <a:lnTo>
                        <a:pt x="1209749" y="368365"/>
                      </a:lnTo>
                      <a:lnTo>
                        <a:pt x="1206677" y="373850"/>
                      </a:lnTo>
                      <a:lnTo>
                        <a:pt x="1202839" y="375907"/>
                      </a:lnTo>
                      <a:lnTo>
                        <a:pt x="1194557" y="380708"/>
                      </a:lnTo>
                      <a:lnTo>
                        <a:pt x="1194765" y="384822"/>
                      </a:lnTo>
                      <a:lnTo>
                        <a:pt x="1198930" y="385508"/>
                      </a:lnTo>
                      <a:lnTo>
                        <a:pt x="1184575" y="386879"/>
                      </a:lnTo>
                      <a:lnTo>
                        <a:pt x="1179876" y="386194"/>
                      </a:lnTo>
                      <a:lnTo>
                        <a:pt x="1166535" y="383203"/>
                      </a:lnTo>
                      <a:lnTo>
                        <a:pt x="1157901" y="384136"/>
                      </a:lnTo>
                      <a:lnTo>
                        <a:pt x="1148470" y="383451"/>
                      </a:lnTo>
                      <a:lnTo>
                        <a:pt x="1138113" y="386879"/>
                      </a:lnTo>
                      <a:lnTo>
                        <a:pt x="1125969" y="386879"/>
                      </a:lnTo>
                      <a:lnTo>
                        <a:pt x="1105535" y="385508"/>
                      </a:lnTo>
                      <a:lnTo>
                        <a:pt x="1102758" y="382079"/>
                      </a:lnTo>
                      <a:lnTo>
                        <a:pt x="1095178" y="379337"/>
                      </a:lnTo>
                      <a:lnTo>
                        <a:pt x="1096207" y="375222"/>
                      </a:lnTo>
                      <a:lnTo>
                        <a:pt x="1092712" y="377965"/>
                      </a:lnTo>
                      <a:lnTo>
                        <a:pt x="1080369" y="377983"/>
                      </a:lnTo>
                      <a:lnTo>
                        <a:pt x="1071584" y="378651"/>
                      </a:lnTo>
                      <a:lnTo>
                        <a:pt x="1076938" y="373850"/>
                      </a:lnTo>
                      <a:lnTo>
                        <a:pt x="1067515" y="369736"/>
                      </a:lnTo>
                      <a:lnTo>
                        <a:pt x="1061745" y="369736"/>
                      </a:lnTo>
                      <a:lnTo>
                        <a:pt x="1063756" y="362878"/>
                      </a:lnTo>
                      <a:lnTo>
                        <a:pt x="1068528" y="358764"/>
                      </a:lnTo>
                      <a:lnTo>
                        <a:pt x="1063804" y="355336"/>
                      </a:lnTo>
                      <a:lnTo>
                        <a:pt x="1056296" y="353279"/>
                      </a:lnTo>
                      <a:lnTo>
                        <a:pt x="1042843" y="356021"/>
                      </a:lnTo>
                      <a:lnTo>
                        <a:pt x="1010137" y="361504"/>
                      </a:lnTo>
                      <a:lnTo>
                        <a:pt x="999541" y="362193"/>
                      </a:lnTo>
                      <a:lnTo>
                        <a:pt x="990357" y="366993"/>
                      </a:lnTo>
                      <a:lnTo>
                        <a:pt x="983144" y="372479"/>
                      </a:lnTo>
                      <a:lnTo>
                        <a:pt x="988921" y="372479"/>
                      </a:lnTo>
                      <a:lnTo>
                        <a:pt x="987604" y="377279"/>
                      </a:lnTo>
                      <a:lnTo>
                        <a:pt x="993389" y="377279"/>
                      </a:lnTo>
                      <a:lnTo>
                        <a:pt x="1002238" y="374537"/>
                      </a:lnTo>
                      <a:lnTo>
                        <a:pt x="1008541" y="374537"/>
                      </a:lnTo>
                      <a:lnTo>
                        <a:pt x="1022728" y="371108"/>
                      </a:lnTo>
                      <a:lnTo>
                        <a:pt x="1027555" y="370422"/>
                      </a:lnTo>
                      <a:lnTo>
                        <a:pt x="1022624" y="375222"/>
                      </a:lnTo>
                      <a:lnTo>
                        <a:pt x="998328" y="379337"/>
                      </a:lnTo>
                      <a:lnTo>
                        <a:pt x="992096" y="382079"/>
                      </a:lnTo>
                      <a:lnTo>
                        <a:pt x="983742" y="388251"/>
                      </a:lnTo>
                      <a:lnTo>
                        <a:pt x="985897" y="394237"/>
                      </a:lnTo>
                      <a:lnTo>
                        <a:pt x="978133" y="400595"/>
                      </a:lnTo>
                      <a:lnTo>
                        <a:pt x="976146" y="406766"/>
                      </a:lnTo>
                      <a:lnTo>
                        <a:pt x="971056" y="408823"/>
                      </a:lnTo>
                      <a:lnTo>
                        <a:pt x="970705" y="400595"/>
                      </a:lnTo>
                      <a:lnTo>
                        <a:pt x="970920" y="395794"/>
                      </a:lnTo>
                      <a:lnTo>
                        <a:pt x="966148" y="395794"/>
                      </a:lnTo>
                      <a:lnTo>
                        <a:pt x="969452" y="391680"/>
                      </a:lnTo>
                      <a:lnTo>
                        <a:pt x="964696" y="391680"/>
                      </a:lnTo>
                      <a:lnTo>
                        <a:pt x="961074" y="394237"/>
                      </a:lnTo>
                      <a:lnTo>
                        <a:pt x="956925" y="397165"/>
                      </a:lnTo>
                      <a:lnTo>
                        <a:pt x="961560" y="388251"/>
                      </a:lnTo>
                      <a:lnTo>
                        <a:pt x="948467" y="387566"/>
                      </a:lnTo>
                      <a:lnTo>
                        <a:pt x="946903" y="381394"/>
                      </a:lnTo>
                      <a:lnTo>
                        <a:pt x="934783" y="381394"/>
                      </a:lnTo>
                      <a:lnTo>
                        <a:pt x="922312" y="386194"/>
                      </a:lnTo>
                      <a:lnTo>
                        <a:pt x="911221" y="386195"/>
                      </a:lnTo>
                      <a:lnTo>
                        <a:pt x="894999" y="388251"/>
                      </a:lnTo>
                      <a:lnTo>
                        <a:pt x="884499" y="387617"/>
                      </a:lnTo>
                      <a:lnTo>
                        <a:pt x="869506" y="388937"/>
                      </a:lnTo>
                      <a:lnTo>
                        <a:pt x="858168" y="387566"/>
                      </a:lnTo>
                      <a:lnTo>
                        <a:pt x="849718" y="387566"/>
                      </a:lnTo>
                      <a:lnTo>
                        <a:pt x="841859" y="384822"/>
                      </a:lnTo>
                      <a:lnTo>
                        <a:pt x="830776" y="384822"/>
                      </a:lnTo>
                      <a:lnTo>
                        <a:pt x="825581" y="382079"/>
                      </a:lnTo>
                      <a:lnTo>
                        <a:pt x="834765" y="378651"/>
                      </a:lnTo>
                      <a:lnTo>
                        <a:pt x="838683" y="375222"/>
                      </a:lnTo>
                      <a:lnTo>
                        <a:pt x="846040" y="375222"/>
                      </a:lnTo>
                      <a:lnTo>
                        <a:pt x="852271" y="373165"/>
                      </a:lnTo>
                      <a:lnTo>
                        <a:pt x="864352" y="373165"/>
                      </a:lnTo>
                      <a:lnTo>
                        <a:pt x="871142" y="368365"/>
                      </a:lnTo>
                      <a:lnTo>
                        <a:pt x="869339" y="362193"/>
                      </a:lnTo>
                      <a:lnTo>
                        <a:pt x="866067" y="358079"/>
                      </a:lnTo>
                      <a:lnTo>
                        <a:pt x="859692" y="353964"/>
                      </a:lnTo>
                      <a:lnTo>
                        <a:pt x="851833" y="351907"/>
                      </a:lnTo>
                      <a:lnTo>
                        <a:pt x="843822" y="350536"/>
                      </a:lnTo>
                      <a:lnTo>
                        <a:pt x="837087" y="352593"/>
                      </a:lnTo>
                      <a:lnTo>
                        <a:pt x="832069" y="353964"/>
                      </a:lnTo>
                      <a:lnTo>
                        <a:pt x="817475" y="353964"/>
                      </a:lnTo>
                      <a:lnTo>
                        <a:pt x="811905" y="351222"/>
                      </a:lnTo>
                      <a:lnTo>
                        <a:pt x="805977" y="351177"/>
                      </a:lnTo>
                      <a:lnTo>
                        <a:pt x="796809" y="349164"/>
                      </a:lnTo>
                      <a:lnTo>
                        <a:pt x="791638" y="345050"/>
                      </a:lnTo>
                      <a:lnTo>
                        <a:pt x="783715" y="341621"/>
                      </a:lnTo>
                      <a:lnTo>
                        <a:pt x="775665" y="341621"/>
                      </a:lnTo>
                      <a:lnTo>
                        <a:pt x="766273" y="340936"/>
                      </a:lnTo>
                      <a:lnTo>
                        <a:pt x="758741" y="338193"/>
                      </a:lnTo>
                      <a:lnTo>
                        <a:pt x="754345" y="329964"/>
                      </a:lnTo>
                      <a:lnTo>
                        <a:pt x="744211" y="329278"/>
                      </a:lnTo>
                      <a:lnTo>
                        <a:pt x="734500" y="327221"/>
                      </a:lnTo>
                      <a:lnTo>
                        <a:pt x="721822" y="327261"/>
                      </a:lnTo>
                      <a:lnTo>
                        <a:pt x="711904" y="328592"/>
                      </a:lnTo>
                      <a:lnTo>
                        <a:pt x="702169" y="336820"/>
                      </a:lnTo>
                      <a:lnTo>
                        <a:pt x="692020" y="339564"/>
                      </a:lnTo>
                      <a:lnTo>
                        <a:pt x="682684" y="339564"/>
                      </a:lnTo>
                      <a:lnTo>
                        <a:pt x="672416" y="340936"/>
                      </a:lnTo>
                      <a:lnTo>
                        <a:pt x="677538" y="336135"/>
                      </a:lnTo>
                      <a:lnTo>
                        <a:pt x="691350" y="329964"/>
                      </a:lnTo>
                      <a:lnTo>
                        <a:pt x="679780" y="330649"/>
                      </a:lnTo>
                      <a:lnTo>
                        <a:pt x="684990" y="327221"/>
                      </a:lnTo>
                      <a:lnTo>
                        <a:pt x="689379" y="323107"/>
                      </a:lnTo>
                      <a:lnTo>
                        <a:pt x="680187" y="324478"/>
                      </a:lnTo>
                      <a:lnTo>
                        <a:pt x="676070" y="324478"/>
                      </a:lnTo>
                      <a:lnTo>
                        <a:pt x="668857" y="329278"/>
                      </a:lnTo>
                      <a:lnTo>
                        <a:pt x="656832" y="336135"/>
                      </a:lnTo>
                      <a:lnTo>
                        <a:pt x="649883" y="336820"/>
                      </a:lnTo>
                      <a:lnTo>
                        <a:pt x="654183" y="339564"/>
                      </a:lnTo>
                      <a:lnTo>
                        <a:pt x="643675" y="341621"/>
                      </a:lnTo>
                      <a:lnTo>
                        <a:pt x="637595" y="339564"/>
                      </a:lnTo>
                      <a:lnTo>
                        <a:pt x="633023" y="336135"/>
                      </a:lnTo>
                      <a:lnTo>
                        <a:pt x="631802" y="332021"/>
                      </a:lnTo>
                      <a:lnTo>
                        <a:pt x="633645" y="326535"/>
                      </a:lnTo>
                      <a:lnTo>
                        <a:pt x="637595" y="319178"/>
                      </a:lnTo>
                      <a:lnTo>
                        <a:pt x="638488" y="312075"/>
                      </a:lnTo>
                      <a:lnTo>
                        <a:pt x="634443" y="308846"/>
                      </a:lnTo>
                      <a:lnTo>
                        <a:pt x="629975" y="307554"/>
                      </a:lnTo>
                      <a:lnTo>
                        <a:pt x="621070" y="312075"/>
                      </a:lnTo>
                      <a:lnTo>
                        <a:pt x="626528" y="316595"/>
                      </a:lnTo>
                      <a:lnTo>
                        <a:pt x="615940" y="317241"/>
                      </a:lnTo>
                      <a:lnTo>
                        <a:pt x="604570" y="320470"/>
                      </a:lnTo>
                      <a:lnTo>
                        <a:pt x="602910" y="324478"/>
                      </a:lnTo>
                      <a:lnTo>
                        <a:pt x="591955" y="327550"/>
                      </a:lnTo>
                      <a:lnTo>
                        <a:pt x="582930" y="329964"/>
                      </a:lnTo>
                      <a:lnTo>
                        <a:pt x="569214" y="327906"/>
                      </a:lnTo>
                      <a:lnTo>
                        <a:pt x="551445" y="331335"/>
                      </a:lnTo>
                      <a:lnTo>
                        <a:pt x="542700" y="335450"/>
                      </a:lnTo>
                      <a:lnTo>
                        <a:pt x="531098" y="340250"/>
                      </a:lnTo>
                      <a:lnTo>
                        <a:pt x="537266" y="334763"/>
                      </a:lnTo>
                      <a:lnTo>
                        <a:pt x="541639" y="332706"/>
                      </a:lnTo>
                      <a:lnTo>
                        <a:pt x="553304" y="328418"/>
                      </a:lnTo>
                      <a:lnTo>
                        <a:pt x="576372" y="323792"/>
                      </a:lnTo>
                      <a:lnTo>
                        <a:pt x="588907" y="317887"/>
                      </a:lnTo>
                      <a:lnTo>
                        <a:pt x="583369" y="314658"/>
                      </a:lnTo>
                      <a:lnTo>
                        <a:pt x="574744" y="320470"/>
                      </a:lnTo>
                      <a:lnTo>
                        <a:pt x="569605" y="320470"/>
                      </a:lnTo>
                      <a:lnTo>
                        <a:pt x="565241" y="319213"/>
                      </a:lnTo>
                      <a:lnTo>
                        <a:pt x="559807" y="318532"/>
                      </a:lnTo>
                      <a:lnTo>
                        <a:pt x="555179" y="318532"/>
                      </a:lnTo>
                      <a:lnTo>
                        <a:pt x="539548" y="325848"/>
                      </a:lnTo>
                      <a:lnTo>
                        <a:pt x="526654" y="327221"/>
                      </a:lnTo>
                      <a:lnTo>
                        <a:pt x="513481" y="330649"/>
                      </a:lnTo>
                      <a:lnTo>
                        <a:pt x="503156" y="330649"/>
                      </a:lnTo>
                      <a:lnTo>
                        <a:pt x="494873" y="332021"/>
                      </a:lnTo>
                      <a:lnTo>
                        <a:pt x="485761" y="338193"/>
                      </a:lnTo>
                      <a:lnTo>
                        <a:pt x="480567" y="339564"/>
                      </a:lnTo>
                      <a:lnTo>
                        <a:pt x="473825" y="339564"/>
                      </a:lnTo>
                      <a:lnTo>
                        <a:pt x="464745" y="340250"/>
                      </a:lnTo>
                      <a:lnTo>
                        <a:pt x="472604" y="334763"/>
                      </a:lnTo>
                      <a:lnTo>
                        <a:pt x="467976" y="333393"/>
                      </a:lnTo>
                      <a:lnTo>
                        <a:pt x="463420" y="329278"/>
                      </a:lnTo>
                      <a:lnTo>
                        <a:pt x="457874" y="334078"/>
                      </a:lnTo>
                      <a:lnTo>
                        <a:pt x="451874" y="336135"/>
                      </a:lnTo>
                      <a:lnTo>
                        <a:pt x="445116" y="337507"/>
                      </a:lnTo>
                      <a:lnTo>
                        <a:pt x="432405" y="338193"/>
                      </a:lnTo>
                      <a:lnTo>
                        <a:pt x="422671" y="342993"/>
                      </a:lnTo>
                      <a:lnTo>
                        <a:pt x="413519" y="345050"/>
                      </a:lnTo>
                      <a:lnTo>
                        <a:pt x="404080" y="347792"/>
                      </a:lnTo>
                      <a:lnTo>
                        <a:pt x="402316" y="354650"/>
                      </a:lnTo>
                      <a:lnTo>
                        <a:pt x="406665" y="358079"/>
                      </a:lnTo>
                      <a:lnTo>
                        <a:pt x="393212" y="353964"/>
                      </a:lnTo>
                      <a:lnTo>
                        <a:pt x="386111" y="356021"/>
                      </a:lnTo>
                      <a:lnTo>
                        <a:pt x="383358" y="352593"/>
                      </a:lnTo>
                      <a:lnTo>
                        <a:pt x="377860" y="353279"/>
                      </a:lnTo>
                      <a:lnTo>
                        <a:pt x="373328" y="351361"/>
                      </a:lnTo>
                      <a:lnTo>
                        <a:pt x="360769" y="345737"/>
                      </a:lnTo>
                      <a:lnTo>
                        <a:pt x="357801" y="342993"/>
                      </a:lnTo>
                      <a:lnTo>
                        <a:pt x="355152" y="336346"/>
                      </a:lnTo>
                      <a:lnTo>
                        <a:pt x="349854" y="335343"/>
                      </a:lnTo>
                      <a:lnTo>
                        <a:pt x="333457" y="334577"/>
                      </a:lnTo>
                      <a:lnTo>
                        <a:pt x="318975" y="332427"/>
                      </a:lnTo>
                      <a:lnTo>
                        <a:pt x="244084" y="394237"/>
                      </a:lnTo>
                      <a:lnTo>
                        <a:pt x="2254" y="607449"/>
                      </a:lnTo>
                      <a:lnTo>
                        <a:pt x="10194" y="610210"/>
                      </a:lnTo>
                      <a:lnTo>
                        <a:pt x="14981" y="607752"/>
                      </a:lnTo>
                      <a:lnTo>
                        <a:pt x="22282" y="611574"/>
                      </a:lnTo>
                      <a:lnTo>
                        <a:pt x="34609" y="606907"/>
                      </a:lnTo>
                      <a:lnTo>
                        <a:pt x="49020" y="606540"/>
                      </a:lnTo>
                      <a:lnTo>
                        <a:pt x="38264" y="614351"/>
                      </a:lnTo>
                      <a:lnTo>
                        <a:pt x="44097" y="619928"/>
                      </a:lnTo>
                      <a:lnTo>
                        <a:pt x="41830" y="624285"/>
                      </a:lnTo>
                      <a:lnTo>
                        <a:pt x="48310" y="635783"/>
                      </a:lnTo>
                      <a:lnTo>
                        <a:pt x="50552" y="640858"/>
                      </a:lnTo>
                      <a:lnTo>
                        <a:pt x="47025" y="646579"/>
                      </a:lnTo>
                      <a:lnTo>
                        <a:pt x="42660" y="651007"/>
                      </a:lnTo>
                      <a:lnTo>
                        <a:pt x="48118" y="649547"/>
                      </a:lnTo>
                      <a:lnTo>
                        <a:pt x="66207" y="643658"/>
                      </a:lnTo>
                      <a:lnTo>
                        <a:pt x="70196" y="643267"/>
                      </a:lnTo>
                      <a:lnTo>
                        <a:pt x="78287" y="640012"/>
                      </a:lnTo>
                      <a:lnTo>
                        <a:pt x="84702" y="633852"/>
                      </a:lnTo>
                      <a:lnTo>
                        <a:pt x="88931" y="633692"/>
                      </a:lnTo>
                      <a:lnTo>
                        <a:pt x="93144" y="630820"/>
                      </a:lnTo>
                      <a:lnTo>
                        <a:pt x="103628" y="627509"/>
                      </a:lnTo>
                      <a:lnTo>
                        <a:pt x="118334" y="623399"/>
                      </a:lnTo>
                      <a:lnTo>
                        <a:pt x="121406" y="628729"/>
                      </a:lnTo>
                      <a:lnTo>
                        <a:pt x="119562" y="633605"/>
                      </a:lnTo>
                      <a:lnTo>
                        <a:pt x="115844" y="637522"/>
                      </a:lnTo>
                      <a:lnTo>
                        <a:pt x="120927" y="640634"/>
                      </a:lnTo>
                      <a:lnTo>
                        <a:pt x="122722" y="644967"/>
                      </a:lnTo>
                      <a:lnTo>
                        <a:pt x="120209" y="649044"/>
                      </a:lnTo>
                      <a:lnTo>
                        <a:pt x="126504" y="656664"/>
                      </a:lnTo>
                      <a:lnTo>
                        <a:pt x="129018" y="666319"/>
                      </a:lnTo>
                      <a:lnTo>
                        <a:pt x="125427" y="669861"/>
                      </a:lnTo>
                      <a:lnTo>
                        <a:pt x="126002" y="674808"/>
                      </a:lnTo>
                      <a:lnTo>
                        <a:pt x="124214" y="679588"/>
                      </a:lnTo>
                      <a:lnTo>
                        <a:pt x="124374" y="684160"/>
                      </a:lnTo>
                      <a:lnTo>
                        <a:pt x="123025" y="690407"/>
                      </a:lnTo>
                      <a:lnTo>
                        <a:pt x="122124" y="695466"/>
                      </a:lnTo>
                      <a:lnTo>
                        <a:pt x="122212" y="700182"/>
                      </a:lnTo>
                      <a:lnTo>
                        <a:pt x="121462" y="704219"/>
                      </a:lnTo>
                      <a:lnTo>
                        <a:pt x="114831" y="708041"/>
                      </a:lnTo>
                      <a:lnTo>
                        <a:pt x="121517" y="709470"/>
                      </a:lnTo>
                      <a:lnTo>
                        <a:pt x="114775" y="714672"/>
                      </a:lnTo>
                      <a:lnTo>
                        <a:pt x="118828" y="716914"/>
                      </a:lnTo>
                      <a:lnTo>
                        <a:pt x="113865" y="723393"/>
                      </a:lnTo>
                      <a:lnTo>
                        <a:pt x="120400" y="722970"/>
                      </a:lnTo>
                      <a:lnTo>
                        <a:pt x="127302" y="729505"/>
                      </a:lnTo>
                      <a:lnTo>
                        <a:pt x="133207" y="730598"/>
                      </a:lnTo>
                      <a:lnTo>
                        <a:pt x="137444" y="734516"/>
                      </a:lnTo>
                      <a:lnTo>
                        <a:pt x="138656" y="739136"/>
                      </a:lnTo>
                      <a:lnTo>
                        <a:pt x="143005" y="738282"/>
                      </a:lnTo>
                      <a:lnTo>
                        <a:pt x="141672" y="742367"/>
                      </a:lnTo>
                      <a:lnTo>
                        <a:pt x="134922" y="747761"/>
                      </a:lnTo>
                      <a:lnTo>
                        <a:pt x="129895" y="752716"/>
                      </a:lnTo>
                      <a:lnTo>
                        <a:pt x="126121" y="756067"/>
                      </a:lnTo>
                      <a:lnTo>
                        <a:pt x="122315" y="764661"/>
                      </a:lnTo>
                      <a:lnTo>
                        <a:pt x="116068" y="767677"/>
                      </a:lnTo>
                      <a:lnTo>
                        <a:pt x="110419" y="771802"/>
                      </a:lnTo>
                      <a:lnTo>
                        <a:pt x="98274" y="778448"/>
                      </a:lnTo>
                      <a:lnTo>
                        <a:pt x="91077" y="781576"/>
                      </a:lnTo>
                      <a:lnTo>
                        <a:pt x="95984" y="782310"/>
                      </a:lnTo>
                      <a:lnTo>
                        <a:pt x="105288" y="776749"/>
                      </a:lnTo>
                      <a:lnTo>
                        <a:pt x="113179" y="772943"/>
                      </a:lnTo>
                      <a:lnTo>
                        <a:pt x="104011" y="780571"/>
                      </a:lnTo>
                      <a:lnTo>
                        <a:pt x="97061" y="781927"/>
                      </a:lnTo>
                      <a:lnTo>
                        <a:pt x="90694" y="787449"/>
                      </a:lnTo>
                      <a:lnTo>
                        <a:pt x="84542" y="795093"/>
                      </a:lnTo>
                      <a:lnTo>
                        <a:pt x="86226" y="802737"/>
                      </a:lnTo>
                      <a:lnTo>
                        <a:pt x="83162" y="806559"/>
                      </a:lnTo>
                      <a:lnTo>
                        <a:pt x="79539" y="808705"/>
                      </a:lnTo>
                      <a:lnTo>
                        <a:pt x="81494" y="804875"/>
                      </a:lnTo>
                      <a:lnTo>
                        <a:pt x="80226" y="801077"/>
                      </a:lnTo>
                      <a:lnTo>
                        <a:pt x="68800" y="807173"/>
                      </a:lnTo>
                      <a:lnTo>
                        <a:pt x="72813" y="812679"/>
                      </a:lnTo>
                      <a:lnTo>
                        <a:pt x="69143" y="816501"/>
                      </a:lnTo>
                      <a:lnTo>
                        <a:pt x="76340" y="821081"/>
                      </a:lnTo>
                      <a:lnTo>
                        <a:pt x="76300" y="826434"/>
                      </a:lnTo>
                      <a:lnTo>
                        <a:pt x="82947" y="829490"/>
                      </a:lnTo>
                      <a:lnTo>
                        <a:pt x="89027" y="825668"/>
                      </a:lnTo>
                      <a:lnTo>
                        <a:pt x="92649" y="828725"/>
                      </a:lnTo>
                      <a:lnTo>
                        <a:pt x="87678" y="834916"/>
                      </a:lnTo>
                      <a:lnTo>
                        <a:pt x="81702" y="839424"/>
                      </a:lnTo>
                      <a:lnTo>
                        <a:pt x="83537" y="850132"/>
                      </a:lnTo>
                      <a:lnTo>
                        <a:pt x="79891" y="854712"/>
                      </a:lnTo>
                      <a:lnTo>
                        <a:pt x="76260" y="860832"/>
                      </a:lnTo>
                      <a:lnTo>
                        <a:pt x="84167" y="855478"/>
                      </a:lnTo>
                      <a:lnTo>
                        <a:pt x="84822" y="862356"/>
                      </a:lnTo>
                      <a:lnTo>
                        <a:pt x="77513" y="865420"/>
                      </a:lnTo>
                      <a:lnTo>
                        <a:pt x="81215" y="869234"/>
                      </a:lnTo>
                      <a:lnTo>
                        <a:pt x="77632" y="877644"/>
                      </a:lnTo>
                      <a:lnTo>
                        <a:pt x="82524" y="876120"/>
                      </a:lnTo>
                      <a:lnTo>
                        <a:pt x="90399" y="869234"/>
                      </a:lnTo>
                      <a:lnTo>
                        <a:pt x="82364" y="879120"/>
                      </a:lnTo>
                      <a:lnTo>
                        <a:pt x="81447" y="886820"/>
                      </a:lnTo>
                      <a:lnTo>
                        <a:pt x="76595" y="890642"/>
                      </a:lnTo>
                      <a:lnTo>
                        <a:pt x="72981" y="895230"/>
                      </a:lnTo>
                      <a:lnTo>
                        <a:pt x="75015" y="904398"/>
                      </a:lnTo>
                      <a:lnTo>
                        <a:pt x="80050" y="906720"/>
                      </a:lnTo>
                      <a:lnTo>
                        <a:pt x="85021" y="909752"/>
                      </a:lnTo>
                      <a:lnTo>
                        <a:pt x="86968" y="913973"/>
                      </a:lnTo>
                      <a:lnTo>
                        <a:pt x="80369" y="915066"/>
                      </a:lnTo>
                      <a:lnTo>
                        <a:pt x="66909" y="908922"/>
                      </a:lnTo>
                      <a:lnTo>
                        <a:pt x="58371" y="905930"/>
                      </a:lnTo>
                      <a:lnTo>
                        <a:pt x="53448" y="906688"/>
                      </a:lnTo>
                      <a:lnTo>
                        <a:pt x="46083" y="909752"/>
                      </a:lnTo>
                      <a:lnTo>
                        <a:pt x="45182" y="913973"/>
                      </a:lnTo>
                      <a:lnTo>
                        <a:pt x="45030" y="919686"/>
                      </a:lnTo>
                      <a:lnTo>
                        <a:pt x="49985" y="919686"/>
                      </a:lnTo>
                      <a:lnTo>
                        <a:pt x="45764" y="925040"/>
                      </a:lnTo>
                      <a:lnTo>
                        <a:pt x="42772" y="929620"/>
                      </a:lnTo>
                      <a:lnTo>
                        <a:pt x="50248" y="930394"/>
                      </a:lnTo>
                      <a:lnTo>
                        <a:pt x="54613" y="933266"/>
                      </a:lnTo>
                      <a:lnTo>
                        <a:pt x="55459" y="939673"/>
                      </a:lnTo>
                      <a:lnTo>
                        <a:pt x="61060" y="939673"/>
                      </a:lnTo>
                      <a:lnTo>
                        <a:pt x="59544" y="946687"/>
                      </a:lnTo>
                      <a:lnTo>
                        <a:pt x="65153" y="946687"/>
                      </a:lnTo>
                      <a:lnTo>
                        <a:pt x="62017" y="954299"/>
                      </a:lnTo>
                      <a:lnTo>
                        <a:pt x="66111" y="953110"/>
                      </a:lnTo>
                      <a:lnTo>
                        <a:pt x="71337" y="959653"/>
                      </a:lnTo>
                      <a:lnTo>
                        <a:pt x="76994" y="963842"/>
                      </a:lnTo>
                      <a:lnTo>
                        <a:pt x="82077" y="968526"/>
                      </a:lnTo>
                      <a:lnTo>
                        <a:pt x="91580" y="969307"/>
                      </a:lnTo>
                      <a:lnTo>
                        <a:pt x="80681" y="973281"/>
                      </a:lnTo>
                      <a:lnTo>
                        <a:pt x="91045" y="980215"/>
                      </a:lnTo>
                      <a:lnTo>
                        <a:pt x="88755" y="983726"/>
                      </a:lnTo>
                      <a:lnTo>
                        <a:pt x="104554" y="989478"/>
                      </a:lnTo>
                      <a:lnTo>
                        <a:pt x="116267" y="992223"/>
                      </a:lnTo>
                      <a:lnTo>
                        <a:pt x="125236" y="990276"/>
                      </a:lnTo>
                      <a:lnTo>
                        <a:pt x="131675" y="985728"/>
                      </a:lnTo>
                      <a:lnTo>
                        <a:pt x="131579" y="981611"/>
                      </a:lnTo>
                      <a:lnTo>
                        <a:pt x="133159" y="976880"/>
                      </a:lnTo>
                      <a:lnTo>
                        <a:pt x="141704" y="974446"/>
                      </a:lnTo>
                      <a:lnTo>
                        <a:pt x="138377" y="966754"/>
                      </a:lnTo>
                      <a:lnTo>
                        <a:pt x="169575" y="966746"/>
                      </a:lnTo>
                      <a:lnTo>
                        <a:pt x="185541" y="966850"/>
                      </a:lnTo>
                      <a:lnTo>
                        <a:pt x="329619" y="966794"/>
                      </a:lnTo>
                      <a:lnTo>
                        <a:pt x="422902" y="966866"/>
                      </a:lnTo>
                      <a:lnTo>
                        <a:pt x="442579" y="966906"/>
                      </a:lnTo>
                      <a:lnTo>
                        <a:pt x="502094" y="966802"/>
                      </a:lnTo>
                      <a:lnTo>
                        <a:pt x="879057" y="966850"/>
                      </a:lnTo>
                      <a:lnTo>
                        <a:pt x="885313" y="954227"/>
                      </a:lnTo>
                      <a:lnTo>
                        <a:pt x="890220" y="954690"/>
                      </a:lnTo>
                      <a:lnTo>
                        <a:pt x="891903" y="959796"/>
                      </a:lnTo>
                      <a:lnTo>
                        <a:pt x="889677" y="966818"/>
                      </a:lnTo>
                      <a:lnTo>
                        <a:pt x="889358" y="970999"/>
                      </a:lnTo>
                      <a:lnTo>
                        <a:pt x="888385" y="975013"/>
                      </a:lnTo>
                      <a:lnTo>
                        <a:pt x="892925" y="976832"/>
                      </a:lnTo>
                      <a:lnTo>
                        <a:pt x="897241" y="976465"/>
                      </a:lnTo>
                      <a:lnTo>
                        <a:pt x="903513" y="978515"/>
                      </a:lnTo>
                      <a:lnTo>
                        <a:pt x="907582" y="978970"/>
                      </a:lnTo>
                      <a:lnTo>
                        <a:pt x="910710" y="982688"/>
                      </a:lnTo>
                      <a:lnTo>
                        <a:pt x="916176" y="981715"/>
                      </a:lnTo>
                      <a:lnTo>
                        <a:pt x="919822" y="979656"/>
                      </a:lnTo>
                      <a:lnTo>
                        <a:pt x="924570" y="978539"/>
                      </a:lnTo>
                      <a:lnTo>
                        <a:pt x="929301" y="979114"/>
                      </a:lnTo>
                      <a:lnTo>
                        <a:pt x="935581" y="981922"/>
                      </a:lnTo>
                      <a:lnTo>
                        <a:pt x="939586" y="984906"/>
                      </a:lnTo>
                      <a:lnTo>
                        <a:pt x="939586" y="988944"/>
                      </a:lnTo>
                      <a:lnTo>
                        <a:pt x="943089" y="991457"/>
                      </a:lnTo>
                      <a:lnTo>
                        <a:pt x="946281" y="988266"/>
                      </a:lnTo>
                      <a:lnTo>
                        <a:pt x="950502" y="987819"/>
                      </a:lnTo>
                      <a:lnTo>
                        <a:pt x="951084" y="991960"/>
                      </a:lnTo>
                      <a:lnTo>
                        <a:pt x="955058" y="993157"/>
                      </a:lnTo>
                      <a:lnTo>
                        <a:pt x="957842" y="996309"/>
                      </a:lnTo>
                      <a:lnTo>
                        <a:pt x="961943" y="997338"/>
                      </a:lnTo>
                      <a:lnTo>
                        <a:pt x="967090" y="996971"/>
                      </a:lnTo>
                      <a:lnTo>
                        <a:pt x="971447" y="994713"/>
                      </a:lnTo>
                      <a:lnTo>
                        <a:pt x="976800" y="992399"/>
                      </a:lnTo>
                      <a:lnTo>
                        <a:pt x="980726" y="993763"/>
                      </a:lnTo>
                      <a:lnTo>
                        <a:pt x="985825" y="995535"/>
                      </a:lnTo>
                      <a:lnTo>
                        <a:pt x="990205" y="996149"/>
                      </a:lnTo>
                      <a:lnTo>
                        <a:pt x="997339" y="995918"/>
                      </a:lnTo>
                      <a:lnTo>
                        <a:pt x="1003219" y="999835"/>
                      </a:lnTo>
                      <a:lnTo>
                        <a:pt x="1009738" y="999381"/>
                      </a:lnTo>
                      <a:lnTo>
                        <a:pt x="1016401" y="1000434"/>
                      </a:lnTo>
                      <a:lnTo>
                        <a:pt x="1035606" y="992519"/>
                      </a:lnTo>
                      <a:lnTo>
                        <a:pt x="1046928" y="989582"/>
                      </a:lnTo>
                      <a:lnTo>
                        <a:pt x="1062432" y="998902"/>
                      </a:lnTo>
                      <a:lnTo>
                        <a:pt x="1090829" y="1016703"/>
                      </a:lnTo>
                      <a:lnTo>
                        <a:pt x="1098808" y="1022352"/>
                      </a:lnTo>
                      <a:lnTo>
                        <a:pt x="1119251" y="1036004"/>
                      </a:lnTo>
                      <a:lnTo>
                        <a:pt x="1118149" y="1044327"/>
                      </a:lnTo>
                      <a:lnTo>
                        <a:pt x="1121142" y="1050048"/>
                      </a:lnTo>
                      <a:lnTo>
                        <a:pt x="1128658" y="1048970"/>
                      </a:lnTo>
                      <a:lnTo>
                        <a:pt x="1133677" y="1048619"/>
                      </a:lnTo>
                      <a:lnTo>
                        <a:pt x="1129998" y="1057237"/>
                      </a:lnTo>
                      <a:lnTo>
                        <a:pt x="1131451" y="1063269"/>
                      </a:lnTo>
                      <a:lnTo>
                        <a:pt x="1135799" y="1061234"/>
                      </a:lnTo>
                      <a:lnTo>
                        <a:pt x="1142526" y="1061809"/>
                      </a:lnTo>
                      <a:lnTo>
                        <a:pt x="1135927" y="1072572"/>
                      </a:lnTo>
                      <a:lnTo>
                        <a:pt x="1140020" y="1072612"/>
                      </a:lnTo>
                      <a:lnTo>
                        <a:pt x="1159752" y="1086903"/>
                      </a:lnTo>
                      <a:lnTo>
                        <a:pt x="1157159" y="1097914"/>
                      </a:lnTo>
                      <a:lnTo>
                        <a:pt x="1148063" y="1144711"/>
                      </a:lnTo>
                      <a:lnTo>
                        <a:pt x="1132879" y="1163997"/>
                      </a:lnTo>
                      <a:lnTo>
                        <a:pt x="1128434" y="1170683"/>
                      </a:lnTo>
                      <a:lnTo>
                        <a:pt x="1125849" y="1175446"/>
                      </a:lnTo>
                      <a:lnTo>
                        <a:pt x="1122777" y="1178710"/>
                      </a:lnTo>
                      <a:lnTo>
                        <a:pt x="1113410" y="1185133"/>
                      </a:lnTo>
                      <a:lnTo>
                        <a:pt x="1106739" y="1186856"/>
                      </a:lnTo>
                      <a:lnTo>
                        <a:pt x="1103620" y="1189529"/>
                      </a:lnTo>
                      <a:lnTo>
                        <a:pt x="1102167" y="1193543"/>
                      </a:lnTo>
                      <a:lnTo>
                        <a:pt x="1100428" y="1198913"/>
                      </a:lnTo>
                      <a:lnTo>
                        <a:pt x="1108678" y="1208280"/>
                      </a:lnTo>
                      <a:close/>
                      <a:moveTo>
                        <a:pt x="756954" y="291746"/>
                      </a:moveTo>
                      <a:lnTo>
                        <a:pt x="764518" y="291011"/>
                      </a:lnTo>
                      <a:lnTo>
                        <a:pt x="773095" y="288328"/>
                      </a:lnTo>
                      <a:lnTo>
                        <a:pt x="780699" y="288328"/>
                      </a:lnTo>
                      <a:lnTo>
                        <a:pt x="793482" y="283485"/>
                      </a:lnTo>
                      <a:lnTo>
                        <a:pt x="799211" y="282516"/>
                      </a:lnTo>
                      <a:lnTo>
                        <a:pt x="809823" y="282516"/>
                      </a:lnTo>
                      <a:lnTo>
                        <a:pt x="817403" y="282516"/>
                      </a:lnTo>
                      <a:lnTo>
                        <a:pt x="827432" y="280045"/>
                      </a:lnTo>
                      <a:lnTo>
                        <a:pt x="830513" y="276705"/>
                      </a:lnTo>
                      <a:lnTo>
                        <a:pt x="840247" y="269924"/>
                      </a:lnTo>
                      <a:lnTo>
                        <a:pt x="855232" y="263143"/>
                      </a:lnTo>
                      <a:lnTo>
                        <a:pt x="862405" y="262175"/>
                      </a:lnTo>
                      <a:lnTo>
                        <a:pt x="876815" y="258300"/>
                      </a:lnTo>
                      <a:lnTo>
                        <a:pt x="887539" y="252488"/>
                      </a:lnTo>
                      <a:lnTo>
                        <a:pt x="897026" y="248577"/>
                      </a:lnTo>
                      <a:lnTo>
                        <a:pt x="920405" y="242861"/>
                      </a:lnTo>
                      <a:lnTo>
                        <a:pt x="951714" y="235166"/>
                      </a:lnTo>
                      <a:lnTo>
                        <a:pt x="974199" y="231128"/>
                      </a:lnTo>
                      <a:lnTo>
                        <a:pt x="995687" y="227736"/>
                      </a:lnTo>
                      <a:lnTo>
                        <a:pt x="998623" y="224396"/>
                      </a:lnTo>
                      <a:lnTo>
                        <a:pt x="991682" y="219464"/>
                      </a:lnTo>
                      <a:lnTo>
                        <a:pt x="981628" y="206960"/>
                      </a:lnTo>
                      <a:lnTo>
                        <a:pt x="966284" y="206960"/>
                      </a:lnTo>
                      <a:lnTo>
                        <a:pt x="957092" y="207930"/>
                      </a:lnTo>
                      <a:lnTo>
                        <a:pt x="952472" y="211804"/>
                      </a:lnTo>
                      <a:lnTo>
                        <a:pt x="949472" y="206960"/>
                      </a:lnTo>
                      <a:lnTo>
                        <a:pt x="944836" y="210836"/>
                      </a:lnTo>
                      <a:lnTo>
                        <a:pt x="936658" y="212773"/>
                      </a:lnTo>
                      <a:lnTo>
                        <a:pt x="944789" y="205993"/>
                      </a:lnTo>
                      <a:lnTo>
                        <a:pt x="927267" y="205993"/>
                      </a:lnTo>
                      <a:lnTo>
                        <a:pt x="919391" y="204055"/>
                      </a:lnTo>
                      <a:lnTo>
                        <a:pt x="913550" y="204055"/>
                      </a:lnTo>
                      <a:lnTo>
                        <a:pt x="910431" y="198243"/>
                      </a:lnTo>
                      <a:lnTo>
                        <a:pt x="891089" y="199213"/>
                      </a:lnTo>
                      <a:lnTo>
                        <a:pt x="853293" y="202680"/>
                      </a:lnTo>
                      <a:lnTo>
                        <a:pt x="829890" y="205024"/>
                      </a:lnTo>
                      <a:lnTo>
                        <a:pt x="825534" y="213742"/>
                      </a:lnTo>
                      <a:lnTo>
                        <a:pt x="833162" y="217616"/>
                      </a:lnTo>
                      <a:lnTo>
                        <a:pt x="808801" y="228272"/>
                      </a:lnTo>
                      <a:lnTo>
                        <a:pt x="800248" y="232146"/>
                      </a:lnTo>
                      <a:lnTo>
                        <a:pt x="791144" y="235418"/>
                      </a:lnTo>
                      <a:lnTo>
                        <a:pt x="790697" y="241303"/>
                      </a:lnTo>
                      <a:lnTo>
                        <a:pt x="772122" y="245275"/>
                      </a:lnTo>
                      <a:lnTo>
                        <a:pt x="767941" y="249582"/>
                      </a:lnTo>
                      <a:lnTo>
                        <a:pt x="751639" y="255394"/>
                      </a:lnTo>
                      <a:lnTo>
                        <a:pt x="728955" y="267987"/>
                      </a:lnTo>
                      <a:lnTo>
                        <a:pt x="738705" y="267987"/>
                      </a:lnTo>
                      <a:lnTo>
                        <a:pt x="749429" y="270241"/>
                      </a:lnTo>
                      <a:lnTo>
                        <a:pt x="754193" y="273248"/>
                      </a:lnTo>
                      <a:lnTo>
                        <a:pt x="757959" y="277572"/>
                      </a:lnTo>
                      <a:lnTo>
                        <a:pt x="757847" y="283485"/>
                      </a:lnTo>
                      <a:lnTo>
                        <a:pt x="752772" y="291234"/>
                      </a:lnTo>
                      <a:lnTo>
                        <a:pt x="756954" y="291746"/>
                      </a:lnTo>
                      <a:close/>
                      <a:moveTo>
                        <a:pt x="1518100" y="71129"/>
                      </a:moveTo>
                      <a:lnTo>
                        <a:pt x="1530731" y="66407"/>
                      </a:lnTo>
                      <a:lnTo>
                        <a:pt x="1536156" y="60888"/>
                      </a:lnTo>
                      <a:lnTo>
                        <a:pt x="1531329" y="59942"/>
                      </a:lnTo>
                      <a:lnTo>
                        <a:pt x="1517637" y="58996"/>
                      </a:lnTo>
                      <a:lnTo>
                        <a:pt x="1510671" y="60360"/>
                      </a:lnTo>
                      <a:lnTo>
                        <a:pt x="1504551" y="65226"/>
                      </a:lnTo>
                      <a:lnTo>
                        <a:pt x="1519153" y="64566"/>
                      </a:lnTo>
                      <a:lnTo>
                        <a:pt x="1515044" y="69050"/>
                      </a:lnTo>
                      <a:close/>
                      <a:moveTo>
                        <a:pt x="1198690" y="127380"/>
                      </a:moveTo>
                      <a:lnTo>
                        <a:pt x="1209534" y="125608"/>
                      </a:lnTo>
                      <a:lnTo>
                        <a:pt x="1219276" y="125608"/>
                      </a:lnTo>
                      <a:lnTo>
                        <a:pt x="1237293" y="122657"/>
                      </a:lnTo>
                      <a:lnTo>
                        <a:pt x="1242503" y="119517"/>
                      </a:lnTo>
                      <a:lnTo>
                        <a:pt x="1239806" y="115981"/>
                      </a:lnTo>
                      <a:lnTo>
                        <a:pt x="1267318" y="110077"/>
                      </a:lnTo>
                      <a:lnTo>
                        <a:pt x="1255613" y="110466"/>
                      </a:lnTo>
                      <a:lnTo>
                        <a:pt x="1237133" y="107898"/>
                      </a:lnTo>
                      <a:lnTo>
                        <a:pt x="1220042" y="110259"/>
                      </a:lnTo>
                      <a:lnTo>
                        <a:pt x="1207435" y="111691"/>
                      </a:lnTo>
                      <a:lnTo>
                        <a:pt x="1199233" y="112621"/>
                      </a:lnTo>
                      <a:lnTo>
                        <a:pt x="1188884" y="114392"/>
                      </a:lnTo>
                      <a:lnTo>
                        <a:pt x="1180514" y="120704"/>
                      </a:lnTo>
                      <a:lnTo>
                        <a:pt x="1184807" y="126091"/>
                      </a:lnTo>
                      <a:lnTo>
                        <a:pt x="1198690" y="127380"/>
                      </a:lnTo>
                      <a:close/>
                      <a:moveTo>
                        <a:pt x="1338731" y="133436"/>
                      </a:moveTo>
                      <a:lnTo>
                        <a:pt x="1341156" y="128566"/>
                      </a:lnTo>
                      <a:lnTo>
                        <a:pt x="1333448" y="119538"/>
                      </a:lnTo>
                      <a:lnTo>
                        <a:pt x="1323283" y="119538"/>
                      </a:lnTo>
                      <a:lnTo>
                        <a:pt x="1318639" y="128030"/>
                      </a:lnTo>
                      <a:lnTo>
                        <a:pt x="1320155" y="132685"/>
                      </a:lnTo>
                      <a:lnTo>
                        <a:pt x="1338731" y="133436"/>
                      </a:lnTo>
                      <a:close/>
                      <a:moveTo>
                        <a:pt x="1316493" y="152529"/>
                      </a:moveTo>
                      <a:lnTo>
                        <a:pt x="1339664" y="150091"/>
                      </a:lnTo>
                      <a:lnTo>
                        <a:pt x="1335954" y="146694"/>
                      </a:lnTo>
                      <a:lnTo>
                        <a:pt x="1324664" y="146694"/>
                      </a:lnTo>
                      <a:lnTo>
                        <a:pt x="1314362" y="146625"/>
                      </a:lnTo>
                      <a:lnTo>
                        <a:pt x="1309041" y="151417"/>
                      </a:lnTo>
                      <a:lnTo>
                        <a:pt x="1316493" y="152529"/>
                      </a:lnTo>
                      <a:close/>
                      <a:moveTo>
                        <a:pt x="1402850" y="121240"/>
                      </a:moveTo>
                      <a:lnTo>
                        <a:pt x="1407015" y="121240"/>
                      </a:lnTo>
                      <a:lnTo>
                        <a:pt x="1419909" y="119468"/>
                      </a:lnTo>
                      <a:lnTo>
                        <a:pt x="1418250" y="115337"/>
                      </a:lnTo>
                      <a:lnTo>
                        <a:pt x="1409034" y="115337"/>
                      </a:lnTo>
                      <a:lnTo>
                        <a:pt x="1393523" y="115927"/>
                      </a:lnTo>
                      <a:lnTo>
                        <a:pt x="1402850" y="121240"/>
                      </a:lnTo>
                      <a:close/>
                      <a:moveTo>
                        <a:pt x="1308682" y="161384"/>
                      </a:moveTo>
                      <a:lnTo>
                        <a:pt x="1341946" y="155480"/>
                      </a:lnTo>
                      <a:lnTo>
                        <a:pt x="1314993" y="155480"/>
                      </a:lnTo>
                      <a:lnTo>
                        <a:pt x="1298772" y="158500"/>
                      </a:lnTo>
                      <a:lnTo>
                        <a:pt x="1308682" y="161384"/>
                      </a:lnTo>
                      <a:close/>
                      <a:moveTo>
                        <a:pt x="1266855" y="185657"/>
                      </a:moveTo>
                      <a:lnTo>
                        <a:pt x="1286324" y="183295"/>
                      </a:lnTo>
                      <a:lnTo>
                        <a:pt x="1287689" y="178572"/>
                      </a:lnTo>
                      <a:lnTo>
                        <a:pt x="1284066" y="176211"/>
                      </a:lnTo>
                      <a:lnTo>
                        <a:pt x="1278321" y="176211"/>
                      </a:lnTo>
                      <a:lnTo>
                        <a:pt x="1262491" y="180934"/>
                      </a:lnTo>
                      <a:lnTo>
                        <a:pt x="1256889" y="184407"/>
                      </a:lnTo>
                      <a:lnTo>
                        <a:pt x="1266855" y="185657"/>
                      </a:lnTo>
                      <a:close/>
                      <a:moveTo>
                        <a:pt x="935964" y="367493"/>
                      </a:moveTo>
                      <a:lnTo>
                        <a:pt x="955768" y="362349"/>
                      </a:lnTo>
                      <a:lnTo>
                        <a:pt x="967122" y="360292"/>
                      </a:lnTo>
                      <a:lnTo>
                        <a:pt x="981532" y="359708"/>
                      </a:lnTo>
                      <a:lnTo>
                        <a:pt x="995089" y="357207"/>
                      </a:lnTo>
                      <a:lnTo>
                        <a:pt x="1006922" y="352064"/>
                      </a:lnTo>
                      <a:lnTo>
                        <a:pt x="1016297" y="352064"/>
                      </a:lnTo>
                      <a:lnTo>
                        <a:pt x="1033819" y="350007"/>
                      </a:lnTo>
                      <a:lnTo>
                        <a:pt x="1040800" y="346951"/>
                      </a:lnTo>
                      <a:lnTo>
                        <a:pt x="1053408" y="339721"/>
                      </a:lnTo>
                      <a:lnTo>
                        <a:pt x="1062448" y="336634"/>
                      </a:lnTo>
                      <a:lnTo>
                        <a:pt x="1063349" y="340749"/>
                      </a:lnTo>
                      <a:lnTo>
                        <a:pt x="1057253" y="344863"/>
                      </a:lnTo>
                      <a:lnTo>
                        <a:pt x="1063174" y="346921"/>
                      </a:lnTo>
                      <a:lnTo>
                        <a:pt x="1074392" y="344863"/>
                      </a:lnTo>
                      <a:lnTo>
                        <a:pt x="1085978" y="346704"/>
                      </a:lnTo>
                      <a:lnTo>
                        <a:pt x="1078167" y="351035"/>
                      </a:lnTo>
                      <a:lnTo>
                        <a:pt x="1083337" y="352114"/>
                      </a:lnTo>
                      <a:lnTo>
                        <a:pt x="1103117" y="353710"/>
                      </a:lnTo>
                      <a:lnTo>
                        <a:pt x="1118118" y="356178"/>
                      </a:lnTo>
                      <a:lnTo>
                        <a:pt x="1129552" y="355350"/>
                      </a:lnTo>
                      <a:lnTo>
                        <a:pt x="1144887" y="352409"/>
                      </a:lnTo>
                      <a:lnTo>
                        <a:pt x="1162066" y="347950"/>
                      </a:lnTo>
                      <a:lnTo>
                        <a:pt x="1156561" y="341778"/>
                      </a:lnTo>
                      <a:lnTo>
                        <a:pt x="1161595" y="338692"/>
                      </a:lnTo>
                      <a:lnTo>
                        <a:pt x="1156657" y="334577"/>
                      </a:lnTo>
                      <a:lnTo>
                        <a:pt x="1147018" y="337644"/>
                      </a:lnTo>
                      <a:lnTo>
                        <a:pt x="1136126" y="331492"/>
                      </a:lnTo>
                      <a:lnTo>
                        <a:pt x="1146842" y="332520"/>
                      </a:lnTo>
                      <a:lnTo>
                        <a:pt x="1162936" y="328229"/>
                      </a:lnTo>
                      <a:lnTo>
                        <a:pt x="1168338" y="326735"/>
                      </a:lnTo>
                      <a:lnTo>
                        <a:pt x="1177562" y="328406"/>
                      </a:lnTo>
                      <a:lnTo>
                        <a:pt x="1183346" y="325320"/>
                      </a:lnTo>
                      <a:lnTo>
                        <a:pt x="1181966" y="330463"/>
                      </a:lnTo>
                      <a:lnTo>
                        <a:pt x="1188940" y="330463"/>
                      </a:lnTo>
                      <a:lnTo>
                        <a:pt x="1194709" y="327378"/>
                      </a:lnTo>
                      <a:lnTo>
                        <a:pt x="1201124" y="320294"/>
                      </a:lnTo>
                      <a:lnTo>
                        <a:pt x="1189881" y="315452"/>
                      </a:lnTo>
                      <a:lnTo>
                        <a:pt x="1181990" y="310537"/>
                      </a:lnTo>
                      <a:lnTo>
                        <a:pt x="1170500" y="309639"/>
                      </a:lnTo>
                      <a:lnTo>
                        <a:pt x="1164556" y="305764"/>
                      </a:lnTo>
                      <a:lnTo>
                        <a:pt x="1154997" y="300709"/>
                      </a:lnTo>
                      <a:lnTo>
                        <a:pt x="1159888" y="297046"/>
                      </a:lnTo>
                      <a:lnTo>
                        <a:pt x="1154550" y="291234"/>
                      </a:lnTo>
                      <a:lnTo>
                        <a:pt x="1160407" y="286391"/>
                      </a:lnTo>
                      <a:lnTo>
                        <a:pt x="1165976" y="285422"/>
                      </a:lnTo>
                      <a:lnTo>
                        <a:pt x="1171545" y="265081"/>
                      </a:lnTo>
                      <a:lnTo>
                        <a:pt x="1178878" y="252488"/>
                      </a:lnTo>
                      <a:lnTo>
                        <a:pt x="1193137" y="241833"/>
                      </a:lnTo>
                      <a:lnTo>
                        <a:pt x="1211161" y="233526"/>
                      </a:lnTo>
                      <a:lnTo>
                        <a:pt x="1225141" y="223428"/>
                      </a:lnTo>
                      <a:lnTo>
                        <a:pt x="1211257" y="218547"/>
                      </a:lnTo>
                      <a:lnTo>
                        <a:pt x="1190990" y="219554"/>
                      </a:lnTo>
                      <a:lnTo>
                        <a:pt x="1183330" y="220522"/>
                      </a:lnTo>
                      <a:lnTo>
                        <a:pt x="1170452" y="226334"/>
                      </a:lnTo>
                      <a:lnTo>
                        <a:pt x="1177801" y="231178"/>
                      </a:lnTo>
                      <a:lnTo>
                        <a:pt x="1171577" y="235228"/>
                      </a:lnTo>
                      <a:lnTo>
                        <a:pt x="1168186" y="231178"/>
                      </a:lnTo>
                      <a:lnTo>
                        <a:pt x="1160925" y="233115"/>
                      </a:lnTo>
                      <a:lnTo>
                        <a:pt x="1154909" y="231625"/>
                      </a:lnTo>
                      <a:lnTo>
                        <a:pt x="1149914" y="231178"/>
                      </a:lnTo>
                      <a:lnTo>
                        <a:pt x="1142103" y="232204"/>
                      </a:lnTo>
                      <a:lnTo>
                        <a:pt x="1137986" y="233115"/>
                      </a:lnTo>
                      <a:lnTo>
                        <a:pt x="1126344" y="241944"/>
                      </a:lnTo>
                      <a:lnTo>
                        <a:pt x="1123767" y="249582"/>
                      </a:lnTo>
                      <a:lnTo>
                        <a:pt x="1114272" y="263143"/>
                      </a:lnTo>
                      <a:lnTo>
                        <a:pt x="1114743" y="268955"/>
                      </a:lnTo>
                      <a:lnTo>
                        <a:pt x="1104513" y="272830"/>
                      </a:lnTo>
                      <a:lnTo>
                        <a:pt x="1096175" y="277462"/>
                      </a:lnTo>
                      <a:lnTo>
                        <a:pt x="1096973" y="272830"/>
                      </a:lnTo>
                      <a:lnTo>
                        <a:pt x="1100149" y="265081"/>
                      </a:lnTo>
                      <a:lnTo>
                        <a:pt x="1102614" y="257331"/>
                      </a:lnTo>
                      <a:lnTo>
                        <a:pt x="1111208" y="251519"/>
                      </a:lnTo>
                      <a:lnTo>
                        <a:pt x="1105551" y="250551"/>
                      </a:lnTo>
                      <a:lnTo>
                        <a:pt x="1099271" y="244739"/>
                      </a:lnTo>
                      <a:lnTo>
                        <a:pt x="1092393" y="240864"/>
                      </a:lnTo>
                      <a:lnTo>
                        <a:pt x="1078621" y="239896"/>
                      </a:lnTo>
                      <a:lnTo>
                        <a:pt x="1076196" y="244739"/>
                      </a:lnTo>
                      <a:lnTo>
                        <a:pt x="1082563" y="245707"/>
                      </a:lnTo>
                      <a:lnTo>
                        <a:pt x="1080919" y="250551"/>
                      </a:lnTo>
                      <a:lnTo>
                        <a:pt x="1075278" y="249582"/>
                      </a:lnTo>
                      <a:lnTo>
                        <a:pt x="1063836" y="252488"/>
                      </a:lnTo>
                      <a:lnTo>
                        <a:pt x="1053942" y="257331"/>
                      </a:lnTo>
                      <a:lnTo>
                        <a:pt x="1048030" y="259269"/>
                      </a:lnTo>
                      <a:lnTo>
                        <a:pt x="1043386" y="255394"/>
                      </a:lnTo>
                      <a:lnTo>
                        <a:pt x="1053711" y="251519"/>
                      </a:lnTo>
                      <a:lnTo>
                        <a:pt x="1058458" y="248613"/>
                      </a:lnTo>
                      <a:lnTo>
                        <a:pt x="1053352" y="246753"/>
                      </a:lnTo>
                      <a:lnTo>
                        <a:pt x="1046035" y="243770"/>
                      </a:lnTo>
                      <a:lnTo>
                        <a:pt x="1041886" y="240864"/>
                      </a:lnTo>
                      <a:lnTo>
                        <a:pt x="1034457" y="240864"/>
                      </a:lnTo>
                      <a:lnTo>
                        <a:pt x="1030715" y="238927"/>
                      </a:lnTo>
                      <a:lnTo>
                        <a:pt x="1021459" y="241833"/>
                      </a:lnTo>
                      <a:lnTo>
                        <a:pt x="1010361" y="247645"/>
                      </a:lnTo>
                      <a:lnTo>
                        <a:pt x="989870" y="250551"/>
                      </a:lnTo>
                      <a:lnTo>
                        <a:pt x="1002884" y="243770"/>
                      </a:lnTo>
                      <a:lnTo>
                        <a:pt x="1015866" y="235052"/>
                      </a:lnTo>
                      <a:lnTo>
                        <a:pt x="1013297" y="230209"/>
                      </a:lnTo>
                      <a:lnTo>
                        <a:pt x="1005174" y="230209"/>
                      </a:lnTo>
                      <a:lnTo>
                        <a:pt x="993166" y="232482"/>
                      </a:lnTo>
                      <a:lnTo>
                        <a:pt x="981628" y="234313"/>
                      </a:lnTo>
                      <a:lnTo>
                        <a:pt x="950565" y="238927"/>
                      </a:lnTo>
                      <a:lnTo>
                        <a:pt x="924394" y="245671"/>
                      </a:lnTo>
                      <a:lnTo>
                        <a:pt x="907024" y="250551"/>
                      </a:lnTo>
                      <a:lnTo>
                        <a:pt x="897465" y="255217"/>
                      </a:lnTo>
                      <a:lnTo>
                        <a:pt x="901542" y="258300"/>
                      </a:lnTo>
                      <a:lnTo>
                        <a:pt x="897888" y="261962"/>
                      </a:lnTo>
                      <a:lnTo>
                        <a:pt x="886222" y="263449"/>
                      </a:lnTo>
                      <a:lnTo>
                        <a:pt x="880286" y="266049"/>
                      </a:lnTo>
                      <a:lnTo>
                        <a:pt x="868876" y="269924"/>
                      </a:lnTo>
                      <a:lnTo>
                        <a:pt x="859596" y="275544"/>
                      </a:lnTo>
                      <a:lnTo>
                        <a:pt x="857984" y="279398"/>
                      </a:lnTo>
                      <a:lnTo>
                        <a:pt x="867113" y="276982"/>
                      </a:lnTo>
                      <a:lnTo>
                        <a:pt x="887539" y="276170"/>
                      </a:lnTo>
                      <a:lnTo>
                        <a:pt x="879999" y="277673"/>
                      </a:lnTo>
                      <a:lnTo>
                        <a:pt x="867416" y="282516"/>
                      </a:lnTo>
                      <a:lnTo>
                        <a:pt x="879153" y="283485"/>
                      </a:lnTo>
                      <a:lnTo>
                        <a:pt x="915537" y="281548"/>
                      </a:lnTo>
                      <a:lnTo>
                        <a:pt x="896523" y="286574"/>
                      </a:lnTo>
                      <a:lnTo>
                        <a:pt x="864998" y="290562"/>
                      </a:lnTo>
                      <a:lnTo>
                        <a:pt x="854713" y="293172"/>
                      </a:lnTo>
                      <a:lnTo>
                        <a:pt x="849782" y="298126"/>
                      </a:lnTo>
                      <a:lnTo>
                        <a:pt x="862764" y="304796"/>
                      </a:lnTo>
                      <a:lnTo>
                        <a:pt x="878379" y="304796"/>
                      </a:lnTo>
                      <a:lnTo>
                        <a:pt x="886063" y="306733"/>
                      </a:lnTo>
                      <a:lnTo>
                        <a:pt x="899851" y="305131"/>
                      </a:lnTo>
                      <a:lnTo>
                        <a:pt x="934073" y="303127"/>
                      </a:lnTo>
                      <a:lnTo>
                        <a:pt x="952353" y="305676"/>
                      </a:lnTo>
                      <a:lnTo>
                        <a:pt x="964800" y="307101"/>
                      </a:lnTo>
                      <a:lnTo>
                        <a:pt x="970058" y="307702"/>
                      </a:lnTo>
                      <a:lnTo>
                        <a:pt x="957068" y="316207"/>
                      </a:lnTo>
                      <a:lnTo>
                        <a:pt x="941182" y="313514"/>
                      </a:lnTo>
                      <a:lnTo>
                        <a:pt x="919663" y="313514"/>
                      </a:lnTo>
                      <a:lnTo>
                        <a:pt x="867017" y="316422"/>
                      </a:lnTo>
                      <a:lnTo>
                        <a:pt x="853971" y="318357"/>
                      </a:lnTo>
                      <a:lnTo>
                        <a:pt x="844739" y="320294"/>
                      </a:lnTo>
                      <a:lnTo>
                        <a:pt x="836848" y="329552"/>
                      </a:lnTo>
                      <a:lnTo>
                        <a:pt x="842433" y="334577"/>
                      </a:lnTo>
                      <a:lnTo>
                        <a:pt x="847133" y="340749"/>
                      </a:lnTo>
                      <a:lnTo>
                        <a:pt x="856221" y="341778"/>
                      </a:lnTo>
                      <a:lnTo>
                        <a:pt x="862389" y="343650"/>
                      </a:lnTo>
                      <a:lnTo>
                        <a:pt x="869004" y="344652"/>
                      </a:lnTo>
                      <a:lnTo>
                        <a:pt x="879089" y="343835"/>
                      </a:lnTo>
                      <a:lnTo>
                        <a:pt x="885321" y="343835"/>
                      </a:lnTo>
                      <a:lnTo>
                        <a:pt x="892885" y="344863"/>
                      </a:lnTo>
                      <a:lnTo>
                        <a:pt x="895430" y="351035"/>
                      </a:lnTo>
                      <a:lnTo>
                        <a:pt x="887842" y="357207"/>
                      </a:lnTo>
                      <a:lnTo>
                        <a:pt x="892238" y="362349"/>
                      </a:lnTo>
                      <a:lnTo>
                        <a:pt x="897872" y="365436"/>
                      </a:lnTo>
                      <a:lnTo>
                        <a:pt x="908867" y="365436"/>
                      </a:lnTo>
                      <a:lnTo>
                        <a:pt x="926548" y="363379"/>
                      </a:lnTo>
                      <a:lnTo>
                        <a:pt x="940871" y="362349"/>
                      </a:lnTo>
                      <a:lnTo>
                        <a:pt x="935964" y="367493"/>
                      </a:lnTo>
                      <a:close/>
                      <a:moveTo>
                        <a:pt x="1075805" y="367335"/>
                      </a:moveTo>
                      <a:lnTo>
                        <a:pt x="1080520" y="367335"/>
                      </a:lnTo>
                      <a:lnTo>
                        <a:pt x="1083688" y="363221"/>
                      </a:lnTo>
                      <a:lnTo>
                        <a:pt x="1077600" y="361849"/>
                      </a:lnTo>
                      <a:lnTo>
                        <a:pt x="1071137" y="363221"/>
                      </a:lnTo>
                      <a:lnTo>
                        <a:pt x="1075805" y="367335"/>
                      </a:lnTo>
                      <a:close/>
                      <a:moveTo>
                        <a:pt x="1143539" y="363153"/>
                      </a:moveTo>
                      <a:lnTo>
                        <a:pt x="1147433" y="361096"/>
                      </a:lnTo>
                      <a:lnTo>
                        <a:pt x="1151023" y="356982"/>
                      </a:lnTo>
                      <a:lnTo>
                        <a:pt x="1136693" y="359039"/>
                      </a:lnTo>
                      <a:lnTo>
                        <a:pt x="1143539" y="363153"/>
                      </a:lnTo>
                      <a:close/>
                      <a:moveTo>
                        <a:pt x="1498982" y="118288"/>
                      </a:moveTo>
                      <a:lnTo>
                        <a:pt x="1511022" y="115981"/>
                      </a:lnTo>
                      <a:lnTo>
                        <a:pt x="1520142" y="115981"/>
                      </a:lnTo>
                      <a:lnTo>
                        <a:pt x="1531154" y="113647"/>
                      </a:lnTo>
                      <a:lnTo>
                        <a:pt x="1546936" y="113620"/>
                      </a:lnTo>
                      <a:lnTo>
                        <a:pt x="1550239" y="108252"/>
                      </a:lnTo>
                      <a:lnTo>
                        <a:pt x="1544399" y="106535"/>
                      </a:lnTo>
                      <a:lnTo>
                        <a:pt x="1560540" y="102993"/>
                      </a:lnTo>
                      <a:lnTo>
                        <a:pt x="1549673" y="98270"/>
                      </a:lnTo>
                      <a:lnTo>
                        <a:pt x="1537920" y="98270"/>
                      </a:lnTo>
                      <a:lnTo>
                        <a:pt x="1535047" y="95102"/>
                      </a:lnTo>
                      <a:lnTo>
                        <a:pt x="1529414" y="92806"/>
                      </a:lnTo>
                      <a:lnTo>
                        <a:pt x="1520190" y="91186"/>
                      </a:lnTo>
                      <a:lnTo>
                        <a:pt x="1511477" y="92367"/>
                      </a:lnTo>
                      <a:lnTo>
                        <a:pt x="1505118" y="92367"/>
                      </a:lnTo>
                      <a:lnTo>
                        <a:pt x="1498144" y="99043"/>
                      </a:lnTo>
                      <a:lnTo>
                        <a:pt x="1495248" y="101813"/>
                      </a:lnTo>
                      <a:lnTo>
                        <a:pt x="1498416" y="105893"/>
                      </a:lnTo>
                      <a:lnTo>
                        <a:pt x="1505373" y="107716"/>
                      </a:lnTo>
                      <a:lnTo>
                        <a:pt x="1496086" y="110113"/>
                      </a:lnTo>
                      <a:lnTo>
                        <a:pt x="1499166" y="112887"/>
                      </a:lnTo>
                      <a:lnTo>
                        <a:pt x="1498982" y="118288"/>
                      </a:lnTo>
                      <a:close/>
                      <a:moveTo>
                        <a:pt x="1350579" y="186854"/>
                      </a:moveTo>
                      <a:lnTo>
                        <a:pt x="1375147" y="185642"/>
                      </a:lnTo>
                      <a:lnTo>
                        <a:pt x="1401191" y="183280"/>
                      </a:lnTo>
                      <a:lnTo>
                        <a:pt x="1411348" y="177377"/>
                      </a:lnTo>
                      <a:lnTo>
                        <a:pt x="1416207" y="172654"/>
                      </a:lnTo>
                      <a:lnTo>
                        <a:pt x="1420468" y="176196"/>
                      </a:lnTo>
                      <a:lnTo>
                        <a:pt x="1425798" y="170293"/>
                      </a:lnTo>
                      <a:lnTo>
                        <a:pt x="1428288" y="164390"/>
                      </a:lnTo>
                      <a:lnTo>
                        <a:pt x="1436450" y="160847"/>
                      </a:lnTo>
                      <a:lnTo>
                        <a:pt x="1439913" y="154944"/>
                      </a:lnTo>
                      <a:lnTo>
                        <a:pt x="1445219" y="151402"/>
                      </a:lnTo>
                      <a:lnTo>
                        <a:pt x="1446496" y="146625"/>
                      </a:lnTo>
                      <a:lnTo>
                        <a:pt x="1437982" y="147599"/>
                      </a:lnTo>
                      <a:lnTo>
                        <a:pt x="1426165" y="145498"/>
                      </a:lnTo>
                      <a:lnTo>
                        <a:pt x="1415976" y="151402"/>
                      </a:lnTo>
                      <a:lnTo>
                        <a:pt x="1414053" y="145498"/>
                      </a:lnTo>
                      <a:lnTo>
                        <a:pt x="1405380" y="144982"/>
                      </a:lnTo>
                      <a:lnTo>
                        <a:pt x="1400401" y="144318"/>
                      </a:lnTo>
                      <a:lnTo>
                        <a:pt x="1383198" y="149597"/>
                      </a:lnTo>
                      <a:lnTo>
                        <a:pt x="1383844" y="153763"/>
                      </a:lnTo>
                      <a:lnTo>
                        <a:pt x="1396962" y="153763"/>
                      </a:lnTo>
                      <a:lnTo>
                        <a:pt x="1386023" y="154944"/>
                      </a:lnTo>
                      <a:lnTo>
                        <a:pt x="1386557" y="162028"/>
                      </a:lnTo>
                      <a:lnTo>
                        <a:pt x="1377605" y="160847"/>
                      </a:lnTo>
                      <a:lnTo>
                        <a:pt x="1371636" y="151402"/>
                      </a:lnTo>
                      <a:lnTo>
                        <a:pt x="1355965" y="152582"/>
                      </a:lnTo>
                      <a:lnTo>
                        <a:pt x="1351505" y="154299"/>
                      </a:lnTo>
                      <a:lnTo>
                        <a:pt x="1350691" y="165571"/>
                      </a:lnTo>
                      <a:lnTo>
                        <a:pt x="1342585" y="164925"/>
                      </a:lnTo>
                      <a:lnTo>
                        <a:pt x="1345249" y="160601"/>
                      </a:lnTo>
                      <a:lnTo>
                        <a:pt x="1341747" y="158486"/>
                      </a:lnTo>
                      <a:lnTo>
                        <a:pt x="1310636" y="163569"/>
                      </a:lnTo>
                      <a:lnTo>
                        <a:pt x="1317538" y="169113"/>
                      </a:lnTo>
                      <a:lnTo>
                        <a:pt x="1331550" y="166106"/>
                      </a:lnTo>
                      <a:lnTo>
                        <a:pt x="1317299" y="172064"/>
                      </a:lnTo>
                      <a:lnTo>
                        <a:pt x="1346845" y="172838"/>
                      </a:lnTo>
                      <a:lnTo>
                        <a:pt x="1376049" y="172654"/>
                      </a:lnTo>
                      <a:lnTo>
                        <a:pt x="1359676" y="175015"/>
                      </a:lnTo>
                      <a:lnTo>
                        <a:pt x="1351354" y="178558"/>
                      </a:lnTo>
                      <a:lnTo>
                        <a:pt x="1345441" y="186794"/>
                      </a:lnTo>
                      <a:lnTo>
                        <a:pt x="1350579" y="186854"/>
                      </a:lnTo>
                      <a:close/>
                      <a:moveTo>
                        <a:pt x="1353715" y="215855"/>
                      </a:moveTo>
                      <a:lnTo>
                        <a:pt x="1377589" y="211979"/>
                      </a:lnTo>
                      <a:lnTo>
                        <a:pt x="1371197" y="210043"/>
                      </a:lnTo>
                      <a:lnTo>
                        <a:pt x="1363729" y="210688"/>
                      </a:lnTo>
                      <a:lnTo>
                        <a:pt x="1352526" y="212625"/>
                      </a:lnTo>
                      <a:close/>
                      <a:moveTo>
                        <a:pt x="1428918" y="176662"/>
                      </a:moveTo>
                      <a:lnTo>
                        <a:pt x="1438979" y="175482"/>
                      </a:lnTo>
                      <a:lnTo>
                        <a:pt x="1432038" y="173711"/>
                      </a:lnTo>
                      <a:lnTo>
                        <a:pt x="1428918" y="176662"/>
                      </a:lnTo>
                      <a:close/>
                      <a:moveTo>
                        <a:pt x="1445195" y="174301"/>
                      </a:moveTo>
                      <a:lnTo>
                        <a:pt x="1449265" y="173711"/>
                      </a:lnTo>
                      <a:lnTo>
                        <a:pt x="1455696" y="170759"/>
                      </a:lnTo>
                      <a:lnTo>
                        <a:pt x="1448299" y="170169"/>
                      </a:lnTo>
                      <a:lnTo>
                        <a:pt x="1445195" y="174301"/>
                      </a:lnTo>
                      <a:close/>
                      <a:moveTo>
                        <a:pt x="1558490" y="125442"/>
                      </a:moveTo>
                      <a:lnTo>
                        <a:pt x="1564355" y="122240"/>
                      </a:lnTo>
                      <a:lnTo>
                        <a:pt x="1571248" y="121240"/>
                      </a:lnTo>
                      <a:lnTo>
                        <a:pt x="1557620" y="118707"/>
                      </a:lnTo>
                      <a:lnTo>
                        <a:pt x="1553048" y="115927"/>
                      </a:lnTo>
                      <a:lnTo>
                        <a:pt x="1533795" y="119310"/>
                      </a:lnTo>
                      <a:lnTo>
                        <a:pt x="1527491" y="116687"/>
                      </a:lnTo>
                      <a:lnTo>
                        <a:pt x="1513504" y="118997"/>
                      </a:lnTo>
                      <a:lnTo>
                        <a:pt x="1506259" y="122671"/>
                      </a:lnTo>
                      <a:lnTo>
                        <a:pt x="1558490" y="125442"/>
                      </a:lnTo>
                      <a:close/>
                      <a:moveTo>
                        <a:pt x="1598010" y="134227"/>
                      </a:moveTo>
                      <a:lnTo>
                        <a:pt x="1605143" y="132525"/>
                      </a:lnTo>
                      <a:lnTo>
                        <a:pt x="1615396" y="132525"/>
                      </a:lnTo>
                      <a:lnTo>
                        <a:pt x="1619865" y="131396"/>
                      </a:lnTo>
                      <a:lnTo>
                        <a:pt x="1629671" y="128915"/>
                      </a:lnTo>
                      <a:lnTo>
                        <a:pt x="1627764" y="124427"/>
                      </a:lnTo>
                      <a:lnTo>
                        <a:pt x="1617702" y="120719"/>
                      </a:lnTo>
                      <a:lnTo>
                        <a:pt x="1606604" y="120719"/>
                      </a:lnTo>
                      <a:lnTo>
                        <a:pt x="1599877" y="127734"/>
                      </a:lnTo>
                      <a:lnTo>
                        <a:pt x="1604441" y="129573"/>
                      </a:lnTo>
                      <a:lnTo>
                        <a:pt x="1595337" y="131276"/>
                      </a:lnTo>
                      <a:close/>
                      <a:moveTo>
                        <a:pt x="1595983" y="149577"/>
                      </a:moveTo>
                      <a:lnTo>
                        <a:pt x="1603516" y="149577"/>
                      </a:lnTo>
                      <a:lnTo>
                        <a:pt x="1611327" y="143082"/>
                      </a:lnTo>
                      <a:lnTo>
                        <a:pt x="1596047" y="142493"/>
                      </a:lnTo>
                      <a:lnTo>
                        <a:pt x="1595983" y="149577"/>
                      </a:lnTo>
                      <a:close/>
                      <a:moveTo>
                        <a:pt x="1487253" y="167287"/>
                      </a:moveTo>
                      <a:lnTo>
                        <a:pt x="1493444" y="167287"/>
                      </a:lnTo>
                      <a:lnTo>
                        <a:pt x="1494546" y="163155"/>
                      </a:lnTo>
                      <a:lnTo>
                        <a:pt x="1486008" y="164335"/>
                      </a:lnTo>
                      <a:close/>
                      <a:moveTo>
                        <a:pt x="1475204" y="196481"/>
                      </a:moveTo>
                      <a:lnTo>
                        <a:pt x="1484907" y="191315"/>
                      </a:lnTo>
                      <a:lnTo>
                        <a:pt x="1487692" y="185723"/>
                      </a:lnTo>
                      <a:lnTo>
                        <a:pt x="1494195" y="177753"/>
                      </a:lnTo>
                      <a:lnTo>
                        <a:pt x="1483207" y="170668"/>
                      </a:lnTo>
                      <a:lnTo>
                        <a:pt x="1475332" y="170668"/>
                      </a:lnTo>
                      <a:lnTo>
                        <a:pt x="1466388" y="171554"/>
                      </a:lnTo>
                      <a:lnTo>
                        <a:pt x="1459613" y="174210"/>
                      </a:lnTo>
                      <a:lnTo>
                        <a:pt x="1452799" y="175097"/>
                      </a:lnTo>
                      <a:lnTo>
                        <a:pt x="1444206" y="178639"/>
                      </a:lnTo>
                      <a:lnTo>
                        <a:pt x="1433785" y="181295"/>
                      </a:lnTo>
                      <a:lnTo>
                        <a:pt x="1426883" y="184407"/>
                      </a:lnTo>
                      <a:lnTo>
                        <a:pt x="1424920" y="189378"/>
                      </a:lnTo>
                      <a:lnTo>
                        <a:pt x="1438996" y="191091"/>
                      </a:lnTo>
                      <a:lnTo>
                        <a:pt x="1447302" y="191463"/>
                      </a:lnTo>
                      <a:lnTo>
                        <a:pt x="1449193" y="196306"/>
                      </a:lnTo>
                      <a:lnTo>
                        <a:pt x="1475204" y="196481"/>
                      </a:lnTo>
                      <a:close/>
                      <a:moveTo>
                        <a:pt x="1275600" y="287360"/>
                      </a:moveTo>
                      <a:lnTo>
                        <a:pt x="1285478" y="287360"/>
                      </a:lnTo>
                      <a:lnTo>
                        <a:pt x="1289237" y="285414"/>
                      </a:lnTo>
                      <a:lnTo>
                        <a:pt x="1299649" y="283015"/>
                      </a:lnTo>
                      <a:lnTo>
                        <a:pt x="1297559" y="276705"/>
                      </a:lnTo>
                      <a:lnTo>
                        <a:pt x="1306383" y="276705"/>
                      </a:lnTo>
                      <a:lnTo>
                        <a:pt x="1312799" y="280432"/>
                      </a:lnTo>
                      <a:lnTo>
                        <a:pt x="1320985" y="276705"/>
                      </a:lnTo>
                      <a:lnTo>
                        <a:pt x="1330432" y="274767"/>
                      </a:lnTo>
                      <a:lnTo>
                        <a:pt x="1337414" y="273799"/>
                      </a:lnTo>
                      <a:lnTo>
                        <a:pt x="1344795" y="271391"/>
                      </a:lnTo>
                      <a:lnTo>
                        <a:pt x="1356388" y="258357"/>
                      </a:lnTo>
                      <a:lnTo>
                        <a:pt x="1360378" y="256363"/>
                      </a:lnTo>
                      <a:lnTo>
                        <a:pt x="1363051" y="250011"/>
                      </a:lnTo>
                      <a:lnTo>
                        <a:pt x="1364686" y="244268"/>
                      </a:lnTo>
                      <a:lnTo>
                        <a:pt x="1357657" y="247645"/>
                      </a:lnTo>
                      <a:lnTo>
                        <a:pt x="1350731" y="245332"/>
                      </a:lnTo>
                      <a:lnTo>
                        <a:pt x="1358287" y="241685"/>
                      </a:lnTo>
                      <a:lnTo>
                        <a:pt x="1345704" y="240864"/>
                      </a:lnTo>
                      <a:lnTo>
                        <a:pt x="1333161" y="241040"/>
                      </a:lnTo>
                      <a:lnTo>
                        <a:pt x="1356915" y="231999"/>
                      </a:lnTo>
                      <a:lnTo>
                        <a:pt x="1367814" y="231178"/>
                      </a:lnTo>
                      <a:lnTo>
                        <a:pt x="1371612" y="227303"/>
                      </a:lnTo>
                      <a:lnTo>
                        <a:pt x="1379823" y="223428"/>
                      </a:lnTo>
                      <a:lnTo>
                        <a:pt x="1382559" y="217616"/>
                      </a:lnTo>
                      <a:lnTo>
                        <a:pt x="1378586" y="215679"/>
                      </a:lnTo>
                      <a:lnTo>
                        <a:pt x="1354314" y="218887"/>
                      </a:lnTo>
                      <a:lnTo>
                        <a:pt x="1348569" y="219554"/>
                      </a:lnTo>
                      <a:lnTo>
                        <a:pt x="1347180" y="214563"/>
                      </a:lnTo>
                      <a:lnTo>
                        <a:pt x="1334558" y="215679"/>
                      </a:lnTo>
                      <a:lnTo>
                        <a:pt x="1328549" y="215713"/>
                      </a:lnTo>
                      <a:lnTo>
                        <a:pt x="1318097" y="218273"/>
                      </a:lnTo>
                      <a:lnTo>
                        <a:pt x="1302984" y="218585"/>
                      </a:lnTo>
                      <a:lnTo>
                        <a:pt x="1298556" y="221491"/>
                      </a:lnTo>
                      <a:lnTo>
                        <a:pt x="1303016" y="233115"/>
                      </a:lnTo>
                      <a:lnTo>
                        <a:pt x="1293896" y="234083"/>
                      </a:lnTo>
                      <a:lnTo>
                        <a:pt x="1290465" y="238927"/>
                      </a:lnTo>
                      <a:lnTo>
                        <a:pt x="1286348" y="246676"/>
                      </a:lnTo>
                      <a:lnTo>
                        <a:pt x="1274395" y="246273"/>
                      </a:lnTo>
                      <a:lnTo>
                        <a:pt x="1266991" y="246676"/>
                      </a:lnTo>
                      <a:lnTo>
                        <a:pt x="1261015" y="243770"/>
                      </a:lnTo>
                      <a:lnTo>
                        <a:pt x="1256331" y="238927"/>
                      </a:lnTo>
                      <a:lnTo>
                        <a:pt x="1249652" y="238927"/>
                      </a:lnTo>
                      <a:lnTo>
                        <a:pt x="1239184" y="244739"/>
                      </a:lnTo>
                      <a:lnTo>
                        <a:pt x="1233854" y="251376"/>
                      </a:lnTo>
                      <a:lnTo>
                        <a:pt x="1246605" y="253457"/>
                      </a:lnTo>
                      <a:lnTo>
                        <a:pt x="1241897" y="260237"/>
                      </a:lnTo>
                      <a:lnTo>
                        <a:pt x="1254113" y="260352"/>
                      </a:lnTo>
                      <a:lnTo>
                        <a:pt x="1271379" y="269115"/>
                      </a:lnTo>
                      <a:lnTo>
                        <a:pt x="1268164" y="279141"/>
                      </a:lnTo>
                      <a:lnTo>
                        <a:pt x="1273127" y="280857"/>
                      </a:lnTo>
                      <a:lnTo>
                        <a:pt x="1272249" y="286034"/>
                      </a:lnTo>
                      <a:close/>
                      <a:moveTo>
                        <a:pt x="1361614" y="242331"/>
                      </a:moveTo>
                      <a:lnTo>
                        <a:pt x="1369681" y="241685"/>
                      </a:lnTo>
                      <a:lnTo>
                        <a:pt x="1374932" y="237811"/>
                      </a:lnTo>
                      <a:lnTo>
                        <a:pt x="1365811" y="236519"/>
                      </a:lnTo>
                      <a:lnTo>
                        <a:pt x="1361614" y="242331"/>
                      </a:lnTo>
                      <a:close/>
                      <a:moveTo>
                        <a:pt x="1173803" y="358764"/>
                      </a:moveTo>
                      <a:lnTo>
                        <a:pt x="1181631" y="358764"/>
                      </a:lnTo>
                      <a:lnTo>
                        <a:pt x="1189482" y="353279"/>
                      </a:lnTo>
                      <a:lnTo>
                        <a:pt x="1188477" y="347792"/>
                      </a:lnTo>
                      <a:lnTo>
                        <a:pt x="1180386" y="350536"/>
                      </a:lnTo>
                      <a:lnTo>
                        <a:pt x="1173803" y="358764"/>
                      </a:lnTo>
                      <a:close/>
                      <a:moveTo>
                        <a:pt x="1257552" y="365436"/>
                      </a:moveTo>
                      <a:lnTo>
                        <a:pt x="1266321" y="363379"/>
                      </a:lnTo>
                      <a:lnTo>
                        <a:pt x="1279965" y="358235"/>
                      </a:lnTo>
                      <a:lnTo>
                        <a:pt x="1286284" y="359265"/>
                      </a:lnTo>
                      <a:lnTo>
                        <a:pt x="1296641" y="354121"/>
                      </a:lnTo>
                      <a:lnTo>
                        <a:pt x="1283476" y="352064"/>
                      </a:lnTo>
                      <a:lnTo>
                        <a:pt x="1285510" y="344863"/>
                      </a:lnTo>
                      <a:lnTo>
                        <a:pt x="1279494" y="341778"/>
                      </a:lnTo>
                      <a:lnTo>
                        <a:pt x="1277619" y="335606"/>
                      </a:lnTo>
                      <a:lnTo>
                        <a:pt x="1271491" y="334577"/>
                      </a:lnTo>
                      <a:lnTo>
                        <a:pt x="1270438" y="328406"/>
                      </a:lnTo>
                      <a:lnTo>
                        <a:pt x="1263743" y="325320"/>
                      </a:lnTo>
                      <a:lnTo>
                        <a:pt x="1257560" y="325320"/>
                      </a:lnTo>
                      <a:lnTo>
                        <a:pt x="1250410" y="327378"/>
                      </a:lnTo>
                      <a:lnTo>
                        <a:pt x="1243652" y="333549"/>
                      </a:lnTo>
                      <a:lnTo>
                        <a:pt x="1232633" y="342307"/>
                      </a:lnTo>
                      <a:lnTo>
                        <a:pt x="1227271" y="342806"/>
                      </a:lnTo>
                      <a:lnTo>
                        <a:pt x="1218510" y="344863"/>
                      </a:lnTo>
                      <a:lnTo>
                        <a:pt x="1209063" y="345892"/>
                      </a:lnTo>
                      <a:lnTo>
                        <a:pt x="1203015" y="352064"/>
                      </a:lnTo>
                      <a:lnTo>
                        <a:pt x="1212805" y="354775"/>
                      </a:lnTo>
                      <a:lnTo>
                        <a:pt x="1223329" y="358235"/>
                      </a:lnTo>
                      <a:lnTo>
                        <a:pt x="1229138" y="358249"/>
                      </a:lnTo>
                      <a:lnTo>
                        <a:pt x="1251815" y="362662"/>
                      </a:lnTo>
                      <a:lnTo>
                        <a:pt x="1257552" y="365436"/>
                      </a:lnTo>
                      <a:close/>
                      <a:moveTo>
                        <a:pt x="1299083" y="341621"/>
                      </a:moveTo>
                      <a:lnTo>
                        <a:pt x="1306128" y="336820"/>
                      </a:lnTo>
                      <a:lnTo>
                        <a:pt x="1297519" y="334078"/>
                      </a:lnTo>
                      <a:lnTo>
                        <a:pt x="1292572" y="338193"/>
                      </a:lnTo>
                      <a:lnTo>
                        <a:pt x="1299442" y="336135"/>
                      </a:lnTo>
                      <a:lnTo>
                        <a:pt x="1295500" y="340936"/>
                      </a:lnTo>
                      <a:close/>
                      <a:moveTo>
                        <a:pt x="75359" y="791351"/>
                      </a:moveTo>
                      <a:lnTo>
                        <a:pt x="83242" y="787529"/>
                      </a:lnTo>
                      <a:lnTo>
                        <a:pt x="77848" y="787529"/>
                      </a:lnTo>
                      <a:lnTo>
                        <a:pt x="75359" y="791351"/>
                      </a:lnTo>
                      <a:close/>
                      <a:moveTo>
                        <a:pt x="72494" y="832858"/>
                      </a:moveTo>
                      <a:lnTo>
                        <a:pt x="75183" y="825038"/>
                      </a:lnTo>
                      <a:lnTo>
                        <a:pt x="73922" y="820953"/>
                      </a:lnTo>
                      <a:lnTo>
                        <a:pt x="69286" y="817498"/>
                      </a:lnTo>
                      <a:lnTo>
                        <a:pt x="63917" y="818176"/>
                      </a:lnTo>
                      <a:lnTo>
                        <a:pt x="63996" y="823626"/>
                      </a:lnTo>
                      <a:lnTo>
                        <a:pt x="67443" y="827352"/>
                      </a:lnTo>
                      <a:lnTo>
                        <a:pt x="67036" y="831940"/>
                      </a:lnTo>
                      <a:lnTo>
                        <a:pt x="72494" y="832858"/>
                      </a:lnTo>
                      <a:close/>
                      <a:moveTo>
                        <a:pt x="8973" y="870766"/>
                      </a:moveTo>
                      <a:lnTo>
                        <a:pt x="16361" y="863888"/>
                      </a:lnTo>
                      <a:lnTo>
                        <a:pt x="13984" y="857010"/>
                      </a:lnTo>
                      <a:lnTo>
                        <a:pt x="9180" y="850890"/>
                      </a:lnTo>
                      <a:lnTo>
                        <a:pt x="14055" y="850890"/>
                      </a:lnTo>
                      <a:lnTo>
                        <a:pt x="18396" y="845544"/>
                      </a:lnTo>
                      <a:lnTo>
                        <a:pt x="13577" y="842488"/>
                      </a:lnTo>
                      <a:lnTo>
                        <a:pt x="20351" y="837134"/>
                      </a:lnTo>
                      <a:lnTo>
                        <a:pt x="21691" y="830256"/>
                      </a:lnTo>
                      <a:lnTo>
                        <a:pt x="13792" y="831022"/>
                      </a:lnTo>
                      <a:lnTo>
                        <a:pt x="27332" y="821081"/>
                      </a:lnTo>
                      <a:lnTo>
                        <a:pt x="31059" y="816501"/>
                      </a:lnTo>
                      <a:lnTo>
                        <a:pt x="35998" y="811913"/>
                      </a:lnTo>
                      <a:lnTo>
                        <a:pt x="50951" y="801851"/>
                      </a:lnTo>
                      <a:lnTo>
                        <a:pt x="54110" y="797151"/>
                      </a:lnTo>
                      <a:lnTo>
                        <a:pt x="45285" y="801971"/>
                      </a:lnTo>
                      <a:lnTo>
                        <a:pt x="35024" y="802737"/>
                      </a:lnTo>
                      <a:lnTo>
                        <a:pt x="24181" y="802737"/>
                      </a:lnTo>
                      <a:lnTo>
                        <a:pt x="15843" y="799681"/>
                      </a:lnTo>
                      <a:lnTo>
                        <a:pt x="8414" y="805793"/>
                      </a:lnTo>
                      <a:lnTo>
                        <a:pt x="5278" y="809615"/>
                      </a:lnTo>
                      <a:lnTo>
                        <a:pt x="4090" y="814067"/>
                      </a:lnTo>
                      <a:lnTo>
                        <a:pt x="4409" y="818064"/>
                      </a:lnTo>
                      <a:lnTo>
                        <a:pt x="8510" y="823626"/>
                      </a:lnTo>
                      <a:lnTo>
                        <a:pt x="3651" y="824144"/>
                      </a:lnTo>
                      <a:lnTo>
                        <a:pt x="323" y="836368"/>
                      </a:lnTo>
                      <a:lnTo>
                        <a:pt x="124" y="846310"/>
                      </a:lnTo>
                      <a:lnTo>
                        <a:pt x="4329" y="849366"/>
                      </a:lnTo>
                      <a:lnTo>
                        <a:pt x="5478" y="853954"/>
                      </a:lnTo>
                      <a:lnTo>
                        <a:pt x="4169" y="860832"/>
                      </a:lnTo>
                      <a:lnTo>
                        <a:pt x="7800" y="864654"/>
                      </a:lnTo>
                      <a:lnTo>
                        <a:pt x="8973" y="870766"/>
                      </a:lnTo>
                      <a:close/>
                      <a:moveTo>
                        <a:pt x="74648" y="855789"/>
                      </a:moveTo>
                      <a:lnTo>
                        <a:pt x="78295" y="851202"/>
                      </a:lnTo>
                      <a:lnTo>
                        <a:pt x="76827" y="843406"/>
                      </a:lnTo>
                      <a:lnTo>
                        <a:pt x="73172" y="849821"/>
                      </a:lnTo>
                      <a:lnTo>
                        <a:pt x="74648" y="855789"/>
                      </a:lnTo>
                      <a:close/>
                      <a:moveTo>
                        <a:pt x="1738825" y="87590"/>
                      </a:moveTo>
                      <a:lnTo>
                        <a:pt x="1763512" y="86173"/>
                      </a:lnTo>
                      <a:lnTo>
                        <a:pt x="1743109" y="86646"/>
                      </a:lnTo>
                      <a:lnTo>
                        <a:pt x="1738825" y="87590"/>
                      </a:lnTo>
                      <a:close/>
                      <a:moveTo>
                        <a:pt x="1667579" y="108535"/>
                      </a:moveTo>
                      <a:lnTo>
                        <a:pt x="1674003" y="104845"/>
                      </a:lnTo>
                      <a:lnTo>
                        <a:pt x="1680729" y="101893"/>
                      </a:lnTo>
                      <a:lnTo>
                        <a:pt x="1682500" y="96727"/>
                      </a:lnTo>
                      <a:lnTo>
                        <a:pt x="1687503" y="100417"/>
                      </a:lnTo>
                      <a:lnTo>
                        <a:pt x="1679468" y="105583"/>
                      </a:lnTo>
                      <a:lnTo>
                        <a:pt x="1689043" y="102631"/>
                      </a:lnTo>
                      <a:lnTo>
                        <a:pt x="1697948" y="98203"/>
                      </a:lnTo>
                      <a:lnTo>
                        <a:pt x="1703469" y="88610"/>
                      </a:lnTo>
                      <a:lnTo>
                        <a:pt x="1704052" y="95252"/>
                      </a:lnTo>
                      <a:lnTo>
                        <a:pt x="1716068" y="91562"/>
                      </a:lnTo>
                      <a:lnTo>
                        <a:pt x="1723361" y="90086"/>
                      </a:lnTo>
                      <a:lnTo>
                        <a:pt x="1728779" y="85659"/>
                      </a:lnTo>
                      <a:lnTo>
                        <a:pt x="1741123" y="84183"/>
                      </a:lnTo>
                      <a:lnTo>
                        <a:pt x="1745639" y="84183"/>
                      </a:lnTo>
                      <a:lnTo>
                        <a:pt x="1759881" y="83228"/>
                      </a:lnTo>
                      <a:lnTo>
                        <a:pt x="1774411" y="80493"/>
                      </a:lnTo>
                      <a:lnTo>
                        <a:pt x="1771387" y="77542"/>
                      </a:lnTo>
                      <a:lnTo>
                        <a:pt x="1766057" y="73114"/>
                      </a:lnTo>
                      <a:lnTo>
                        <a:pt x="1761980" y="75327"/>
                      </a:lnTo>
                      <a:lnTo>
                        <a:pt x="1759267" y="71210"/>
                      </a:lnTo>
                      <a:lnTo>
                        <a:pt x="1750546" y="70900"/>
                      </a:lnTo>
                      <a:lnTo>
                        <a:pt x="1743397" y="72041"/>
                      </a:lnTo>
                      <a:lnTo>
                        <a:pt x="1736917" y="73114"/>
                      </a:lnTo>
                      <a:lnTo>
                        <a:pt x="1745447" y="69424"/>
                      </a:lnTo>
                      <a:lnTo>
                        <a:pt x="1751974" y="64996"/>
                      </a:lnTo>
                      <a:lnTo>
                        <a:pt x="1751160" y="60940"/>
                      </a:lnTo>
                      <a:lnTo>
                        <a:pt x="1741035" y="59758"/>
                      </a:lnTo>
                      <a:lnTo>
                        <a:pt x="1749572" y="59167"/>
                      </a:lnTo>
                      <a:lnTo>
                        <a:pt x="1754072" y="54437"/>
                      </a:lnTo>
                      <a:lnTo>
                        <a:pt x="1748551" y="54437"/>
                      </a:lnTo>
                      <a:lnTo>
                        <a:pt x="1742910" y="53253"/>
                      </a:lnTo>
                      <a:lnTo>
                        <a:pt x="1731604" y="56802"/>
                      </a:lnTo>
                      <a:lnTo>
                        <a:pt x="1732824" y="60940"/>
                      </a:lnTo>
                      <a:lnTo>
                        <a:pt x="1721406" y="57393"/>
                      </a:lnTo>
                      <a:lnTo>
                        <a:pt x="1729106" y="53253"/>
                      </a:lnTo>
                      <a:lnTo>
                        <a:pt x="1712693" y="51479"/>
                      </a:lnTo>
                      <a:lnTo>
                        <a:pt x="1706876" y="50888"/>
                      </a:lnTo>
                      <a:lnTo>
                        <a:pt x="1700046" y="46667"/>
                      </a:lnTo>
                      <a:lnTo>
                        <a:pt x="1694748" y="43201"/>
                      </a:lnTo>
                      <a:lnTo>
                        <a:pt x="1694222" y="39080"/>
                      </a:lnTo>
                      <a:lnTo>
                        <a:pt x="1687495" y="36060"/>
                      </a:lnTo>
                      <a:lnTo>
                        <a:pt x="1674194" y="34332"/>
                      </a:lnTo>
                      <a:lnTo>
                        <a:pt x="1666287" y="36106"/>
                      </a:lnTo>
                      <a:lnTo>
                        <a:pt x="1659768" y="34923"/>
                      </a:lnTo>
                      <a:lnTo>
                        <a:pt x="1651007" y="37288"/>
                      </a:lnTo>
                      <a:lnTo>
                        <a:pt x="1655619" y="39063"/>
                      </a:lnTo>
                      <a:lnTo>
                        <a:pt x="1660318" y="39063"/>
                      </a:lnTo>
                      <a:lnTo>
                        <a:pt x="1670628" y="39654"/>
                      </a:lnTo>
                      <a:lnTo>
                        <a:pt x="1663247" y="41428"/>
                      </a:lnTo>
                      <a:lnTo>
                        <a:pt x="1652914" y="40952"/>
                      </a:lnTo>
                      <a:lnTo>
                        <a:pt x="1643818" y="42019"/>
                      </a:lnTo>
                      <a:lnTo>
                        <a:pt x="1639685" y="41202"/>
                      </a:lnTo>
                      <a:lnTo>
                        <a:pt x="1630979" y="41428"/>
                      </a:lnTo>
                      <a:lnTo>
                        <a:pt x="1620726" y="45567"/>
                      </a:lnTo>
                      <a:lnTo>
                        <a:pt x="1630852" y="47341"/>
                      </a:lnTo>
                      <a:lnTo>
                        <a:pt x="1620336" y="48806"/>
                      </a:lnTo>
                      <a:lnTo>
                        <a:pt x="1603883" y="48523"/>
                      </a:lnTo>
                      <a:lnTo>
                        <a:pt x="1609404" y="50297"/>
                      </a:lnTo>
                      <a:lnTo>
                        <a:pt x="1602446" y="50297"/>
                      </a:lnTo>
                      <a:lnTo>
                        <a:pt x="1604545" y="55028"/>
                      </a:lnTo>
                      <a:lnTo>
                        <a:pt x="1589648" y="53845"/>
                      </a:lnTo>
                      <a:lnTo>
                        <a:pt x="1585188" y="55028"/>
                      </a:lnTo>
                      <a:lnTo>
                        <a:pt x="1597539" y="60349"/>
                      </a:lnTo>
                      <a:lnTo>
                        <a:pt x="1608096" y="59167"/>
                      </a:lnTo>
                      <a:lnTo>
                        <a:pt x="1612532" y="59167"/>
                      </a:lnTo>
                      <a:lnTo>
                        <a:pt x="1605862" y="61533"/>
                      </a:lnTo>
                      <a:lnTo>
                        <a:pt x="1590318" y="60349"/>
                      </a:lnTo>
                      <a:lnTo>
                        <a:pt x="1583656" y="60349"/>
                      </a:lnTo>
                      <a:lnTo>
                        <a:pt x="1575062" y="59758"/>
                      </a:lnTo>
                      <a:lnTo>
                        <a:pt x="1569956" y="66343"/>
                      </a:lnTo>
                      <a:lnTo>
                        <a:pt x="1578565" y="70162"/>
                      </a:lnTo>
                      <a:lnTo>
                        <a:pt x="1585507" y="70162"/>
                      </a:lnTo>
                      <a:lnTo>
                        <a:pt x="1596693" y="70900"/>
                      </a:lnTo>
                      <a:lnTo>
                        <a:pt x="1608838" y="68687"/>
                      </a:lnTo>
                      <a:lnTo>
                        <a:pt x="1599175" y="71638"/>
                      </a:lnTo>
                      <a:lnTo>
                        <a:pt x="1593590" y="71979"/>
                      </a:lnTo>
                      <a:lnTo>
                        <a:pt x="1580368" y="72376"/>
                      </a:lnTo>
                      <a:lnTo>
                        <a:pt x="1575134" y="75327"/>
                      </a:lnTo>
                      <a:lnTo>
                        <a:pt x="1576874" y="79017"/>
                      </a:lnTo>
                      <a:lnTo>
                        <a:pt x="1581134" y="79405"/>
                      </a:lnTo>
                      <a:lnTo>
                        <a:pt x="1586042" y="81231"/>
                      </a:lnTo>
                      <a:lnTo>
                        <a:pt x="1590861" y="80493"/>
                      </a:lnTo>
                      <a:lnTo>
                        <a:pt x="1599191" y="76804"/>
                      </a:lnTo>
                      <a:lnTo>
                        <a:pt x="1595864" y="81969"/>
                      </a:lnTo>
                      <a:lnTo>
                        <a:pt x="1602063" y="81969"/>
                      </a:lnTo>
                      <a:lnTo>
                        <a:pt x="1612420" y="80642"/>
                      </a:lnTo>
                      <a:lnTo>
                        <a:pt x="1620974" y="78922"/>
                      </a:lnTo>
                      <a:lnTo>
                        <a:pt x="1631243" y="75327"/>
                      </a:lnTo>
                      <a:lnTo>
                        <a:pt x="1639398" y="74589"/>
                      </a:lnTo>
                      <a:lnTo>
                        <a:pt x="1625506" y="79755"/>
                      </a:lnTo>
                      <a:lnTo>
                        <a:pt x="1633629" y="81969"/>
                      </a:lnTo>
                      <a:lnTo>
                        <a:pt x="1625442" y="82707"/>
                      </a:lnTo>
                      <a:lnTo>
                        <a:pt x="1616418" y="82707"/>
                      </a:lnTo>
                      <a:lnTo>
                        <a:pt x="1601633" y="84921"/>
                      </a:lnTo>
                      <a:lnTo>
                        <a:pt x="1589233" y="85659"/>
                      </a:lnTo>
                      <a:lnTo>
                        <a:pt x="1589066" y="90086"/>
                      </a:lnTo>
                      <a:lnTo>
                        <a:pt x="1591443" y="96727"/>
                      </a:lnTo>
                      <a:lnTo>
                        <a:pt x="1595896" y="96727"/>
                      </a:lnTo>
                      <a:lnTo>
                        <a:pt x="1607673" y="95990"/>
                      </a:lnTo>
                      <a:lnTo>
                        <a:pt x="1618476" y="98941"/>
                      </a:lnTo>
                      <a:lnTo>
                        <a:pt x="1598800" y="99680"/>
                      </a:lnTo>
                      <a:lnTo>
                        <a:pt x="1607920" y="105583"/>
                      </a:lnTo>
                      <a:lnTo>
                        <a:pt x="1614216" y="105583"/>
                      </a:lnTo>
                      <a:lnTo>
                        <a:pt x="1628745" y="107797"/>
                      </a:lnTo>
                      <a:lnTo>
                        <a:pt x="1641464" y="107797"/>
                      </a:lnTo>
                      <a:lnTo>
                        <a:pt x="1647911" y="102631"/>
                      </a:lnTo>
                      <a:lnTo>
                        <a:pt x="1647767" y="107797"/>
                      </a:lnTo>
                      <a:lnTo>
                        <a:pt x="1654645" y="107797"/>
                      </a:lnTo>
                      <a:lnTo>
                        <a:pt x="1657606" y="98100"/>
                      </a:lnTo>
                      <a:lnTo>
                        <a:pt x="1663646" y="103369"/>
                      </a:lnTo>
                      <a:lnTo>
                        <a:pt x="1663247" y="107797"/>
                      </a:lnTo>
                      <a:lnTo>
                        <a:pt x="1667579" y="108535"/>
                      </a:lnTo>
                      <a:close/>
                      <a:moveTo>
                        <a:pt x="1573179" y="1111095"/>
                      </a:moveTo>
                      <a:lnTo>
                        <a:pt x="1578166" y="1109515"/>
                      </a:lnTo>
                      <a:lnTo>
                        <a:pt x="1576171" y="1105558"/>
                      </a:lnTo>
                      <a:lnTo>
                        <a:pt x="1573179" y="1111095"/>
                      </a:lnTo>
                      <a:close/>
                      <a:moveTo>
                        <a:pt x="1556328" y="201647"/>
                      </a:moveTo>
                      <a:lnTo>
                        <a:pt x="1565886" y="195630"/>
                      </a:lnTo>
                      <a:lnTo>
                        <a:pt x="1572597" y="192431"/>
                      </a:lnTo>
                      <a:lnTo>
                        <a:pt x="1571153" y="196481"/>
                      </a:lnTo>
                      <a:lnTo>
                        <a:pt x="1577528" y="191363"/>
                      </a:lnTo>
                      <a:lnTo>
                        <a:pt x="1584757" y="188557"/>
                      </a:lnTo>
                      <a:lnTo>
                        <a:pt x="1581158" y="193400"/>
                      </a:lnTo>
                      <a:lnTo>
                        <a:pt x="1574799" y="197275"/>
                      </a:lnTo>
                      <a:lnTo>
                        <a:pt x="1578031" y="200181"/>
                      </a:lnTo>
                      <a:lnTo>
                        <a:pt x="1623176" y="200181"/>
                      </a:lnTo>
                      <a:lnTo>
                        <a:pt x="1635663" y="199212"/>
                      </a:lnTo>
                      <a:lnTo>
                        <a:pt x="1656201" y="200181"/>
                      </a:lnTo>
                      <a:lnTo>
                        <a:pt x="1679045" y="198419"/>
                      </a:lnTo>
                      <a:lnTo>
                        <a:pt x="1684727" y="194544"/>
                      </a:lnTo>
                      <a:lnTo>
                        <a:pt x="1685397" y="188557"/>
                      </a:lnTo>
                      <a:lnTo>
                        <a:pt x="1693184" y="190494"/>
                      </a:lnTo>
                      <a:lnTo>
                        <a:pt x="1692666" y="197297"/>
                      </a:lnTo>
                      <a:lnTo>
                        <a:pt x="1695331" y="201002"/>
                      </a:lnTo>
                      <a:lnTo>
                        <a:pt x="1702057" y="197275"/>
                      </a:lnTo>
                      <a:lnTo>
                        <a:pt x="1708879" y="201647"/>
                      </a:lnTo>
                      <a:lnTo>
                        <a:pt x="1726712" y="198243"/>
                      </a:lnTo>
                      <a:lnTo>
                        <a:pt x="1744170" y="198243"/>
                      </a:lnTo>
                      <a:lnTo>
                        <a:pt x="1750266" y="193400"/>
                      </a:lnTo>
                      <a:lnTo>
                        <a:pt x="1751288" y="188557"/>
                      </a:lnTo>
                      <a:lnTo>
                        <a:pt x="1754455" y="185723"/>
                      </a:lnTo>
                      <a:lnTo>
                        <a:pt x="1767972" y="183066"/>
                      </a:lnTo>
                      <a:lnTo>
                        <a:pt x="1774962" y="180409"/>
                      </a:lnTo>
                      <a:lnTo>
                        <a:pt x="1780459" y="174210"/>
                      </a:lnTo>
                      <a:lnTo>
                        <a:pt x="1774244" y="174210"/>
                      </a:lnTo>
                      <a:lnTo>
                        <a:pt x="1764397" y="174962"/>
                      </a:lnTo>
                      <a:lnTo>
                        <a:pt x="1769687" y="174210"/>
                      </a:lnTo>
                      <a:lnTo>
                        <a:pt x="1769329" y="168897"/>
                      </a:lnTo>
                      <a:lnTo>
                        <a:pt x="1763424" y="169784"/>
                      </a:lnTo>
                      <a:lnTo>
                        <a:pt x="1749628" y="170668"/>
                      </a:lnTo>
                      <a:lnTo>
                        <a:pt x="1756115" y="167127"/>
                      </a:lnTo>
                      <a:lnTo>
                        <a:pt x="1745399" y="167127"/>
                      </a:lnTo>
                      <a:lnTo>
                        <a:pt x="1737739" y="166241"/>
                      </a:lnTo>
                      <a:lnTo>
                        <a:pt x="1720600" y="166241"/>
                      </a:lnTo>
                      <a:lnTo>
                        <a:pt x="1688493" y="168897"/>
                      </a:lnTo>
                      <a:lnTo>
                        <a:pt x="1677298" y="170668"/>
                      </a:lnTo>
                      <a:lnTo>
                        <a:pt x="1667021" y="170698"/>
                      </a:lnTo>
                      <a:lnTo>
                        <a:pt x="1651502" y="172575"/>
                      </a:lnTo>
                      <a:lnTo>
                        <a:pt x="1640714" y="175982"/>
                      </a:lnTo>
                      <a:lnTo>
                        <a:pt x="1637155" y="173677"/>
                      </a:lnTo>
                      <a:lnTo>
                        <a:pt x="1630038" y="174371"/>
                      </a:lnTo>
                      <a:lnTo>
                        <a:pt x="1630293" y="169784"/>
                      </a:lnTo>
                      <a:lnTo>
                        <a:pt x="1620814" y="173191"/>
                      </a:lnTo>
                      <a:lnTo>
                        <a:pt x="1615173" y="172440"/>
                      </a:lnTo>
                      <a:lnTo>
                        <a:pt x="1609444" y="172440"/>
                      </a:lnTo>
                      <a:lnTo>
                        <a:pt x="1605526" y="168915"/>
                      </a:lnTo>
                      <a:lnTo>
                        <a:pt x="1599781" y="168897"/>
                      </a:lnTo>
                      <a:lnTo>
                        <a:pt x="1594276" y="175097"/>
                      </a:lnTo>
                      <a:lnTo>
                        <a:pt x="1588531" y="175097"/>
                      </a:lnTo>
                      <a:lnTo>
                        <a:pt x="1593622" y="168012"/>
                      </a:lnTo>
                      <a:lnTo>
                        <a:pt x="1592185" y="163585"/>
                      </a:lnTo>
                      <a:lnTo>
                        <a:pt x="1586768" y="162699"/>
                      </a:lnTo>
                      <a:lnTo>
                        <a:pt x="1582658" y="160042"/>
                      </a:lnTo>
                      <a:lnTo>
                        <a:pt x="1567211" y="157386"/>
                      </a:lnTo>
                      <a:lnTo>
                        <a:pt x="1598465" y="157386"/>
                      </a:lnTo>
                      <a:lnTo>
                        <a:pt x="1607138" y="154729"/>
                      </a:lnTo>
                      <a:lnTo>
                        <a:pt x="1594802" y="153505"/>
                      </a:lnTo>
                      <a:lnTo>
                        <a:pt x="1589297" y="152958"/>
                      </a:lnTo>
                      <a:lnTo>
                        <a:pt x="1587270" y="148531"/>
                      </a:lnTo>
                      <a:lnTo>
                        <a:pt x="1581845" y="145874"/>
                      </a:lnTo>
                      <a:lnTo>
                        <a:pt x="1541654" y="145874"/>
                      </a:lnTo>
                      <a:lnTo>
                        <a:pt x="1541925" y="141447"/>
                      </a:lnTo>
                      <a:lnTo>
                        <a:pt x="1530802" y="138436"/>
                      </a:lnTo>
                      <a:lnTo>
                        <a:pt x="1508940" y="136133"/>
                      </a:lnTo>
                      <a:lnTo>
                        <a:pt x="1494594" y="135248"/>
                      </a:lnTo>
                      <a:lnTo>
                        <a:pt x="1486144" y="137019"/>
                      </a:lnTo>
                      <a:lnTo>
                        <a:pt x="1476649" y="137905"/>
                      </a:lnTo>
                      <a:lnTo>
                        <a:pt x="1476880" y="146678"/>
                      </a:lnTo>
                      <a:lnTo>
                        <a:pt x="1480247" y="151187"/>
                      </a:lnTo>
                      <a:lnTo>
                        <a:pt x="1486248" y="155615"/>
                      </a:lnTo>
                      <a:lnTo>
                        <a:pt x="1492990" y="156500"/>
                      </a:lnTo>
                      <a:lnTo>
                        <a:pt x="1502652" y="155211"/>
                      </a:lnTo>
                      <a:lnTo>
                        <a:pt x="1513201" y="155615"/>
                      </a:lnTo>
                      <a:lnTo>
                        <a:pt x="1530515" y="152958"/>
                      </a:lnTo>
                      <a:lnTo>
                        <a:pt x="1536228" y="154729"/>
                      </a:lnTo>
                      <a:lnTo>
                        <a:pt x="1535709" y="160042"/>
                      </a:lnTo>
                      <a:lnTo>
                        <a:pt x="1537138" y="168012"/>
                      </a:lnTo>
                      <a:lnTo>
                        <a:pt x="1530882" y="171554"/>
                      </a:lnTo>
                      <a:lnTo>
                        <a:pt x="1518874" y="175097"/>
                      </a:lnTo>
                      <a:lnTo>
                        <a:pt x="1513807" y="181295"/>
                      </a:lnTo>
                      <a:lnTo>
                        <a:pt x="1511629" y="189578"/>
                      </a:lnTo>
                      <a:lnTo>
                        <a:pt x="1509307" y="193400"/>
                      </a:lnTo>
                      <a:lnTo>
                        <a:pt x="1517382" y="194369"/>
                      </a:lnTo>
                      <a:lnTo>
                        <a:pt x="1530922" y="194369"/>
                      </a:lnTo>
                      <a:lnTo>
                        <a:pt x="1535686" y="196306"/>
                      </a:lnTo>
                      <a:lnTo>
                        <a:pt x="1542803" y="197275"/>
                      </a:lnTo>
                      <a:lnTo>
                        <a:pt x="1556328" y="201647"/>
                      </a:lnTo>
                      <a:close/>
                      <a:moveTo>
                        <a:pt x="1757559" y="190670"/>
                      </a:moveTo>
                      <a:lnTo>
                        <a:pt x="1770190" y="189378"/>
                      </a:lnTo>
                      <a:lnTo>
                        <a:pt x="1767509" y="186178"/>
                      </a:lnTo>
                      <a:lnTo>
                        <a:pt x="1762091" y="187440"/>
                      </a:lnTo>
                      <a:lnTo>
                        <a:pt x="1754815" y="188086"/>
                      </a:lnTo>
                      <a:close/>
                      <a:moveTo>
                        <a:pt x="1458871" y="386194"/>
                      </a:moveTo>
                      <a:lnTo>
                        <a:pt x="1468239" y="381394"/>
                      </a:lnTo>
                      <a:lnTo>
                        <a:pt x="1471255" y="375907"/>
                      </a:lnTo>
                      <a:lnTo>
                        <a:pt x="1466978" y="372479"/>
                      </a:lnTo>
                      <a:lnTo>
                        <a:pt x="1461265" y="375907"/>
                      </a:lnTo>
                      <a:lnTo>
                        <a:pt x="1455592" y="381394"/>
                      </a:lnTo>
                      <a:lnTo>
                        <a:pt x="1455688" y="385508"/>
                      </a:lnTo>
                      <a:close/>
                      <a:moveTo>
                        <a:pt x="1730582" y="246118"/>
                      </a:moveTo>
                      <a:lnTo>
                        <a:pt x="1747538" y="242802"/>
                      </a:lnTo>
                      <a:lnTo>
                        <a:pt x="1794383" y="244739"/>
                      </a:lnTo>
                      <a:lnTo>
                        <a:pt x="1793569" y="239833"/>
                      </a:lnTo>
                      <a:lnTo>
                        <a:pt x="1789204" y="236021"/>
                      </a:lnTo>
                      <a:lnTo>
                        <a:pt x="1787034" y="231178"/>
                      </a:lnTo>
                      <a:lnTo>
                        <a:pt x="1783411" y="226334"/>
                      </a:lnTo>
                      <a:lnTo>
                        <a:pt x="1771706" y="222460"/>
                      </a:lnTo>
                      <a:lnTo>
                        <a:pt x="1765842" y="221491"/>
                      </a:lnTo>
                      <a:lnTo>
                        <a:pt x="1747250" y="221807"/>
                      </a:lnTo>
                      <a:lnTo>
                        <a:pt x="1740779" y="222460"/>
                      </a:lnTo>
                      <a:lnTo>
                        <a:pt x="1730566" y="220522"/>
                      </a:lnTo>
                      <a:lnTo>
                        <a:pt x="1718111" y="219554"/>
                      </a:lnTo>
                      <a:lnTo>
                        <a:pt x="1714967" y="223428"/>
                      </a:lnTo>
                      <a:lnTo>
                        <a:pt x="1709653" y="226334"/>
                      </a:lnTo>
                      <a:lnTo>
                        <a:pt x="1706062" y="231352"/>
                      </a:lnTo>
                      <a:lnTo>
                        <a:pt x="1723369" y="233115"/>
                      </a:lnTo>
                      <a:lnTo>
                        <a:pt x="1715837" y="236021"/>
                      </a:lnTo>
                      <a:lnTo>
                        <a:pt x="1714895" y="240864"/>
                      </a:lnTo>
                      <a:lnTo>
                        <a:pt x="1718039" y="245166"/>
                      </a:lnTo>
                      <a:lnTo>
                        <a:pt x="1730582" y="246118"/>
                      </a:lnTo>
                      <a:close/>
                      <a:moveTo>
                        <a:pt x="1775624" y="155792"/>
                      </a:moveTo>
                      <a:lnTo>
                        <a:pt x="1785478" y="154316"/>
                      </a:lnTo>
                      <a:lnTo>
                        <a:pt x="1796034" y="154316"/>
                      </a:lnTo>
                      <a:lnTo>
                        <a:pt x="1806224" y="153578"/>
                      </a:lnTo>
                      <a:lnTo>
                        <a:pt x="1811530" y="150627"/>
                      </a:lnTo>
                      <a:lnTo>
                        <a:pt x="1818743" y="149889"/>
                      </a:lnTo>
                      <a:lnTo>
                        <a:pt x="1823905" y="150627"/>
                      </a:lnTo>
                      <a:lnTo>
                        <a:pt x="1830480" y="149121"/>
                      </a:lnTo>
                      <a:lnTo>
                        <a:pt x="1844148" y="146198"/>
                      </a:lnTo>
                      <a:lnTo>
                        <a:pt x="1849925" y="141083"/>
                      </a:lnTo>
                      <a:lnTo>
                        <a:pt x="1848106" y="136897"/>
                      </a:lnTo>
                      <a:lnTo>
                        <a:pt x="1843949" y="136235"/>
                      </a:lnTo>
                      <a:lnTo>
                        <a:pt x="1828988" y="140958"/>
                      </a:lnTo>
                      <a:lnTo>
                        <a:pt x="1821504" y="138596"/>
                      </a:lnTo>
                      <a:lnTo>
                        <a:pt x="1828884" y="136825"/>
                      </a:lnTo>
                      <a:lnTo>
                        <a:pt x="1832634" y="134463"/>
                      </a:lnTo>
                      <a:lnTo>
                        <a:pt x="1829171" y="130922"/>
                      </a:lnTo>
                      <a:lnTo>
                        <a:pt x="1836401" y="129741"/>
                      </a:lnTo>
                      <a:lnTo>
                        <a:pt x="1842584" y="126789"/>
                      </a:lnTo>
                      <a:lnTo>
                        <a:pt x="1847108" y="127380"/>
                      </a:lnTo>
                      <a:lnTo>
                        <a:pt x="1854856" y="126180"/>
                      </a:lnTo>
                      <a:lnTo>
                        <a:pt x="1864981" y="123838"/>
                      </a:lnTo>
                      <a:lnTo>
                        <a:pt x="1872506" y="120886"/>
                      </a:lnTo>
                      <a:lnTo>
                        <a:pt x="1865795" y="119705"/>
                      </a:lnTo>
                      <a:lnTo>
                        <a:pt x="1870774" y="117934"/>
                      </a:lnTo>
                      <a:lnTo>
                        <a:pt x="1875043" y="117344"/>
                      </a:lnTo>
                      <a:lnTo>
                        <a:pt x="1879192" y="114983"/>
                      </a:lnTo>
                      <a:lnTo>
                        <a:pt x="1869402" y="115572"/>
                      </a:lnTo>
                      <a:lnTo>
                        <a:pt x="1864694" y="113802"/>
                      </a:lnTo>
                      <a:lnTo>
                        <a:pt x="1872298" y="112621"/>
                      </a:lnTo>
                      <a:lnTo>
                        <a:pt x="1888751" y="113211"/>
                      </a:lnTo>
                      <a:lnTo>
                        <a:pt x="1894967" y="114392"/>
                      </a:lnTo>
                      <a:lnTo>
                        <a:pt x="1901964" y="111440"/>
                      </a:lnTo>
                      <a:lnTo>
                        <a:pt x="1909776" y="111440"/>
                      </a:lnTo>
                      <a:lnTo>
                        <a:pt x="1913710" y="112621"/>
                      </a:lnTo>
                      <a:lnTo>
                        <a:pt x="1919534" y="110850"/>
                      </a:lnTo>
                      <a:lnTo>
                        <a:pt x="1915297" y="108488"/>
                      </a:lnTo>
                      <a:lnTo>
                        <a:pt x="1902044" y="106127"/>
                      </a:lnTo>
                      <a:lnTo>
                        <a:pt x="1913606" y="105537"/>
                      </a:lnTo>
                      <a:lnTo>
                        <a:pt x="1924601" y="105537"/>
                      </a:lnTo>
                      <a:lnTo>
                        <a:pt x="1931710" y="104818"/>
                      </a:lnTo>
                      <a:lnTo>
                        <a:pt x="1937144" y="104328"/>
                      </a:lnTo>
                      <a:lnTo>
                        <a:pt x="1934224" y="100223"/>
                      </a:lnTo>
                      <a:lnTo>
                        <a:pt x="1927625" y="101404"/>
                      </a:lnTo>
                      <a:lnTo>
                        <a:pt x="1945785" y="98452"/>
                      </a:lnTo>
                      <a:lnTo>
                        <a:pt x="1951610" y="97271"/>
                      </a:lnTo>
                      <a:lnTo>
                        <a:pt x="1960451" y="96091"/>
                      </a:lnTo>
                      <a:lnTo>
                        <a:pt x="1965845" y="93730"/>
                      </a:lnTo>
                      <a:lnTo>
                        <a:pt x="1957403" y="92541"/>
                      </a:lnTo>
                      <a:lnTo>
                        <a:pt x="1953389" y="89597"/>
                      </a:lnTo>
                      <a:lnTo>
                        <a:pt x="1941150" y="89597"/>
                      </a:lnTo>
                      <a:lnTo>
                        <a:pt x="1936609" y="85278"/>
                      </a:lnTo>
                      <a:lnTo>
                        <a:pt x="1941469" y="83103"/>
                      </a:lnTo>
                      <a:lnTo>
                        <a:pt x="1945993" y="85465"/>
                      </a:lnTo>
                      <a:lnTo>
                        <a:pt x="1954921" y="86055"/>
                      </a:lnTo>
                      <a:lnTo>
                        <a:pt x="1968262" y="86084"/>
                      </a:lnTo>
                      <a:lnTo>
                        <a:pt x="1966395" y="82513"/>
                      </a:lnTo>
                      <a:lnTo>
                        <a:pt x="1940798" y="80742"/>
                      </a:lnTo>
                      <a:lnTo>
                        <a:pt x="1926612" y="80742"/>
                      </a:lnTo>
                      <a:lnTo>
                        <a:pt x="1924122" y="75429"/>
                      </a:lnTo>
                      <a:lnTo>
                        <a:pt x="1936873" y="78971"/>
                      </a:lnTo>
                      <a:lnTo>
                        <a:pt x="1946775" y="78971"/>
                      </a:lnTo>
                      <a:lnTo>
                        <a:pt x="1955990" y="77791"/>
                      </a:lnTo>
                      <a:lnTo>
                        <a:pt x="1969036" y="77791"/>
                      </a:lnTo>
                      <a:lnTo>
                        <a:pt x="1976880" y="76610"/>
                      </a:lnTo>
                      <a:lnTo>
                        <a:pt x="1985968" y="76019"/>
                      </a:lnTo>
                      <a:lnTo>
                        <a:pt x="1989790" y="74248"/>
                      </a:lnTo>
                      <a:lnTo>
                        <a:pt x="2003410" y="73658"/>
                      </a:lnTo>
                      <a:lnTo>
                        <a:pt x="2000713" y="68345"/>
                      </a:lnTo>
                      <a:lnTo>
                        <a:pt x="1993875" y="66574"/>
                      </a:lnTo>
                      <a:lnTo>
                        <a:pt x="1985729" y="67164"/>
                      </a:lnTo>
                      <a:lnTo>
                        <a:pt x="1980039" y="66574"/>
                      </a:lnTo>
                      <a:lnTo>
                        <a:pt x="1991402" y="65393"/>
                      </a:lnTo>
                      <a:lnTo>
                        <a:pt x="1996676" y="65700"/>
                      </a:lnTo>
                      <a:lnTo>
                        <a:pt x="2007256" y="66574"/>
                      </a:lnTo>
                      <a:lnTo>
                        <a:pt x="2011317" y="71887"/>
                      </a:lnTo>
                      <a:lnTo>
                        <a:pt x="2027882" y="71887"/>
                      </a:lnTo>
                      <a:lnTo>
                        <a:pt x="2039388" y="68963"/>
                      </a:lnTo>
                      <a:lnTo>
                        <a:pt x="2050016" y="67164"/>
                      </a:lnTo>
                      <a:lnTo>
                        <a:pt x="2065024" y="61495"/>
                      </a:lnTo>
                      <a:lnTo>
                        <a:pt x="2058011" y="60549"/>
                      </a:lnTo>
                      <a:lnTo>
                        <a:pt x="2046401" y="61022"/>
                      </a:lnTo>
                      <a:lnTo>
                        <a:pt x="2038526" y="60076"/>
                      </a:lnTo>
                      <a:lnTo>
                        <a:pt x="2056511" y="58184"/>
                      </a:lnTo>
                      <a:lnTo>
                        <a:pt x="2062663" y="58484"/>
                      </a:lnTo>
                      <a:lnTo>
                        <a:pt x="2071934" y="59130"/>
                      </a:lnTo>
                      <a:lnTo>
                        <a:pt x="2082921" y="55819"/>
                      </a:lnTo>
                      <a:lnTo>
                        <a:pt x="2095448" y="54399"/>
                      </a:lnTo>
                      <a:lnTo>
                        <a:pt x="2107800" y="49668"/>
                      </a:lnTo>
                      <a:lnTo>
                        <a:pt x="2125242" y="46359"/>
                      </a:lnTo>
                      <a:lnTo>
                        <a:pt x="2137809" y="43537"/>
                      </a:lnTo>
                      <a:lnTo>
                        <a:pt x="2155387" y="42100"/>
                      </a:lnTo>
                      <a:lnTo>
                        <a:pt x="2169606" y="38315"/>
                      </a:lnTo>
                      <a:lnTo>
                        <a:pt x="2177904" y="38315"/>
                      </a:lnTo>
                      <a:lnTo>
                        <a:pt x="2188460" y="36423"/>
                      </a:lnTo>
                      <a:lnTo>
                        <a:pt x="2201610" y="34531"/>
                      </a:lnTo>
                      <a:lnTo>
                        <a:pt x="2205631" y="31693"/>
                      </a:lnTo>
                      <a:lnTo>
                        <a:pt x="2169438" y="34058"/>
                      </a:lnTo>
                      <a:lnTo>
                        <a:pt x="2149786" y="35004"/>
                      </a:lnTo>
                      <a:lnTo>
                        <a:pt x="2156935" y="32639"/>
                      </a:lnTo>
                      <a:lnTo>
                        <a:pt x="2163454" y="32639"/>
                      </a:lnTo>
                      <a:lnTo>
                        <a:pt x="2177170" y="28854"/>
                      </a:lnTo>
                      <a:lnTo>
                        <a:pt x="2188429" y="28854"/>
                      </a:lnTo>
                      <a:lnTo>
                        <a:pt x="2200174" y="27909"/>
                      </a:lnTo>
                      <a:lnTo>
                        <a:pt x="2209693" y="27909"/>
                      </a:lnTo>
                      <a:lnTo>
                        <a:pt x="2218541" y="26753"/>
                      </a:lnTo>
                      <a:lnTo>
                        <a:pt x="2228388" y="25505"/>
                      </a:lnTo>
                      <a:lnTo>
                        <a:pt x="2240500" y="24124"/>
                      </a:lnTo>
                      <a:lnTo>
                        <a:pt x="2251335" y="21285"/>
                      </a:lnTo>
                      <a:lnTo>
                        <a:pt x="2257790" y="21285"/>
                      </a:lnTo>
                      <a:lnTo>
                        <a:pt x="2262514" y="19993"/>
                      </a:lnTo>
                      <a:lnTo>
                        <a:pt x="2268562" y="19394"/>
                      </a:lnTo>
                      <a:lnTo>
                        <a:pt x="2268610" y="15136"/>
                      </a:lnTo>
                      <a:lnTo>
                        <a:pt x="2262203" y="14190"/>
                      </a:lnTo>
                      <a:lnTo>
                        <a:pt x="2253218" y="14190"/>
                      </a:lnTo>
                      <a:lnTo>
                        <a:pt x="2247346" y="13716"/>
                      </a:lnTo>
                      <a:lnTo>
                        <a:pt x="2236079" y="14663"/>
                      </a:lnTo>
                      <a:lnTo>
                        <a:pt x="2239215" y="11351"/>
                      </a:lnTo>
                      <a:lnTo>
                        <a:pt x="2232433" y="10406"/>
                      </a:lnTo>
                      <a:lnTo>
                        <a:pt x="2227901" y="7567"/>
                      </a:lnTo>
                      <a:lnTo>
                        <a:pt x="2219746" y="8513"/>
                      </a:lnTo>
                      <a:lnTo>
                        <a:pt x="2215127" y="7567"/>
                      </a:lnTo>
                      <a:lnTo>
                        <a:pt x="2207084" y="7094"/>
                      </a:lnTo>
                      <a:lnTo>
                        <a:pt x="2201123" y="7094"/>
                      </a:lnTo>
                      <a:lnTo>
                        <a:pt x="2189617" y="7780"/>
                      </a:lnTo>
                      <a:lnTo>
                        <a:pt x="2184447" y="8040"/>
                      </a:lnTo>
                      <a:lnTo>
                        <a:pt x="2175008" y="9333"/>
                      </a:lnTo>
                      <a:lnTo>
                        <a:pt x="2163741" y="10406"/>
                      </a:lnTo>
                      <a:lnTo>
                        <a:pt x="2145828" y="10406"/>
                      </a:lnTo>
                      <a:lnTo>
                        <a:pt x="2160119" y="8513"/>
                      </a:lnTo>
                      <a:lnTo>
                        <a:pt x="2173787" y="7690"/>
                      </a:lnTo>
                      <a:lnTo>
                        <a:pt x="2180274" y="7094"/>
                      </a:lnTo>
                      <a:lnTo>
                        <a:pt x="2188022" y="6148"/>
                      </a:lnTo>
                      <a:lnTo>
                        <a:pt x="2181742" y="5202"/>
                      </a:lnTo>
                      <a:lnTo>
                        <a:pt x="2176484" y="4999"/>
                      </a:lnTo>
                      <a:lnTo>
                        <a:pt x="2169478" y="4729"/>
                      </a:lnTo>
                      <a:lnTo>
                        <a:pt x="2157701" y="3782"/>
                      </a:lnTo>
                      <a:lnTo>
                        <a:pt x="2146610" y="4256"/>
                      </a:lnTo>
                      <a:lnTo>
                        <a:pt x="2137825" y="3309"/>
                      </a:lnTo>
                      <a:lnTo>
                        <a:pt x="2125745" y="1891"/>
                      </a:lnTo>
                      <a:lnTo>
                        <a:pt x="2096518" y="1891"/>
                      </a:lnTo>
                      <a:lnTo>
                        <a:pt x="2087374" y="944"/>
                      </a:lnTo>
                      <a:lnTo>
                        <a:pt x="2075277" y="-2"/>
                      </a:lnTo>
                      <a:lnTo>
                        <a:pt x="2031305" y="-2"/>
                      </a:lnTo>
                      <a:lnTo>
                        <a:pt x="2003027" y="1417"/>
                      </a:lnTo>
                      <a:lnTo>
                        <a:pt x="1997944" y="1417"/>
                      </a:lnTo>
                      <a:lnTo>
                        <a:pt x="1991641" y="2837"/>
                      </a:lnTo>
                      <a:lnTo>
                        <a:pt x="1979936" y="4738"/>
                      </a:lnTo>
                      <a:lnTo>
                        <a:pt x="1973584" y="4857"/>
                      </a:lnTo>
                      <a:lnTo>
                        <a:pt x="1957459" y="5202"/>
                      </a:lnTo>
                      <a:lnTo>
                        <a:pt x="1949360" y="4729"/>
                      </a:lnTo>
                      <a:lnTo>
                        <a:pt x="1941891" y="4729"/>
                      </a:lnTo>
                      <a:lnTo>
                        <a:pt x="1932963" y="6148"/>
                      </a:lnTo>
                      <a:lnTo>
                        <a:pt x="1927904" y="6586"/>
                      </a:lnTo>
                      <a:lnTo>
                        <a:pt x="1912521" y="7567"/>
                      </a:lnTo>
                      <a:lnTo>
                        <a:pt x="1902539" y="9460"/>
                      </a:lnTo>
                      <a:lnTo>
                        <a:pt x="1895406" y="10410"/>
                      </a:lnTo>
                      <a:lnTo>
                        <a:pt x="1890195" y="13244"/>
                      </a:lnTo>
                      <a:lnTo>
                        <a:pt x="1883692" y="16082"/>
                      </a:lnTo>
                      <a:lnTo>
                        <a:pt x="1894624" y="18677"/>
                      </a:lnTo>
                      <a:lnTo>
                        <a:pt x="1911707" y="22705"/>
                      </a:lnTo>
                      <a:lnTo>
                        <a:pt x="1899626" y="21871"/>
                      </a:lnTo>
                      <a:lnTo>
                        <a:pt x="1890993" y="20889"/>
                      </a:lnTo>
                      <a:lnTo>
                        <a:pt x="1886046" y="19394"/>
                      </a:lnTo>
                      <a:lnTo>
                        <a:pt x="1879950" y="18697"/>
                      </a:lnTo>
                      <a:lnTo>
                        <a:pt x="1865899" y="17975"/>
                      </a:lnTo>
                      <a:lnTo>
                        <a:pt x="1851808" y="16555"/>
                      </a:lnTo>
                      <a:lnTo>
                        <a:pt x="1846917" y="14663"/>
                      </a:lnTo>
                      <a:lnTo>
                        <a:pt x="1830225" y="14663"/>
                      </a:lnTo>
                      <a:lnTo>
                        <a:pt x="1823187" y="15136"/>
                      </a:lnTo>
                      <a:lnTo>
                        <a:pt x="1813891" y="17028"/>
                      </a:lnTo>
                      <a:lnTo>
                        <a:pt x="1804388" y="19394"/>
                      </a:lnTo>
                      <a:lnTo>
                        <a:pt x="1833536" y="23178"/>
                      </a:lnTo>
                      <a:lnTo>
                        <a:pt x="1823706" y="24124"/>
                      </a:lnTo>
                      <a:lnTo>
                        <a:pt x="1813700" y="23178"/>
                      </a:lnTo>
                      <a:lnTo>
                        <a:pt x="1800271" y="22232"/>
                      </a:lnTo>
                      <a:lnTo>
                        <a:pt x="1795412" y="23651"/>
                      </a:lnTo>
                      <a:lnTo>
                        <a:pt x="1791845" y="21758"/>
                      </a:lnTo>
                      <a:lnTo>
                        <a:pt x="1770310" y="21758"/>
                      </a:lnTo>
                      <a:lnTo>
                        <a:pt x="1765610" y="22705"/>
                      </a:lnTo>
                      <a:lnTo>
                        <a:pt x="1757224" y="23178"/>
                      </a:lnTo>
                      <a:lnTo>
                        <a:pt x="1749891" y="23178"/>
                      </a:lnTo>
                      <a:lnTo>
                        <a:pt x="1743245" y="24597"/>
                      </a:lnTo>
                      <a:lnTo>
                        <a:pt x="1735705" y="25070"/>
                      </a:lnTo>
                      <a:lnTo>
                        <a:pt x="1726010" y="26489"/>
                      </a:lnTo>
                      <a:lnTo>
                        <a:pt x="1720824" y="26489"/>
                      </a:lnTo>
                      <a:lnTo>
                        <a:pt x="1710244" y="28854"/>
                      </a:lnTo>
                      <a:lnTo>
                        <a:pt x="1715454" y="29801"/>
                      </a:lnTo>
                      <a:lnTo>
                        <a:pt x="1724143" y="30747"/>
                      </a:lnTo>
                      <a:lnTo>
                        <a:pt x="1730167" y="28854"/>
                      </a:lnTo>
                      <a:lnTo>
                        <a:pt x="1739463" y="28382"/>
                      </a:lnTo>
                      <a:lnTo>
                        <a:pt x="1745359" y="29801"/>
                      </a:lnTo>
                      <a:lnTo>
                        <a:pt x="1740492" y="30708"/>
                      </a:lnTo>
                      <a:lnTo>
                        <a:pt x="1720975" y="34058"/>
                      </a:lnTo>
                      <a:lnTo>
                        <a:pt x="1726896" y="35478"/>
                      </a:lnTo>
                      <a:lnTo>
                        <a:pt x="1736311" y="33828"/>
                      </a:lnTo>
                      <a:lnTo>
                        <a:pt x="1750019" y="32166"/>
                      </a:lnTo>
                      <a:lnTo>
                        <a:pt x="1756969" y="32166"/>
                      </a:lnTo>
                      <a:lnTo>
                        <a:pt x="1748375" y="34058"/>
                      </a:lnTo>
                      <a:lnTo>
                        <a:pt x="1735409" y="35950"/>
                      </a:lnTo>
                      <a:lnTo>
                        <a:pt x="1744035" y="38315"/>
                      </a:lnTo>
                      <a:lnTo>
                        <a:pt x="1737245" y="37843"/>
                      </a:lnTo>
                      <a:lnTo>
                        <a:pt x="1732441" y="37843"/>
                      </a:lnTo>
                      <a:lnTo>
                        <a:pt x="1726377" y="38789"/>
                      </a:lnTo>
                      <a:lnTo>
                        <a:pt x="1728747" y="42573"/>
                      </a:lnTo>
                      <a:lnTo>
                        <a:pt x="1746828" y="41154"/>
                      </a:lnTo>
                      <a:lnTo>
                        <a:pt x="1782175" y="40208"/>
                      </a:lnTo>
                      <a:lnTo>
                        <a:pt x="1794319" y="39261"/>
                      </a:lnTo>
                      <a:lnTo>
                        <a:pt x="1827767" y="35950"/>
                      </a:lnTo>
                      <a:lnTo>
                        <a:pt x="1792157" y="41627"/>
                      </a:lnTo>
                      <a:lnTo>
                        <a:pt x="1775377" y="42100"/>
                      </a:lnTo>
                      <a:lnTo>
                        <a:pt x="1746014" y="42100"/>
                      </a:lnTo>
                      <a:lnTo>
                        <a:pt x="1734747" y="43992"/>
                      </a:lnTo>
                      <a:lnTo>
                        <a:pt x="1740093" y="48250"/>
                      </a:lnTo>
                      <a:lnTo>
                        <a:pt x="1754607" y="48250"/>
                      </a:lnTo>
                      <a:lnTo>
                        <a:pt x="1764206" y="49668"/>
                      </a:lnTo>
                      <a:lnTo>
                        <a:pt x="1774315" y="47303"/>
                      </a:lnTo>
                      <a:lnTo>
                        <a:pt x="1796745" y="43519"/>
                      </a:lnTo>
                      <a:lnTo>
                        <a:pt x="1806599" y="41627"/>
                      </a:lnTo>
                      <a:lnTo>
                        <a:pt x="1813165" y="41627"/>
                      </a:lnTo>
                      <a:lnTo>
                        <a:pt x="1785302" y="47303"/>
                      </a:lnTo>
                      <a:lnTo>
                        <a:pt x="1775049" y="50142"/>
                      </a:lnTo>
                      <a:lnTo>
                        <a:pt x="1785406" y="52034"/>
                      </a:lnTo>
                      <a:lnTo>
                        <a:pt x="1795093" y="52034"/>
                      </a:lnTo>
                      <a:lnTo>
                        <a:pt x="1828956" y="51088"/>
                      </a:lnTo>
                      <a:lnTo>
                        <a:pt x="1833815" y="46830"/>
                      </a:lnTo>
                      <a:lnTo>
                        <a:pt x="1839385" y="47303"/>
                      </a:lnTo>
                      <a:lnTo>
                        <a:pt x="1853013" y="47303"/>
                      </a:lnTo>
                      <a:lnTo>
                        <a:pt x="1841882" y="49196"/>
                      </a:lnTo>
                      <a:lnTo>
                        <a:pt x="1852766" y="51088"/>
                      </a:lnTo>
                      <a:lnTo>
                        <a:pt x="1869928" y="49668"/>
                      </a:lnTo>
                      <a:lnTo>
                        <a:pt x="1887801" y="48723"/>
                      </a:lnTo>
                      <a:lnTo>
                        <a:pt x="1903257" y="46830"/>
                      </a:lnTo>
                      <a:lnTo>
                        <a:pt x="1917356" y="44938"/>
                      </a:lnTo>
                      <a:lnTo>
                        <a:pt x="1923332" y="42100"/>
                      </a:lnTo>
                      <a:lnTo>
                        <a:pt x="1928742" y="39735"/>
                      </a:lnTo>
                      <a:lnTo>
                        <a:pt x="1935070" y="39689"/>
                      </a:lnTo>
                      <a:lnTo>
                        <a:pt x="1955959" y="35478"/>
                      </a:lnTo>
                      <a:lnTo>
                        <a:pt x="1947437" y="38315"/>
                      </a:lnTo>
                      <a:lnTo>
                        <a:pt x="1937575" y="41154"/>
                      </a:lnTo>
                      <a:lnTo>
                        <a:pt x="1930338" y="42100"/>
                      </a:lnTo>
                      <a:lnTo>
                        <a:pt x="1926133" y="44938"/>
                      </a:lnTo>
                      <a:lnTo>
                        <a:pt x="1944237" y="44465"/>
                      </a:lnTo>
                      <a:lnTo>
                        <a:pt x="1953557" y="43992"/>
                      </a:lnTo>
                      <a:lnTo>
                        <a:pt x="1957626" y="45412"/>
                      </a:lnTo>
                      <a:lnTo>
                        <a:pt x="1928862" y="46357"/>
                      </a:lnTo>
                      <a:lnTo>
                        <a:pt x="1919726" y="47777"/>
                      </a:lnTo>
                      <a:lnTo>
                        <a:pt x="1906169" y="49196"/>
                      </a:lnTo>
                      <a:lnTo>
                        <a:pt x="1895693" y="51062"/>
                      </a:lnTo>
                      <a:lnTo>
                        <a:pt x="1880038" y="52980"/>
                      </a:lnTo>
                      <a:lnTo>
                        <a:pt x="1865332" y="53453"/>
                      </a:lnTo>
                      <a:lnTo>
                        <a:pt x="1852550" y="54872"/>
                      </a:lnTo>
                      <a:lnTo>
                        <a:pt x="1843709" y="54872"/>
                      </a:lnTo>
                      <a:lnTo>
                        <a:pt x="1834573" y="55819"/>
                      </a:lnTo>
                      <a:lnTo>
                        <a:pt x="1842504" y="60549"/>
                      </a:lnTo>
                      <a:lnTo>
                        <a:pt x="1849773" y="62014"/>
                      </a:lnTo>
                      <a:lnTo>
                        <a:pt x="1852885" y="64803"/>
                      </a:lnTo>
                      <a:lnTo>
                        <a:pt x="1848162" y="70706"/>
                      </a:lnTo>
                      <a:lnTo>
                        <a:pt x="1842544" y="68345"/>
                      </a:lnTo>
                      <a:lnTo>
                        <a:pt x="1835116" y="63032"/>
                      </a:lnTo>
                      <a:lnTo>
                        <a:pt x="1827392" y="60549"/>
                      </a:lnTo>
                      <a:lnTo>
                        <a:pt x="1823370" y="57711"/>
                      </a:lnTo>
                      <a:lnTo>
                        <a:pt x="1809758" y="57237"/>
                      </a:lnTo>
                      <a:lnTo>
                        <a:pt x="1798253" y="57237"/>
                      </a:lnTo>
                      <a:lnTo>
                        <a:pt x="1789986" y="56764"/>
                      </a:lnTo>
                      <a:lnTo>
                        <a:pt x="1785374" y="55819"/>
                      </a:lnTo>
                      <a:lnTo>
                        <a:pt x="1774371" y="55819"/>
                      </a:lnTo>
                      <a:lnTo>
                        <a:pt x="1767781" y="58184"/>
                      </a:lnTo>
                      <a:lnTo>
                        <a:pt x="1765299" y="61495"/>
                      </a:lnTo>
                      <a:lnTo>
                        <a:pt x="1759777" y="65983"/>
                      </a:lnTo>
                      <a:lnTo>
                        <a:pt x="1780850" y="71296"/>
                      </a:lnTo>
                      <a:lnTo>
                        <a:pt x="1784058" y="75429"/>
                      </a:lnTo>
                      <a:lnTo>
                        <a:pt x="1783443" y="81923"/>
                      </a:lnTo>
                      <a:lnTo>
                        <a:pt x="1789930" y="81333"/>
                      </a:lnTo>
                      <a:lnTo>
                        <a:pt x="1784552" y="84284"/>
                      </a:lnTo>
                      <a:lnTo>
                        <a:pt x="1779031" y="83103"/>
                      </a:lnTo>
                      <a:lnTo>
                        <a:pt x="1772632" y="84874"/>
                      </a:lnTo>
                      <a:lnTo>
                        <a:pt x="1776901" y="87235"/>
                      </a:lnTo>
                      <a:lnTo>
                        <a:pt x="1784249" y="88416"/>
                      </a:lnTo>
                      <a:lnTo>
                        <a:pt x="1798572" y="89007"/>
                      </a:lnTo>
                      <a:lnTo>
                        <a:pt x="1810349" y="89007"/>
                      </a:lnTo>
                      <a:lnTo>
                        <a:pt x="1819565" y="88416"/>
                      </a:lnTo>
                      <a:lnTo>
                        <a:pt x="1823203" y="86646"/>
                      </a:lnTo>
                      <a:lnTo>
                        <a:pt x="1830145" y="86055"/>
                      </a:lnTo>
                      <a:lnTo>
                        <a:pt x="1822876" y="89597"/>
                      </a:lnTo>
                      <a:lnTo>
                        <a:pt x="1812136" y="90778"/>
                      </a:lnTo>
                      <a:lnTo>
                        <a:pt x="1794742" y="91368"/>
                      </a:lnTo>
                      <a:lnTo>
                        <a:pt x="1792388" y="94910"/>
                      </a:lnTo>
                      <a:lnTo>
                        <a:pt x="1784584" y="91959"/>
                      </a:lnTo>
                      <a:lnTo>
                        <a:pt x="1779829" y="89597"/>
                      </a:lnTo>
                      <a:lnTo>
                        <a:pt x="1770589" y="90188"/>
                      </a:lnTo>
                      <a:lnTo>
                        <a:pt x="1763336" y="90188"/>
                      </a:lnTo>
                      <a:lnTo>
                        <a:pt x="1751551" y="90188"/>
                      </a:lnTo>
                      <a:lnTo>
                        <a:pt x="1742830" y="91959"/>
                      </a:lnTo>
                      <a:lnTo>
                        <a:pt x="1736662" y="91368"/>
                      </a:lnTo>
                      <a:lnTo>
                        <a:pt x="1729864" y="91368"/>
                      </a:lnTo>
                      <a:lnTo>
                        <a:pt x="1719818" y="94320"/>
                      </a:lnTo>
                      <a:lnTo>
                        <a:pt x="1713403" y="97271"/>
                      </a:lnTo>
                      <a:lnTo>
                        <a:pt x="1703118" y="100814"/>
                      </a:lnTo>
                      <a:lnTo>
                        <a:pt x="1692370" y="108488"/>
                      </a:lnTo>
                      <a:lnTo>
                        <a:pt x="1697693" y="109078"/>
                      </a:lnTo>
                      <a:lnTo>
                        <a:pt x="1701905" y="110259"/>
                      </a:lnTo>
                      <a:lnTo>
                        <a:pt x="1707786" y="109078"/>
                      </a:lnTo>
                      <a:lnTo>
                        <a:pt x="1714768" y="107308"/>
                      </a:lnTo>
                      <a:lnTo>
                        <a:pt x="1721654" y="110259"/>
                      </a:lnTo>
                      <a:lnTo>
                        <a:pt x="1733032" y="109078"/>
                      </a:lnTo>
                      <a:lnTo>
                        <a:pt x="1738832" y="107106"/>
                      </a:lnTo>
                      <a:lnTo>
                        <a:pt x="1750817" y="103175"/>
                      </a:lnTo>
                      <a:lnTo>
                        <a:pt x="1740205" y="109669"/>
                      </a:lnTo>
                      <a:lnTo>
                        <a:pt x="1732154" y="112030"/>
                      </a:lnTo>
                      <a:lnTo>
                        <a:pt x="1725085" y="112621"/>
                      </a:lnTo>
                      <a:lnTo>
                        <a:pt x="1726274" y="117934"/>
                      </a:lnTo>
                      <a:lnTo>
                        <a:pt x="1729242" y="122066"/>
                      </a:lnTo>
                      <a:lnTo>
                        <a:pt x="1745423" y="123838"/>
                      </a:lnTo>
                      <a:lnTo>
                        <a:pt x="1759331" y="122066"/>
                      </a:lnTo>
                      <a:lnTo>
                        <a:pt x="1776135" y="114392"/>
                      </a:lnTo>
                      <a:lnTo>
                        <a:pt x="1784433" y="110850"/>
                      </a:lnTo>
                      <a:lnTo>
                        <a:pt x="1769712" y="119682"/>
                      </a:lnTo>
                      <a:lnTo>
                        <a:pt x="1754527" y="124427"/>
                      </a:lnTo>
                      <a:lnTo>
                        <a:pt x="1738585" y="126789"/>
                      </a:lnTo>
                      <a:lnTo>
                        <a:pt x="1729130" y="127380"/>
                      </a:lnTo>
                      <a:lnTo>
                        <a:pt x="1719842" y="127380"/>
                      </a:lnTo>
                      <a:lnTo>
                        <a:pt x="1714951" y="125018"/>
                      </a:lnTo>
                      <a:lnTo>
                        <a:pt x="1709853" y="125018"/>
                      </a:lnTo>
                      <a:lnTo>
                        <a:pt x="1712175" y="120295"/>
                      </a:lnTo>
                      <a:lnTo>
                        <a:pt x="1709374" y="117344"/>
                      </a:lnTo>
                      <a:lnTo>
                        <a:pt x="1697102" y="113802"/>
                      </a:lnTo>
                      <a:lnTo>
                        <a:pt x="1690192" y="113802"/>
                      </a:lnTo>
                      <a:lnTo>
                        <a:pt x="1679301" y="116163"/>
                      </a:lnTo>
                      <a:lnTo>
                        <a:pt x="1673388" y="116175"/>
                      </a:lnTo>
                      <a:lnTo>
                        <a:pt x="1663702" y="121476"/>
                      </a:lnTo>
                      <a:lnTo>
                        <a:pt x="1672176" y="120432"/>
                      </a:lnTo>
                      <a:lnTo>
                        <a:pt x="1669654" y="127013"/>
                      </a:lnTo>
                      <a:lnTo>
                        <a:pt x="1676508" y="129226"/>
                      </a:lnTo>
                      <a:lnTo>
                        <a:pt x="1668609" y="132178"/>
                      </a:lnTo>
                      <a:lnTo>
                        <a:pt x="1651829" y="133654"/>
                      </a:lnTo>
                      <a:lnTo>
                        <a:pt x="1636374" y="136406"/>
                      </a:lnTo>
                      <a:lnTo>
                        <a:pt x="1619857" y="140295"/>
                      </a:lnTo>
                      <a:lnTo>
                        <a:pt x="1612644" y="146916"/>
                      </a:lnTo>
                      <a:lnTo>
                        <a:pt x="1620240" y="149889"/>
                      </a:lnTo>
                      <a:lnTo>
                        <a:pt x="1631418" y="146198"/>
                      </a:lnTo>
                      <a:lnTo>
                        <a:pt x="1628610" y="151365"/>
                      </a:lnTo>
                      <a:lnTo>
                        <a:pt x="1633325" y="151365"/>
                      </a:lnTo>
                      <a:lnTo>
                        <a:pt x="1640148" y="152840"/>
                      </a:lnTo>
                      <a:lnTo>
                        <a:pt x="1646882" y="151365"/>
                      </a:lnTo>
                      <a:lnTo>
                        <a:pt x="1653026" y="144723"/>
                      </a:lnTo>
                      <a:lnTo>
                        <a:pt x="1650640" y="150627"/>
                      </a:lnTo>
                      <a:lnTo>
                        <a:pt x="1656904" y="151365"/>
                      </a:lnTo>
                      <a:lnTo>
                        <a:pt x="1663390" y="151365"/>
                      </a:lnTo>
                      <a:lnTo>
                        <a:pt x="1673891" y="147675"/>
                      </a:lnTo>
                      <a:lnTo>
                        <a:pt x="1668912" y="150627"/>
                      </a:lnTo>
                      <a:lnTo>
                        <a:pt x="1678136" y="151365"/>
                      </a:lnTo>
                      <a:lnTo>
                        <a:pt x="1682620" y="154316"/>
                      </a:lnTo>
                      <a:lnTo>
                        <a:pt x="1688524" y="154316"/>
                      </a:lnTo>
                      <a:lnTo>
                        <a:pt x="1705257" y="153578"/>
                      </a:lnTo>
                      <a:lnTo>
                        <a:pt x="1699751" y="152103"/>
                      </a:lnTo>
                      <a:lnTo>
                        <a:pt x="1700557" y="146936"/>
                      </a:lnTo>
                      <a:lnTo>
                        <a:pt x="1703876" y="149889"/>
                      </a:lnTo>
                      <a:lnTo>
                        <a:pt x="1710299" y="149889"/>
                      </a:lnTo>
                      <a:lnTo>
                        <a:pt x="1718199" y="146936"/>
                      </a:lnTo>
                      <a:lnTo>
                        <a:pt x="1722539" y="150627"/>
                      </a:lnTo>
                      <a:lnTo>
                        <a:pt x="1731971" y="150627"/>
                      </a:lnTo>
                      <a:lnTo>
                        <a:pt x="1735649" y="147675"/>
                      </a:lnTo>
                      <a:lnTo>
                        <a:pt x="1741402" y="151227"/>
                      </a:lnTo>
                      <a:lnTo>
                        <a:pt x="1746293" y="151822"/>
                      </a:lnTo>
                      <a:lnTo>
                        <a:pt x="1756067" y="148412"/>
                      </a:lnTo>
                      <a:lnTo>
                        <a:pt x="1764581" y="144723"/>
                      </a:lnTo>
                      <a:lnTo>
                        <a:pt x="1759770" y="147675"/>
                      </a:lnTo>
                      <a:lnTo>
                        <a:pt x="1767836" y="148412"/>
                      </a:lnTo>
                      <a:lnTo>
                        <a:pt x="1772711" y="147675"/>
                      </a:lnTo>
                      <a:lnTo>
                        <a:pt x="1777834" y="148412"/>
                      </a:lnTo>
                      <a:lnTo>
                        <a:pt x="1773581" y="154316"/>
                      </a:lnTo>
                      <a:close/>
                      <a:moveTo>
                        <a:pt x="1787999" y="166696"/>
                      </a:moveTo>
                      <a:lnTo>
                        <a:pt x="1793385" y="165974"/>
                      </a:lnTo>
                      <a:lnTo>
                        <a:pt x="1802146" y="164925"/>
                      </a:lnTo>
                      <a:lnTo>
                        <a:pt x="1810165" y="160203"/>
                      </a:lnTo>
                      <a:lnTo>
                        <a:pt x="1805633" y="159026"/>
                      </a:lnTo>
                      <a:lnTo>
                        <a:pt x="1790010" y="163745"/>
                      </a:lnTo>
                      <a:close/>
                      <a:moveTo>
                        <a:pt x="1643060" y="335450"/>
                      </a:moveTo>
                      <a:lnTo>
                        <a:pt x="1648709" y="334763"/>
                      </a:lnTo>
                      <a:lnTo>
                        <a:pt x="1659784" y="330649"/>
                      </a:lnTo>
                      <a:lnTo>
                        <a:pt x="1644201" y="329278"/>
                      </a:lnTo>
                      <a:lnTo>
                        <a:pt x="1636413" y="328592"/>
                      </a:lnTo>
                      <a:lnTo>
                        <a:pt x="1637283" y="334078"/>
                      </a:lnTo>
                      <a:lnTo>
                        <a:pt x="1643060" y="335450"/>
                      </a:lnTo>
                      <a:close/>
                      <a:moveTo>
                        <a:pt x="1665992" y="337507"/>
                      </a:moveTo>
                      <a:lnTo>
                        <a:pt x="1676748" y="336135"/>
                      </a:lnTo>
                      <a:lnTo>
                        <a:pt x="1686865" y="333393"/>
                      </a:lnTo>
                      <a:lnTo>
                        <a:pt x="1677912" y="331335"/>
                      </a:lnTo>
                      <a:lnTo>
                        <a:pt x="1665992" y="337507"/>
                      </a:lnTo>
                      <a:close/>
                      <a:moveTo>
                        <a:pt x="1643084" y="356787"/>
                      </a:moveTo>
                      <a:lnTo>
                        <a:pt x="1652252" y="354045"/>
                      </a:lnTo>
                      <a:lnTo>
                        <a:pt x="1667867" y="347792"/>
                      </a:lnTo>
                      <a:lnTo>
                        <a:pt x="1675311" y="343678"/>
                      </a:lnTo>
                      <a:lnTo>
                        <a:pt x="1669838" y="340330"/>
                      </a:lnTo>
                      <a:lnTo>
                        <a:pt x="1642765" y="352673"/>
                      </a:lnTo>
                      <a:lnTo>
                        <a:pt x="1643084" y="356787"/>
                      </a:lnTo>
                      <a:close/>
                      <a:moveTo>
                        <a:pt x="1744761" y="965876"/>
                      </a:moveTo>
                      <a:lnTo>
                        <a:pt x="1760823" y="961759"/>
                      </a:lnTo>
                      <a:lnTo>
                        <a:pt x="1753642" y="951889"/>
                      </a:lnTo>
                      <a:lnTo>
                        <a:pt x="1745303" y="949152"/>
                      </a:lnTo>
                      <a:lnTo>
                        <a:pt x="1735266" y="943902"/>
                      </a:lnTo>
                      <a:lnTo>
                        <a:pt x="1704203" y="935580"/>
                      </a:lnTo>
                      <a:lnTo>
                        <a:pt x="1695921" y="937200"/>
                      </a:lnTo>
                      <a:lnTo>
                        <a:pt x="1697270" y="943256"/>
                      </a:lnTo>
                      <a:lnTo>
                        <a:pt x="1712964" y="947724"/>
                      </a:lnTo>
                      <a:lnTo>
                        <a:pt x="1713292" y="952400"/>
                      </a:lnTo>
                      <a:lnTo>
                        <a:pt x="1727957" y="959653"/>
                      </a:lnTo>
                      <a:lnTo>
                        <a:pt x="1744761" y="965876"/>
                      </a:lnTo>
                      <a:close/>
                      <a:moveTo>
                        <a:pt x="1695865" y="1065870"/>
                      </a:moveTo>
                      <a:lnTo>
                        <a:pt x="1705432" y="1065870"/>
                      </a:lnTo>
                      <a:lnTo>
                        <a:pt x="1708863" y="1061186"/>
                      </a:lnTo>
                      <a:lnTo>
                        <a:pt x="1706182" y="1057684"/>
                      </a:lnTo>
                      <a:lnTo>
                        <a:pt x="1713052" y="1054173"/>
                      </a:lnTo>
                      <a:lnTo>
                        <a:pt x="1725843" y="1049393"/>
                      </a:lnTo>
                      <a:lnTo>
                        <a:pt x="1690519" y="1053000"/>
                      </a:lnTo>
                      <a:lnTo>
                        <a:pt x="1675343" y="1048531"/>
                      </a:lnTo>
                      <a:lnTo>
                        <a:pt x="1675878" y="1042475"/>
                      </a:lnTo>
                      <a:lnTo>
                        <a:pt x="1678008" y="1030682"/>
                      </a:lnTo>
                      <a:lnTo>
                        <a:pt x="1670285" y="1032159"/>
                      </a:lnTo>
                      <a:lnTo>
                        <a:pt x="1661986" y="1041303"/>
                      </a:lnTo>
                      <a:lnTo>
                        <a:pt x="1669774" y="1043640"/>
                      </a:lnTo>
                      <a:lnTo>
                        <a:pt x="1667045" y="1051827"/>
                      </a:lnTo>
                      <a:lnTo>
                        <a:pt x="1673731" y="1051835"/>
                      </a:lnTo>
                      <a:lnTo>
                        <a:pt x="1676013" y="1057269"/>
                      </a:lnTo>
                      <a:lnTo>
                        <a:pt x="1685349" y="1060021"/>
                      </a:lnTo>
                      <a:lnTo>
                        <a:pt x="1696623" y="1057684"/>
                      </a:lnTo>
                      <a:lnTo>
                        <a:pt x="1695099" y="1062359"/>
                      </a:lnTo>
                      <a:close/>
                      <a:moveTo>
                        <a:pt x="1692889" y="348479"/>
                      </a:moveTo>
                      <a:lnTo>
                        <a:pt x="1698028" y="347792"/>
                      </a:lnTo>
                      <a:lnTo>
                        <a:pt x="1708983" y="342993"/>
                      </a:lnTo>
                      <a:lnTo>
                        <a:pt x="1700685" y="337507"/>
                      </a:lnTo>
                      <a:lnTo>
                        <a:pt x="1692506" y="344364"/>
                      </a:lnTo>
                      <a:lnTo>
                        <a:pt x="1692889" y="348479"/>
                      </a:lnTo>
                      <a:close/>
                      <a:moveTo>
                        <a:pt x="1698291" y="360821"/>
                      </a:moveTo>
                      <a:lnTo>
                        <a:pt x="1704491" y="360136"/>
                      </a:lnTo>
                      <a:lnTo>
                        <a:pt x="1715414" y="357767"/>
                      </a:lnTo>
                      <a:lnTo>
                        <a:pt x="1721350" y="356707"/>
                      </a:lnTo>
                      <a:lnTo>
                        <a:pt x="1725811" y="354650"/>
                      </a:lnTo>
                      <a:lnTo>
                        <a:pt x="1725212" y="349164"/>
                      </a:lnTo>
                      <a:lnTo>
                        <a:pt x="1717624" y="351222"/>
                      </a:lnTo>
                      <a:lnTo>
                        <a:pt x="1712206" y="349164"/>
                      </a:lnTo>
                      <a:lnTo>
                        <a:pt x="1707068" y="349850"/>
                      </a:lnTo>
                      <a:lnTo>
                        <a:pt x="1703461" y="353710"/>
                      </a:lnTo>
                      <a:lnTo>
                        <a:pt x="1698291" y="360821"/>
                      </a:lnTo>
                      <a:close/>
                      <a:moveTo>
                        <a:pt x="1730790" y="370422"/>
                      </a:moveTo>
                      <a:lnTo>
                        <a:pt x="1735617" y="366993"/>
                      </a:lnTo>
                      <a:lnTo>
                        <a:pt x="1732665" y="364250"/>
                      </a:lnTo>
                      <a:lnTo>
                        <a:pt x="1734875" y="360821"/>
                      </a:lnTo>
                      <a:lnTo>
                        <a:pt x="1728444" y="359451"/>
                      </a:lnTo>
                      <a:lnTo>
                        <a:pt x="1722803" y="364936"/>
                      </a:lnTo>
                      <a:lnTo>
                        <a:pt x="1727319" y="367679"/>
                      </a:lnTo>
                      <a:lnTo>
                        <a:pt x="1730790" y="370422"/>
                      </a:lnTo>
                      <a:close/>
                      <a:moveTo>
                        <a:pt x="1747091" y="386960"/>
                      </a:moveTo>
                      <a:lnTo>
                        <a:pt x="1755596" y="386960"/>
                      </a:lnTo>
                      <a:lnTo>
                        <a:pt x="1754830" y="381474"/>
                      </a:lnTo>
                      <a:lnTo>
                        <a:pt x="1746867" y="381474"/>
                      </a:lnTo>
                      <a:lnTo>
                        <a:pt x="1742184" y="381474"/>
                      </a:lnTo>
                      <a:lnTo>
                        <a:pt x="1739367" y="375988"/>
                      </a:lnTo>
                      <a:lnTo>
                        <a:pt x="1734891" y="377512"/>
                      </a:lnTo>
                      <a:lnTo>
                        <a:pt x="1728930" y="376594"/>
                      </a:lnTo>
                      <a:lnTo>
                        <a:pt x="1724263" y="385508"/>
                      </a:lnTo>
                      <a:lnTo>
                        <a:pt x="1737380" y="385931"/>
                      </a:lnTo>
                      <a:lnTo>
                        <a:pt x="1747091" y="386960"/>
                      </a:lnTo>
                      <a:close/>
                      <a:moveTo>
                        <a:pt x="1671290" y="401436"/>
                      </a:moveTo>
                      <a:lnTo>
                        <a:pt x="1695315" y="399383"/>
                      </a:lnTo>
                      <a:lnTo>
                        <a:pt x="1709382" y="394237"/>
                      </a:lnTo>
                      <a:lnTo>
                        <a:pt x="1713092" y="392179"/>
                      </a:lnTo>
                      <a:lnTo>
                        <a:pt x="1719340" y="384136"/>
                      </a:lnTo>
                      <a:lnTo>
                        <a:pt x="1725811" y="373664"/>
                      </a:lnTo>
                      <a:lnTo>
                        <a:pt x="1714416" y="370579"/>
                      </a:lnTo>
                      <a:lnTo>
                        <a:pt x="1697461" y="369094"/>
                      </a:lnTo>
                      <a:lnTo>
                        <a:pt x="1687016" y="372979"/>
                      </a:lnTo>
                      <a:lnTo>
                        <a:pt x="1681224" y="376750"/>
                      </a:lnTo>
                      <a:lnTo>
                        <a:pt x="1674561" y="380865"/>
                      </a:lnTo>
                      <a:lnTo>
                        <a:pt x="1665944" y="389093"/>
                      </a:lnTo>
                      <a:lnTo>
                        <a:pt x="1661866" y="394237"/>
                      </a:lnTo>
                      <a:lnTo>
                        <a:pt x="1659465" y="401280"/>
                      </a:lnTo>
                      <a:lnTo>
                        <a:pt x="1671290" y="401436"/>
                      </a:lnTo>
                      <a:close/>
                      <a:moveTo>
                        <a:pt x="1453813" y="448251"/>
                      </a:moveTo>
                      <a:lnTo>
                        <a:pt x="1460300" y="448251"/>
                      </a:lnTo>
                      <a:lnTo>
                        <a:pt x="1460052" y="444134"/>
                      </a:lnTo>
                      <a:lnTo>
                        <a:pt x="1460890" y="440025"/>
                      </a:lnTo>
                      <a:lnTo>
                        <a:pt x="1456462" y="437965"/>
                      </a:lnTo>
                      <a:lnTo>
                        <a:pt x="1453813" y="448251"/>
                      </a:lnTo>
                      <a:close/>
                      <a:moveTo>
                        <a:pt x="1385975" y="523150"/>
                      </a:moveTo>
                      <a:lnTo>
                        <a:pt x="1399044" y="522233"/>
                      </a:lnTo>
                      <a:lnTo>
                        <a:pt x="1417476" y="517406"/>
                      </a:lnTo>
                      <a:lnTo>
                        <a:pt x="1419822" y="512634"/>
                      </a:lnTo>
                      <a:lnTo>
                        <a:pt x="1424968" y="509315"/>
                      </a:lnTo>
                      <a:lnTo>
                        <a:pt x="1445857" y="503929"/>
                      </a:lnTo>
                      <a:lnTo>
                        <a:pt x="1452839" y="493157"/>
                      </a:lnTo>
                      <a:lnTo>
                        <a:pt x="1467409" y="491003"/>
                      </a:lnTo>
                      <a:lnTo>
                        <a:pt x="1462159" y="495312"/>
                      </a:lnTo>
                      <a:lnTo>
                        <a:pt x="1474933" y="498152"/>
                      </a:lnTo>
                      <a:lnTo>
                        <a:pt x="1470265" y="503107"/>
                      </a:lnTo>
                      <a:lnTo>
                        <a:pt x="1498998" y="514533"/>
                      </a:lnTo>
                      <a:lnTo>
                        <a:pt x="1509961" y="507160"/>
                      </a:lnTo>
                      <a:lnTo>
                        <a:pt x="1522736" y="503929"/>
                      </a:lnTo>
                      <a:lnTo>
                        <a:pt x="1517166" y="499620"/>
                      </a:lnTo>
                      <a:lnTo>
                        <a:pt x="1520685" y="495312"/>
                      </a:lnTo>
                      <a:lnTo>
                        <a:pt x="1514764" y="494234"/>
                      </a:lnTo>
                      <a:lnTo>
                        <a:pt x="1510791" y="495312"/>
                      </a:lnTo>
                      <a:lnTo>
                        <a:pt x="1505557" y="493157"/>
                      </a:lnTo>
                      <a:lnTo>
                        <a:pt x="1489359" y="495312"/>
                      </a:lnTo>
                      <a:lnTo>
                        <a:pt x="1499509" y="491003"/>
                      </a:lnTo>
                      <a:lnTo>
                        <a:pt x="1501408" y="480239"/>
                      </a:lnTo>
                      <a:lnTo>
                        <a:pt x="1497458" y="474853"/>
                      </a:lnTo>
                      <a:lnTo>
                        <a:pt x="1475204" y="466236"/>
                      </a:lnTo>
                      <a:lnTo>
                        <a:pt x="1478069" y="461097"/>
                      </a:lnTo>
                      <a:lnTo>
                        <a:pt x="1469180" y="462127"/>
                      </a:lnTo>
                      <a:lnTo>
                        <a:pt x="1464145" y="460068"/>
                      </a:lnTo>
                      <a:lnTo>
                        <a:pt x="1463052" y="455951"/>
                      </a:lnTo>
                      <a:lnTo>
                        <a:pt x="1458847" y="453892"/>
                      </a:lnTo>
                      <a:lnTo>
                        <a:pt x="1452416" y="454922"/>
                      </a:lnTo>
                      <a:lnTo>
                        <a:pt x="1445107" y="461624"/>
                      </a:lnTo>
                      <a:lnTo>
                        <a:pt x="1446815" y="454219"/>
                      </a:lnTo>
                      <a:lnTo>
                        <a:pt x="1442857" y="451339"/>
                      </a:lnTo>
                      <a:lnTo>
                        <a:pt x="1451164" y="447724"/>
                      </a:lnTo>
                      <a:lnTo>
                        <a:pt x="1450932" y="443607"/>
                      </a:lnTo>
                      <a:lnTo>
                        <a:pt x="1444461" y="443607"/>
                      </a:lnTo>
                      <a:lnTo>
                        <a:pt x="1437679" y="441668"/>
                      </a:lnTo>
                      <a:lnTo>
                        <a:pt x="1426851" y="447724"/>
                      </a:lnTo>
                      <a:lnTo>
                        <a:pt x="1395709" y="481316"/>
                      </a:lnTo>
                      <a:lnTo>
                        <a:pt x="1393228" y="489926"/>
                      </a:lnTo>
                      <a:lnTo>
                        <a:pt x="1379727" y="495312"/>
                      </a:lnTo>
                      <a:lnTo>
                        <a:pt x="1369306" y="498543"/>
                      </a:lnTo>
                      <a:lnTo>
                        <a:pt x="1356612" y="505916"/>
                      </a:lnTo>
                      <a:lnTo>
                        <a:pt x="1355415" y="510943"/>
                      </a:lnTo>
                      <a:lnTo>
                        <a:pt x="1363218" y="511661"/>
                      </a:lnTo>
                      <a:lnTo>
                        <a:pt x="1374277" y="506426"/>
                      </a:lnTo>
                      <a:lnTo>
                        <a:pt x="1380613" y="508788"/>
                      </a:lnTo>
                      <a:lnTo>
                        <a:pt x="1396659" y="504432"/>
                      </a:lnTo>
                      <a:lnTo>
                        <a:pt x="1388727" y="518148"/>
                      </a:lnTo>
                      <a:lnTo>
                        <a:pt x="1385975" y="523150"/>
                      </a:lnTo>
                      <a:close/>
                      <a:moveTo>
                        <a:pt x="1412744" y="552394"/>
                      </a:moveTo>
                      <a:lnTo>
                        <a:pt x="1421553" y="549162"/>
                      </a:lnTo>
                      <a:lnTo>
                        <a:pt x="1426037" y="551317"/>
                      </a:lnTo>
                      <a:lnTo>
                        <a:pt x="1441541" y="544822"/>
                      </a:lnTo>
                      <a:lnTo>
                        <a:pt x="1453996" y="539356"/>
                      </a:lnTo>
                      <a:lnTo>
                        <a:pt x="1463188" y="535159"/>
                      </a:lnTo>
                      <a:lnTo>
                        <a:pt x="1468965" y="528696"/>
                      </a:lnTo>
                      <a:lnTo>
                        <a:pt x="1461855" y="525464"/>
                      </a:lnTo>
                      <a:lnTo>
                        <a:pt x="1453964" y="528696"/>
                      </a:lnTo>
                      <a:lnTo>
                        <a:pt x="1449656" y="527619"/>
                      </a:lnTo>
                      <a:lnTo>
                        <a:pt x="1441876" y="531927"/>
                      </a:lnTo>
                      <a:lnTo>
                        <a:pt x="1438956" y="528696"/>
                      </a:lnTo>
                      <a:lnTo>
                        <a:pt x="1430761" y="529773"/>
                      </a:lnTo>
                      <a:lnTo>
                        <a:pt x="1427968" y="534082"/>
                      </a:lnTo>
                      <a:lnTo>
                        <a:pt x="1414436" y="539468"/>
                      </a:lnTo>
                      <a:lnTo>
                        <a:pt x="1410590" y="543250"/>
                      </a:lnTo>
                      <a:lnTo>
                        <a:pt x="1415074" y="547255"/>
                      </a:lnTo>
                      <a:lnTo>
                        <a:pt x="1412744" y="552394"/>
                      </a:lnTo>
                      <a:close/>
                      <a:moveTo>
                        <a:pt x="1491961" y="569621"/>
                      </a:moveTo>
                      <a:lnTo>
                        <a:pt x="1517853" y="550431"/>
                      </a:lnTo>
                      <a:lnTo>
                        <a:pt x="1513169" y="544854"/>
                      </a:lnTo>
                      <a:lnTo>
                        <a:pt x="1508142" y="544854"/>
                      </a:lnTo>
                      <a:lnTo>
                        <a:pt x="1498759" y="549162"/>
                      </a:lnTo>
                      <a:lnTo>
                        <a:pt x="1491881" y="553471"/>
                      </a:lnTo>
                      <a:lnTo>
                        <a:pt x="1485497" y="561003"/>
                      </a:lnTo>
                      <a:lnTo>
                        <a:pt x="1492240" y="561003"/>
                      </a:lnTo>
                      <a:lnTo>
                        <a:pt x="1491961" y="569621"/>
                      </a:lnTo>
                      <a:close/>
                      <a:moveTo>
                        <a:pt x="1584127" y="499094"/>
                      </a:moveTo>
                      <a:lnTo>
                        <a:pt x="1590358" y="496931"/>
                      </a:lnTo>
                      <a:lnTo>
                        <a:pt x="1583001" y="495503"/>
                      </a:lnTo>
                      <a:lnTo>
                        <a:pt x="1577847" y="497657"/>
                      </a:lnTo>
                      <a:lnTo>
                        <a:pt x="1584127" y="499094"/>
                      </a:lnTo>
                      <a:close/>
                      <a:moveTo>
                        <a:pt x="1591244" y="514014"/>
                      </a:moveTo>
                      <a:lnTo>
                        <a:pt x="1603364" y="512219"/>
                      </a:lnTo>
                      <a:lnTo>
                        <a:pt x="1600667" y="508629"/>
                      </a:lnTo>
                      <a:lnTo>
                        <a:pt x="1596071" y="505940"/>
                      </a:lnTo>
                      <a:lnTo>
                        <a:pt x="1586416" y="505940"/>
                      </a:lnTo>
                      <a:lnTo>
                        <a:pt x="1591244" y="514014"/>
                      </a:lnTo>
                      <a:close/>
                      <a:moveTo>
                        <a:pt x="1563995" y="524786"/>
                      </a:moveTo>
                      <a:lnTo>
                        <a:pt x="1574480" y="521196"/>
                      </a:lnTo>
                      <a:lnTo>
                        <a:pt x="1578717" y="517605"/>
                      </a:lnTo>
                      <a:lnTo>
                        <a:pt x="1576036" y="514014"/>
                      </a:lnTo>
                      <a:lnTo>
                        <a:pt x="1558322" y="511326"/>
                      </a:lnTo>
                      <a:lnTo>
                        <a:pt x="1558099" y="518507"/>
                      </a:lnTo>
                      <a:lnTo>
                        <a:pt x="1563995" y="524786"/>
                      </a:lnTo>
                      <a:close/>
                      <a:moveTo>
                        <a:pt x="1728923" y="541095"/>
                      </a:moveTo>
                      <a:lnTo>
                        <a:pt x="1735617" y="541095"/>
                      </a:lnTo>
                      <a:lnTo>
                        <a:pt x="1730391" y="535358"/>
                      </a:lnTo>
                      <a:lnTo>
                        <a:pt x="1724175" y="532486"/>
                      </a:lnTo>
                      <a:lnTo>
                        <a:pt x="1717497" y="532486"/>
                      </a:lnTo>
                      <a:lnTo>
                        <a:pt x="1723577" y="539659"/>
                      </a:lnTo>
                      <a:lnTo>
                        <a:pt x="1728923" y="541095"/>
                      </a:lnTo>
                      <a:close/>
                      <a:moveTo>
                        <a:pt x="1740708" y="611543"/>
                      </a:moveTo>
                      <a:lnTo>
                        <a:pt x="1746796" y="608670"/>
                      </a:lnTo>
                      <a:lnTo>
                        <a:pt x="1757049" y="604361"/>
                      </a:lnTo>
                      <a:lnTo>
                        <a:pt x="1755525" y="598616"/>
                      </a:lnTo>
                      <a:lnTo>
                        <a:pt x="1750219" y="600053"/>
                      </a:lnTo>
                      <a:lnTo>
                        <a:pt x="1738976" y="609308"/>
                      </a:lnTo>
                      <a:close/>
                      <a:moveTo>
                        <a:pt x="1389470" y="735258"/>
                      </a:moveTo>
                      <a:lnTo>
                        <a:pt x="1393762" y="734364"/>
                      </a:lnTo>
                      <a:lnTo>
                        <a:pt x="1403457" y="728747"/>
                      </a:lnTo>
                      <a:lnTo>
                        <a:pt x="1391392" y="734364"/>
                      </a:lnTo>
                      <a:close/>
                      <a:moveTo>
                        <a:pt x="1403401" y="750131"/>
                      </a:moveTo>
                      <a:lnTo>
                        <a:pt x="1421553" y="737723"/>
                      </a:lnTo>
                      <a:lnTo>
                        <a:pt x="1425463" y="734364"/>
                      </a:lnTo>
                      <a:lnTo>
                        <a:pt x="1427538" y="730606"/>
                      </a:lnTo>
                      <a:lnTo>
                        <a:pt x="1419343" y="733399"/>
                      </a:lnTo>
                      <a:lnTo>
                        <a:pt x="1422942" y="726888"/>
                      </a:lnTo>
                      <a:lnTo>
                        <a:pt x="1418665" y="721310"/>
                      </a:lnTo>
                      <a:lnTo>
                        <a:pt x="1404486" y="736183"/>
                      </a:lnTo>
                      <a:lnTo>
                        <a:pt x="1410997" y="723170"/>
                      </a:lnTo>
                      <a:lnTo>
                        <a:pt x="1413271" y="714632"/>
                      </a:lnTo>
                      <a:lnTo>
                        <a:pt x="1403457" y="728747"/>
                      </a:lnTo>
                      <a:lnTo>
                        <a:pt x="1397002" y="738976"/>
                      </a:lnTo>
                      <a:lnTo>
                        <a:pt x="1387514" y="742694"/>
                      </a:lnTo>
                      <a:lnTo>
                        <a:pt x="1390100" y="747338"/>
                      </a:lnTo>
                      <a:lnTo>
                        <a:pt x="1399595" y="743620"/>
                      </a:lnTo>
                      <a:lnTo>
                        <a:pt x="1412393" y="735258"/>
                      </a:lnTo>
                      <a:lnTo>
                        <a:pt x="1411236" y="742694"/>
                      </a:lnTo>
                      <a:lnTo>
                        <a:pt x="1403401" y="750131"/>
                      </a:lnTo>
                      <a:close/>
                      <a:moveTo>
                        <a:pt x="1315663" y="847707"/>
                      </a:moveTo>
                      <a:lnTo>
                        <a:pt x="1319661" y="839680"/>
                      </a:lnTo>
                      <a:lnTo>
                        <a:pt x="1317778" y="834916"/>
                      </a:lnTo>
                      <a:lnTo>
                        <a:pt x="1312081" y="829834"/>
                      </a:lnTo>
                      <a:lnTo>
                        <a:pt x="1299330" y="829363"/>
                      </a:lnTo>
                      <a:lnTo>
                        <a:pt x="1291806" y="831653"/>
                      </a:lnTo>
                      <a:lnTo>
                        <a:pt x="1288000" y="837390"/>
                      </a:lnTo>
                      <a:lnTo>
                        <a:pt x="1297862" y="839600"/>
                      </a:lnTo>
                      <a:lnTo>
                        <a:pt x="1315663" y="847707"/>
                      </a:lnTo>
                      <a:close/>
                      <a:moveTo>
                        <a:pt x="1340598" y="828804"/>
                      </a:moveTo>
                      <a:lnTo>
                        <a:pt x="1346726" y="824982"/>
                      </a:lnTo>
                      <a:lnTo>
                        <a:pt x="1342489" y="824982"/>
                      </a:lnTo>
                      <a:lnTo>
                        <a:pt x="1340598" y="828804"/>
                      </a:lnTo>
                      <a:close/>
                      <a:moveTo>
                        <a:pt x="1338451" y="871604"/>
                      </a:moveTo>
                      <a:lnTo>
                        <a:pt x="1342050" y="865492"/>
                      </a:lnTo>
                      <a:lnTo>
                        <a:pt x="1332603" y="868548"/>
                      </a:lnTo>
                      <a:lnTo>
                        <a:pt x="1338451" y="871604"/>
                      </a:lnTo>
                      <a:close/>
                      <a:moveTo>
                        <a:pt x="1818838" y="560485"/>
                      </a:moveTo>
                      <a:lnTo>
                        <a:pt x="1826139" y="560485"/>
                      </a:lnTo>
                      <a:lnTo>
                        <a:pt x="1826658" y="556176"/>
                      </a:lnTo>
                      <a:lnTo>
                        <a:pt x="1829794" y="551149"/>
                      </a:lnTo>
                      <a:lnTo>
                        <a:pt x="1825852" y="546840"/>
                      </a:lnTo>
                      <a:lnTo>
                        <a:pt x="1818192" y="539356"/>
                      </a:lnTo>
                      <a:lnTo>
                        <a:pt x="1814490" y="535358"/>
                      </a:lnTo>
                      <a:lnTo>
                        <a:pt x="1805968" y="526693"/>
                      </a:lnTo>
                      <a:lnTo>
                        <a:pt x="1800542" y="521411"/>
                      </a:lnTo>
                      <a:lnTo>
                        <a:pt x="1791191" y="515251"/>
                      </a:lnTo>
                      <a:lnTo>
                        <a:pt x="1785111" y="505916"/>
                      </a:lnTo>
                      <a:lnTo>
                        <a:pt x="1796521" y="505198"/>
                      </a:lnTo>
                      <a:lnTo>
                        <a:pt x="1804700" y="511661"/>
                      </a:lnTo>
                      <a:lnTo>
                        <a:pt x="1808314" y="517406"/>
                      </a:lnTo>
                      <a:lnTo>
                        <a:pt x="1810197" y="513815"/>
                      </a:lnTo>
                      <a:lnTo>
                        <a:pt x="1811761" y="506634"/>
                      </a:lnTo>
                      <a:lnTo>
                        <a:pt x="1813796" y="511748"/>
                      </a:lnTo>
                      <a:lnTo>
                        <a:pt x="1816796" y="518124"/>
                      </a:lnTo>
                      <a:lnTo>
                        <a:pt x="1821958" y="518842"/>
                      </a:lnTo>
                      <a:lnTo>
                        <a:pt x="1825453" y="523869"/>
                      </a:lnTo>
                      <a:lnTo>
                        <a:pt x="1831924" y="525305"/>
                      </a:lnTo>
                      <a:lnTo>
                        <a:pt x="1844332" y="528177"/>
                      </a:lnTo>
                      <a:lnTo>
                        <a:pt x="1848808" y="532486"/>
                      </a:lnTo>
                      <a:lnTo>
                        <a:pt x="1853811" y="532486"/>
                      </a:lnTo>
                      <a:lnTo>
                        <a:pt x="1850898" y="538223"/>
                      </a:lnTo>
                      <a:lnTo>
                        <a:pt x="1862245" y="538941"/>
                      </a:lnTo>
                      <a:lnTo>
                        <a:pt x="1860154" y="535358"/>
                      </a:lnTo>
                      <a:lnTo>
                        <a:pt x="1858774" y="528177"/>
                      </a:lnTo>
                      <a:lnTo>
                        <a:pt x="1863074" y="531768"/>
                      </a:lnTo>
                      <a:lnTo>
                        <a:pt x="1870639" y="528895"/>
                      </a:lnTo>
                      <a:lnTo>
                        <a:pt x="1870846" y="515251"/>
                      </a:lnTo>
                      <a:lnTo>
                        <a:pt x="1874963" y="520278"/>
                      </a:lnTo>
                      <a:lnTo>
                        <a:pt x="1879200" y="519560"/>
                      </a:lnTo>
                      <a:lnTo>
                        <a:pt x="1883900" y="512379"/>
                      </a:lnTo>
                      <a:lnTo>
                        <a:pt x="1885862" y="507352"/>
                      </a:lnTo>
                      <a:lnTo>
                        <a:pt x="1878466" y="502325"/>
                      </a:lnTo>
                      <a:lnTo>
                        <a:pt x="1886030" y="497961"/>
                      </a:lnTo>
                      <a:lnTo>
                        <a:pt x="1880987" y="495152"/>
                      </a:lnTo>
                      <a:lnTo>
                        <a:pt x="1875474" y="488689"/>
                      </a:lnTo>
                      <a:lnTo>
                        <a:pt x="1880588" y="487253"/>
                      </a:lnTo>
                      <a:lnTo>
                        <a:pt x="1886222" y="481508"/>
                      </a:lnTo>
                      <a:lnTo>
                        <a:pt x="1879304" y="473609"/>
                      </a:lnTo>
                      <a:lnTo>
                        <a:pt x="1875857" y="470736"/>
                      </a:lnTo>
                      <a:lnTo>
                        <a:pt x="1860074" y="468582"/>
                      </a:lnTo>
                      <a:lnTo>
                        <a:pt x="1853954" y="465741"/>
                      </a:lnTo>
                      <a:lnTo>
                        <a:pt x="1856316" y="461624"/>
                      </a:lnTo>
                      <a:lnTo>
                        <a:pt x="1855813" y="456821"/>
                      </a:lnTo>
                      <a:lnTo>
                        <a:pt x="1855718" y="451339"/>
                      </a:lnTo>
                      <a:lnTo>
                        <a:pt x="1853228" y="447222"/>
                      </a:lnTo>
                      <a:lnTo>
                        <a:pt x="1844587" y="447222"/>
                      </a:lnTo>
                      <a:lnTo>
                        <a:pt x="1838523" y="449280"/>
                      </a:lnTo>
                      <a:lnTo>
                        <a:pt x="1844818" y="443113"/>
                      </a:lnTo>
                      <a:lnTo>
                        <a:pt x="1852638" y="440368"/>
                      </a:lnTo>
                      <a:lnTo>
                        <a:pt x="1865915" y="438309"/>
                      </a:lnTo>
                      <a:lnTo>
                        <a:pt x="1856460" y="433775"/>
                      </a:lnTo>
                      <a:lnTo>
                        <a:pt x="1853851" y="423909"/>
                      </a:lnTo>
                      <a:lnTo>
                        <a:pt x="1859085" y="429241"/>
                      </a:lnTo>
                      <a:lnTo>
                        <a:pt x="1865420" y="430767"/>
                      </a:lnTo>
                      <a:lnTo>
                        <a:pt x="1870080" y="427338"/>
                      </a:lnTo>
                      <a:lnTo>
                        <a:pt x="1875195" y="428710"/>
                      </a:lnTo>
                      <a:lnTo>
                        <a:pt x="1880501" y="433509"/>
                      </a:lnTo>
                      <a:lnTo>
                        <a:pt x="1885879" y="433509"/>
                      </a:lnTo>
                      <a:lnTo>
                        <a:pt x="1890084" y="435567"/>
                      </a:lnTo>
                      <a:lnTo>
                        <a:pt x="1903456" y="437624"/>
                      </a:lnTo>
                      <a:lnTo>
                        <a:pt x="1895677" y="443799"/>
                      </a:lnTo>
                      <a:lnTo>
                        <a:pt x="1895988" y="449967"/>
                      </a:lnTo>
                      <a:lnTo>
                        <a:pt x="1898557" y="454084"/>
                      </a:lnTo>
                      <a:lnTo>
                        <a:pt x="1903273" y="460268"/>
                      </a:lnTo>
                      <a:lnTo>
                        <a:pt x="1908244" y="462996"/>
                      </a:lnTo>
                      <a:lnTo>
                        <a:pt x="1911611" y="458879"/>
                      </a:lnTo>
                      <a:lnTo>
                        <a:pt x="1912592" y="462996"/>
                      </a:lnTo>
                      <a:lnTo>
                        <a:pt x="1916351" y="465055"/>
                      </a:lnTo>
                      <a:lnTo>
                        <a:pt x="1925614" y="469300"/>
                      </a:lnTo>
                      <a:lnTo>
                        <a:pt x="1930841" y="466427"/>
                      </a:lnTo>
                      <a:lnTo>
                        <a:pt x="1937112" y="458879"/>
                      </a:lnTo>
                      <a:lnTo>
                        <a:pt x="1940136" y="451339"/>
                      </a:lnTo>
                      <a:lnTo>
                        <a:pt x="1943455" y="447222"/>
                      </a:lnTo>
                      <a:lnTo>
                        <a:pt x="1949934" y="447222"/>
                      </a:lnTo>
                      <a:lnTo>
                        <a:pt x="1956030" y="449959"/>
                      </a:lnTo>
                      <a:lnTo>
                        <a:pt x="1962757" y="444485"/>
                      </a:lnTo>
                      <a:lnTo>
                        <a:pt x="1967648" y="443280"/>
                      </a:lnTo>
                      <a:lnTo>
                        <a:pt x="1969299" y="438309"/>
                      </a:lnTo>
                      <a:lnTo>
                        <a:pt x="1973608" y="438309"/>
                      </a:lnTo>
                      <a:lnTo>
                        <a:pt x="1979329" y="436329"/>
                      </a:lnTo>
                      <a:lnTo>
                        <a:pt x="1975092" y="433509"/>
                      </a:lnTo>
                      <a:lnTo>
                        <a:pt x="1968677" y="431452"/>
                      </a:lnTo>
                      <a:lnTo>
                        <a:pt x="1976760" y="429395"/>
                      </a:lnTo>
                      <a:lnTo>
                        <a:pt x="1970217" y="424595"/>
                      </a:lnTo>
                      <a:lnTo>
                        <a:pt x="1987787" y="425280"/>
                      </a:lnTo>
                      <a:lnTo>
                        <a:pt x="1994848" y="425094"/>
                      </a:lnTo>
                      <a:lnTo>
                        <a:pt x="1994106" y="418922"/>
                      </a:lnTo>
                      <a:lnTo>
                        <a:pt x="2000586" y="421852"/>
                      </a:lnTo>
                      <a:lnTo>
                        <a:pt x="2004878" y="419795"/>
                      </a:lnTo>
                      <a:lnTo>
                        <a:pt x="2002173" y="412751"/>
                      </a:lnTo>
                      <a:lnTo>
                        <a:pt x="1996851" y="408697"/>
                      </a:lnTo>
                      <a:lnTo>
                        <a:pt x="1992423" y="405551"/>
                      </a:lnTo>
                      <a:lnTo>
                        <a:pt x="1985393" y="409649"/>
                      </a:lnTo>
                      <a:lnTo>
                        <a:pt x="1973178" y="410194"/>
                      </a:lnTo>
                      <a:lnTo>
                        <a:pt x="1970768" y="406766"/>
                      </a:lnTo>
                      <a:lnTo>
                        <a:pt x="1974542" y="404709"/>
                      </a:lnTo>
                      <a:lnTo>
                        <a:pt x="1975547" y="399908"/>
                      </a:lnTo>
                      <a:lnTo>
                        <a:pt x="1967121" y="401965"/>
                      </a:lnTo>
                      <a:lnTo>
                        <a:pt x="1955879" y="401965"/>
                      </a:lnTo>
                      <a:lnTo>
                        <a:pt x="1956892" y="397165"/>
                      </a:lnTo>
                      <a:lnTo>
                        <a:pt x="1955823" y="392365"/>
                      </a:lnTo>
                      <a:lnTo>
                        <a:pt x="1951035" y="386954"/>
                      </a:lnTo>
                      <a:lnTo>
                        <a:pt x="1936426" y="388251"/>
                      </a:lnTo>
                      <a:lnTo>
                        <a:pt x="1939235" y="385015"/>
                      </a:lnTo>
                      <a:lnTo>
                        <a:pt x="1948019" y="380708"/>
                      </a:lnTo>
                      <a:lnTo>
                        <a:pt x="1943902" y="378651"/>
                      </a:lnTo>
                      <a:lnTo>
                        <a:pt x="1938397" y="380022"/>
                      </a:lnTo>
                      <a:lnTo>
                        <a:pt x="1932987" y="379337"/>
                      </a:lnTo>
                      <a:lnTo>
                        <a:pt x="1924569" y="379337"/>
                      </a:lnTo>
                      <a:lnTo>
                        <a:pt x="1920069" y="380674"/>
                      </a:lnTo>
                      <a:lnTo>
                        <a:pt x="1916534" y="377896"/>
                      </a:lnTo>
                      <a:lnTo>
                        <a:pt x="1907614" y="376594"/>
                      </a:lnTo>
                      <a:lnTo>
                        <a:pt x="1903504" y="376594"/>
                      </a:lnTo>
                      <a:lnTo>
                        <a:pt x="1907047" y="373165"/>
                      </a:lnTo>
                      <a:lnTo>
                        <a:pt x="1899323" y="371110"/>
                      </a:lnTo>
                      <a:lnTo>
                        <a:pt x="1899044" y="365379"/>
                      </a:lnTo>
                      <a:lnTo>
                        <a:pt x="1893850" y="363565"/>
                      </a:lnTo>
                      <a:lnTo>
                        <a:pt x="1881690" y="363565"/>
                      </a:lnTo>
                      <a:lnTo>
                        <a:pt x="1885512" y="361508"/>
                      </a:lnTo>
                      <a:lnTo>
                        <a:pt x="1872657" y="356707"/>
                      </a:lnTo>
                      <a:lnTo>
                        <a:pt x="1883860" y="358079"/>
                      </a:lnTo>
                      <a:lnTo>
                        <a:pt x="1893746" y="360821"/>
                      </a:lnTo>
                      <a:lnTo>
                        <a:pt x="1893538" y="356832"/>
                      </a:lnTo>
                      <a:lnTo>
                        <a:pt x="1890195" y="352593"/>
                      </a:lnTo>
                      <a:lnTo>
                        <a:pt x="1899451" y="351907"/>
                      </a:lnTo>
                      <a:lnTo>
                        <a:pt x="1895326" y="349164"/>
                      </a:lnTo>
                      <a:lnTo>
                        <a:pt x="1888376" y="345050"/>
                      </a:lnTo>
                      <a:lnTo>
                        <a:pt x="1894775" y="342993"/>
                      </a:lnTo>
                      <a:lnTo>
                        <a:pt x="1902403" y="345050"/>
                      </a:lnTo>
                      <a:lnTo>
                        <a:pt x="1907486" y="345735"/>
                      </a:lnTo>
                      <a:lnTo>
                        <a:pt x="1913590" y="345736"/>
                      </a:lnTo>
                      <a:lnTo>
                        <a:pt x="1920093" y="346167"/>
                      </a:lnTo>
                      <a:lnTo>
                        <a:pt x="1927465" y="342993"/>
                      </a:lnTo>
                      <a:lnTo>
                        <a:pt x="1921808" y="337507"/>
                      </a:lnTo>
                      <a:lnTo>
                        <a:pt x="1901334" y="337507"/>
                      </a:lnTo>
                      <a:lnTo>
                        <a:pt x="1896834" y="336820"/>
                      </a:lnTo>
                      <a:lnTo>
                        <a:pt x="1892461" y="335450"/>
                      </a:lnTo>
                      <a:lnTo>
                        <a:pt x="1901996" y="330649"/>
                      </a:lnTo>
                      <a:lnTo>
                        <a:pt x="1906816" y="328592"/>
                      </a:lnTo>
                      <a:lnTo>
                        <a:pt x="1912728" y="329964"/>
                      </a:lnTo>
                      <a:lnTo>
                        <a:pt x="1919558" y="330649"/>
                      </a:lnTo>
                      <a:lnTo>
                        <a:pt x="1924202" y="330649"/>
                      </a:lnTo>
                      <a:lnTo>
                        <a:pt x="1925543" y="326535"/>
                      </a:lnTo>
                      <a:lnTo>
                        <a:pt x="1927824" y="321761"/>
                      </a:lnTo>
                      <a:lnTo>
                        <a:pt x="1923372" y="318890"/>
                      </a:lnTo>
                      <a:lnTo>
                        <a:pt x="1918345" y="315303"/>
                      </a:lnTo>
                      <a:lnTo>
                        <a:pt x="1913143" y="314658"/>
                      </a:lnTo>
                      <a:lnTo>
                        <a:pt x="1909113" y="315303"/>
                      </a:lnTo>
                      <a:lnTo>
                        <a:pt x="1899898" y="320470"/>
                      </a:lnTo>
                      <a:lnTo>
                        <a:pt x="1894791" y="324478"/>
                      </a:lnTo>
                      <a:lnTo>
                        <a:pt x="1899116" y="317887"/>
                      </a:lnTo>
                      <a:lnTo>
                        <a:pt x="1891017" y="316595"/>
                      </a:lnTo>
                      <a:lnTo>
                        <a:pt x="1883453" y="315303"/>
                      </a:lnTo>
                      <a:lnTo>
                        <a:pt x="1902754" y="313367"/>
                      </a:lnTo>
                      <a:lnTo>
                        <a:pt x="1908252" y="312075"/>
                      </a:lnTo>
                      <a:lnTo>
                        <a:pt x="1915018" y="308200"/>
                      </a:lnTo>
                      <a:lnTo>
                        <a:pt x="1909058" y="305218"/>
                      </a:lnTo>
                      <a:lnTo>
                        <a:pt x="1904853" y="303679"/>
                      </a:lnTo>
                      <a:lnTo>
                        <a:pt x="1900560" y="303554"/>
                      </a:lnTo>
                      <a:lnTo>
                        <a:pt x="1893395" y="301097"/>
                      </a:lnTo>
                      <a:lnTo>
                        <a:pt x="1878378" y="304325"/>
                      </a:lnTo>
                      <a:lnTo>
                        <a:pt x="1884219" y="301097"/>
                      </a:lnTo>
                      <a:lnTo>
                        <a:pt x="1888639" y="299159"/>
                      </a:lnTo>
                      <a:lnTo>
                        <a:pt x="1877596" y="301097"/>
                      </a:lnTo>
                      <a:lnTo>
                        <a:pt x="1866027" y="303034"/>
                      </a:lnTo>
                      <a:lnTo>
                        <a:pt x="1872362" y="297703"/>
                      </a:lnTo>
                      <a:lnTo>
                        <a:pt x="1870790" y="292055"/>
                      </a:lnTo>
                      <a:lnTo>
                        <a:pt x="1863824" y="293994"/>
                      </a:lnTo>
                      <a:lnTo>
                        <a:pt x="1854481" y="298514"/>
                      </a:lnTo>
                      <a:lnTo>
                        <a:pt x="1857266" y="294638"/>
                      </a:lnTo>
                      <a:lnTo>
                        <a:pt x="1867479" y="288181"/>
                      </a:lnTo>
                      <a:lnTo>
                        <a:pt x="1863130" y="283661"/>
                      </a:lnTo>
                      <a:lnTo>
                        <a:pt x="1858431" y="281078"/>
                      </a:lnTo>
                      <a:lnTo>
                        <a:pt x="1847188" y="278495"/>
                      </a:lnTo>
                      <a:lnTo>
                        <a:pt x="1842648" y="278495"/>
                      </a:lnTo>
                      <a:lnTo>
                        <a:pt x="1834701" y="281078"/>
                      </a:lnTo>
                      <a:lnTo>
                        <a:pt x="1825110" y="281078"/>
                      </a:lnTo>
                      <a:lnTo>
                        <a:pt x="1824328" y="286243"/>
                      </a:lnTo>
                      <a:lnTo>
                        <a:pt x="1819501" y="279786"/>
                      </a:lnTo>
                      <a:lnTo>
                        <a:pt x="1811498" y="281723"/>
                      </a:lnTo>
                      <a:lnTo>
                        <a:pt x="1815128" y="279073"/>
                      </a:lnTo>
                      <a:lnTo>
                        <a:pt x="1825326" y="273974"/>
                      </a:lnTo>
                      <a:lnTo>
                        <a:pt x="1818256" y="273328"/>
                      </a:lnTo>
                      <a:lnTo>
                        <a:pt x="1814362" y="277202"/>
                      </a:lnTo>
                      <a:lnTo>
                        <a:pt x="1799808" y="279141"/>
                      </a:lnTo>
                      <a:lnTo>
                        <a:pt x="1801189" y="274620"/>
                      </a:lnTo>
                      <a:lnTo>
                        <a:pt x="1807213" y="273316"/>
                      </a:lnTo>
                      <a:lnTo>
                        <a:pt x="1815615" y="269454"/>
                      </a:lnTo>
                      <a:lnTo>
                        <a:pt x="1817011" y="265579"/>
                      </a:lnTo>
                      <a:lnTo>
                        <a:pt x="1800973" y="265579"/>
                      </a:lnTo>
                      <a:lnTo>
                        <a:pt x="1794981" y="266871"/>
                      </a:lnTo>
                      <a:lnTo>
                        <a:pt x="1800934" y="263642"/>
                      </a:lnTo>
                      <a:lnTo>
                        <a:pt x="1806391" y="261058"/>
                      </a:lnTo>
                      <a:lnTo>
                        <a:pt x="1805793" y="255246"/>
                      </a:lnTo>
                      <a:lnTo>
                        <a:pt x="1799282" y="253309"/>
                      </a:lnTo>
                      <a:lnTo>
                        <a:pt x="1791311" y="252664"/>
                      </a:lnTo>
                      <a:lnTo>
                        <a:pt x="1787337" y="254601"/>
                      </a:lnTo>
                      <a:lnTo>
                        <a:pt x="1789803" y="250081"/>
                      </a:lnTo>
                      <a:lnTo>
                        <a:pt x="1780850" y="250726"/>
                      </a:lnTo>
                      <a:lnTo>
                        <a:pt x="1772903" y="248143"/>
                      </a:lnTo>
                      <a:lnTo>
                        <a:pt x="1764948" y="248143"/>
                      </a:lnTo>
                      <a:lnTo>
                        <a:pt x="1759490" y="247497"/>
                      </a:lnTo>
                      <a:lnTo>
                        <a:pt x="1753019" y="248143"/>
                      </a:lnTo>
                      <a:lnTo>
                        <a:pt x="1745974" y="250097"/>
                      </a:lnTo>
                      <a:lnTo>
                        <a:pt x="1739527" y="252017"/>
                      </a:lnTo>
                      <a:lnTo>
                        <a:pt x="1735489" y="254601"/>
                      </a:lnTo>
                      <a:lnTo>
                        <a:pt x="1732401" y="259767"/>
                      </a:lnTo>
                      <a:lnTo>
                        <a:pt x="1727470" y="259523"/>
                      </a:lnTo>
                      <a:lnTo>
                        <a:pt x="1721853" y="262350"/>
                      </a:lnTo>
                      <a:lnTo>
                        <a:pt x="1716994" y="256538"/>
                      </a:lnTo>
                      <a:lnTo>
                        <a:pt x="1711002" y="256538"/>
                      </a:lnTo>
                      <a:lnTo>
                        <a:pt x="1704124" y="253309"/>
                      </a:lnTo>
                      <a:lnTo>
                        <a:pt x="1701004" y="257184"/>
                      </a:lnTo>
                      <a:lnTo>
                        <a:pt x="1695921" y="259767"/>
                      </a:lnTo>
                      <a:lnTo>
                        <a:pt x="1688828" y="262350"/>
                      </a:lnTo>
                      <a:lnTo>
                        <a:pt x="1683155" y="266871"/>
                      </a:lnTo>
                      <a:lnTo>
                        <a:pt x="1681320" y="262350"/>
                      </a:lnTo>
                      <a:lnTo>
                        <a:pt x="1686450" y="259121"/>
                      </a:lnTo>
                      <a:lnTo>
                        <a:pt x="1693041" y="256538"/>
                      </a:lnTo>
                      <a:lnTo>
                        <a:pt x="1696703" y="252017"/>
                      </a:lnTo>
                      <a:lnTo>
                        <a:pt x="1704794" y="248789"/>
                      </a:lnTo>
                      <a:lnTo>
                        <a:pt x="1702464" y="244914"/>
                      </a:lnTo>
                      <a:lnTo>
                        <a:pt x="1707698" y="238456"/>
                      </a:lnTo>
                      <a:lnTo>
                        <a:pt x="1698004" y="234581"/>
                      </a:lnTo>
                      <a:lnTo>
                        <a:pt x="1702751" y="228770"/>
                      </a:lnTo>
                      <a:lnTo>
                        <a:pt x="1701610" y="222958"/>
                      </a:lnTo>
                      <a:lnTo>
                        <a:pt x="1692410" y="221020"/>
                      </a:lnTo>
                      <a:lnTo>
                        <a:pt x="1684024" y="221666"/>
                      </a:lnTo>
                      <a:lnTo>
                        <a:pt x="1674258" y="221020"/>
                      </a:lnTo>
                      <a:lnTo>
                        <a:pt x="1655356" y="224249"/>
                      </a:lnTo>
                      <a:lnTo>
                        <a:pt x="1616162" y="233290"/>
                      </a:lnTo>
                      <a:lnTo>
                        <a:pt x="1611854" y="237165"/>
                      </a:lnTo>
                      <a:lnTo>
                        <a:pt x="1607010" y="237379"/>
                      </a:lnTo>
                      <a:lnTo>
                        <a:pt x="1599063" y="241685"/>
                      </a:lnTo>
                      <a:lnTo>
                        <a:pt x="1591132" y="246852"/>
                      </a:lnTo>
                      <a:lnTo>
                        <a:pt x="1588659" y="252017"/>
                      </a:lnTo>
                      <a:lnTo>
                        <a:pt x="1596183" y="257184"/>
                      </a:lnTo>
                      <a:lnTo>
                        <a:pt x="1598257" y="262350"/>
                      </a:lnTo>
                      <a:lnTo>
                        <a:pt x="1591308" y="261705"/>
                      </a:lnTo>
                      <a:lnTo>
                        <a:pt x="1584302" y="261705"/>
                      </a:lnTo>
                      <a:lnTo>
                        <a:pt x="1574895" y="266225"/>
                      </a:lnTo>
                      <a:lnTo>
                        <a:pt x="1566261" y="267517"/>
                      </a:lnTo>
                      <a:lnTo>
                        <a:pt x="1572948" y="271391"/>
                      </a:lnTo>
                      <a:lnTo>
                        <a:pt x="1576100" y="275911"/>
                      </a:lnTo>
                      <a:lnTo>
                        <a:pt x="1580488" y="277849"/>
                      </a:lnTo>
                      <a:lnTo>
                        <a:pt x="1587589" y="277202"/>
                      </a:lnTo>
                      <a:lnTo>
                        <a:pt x="1584701" y="282369"/>
                      </a:lnTo>
                      <a:lnTo>
                        <a:pt x="1575557" y="283015"/>
                      </a:lnTo>
                      <a:lnTo>
                        <a:pt x="1568129" y="281078"/>
                      </a:lnTo>
                      <a:lnTo>
                        <a:pt x="1560301" y="273505"/>
                      </a:lnTo>
                      <a:lnTo>
                        <a:pt x="1559296" y="266871"/>
                      </a:lnTo>
                      <a:lnTo>
                        <a:pt x="1564355" y="261058"/>
                      </a:lnTo>
                      <a:lnTo>
                        <a:pt x="1570722" y="257184"/>
                      </a:lnTo>
                      <a:lnTo>
                        <a:pt x="1572102" y="253309"/>
                      </a:lnTo>
                      <a:lnTo>
                        <a:pt x="1572820" y="246205"/>
                      </a:lnTo>
                      <a:lnTo>
                        <a:pt x="1579243" y="241685"/>
                      </a:lnTo>
                      <a:lnTo>
                        <a:pt x="1597053" y="231999"/>
                      </a:lnTo>
                      <a:lnTo>
                        <a:pt x="1611862" y="226832"/>
                      </a:lnTo>
                      <a:lnTo>
                        <a:pt x="1624963" y="223603"/>
                      </a:lnTo>
                      <a:lnTo>
                        <a:pt x="1631530" y="221666"/>
                      </a:lnTo>
                      <a:lnTo>
                        <a:pt x="1625961" y="218437"/>
                      </a:lnTo>
                      <a:lnTo>
                        <a:pt x="1615309" y="218437"/>
                      </a:lnTo>
                      <a:lnTo>
                        <a:pt x="1603500" y="217792"/>
                      </a:lnTo>
                      <a:lnTo>
                        <a:pt x="1589712" y="218437"/>
                      </a:lnTo>
                      <a:lnTo>
                        <a:pt x="1566110" y="222958"/>
                      </a:lnTo>
                      <a:lnTo>
                        <a:pt x="1556854" y="226187"/>
                      </a:lnTo>
                      <a:lnTo>
                        <a:pt x="1547670" y="228770"/>
                      </a:lnTo>
                      <a:lnTo>
                        <a:pt x="1538375" y="231999"/>
                      </a:lnTo>
                      <a:lnTo>
                        <a:pt x="1528896" y="236519"/>
                      </a:lnTo>
                      <a:lnTo>
                        <a:pt x="1522440" y="240394"/>
                      </a:lnTo>
                      <a:lnTo>
                        <a:pt x="1519536" y="243623"/>
                      </a:lnTo>
                      <a:lnTo>
                        <a:pt x="1513241" y="246205"/>
                      </a:lnTo>
                      <a:lnTo>
                        <a:pt x="1507344" y="249435"/>
                      </a:lnTo>
                      <a:lnTo>
                        <a:pt x="1500275" y="253955"/>
                      </a:lnTo>
                      <a:lnTo>
                        <a:pt x="1492686" y="258476"/>
                      </a:lnTo>
                      <a:lnTo>
                        <a:pt x="1490181" y="262350"/>
                      </a:lnTo>
                      <a:lnTo>
                        <a:pt x="1497187" y="262350"/>
                      </a:lnTo>
                      <a:lnTo>
                        <a:pt x="1487923" y="264288"/>
                      </a:lnTo>
                      <a:lnTo>
                        <a:pt x="1484508" y="266925"/>
                      </a:lnTo>
                      <a:lnTo>
                        <a:pt x="1481237" y="269454"/>
                      </a:lnTo>
                      <a:lnTo>
                        <a:pt x="1480151" y="273974"/>
                      </a:lnTo>
                      <a:lnTo>
                        <a:pt x="1475755" y="276584"/>
                      </a:lnTo>
                      <a:lnTo>
                        <a:pt x="1470146" y="282771"/>
                      </a:lnTo>
                      <a:lnTo>
                        <a:pt x="1474455" y="287535"/>
                      </a:lnTo>
                      <a:lnTo>
                        <a:pt x="1487628" y="287535"/>
                      </a:lnTo>
                      <a:lnTo>
                        <a:pt x="1500219" y="288181"/>
                      </a:lnTo>
                      <a:lnTo>
                        <a:pt x="1506227" y="288827"/>
                      </a:lnTo>
                      <a:lnTo>
                        <a:pt x="1510089" y="290764"/>
                      </a:lnTo>
                      <a:lnTo>
                        <a:pt x="1516887" y="293994"/>
                      </a:lnTo>
                      <a:lnTo>
                        <a:pt x="1512698" y="295285"/>
                      </a:lnTo>
                      <a:lnTo>
                        <a:pt x="1503937" y="296576"/>
                      </a:lnTo>
                      <a:lnTo>
                        <a:pt x="1495232" y="296547"/>
                      </a:lnTo>
                      <a:lnTo>
                        <a:pt x="1491418" y="294638"/>
                      </a:lnTo>
                      <a:lnTo>
                        <a:pt x="1479601" y="294626"/>
                      </a:lnTo>
                      <a:lnTo>
                        <a:pt x="1473202" y="293994"/>
                      </a:lnTo>
                      <a:lnTo>
                        <a:pt x="1471534" y="299805"/>
                      </a:lnTo>
                      <a:lnTo>
                        <a:pt x="1473976" y="305617"/>
                      </a:lnTo>
                      <a:lnTo>
                        <a:pt x="1472492" y="310138"/>
                      </a:lnTo>
                      <a:lnTo>
                        <a:pt x="1478955" y="311323"/>
                      </a:lnTo>
                      <a:lnTo>
                        <a:pt x="1485553" y="312720"/>
                      </a:lnTo>
                      <a:lnTo>
                        <a:pt x="1495990" y="312732"/>
                      </a:lnTo>
                      <a:lnTo>
                        <a:pt x="1505995" y="313367"/>
                      </a:lnTo>
                      <a:lnTo>
                        <a:pt x="1514764" y="312720"/>
                      </a:lnTo>
                      <a:lnTo>
                        <a:pt x="1519361" y="319824"/>
                      </a:lnTo>
                      <a:lnTo>
                        <a:pt x="1523901" y="321115"/>
                      </a:lnTo>
                      <a:lnTo>
                        <a:pt x="1537353" y="319824"/>
                      </a:lnTo>
                      <a:lnTo>
                        <a:pt x="1549298" y="321244"/>
                      </a:lnTo>
                      <a:lnTo>
                        <a:pt x="1555913" y="322436"/>
                      </a:lnTo>
                      <a:lnTo>
                        <a:pt x="1563485" y="323107"/>
                      </a:lnTo>
                      <a:lnTo>
                        <a:pt x="1570642" y="323107"/>
                      </a:lnTo>
                      <a:lnTo>
                        <a:pt x="1582523" y="321761"/>
                      </a:lnTo>
                      <a:lnTo>
                        <a:pt x="1592289" y="322421"/>
                      </a:lnTo>
                      <a:lnTo>
                        <a:pt x="1588882" y="327221"/>
                      </a:lnTo>
                      <a:lnTo>
                        <a:pt x="1594619" y="328592"/>
                      </a:lnTo>
                      <a:lnTo>
                        <a:pt x="1601329" y="328592"/>
                      </a:lnTo>
                      <a:lnTo>
                        <a:pt x="1609412" y="325164"/>
                      </a:lnTo>
                      <a:lnTo>
                        <a:pt x="1618277" y="327221"/>
                      </a:lnTo>
                      <a:lnTo>
                        <a:pt x="1624110" y="329964"/>
                      </a:lnTo>
                      <a:lnTo>
                        <a:pt x="1623766" y="323792"/>
                      </a:lnTo>
                      <a:lnTo>
                        <a:pt x="1618078" y="319824"/>
                      </a:lnTo>
                      <a:lnTo>
                        <a:pt x="1629392" y="319824"/>
                      </a:lnTo>
                      <a:lnTo>
                        <a:pt x="1638105" y="321115"/>
                      </a:lnTo>
                      <a:lnTo>
                        <a:pt x="1646339" y="321115"/>
                      </a:lnTo>
                      <a:lnTo>
                        <a:pt x="1651486" y="322421"/>
                      </a:lnTo>
                      <a:lnTo>
                        <a:pt x="1653305" y="326535"/>
                      </a:lnTo>
                      <a:lnTo>
                        <a:pt x="1661460" y="325164"/>
                      </a:lnTo>
                      <a:lnTo>
                        <a:pt x="1670731" y="325164"/>
                      </a:lnTo>
                      <a:lnTo>
                        <a:pt x="1678822" y="323107"/>
                      </a:lnTo>
                      <a:lnTo>
                        <a:pt x="1680282" y="315303"/>
                      </a:lnTo>
                      <a:lnTo>
                        <a:pt x="1670556" y="311429"/>
                      </a:lnTo>
                      <a:lnTo>
                        <a:pt x="1685923" y="310138"/>
                      </a:lnTo>
                      <a:lnTo>
                        <a:pt x="1689530" y="317241"/>
                      </a:lnTo>
                      <a:lnTo>
                        <a:pt x="1702352" y="315950"/>
                      </a:lnTo>
                      <a:lnTo>
                        <a:pt x="1697246" y="327906"/>
                      </a:lnTo>
                      <a:lnTo>
                        <a:pt x="1702863" y="327221"/>
                      </a:lnTo>
                      <a:lnTo>
                        <a:pt x="1714273" y="327906"/>
                      </a:lnTo>
                      <a:lnTo>
                        <a:pt x="1705871" y="332021"/>
                      </a:lnTo>
                      <a:lnTo>
                        <a:pt x="1712270" y="334078"/>
                      </a:lnTo>
                      <a:lnTo>
                        <a:pt x="1722507" y="338193"/>
                      </a:lnTo>
                      <a:lnTo>
                        <a:pt x="1731300" y="342993"/>
                      </a:lnTo>
                      <a:lnTo>
                        <a:pt x="1730415" y="349164"/>
                      </a:lnTo>
                      <a:lnTo>
                        <a:pt x="1731468" y="353964"/>
                      </a:lnTo>
                      <a:lnTo>
                        <a:pt x="1743979" y="353964"/>
                      </a:lnTo>
                      <a:lnTo>
                        <a:pt x="1739606" y="356707"/>
                      </a:lnTo>
                      <a:lnTo>
                        <a:pt x="1743069" y="359451"/>
                      </a:lnTo>
                      <a:lnTo>
                        <a:pt x="1745663" y="363565"/>
                      </a:lnTo>
                      <a:lnTo>
                        <a:pt x="1753689" y="364936"/>
                      </a:lnTo>
                      <a:lnTo>
                        <a:pt x="1756825" y="360821"/>
                      </a:lnTo>
                      <a:lnTo>
                        <a:pt x="1760831" y="359451"/>
                      </a:lnTo>
                      <a:lnTo>
                        <a:pt x="1753610" y="368365"/>
                      </a:lnTo>
                      <a:lnTo>
                        <a:pt x="1755381" y="373850"/>
                      </a:lnTo>
                      <a:lnTo>
                        <a:pt x="1761493" y="372479"/>
                      </a:lnTo>
                      <a:lnTo>
                        <a:pt x="1765450" y="374537"/>
                      </a:lnTo>
                      <a:lnTo>
                        <a:pt x="1765259" y="380708"/>
                      </a:lnTo>
                      <a:lnTo>
                        <a:pt x="1769967" y="384136"/>
                      </a:lnTo>
                      <a:lnTo>
                        <a:pt x="1769815" y="390308"/>
                      </a:lnTo>
                      <a:lnTo>
                        <a:pt x="1767254" y="394423"/>
                      </a:lnTo>
                      <a:lnTo>
                        <a:pt x="1767764" y="401280"/>
                      </a:lnTo>
                      <a:lnTo>
                        <a:pt x="1760958" y="405392"/>
                      </a:lnTo>
                      <a:lnTo>
                        <a:pt x="1754775" y="406766"/>
                      </a:lnTo>
                      <a:lnTo>
                        <a:pt x="1744625" y="413623"/>
                      </a:lnTo>
                      <a:lnTo>
                        <a:pt x="1730063" y="419795"/>
                      </a:lnTo>
                      <a:lnTo>
                        <a:pt x="1718566" y="425280"/>
                      </a:lnTo>
                      <a:lnTo>
                        <a:pt x="1700692" y="431452"/>
                      </a:lnTo>
                      <a:lnTo>
                        <a:pt x="1699137" y="435567"/>
                      </a:lnTo>
                      <a:lnTo>
                        <a:pt x="1705440" y="441740"/>
                      </a:lnTo>
                      <a:lnTo>
                        <a:pt x="1708991" y="443799"/>
                      </a:lnTo>
                      <a:lnTo>
                        <a:pt x="1708113" y="448698"/>
                      </a:lnTo>
                      <a:lnTo>
                        <a:pt x="1708217" y="452711"/>
                      </a:lnTo>
                      <a:lnTo>
                        <a:pt x="1695450" y="450653"/>
                      </a:lnTo>
                      <a:lnTo>
                        <a:pt x="1684200" y="454754"/>
                      </a:lnTo>
                      <a:lnTo>
                        <a:pt x="1679285" y="454770"/>
                      </a:lnTo>
                      <a:lnTo>
                        <a:pt x="1668888" y="454084"/>
                      </a:lnTo>
                      <a:lnTo>
                        <a:pt x="1653377" y="455456"/>
                      </a:lnTo>
                      <a:lnTo>
                        <a:pt x="1641360" y="454770"/>
                      </a:lnTo>
                      <a:lnTo>
                        <a:pt x="1621892" y="452137"/>
                      </a:lnTo>
                      <a:lnTo>
                        <a:pt x="1614606" y="457507"/>
                      </a:lnTo>
                      <a:lnTo>
                        <a:pt x="1603978" y="463683"/>
                      </a:lnTo>
                      <a:lnTo>
                        <a:pt x="1593558" y="467146"/>
                      </a:lnTo>
                      <a:lnTo>
                        <a:pt x="1592696" y="475763"/>
                      </a:lnTo>
                      <a:lnTo>
                        <a:pt x="1585922" y="474327"/>
                      </a:lnTo>
                      <a:lnTo>
                        <a:pt x="1587007" y="481819"/>
                      </a:lnTo>
                      <a:lnTo>
                        <a:pt x="1594827" y="485816"/>
                      </a:lnTo>
                      <a:lnTo>
                        <a:pt x="1599247" y="489407"/>
                      </a:lnTo>
                      <a:lnTo>
                        <a:pt x="1611199" y="488689"/>
                      </a:lnTo>
                      <a:lnTo>
                        <a:pt x="1614974" y="491561"/>
                      </a:lnTo>
                      <a:lnTo>
                        <a:pt x="1626424" y="487971"/>
                      </a:lnTo>
                      <a:lnTo>
                        <a:pt x="1632927" y="484380"/>
                      </a:lnTo>
                      <a:lnTo>
                        <a:pt x="1637682" y="486535"/>
                      </a:lnTo>
                      <a:lnTo>
                        <a:pt x="1641775" y="478635"/>
                      </a:lnTo>
                      <a:lnTo>
                        <a:pt x="1655802" y="483670"/>
                      </a:lnTo>
                      <a:lnTo>
                        <a:pt x="1660015" y="485816"/>
                      </a:lnTo>
                      <a:lnTo>
                        <a:pt x="1666040" y="485816"/>
                      </a:lnTo>
                      <a:lnTo>
                        <a:pt x="1670588" y="480790"/>
                      </a:lnTo>
                      <a:lnTo>
                        <a:pt x="1668098" y="485098"/>
                      </a:lnTo>
                      <a:lnTo>
                        <a:pt x="1674800" y="485816"/>
                      </a:lnTo>
                      <a:lnTo>
                        <a:pt x="1679452" y="489750"/>
                      </a:lnTo>
                      <a:lnTo>
                        <a:pt x="1689075" y="494434"/>
                      </a:lnTo>
                      <a:lnTo>
                        <a:pt x="1695666" y="494434"/>
                      </a:lnTo>
                      <a:lnTo>
                        <a:pt x="1698706" y="498711"/>
                      </a:lnTo>
                      <a:lnTo>
                        <a:pt x="1700150" y="503043"/>
                      </a:lnTo>
                      <a:lnTo>
                        <a:pt x="1710012" y="508070"/>
                      </a:lnTo>
                      <a:lnTo>
                        <a:pt x="1717768" y="508262"/>
                      </a:lnTo>
                      <a:lnTo>
                        <a:pt x="1723720" y="510224"/>
                      </a:lnTo>
                      <a:lnTo>
                        <a:pt x="1716754" y="513815"/>
                      </a:lnTo>
                      <a:lnTo>
                        <a:pt x="1706246" y="513815"/>
                      </a:lnTo>
                      <a:lnTo>
                        <a:pt x="1710571" y="515969"/>
                      </a:lnTo>
                      <a:lnTo>
                        <a:pt x="1713228" y="523150"/>
                      </a:lnTo>
                      <a:lnTo>
                        <a:pt x="1717895" y="526741"/>
                      </a:lnTo>
                      <a:lnTo>
                        <a:pt x="1724558" y="526741"/>
                      </a:lnTo>
                      <a:lnTo>
                        <a:pt x="1734189" y="532486"/>
                      </a:lnTo>
                      <a:lnTo>
                        <a:pt x="1748990" y="533922"/>
                      </a:lnTo>
                      <a:lnTo>
                        <a:pt x="1752844" y="536077"/>
                      </a:lnTo>
                      <a:lnTo>
                        <a:pt x="1753650" y="541814"/>
                      </a:lnTo>
                      <a:lnTo>
                        <a:pt x="1758868" y="544718"/>
                      </a:lnTo>
                      <a:lnTo>
                        <a:pt x="1773278" y="548995"/>
                      </a:lnTo>
                      <a:lnTo>
                        <a:pt x="1781273" y="551867"/>
                      </a:lnTo>
                      <a:lnTo>
                        <a:pt x="1792412" y="552569"/>
                      </a:lnTo>
                      <a:lnTo>
                        <a:pt x="1799601" y="554644"/>
                      </a:lnTo>
                      <a:lnTo>
                        <a:pt x="1818838" y="560485"/>
                      </a:lnTo>
                      <a:close/>
                      <a:moveTo>
                        <a:pt x="1862747" y="546840"/>
                      </a:moveTo>
                      <a:lnTo>
                        <a:pt x="1873998" y="541095"/>
                      </a:lnTo>
                      <a:lnTo>
                        <a:pt x="1868420" y="541095"/>
                      </a:lnTo>
                      <a:lnTo>
                        <a:pt x="1858040" y="543968"/>
                      </a:lnTo>
                      <a:lnTo>
                        <a:pt x="1862747" y="546840"/>
                      </a:lnTo>
                      <a:close/>
                      <a:moveTo>
                        <a:pt x="1842496" y="577033"/>
                      </a:moveTo>
                      <a:lnTo>
                        <a:pt x="1847212" y="575557"/>
                      </a:lnTo>
                      <a:lnTo>
                        <a:pt x="1849805" y="566979"/>
                      </a:lnTo>
                      <a:lnTo>
                        <a:pt x="1843063" y="566979"/>
                      </a:lnTo>
                      <a:lnTo>
                        <a:pt x="1832594" y="569852"/>
                      </a:lnTo>
                      <a:lnTo>
                        <a:pt x="1842496" y="577033"/>
                      </a:lnTo>
                      <a:close/>
                    </a:path>
                  </a:pathLst>
                </a:custGeom>
                <a:solidFill>
                  <a:srgbClr val="156082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557D04B6-E4D5-41E7-81F3-0A48D7171E51}"/>
                    </a:ext>
                  </a:extLst>
                </p:cNvPr>
                <p:cNvSpPr/>
                <p:nvPr/>
              </p:nvSpPr>
              <p:spPr>
                <a:xfrm>
                  <a:off x="6222845" y="1813058"/>
                  <a:ext cx="95110" cy="88040"/>
                </a:xfrm>
                <a:custGeom>
                  <a:avLst/>
                  <a:gdLst>
                    <a:gd name="connsiteX0" fmla="*/ 35559 w 95110"/>
                    <a:gd name="connsiteY0" fmla="*/ 9246 h 88040"/>
                    <a:gd name="connsiteX1" fmla="*/ 40394 w 95110"/>
                    <a:gd name="connsiteY1" fmla="*/ 6501 h 88040"/>
                    <a:gd name="connsiteX2" fmla="*/ 36157 w 95110"/>
                    <a:gd name="connsiteY2" fmla="*/ 8272 h 88040"/>
                    <a:gd name="connsiteX3" fmla="*/ 32072 w 95110"/>
                    <a:gd name="connsiteY3" fmla="*/ 16339 h 88040"/>
                    <a:gd name="connsiteX4" fmla="*/ 35543 w 95110"/>
                    <a:gd name="connsiteY4" fmla="*/ 14360 h 88040"/>
                    <a:gd name="connsiteX5" fmla="*/ 35527 w 95110"/>
                    <a:gd name="connsiteY5" fmla="*/ 9980 h 88040"/>
                    <a:gd name="connsiteX6" fmla="*/ 32264 w 95110"/>
                    <a:gd name="connsiteY6" fmla="*/ 13323 h 88040"/>
                    <a:gd name="connsiteX7" fmla="*/ 43466 w 95110"/>
                    <a:gd name="connsiteY7" fmla="*/ 4722 h 88040"/>
                    <a:gd name="connsiteX8" fmla="*/ 48501 w 95110"/>
                    <a:gd name="connsiteY8" fmla="*/ 3070 h 88040"/>
                    <a:gd name="connsiteX9" fmla="*/ 52754 w 95110"/>
                    <a:gd name="connsiteY9" fmla="*/ 1833 h 88040"/>
                    <a:gd name="connsiteX10" fmla="*/ 44958 w 95110"/>
                    <a:gd name="connsiteY10" fmla="*/ 2950 h 88040"/>
                    <a:gd name="connsiteX11" fmla="*/ 12324 w 95110"/>
                    <a:gd name="connsiteY11" fmla="*/ 73461 h 88040"/>
                    <a:gd name="connsiteX12" fmla="*/ 16409 w 95110"/>
                    <a:gd name="connsiteY12" fmla="*/ 72200 h 88040"/>
                    <a:gd name="connsiteX13" fmla="*/ 20574 w 95110"/>
                    <a:gd name="connsiteY13" fmla="*/ 69328 h 88040"/>
                    <a:gd name="connsiteX14" fmla="*/ 16577 w 95110"/>
                    <a:gd name="connsiteY14" fmla="*/ 68315 h 88040"/>
                    <a:gd name="connsiteX15" fmla="*/ 12475 w 95110"/>
                    <a:gd name="connsiteY15" fmla="*/ 68490 h 88040"/>
                    <a:gd name="connsiteX16" fmla="*/ 8055 w 95110"/>
                    <a:gd name="connsiteY16" fmla="*/ 68889 h 88040"/>
                    <a:gd name="connsiteX17" fmla="*/ 4201 w 95110"/>
                    <a:gd name="connsiteY17" fmla="*/ 67628 h 88040"/>
                    <a:gd name="connsiteX18" fmla="*/ 196 w 95110"/>
                    <a:gd name="connsiteY18" fmla="*/ 67573 h 88040"/>
                    <a:gd name="connsiteX19" fmla="*/ 124 w 95110"/>
                    <a:gd name="connsiteY19" fmla="*/ 71817 h 88040"/>
                    <a:gd name="connsiteX20" fmla="*/ 4170 w 95110"/>
                    <a:gd name="connsiteY20" fmla="*/ 70820 h 88040"/>
                    <a:gd name="connsiteX21" fmla="*/ 8693 w 95110"/>
                    <a:gd name="connsiteY21" fmla="*/ 71379 h 88040"/>
                    <a:gd name="connsiteX22" fmla="*/ 12324 w 95110"/>
                    <a:gd name="connsiteY22" fmla="*/ 73461 h 88040"/>
                    <a:gd name="connsiteX23" fmla="*/ 67675 w 95110"/>
                    <a:gd name="connsiteY23" fmla="*/ 1482 h 88040"/>
                    <a:gd name="connsiteX24" fmla="*/ 71624 w 95110"/>
                    <a:gd name="connsiteY24" fmla="*/ -2 h 88040"/>
                    <a:gd name="connsiteX25" fmla="*/ 67499 w 95110"/>
                    <a:gd name="connsiteY25" fmla="*/ 229 h 88040"/>
                    <a:gd name="connsiteX26" fmla="*/ 55642 w 95110"/>
                    <a:gd name="connsiteY26" fmla="*/ 2216 h 88040"/>
                    <a:gd name="connsiteX27" fmla="*/ 60366 w 95110"/>
                    <a:gd name="connsiteY27" fmla="*/ 1482 h 88040"/>
                    <a:gd name="connsiteX28" fmla="*/ 56081 w 95110"/>
                    <a:gd name="connsiteY28" fmla="*/ 812 h 88040"/>
                    <a:gd name="connsiteX29" fmla="*/ 64611 w 95110"/>
                    <a:gd name="connsiteY29" fmla="*/ 88039 h 88040"/>
                    <a:gd name="connsiteX30" fmla="*/ 67978 w 95110"/>
                    <a:gd name="connsiteY30" fmla="*/ 85685 h 88040"/>
                    <a:gd name="connsiteX31" fmla="*/ 67555 w 95110"/>
                    <a:gd name="connsiteY31" fmla="*/ 81608 h 88040"/>
                    <a:gd name="connsiteX32" fmla="*/ 63837 w 95110"/>
                    <a:gd name="connsiteY32" fmla="*/ 79294 h 88040"/>
                    <a:gd name="connsiteX33" fmla="*/ 67411 w 95110"/>
                    <a:gd name="connsiteY33" fmla="*/ 76980 h 88040"/>
                    <a:gd name="connsiteX34" fmla="*/ 71313 w 95110"/>
                    <a:gd name="connsiteY34" fmla="*/ 75001 h 88040"/>
                    <a:gd name="connsiteX35" fmla="*/ 69933 w 95110"/>
                    <a:gd name="connsiteY35" fmla="*/ 71251 h 88040"/>
                    <a:gd name="connsiteX36" fmla="*/ 72207 w 95110"/>
                    <a:gd name="connsiteY36" fmla="*/ 67589 h 88040"/>
                    <a:gd name="connsiteX37" fmla="*/ 71792 w 95110"/>
                    <a:gd name="connsiteY37" fmla="*/ 63280 h 88040"/>
                    <a:gd name="connsiteX38" fmla="*/ 68840 w 95110"/>
                    <a:gd name="connsiteY38" fmla="*/ 60192 h 88040"/>
                    <a:gd name="connsiteX39" fmla="*/ 66071 w 95110"/>
                    <a:gd name="connsiteY39" fmla="*/ 56394 h 88040"/>
                    <a:gd name="connsiteX40" fmla="*/ 67731 w 95110"/>
                    <a:gd name="connsiteY40" fmla="*/ 52381 h 88040"/>
                    <a:gd name="connsiteX41" fmla="*/ 71792 w 95110"/>
                    <a:gd name="connsiteY41" fmla="*/ 52229 h 88040"/>
                    <a:gd name="connsiteX42" fmla="*/ 76125 w 95110"/>
                    <a:gd name="connsiteY42" fmla="*/ 53250 h 88040"/>
                    <a:gd name="connsiteX43" fmla="*/ 80138 w 95110"/>
                    <a:gd name="connsiteY43" fmla="*/ 51678 h 88040"/>
                    <a:gd name="connsiteX44" fmla="*/ 84079 w 95110"/>
                    <a:gd name="connsiteY44" fmla="*/ 50936 h 88040"/>
                    <a:gd name="connsiteX45" fmla="*/ 87319 w 95110"/>
                    <a:gd name="connsiteY45" fmla="*/ 48479 h 88040"/>
                    <a:gd name="connsiteX46" fmla="*/ 83617 w 95110"/>
                    <a:gd name="connsiteY46" fmla="*/ 46588 h 88040"/>
                    <a:gd name="connsiteX47" fmla="*/ 87726 w 95110"/>
                    <a:gd name="connsiteY47" fmla="*/ 44002 h 88040"/>
                    <a:gd name="connsiteX48" fmla="*/ 90758 w 95110"/>
                    <a:gd name="connsiteY48" fmla="*/ 41058 h 88040"/>
                    <a:gd name="connsiteX49" fmla="*/ 92593 w 95110"/>
                    <a:gd name="connsiteY49" fmla="*/ 37276 h 88040"/>
                    <a:gd name="connsiteX50" fmla="*/ 91109 w 95110"/>
                    <a:gd name="connsiteY50" fmla="*/ 33414 h 88040"/>
                    <a:gd name="connsiteX51" fmla="*/ 85093 w 95110"/>
                    <a:gd name="connsiteY51" fmla="*/ 33151 h 88040"/>
                    <a:gd name="connsiteX52" fmla="*/ 83641 w 95110"/>
                    <a:gd name="connsiteY52" fmla="*/ 28914 h 88040"/>
                    <a:gd name="connsiteX53" fmla="*/ 87511 w 95110"/>
                    <a:gd name="connsiteY53" fmla="*/ 27079 h 88040"/>
                    <a:gd name="connsiteX54" fmla="*/ 91500 w 95110"/>
                    <a:gd name="connsiteY54" fmla="*/ 27622 h 88040"/>
                    <a:gd name="connsiteX55" fmla="*/ 92394 w 95110"/>
                    <a:gd name="connsiteY55" fmla="*/ 21821 h 88040"/>
                    <a:gd name="connsiteX56" fmla="*/ 95019 w 95110"/>
                    <a:gd name="connsiteY56" fmla="*/ 17680 h 88040"/>
                    <a:gd name="connsiteX57" fmla="*/ 95234 w 95110"/>
                    <a:gd name="connsiteY57" fmla="*/ 13124 h 88040"/>
                    <a:gd name="connsiteX58" fmla="*/ 95210 w 95110"/>
                    <a:gd name="connsiteY58" fmla="*/ 8216 h 88040"/>
                    <a:gd name="connsiteX59" fmla="*/ 90710 w 95110"/>
                    <a:gd name="connsiteY59" fmla="*/ 6126 h 88040"/>
                    <a:gd name="connsiteX60" fmla="*/ 86920 w 95110"/>
                    <a:gd name="connsiteY60" fmla="*/ 3820 h 88040"/>
                    <a:gd name="connsiteX61" fmla="*/ 83713 w 95110"/>
                    <a:gd name="connsiteY61" fmla="*/ 900 h 88040"/>
                    <a:gd name="connsiteX62" fmla="*/ 79181 w 95110"/>
                    <a:gd name="connsiteY62" fmla="*/ 1833 h 88040"/>
                    <a:gd name="connsiteX63" fmla="*/ 73739 w 95110"/>
                    <a:gd name="connsiteY63" fmla="*/ 2392 h 88040"/>
                    <a:gd name="connsiteX64" fmla="*/ 68752 w 95110"/>
                    <a:gd name="connsiteY64" fmla="*/ 2503 h 88040"/>
                    <a:gd name="connsiteX65" fmla="*/ 63956 w 95110"/>
                    <a:gd name="connsiteY65" fmla="*/ 3022 h 88040"/>
                    <a:gd name="connsiteX66" fmla="*/ 56616 w 95110"/>
                    <a:gd name="connsiteY66" fmla="*/ 5368 h 88040"/>
                    <a:gd name="connsiteX67" fmla="*/ 52993 w 95110"/>
                    <a:gd name="connsiteY67" fmla="*/ 7075 h 88040"/>
                    <a:gd name="connsiteX68" fmla="*/ 49913 w 95110"/>
                    <a:gd name="connsiteY68" fmla="*/ 9613 h 88040"/>
                    <a:gd name="connsiteX69" fmla="*/ 47671 w 95110"/>
                    <a:gd name="connsiteY69" fmla="*/ 13515 h 88040"/>
                    <a:gd name="connsiteX70" fmla="*/ 43857 w 95110"/>
                    <a:gd name="connsiteY70" fmla="*/ 15493 h 88040"/>
                    <a:gd name="connsiteX71" fmla="*/ 40203 w 95110"/>
                    <a:gd name="connsiteY71" fmla="*/ 17927 h 88040"/>
                    <a:gd name="connsiteX72" fmla="*/ 36150 w 95110"/>
                    <a:gd name="connsiteY72" fmla="*/ 19587 h 88040"/>
                    <a:gd name="connsiteX73" fmla="*/ 32248 w 95110"/>
                    <a:gd name="connsiteY73" fmla="*/ 17121 h 88040"/>
                    <a:gd name="connsiteX74" fmla="*/ 31187 w 95110"/>
                    <a:gd name="connsiteY74" fmla="*/ 21597 h 88040"/>
                    <a:gd name="connsiteX75" fmla="*/ 29950 w 95110"/>
                    <a:gd name="connsiteY75" fmla="*/ 26066 h 88040"/>
                    <a:gd name="connsiteX76" fmla="*/ 29200 w 95110"/>
                    <a:gd name="connsiteY76" fmla="*/ 31683 h 88040"/>
                    <a:gd name="connsiteX77" fmla="*/ 26519 w 95110"/>
                    <a:gd name="connsiteY77" fmla="*/ 37779 h 88040"/>
                    <a:gd name="connsiteX78" fmla="*/ 24157 w 95110"/>
                    <a:gd name="connsiteY78" fmla="*/ 41545 h 88040"/>
                    <a:gd name="connsiteX79" fmla="*/ 20941 w 95110"/>
                    <a:gd name="connsiteY79" fmla="*/ 44697 h 88040"/>
                    <a:gd name="connsiteX80" fmla="*/ 17758 w 95110"/>
                    <a:gd name="connsiteY80" fmla="*/ 47976 h 88040"/>
                    <a:gd name="connsiteX81" fmla="*/ 14159 w 95110"/>
                    <a:gd name="connsiteY81" fmla="*/ 50657 h 88040"/>
                    <a:gd name="connsiteX82" fmla="*/ 11247 w 95110"/>
                    <a:gd name="connsiteY82" fmla="*/ 53697 h 88040"/>
                    <a:gd name="connsiteX83" fmla="*/ 6858 w 95110"/>
                    <a:gd name="connsiteY83" fmla="*/ 56737 h 88040"/>
                    <a:gd name="connsiteX84" fmla="*/ 6491 w 95110"/>
                    <a:gd name="connsiteY84" fmla="*/ 60806 h 88040"/>
                    <a:gd name="connsiteX85" fmla="*/ 1353 w 95110"/>
                    <a:gd name="connsiteY85" fmla="*/ 61955 h 88040"/>
                    <a:gd name="connsiteX86" fmla="*/ 3866 w 95110"/>
                    <a:gd name="connsiteY86" fmla="*/ 65969 h 88040"/>
                    <a:gd name="connsiteX87" fmla="*/ 8151 w 95110"/>
                    <a:gd name="connsiteY87" fmla="*/ 66998 h 88040"/>
                    <a:gd name="connsiteX88" fmla="*/ 12404 w 95110"/>
                    <a:gd name="connsiteY88" fmla="*/ 67341 h 88040"/>
                    <a:gd name="connsiteX89" fmla="*/ 17678 w 95110"/>
                    <a:gd name="connsiteY89" fmla="*/ 67253 h 88040"/>
                    <a:gd name="connsiteX90" fmla="*/ 23662 w 95110"/>
                    <a:gd name="connsiteY90" fmla="*/ 67932 h 88040"/>
                    <a:gd name="connsiteX91" fmla="*/ 26542 w 95110"/>
                    <a:gd name="connsiteY91" fmla="*/ 65051 h 88040"/>
                    <a:gd name="connsiteX92" fmla="*/ 31538 w 95110"/>
                    <a:gd name="connsiteY92" fmla="*/ 66527 h 88040"/>
                    <a:gd name="connsiteX93" fmla="*/ 34897 w 95110"/>
                    <a:gd name="connsiteY93" fmla="*/ 63918 h 88040"/>
                    <a:gd name="connsiteX94" fmla="*/ 37849 w 95110"/>
                    <a:gd name="connsiteY94" fmla="*/ 66791 h 88040"/>
                    <a:gd name="connsiteX95" fmla="*/ 41663 w 95110"/>
                    <a:gd name="connsiteY95" fmla="*/ 64501 h 88040"/>
                    <a:gd name="connsiteX96" fmla="*/ 44105 w 95110"/>
                    <a:gd name="connsiteY96" fmla="*/ 68801 h 88040"/>
                    <a:gd name="connsiteX97" fmla="*/ 46937 w 95110"/>
                    <a:gd name="connsiteY97" fmla="*/ 71706 h 88040"/>
                    <a:gd name="connsiteX98" fmla="*/ 51677 w 95110"/>
                    <a:gd name="connsiteY98" fmla="*/ 71546 h 88040"/>
                    <a:gd name="connsiteX99" fmla="*/ 56089 w 95110"/>
                    <a:gd name="connsiteY99" fmla="*/ 73206 h 88040"/>
                    <a:gd name="connsiteX100" fmla="*/ 60326 w 95110"/>
                    <a:gd name="connsiteY100" fmla="*/ 74028 h 88040"/>
                    <a:gd name="connsiteX101" fmla="*/ 61754 w 95110"/>
                    <a:gd name="connsiteY101" fmla="*/ 77993 h 88040"/>
                    <a:gd name="connsiteX102" fmla="*/ 60582 w 95110"/>
                    <a:gd name="connsiteY102" fmla="*/ 81807 h 88040"/>
                    <a:gd name="connsiteX103" fmla="*/ 58196 w 95110"/>
                    <a:gd name="connsiteY103" fmla="*/ 85318 h 88040"/>
                    <a:gd name="connsiteX104" fmla="*/ 61643 w 95110"/>
                    <a:gd name="connsiteY104" fmla="*/ 87480 h 88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</a:cxnLst>
                  <a:rect l="l" t="t" r="r" b="b"/>
                  <a:pathLst>
                    <a:path w="95110" h="88040">
                      <a:moveTo>
                        <a:pt x="35559" y="9246"/>
                      </a:moveTo>
                      <a:lnTo>
                        <a:pt x="40394" y="6501"/>
                      </a:lnTo>
                      <a:lnTo>
                        <a:pt x="36157" y="8272"/>
                      </a:lnTo>
                      <a:close/>
                      <a:moveTo>
                        <a:pt x="32072" y="16339"/>
                      </a:moveTo>
                      <a:lnTo>
                        <a:pt x="35543" y="14360"/>
                      </a:lnTo>
                      <a:lnTo>
                        <a:pt x="35527" y="9980"/>
                      </a:lnTo>
                      <a:lnTo>
                        <a:pt x="32264" y="13323"/>
                      </a:lnTo>
                      <a:close/>
                      <a:moveTo>
                        <a:pt x="43466" y="4722"/>
                      </a:moveTo>
                      <a:lnTo>
                        <a:pt x="48501" y="3070"/>
                      </a:lnTo>
                      <a:lnTo>
                        <a:pt x="52754" y="1833"/>
                      </a:lnTo>
                      <a:lnTo>
                        <a:pt x="44958" y="2950"/>
                      </a:lnTo>
                      <a:close/>
                      <a:moveTo>
                        <a:pt x="12324" y="73461"/>
                      </a:moveTo>
                      <a:lnTo>
                        <a:pt x="16409" y="72200"/>
                      </a:lnTo>
                      <a:lnTo>
                        <a:pt x="20574" y="69328"/>
                      </a:lnTo>
                      <a:lnTo>
                        <a:pt x="16577" y="68315"/>
                      </a:lnTo>
                      <a:lnTo>
                        <a:pt x="12475" y="68490"/>
                      </a:lnTo>
                      <a:lnTo>
                        <a:pt x="8055" y="68889"/>
                      </a:lnTo>
                      <a:lnTo>
                        <a:pt x="4201" y="67628"/>
                      </a:lnTo>
                      <a:lnTo>
                        <a:pt x="196" y="67573"/>
                      </a:lnTo>
                      <a:lnTo>
                        <a:pt x="124" y="71817"/>
                      </a:lnTo>
                      <a:lnTo>
                        <a:pt x="4170" y="70820"/>
                      </a:lnTo>
                      <a:lnTo>
                        <a:pt x="8693" y="71379"/>
                      </a:lnTo>
                      <a:lnTo>
                        <a:pt x="12324" y="73461"/>
                      </a:lnTo>
                      <a:close/>
                      <a:moveTo>
                        <a:pt x="67675" y="1482"/>
                      </a:moveTo>
                      <a:lnTo>
                        <a:pt x="71624" y="-2"/>
                      </a:lnTo>
                      <a:lnTo>
                        <a:pt x="67499" y="229"/>
                      </a:lnTo>
                      <a:close/>
                      <a:moveTo>
                        <a:pt x="55642" y="2216"/>
                      </a:moveTo>
                      <a:lnTo>
                        <a:pt x="60366" y="1482"/>
                      </a:lnTo>
                      <a:lnTo>
                        <a:pt x="56081" y="812"/>
                      </a:lnTo>
                      <a:close/>
                      <a:moveTo>
                        <a:pt x="64611" y="88039"/>
                      </a:moveTo>
                      <a:lnTo>
                        <a:pt x="67978" y="85685"/>
                      </a:lnTo>
                      <a:lnTo>
                        <a:pt x="67555" y="81608"/>
                      </a:lnTo>
                      <a:lnTo>
                        <a:pt x="63837" y="79294"/>
                      </a:lnTo>
                      <a:lnTo>
                        <a:pt x="67411" y="76980"/>
                      </a:lnTo>
                      <a:lnTo>
                        <a:pt x="71313" y="75001"/>
                      </a:lnTo>
                      <a:lnTo>
                        <a:pt x="69933" y="71251"/>
                      </a:lnTo>
                      <a:lnTo>
                        <a:pt x="72207" y="67589"/>
                      </a:lnTo>
                      <a:lnTo>
                        <a:pt x="71792" y="63280"/>
                      </a:lnTo>
                      <a:lnTo>
                        <a:pt x="68840" y="60192"/>
                      </a:lnTo>
                      <a:lnTo>
                        <a:pt x="66071" y="56394"/>
                      </a:lnTo>
                      <a:lnTo>
                        <a:pt x="67731" y="52381"/>
                      </a:lnTo>
                      <a:lnTo>
                        <a:pt x="71792" y="52229"/>
                      </a:lnTo>
                      <a:lnTo>
                        <a:pt x="76125" y="53250"/>
                      </a:lnTo>
                      <a:lnTo>
                        <a:pt x="80138" y="51678"/>
                      </a:lnTo>
                      <a:lnTo>
                        <a:pt x="84079" y="50936"/>
                      </a:lnTo>
                      <a:lnTo>
                        <a:pt x="87319" y="48479"/>
                      </a:lnTo>
                      <a:lnTo>
                        <a:pt x="83617" y="46588"/>
                      </a:lnTo>
                      <a:lnTo>
                        <a:pt x="87726" y="44002"/>
                      </a:lnTo>
                      <a:lnTo>
                        <a:pt x="90758" y="41058"/>
                      </a:lnTo>
                      <a:lnTo>
                        <a:pt x="92593" y="37276"/>
                      </a:lnTo>
                      <a:lnTo>
                        <a:pt x="91109" y="33414"/>
                      </a:lnTo>
                      <a:lnTo>
                        <a:pt x="85093" y="33151"/>
                      </a:lnTo>
                      <a:lnTo>
                        <a:pt x="83641" y="28914"/>
                      </a:lnTo>
                      <a:lnTo>
                        <a:pt x="87511" y="27079"/>
                      </a:lnTo>
                      <a:lnTo>
                        <a:pt x="91500" y="27622"/>
                      </a:lnTo>
                      <a:lnTo>
                        <a:pt x="92394" y="21821"/>
                      </a:lnTo>
                      <a:lnTo>
                        <a:pt x="95019" y="17680"/>
                      </a:lnTo>
                      <a:lnTo>
                        <a:pt x="95234" y="13124"/>
                      </a:lnTo>
                      <a:lnTo>
                        <a:pt x="95210" y="8216"/>
                      </a:lnTo>
                      <a:lnTo>
                        <a:pt x="90710" y="6126"/>
                      </a:lnTo>
                      <a:lnTo>
                        <a:pt x="86920" y="3820"/>
                      </a:lnTo>
                      <a:lnTo>
                        <a:pt x="83713" y="900"/>
                      </a:lnTo>
                      <a:lnTo>
                        <a:pt x="79181" y="1833"/>
                      </a:lnTo>
                      <a:lnTo>
                        <a:pt x="73739" y="2392"/>
                      </a:lnTo>
                      <a:lnTo>
                        <a:pt x="68752" y="2503"/>
                      </a:lnTo>
                      <a:lnTo>
                        <a:pt x="63956" y="3022"/>
                      </a:lnTo>
                      <a:lnTo>
                        <a:pt x="56616" y="5368"/>
                      </a:lnTo>
                      <a:lnTo>
                        <a:pt x="52993" y="7075"/>
                      </a:lnTo>
                      <a:lnTo>
                        <a:pt x="49913" y="9613"/>
                      </a:lnTo>
                      <a:lnTo>
                        <a:pt x="47671" y="13515"/>
                      </a:lnTo>
                      <a:lnTo>
                        <a:pt x="43857" y="15493"/>
                      </a:lnTo>
                      <a:lnTo>
                        <a:pt x="40203" y="17927"/>
                      </a:lnTo>
                      <a:lnTo>
                        <a:pt x="36150" y="19587"/>
                      </a:lnTo>
                      <a:lnTo>
                        <a:pt x="32248" y="17121"/>
                      </a:lnTo>
                      <a:lnTo>
                        <a:pt x="31187" y="21597"/>
                      </a:lnTo>
                      <a:lnTo>
                        <a:pt x="29950" y="26066"/>
                      </a:lnTo>
                      <a:lnTo>
                        <a:pt x="29200" y="31683"/>
                      </a:lnTo>
                      <a:lnTo>
                        <a:pt x="26519" y="37779"/>
                      </a:lnTo>
                      <a:lnTo>
                        <a:pt x="24157" y="41545"/>
                      </a:lnTo>
                      <a:lnTo>
                        <a:pt x="20941" y="44697"/>
                      </a:lnTo>
                      <a:lnTo>
                        <a:pt x="17758" y="47976"/>
                      </a:lnTo>
                      <a:lnTo>
                        <a:pt x="14159" y="50657"/>
                      </a:lnTo>
                      <a:lnTo>
                        <a:pt x="11247" y="53697"/>
                      </a:lnTo>
                      <a:lnTo>
                        <a:pt x="6858" y="56737"/>
                      </a:lnTo>
                      <a:lnTo>
                        <a:pt x="6491" y="60806"/>
                      </a:lnTo>
                      <a:lnTo>
                        <a:pt x="1353" y="61955"/>
                      </a:lnTo>
                      <a:lnTo>
                        <a:pt x="3866" y="65969"/>
                      </a:lnTo>
                      <a:lnTo>
                        <a:pt x="8151" y="66998"/>
                      </a:lnTo>
                      <a:lnTo>
                        <a:pt x="12404" y="67341"/>
                      </a:lnTo>
                      <a:lnTo>
                        <a:pt x="17678" y="67253"/>
                      </a:lnTo>
                      <a:lnTo>
                        <a:pt x="23662" y="67932"/>
                      </a:lnTo>
                      <a:lnTo>
                        <a:pt x="26542" y="65051"/>
                      </a:lnTo>
                      <a:lnTo>
                        <a:pt x="31538" y="66527"/>
                      </a:lnTo>
                      <a:lnTo>
                        <a:pt x="34897" y="63918"/>
                      </a:lnTo>
                      <a:lnTo>
                        <a:pt x="37849" y="66791"/>
                      </a:lnTo>
                      <a:lnTo>
                        <a:pt x="41663" y="64501"/>
                      </a:lnTo>
                      <a:lnTo>
                        <a:pt x="44105" y="68801"/>
                      </a:lnTo>
                      <a:lnTo>
                        <a:pt x="46937" y="71706"/>
                      </a:lnTo>
                      <a:lnTo>
                        <a:pt x="51677" y="71546"/>
                      </a:lnTo>
                      <a:lnTo>
                        <a:pt x="56089" y="73206"/>
                      </a:lnTo>
                      <a:lnTo>
                        <a:pt x="60326" y="74028"/>
                      </a:lnTo>
                      <a:lnTo>
                        <a:pt x="61754" y="77993"/>
                      </a:lnTo>
                      <a:lnTo>
                        <a:pt x="60582" y="81807"/>
                      </a:lnTo>
                      <a:lnTo>
                        <a:pt x="58196" y="85318"/>
                      </a:lnTo>
                      <a:lnTo>
                        <a:pt x="61643" y="87480"/>
                      </a:lnTo>
                      <a:close/>
                    </a:path>
                  </a:pathLst>
                </a:custGeom>
                <a:solidFill>
                  <a:srgbClr val="0F9ED5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C33F99F0-6956-4BA6-B3C8-A4D42B850E4D}"/>
                    </a:ext>
                  </a:extLst>
                </p:cNvPr>
                <p:cNvSpPr/>
                <p:nvPr/>
              </p:nvSpPr>
              <p:spPr>
                <a:xfrm>
                  <a:off x="6201477" y="1878127"/>
                  <a:ext cx="98597" cy="63776"/>
                </a:xfrm>
                <a:custGeom>
                  <a:avLst/>
                  <a:gdLst>
                    <a:gd name="connsiteX0" fmla="*/ 76420 w 98597"/>
                    <a:gd name="connsiteY0" fmla="*/ 63775 h 63776"/>
                    <a:gd name="connsiteX1" fmla="*/ 80241 w 98597"/>
                    <a:gd name="connsiteY1" fmla="*/ 62362 h 63776"/>
                    <a:gd name="connsiteX2" fmla="*/ 84646 w 98597"/>
                    <a:gd name="connsiteY2" fmla="*/ 61860 h 63776"/>
                    <a:gd name="connsiteX3" fmla="*/ 87470 w 98597"/>
                    <a:gd name="connsiteY3" fmla="*/ 58947 h 63776"/>
                    <a:gd name="connsiteX4" fmla="*/ 85428 w 98597"/>
                    <a:gd name="connsiteY4" fmla="*/ 55397 h 63776"/>
                    <a:gd name="connsiteX5" fmla="*/ 83234 w 98597"/>
                    <a:gd name="connsiteY5" fmla="*/ 52045 h 63776"/>
                    <a:gd name="connsiteX6" fmla="*/ 84686 w 98597"/>
                    <a:gd name="connsiteY6" fmla="*/ 48303 h 63776"/>
                    <a:gd name="connsiteX7" fmla="*/ 86545 w 98597"/>
                    <a:gd name="connsiteY7" fmla="*/ 44657 h 63776"/>
                    <a:gd name="connsiteX8" fmla="*/ 90040 w 98597"/>
                    <a:gd name="connsiteY8" fmla="*/ 41242 h 63776"/>
                    <a:gd name="connsiteX9" fmla="*/ 94364 w 98597"/>
                    <a:gd name="connsiteY9" fmla="*/ 41329 h 63776"/>
                    <a:gd name="connsiteX10" fmla="*/ 96966 w 98597"/>
                    <a:gd name="connsiteY10" fmla="*/ 38178 h 63776"/>
                    <a:gd name="connsiteX11" fmla="*/ 98721 w 98597"/>
                    <a:gd name="connsiteY11" fmla="*/ 34045 h 63776"/>
                    <a:gd name="connsiteX12" fmla="*/ 95857 w 98597"/>
                    <a:gd name="connsiteY12" fmla="*/ 31116 h 63776"/>
                    <a:gd name="connsiteX13" fmla="*/ 95944 w 98597"/>
                    <a:gd name="connsiteY13" fmla="*/ 27111 h 63776"/>
                    <a:gd name="connsiteX14" fmla="*/ 92506 w 98597"/>
                    <a:gd name="connsiteY14" fmla="*/ 25068 h 63776"/>
                    <a:gd name="connsiteX15" fmla="*/ 88045 w 98597"/>
                    <a:gd name="connsiteY15" fmla="*/ 22842 h 63776"/>
                    <a:gd name="connsiteX16" fmla="*/ 83697 w 98597"/>
                    <a:gd name="connsiteY16" fmla="*/ 22834 h 63776"/>
                    <a:gd name="connsiteX17" fmla="*/ 79563 w 98597"/>
                    <a:gd name="connsiteY17" fmla="*/ 20249 h 63776"/>
                    <a:gd name="connsiteX18" fmla="*/ 81853 w 98597"/>
                    <a:gd name="connsiteY18" fmla="*/ 16945 h 63776"/>
                    <a:gd name="connsiteX19" fmla="*/ 82707 w 98597"/>
                    <a:gd name="connsiteY19" fmla="*/ 12940 h 63776"/>
                    <a:gd name="connsiteX20" fmla="*/ 81694 w 98597"/>
                    <a:gd name="connsiteY20" fmla="*/ 8958 h 63776"/>
                    <a:gd name="connsiteX21" fmla="*/ 77656 w 98597"/>
                    <a:gd name="connsiteY21" fmla="*/ 8320 h 63776"/>
                    <a:gd name="connsiteX22" fmla="*/ 74728 w 98597"/>
                    <a:gd name="connsiteY22" fmla="*/ 5360 h 63776"/>
                    <a:gd name="connsiteX23" fmla="*/ 69406 w 98597"/>
                    <a:gd name="connsiteY23" fmla="*/ 6565 h 63776"/>
                    <a:gd name="connsiteX24" fmla="*/ 65744 w 98597"/>
                    <a:gd name="connsiteY24" fmla="*/ 4873 h 63776"/>
                    <a:gd name="connsiteX25" fmla="*/ 64076 w 98597"/>
                    <a:gd name="connsiteY25" fmla="*/ -2 h 63776"/>
                    <a:gd name="connsiteX26" fmla="*/ 60262 w 98597"/>
                    <a:gd name="connsiteY26" fmla="*/ 2328 h 63776"/>
                    <a:gd name="connsiteX27" fmla="*/ 56249 w 98597"/>
                    <a:gd name="connsiteY27" fmla="*/ 1666 h 63776"/>
                    <a:gd name="connsiteX28" fmla="*/ 51126 w 98597"/>
                    <a:gd name="connsiteY28" fmla="*/ 1139 h 63776"/>
                    <a:gd name="connsiteX29" fmla="*/ 45971 w 98597"/>
                    <a:gd name="connsiteY29" fmla="*/ 788 h 63776"/>
                    <a:gd name="connsiteX30" fmla="*/ 42548 w 98597"/>
                    <a:gd name="connsiteY30" fmla="*/ 2982 h 63776"/>
                    <a:gd name="connsiteX31" fmla="*/ 39676 w 98597"/>
                    <a:gd name="connsiteY31" fmla="*/ 6182 h 63776"/>
                    <a:gd name="connsiteX32" fmla="*/ 35870 w 98597"/>
                    <a:gd name="connsiteY32" fmla="*/ 7762 h 63776"/>
                    <a:gd name="connsiteX33" fmla="*/ 30963 w 98597"/>
                    <a:gd name="connsiteY33" fmla="*/ 8001 h 63776"/>
                    <a:gd name="connsiteX34" fmla="*/ 27037 w 98597"/>
                    <a:gd name="connsiteY34" fmla="*/ 5823 h 63776"/>
                    <a:gd name="connsiteX35" fmla="*/ 22378 w 98597"/>
                    <a:gd name="connsiteY35" fmla="*/ 7203 h 63776"/>
                    <a:gd name="connsiteX36" fmla="*/ 20119 w 98597"/>
                    <a:gd name="connsiteY36" fmla="*/ 3652 h 63776"/>
                    <a:gd name="connsiteX37" fmla="*/ 15476 w 98597"/>
                    <a:gd name="connsiteY37" fmla="*/ 4331 h 63776"/>
                    <a:gd name="connsiteX38" fmla="*/ 5653 w 98597"/>
                    <a:gd name="connsiteY38" fmla="*/ 8982 h 63776"/>
                    <a:gd name="connsiteX39" fmla="*/ 124 w 98597"/>
                    <a:gd name="connsiteY39" fmla="*/ 11608 h 63776"/>
                    <a:gd name="connsiteX40" fmla="*/ 1025 w 98597"/>
                    <a:gd name="connsiteY40" fmla="*/ 16642 h 63776"/>
                    <a:gd name="connsiteX41" fmla="*/ 1273 w 98597"/>
                    <a:gd name="connsiteY41" fmla="*/ 20943 h 63776"/>
                    <a:gd name="connsiteX42" fmla="*/ 5151 w 98597"/>
                    <a:gd name="connsiteY42" fmla="*/ 23010 h 63776"/>
                    <a:gd name="connsiteX43" fmla="*/ 9108 w 98597"/>
                    <a:gd name="connsiteY43" fmla="*/ 23768 h 63776"/>
                    <a:gd name="connsiteX44" fmla="*/ 13106 w 98597"/>
                    <a:gd name="connsiteY44" fmla="*/ 22299 h 63776"/>
                    <a:gd name="connsiteX45" fmla="*/ 16649 w 98597"/>
                    <a:gd name="connsiteY45" fmla="*/ 24310 h 63776"/>
                    <a:gd name="connsiteX46" fmla="*/ 18045 w 98597"/>
                    <a:gd name="connsiteY46" fmla="*/ 28443 h 63776"/>
                    <a:gd name="connsiteX47" fmla="*/ 20678 w 98597"/>
                    <a:gd name="connsiteY47" fmla="*/ 31451 h 63776"/>
                    <a:gd name="connsiteX48" fmla="*/ 25577 w 98597"/>
                    <a:gd name="connsiteY48" fmla="*/ 31244 h 63776"/>
                    <a:gd name="connsiteX49" fmla="*/ 28521 w 98597"/>
                    <a:gd name="connsiteY49" fmla="*/ 34013 h 63776"/>
                    <a:gd name="connsiteX50" fmla="*/ 32176 w 98597"/>
                    <a:gd name="connsiteY50" fmla="*/ 35824 h 63776"/>
                    <a:gd name="connsiteX51" fmla="*/ 36221 w 98597"/>
                    <a:gd name="connsiteY51" fmla="*/ 36167 h 63776"/>
                    <a:gd name="connsiteX52" fmla="*/ 40203 w 98597"/>
                    <a:gd name="connsiteY52" fmla="*/ 37492 h 63776"/>
                    <a:gd name="connsiteX53" fmla="*/ 41192 w 98597"/>
                    <a:gd name="connsiteY53" fmla="*/ 41409 h 63776"/>
                    <a:gd name="connsiteX54" fmla="*/ 43307 w 98597"/>
                    <a:gd name="connsiteY54" fmla="*/ 44848 h 63776"/>
                    <a:gd name="connsiteX55" fmla="*/ 46115 w 98597"/>
                    <a:gd name="connsiteY55" fmla="*/ 48375 h 63776"/>
                    <a:gd name="connsiteX56" fmla="*/ 50719 w 98597"/>
                    <a:gd name="connsiteY56" fmla="*/ 48822 h 63776"/>
                    <a:gd name="connsiteX57" fmla="*/ 55124 w 98597"/>
                    <a:gd name="connsiteY57" fmla="*/ 47202 h 63776"/>
                    <a:gd name="connsiteX58" fmla="*/ 56903 w 98597"/>
                    <a:gd name="connsiteY58" fmla="*/ 43428 h 63776"/>
                    <a:gd name="connsiteX59" fmla="*/ 58722 w 98597"/>
                    <a:gd name="connsiteY59" fmla="*/ 46987 h 63776"/>
                    <a:gd name="connsiteX60" fmla="*/ 60414 w 98597"/>
                    <a:gd name="connsiteY60" fmla="*/ 50617 h 63776"/>
                    <a:gd name="connsiteX61" fmla="*/ 63374 w 98597"/>
                    <a:gd name="connsiteY61" fmla="*/ 53697 h 63776"/>
                    <a:gd name="connsiteX62" fmla="*/ 67020 w 98597"/>
                    <a:gd name="connsiteY62" fmla="*/ 56035 h 63776"/>
                    <a:gd name="connsiteX63" fmla="*/ 71177 w 98597"/>
                    <a:gd name="connsiteY63" fmla="*/ 57527 h 63776"/>
                    <a:gd name="connsiteX64" fmla="*/ 75167 w 98597"/>
                    <a:gd name="connsiteY64" fmla="*/ 60495 h 63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98597" h="63776">
                      <a:moveTo>
                        <a:pt x="76420" y="63775"/>
                      </a:moveTo>
                      <a:lnTo>
                        <a:pt x="80241" y="62362"/>
                      </a:lnTo>
                      <a:lnTo>
                        <a:pt x="84646" y="61860"/>
                      </a:lnTo>
                      <a:lnTo>
                        <a:pt x="87470" y="58947"/>
                      </a:lnTo>
                      <a:lnTo>
                        <a:pt x="85428" y="55397"/>
                      </a:lnTo>
                      <a:lnTo>
                        <a:pt x="83234" y="52045"/>
                      </a:lnTo>
                      <a:lnTo>
                        <a:pt x="84686" y="48303"/>
                      </a:lnTo>
                      <a:lnTo>
                        <a:pt x="86545" y="44657"/>
                      </a:lnTo>
                      <a:lnTo>
                        <a:pt x="90040" y="41242"/>
                      </a:lnTo>
                      <a:lnTo>
                        <a:pt x="94364" y="41329"/>
                      </a:lnTo>
                      <a:lnTo>
                        <a:pt x="96966" y="38178"/>
                      </a:lnTo>
                      <a:lnTo>
                        <a:pt x="98721" y="34045"/>
                      </a:lnTo>
                      <a:lnTo>
                        <a:pt x="95857" y="31116"/>
                      </a:lnTo>
                      <a:lnTo>
                        <a:pt x="95944" y="27111"/>
                      </a:lnTo>
                      <a:lnTo>
                        <a:pt x="92506" y="25068"/>
                      </a:lnTo>
                      <a:lnTo>
                        <a:pt x="88045" y="22842"/>
                      </a:lnTo>
                      <a:lnTo>
                        <a:pt x="83697" y="22834"/>
                      </a:lnTo>
                      <a:lnTo>
                        <a:pt x="79563" y="20249"/>
                      </a:lnTo>
                      <a:lnTo>
                        <a:pt x="81853" y="16945"/>
                      </a:lnTo>
                      <a:lnTo>
                        <a:pt x="82707" y="12940"/>
                      </a:lnTo>
                      <a:lnTo>
                        <a:pt x="81694" y="8958"/>
                      </a:lnTo>
                      <a:lnTo>
                        <a:pt x="77656" y="8320"/>
                      </a:lnTo>
                      <a:lnTo>
                        <a:pt x="74728" y="5360"/>
                      </a:lnTo>
                      <a:lnTo>
                        <a:pt x="69406" y="6565"/>
                      </a:lnTo>
                      <a:lnTo>
                        <a:pt x="65744" y="4873"/>
                      </a:lnTo>
                      <a:lnTo>
                        <a:pt x="64076" y="-2"/>
                      </a:lnTo>
                      <a:lnTo>
                        <a:pt x="60262" y="2328"/>
                      </a:lnTo>
                      <a:lnTo>
                        <a:pt x="56249" y="1666"/>
                      </a:lnTo>
                      <a:lnTo>
                        <a:pt x="51126" y="1139"/>
                      </a:lnTo>
                      <a:lnTo>
                        <a:pt x="45971" y="788"/>
                      </a:lnTo>
                      <a:lnTo>
                        <a:pt x="42548" y="2982"/>
                      </a:lnTo>
                      <a:lnTo>
                        <a:pt x="39676" y="6182"/>
                      </a:lnTo>
                      <a:lnTo>
                        <a:pt x="35870" y="7762"/>
                      </a:lnTo>
                      <a:lnTo>
                        <a:pt x="30963" y="8001"/>
                      </a:lnTo>
                      <a:lnTo>
                        <a:pt x="27037" y="5823"/>
                      </a:lnTo>
                      <a:lnTo>
                        <a:pt x="22378" y="7203"/>
                      </a:lnTo>
                      <a:lnTo>
                        <a:pt x="20119" y="3652"/>
                      </a:lnTo>
                      <a:lnTo>
                        <a:pt x="15476" y="4331"/>
                      </a:lnTo>
                      <a:lnTo>
                        <a:pt x="5653" y="8982"/>
                      </a:lnTo>
                      <a:lnTo>
                        <a:pt x="124" y="11608"/>
                      </a:lnTo>
                      <a:lnTo>
                        <a:pt x="1025" y="16642"/>
                      </a:lnTo>
                      <a:lnTo>
                        <a:pt x="1273" y="20943"/>
                      </a:lnTo>
                      <a:lnTo>
                        <a:pt x="5151" y="23010"/>
                      </a:lnTo>
                      <a:lnTo>
                        <a:pt x="9108" y="23768"/>
                      </a:lnTo>
                      <a:lnTo>
                        <a:pt x="13106" y="22299"/>
                      </a:lnTo>
                      <a:lnTo>
                        <a:pt x="16649" y="24310"/>
                      </a:lnTo>
                      <a:lnTo>
                        <a:pt x="18045" y="28443"/>
                      </a:lnTo>
                      <a:lnTo>
                        <a:pt x="20678" y="31451"/>
                      </a:lnTo>
                      <a:lnTo>
                        <a:pt x="25577" y="31244"/>
                      </a:lnTo>
                      <a:lnTo>
                        <a:pt x="28521" y="34013"/>
                      </a:lnTo>
                      <a:lnTo>
                        <a:pt x="32176" y="35824"/>
                      </a:lnTo>
                      <a:lnTo>
                        <a:pt x="36221" y="36167"/>
                      </a:lnTo>
                      <a:lnTo>
                        <a:pt x="40203" y="37492"/>
                      </a:lnTo>
                      <a:lnTo>
                        <a:pt x="41192" y="41409"/>
                      </a:lnTo>
                      <a:lnTo>
                        <a:pt x="43307" y="44848"/>
                      </a:lnTo>
                      <a:lnTo>
                        <a:pt x="46115" y="48375"/>
                      </a:lnTo>
                      <a:lnTo>
                        <a:pt x="50719" y="48822"/>
                      </a:lnTo>
                      <a:lnTo>
                        <a:pt x="55124" y="47202"/>
                      </a:lnTo>
                      <a:lnTo>
                        <a:pt x="56903" y="43428"/>
                      </a:lnTo>
                      <a:lnTo>
                        <a:pt x="58722" y="46987"/>
                      </a:lnTo>
                      <a:lnTo>
                        <a:pt x="60414" y="50617"/>
                      </a:lnTo>
                      <a:lnTo>
                        <a:pt x="63374" y="53697"/>
                      </a:lnTo>
                      <a:lnTo>
                        <a:pt x="67020" y="56035"/>
                      </a:lnTo>
                      <a:lnTo>
                        <a:pt x="71177" y="57527"/>
                      </a:lnTo>
                      <a:lnTo>
                        <a:pt x="75167" y="60495"/>
                      </a:lnTo>
                      <a:close/>
                    </a:path>
                  </a:pathLst>
                </a:custGeom>
                <a:solidFill>
                  <a:srgbClr val="0F9ED5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D551E2F5-4B31-47E8-AF5B-8A5E6295CCFA}"/>
                    </a:ext>
                  </a:extLst>
                </p:cNvPr>
                <p:cNvSpPr/>
                <p:nvPr/>
              </p:nvSpPr>
              <p:spPr>
                <a:xfrm>
                  <a:off x="6314053" y="2022372"/>
                  <a:ext cx="332830" cy="384031"/>
                </a:xfrm>
                <a:custGeom>
                  <a:avLst/>
                  <a:gdLst>
                    <a:gd name="connsiteX0" fmla="*/ 261949 w 332830"/>
                    <a:gd name="connsiteY0" fmla="*/ 302612 h 384031"/>
                    <a:gd name="connsiteX1" fmla="*/ 266975 w 332830"/>
                    <a:gd name="connsiteY1" fmla="*/ 302412 h 384031"/>
                    <a:gd name="connsiteX2" fmla="*/ 271109 w 332830"/>
                    <a:gd name="connsiteY2" fmla="*/ 300840 h 384031"/>
                    <a:gd name="connsiteX3" fmla="*/ 272521 w 332830"/>
                    <a:gd name="connsiteY3" fmla="*/ 295638 h 384031"/>
                    <a:gd name="connsiteX4" fmla="*/ 276423 w 332830"/>
                    <a:gd name="connsiteY4" fmla="*/ 290412 h 384031"/>
                    <a:gd name="connsiteX5" fmla="*/ 280077 w 332830"/>
                    <a:gd name="connsiteY5" fmla="*/ 288672 h 384031"/>
                    <a:gd name="connsiteX6" fmla="*/ 283364 w 332830"/>
                    <a:gd name="connsiteY6" fmla="*/ 285481 h 384031"/>
                    <a:gd name="connsiteX7" fmla="*/ 282933 w 332830"/>
                    <a:gd name="connsiteY7" fmla="*/ 281300 h 384031"/>
                    <a:gd name="connsiteX8" fmla="*/ 282670 w 332830"/>
                    <a:gd name="connsiteY8" fmla="*/ 277302 h 384031"/>
                    <a:gd name="connsiteX9" fmla="*/ 282917 w 332830"/>
                    <a:gd name="connsiteY9" fmla="*/ 273137 h 384031"/>
                    <a:gd name="connsiteX10" fmla="*/ 288184 w 332830"/>
                    <a:gd name="connsiteY10" fmla="*/ 269754 h 384031"/>
                    <a:gd name="connsiteX11" fmla="*/ 293610 w 332830"/>
                    <a:gd name="connsiteY11" fmla="*/ 268382 h 384031"/>
                    <a:gd name="connsiteX12" fmla="*/ 298748 w 332830"/>
                    <a:gd name="connsiteY12" fmla="*/ 267504 h 384031"/>
                    <a:gd name="connsiteX13" fmla="*/ 296865 w 332830"/>
                    <a:gd name="connsiteY13" fmla="*/ 262980 h 384031"/>
                    <a:gd name="connsiteX14" fmla="*/ 296857 w 332830"/>
                    <a:gd name="connsiteY14" fmla="*/ 258384 h 384031"/>
                    <a:gd name="connsiteX15" fmla="*/ 297176 w 332830"/>
                    <a:gd name="connsiteY15" fmla="*/ 253764 h 384031"/>
                    <a:gd name="connsiteX16" fmla="*/ 293705 w 332830"/>
                    <a:gd name="connsiteY16" fmla="*/ 250197 h 384031"/>
                    <a:gd name="connsiteX17" fmla="*/ 289420 w 332830"/>
                    <a:gd name="connsiteY17" fmla="*/ 248490 h 384031"/>
                    <a:gd name="connsiteX18" fmla="*/ 280476 w 332830"/>
                    <a:gd name="connsiteY18" fmla="*/ 244859 h 384031"/>
                    <a:gd name="connsiteX19" fmla="*/ 278513 w 332830"/>
                    <a:gd name="connsiteY19" fmla="*/ 239880 h 384031"/>
                    <a:gd name="connsiteX20" fmla="*/ 281801 w 332830"/>
                    <a:gd name="connsiteY20" fmla="*/ 234303 h 384031"/>
                    <a:gd name="connsiteX21" fmla="*/ 281019 w 332830"/>
                    <a:gd name="connsiteY21" fmla="*/ 230337 h 384031"/>
                    <a:gd name="connsiteX22" fmla="*/ 286819 w 332830"/>
                    <a:gd name="connsiteY22" fmla="*/ 220068 h 384031"/>
                    <a:gd name="connsiteX23" fmla="*/ 291894 w 332830"/>
                    <a:gd name="connsiteY23" fmla="*/ 215528 h 384031"/>
                    <a:gd name="connsiteX24" fmla="*/ 296745 w 332830"/>
                    <a:gd name="connsiteY24" fmla="*/ 216949 h 384031"/>
                    <a:gd name="connsiteX25" fmla="*/ 299059 w 332830"/>
                    <a:gd name="connsiteY25" fmla="*/ 220268 h 384031"/>
                    <a:gd name="connsiteX26" fmla="*/ 303583 w 332830"/>
                    <a:gd name="connsiteY26" fmla="*/ 222143 h 384031"/>
                    <a:gd name="connsiteX27" fmla="*/ 310230 w 332830"/>
                    <a:gd name="connsiteY27" fmla="*/ 222438 h 384031"/>
                    <a:gd name="connsiteX28" fmla="*/ 315305 w 332830"/>
                    <a:gd name="connsiteY28" fmla="*/ 224018 h 384031"/>
                    <a:gd name="connsiteX29" fmla="*/ 317906 w 332830"/>
                    <a:gd name="connsiteY29" fmla="*/ 227577 h 384031"/>
                    <a:gd name="connsiteX30" fmla="*/ 319717 w 332830"/>
                    <a:gd name="connsiteY30" fmla="*/ 231526 h 384031"/>
                    <a:gd name="connsiteX31" fmla="*/ 322031 w 332830"/>
                    <a:gd name="connsiteY31" fmla="*/ 236098 h 384031"/>
                    <a:gd name="connsiteX32" fmla="*/ 327823 w 332830"/>
                    <a:gd name="connsiteY32" fmla="*/ 238548 h 384031"/>
                    <a:gd name="connsiteX33" fmla="*/ 331231 w 332830"/>
                    <a:gd name="connsiteY33" fmla="*/ 233106 h 384031"/>
                    <a:gd name="connsiteX34" fmla="*/ 332954 w 332830"/>
                    <a:gd name="connsiteY34" fmla="*/ 228007 h 384031"/>
                    <a:gd name="connsiteX35" fmla="*/ 331199 w 332830"/>
                    <a:gd name="connsiteY35" fmla="*/ 224202 h 384031"/>
                    <a:gd name="connsiteX36" fmla="*/ 326324 w 332830"/>
                    <a:gd name="connsiteY36" fmla="*/ 219685 h 384031"/>
                    <a:gd name="connsiteX37" fmla="*/ 320347 w 332830"/>
                    <a:gd name="connsiteY37" fmla="*/ 215217 h 384031"/>
                    <a:gd name="connsiteX38" fmla="*/ 318384 w 332830"/>
                    <a:gd name="connsiteY38" fmla="*/ 211571 h 384031"/>
                    <a:gd name="connsiteX39" fmla="*/ 313509 w 332830"/>
                    <a:gd name="connsiteY39" fmla="*/ 209935 h 384031"/>
                    <a:gd name="connsiteX40" fmla="*/ 309432 w 332830"/>
                    <a:gd name="connsiteY40" fmla="*/ 207701 h 384031"/>
                    <a:gd name="connsiteX41" fmla="*/ 305474 w 332830"/>
                    <a:gd name="connsiteY41" fmla="*/ 206440 h 384031"/>
                    <a:gd name="connsiteX42" fmla="*/ 297790 w 332830"/>
                    <a:gd name="connsiteY42" fmla="*/ 200711 h 384031"/>
                    <a:gd name="connsiteX43" fmla="*/ 288878 w 332830"/>
                    <a:gd name="connsiteY43" fmla="*/ 196610 h 384031"/>
                    <a:gd name="connsiteX44" fmla="*/ 280532 w 332830"/>
                    <a:gd name="connsiteY44" fmla="*/ 193745 h 384031"/>
                    <a:gd name="connsiteX45" fmla="*/ 265515 w 332830"/>
                    <a:gd name="connsiteY45" fmla="*/ 187243 h 384031"/>
                    <a:gd name="connsiteX46" fmla="*/ 259507 w 332830"/>
                    <a:gd name="connsiteY46" fmla="*/ 184514 h 384031"/>
                    <a:gd name="connsiteX47" fmla="*/ 257632 w 332830"/>
                    <a:gd name="connsiteY47" fmla="*/ 179024 h 384031"/>
                    <a:gd name="connsiteX48" fmla="*/ 261542 w 332830"/>
                    <a:gd name="connsiteY48" fmla="*/ 176614 h 384031"/>
                    <a:gd name="connsiteX49" fmla="*/ 264797 w 332830"/>
                    <a:gd name="connsiteY49" fmla="*/ 174245 h 384031"/>
                    <a:gd name="connsiteX50" fmla="*/ 260066 w 332830"/>
                    <a:gd name="connsiteY50" fmla="*/ 167726 h 384031"/>
                    <a:gd name="connsiteX51" fmla="*/ 243054 w 332830"/>
                    <a:gd name="connsiteY51" fmla="*/ 169497 h 384031"/>
                    <a:gd name="connsiteX52" fmla="*/ 236982 w 332830"/>
                    <a:gd name="connsiteY52" fmla="*/ 169106 h 384031"/>
                    <a:gd name="connsiteX53" fmla="*/ 231812 w 332830"/>
                    <a:gd name="connsiteY53" fmla="*/ 166473 h 384031"/>
                    <a:gd name="connsiteX54" fmla="*/ 224519 w 332830"/>
                    <a:gd name="connsiteY54" fmla="*/ 163577 h 384031"/>
                    <a:gd name="connsiteX55" fmla="*/ 222324 w 332830"/>
                    <a:gd name="connsiteY55" fmla="*/ 160018 h 384031"/>
                    <a:gd name="connsiteX56" fmla="*/ 214784 w 332830"/>
                    <a:gd name="connsiteY56" fmla="*/ 154489 h 384031"/>
                    <a:gd name="connsiteX57" fmla="*/ 207093 w 332830"/>
                    <a:gd name="connsiteY57" fmla="*/ 148959 h 384031"/>
                    <a:gd name="connsiteX58" fmla="*/ 202752 w 332830"/>
                    <a:gd name="connsiteY58" fmla="*/ 142241 h 384031"/>
                    <a:gd name="connsiteX59" fmla="*/ 198946 w 332830"/>
                    <a:gd name="connsiteY59" fmla="*/ 133551 h 384031"/>
                    <a:gd name="connsiteX60" fmla="*/ 196425 w 332830"/>
                    <a:gd name="connsiteY60" fmla="*/ 127032 h 384031"/>
                    <a:gd name="connsiteX61" fmla="*/ 193105 w 332830"/>
                    <a:gd name="connsiteY61" fmla="*/ 120705 h 384031"/>
                    <a:gd name="connsiteX62" fmla="*/ 190951 w 332830"/>
                    <a:gd name="connsiteY62" fmla="*/ 114785 h 384031"/>
                    <a:gd name="connsiteX63" fmla="*/ 187736 w 332830"/>
                    <a:gd name="connsiteY63" fmla="*/ 112415 h 384031"/>
                    <a:gd name="connsiteX64" fmla="*/ 177395 w 332830"/>
                    <a:gd name="connsiteY64" fmla="*/ 107667 h 384031"/>
                    <a:gd name="connsiteX65" fmla="*/ 170756 w 332830"/>
                    <a:gd name="connsiteY65" fmla="*/ 102704 h 384031"/>
                    <a:gd name="connsiteX66" fmla="*/ 164548 w 332830"/>
                    <a:gd name="connsiteY66" fmla="*/ 100367 h 384031"/>
                    <a:gd name="connsiteX67" fmla="*/ 157407 w 332830"/>
                    <a:gd name="connsiteY67" fmla="*/ 94039 h 384031"/>
                    <a:gd name="connsiteX68" fmla="*/ 153944 w 332830"/>
                    <a:gd name="connsiteY68" fmla="*/ 86930 h 384031"/>
                    <a:gd name="connsiteX69" fmla="*/ 152867 w 332830"/>
                    <a:gd name="connsiteY69" fmla="*/ 82190 h 384031"/>
                    <a:gd name="connsiteX70" fmla="*/ 151447 w 332830"/>
                    <a:gd name="connsiteY70" fmla="*/ 77052 h 384031"/>
                    <a:gd name="connsiteX71" fmla="*/ 151822 w 332830"/>
                    <a:gd name="connsiteY71" fmla="*/ 72312 h 384031"/>
                    <a:gd name="connsiteX72" fmla="*/ 155747 w 332830"/>
                    <a:gd name="connsiteY72" fmla="*/ 70732 h 384031"/>
                    <a:gd name="connsiteX73" fmla="*/ 156729 w 332830"/>
                    <a:gd name="connsiteY73" fmla="*/ 66807 h 384031"/>
                    <a:gd name="connsiteX74" fmla="*/ 152891 w 332830"/>
                    <a:gd name="connsiteY74" fmla="*/ 63272 h 384031"/>
                    <a:gd name="connsiteX75" fmla="*/ 151782 w 332830"/>
                    <a:gd name="connsiteY75" fmla="*/ 59290 h 384031"/>
                    <a:gd name="connsiteX76" fmla="*/ 152659 w 332830"/>
                    <a:gd name="connsiteY76" fmla="*/ 54694 h 384031"/>
                    <a:gd name="connsiteX77" fmla="*/ 158333 w 332830"/>
                    <a:gd name="connsiteY77" fmla="*/ 51224 h 384031"/>
                    <a:gd name="connsiteX78" fmla="*/ 164748 w 332830"/>
                    <a:gd name="connsiteY78" fmla="*/ 48184 h 384031"/>
                    <a:gd name="connsiteX79" fmla="*/ 170357 w 332830"/>
                    <a:gd name="connsiteY79" fmla="*/ 46508 h 384031"/>
                    <a:gd name="connsiteX80" fmla="*/ 174019 w 332830"/>
                    <a:gd name="connsiteY80" fmla="*/ 43971 h 384031"/>
                    <a:gd name="connsiteX81" fmla="*/ 180786 w 332830"/>
                    <a:gd name="connsiteY81" fmla="*/ 44752 h 384031"/>
                    <a:gd name="connsiteX82" fmla="*/ 184025 w 332830"/>
                    <a:gd name="connsiteY82" fmla="*/ 41242 h 384031"/>
                    <a:gd name="connsiteX83" fmla="*/ 188509 w 332830"/>
                    <a:gd name="connsiteY83" fmla="*/ 43667 h 384031"/>
                    <a:gd name="connsiteX84" fmla="*/ 190225 w 332830"/>
                    <a:gd name="connsiteY84" fmla="*/ 47465 h 384031"/>
                    <a:gd name="connsiteX85" fmla="*/ 190632 w 332830"/>
                    <a:gd name="connsiteY85" fmla="*/ 42550 h 384031"/>
                    <a:gd name="connsiteX86" fmla="*/ 185956 w 332830"/>
                    <a:gd name="connsiteY86" fmla="*/ 40723 h 384031"/>
                    <a:gd name="connsiteX87" fmla="*/ 186012 w 332830"/>
                    <a:gd name="connsiteY87" fmla="*/ 36159 h 384031"/>
                    <a:gd name="connsiteX88" fmla="*/ 182254 w 332830"/>
                    <a:gd name="connsiteY88" fmla="*/ 34675 h 384031"/>
                    <a:gd name="connsiteX89" fmla="*/ 185254 w 332830"/>
                    <a:gd name="connsiteY89" fmla="*/ 29816 h 384031"/>
                    <a:gd name="connsiteX90" fmla="*/ 182166 w 332830"/>
                    <a:gd name="connsiteY90" fmla="*/ 26927 h 384031"/>
                    <a:gd name="connsiteX91" fmla="*/ 178623 w 332830"/>
                    <a:gd name="connsiteY91" fmla="*/ 24901 h 384031"/>
                    <a:gd name="connsiteX92" fmla="*/ 182198 w 332830"/>
                    <a:gd name="connsiteY92" fmla="*/ 21103 h 384031"/>
                    <a:gd name="connsiteX93" fmla="*/ 185908 w 332830"/>
                    <a:gd name="connsiteY93" fmla="*/ 19634 h 384031"/>
                    <a:gd name="connsiteX94" fmla="*/ 183977 w 332830"/>
                    <a:gd name="connsiteY94" fmla="*/ 16132 h 384031"/>
                    <a:gd name="connsiteX95" fmla="*/ 179565 w 332830"/>
                    <a:gd name="connsiteY95" fmla="*/ 15725 h 384031"/>
                    <a:gd name="connsiteX96" fmla="*/ 175511 w 332830"/>
                    <a:gd name="connsiteY96" fmla="*/ 15701 h 384031"/>
                    <a:gd name="connsiteX97" fmla="*/ 169990 w 332830"/>
                    <a:gd name="connsiteY97" fmla="*/ 14384 h 384031"/>
                    <a:gd name="connsiteX98" fmla="*/ 164780 w 332830"/>
                    <a:gd name="connsiteY98" fmla="*/ 13937 h 384031"/>
                    <a:gd name="connsiteX99" fmla="*/ 160088 w 332830"/>
                    <a:gd name="connsiteY99" fmla="*/ 13100 h 384031"/>
                    <a:gd name="connsiteX100" fmla="*/ 155707 w 332830"/>
                    <a:gd name="connsiteY100" fmla="*/ 12509 h 384031"/>
                    <a:gd name="connsiteX101" fmla="*/ 151805 w 332830"/>
                    <a:gd name="connsiteY101" fmla="*/ 11097 h 384031"/>
                    <a:gd name="connsiteX102" fmla="*/ 147856 w 332830"/>
                    <a:gd name="connsiteY102" fmla="*/ 8025 h 384031"/>
                    <a:gd name="connsiteX103" fmla="*/ 145271 w 332830"/>
                    <a:gd name="connsiteY103" fmla="*/ 4426 h 384031"/>
                    <a:gd name="connsiteX104" fmla="*/ 143132 w 332830"/>
                    <a:gd name="connsiteY104" fmla="*/ 1011 h 384031"/>
                    <a:gd name="connsiteX105" fmla="*/ 137787 w 332830"/>
                    <a:gd name="connsiteY105" fmla="*/ -2 h 384031"/>
                    <a:gd name="connsiteX106" fmla="*/ 133294 w 332830"/>
                    <a:gd name="connsiteY106" fmla="*/ 2009 h 384031"/>
                    <a:gd name="connsiteX107" fmla="*/ 128451 w 332830"/>
                    <a:gd name="connsiteY107" fmla="*/ 1155 h 384031"/>
                    <a:gd name="connsiteX108" fmla="*/ 124246 w 332830"/>
                    <a:gd name="connsiteY108" fmla="*/ 2160 h 384031"/>
                    <a:gd name="connsiteX109" fmla="*/ 119969 w 332830"/>
                    <a:gd name="connsiteY109" fmla="*/ 1969 h 384031"/>
                    <a:gd name="connsiteX110" fmla="*/ 116219 w 332830"/>
                    <a:gd name="connsiteY110" fmla="*/ 3485 h 384031"/>
                    <a:gd name="connsiteX111" fmla="*/ 114551 w 332830"/>
                    <a:gd name="connsiteY111" fmla="*/ 7873 h 384031"/>
                    <a:gd name="connsiteX112" fmla="*/ 110419 w 332830"/>
                    <a:gd name="connsiteY112" fmla="*/ 8887 h 384031"/>
                    <a:gd name="connsiteX113" fmla="*/ 106405 w 332830"/>
                    <a:gd name="connsiteY113" fmla="*/ 7897 h 384031"/>
                    <a:gd name="connsiteX114" fmla="*/ 101594 w 332830"/>
                    <a:gd name="connsiteY114" fmla="*/ 6469 h 384031"/>
                    <a:gd name="connsiteX115" fmla="*/ 98713 w 332830"/>
                    <a:gd name="connsiteY115" fmla="*/ 9373 h 384031"/>
                    <a:gd name="connsiteX116" fmla="*/ 100094 w 332830"/>
                    <a:gd name="connsiteY116" fmla="*/ 13682 h 384031"/>
                    <a:gd name="connsiteX117" fmla="*/ 96734 w 332830"/>
                    <a:gd name="connsiteY117" fmla="*/ 15956 h 384031"/>
                    <a:gd name="connsiteX118" fmla="*/ 93542 w 332830"/>
                    <a:gd name="connsiteY118" fmla="*/ 13267 h 384031"/>
                    <a:gd name="connsiteX119" fmla="*/ 89872 w 332830"/>
                    <a:gd name="connsiteY119" fmla="*/ 15126 h 384031"/>
                    <a:gd name="connsiteX120" fmla="*/ 88731 w 332830"/>
                    <a:gd name="connsiteY120" fmla="*/ 19124 h 384031"/>
                    <a:gd name="connsiteX121" fmla="*/ 90590 w 332830"/>
                    <a:gd name="connsiteY121" fmla="*/ 22898 h 384031"/>
                    <a:gd name="connsiteX122" fmla="*/ 86553 w 332830"/>
                    <a:gd name="connsiteY122" fmla="*/ 21629 h 384031"/>
                    <a:gd name="connsiteX123" fmla="*/ 81797 w 332830"/>
                    <a:gd name="connsiteY123" fmla="*/ 22930 h 384031"/>
                    <a:gd name="connsiteX124" fmla="*/ 76044 w 332830"/>
                    <a:gd name="connsiteY124" fmla="*/ 23999 h 384031"/>
                    <a:gd name="connsiteX125" fmla="*/ 73037 w 332830"/>
                    <a:gd name="connsiteY125" fmla="*/ 20257 h 384031"/>
                    <a:gd name="connsiteX126" fmla="*/ 69925 w 332830"/>
                    <a:gd name="connsiteY126" fmla="*/ 17352 h 384031"/>
                    <a:gd name="connsiteX127" fmla="*/ 68416 w 332830"/>
                    <a:gd name="connsiteY127" fmla="*/ 21318 h 384031"/>
                    <a:gd name="connsiteX128" fmla="*/ 66438 w 332830"/>
                    <a:gd name="connsiteY128" fmla="*/ 27470 h 384031"/>
                    <a:gd name="connsiteX129" fmla="*/ 63374 w 332830"/>
                    <a:gd name="connsiteY129" fmla="*/ 30095 h 384031"/>
                    <a:gd name="connsiteX130" fmla="*/ 62121 w 332830"/>
                    <a:gd name="connsiteY130" fmla="*/ 33981 h 384031"/>
                    <a:gd name="connsiteX131" fmla="*/ 63134 w 332830"/>
                    <a:gd name="connsiteY131" fmla="*/ 37962 h 384031"/>
                    <a:gd name="connsiteX132" fmla="*/ 58794 w 332830"/>
                    <a:gd name="connsiteY132" fmla="*/ 35976 h 384031"/>
                    <a:gd name="connsiteX133" fmla="*/ 56967 w 332830"/>
                    <a:gd name="connsiteY133" fmla="*/ 32401 h 384031"/>
                    <a:gd name="connsiteX134" fmla="*/ 51038 w 332830"/>
                    <a:gd name="connsiteY134" fmla="*/ 29784 h 384031"/>
                    <a:gd name="connsiteX135" fmla="*/ 46466 w 332830"/>
                    <a:gd name="connsiteY135" fmla="*/ 25427 h 384031"/>
                    <a:gd name="connsiteX136" fmla="*/ 46474 w 332830"/>
                    <a:gd name="connsiteY136" fmla="*/ 21382 h 384031"/>
                    <a:gd name="connsiteX137" fmla="*/ 42229 w 332830"/>
                    <a:gd name="connsiteY137" fmla="*/ 20017 h 384031"/>
                    <a:gd name="connsiteX138" fmla="*/ 39636 w 332830"/>
                    <a:gd name="connsiteY138" fmla="*/ 23927 h 384031"/>
                    <a:gd name="connsiteX139" fmla="*/ 38535 w 332830"/>
                    <a:gd name="connsiteY139" fmla="*/ 28651 h 384031"/>
                    <a:gd name="connsiteX140" fmla="*/ 35255 w 332830"/>
                    <a:gd name="connsiteY140" fmla="*/ 31292 h 384031"/>
                    <a:gd name="connsiteX141" fmla="*/ 32399 w 332830"/>
                    <a:gd name="connsiteY141" fmla="*/ 34140 h 384031"/>
                    <a:gd name="connsiteX142" fmla="*/ 29104 w 332830"/>
                    <a:gd name="connsiteY142" fmla="*/ 36414 h 384031"/>
                    <a:gd name="connsiteX143" fmla="*/ 24731 w 332830"/>
                    <a:gd name="connsiteY143" fmla="*/ 34978 h 384031"/>
                    <a:gd name="connsiteX144" fmla="*/ 20726 w 332830"/>
                    <a:gd name="connsiteY144" fmla="*/ 36111 h 384031"/>
                    <a:gd name="connsiteX145" fmla="*/ 16776 w 332830"/>
                    <a:gd name="connsiteY145" fmla="*/ 36973 h 384031"/>
                    <a:gd name="connsiteX146" fmla="*/ 12475 w 332830"/>
                    <a:gd name="connsiteY146" fmla="*/ 38122 h 384031"/>
                    <a:gd name="connsiteX147" fmla="*/ 8957 w 332830"/>
                    <a:gd name="connsiteY147" fmla="*/ 36103 h 384031"/>
                    <a:gd name="connsiteX148" fmla="*/ 5119 w 332830"/>
                    <a:gd name="connsiteY148" fmla="*/ 39103 h 384031"/>
                    <a:gd name="connsiteX149" fmla="*/ 3004 w 332830"/>
                    <a:gd name="connsiteY149" fmla="*/ 43037 h 384031"/>
                    <a:gd name="connsiteX150" fmla="*/ 7233 w 332830"/>
                    <a:gd name="connsiteY150" fmla="*/ 45375 h 384031"/>
                    <a:gd name="connsiteX151" fmla="*/ 8215 w 332830"/>
                    <a:gd name="connsiteY151" fmla="*/ 49269 h 384031"/>
                    <a:gd name="connsiteX152" fmla="*/ 13489 w 332830"/>
                    <a:gd name="connsiteY152" fmla="*/ 53418 h 384031"/>
                    <a:gd name="connsiteX153" fmla="*/ 12292 w 332830"/>
                    <a:gd name="connsiteY153" fmla="*/ 57471 h 384031"/>
                    <a:gd name="connsiteX154" fmla="*/ 8765 w 332830"/>
                    <a:gd name="connsiteY154" fmla="*/ 59458 h 384031"/>
                    <a:gd name="connsiteX155" fmla="*/ 4360 w 332830"/>
                    <a:gd name="connsiteY155" fmla="*/ 62203 h 384031"/>
                    <a:gd name="connsiteX156" fmla="*/ 124 w 332830"/>
                    <a:gd name="connsiteY156" fmla="*/ 62115 h 384031"/>
                    <a:gd name="connsiteX157" fmla="*/ 1919 w 332830"/>
                    <a:gd name="connsiteY157" fmla="*/ 66200 h 384031"/>
                    <a:gd name="connsiteX158" fmla="*/ 3722 w 332830"/>
                    <a:gd name="connsiteY158" fmla="*/ 70429 h 384031"/>
                    <a:gd name="connsiteX159" fmla="*/ 9132 w 332830"/>
                    <a:gd name="connsiteY159" fmla="*/ 71786 h 384031"/>
                    <a:gd name="connsiteX160" fmla="*/ 11079 w 332830"/>
                    <a:gd name="connsiteY160" fmla="*/ 76294 h 384031"/>
                    <a:gd name="connsiteX161" fmla="*/ 8087 w 332830"/>
                    <a:gd name="connsiteY161" fmla="*/ 79190 h 384031"/>
                    <a:gd name="connsiteX162" fmla="*/ 5526 w 332830"/>
                    <a:gd name="connsiteY162" fmla="*/ 82302 h 384031"/>
                    <a:gd name="connsiteX163" fmla="*/ 8031 w 332830"/>
                    <a:gd name="connsiteY163" fmla="*/ 85653 h 384031"/>
                    <a:gd name="connsiteX164" fmla="*/ 8582 w 332830"/>
                    <a:gd name="connsiteY164" fmla="*/ 89635 h 384031"/>
                    <a:gd name="connsiteX165" fmla="*/ 11933 w 332830"/>
                    <a:gd name="connsiteY165" fmla="*/ 92180 h 384031"/>
                    <a:gd name="connsiteX166" fmla="*/ 16369 w 332830"/>
                    <a:gd name="connsiteY166" fmla="*/ 94191 h 384031"/>
                    <a:gd name="connsiteX167" fmla="*/ 20806 w 332830"/>
                    <a:gd name="connsiteY167" fmla="*/ 95675 h 384031"/>
                    <a:gd name="connsiteX168" fmla="*/ 26814 w 332830"/>
                    <a:gd name="connsiteY168" fmla="*/ 94598 h 384031"/>
                    <a:gd name="connsiteX169" fmla="*/ 29000 w 332830"/>
                    <a:gd name="connsiteY169" fmla="*/ 98308 h 384031"/>
                    <a:gd name="connsiteX170" fmla="*/ 25394 w 332830"/>
                    <a:gd name="connsiteY170" fmla="*/ 101827 h 384031"/>
                    <a:gd name="connsiteX171" fmla="*/ 24484 w 332830"/>
                    <a:gd name="connsiteY171" fmla="*/ 106311 h 384031"/>
                    <a:gd name="connsiteX172" fmla="*/ 28697 w 332830"/>
                    <a:gd name="connsiteY172" fmla="*/ 107460 h 384031"/>
                    <a:gd name="connsiteX173" fmla="*/ 32375 w 332830"/>
                    <a:gd name="connsiteY173" fmla="*/ 105904 h 384031"/>
                    <a:gd name="connsiteX174" fmla="*/ 36732 w 332830"/>
                    <a:gd name="connsiteY174" fmla="*/ 105106 h 384031"/>
                    <a:gd name="connsiteX175" fmla="*/ 42054 w 332830"/>
                    <a:gd name="connsiteY175" fmla="*/ 101364 h 384031"/>
                    <a:gd name="connsiteX176" fmla="*/ 44751 w 332830"/>
                    <a:gd name="connsiteY176" fmla="*/ 95228 h 384031"/>
                    <a:gd name="connsiteX177" fmla="*/ 48397 w 332830"/>
                    <a:gd name="connsiteY177" fmla="*/ 93449 h 384031"/>
                    <a:gd name="connsiteX178" fmla="*/ 50264 w 332830"/>
                    <a:gd name="connsiteY178" fmla="*/ 89531 h 384031"/>
                    <a:gd name="connsiteX179" fmla="*/ 53863 w 332830"/>
                    <a:gd name="connsiteY179" fmla="*/ 87552 h 384031"/>
                    <a:gd name="connsiteX180" fmla="*/ 57772 w 332830"/>
                    <a:gd name="connsiteY180" fmla="*/ 86036 h 384031"/>
                    <a:gd name="connsiteX181" fmla="*/ 62640 w 332830"/>
                    <a:gd name="connsiteY181" fmla="*/ 87129 h 384031"/>
                    <a:gd name="connsiteX182" fmla="*/ 68010 w 332830"/>
                    <a:gd name="connsiteY182" fmla="*/ 88310 h 384031"/>
                    <a:gd name="connsiteX183" fmla="*/ 72414 w 332830"/>
                    <a:gd name="connsiteY183" fmla="*/ 89403 h 384031"/>
                    <a:gd name="connsiteX184" fmla="*/ 75574 w 332830"/>
                    <a:gd name="connsiteY184" fmla="*/ 91869 h 384031"/>
                    <a:gd name="connsiteX185" fmla="*/ 79659 w 332830"/>
                    <a:gd name="connsiteY185" fmla="*/ 93983 h 384031"/>
                    <a:gd name="connsiteX186" fmla="*/ 83385 w 332830"/>
                    <a:gd name="connsiteY186" fmla="*/ 96050 h 384031"/>
                    <a:gd name="connsiteX187" fmla="*/ 87470 w 332830"/>
                    <a:gd name="connsiteY187" fmla="*/ 98388 h 384031"/>
                    <a:gd name="connsiteX188" fmla="*/ 92577 w 332830"/>
                    <a:gd name="connsiteY188" fmla="*/ 99050 h 384031"/>
                    <a:gd name="connsiteX189" fmla="*/ 98617 w 332830"/>
                    <a:gd name="connsiteY189" fmla="*/ 105497 h 384031"/>
                    <a:gd name="connsiteX190" fmla="*/ 99383 w 332830"/>
                    <a:gd name="connsiteY190" fmla="*/ 111426 h 384031"/>
                    <a:gd name="connsiteX191" fmla="*/ 100381 w 332830"/>
                    <a:gd name="connsiteY191" fmla="*/ 115463 h 384031"/>
                    <a:gd name="connsiteX192" fmla="*/ 103508 w 332830"/>
                    <a:gd name="connsiteY192" fmla="*/ 119915 h 384031"/>
                    <a:gd name="connsiteX193" fmla="*/ 106269 w 332830"/>
                    <a:gd name="connsiteY193" fmla="*/ 123474 h 384031"/>
                    <a:gd name="connsiteX194" fmla="*/ 107466 w 332830"/>
                    <a:gd name="connsiteY194" fmla="*/ 131373 h 384031"/>
                    <a:gd name="connsiteX195" fmla="*/ 107514 w 332830"/>
                    <a:gd name="connsiteY195" fmla="*/ 135722 h 384031"/>
                    <a:gd name="connsiteX196" fmla="*/ 112676 w 332830"/>
                    <a:gd name="connsiteY196" fmla="*/ 135131 h 384031"/>
                    <a:gd name="connsiteX197" fmla="*/ 114336 w 332830"/>
                    <a:gd name="connsiteY197" fmla="*/ 139081 h 384031"/>
                    <a:gd name="connsiteX198" fmla="*/ 119682 w 332830"/>
                    <a:gd name="connsiteY198" fmla="*/ 142041 h 384031"/>
                    <a:gd name="connsiteX199" fmla="*/ 122618 w 332830"/>
                    <a:gd name="connsiteY199" fmla="*/ 145400 h 384031"/>
                    <a:gd name="connsiteX200" fmla="*/ 125626 w 332830"/>
                    <a:gd name="connsiteY200" fmla="*/ 148033 h 384031"/>
                    <a:gd name="connsiteX201" fmla="*/ 123608 w 332830"/>
                    <a:gd name="connsiteY201" fmla="*/ 152119 h 384031"/>
                    <a:gd name="connsiteX202" fmla="*/ 128204 w 332830"/>
                    <a:gd name="connsiteY202" fmla="*/ 152558 h 384031"/>
                    <a:gd name="connsiteX203" fmla="*/ 136462 w 332830"/>
                    <a:gd name="connsiteY203" fmla="*/ 154879 h 384031"/>
                    <a:gd name="connsiteX204" fmla="*/ 140539 w 332830"/>
                    <a:gd name="connsiteY204" fmla="*/ 158231 h 384031"/>
                    <a:gd name="connsiteX205" fmla="*/ 144840 w 332830"/>
                    <a:gd name="connsiteY205" fmla="*/ 165156 h 384031"/>
                    <a:gd name="connsiteX206" fmla="*/ 154032 w 332830"/>
                    <a:gd name="connsiteY206" fmla="*/ 169106 h 384031"/>
                    <a:gd name="connsiteX207" fmla="*/ 156114 w 332830"/>
                    <a:gd name="connsiteY207" fmla="*/ 174245 h 384031"/>
                    <a:gd name="connsiteX208" fmla="*/ 161540 w 332830"/>
                    <a:gd name="connsiteY208" fmla="*/ 177596 h 384031"/>
                    <a:gd name="connsiteX209" fmla="*/ 167700 w 332830"/>
                    <a:gd name="connsiteY209" fmla="*/ 185104 h 384031"/>
                    <a:gd name="connsiteX210" fmla="*/ 171729 w 332830"/>
                    <a:gd name="connsiteY210" fmla="*/ 185894 h 384031"/>
                    <a:gd name="connsiteX211" fmla="*/ 176365 w 332830"/>
                    <a:gd name="connsiteY211" fmla="*/ 187673 h 384031"/>
                    <a:gd name="connsiteX212" fmla="*/ 179262 w 332830"/>
                    <a:gd name="connsiteY212" fmla="*/ 192213 h 384031"/>
                    <a:gd name="connsiteX213" fmla="*/ 183084 w 332830"/>
                    <a:gd name="connsiteY213" fmla="*/ 190442 h 384031"/>
                    <a:gd name="connsiteX214" fmla="*/ 187640 w 332830"/>
                    <a:gd name="connsiteY214" fmla="*/ 189844 h 384031"/>
                    <a:gd name="connsiteX215" fmla="*/ 194374 w 332830"/>
                    <a:gd name="connsiteY215" fmla="*/ 192525 h 384031"/>
                    <a:gd name="connsiteX216" fmla="*/ 199600 w 332830"/>
                    <a:gd name="connsiteY216" fmla="*/ 192413 h 384031"/>
                    <a:gd name="connsiteX217" fmla="*/ 203303 w 332830"/>
                    <a:gd name="connsiteY217" fmla="*/ 196562 h 384031"/>
                    <a:gd name="connsiteX218" fmla="*/ 207851 w 332830"/>
                    <a:gd name="connsiteY218" fmla="*/ 203480 h 384031"/>
                    <a:gd name="connsiteX219" fmla="*/ 212151 w 332830"/>
                    <a:gd name="connsiteY219" fmla="*/ 206440 h 384031"/>
                    <a:gd name="connsiteX220" fmla="*/ 217162 w 332830"/>
                    <a:gd name="connsiteY220" fmla="*/ 206895 h 384031"/>
                    <a:gd name="connsiteX221" fmla="*/ 218080 w 332830"/>
                    <a:gd name="connsiteY221" fmla="*/ 211579 h 384031"/>
                    <a:gd name="connsiteX222" fmla="*/ 223394 w 332830"/>
                    <a:gd name="connsiteY222" fmla="*/ 212369 h 384031"/>
                    <a:gd name="connsiteX223" fmla="*/ 228684 w 332830"/>
                    <a:gd name="connsiteY223" fmla="*/ 210390 h 384031"/>
                    <a:gd name="connsiteX224" fmla="*/ 234437 w 332830"/>
                    <a:gd name="connsiteY224" fmla="*/ 217499 h 384031"/>
                    <a:gd name="connsiteX225" fmla="*/ 234349 w 332830"/>
                    <a:gd name="connsiteY225" fmla="*/ 223428 h 384031"/>
                    <a:gd name="connsiteX226" fmla="*/ 236743 w 332830"/>
                    <a:gd name="connsiteY226" fmla="*/ 226986 h 384031"/>
                    <a:gd name="connsiteX227" fmla="*/ 243708 w 332830"/>
                    <a:gd name="connsiteY227" fmla="*/ 229946 h 384031"/>
                    <a:gd name="connsiteX228" fmla="*/ 248193 w 332830"/>
                    <a:gd name="connsiteY228" fmla="*/ 232715 h 384031"/>
                    <a:gd name="connsiteX229" fmla="*/ 253315 w 332830"/>
                    <a:gd name="connsiteY229" fmla="*/ 230537 h 384031"/>
                    <a:gd name="connsiteX230" fmla="*/ 257217 w 332830"/>
                    <a:gd name="connsiteY230" fmla="*/ 234502 h 384031"/>
                    <a:gd name="connsiteX231" fmla="*/ 261494 w 332830"/>
                    <a:gd name="connsiteY231" fmla="*/ 248043 h 384031"/>
                    <a:gd name="connsiteX232" fmla="*/ 265754 w 332830"/>
                    <a:gd name="connsiteY232" fmla="*/ 252822 h 384031"/>
                    <a:gd name="connsiteX233" fmla="*/ 267294 w 332830"/>
                    <a:gd name="connsiteY233" fmla="*/ 258910 h 384031"/>
                    <a:gd name="connsiteX234" fmla="*/ 268515 w 332830"/>
                    <a:gd name="connsiteY234" fmla="*/ 264009 h 384031"/>
                    <a:gd name="connsiteX235" fmla="*/ 270143 w 332830"/>
                    <a:gd name="connsiteY235" fmla="*/ 267759 h 384031"/>
                    <a:gd name="connsiteX236" fmla="*/ 271866 w 332830"/>
                    <a:gd name="connsiteY236" fmla="*/ 274134 h 384031"/>
                    <a:gd name="connsiteX237" fmla="*/ 265794 w 332830"/>
                    <a:gd name="connsiteY237" fmla="*/ 275331 h 384031"/>
                    <a:gd name="connsiteX238" fmla="*/ 262371 w 332830"/>
                    <a:gd name="connsiteY238" fmla="*/ 279113 h 384031"/>
                    <a:gd name="connsiteX239" fmla="*/ 264797 w 332830"/>
                    <a:gd name="connsiteY239" fmla="*/ 283494 h 384031"/>
                    <a:gd name="connsiteX240" fmla="*/ 262731 w 332830"/>
                    <a:gd name="connsiteY240" fmla="*/ 287874 h 384031"/>
                    <a:gd name="connsiteX241" fmla="*/ 258789 w 332830"/>
                    <a:gd name="connsiteY241" fmla="*/ 291457 h 384031"/>
                    <a:gd name="connsiteX242" fmla="*/ 258199 w 332830"/>
                    <a:gd name="connsiteY242" fmla="*/ 295550 h 384031"/>
                    <a:gd name="connsiteX243" fmla="*/ 260728 w 332830"/>
                    <a:gd name="connsiteY243" fmla="*/ 302189 h 384031"/>
                    <a:gd name="connsiteX244" fmla="*/ 104577 w 332830"/>
                    <a:gd name="connsiteY244" fmla="*/ 142488 h 384031"/>
                    <a:gd name="connsiteX245" fmla="*/ 105416 w 332830"/>
                    <a:gd name="connsiteY245" fmla="*/ 138459 h 384031"/>
                    <a:gd name="connsiteX246" fmla="*/ 100851 w 332830"/>
                    <a:gd name="connsiteY246" fmla="*/ 139328 h 384031"/>
                    <a:gd name="connsiteX247" fmla="*/ 96527 w 332830"/>
                    <a:gd name="connsiteY247" fmla="*/ 140517 h 384031"/>
                    <a:gd name="connsiteX248" fmla="*/ 100740 w 332830"/>
                    <a:gd name="connsiteY248" fmla="*/ 141802 h 384031"/>
                    <a:gd name="connsiteX249" fmla="*/ 47910 w 332830"/>
                    <a:gd name="connsiteY249" fmla="*/ 200033 h 384031"/>
                    <a:gd name="connsiteX250" fmla="*/ 50128 w 332830"/>
                    <a:gd name="connsiteY250" fmla="*/ 196243 h 384031"/>
                    <a:gd name="connsiteX251" fmla="*/ 46698 w 332830"/>
                    <a:gd name="connsiteY251" fmla="*/ 199323 h 384031"/>
                    <a:gd name="connsiteX252" fmla="*/ 54740 w 332830"/>
                    <a:gd name="connsiteY252" fmla="*/ 267935 h 384031"/>
                    <a:gd name="connsiteX253" fmla="*/ 54581 w 332830"/>
                    <a:gd name="connsiteY253" fmla="*/ 262956 h 384031"/>
                    <a:gd name="connsiteX254" fmla="*/ 54740 w 332830"/>
                    <a:gd name="connsiteY254" fmla="*/ 267935 h 384031"/>
                    <a:gd name="connsiteX255" fmla="*/ 66757 w 332830"/>
                    <a:gd name="connsiteY255" fmla="*/ 270201 h 384031"/>
                    <a:gd name="connsiteX256" fmla="*/ 70124 w 332830"/>
                    <a:gd name="connsiteY256" fmla="*/ 267847 h 384031"/>
                    <a:gd name="connsiteX257" fmla="*/ 72015 w 332830"/>
                    <a:gd name="connsiteY257" fmla="*/ 264137 h 384031"/>
                    <a:gd name="connsiteX258" fmla="*/ 73196 w 332830"/>
                    <a:gd name="connsiteY258" fmla="*/ 259645 h 384031"/>
                    <a:gd name="connsiteX259" fmla="*/ 77489 w 332830"/>
                    <a:gd name="connsiteY259" fmla="*/ 258855 h 384031"/>
                    <a:gd name="connsiteX260" fmla="*/ 81869 w 332830"/>
                    <a:gd name="connsiteY260" fmla="*/ 261248 h 384031"/>
                    <a:gd name="connsiteX261" fmla="*/ 86537 w 332830"/>
                    <a:gd name="connsiteY261" fmla="*/ 262038 h 384031"/>
                    <a:gd name="connsiteX262" fmla="*/ 87183 w 332830"/>
                    <a:gd name="connsiteY262" fmla="*/ 257059 h 384031"/>
                    <a:gd name="connsiteX263" fmla="*/ 88412 w 332830"/>
                    <a:gd name="connsiteY263" fmla="*/ 251354 h 384031"/>
                    <a:gd name="connsiteX264" fmla="*/ 88548 w 332830"/>
                    <a:gd name="connsiteY264" fmla="*/ 244716 h 384031"/>
                    <a:gd name="connsiteX265" fmla="*/ 88899 w 332830"/>
                    <a:gd name="connsiteY265" fmla="*/ 240726 h 384031"/>
                    <a:gd name="connsiteX266" fmla="*/ 89226 w 332830"/>
                    <a:gd name="connsiteY266" fmla="*/ 236146 h 384031"/>
                    <a:gd name="connsiteX267" fmla="*/ 90303 w 332830"/>
                    <a:gd name="connsiteY267" fmla="*/ 230194 h 384031"/>
                    <a:gd name="connsiteX268" fmla="*/ 87159 w 332830"/>
                    <a:gd name="connsiteY268" fmla="*/ 226244 h 384031"/>
                    <a:gd name="connsiteX269" fmla="*/ 89361 w 332830"/>
                    <a:gd name="connsiteY269" fmla="*/ 220124 h 384031"/>
                    <a:gd name="connsiteX270" fmla="*/ 91963 w 332830"/>
                    <a:gd name="connsiteY270" fmla="*/ 215776 h 384031"/>
                    <a:gd name="connsiteX271" fmla="*/ 89753 w 332830"/>
                    <a:gd name="connsiteY271" fmla="*/ 210446 h 384031"/>
                    <a:gd name="connsiteX272" fmla="*/ 87590 w 332830"/>
                    <a:gd name="connsiteY272" fmla="*/ 206296 h 384031"/>
                    <a:gd name="connsiteX273" fmla="*/ 85061 w 332830"/>
                    <a:gd name="connsiteY273" fmla="*/ 202897 h 384031"/>
                    <a:gd name="connsiteX274" fmla="*/ 84143 w 332830"/>
                    <a:gd name="connsiteY274" fmla="*/ 198788 h 384031"/>
                    <a:gd name="connsiteX275" fmla="*/ 82795 w 332830"/>
                    <a:gd name="connsiteY275" fmla="*/ 194248 h 384031"/>
                    <a:gd name="connsiteX276" fmla="*/ 77824 w 332830"/>
                    <a:gd name="connsiteY276" fmla="*/ 193059 h 384031"/>
                    <a:gd name="connsiteX277" fmla="*/ 73810 w 332830"/>
                    <a:gd name="connsiteY277" fmla="*/ 191280 h 384031"/>
                    <a:gd name="connsiteX278" fmla="*/ 71034 w 332830"/>
                    <a:gd name="connsiteY278" fmla="*/ 195429 h 384031"/>
                    <a:gd name="connsiteX279" fmla="*/ 66877 w 332830"/>
                    <a:gd name="connsiteY279" fmla="*/ 197998 h 384031"/>
                    <a:gd name="connsiteX280" fmla="*/ 63581 w 332830"/>
                    <a:gd name="connsiteY280" fmla="*/ 201748 h 384031"/>
                    <a:gd name="connsiteX281" fmla="*/ 57150 w 332830"/>
                    <a:gd name="connsiteY281" fmla="*/ 205108 h 384031"/>
                    <a:gd name="connsiteX282" fmla="*/ 50072 w 332830"/>
                    <a:gd name="connsiteY282" fmla="*/ 204717 h 384031"/>
                    <a:gd name="connsiteX283" fmla="*/ 46809 w 332830"/>
                    <a:gd name="connsiteY283" fmla="*/ 200958 h 384031"/>
                    <a:gd name="connsiteX284" fmla="*/ 46650 w 332830"/>
                    <a:gd name="connsiteY284" fmla="*/ 205507 h 384031"/>
                    <a:gd name="connsiteX285" fmla="*/ 46650 w 332830"/>
                    <a:gd name="connsiteY285" fmla="*/ 209879 h 384031"/>
                    <a:gd name="connsiteX286" fmla="*/ 49737 w 332830"/>
                    <a:gd name="connsiteY286" fmla="*/ 213206 h 384031"/>
                    <a:gd name="connsiteX287" fmla="*/ 51684 w 332830"/>
                    <a:gd name="connsiteY287" fmla="*/ 216765 h 384031"/>
                    <a:gd name="connsiteX288" fmla="*/ 52514 w 332830"/>
                    <a:gd name="connsiteY288" fmla="*/ 221114 h 384031"/>
                    <a:gd name="connsiteX289" fmla="*/ 55148 w 332830"/>
                    <a:gd name="connsiteY289" fmla="*/ 225454 h 384031"/>
                    <a:gd name="connsiteX290" fmla="*/ 55490 w 332830"/>
                    <a:gd name="connsiteY290" fmla="*/ 230002 h 384031"/>
                    <a:gd name="connsiteX291" fmla="*/ 53153 w 332830"/>
                    <a:gd name="connsiteY291" fmla="*/ 233497 h 384031"/>
                    <a:gd name="connsiteX292" fmla="*/ 56360 w 332830"/>
                    <a:gd name="connsiteY292" fmla="*/ 235947 h 384031"/>
                    <a:gd name="connsiteX293" fmla="*/ 56719 w 332830"/>
                    <a:gd name="connsiteY293" fmla="*/ 241923 h 384031"/>
                    <a:gd name="connsiteX294" fmla="*/ 55355 w 332830"/>
                    <a:gd name="connsiteY294" fmla="*/ 245705 h 384031"/>
                    <a:gd name="connsiteX295" fmla="*/ 53703 w 332830"/>
                    <a:gd name="connsiteY295" fmla="*/ 250883 h 384031"/>
                    <a:gd name="connsiteX296" fmla="*/ 53911 w 332830"/>
                    <a:gd name="connsiteY296" fmla="*/ 254913 h 384031"/>
                    <a:gd name="connsiteX297" fmla="*/ 54286 w 332830"/>
                    <a:gd name="connsiteY297" fmla="*/ 260538 h 384031"/>
                    <a:gd name="connsiteX298" fmla="*/ 59289 w 332830"/>
                    <a:gd name="connsiteY298" fmla="*/ 264823 h 384031"/>
                    <a:gd name="connsiteX299" fmla="*/ 60573 w 332830"/>
                    <a:gd name="connsiteY299" fmla="*/ 268613 h 384031"/>
                    <a:gd name="connsiteX300" fmla="*/ 65808 w 332830"/>
                    <a:gd name="connsiteY300" fmla="*/ 269826 h 384031"/>
                    <a:gd name="connsiteX301" fmla="*/ 159098 w 332830"/>
                    <a:gd name="connsiteY301" fmla="*/ 342308 h 384031"/>
                    <a:gd name="connsiteX302" fmla="*/ 156314 w 332830"/>
                    <a:gd name="connsiteY302" fmla="*/ 338853 h 384031"/>
                    <a:gd name="connsiteX303" fmla="*/ 159098 w 332830"/>
                    <a:gd name="connsiteY303" fmla="*/ 342308 h 384031"/>
                    <a:gd name="connsiteX304" fmla="*/ 177929 w 332830"/>
                    <a:gd name="connsiteY304" fmla="*/ 384030 h 384031"/>
                    <a:gd name="connsiteX305" fmla="*/ 173349 w 332830"/>
                    <a:gd name="connsiteY305" fmla="*/ 382179 h 384031"/>
                    <a:gd name="connsiteX306" fmla="*/ 177929 w 332830"/>
                    <a:gd name="connsiteY306" fmla="*/ 384030 h 384031"/>
                    <a:gd name="connsiteX307" fmla="*/ 245400 w 332830"/>
                    <a:gd name="connsiteY307" fmla="*/ 345228 h 384031"/>
                    <a:gd name="connsiteX308" fmla="*/ 245456 w 332830"/>
                    <a:gd name="connsiteY308" fmla="*/ 340448 h 384031"/>
                    <a:gd name="connsiteX309" fmla="*/ 247227 w 332830"/>
                    <a:gd name="connsiteY309" fmla="*/ 335430 h 384031"/>
                    <a:gd name="connsiteX310" fmla="*/ 251743 w 332830"/>
                    <a:gd name="connsiteY310" fmla="*/ 333275 h 384031"/>
                    <a:gd name="connsiteX311" fmla="*/ 250347 w 332830"/>
                    <a:gd name="connsiteY311" fmla="*/ 329493 h 384031"/>
                    <a:gd name="connsiteX312" fmla="*/ 247012 w 332830"/>
                    <a:gd name="connsiteY312" fmla="*/ 326708 h 384031"/>
                    <a:gd name="connsiteX313" fmla="*/ 244602 w 332830"/>
                    <a:gd name="connsiteY313" fmla="*/ 322839 h 384031"/>
                    <a:gd name="connsiteX314" fmla="*/ 243924 w 332830"/>
                    <a:gd name="connsiteY314" fmla="*/ 316567 h 384031"/>
                    <a:gd name="connsiteX315" fmla="*/ 247028 w 332830"/>
                    <a:gd name="connsiteY315" fmla="*/ 309577 h 384031"/>
                    <a:gd name="connsiteX316" fmla="*/ 248863 w 332830"/>
                    <a:gd name="connsiteY316" fmla="*/ 304543 h 384031"/>
                    <a:gd name="connsiteX317" fmla="*/ 253252 w 332830"/>
                    <a:gd name="connsiteY317" fmla="*/ 298175 h 384031"/>
                    <a:gd name="connsiteX318" fmla="*/ 255988 w 332830"/>
                    <a:gd name="connsiteY318" fmla="*/ 291649 h 384031"/>
                    <a:gd name="connsiteX319" fmla="*/ 246876 w 332830"/>
                    <a:gd name="connsiteY319" fmla="*/ 292654 h 384031"/>
                    <a:gd name="connsiteX320" fmla="*/ 242240 w 332830"/>
                    <a:gd name="connsiteY320" fmla="*/ 295837 h 384031"/>
                    <a:gd name="connsiteX321" fmla="*/ 238785 w 332830"/>
                    <a:gd name="connsiteY321" fmla="*/ 293651 h 384031"/>
                    <a:gd name="connsiteX322" fmla="*/ 232921 w 332830"/>
                    <a:gd name="connsiteY322" fmla="*/ 294266 h 384031"/>
                    <a:gd name="connsiteX323" fmla="*/ 227854 w 332830"/>
                    <a:gd name="connsiteY323" fmla="*/ 297633 h 384031"/>
                    <a:gd name="connsiteX324" fmla="*/ 223753 w 332830"/>
                    <a:gd name="connsiteY324" fmla="*/ 298670 h 384031"/>
                    <a:gd name="connsiteX325" fmla="*/ 216245 w 332830"/>
                    <a:gd name="connsiteY325" fmla="*/ 298933 h 384031"/>
                    <a:gd name="connsiteX326" fmla="*/ 210954 w 332830"/>
                    <a:gd name="connsiteY326" fmla="*/ 298822 h 384031"/>
                    <a:gd name="connsiteX327" fmla="*/ 205201 w 332830"/>
                    <a:gd name="connsiteY327" fmla="*/ 300617 h 384031"/>
                    <a:gd name="connsiteX328" fmla="*/ 201443 w 332830"/>
                    <a:gd name="connsiteY328" fmla="*/ 299213 h 384031"/>
                    <a:gd name="connsiteX329" fmla="*/ 198802 w 332830"/>
                    <a:gd name="connsiteY329" fmla="*/ 296037 h 384031"/>
                    <a:gd name="connsiteX330" fmla="*/ 194446 w 332830"/>
                    <a:gd name="connsiteY330" fmla="*/ 295439 h 384031"/>
                    <a:gd name="connsiteX331" fmla="*/ 190983 w 332830"/>
                    <a:gd name="connsiteY331" fmla="*/ 292853 h 384031"/>
                    <a:gd name="connsiteX332" fmla="*/ 186251 w 332830"/>
                    <a:gd name="connsiteY332" fmla="*/ 294202 h 384031"/>
                    <a:gd name="connsiteX333" fmla="*/ 184137 w 332830"/>
                    <a:gd name="connsiteY333" fmla="*/ 298104 h 384031"/>
                    <a:gd name="connsiteX334" fmla="*/ 179772 w 332830"/>
                    <a:gd name="connsiteY334" fmla="*/ 297952 h 384031"/>
                    <a:gd name="connsiteX335" fmla="*/ 177474 w 332830"/>
                    <a:gd name="connsiteY335" fmla="*/ 293851 h 384031"/>
                    <a:gd name="connsiteX336" fmla="*/ 174227 w 332830"/>
                    <a:gd name="connsiteY336" fmla="*/ 297234 h 384031"/>
                    <a:gd name="connsiteX337" fmla="*/ 170668 w 332830"/>
                    <a:gd name="connsiteY337" fmla="*/ 299428 h 384031"/>
                    <a:gd name="connsiteX338" fmla="*/ 170205 w 332830"/>
                    <a:gd name="connsiteY338" fmla="*/ 303809 h 384031"/>
                    <a:gd name="connsiteX339" fmla="*/ 169463 w 332830"/>
                    <a:gd name="connsiteY339" fmla="*/ 307798 h 384031"/>
                    <a:gd name="connsiteX340" fmla="*/ 173062 w 332830"/>
                    <a:gd name="connsiteY340" fmla="*/ 311173 h 384031"/>
                    <a:gd name="connsiteX341" fmla="*/ 175871 w 332830"/>
                    <a:gd name="connsiteY341" fmla="*/ 314157 h 384031"/>
                    <a:gd name="connsiteX342" fmla="*/ 183028 w 332830"/>
                    <a:gd name="connsiteY342" fmla="*/ 313758 h 384031"/>
                    <a:gd name="connsiteX343" fmla="*/ 188837 w 332830"/>
                    <a:gd name="connsiteY343" fmla="*/ 316551 h 384031"/>
                    <a:gd name="connsiteX344" fmla="*/ 192116 w 332830"/>
                    <a:gd name="connsiteY344" fmla="*/ 318921 h 384031"/>
                    <a:gd name="connsiteX345" fmla="*/ 197071 w 332830"/>
                    <a:gd name="connsiteY345" fmla="*/ 322671 h 384031"/>
                    <a:gd name="connsiteX346" fmla="*/ 202209 w 332830"/>
                    <a:gd name="connsiteY346" fmla="*/ 324698 h 384031"/>
                    <a:gd name="connsiteX347" fmla="*/ 208433 w 332830"/>
                    <a:gd name="connsiteY347" fmla="*/ 328392 h 384031"/>
                    <a:gd name="connsiteX348" fmla="*/ 212327 w 332830"/>
                    <a:gd name="connsiteY348" fmla="*/ 329996 h 384031"/>
                    <a:gd name="connsiteX349" fmla="*/ 216452 w 332830"/>
                    <a:gd name="connsiteY349" fmla="*/ 329693 h 384031"/>
                    <a:gd name="connsiteX350" fmla="*/ 221670 w 332830"/>
                    <a:gd name="connsiteY350" fmla="*/ 331663 h 384031"/>
                    <a:gd name="connsiteX351" fmla="*/ 225229 w 332830"/>
                    <a:gd name="connsiteY351" fmla="*/ 335302 h 384031"/>
                    <a:gd name="connsiteX352" fmla="*/ 227679 w 332830"/>
                    <a:gd name="connsiteY352" fmla="*/ 339850 h 384031"/>
                    <a:gd name="connsiteX353" fmla="*/ 231580 w 332830"/>
                    <a:gd name="connsiteY353" fmla="*/ 340847 h 384031"/>
                    <a:gd name="connsiteX354" fmla="*/ 236057 w 332830"/>
                    <a:gd name="connsiteY354" fmla="*/ 342818 h 384031"/>
                    <a:gd name="connsiteX355" fmla="*/ 240764 w 332830"/>
                    <a:gd name="connsiteY355" fmla="*/ 343233 h 384031"/>
                    <a:gd name="connsiteX356" fmla="*/ 245025 w 332830"/>
                    <a:gd name="connsiteY356" fmla="*/ 345036 h 384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</a:cxnLst>
                  <a:rect l="l" t="t" r="r" b="b"/>
                  <a:pathLst>
                    <a:path w="332830" h="384031">
                      <a:moveTo>
                        <a:pt x="261949" y="302612"/>
                      </a:moveTo>
                      <a:lnTo>
                        <a:pt x="266975" y="302412"/>
                      </a:lnTo>
                      <a:lnTo>
                        <a:pt x="271109" y="300840"/>
                      </a:lnTo>
                      <a:lnTo>
                        <a:pt x="272521" y="295638"/>
                      </a:lnTo>
                      <a:lnTo>
                        <a:pt x="276423" y="290412"/>
                      </a:lnTo>
                      <a:lnTo>
                        <a:pt x="280077" y="288672"/>
                      </a:lnTo>
                      <a:lnTo>
                        <a:pt x="283364" y="285481"/>
                      </a:lnTo>
                      <a:lnTo>
                        <a:pt x="282933" y="281300"/>
                      </a:lnTo>
                      <a:lnTo>
                        <a:pt x="282670" y="277302"/>
                      </a:lnTo>
                      <a:lnTo>
                        <a:pt x="282917" y="273137"/>
                      </a:lnTo>
                      <a:lnTo>
                        <a:pt x="288184" y="269754"/>
                      </a:lnTo>
                      <a:lnTo>
                        <a:pt x="293610" y="268382"/>
                      </a:lnTo>
                      <a:lnTo>
                        <a:pt x="298748" y="267504"/>
                      </a:lnTo>
                      <a:lnTo>
                        <a:pt x="296865" y="262980"/>
                      </a:lnTo>
                      <a:lnTo>
                        <a:pt x="296857" y="258384"/>
                      </a:lnTo>
                      <a:lnTo>
                        <a:pt x="297176" y="253764"/>
                      </a:lnTo>
                      <a:lnTo>
                        <a:pt x="293705" y="250197"/>
                      </a:lnTo>
                      <a:lnTo>
                        <a:pt x="289420" y="248490"/>
                      </a:lnTo>
                      <a:lnTo>
                        <a:pt x="280476" y="244859"/>
                      </a:lnTo>
                      <a:lnTo>
                        <a:pt x="278513" y="239880"/>
                      </a:lnTo>
                      <a:lnTo>
                        <a:pt x="281801" y="234303"/>
                      </a:lnTo>
                      <a:lnTo>
                        <a:pt x="281019" y="230337"/>
                      </a:lnTo>
                      <a:lnTo>
                        <a:pt x="286819" y="220068"/>
                      </a:lnTo>
                      <a:lnTo>
                        <a:pt x="291894" y="215528"/>
                      </a:lnTo>
                      <a:lnTo>
                        <a:pt x="296745" y="216949"/>
                      </a:lnTo>
                      <a:lnTo>
                        <a:pt x="299059" y="220268"/>
                      </a:lnTo>
                      <a:lnTo>
                        <a:pt x="303583" y="222143"/>
                      </a:lnTo>
                      <a:lnTo>
                        <a:pt x="310230" y="222438"/>
                      </a:lnTo>
                      <a:lnTo>
                        <a:pt x="315305" y="224018"/>
                      </a:lnTo>
                      <a:lnTo>
                        <a:pt x="317906" y="227577"/>
                      </a:lnTo>
                      <a:lnTo>
                        <a:pt x="319717" y="231526"/>
                      </a:lnTo>
                      <a:lnTo>
                        <a:pt x="322031" y="236098"/>
                      </a:lnTo>
                      <a:lnTo>
                        <a:pt x="327823" y="238548"/>
                      </a:lnTo>
                      <a:lnTo>
                        <a:pt x="331231" y="233106"/>
                      </a:lnTo>
                      <a:lnTo>
                        <a:pt x="332954" y="228007"/>
                      </a:lnTo>
                      <a:lnTo>
                        <a:pt x="331199" y="224202"/>
                      </a:lnTo>
                      <a:lnTo>
                        <a:pt x="326324" y="219685"/>
                      </a:lnTo>
                      <a:lnTo>
                        <a:pt x="320347" y="215217"/>
                      </a:lnTo>
                      <a:lnTo>
                        <a:pt x="318384" y="211571"/>
                      </a:lnTo>
                      <a:lnTo>
                        <a:pt x="313509" y="209935"/>
                      </a:lnTo>
                      <a:lnTo>
                        <a:pt x="309432" y="207701"/>
                      </a:lnTo>
                      <a:lnTo>
                        <a:pt x="305474" y="206440"/>
                      </a:lnTo>
                      <a:lnTo>
                        <a:pt x="297790" y="200711"/>
                      </a:lnTo>
                      <a:lnTo>
                        <a:pt x="288878" y="196610"/>
                      </a:lnTo>
                      <a:lnTo>
                        <a:pt x="280532" y="193745"/>
                      </a:lnTo>
                      <a:lnTo>
                        <a:pt x="265515" y="187243"/>
                      </a:lnTo>
                      <a:lnTo>
                        <a:pt x="259507" y="184514"/>
                      </a:lnTo>
                      <a:lnTo>
                        <a:pt x="257632" y="179024"/>
                      </a:lnTo>
                      <a:lnTo>
                        <a:pt x="261542" y="176614"/>
                      </a:lnTo>
                      <a:lnTo>
                        <a:pt x="264797" y="174245"/>
                      </a:lnTo>
                      <a:lnTo>
                        <a:pt x="260066" y="167726"/>
                      </a:lnTo>
                      <a:lnTo>
                        <a:pt x="243054" y="169497"/>
                      </a:lnTo>
                      <a:lnTo>
                        <a:pt x="236982" y="169106"/>
                      </a:lnTo>
                      <a:lnTo>
                        <a:pt x="231812" y="166473"/>
                      </a:lnTo>
                      <a:lnTo>
                        <a:pt x="224519" y="163577"/>
                      </a:lnTo>
                      <a:lnTo>
                        <a:pt x="222324" y="160018"/>
                      </a:lnTo>
                      <a:lnTo>
                        <a:pt x="214784" y="154489"/>
                      </a:lnTo>
                      <a:lnTo>
                        <a:pt x="207093" y="148959"/>
                      </a:lnTo>
                      <a:lnTo>
                        <a:pt x="202752" y="142241"/>
                      </a:lnTo>
                      <a:lnTo>
                        <a:pt x="198946" y="133551"/>
                      </a:lnTo>
                      <a:lnTo>
                        <a:pt x="196425" y="127032"/>
                      </a:lnTo>
                      <a:lnTo>
                        <a:pt x="193105" y="120705"/>
                      </a:lnTo>
                      <a:lnTo>
                        <a:pt x="190951" y="114785"/>
                      </a:lnTo>
                      <a:lnTo>
                        <a:pt x="187736" y="112415"/>
                      </a:lnTo>
                      <a:lnTo>
                        <a:pt x="177395" y="107667"/>
                      </a:lnTo>
                      <a:lnTo>
                        <a:pt x="170756" y="102704"/>
                      </a:lnTo>
                      <a:lnTo>
                        <a:pt x="164548" y="100367"/>
                      </a:lnTo>
                      <a:lnTo>
                        <a:pt x="157407" y="94039"/>
                      </a:lnTo>
                      <a:lnTo>
                        <a:pt x="153944" y="86930"/>
                      </a:lnTo>
                      <a:lnTo>
                        <a:pt x="152867" y="82190"/>
                      </a:lnTo>
                      <a:lnTo>
                        <a:pt x="151447" y="77052"/>
                      </a:lnTo>
                      <a:lnTo>
                        <a:pt x="151822" y="72312"/>
                      </a:lnTo>
                      <a:lnTo>
                        <a:pt x="155747" y="70732"/>
                      </a:lnTo>
                      <a:lnTo>
                        <a:pt x="156729" y="66807"/>
                      </a:lnTo>
                      <a:lnTo>
                        <a:pt x="152891" y="63272"/>
                      </a:lnTo>
                      <a:lnTo>
                        <a:pt x="151782" y="59290"/>
                      </a:lnTo>
                      <a:lnTo>
                        <a:pt x="152659" y="54694"/>
                      </a:lnTo>
                      <a:lnTo>
                        <a:pt x="158333" y="51224"/>
                      </a:lnTo>
                      <a:lnTo>
                        <a:pt x="164748" y="48184"/>
                      </a:lnTo>
                      <a:lnTo>
                        <a:pt x="170357" y="46508"/>
                      </a:lnTo>
                      <a:lnTo>
                        <a:pt x="174019" y="43971"/>
                      </a:lnTo>
                      <a:lnTo>
                        <a:pt x="180786" y="44752"/>
                      </a:lnTo>
                      <a:lnTo>
                        <a:pt x="184025" y="41242"/>
                      </a:lnTo>
                      <a:lnTo>
                        <a:pt x="188509" y="43667"/>
                      </a:lnTo>
                      <a:lnTo>
                        <a:pt x="190225" y="47465"/>
                      </a:lnTo>
                      <a:lnTo>
                        <a:pt x="190632" y="42550"/>
                      </a:lnTo>
                      <a:lnTo>
                        <a:pt x="185956" y="40723"/>
                      </a:lnTo>
                      <a:lnTo>
                        <a:pt x="186012" y="36159"/>
                      </a:lnTo>
                      <a:lnTo>
                        <a:pt x="182254" y="34675"/>
                      </a:lnTo>
                      <a:lnTo>
                        <a:pt x="185254" y="29816"/>
                      </a:lnTo>
                      <a:lnTo>
                        <a:pt x="182166" y="26927"/>
                      </a:lnTo>
                      <a:lnTo>
                        <a:pt x="178623" y="24901"/>
                      </a:lnTo>
                      <a:lnTo>
                        <a:pt x="182198" y="21103"/>
                      </a:lnTo>
                      <a:lnTo>
                        <a:pt x="185908" y="19634"/>
                      </a:lnTo>
                      <a:lnTo>
                        <a:pt x="183977" y="16132"/>
                      </a:lnTo>
                      <a:lnTo>
                        <a:pt x="179565" y="15725"/>
                      </a:lnTo>
                      <a:lnTo>
                        <a:pt x="175511" y="15701"/>
                      </a:lnTo>
                      <a:lnTo>
                        <a:pt x="169990" y="14384"/>
                      </a:lnTo>
                      <a:lnTo>
                        <a:pt x="164780" y="13937"/>
                      </a:lnTo>
                      <a:lnTo>
                        <a:pt x="160088" y="13100"/>
                      </a:lnTo>
                      <a:lnTo>
                        <a:pt x="155707" y="12509"/>
                      </a:lnTo>
                      <a:lnTo>
                        <a:pt x="151805" y="11097"/>
                      </a:lnTo>
                      <a:lnTo>
                        <a:pt x="147856" y="8025"/>
                      </a:lnTo>
                      <a:lnTo>
                        <a:pt x="145271" y="4426"/>
                      </a:lnTo>
                      <a:lnTo>
                        <a:pt x="143132" y="1011"/>
                      </a:lnTo>
                      <a:lnTo>
                        <a:pt x="137787" y="-2"/>
                      </a:lnTo>
                      <a:lnTo>
                        <a:pt x="133294" y="2009"/>
                      </a:lnTo>
                      <a:lnTo>
                        <a:pt x="128451" y="1155"/>
                      </a:lnTo>
                      <a:lnTo>
                        <a:pt x="124246" y="2160"/>
                      </a:lnTo>
                      <a:lnTo>
                        <a:pt x="119969" y="1969"/>
                      </a:lnTo>
                      <a:lnTo>
                        <a:pt x="116219" y="3485"/>
                      </a:lnTo>
                      <a:lnTo>
                        <a:pt x="114551" y="7873"/>
                      </a:lnTo>
                      <a:lnTo>
                        <a:pt x="110419" y="8887"/>
                      </a:lnTo>
                      <a:lnTo>
                        <a:pt x="106405" y="7897"/>
                      </a:lnTo>
                      <a:lnTo>
                        <a:pt x="101594" y="6469"/>
                      </a:lnTo>
                      <a:lnTo>
                        <a:pt x="98713" y="9373"/>
                      </a:lnTo>
                      <a:lnTo>
                        <a:pt x="100094" y="13682"/>
                      </a:lnTo>
                      <a:lnTo>
                        <a:pt x="96734" y="15956"/>
                      </a:lnTo>
                      <a:lnTo>
                        <a:pt x="93542" y="13267"/>
                      </a:lnTo>
                      <a:lnTo>
                        <a:pt x="89872" y="15126"/>
                      </a:lnTo>
                      <a:lnTo>
                        <a:pt x="88731" y="19124"/>
                      </a:lnTo>
                      <a:lnTo>
                        <a:pt x="90590" y="22898"/>
                      </a:lnTo>
                      <a:lnTo>
                        <a:pt x="86553" y="21629"/>
                      </a:lnTo>
                      <a:lnTo>
                        <a:pt x="81797" y="22930"/>
                      </a:lnTo>
                      <a:lnTo>
                        <a:pt x="76044" y="23999"/>
                      </a:lnTo>
                      <a:lnTo>
                        <a:pt x="73037" y="20257"/>
                      </a:lnTo>
                      <a:lnTo>
                        <a:pt x="69925" y="17352"/>
                      </a:lnTo>
                      <a:lnTo>
                        <a:pt x="68416" y="21318"/>
                      </a:lnTo>
                      <a:lnTo>
                        <a:pt x="66438" y="27470"/>
                      </a:lnTo>
                      <a:lnTo>
                        <a:pt x="63374" y="30095"/>
                      </a:lnTo>
                      <a:lnTo>
                        <a:pt x="62121" y="33981"/>
                      </a:lnTo>
                      <a:lnTo>
                        <a:pt x="63134" y="37962"/>
                      </a:lnTo>
                      <a:lnTo>
                        <a:pt x="58794" y="35976"/>
                      </a:lnTo>
                      <a:lnTo>
                        <a:pt x="56967" y="32401"/>
                      </a:lnTo>
                      <a:lnTo>
                        <a:pt x="51038" y="29784"/>
                      </a:lnTo>
                      <a:lnTo>
                        <a:pt x="46466" y="25427"/>
                      </a:lnTo>
                      <a:lnTo>
                        <a:pt x="46474" y="21382"/>
                      </a:lnTo>
                      <a:lnTo>
                        <a:pt x="42229" y="20017"/>
                      </a:lnTo>
                      <a:lnTo>
                        <a:pt x="39636" y="23927"/>
                      </a:lnTo>
                      <a:lnTo>
                        <a:pt x="38535" y="28651"/>
                      </a:lnTo>
                      <a:lnTo>
                        <a:pt x="35255" y="31292"/>
                      </a:lnTo>
                      <a:lnTo>
                        <a:pt x="32399" y="34140"/>
                      </a:lnTo>
                      <a:lnTo>
                        <a:pt x="29104" y="36414"/>
                      </a:lnTo>
                      <a:lnTo>
                        <a:pt x="24731" y="34978"/>
                      </a:lnTo>
                      <a:lnTo>
                        <a:pt x="20726" y="36111"/>
                      </a:lnTo>
                      <a:lnTo>
                        <a:pt x="16776" y="36973"/>
                      </a:lnTo>
                      <a:lnTo>
                        <a:pt x="12475" y="38122"/>
                      </a:lnTo>
                      <a:lnTo>
                        <a:pt x="8957" y="36103"/>
                      </a:lnTo>
                      <a:lnTo>
                        <a:pt x="5119" y="39103"/>
                      </a:lnTo>
                      <a:lnTo>
                        <a:pt x="3004" y="43037"/>
                      </a:lnTo>
                      <a:lnTo>
                        <a:pt x="7233" y="45375"/>
                      </a:lnTo>
                      <a:lnTo>
                        <a:pt x="8215" y="49269"/>
                      </a:lnTo>
                      <a:lnTo>
                        <a:pt x="13489" y="53418"/>
                      </a:lnTo>
                      <a:lnTo>
                        <a:pt x="12292" y="57471"/>
                      </a:lnTo>
                      <a:lnTo>
                        <a:pt x="8765" y="59458"/>
                      </a:lnTo>
                      <a:lnTo>
                        <a:pt x="4360" y="62203"/>
                      </a:lnTo>
                      <a:lnTo>
                        <a:pt x="124" y="62115"/>
                      </a:lnTo>
                      <a:lnTo>
                        <a:pt x="1919" y="66200"/>
                      </a:lnTo>
                      <a:lnTo>
                        <a:pt x="3722" y="70429"/>
                      </a:lnTo>
                      <a:lnTo>
                        <a:pt x="9132" y="71786"/>
                      </a:lnTo>
                      <a:lnTo>
                        <a:pt x="11079" y="76294"/>
                      </a:lnTo>
                      <a:lnTo>
                        <a:pt x="8087" y="79190"/>
                      </a:lnTo>
                      <a:lnTo>
                        <a:pt x="5526" y="82302"/>
                      </a:lnTo>
                      <a:lnTo>
                        <a:pt x="8031" y="85653"/>
                      </a:lnTo>
                      <a:lnTo>
                        <a:pt x="8582" y="89635"/>
                      </a:lnTo>
                      <a:lnTo>
                        <a:pt x="11933" y="92180"/>
                      </a:lnTo>
                      <a:lnTo>
                        <a:pt x="16369" y="94191"/>
                      </a:lnTo>
                      <a:lnTo>
                        <a:pt x="20806" y="95675"/>
                      </a:lnTo>
                      <a:lnTo>
                        <a:pt x="26814" y="94598"/>
                      </a:lnTo>
                      <a:lnTo>
                        <a:pt x="29000" y="98308"/>
                      </a:lnTo>
                      <a:lnTo>
                        <a:pt x="25394" y="101827"/>
                      </a:lnTo>
                      <a:lnTo>
                        <a:pt x="24484" y="106311"/>
                      </a:lnTo>
                      <a:lnTo>
                        <a:pt x="28697" y="107460"/>
                      </a:lnTo>
                      <a:lnTo>
                        <a:pt x="32375" y="105904"/>
                      </a:lnTo>
                      <a:lnTo>
                        <a:pt x="36732" y="105106"/>
                      </a:lnTo>
                      <a:lnTo>
                        <a:pt x="42054" y="101364"/>
                      </a:lnTo>
                      <a:lnTo>
                        <a:pt x="44751" y="95228"/>
                      </a:lnTo>
                      <a:lnTo>
                        <a:pt x="48397" y="93449"/>
                      </a:lnTo>
                      <a:lnTo>
                        <a:pt x="50264" y="89531"/>
                      </a:lnTo>
                      <a:lnTo>
                        <a:pt x="53863" y="87552"/>
                      </a:lnTo>
                      <a:lnTo>
                        <a:pt x="57772" y="86036"/>
                      </a:lnTo>
                      <a:lnTo>
                        <a:pt x="62640" y="87129"/>
                      </a:lnTo>
                      <a:lnTo>
                        <a:pt x="68010" y="88310"/>
                      </a:lnTo>
                      <a:lnTo>
                        <a:pt x="72414" y="89403"/>
                      </a:lnTo>
                      <a:lnTo>
                        <a:pt x="75574" y="91869"/>
                      </a:lnTo>
                      <a:lnTo>
                        <a:pt x="79659" y="93983"/>
                      </a:lnTo>
                      <a:lnTo>
                        <a:pt x="83385" y="96050"/>
                      </a:lnTo>
                      <a:lnTo>
                        <a:pt x="87470" y="98388"/>
                      </a:lnTo>
                      <a:lnTo>
                        <a:pt x="92577" y="99050"/>
                      </a:lnTo>
                      <a:lnTo>
                        <a:pt x="98617" y="105497"/>
                      </a:lnTo>
                      <a:lnTo>
                        <a:pt x="99383" y="111426"/>
                      </a:lnTo>
                      <a:lnTo>
                        <a:pt x="100381" y="115463"/>
                      </a:lnTo>
                      <a:lnTo>
                        <a:pt x="103508" y="119915"/>
                      </a:lnTo>
                      <a:lnTo>
                        <a:pt x="106269" y="123474"/>
                      </a:lnTo>
                      <a:lnTo>
                        <a:pt x="107466" y="131373"/>
                      </a:lnTo>
                      <a:lnTo>
                        <a:pt x="107514" y="135722"/>
                      </a:lnTo>
                      <a:lnTo>
                        <a:pt x="112676" y="135131"/>
                      </a:lnTo>
                      <a:lnTo>
                        <a:pt x="114336" y="139081"/>
                      </a:lnTo>
                      <a:lnTo>
                        <a:pt x="119682" y="142041"/>
                      </a:lnTo>
                      <a:lnTo>
                        <a:pt x="122618" y="145400"/>
                      </a:lnTo>
                      <a:lnTo>
                        <a:pt x="125626" y="148033"/>
                      </a:lnTo>
                      <a:lnTo>
                        <a:pt x="123608" y="152119"/>
                      </a:lnTo>
                      <a:lnTo>
                        <a:pt x="128204" y="152558"/>
                      </a:lnTo>
                      <a:lnTo>
                        <a:pt x="136462" y="154879"/>
                      </a:lnTo>
                      <a:lnTo>
                        <a:pt x="140539" y="158231"/>
                      </a:lnTo>
                      <a:lnTo>
                        <a:pt x="144840" y="165156"/>
                      </a:lnTo>
                      <a:lnTo>
                        <a:pt x="154032" y="169106"/>
                      </a:lnTo>
                      <a:lnTo>
                        <a:pt x="156114" y="174245"/>
                      </a:lnTo>
                      <a:lnTo>
                        <a:pt x="161540" y="177596"/>
                      </a:lnTo>
                      <a:lnTo>
                        <a:pt x="167700" y="185104"/>
                      </a:lnTo>
                      <a:lnTo>
                        <a:pt x="171729" y="185894"/>
                      </a:lnTo>
                      <a:lnTo>
                        <a:pt x="176365" y="187673"/>
                      </a:lnTo>
                      <a:lnTo>
                        <a:pt x="179262" y="192213"/>
                      </a:lnTo>
                      <a:lnTo>
                        <a:pt x="183084" y="190442"/>
                      </a:lnTo>
                      <a:lnTo>
                        <a:pt x="187640" y="189844"/>
                      </a:lnTo>
                      <a:lnTo>
                        <a:pt x="194374" y="192525"/>
                      </a:lnTo>
                      <a:lnTo>
                        <a:pt x="199600" y="192413"/>
                      </a:lnTo>
                      <a:lnTo>
                        <a:pt x="203303" y="196562"/>
                      </a:lnTo>
                      <a:lnTo>
                        <a:pt x="207851" y="203480"/>
                      </a:lnTo>
                      <a:lnTo>
                        <a:pt x="212151" y="206440"/>
                      </a:lnTo>
                      <a:lnTo>
                        <a:pt x="217162" y="206895"/>
                      </a:lnTo>
                      <a:lnTo>
                        <a:pt x="218080" y="211579"/>
                      </a:lnTo>
                      <a:lnTo>
                        <a:pt x="223394" y="212369"/>
                      </a:lnTo>
                      <a:lnTo>
                        <a:pt x="228684" y="210390"/>
                      </a:lnTo>
                      <a:lnTo>
                        <a:pt x="234437" y="217499"/>
                      </a:lnTo>
                      <a:lnTo>
                        <a:pt x="234349" y="223428"/>
                      </a:lnTo>
                      <a:lnTo>
                        <a:pt x="236743" y="226986"/>
                      </a:lnTo>
                      <a:lnTo>
                        <a:pt x="243708" y="229946"/>
                      </a:lnTo>
                      <a:lnTo>
                        <a:pt x="248193" y="232715"/>
                      </a:lnTo>
                      <a:lnTo>
                        <a:pt x="253315" y="230537"/>
                      </a:lnTo>
                      <a:lnTo>
                        <a:pt x="257217" y="234502"/>
                      </a:lnTo>
                      <a:lnTo>
                        <a:pt x="261494" y="248043"/>
                      </a:lnTo>
                      <a:lnTo>
                        <a:pt x="265754" y="252822"/>
                      </a:lnTo>
                      <a:lnTo>
                        <a:pt x="267294" y="258910"/>
                      </a:lnTo>
                      <a:lnTo>
                        <a:pt x="268515" y="264009"/>
                      </a:lnTo>
                      <a:lnTo>
                        <a:pt x="270143" y="267759"/>
                      </a:lnTo>
                      <a:lnTo>
                        <a:pt x="271866" y="274134"/>
                      </a:lnTo>
                      <a:lnTo>
                        <a:pt x="265794" y="275331"/>
                      </a:lnTo>
                      <a:lnTo>
                        <a:pt x="262371" y="279113"/>
                      </a:lnTo>
                      <a:lnTo>
                        <a:pt x="264797" y="283494"/>
                      </a:lnTo>
                      <a:lnTo>
                        <a:pt x="262731" y="287874"/>
                      </a:lnTo>
                      <a:lnTo>
                        <a:pt x="258789" y="291457"/>
                      </a:lnTo>
                      <a:lnTo>
                        <a:pt x="258199" y="295550"/>
                      </a:lnTo>
                      <a:lnTo>
                        <a:pt x="260728" y="302189"/>
                      </a:lnTo>
                      <a:close/>
                      <a:moveTo>
                        <a:pt x="104577" y="142488"/>
                      </a:moveTo>
                      <a:lnTo>
                        <a:pt x="105416" y="138459"/>
                      </a:lnTo>
                      <a:lnTo>
                        <a:pt x="100851" y="139328"/>
                      </a:lnTo>
                      <a:lnTo>
                        <a:pt x="96527" y="140517"/>
                      </a:lnTo>
                      <a:lnTo>
                        <a:pt x="100740" y="141802"/>
                      </a:lnTo>
                      <a:close/>
                      <a:moveTo>
                        <a:pt x="47910" y="200033"/>
                      </a:moveTo>
                      <a:lnTo>
                        <a:pt x="50128" y="196243"/>
                      </a:lnTo>
                      <a:lnTo>
                        <a:pt x="46698" y="199323"/>
                      </a:lnTo>
                      <a:close/>
                      <a:moveTo>
                        <a:pt x="54740" y="267935"/>
                      </a:moveTo>
                      <a:lnTo>
                        <a:pt x="54581" y="262956"/>
                      </a:lnTo>
                      <a:lnTo>
                        <a:pt x="54740" y="267935"/>
                      </a:lnTo>
                      <a:close/>
                      <a:moveTo>
                        <a:pt x="66757" y="270201"/>
                      </a:moveTo>
                      <a:lnTo>
                        <a:pt x="70124" y="267847"/>
                      </a:lnTo>
                      <a:lnTo>
                        <a:pt x="72015" y="264137"/>
                      </a:lnTo>
                      <a:lnTo>
                        <a:pt x="73196" y="259645"/>
                      </a:lnTo>
                      <a:lnTo>
                        <a:pt x="77489" y="258855"/>
                      </a:lnTo>
                      <a:lnTo>
                        <a:pt x="81869" y="261248"/>
                      </a:lnTo>
                      <a:lnTo>
                        <a:pt x="86537" y="262038"/>
                      </a:lnTo>
                      <a:lnTo>
                        <a:pt x="87183" y="257059"/>
                      </a:lnTo>
                      <a:lnTo>
                        <a:pt x="88412" y="251354"/>
                      </a:lnTo>
                      <a:lnTo>
                        <a:pt x="88548" y="244716"/>
                      </a:lnTo>
                      <a:lnTo>
                        <a:pt x="88899" y="240726"/>
                      </a:lnTo>
                      <a:lnTo>
                        <a:pt x="89226" y="236146"/>
                      </a:lnTo>
                      <a:lnTo>
                        <a:pt x="90303" y="230194"/>
                      </a:lnTo>
                      <a:lnTo>
                        <a:pt x="87159" y="226244"/>
                      </a:lnTo>
                      <a:lnTo>
                        <a:pt x="89361" y="220124"/>
                      </a:lnTo>
                      <a:lnTo>
                        <a:pt x="91963" y="215776"/>
                      </a:lnTo>
                      <a:lnTo>
                        <a:pt x="89753" y="210446"/>
                      </a:lnTo>
                      <a:lnTo>
                        <a:pt x="87590" y="206296"/>
                      </a:lnTo>
                      <a:lnTo>
                        <a:pt x="85061" y="202897"/>
                      </a:lnTo>
                      <a:lnTo>
                        <a:pt x="84143" y="198788"/>
                      </a:lnTo>
                      <a:lnTo>
                        <a:pt x="82795" y="194248"/>
                      </a:lnTo>
                      <a:lnTo>
                        <a:pt x="77824" y="193059"/>
                      </a:lnTo>
                      <a:lnTo>
                        <a:pt x="73810" y="191280"/>
                      </a:lnTo>
                      <a:lnTo>
                        <a:pt x="71034" y="195429"/>
                      </a:lnTo>
                      <a:lnTo>
                        <a:pt x="66877" y="197998"/>
                      </a:lnTo>
                      <a:lnTo>
                        <a:pt x="63581" y="201748"/>
                      </a:lnTo>
                      <a:lnTo>
                        <a:pt x="57150" y="205108"/>
                      </a:lnTo>
                      <a:lnTo>
                        <a:pt x="50072" y="204717"/>
                      </a:lnTo>
                      <a:lnTo>
                        <a:pt x="46809" y="200958"/>
                      </a:lnTo>
                      <a:lnTo>
                        <a:pt x="46650" y="205507"/>
                      </a:lnTo>
                      <a:lnTo>
                        <a:pt x="46650" y="209879"/>
                      </a:lnTo>
                      <a:lnTo>
                        <a:pt x="49737" y="213206"/>
                      </a:lnTo>
                      <a:lnTo>
                        <a:pt x="51684" y="216765"/>
                      </a:lnTo>
                      <a:lnTo>
                        <a:pt x="52514" y="221114"/>
                      </a:lnTo>
                      <a:lnTo>
                        <a:pt x="55148" y="225454"/>
                      </a:lnTo>
                      <a:lnTo>
                        <a:pt x="55490" y="230002"/>
                      </a:lnTo>
                      <a:lnTo>
                        <a:pt x="53153" y="233497"/>
                      </a:lnTo>
                      <a:lnTo>
                        <a:pt x="56360" y="235947"/>
                      </a:lnTo>
                      <a:lnTo>
                        <a:pt x="56719" y="241923"/>
                      </a:lnTo>
                      <a:lnTo>
                        <a:pt x="55355" y="245705"/>
                      </a:lnTo>
                      <a:lnTo>
                        <a:pt x="53703" y="250883"/>
                      </a:lnTo>
                      <a:lnTo>
                        <a:pt x="53911" y="254913"/>
                      </a:lnTo>
                      <a:lnTo>
                        <a:pt x="54286" y="260538"/>
                      </a:lnTo>
                      <a:lnTo>
                        <a:pt x="59289" y="264823"/>
                      </a:lnTo>
                      <a:lnTo>
                        <a:pt x="60573" y="268613"/>
                      </a:lnTo>
                      <a:lnTo>
                        <a:pt x="65808" y="269826"/>
                      </a:lnTo>
                      <a:close/>
                      <a:moveTo>
                        <a:pt x="159098" y="342308"/>
                      </a:moveTo>
                      <a:lnTo>
                        <a:pt x="156314" y="338853"/>
                      </a:lnTo>
                      <a:lnTo>
                        <a:pt x="159098" y="342308"/>
                      </a:lnTo>
                      <a:close/>
                      <a:moveTo>
                        <a:pt x="177929" y="384030"/>
                      </a:moveTo>
                      <a:lnTo>
                        <a:pt x="173349" y="382179"/>
                      </a:lnTo>
                      <a:lnTo>
                        <a:pt x="177929" y="384030"/>
                      </a:lnTo>
                      <a:close/>
                      <a:moveTo>
                        <a:pt x="245400" y="345228"/>
                      </a:moveTo>
                      <a:lnTo>
                        <a:pt x="245456" y="340448"/>
                      </a:lnTo>
                      <a:lnTo>
                        <a:pt x="247227" y="335430"/>
                      </a:lnTo>
                      <a:lnTo>
                        <a:pt x="251743" y="333275"/>
                      </a:lnTo>
                      <a:lnTo>
                        <a:pt x="250347" y="329493"/>
                      </a:lnTo>
                      <a:lnTo>
                        <a:pt x="247012" y="326708"/>
                      </a:lnTo>
                      <a:lnTo>
                        <a:pt x="244602" y="322839"/>
                      </a:lnTo>
                      <a:lnTo>
                        <a:pt x="243924" y="316567"/>
                      </a:lnTo>
                      <a:lnTo>
                        <a:pt x="247028" y="309577"/>
                      </a:lnTo>
                      <a:lnTo>
                        <a:pt x="248863" y="304543"/>
                      </a:lnTo>
                      <a:lnTo>
                        <a:pt x="253252" y="298175"/>
                      </a:lnTo>
                      <a:lnTo>
                        <a:pt x="255988" y="291649"/>
                      </a:lnTo>
                      <a:lnTo>
                        <a:pt x="246876" y="292654"/>
                      </a:lnTo>
                      <a:lnTo>
                        <a:pt x="242240" y="295837"/>
                      </a:lnTo>
                      <a:lnTo>
                        <a:pt x="238785" y="293651"/>
                      </a:lnTo>
                      <a:lnTo>
                        <a:pt x="232921" y="294266"/>
                      </a:lnTo>
                      <a:lnTo>
                        <a:pt x="227854" y="297633"/>
                      </a:lnTo>
                      <a:lnTo>
                        <a:pt x="223753" y="298670"/>
                      </a:lnTo>
                      <a:lnTo>
                        <a:pt x="216245" y="298933"/>
                      </a:lnTo>
                      <a:lnTo>
                        <a:pt x="210954" y="298822"/>
                      </a:lnTo>
                      <a:lnTo>
                        <a:pt x="205201" y="300617"/>
                      </a:lnTo>
                      <a:lnTo>
                        <a:pt x="201443" y="299213"/>
                      </a:lnTo>
                      <a:lnTo>
                        <a:pt x="198802" y="296037"/>
                      </a:lnTo>
                      <a:lnTo>
                        <a:pt x="194446" y="295439"/>
                      </a:lnTo>
                      <a:lnTo>
                        <a:pt x="190983" y="292853"/>
                      </a:lnTo>
                      <a:lnTo>
                        <a:pt x="186251" y="294202"/>
                      </a:lnTo>
                      <a:lnTo>
                        <a:pt x="184137" y="298104"/>
                      </a:lnTo>
                      <a:lnTo>
                        <a:pt x="179772" y="297952"/>
                      </a:lnTo>
                      <a:lnTo>
                        <a:pt x="177474" y="293851"/>
                      </a:lnTo>
                      <a:lnTo>
                        <a:pt x="174227" y="297234"/>
                      </a:lnTo>
                      <a:lnTo>
                        <a:pt x="170668" y="299428"/>
                      </a:lnTo>
                      <a:lnTo>
                        <a:pt x="170205" y="303809"/>
                      </a:lnTo>
                      <a:lnTo>
                        <a:pt x="169463" y="307798"/>
                      </a:lnTo>
                      <a:lnTo>
                        <a:pt x="173062" y="311173"/>
                      </a:lnTo>
                      <a:lnTo>
                        <a:pt x="175871" y="314157"/>
                      </a:lnTo>
                      <a:lnTo>
                        <a:pt x="183028" y="313758"/>
                      </a:lnTo>
                      <a:lnTo>
                        <a:pt x="188837" y="316551"/>
                      </a:lnTo>
                      <a:lnTo>
                        <a:pt x="192116" y="318921"/>
                      </a:lnTo>
                      <a:lnTo>
                        <a:pt x="197071" y="322671"/>
                      </a:lnTo>
                      <a:lnTo>
                        <a:pt x="202209" y="324698"/>
                      </a:lnTo>
                      <a:lnTo>
                        <a:pt x="208433" y="328392"/>
                      </a:lnTo>
                      <a:lnTo>
                        <a:pt x="212327" y="329996"/>
                      </a:lnTo>
                      <a:lnTo>
                        <a:pt x="216452" y="329693"/>
                      </a:lnTo>
                      <a:lnTo>
                        <a:pt x="221670" y="331663"/>
                      </a:lnTo>
                      <a:lnTo>
                        <a:pt x="225229" y="335302"/>
                      </a:lnTo>
                      <a:lnTo>
                        <a:pt x="227679" y="339850"/>
                      </a:lnTo>
                      <a:lnTo>
                        <a:pt x="231580" y="340847"/>
                      </a:lnTo>
                      <a:lnTo>
                        <a:pt x="236057" y="342818"/>
                      </a:lnTo>
                      <a:lnTo>
                        <a:pt x="240764" y="343233"/>
                      </a:lnTo>
                      <a:lnTo>
                        <a:pt x="245025" y="345036"/>
                      </a:lnTo>
                      <a:close/>
                    </a:path>
                  </a:pathLst>
                </a:custGeom>
                <a:solidFill>
                  <a:srgbClr val="0F9ED5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37ADA347-E740-4911-B893-63CA6AFB846B}"/>
                    </a:ext>
                  </a:extLst>
                </p:cNvPr>
                <p:cNvSpPr/>
                <p:nvPr/>
              </p:nvSpPr>
              <p:spPr>
                <a:xfrm>
                  <a:off x="2947089" y="4189381"/>
                  <a:ext cx="1520864" cy="1270705"/>
                </a:xfrm>
                <a:custGeom>
                  <a:avLst/>
                  <a:gdLst>
                    <a:gd name="connsiteX0" fmla="*/ 834 w 1520864"/>
                    <a:gd name="connsiteY0" fmla="*/ 322152 h 1270704"/>
                    <a:gd name="connsiteX1" fmla="*/ 5845 w 1520864"/>
                    <a:gd name="connsiteY1" fmla="*/ 319631 h 1270704"/>
                    <a:gd name="connsiteX2" fmla="*/ 962 w 1520864"/>
                    <a:gd name="connsiteY2" fmla="*/ 317437 h 1270704"/>
                    <a:gd name="connsiteX3" fmla="*/ 124 w 1520864"/>
                    <a:gd name="connsiteY3" fmla="*/ 321522 h 1270704"/>
                    <a:gd name="connsiteX4" fmla="*/ 936347 w 1520864"/>
                    <a:gd name="connsiteY4" fmla="*/ 540004 h 1270704"/>
                    <a:gd name="connsiteX5" fmla="*/ 940727 w 1520864"/>
                    <a:gd name="connsiteY5" fmla="*/ 539901 h 1270704"/>
                    <a:gd name="connsiteX6" fmla="*/ 937392 w 1520864"/>
                    <a:gd name="connsiteY6" fmla="*/ 537403 h 1270704"/>
                    <a:gd name="connsiteX7" fmla="*/ 1155109 w 1520864"/>
                    <a:gd name="connsiteY7" fmla="*/ 873736 h 1270704"/>
                    <a:gd name="connsiteX8" fmla="*/ 1160263 w 1520864"/>
                    <a:gd name="connsiteY8" fmla="*/ 872029 h 1270704"/>
                    <a:gd name="connsiteX9" fmla="*/ 1154630 w 1520864"/>
                    <a:gd name="connsiteY9" fmla="*/ 868853 h 1270704"/>
                    <a:gd name="connsiteX10" fmla="*/ 1155109 w 1520864"/>
                    <a:gd name="connsiteY10" fmla="*/ 873736 h 1270704"/>
                    <a:gd name="connsiteX11" fmla="*/ 1180243 w 1520864"/>
                    <a:gd name="connsiteY11" fmla="*/ 837384 h 1270704"/>
                    <a:gd name="connsiteX12" fmla="*/ 1177482 w 1520864"/>
                    <a:gd name="connsiteY12" fmla="*/ 834192 h 1270704"/>
                    <a:gd name="connsiteX13" fmla="*/ 1174378 w 1520864"/>
                    <a:gd name="connsiteY13" fmla="*/ 831096 h 1270704"/>
                    <a:gd name="connsiteX14" fmla="*/ 1176524 w 1520864"/>
                    <a:gd name="connsiteY14" fmla="*/ 835126 h 1270704"/>
                    <a:gd name="connsiteX15" fmla="*/ 1180243 w 1520864"/>
                    <a:gd name="connsiteY15" fmla="*/ 837384 h 1270704"/>
                    <a:gd name="connsiteX16" fmla="*/ 1176444 w 1520864"/>
                    <a:gd name="connsiteY16" fmla="*/ 841541 h 1270704"/>
                    <a:gd name="connsiteX17" fmla="*/ 1174322 w 1520864"/>
                    <a:gd name="connsiteY17" fmla="*/ 836913 h 1270704"/>
                    <a:gd name="connsiteX18" fmla="*/ 1176444 w 1520864"/>
                    <a:gd name="connsiteY18" fmla="*/ 841541 h 1270704"/>
                    <a:gd name="connsiteX19" fmla="*/ 1177562 w 1520864"/>
                    <a:gd name="connsiteY19" fmla="*/ 865398 h 1270704"/>
                    <a:gd name="connsiteX20" fmla="*/ 1181049 w 1520864"/>
                    <a:gd name="connsiteY20" fmla="*/ 861800 h 1270704"/>
                    <a:gd name="connsiteX21" fmla="*/ 1177298 w 1520864"/>
                    <a:gd name="connsiteY21" fmla="*/ 858050 h 1270704"/>
                    <a:gd name="connsiteX22" fmla="*/ 1181368 w 1520864"/>
                    <a:gd name="connsiteY22" fmla="*/ 854946 h 1270704"/>
                    <a:gd name="connsiteX23" fmla="*/ 1180251 w 1520864"/>
                    <a:gd name="connsiteY23" fmla="*/ 850318 h 1270704"/>
                    <a:gd name="connsiteX24" fmla="*/ 1173349 w 1520864"/>
                    <a:gd name="connsiteY24" fmla="*/ 846273 h 1270704"/>
                    <a:gd name="connsiteX25" fmla="*/ 1178296 w 1520864"/>
                    <a:gd name="connsiteY25" fmla="*/ 847549 h 1270704"/>
                    <a:gd name="connsiteX26" fmla="*/ 1177857 w 1520864"/>
                    <a:gd name="connsiteY26" fmla="*/ 843105 h 1270704"/>
                    <a:gd name="connsiteX27" fmla="*/ 1173516 w 1520864"/>
                    <a:gd name="connsiteY27" fmla="*/ 841110 h 1270704"/>
                    <a:gd name="connsiteX28" fmla="*/ 1169599 w 1520864"/>
                    <a:gd name="connsiteY28" fmla="*/ 838286 h 1270704"/>
                    <a:gd name="connsiteX29" fmla="*/ 1168601 w 1520864"/>
                    <a:gd name="connsiteY29" fmla="*/ 834009 h 1270704"/>
                    <a:gd name="connsiteX30" fmla="*/ 1172838 w 1520864"/>
                    <a:gd name="connsiteY30" fmla="*/ 836259 h 1270704"/>
                    <a:gd name="connsiteX31" fmla="*/ 1170452 w 1520864"/>
                    <a:gd name="connsiteY31" fmla="*/ 831431 h 1270704"/>
                    <a:gd name="connsiteX32" fmla="*/ 1175272 w 1520864"/>
                    <a:gd name="connsiteY32" fmla="*/ 829437 h 1270704"/>
                    <a:gd name="connsiteX33" fmla="*/ 1176556 w 1520864"/>
                    <a:gd name="connsiteY33" fmla="*/ 824793 h 1270704"/>
                    <a:gd name="connsiteX34" fmla="*/ 1172567 w 1520864"/>
                    <a:gd name="connsiteY34" fmla="*/ 822966 h 1270704"/>
                    <a:gd name="connsiteX35" fmla="*/ 1171122 w 1520864"/>
                    <a:gd name="connsiteY35" fmla="*/ 818418 h 1270704"/>
                    <a:gd name="connsiteX36" fmla="*/ 1169303 w 1520864"/>
                    <a:gd name="connsiteY36" fmla="*/ 814492 h 1270704"/>
                    <a:gd name="connsiteX37" fmla="*/ 1165840 w 1520864"/>
                    <a:gd name="connsiteY37" fmla="*/ 811157 h 1270704"/>
                    <a:gd name="connsiteX38" fmla="*/ 1161859 w 1520864"/>
                    <a:gd name="connsiteY38" fmla="*/ 813511 h 1270704"/>
                    <a:gd name="connsiteX39" fmla="*/ 1155875 w 1520864"/>
                    <a:gd name="connsiteY39" fmla="*/ 813383 h 1270704"/>
                    <a:gd name="connsiteX40" fmla="*/ 1156944 w 1520864"/>
                    <a:gd name="connsiteY40" fmla="*/ 820460 h 1270704"/>
                    <a:gd name="connsiteX41" fmla="*/ 1155452 w 1520864"/>
                    <a:gd name="connsiteY41" fmla="*/ 824737 h 1270704"/>
                    <a:gd name="connsiteX42" fmla="*/ 1156816 w 1520864"/>
                    <a:gd name="connsiteY42" fmla="*/ 828998 h 1270704"/>
                    <a:gd name="connsiteX43" fmla="*/ 1157494 w 1520864"/>
                    <a:gd name="connsiteY43" fmla="*/ 834009 h 1270704"/>
                    <a:gd name="connsiteX44" fmla="*/ 1160710 w 1520864"/>
                    <a:gd name="connsiteY44" fmla="*/ 838940 h 1270704"/>
                    <a:gd name="connsiteX45" fmla="*/ 1161516 w 1520864"/>
                    <a:gd name="connsiteY45" fmla="*/ 843504 h 1270704"/>
                    <a:gd name="connsiteX46" fmla="*/ 1162433 w 1520864"/>
                    <a:gd name="connsiteY46" fmla="*/ 848052 h 1270704"/>
                    <a:gd name="connsiteX47" fmla="*/ 1161197 w 1520864"/>
                    <a:gd name="connsiteY47" fmla="*/ 853925 h 1270704"/>
                    <a:gd name="connsiteX48" fmla="*/ 1160510 w 1520864"/>
                    <a:gd name="connsiteY48" fmla="*/ 858648 h 1270704"/>
                    <a:gd name="connsiteX49" fmla="*/ 1163878 w 1520864"/>
                    <a:gd name="connsiteY49" fmla="*/ 862000 h 1270704"/>
                    <a:gd name="connsiteX50" fmla="*/ 1168801 w 1520864"/>
                    <a:gd name="connsiteY50" fmla="*/ 862837 h 1270704"/>
                    <a:gd name="connsiteX51" fmla="*/ 1172934 w 1520864"/>
                    <a:gd name="connsiteY51" fmla="*/ 863404 h 1270704"/>
                    <a:gd name="connsiteX52" fmla="*/ 1176484 w 1520864"/>
                    <a:gd name="connsiteY52" fmla="*/ 865335 h 1270704"/>
                    <a:gd name="connsiteX53" fmla="*/ 1186777 w 1520864"/>
                    <a:gd name="connsiteY53" fmla="*/ 851754 h 1270704"/>
                    <a:gd name="connsiteX54" fmla="*/ 1180434 w 1520864"/>
                    <a:gd name="connsiteY54" fmla="*/ 848483 h 1270704"/>
                    <a:gd name="connsiteX55" fmla="*/ 1186777 w 1520864"/>
                    <a:gd name="connsiteY55" fmla="*/ 851754 h 1270704"/>
                    <a:gd name="connsiteX56" fmla="*/ 1180346 w 1520864"/>
                    <a:gd name="connsiteY56" fmla="*/ 864433 h 1270704"/>
                    <a:gd name="connsiteX57" fmla="*/ 1177099 w 1520864"/>
                    <a:gd name="connsiteY57" fmla="*/ 861984 h 1270704"/>
                    <a:gd name="connsiteX58" fmla="*/ 1180346 w 1520864"/>
                    <a:gd name="connsiteY58" fmla="*/ 864433 h 1270704"/>
                    <a:gd name="connsiteX59" fmla="*/ 1166032 w 1520864"/>
                    <a:gd name="connsiteY59" fmla="*/ 906802 h 1270704"/>
                    <a:gd name="connsiteX60" fmla="*/ 1163973 w 1520864"/>
                    <a:gd name="connsiteY60" fmla="*/ 902501 h 1270704"/>
                    <a:gd name="connsiteX61" fmla="*/ 1166032 w 1520864"/>
                    <a:gd name="connsiteY61" fmla="*/ 906802 h 1270704"/>
                    <a:gd name="connsiteX62" fmla="*/ 1159976 w 1520864"/>
                    <a:gd name="connsiteY62" fmla="*/ 915268 h 1270704"/>
                    <a:gd name="connsiteX63" fmla="*/ 1158651 w 1520864"/>
                    <a:gd name="connsiteY63" fmla="*/ 910177 h 1270704"/>
                    <a:gd name="connsiteX64" fmla="*/ 1158771 w 1520864"/>
                    <a:gd name="connsiteY64" fmla="*/ 914478 h 1270704"/>
                    <a:gd name="connsiteX65" fmla="*/ 1180578 w 1520864"/>
                    <a:gd name="connsiteY65" fmla="*/ 882945 h 1270704"/>
                    <a:gd name="connsiteX66" fmla="*/ 1182788 w 1520864"/>
                    <a:gd name="connsiteY66" fmla="*/ 879513 h 1270704"/>
                    <a:gd name="connsiteX67" fmla="*/ 1175782 w 1520864"/>
                    <a:gd name="connsiteY67" fmla="*/ 877966 h 1270704"/>
                    <a:gd name="connsiteX68" fmla="*/ 1177881 w 1520864"/>
                    <a:gd name="connsiteY68" fmla="*/ 881389 h 1270704"/>
                    <a:gd name="connsiteX69" fmla="*/ 1175152 w 1520864"/>
                    <a:gd name="connsiteY69" fmla="*/ 887684 h 1270704"/>
                    <a:gd name="connsiteX70" fmla="*/ 1171131 w 1520864"/>
                    <a:gd name="connsiteY70" fmla="*/ 886831 h 1270704"/>
                    <a:gd name="connsiteX71" fmla="*/ 1175152 w 1520864"/>
                    <a:gd name="connsiteY71" fmla="*/ 887684 h 1270704"/>
                    <a:gd name="connsiteX72" fmla="*/ 1175846 w 1520864"/>
                    <a:gd name="connsiteY72" fmla="*/ 889008 h 1270704"/>
                    <a:gd name="connsiteX73" fmla="*/ 1171178 w 1520864"/>
                    <a:gd name="connsiteY73" fmla="*/ 887468 h 1270704"/>
                    <a:gd name="connsiteX74" fmla="*/ 1175846 w 1520864"/>
                    <a:gd name="connsiteY74" fmla="*/ 889008 h 1270704"/>
                    <a:gd name="connsiteX75" fmla="*/ 1175623 w 1520864"/>
                    <a:gd name="connsiteY75" fmla="*/ 894817 h 1270704"/>
                    <a:gd name="connsiteX76" fmla="*/ 1171920 w 1520864"/>
                    <a:gd name="connsiteY76" fmla="*/ 892120 h 1270704"/>
                    <a:gd name="connsiteX77" fmla="*/ 1175623 w 1520864"/>
                    <a:gd name="connsiteY77" fmla="*/ 894817 h 1270704"/>
                    <a:gd name="connsiteX78" fmla="*/ 1186371 w 1520864"/>
                    <a:gd name="connsiteY78" fmla="*/ 891187 h 1270704"/>
                    <a:gd name="connsiteX79" fmla="*/ 1182261 w 1520864"/>
                    <a:gd name="connsiteY79" fmla="*/ 887684 h 1270704"/>
                    <a:gd name="connsiteX80" fmla="*/ 1186371 w 1520864"/>
                    <a:gd name="connsiteY80" fmla="*/ 891187 h 1270704"/>
                    <a:gd name="connsiteX81" fmla="*/ 1183019 w 1520864"/>
                    <a:gd name="connsiteY81" fmla="*/ 895623 h 1270704"/>
                    <a:gd name="connsiteX82" fmla="*/ 1186099 w 1520864"/>
                    <a:gd name="connsiteY82" fmla="*/ 892344 h 1270704"/>
                    <a:gd name="connsiteX83" fmla="*/ 1181455 w 1520864"/>
                    <a:gd name="connsiteY83" fmla="*/ 889559 h 1270704"/>
                    <a:gd name="connsiteX84" fmla="*/ 1181216 w 1520864"/>
                    <a:gd name="connsiteY84" fmla="*/ 894211 h 1270704"/>
                    <a:gd name="connsiteX85" fmla="*/ 1184854 w 1520864"/>
                    <a:gd name="connsiteY85" fmla="*/ 884293 h 1270704"/>
                    <a:gd name="connsiteX86" fmla="*/ 1181232 w 1520864"/>
                    <a:gd name="connsiteY86" fmla="*/ 882274 h 1270704"/>
                    <a:gd name="connsiteX87" fmla="*/ 1184854 w 1520864"/>
                    <a:gd name="connsiteY87" fmla="*/ 884293 h 1270704"/>
                    <a:gd name="connsiteX88" fmla="*/ 1190583 w 1520864"/>
                    <a:gd name="connsiteY88" fmla="*/ 889033 h 1270704"/>
                    <a:gd name="connsiteX89" fmla="*/ 1190496 w 1520864"/>
                    <a:gd name="connsiteY89" fmla="*/ 884532 h 1270704"/>
                    <a:gd name="connsiteX90" fmla="*/ 1190583 w 1520864"/>
                    <a:gd name="connsiteY90" fmla="*/ 889033 h 1270704"/>
                    <a:gd name="connsiteX91" fmla="*/ 1279973 w 1520864"/>
                    <a:gd name="connsiteY91" fmla="*/ 1139926 h 1270704"/>
                    <a:gd name="connsiteX92" fmla="*/ 1278537 w 1520864"/>
                    <a:gd name="connsiteY92" fmla="*/ 1134891 h 1270704"/>
                    <a:gd name="connsiteX93" fmla="*/ 1273494 w 1520864"/>
                    <a:gd name="connsiteY93" fmla="*/ 1131149 h 1270704"/>
                    <a:gd name="connsiteX94" fmla="*/ 1274890 w 1520864"/>
                    <a:gd name="connsiteY94" fmla="*/ 1135051 h 1270704"/>
                    <a:gd name="connsiteX95" fmla="*/ 1277332 w 1520864"/>
                    <a:gd name="connsiteY95" fmla="*/ 1138362 h 1270704"/>
                    <a:gd name="connsiteX96" fmla="*/ 1266712 w 1520864"/>
                    <a:gd name="connsiteY96" fmla="*/ 1149501 h 1270704"/>
                    <a:gd name="connsiteX97" fmla="*/ 1270813 w 1520864"/>
                    <a:gd name="connsiteY97" fmla="*/ 1146764 h 1270704"/>
                    <a:gd name="connsiteX98" fmla="*/ 1266129 w 1520864"/>
                    <a:gd name="connsiteY98" fmla="*/ 1146940 h 1270704"/>
                    <a:gd name="connsiteX99" fmla="*/ 1279718 w 1520864"/>
                    <a:gd name="connsiteY99" fmla="*/ 1140732 h 1270704"/>
                    <a:gd name="connsiteX100" fmla="*/ 1275752 w 1520864"/>
                    <a:gd name="connsiteY100" fmla="*/ 1138179 h 1270704"/>
                    <a:gd name="connsiteX101" fmla="*/ 1279718 w 1520864"/>
                    <a:gd name="connsiteY101" fmla="*/ 1140732 h 1270704"/>
                    <a:gd name="connsiteX102" fmla="*/ 1285151 w 1520864"/>
                    <a:gd name="connsiteY102" fmla="*/ 1139639 h 1270704"/>
                    <a:gd name="connsiteX103" fmla="*/ 1282702 w 1520864"/>
                    <a:gd name="connsiteY103" fmla="*/ 1135522 h 1270704"/>
                    <a:gd name="connsiteX104" fmla="*/ 1285151 w 1520864"/>
                    <a:gd name="connsiteY104" fmla="*/ 1139639 h 1270704"/>
                    <a:gd name="connsiteX105" fmla="*/ 1285877 w 1520864"/>
                    <a:gd name="connsiteY105" fmla="*/ 1142862 h 1270704"/>
                    <a:gd name="connsiteX106" fmla="*/ 1282047 w 1520864"/>
                    <a:gd name="connsiteY106" fmla="*/ 1139152 h 1270704"/>
                    <a:gd name="connsiteX107" fmla="*/ 1285877 w 1520864"/>
                    <a:gd name="connsiteY107" fmla="*/ 1142862 h 1270704"/>
                    <a:gd name="connsiteX108" fmla="*/ 1295692 w 1520864"/>
                    <a:gd name="connsiteY108" fmla="*/ 1152980 h 1270704"/>
                    <a:gd name="connsiteX109" fmla="*/ 1291981 w 1520864"/>
                    <a:gd name="connsiteY109" fmla="*/ 1149668 h 1270704"/>
                    <a:gd name="connsiteX110" fmla="*/ 1288383 w 1520864"/>
                    <a:gd name="connsiteY110" fmla="*/ 1146533 h 1270704"/>
                    <a:gd name="connsiteX111" fmla="*/ 1283436 w 1520864"/>
                    <a:gd name="connsiteY111" fmla="*/ 1143860 h 1270704"/>
                    <a:gd name="connsiteX112" fmla="*/ 1279087 w 1520864"/>
                    <a:gd name="connsiteY112" fmla="*/ 1141745 h 1270704"/>
                    <a:gd name="connsiteX113" fmla="*/ 1274970 w 1520864"/>
                    <a:gd name="connsiteY113" fmla="*/ 1139854 h 1270704"/>
                    <a:gd name="connsiteX114" fmla="*/ 1265850 w 1520864"/>
                    <a:gd name="connsiteY114" fmla="*/ 1136344 h 1270704"/>
                    <a:gd name="connsiteX115" fmla="*/ 1269839 w 1520864"/>
                    <a:gd name="connsiteY115" fmla="*/ 1139926 h 1270704"/>
                    <a:gd name="connsiteX116" fmla="*/ 1274539 w 1520864"/>
                    <a:gd name="connsiteY116" fmla="*/ 1143222 h 1270704"/>
                    <a:gd name="connsiteX117" fmla="*/ 1280779 w 1520864"/>
                    <a:gd name="connsiteY117" fmla="*/ 1145439 h 1270704"/>
                    <a:gd name="connsiteX118" fmla="*/ 1286803 w 1520864"/>
                    <a:gd name="connsiteY118" fmla="*/ 1148846 h 1270704"/>
                    <a:gd name="connsiteX119" fmla="*/ 1291806 w 1520864"/>
                    <a:gd name="connsiteY119" fmla="*/ 1151304 h 1270704"/>
                    <a:gd name="connsiteX120" fmla="*/ 1295692 w 1520864"/>
                    <a:gd name="connsiteY120" fmla="*/ 1152980 h 1270704"/>
                    <a:gd name="connsiteX121" fmla="*/ 1289891 w 1520864"/>
                    <a:gd name="connsiteY121" fmla="*/ 1144011 h 1270704"/>
                    <a:gd name="connsiteX122" fmla="*/ 1286843 w 1520864"/>
                    <a:gd name="connsiteY122" fmla="*/ 1140150 h 1270704"/>
                    <a:gd name="connsiteX123" fmla="*/ 1289891 w 1520864"/>
                    <a:gd name="connsiteY123" fmla="*/ 1144011 h 1270704"/>
                    <a:gd name="connsiteX124" fmla="*/ 1290178 w 1520864"/>
                    <a:gd name="connsiteY124" fmla="*/ 1146517 h 1270704"/>
                    <a:gd name="connsiteX125" fmla="*/ 1287346 w 1520864"/>
                    <a:gd name="connsiteY125" fmla="*/ 1142368 h 1270704"/>
                    <a:gd name="connsiteX126" fmla="*/ 1290178 w 1520864"/>
                    <a:gd name="connsiteY126" fmla="*/ 1146517 h 1270704"/>
                    <a:gd name="connsiteX127" fmla="*/ 1269097 w 1520864"/>
                    <a:gd name="connsiteY127" fmla="*/ 1156523 h 1270704"/>
                    <a:gd name="connsiteX128" fmla="*/ 1271443 w 1520864"/>
                    <a:gd name="connsiteY128" fmla="*/ 1152652 h 1270704"/>
                    <a:gd name="connsiteX129" fmla="*/ 1266137 w 1520864"/>
                    <a:gd name="connsiteY129" fmla="*/ 1152948 h 1270704"/>
                    <a:gd name="connsiteX130" fmla="*/ 1269097 w 1520864"/>
                    <a:gd name="connsiteY130" fmla="*/ 1156523 h 1270704"/>
                    <a:gd name="connsiteX131" fmla="*/ 1285662 w 1520864"/>
                    <a:gd name="connsiteY131" fmla="*/ 1153187 h 1270704"/>
                    <a:gd name="connsiteX132" fmla="*/ 1280523 w 1520864"/>
                    <a:gd name="connsiteY132" fmla="*/ 1149987 h 1270704"/>
                    <a:gd name="connsiteX133" fmla="*/ 1276279 w 1520864"/>
                    <a:gd name="connsiteY133" fmla="*/ 1149605 h 1270704"/>
                    <a:gd name="connsiteX134" fmla="*/ 1279678 w 1520864"/>
                    <a:gd name="connsiteY134" fmla="*/ 1152166 h 1270704"/>
                    <a:gd name="connsiteX135" fmla="*/ 1285662 w 1520864"/>
                    <a:gd name="connsiteY135" fmla="*/ 1153187 h 1270704"/>
                    <a:gd name="connsiteX136" fmla="*/ 1286675 w 1520864"/>
                    <a:gd name="connsiteY136" fmla="*/ 1159347 h 1270704"/>
                    <a:gd name="connsiteX137" fmla="*/ 1290753 w 1520864"/>
                    <a:gd name="connsiteY137" fmla="*/ 1156674 h 1270704"/>
                    <a:gd name="connsiteX138" fmla="*/ 1286683 w 1520864"/>
                    <a:gd name="connsiteY138" fmla="*/ 1153945 h 1270704"/>
                    <a:gd name="connsiteX139" fmla="*/ 1281289 w 1520864"/>
                    <a:gd name="connsiteY139" fmla="*/ 1151847 h 1270704"/>
                    <a:gd name="connsiteX140" fmla="*/ 1284210 w 1520864"/>
                    <a:gd name="connsiteY140" fmla="*/ 1155709 h 1270704"/>
                    <a:gd name="connsiteX141" fmla="*/ 1286675 w 1520864"/>
                    <a:gd name="connsiteY141" fmla="*/ 1159347 h 1270704"/>
                    <a:gd name="connsiteX142" fmla="*/ 1282901 w 1520864"/>
                    <a:gd name="connsiteY142" fmla="*/ 1151312 h 1270704"/>
                    <a:gd name="connsiteX143" fmla="*/ 1278928 w 1520864"/>
                    <a:gd name="connsiteY143" fmla="*/ 1148344 h 1270704"/>
                    <a:gd name="connsiteX144" fmla="*/ 1282901 w 1520864"/>
                    <a:gd name="connsiteY144" fmla="*/ 1151312 h 1270704"/>
                    <a:gd name="connsiteX145" fmla="*/ 1291894 w 1520864"/>
                    <a:gd name="connsiteY145" fmla="*/ 1153323 h 1270704"/>
                    <a:gd name="connsiteX146" fmla="*/ 1288646 w 1520864"/>
                    <a:gd name="connsiteY146" fmla="*/ 1150817 h 1270704"/>
                    <a:gd name="connsiteX147" fmla="*/ 1291894 w 1520864"/>
                    <a:gd name="connsiteY147" fmla="*/ 1153323 h 1270704"/>
                    <a:gd name="connsiteX148" fmla="*/ 1296561 w 1520864"/>
                    <a:gd name="connsiteY148" fmla="*/ 1159339 h 1270704"/>
                    <a:gd name="connsiteX149" fmla="*/ 1294239 w 1520864"/>
                    <a:gd name="connsiteY149" fmla="*/ 1155988 h 1270704"/>
                    <a:gd name="connsiteX150" fmla="*/ 1290984 w 1520864"/>
                    <a:gd name="connsiteY150" fmla="*/ 1153116 h 1270704"/>
                    <a:gd name="connsiteX151" fmla="*/ 1285574 w 1520864"/>
                    <a:gd name="connsiteY151" fmla="*/ 1151057 h 1270704"/>
                    <a:gd name="connsiteX152" fmla="*/ 1287904 w 1520864"/>
                    <a:gd name="connsiteY152" fmla="*/ 1154655 h 1270704"/>
                    <a:gd name="connsiteX153" fmla="*/ 1294630 w 1520864"/>
                    <a:gd name="connsiteY153" fmla="*/ 1157376 h 1270704"/>
                    <a:gd name="connsiteX154" fmla="*/ 1201730 w 1520864"/>
                    <a:gd name="connsiteY154" fmla="*/ 885665 h 1270704"/>
                    <a:gd name="connsiteX155" fmla="*/ 1202472 w 1520864"/>
                    <a:gd name="connsiteY155" fmla="*/ 881189 h 1270704"/>
                    <a:gd name="connsiteX156" fmla="*/ 1199121 w 1520864"/>
                    <a:gd name="connsiteY156" fmla="*/ 883423 h 1270704"/>
                    <a:gd name="connsiteX157" fmla="*/ 1175950 w 1520864"/>
                    <a:gd name="connsiteY157" fmla="*/ 902844 h 1270704"/>
                    <a:gd name="connsiteX158" fmla="*/ 1179381 w 1520864"/>
                    <a:gd name="connsiteY158" fmla="*/ 899996 h 1270704"/>
                    <a:gd name="connsiteX159" fmla="*/ 1175694 w 1520864"/>
                    <a:gd name="connsiteY159" fmla="*/ 897339 h 1270704"/>
                    <a:gd name="connsiteX160" fmla="*/ 1171067 w 1520864"/>
                    <a:gd name="connsiteY160" fmla="*/ 898296 h 1270704"/>
                    <a:gd name="connsiteX161" fmla="*/ 1175950 w 1520864"/>
                    <a:gd name="connsiteY161" fmla="*/ 902844 h 1270704"/>
                    <a:gd name="connsiteX162" fmla="*/ 1172830 w 1520864"/>
                    <a:gd name="connsiteY162" fmla="*/ 907504 h 1270704"/>
                    <a:gd name="connsiteX163" fmla="*/ 1169575 w 1520864"/>
                    <a:gd name="connsiteY163" fmla="*/ 904648 h 1270704"/>
                    <a:gd name="connsiteX164" fmla="*/ 1172830 w 1520864"/>
                    <a:gd name="connsiteY164" fmla="*/ 907504 h 1270704"/>
                    <a:gd name="connsiteX165" fmla="*/ 1182269 w 1520864"/>
                    <a:gd name="connsiteY165" fmla="*/ 898312 h 1270704"/>
                    <a:gd name="connsiteX166" fmla="*/ 1179955 w 1520864"/>
                    <a:gd name="connsiteY166" fmla="*/ 894945 h 1270704"/>
                    <a:gd name="connsiteX167" fmla="*/ 1182269 w 1520864"/>
                    <a:gd name="connsiteY167" fmla="*/ 898312 h 1270704"/>
                    <a:gd name="connsiteX168" fmla="*/ 1186714 w 1520864"/>
                    <a:gd name="connsiteY168" fmla="*/ 899509 h 1270704"/>
                    <a:gd name="connsiteX169" fmla="*/ 1183075 w 1520864"/>
                    <a:gd name="connsiteY169" fmla="*/ 895775 h 1270704"/>
                    <a:gd name="connsiteX170" fmla="*/ 1186714 w 1520864"/>
                    <a:gd name="connsiteY170" fmla="*/ 899509 h 1270704"/>
                    <a:gd name="connsiteX171" fmla="*/ 1177594 w 1520864"/>
                    <a:gd name="connsiteY171" fmla="*/ 903554 h 1270704"/>
                    <a:gd name="connsiteX172" fmla="*/ 1182612 w 1520864"/>
                    <a:gd name="connsiteY172" fmla="*/ 902693 h 1270704"/>
                    <a:gd name="connsiteX173" fmla="*/ 1177426 w 1520864"/>
                    <a:gd name="connsiteY173" fmla="*/ 900722 h 1270704"/>
                    <a:gd name="connsiteX174" fmla="*/ 1184695 w 1520864"/>
                    <a:gd name="connsiteY174" fmla="*/ 903036 h 1270704"/>
                    <a:gd name="connsiteX175" fmla="*/ 1179724 w 1520864"/>
                    <a:gd name="connsiteY175" fmla="*/ 898232 h 1270704"/>
                    <a:gd name="connsiteX176" fmla="*/ 1186299 w 1520864"/>
                    <a:gd name="connsiteY176" fmla="*/ 900738 h 1270704"/>
                    <a:gd name="connsiteX177" fmla="*/ 1181886 w 1520864"/>
                    <a:gd name="connsiteY177" fmla="*/ 900714 h 1270704"/>
                    <a:gd name="connsiteX178" fmla="*/ 1182086 w 1520864"/>
                    <a:gd name="connsiteY178" fmla="*/ 911246 h 1270704"/>
                    <a:gd name="connsiteX179" fmla="*/ 1186339 w 1520864"/>
                    <a:gd name="connsiteY179" fmla="*/ 909754 h 1270704"/>
                    <a:gd name="connsiteX180" fmla="*/ 1191732 w 1520864"/>
                    <a:gd name="connsiteY180" fmla="*/ 907736 h 1270704"/>
                    <a:gd name="connsiteX181" fmla="*/ 1187216 w 1520864"/>
                    <a:gd name="connsiteY181" fmla="*/ 904304 h 1270704"/>
                    <a:gd name="connsiteX182" fmla="*/ 1183147 w 1520864"/>
                    <a:gd name="connsiteY182" fmla="*/ 904057 h 1270704"/>
                    <a:gd name="connsiteX183" fmla="*/ 1178328 w 1520864"/>
                    <a:gd name="connsiteY183" fmla="*/ 904392 h 1270704"/>
                    <a:gd name="connsiteX184" fmla="*/ 1183969 w 1520864"/>
                    <a:gd name="connsiteY184" fmla="*/ 908765 h 1270704"/>
                    <a:gd name="connsiteX185" fmla="*/ 1178152 w 1520864"/>
                    <a:gd name="connsiteY185" fmla="*/ 908087 h 1270704"/>
                    <a:gd name="connsiteX186" fmla="*/ 1182086 w 1520864"/>
                    <a:gd name="connsiteY186" fmla="*/ 911246 h 1270704"/>
                    <a:gd name="connsiteX187" fmla="*/ 1178583 w 1520864"/>
                    <a:gd name="connsiteY187" fmla="*/ 912890 h 1270704"/>
                    <a:gd name="connsiteX188" fmla="*/ 1175990 w 1520864"/>
                    <a:gd name="connsiteY188" fmla="*/ 908134 h 1270704"/>
                    <a:gd name="connsiteX189" fmla="*/ 1177043 w 1520864"/>
                    <a:gd name="connsiteY189" fmla="*/ 912443 h 1270704"/>
                    <a:gd name="connsiteX190" fmla="*/ 1188302 w 1520864"/>
                    <a:gd name="connsiteY190" fmla="*/ 913009 h 1270704"/>
                    <a:gd name="connsiteX191" fmla="*/ 1183730 w 1520864"/>
                    <a:gd name="connsiteY191" fmla="*/ 911693 h 1270704"/>
                    <a:gd name="connsiteX192" fmla="*/ 1188302 w 1520864"/>
                    <a:gd name="connsiteY192" fmla="*/ 913009 h 1270704"/>
                    <a:gd name="connsiteX193" fmla="*/ 1195123 w 1520864"/>
                    <a:gd name="connsiteY193" fmla="*/ 916329 h 1270704"/>
                    <a:gd name="connsiteX194" fmla="*/ 1194230 w 1520864"/>
                    <a:gd name="connsiteY194" fmla="*/ 911143 h 1270704"/>
                    <a:gd name="connsiteX195" fmla="*/ 1195123 w 1520864"/>
                    <a:gd name="connsiteY195" fmla="*/ 916329 h 1270704"/>
                    <a:gd name="connsiteX196" fmla="*/ 1193607 w 1520864"/>
                    <a:gd name="connsiteY196" fmla="*/ 899134 h 1270704"/>
                    <a:gd name="connsiteX197" fmla="*/ 1189347 w 1520864"/>
                    <a:gd name="connsiteY197" fmla="*/ 896772 h 1270704"/>
                    <a:gd name="connsiteX198" fmla="*/ 1193607 w 1520864"/>
                    <a:gd name="connsiteY198" fmla="*/ 899134 h 1270704"/>
                    <a:gd name="connsiteX199" fmla="*/ 1211401 w 1520864"/>
                    <a:gd name="connsiteY199" fmla="*/ 915571 h 1270704"/>
                    <a:gd name="connsiteX200" fmla="*/ 1216747 w 1520864"/>
                    <a:gd name="connsiteY200" fmla="*/ 911525 h 1270704"/>
                    <a:gd name="connsiteX201" fmla="*/ 1219779 w 1520864"/>
                    <a:gd name="connsiteY201" fmla="*/ 908661 h 1270704"/>
                    <a:gd name="connsiteX202" fmla="*/ 1214656 w 1520864"/>
                    <a:gd name="connsiteY202" fmla="*/ 905254 h 1270704"/>
                    <a:gd name="connsiteX203" fmla="*/ 1219157 w 1520864"/>
                    <a:gd name="connsiteY203" fmla="*/ 905916 h 1270704"/>
                    <a:gd name="connsiteX204" fmla="*/ 1221111 w 1520864"/>
                    <a:gd name="connsiteY204" fmla="*/ 902023 h 1270704"/>
                    <a:gd name="connsiteX205" fmla="*/ 1215023 w 1520864"/>
                    <a:gd name="connsiteY205" fmla="*/ 898623 h 1270704"/>
                    <a:gd name="connsiteX206" fmla="*/ 1208433 w 1520864"/>
                    <a:gd name="connsiteY206" fmla="*/ 897043 h 1270704"/>
                    <a:gd name="connsiteX207" fmla="*/ 1212127 w 1520864"/>
                    <a:gd name="connsiteY207" fmla="*/ 900929 h 1270704"/>
                    <a:gd name="connsiteX208" fmla="*/ 1208002 w 1520864"/>
                    <a:gd name="connsiteY208" fmla="*/ 898448 h 1270704"/>
                    <a:gd name="connsiteX209" fmla="*/ 1209422 w 1520864"/>
                    <a:gd name="connsiteY209" fmla="*/ 902669 h 1270704"/>
                    <a:gd name="connsiteX210" fmla="*/ 1204315 w 1520864"/>
                    <a:gd name="connsiteY210" fmla="*/ 904655 h 1270704"/>
                    <a:gd name="connsiteX211" fmla="*/ 1203302 w 1520864"/>
                    <a:gd name="connsiteY211" fmla="*/ 908812 h 1270704"/>
                    <a:gd name="connsiteX212" fmla="*/ 1207850 w 1520864"/>
                    <a:gd name="connsiteY212" fmla="*/ 909938 h 1270704"/>
                    <a:gd name="connsiteX213" fmla="*/ 1209302 w 1520864"/>
                    <a:gd name="connsiteY213" fmla="*/ 914972 h 1270704"/>
                    <a:gd name="connsiteX214" fmla="*/ 1199073 w 1520864"/>
                    <a:gd name="connsiteY214" fmla="*/ 912674 h 1270704"/>
                    <a:gd name="connsiteX215" fmla="*/ 1198180 w 1520864"/>
                    <a:gd name="connsiteY215" fmla="*/ 908709 h 1270704"/>
                    <a:gd name="connsiteX216" fmla="*/ 1199073 w 1520864"/>
                    <a:gd name="connsiteY216" fmla="*/ 912674 h 1270704"/>
                    <a:gd name="connsiteX217" fmla="*/ 1194980 w 1520864"/>
                    <a:gd name="connsiteY217" fmla="*/ 909419 h 1270704"/>
                    <a:gd name="connsiteX218" fmla="*/ 1198922 w 1520864"/>
                    <a:gd name="connsiteY218" fmla="*/ 908701 h 1270704"/>
                    <a:gd name="connsiteX219" fmla="*/ 1197485 w 1520864"/>
                    <a:gd name="connsiteY219" fmla="*/ 904097 h 1270704"/>
                    <a:gd name="connsiteX220" fmla="*/ 1194022 w 1520864"/>
                    <a:gd name="connsiteY220" fmla="*/ 902023 h 1270704"/>
                    <a:gd name="connsiteX221" fmla="*/ 1192363 w 1520864"/>
                    <a:gd name="connsiteY221" fmla="*/ 905916 h 1270704"/>
                    <a:gd name="connsiteX222" fmla="*/ 1194980 w 1520864"/>
                    <a:gd name="connsiteY222" fmla="*/ 909419 h 1270704"/>
                    <a:gd name="connsiteX223" fmla="*/ 1181958 w 1520864"/>
                    <a:gd name="connsiteY223" fmla="*/ 813463 h 1270704"/>
                    <a:gd name="connsiteX224" fmla="*/ 1179764 w 1520864"/>
                    <a:gd name="connsiteY224" fmla="*/ 809130 h 1270704"/>
                    <a:gd name="connsiteX225" fmla="*/ 1181958 w 1520864"/>
                    <a:gd name="connsiteY225" fmla="*/ 813463 h 1270704"/>
                    <a:gd name="connsiteX226" fmla="*/ 1199703 w 1520864"/>
                    <a:gd name="connsiteY226" fmla="*/ 823660 h 1270704"/>
                    <a:gd name="connsiteX227" fmla="*/ 1196847 w 1520864"/>
                    <a:gd name="connsiteY227" fmla="*/ 820820 h 1270704"/>
                    <a:gd name="connsiteX228" fmla="*/ 1199703 w 1520864"/>
                    <a:gd name="connsiteY228" fmla="*/ 823660 h 1270704"/>
                    <a:gd name="connsiteX229" fmla="*/ 1194701 w 1520864"/>
                    <a:gd name="connsiteY229" fmla="*/ 844669 h 1270704"/>
                    <a:gd name="connsiteX230" fmla="*/ 1192227 w 1520864"/>
                    <a:gd name="connsiteY230" fmla="*/ 841302 h 1270704"/>
                    <a:gd name="connsiteX231" fmla="*/ 1194701 w 1520864"/>
                    <a:gd name="connsiteY231" fmla="*/ 844669 h 1270704"/>
                    <a:gd name="connsiteX232" fmla="*/ 1179421 w 1520864"/>
                    <a:gd name="connsiteY232" fmla="*/ 940881 h 1270704"/>
                    <a:gd name="connsiteX233" fmla="*/ 1176365 w 1520864"/>
                    <a:gd name="connsiteY233" fmla="*/ 937944 h 1270704"/>
                    <a:gd name="connsiteX234" fmla="*/ 1179421 w 1520864"/>
                    <a:gd name="connsiteY234" fmla="*/ 940881 h 1270704"/>
                    <a:gd name="connsiteX235" fmla="*/ 1185429 w 1520864"/>
                    <a:gd name="connsiteY235" fmla="*/ 937386 h 1270704"/>
                    <a:gd name="connsiteX236" fmla="*/ 1185485 w 1520864"/>
                    <a:gd name="connsiteY236" fmla="*/ 932119 h 1270704"/>
                    <a:gd name="connsiteX237" fmla="*/ 1183059 w 1520864"/>
                    <a:gd name="connsiteY237" fmla="*/ 935463 h 1270704"/>
                    <a:gd name="connsiteX238" fmla="*/ 1184519 w 1520864"/>
                    <a:gd name="connsiteY238" fmla="*/ 942668 h 1270704"/>
                    <a:gd name="connsiteX239" fmla="*/ 1184854 w 1520864"/>
                    <a:gd name="connsiteY239" fmla="*/ 937521 h 1270704"/>
                    <a:gd name="connsiteX240" fmla="*/ 1181519 w 1520864"/>
                    <a:gd name="connsiteY240" fmla="*/ 941048 h 1270704"/>
                    <a:gd name="connsiteX241" fmla="*/ 1183809 w 1520864"/>
                    <a:gd name="connsiteY241" fmla="*/ 918842 h 1270704"/>
                    <a:gd name="connsiteX242" fmla="*/ 1189754 w 1520864"/>
                    <a:gd name="connsiteY242" fmla="*/ 917646 h 1270704"/>
                    <a:gd name="connsiteX243" fmla="*/ 1187009 w 1520864"/>
                    <a:gd name="connsiteY243" fmla="*/ 913233 h 1270704"/>
                    <a:gd name="connsiteX244" fmla="*/ 1181072 w 1520864"/>
                    <a:gd name="connsiteY244" fmla="*/ 917646 h 1270704"/>
                    <a:gd name="connsiteX245" fmla="*/ 1186323 w 1520864"/>
                    <a:gd name="connsiteY245" fmla="*/ 923103 h 1270704"/>
                    <a:gd name="connsiteX246" fmla="*/ 1182469 w 1520864"/>
                    <a:gd name="connsiteY246" fmla="*/ 920853 h 1270704"/>
                    <a:gd name="connsiteX247" fmla="*/ 1186323 w 1520864"/>
                    <a:gd name="connsiteY247" fmla="*/ 923103 h 1270704"/>
                    <a:gd name="connsiteX248" fmla="*/ 1189331 w 1520864"/>
                    <a:gd name="connsiteY248" fmla="*/ 929375 h 1270704"/>
                    <a:gd name="connsiteX249" fmla="*/ 1188038 w 1520864"/>
                    <a:gd name="connsiteY249" fmla="*/ 924715 h 1270704"/>
                    <a:gd name="connsiteX250" fmla="*/ 1183769 w 1520864"/>
                    <a:gd name="connsiteY250" fmla="*/ 922968 h 1270704"/>
                    <a:gd name="connsiteX251" fmla="*/ 1187152 w 1520864"/>
                    <a:gd name="connsiteY251" fmla="*/ 928417 h 1270704"/>
                    <a:gd name="connsiteX252" fmla="*/ 1187081 w 1520864"/>
                    <a:gd name="connsiteY252" fmla="*/ 931625 h 1270704"/>
                    <a:gd name="connsiteX253" fmla="*/ 1183450 w 1520864"/>
                    <a:gd name="connsiteY253" fmla="*/ 926885 h 1270704"/>
                    <a:gd name="connsiteX254" fmla="*/ 1187081 w 1520864"/>
                    <a:gd name="connsiteY254" fmla="*/ 931625 h 1270704"/>
                    <a:gd name="connsiteX255" fmla="*/ 1199129 w 1520864"/>
                    <a:gd name="connsiteY255" fmla="*/ 932503 h 1270704"/>
                    <a:gd name="connsiteX256" fmla="*/ 1195195 w 1520864"/>
                    <a:gd name="connsiteY256" fmla="*/ 931090 h 1270704"/>
                    <a:gd name="connsiteX257" fmla="*/ 1199129 w 1520864"/>
                    <a:gd name="connsiteY257" fmla="*/ 932503 h 1270704"/>
                    <a:gd name="connsiteX258" fmla="*/ 1195538 w 1520864"/>
                    <a:gd name="connsiteY258" fmla="*/ 937075 h 1270704"/>
                    <a:gd name="connsiteX259" fmla="*/ 1202129 w 1520864"/>
                    <a:gd name="connsiteY259" fmla="*/ 936604 h 1270704"/>
                    <a:gd name="connsiteX260" fmla="*/ 1201291 w 1520864"/>
                    <a:gd name="connsiteY260" fmla="*/ 932423 h 1270704"/>
                    <a:gd name="connsiteX261" fmla="*/ 1194996 w 1520864"/>
                    <a:gd name="connsiteY261" fmla="*/ 931737 h 1270704"/>
                    <a:gd name="connsiteX262" fmla="*/ 1194637 w 1520864"/>
                    <a:gd name="connsiteY262" fmla="*/ 936061 h 1270704"/>
                    <a:gd name="connsiteX263" fmla="*/ 1202855 w 1520864"/>
                    <a:gd name="connsiteY263" fmla="*/ 927029 h 1270704"/>
                    <a:gd name="connsiteX264" fmla="*/ 1199616 w 1520864"/>
                    <a:gd name="connsiteY264" fmla="*/ 920015 h 1270704"/>
                    <a:gd name="connsiteX265" fmla="*/ 1195762 w 1520864"/>
                    <a:gd name="connsiteY265" fmla="*/ 917646 h 1270704"/>
                    <a:gd name="connsiteX266" fmla="*/ 1186618 w 1520864"/>
                    <a:gd name="connsiteY266" fmla="*/ 918627 h 1270704"/>
                    <a:gd name="connsiteX267" fmla="*/ 1187615 w 1520864"/>
                    <a:gd name="connsiteY267" fmla="*/ 923438 h 1270704"/>
                    <a:gd name="connsiteX268" fmla="*/ 1191677 w 1520864"/>
                    <a:gd name="connsiteY268" fmla="*/ 923694 h 1270704"/>
                    <a:gd name="connsiteX269" fmla="*/ 1196903 w 1520864"/>
                    <a:gd name="connsiteY269" fmla="*/ 924180 h 1270704"/>
                    <a:gd name="connsiteX270" fmla="*/ 1200964 w 1520864"/>
                    <a:gd name="connsiteY270" fmla="*/ 926949 h 1270704"/>
                    <a:gd name="connsiteX271" fmla="*/ 1210866 w 1520864"/>
                    <a:gd name="connsiteY271" fmla="*/ 922760 h 1270704"/>
                    <a:gd name="connsiteX272" fmla="*/ 1207188 w 1520864"/>
                    <a:gd name="connsiteY272" fmla="*/ 920749 h 1270704"/>
                    <a:gd name="connsiteX273" fmla="*/ 1210866 w 1520864"/>
                    <a:gd name="connsiteY273" fmla="*/ 922760 h 1270704"/>
                    <a:gd name="connsiteX274" fmla="*/ 1200055 w 1520864"/>
                    <a:gd name="connsiteY274" fmla="*/ 929837 h 1270704"/>
                    <a:gd name="connsiteX275" fmla="*/ 1199289 w 1520864"/>
                    <a:gd name="connsiteY275" fmla="*/ 925848 h 1270704"/>
                    <a:gd name="connsiteX276" fmla="*/ 1194669 w 1520864"/>
                    <a:gd name="connsiteY276" fmla="*/ 926303 h 1270704"/>
                    <a:gd name="connsiteX277" fmla="*/ 1190408 w 1520864"/>
                    <a:gd name="connsiteY277" fmla="*/ 924747 h 1270704"/>
                    <a:gd name="connsiteX278" fmla="*/ 1193296 w 1520864"/>
                    <a:gd name="connsiteY278" fmla="*/ 929622 h 1270704"/>
                    <a:gd name="connsiteX279" fmla="*/ 1200055 w 1520864"/>
                    <a:gd name="connsiteY279" fmla="*/ 929837 h 1270704"/>
                    <a:gd name="connsiteX280" fmla="*/ 1207746 w 1520864"/>
                    <a:gd name="connsiteY280" fmla="*/ 942955 h 1270704"/>
                    <a:gd name="connsiteX281" fmla="*/ 1204842 w 1520864"/>
                    <a:gd name="connsiteY281" fmla="*/ 939683 h 1270704"/>
                    <a:gd name="connsiteX282" fmla="*/ 1207746 w 1520864"/>
                    <a:gd name="connsiteY282" fmla="*/ 942955 h 1270704"/>
                    <a:gd name="connsiteX283" fmla="*/ 1210483 w 1520864"/>
                    <a:gd name="connsiteY283" fmla="*/ 942859 h 1270704"/>
                    <a:gd name="connsiteX284" fmla="*/ 1207563 w 1520864"/>
                    <a:gd name="connsiteY284" fmla="*/ 937880 h 1270704"/>
                    <a:gd name="connsiteX285" fmla="*/ 1208696 w 1520864"/>
                    <a:gd name="connsiteY285" fmla="*/ 932774 h 1270704"/>
                    <a:gd name="connsiteX286" fmla="*/ 1204339 w 1520864"/>
                    <a:gd name="connsiteY286" fmla="*/ 933253 h 1270704"/>
                    <a:gd name="connsiteX287" fmla="*/ 1204667 w 1520864"/>
                    <a:gd name="connsiteY287" fmla="*/ 937481 h 1270704"/>
                    <a:gd name="connsiteX288" fmla="*/ 1210483 w 1520864"/>
                    <a:gd name="connsiteY288" fmla="*/ 942859 h 1270704"/>
                    <a:gd name="connsiteX289" fmla="*/ 1188716 w 1520864"/>
                    <a:gd name="connsiteY289" fmla="*/ 943346 h 1270704"/>
                    <a:gd name="connsiteX290" fmla="*/ 1192092 w 1520864"/>
                    <a:gd name="connsiteY290" fmla="*/ 941056 h 1270704"/>
                    <a:gd name="connsiteX291" fmla="*/ 1191940 w 1520864"/>
                    <a:gd name="connsiteY291" fmla="*/ 936269 h 1270704"/>
                    <a:gd name="connsiteX292" fmla="*/ 1188062 w 1520864"/>
                    <a:gd name="connsiteY292" fmla="*/ 934601 h 1270704"/>
                    <a:gd name="connsiteX293" fmla="*/ 1185684 w 1520864"/>
                    <a:gd name="connsiteY293" fmla="*/ 938000 h 1270704"/>
                    <a:gd name="connsiteX294" fmla="*/ 1187703 w 1520864"/>
                    <a:gd name="connsiteY294" fmla="*/ 941471 h 1270704"/>
                    <a:gd name="connsiteX295" fmla="*/ 1194134 w 1520864"/>
                    <a:gd name="connsiteY295" fmla="*/ 944607 h 1270704"/>
                    <a:gd name="connsiteX296" fmla="*/ 1192403 w 1520864"/>
                    <a:gd name="connsiteY296" fmla="*/ 940888 h 1270704"/>
                    <a:gd name="connsiteX297" fmla="*/ 1194134 w 1520864"/>
                    <a:gd name="connsiteY297" fmla="*/ 944607 h 1270704"/>
                    <a:gd name="connsiteX298" fmla="*/ 1200773 w 1520864"/>
                    <a:gd name="connsiteY298" fmla="*/ 941758 h 1270704"/>
                    <a:gd name="connsiteX299" fmla="*/ 1202265 w 1520864"/>
                    <a:gd name="connsiteY299" fmla="*/ 937545 h 1270704"/>
                    <a:gd name="connsiteX300" fmla="*/ 1197741 w 1520864"/>
                    <a:gd name="connsiteY300" fmla="*/ 935199 h 1270704"/>
                    <a:gd name="connsiteX301" fmla="*/ 1199049 w 1520864"/>
                    <a:gd name="connsiteY301" fmla="*/ 941367 h 1270704"/>
                    <a:gd name="connsiteX302" fmla="*/ 1202736 w 1520864"/>
                    <a:gd name="connsiteY302" fmla="*/ 948277 h 1270704"/>
                    <a:gd name="connsiteX303" fmla="*/ 1202871 w 1520864"/>
                    <a:gd name="connsiteY303" fmla="*/ 943769 h 1270704"/>
                    <a:gd name="connsiteX304" fmla="*/ 1199281 w 1520864"/>
                    <a:gd name="connsiteY304" fmla="*/ 941822 h 1270704"/>
                    <a:gd name="connsiteX305" fmla="*/ 1200805 w 1520864"/>
                    <a:gd name="connsiteY305" fmla="*/ 945700 h 1270704"/>
                    <a:gd name="connsiteX306" fmla="*/ 1213419 w 1520864"/>
                    <a:gd name="connsiteY306" fmla="*/ 957277 h 1270704"/>
                    <a:gd name="connsiteX307" fmla="*/ 1214042 w 1520864"/>
                    <a:gd name="connsiteY307" fmla="*/ 953120 h 1270704"/>
                    <a:gd name="connsiteX308" fmla="*/ 1208807 w 1520864"/>
                    <a:gd name="connsiteY308" fmla="*/ 951093 h 1270704"/>
                    <a:gd name="connsiteX309" fmla="*/ 1209853 w 1520864"/>
                    <a:gd name="connsiteY309" fmla="*/ 955059 h 1270704"/>
                    <a:gd name="connsiteX310" fmla="*/ 1213419 w 1520864"/>
                    <a:gd name="connsiteY310" fmla="*/ 957277 h 1270704"/>
                    <a:gd name="connsiteX311" fmla="*/ 1206406 w 1520864"/>
                    <a:gd name="connsiteY311" fmla="*/ 950272 h 1270704"/>
                    <a:gd name="connsiteX312" fmla="*/ 1208816 w 1520864"/>
                    <a:gd name="connsiteY312" fmla="*/ 946976 h 1270704"/>
                    <a:gd name="connsiteX313" fmla="*/ 1204802 w 1520864"/>
                    <a:gd name="connsiteY313" fmla="*/ 946929 h 1270704"/>
                    <a:gd name="connsiteX314" fmla="*/ 1212023 w 1520864"/>
                    <a:gd name="connsiteY314" fmla="*/ 951541 h 1270704"/>
                    <a:gd name="connsiteX315" fmla="*/ 1210611 w 1520864"/>
                    <a:gd name="connsiteY315" fmla="*/ 947407 h 1270704"/>
                    <a:gd name="connsiteX316" fmla="*/ 1212023 w 1520864"/>
                    <a:gd name="connsiteY316" fmla="*/ 951541 h 1270704"/>
                    <a:gd name="connsiteX317" fmla="*/ 1379168 w 1520864"/>
                    <a:gd name="connsiteY317" fmla="*/ 1206663 h 1270704"/>
                    <a:gd name="connsiteX318" fmla="*/ 1383397 w 1520864"/>
                    <a:gd name="connsiteY318" fmla="*/ 1205155 h 1270704"/>
                    <a:gd name="connsiteX319" fmla="*/ 1384698 w 1520864"/>
                    <a:gd name="connsiteY319" fmla="*/ 1199753 h 1270704"/>
                    <a:gd name="connsiteX320" fmla="*/ 1383748 w 1520864"/>
                    <a:gd name="connsiteY320" fmla="*/ 1195404 h 1270704"/>
                    <a:gd name="connsiteX321" fmla="*/ 1381195 w 1520864"/>
                    <a:gd name="connsiteY321" fmla="*/ 1191941 h 1270704"/>
                    <a:gd name="connsiteX322" fmla="*/ 1380469 w 1520864"/>
                    <a:gd name="connsiteY322" fmla="*/ 1187760 h 1270704"/>
                    <a:gd name="connsiteX323" fmla="*/ 1378993 w 1520864"/>
                    <a:gd name="connsiteY323" fmla="*/ 1183372 h 1270704"/>
                    <a:gd name="connsiteX324" fmla="*/ 1379256 w 1520864"/>
                    <a:gd name="connsiteY324" fmla="*/ 1178098 h 1270704"/>
                    <a:gd name="connsiteX325" fmla="*/ 1376104 w 1520864"/>
                    <a:gd name="connsiteY325" fmla="*/ 1174970 h 1270704"/>
                    <a:gd name="connsiteX326" fmla="*/ 1378155 w 1520864"/>
                    <a:gd name="connsiteY326" fmla="*/ 1170901 h 1270704"/>
                    <a:gd name="connsiteX327" fmla="*/ 1374102 w 1520864"/>
                    <a:gd name="connsiteY327" fmla="*/ 1169409 h 1270704"/>
                    <a:gd name="connsiteX328" fmla="*/ 1378075 w 1520864"/>
                    <a:gd name="connsiteY328" fmla="*/ 1169815 h 1270704"/>
                    <a:gd name="connsiteX329" fmla="*/ 1382097 w 1520864"/>
                    <a:gd name="connsiteY329" fmla="*/ 1166911 h 1270704"/>
                    <a:gd name="connsiteX330" fmla="*/ 1386653 w 1520864"/>
                    <a:gd name="connsiteY330" fmla="*/ 1166999 h 1270704"/>
                    <a:gd name="connsiteX331" fmla="*/ 1390036 w 1520864"/>
                    <a:gd name="connsiteY331" fmla="*/ 1164709 h 1270704"/>
                    <a:gd name="connsiteX332" fmla="*/ 1396946 w 1520864"/>
                    <a:gd name="connsiteY332" fmla="*/ 1161461 h 1270704"/>
                    <a:gd name="connsiteX333" fmla="*/ 1402021 w 1520864"/>
                    <a:gd name="connsiteY333" fmla="*/ 1163049 h 1270704"/>
                    <a:gd name="connsiteX334" fmla="*/ 1402978 w 1520864"/>
                    <a:gd name="connsiteY334" fmla="*/ 1158669 h 1270704"/>
                    <a:gd name="connsiteX335" fmla="*/ 1404103 w 1520864"/>
                    <a:gd name="connsiteY335" fmla="*/ 1154001 h 1270704"/>
                    <a:gd name="connsiteX336" fmla="*/ 1408906 w 1520864"/>
                    <a:gd name="connsiteY336" fmla="*/ 1152094 h 1270704"/>
                    <a:gd name="connsiteX337" fmla="*/ 1413654 w 1520864"/>
                    <a:gd name="connsiteY337" fmla="*/ 1153211 h 1270704"/>
                    <a:gd name="connsiteX338" fmla="*/ 1421585 w 1520864"/>
                    <a:gd name="connsiteY338" fmla="*/ 1155988 h 1270704"/>
                    <a:gd name="connsiteX339" fmla="*/ 1427888 w 1520864"/>
                    <a:gd name="connsiteY339" fmla="*/ 1156778 h 1270704"/>
                    <a:gd name="connsiteX340" fmla="*/ 1431854 w 1520864"/>
                    <a:gd name="connsiteY340" fmla="*/ 1158533 h 1270704"/>
                    <a:gd name="connsiteX341" fmla="*/ 1427258 w 1520864"/>
                    <a:gd name="connsiteY341" fmla="*/ 1156203 h 1270704"/>
                    <a:gd name="connsiteX342" fmla="*/ 1419822 w 1520864"/>
                    <a:gd name="connsiteY342" fmla="*/ 1154687 h 1270704"/>
                    <a:gd name="connsiteX343" fmla="*/ 1414987 w 1520864"/>
                    <a:gd name="connsiteY343" fmla="*/ 1152302 h 1270704"/>
                    <a:gd name="connsiteX344" fmla="*/ 1409034 w 1520864"/>
                    <a:gd name="connsiteY344" fmla="*/ 1150594 h 1270704"/>
                    <a:gd name="connsiteX345" fmla="*/ 1401438 w 1520864"/>
                    <a:gd name="connsiteY345" fmla="*/ 1150634 h 1270704"/>
                    <a:gd name="connsiteX346" fmla="*/ 1386262 w 1520864"/>
                    <a:gd name="connsiteY346" fmla="*/ 1145783 h 1270704"/>
                    <a:gd name="connsiteX347" fmla="*/ 1369043 w 1520864"/>
                    <a:gd name="connsiteY347" fmla="*/ 1145759 h 1270704"/>
                    <a:gd name="connsiteX348" fmla="*/ 1336664 w 1520864"/>
                    <a:gd name="connsiteY348" fmla="*/ 1145759 h 1270704"/>
                    <a:gd name="connsiteX349" fmla="*/ 1334191 w 1520864"/>
                    <a:gd name="connsiteY349" fmla="*/ 1141697 h 1270704"/>
                    <a:gd name="connsiteX350" fmla="*/ 1329499 w 1520864"/>
                    <a:gd name="connsiteY350" fmla="*/ 1138490 h 1270704"/>
                    <a:gd name="connsiteX351" fmla="*/ 1324009 w 1520864"/>
                    <a:gd name="connsiteY351" fmla="*/ 1136104 h 1270704"/>
                    <a:gd name="connsiteX352" fmla="*/ 1320012 w 1520864"/>
                    <a:gd name="connsiteY352" fmla="*/ 1132402 h 1270704"/>
                    <a:gd name="connsiteX353" fmla="*/ 1317993 w 1520864"/>
                    <a:gd name="connsiteY353" fmla="*/ 1128029 h 1270704"/>
                    <a:gd name="connsiteX354" fmla="*/ 1315751 w 1520864"/>
                    <a:gd name="connsiteY354" fmla="*/ 1124630 h 1270704"/>
                    <a:gd name="connsiteX355" fmla="*/ 1315408 w 1520864"/>
                    <a:gd name="connsiteY355" fmla="*/ 1120098 h 1270704"/>
                    <a:gd name="connsiteX356" fmla="*/ 1311929 w 1520864"/>
                    <a:gd name="connsiteY356" fmla="*/ 1117968 h 1270704"/>
                    <a:gd name="connsiteX357" fmla="*/ 1312998 w 1520864"/>
                    <a:gd name="connsiteY357" fmla="*/ 1112518 h 1270704"/>
                    <a:gd name="connsiteX358" fmla="*/ 1311307 w 1520864"/>
                    <a:gd name="connsiteY358" fmla="*/ 1108361 h 1270704"/>
                    <a:gd name="connsiteX359" fmla="*/ 1307852 w 1520864"/>
                    <a:gd name="connsiteY359" fmla="*/ 1105760 h 1270704"/>
                    <a:gd name="connsiteX360" fmla="*/ 1305857 w 1520864"/>
                    <a:gd name="connsiteY360" fmla="*/ 1101594 h 1270704"/>
                    <a:gd name="connsiteX361" fmla="*/ 1301851 w 1520864"/>
                    <a:gd name="connsiteY361" fmla="*/ 1100844 h 1270704"/>
                    <a:gd name="connsiteX362" fmla="*/ 1297607 w 1520864"/>
                    <a:gd name="connsiteY362" fmla="*/ 1102145 h 1270704"/>
                    <a:gd name="connsiteX363" fmla="*/ 1292500 w 1520864"/>
                    <a:gd name="connsiteY363" fmla="*/ 1103047 h 1270704"/>
                    <a:gd name="connsiteX364" fmla="*/ 1289620 w 1520864"/>
                    <a:gd name="connsiteY364" fmla="*/ 1106861 h 1270704"/>
                    <a:gd name="connsiteX365" fmla="*/ 1285646 w 1520864"/>
                    <a:gd name="connsiteY365" fmla="*/ 1105329 h 1270704"/>
                    <a:gd name="connsiteX366" fmla="*/ 1283890 w 1520864"/>
                    <a:gd name="connsiteY366" fmla="*/ 1101283 h 1270704"/>
                    <a:gd name="connsiteX367" fmla="*/ 1279622 w 1520864"/>
                    <a:gd name="connsiteY367" fmla="*/ 1099855 h 1270704"/>
                    <a:gd name="connsiteX368" fmla="*/ 1276917 w 1520864"/>
                    <a:gd name="connsiteY368" fmla="*/ 1095291 h 1270704"/>
                    <a:gd name="connsiteX369" fmla="*/ 1273590 w 1520864"/>
                    <a:gd name="connsiteY369" fmla="*/ 1092554 h 1270704"/>
                    <a:gd name="connsiteX370" fmla="*/ 1271475 w 1520864"/>
                    <a:gd name="connsiteY370" fmla="*/ 1088493 h 1270704"/>
                    <a:gd name="connsiteX371" fmla="*/ 1268268 w 1520864"/>
                    <a:gd name="connsiteY371" fmla="*/ 1084671 h 1270704"/>
                    <a:gd name="connsiteX372" fmla="*/ 1267948 w 1520864"/>
                    <a:gd name="connsiteY372" fmla="*/ 1080347 h 1270704"/>
                    <a:gd name="connsiteX373" fmla="*/ 1265347 w 1520864"/>
                    <a:gd name="connsiteY373" fmla="*/ 1076157 h 1270704"/>
                    <a:gd name="connsiteX374" fmla="*/ 1271906 w 1520864"/>
                    <a:gd name="connsiteY374" fmla="*/ 1070899 h 1270704"/>
                    <a:gd name="connsiteX375" fmla="*/ 1273430 w 1520864"/>
                    <a:gd name="connsiteY375" fmla="*/ 1065665 h 1270704"/>
                    <a:gd name="connsiteX376" fmla="*/ 1269448 w 1520864"/>
                    <a:gd name="connsiteY376" fmla="*/ 1061731 h 1270704"/>
                    <a:gd name="connsiteX377" fmla="*/ 1268371 w 1520864"/>
                    <a:gd name="connsiteY377" fmla="*/ 1057032 h 1270704"/>
                    <a:gd name="connsiteX378" fmla="*/ 1267549 w 1520864"/>
                    <a:gd name="connsiteY378" fmla="*/ 1052882 h 1270704"/>
                    <a:gd name="connsiteX379" fmla="*/ 1267781 w 1520864"/>
                    <a:gd name="connsiteY379" fmla="*/ 1048478 h 1270704"/>
                    <a:gd name="connsiteX380" fmla="*/ 1272568 w 1520864"/>
                    <a:gd name="connsiteY380" fmla="*/ 1047720 h 1270704"/>
                    <a:gd name="connsiteX381" fmla="*/ 1275409 w 1520864"/>
                    <a:gd name="connsiteY381" fmla="*/ 1044393 h 1270704"/>
                    <a:gd name="connsiteX382" fmla="*/ 1276446 w 1520864"/>
                    <a:gd name="connsiteY382" fmla="*/ 1040275 h 1270704"/>
                    <a:gd name="connsiteX383" fmla="*/ 1273933 w 1520864"/>
                    <a:gd name="connsiteY383" fmla="*/ 1035097 h 1270704"/>
                    <a:gd name="connsiteX384" fmla="*/ 1277196 w 1520864"/>
                    <a:gd name="connsiteY384" fmla="*/ 1031818 h 1270704"/>
                    <a:gd name="connsiteX385" fmla="*/ 1275888 w 1520864"/>
                    <a:gd name="connsiteY385" fmla="*/ 1027493 h 1270704"/>
                    <a:gd name="connsiteX386" fmla="*/ 1275465 w 1520864"/>
                    <a:gd name="connsiteY386" fmla="*/ 1021836 h 1270704"/>
                    <a:gd name="connsiteX387" fmla="*/ 1273015 w 1520864"/>
                    <a:gd name="connsiteY387" fmla="*/ 1018405 h 1270704"/>
                    <a:gd name="connsiteX388" fmla="*/ 1269895 w 1520864"/>
                    <a:gd name="connsiteY388" fmla="*/ 1014862 h 1270704"/>
                    <a:gd name="connsiteX389" fmla="*/ 1266967 w 1520864"/>
                    <a:gd name="connsiteY389" fmla="*/ 1011838 h 1270704"/>
                    <a:gd name="connsiteX390" fmla="*/ 1264908 w 1520864"/>
                    <a:gd name="connsiteY390" fmla="*/ 1007489 h 1270704"/>
                    <a:gd name="connsiteX391" fmla="*/ 1267031 w 1520864"/>
                    <a:gd name="connsiteY391" fmla="*/ 1004003 h 1270704"/>
                    <a:gd name="connsiteX392" fmla="*/ 1267055 w 1520864"/>
                    <a:gd name="connsiteY392" fmla="*/ 998920 h 1270704"/>
                    <a:gd name="connsiteX393" fmla="*/ 1269736 w 1520864"/>
                    <a:gd name="connsiteY393" fmla="*/ 995601 h 1270704"/>
                    <a:gd name="connsiteX394" fmla="*/ 1273047 w 1520864"/>
                    <a:gd name="connsiteY394" fmla="*/ 992856 h 1270704"/>
                    <a:gd name="connsiteX395" fmla="*/ 1274515 w 1520864"/>
                    <a:gd name="connsiteY395" fmla="*/ 989090 h 1270704"/>
                    <a:gd name="connsiteX396" fmla="*/ 1271707 w 1520864"/>
                    <a:gd name="connsiteY396" fmla="*/ 986058 h 1270704"/>
                    <a:gd name="connsiteX397" fmla="*/ 1268954 w 1520864"/>
                    <a:gd name="connsiteY397" fmla="*/ 980057 h 1270704"/>
                    <a:gd name="connsiteX398" fmla="*/ 1272257 w 1520864"/>
                    <a:gd name="connsiteY398" fmla="*/ 975797 h 1270704"/>
                    <a:gd name="connsiteX399" fmla="*/ 1274292 w 1520864"/>
                    <a:gd name="connsiteY399" fmla="*/ 971217 h 1270704"/>
                    <a:gd name="connsiteX400" fmla="*/ 1267837 w 1520864"/>
                    <a:gd name="connsiteY400" fmla="*/ 961770 h 1270704"/>
                    <a:gd name="connsiteX401" fmla="*/ 1266552 w 1520864"/>
                    <a:gd name="connsiteY401" fmla="*/ 957940 h 1270704"/>
                    <a:gd name="connsiteX402" fmla="*/ 1262427 w 1520864"/>
                    <a:gd name="connsiteY402" fmla="*/ 955889 h 1270704"/>
                    <a:gd name="connsiteX403" fmla="*/ 1265802 w 1520864"/>
                    <a:gd name="connsiteY403" fmla="*/ 953360 h 1270704"/>
                    <a:gd name="connsiteX404" fmla="*/ 1266656 w 1520864"/>
                    <a:gd name="connsiteY404" fmla="*/ 948724 h 1270704"/>
                    <a:gd name="connsiteX405" fmla="*/ 1262938 w 1520864"/>
                    <a:gd name="connsiteY405" fmla="*/ 945668 h 1270704"/>
                    <a:gd name="connsiteX406" fmla="*/ 1260065 w 1520864"/>
                    <a:gd name="connsiteY406" fmla="*/ 942006 h 1270704"/>
                    <a:gd name="connsiteX407" fmla="*/ 1259291 w 1520864"/>
                    <a:gd name="connsiteY407" fmla="*/ 937042 h 1270704"/>
                    <a:gd name="connsiteX408" fmla="*/ 1263057 w 1520864"/>
                    <a:gd name="connsiteY408" fmla="*/ 934809 h 1270704"/>
                    <a:gd name="connsiteX409" fmla="*/ 1262459 w 1520864"/>
                    <a:gd name="connsiteY409" fmla="*/ 930404 h 1270704"/>
                    <a:gd name="connsiteX410" fmla="*/ 1266680 w 1520864"/>
                    <a:gd name="connsiteY410" fmla="*/ 928106 h 1270704"/>
                    <a:gd name="connsiteX411" fmla="*/ 1264095 w 1520864"/>
                    <a:gd name="connsiteY411" fmla="*/ 924428 h 1270704"/>
                    <a:gd name="connsiteX412" fmla="*/ 1259850 w 1520864"/>
                    <a:gd name="connsiteY412" fmla="*/ 921188 h 1270704"/>
                    <a:gd name="connsiteX413" fmla="*/ 1257193 w 1520864"/>
                    <a:gd name="connsiteY413" fmla="*/ 917646 h 1270704"/>
                    <a:gd name="connsiteX414" fmla="*/ 1252421 w 1520864"/>
                    <a:gd name="connsiteY414" fmla="*/ 916241 h 1270704"/>
                    <a:gd name="connsiteX415" fmla="*/ 1248057 w 1520864"/>
                    <a:gd name="connsiteY415" fmla="*/ 915340 h 1270704"/>
                    <a:gd name="connsiteX416" fmla="*/ 1242615 w 1520864"/>
                    <a:gd name="connsiteY416" fmla="*/ 914334 h 1270704"/>
                    <a:gd name="connsiteX417" fmla="*/ 1240405 w 1520864"/>
                    <a:gd name="connsiteY417" fmla="*/ 910368 h 1270704"/>
                    <a:gd name="connsiteX418" fmla="*/ 1244594 w 1520864"/>
                    <a:gd name="connsiteY418" fmla="*/ 911118 h 1270704"/>
                    <a:gd name="connsiteX419" fmla="*/ 1248567 w 1520864"/>
                    <a:gd name="connsiteY419" fmla="*/ 909770 h 1270704"/>
                    <a:gd name="connsiteX420" fmla="*/ 1253283 w 1520864"/>
                    <a:gd name="connsiteY420" fmla="*/ 910353 h 1270704"/>
                    <a:gd name="connsiteX421" fmla="*/ 1257464 w 1520864"/>
                    <a:gd name="connsiteY421" fmla="*/ 909555 h 1270704"/>
                    <a:gd name="connsiteX422" fmla="*/ 1262562 w 1520864"/>
                    <a:gd name="connsiteY422" fmla="*/ 911206 h 1270704"/>
                    <a:gd name="connsiteX423" fmla="*/ 1263097 w 1520864"/>
                    <a:gd name="connsiteY423" fmla="*/ 907249 h 1270704"/>
                    <a:gd name="connsiteX424" fmla="*/ 1264134 w 1520864"/>
                    <a:gd name="connsiteY424" fmla="*/ 902780 h 1270704"/>
                    <a:gd name="connsiteX425" fmla="*/ 1260999 w 1520864"/>
                    <a:gd name="connsiteY425" fmla="*/ 899014 h 1270704"/>
                    <a:gd name="connsiteX426" fmla="*/ 1256107 w 1520864"/>
                    <a:gd name="connsiteY426" fmla="*/ 898552 h 1270704"/>
                    <a:gd name="connsiteX427" fmla="*/ 1250450 w 1520864"/>
                    <a:gd name="connsiteY427" fmla="*/ 898009 h 1270704"/>
                    <a:gd name="connsiteX428" fmla="*/ 1246477 w 1520864"/>
                    <a:gd name="connsiteY428" fmla="*/ 897642 h 1270704"/>
                    <a:gd name="connsiteX429" fmla="*/ 1241993 w 1520864"/>
                    <a:gd name="connsiteY429" fmla="*/ 896070 h 1270704"/>
                    <a:gd name="connsiteX430" fmla="*/ 1241530 w 1520864"/>
                    <a:gd name="connsiteY430" fmla="*/ 892073 h 1270704"/>
                    <a:gd name="connsiteX431" fmla="*/ 1239160 w 1520864"/>
                    <a:gd name="connsiteY431" fmla="*/ 888099 h 1270704"/>
                    <a:gd name="connsiteX432" fmla="*/ 1242112 w 1520864"/>
                    <a:gd name="connsiteY432" fmla="*/ 884644 h 1270704"/>
                    <a:gd name="connsiteX433" fmla="*/ 1240596 w 1520864"/>
                    <a:gd name="connsiteY433" fmla="*/ 880926 h 1270704"/>
                    <a:gd name="connsiteX434" fmla="*/ 1238194 w 1520864"/>
                    <a:gd name="connsiteY434" fmla="*/ 877311 h 1270704"/>
                    <a:gd name="connsiteX435" fmla="*/ 1241354 w 1520864"/>
                    <a:gd name="connsiteY435" fmla="*/ 874359 h 1270704"/>
                    <a:gd name="connsiteX436" fmla="*/ 1237772 w 1520864"/>
                    <a:gd name="connsiteY436" fmla="*/ 872005 h 1270704"/>
                    <a:gd name="connsiteX437" fmla="*/ 1234803 w 1520864"/>
                    <a:gd name="connsiteY437" fmla="*/ 869125 h 1270704"/>
                    <a:gd name="connsiteX438" fmla="*/ 1231013 w 1520864"/>
                    <a:gd name="connsiteY438" fmla="*/ 866236 h 1270704"/>
                    <a:gd name="connsiteX439" fmla="*/ 1228915 w 1520864"/>
                    <a:gd name="connsiteY439" fmla="*/ 862024 h 1270704"/>
                    <a:gd name="connsiteX440" fmla="*/ 1233224 w 1520864"/>
                    <a:gd name="connsiteY440" fmla="*/ 861848 h 1270704"/>
                    <a:gd name="connsiteX441" fmla="*/ 1232370 w 1520864"/>
                    <a:gd name="connsiteY441" fmla="*/ 857914 h 1270704"/>
                    <a:gd name="connsiteX442" fmla="*/ 1228237 w 1520864"/>
                    <a:gd name="connsiteY442" fmla="*/ 855967 h 1270704"/>
                    <a:gd name="connsiteX443" fmla="*/ 1225101 w 1520864"/>
                    <a:gd name="connsiteY443" fmla="*/ 852991 h 1270704"/>
                    <a:gd name="connsiteX444" fmla="*/ 1220154 w 1520864"/>
                    <a:gd name="connsiteY444" fmla="*/ 849544 h 1270704"/>
                    <a:gd name="connsiteX445" fmla="*/ 1217154 w 1520864"/>
                    <a:gd name="connsiteY445" fmla="*/ 846288 h 1270704"/>
                    <a:gd name="connsiteX446" fmla="*/ 1215869 w 1520864"/>
                    <a:gd name="connsiteY446" fmla="*/ 841685 h 1270704"/>
                    <a:gd name="connsiteX447" fmla="*/ 1215973 w 1520864"/>
                    <a:gd name="connsiteY447" fmla="*/ 836833 h 1270704"/>
                    <a:gd name="connsiteX448" fmla="*/ 1215518 w 1520864"/>
                    <a:gd name="connsiteY448" fmla="*/ 831591 h 1270704"/>
                    <a:gd name="connsiteX449" fmla="*/ 1211608 w 1520864"/>
                    <a:gd name="connsiteY449" fmla="*/ 828879 h 1270704"/>
                    <a:gd name="connsiteX450" fmla="*/ 1209582 w 1520864"/>
                    <a:gd name="connsiteY450" fmla="*/ 824458 h 1270704"/>
                    <a:gd name="connsiteX451" fmla="*/ 1213308 w 1520864"/>
                    <a:gd name="connsiteY451" fmla="*/ 822719 h 1270704"/>
                    <a:gd name="connsiteX452" fmla="*/ 1218103 w 1520864"/>
                    <a:gd name="connsiteY452" fmla="*/ 823429 h 1270704"/>
                    <a:gd name="connsiteX453" fmla="*/ 1219747 w 1520864"/>
                    <a:gd name="connsiteY453" fmla="*/ 819567 h 1270704"/>
                    <a:gd name="connsiteX454" fmla="*/ 1217345 w 1520864"/>
                    <a:gd name="connsiteY454" fmla="*/ 816311 h 1270704"/>
                    <a:gd name="connsiteX455" fmla="*/ 1215710 w 1520864"/>
                    <a:gd name="connsiteY455" fmla="*/ 812426 h 1270704"/>
                    <a:gd name="connsiteX456" fmla="*/ 1213922 w 1520864"/>
                    <a:gd name="connsiteY456" fmla="*/ 808644 h 1270704"/>
                    <a:gd name="connsiteX457" fmla="*/ 1210579 w 1520864"/>
                    <a:gd name="connsiteY457" fmla="*/ 804917 h 1270704"/>
                    <a:gd name="connsiteX458" fmla="*/ 1210794 w 1520864"/>
                    <a:gd name="connsiteY458" fmla="*/ 800760 h 1270704"/>
                    <a:gd name="connsiteX459" fmla="*/ 1206949 w 1520864"/>
                    <a:gd name="connsiteY459" fmla="*/ 796140 h 1270704"/>
                    <a:gd name="connsiteX460" fmla="*/ 1207036 w 1520864"/>
                    <a:gd name="connsiteY460" fmla="*/ 791872 h 1270704"/>
                    <a:gd name="connsiteX461" fmla="*/ 1205895 w 1520864"/>
                    <a:gd name="connsiteY461" fmla="*/ 787587 h 1270704"/>
                    <a:gd name="connsiteX462" fmla="*/ 1202999 w 1520864"/>
                    <a:gd name="connsiteY462" fmla="*/ 783924 h 1270704"/>
                    <a:gd name="connsiteX463" fmla="*/ 1201746 w 1520864"/>
                    <a:gd name="connsiteY463" fmla="*/ 780111 h 1270704"/>
                    <a:gd name="connsiteX464" fmla="*/ 1199241 w 1520864"/>
                    <a:gd name="connsiteY464" fmla="*/ 776799 h 1270704"/>
                    <a:gd name="connsiteX465" fmla="*/ 1200964 w 1520864"/>
                    <a:gd name="connsiteY465" fmla="*/ 770815 h 1270704"/>
                    <a:gd name="connsiteX466" fmla="*/ 1199129 w 1520864"/>
                    <a:gd name="connsiteY466" fmla="*/ 766626 h 1270704"/>
                    <a:gd name="connsiteX467" fmla="*/ 1202799 w 1520864"/>
                    <a:gd name="connsiteY467" fmla="*/ 764727 h 1270704"/>
                    <a:gd name="connsiteX468" fmla="*/ 1200677 w 1520864"/>
                    <a:gd name="connsiteY468" fmla="*/ 760897 h 1270704"/>
                    <a:gd name="connsiteX469" fmla="*/ 1196815 w 1520864"/>
                    <a:gd name="connsiteY469" fmla="*/ 758511 h 1270704"/>
                    <a:gd name="connsiteX470" fmla="*/ 1195810 w 1520864"/>
                    <a:gd name="connsiteY470" fmla="*/ 754290 h 1270704"/>
                    <a:gd name="connsiteX471" fmla="*/ 1199943 w 1520864"/>
                    <a:gd name="connsiteY471" fmla="*/ 755080 h 1270704"/>
                    <a:gd name="connsiteX472" fmla="*/ 1199400 w 1520864"/>
                    <a:gd name="connsiteY472" fmla="*/ 750564 h 1270704"/>
                    <a:gd name="connsiteX473" fmla="*/ 1198227 w 1520864"/>
                    <a:gd name="connsiteY473" fmla="*/ 746694 h 1270704"/>
                    <a:gd name="connsiteX474" fmla="*/ 1195235 w 1520864"/>
                    <a:gd name="connsiteY474" fmla="*/ 742385 h 1270704"/>
                    <a:gd name="connsiteX475" fmla="*/ 1194365 w 1520864"/>
                    <a:gd name="connsiteY475" fmla="*/ 737813 h 1270704"/>
                    <a:gd name="connsiteX476" fmla="*/ 1198371 w 1520864"/>
                    <a:gd name="connsiteY476" fmla="*/ 739353 h 1270704"/>
                    <a:gd name="connsiteX477" fmla="*/ 1198610 w 1520864"/>
                    <a:gd name="connsiteY477" fmla="*/ 735100 h 1270704"/>
                    <a:gd name="connsiteX478" fmla="*/ 1199201 w 1520864"/>
                    <a:gd name="connsiteY478" fmla="*/ 730688 h 1270704"/>
                    <a:gd name="connsiteX479" fmla="*/ 1199823 w 1520864"/>
                    <a:gd name="connsiteY479" fmla="*/ 726499 h 1270704"/>
                    <a:gd name="connsiteX480" fmla="*/ 1198004 w 1520864"/>
                    <a:gd name="connsiteY480" fmla="*/ 721344 h 1270704"/>
                    <a:gd name="connsiteX481" fmla="*/ 1195993 w 1520864"/>
                    <a:gd name="connsiteY481" fmla="*/ 717387 h 1270704"/>
                    <a:gd name="connsiteX482" fmla="*/ 1198156 w 1520864"/>
                    <a:gd name="connsiteY482" fmla="*/ 713884 h 1270704"/>
                    <a:gd name="connsiteX483" fmla="*/ 1202536 w 1520864"/>
                    <a:gd name="connsiteY483" fmla="*/ 711395 h 1270704"/>
                    <a:gd name="connsiteX484" fmla="*/ 1206837 w 1520864"/>
                    <a:gd name="connsiteY484" fmla="*/ 710102 h 1270704"/>
                    <a:gd name="connsiteX485" fmla="*/ 1208497 w 1520864"/>
                    <a:gd name="connsiteY485" fmla="*/ 706145 h 1270704"/>
                    <a:gd name="connsiteX486" fmla="*/ 1207826 w 1520864"/>
                    <a:gd name="connsiteY486" fmla="*/ 701852 h 1270704"/>
                    <a:gd name="connsiteX487" fmla="*/ 1204092 w 1520864"/>
                    <a:gd name="connsiteY487" fmla="*/ 699466 h 1270704"/>
                    <a:gd name="connsiteX488" fmla="*/ 1200892 w 1520864"/>
                    <a:gd name="connsiteY488" fmla="*/ 691758 h 1270704"/>
                    <a:gd name="connsiteX489" fmla="*/ 1198307 w 1520864"/>
                    <a:gd name="connsiteY489" fmla="*/ 686101 h 1270704"/>
                    <a:gd name="connsiteX490" fmla="*/ 1195459 w 1520864"/>
                    <a:gd name="connsiteY490" fmla="*/ 681003 h 1270704"/>
                    <a:gd name="connsiteX491" fmla="*/ 1192698 w 1520864"/>
                    <a:gd name="connsiteY491" fmla="*/ 677292 h 1270704"/>
                    <a:gd name="connsiteX492" fmla="*/ 1190512 w 1520864"/>
                    <a:gd name="connsiteY492" fmla="*/ 672896 h 1270704"/>
                    <a:gd name="connsiteX493" fmla="*/ 1191485 w 1520864"/>
                    <a:gd name="connsiteY493" fmla="*/ 668883 h 1270704"/>
                    <a:gd name="connsiteX494" fmla="*/ 1189873 w 1520864"/>
                    <a:gd name="connsiteY494" fmla="*/ 664661 h 1270704"/>
                    <a:gd name="connsiteX495" fmla="*/ 1186889 w 1520864"/>
                    <a:gd name="connsiteY495" fmla="*/ 660305 h 1270704"/>
                    <a:gd name="connsiteX496" fmla="*/ 1187942 w 1520864"/>
                    <a:gd name="connsiteY496" fmla="*/ 655908 h 1270704"/>
                    <a:gd name="connsiteX497" fmla="*/ 1185613 w 1520864"/>
                    <a:gd name="connsiteY497" fmla="*/ 651057 h 1270704"/>
                    <a:gd name="connsiteX498" fmla="*/ 1185788 w 1520864"/>
                    <a:gd name="connsiteY498" fmla="*/ 646621 h 1270704"/>
                    <a:gd name="connsiteX499" fmla="*/ 1184863 w 1520864"/>
                    <a:gd name="connsiteY499" fmla="*/ 642096 h 1270704"/>
                    <a:gd name="connsiteX500" fmla="*/ 1184974 w 1520864"/>
                    <a:gd name="connsiteY500" fmla="*/ 636671 h 1270704"/>
                    <a:gd name="connsiteX501" fmla="*/ 1187759 w 1520864"/>
                    <a:gd name="connsiteY501" fmla="*/ 633583 h 1270704"/>
                    <a:gd name="connsiteX502" fmla="*/ 1192020 w 1520864"/>
                    <a:gd name="connsiteY502" fmla="*/ 631373 h 1270704"/>
                    <a:gd name="connsiteX503" fmla="*/ 1192179 w 1520864"/>
                    <a:gd name="connsiteY503" fmla="*/ 626825 h 1270704"/>
                    <a:gd name="connsiteX504" fmla="*/ 1195100 w 1520864"/>
                    <a:gd name="connsiteY504" fmla="*/ 623473 h 1270704"/>
                    <a:gd name="connsiteX505" fmla="*/ 1199177 w 1520864"/>
                    <a:gd name="connsiteY505" fmla="*/ 622931 h 1270704"/>
                    <a:gd name="connsiteX506" fmla="*/ 1198515 w 1520864"/>
                    <a:gd name="connsiteY506" fmla="*/ 617130 h 1270704"/>
                    <a:gd name="connsiteX507" fmla="*/ 1196664 w 1520864"/>
                    <a:gd name="connsiteY507" fmla="*/ 613492 h 1270704"/>
                    <a:gd name="connsiteX508" fmla="*/ 1196887 w 1520864"/>
                    <a:gd name="connsiteY508" fmla="*/ 608912 h 1270704"/>
                    <a:gd name="connsiteX509" fmla="*/ 1194485 w 1520864"/>
                    <a:gd name="connsiteY509" fmla="*/ 605656 h 1270704"/>
                    <a:gd name="connsiteX510" fmla="*/ 1194373 w 1520864"/>
                    <a:gd name="connsiteY510" fmla="*/ 601515 h 1270704"/>
                    <a:gd name="connsiteX511" fmla="*/ 1191461 w 1520864"/>
                    <a:gd name="connsiteY511" fmla="*/ 597326 h 1270704"/>
                    <a:gd name="connsiteX512" fmla="*/ 1187384 w 1520864"/>
                    <a:gd name="connsiteY512" fmla="*/ 594246 h 1270704"/>
                    <a:gd name="connsiteX513" fmla="*/ 1191294 w 1520864"/>
                    <a:gd name="connsiteY513" fmla="*/ 589922 h 1270704"/>
                    <a:gd name="connsiteX514" fmla="*/ 1190544 w 1520864"/>
                    <a:gd name="connsiteY514" fmla="*/ 585773 h 1270704"/>
                    <a:gd name="connsiteX515" fmla="*/ 1191924 w 1520864"/>
                    <a:gd name="connsiteY515" fmla="*/ 579581 h 1270704"/>
                    <a:gd name="connsiteX516" fmla="*/ 1190248 w 1520864"/>
                    <a:gd name="connsiteY516" fmla="*/ 575727 h 1270704"/>
                    <a:gd name="connsiteX517" fmla="*/ 1191852 w 1520864"/>
                    <a:gd name="connsiteY517" fmla="*/ 571035 h 1270704"/>
                    <a:gd name="connsiteX518" fmla="*/ 1193392 w 1520864"/>
                    <a:gd name="connsiteY518" fmla="*/ 566894 h 1270704"/>
                    <a:gd name="connsiteX519" fmla="*/ 1195682 w 1520864"/>
                    <a:gd name="connsiteY519" fmla="*/ 563335 h 1270704"/>
                    <a:gd name="connsiteX520" fmla="*/ 1196185 w 1520864"/>
                    <a:gd name="connsiteY520" fmla="*/ 559042 h 1270704"/>
                    <a:gd name="connsiteX521" fmla="*/ 1200836 w 1520864"/>
                    <a:gd name="connsiteY521" fmla="*/ 558907 h 1270704"/>
                    <a:gd name="connsiteX522" fmla="*/ 1198251 w 1520864"/>
                    <a:gd name="connsiteY522" fmla="*/ 555356 h 1270704"/>
                    <a:gd name="connsiteX523" fmla="*/ 1198626 w 1520864"/>
                    <a:gd name="connsiteY523" fmla="*/ 551375 h 1270704"/>
                    <a:gd name="connsiteX524" fmla="*/ 1196057 w 1520864"/>
                    <a:gd name="connsiteY524" fmla="*/ 547960 h 1270704"/>
                    <a:gd name="connsiteX525" fmla="*/ 1195036 w 1520864"/>
                    <a:gd name="connsiteY525" fmla="*/ 543667 h 1270704"/>
                    <a:gd name="connsiteX526" fmla="*/ 1194302 w 1520864"/>
                    <a:gd name="connsiteY526" fmla="*/ 536637 h 1270704"/>
                    <a:gd name="connsiteX527" fmla="*/ 1194493 w 1520864"/>
                    <a:gd name="connsiteY527" fmla="*/ 531603 h 1270704"/>
                    <a:gd name="connsiteX528" fmla="*/ 1194030 w 1520864"/>
                    <a:gd name="connsiteY528" fmla="*/ 526735 h 1270704"/>
                    <a:gd name="connsiteX529" fmla="*/ 1189706 w 1520864"/>
                    <a:gd name="connsiteY529" fmla="*/ 526528 h 1270704"/>
                    <a:gd name="connsiteX530" fmla="*/ 1185852 w 1520864"/>
                    <a:gd name="connsiteY530" fmla="*/ 523951 h 1270704"/>
                    <a:gd name="connsiteX531" fmla="*/ 1184503 w 1520864"/>
                    <a:gd name="connsiteY531" fmla="*/ 519179 h 1270704"/>
                    <a:gd name="connsiteX532" fmla="*/ 1185772 w 1520864"/>
                    <a:gd name="connsiteY532" fmla="*/ 515245 h 1270704"/>
                    <a:gd name="connsiteX533" fmla="*/ 1183418 w 1520864"/>
                    <a:gd name="connsiteY533" fmla="*/ 511416 h 1270704"/>
                    <a:gd name="connsiteX534" fmla="*/ 1180003 w 1520864"/>
                    <a:gd name="connsiteY534" fmla="*/ 507921 h 1270704"/>
                    <a:gd name="connsiteX535" fmla="*/ 1178894 w 1520864"/>
                    <a:gd name="connsiteY535" fmla="*/ 502982 h 1270704"/>
                    <a:gd name="connsiteX536" fmla="*/ 1175272 w 1520864"/>
                    <a:gd name="connsiteY536" fmla="*/ 497883 h 1270704"/>
                    <a:gd name="connsiteX537" fmla="*/ 1173540 w 1520864"/>
                    <a:gd name="connsiteY537" fmla="*/ 493271 h 1270704"/>
                    <a:gd name="connsiteX538" fmla="*/ 1171114 w 1520864"/>
                    <a:gd name="connsiteY538" fmla="*/ 489417 h 1270704"/>
                    <a:gd name="connsiteX539" fmla="*/ 1168098 w 1520864"/>
                    <a:gd name="connsiteY539" fmla="*/ 484933 h 1270704"/>
                    <a:gd name="connsiteX540" fmla="*/ 1172782 w 1520864"/>
                    <a:gd name="connsiteY540" fmla="*/ 482731 h 1270704"/>
                    <a:gd name="connsiteX541" fmla="*/ 1168984 w 1520864"/>
                    <a:gd name="connsiteY541" fmla="*/ 479468 h 1270704"/>
                    <a:gd name="connsiteX542" fmla="*/ 1164532 w 1520864"/>
                    <a:gd name="connsiteY542" fmla="*/ 478135 h 1270704"/>
                    <a:gd name="connsiteX543" fmla="*/ 1163303 w 1520864"/>
                    <a:gd name="connsiteY543" fmla="*/ 473419 h 1270704"/>
                    <a:gd name="connsiteX544" fmla="*/ 1160311 w 1520864"/>
                    <a:gd name="connsiteY544" fmla="*/ 470220 h 1270704"/>
                    <a:gd name="connsiteX545" fmla="*/ 1158707 w 1520864"/>
                    <a:gd name="connsiteY545" fmla="*/ 465783 h 1270704"/>
                    <a:gd name="connsiteX546" fmla="*/ 1158556 w 1520864"/>
                    <a:gd name="connsiteY546" fmla="*/ 461467 h 1270704"/>
                    <a:gd name="connsiteX547" fmla="*/ 1157949 w 1520864"/>
                    <a:gd name="connsiteY547" fmla="*/ 456272 h 1270704"/>
                    <a:gd name="connsiteX548" fmla="*/ 1162218 w 1520864"/>
                    <a:gd name="connsiteY548" fmla="*/ 454373 h 1270704"/>
                    <a:gd name="connsiteX549" fmla="*/ 1163814 w 1520864"/>
                    <a:gd name="connsiteY549" fmla="*/ 450615 h 1270704"/>
                    <a:gd name="connsiteX550" fmla="*/ 1162034 w 1520864"/>
                    <a:gd name="connsiteY550" fmla="*/ 446458 h 1270704"/>
                    <a:gd name="connsiteX551" fmla="*/ 1161995 w 1520864"/>
                    <a:gd name="connsiteY551" fmla="*/ 441391 h 1270704"/>
                    <a:gd name="connsiteX552" fmla="*/ 1161907 w 1520864"/>
                    <a:gd name="connsiteY552" fmla="*/ 436979 h 1270704"/>
                    <a:gd name="connsiteX553" fmla="*/ 1162290 w 1520864"/>
                    <a:gd name="connsiteY553" fmla="*/ 432814 h 1270704"/>
                    <a:gd name="connsiteX554" fmla="*/ 1162888 w 1520864"/>
                    <a:gd name="connsiteY554" fmla="*/ 428801 h 1270704"/>
                    <a:gd name="connsiteX555" fmla="*/ 1167420 w 1520864"/>
                    <a:gd name="connsiteY555" fmla="*/ 429016 h 1270704"/>
                    <a:gd name="connsiteX556" fmla="*/ 1169710 w 1520864"/>
                    <a:gd name="connsiteY556" fmla="*/ 424955 h 1270704"/>
                    <a:gd name="connsiteX557" fmla="*/ 1170532 w 1520864"/>
                    <a:gd name="connsiteY557" fmla="*/ 420646 h 1270704"/>
                    <a:gd name="connsiteX558" fmla="*/ 1166646 w 1520864"/>
                    <a:gd name="connsiteY558" fmla="*/ 419473 h 1270704"/>
                    <a:gd name="connsiteX559" fmla="*/ 1167037 w 1520864"/>
                    <a:gd name="connsiteY559" fmla="*/ 414893 h 1270704"/>
                    <a:gd name="connsiteX560" fmla="*/ 1166455 w 1520864"/>
                    <a:gd name="connsiteY560" fmla="*/ 410305 h 1270704"/>
                    <a:gd name="connsiteX561" fmla="*/ 1165306 w 1520864"/>
                    <a:gd name="connsiteY561" fmla="*/ 406172 h 1270704"/>
                    <a:gd name="connsiteX562" fmla="*/ 1164037 w 1520864"/>
                    <a:gd name="connsiteY562" fmla="*/ 402342 h 1270704"/>
                    <a:gd name="connsiteX563" fmla="*/ 1162681 w 1520864"/>
                    <a:gd name="connsiteY563" fmla="*/ 398400 h 1270704"/>
                    <a:gd name="connsiteX564" fmla="*/ 1160471 w 1520864"/>
                    <a:gd name="connsiteY564" fmla="*/ 394546 h 1270704"/>
                    <a:gd name="connsiteX565" fmla="*/ 1161268 w 1520864"/>
                    <a:gd name="connsiteY565" fmla="*/ 389065 h 1270704"/>
                    <a:gd name="connsiteX566" fmla="*/ 1165737 w 1520864"/>
                    <a:gd name="connsiteY566" fmla="*/ 387078 h 1270704"/>
                    <a:gd name="connsiteX567" fmla="*/ 1165761 w 1520864"/>
                    <a:gd name="connsiteY567" fmla="*/ 381269 h 1270704"/>
                    <a:gd name="connsiteX568" fmla="*/ 1166503 w 1520864"/>
                    <a:gd name="connsiteY568" fmla="*/ 375030 h 1270704"/>
                    <a:gd name="connsiteX569" fmla="*/ 1165489 w 1520864"/>
                    <a:gd name="connsiteY569" fmla="*/ 370713 h 1270704"/>
                    <a:gd name="connsiteX570" fmla="*/ 1166104 w 1520864"/>
                    <a:gd name="connsiteY570" fmla="*/ 366045 h 1270704"/>
                    <a:gd name="connsiteX571" fmla="*/ 1166263 w 1520864"/>
                    <a:gd name="connsiteY571" fmla="*/ 361840 h 1270704"/>
                    <a:gd name="connsiteX572" fmla="*/ 1169471 w 1520864"/>
                    <a:gd name="connsiteY572" fmla="*/ 358633 h 1270704"/>
                    <a:gd name="connsiteX573" fmla="*/ 1172359 w 1520864"/>
                    <a:gd name="connsiteY573" fmla="*/ 355210 h 1270704"/>
                    <a:gd name="connsiteX574" fmla="*/ 1174059 w 1520864"/>
                    <a:gd name="connsiteY574" fmla="*/ 351523 h 1270704"/>
                    <a:gd name="connsiteX575" fmla="*/ 1177258 w 1520864"/>
                    <a:gd name="connsiteY575" fmla="*/ 348148 h 1270704"/>
                    <a:gd name="connsiteX576" fmla="*/ 1178352 w 1520864"/>
                    <a:gd name="connsiteY576" fmla="*/ 344246 h 1270704"/>
                    <a:gd name="connsiteX577" fmla="*/ 1178439 w 1520864"/>
                    <a:gd name="connsiteY577" fmla="*/ 339563 h 1270704"/>
                    <a:gd name="connsiteX578" fmla="*/ 1179102 w 1520864"/>
                    <a:gd name="connsiteY578" fmla="*/ 335509 h 1270704"/>
                    <a:gd name="connsiteX579" fmla="*/ 1180618 w 1520864"/>
                    <a:gd name="connsiteY579" fmla="*/ 331273 h 1270704"/>
                    <a:gd name="connsiteX580" fmla="*/ 1182565 w 1520864"/>
                    <a:gd name="connsiteY580" fmla="*/ 326190 h 1270704"/>
                    <a:gd name="connsiteX581" fmla="*/ 1182205 w 1520864"/>
                    <a:gd name="connsiteY581" fmla="*/ 321897 h 1270704"/>
                    <a:gd name="connsiteX582" fmla="*/ 1185325 w 1520864"/>
                    <a:gd name="connsiteY582" fmla="*/ 318969 h 1270704"/>
                    <a:gd name="connsiteX583" fmla="*/ 1189060 w 1520864"/>
                    <a:gd name="connsiteY583" fmla="*/ 321251 h 1270704"/>
                    <a:gd name="connsiteX584" fmla="*/ 1192921 w 1520864"/>
                    <a:gd name="connsiteY584" fmla="*/ 319599 h 1270704"/>
                    <a:gd name="connsiteX585" fmla="*/ 1196217 w 1520864"/>
                    <a:gd name="connsiteY585" fmla="*/ 316671 h 1270704"/>
                    <a:gd name="connsiteX586" fmla="*/ 1198028 w 1520864"/>
                    <a:gd name="connsiteY586" fmla="*/ 312729 h 1270704"/>
                    <a:gd name="connsiteX587" fmla="*/ 1195028 w 1520864"/>
                    <a:gd name="connsiteY587" fmla="*/ 309290 h 1270704"/>
                    <a:gd name="connsiteX588" fmla="*/ 1186331 w 1520864"/>
                    <a:gd name="connsiteY588" fmla="*/ 298510 h 1270704"/>
                    <a:gd name="connsiteX589" fmla="*/ 1186027 w 1520864"/>
                    <a:gd name="connsiteY589" fmla="*/ 292662 h 1270704"/>
                    <a:gd name="connsiteX590" fmla="*/ 1190663 w 1520864"/>
                    <a:gd name="connsiteY590" fmla="*/ 287938 h 1270704"/>
                    <a:gd name="connsiteX591" fmla="*/ 1185285 w 1520864"/>
                    <a:gd name="connsiteY591" fmla="*/ 272148 h 1270704"/>
                    <a:gd name="connsiteX592" fmla="*/ 1183043 w 1520864"/>
                    <a:gd name="connsiteY592" fmla="*/ 267895 h 1270704"/>
                    <a:gd name="connsiteX593" fmla="*/ 1180689 w 1520864"/>
                    <a:gd name="connsiteY593" fmla="*/ 263482 h 1270704"/>
                    <a:gd name="connsiteX594" fmla="*/ 1181910 w 1520864"/>
                    <a:gd name="connsiteY594" fmla="*/ 258918 h 1270704"/>
                    <a:gd name="connsiteX595" fmla="*/ 1181727 w 1520864"/>
                    <a:gd name="connsiteY595" fmla="*/ 253812 h 1270704"/>
                    <a:gd name="connsiteX596" fmla="*/ 1186059 w 1520864"/>
                    <a:gd name="connsiteY596" fmla="*/ 252088 h 1270704"/>
                    <a:gd name="connsiteX597" fmla="*/ 1183299 w 1520864"/>
                    <a:gd name="connsiteY597" fmla="*/ 248155 h 1270704"/>
                    <a:gd name="connsiteX598" fmla="*/ 1180873 w 1520864"/>
                    <a:gd name="connsiteY598" fmla="*/ 244851 h 1270704"/>
                    <a:gd name="connsiteX599" fmla="*/ 1178120 w 1520864"/>
                    <a:gd name="connsiteY599" fmla="*/ 241564 h 1270704"/>
                    <a:gd name="connsiteX600" fmla="*/ 1179844 w 1520864"/>
                    <a:gd name="connsiteY600" fmla="*/ 237056 h 1270704"/>
                    <a:gd name="connsiteX601" fmla="*/ 1182222 w 1520864"/>
                    <a:gd name="connsiteY601" fmla="*/ 231048 h 1270704"/>
                    <a:gd name="connsiteX602" fmla="*/ 1186043 w 1520864"/>
                    <a:gd name="connsiteY602" fmla="*/ 228087 h 1270704"/>
                    <a:gd name="connsiteX603" fmla="*/ 1191022 w 1520864"/>
                    <a:gd name="connsiteY603" fmla="*/ 225805 h 1270704"/>
                    <a:gd name="connsiteX604" fmla="*/ 1206813 w 1520864"/>
                    <a:gd name="connsiteY604" fmla="*/ 218281 h 1270704"/>
                    <a:gd name="connsiteX605" fmla="*/ 1211768 w 1520864"/>
                    <a:gd name="connsiteY605" fmla="*/ 215935 h 1270704"/>
                    <a:gd name="connsiteX606" fmla="*/ 1217664 w 1520864"/>
                    <a:gd name="connsiteY606" fmla="*/ 181210 h 1270704"/>
                    <a:gd name="connsiteX607" fmla="*/ 1211393 w 1520864"/>
                    <a:gd name="connsiteY607" fmla="*/ 174955 h 1270704"/>
                    <a:gd name="connsiteX608" fmla="*/ 1202249 w 1520864"/>
                    <a:gd name="connsiteY608" fmla="*/ 177293 h 1270704"/>
                    <a:gd name="connsiteX609" fmla="*/ 1193464 w 1520864"/>
                    <a:gd name="connsiteY609" fmla="*/ 177197 h 1270704"/>
                    <a:gd name="connsiteX610" fmla="*/ 1190687 w 1520864"/>
                    <a:gd name="connsiteY610" fmla="*/ 172968 h 1270704"/>
                    <a:gd name="connsiteX611" fmla="*/ 1190017 w 1520864"/>
                    <a:gd name="connsiteY611" fmla="*/ 168715 h 1270704"/>
                    <a:gd name="connsiteX612" fmla="*/ 1189267 w 1520864"/>
                    <a:gd name="connsiteY612" fmla="*/ 164406 h 1270704"/>
                    <a:gd name="connsiteX613" fmla="*/ 1187655 w 1520864"/>
                    <a:gd name="connsiteY613" fmla="*/ 160744 h 1270704"/>
                    <a:gd name="connsiteX614" fmla="*/ 1187480 w 1520864"/>
                    <a:gd name="connsiteY614" fmla="*/ 156547 h 1270704"/>
                    <a:gd name="connsiteX615" fmla="*/ 1186059 w 1520864"/>
                    <a:gd name="connsiteY615" fmla="*/ 152701 h 1270704"/>
                    <a:gd name="connsiteX616" fmla="*/ 1184152 w 1520864"/>
                    <a:gd name="connsiteY616" fmla="*/ 148943 h 1270704"/>
                    <a:gd name="connsiteX617" fmla="*/ 1181575 w 1520864"/>
                    <a:gd name="connsiteY617" fmla="*/ 139895 h 1270704"/>
                    <a:gd name="connsiteX618" fmla="*/ 1177410 w 1520864"/>
                    <a:gd name="connsiteY618" fmla="*/ 134325 h 1270704"/>
                    <a:gd name="connsiteX619" fmla="*/ 1176317 w 1520864"/>
                    <a:gd name="connsiteY619" fmla="*/ 124184 h 1270704"/>
                    <a:gd name="connsiteX620" fmla="*/ 1172112 w 1520864"/>
                    <a:gd name="connsiteY620" fmla="*/ 117306 h 1270704"/>
                    <a:gd name="connsiteX621" fmla="*/ 1168035 w 1520864"/>
                    <a:gd name="connsiteY621" fmla="*/ 111824 h 1270704"/>
                    <a:gd name="connsiteX622" fmla="*/ 1163550 w 1520864"/>
                    <a:gd name="connsiteY622" fmla="*/ 109526 h 1270704"/>
                    <a:gd name="connsiteX623" fmla="*/ 1163096 w 1520864"/>
                    <a:gd name="connsiteY623" fmla="*/ 104899 h 1270704"/>
                    <a:gd name="connsiteX624" fmla="*/ 1166152 w 1520864"/>
                    <a:gd name="connsiteY624" fmla="*/ 102066 h 1270704"/>
                    <a:gd name="connsiteX625" fmla="*/ 1161683 w 1520864"/>
                    <a:gd name="connsiteY625" fmla="*/ 99656 h 1270704"/>
                    <a:gd name="connsiteX626" fmla="*/ 1156585 w 1520864"/>
                    <a:gd name="connsiteY626" fmla="*/ 95787 h 1270704"/>
                    <a:gd name="connsiteX627" fmla="*/ 1158364 w 1520864"/>
                    <a:gd name="connsiteY627" fmla="*/ 91159 h 1270704"/>
                    <a:gd name="connsiteX628" fmla="*/ 1156337 w 1520864"/>
                    <a:gd name="connsiteY628" fmla="*/ 87097 h 1270704"/>
                    <a:gd name="connsiteX629" fmla="*/ 1154454 w 1520864"/>
                    <a:gd name="connsiteY629" fmla="*/ 83068 h 1270704"/>
                    <a:gd name="connsiteX630" fmla="*/ 1160135 w 1520864"/>
                    <a:gd name="connsiteY630" fmla="*/ 82118 h 1270704"/>
                    <a:gd name="connsiteX631" fmla="*/ 1161021 w 1520864"/>
                    <a:gd name="connsiteY631" fmla="*/ 77898 h 1270704"/>
                    <a:gd name="connsiteX632" fmla="*/ 1158412 w 1520864"/>
                    <a:gd name="connsiteY632" fmla="*/ 74666 h 1270704"/>
                    <a:gd name="connsiteX633" fmla="*/ 1155284 w 1520864"/>
                    <a:gd name="connsiteY633" fmla="*/ 72129 h 1270704"/>
                    <a:gd name="connsiteX634" fmla="*/ 1157829 w 1520864"/>
                    <a:gd name="connsiteY634" fmla="*/ 68386 h 1270704"/>
                    <a:gd name="connsiteX635" fmla="*/ 1161851 w 1520864"/>
                    <a:gd name="connsiteY635" fmla="*/ 61644 h 1270704"/>
                    <a:gd name="connsiteX636" fmla="*/ 1158380 w 1520864"/>
                    <a:gd name="connsiteY636" fmla="*/ 56825 h 1270704"/>
                    <a:gd name="connsiteX637" fmla="*/ 1149898 w 1520864"/>
                    <a:gd name="connsiteY637" fmla="*/ 49667 h 1270704"/>
                    <a:gd name="connsiteX638" fmla="*/ 1146683 w 1520864"/>
                    <a:gd name="connsiteY638" fmla="*/ 47106 h 1270704"/>
                    <a:gd name="connsiteX639" fmla="*/ 1146005 w 1520864"/>
                    <a:gd name="connsiteY639" fmla="*/ 43165 h 1270704"/>
                    <a:gd name="connsiteX640" fmla="*/ 1143699 w 1520864"/>
                    <a:gd name="connsiteY640" fmla="*/ 38074 h 1270704"/>
                    <a:gd name="connsiteX641" fmla="*/ 1141712 w 1520864"/>
                    <a:gd name="connsiteY641" fmla="*/ 34404 h 1270704"/>
                    <a:gd name="connsiteX642" fmla="*/ 1142055 w 1520864"/>
                    <a:gd name="connsiteY642" fmla="*/ 29257 h 1270704"/>
                    <a:gd name="connsiteX643" fmla="*/ 1140212 w 1520864"/>
                    <a:gd name="connsiteY643" fmla="*/ 24613 h 1270704"/>
                    <a:gd name="connsiteX644" fmla="*/ 1138289 w 1520864"/>
                    <a:gd name="connsiteY644" fmla="*/ 20329 h 1270704"/>
                    <a:gd name="connsiteX645" fmla="*/ 1139159 w 1520864"/>
                    <a:gd name="connsiteY645" fmla="*/ 15326 h 1270704"/>
                    <a:gd name="connsiteX646" fmla="*/ 1133294 w 1520864"/>
                    <a:gd name="connsiteY646" fmla="*/ 12700 h 1270704"/>
                    <a:gd name="connsiteX647" fmla="*/ 1131060 w 1520864"/>
                    <a:gd name="connsiteY647" fmla="*/ 8041 h 1270704"/>
                    <a:gd name="connsiteX648" fmla="*/ 1129735 w 1520864"/>
                    <a:gd name="connsiteY648" fmla="*/ 4195 h 1270704"/>
                    <a:gd name="connsiteX649" fmla="*/ 1125474 w 1520864"/>
                    <a:gd name="connsiteY649" fmla="*/ -2 h 1270704"/>
                    <a:gd name="connsiteX650" fmla="*/ 1119761 w 1520864"/>
                    <a:gd name="connsiteY650" fmla="*/ 1857 h 1270704"/>
                    <a:gd name="connsiteX651" fmla="*/ 1115173 w 1520864"/>
                    <a:gd name="connsiteY651" fmla="*/ 3397 h 1270704"/>
                    <a:gd name="connsiteX652" fmla="*/ 1116498 w 1520864"/>
                    <a:gd name="connsiteY652" fmla="*/ 8751 h 1270704"/>
                    <a:gd name="connsiteX653" fmla="*/ 1118221 w 1520864"/>
                    <a:gd name="connsiteY653" fmla="*/ 12908 h 1270704"/>
                    <a:gd name="connsiteX654" fmla="*/ 1116817 w 1520864"/>
                    <a:gd name="connsiteY654" fmla="*/ 17177 h 1270704"/>
                    <a:gd name="connsiteX655" fmla="*/ 1112852 w 1520864"/>
                    <a:gd name="connsiteY655" fmla="*/ 22076 h 1270704"/>
                    <a:gd name="connsiteX656" fmla="*/ 1107601 w 1520864"/>
                    <a:gd name="connsiteY656" fmla="*/ 23999 h 1270704"/>
                    <a:gd name="connsiteX657" fmla="*/ 1103045 w 1520864"/>
                    <a:gd name="connsiteY657" fmla="*/ 23648 h 1270704"/>
                    <a:gd name="connsiteX658" fmla="*/ 1103436 w 1520864"/>
                    <a:gd name="connsiteY658" fmla="*/ 28866 h 1270704"/>
                    <a:gd name="connsiteX659" fmla="*/ 1103468 w 1520864"/>
                    <a:gd name="connsiteY659" fmla="*/ 38736 h 1270704"/>
                    <a:gd name="connsiteX660" fmla="*/ 1105160 w 1520864"/>
                    <a:gd name="connsiteY660" fmla="*/ 46540 h 1270704"/>
                    <a:gd name="connsiteX661" fmla="*/ 1106771 w 1520864"/>
                    <a:gd name="connsiteY661" fmla="*/ 51734 h 1270704"/>
                    <a:gd name="connsiteX662" fmla="*/ 1106883 w 1520864"/>
                    <a:gd name="connsiteY662" fmla="*/ 56761 h 1270704"/>
                    <a:gd name="connsiteX663" fmla="*/ 1109987 w 1520864"/>
                    <a:gd name="connsiteY663" fmla="*/ 64381 h 1270704"/>
                    <a:gd name="connsiteX664" fmla="*/ 1111367 w 1520864"/>
                    <a:gd name="connsiteY664" fmla="*/ 68849 h 1270704"/>
                    <a:gd name="connsiteX665" fmla="*/ 1112516 w 1520864"/>
                    <a:gd name="connsiteY665" fmla="*/ 73246 h 1270704"/>
                    <a:gd name="connsiteX666" fmla="*/ 1114304 w 1520864"/>
                    <a:gd name="connsiteY666" fmla="*/ 83411 h 1270704"/>
                    <a:gd name="connsiteX667" fmla="*/ 1113538 w 1520864"/>
                    <a:gd name="connsiteY667" fmla="*/ 87448 h 1270704"/>
                    <a:gd name="connsiteX668" fmla="*/ 1114543 w 1520864"/>
                    <a:gd name="connsiteY668" fmla="*/ 91622 h 1270704"/>
                    <a:gd name="connsiteX669" fmla="*/ 1114535 w 1520864"/>
                    <a:gd name="connsiteY669" fmla="*/ 97143 h 1270704"/>
                    <a:gd name="connsiteX670" fmla="*/ 1115173 w 1520864"/>
                    <a:gd name="connsiteY670" fmla="*/ 107237 h 1270704"/>
                    <a:gd name="connsiteX671" fmla="*/ 1117447 w 1520864"/>
                    <a:gd name="connsiteY671" fmla="*/ 112096 h 1270704"/>
                    <a:gd name="connsiteX672" fmla="*/ 1118557 w 1520864"/>
                    <a:gd name="connsiteY672" fmla="*/ 118974 h 1270704"/>
                    <a:gd name="connsiteX673" fmla="*/ 1120607 w 1520864"/>
                    <a:gd name="connsiteY673" fmla="*/ 124750 h 1270704"/>
                    <a:gd name="connsiteX674" fmla="*/ 1121453 w 1520864"/>
                    <a:gd name="connsiteY674" fmla="*/ 128668 h 1270704"/>
                    <a:gd name="connsiteX675" fmla="*/ 1120743 w 1520864"/>
                    <a:gd name="connsiteY675" fmla="*/ 134493 h 1270704"/>
                    <a:gd name="connsiteX676" fmla="*/ 1119690 w 1520864"/>
                    <a:gd name="connsiteY676" fmla="*/ 139632 h 1270704"/>
                    <a:gd name="connsiteX677" fmla="*/ 1119338 w 1520864"/>
                    <a:gd name="connsiteY677" fmla="*/ 144251 h 1270704"/>
                    <a:gd name="connsiteX678" fmla="*/ 1119322 w 1520864"/>
                    <a:gd name="connsiteY678" fmla="*/ 153467 h 1270704"/>
                    <a:gd name="connsiteX679" fmla="*/ 1119586 w 1520864"/>
                    <a:gd name="connsiteY679" fmla="*/ 160257 h 1270704"/>
                    <a:gd name="connsiteX680" fmla="*/ 1119977 w 1520864"/>
                    <a:gd name="connsiteY680" fmla="*/ 164406 h 1270704"/>
                    <a:gd name="connsiteX681" fmla="*/ 1120049 w 1520864"/>
                    <a:gd name="connsiteY681" fmla="*/ 169002 h 1270704"/>
                    <a:gd name="connsiteX682" fmla="*/ 1119091 w 1520864"/>
                    <a:gd name="connsiteY682" fmla="*/ 173407 h 1270704"/>
                    <a:gd name="connsiteX683" fmla="*/ 1120312 w 1520864"/>
                    <a:gd name="connsiteY683" fmla="*/ 178450 h 1270704"/>
                    <a:gd name="connsiteX684" fmla="*/ 1117033 w 1520864"/>
                    <a:gd name="connsiteY684" fmla="*/ 184306 h 1270704"/>
                    <a:gd name="connsiteX685" fmla="*/ 1112484 w 1520864"/>
                    <a:gd name="connsiteY685" fmla="*/ 184721 h 1270704"/>
                    <a:gd name="connsiteX686" fmla="*/ 1112692 w 1520864"/>
                    <a:gd name="connsiteY686" fmla="*/ 191384 h 1270704"/>
                    <a:gd name="connsiteX687" fmla="*/ 1112724 w 1520864"/>
                    <a:gd name="connsiteY687" fmla="*/ 197208 h 1270704"/>
                    <a:gd name="connsiteX688" fmla="*/ 1117064 w 1520864"/>
                    <a:gd name="connsiteY688" fmla="*/ 196961 h 1270704"/>
                    <a:gd name="connsiteX689" fmla="*/ 1120057 w 1520864"/>
                    <a:gd name="connsiteY689" fmla="*/ 201988 h 1270704"/>
                    <a:gd name="connsiteX690" fmla="*/ 1118963 w 1520864"/>
                    <a:gd name="connsiteY690" fmla="*/ 206376 h 1270704"/>
                    <a:gd name="connsiteX691" fmla="*/ 1117152 w 1520864"/>
                    <a:gd name="connsiteY691" fmla="*/ 210015 h 1270704"/>
                    <a:gd name="connsiteX692" fmla="*/ 1118110 w 1520864"/>
                    <a:gd name="connsiteY692" fmla="*/ 214283 h 1270704"/>
                    <a:gd name="connsiteX693" fmla="*/ 1118732 w 1520864"/>
                    <a:gd name="connsiteY693" fmla="*/ 218816 h 1270704"/>
                    <a:gd name="connsiteX694" fmla="*/ 1118197 w 1520864"/>
                    <a:gd name="connsiteY694" fmla="*/ 227385 h 1270704"/>
                    <a:gd name="connsiteX695" fmla="*/ 1118229 w 1520864"/>
                    <a:gd name="connsiteY695" fmla="*/ 233274 h 1270704"/>
                    <a:gd name="connsiteX696" fmla="*/ 1118836 w 1520864"/>
                    <a:gd name="connsiteY696" fmla="*/ 239027 h 1270704"/>
                    <a:gd name="connsiteX697" fmla="*/ 1121126 w 1520864"/>
                    <a:gd name="connsiteY697" fmla="*/ 245474 h 1270704"/>
                    <a:gd name="connsiteX698" fmla="*/ 1122841 w 1520864"/>
                    <a:gd name="connsiteY698" fmla="*/ 252208 h 1270704"/>
                    <a:gd name="connsiteX699" fmla="*/ 1125818 w 1520864"/>
                    <a:gd name="connsiteY699" fmla="*/ 261057 h 1270704"/>
                    <a:gd name="connsiteX700" fmla="*/ 1121309 w 1520864"/>
                    <a:gd name="connsiteY700" fmla="*/ 265437 h 1270704"/>
                    <a:gd name="connsiteX701" fmla="*/ 1121884 w 1520864"/>
                    <a:gd name="connsiteY701" fmla="*/ 270073 h 1270704"/>
                    <a:gd name="connsiteX702" fmla="*/ 1120128 w 1520864"/>
                    <a:gd name="connsiteY702" fmla="*/ 274573 h 1270704"/>
                    <a:gd name="connsiteX703" fmla="*/ 1123256 w 1520864"/>
                    <a:gd name="connsiteY703" fmla="*/ 280254 h 1270704"/>
                    <a:gd name="connsiteX704" fmla="*/ 1123543 w 1520864"/>
                    <a:gd name="connsiteY704" fmla="*/ 284890 h 1270704"/>
                    <a:gd name="connsiteX705" fmla="*/ 1124940 w 1520864"/>
                    <a:gd name="connsiteY705" fmla="*/ 290523 h 1270704"/>
                    <a:gd name="connsiteX706" fmla="*/ 1124190 w 1520864"/>
                    <a:gd name="connsiteY706" fmla="*/ 295071 h 1270704"/>
                    <a:gd name="connsiteX707" fmla="*/ 1124597 w 1520864"/>
                    <a:gd name="connsiteY707" fmla="*/ 299675 h 1270704"/>
                    <a:gd name="connsiteX708" fmla="*/ 1124964 w 1520864"/>
                    <a:gd name="connsiteY708" fmla="*/ 305117 h 1270704"/>
                    <a:gd name="connsiteX709" fmla="*/ 1122937 w 1520864"/>
                    <a:gd name="connsiteY709" fmla="*/ 311444 h 1270704"/>
                    <a:gd name="connsiteX710" fmla="*/ 1124788 w 1520864"/>
                    <a:gd name="connsiteY710" fmla="*/ 315003 h 1270704"/>
                    <a:gd name="connsiteX711" fmla="*/ 1123655 w 1520864"/>
                    <a:gd name="connsiteY711" fmla="*/ 319575 h 1270704"/>
                    <a:gd name="connsiteX712" fmla="*/ 1121269 w 1520864"/>
                    <a:gd name="connsiteY712" fmla="*/ 323972 h 1270704"/>
                    <a:gd name="connsiteX713" fmla="*/ 1121828 w 1520864"/>
                    <a:gd name="connsiteY713" fmla="*/ 327985 h 1270704"/>
                    <a:gd name="connsiteX714" fmla="*/ 1124780 w 1520864"/>
                    <a:gd name="connsiteY714" fmla="*/ 331855 h 1270704"/>
                    <a:gd name="connsiteX715" fmla="*/ 1125155 w 1520864"/>
                    <a:gd name="connsiteY715" fmla="*/ 336451 h 1270704"/>
                    <a:gd name="connsiteX716" fmla="*/ 1121588 w 1520864"/>
                    <a:gd name="connsiteY716" fmla="*/ 340113 h 1270704"/>
                    <a:gd name="connsiteX717" fmla="*/ 1119969 w 1520864"/>
                    <a:gd name="connsiteY717" fmla="*/ 348523 h 1270704"/>
                    <a:gd name="connsiteX718" fmla="*/ 1120160 w 1520864"/>
                    <a:gd name="connsiteY718" fmla="*/ 353326 h 1270704"/>
                    <a:gd name="connsiteX719" fmla="*/ 1120264 w 1520864"/>
                    <a:gd name="connsiteY719" fmla="*/ 359303 h 1270704"/>
                    <a:gd name="connsiteX720" fmla="*/ 1120799 w 1520864"/>
                    <a:gd name="connsiteY720" fmla="*/ 364393 h 1270704"/>
                    <a:gd name="connsiteX721" fmla="*/ 1118660 w 1520864"/>
                    <a:gd name="connsiteY721" fmla="*/ 368630 h 1270704"/>
                    <a:gd name="connsiteX722" fmla="*/ 1117862 w 1520864"/>
                    <a:gd name="connsiteY722" fmla="*/ 374056 h 1270704"/>
                    <a:gd name="connsiteX723" fmla="*/ 1114814 w 1520864"/>
                    <a:gd name="connsiteY723" fmla="*/ 378110 h 1270704"/>
                    <a:gd name="connsiteX724" fmla="*/ 1115508 w 1520864"/>
                    <a:gd name="connsiteY724" fmla="*/ 382147 h 1270704"/>
                    <a:gd name="connsiteX725" fmla="*/ 1117096 w 1520864"/>
                    <a:gd name="connsiteY725" fmla="*/ 386344 h 1270704"/>
                    <a:gd name="connsiteX726" fmla="*/ 1117703 w 1520864"/>
                    <a:gd name="connsiteY726" fmla="*/ 391099 h 1270704"/>
                    <a:gd name="connsiteX727" fmla="*/ 1122331 w 1520864"/>
                    <a:gd name="connsiteY727" fmla="*/ 394363 h 1270704"/>
                    <a:gd name="connsiteX728" fmla="*/ 1122897 w 1520864"/>
                    <a:gd name="connsiteY728" fmla="*/ 399390 h 1270704"/>
                    <a:gd name="connsiteX729" fmla="*/ 1125020 w 1520864"/>
                    <a:gd name="connsiteY729" fmla="*/ 403539 h 1270704"/>
                    <a:gd name="connsiteX730" fmla="*/ 1124333 w 1520864"/>
                    <a:gd name="connsiteY730" fmla="*/ 408582 h 1270704"/>
                    <a:gd name="connsiteX731" fmla="*/ 1126926 w 1520864"/>
                    <a:gd name="connsiteY731" fmla="*/ 412707 h 1270704"/>
                    <a:gd name="connsiteX732" fmla="*/ 1124198 w 1520864"/>
                    <a:gd name="connsiteY732" fmla="*/ 416106 h 1270704"/>
                    <a:gd name="connsiteX733" fmla="*/ 1125730 w 1520864"/>
                    <a:gd name="connsiteY733" fmla="*/ 421476 h 1270704"/>
                    <a:gd name="connsiteX734" fmla="*/ 1121892 w 1520864"/>
                    <a:gd name="connsiteY734" fmla="*/ 426327 h 1270704"/>
                    <a:gd name="connsiteX735" fmla="*/ 1119243 w 1520864"/>
                    <a:gd name="connsiteY735" fmla="*/ 435974 h 1270704"/>
                    <a:gd name="connsiteX736" fmla="*/ 1120487 w 1520864"/>
                    <a:gd name="connsiteY736" fmla="*/ 439819 h 1270704"/>
                    <a:gd name="connsiteX737" fmla="*/ 1123966 w 1520864"/>
                    <a:gd name="connsiteY737" fmla="*/ 449091 h 1270704"/>
                    <a:gd name="connsiteX738" fmla="*/ 1124645 w 1520864"/>
                    <a:gd name="connsiteY738" fmla="*/ 454756 h 1270704"/>
                    <a:gd name="connsiteX739" fmla="*/ 1126751 w 1520864"/>
                    <a:gd name="connsiteY739" fmla="*/ 460078 h 1270704"/>
                    <a:gd name="connsiteX740" fmla="*/ 1130174 w 1520864"/>
                    <a:gd name="connsiteY740" fmla="*/ 466709 h 1270704"/>
                    <a:gd name="connsiteX741" fmla="*/ 1132616 w 1520864"/>
                    <a:gd name="connsiteY741" fmla="*/ 474712 h 1270704"/>
                    <a:gd name="connsiteX742" fmla="*/ 1134323 w 1520864"/>
                    <a:gd name="connsiteY742" fmla="*/ 478542 h 1270704"/>
                    <a:gd name="connsiteX743" fmla="*/ 1135903 w 1520864"/>
                    <a:gd name="connsiteY743" fmla="*/ 482396 h 1270704"/>
                    <a:gd name="connsiteX744" fmla="*/ 1136007 w 1520864"/>
                    <a:gd name="connsiteY744" fmla="*/ 489457 h 1270704"/>
                    <a:gd name="connsiteX745" fmla="*/ 1139087 w 1520864"/>
                    <a:gd name="connsiteY745" fmla="*/ 494668 h 1270704"/>
                    <a:gd name="connsiteX746" fmla="*/ 1141209 w 1520864"/>
                    <a:gd name="connsiteY746" fmla="*/ 500420 h 1270704"/>
                    <a:gd name="connsiteX747" fmla="*/ 1142597 w 1520864"/>
                    <a:gd name="connsiteY747" fmla="*/ 504721 h 1270704"/>
                    <a:gd name="connsiteX748" fmla="*/ 1141592 w 1520864"/>
                    <a:gd name="connsiteY748" fmla="*/ 509716 h 1270704"/>
                    <a:gd name="connsiteX749" fmla="*/ 1142446 w 1520864"/>
                    <a:gd name="connsiteY749" fmla="*/ 513921 h 1270704"/>
                    <a:gd name="connsiteX750" fmla="*/ 1140252 w 1520864"/>
                    <a:gd name="connsiteY750" fmla="*/ 518493 h 1270704"/>
                    <a:gd name="connsiteX751" fmla="*/ 1139342 w 1520864"/>
                    <a:gd name="connsiteY751" fmla="*/ 522874 h 1270704"/>
                    <a:gd name="connsiteX752" fmla="*/ 1140938 w 1520864"/>
                    <a:gd name="connsiteY752" fmla="*/ 526664 h 1270704"/>
                    <a:gd name="connsiteX753" fmla="*/ 1140667 w 1520864"/>
                    <a:gd name="connsiteY753" fmla="*/ 531371 h 1270704"/>
                    <a:gd name="connsiteX754" fmla="*/ 1144281 w 1520864"/>
                    <a:gd name="connsiteY754" fmla="*/ 534810 h 1270704"/>
                    <a:gd name="connsiteX755" fmla="*/ 1144313 w 1520864"/>
                    <a:gd name="connsiteY755" fmla="*/ 539622 h 1270704"/>
                    <a:gd name="connsiteX756" fmla="*/ 1140714 w 1520864"/>
                    <a:gd name="connsiteY756" fmla="*/ 543021 h 1270704"/>
                    <a:gd name="connsiteX757" fmla="*/ 1139757 w 1520864"/>
                    <a:gd name="connsiteY757" fmla="*/ 549380 h 1270704"/>
                    <a:gd name="connsiteX758" fmla="*/ 1137315 w 1520864"/>
                    <a:gd name="connsiteY758" fmla="*/ 555029 h 1270704"/>
                    <a:gd name="connsiteX759" fmla="*/ 1139837 w 1520864"/>
                    <a:gd name="connsiteY759" fmla="*/ 562322 h 1270704"/>
                    <a:gd name="connsiteX760" fmla="*/ 1139525 w 1520864"/>
                    <a:gd name="connsiteY760" fmla="*/ 567780 h 1270704"/>
                    <a:gd name="connsiteX761" fmla="*/ 1139996 w 1520864"/>
                    <a:gd name="connsiteY761" fmla="*/ 575392 h 1270704"/>
                    <a:gd name="connsiteX762" fmla="*/ 1138289 w 1520864"/>
                    <a:gd name="connsiteY762" fmla="*/ 582270 h 1270704"/>
                    <a:gd name="connsiteX763" fmla="*/ 1139214 w 1520864"/>
                    <a:gd name="connsiteY763" fmla="*/ 588118 h 1270704"/>
                    <a:gd name="connsiteX764" fmla="*/ 1135640 w 1520864"/>
                    <a:gd name="connsiteY764" fmla="*/ 591055 h 1270704"/>
                    <a:gd name="connsiteX765" fmla="*/ 1133477 w 1520864"/>
                    <a:gd name="connsiteY765" fmla="*/ 597326 h 1270704"/>
                    <a:gd name="connsiteX766" fmla="*/ 1131730 w 1520864"/>
                    <a:gd name="connsiteY766" fmla="*/ 602736 h 1270704"/>
                    <a:gd name="connsiteX767" fmla="*/ 1135217 w 1520864"/>
                    <a:gd name="connsiteY767" fmla="*/ 610165 h 1270704"/>
                    <a:gd name="connsiteX768" fmla="*/ 1132823 w 1520864"/>
                    <a:gd name="connsiteY768" fmla="*/ 614864 h 1270704"/>
                    <a:gd name="connsiteX769" fmla="*/ 1131562 w 1520864"/>
                    <a:gd name="connsiteY769" fmla="*/ 619053 h 1270704"/>
                    <a:gd name="connsiteX770" fmla="*/ 1131698 w 1520864"/>
                    <a:gd name="connsiteY770" fmla="*/ 624239 h 1270704"/>
                    <a:gd name="connsiteX771" fmla="*/ 1132201 w 1520864"/>
                    <a:gd name="connsiteY771" fmla="*/ 630671 h 1270704"/>
                    <a:gd name="connsiteX772" fmla="*/ 1131355 w 1520864"/>
                    <a:gd name="connsiteY772" fmla="*/ 636384 h 1270704"/>
                    <a:gd name="connsiteX773" fmla="*/ 1131945 w 1520864"/>
                    <a:gd name="connsiteY773" fmla="*/ 642232 h 1270704"/>
                    <a:gd name="connsiteX774" fmla="*/ 1128203 w 1520864"/>
                    <a:gd name="connsiteY774" fmla="*/ 638769 h 1270704"/>
                    <a:gd name="connsiteX775" fmla="*/ 1127525 w 1520864"/>
                    <a:gd name="connsiteY775" fmla="*/ 643333 h 1270704"/>
                    <a:gd name="connsiteX776" fmla="*/ 1129105 w 1520864"/>
                    <a:gd name="connsiteY776" fmla="*/ 649294 h 1270704"/>
                    <a:gd name="connsiteX777" fmla="*/ 1130709 w 1520864"/>
                    <a:gd name="connsiteY777" fmla="*/ 652956 h 1270704"/>
                    <a:gd name="connsiteX778" fmla="*/ 1130246 w 1520864"/>
                    <a:gd name="connsiteY778" fmla="*/ 656986 h 1270704"/>
                    <a:gd name="connsiteX779" fmla="*/ 1124134 w 1520864"/>
                    <a:gd name="connsiteY779" fmla="*/ 659044 h 1270704"/>
                    <a:gd name="connsiteX780" fmla="*/ 1120025 w 1520864"/>
                    <a:gd name="connsiteY780" fmla="*/ 657560 h 1270704"/>
                    <a:gd name="connsiteX781" fmla="*/ 1118261 w 1520864"/>
                    <a:gd name="connsiteY781" fmla="*/ 662364 h 1270704"/>
                    <a:gd name="connsiteX782" fmla="*/ 1121868 w 1520864"/>
                    <a:gd name="connsiteY782" fmla="*/ 666577 h 1270704"/>
                    <a:gd name="connsiteX783" fmla="*/ 1120863 w 1520864"/>
                    <a:gd name="connsiteY783" fmla="*/ 671356 h 1270704"/>
                    <a:gd name="connsiteX784" fmla="*/ 1123112 w 1520864"/>
                    <a:gd name="connsiteY784" fmla="*/ 675976 h 1270704"/>
                    <a:gd name="connsiteX785" fmla="*/ 1129384 w 1520864"/>
                    <a:gd name="connsiteY785" fmla="*/ 683611 h 1270704"/>
                    <a:gd name="connsiteX786" fmla="*/ 1132233 w 1520864"/>
                    <a:gd name="connsiteY786" fmla="*/ 689947 h 1270704"/>
                    <a:gd name="connsiteX787" fmla="*/ 1132584 w 1520864"/>
                    <a:gd name="connsiteY787" fmla="*/ 695516 h 1270704"/>
                    <a:gd name="connsiteX788" fmla="*/ 1134930 w 1520864"/>
                    <a:gd name="connsiteY788" fmla="*/ 704517 h 1270704"/>
                    <a:gd name="connsiteX789" fmla="*/ 1138855 w 1520864"/>
                    <a:gd name="connsiteY789" fmla="*/ 710525 h 1270704"/>
                    <a:gd name="connsiteX790" fmla="*/ 1143635 w 1520864"/>
                    <a:gd name="connsiteY790" fmla="*/ 717602 h 1270704"/>
                    <a:gd name="connsiteX791" fmla="*/ 1145709 w 1520864"/>
                    <a:gd name="connsiteY791" fmla="*/ 721073 h 1270704"/>
                    <a:gd name="connsiteX792" fmla="*/ 1149332 w 1520864"/>
                    <a:gd name="connsiteY792" fmla="*/ 727967 h 1270704"/>
                    <a:gd name="connsiteX793" fmla="*/ 1150768 w 1520864"/>
                    <a:gd name="connsiteY793" fmla="*/ 732723 h 1270704"/>
                    <a:gd name="connsiteX794" fmla="*/ 1149858 w 1520864"/>
                    <a:gd name="connsiteY794" fmla="*/ 736736 h 1270704"/>
                    <a:gd name="connsiteX795" fmla="*/ 1147967 w 1520864"/>
                    <a:gd name="connsiteY795" fmla="*/ 742003 h 1270704"/>
                    <a:gd name="connsiteX796" fmla="*/ 1149747 w 1520864"/>
                    <a:gd name="connsiteY796" fmla="*/ 747412 h 1270704"/>
                    <a:gd name="connsiteX797" fmla="*/ 1154175 w 1520864"/>
                    <a:gd name="connsiteY797" fmla="*/ 748330 h 1270704"/>
                    <a:gd name="connsiteX798" fmla="*/ 1149013 w 1520864"/>
                    <a:gd name="connsiteY798" fmla="*/ 747236 h 1270704"/>
                    <a:gd name="connsiteX799" fmla="*/ 1145398 w 1520864"/>
                    <a:gd name="connsiteY799" fmla="*/ 749200 h 1270704"/>
                    <a:gd name="connsiteX800" fmla="*/ 1144911 w 1520864"/>
                    <a:gd name="connsiteY800" fmla="*/ 754522 h 1270704"/>
                    <a:gd name="connsiteX801" fmla="*/ 1144999 w 1520864"/>
                    <a:gd name="connsiteY801" fmla="*/ 759756 h 1270704"/>
                    <a:gd name="connsiteX802" fmla="*/ 1145294 w 1520864"/>
                    <a:gd name="connsiteY802" fmla="*/ 764735 h 1270704"/>
                    <a:gd name="connsiteX803" fmla="*/ 1148255 w 1520864"/>
                    <a:gd name="connsiteY803" fmla="*/ 769451 h 1270704"/>
                    <a:gd name="connsiteX804" fmla="*/ 1147002 w 1520864"/>
                    <a:gd name="connsiteY804" fmla="*/ 773632 h 1270704"/>
                    <a:gd name="connsiteX805" fmla="*/ 1147241 w 1520864"/>
                    <a:gd name="connsiteY805" fmla="*/ 777749 h 1270704"/>
                    <a:gd name="connsiteX806" fmla="*/ 1148869 w 1520864"/>
                    <a:gd name="connsiteY806" fmla="*/ 781962 h 1270704"/>
                    <a:gd name="connsiteX807" fmla="*/ 1147983 w 1520864"/>
                    <a:gd name="connsiteY807" fmla="*/ 786693 h 1270704"/>
                    <a:gd name="connsiteX808" fmla="*/ 1149986 w 1520864"/>
                    <a:gd name="connsiteY808" fmla="*/ 790356 h 1270704"/>
                    <a:gd name="connsiteX809" fmla="*/ 1153848 w 1520864"/>
                    <a:gd name="connsiteY809" fmla="*/ 795582 h 1270704"/>
                    <a:gd name="connsiteX810" fmla="*/ 1155260 w 1520864"/>
                    <a:gd name="connsiteY810" fmla="*/ 800257 h 1270704"/>
                    <a:gd name="connsiteX811" fmla="*/ 1157925 w 1520864"/>
                    <a:gd name="connsiteY811" fmla="*/ 803497 h 1270704"/>
                    <a:gd name="connsiteX812" fmla="*/ 1161979 w 1520864"/>
                    <a:gd name="connsiteY812" fmla="*/ 803441 h 1270704"/>
                    <a:gd name="connsiteX813" fmla="*/ 1167109 w 1520864"/>
                    <a:gd name="connsiteY813" fmla="*/ 801271 h 1270704"/>
                    <a:gd name="connsiteX814" fmla="*/ 1166032 w 1520864"/>
                    <a:gd name="connsiteY814" fmla="*/ 805380 h 1270704"/>
                    <a:gd name="connsiteX815" fmla="*/ 1162122 w 1520864"/>
                    <a:gd name="connsiteY815" fmla="*/ 806473 h 1270704"/>
                    <a:gd name="connsiteX816" fmla="*/ 1166535 w 1520864"/>
                    <a:gd name="connsiteY816" fmla="*/ 810359 h 1270704"/>
                    <a:gd name="connsiteX817" fmla="*/ 1170532 w 1520864"/>
                    <a:gd name="connsiteY817" fmla="*/ 810861 h 1270704"/>
                    <a:gd name="connsiteX818" fmla="*/ 1174936 w 1520864"/>
                    <a:gd name="connsiteY818" fmla="*/ 810997 h 1270704"/>
                    <a:gd name="connsiteX819" fmla="*/ 1178758 w 1520864"/>
                    <a:gd name="connsiteY819" fmla="*/ 809019 h 1270704"/>
                    <a:gd name="connsiteX820" fmla="*/ 1177107 w 1520864"/>
                    <a:gd name="connsiteY820" fmla="*/ 804383 h 1270704"/>
                    <a:gd name="connsiteX821" fmla="*/ 1180634 w 1520864"/>
                    <a:gd name="connsiteY821" fmla="*/ 800593 h 1270704"/>
                    <a:gd name="connsiteX822" fmla="*/ 1186538 w 1520864"/>
                    <a:gd name="connsiteY822" fmla="*/ 803130 h 1270704"/>
                    <a:gd name="connsiteX823" fmla="*/ 1189873 w 1520864"/>
                    <a:gd name="connsiteY823" fmla="*/ 806944 h 1270704"/>
                    <a:gd name="connsiteX824" fmla="*/ 1196336 w 1520864"/>
                    <a:gd name="connsiteY824" fmla="*/ 807247 h 1270704"/>
                    <a:gd name="connsiteX825" fmla="*/ 1196791 w 1520864"/>
                    <a:gd name="connsiteY825" fmla="*/ 799826 h 1270704"/>
                    <a:gd name="connsiteX826" fmla="*/ 1198403 w 1520864"/>
                    <a:gd name="connsiteY826" fmla="*/ 804502 h 1270704"/>
                    <a:gd name="connsiteX827" fmla="*/ 1193815 w 1520864"/>
                    <a:gd name="connsiteY827" fmla="*/ 809497 h 1270704"/>
                    <a:gd name="connsiteX828" fmla="*/ 1188437 w 1520864"/>
                    <a:gd name="connsiteY828" fmla="*/ 812410 h 1270704"/>
                    <a:gd name="connsiteX829" fmla="*/ 1189267 w 1520864"/>
                    <a:gd name="connsiteY829" fmla="*/ 817117 h 1270704"/>
                    <a:gd name="connsiteX830" fmla="*/ 1193217 w 1520864"/>
                    <a:gd name="connsiteY830" fmla="*/ 819040 h 1270704"/>
                    <a:gd name="connsiteX831" fmla="*/ 1197565 w 1520864"/>
                    <a:gd name="connsiteY831" fmla="*/ 819455 h 1270704"/>
                    <a:gd name="connsiteX832" fmla="*/ 1201204 w 1520864"/>
                    <a:gd name="connsiteY832" fmla="*/ 823429 h 1270704"/>
                    <a:gd name="connsiteX833" fmla="*/ 1204331 w 1520864"/>
                    <a:gd name="connsiteY833" fmla="*/ 826620 h 1270704"/>
                    <a:gd name="connsiteX834" fmla="*/ 1204682 w 1520864"/>
                    <a:gd name="connsiteY834" fmla="*/ 831639 h 1270704"/>
                    <a:gd name="connsiteX835" fmla="*/ 1200334 w 1520864"/>
                    <a:gd name="connsiteY835" fmla="*/ 827059 h 1270704"/>
                    <a:gd name="connsiteX836" fmla="*/ 1193831 w 1520864"/>
                    <a:gd name="connsiteY836" fmla="*/ 825902 h 1270704"/>
                    <a:gd name="connsiteX837" fmla="*/ 1195275 w 1520864"/>
                    <a:gd name="connsiteY837" fmla="*/ 830801 h 1270704"/>
                    <a:gd name="connsiteX838" fmla="*/ 1200517 w 1520864"/>
                    <a:gd name="connsiteY838" fmla="*/ 835302 h 1270704"/>
                    <a:gd name="connsiteX839" fmla="*/ 1204730 w 1520864"/>
                    <a:gd name="connsiteY839" fmla="*/ 837240 h 1270704"/>
                    <a:gd name="connsiteX840" fmla="*/ 1195467 w 1520864"/>
                    <a:gd name="connsiteY840" fmla="*/ 834655 h 1270704"/>
                    <a:gd name="connsiteX841" fmla="*/ 1197661 w 1520864"/>
                    <a:gd name="connsiteY841" fmla="*/ 841653 h 1270704"/>
                    <a:gd name="connsiteX842" fmla="*/ 1198147 w 1520864"/>
                    <a:gd name="connsiteY842" fmla="*/ 845714 h 1270704"/>
                    <a:gd name="connsiteX843" fmla="*/ 1202257 w 1520864"/>
                    <a:gd name="connsiteY843" fmla="*/ 848355 h 1270704"/>
                    <a:gd name="connsiteX844" fmla="*/ 1204236 w 1520864"/>
                    <a:gd name="connsiteY844" fmla="*/ 854212 h 1270704"/>
                    <a:gd name="connsiteX845" fmla="*/ 1199680 w 1520864"/>
                    <a:gd name="connsiteY845" fmla="*/ 852185 h 1270704"/>
                    <a:gd name="connsiteX846" fmla="*/ 1200110 w 1520864"/>
                    <a:gd name="connsiteY846" fmla="*/ 856502 h 1270704"/>
                    <a:gd name="connsiteX847" fmla="*/ 1197565 w 1520864"/>
                    <a:gd name="connsiteY847" fmla="*/ 861840 h 1270704"/>
                    <a:gd name="connsiteX848" fmla="*/ 1198212 w 1520864"/>
                    <a:gd name="connsiteY848" fmla="*/ 866596 h 1270704"/>
                    <a:gd name="connsiteX849" fmla="*/ 1202153 w 1520864"/>
                    <a:gd name="connsiteY849" fmla="*/ 870968 h 1270704"/>
                    <a:gd name="connsiteX850" fmla="*/ 1202440 w 1520864"/>
                    <a:gd name="connsiteY850" fmla="*/ 875756 h 1270704"/>
                    <a:gd name="connsiteX851" fmla="*/ 1208504 w 1520864"/>
                    <a:gd name="connsiteY851" fmla="*/ 876801 h 1270704"/>
                    <a:gd name="connsiteX852" fmla="*/ 1203717 w 1520864"/>
                    <a:gd name="connsiteY852" fmla="*/ 880463 h 1270704"/>
                    <a:gd name="connsiteX853" fmla="*/ 1203917 w 1520864"/>
                    <a:gd name="connsiteY853" fmla="*/ 885849 h 1270704"/>
                    <a:gd name="connsiteX854" fmla="*/ 1200876 w 1520864"/>
                    <a:gd name="connsiteY854" fmla="*/ 889814 h 1270704"/>
                    <a:gd name="connsiteX855" fmla="*/ 1204986 w 1520864"/>
                    <a:gd name="connsiteY855" fmla="*/ 889487 h 1270704"/>
                    <a:gd name="connsiteX856" fmla="*/ 1207387 w 1520864"/>
                    <a:gd name="connsiteY856" fmla="*/ 893509 h 1270704"/>
                    <a:gd name="connsiteX857" fmla="*/ 1212757 w 1520864"/>
                    <a:gd name="connsiteY857" fmla="*/ 895105 h 1270704"/>
                    <a:gd name="connsiteX858" fmla="*/ 1216476 w 1520864"/>
                    <a:gd name="connsiteY858" fmla="*/ 897227 h 1270704"/>
                    <a:gd name="connsiteX859" fmla="*/ 1219859 w 1520864"/>
                    <a:gd name="connsiteY859" fmla="*/ 900474 h 1270704"/>
                    <a:gd name="connsiteX860" fmla="*/ 1221566 w 1520864"/>
                    <a:gd name="connsiteY860" fmla="*/ 896756 h 1270704"/>
                    <a:gd name="connsiteX861" fmla="*/ 1225109 w 1520864"/>
                    <a:gd name="connsiteY861" fmla="*/ 901990 h 1270704"/>
                    <a:gd name="connsiteX862" fmla="*/ 1221718 w 1520864"/>
                    <a:gd name="connsiteY862" fmla="*/ 906459 h 1270704"/>
                    <a:gd name="connsiteX863" fmla="*/ 1220976 w 1520864"/>
                    <a:gd name="connsiteY863" fmla="*/ 910648 h 1270704"/>
                    <a:gd name="connsiteX864" fmla="*/ 1217281 w 1520864"/>
                    <a:gd name="connsiteY864" fmla="*/ 912890 h 1270704"/>
                    <a:gd name="connsiteX865" fmla="*/ 1214313 w 1520864"/>
                    <a:gd name="connsiteY865" fmla="*/ 916074 h 1270704"/>
                    <a:gd name="connsiteX866" fmla="*/ 1207802 w 1520864"/>
                    <a:gd name="connsiteY866" fmla="*/ 916145 h 1270704"/>
                    <a:gd name="connsiteX867" fmla="*/ 1212294 w 1520864"/>
                    <a:gd name="connsiteY867" fmla="*/ 922513 h 1270704"/>
                    <a:gd name="connsiteX868" fmla="*/ 1208472 w 1520864"/>
                    <a:gd name="connsiteY868" fmla="*/ 924140 h 1270704"/>
                    <a:gd name="connsiteX869" fmla="*/ 1212669 w 1520864"/>
                    <a:gd name="connsiteY869" fmla="*/ 927268 h 1270704"/>
                    <a:gd name="connsiteX870" fmla="*/ 1218119 w 1520864"/>
                    <a:gd name="connsiteY870" fmla="*/ 927268 h 1270704"/>
                    <a:gd name="connsiteX871" fmla="*/ 1222564 w 1520864"/>
                    <a:gd name="connsiteY871" fmla="*/ 930619 h 1270704"/>
                    <a:gd name="connsiteX872" fmla="*/ 1228117 w 1520864"/>
                    <a:gd name="connsiteY872" fmla="*/ 930276 h 1270704"/>
                    <a:gd name="connsiteX873" fmla="*/ 1220273 w 1520864"/>
                    <a:gd name="connsiteY873" fmla="*/ 930795 h 1270704"/>
                    <a:gd name="connsiteX874" fmla="*/ 1216172 w 1520864"/>
                    <a:gd name="connsiteY874" fmla="*/ 927220 h 1270704"/>
                    <a:gd name="connsiteX875" fmla="*/ 1212398 w 1520864"/>
                    <a:gd name="connsiteY875" fmla="*/ 930436 h 1270704"/>
                    <a:gd name="connsiteX876" fmla="*/ 1211289 w 1520864"/>
                    <a:gd name="connsiteY876" fmla="*/ 936269 h 1270704"/>
                    <a:gd name="connsiteX877" fmla="*/ 1212302 w 1520864"/>
                    <a:gd name="connsiteY877" fmla="*/ 942851 h 1270704"/>
                    <a:gd name="connsiteX878" fmla="*/ 1216021 w 1520864"/>
                    <a:gd name="connsiteY878" fmla="*/ 938455 h 1270704"/>
                    <a:gd name="connsiteX879" fmla="*/ 1222420 w 1520864"/>
                    <a:gd name="connsiteY879" fmla="*/ 939006 h 1270704"/>
                    <a:gd name="connsiteX880" fmla="*/ 1216803 w 1520864"/>
                    <a:gd name="connsiteY880" fmla="*/ 940306 h 1270704"/>
                    <a:gd name="connsiteX881" fmla="*/ 1214329 w 1520864"/>
                    <a:gd name="connsiteY881" fmla="*/ 943665 h 1270704"/>
                    <a:gd name="connsiteX882" fmla="*/ 1213427 w 1520864"/>
                    <a:gd name="connsiteY882" fmla="*/ 947990 h 1270704"/>
                    <a:gd name="connsiteX883" fmla="*/ 1214824 w 1520864"/>
                    <a:gd name="connsiteY883" fmla="*/ 952291 h 1270704"/>
                    <a:gd name="connsiteX884" fmla="*/ 1215510 w 1520864"/>
                    <a:gd name="connsiteY884" fmla="*/ 956583 h 1270704"/>
                    <a:gd name="connsiteX885" fmla="*/ 1216396 w 1520864"/>
                    <a:gd name="connsiteY885" fmla="*/ 961219 h 1270704"/>
                    <a:gd name="connsiteX886" fmla="*/ 1218175 w 1520864"/>
                    <a:gd name="connsiteY886" fmla="*/ 956471 h 1270704"/>
                    <a:gd name="connsiteX887" fmla="*/ 1219500 w 1520864"/>
                    <a:gd name="connsiteY887" fmla="*/ 952666 h 1270704"/>
                    <a:gd name="connsiteX888" fmla="*/ 1218789 w 1520864"/>
                    <a:gd name="connsiteY888" fmla="*/ 959384 h 1270704"/>
                    <a:gd name="connsiteX889" fmla="*/ 1223066 w 1520864"/>
                    <a:gd name="connsiteY889" fmla="*/ 960876 h 1270704"/>
                    <a:gd name="connsiteX890" fmla="*/ 1217672 w 1520864"/>
                    <a:gd name="connsiteY890" fmla="*/ 961116 h 1270704"/>
                    <a:gd name="connsiteX891" fmla="*/ 1216236 w 1520864"/>
                    <a:gd name="connsiteY891" fmla="*/ 965847 h 1270704"/>
                    <a:gd name="connsiteX892" fmla="*/ 1214592 w 1520864"/>
                    <a:gd name="connsiteY892" fmla="*/ 969796 h 1270704"/>
                    <a:gd name="connsiteX893" fmla="*/ 1214991 w 1520864"/>
                    <a:gd name="connsiteY893" fmla="*/ 974592 h 1270704"/>
                    <a:gd name="connsiteX894" fmla="*/ 1211465 w 1520864"/>
                    <a:gd name="connsiteY894" fmla="*/ 972326 h 1270704"/>
                    <a:gd name="connsiteX895" fmla="*/ 1212717 w 1520864"/>
                    <a:gd name="connsiteY895" fmla="*/ 967530 h 1270704"/>
                    <a:gd name="connsiteX896" fmla="*/ 1214377 w 1520864"/>
                    <a:gd name="connsiteY896" fmla="*/ 962823 h 1270704"/>
                    <a:gd name="connsiteX897" fmla="*/ 1213723 w 1520864"/>
                    <a:gd name="connsiteY897" fmla="*/ 958020 h 1270704"/>
                    <a:gd name="connsiteX898" fmla="*/ 1209159 w 1520864"/>
                    <a:gd name="connsiteY898" fmla="*/ 955011 h 1270704"/>
                    <a:gd name="connsiteX899" fmla="*/ 1206486 w 1520864"/>
                    <a:gd name="connsiteY899" fmla="*/ 958243 h 1270704"/>
                    <a:gd name="connsiteX900" fmla="*/ 1199169 w 1520864"/>
                    <a:gd name="connsiteY900" fmla="*/ 958961 h 1270704"/>
                    <a:gd name="connsiteX901" fmla="*/ 1194166 w 1520864"/>
                    <a:gd name="connsiteY901" fmla="*/ 956990 h 1270704"/>
                    <a:gd name="connsiteX902" fmla="*/ 1198937 w 1520864"/>
                    <a:gd name="connsiteY902" fmla="*/ 958658 h 1270704"/>
                    <a:gd name="connsiteX903" fmla="*/ 1205791 w 1520864"/>
                    <a:gd name="connsiteY903" fmla="*/ 955235 h 1270704"/>
                    <a:gd name="connsiteX904" fmla="*/ 1204491 w 1520864"/>
                    <a:gd name="connsiteY904" fmla="*/ 951293 h 1270704"/>
                    <a:gd name="connsiteX905" fmla="*/ 1201698 w 1520864"/>
                    <a:gd name="connsiteY905" fmla="*/ 955346 h 1270704"/>
                    <a:gd name="connsiteX906" fmla="*/ 1197150 w 1520864"/>
                    <a:gd name="connsiteY906" fmla="*/ 955243 h 1270704"/>
                    <a:gd name="connsiteX907" fmla="*/ 1201818 w 1520864"/>
                    <a:gd name="connsiteY907" fmla="*/ 955003 h 1270704"/>
                    <a:gd name="connsiteX908" fmla="*/ 1201746 w 1520864"/>
                    <a:gd name="connsiteY908" fmla="*/ 950942 h 1270704"/>
                    <a:gd name="connsiteX909" fmla="*/ 1198531 w 1520864"/>
                    <a:gd name="connsiteY909" fmla="*/ 948485 h 1270704"/>
                    <a:gd name="connsiteX910" fmla="*/ 1199001 w 1520864"/>
                    <a:gd name="connsiteY910" fmla="*/ 944239 h 1270704"/>
                    <a:gd name="connsiteX911" fmla="*/ 1194190 w 1520864"/>
                    <a:gd name="connsiteY911" fmla="*/ 945357 h 1270704"/>
                    <a:gd name="connsiteX912" fmla="*/ 1189403 w 1520864"/>
                    <a:gd name="connsiteY912" fmla="*/ 943897 h 1270704"/>
                    <a:gd name="connsiteX913" fmla="*/ 1192275 w 1520864"/>
                    <a:gd name="connsiteY913" fmla="*/ 948285 h 1270704"/>
                    <a:gd name="connsiteX914" fmla="*/ 1187974 w 1520864"/>
                    <a:gd name="connsiteY914" fmla="*/ 945469 h 1270704"/>
                    <a:gd name="connsiteX915" fmla="*/ 1183355 w 1520864"/>
                    <a:gd name="connsiteY915" fmla="*/ 947216 h 1270704"/>
                    <a:gd name="connsiteX916" fmla="*/ 1180011 w 1520864"/>
                    <a:gd name="connsiteY916" fmla="*/ 944926 h 1270704"/>
                    <a:gd name="connsiteX917" fmla="*/ 1181807 w 1520864"/>
                    <a:gd name="connsiteY917" fmla="*/ 948883 h 1270704"/>
                    <a:gd name="connsiteX918" fmla="*/ 1174226 w 1520864"/>
                    <a:gd name="connsiteY918" fmla="*/ 945795 h 1270704"/>
                    <a:gd name="connsiteX919" fmla="*/ 1176668 w 1520864"/>
                    <a:gd name="connsiteY919" fmla="*/ 950607 h 1270704"/>
                    <a:gd name="connsiteX920" fmla="*/ 1181416 w 1520864"/>
                    <a:gd name="connsiteY920" fmla="*/ 954205 h 1270704"/>
                    <a:gd name="connsiteX921" fmla="*/ 1184392 w 1520864"/>
                    <a:gd name="connsiteY921" fmla="*/ 950264 h 1270704"/>
                    <a:gd name="connsiteX922" fmla="*/ 1185628 w 1520864"/>
                    <a:gd name="connsiteY922" fmla="*/ 956033 h 1270704"/>
                    <a:gd name="connsiteX923" fmla="*/ 1181727 w 1520864"/>
                    <a:gd name="connsiteY923" fmla="*/ 957828 h 1270704"/>
                    <a:gd name="connsiteX924" fmla="*/ 1177602 w 1520864"/>
                    <a:gd name="connsiteY924" fmla="*/ 959935 h 1270704"/>
                    <a:gd name="connsiteX925" fmla="*/ 1181767 w 1520864"/>
                    <a:gd name="connsiteY925" fmla="*/ 962264 h 1270704"/>
                    <a:gd name="connsiteX926" fmla="*/ 1177051 w 1520864"/>
                    <a:gd name="connsiteY926" fmla="*/ 961012 h 1270704"/>
                    <a:gd name="connsiteX927" fmla="*/ 1173548 w 1520864"/>
                    <a:gd name="connsiteY927" fmla="*/ 964786 h 1270704"/>
                    <a:gd name="connsiteX928" fmla="*/ 1169958 w 1520864"/>
                    <a:gd name="connsiteY928" fmla="*/ 967634 h 1270704"/>
                    <a:gd name="connsiteX929" fmla="*/ 1169064 w 1520864"/>
                    <a:gd name="connsiteY929" fmla="*/ 971560 h 1270704"/>
                    <a:gd name="connsiteX930" fmla="*/ 1169926 w 1520864"/>
                    <a:gd name="connsiteY930" fmla="*/ 975917 h 1270704"/>
                    <a:gd name="connsiteX931" fmla="*/ 1172639 w 1520864"/>
                    <a:gd name="connsiteY931" fmla="*/ 979411 h 1270704"/>
                    <a:gd name="connsiteX932" fmla="*/ 1177227 w 1520864"/>
                    <a:gd name="connsiteY932" fmla="*/ 982148 h 1270704"/>
                    <a:gd name="connsiteX933" fmla="*/ 1181017 w 1520864"/>
                    <a:gd name="connsiteY933" fmla="*/ 980026 h 1270704"/>
                    <a:gd name="connsiteX934" fmla="*/ 1177937 w 1520864"/>
                    <a:gd name="connsiteY934" fmla="*/ 975917 h 1270704"/>
                    <a:gd name="connsiteX935" fmla="*/ 1173109 w 1520864"/>
                    <a:gd name="connsiteY935" fmla="*/ 973786 h 1270704"/>
                    <a:gd name="connsiteX936" fmla="*/ 1177482 w 1520864"/>
                    <a:gd name="connsiteY936" fmla="*/ 972078 h 1270704"/>
                    <a:gd name="connsiteX937" fmla="*/ 1181503 w 1520864"/>
                    <a:gd name="connsiteY937" fmla="*/ 970698 h 1270704"/>
                    <a:gd name="connsiteX938" fmla="*/ 1184320 w 1520864"/>
                    <a:gd name="connsiteY938" fmla="*/ 966733 h 1270704"/>
                    <a:gd name="connsiteX939" fmla="*/ 1183482 w 1520864"/>
                    <a:gd name="connsiteY939" fmla="*/ 970706 h 1270704"/>
                    <a:gd name="connsiteX940" fmla="*/ 1186729 w 1520864"/>
                    <a:gd name="connsiteY940" fmla="*/ 974113 h 1270704"/>
                    <a:gd name="connsiteX941" fmla="*/ 1190735 w 1520864"/>
                    <a:gd name="connsiteY941" fmla="*/ 975589 h 1270704"/>
                    <a:gd name="connsiteX942" fmla="*/ 1197110 w 1520864"/>
                    <a:gd name="connsiteY942" fmla="*/ 978206 h 1270704"/>
                    <a:gd name="connsiteX943" fmla="*/ 1203382 w 1520864"/>
                    <a:gd name="connsiteY943" fmla="*/ 979691 h 1270704"/>
                    <a:gd name="connsiteX944" fmla="*/ 1197812 w 1520864"/>
                    <a:gd name="connsiteY944" fmla="*/ 977672 h 1270704"/>
                    <a:gd name="connsiteX945" fmla="*/ 1201762 w 1520864"/>
                    <a:gd name="connsiteY945" fmla="*/ 975980 h 1270704"/>
                    <a:gd name="connsiteX946" fmla="*/ 1197829 w 1520864"/>
                    <a:gd name="connsiteY946" fmla="*/ 974081 h 1270704"/>
                    <a:gd name="connsiteX947" fmla="*/ 1205433 w 1520864"/>
                    <a:gd name="connsiteY947" fmla="*/ 975525 h 1270704"/>
                    <a:gd name="connsiteX948" fmla="*/ 1214233 w 1520864"/>
                    <a:gd name="connsiteY948" fmla="*/ 982691 h 1270704"/>
                    <a:gd name="connsiteX949" fmla="*/ 1212311 w 1520864"/>
                    <a:gd name="connsiteY949" fmla="*/ 986952 h 1270704"/>
                    <a:gd name="connsiteX950" fmla="*/ 1217609 w 1520864"/>
                    <a:gd name="connsiteY950" fmla="*/ 987343 h 1270704"/>
                    <a:gd name="connsiteX951" fmla="*/ 1217329 w 1520864"/>
                    <a:gd name="connsiteY951" fmla="*/ 992066 h 1270704"/>
                    <a:gd name="connsiteX952" fmla="*/ 1213332 w 1520864"/>
                    <a:gd name="connsiteY952" fmla="*/ 989585 h 1270704"/>
                    <a:gd name="connsiteX953" fmla="*/ 1214943 w 1520864"/>
                    <a:gd name="connsiteY953" fmla="*/ 993375 h 1270704"/>
                    <a:gd name="connsiteX954" fmla="*/ 1212829 w 1520864"/>
                    <a:gd name="connsiteY954" fmla="*/ 989377 h 1270704"/>
                    <a:gd name="connsiteX955" fmla="*/ 1209454 w 1520864"/>
                    <a:gd name="connsiteY955" fmla="*/ 992967 h 1270704"/>
                    <a:gd name="connsiteX956" fmla="*/ 1209262 w 1520864"/>
                    <a:gd name="connsiteY956" fmla="*/ 998043 h 1270704"/>
                    <a:gd name="connsiteX957" fmla="*/ 1213827 w 1520864"/>
                    <a:gd name="connsiteY957" fmla="*/ 997460 h 1270704"/>
                    <a:gd name="connsiteX958" fmla="*/ 1218191 w 1520864"/>
                    <a:gd name="connsiteY958" fmla="*/ 999151 h 1270704"/>
                    <a:gd name="connsiteX959" fmla="*/ 1223441 w 1520864"/>
                    <a:gd name="connsiteY959" fmla="*/ 999343 h 1270704"/>
                    <a:gd name="connsiteX960" fmla="*/ 1220904 w 1520864"/>
                    <a:gd name="connsiteY960" fmla="*/ 1002463 h 1270704"/>
                    <a:gd name="connsiteX961" fmla="*/ 1225101 w 1520864"/>
                    <a:gd name="connsiteY961" fmla="*/ 1002431 h 1270704"/>
                    <a:gd name="connsiteX962" fmla="*/ 1219819 w 1520864"/>
                    <a:gd name="connsiteY962" fmla="*/ 1002726 h 1270704"/>
                    <a:gd name="connsiteX963" fmla="*/ 1219460 w 1520864"/>
                    <a:gd name="connsiteY963" fmla="*/ 1006795 h 1270704"/>
                    <a:gd name="connsiteX964" fmla="*/ 1211640 w 1520864"/>
                    <a:gd name="connsiteY964" fmla="*/ 1005583 h 1270704"/>
                    <a:gd name="connsiteX965" fmla="*/ 1213236 w 1520864"/>
                    <a:gd name="connsiteY965" fmla="*/ 1001035 h 1270704"/>
                    <a:gd name="connsiteX966" fmla="*/ 1209254 w 1520864"/>
                    <a:gd name="connsiteY966" fmla="*/ 1000029 h 1270704"/>
                    <a:gd name="connsiteX967" fmla="*/ 1206606 w 1520864"/>
                    <a:gd name="connsiteY967" fmla="*/ 1005894 h 1270704"/>
                    <a:gd name="connsiteX968" fmla="*/ 1213563 w 1520864"/>
                    <a:gd name="connsiteY968" fmla="*/ 1008623 h 1270704"/>
                    <a:gd name="connsiteX969" fmla="*/ 1218494 w 1520864"/>
                    <a:gd name="connsiteY969" fmla="*/ 1007777 h 1270704"/>
                    <a:gd name="connsiteX970" fmla="*/ 1225237 w 1520864"/>
                    <a:gd name="connsiteY970" fmla="*/ 1008328 h 1270704"/>
                    <a:gd name="connsiteX971" fmla="*/ 1229059 w 1520864"/>
                    <a:gd name="connsiteY971" fmla="*/ 1009915 h 1270704"/>
                    <a:gd name="connsiteX972" fmla="*/ 1233423 w 1520864"/>
                    <a:gd name="connsiteY972" fmla="*/ 1008407 h 1270704"/>
                    <a:gd name="connsiteX973" fmla="*/ 1232354 w 1520864"/>
                    <a:gd name="connsiteY973" fmla="*/ 1003963 h 1270704"/>
                    <a:gd name="connsiteX974" fmla="*/ 1234053 w 1520864"/>
                    <a:gd name="connsiteY974" fmla="*/ 1007984 h 1270704"/>
                    <a:gd name="connsiteX975" fmla="*/ 1238450 w 1520864"/>
                    <a:gd name="connsiteY975" fmla="*/ 1009827 h 1270704"/>
                    <a:gd name="connsiteX976" fmla="*/ 1241729 w 1520864"/>
                    <a:gd name="connsiteY976" fmla="*/ 1012556 h 1270704"/>
                    <a:gd name="connsiteX977" fmla="*/ 1247027 w 1520864"/>
                    <a:gd name="connsiteY977" fmla="*/ 1013801 h 1270704"/>
                    <a:gd name="connsiteX978" fmla="*/ 1242344 w 1520864"/>
                    <a:gd name="connsiteY978" fmla="*/ 1014367 h 1270704"/>
                    <a:gd name="connsiteX979" fmla="*/ 1237524 w 1520864"/>
                    <a:gd name="connsiteY979" fmla="*/ 1011463 h 1270704"/>
                    <a:gd name="connsiteX980" fmla="*/ 1239527 w 1520864"/>
                    <a:gd name="connsiteY980" fmla="*/ 1015987 h 1270704"/>
                    <a:gd name="connsiteX981" fmla="*/ 1244833 w 1520864"/>
                    <a:gd name="connsiteY981" fmla="*/ 1020040 h 1270704"/>
                    <a:gd name="connsiteX982" fmla="*/ 1249030 w 1520864"/>
                    <a:gd name="connsiteY982" fmla="*/ 1021716 h 1270704"/>
                    <a:gd name="connsiteX983" fmla="*/ 1248982 w 1520864"/>
                    <a:gd name="connsiteY983" fmla="*/ 1017136 h 1270704"/>
                    <a:gd name="connsiteX984" fmla="*/ 1250969 w 1520864"/>
                    <a:gd name="connsiteY984" fmla="*/ 1020815 h 1270704"/>
                    <a:gd name="connsiteX985" fmla="*/ 1245631 w 1520864"/>
                    <a:gd name="connsiteY985" fmla="*/ 1021381 h 1270704"/>
                    <a:gd name="connsiteX986" fmla="*/ 1247307 w 1520864"/>
                    <a:gd name="connsiteY986" fmla="*/ 1026727 h 1270704"/>
                    <a:gd name="connsiteX987" fmla="*/ 1243955 w 1520864"/>
                    <a:gd name="connsiteY987" fmla="*/ 1023408 h 1270704"/>
                    <a:gd name="connsiteX988" fmla="*/ 1240445 w 1520864"/>
                    <a:gd name="connsiteY988" fmla="*/ 1019482 h 1270704"/>
                    <a:gd name="connsiteX989" fmla="*/ 1236678 w 1520864"/>
                    <a:gd name="connsiteY989" fmla="*/ 1016785 h 1270704"/>
                    <a:gd name="connsiteX990" fmla="*/ 1231676 w 1520864"/>
                    <a:gd name="connsiteY990" fmla="*/ 1017272 h 1270704"/>
                    <a:gd name="connsiteX991" fmla="*/ 1227032 w 1520864"/>
                    <a:gd name="connsiteY991" fmla="*/ 1015293 h 1270704"/>
                    <a:gd name="connsiteX992" fmla="*/ 1221957 w 1520864"/>
                    <a:gd name="connsiteY992" fmla="*/ 1015892 h 1270704"/>
                    <a:gd name="connsiteX993" fmla="*/ 1225955 w 1520864"/>
                    <a:gd name="connsiteY993" fmla="*/ 1021581 h 1270704"/>
                    <a:gd name="connsiteX994" fmla="*/ 1221111 w 1520864"/>
                    <a:gd name="connsiteY994" fmla="*/ 1015987 h 1270704"/>
                    <a:gd name="connsiteX995" fmla="*/ 1214816 w 1520864"/>
                    <a:gd name="connsiteY995" fmla="*/ 1013610 h 1270704"/>
                    <a:gd name="connsiteX996" fmla="*/ 1213236 w 1520864"/>
                    <a:gd name="connsiteY996" fmla="*/ 1017384 h 1270704"/>
                    <a:gd name="connsiteX997" fmla="*/ 1218143 w 1520864"/>
                    <a:gd name="connsiteY997" fmla="*/ 1017615 h 1270704"/>
                    <a:gd name="connsiteX998" fmla="*/ 1221351 w 1520864"/>
                    <a:gd name="connsiteY998" fmla="*/ 1022115 h 1270704"/>
                    <a:gd name="connsiteX999" fmla="*/ 1227375 w 1520864"/>
                    <a:gd name="connsiteY999" fmla="*/ 1025323 h 1270704"/>
                    <a:gd name="connsiteX1000" fmla="*/ 1231396 w 1520864"/>
                    <a:gd name="connsiteY1000" fmla="*/ 1025809 h 1270704"/>
                    <a:gd name="connsiteX1001" fmla="*/ 1233894 w 1520864"/>
                    <a:gd name="connsiteY1001" fmla="*/ 1029121 h 1270704"/>
                    <a:gd name="connsiteX1002" fmla="*/ 1238139 w 1520864"/>
                    <a:gd name="connsiteY1002" fmla="*/ 1029336 h 1270704"/>
                    <a:gd name="connsiteX1003" fmla="*/ 1235522 w 1520864"/>
                    <a:gd name="connsiteY1003" fmla="*/ 1032727 h 1270704"/>
                    <a:gd name="connsiteX1004" fmla="*/ 1230654 w 1520864"/>
                    <a:gd name="connsiteY1004" fmla="*/ 1031251 h 1270704"/>
                    <a:gd name="connsiteX1005" fmla="*/ 1226625 w 1520864"/>
                    <a:gd name="connsiteY1005" fmla="*/ 1035201 h 1270704"/>
                    <a:gd name="connsiteX1006" fmla="*/ 1231875 w 1520864"/>
                    <a:gd name="connsiteY1006" fmla="*/ 1037563 h 1270704"/>
                    <a:gd name="connsiteX1007" fmla="*/ 1235944 w 1520864"/>
                    <a:gd name="connsiteY1007" fmla="*/ 1038879 h 1270704"/>
                    <a:gd name="connsiteX1008" fmla="*/ 1231149 w 1520864"/>
                    <a:gd name="connsiteY1008" fmla="*/ 1040259 h 1270704"/>
                    <a:gd name="connsiteX1009" fmla="*/ 1229154 w 1520864"/>
                    <a:gd name="connsiteY1009" fmla="*/ 1044784 h 1270704"/>
                    <a:gd name="connsiteX1010" fmla="*/ 1232936 w 1520864"/>
                    <a:gd name="connsiteY1010" fmla="*/ 1046643 h 1270704"/>
                    <a:gd name="connsiteX1011" fmla="*/ 1231045 w 1520864"/>
                    <a:gd name="connsiteY1011" fmla="*/ 1050633 h 1270704"/>
                    <a:gd name="connsiteX1012" fmla="*/ 1234596 w 1520864"/>
                    <a:gd name="connsiteY1012" fmla="*/ 1054422 h 1270704"/>
                    <a:gd name="connsiteX1013" fmla="*/ 1236335 w 1520864"/>
                    <a:gd name="connsiteY1013" fmla="*/ 1059290 h 1270704"/>
                    <a:gd name="connsiteX1014" fmla="*/ 1238601 w 1520864"/>
                    <a:gd name="connsiteY1014" fmla="*/ 1062784 h 1270704"/>
                    <a:gd name="connsiteX1015" fmla="*/ 1242408 w 1520864"/>
                    <a:gd name="connsiteY1015" fmla="*/ 1066271 h 1270704"/>
                    <a:gd name="connsiteX1016" fmla="*/ 1242974 w 1520864"/>
                    <a:gd name="connsiteY1016" fmla="*/ 1060311 h 1270704"/>
                    <a:gd name="connsiteX1017" fmla="*/ 1241386 w 1520864"/>
                    <a:gd name="connsiteY1017" fmla="*/ 1056138 h 1270704"/>
                    <a:gd name="connsiteX1018" fmla="*/ 1246804 w 1520864"/>
                    <a:gd name="connsiteY1018" fmla="*/ 1057893 h 1270704"/>
                    <a:gd name="connsiteX1019" fmla="*/ 1251168 w 1520864"/>
                    <a:gd name="connsiteY1019" fmla="*/ 1060024 h 1270704"/>
                    <a:gd name="connsiteX1020" fmla="*/ 1247019 w 1520864"/>
                    <a:gd name="connsiteY1020" fmla="*/ 1059218 h 1270704"/>
                    <a:gd name="connsiteX1021" fmla="*/ 1245455 w 1520864"/>
                    <a:gd name="connsiteY1021" fmla="*/ 1063319 h 1270704"/>
                    <a:gd name="connsiteX1022" fmla="*/ 1251192 w 1520864"/>
                    <a:gd name="connsiteY1022" fmla="*/ 1065992 h 1270704"/>
                    <a:gd name="connsiteX1023" fmla="*/ 1254599 w 1520864"/>
                    <a:gd name="connsiteY1023" fmla="*/ 1069910 h 1270704"/>
                    <a:gd name="connsiteX1024" fmla="*/ 1259347 w 1520864"/>
                    <a:gd name="connsiteY1024" fmla="*/ 1070620 h 1270704"/>
                    <a:gd name="connsiteX1025" fmla="*/ 1259738 w 1520864"/>
                    <a:gd name="connsiteY1025" fmla="*/ 1074753 h 1270704"/>
                    <a:gd name="connsiteX1026" fmla="*/ 1255014 w 1520864"/>
                    <a:gd name="connsiteY1026" fmla="*/ 1070277 h 1270704"/>
                    <a:gd name="connsiteX1027" fmla="*/ 1251057 w 1520864"/>
                    <a:gd name="connsiteY1027" fmla="*/ 1066877 h 1270704"/>
                    <a:gd name="connsiteX1028" fmla="*/ 1246094 w 1520864"/>
                    <a:gd name="connsiteY1028" fmla="*/ 1066415 h 1270704"/>
                    <a:gd name="connsiteX1029" fmla="*/ 1241689 w 1520864"/>
                    <a:gd name="connsiteY1029" fmla="*/ 1069024 h 1270704"/>
                    <a:gd name="connsiteX1030" fmla="*/ 1242806 w 1520864"/>
                    <a:gd name="connsiteY1030" fmla="*/ 1073245 h 1270704"/>
                    <a:gd name="connsiteX1031" fmla="*/ 1249030 w 1520864"/>
                    <a:gd name="connsiteY1031" fmla="*/ 1072958 h 1270704"/>
                    <a:gd name="connsiteX1032" fmla="*/ 1244450 w 1520864"/>
                    <a:gd name="connsiteY1032" fmla="*/ 1074985 h 1270704"/>
                    <a:gd name="connsiteX1033" fmla="*/ 1247362 w 1520864"/>
                    <a:gd name="connsiteY1033" fmla="*/ 1078742 h 1270704"/>
                    <a:gd name="connsiteX1034" fmla="*/ 1251168 w 1520864"/>
                    <a:gd name="connsiteY1034" fmla="*/ 1080530 h 1270704"/>
                    <a:gd name="connsiteX1035" fmla="*/ 1255062 w 1520864"/>
                    <a:gd name="connsiteY1035" fmla="*/ 1078830 h 1270704"/>
                    <a:gd name="connsiteX1036" fmla="*/ 1257480 w 1520864"/>
                    <a:gd name="connsiteY1036" fmla="*/ 1082229 h 1270704"/>
                    <a:gd name="connsiteX1037" fmla="*/ 1253403 w 1520864"/>
                    <a:gd name="connsiteY1037" fmla="*/ 1082118 h 1270704"/>
                    <a:gd name="connsiteX1038" fmla="*/ 1249405 w 1520864"/>
                    <a:gd name="connsiteY1038" fmla="*/ 1080458 h 1270704"/>
                    <a:gd name="connsiteX1039" fmla="*/ 1244697 w 1520864"/>
                    <a:gd name="connsiteY1039" fmla="*/ 1079046 h 1270704"/>
                    <a:gd name="connsiteX1040" fmla="*/ 1246533 w 1520864"/>
                    <a:gd name="connsiteY1040" fmla="*/ 1083075 h 1270704"/>
                    <a:gd name="connsiteX1041" fmla="*/ 1250889 w 1520864"/>
                    <a:gd name="connsiteY1041" fmla="*/ 1085956 h 1270704"/>
                    <a:gd name="connsiteX1042" fmla="*/ 1254934 w 1520864"/>
                    <a:gd name="connsiteY1042" fmla="*/ 1087767 h 1270704"/>
                    <a:gd name="connsiteX1043" fmla="*/ 1258342 w 1520864"/>
                    <a:gd name="connsiteY1043" fmla="*/ 1089945 h 1270704"/>
                    <a:gd name="connsiteX1044" fmla="*/ 1253203 w 1520864"/>
                    <a:gd name="connsiteY1044" fmla="*/ 1089442 h 1270704"/>
                    <a:gd name="connsiteX1045" fmla="*/ 1249788 w 1520864"/>
                    <a:gd name="connsiteY1045" fmla="*/ 1086435 h 1270704"/>
                    <a:gd name="connsiteX1046" fmla="*/ 1246261 w 1520864"/>
                    <a:gd name="connsiteY1046" fmla="*/ 1084113 h 1270704"/>
                    <a:gd name="connsiteX1047" fmla="*/ 1239312 w 1520864"/>
                    <a:gd name="connsiteY1047" fmla="*/ 1084575 h 1270704"/>
                    <a:gd name="connsiteX1048" fmla="*/ 1243341 w 1520864"/>
                    <a:gd name="connsiteY1048" fmla="*/ 1084376 h 1270704"/>
                    <a:gd name="connsiteX1049" fmla="*/ 1238474 w 1520864"/>
                    <a:gd name="connsiteY1049" fmla="*/ 1086698 h 1270704"/>
                    <a:gd name="connsiteX1050" fmla="*/ 1243564 w 1520864"/>
                    <a:gd name="connsiteY1050" fmla="*/ 1089227 h 1270704"/>
                    <a:gd name="connsiteX1051" fmla="*/ 1247259 w 1520864"/>
                    <a:gd name="connsiteY1051" fmla="*/ 1093049 h 1270704"/>
                    <a:gd name="connsiteX1052" fmla="*/ 1249469 w 1520864"/>
                    <a:gd name="connsiteY1052" fmla="*/ 1089387 h 1270704"/>
                    <a:gd name="connsiteX1053" fmla="*/ 1251535 w 1520864"/>
                    <a:gd name="connsiteY1053" fmla="*/ 1093727 h 1270704"/>
                    <a:gd name="connsiteX1054" fmla="*/ 1255756 w 1520864"/>
                    <a:gd name="connsiteY1054" fmla="*/ 1095363 h 1270704"/>
                    <a:gd name="connsiteX1055" fmla="*/ 1259251 w 1520864"/>
                    <a:gd name="connsiteY1055" fmla="*/ 1093240 h 1270704"/>
                    <a:gd name="connsiteX1056" fmla="*/ 1260249 w 1520864"/>
                    <a:gd name="connsiteY1056" fmla="*/ 1097302 h 1270704"/>
                    <a:gd name="connsiteX1057" fmla="*/ 1265076 w 1520864"/>
                    <a:gd name="connsiteY1057" fmla="*/ 1098890 h 1270704"/>
                    <a:gd name="connsiteX1058" fmla="*/ 1259156 w 1520864"/>
                    <a:gd name="connsiteY1058" fmla="*/ 1097493 h 1270704"/>
                    <a:gd name="connsiteX1059" fmla="*/ 1254823 w 1520864"/>
                    <a:gd name="connsiteY1059" fmla="*/ 1096951 h 1270704"/>
                    <a:gd name="connsiteX1060" fmla="*/ 1258509 w 1520864"/>
                    <a:gd name="connsiteY1060" fmla="*/ 1098937 h 1270704"/>
                    <a:gd name="connsiteX1061" fmla="*/ 1261645 w 1520864"/>
                    <a:gd name="connsiteY1061" fmla="*/ 1105847 h 1270704"/>
                    <a:gd name="connsiteX1062" fmla="*/ 1265036 w 1520864"/>
                    <a:gd name="connsiteY1062" fmla="*/ 1108472 h 1270704"/>
                    <a:gd name="connsiteX1063" fmla="*/ 1268890 w 1520864"/>
                    <a:gd name="connsiteY1063" fmla="*/ 1107236 h 1270704"/>
                    <a:gd name="connsiteX1064" fmla="*/ 1268236 w 1520864"/>
                    <a:gd name="connsiteY1064" fmla="*/ 1103262 h 1270704"/>
                    <a:gd name="connsiteX1065" fmla="*/ 1267669 w 1520864"/>
                    <a:gd name="connsiteY1065" fmla="*/ 1097796 h 1270704"/>
                    <a:gd name="connsiteX1066" fmla="*/ 1270837 w 1520864"/>
                    <a:gd name="connsiteY1066" fmla="*/ 1094972 h 1270704"/>
                    <a:gd name="connsiteX1067" fmla="*/ 1268355 w 1520864"/>
                    <a:gd name="connsiteY1067" fmla="*/ 1098674 h 1270704"/>
                    <a:gd name="connsiteX1068" fmla="*/ 1271866 w 1520864"/>
                    <a:gd name="connsiteY1068" fmla="*/ 1101268 h 1270704"/>
                    <a:gd name="connsiteX1069" fmla="*/ 1275736 w 1520864"/>
                    <a:gd name="connsiteY1069" fmla="*/ 1102648 h 1270704"/>
                    <a:gd name="connsiteX1070" fmla="*/ 1280659 w 1520864"/>
                    <a:gd name="connsiteY1070" fmla="*/ 1103286 h 1270704"/>
                    <a:gd name="connsiteX1071" fmla="*/ 1275760 w 1520864"/>
                    <a:gd name="connsiteY1071" fmla="*/ 1102919 h 1270704"/>
                    <a:gd name="connsiteX1072" fmla="*/ 1271012 w 1520864"/>
                    <a:gd name="connsiteY1072" fmla="*/ 1102704 h 1270704"/>
                    <a:gd name="connsiteX1073" fmla="*/ 1271714 w 1520864"/>
                    <a:gd name="connsiteY1073" fmla="*/ 1107715 h 1270704"/>
                    <a:gd name="connsiteX1074" fmla="*/ 1274316 w 1520864"/>
                    <a:gd name="connsiteY1074" fmla="*/ 1111592 h 1270704"/>
                    <a:gd name="connsiteX1075" fmla="*/ 1270198 w 1520864"/>
                    <a:gd name="connsiteY1075" fmla="*/ 1109590 h 1270704"/>
                    <a:gd name="connsiteX1076" fmla="*/ 1265818 w 1520864"/>
                    <a:gd name="connsiteY1076" fmla="*/ 1110005 h 1270704"/>
                    <a:gd name="connsiteX1077" fmla="*/ 1261422 w 1520864"/>
                    <a:gd name="connsiteY1077" fmla="*/ 1111193 h 1270704"/>
                    <a:gd name="connsiteX1078" fmla="*/ 1263991 w 1520864"/>
                    <a:gd name="connsiteY1078" fmla="*/ 1115390 h 1270704"/>
                    <a:gd name="connsiteX1079" fmla="*/ 1267414 w 1520864"/>
                    <a:gd name="connsiteY1079" fmla="*/ 1117616 h 1270704"/>
                    <a:gd name="connsiteX1080" fmla="*/ 1271531 w 1520864"/>
                    <a:gd name="connsiteY1080" fmla="*/ 1120242 h 1270704"/>
                    <a:gd name="connsiteX1081" fmla="*/ 1275201 w 1520864"/>
                    <a:gd name="connsiteY1081" fmla="*/ 1121829 h 1270704"/>
                    <a:gd name="connsiteX1082" fmla="*/ 1275656 w 1520864"/>
                    <a:gd name="connsiteY1082" fmla="*/ 1116938 h 1270704"/>
                    <a:gd name="connsiteX1083" fmla="*/ 1280348 w 1520864"/>
                    <a:gd name="connsiteY1083" fmla="*/ 1120545 h 1270704"/>
                    <a:gd name="connsiteX1084" fmla="*/ 1281601 w 1520864"/>
                    <a:gd name="connsiteY1084" fmla="*/ 1125659 h 1270704"/>
                    <a:gd name="connsiteX1085" fmla="*/ 1286548 w 1520864"/>
                    <a:gd name="connsiteY1085" fmla="*/ 1128125 h 1270704"/>
                    <a:gd name="connsiteX1086" fmla="*/ 1287329 w 1520864"/>
                    <a:gd name="connsiteY1086" fmla="*/ 1132689 h 1270704"/>
                    <a:gd name="connsiteX1087" fmla="*/ 1283875 w 1520864"/>
                    <a:gd name="connsiteY1087" fmla="*/ 1130056 h 1270704"/>
                    <a:gd name="connsiteX1088" fmla="*/ 1279390 w 1520864"/>
                    <a:gd name="connsiteY1088" fmla="*/ 1126345 h 1270704"/>
                    <a:gd name="connsiteX1089" fmla="*/ 1278074 w 1520864"/>
                    <a:gd name="connsiteY1089" fmla="*/ 1130240 h 1270704"/>
                    <a:gd name="connsiteX1090" fmla="*/ 1280978 w 1520864"/>
                    <a:gd name="connsiteY1090" fmla="*/ 1133958 h 1270704"/>
                    <a:gd name="connsiteX1091" fmla="*/ 1285853 w 1520864"/>
                    <a:gd name="connsiteY1091" fmla="*/ 1136742 h 1270704"/>
                    <a:gd name="connsiteX1092" fmla="*/ 1290697 w 1520864"/>
                    <a:gd name="connsiteY1092" fmla="*/ 1136766 h 1270704"/>
                    <a:gd name="connsiteX1093" fmla="*/ 1294200 w 1520864"/>
                    <a:gd name="connsiteY1093" fmla="*/ 1141322 h 1270704"/>
                    <a:gd name="connsiteX1094" fmla="*/ 1297128 w 1520864"/>
                    <a:gd name="connsiteY1094" fmla="*/ 1144490 h 1270704"/>
                    <a:gd name="connsiteX1095" fmla="*/ 1293457 w 1520864"/>
                    <a:gd name="connsiteY1095" fmla="*/ 1141617 h 1270704"/>
                    <a:gd name="connsiteX1096" fmla="*/ 1289763 w 1520864"/>
                    <a:gd name="connsiteY1096" fmla="*/ 1139958 h 1270704"/>
                    <a:gd name="connsiteX1097" fmla="*/ 1292628 w 1520864"/>
                    <a:gd name="connsiteY1097" fmla="*/ 1143341 h 1270704"/>
                    <a:gd name="connsiteX1098" fmla="*/ 1295141 w 1520864"/>
                    <a:gd name="connsiteY1098" fmla="*/ 1146764 h 1270704"/>
                    <a:gd name="connsiteX1099" fmla="*/ 1300638 w 1520864"/>
                    <a:gd name="connsiteY1099" fmla="*/ 1149828 h 1270704"/>
                    <a:gd name="connsiteX1100" fmla="*/ 1299099 w 1520864"/>
                    <a:gd name="connsiteY1100" fmla="*/ 1142072 h 1270704"/>
                    <a:gd name="connsiteX1101" fmla="*/ 1295356 w 1520864"/>
                    <a:gd name="connsiteY1101" fmla="*/ 1136088 h 1270704"/>
                    <a:gd name="connsiteX1102" fmla="*/ 1300327 w 1520864"/>
                    <a:gd name="connsiteY1102" fmla="*/ 1143102 h 1270704"/>
                    <a:gd name="connsiteX1103" fmla="*/ 1302753 w 1520864"/>
                    <a:gd name="connsiteY1103" fmla="*/ 1146764 h 1270704"/>
                    <a:gd name="connsiteX1104" fmla="*/ 1306296 w 1520864"/>
                    <a:gd name="connsiteY1104" fmla="*/ 1149102 h 1270704"/>
                    <a:gd name="connsiteX1105" fmla="*/ 1304860 w 1520864"/>
                    <a:gd name="connsiteY1105" fmla="*/ 1143836 h 1270704"/>
                    <a:gd name="connsiteX1106" fmla="*/ 1309025 w 1520864"/>
                    <a:gd name="connsiteY1106" fmla="*/ 1142288 h 1270704"/>
                    <a:gd name="connsiteX1107" fmla="*/ 1304780 w 1520864"/>
                    <a:gd name="connsiteY1107" fmla="*/ 1142112 h 1270704"/>
                    <a:gd name="connsiteX1108" fmla="*/ 1303463 w 1520864"/>
                    <a:gd name="connsiteY1108" fmla="*/ 1137875 h 1270704"/>
                    <a:gd name="connsiteX1109" fmla="*/ 1298524 w 1520864"/>
                    <a:gd name="connsiteY1109" fmla="*/ 1135514 h 1270704"/>
                    <a:gd name="connsiteX1110" fmla="*/ 1295165 w 1520864"/>
                    <a:gd name="connsiteY1110" fmla="*/ 1132322 h 1270704"/>
                    <a:gd name="connsiteX1111" fmla="*/ 1299035 w 1520864"/>
                    <a:gd name="connsiteY1111" fmla="*/ 1134460 h 1270704"/>
                    <a:gd name="connsiteX1112" fmla="*/ 1304764 w 1520864"/>
                    <a:gd name="connsiteY1112" fmla="*/ 1136766 h 1270704"/>
                    <a:gd name="connsiteX1113" fmla="*/ 1310325 w 1520864"/>
                    <a:gd name="connsiteY1113" fmla="*/ 1138123 h 1270704"/>
                    <a:gd name="connsiteX1114" fmla="*/ 1313652 w 1520864"/>
                    <a:gd name="connsiteY1114" fmla="*/ 1140452 h 1270704"/>
                    <a:gd name="connsiteX1115" fmla="*/ 1317395 w 1520864"/>
                    <a:gd name="connsiteY1115" fmla="*/ 1138250 h 1270704"/>
                    <a:gd name="connsiteX1116" fmla="*/ 1313421 w 1520864"/>
                    <a:gd name="connsiteY1116" fmla="*/ 1135474 h 1270704"/>
                    <a:gd name="connsiteX1117" fmla="*/ 1309807 w 1520864"/>
                    <a:gd name="connsiteY1117" fmla="*/ 1133088 h 1270704"/>
                    <a:gd name="connsiteX1118" fmla="*/ 1304995 w 1520864"/>
                    <a:gd name="connsiteY1118" fmla="*/ 1131652 h 1270704"/>
                    <a:gd name="connsiteX1119" fmla="*/ 1301038 w 1520864"/>
                    <a:gd name="connsiteY1119" fmla="*/ 1132649 h 1270704"/>
                    <a:gd name="connsiteX1120" fmla="*/ 1298261 w 1520864"/>
                    <a:gd name="connsiteY1120" fmla="*/ 1129194 h 1270704"/>
                    <a:gd name="connsiteX1121" fmla="*/ 1303319 w 1520864"/>
                    <a:gd name="connsiteY1121" fmla="*/ 1129825 h 1270704"/>
                    <a:gd name="connsiteX1122" fmla="*/ 1309168 w 1520864"/>
                    <a:gd name="connsiteY1122" fmla="*/ 1131572 h 1270704"/>
                    <a:gd name="connsiteX1123" fmla="*/ 1312408 w 1520864"/>
                    <a:gd name="connsiteY1123" fmla="*/ 1134532 h 1270704"/>
                    <a:gd name="connsiteX1124" fmla="*/ 1317299 w 1520864"/>
                    <a:gd name="connsiteY1124" fmla="*/ 1136311 h 1270704"/>
                    <a:gd name="connsiteX1125" fmla="*/ 1319278 w 1520864"/>
                    <a:gd name="connsiteY1125" fmla="*/ 1140684 h 1270704"/>
                    <a:gd name="connsiteX1126" fmla="*/ 1319916 w 1520864"/>
                    <a:gd name="connsiteY1126" fmla="*/ 1144682 h 1270704"/>
                    <a:gd name="connsiteX1127" fmla="*/ 1323921 w 1520864"/>
                    <a:gd name="connsiteY1127" fmla="*/ 1151767 h 1270704"/>
                    <a:gd name="connsiteX1128" fmla="*/ 1326395 w 1520864"/>
                    <a:gd name="connsiteY1128" fmla="*/ 1156938 h 1270704"/>
                    <a:gd name="connsiteX1129" fmla="*/ 1327281 w 1520864"/>
                    <a:gd name="connsiteY1129" fmla="*/ 1161190 h 1270704"/>
                    <a:gd name="connsiteX1130" fmla="*/ 1322030 w 1520864"/>
                    <a:gd name="connsiteY1130" fmla="*/ 1159690 h 1270704"/>
                    <a:gd name="connsiteX1131" fmla="*/ 1316828 w 1520864"/>
                    <a:gd name="connsiteY1131" fmla="*/ 1161948 h 1270704"/>
                    <a:gd name="connsiteX1132" fmla="*/ 1320714 w 1520864"/>
                    <a:gd name="connsiteY1132" fmla="*/ 1159443 h 1270704"/>
                    <a:gd name="connsiteX1133" fmla="*/ 1324081 w 1520864"/>
                    <a:gd name="connsiteY1133" fmla="*/ 1155398 h 1270704"/>
                    <a:gd name="connsiteX1134" fmla="*/ 1321360 w 1520864"/>
                    <a:gd name="connsiteY1134" fmla="*/ 1150650 h 1270704"/>
                    <a:gd name="connsiteX1135" fmla="*/ 1316676 w 1520864"/>
                    <a:gd name="connsiteY1135" fmla="*/ 1147682 h 1270704"/>
                    <a:gd name="connsiteX1136" fmla="*/ 1314091 w 1520864"/>
                    <a:gd name="connsiteY1136" fmla="*/ 1144091 h 1270704"/>
                    <a:gd name="connsiteX1137" fmla="*/ 1312400 w 1520864"/>
                    <a:gd name="connsiteY1137" fmla="*/ 1148432 h 1270704"/>
                    <a:gd name="connsiteX1138" fmla="*/ 1314371 w 1520864"/>
                    <a:gd name="connsiteY1138" fmla="*/ 1152876 h 1270704"/>
                    <a:gd name="connsiteX1139" fmla="*/ 1314355 w 1520864"/>
                    <a:gd name="connsiteY1139" fmla="*/ 1148607 h 1270704"/>
                    <a:gd name="connsiteX1140" fmla="*/ 1315783 w 1520864"/>
                    <a:gd name="connsiteY1140" fmla="*/ 1154679 h 1270704"/>
                    <a:gd name="connsiteX1141" fmla="*/ 1311522 w 1520864"/>
                    <a:gd name="connsiteY1141" fmla="*/ 1151543 h 1270704"/>
                    <a:gd name="connsiteX1142" fmla="*/ 1309950 w 1520864"/>
                    <a:gd name="connsiteY1142" fmla="*/ 1147809 h 1270704"/>
                    <a:gd name="connsiteX1143" fmla="*/ 1305897 w 1520864"/>
                    <a:gd name="connsiteY1143" fmla="*/ 1149373 h 1270704"/>
                    <a:gd name="connsiteX1144" fmla="*/ 1302801 w 1520864"/>
                    <a:gd name="connsiteY1144" fmla="*/ 1152876 h 1270704"/>
                    <a:gd name="connsiteX1145" fmla="*/ 1299242 w 1520864"/>
                    <a:gd name="connsiteY1145" fmla="*/ 1150027 h 1270704"/>
                    <a:gd name="connsiteX1146" fmla="*/ 1292979 w 1520864"/>
                    <a:gd name="connsiteY1146" fmla="*/ 1147913 h 1270704"/>
                    <a:gd name="connsiteX1147" fmla="*/ 1295420 w 1520864"/>
                    <a:gd name="connsiteY1147" fmla="*/ 1151400 h 1270704"/>
                    <a:gd name="connsiteX1148" fmla="*/ 1298117 w 1520864"/>
                    <a:gd name="connsiteY1148" fmla="*/ 1154703 h 1270704"/>
                    <a:gd name="connsiteX1149" fmla="*/ 1300335 w 1520864"/>
                    <a:gd name="connsiteY1149" fmla="*/ 1158062 h 1270704"/>
                    <a:gd name="connsiteX1150" fmla="*/ 1302649 w 1520864"/>
                    <a:gd name="connsiteY1150" fmla="*/ 1161342 h 1270704"/>
                    <a:gd name="connsiteX1151" fmla="*/ 1300782 w 1520864"/>
                    <a:gd name="connsiteY1151" fmla="*/ 1165762 h 1270704"/>
                    <a:gd name="connsiteX1152" fmla="*/ 1301453 w 1520864"/>
                    <a:gd name="connsiteY1152" fmla="*/ 1170071 h 1270704"/>
                    <a:gd name="connsiteX1153" fmla="*/ 1305849 w 1520864"/>
                    <a:gd name="connsiteY1153" fmla="*/ 1167765 h 1270704"/>
                    <a:gd name="connsiteX1154" fmla="*/ 1306934 w 1520864"/>
                    <a:gd name="connsiteY1154" fmla="*/ 1163911 h 1270704"/>
                    <a:gd name="connsiteX1155" fmla="*/ 1310190 w 1520864"/>
                    <a:gd name="connsiteY1155" fmla="*/ 1166433 h 1270704"/>
                    <a:gd name="connsiteX1156" fmla="*/ 1313150 w 1520864"/>
                    <a:gd name="connsiteY1156" fmla="*/ 1170262 h 1270704"/>
                    <a:gd name="connsiteX1157" fmla="*/ 1307740 w 1520864"/>
                    <a:gd name="connsiteY1157" fmla="*/ 1171236 h 1270704"/>
                    <a:gd name="connsiteX1158" fmla="*/ 1312240 w 1520864"/>
                    <a:gd name="connsiteY1158" fmla="*/ 1174092 h 1270704"/>
                    <a:gd name="connsiteX1159" fmla="*/ 1315950 w 1520864"/>
                    <a:gd name="connsiteY1159" fmla="*/ 1175968 h 1270704"/>
                    <a:gd name="connsiteX1160" fmla="*/ 1312360 w 1520864"/>
                    <a:gd name="connsiteY1160" fmla="*/ 1178537 h 1270704"/>
                    <a:gd name="connsiteX1161" fmla="*/ 1316270 w 1520864"/>
                    <a:gd name="connsiteY1161" fmla="*/ 1180149 h 1270704"/>
                    <a:gd name="connsiteX1162" fmla="*/ 1320299 w 1520864"/>
                    <a:gd name="connsiteY1162" fmla="*/ 1181377 h 1270704"/>
                    <a:gd name="connsiteX1163" fmla="*/ 1324352 w 1520864"/>
                    <a:gd name="connsiteY1163" fmla="*/ 1180372 h 1270704"/>
                    <a:gd name="connsiteX1164" fmla="*/ 1323219 w 1520864"/>
                    <a:gd name="connsiteY1164" fmla="*/ 1176095 h 1270704"/>
                    <a:gd name="connsiteX1165" fmla="*/ 1322717 w 1520864"/>
                    <a:gd name="connsiteY1165" fmla="*/ 1171930 h 1270704"/>
                    <a:gd name="connsiteX1166" fmla="*/ 1327193 w 1520864"/>
                    <a:gd name="connsiteY1166" fmla="*/ 1167669 h 1270704"/>
                    <a:gd name="connsiteX1167" fmla="*/ 1321520 w 1520864"/>
                    <a:gd name="connsiteY1167" fmla="*/ 1165730 h 1270704"/>
                    <a:gd name="connsiteX1168" fmla="*/ 1320355 w 1520864"/>
                    <a:gd name="connsiteY1168" fmla="*/ 1170199 h 1270704"/>
                    <a:gd name="connsiteX1169" fmla="*/ 1320730 w 1520864"/>
                    <a:gd name="connsiteY1169" fmla="*/ 1166098 h 1270704"/>
                    <a:gd name="connsiteX1170" fmla="*/ 1326259 w 1520864"/>
                    <a:gd name="connsiteY1170" fmla="*/ 1162634 h 1270704"/>
                    <a:gd name="connsiteX1171" fmla="*/ 1331581 w 1520864"/>
                    <a:gd name="connsiteY1171" fmla="*/ 1162092 h 1270704"/>
                    <a:gd name="connsiteX1172" fmla="*/ 1329076 w 1520864"/>
                    <a:gd name="connsiteY1172" fmla="*/ 1165379 h 1270704"/>
                    <a:gd name="connsiteX1173" fmla="*/ 1333121 w 1520864"/>
                    <a:gd name="connsiteY1173" fmla="*/ 1167143 h 1270704"/>
                    <a:gd name="connsiteX1174" fmla="*/ 1333688 w 1520864"/>
                    <a:gd name="connsiteY1174" fmla="*/ 1163009 h 1270704"/>
                    <a:gd name="connsiteX1175" fmla="*/ 1338084 w 1520864"/>
                    <a:gd name="connsiteY1175" fmla="*/ 1162499 h 1270704"/>
                    <a:gd name="connsiteX1176" fmla="*/ 1343470 w 1520864"/>
                    <a:gd name="connsiteY1176" fmla="*/ 1163720 h 1270704"/>
                    <a:gd name="connsiteX1177" fmla="*/ 1348784 w 1520864"/>
                    <a:gd name="connsiteY1177" fmla="*/ 1164015 h 1270704"/>
                    <a:gd name="connsiteX1178" fmla="*/ 1353995 w 1520864"/>
                    <a:gd name="connsiteY1178" fmla="*/ 1163847 h 1270704"/>
                    <a:gd name="connsiteX1179" fmla="*/ 1357306 w 1520864"/>
                    <a:gd name="connsiteY1179" fmla="*/ 1166289 h 1270704"/>
                    <a:gd name="connsiteX1180" fmla="*/ 1360737 w 1520864"/>
                    <a:gd name="connsiteY1180" fmla="*/ 1168946 h 1270704"/>
                    <a:gd name="connsiteX1181" fmla="*/ 1365173 w 1520864"/>
                    <a:gd name="connsiteY1181" fmla="*/ 1171228 h 1270704"/>
                    <a:gd name="connsiteX1182" fmla="*/ 1370224 w 1520864"/>
                    <a:gd name="connsiteY1182" fmla="*/ 1175026 h 1270704"/>
                    <a:gd name="connsiteX1183" fmla="*/ 1368261 w 1520864"/>
                    <a:gd name="connsiteY1183" fmla="*/ 1178975 h 1270704"/>
                    <a:gd name="connsiteX1184" fmla="*/ 1365819 w 1520864"/>
                    <a:gd name="connsiteY1184" fmla="*/ 1182478 h 1270704"/>
                    <a:gd name="connsiteX1185" fmla="*/ 1361647 w 1520864"/>
                    <a:gd name="connsiteY1185" fmla="*/ 1183452 h 1270704"/>
                    <a:gd name="connsiteX1186" fmla="*/ 1359077 w 1520864"/>
                    <a:gd name="connsiteY1186" fmla="*/ 1187329 h 1270704"/>
                    <a:gd name="connsiteX1187" fmla="*/ 1360649 w 1520864"/>
                    <a:gd name="connsiteY1187" fmla="*/ 1191032 h 1270704"/>
                    <a:gd name="connsiteX1188" fmla="*/ 1356875 w 1520864"/>
                    <a:gd name="connsiteY1188" fmla="*/ 1196083 h 1270704"/>
                    <a:gd name="connsiteX1189" fmla="*/ 1360561 w 1520864"/>
                    <a:gd name="connsiteY1189" fmla="*/ 1192811 h 1270704"/>
                    <a:gd name="connsiteX1190" fmla="*/ 1358383 w 1520864"/>
                    <a:gd name="connsiteY1190" fmla="*/ 1189324 h 1270704"/>
                    <a:gd name="connsiteX1191" fmla="*/ 1355949 w 1520864"/>
                    <a:gd name="connsiteY1191" fmla="*/ 1185375 h 1270704"/>
                    <a:gd name="connsiteX1192" fmla="*/ 1351737 w 1520864"/>
                    <a:gd name="connsiteY1192" fmla="*/ 1185423 h 1270704"/>
                    <a:gd name="connsiteX1193" fmla="*/ 1353851 w 1520864"/>
                    <a:gd name="connsiteY1193" fmla="*/ 1189995 h 1270704"/>
                    <a:gd name="connsiteX1194" fmla="*/ 1349981 w 1520864"/>
                    <a:gd name="connsiteY1194" fmla="*/ 1192301 h 1270704"/>
                    <a:gd name="connsiteX1195" fmla="*/ 1349542 w 1520864"/>
                    <a:gd name="connsiteY1195" fmla="*/ 1186029 h 1270704"/>
                    <a:gd name="connsiteX1196" fmla="*/ 1345194 w 1520864"/>
                    <a:gd name="connsiteY1196" fmla="*/ 1185925 h 1270704"/>
                    <a:gd name="connsiteX1197" fmla="*/ 1343486 w 1520864"/>
                    <a:gd name="connsiteY1197" fmla="*/ 1189923 h 1270704"/>
                    <a:gd name="connsiteX1198" fmla="*/ 1346007 w 1520864"/>
                    <a:gd name="connsiteY1198" fmla="*/ 1194080 h 1270704"/>
                    <a:gd name="connsiteX1199" fmla="*/ 1352814 w 1520864"/>
                    <a:gd name="connsiteY1199" fmla="*/ 1197806 h 1270704"/>
                    <a:gd name="connsiteX1200" fmla="*/ 1358343 w 1520864"/>
                    <a:gd name="connsiteY1200" fmla="*/ 1200535 h 1270704"/>
                    <a:gd name="connsiteX1201" fmla="*/ 1362412 w 1520864"/>
                    <a:gd name="connsiteY1201" fmla="*/ 1201452 h 1270704"/>
                    <a:gd name="connsiteX1202" fmla="*/ 1367415 w 1520864"/>
                    <a:gd name="connsiteY1202" fmla="*/ 1203367 h 1270704"/>
                    <a:gd name="connsiteX1203" fmla="*/ 1375905 w 1520864"/>
                    <a:gd name="connsiteY1203" fmla="*/ 1205211 h 1270704"/>
                    <a:gd name="connsiteX1204" fmla="*/ 1212574 w 1520864"/>
                    <a:gd name="connsiteY1204" fmla="*/ 961602 h 1270704"/>
                    <a:gd name="connsiteX1205" fmla="*/ 1209063 w 1520864"/>
                    <a:gd name="connsiteY1205" fmla="*/ 959695 h 1270704"/>
                    <a:gd name="connsiteX1206" fmla="*/ 1212574 w 1520864"/>
                    <a:gd name="connsiteY1206" fmla="*/ 961602 h 1270704"/>
                    <a:gd name="connsiteX1207" fmla="*/ 1196727 w 1520864"/>
                    <a:gd name="connsiteY1207" fmla="*/ 1010809 h 1270704"/>
                    <a:gd name="connsiteX1208" fmla="*/ 1195794 w 1520864"/>
                    <a:gd name="connsiteY1208" fmla="*/ 1005423 h 1270704"/>
                    <a:gd name="connsiteX1209" fmla="*/ 1192498 w 1520864"/>
                    <a:gd name="connsiteY1209" fmla="*/ 1007697 h 1270704"/>
                    <a:gd name="connsiteX1210" fmla="*/ 1195491 w 1520864"/>
                    <a:gd name="connsiteY1210" fmla="*/ 1010530 h 1270704"/>
                    <a:gd name="connsiteX1211" fmla="*/ 1201236 w 1520864"/>
                    <a:gd name="connsiteY1211" fmla="*/ 1008679 h 1270704"/>
                    <a:gd name="connsiteX1212" fmla="*/ 1197150 w 1520864"/>
                    <a:gd name="connsiteY1212" fmla="*/ 1005096 h 1270704"/>
                    <a:gd name="connsiteX1213" fmla="*/ 1201236 w 1520864"/>
                    <a:gd name="connsiteY1213" fmla="*/ 1008679 h 1270704"/>
                    <a:gd name="connsiteX1214" fmla="*/ 1213212 w 1520864"/>
                    <a:gd name="connsiteY1214" fmla="*/ 1011950 h 1270704"/>
                    <a:gd name="connsiteX1215" fmla="*/ 1209797 w 1520864"/>
                    <a:gd name="connsiteY1215" fmla="*/ 1009572 h 1270704"/>
                    <a:gd name="connsiteX1216" fmla="*/ 1213212 w 1520864"/>
                    <a:gd name="connsiteY1216" fmla="*/ 1011950 h 1270704"/>
                    <a:gd name="connsiteX1217" fmla="*/ 1206885 w 1520864"/>
                    <a:gd name="connsiteY1217" fmla="*/ 988755 h 1270704"/>
                    <a:gd name="connsiteX1218" fmla="*/ 1210116 w 1520864"/>
                    <a:gd name="connsiteY1218" fmla="*/ 985037 h 1270704"/>
                    <a:gd name="connsiteX1219" fmla="*/ 1205081 w 1520864"/>
                    <a:gd name="connsiteY1219" fmla="*/ 985635 h 1270704"/>
                    <a:gd name="connsiteX1220" fmla="*/ 1198722 w 1520864"/>
                    <a:gd name="connsiteY1220" fmla="*/ 1038297 h 1270704"/>
                    <a:gd name="connsiteX1221" fmla="*/ 1202879 w 1520864"/>
                    <a:gd name="connsiteY1221" fmla="*/ 1034906 h 1270704"/>
                    <a:gd name="connsiteX1222" fmla="*/ 1200916 w 1520864"/>
                    <a:gd name="connsiteY1222" fmla="*/ 1031036 h 1270704"/>
                    <a:gd name="connsiteX1223" fmla="*/ 1196129 w 1520864"/>
                    <a:gd name="connsiteY1223" fmla="*/ 1030365 h 1270704"/>
                    <a:gd name="connsiteX1224" fmla="*/ 1193169 w 1520864"/>
                    <a:gd name="connsiteY1224" fmla="*/ 1033470 h 1270704"/>
                    <a:gd name="connsiteX1225" fmla="*/ 1196983 w 1520864"/>
                    <a:gd name="connsiteY1225" fmla="*/ 1035895 h 1270704"/>
                    <a:gd name="connsiteX1226" fmla="*/ 1208313 w 1520864"/>
                    <a:gd name="connsiteY1226" fmla="*/ 1015788 h 1270704"/>
                    <a:gd name="connsiteX1227" fmla="*/ 1206079 w 1520864"/>
                    <a:gd name="connsiteY1227" fmla="*/ 1009755 h 1270704"/>
                    <a:gd name="connsiteX1228" fmla="*/ 1202432 w 1520864"/>
                    <a:gd name="connsiteY1228" fmla="*/ 1011942 h 1270704"/>
                    <a:gd name="connsiteX1229" fmla="*/ 1206191 w 1520864"/>
                    <a:gd name="connsiteY1229" fmla="*/ 1015580 h 1270704"/>
                    <a:gd name="connsiteX1230" fmla="*/ 1208776 w 1520864"/>
                    <a:gd name="connsiteY1230" fmla="*/ 1021166 h 1270704"/>
                    <a:gd name="connsiteX1231" fmla="*/ 1203932 w 1520864"/>
                    <a:gd name="connsiteY1231" fmla="*/ 1017328 h 1270704"/>
                    <a:gd name="connsiteX1232" fmla="*/ 1208225 w 1520864"/>
                    <a:gd name="connsiteY1232" fmla="*/ 1018580 h 1270704"/>
                    <a:gd name="connsiteX1233" fmla="*/ 1203948 w 1520864"/>
                    <a:gd name="connsiteY1233" fmla="*/ 1015197 h 1270704"/>
                    <a:gd name="connsiteX1234" fmla="*/ 1200972 w 1520864"/>
                    <a:gd name="connsiteY1234" fmla="*/ 1011599 h 1270704"/>
                    <a:gd name="connsiteX1235" fmla="*/ 1197134 w 1520864"/>
                    <a:gd name="connsiteY1235" fmla="*/ 1014240 h 1270704"/>
                    <a:gd name="connsiteX1236" fmla="*/ 1201467 w 1520864"/>
                    <a:gd name="connsiteY1236" fmla="*/ 1015054 h 1270704"/>
                    <a:gd name="connsiteX1237" fmla="*/ 1208776 w 1520864"/>
                    <a:gd name="connsiteY1237" fmla="*/ 1021166 h 1270704"/>
                    <a:gd name="connsiteX1238" fmla="*/ 1210954 w 1520864"/>
                    <a:gd name="connsiteY1238" fmla="*/ 1016937 h 1270704"/>
                    <a:gd name="connsiteX1239" fmla="*/ 1207770 w 1520864"/>
                    <a:gd name="connsiteY1239" fmla="*/ 1012780 h 1270704"/>
                    <a:gd name="connsiteX1240" fmla="*/ 1210954 w 1520864"/>
                    <a:gd name="connsiteY1240" fmla="*/ 1016937 h 1270704"/>
                    <a:gd name="connsiteX1241" fmla="*/ 1220896 w 1520864"/>
                    <a:gd name="connsiteY1241" fmla="*/ 1027230 h 1270704"/>
                    <a:gd name="connsiteX1242" fmla="*/ 1222476 w 1520864"/>
                    <a:gd name="connsiteY1242" fmla="*/ 1023376 h 1270704"/>
                    <a:gd name="connsiteX1243" fmla="*/ 1216922 w 1520864"/>
                    <a:gd name="connsiteY1243" fmla="*/ 1019705 h 1270704"/>
                    <a:gd name="connsiteX1244" fmla="*/ 1217385 w 1520864"/>
                    <a:gd name="connsiteY1244" fmla="*/ 1024230 h 1270704"/>
                    <a:gd name="connsiteX1245" fmla="*/ 1220896 w 1520864"/>
                    <a:gd name="connsiteY1245" fmla="*/ 1027230 h 1270704"/>
                    <a:gd name="connsiteX1246" fmla="*/ 1208688 w 1520864"/>
                    <a:gd name="connsiteY1246" fmla="*/ 1030661 h 1270704"/>
                    <a:gd name="connsiteX1247" fmla="*/ 1212773 w 1520864"/>
                    <a:gd name="connsiteY1247" fmla="*/ 1027980 h 1270704"/>
                    <a:gd name="connsiteX1248" fmla="*/ 1211568 w 1520864"/>
                    <a:gd name="connsiteY1248" fmla="*/ 1024118 h 1270704"/>
                    <a:gd name="connsiteX1249" fmla="*/ 1208536 w 1520864"/>
                    <a:gd name="connsiteY1249" fmla="*/ 1021214 h 1270704"/>
                    <a:gd name="connsiteX1250" fmla="*/ 1203869 w 1520864"/>
                    <a:gd name="connsiteY1250" fmla="*/ 1018708 h 1270704"/>
                    <a:gd name="connsiteX1251" fmla="*/ 1198411 w 1520864"/>
                    <a:gd name="connsiteY1251" fmla="*/ 1018102 h 1270704"/>
                    <a:gd name="connsiteX1252" fmla="*/ 1200589 w 1520864"/>
                    <a:gd name="connsiteY1252" fmla="*/ 1022107 h 1270704"/>
                    <a:gd name="connsiteX1253" fmla="*/ 1204100 w 1520864"/>
                    <a:gd name="connsiteY1253" fmla="*/ 1024078 h 1270704"/>
                    <a:gd name="connsiteX1254" fmla="*/ 1208688 w 1520864"/>
                    <a:gd name="connsiteY1254" fmla="*/ 1030661 h 1270704"/>
                    <a:gd name="connsiteX1255" fmla="*/ 1198315 w 1520864"/>
                    <a:gd name="connsiteY1255" fmla="*/ 1041241 h 1270704"/>
                    <a:gd name="connsiteX1256" fmla="*/ 1201874 w 1520864"/>
                    <a:gd name="connsiteY1256" fmla="*/ 1039382 h 1270704"/>
                    <a:gd name="connsiteX1257" fmla="*/ 1202807 w 1520864"/>
                    <a:gd name="connsiteY1257" fmla="*/ 1035201 h 1270704"/>
                    <a:gd name="connsiteX1258" fmla="*/ 1198834 w 1520864"/>
                    <a:gd name="connsiteY1258" fmla="*/ 1038640 h 1270704"/>
                    <a:gd name="connsiteX1259" fmla="*/ 1209725 w 1520864"/>
                    <a:gd name="connsiteY1259" fmla="*/ 1050864 h 1270704"/>
                    <a:gd name="connsiteX1260" fmla="*/ 1207132 w 1520864"/>
                    <a:gd name="connsiteY1260" fmla="*/ 1043635 h 1270704"/>
                    <a:gd name="connsiteX1261" fmla="*/ 1203430 w 1520864"/>
                    <a:gd name="connsiteY1261" fmla="*/ 1042015 h 1270704"/>
                    <a:gd name="connsiteX1262" fmla="*/ 1199241 w 1520864"/>
                    <a:gd name="connsiteY1262" fmla="*/ 1041584 h 1270704"/>
                    <a:gd name="connsiteX1263" fmla="*/ 1198339 w 1520864"/>
                    <a:gd name="connsiteY1263" fmla="*/ 1046651 h 1270704"/>
                    <a:gd name="connsiteX1264" fmla="*/ 1202472 w 1520864"/>
                    <a:gd name="connsiteY1264" fmla="*/ 1046723 h 1270704"/>
                    <a:gd name="connsiteX1265" fmla="*/ 1206869 w 1520864"/>
                    <a:gd name="connsiteY1265" fmla="*/ 1045669 h 1270704"/>
                    <a:gd name="connsiteX1266" fmla="*/ 1208464 w 1520864"/>
                    <a:gd name="connsiteY1266" fmla="*/ 1049388 h 1270704"/>
                    <a:gd name="connsiteX1267" fmla="*/ 1202233 w 1520864"/>
                    <a:gd name="connsiteY1267" fmla="*/ 1051143 h 1270704"/>
                    <a:gd name="connsiteX1268" fmla="*/ 1198714 w 1520864"/>
                    <a:gd name="connsiteY1268" fmla="*/ 1047903 h 1270704"/>
                    <a:gd name="connsiteX1269" fmla="*/ 1202233 w 1520864"/>
                    <a:gd name="connsiteY1269" fmla="*/ 1051143 h 1270704"/>
                    <a:gd name="connsiteX1270" fmla="*/ 1206119 w 1520864"/>
                    <a:gd name="connsiteY1270" fmla="*/ 1038472 h 1270704"/>
                    <a:gd name="connsiteX1271" fmla="*/ 1209605 w 1520864"/>
                    <a:gd name="connsiteY1271" fmla="*/ 1035321 h 1270704"/>
                    <a:gd name="connsiteX1272" fmla="*/ 1207699 w 1520864"/>
                    <a:gd name="connsiteY1272" fmla="*/ 1031674 h 1270704"/>
                    <a:gd name="connsiteX1273" fmla="*/ 1204938 w 1520864"/>
                    <a:gd name="connsiteY1273" fmla="*/ 1028443 h 1270704"/>
                    <a:gd name="connsiteX1274" fmla="*/ 1199464 w 1520864"/>
                    <a:gd name="connsiteY1274" fmla="*/ 1022666 h 1270704"/>
                    <a:gd name="connsiteX1275" fmla="*/ 1196336 w 1520864"/>
                    <a:gd name="connsiteY1275" fmla="*/ 1019506 h 1270704"/>
                    <a:gd name="connsiteX1276" fmla="*/ 1193847 w 1520864"/>
                    <a:gd name="connsiteY1276" fmla="*/ 1015876 h 1270704"/>
                    <a:gd name="connsiteX1277" fmla="*/ 1189379 w 1520864"/>
                    <a:gd name="connsiteY1277" fmla="*/ 1018716 h 1270704"/>
                    <a:gd name="connsiteX1278" fmla="*/ 1192163 w 1520864"/>
                    <a:gd name="connsiteY1278" fmla="*/ 1021652 h 1270704"/>
                    <a:gd name="connsiteX1279" fmla="*/ 1194916 w 1520864"/>
                    <a:gd name="connsiteY1279" fmla="*/ 1026655 h 1270704"/>
                    <a:gd name="connsiteX1280" fmla="*/ 1196664 w 1520864"/>
                    <a:gd name="connsiteY1280" fmla="*/ 1023033 h 1270704"/>
                    <a:gd name="connsiteX1281" fmla="*/ 1196807 w 1520864"/>
                    <a:gd name="connsiteY1281" fmla="*/ 1027166 h 1270704"/>
                    <a:gd name="connsiteX1282" fmla="*/ 1201579 w 1520864"/>
                    <a:gd name="connsiteY1282" fmla="*/ 1029496 h 1270704"/>
                    <a:gd name="connsiteX1283" fmla="*/ 1203637 w 1520864"/>
                    <a:gd name="connsiteY1283" fmla="*/ 1034236 h 1270704"/>
                    <a:gd name="connsiteX1284" fmla="*/ 1206119 w 1520864"/>
                    <a:gd name="connsiteY1284" fmla="*/ 1038472 h 1270704"/>
                    <a:gd name="connsiteX1285" fmla="*/ 1211489 w 1520864"/>
                    <a:gd name="connsiteY1285" fmla="*/ 1043068 h 1270704"/>
                    <a:gd name="connsiteX1286" fmla="*/ 1210372 w 1520864"/>
                    <a:gd name="connsiteY1286" fmla="*/ 1036366 h 1270704"/>
                    <a:gd name="connsiteX1287" fmla="*/ 1206143 w 1520864"/>
                    <a:gd name="connsiteY1287" fmla="*/ 1039916 h 1270704"/>
                    <a:gd name="connsiteX1288" fmla="*/ 1211489 w 1520864"/>
                    <a:gd name="connsiteY1288" fmla="*/ 1043068 h 1270704"/>
                    <a:gd name="connsiteX1289" fmla="*/ 1213292 w 1520864"/>
                    <a:gd name="connsiteY1289" fmla="*/ 1040299 h 1270704"/>
                    <a:gd name="connsiteX1290" fmla="*/ 1216619 w 1520864"/>
                    <a:gd name="connsiteY1290" fmla="*/ 1037722 h 1270704"/>
                    <a:gd name="connsiteX1291" fmla="*/ 1212095 w 1520864"/>
                    <a:gd name="connsiteY1291" fmla="*/ 1036613 h 1270704"/>
                    <a:gd name="connsiteX1292" fmla="*/ 1211377 w 1520864"/>
                    <a:gd name="connsiteY1292" fmla="*/ 1048534 h 1270704"/>
                    <a:gd name="connsiteX1293" fmla="*/ 1213212 w 1520864"/>
                    <a:gd name="connsiteY1293" fmla="*/ 1044975 h 1270704"/>
                    <a:gd name="connsiteX1294" fmla="*/ 1205927 w 1520864"/>
                    <a:gd name="connsiteY1294" fmla="*/ 1041081 h 1270704"/>
                    <a:gd name="connsiteX1295" fmla="*/ 1208536 w 1520864"/>
                    <a:gd name="connsiteY1295" fmla="*/ 1045606 h 1270704"/>
                    <a:gd name="connsiteX1296" fmla="*/ 1211377 w 1520864"/>
                    <a:gd name="connsiteY1296" fmla="*/ 1048534 h 1270704"/>
                    <a:gd name="connsiteX1297" fmla="*/ 1216747 w 1520864"/>
                    <a:gd name="connsiteY1297" fmla="*/ 1049906 h 1270704"/>
                    <a:gd name="connsiteX1298" fmla="*/ 1212829 w 1520864"/>
                    <a:gd name="connsiteY1298" fmla="*/ 1047840 h 1270704"/>
                    <a:gd name="connsiteX1299" fmla="*/ 1216747 w 1520864"/>
                    <a:gd name="connsiteY1299" fmla="*/ 1049906 h 1270704"/>
                    <a:gd name="connsiteX1300" fmla="*/ 1214712 w 1520864"/>
                    <a:gd name="connsiteY1300" fmla="*/ 1012197 h 1270704"/>
                    <a:gd name="connsiteX1301" fmla="*/ 1215430 w 1520864"/>
                    <a:gd name="connsiteY1301" fmla="*/ 1008168 h 1270704"/>
                    <a:gd name="connsiteX1302" fmla="*/ 1214712 w 1520864"/>
                    <a:gd name="connsiteY1302" fmla="*/ 1012197 h 1270704"/>
                    <a:gd name="connsiteX1303" fmla="*/ 1221319 w 1520864"/>
                    <a:gd name="connsiteY1303" fmla="*/ 1014774 h 1270704"/>
                    <a:gd name="connsiteX1304" fmla="*/ 1225372 w 1520864"/>
                    <a:gd name="connsiteY1304" fmla="*/ 1013562 h 1270704"/>
                    <a:gd name="connsiteX1305" fmla="*/ 1230957 w 1520864"/>
                    <a:gd name="connsiteY1305" fmla="*/ 1012397 h 1270704"/>
                    <a:gd name="connsiteX1306" fmla="*/ 1227495 w 1520864"/>
                    <a:gd name="connsiteY1306" fmla="*/ 1010027 h 1270704"/>
                    <a:gd name="connsiteX1307" fmla="*/ 1219627 w 1520864"/>
                    <a:gd name="connsiteY1307" fmla="*/ 1008719 h 1270704"/>
                    <a:gd name="connsiteX1308" fmla="*/ 1222380 w 1520864"/>
                    <a:gd name="connsiteY1308" fmla="*/ 1011998 h 1270704"/>
                    <a:gd name="connsiteX1309" fmla="*/ 1217984 w 1520864"/>
                    <a:gd name="connsiteY1309" fmla="*/ 1009788 h 1270704"/>
                    <a:gd name="connsiteX1310" fmla="*/ 1220242 w 1520864"/>
                    <a:gd name="connsiteY1310" fmla="*/ 1014399 h 1270704"/>
                    <a:gd name="connsiteX1311" fmla="*/ 1228699 w 1520864"/>
                    <a:gd name="connsiteY1311" fmla="*/ 1031339 h 1270704"/>
                    <a:gd name="connsiteX1312" fmla="*/ 1226553 w 1520864"/>
                    <a:gd name="connsiteY1312" fmla="*/ 1027206 h 1270704"/>
                    <a:gd name="connsiteX1313" fmla="*/ 1221367 w 1520864"/>
                    <a:gd name="connsiteY1313" fmla="*/ 1027573 h 1270704"/>
                    <a:gd name="connsiteX1314" fmla="*/ 1227223 w 1520864"/>
                    <a:gd name="connsiteY1314" fmla="*/ 1030222 h 1270704"/>
                    <a:gd name="connsiteX1315" fmla="*/ 1235115 w 1520864"/>
                    <a:gd name="connsiteY1315" fmla="*/ 1032233 h 1270704"/>
                    <a:gd name="connsiteX1316" fmla="*/ 1232450 w 1520864"/>
                    <a:gd name="connsiteY1316" fmla="*/ 1029081 h 1270704"/>
                    <a:gd name="connsiteX1317" fmla="*/ 1228109 w 1520864"/>
                    <a:gd name="connsiteY1317" fmla="*/ 1027940 h 1270704"/>
                    <a:gd name="connsiteX1318" fmla="*/ 1235115 w 1520864"/>
                    <a:gd name="connsiteY1318" fmla="*/ 1032233 h 1270704"/>
                    <a:gd name="connsiteX1319" fmla="*/ 1237085 w 1520864"/>
                    <a:gd name="connsiteY1319" fmla="*/ 1015820 h 1270704"/>
                    <a:gd name="connsiteX1320" fmla="*/ 1234341 w 1520864"/>
                    <a:gd name="connsiteY1320" fmla="*/ 1011646 h 1270704"/>
                    <a:gd name="connsiteX1321" fmla="*/ 1237085 w 1520864"/>
                    <a:gd name="connsiteY1321" fmla="*/ 1015820 h 1270704"/>
                    <a:gd name="connsiteX1322" fmla="*/ 1242671 w 1520864"/>
                    <a:gd name="connsiteY1322" fmla="*/ 1019618 h 1270704"/>
                    <a:gd name="connsiteX1323" fmla="*/ 1239327 w 1520864"/>
                    <a:gd name="connsiteY1323" fmla="*/ 1017208 h 1270704"/>
                    <a:gd name="connsiteX1324" fmla="*/ 1242671 w 1520864"/>
                    <a:gd name="connsiteY1324" fmla="*/ 1019618 h 1270704"/>
                    <a:gd name="connsiteX1325" fmla="*/ 1223034 w 1520864"/>
                    <a:gd name="connsiteY1325" fmla="*/ 1038632 h 1270704"/>
                    <a:gd name="connsiteX1326" fmla="*/ 1223545 w 1520864"/>
                    <a:gd name="connsiteY1326" fmla="*/ 1034307 h 1270704"/>
                    <a:gd name="connsiteX1327" fmla="*/ 1219787 w 1520864"/>
                    <a:gd name="connsiteY1327" fmla="*/ 1030964 h 1270704"/>
                    <a:gd name="connsiteX1328" fmla="*/ 1218103 w 1520864"/>
                    <a:gd name="connsiteY1328" fmla="*/ 1026480 h 1270704"/>
                    <a:gd name="connsiteX1329" fmla="*/ 1213332 w 1520864"/>
                    <a:gd name="connsiteY1329" fmla="*/ 1022235 h 1270704"/>
                    <a:gd name="connsiteX1330" fmla="*/ 1212837 w 1520864"/>
                    <a:gd name="connsiteY1330" fmla="*/ 1027142 h 1270704"/>
                    <a:gd name="connsiteX1331" fmla="*/ 1216420 w 1520864"/>
                    <a:gd name="connsiteY1331" fmla="*/ 1029735 h 1270704"/>
                    <a:gd name="connsiteX1332" fmla="*/ 1216835 w 1520864"/>
                    <a:gd name="connsiteY1332" fmla="*/ 1033852 h 1270704"/>
                    <a:gd name="connsiteX1333" fmla="*/ 1214130 w 1520864"/>
                    <a:gd name="connsiteY1333" fmla="*/ 1030302 h 1270704"/>
                    <a:gd name="connsiteX1334" fmla="*/ 1209111 w 1520864"/>
                    <a:gd name="connsiteY1334" fmla="*/ 1031722 h 1270704"/>
                    <a:gd name="connsiteX1335" fmla="*/ 1212430 w 1520864"/>
                    <a:gd name="connsiteY1335" fmla="*/ 1035903 h 1270704"/>
                    <a:gd name="connsiteX1336" fmla="*/ 1218757 w 1520864"/>
                    <a:gd name="connsiteY1336" fmla="*/ 1036533 h 1270704"/>
                    <a:gd name="connsiteX1337" fmla="*/ 1223034 w 1520864"/>
                    <a:gd name="connsiteY1337" fmla="*/ 1038632 h 1270704"/>
                    <a:gd name="connsiteX1338" fmla="*/ 1226282 w 1520864"/>
                    <a:gd name="connsiteY1338" fmla="*/ 1033557 h 1270704"/>
                    <a:gd name="connsiteX1339" fmla="*/ 1223250 w 1520864"/>
                    <a:gd name="connsiteY1339" fmla="*/ 1029264 h 1270704"/>
                    <a:gd name="connsiteX1340" fmla="*/ 1226282 w 1520864"/>
                    <a:gd name="connsiteY1340" fmla="*/ 1033557 h 1270704"/>
                    <a:gd name="connsiteX1341" fmla="*/ 1238250 w 1520864"/>
                    <a:gd name="connsiteY1341" fmla="*/ 1083379 h 1270704"/>
                    <a:gd name="connsiteX1342" fmla="*/ 1236208 w 1520864"/>
                    <a:gd name="connsiteY1342" fmla="*/ 1078096 h 1270704"/>
                    <a:gd name="connsiteX1343" fmla="*/ 1240620 w 1520864"/>
                    <a:gd name="connsiteY1343" fmla="*/ 1080833 h 1270704"/>
                    <a:gd name="connsiteX1344" fmla="*/ 1239663 w 1520864"/>
                    <a:gd name="connsiteY1344" fmla="*/ 1076421 h 1270704"/>
                    <a:gd name="connsiteX1345" fmla="*/ 1239599 w 1520864"/>
                    <a:gd name="connsiteY1345" fmla="*/ 1070931 h 1270704"/>
                    <a:gd name="connsiteX1346" fmla="*/ 1235737 w 1520864"/>
                    <a:gd name="connsiteY1346" fmla="*/ 1068833 h 1270704"/>
                    <a:gd name="connsiteX1347" fmla="*/ 1233694 w 1520864"/>
                    <a:gd name="connsiteY1347" fmla="*/ 1064795 h 1270704"/>
                    <a:gd name="connsiteX1348" fmla="*/ 1234995 w 1520864"/>
                    <a:gd name="connsiteY1348" fmla="*/ 1058898 h 1270704"/>
                    <a:gd name="connsiteX1349" fmla="*/ 1232848 w 1520864"/>
                    <a:gd name="connsiteY1349" fmla="*/ 1054207 h 1270704"/>
                    <a:gd name="connsiteX1350" fmla="*/ 1229673 w 1520864"/>
                    <a:gd name="connsiteY1350" fmla="*/ 1049324 h 1270704"/>
                    <a:gd name="connsiteX1351" fmla="*/ 1227742 w 1520864"/>
                    <a:gd name="connsiteY1351" fmla="*/ 1044935 h 1270704"/>
                    <a:gd name="connsiteX1352" fmla="*/ 1225420 w 1520864"/>
                    <a:gd name="connsiteY1352" fmla="*/ 1039071 h 1270704"/>
                    <a:gd name="connsiteX1353" fmla="*/ 1224271 w 1520864"/>
                    <a:gd name="connsiteY1353" fmla="*/ 1043531 h 1270704"/>
                    <a:gd name="connsiteX1354" fmla="*/ 1221023 w 1520864"/>
                    <a:gd name="connsiteY1354" fmla="*/ 1038377 h 1270704"/>
                    <a:gd name="connsiteX1355" fmla="*/ 1217170 w 1520864"/>
                    <a:gd name="connsiteY1355" fmla="*/ 1040683 h 1270704"/>
                    <a:gd name="connsiteX1356" fmla="*/ 1212661 w 1520864"/>
                    <a:gd name="connsiteY1356" fmla="*/ 1040722 h 1270704"/>
                    <a:gd name="connsiteX1357" fmla="*/ 1216579 w 1520864"/>
                    <a:gd name="connsiteY1357" fmla="*/ 1042989 h 1270704"/>
                    <a:gd name="connsiteX1358" fmla="*/ 1212215 w 1520864"/>
                    <a:gd name="connsiteY1358" fmla="*/ 1040994 h 1270704"/>
                    <a:gd name="connsiteX1359" fmla="*/ 1217537 w 1520864"/>
                    <a:gd name="connsiteY1359" fmla="*/ 1043084 h 1270704"/>
                    <a:gd name="connsiteX1360" fmla="*/ 1215231 w 1520864"/>
                    <a:gd name="connsiteY1360" fmla="*/ 1046587 h 1270704"/>
                    <a:gd name="connsiteX1361" fmla="*/ 1219978 w 1520864"/>
                    <a:gd name="connsiteY1361" fmla="*/ 1046100 h 1270704"/>
                    <a:gd name="connsiteX1362" fmla="*/ 1221861 w 1520864"/>
                    <a:gd name="connsiteY1362" fmla="*/ 1051446 h 1270704"/>
                    <a:gd name="connsiteX1363" fmla="*/ 1221742 w 1520864"/>
                    <a:gd name="connsiteY1363" fmla="*/ 1055516 h 1270704"/>
                    <a:gd name="connsiteX1364" fmla="*/ 1223314 w 1520864"/>
                    <a:gd name="connsiteY1364" fmla="*/ 1060590 h 1270704"/>
                    <a:gd name="connsiteX1365" fmla="*/ 1218016 w 1520864"/>
                    <a:gd name="connsiteY1365" fmla="*/ 1055915 h 1270704"/>
                    <a:gd name="connsiteX1366" fmla="*/ 1213699 w 1520864"/>
                    <a:gd name="connsiteY1366" fmla="*/ 1056984 h 1270704"/>
                    <a:gd name="connsiteX1367" fmla="*/ 1216627 w 1520864"/>
                    <a:gd name="connsiteY1367" fmla="*/ 1059992 h 1270704"/>
                    <a:gd name="connsiteX1368" fmla="*/ 1212470 w 1520864"/>
                    <a:gd name="connsiteY1368" fmla="*/ 1056856 h 1270704"/>
                    <a:gd name="connsiteX1369" fmla="*/ 1213587 w 1520864"/>
                    <a:gd name="connsiteY1369" fmla="*/ 1060901 h 1270704"/>
                    <a:gd name="connsiteX1370" fmla="*/ 1219332 w 1520864"/>
                    <a:gd name="connsiteY1370" fmla="*/ 1062146 h 1270704"/>
                    <a:gd name="connsiteX1371" fmla="*/ 1215159 w 1520864"/>
                    <a:gd name="connsiteY1371" fmla="*/ 1062306 h 1270704"/>
                    <a:gd name="connsiteX1372" fmla="*/ 1210124 w 1520864"/>
                    <a:gd name="connsiteY1372" fmla="*/ 1057797 h 1270704"/>
                    <a:gd name="connsiteX1373" fmla="*/ 1210140 w 1520864"/>
                    <a:gd name="connsiteY1373" fmla="*/ 1063247 h 1270704"/>
                    <a:gd name="connsiteX1374" fmla="*/ 1213380 w 1520864"/>
                    <a:gd name="connsiteY1374" fmla="*/ 1065633 h 1270704"/>
                    <a:gd name="connsiteX1375" fmla="*/ 1217513 w 1520864"/>
                    <a:gd name="connsiteY1375" fmla="*/ 1065769 h 1270704"/>
                    <a:gd name="connsiteX1376" fmla="*/ 1215781 w 1520864"/>
                    <a:gd name="connsiteY1376" fmla="*/ 1069407 h 1270704"/>
                    <a:gd name="connsiteX1377" fmla="*/ 1222651 w 1520864"/>
                    <a:gd name="connsiteY1377" fmla="*/ 1076772 h 1270704"/>
                    <a:gd name="connsiteX1378" fmla="*/ 1226784 w 1520864"/>
                    <a:gd name="connsiteY1378" fmla="*/ 1077945 h 1270704"/>
                    <a:gd name="connsiteX1379" fmla="*/ 1226721 w 1520864"/>
                    <a:gd name="connsiteY1379" fmla="*/ 1073237 h 1270704"/>
                    <a:gd name="connsiteX1380" fmla="*/ 1224957 w 1520864"/>
                    <a:gd name="connsiteY1380" fmla="*/ 1069192 h 1270704"/>
                    <a:gd name="connsiteX1381" fmla="*/ 1220473 w 1520864"/>
                    <a:gd name="connsiteY1381" fmla="*/ 1066718 h 1270704"/>
                    <a:gd name="connsiteX1382" fmla="*/ 1222013 w 1520864"/>
                    <a:gd name="connsiteY1382" fmla="*/ 1062976 h 1270704"/>
                    <a:gd name="connsiteX1383" fmla="*/ 1226665 w 1520864"/>
                    <a:gd name="connsiteY1383" fmla="*/ 1064141 h 1270704"/>
                    <a:gd name="connsiteX1384" fmla="*/ 1230088 w 1520864"/>
                    <a:gd name="connsiteY1384" fmla="*/ 1059194 h 1270704"/>
                    <a:gd name="connsiteX1385" fmla="*/ 1226864 w 1520864"/>
                    <a:gd name="connsiteY1385" fmla="*/ 1064700 h 1270704"/>
                    <a:gd name="connsiteX1386" fmla="*/ 1229082 w 1520864"/>
                    <a:gd name="connsiteY1386" fmla="*/ 1069200 h 1270704"/>
                    <a:gd name="connsiteX1387" fmla="*/ 1227447 w 1520864"/>
                    <a:gd name="connsiteY1387" fmla="*/ 1073038 h 1270704"/>
                    <a:gd name="connsiteX1388" fmla="*/ 1231524 w 1520864"/>
                    <a:gd name="connsiteY1388" fmla="*/ 1072184 h 1270704"/>
                    <a:gd name="connsiteX1389" fmla="*/ 1230128 w 1520864"/>
                    <a:gd name="connsiteY1389" fmla="*/ 1076110 h 1270704"/>
                    <a:gd name="connsiteX1390" fmla="*/ 1234819 w 1520864"/>
                    <a:gd name="connsiteY1390" fmla="*/ 1075280 h 1270704"/>
                    <a:gd name="connsiteX1391" fmla="*/ 1229577 w 1520864"/>
                    <a:gd name="connsiteY1391" fmla="*/ 1076541 h 1270704"/>
                    <a:gd name="connsiteX1392" fmla="*/ 1230806 w 1520864"/>
                    <a:gd name="connsiteY1392" fmla="*/ 1080634 h 1270704"/>
                    <a:gd name="connsiteX1393" fmla="*/ 1233950 w 1520864"/>
                    <a:gd name="connsiteY1393" fmla="*/ 1083275 h 1270704"/>
                    <a:gd name="connsiteX1394" fmla="*/ 1238250 w 1520864"/>
                    <a:gd name="connsiteY1394" fmla="*/ 1083379 h 1270704"/>
                    <a:gd name="connsiteX1395" fmla="*/ 1210156 w 1520864"/>
                    <a:gd name="connsiteY1395" fmla="*/ 1065976 h 1270704"/>
                    <a:gd name="connsiteX1396" fmla="*/ 1206813 w 1520864"/>
                    <a:gd name="connsiteY1396" fmla="*/ 1062849 h 1270704"/>
                    <a:gd name="connsiteX1397" fmla="*/ 1210156 w 1520864"/>
                    <a:gd name="connsiteY1397" fmla="*/ 1065976 h 1270704"/>
                    <a:gd name="connsiteX1398" fmla="*/ 1215981 w 1520864"/>
                    <a:gd name="connsiteY1398" fmla="*/ 1056665 h 1270704"/>
                    <a:gd name="connsiteX1399" fmla="*/ 1211752 w 1520864"/>
                    <a:gd name="connsiteY1399" fmla="*/ 1053951 h 1270704"/>
                    <a:gd name="connsiteX1400" fmla="*/ 1215981 w 1520864"/>
                    <a:gd name="connsiteY1400" fmla="*/ 1056665 h 1270704"/>
                    <a:gd name="connsiteX1401" fmla="*/ 1205879 w 1520864"/>
                    <a:gd name="connsiteY1401" fmla="*/ 1056752 h 1270704"/>
                    <a:gd name="connsiteX1402" fmla="*/ 1207659 w 1520864"/>
                    <a:gd name="connsiteY1402" fmla="*/ 1052635 h 1270704"/>
                    <a:gd name="connsiteX1403" fmla="*/ 1207866 w 1520864"/>
                    <a:gd name="connsiteY1403" fmla="*/ 1048646 h 1270704"/>
                    <a:gd name="connsiteX1404" fmla="*/ 1203422 w 1520864"/>
                    <a:gd name="connsiteY1404" fmla="*/ 1051255 h 1270704"/>
                    <a:gd name="connsiteX1405" fmla="*/ 1202752 w 1520864"/>
                    <a:gd name="connsiteY1405" fmla="*/ 1055236 h 1270704"/>
                    <a:gd name="connsiteX1406" fmla="*/ 1222101 w 1520864"/>
                    <a:gd name="connsiteY1406" fmla="*/ 1058109 h 1270704"/>
                    <a:gd name="connsiteX1407" fmla="*/ 1220585 w 1520864"/>
                    <a:gd name="connsiteY1407" fmla="*/ 1051239 h 1270704"/>
                    <a:gd name="connsiteX1408" fmla="*/ 1216443 w 1520864"/>
                    <a:gd name="connsiteY1408" fmla="*/ 1048749 h 1270704"/>
                    <a:gd name="connsiteX1409" fmla="*/ 1211321 w 1520864"/>
                    <a:gd name="connsiteY1409" fmla="*/ 1051366 h 1270704"/>
                    <a:gd name="connsiteX1410" fmla="*/ 1215295 w 1520864"/>
                    <a:gd name="connsiteY1410" fmla="*/ 1053736 h 1270704"/>
                    <a:gd name="connsiteX1411" fmla="*/ 1219029 w 1520864"/>
                    <a:gd name="connsiteY1411" fmla="*/ 1056441 h 1270704"/>
                    <a:gd name="connsiteX1412" fmla="*/ 1222388 w 1520864"/>
                    <a:gd name="connsiteY1412" fmla="*/ 1078096 h 1270704"/>
                    <a:gd name="connsiteX1413" fmla="*/ 1214513 w 1520864"/>
                    <a:gd name="connsiteY1413" fmla="*/ 1068633 h 1270704"/>
                    <a:gd name="connsiteX1414" fmla="*/ 1208177 w 1520864"/>
                    <a:gd name="connsiteY1414" fmla="*/ 1068170 h 1270704"/>
                    <a:gd name="connsiteX1415" fmla="*/ 1210922 w 1520864"/>
                    <a:gd name="connsiteY1415" fmla="*/ 1072527 h 1270704"/>
                    <a:gd name="connsiteX1416" fmla="*/ 1215670 w 1520864"/>
                    <a:gd name="connsiteY1416" fmla="*/ 1074378 h 1270704"/>
                    <a:gd name="connsiteX1417" fmla="*/ 1218670 w 1520864"/>
                    <a:gd name="connsiteY1417" fmla="*/ 1077673 h 1270704"/>
                    <a:gd name="connsiteX1418" fmla="*/ 1228412 w 1520864"/>
                    <a:gd name="connsiteY1418" fmla="*/ 1096033 h 1270704"/>
                    <a:gd name="connsiteX1419" fmla="*/ 1230981 w 1520864"/>
                    <a:gd name="connsiteY1419" fmla="*/ 1092315 h 1270704"/>
                    <a:gd name="connsiteX1420" fmla="*/ 1231907 w 1520864"/>
                    <a:gd name="connsiteY1420" fmla="*/ 1088102 h 1270704"/>
                    <a:gd name="connsiteX1421" fmla="*/ 1236152 w 1520864"/>
                    <a:gd name="connsiteY1421" fmla="*/ 1087543 h 1270704"/>
                    <a:gd name="connsiteX1422" fmla="*/ 1232394 w 1520864"/>
                    <a:gd name="connsiteY1422" fmla="*/ 1085669 h 1270704"/>
                    <a:gd name="connsiteX1423" fmla="*/ 1226896 w 1520864"/>
                    <a:gd name="connsiteY1423" fmla="*/ 1083785 h 1270704"/>
                    <a:gd name="connsiteX1424" fmla="*/ 1222204 w 1520864"/>
                    <a:gd name="connsiteY1424" fmla="*/ 1081942 h 1270704"/>
                    <a:gd name="connsiteX1425" fmla="*/ 1218055 w 1520864"/>
                    <a:gd name="connsiteY1425" fmla="*/ 1081528 h 1270704"/>
                    <a:gd name="connsiteX1426" fmla="*/ 1220744 w 1520864"/>
                    <a:gd name="connsiteY1426" fmla="*/ 1085541 h 1270704"/>
                    <a:gd name="connsiteX1427" fmla="*/ 1225005 w 1520864"/>
                    <a:gd name="connsiteY1427" fmla="*/ 1086474 h 1270704"/>
                    <a:gd name="connsiteX1428" fmla="*/ 1220321 w 1520864"/>
                    <a:gd name="connsiteY1428" fmla="*/ 1086139 h 1270704"/>
                    <a:gd name="connsiteX1429" fmla="*/ 1219795 w 1520864"/>
                    <a:gd name="connsiteY1429" fmla="*/ 1090536 h 1270704"/>
                    <a:gd name="connsiteX1430" fmla="*/ 1223736 w 1520864"/>
                    <a:gd name="connsiteY1430" fmla="*/ 1092809 h 1270704"/>
                    <a:gd name="connsiteX1431" fmla="*/ 1228412 w 1520864"/>
                    <a:gd name="connsiteY1431" fmla="*/ 1096033 h 1270704"/>
                    <a:gd name="connsiteX1432" fmla="*/ 1234093 w 1520864"/>
                    <a:gd name="connsiteY1432" fmla="*/ 1094677 h 1270704"/>
                    <a:gd name="connsiteX1433" fmla="*/ 1234069 w 1520864"/>
                    <a:gd name="connsiteY1433" fmla="*/ 1090296 h 1270704"/>
                    <a:gd name="connsiteX1434" fmla="*/ 1229928 w 1520864"/>
                    <a:gd name="connsiteY1434" fmla="*/ 1093863 h 1270704"/>
                    <a:gd name="connsiteX1435" fmla="*/ 1234093 w 1520864"/>
                    <a:gd name="connsiteY1435" fmla="*/ 1094677 h 1270704"/>
                    <a:gd name="connsiteX1436" fmla="*/ 1241889 w 1520864"/>
                    <a:gd name="connsiteY1436" fmla="*/ 1098060 h 1270704"/>
                    <a:gd name="connsiteX1437" fmla="*/ 1245775 w 1520864"/>
                    <a:gd name="connsiteY1437" fmla="*/ 1094573 h 1270704"/>
                    <a:gd name="connsiteX1438" fmla="*/ 1241019 w 1520864"/>
                    <a:gd name="connsiteY1438" fmla="*/ 1092746 h 1270704"/>
                    <a:gd name="connsiteX1439" fmla="*/ 1240517 w 1520864"/>
                    <a:gd name="connsiteY1439" fmla="*/ 1097135 h 1270704"/>
                    <a:gd name="connsiteX1440" fmla="*/ 1238913 w 1520864"/>
                    <a:gd name="connsiteY1440" fmla="*/ 1069431 h 1270704"/>
                    <a:gd name="connsiteX1441" fmla="*/ 1242088 w 1520864"/>
                    <a:gd name="connsiteY1441" fmla="*/ 1066957 h 1270704"/>
                    <a:gd name="connsiteX1442" fmla="*/ 1238936 w 1520864"/>
                    <a:gd name="connsiteY1442" fmla="*/ 1063710 h 1270704"/>
                    <a:gd name="connsiteX1443" fmla="*/ 1238035 w 1520864"/>
                    <a:gd name="connsiteY1443" fmla="*/ 1068737 h 1270704"/>
                    <a:gd name="connsiteX1444" fmla="*/ 1231460 w 1520864"/>
                    <a:gd name="connsiteY1444" fmla="*/ 1107459 h 1270704"/>
                    <a:gd name="connsiteX1445" fmla="*/ 1231803 w 1520864"/>
                    <a:gd name="connsiteY1445" fmla="*/ 1102927 h 1270704"/>
                    <a:gd name="connsiteX1446" fmla="*/ 1228005 w 1520864"/>
                    <a:gd name="connsiteY1446" fmla="*/ 1099776 h 1270704"/>
                    <a:gd name="connsiteX1447" fmla="*/ 1232202 w 1520864"/>
                    <a:gd name="connsiteY1447" fmla="*/ 1100478 h 1270704"/>
                    <a:gd name="connsiteX1448" fmla="*/ 1226234 w 1520864"/>
                    <a:gd name="connsiteY1448" fmla="*/ 1096735 h 1270704"/>
                    <a:gd name="connsiteX1449" fmla="*/ 1226760 w 1520864"/>
                    <a:gd name="connsiteY1449" fmla="*/ 1101060 h 1270704"/>
                    <a:gd name="connsiteX1450" fmla="*/ 1227159 w 1520864"/>
                    <a:gd name="connsiteY1450" fmla="*/ 1105281 h 1270704"/>
                    <a:gd name="connsiteX1451" fmla="*/ 1231396 w 1520864"/>
                    <a:gd name="connsiteY1451" fmla="*/ 1106518 h 1270704"/>
                    <a:gd name="connsiteX1452" fmla="*/ 1240636 w 1520864"/>
                    <a:gd name="connsiteY1452" fmla="*/ 1108241 h 1270704"/>
                    <a:gd name="connsiteX1453" fmla="*/ 1239192 w 1520864"/>
                    <a:gd name="connsiteY1453" fmla="*/ 1104379 h 1270704"/>
                    <a:gd name="connsiteX1454" fmla="*/ 1240636 w 1520864"/>
                    <a:gd name="connsiteY1454" fmla="*/ 1108241 h 1270704"/>
                    <a:gd name="connsiteX1455" fmla="*/ 1249221 w 1520864"/>
                    <a:gd name="connsiteY1455" fmla="*/ 1110563 h 1270704"/>
                    <a:gd name="connsiteX1456" fmla="*/ 1245272 w 1520864"/>
                    <a:gd name="connsiteY1456" fmla="*/ 1107331 h 1270704"/>
                    <a:gd name="connsiteX1457" fmla="*/ 1242934 w 1520864"/>
                    <a:gd name="connsiteY1457" fmla="*/ 1102775 h 1270704"/>
                    <a:gd name="connsiteX1458" fmla="*/ 1240660 w 1520864"/>
                    <a:gd name="connsiteY1458" fmla="*/ 1106621 h 1270704"/>
                    <a:gd name="connsiteX1459" fmla="*/ 1247514 w 1520864"/>
                    <a:gd name="connsiteY1459" fmla="*/ 1110443 h 1270704"/>
                    <a:gd name="connsiteX1460" fmla="*/ 1243708 w 1520864"/>
                    <a:gd name="connsiteY1460" fmla="*/ 1133982 h 1270704"/>
                    <a:gd name="connsiteX1461" fmla="*/ 1246900 w 1520864"/>
                    <a:gd name="connsiteY1461" fmla="*/ 1130287 h 1270704"/>
                    <a:gd name="connsiteX1462" fmla="*/ 1244809 w 1520864"/>
                    <a:gd name="connsiteY1462" fmla="*/ 1126856 h 1270704"/>
                    <a:gd name="connsiteX1463" fmla="*/ 1248280 w 1520864"/>
                    <a:gd name="connsiteY1463" fmla="*/ 1124550 h 1270704"/>
                    <a:gd name="connsiteX1464" fmla="*/ 1244386 w 1520864"/>
                    <a:gd name="connsiteY1464" fmla="*/ 1123018 h 1270704"/>
                    <a:gd name="connsiteX1465" fmla="*/ 1243580 w 1520864"/>
                    <a:gd name="connsiteY1465" fmla="*/ 1127486 h 1270704"/>
                    <a:gd name="connsiteX1466" fmla="*/ 1242240 w 1520864"/>
                    <a:gd name="connsiteY1466" fmla="*/ 1131556 h 1270704"/>
                    <a:gd name="connsiteX1467" fmla="*/ 1244833 w 1520864"/>
                    <a:gd name="connsiteY1467" fmla="*/ 1119420 h 1270704"/>
                    <a:gd name="connsiteX1468" fmla="*/ 1249261 w 1520864"/>
                    <a:gd name="connsiteY1468" fmla="*/ 1118670 h 1270704"/>
                    <a:gd name="connsiteX1469" fmla="*/ 1245376 w 1520864"/>
                    <a:gd name="connsiteY1469" fmla="*/ 1116635 h 1270704"/>
                    <a:gd name="connsiteX1470" fmla="*/ 1250203 w 1520864"/>
                    <a:gd name="connsiteY1470" fmla="*/ 1121494 h 1270704"/>
                    <a:gd name="connsiteX1471" fmla="*/ 1245759 w 1520864"/>
                    <a:gd name="connsiteY1471" fmla="*/ 1119739 h 1270704"/>
                    <a:gd name="connsiteX1472" fmla="*/ 1250203 w 1520864"/>
                    <a:gd name="connsiteY1472" fmla="*/ 1121494 h 1270704"/>
                    <a:gd name="connsiteX1473" fmla="*/ 1249892 w 1520864"/>
                    <a:gd name="connsiteY1473" fmla="*/ 1129202 h 1270704"/>
                    <a:gd name="connsiteX1474" fmla="*/ 1255046 w 1520864"/>
                    <a:gd name="connsiteY1474" fmla="*/ 1127287 h 1270704"/>
                    <a:gd name="connsiteX1475" fmla="*/ 1254065 w 1520864"/>
                    <a:gd name="connsiteY1475" fmla="*/ 1123258 h 1270704"/>
                    <a:gd name="connsiteX1476" fmla="*/ 1257751 w 1520864"/>
                    <a:gd name="connsiteY1476" fmla="*/ 1125875 h 1270704"/>
                    <a:gd name="connsiteX1477" fmla="*/ 1256778 w 1520864"/>
                    <a:gd name="connsiteY1477" fmla="*/ 1121909 h 1270704"/>
                    <a:gd name="connsiteX1478" fmla="*/ 1252900 w 1520864"/>
                    <a:gd name="connsiteY1478" fmla="*/ 1119675 h 1270704"/>
                    <a:gd name="connsiteX1479" fmla="*/ 1249668 w 1520864"/>
                    <a:gd name="connsiteY1479" fmla="*/ 1122508 h 1270704"/>
                    <a:gd name="connsiteX1480" fmla="*/ 1250442 w 1520864"/>
                    <a:gd name="connsiteY1480" fmla="*/ 1126649 h 1270704"/>
                    <a:gd name="connsiteX1481" fmla="*/ 1254839 w 1520864"/>
                    <a:gd name="connsiteY1481" fmla="*/ 1143325 h 1270704"/>
                    <a:gd name="connsiteX1482" fmla="*/ 1255533 w 1520864"/>
                    <a:gd name="connsiteY1482" fmla="*/ 1138705 h 1270704"/>
                    <a:gd name="connsiteX1483" fmla="*/ 1251663 w 1520864"/>
                    <a:gd name="connsiteY1483" fmla="*/ 1139886 h 1270704"/>
                    <a:gd name="connsiteX1484" fmla="*/ 1254839 w 1520864"/>
                    <a:gd name="connsiteY1484" fmla="*/ 1143325 h 1270704"/>
                    <a:gd name="connsiteX1485" fmla="*/ 1259283 w 1520864"/>
                    <a:gd name="connsiteY1485" fmla="*/ 1150171 h 1270704"/>
                    <a:gd name="connsiteX1486" fmla="*/ 1261039 w 1520864"/>
                    <a:gd name="connsiteY1486" fmla="*/ 1146158 h 1270704"/>
                    <a:gd name="connsiteX1487" fmla="*/ 1261310 w 1520864"/>
                    <a:gd name="connsiteY1487" fmla="*/ 1140126 h 1270704"/>
                    <a:gd name="connsiteX1488" fmla="*/ 1258605 w 1520864"/>
                    <a:gd name="connsiteY1488" fmla="*/ 1136032 h 1270704"/>
                    <a:gd name="connsiteX1489" fmla="*/ 1254998 w 1520864"/>
                    <a:gd name="connsiteY1489" fmla="*/ 1133838 h 1270704"/>
                    <a:gd name="connsiteX1490" fmla="*/ 1259012 w 1520864"/>
                    <a:gd name="connsiteY1490" fmla="*/ 1138538 h 1270704"/>
                    <a:gd name="connsiteX1491" fmla="*/ 1260344 w 1520864"/>
                    <a:gd name="connsiteY1491" fmla="*/ 1143732 h 1270704"/>
                    <a:gd name="connsiteX1492" fmla="*/ 1256507 w 1520864"/>
                    <a:gd name="connsiteY1492" fmla="*/ 1139623 h 1270704"/>
                    <a:gd name="connsiteX1493" fmla="*/ 1256698 w 1520864"/>
                    <a:gd name="connsiteY1493" fmla="*/ 1144370 h 1270704"/>
                    <a:gd name="connsiteX1494" fmla="*/ 1258405 w 1520864"/>
                    <a:gd name="connsiteY1494" fmla="*/ 1148639 h 1270704"/>
                    <a:gd name="connsiteX1495" fmla="*/ 1263831 w 1520864"/>
                    <a:gd name="connsiteY1495" fmla="*/ 1151097 h 1270704"/>
                    <a:gd name="connsiteX1496" fmla="*/ 1265954 w 1520864"/>
                    <a:gd name="connsiteY1496" fmla="*/ 1146604 h 1270704"/>
                    <a:gd name="connsiteX1497" fmla="*/ 1266257 w 1520864"/>
                    <a:gd name="connsiteY1497" fmla="*/ 1141051 h 1270704"/>
                    <a:gd name="connsiteX1498" fmla="*/ 1261701 w 1520864"/>
                    <a:gd name="connsiteY1498" fmla="*/ 1140413 h 1270704"/>
                    <a:gd name="connsiteX1499" fmla="*/ 1262187 w 1520864"/>
                    <a:gd name="connsiteY1499" fmla="*/ 1145839 h 1270704"/>
                    <a:gd name="connsiteX1500" fmla="*/ 1262443 w 1520864"/>
                    <a:gd name="connsiteY1500" fmla="*/ 1150395 h 1270704"/>
                    <a:gd name="connsiteX1501" fmla="*/ 1252301 w 1520864"/>
                    <a:gd name="connsiteY1501" fmla="*/ 1117457 h 1270704"/>
                    <a:gd name="connsiteX1502" fmla="*/ 1256123 w 1520864"/>
                    <a:gd name="connsiteY1502" fmla="*/ 1114281 h 1270704"/>
                    <a:gd name="connsiteX1503" fmla="*/ 1259906 w 1520864"/>
                    <a:gd name="connsiteY1503" fmla="*/ 1116420 h 1270704"/>
                    <a:gd name="connsiteX1504" fmla="*/ 1258390 w 1520864"/>
                    <a:gd name="connsiteY1504" fmla="*/ 1112478 h 1270704"/>
                    <a:gd name="connsiteX1505" fmla="*/ 1256451 w 1520864"/>
                    <a:gd name="connsiteY1505" fmla="*/ 1108760 h 1270704"/>
                    <a:gd name="connsiteX1506" fmla="*/ 1252038 w 1520864"/>
                    <a:gd name="connsiteY1506" fmla="*/ 1105983 h 1270704"/>
                    <a:gd name="connsiteX1507" fmla="*/ 1247738 w 1520864"/>
                    <a:gd name="connsiteY1507" fmla="*/ 1104284 h 1270704"/>
                    <a:gd name="connsiteX1508" fmla="*/ 1250291 w 1520864"/>
                    <a:gd name="connsiteY1508" fmla="*/ 1107666 h 1270704"/>
                    <a:gd name="connsiteX1509" fmla="*/ 1250690 w 1520864"/>
                    <a:gd name="connsiteY1509" fmla="*/ 1111680 h 1270704"/>
                    <a:gd name="connsiteX1510" fmla="*/ 1243788 w 1520864"/>
                    <a:gd name="connsiteY1510" fmla="*/ 1109526 h 1270704"/>
                    <a:gd name="connsiteX1511" fmla="*/ 1247107 w 1520864"/>
                    <a:gd name="connsiteY1511" fmla="*/ 1112582 h 1270704"/>
                    <a:gd name="connsiteX1512" fmla="*/ 1249182 w 1520864"/>
                    <a:gd name="connsiteY1512" fmla="*/ 1116364 h 1270704"/>
                    <a:gd name="connsiteX1513" fmla="*/ 1260448 w 1520864"/>
                    <a:gd name="connsiteY1513" fmla="*/ 1108856 h 1270704"/>
                    <a:gd name="connsiteX1514" fmla="*/ 1258342 w 1520864"/>
                    <a:gd name="connsiteY1514" fmla="*/ 1104100 h 1270704"/>
                    <a:gd name="connsiteX1515" fmla="*/ 1255102 w 1520864"/>
                    <a:gd name="connsiteY1515" fmla="*/ 1100988 h 1270704"/>
                    <a:gd name="connsiteX1516" fmla="*/ 1251408 w 1520864"/>
                    <a:gd name="connsiteY1516" fmla="*/ 1096336 h 1270704"/>
                    <a:gd name="connsiteX1517" fmla="*/ 1245830 w 1520864"/>
                    <a:gd name="connsiteY1517" fmla="*/ 1094780 h 1270704"/>
                    <a:gd name="connsiteX1518" fmla="*/ 1248448 w 1520864"/>
                    <a:gd name="connsiteY1518" fmla="*/ 1097884 h 1270704"/>
                    <a:gd name="connsiteX1519" fmla="*/ 1252557 w 1520864"/>
                    <a:gd name="connsiteY1519" fmla="*/ 1098802 h 1270704"/>
                    <a:gd name="connsiteX1520" fmla="*/ 1249445 w 1520864"/>
                    <a:gd name="connsiteY1520" fmla="*/ 1101459 h 1270704"/>
                    <a:gd name="connsiteX1521" fmla="*/ 1251392 w 1520864"/>
                    <a:gd name="connsiteY1521" fmla="*/ 1104985 h 1270704"/>
                    <a:gd name="connsiteX1522" fmla="*/ 1257512 w 1520864"/>
                    <a:gd name="connsiteY1522" fmla="*/ 1108736 h 1270704"/>
                    <a:gd name="connsiteX1523" fmla="*/ 1265882 w 1520864"/>
                    <a:gd name="connsiteY1523" fmla="*/ 1121813 h 1270704"/>
                    <a:gd name="connsiteX1524" fmla="*/ 1264773 w 1520864"/>
                    <a:gd name="connsiteY1524" fmla="*/ 1116835 h 1270704"/>
                    <a:gd name="connsiteX1525" fmla="*/ 1259116 w 1520864"/>
                    <a:gd name="connsiteY1525" fmla="*/ 1110627 h 1270704"/>
                    <a:gd name="connsiteX1526" fmla="*/ 1262930 w 1520864"/>
                    <a:gd name="connsiteY1526" fmla="*/ 1117705 h 1270704"/>
                    <a:gd name="connsiteX1527" fmla="*/ 1265882 w 1520864"/>
                    <a:gd name="connsiteY1527" fmla="*/ 1121813 h 1270704"/>
                    <a:gd name="connsiteX1528" fmla="*/ 1261174 w 1520864"/>
                    <a:gd name="connsiteY1528" fmla="*/ 1120489 h 1270704"/>
                    <a:gd name="connsiteX1529" fmla="*/ 1257959 w 1520864"/>
                    <a:gd name="connsiteY1529" fmla="*/ 1116380 h 1270704"/>
                    <a:gd name="connsiteX1530" fmla="*/ 1261174 w 1520864"/>
                    <a:gd name="connsiteY1530" fmla="*/ 1120489 h 1270704"/>
                    <a:gd name="connsiteX1531" fmla="*/ 1261765 w 1520864"/>
                    <a:gd name="connsiteY1531" fmla="*/ 1121902 h 1270704"/>
                    <a:gd name="connsiteX1532" fmla="*/ 1257919 w 1520864"/>
                    <a:gd name="connsiteY1532" fmla="*/ 1119915 h 1270704"/>
                    <a:gd name="connsiteX1533" fmla="*/ 1261765 w 1520864"/>
                    <a:gd name="connsiteY1533" fmla="*/ 1121902 h 1270704"/>
                    <a:gd name="connsiteX1534" fmla="*/ 1272457 w 1520864"/>
                    <a:gd name="connsiteY1534" fmla="*/ 1128245 h 1270704"/>
                    <a:gd name="connsiteX1535" fmla="*/ 1268371 w 1520864"/>
                    <a:gd name="connsiteY1535" fmla="*/ 1125157 h 1270704"/>
                    <a:gd name="connsiteX1536" fmla="*/ 1272457 w 1520864"/>
                    <a:gd name="connsiteY1536" fmla="*/ 1128245 h 1270704"/>
                    <a:gd name="connsiteX1537" fmla="*/ 1272816 w 1520864"/>
                    <a:gd name="connsiteY1537" fmla="*/ 1125931 h 1270704"/>
                    <a:gd name="connsiteX1538" fmla="*/ 1272880 w 1520864"/>
                    <a:gd name="connsiteY1538" fmla="*/ 1120936 h 1270704"/>
                    <a:gd name="connsiteX1539" fmla="*/ 1272816 w 1520864"/>
                    <a:gd name="connsiteY1539" fmla="*/ 1125931 h 1270704"/>
                    <a:gd name="connsiteX1540" fmla="*/ 1280874 w 1520864"/>
                    <a:gd name="connsiteY1540" fmla="*/ 1125468 h 1270704"/>
                    <a:gd name="connsiteX1541" fmla="*/ 1277292 w 1520864"/>
                    <a:gd name="connsiteY1541" fmla="*/ 1121518 h 1270704"/>
                    <a:gd name="connsiteX1542" fmla="*/ 1280874 w 1520864"/>
                    <a:gd name="connsiteY1542" fmla="*/ 1125468 h 1270704"/>
                    <a:gd name="connsiteX1543" fmla="*/ 1296753 w 1520864"/>
                    <a:gd name="connsiteY1543" fmla="*/ 1169911 h 1270704"/>
                    <a:gd name="connsiteX1544" fmla="*/ 1299920 w 1520864"/>
                    <a:gd name="connsiteY1544" fmla="*/ 1166456 h 1270704"/>
                    <a:gd name="connsiteX1545" fmla="*/ 1298317 w 1520864"/>
                    <a:gd name="connsiteY1545" fmla="*/ 1162243 h 1270704"/>
                    <a:gd name="connsiteX1546" fmla="*/ 1295540 w 1520864"/>
                    <a:gd name="connsiteY1546" fmla="*/ 1159363 h 1270704"/>
                    <a:gd name="connsiteX1547" fmla="*/ 1293114 w 1520864"/>
                    <a:gd name="connsiteY1547" fmla="*/ 1162626 h 1270704"/>
                    <a:gd name="connsiteX1548" fmla="*/ 1291088 w 1520864"/>
                    <a:gd name="connsiteY1548" fmla="*/ 1166233 h 1270704"/>
                    <a:gd name="connsiteX1549" fmla="*/ 1295540 w 1520864"/>
                    <a:gd name="connsiteY1549" fmla="*/ 1164111 h 1270704"/>
                    <a:gd name="connsiteX1550" fmla="*/ 1295141 w 1520864"/>
                    <a:gd name="connsiteY1550" fmla="*/ 1168427 h 1270704"/>
                    <a:gd name="connsiteX1551" fmla="*/ 1304102 w 1520864"/>
                    <a:gd name="connsiteY1551" fmla="*/ 1185072 h 1270704"/>
                    <a:gd name="connsiteX1552" fmla="*/ 1300303 w 1520864"/>
                    <a:gd name="connsiteY1552" fmla="*/ 1182255 h 1270704"/>
                    <a:gd name="connsiteX1553" fmla="*/ 1304102 w 1520864"/>
                    <a:gd name="connsiteY1553" fmla="*/ 1185072 h 1270704"/>
                    <a:gd name="connsiteX1554" fmla="*/ 1307118 w 1520864"/>
                    <a:gd name="connsiteY1554" fmla="*/ 1185710 h 1270704"/>
                    <a:gd name="connsiteX1555" fmla="*/ 1303423 w 1520864"/>
                    <a:gd name="connsiteY1555" fmla="*/ 1181816 h 1270704"/>
                    <a:gd name="connsiteX1556" fmla="*/ 1307118 w 1520864"/>
                    <a:gd name="connsiteY1556" fmla="*/ 1185710 h 1270704"/>
                    <a:gd name="connsiteX1557" fmla="*/ 1312408 w 1520864"/>
                    <a:gd name="connsiteY1557" fmla="*/ 1176997 h 1270704"/>
                    <a:gd name="connsiteX1558" fmla="*/ 1306272 w 1520864"/>
                    <a:gd name="connsiteY1558" fmla="*/ 1173103 h 1270704"/>
                    <a:gd name="connsiteX1559" fmla="*/ 1302258 w 1520864"/>
                    <a:gd name="connsiteY1559" fmla="*/ 1174659 h 1270704"/>
                    <a:gd name="connsiteX1560" fmla="*/ 1308546 w 1520864"/>
                    <a:gd name="connsiteY1560" fmla="*/ 1175249 h 1270704"/>
                    <a:gd name="connsiteX1561" fmla="*/ 1312408 w 1520864"/>
                    <a:gd name="connsiteY1561" fmla="*/ 1176997 h 1270704"/>
                    <a:gd name="connsiteX1562" fmla="*/ 1342521 w 1520864"/>
                    <a:gd name="connsiteY1562" fmla="*/ 1195205 h 1270704"/>
                    <a:gd name="connsiteX1563" fmla="*/ 1346598 w 1520864"/>
                    <a:gd name="connsiteY1563" fmla="*/ 1194758 h 1270704"/>
                    <a:gd name="connsiteX1564" fmla="*/ 1341332 w 1520864"/>
                    <a:gd name="connsiteY1564" fmla="*/ 1190776 h 1270704"/>
                    <a:gd name="connsiteX1565" fmla="*/ 1337151 w 1520864"/>
                    <a:gd name="connsiteY1565" fmla="*/ 1189189 h 1270704"/>
                    <a:gd name="connsiteX1566" fmla="*/ 1341523 w 1520864"/>
                    <a:gd name="connsiteY1566" fmla="*/ 1187537 h 1270704"/>
                    <a:gd name="connsiteX1567" fmla="*/ 1338084 w 1520864"/>
                    <a:gd name="connsiteY1567" fmla="*/ 1185239 h 1270704"/>
                    <a:gd name="connsiteX1568" fmla="*/ 1342952 w 1520864"/>
                    <a:gd name="connsiteY1568" fmla="*/ 1185590 h 1270704"/>
                    <a:gd name="connsiteX1569" fmla="*/ 1341874 w 1520864"/>
                    <a:gd name="connsiteY1569" fmla="*/ 1181353 h 1270704"/>
                    <a:gd name="connsiteX1570" fmla="*/ 1337350 w 1520864"/>
                    <a:gd name="connsiteY1570" fmla="*/ 1180268 h 1270704"/>
                    <a:gd name="connsiteX1571" fmla="*/ 1342321 w 1520864"/>
                    <a:gd name="connsiteY1571" fmla="*/ 1180587 h 1270704"/>
                    <a:gd name="connsiteX1572" fmla="*/ 1346957 w 1520864"/>
                    <a:gd name="connsiteY1572" fmla="*/ 1182231 h 1270704"/>
                    <a:gd name="connsiteX1573" fmla="*/ 1350859 w 1520864"/>
                    <a:gd name="connsiteY1573" fmla="*/ 1181154 h 1270704"/>
                    <a:gd name="connsiteX1574" fmla="*/ 1357625 w 1520864"/>
                    <a:gd name="connsiteY1574" fmla="*/ 1174252 h 1270704"/>
                    <a:gd name="connsiteX1575" fmla="*/ 1361279 w 1520864"/>
                    <a:gd name="connsiteY1575" fmla="*/ 1172640 h 1270704"/>
                    <a:gd name="connsiteX1576" fmla="*/ 1357298 w 1520864"/>
                    <a:gd name="connsiteY1576" fmla="*/ 1166528 h 1270704"/>
                    <a:gd name="connsiteX1577" fmla="*/ 1353061 w 1520864"/>
                    <a:gd name="connsiteY1577" fmla="*/ 1168148 h 1270704"/>
                    <a:gd name="connsiteX1578" fmla="*/ 1347372 w 1520864"/>
                    <a:gd name="connsiteY1578" fmla="*/ 1168052 h 1270704"/>
                    <a:gd name="connsiteX1579" fmla="*/ 1343119 w 1520864"/>
                    <a:gd name="connsiteY1579" fmla="*/ 1167693 h 1270704"/>
                    <a:gd name="connsiteX1580" fmla="*/ 1338356 w 1520864"/>
                    <a:gd name="connsiteY1580" fmla="*/ 1168675 h 1270704"/>
                    <a:gd name="connsiteX1581" fmla="*/ 1335339 w 1520864"/>
                    <a:gd name="connsiteY1581" fmla="*/ 1172121 h 1270704"/>
                    <a:gd name="connsiteX1582" fmla="*/ 1330783 w 1520864"/>
                    <a:gd name="connsiteY1582" fmla="*/ 1173869 h 1270704"/>
                    <a:gd name="connsiteX1583" fmla="*/ 1329523 w 1520864"/>
                    <a:gd name="connsiteY1583" fmla="*/ 1169880 h 1270704"/>
                    <a:gd name="connsiteX1584" fmla="*/ 1325462 w 1520864"/>
                    <a:gd name="connsiteY1584" fmla="*/ 1172161 h 1270704"/>
                    <a:gd name="connsiteX1585" fmla="*/ 1321041 w 1520864"/>
                    <a:gd name="connsiteY1585" fmla="*/ 1173262 h 1270704"/>
                    <a:gd name="connsiteX1586" fmla="*/ 1325637 w 1520864"/>
                    <a:gd name="connsiteY1586" fmla="*/ 1178010 h 1270704"/>
                    <a:gd name="connsiteX1587" fmla="*/ 1328805 w 1520864"/>
                    <a:gd name="connsiteY1587" fmla="*/ 1182790 h 1270704"/>
                    <a:gd name="connsiteX1588" fmla="*/ 1333169 w 1520864"/>
                    <a:gd name="connsiteY1588" fmla="*/ 1182726 h 1270704"/>
                    <a:gd name="connsiteX1589" fmla="*/ 1335252 w 1520864"/>
                    <a:gd name="connsiteY1589" fmla="*/ 1186292 h 1270704"/>
                    <a:gd name="connsiteX1590" fmla="*/ 1330488 w 1520864"/>
                    <a:gd name="connsiteY1590" fmla="*/ 1184840 h 1270704"/>
                    <a:gd name="connsiteX1591" fmla="*/ 1325334 w 1520864"/>
                    <a:gd name="connsiteY1591" fmla="*/ 1183332 h 1270704"/>
                    <a:gd name="connsiteX1592" fmla="*/ 1320562 w 1520864"/>
                    <a:gd name="connsiteY1592" fmla="*/ 1183931 h 1270704"/>
                    <a:gd name="connsiteX1593" fmla="*/ 1324273 w 1520864"/>
                    <a:gd name="connsiteY1593" fmla="*/ 1186883 h 1270704"/>
                    <a:gd name="connsiteX1594" fmla="*/ 1330560 w 1520864"/>
                    <a:gd name="connsiteY1594" fmla="*/ 1189659 h 1270704"/>
                    <a:gd name="connsiteX1595" fmla="*/ 1334174 w 1520864"/>
                    <a:gd name="connsiteY1595" fmla="*/ 1191415 h 1270704"/>
                    <a:gd name="connsiteX1596" fmla="*/ 1341763 w 1520864"/>
                    <a:gd name="connsiteY1596" fmla="*/ 1194591 h 1270704"/>
                    <a:gd name="connsiteX1597" fmla="*/ 1310453 w 1520864"/>
                    <a:gd name="connsiteY1597" fmla="*/ 1197359 h 1270704"/>
                    <a:gd name="connsiteX1598" fmla="*/ 1314546 w 1520864"/>
                    <a:gd name="connsiteY1598" fmla="*/ 1197319 h 1270704"/>
                    <a:gd name="connsiteX1599" fmla="*/ 1310062 w 1520864"/>
                    <a:gd name="connsiteY1599" fmla="*/ 1194790 h 1270704"/>
                    <a:gd name="connsiteX1600" fmla="*/ 1319661 w 1520864"/>
                    <a:gd name="connsiteY1600" fmla="*/ 1197455 h 1270704"/>
                    <a:gd name="connsiteX1601" fmla="*/ 1318966 w 1520864"/>
                    <a:gd name="connsiteY1601" fmla="*/ 1193051 h 1270704"/>
                    <a:gd name="connsiteX1602" fmla="*/ 1313908 w 1520864"/>
                    <a:gd name="connsiteY1602" fmla="*/ 1190298 h 1270704"/>
                    <a:gd name="connsiteX1603" fmla="*/ 1317514 w 1520864"/>
                    <a:gd name="connsiteY1603" fmla="*/ 1192883 h 1270704"/>
                    <a:gd name="connsiteX1604" fmla="*/ 1313333 w 1520864"/>
                    <a:gd name="connsiteY1604" fmla="*/ 1192436 h 1270704"/>
                    <a:gd name="connsiteX1605" fmla="*/ 1319565 w 1520864"/>
                    <a:gd name="connsiteY1605" fmla="*/ 1195612 h 1270704"/>
                    <a:gd name="connsiteX1606" fmla="*/ 1315256 w 1520864"/>
                    <a:gd name="connsiteY1606" fmla="*/ 1194000 h 1270704"/>
                    <a:gd name="connsiteX1607" fmla="*/ 1310828 w 1520864"/>
                    <a:gd name="connsiteY1607" fmla="*/ 1192237 h 1270704"/>
                    <a:gd name="connsiteX1608" fmla="*/ 1314785 w 1520864"/>
                    <a:gd name="connsiteY1608" fmla="*/ 1195795 h 1270704"/>
                    <a:gd name="connsiteX1609" fmla="*/ 1319214 w 1520864"/>
                    <a:gd name="connsiteY1609" fmla="*/ 1196394 h 1270704"/>
                    <a:gd name="connsiteX1610" fmla="*/ 1321384 w 1520864"/>
                    <a:gd name="connsiteY1610" fmla="*/ 1198628 h 1270704"/>
                    <a:gd name="connsiteX1611" fmla="*/ 1325557 w 1520864"/>
                    <a:gd name="connsiteY1611" fmla="*/ 1198373 h 1270704"/>
                    <a:gd name="connsiteX1612" fmla="*/ 1321121 w 1520864"/>
                    <a:gd name="connsiteY1612" fmla="*/ 1197295 h 1270704"/>
                    <a:gd name="connsiteX1613" fmla="*/ 1332188 w 1520864"/>
                    <a:gd name="connsiteY1613" fmla="*/ 1214682 h 1270704"/>
                    <a:gd name="connsiteX1614" fmla="*/ 1330089 w 1520864"/>
                    <a:gd name="connsiteY1614" fmla="*/ 1210397 h 1270704"/>
                    <a:gd name="connsiteX1615" fmla="*/ 1330600 w 1520864"/>
                    <a:gd name="connsiteY1615" fmla="*/ 1214386 h 1270704"/>
                    <a:gd name="connsiteX1616" fmla="*/ 1307381 w 1520864"/>
                    <a:gd name="connsiteY1616" fmla="*/ 1148559 h 1270704"/>
                    <a:gd name="connsiteX1617" fmla="*/ 1309703 w 1520864"/>
                    <a:gd name="connsiteY1617" fmla="*/ 1143541 h 1270704"/>
                    <a:gd name="connsiteX1618" fmla="*/ 1305881 w 1520864"/>
                    <a:gd name="connsiteY1618" fmla="*/ 1145663 h 1270704"/>
                    <a:gd name="connsiteX1619" fmla="*/ 1325110 w 1520864"/>
                    <a:gd name="connsiteY1619" fmla="*/ 1190130 h 1270704"/>
                    <a:gd name="connsiteX1620" fmla="*/ 1319142 w 1520864"/>
                    <a:gd name="connsiteY1620" fmla="*/ 1186364 h 1270704"/>
                    <a:gd name="connsiteX1621" fmla="*/ 1315974 w 1520864"/>
                    <a:gd name="connsiteY1621" fmla="*/ 1183938 h 1270704"/>
                    <a:gd name="connsiteX1622" fmla="*/ 1311410 w 1520864"/>
                    <a:gd name="connsiteY1622" fmla="*/ 1182757 h 1270704"/>
                    <a:gd name="connsiteX1623" fmla="*/ 1306950 w 1520864"/>
                    <a:gd name="connsiteY1623" fmla="*/ 1181018 h 1270704"/>
                    <a:gd name="connsiteX1624" fmla="*/ 1302889 w 1520864"/>
                    <a:gd name="connsiteY1624" fmla="*/ 1179310 h 1270704"/>
                    <a:gd name="connsiteX1625" fmla="*/ 1297806 w 1520864"/>
                    <a:gd name="connsiteY1625" fmla="*/ 1177380 h 1270704"/>
                    <a:gd name="connsiteX1626" fmla="*/ 1293386 w 1520864"/>
                    <a:gd name="connsiteY1626" fmla="*/ 1176071 h 1270704"/>
                    <a:gd name="connsiteX1627" fmla="*/ 1288989 w 1520864"/>
                    <a:gd name="connsiteY1627" fmla="*/ 1176015 h 1270704"/>
                    <a:gd name="connsiteX1628" fmla="*/ 1284665 w 1520864"/>
                    <a:gd name="connsiteY1628" fmla="*/ 1173773 h 1270704"/>
                    <a:gd name="connsiteX1629" fmla="*/ 1279678 w 1520864"/>
                    <a:gd name="connsiteY1629" fmla="*/ 1170590 h 1270704"/>
                    <a:gd name="connsiteX1630" fmla="*/ 1275736 w 1520864"/>
                    <a:gd name="connsiteY1630" fmla="*/ 1169520 h 1270704"/>
                    <a:gd name="connsiteX1631" fmla="*/ 1278848 w 1520864"/>
                    <a:gd name="connsiteY1631" fmla="*/ 1172130 h 1270704"/>
                    <a:gd name="connsiteX1632" fmla="*/ 1283053 w 1520864"/>
                    <a:gd name="connsiteY1632" fmla="*/ 1176709 h 1270704"/>
                    <a:gd name="connsiteX1633" fmla="*/ 1287744 w 1520864"/>
                    <a:gd name="connsiteY1633" fmla="*/ 1178696 h 1270704"/>
                    <a:gd name="connsiteX1634" fmla="*/ 1292261 w 1520864"/>
                    <a:gd name="connsiteY1634" fmla="*/ 1182080 h 1270704"/>
                    <a:gd name="connsiteX1635" fmla="*/ 1298452 w 1520864"/>
                    <a:gd name="connsiteY1635" fmla="*/ 1182295 h 1270704"/>
                    <a:gd name="connsiteX1636" fmla="*/ 1302290 w 1520864"/>
                    <a:gd name="connsiteY1636" fmla="*/ 1180396 h 1270704"/>
                    <a:gd name="connsiteX1637" fmla="*/ 1305474 w 1520864"/>
                    <a:gd name="connsiteY1637" fmla="*/ 1183053 h 1270704"/>
                    <a:gd name="connsiteX1638" fmla="*/ 1310940 w 1520864"/>
                    <a:gd name="connsiteY1638" fmla="*/ 1185239 h 1270704"/>
                    <a:gd name="connsiteX1639" fmla="*/ 1315895 w 1520864"/>
                    <a:gd name="connsiteY1639" fmla="*/ 1188287 h 1270704"/>
                    <a:gd name="connsiteX1640" fmla="*/ 1321416 w 1520864"/>
                    <a:gd name="connsiteY1640" fmla="*/ 1189835 h 1270704"/>
                    <a:gd name="connsiteX1641" fmla="*/ 1343103 w 1520864"/>
                    <a:gd name="connsiteY1641" fmla="*/ 1214386 h 1270704"/>
                    <a:gd name="connsiteX1642" fmla="*/ 1347356 w 1520864"/>
                    <a:gd name="connsiteY1642" fmla="*/ 1211506 h 1270704"/>
                    <a:gd name="connsiteX1643" fmla="*/ 1350875 w 1520864"/>
                    <a:gd name="connsiteY1643" fmla="*/ 1209009 h 1270704"/>
                    <a:gd name="connsiteX1644" fmla="*/ 1354418 w 1520864"/>
                    <a:gd name="connsiteY1644" fmla="*/ 1211873 h 1270704"/>
                    <a:gd name="connsiteX1645" fmla="*/ 1350572 w 1520864"/>
                    <a:gd name="connsiteY1645" fmla="*/ 1208738 h 1270704"/>
                    <a:gd name="connsiteX1646" fmla="*/ 1349446 w 1520864"/>
                    <a:gd name="connsiteY1646" fmla="*/ 1204501 h 1270704"/>
                    <a:gd name="connsiteX1647" fmla="*/ 1355519 w 1520864"/>
                    <a:gd name="connsiteY1647" fmla="*/ 1205450 h 1270704"/>
                    <a:gd name="connsiteX1648" fmla="*/ 1353668 w 1520864"/>
                    <a:gd name="connsiteY1648" fmla="*/ 1201804 h 1270704"/>
                    <a:gd name="connsiteX1649" fmla="*/ 1349949 w 1520864"/>
                    <a:gd name="connsiteY1649" fmla="*/ 1199897 h 1270704"/>
                    <a:gd name="connsiteX1650" fmla="*/ 1345712 w 1520864"/>
                    <a:gd name="connsiteY1650" fmla="*/ 1199458 h 1270704"/>
                    <a:gd name="connsiteX1651" fmla="*/ 1343191 w 1520864"/>
                    <a:gd name="connsiteY1651" fmla="*/ 1196043 h 1270704"/>
                    <a:gd name="connsiteX1652" fmla="*/ 1339130 w 1520864"/>
                    <a:gd name="connsiteY1652" fmla="*/ 1194822 h 1270704"/>
                    <a:gd name="connsiteX1653" fmla="*/ 1341499 w 1520864"/>
                    <a:gd name="connsiteY1653" fmla="*/ 1198364 h 1270704"/>
                    <a:gd name="connsiteX1654" fmla="*/ 1337853 w 1520864"/>
                    <a:gd name="connsiteY1654" fmla="*/ 1195341 h 1270704"/>
                    <a:gd name="connsiteX1655" fmla="*/ 1333369 w 1520864"/>
                    <a:gd name="connsiteY1655" fmla="*/ 1192356 h 1270704"/>
                    <a:gd name="connsiteX1656" fmla="*/ 1335715 w 1520864"/>
                    <a:gd name="connsiteY1656" fmla="*/ 1196346 h 1270704"/>
                    <a:gd name="connsiteX1657" fmla="*/ 1332228 w 1520864"/>
                    <a:gd name="connsiteY1657" fmla="*/ 1193537 h 1270704"/>
                    <a:gd name="connsiteX1658" fmla="*/ 1329483 w 1520864"/>
                    <a:gd name="connsiteY1658" fmla="*/ 1190617 h 1270704"/>
                    <a:gd name="connsiteX1659" fmla="*/ 1324831 w 1520864"/>
                    <a:gd name="connsiteY1659" fmla="*/ 1190769 h 1270704"/>
                    <a:gd name="connsiteX1660" fmla="*/ 1329850 w 1520864"/>
                    <a:gd name="connsiteY1660" fmla="*/ 1194766 h 1270704"/>
                    <a:gd name="connsiteX1661" fmla="*/ 1325597 w 1520864"/>
                    <a:gd name="connsiteY1661" fmla="*/ 1193274 h 1270704"/>
                    <a:gd name="connsiteX1662" fmla="*/ 1321432 w 1520864"/>
                    <a:gd name="connsiteY1662" fmla="*/ 1192891 h 1270704"/>
                    <a:gd name="connsiteX1663" fmla="*/ 1324592 w 1520864"/>
                    <a:gd name="connsiteY1663" fmla="*/ 1196306 h 1270704"/>
                    <a:gd name="connsiteX1664" fmla="*/ 1328501 w 1520864"/>
                    <a:gd name="connsiteY1664" fmla="*/ 1197599 h 1270704"/>
                    <a:gd name="connsiteX1665" fmla="*/ 1333568 w 1520864"/>
                    <a:gd name="connsiteY1665" fmla="*/ 1198644 h 1270704"/>
                    <a:gd name="connsiteX1666" fmla="*/ 1328589 w 1520864"/>
                    <a:gd name="connsiteY1666" fmla="*/ 1199681 h 1270704"/>
                    <a:gd name="connsiteX1667" fmla="*/ 1337526 w 1520864"/>
                    <a:gd name="connsiteY1667" fmla="*/ 1201381 h 1270704"/>
                    <a:gd name="connsiteX1668" fmla="*/ 1333871 w 1520864"/>
                    <a:gd name="connsiteY1668" fmla="*/ 1203998 h 1270704"/>
                    <a:gd name="connsiteX1669" fmla="*/ 1337861 w 1520864"/>
                    <a:gd name="connsiteY1669" fmla="*/ 1204907 h 1270704"/>
                    <a:gd name="connsiteX1670" fmla="*/ 1340406 w 1520864"/>
                    <a:gd name="connsiteY1670" fmla="*/ 1208626 h 1270704"/>
                    <a:gd name="connsiteX1671" fmla="*/ 1341699 w 1520864"/>
                    <a:gd name="connsiteY1671" fmla="*/ 1204716 h 1270704"/>
                    <a:gd name="connsiteX1672" fmla="*/ 1344962 w 1520864"/>
                    <a:gd name="connsiteY1672" fmla="*/ 1209168 h 1270704"/>
                    <a:gd name="connsiteX1673" fmla="*/ 1340614 w 1520864"/>
                    <a:gd name="connsiteY1673" fmla="*/ 1209216 h 1270704"/>
                    <a:gd name="connsiteX1674" fmla="*/ 1344061 w 1520864"/>
                    <a:gd name="connsiteY1674" fmla="*/ 1211330 h 1270704"/>
                    <a:gd name="connsiteX1675" fmla="*/ 1339066 w 1520864"/>
                    <a:gd name="connsiteY1675" fmla="*/ 1210988 h 1270704"/>
                    <a:gd name="connsiteX1676" fmla="*/ 1344603 w 1520864"/>
                    <a:gd name="connsiteY1676" fmla="*/ 1212998 h 1270704"/>
                    <a:gd name="connsiteX1677" fmla="*/ 1340454 w 1520864"/>
                    <a:gd name="connsiteY1677" fmla="*/ 1212113 h 1270704"/>
                    <a:gd name="connsiteX1678" fmla="*/ 1331374 w 1520864"/>
                    <a:gd name="connsiteY1678" fmla="*/ 1207253 h 1270704"/>
                    <a:gd name="connsiteX1679" fmla="*/ 1327991 w 1520864"/>
                    <a:gd name="connsiteY1679" fmla="*/ 1203854 h 1270704"/>
                    <a:gd name="connsiteX1680" fmla="*/ 1331374 w 1520864"/>
                    <a:gd name="connsiteY1680" fmla="*/ 1207253 h 1270704"/>
                    <a:gd name="connsiteX1681" fmla="*/ 1351345 w 1520864"/>
                    <a:gd name="connsiteY1681" fmla="*/ 1199498 h 1270704"/>
                    <a:gd name="connsiteX1682" fmla="*/ 1346422 w 1520864"/>
                    <a:gd name="connsiteY1682" fmla="*/ 1195899 h 1270704"/>
                    <a:gd name="connsiteX1683" fmla="*/ 1351345 w 1520864"/>
                    <a:gd name="connsiteY1683" fmla="*/ 1199498 h 1270704"/>
                    <a:gd name="connsiteX1684" fmla="*/ 1357497 w 1520864"/>
                    <a:gd name="connsiteY1684" fmla="*/ 1219421 h 1270704"/>
                    <a:gd name="connsiteX1685" fmla="*/ 1358854 w 1520864"/>
                    <a:gd name="connsiteY1685" fmla="*/ 1215097 h 1270704"/>
                    <a:gd name="connsiteX1686" fmla="*/ 1355798 w 1520864"/>
                    <a:gd name="connsiteY1686" fmla="*/ 1211825 h 1270704"/>
                    <a:gd name="connsiteX1687" fmla="*/ 1355694 w 1520864"/>
                    <a:gd name="connsiteY1687" fmla="*/ 1215855 h 1270704"/>
                    <a:gd name="connsiteX1688" fmla="*/ 1357497 w 1520864"/>
                    <a:gd name="connsiteY1688" fmla="*/ 1219421 h 1270704"/>
                    <a:gd name="connsiteX1689" fmla="*/ 1358024 w 1520864"/>
                    <a:gd name="connsiteY1689" fmla="*/ 1224225 h 1270704"/>
                    <a:gd name="connsiteX1690" fmla="*/ 1360809 w 1520864"/>
                    <a:gd name="connsiteY1690" fmla="*/ 1221025 h 1270704"/>
                    <a:gd name="connsiteX1691" fmla="*/ 1355359 w 1520864"/>
                    <a:gd name="connsiteY1691" fmla="*/ 1221001 h 1270704"/>
                    <a:gd name="connsiteX1692" fmla="*/ 1358024 w 1520864"/>
                    <a:gd name="connsiteY1692" fmla="*/ 1224225 h 1270704"/>
                    <a:gd name="connsiteX1693" fmla="*/ 1372953 w 1520864"/>
                    <a:gd name="connsiteY1693" fmla="*/ 1221041 h 1270704"/>
                    <a:gd name="connsiteX1694" fmla="*/ 1371349 w 1520864"/>
                    <a:gd name="connsiteY1694" fmla="*/ 1215935 h 1270704"/>
                    <a:gd name="connsiteX1695" fmla="*/ 1367806 w 1520864"/>
                    <a:gd name="connsiteY1695" fmla="*/ 1213685 h 1270704"/>
                    <a:gd name="connsiteX1696" fmla="*/ 1372019 w 1520864"/>
                    <a:gd name="connsiteY1696" fmla="*/ 1215496 h 1270704"/>
                    <a:gd name="connsiteX1697" fmla="*/ 1371724 w 1520864"/>
                    <a:gd name="connsiteY1697" fmla="*/ 1211315 h 1270704"/>
                    <a:gd name="connsiteX1698" fmla="*/ 1368469 w 1520864"/>
                    <a:gd name="connsiteY1698" fmla="*/ 1206695 h 1270704"/>
                    <a:gd name="connsiteX1699" fmla="*/ 1364519 w 1520864"/>
                    <a:gd name="connsiteY1699" fmla="*/ 1205945 h 1270704"/>
                    <a:gd name="connsiteX1700" fmla="*/ 1360665 w 1520864"/>
                    <a:gd name="connsiteY1700" fmla="*/ 1208323 h 1270704"/>
                    <a:gd name="connsiteX1701" fmla="*/ 1356452 w 1520864"/>
                    <a:gd name="connsiteY1701" fmla="*/ 1207213 h 1270704"/>
                    <a:gd name="connsiteX1702" fmla="*/ 1357585 w 1520864"/>
                    <a:gd name="connsiteY1702" fmla="*/ 1212145 h 1270704"/>
                    <a:gd name="connsiteX1703" fmla="*/ 1363155 w 1520864"/>
                    <a:gd name="connsiteY1703" fmla="*/ 1213437 h 1270704"/>
                    <a:gd name="connsiteX1704" fmla="*/ 1366865 w 1520864"/>
                    <a:gd name="connsiteY1704" fmla="*/ 1217020 h 1270704"/>
                    <a:gd name="connsiteX1705" fmla="*/ 1368692 w 1520864"/>
                    <a:gd name="connsiteY1705" fmla="*/ 1220754 h 1270704"/>
                    <a:gd name="connsiteX1706" fmla="*/ 1372953 w 1520864"/>
                    <a:gd name="connsiteY1706" fmla="*/ 1221041 h 1270704"/>
                    <a:gd name="connsiteX1707" fmla="*/ 1373902 w 1520864"/>
                    <a:gd name="connsiteY1707" fmla="*/ 1233425 h 1270704"/>
                    <a:gd name="connsiteX1708" fmla="*/ 1370671 w 1520864"/>
                    <a:gd name="connsiteY1708" fmla="*/ 1229603 h 1270704"/>
                    <a:gd name="connsiteX1709" fmla="*/ 1373902 w 1520864"/>
                    <a:gd name="connsiteY1709" fmla="*/ 1233425 h 1270704"/>
                    <a:gd name="connsiteX1710" fmla="*/ 1406968 w 1520864"/>
                    <a:gd name="connsiteY1710" fmla="*/ 1215065 h 1270704"/>
                    <a:gd name="connsiteX1711" fmla="*/ 1402403 w 1520864"/>
                    <a:gd name="connsiteY1711" fmla="*/ 1211961 h 1270704"/>
                    <a:gd name="connsiteX1712" fmla="*/ 1406968 w 1520864"/>
                    <a:gd name="connsiteY1712" fmla="*/ 1215065 h 1270704"/>
                    <a:gd name="connsiteX1713" fmla="*/ 1381834 w 1520864"/>
                    <a:gd name="connsiteY1713" fmla="*/ 1220666 h 1270704"/>
                    <a:gd name="connsiteX1714" fmla="*/ 1378953 w 1520864"/>
                    <a:gd name="connsiteY1714" fmla="*/ 1217355 h 1270704"/>
                    <a:gd name="connsiteX1715" fmla="*/ 1381834 w 1520864"/>
                    <a:gd name="connsiteY1715" fmla="*/ 1220666 h 1270704"/>
                    <a:gd name="connsiteX1716" fmla="*/ 1391257 w 1520864"/>
                    <a:gd name="connsiteY1716" fmla="*/ 1222932 h 1270704"/>
                    <a:gd name="connsiteX1717" fmla="*/ 1393164 w 1520864"/>
                    <a:gd name="connsiteY1717" fmla="*/ 1218903 h 1270704"/>
                    <a:gd name="connsiteX1718" fmla="*/ 1389430 w 1520864"/>
                    <a:gd name="connsiteY1718" fmla="*/ 1216557 h 1270704"/>
                    <a:gd name="connsiteX1719" fmla="*/ 1387451 w 1520864"/>
                    <a:gd name="connsiteY1719" fmla="*/ 1211889 h 1270704"/>
                    <a:gd name="connsiteX1720" fmla="*/ 1386294 w 1520864"/>
                    <a:gd name="connsiteY1720" fmla="*/ 1215799 h 1270704"/>
                    <a:gd name="connsiteX1721" fmla="*/ 1382982 w 1520864"/>
                    <a:gd name="connsiteY1721" fmla="*/ 1212017 h 1270704"/>
                    <a:gd name="connsiteX1722" fmla="*/ 1378219 w 1520864"/>
                    <a:gd name="connsiteY1722" fmla="*/ 1209064 h 1270704"/>
                    <a:gd name="connsiteX1723" fmla="*/ 1374198 w 1520864"/>
                    <a:gd name="connsiteY1723" fmla="*/ 1208211 h 1270704"/>
                    <a:gd name="connsiteX1724" fmla="*/ 1375115 w 1520864"/>
                    <a:gd name="connsiteY1724" fmla="*/ 1213286 h 1270704"/>
                    <a:gd name="connsiteX1725" fmla="*/ 1376288 w 1520864"/>
                    <a:gd name="connsiteY1725" fmla="*/ 1217985 h 1270704"/>
                    <a:gd name="connsiteX1726" fmla="*/ 1379153 w 1520864"/>
                    <a:gd name="connsiteY1726" fmla="*/ 1214985 h 1270704"/>
                    <a:gd name="connsiteX1727" fmla="*/ 1382951 w 1520864"/>
                    <a:gd name="connsiteY1727" fmla="*/ 1218456 h 1270704"/>
                    <a:gd name="connsiteX1728" fmla="*/ 1387012 w 1520864"/>
                    <a:gd name="connsiteY1728" fmla="*/ 1217889 h 1270704"/>
                    <a:gd name="connsiteX1729" fmla="*/ 1388329 w 1520864"/>
                    <a:gd name="connsiteY1729" fmla="*/ 1222030 h 1270704"/>
                    <a:gd name="connsiteX1730" fmla="*/ 1404917 w 1520864"/>
                    <a:gd name="connsiteY1730" fmla="*/ 1218121 h 1270704"/>
                    <a:gd name="connsiteX1731" fmla="*/ 1402507 w 1520864"/>
                    <a:gd name="connsiteY1731" fmla="*/ 1214323 h 1270704"/>
                    <a:gd name="connsiteX1732" fmla="*/ 1399850 w 1520864"/>
                    <a:gd name="connsiteY1732" fmla="*/ 1210971 h 1270704"/>
                    <a:gd name="connsiteX1733" fmla="*/ 1396339 w 1520864"/>
                    <a:gd name="connsiteY1733" fmla="*/ 1208778 h 1270704"/>
                    <a:gd name="connsiteX1734" fmla="*/ 1403209 w 1520864"/>
                    <a:gd name="connsiteY1734" fmla="*/ 1211801 h 1270704"/>
                    <a:gd name="connsiteX1735" fmla="*/ 1401111 w 1520864"/>
                    <a:gd name="connsiteY1735" fmla="*/ 1206679 h 1270704"/>
                    <a:gd name="connsiteX1736" fmla="*/ 1397026 w 1520864"/>
                    <a:gd name="connsiteY1736" fmla="*/ 1199226 h 1270704"/>
                    <a:gd name="connsiteX1737" fmla="*/ 1394169 w 1520864"/>
                    <a:gd name="connsiteY1737" fmla="*/ 1196194 h 1270704"/>
                    <a:gd name="connsiteX1738" fmla="*/ 1392717 w 1520864"/>
                    <a:gd name="connsiteY1738" fmla="*/ 1199929 h 1270704"/>
                    <a:gd name="connsiteX1739" fmla="*/ 1395438 w 1520864"/>
                    <a:gd name="connsiteY1739" fmla="*/ 1203918 h 1270704"/>
                    <a:gd name="connsiteX1740" fmla="*/ 1389757 w 1520864"/>
                    <a:gd name="connsiteY1740" fmla="*/ 1204716 h 1270704"/>
                    <a:gd name="connsiteX1741" fmla="*/ 1392422 w 1520864"/>
                    <a:gd name="connsiteY1741" fmla="*/ 1211283 h 1270704"/>
                    <a:gd name="connsiteX1742" fmla="*/ 1399092 w 1520864"/>
                    <a:gd name="connsiteY1742" fmla="*/ 1216286 h 1270704"/>
                    <a:gd name="connsiteX1743" fmla="*/ 1404917 w 1520864"/>
                    <a:gd name="connsiteY1743" fmla="*/ 1218121 h 1270704"/>
                    <a:gd name="connsiteX1744" fmla="*/ 1400002 w 1520864"/>
                    <a:gd name="connsiteY1744" fmla="*/ 1240901 h 1270704"/>
                    <a:gd name="connsiteX1745" fmla="*/ 1396746 w 1520864"/>
                    <a:gd name="connsiteY1745" fmla="*/ 1236680 h 1270704"/>
                    <a:gd name="connsiteX1746" fmla="*/ 1391951 w 1520864"/>
                    <a:gd name="connsiteY1746" fmla="*/ 1236130 h 1270704"/>
                    <a:gd name="connsiteX1747" fmla="*/ 1390331 w 1520864"/>
                    <a:gd name="connsiteY1747" fmla="*/ 1240159 h 1270704"/>
                    <a:gd name="connsiteX1748" fmla="*/ 1394057 w 1520864"/>
                    <a:gd name="connsiteY1748" fmla="*/ 1238492 h 1270704"/>
                    <a:gd name="connsiteX1749" fmla="*/ 1398382 w 1520864"/>
                    <a:gd name="connsiteY1749" fmla="*/ 1239864 h 1270704"/>
                    <a:gd name="connsiteX1750" fmla="*/ 1410790 w 1520864"/>
                    <a:gd name="connsiteY1750" fmla="*/ 1239544 h 1270704"/>
                    <a:gd name="connsiteX1751" fmla="*/ 1416806 w 1520864"/>
                    <a:gd name="connsiteY1751" fmla="*/ 1238148 h 1270704"/>
                    <a:gd name="connsiteX1752" fmla="*/ 1411779 w 1520864"/>
                    <a:gd name="connsiteY1752" fmla="*/ 1236760 h 1270704"/>
                    <a:gd name="connsiteX1753" fmla="*/ 1406688 w 1520864"/>
                    <a:gd name="connsiteY1753" fmla="*/ 1238005 h 1270704"/>
                    <a:gd name="connsiteX1754" fmla="*/ 1410790 w 1520864"/>
                    <a:gd name="connsiteY1754" fmla="*/ 1239544 h 1270704"/>
                    <a:gd name="connsiteX1755" fmla="*/ 1416447 w 1520864"/>
                    <a:gd name="connsiteY1755" fmla="*/ 1242585 h 1270704"/>
                    <a:gd name="connsiteX1756" fmla="*/ 1420356 w 1520864"/>
                    <a:gd name="connsiteY1756" fmla="*/ 1241643 h 1270704"/>
                    <a:gd name="connsiteX1757" fmla="*/ 1415537 w 1520864"/>
                    <a:gd name="connsiteY1757" fmla="*/ 1241069 h 1270704"/>
                    <a:gd name="connsiteX1758" fmla="*/ 1419144 w 1520864"/>
                    <a:gd name="connsiteY1758" fmla="*/ 1249135 h 1270704"/>
                    <a:gd name="connsiteX1759" fmla="*/ 1422383 w 1520864"/>
                    <a:gd name="connsiteY1759" fmla="*/ 1246415 h 1270704"/>
                    <a:gd name="connsiteX1760" fmla="*/ 1416199 w 1520864"/>
                    <a:gd name="connsiteY1760" fmla="*/ 1244779 h 1270704"/>
                    <a:gd name="connsiteX1761" fmla="*/ 1412186 w 1520864"/>
                    <a:gd name="connsiteY1761" fmla="*/ 1243725 h 1270704"/>
                    <a:gd name="connsiteX1762" fmla="*/ 1415808 w 1520864"/>
                    <a:gd name="connsiteY1762" fmla="*/ 1240885 h 1270704"/>
                    <a:gd name="connsiteX1763" fmla="*/ 1411516 w 1520864"/>
                    <a:gd name="connsiteY1763" fmla="*/ 1240725 h 1270704"/>
                    <a:gd name="connsiteX1764" fmla="*/ 1406840 w 1520864"/>
                    <a:gd name="connsiteY1764" fmla="*/ 1239872 h 1270704"/>
                    <a:gd name="connsiteX1765" fmla="*/ 1402060 w 1520864"/>
                    <a:gd name="connsiteY1765" fmla="*/ 1240749 h 1270704"/>
                    <a:gd name="connsiteX1766" fmla="*/ 1403880 w 1520864"/>
                    <a:gd name="connsiteY1766" fmla="*/ 1244348 h 1270704"/>
                    <a:gd name="connsiteX1767" fmla="*/ 1408244 w 1520864"/>
                    <a:gd name="connsiteY1767" fmla="*/ 1245202 h 1270704"/>
                    <a:gd name="connsiteX1768" fmla="*/ 1412082 w 1520864"/>
                    <a:gd name="connsiteY1768" fmla="*/ 1246486 h 1270704"/>
                    <a:gd name="connsiteX1769" fmla="*/ 1416311 w 1520864"/>
                    <a:gd name="connsiteY1769" fmla="*/ 1246773 h 1270704"/>
                    <a:gd name="connsiteX1770" fmla="*/ 1410047 w 1520864"/>
                    <a:gd name="connsiteY1770" fmla="*/ 1219174 h 1270704"/>
                    <a:gd name="connsiteX1771" fmla="*/ 1402675 w 1520864"/>
                    <a:gd name="connsiteY1771" fmla="*/ 1214626 h 1270704"/>
                    <a:gd name="connsiteX1772" fmla="*/ 1405699 w 1520864"/>
                    <a:gd name="connsiteY1772" fmla="*/ 1217929 h 1270704"/>
                    <a:gd name="connsiteX1773" fmla="*/ 1410047 w 1520864"/>
                    <a:gd name="connsiteY1773" fmla="*/ 1219174 h 1270704"/>
                    <a:gd name="connsiteX1774" fmla="*/ 1422894 w 1520864"/>
                    <a:gd name="connsiteY1774" fmla="*/ 1242968 h 1270704"/>
                    <a:gd name="connsiteX1775" fmla="*/ 1427067 w 1520864"/>
                    <a:gd name="connsiteY1775" fmla="*/ 1240949 h 1270704"/>
                    <a:gd name="connsiteX1776" fmla="*/ 1422958 w 1520864"/>
                    <a:gd name="connsiteY1776" fmla="*/ 1241140 h 1270704"/>
                    <a:gd name="connsiteX1777" fmla="*/ 1431742 w 1520864"/>
                    <a:gd name="connsiteY1777" fmla="*/ 1244388 h 1270704"/>
                    <a:gd name="connsiteX1778" fmla="*/ 1441022 w 1520864"/>
                    <a:gd name="connsiteY1778" fmla="*/ 1243279 h 1270704"/>
                    <a:gd name="connsiteX1779" fmla="*/ 1445434 w 1520864"/>
                    <a:gd name="connsiteY1779" fmla="*/ 1242130 h 1270704"/>
                    <a:gd name="connsiteX1780" fmla="*/ 1440232 w 1520864"/>
                    <a:gd name="connsiteY1780" fmla="*/ 1239353 h 1270704"/>
                    <a:gd name="connsiteX1781" fmla="*/ 1436179 w 1520864"/>
                    <a:gd name="connsiteY1781" fmla="*/ 1238380 h 1270704"/>
                    <a:gd name="connsiteX1782" fmla="*/ 1432277 w 1520864"/>
                    <a:gd name="connsiteY1782" fmla="*/ 1239840 h 1270704"/>
                    <a:gd name="connsiteX1783" fmla="*/ 1428120 w 1520864"/>
                    <a:gd name="connsiteY1783" fmla="*/ 1239648 h 1270704"/>
                    <a:gd name="connsiteX1784" fmla="*/ 1430298 w 1520864"/>
                    <a:gd name="connsiteY1784" fmla="*/ 1243287 h 1270704"/>
                    <a:gd name="connsiteX1785" fmla="*/ 1431838 w 1520864"/>
                    <a:gd name="connsiteY1785" fmla="*/ 1250468 h 1270704"/>
                    <a:gd name="connsiteX1786" fmla="*/ 1428288 w 1520864"/>
                    <a:gd name="connsiteY1786" fmla="*/ 1248457 h 1270704"/>
                    <a:gd name="connsiteX1787" fmla="*/ 1431838 w 1520864"/>
                    <a:gd name="connsiteY1787" fmla="*/ 1250468 h 1270704"/>
                    <a:gd name="connsiteX1788" fmla="*/ 1430952 w 1520864"/>
                    <a:gd name="connsiteY1788" fmla="*/ 1251729 h 1270704"/>
                    <a:gd name="connsiteX1789" fmla="*/ 1426612 w 1520864"/>
                    <a:gd name="connsiteY1789" fmla="*/ 1250771 h 1270704"/>
                    <a:gd name="connsiteX1790" fmla="*/ 1430952 w 1520864"/>
                    <a:gd name="connsiteY1790" fmla="*/ 1251729 h 1270704"/>
                    <a:gd name="connsiteX1791" fmla="*/ 1433913 w 1520864"/>
                    <a:gd name="connsiteY1791" fmla="*/ 1255200 h 1270704"/>
                    <a:gd name="connsiteX1792" fmla="*/ 1429165 w 1520864"/>
                    <a:gd name="connsiteY1792" fmla="*/ 1252375 h 1270704"/>
                    <a:gd name="connsiteX1793" fmla="*/ 1432804 w 1520864"/>
                    <a:gd name="connsiteY1793" fmla="*/ 1254186 h 1270704"/>
                    <a:gd name="connsiteX1794" fmla="*/ 1442905 w 1520864"/>
                    <a:gd name="connsiteY1794" fmla="*/ 1256835 h 1270704"/>
                    <a:gd name="connsiteX1795" fmla="*/ 1438908 w 1520864"/>
                    <a:gd name="connsiteY1795" fmla="*/ 1253811 h 1270704"/>
                    <a:gd name="connsiteX1796" fmla="*/ 1442905 w 1520864"/>
                    <a:gd name="connsiteY1796" fmla="*/ 1256835 h 1270704"/>
                    <a:gd name="connsiteX1797" fmla="*/ 1448291 w 1520864"/>
                    <a:gd name="connsiteY1797" fmla="*/ 1258144 h 1270704"/>
                    <a:gd name="connsiteX1798" fmla="*/ 1444716 w 1520864"/>
                    <a:gd name="connsiteY1798" fmla="*/ 1255431 h 1270704"/>
                    <a:gd name="connsiteX1799" fmla="*/ 1448291 w 1520864"/>
                    <a:gd name="connsiteY1799" fmla="*/ 1258144 h 1270704"/>
                    <a:gd name="connsiteX1800" fmla="*/ 1459143 w 1520864"/>
                    <a:gd name="connsiteY1800" fmla="*/ 1255941 h 1270704"/>
                    <a:gd name="connsiteX1801" fmla="*/ 1455943 w 1520864"/>
                    <a:gd name="connsiteY1801" fmla="*/ 1253444 h 1270704"/>
                    <a:gd name="connsiteX1802" fmla="*/ 1459143 w 1520864"/>
                    <a:gd name="connsiteY1802" fmla="*/ 1255941 h 1270704"/>
                    <a:gd name="connsiteX1803" fmla="*/ 1451634 w 1520864"/>
                    <a:gd name="connsiteY1803" fmla="*/ 1241084 h 1270704"/>
                    <a:gd name="connsiteX1804" fmla="*/ 1456334 w 1520864"/>
                    <a:gd name="connsiteY1804" fmla="*/ 1240590 h 1270704"/>
                    <a:gd name="connsiteX1805" fmla="*/ 1460100 w 1520864"/>
                    <a:gd name="connsiteY1805" fmla="*/ 1238810 h 1270704"/>
                    <a:gd name="connsiteX1806" fmla="*/ 1456693 w 1520864"/>
                    <a:gd name="connsiteY1806" fmla="*/ 1227855 h 1270704"/>
                    <a:gd name="connsiteX1807" fmla="*/ 1454363 w 1520864"/>
                    <a:gd name="connsiteY1807" fmla="*/ 1222398 h 1270704"/>
                    <a:gd name="connsiteX1808" fmla="*/ 1441525 w 1520864"/>
                    <a:gd name="connsiteY1808" fmla="*/ 1191941 h 1270704"/>
                    <a:gd name="connsiteX1809" fmla="*/ 1430937 w 1520864"/>
                    <a:gd name="connsiteY1809" fmla="*/ 1166935 h 1270704"/>
                    <a:gd name="connsiteX1810" fmla="*/ 1425997 w 1520864"/>
                    <a:gd name="connsiteY1810" fmla="*/ 1163568 h 1270704"/>
                    <a:gd name="connsiteX1811" fmla="*/ 1422335 w 1520864"/>
                    <a:gd name="connsiteY1811" fmla="*/ 1166839 h 1270704"/>
                    <a:gd name="connsiteX1812" fmla="*/ 1418186 w 1520864"/>
                    <a:gd name="connsiteY1812" fmla="*/ 1168220 h 1270704"/>
                    <a:gd name="connsiteX1813" fmla="*/ 1411476 w 1520864"/>
                    <a:gd name="connsiteY1813" fmla="*/ 1164055 h 1270704"/>
                    <a:gd name="connsiteX1814" fmla="*/ 1408332 w 1520864"/>
                    <a:gd name="connsiteY1814" fmla="*/ 1160743 h 1270704"/>
                    <a:gd name="connsiteX1815" fmla="*/ 1404271 w 1520864"/>
                    <a:gd name="connsiteY1815" fmla="*/ 1162331 h 1270704"/>
                    <a:gd name="connsiteX1816" fmla="*/ 1405579 w 1520864"/>
                    <a:gd name="connsiteY1816" fmla="*/ 1166528 h 1270704"/>
                    <a:gd name="connsiteX1817" fmla="*/ 1403369 w 1520864"/>
                    <a:gd name="connsiteY1817" fmla="*/ 1170693 h 1270704"/>
                    <a:gd name="connsiteX1818" fmla="*/ 1398909 w 1520864"/>
                    <a:gd name="connsiteY1818" fmla="*/ 1173047 h 1270704"/>
                    <a:gd name="connsiteX1819" fmla="*/ 1392637 w 1520864"/>
                    <a:gd name="connsiteY1819" fmla="*/ 1169233 h 1270704"/>
                    <a:gd name="connsiteX1820" fmla="*/ 1386485 w 1520864"/>
                    <a:gd name="connsiteY1820" fmla="*/ 1170087 h 1270704"/>
                    <a:gd name="connsiteX1821" fmla="*/ 1390235 w 1520864"/>
                    <a:gd name="connsiteY1821" fmla="*/ 1171691 h 1270704"/>
                    <a:gd name="connsiteX1822" fmla="*/ 1394097 w 1520864"/>
                    <a:gd name="connsiteY1822" fmla="*/ 1174539 h 1270704"/>
                    <a:gd name="connsiteX1823" fmla="*/ 1396547 w 1520864"/>
                    <a:gd name="connsiteY1823" fmla="*/ 1178401 h 1270704"/>
                    <a:gd name="connsiteX1824" fmla="*/ 1392398 w 1520864"/>
                    <a:gd name="connsiteY1824" fmla="*/ 1180093 h 1270704"/>
                    <a:gd name="connsiteX1825" fmla="*/ 1391137 w 1520864"/>
                    <a:gd name="connsiteY1825" fmla="*/ 1183907 h 1270704"/>
                    <a:gd name="connsiteX1826" fmla="*/ 1392669 w 1520864"/>
                    <a:gd name="connsiteY1826" fmla="*/ 1187976 h 1270704"/>
                    <a:gd name="connsiteX1827" fmla="*/ 1396978 w 1520864"/>
                    <a:gd name="connsiteY1827" fmla="*/ 1190537 h 1270704"/>
                    <a:gd name="connsiteX1828" fmla="*/ 1401223 w 1520864"/>
                    <a:gd name="connsiteY1828" fmla="*/ 1193194 h 1270704"/>
                    <a:gd name="connsiteX1829" fmla="*/ 1406289 w 1520864"/>
                    <a:gd name="connsiteY1829" fmla="*/ 1190760 h 1270704"/>
                    <a:gd name="connsiteX1830" fmla="*/ 1415712 w 1520864"/>
                    <a:gd name="connsiteY1830" fmla="*/ 1189029 h 1270704"/>
                    <a:gd name="connsiteX1831" fmla="*/ 1420987 w 1520864"/>
                    <a:gd name="connsiteY1831" fmla="*/ 1189372 h 1270704"/>
                    <a:gd name="connsiteX1832" fmla="*/ 1424234 w 1520864"/>
                    <a:gd name="connsiteY1832" fmla="*/ 1193242 h 1270704"/>
                    <a:gd name="connsiteX1833" fmla="*/ 1419965 w 1520864"/>
                    <a:gd name="connsiteY1833" fmla="*/ 1196625 h 1270704"/>
                    <a:gd name="connsiteX1834" fmla="*/ 1414819 w 1520864"/>
                    <a:gd name="connsiteY1834" fmla="*/ 1199290 h 1270704"/>
                    <a:gd name="connsiteX1835" fmla="*/ 1410981 w 1520864"/>
                    <a:gd name="connsiteY1835" fmla="*/ 1200647 h 1270704"/>
                    <a:gd name="connsiteX1836" fmla="*/ 1406928 w 1520864"/>
                    <a:gd name="connsiteY1836" fmla="*/ 1201811 h 1270704"/>
                    <a:gd name="connsiteX1837" fmla="*/ 1408707 w 1520864"/>
                    <a:gd name="connsiteY1837" fmla="*/ 1206368 h 1270704"/>
                    <a:gd name="connsiteX1838" fmla="*/ 1412704 w 1520864"/>
                    <a:gd name="connsiteY1838" fmla="*/ 1210804 h 1270704"/>
                    <a:gd name="connsiteX1839" fmla="*/ 1418561 w 1520864"/>
                    <a:gd name="connsiteY1839" fmla="*/ 1215009 h 1270704"/>
                    <a:gd name="connsiteX1840" fmla="*/ 1435357 w 1520864"/>
                    <a:gd name="connsiteY1840" fmla="*/ 1220171 h 1270704"/>
                    <a:gd name="connsiteX1841" fmla="*/ 1441413 w 1520864"/>
                    <a:gd name="connsiteY1841" fmla="*/ 1222693 h 1270704"/>
                    <a:gd name="connsiteX1842" fmla="*/ 1446129 w 1520864"/>
                    <a:gd name="connsiteY1842" fmla="*/ 1224544 h 1270704"/>
                    <a:gd name="connsiteX1843" fmla="*/ 1442091 w 1520864"/>
                    <a:gd name="connsiteY1843" fmla="*/ 1224536 h 1270704"/>
                    <a:gd name="connsiteX1844" fmla="*/ 1443711 w 1520864"/>
                    <a:gd name="connsiteY1844" fmla="*/ 1228358 h 1270704"/>
                    <a:gd name="connsiteX1845" fmla="*/ 1439650 w 1520864"/>
                    <a:gd name="connsiteY1845" fmla="*/ 1228167 h 1270704"/>
                    <a:gd name="connsiteX1846" fmla="*/ 1440232 w 1520864"/>
                    <a:gd name="connsiteY1846" fmla="*/ 1232355 h 1270704"/>
                    <a:gd name="connsiteX1847" fmla="*/ 1436203 w 1520864"/>
                    <a:gd name="connsiteY1847" fmla="*/ 1232531 h 1270704"/>
                    <a:gd name="connsiteX1848" fmla="*/ 1438166 w 1520864"/>
                    <a:gd name="connsiteY1848" fmla="*/ 1228390 h 1270704"/>
                    <a:gd name="connsiteX1849" fmla="*/ 1440096 w 1520864"/>
                    <a:gd name="connsiteY1849" fmla="*/ 1224544 h 1270704"/>
                    <a:gd name="connsiteX1850" fmla="*/ 1435844 w 1520864"/>
                    <a:gd name="connsiteY1850" fmla="*/ 1223108 h 1270704"/>
                    <a:gd name="connsiteX1851" fmla="*/ 1430131 w 1520864"/>
                    <a:gd name="connsiteY1851" fmla="*/ 1220818 h 1270704"/>
                    <a:gd name="connsiteX1852" fmla="*/ 1432684 w 1520864"/>
                    <a:gd name="connsiteY1852" fmla="*/ 1224097 h 1270704"/>
                    <a:gd name="connsiteX1853" fmla="*/ 1428367 w 1520864"/>
                    <a:gd name="connsiteY1853" fmla="*/ 1222565 h 1270704"/>
                    <a:gd name="connsiteX1854" fmla="*/ 1421729 w 1520864"/>
                    <a:gd name="connsiteY1854" fmla="*/ 1219238 h 1270704"/>
                    <a:gd name="connsiteX1855" fmla="*/ 1424729 w 1520864"/>
                    <a:gd name="connsiteY1855" fmla="*/ 1223052 h 1270704"/>
                    <a:gd name="connsiteX1856" fmla="*/ 1428152 w 1520864"/>
                    <a:gd name="connsiteY1856" fmla="*/ 1226666 h 1270704"/>
                    <a:gd name="connsiteX1857" fmla="*/ 1423325 w 1520864"/>
                    <a:gd name="connsiteY1857" fmla="*/ 1226642 h 1270704"/>
                    <a:gd name="connsiteX1858" fmla="*/ 1421266 w 1520864"/>
                    <a:gd name="connsiteY1858" fmla="*/ 1222102 h 1270704"/>
                    <a:gd name="connsiteX1859" fmla="*/ 1417931 w 1520864"/>
                    <a:gd name="connsiteY1859" fmla="*/ 1218655 h 1270704"/>
                    <a:gd name="connsiteX1860" fmla="*/ 1413239 w 1520864"/>
                    <a:gd name="connsiteY1860" fmla="*/ 1220139 h 1270704"/>
                    <a:gd name="connsiteX1861" fmla="*/ 1418098 w 1520864"/>
                    <a:gd name="connsiteY1861" fmla="*/ 1222230 h 1270704"/>
                    <a:gd name="connsiteX1862" fmla="*/ 1413949 w 1520864"/>
                    <a:gd name="connsiteY1862" fmla="*/ 1222836 h 1270704"/>
                    <a:gd name="connsiteX1863" fmla="*/ 1402124 w 1520864"/>
                    <a:gd name="connsiteY1863" fmla="*/ 1217937 h 1270704"/>
                    <a:gd name="connsiteX1864" fmla="*/ 1398510 w 1520864"/>
                    <a:gd name="connsiteY1864" fmla="*/ 1216110 h 1270704"/>
                    <a:gd name="connsiteX1865" fmla="*/ 1393834 w 1520864"/>
                    <a:gd name="connsiteY1865" fmla="*/ 1214634 h 1270704"/>
                    <a:gd name="connsiteX1866" fmla="*/ 1404925 w 1520864"/>
                    <a:gd name="connsiteY1866" fmla="*/ 1219813 h 1270704"/>
                    <a:gd name="connsiteX1867" fmla="*/ 1408563 w 1520864"/>
                    <a:gd name="connsiteY1867" fmla="*/ 1222820 h 1270704"/>
                    <a:gd name="connsiteX1868" fmla="*/ 1416630 w 1520864"/>
                    <a:gd name="connsiteY1868" fmla="*/ 1226658 h 1270704"/>
                    <a:gd name="connsiteX1869" fmla="*/ 1412226 w 1520864"/>
                    <a:gd name="connsiteY1869" fmla="*/ 1226602 h 1270704"/>
                    <a:gd name="connsiteX1870" fmla="*/ 1405364 w 1520864"/>
                    <a:gd name="connsiteY1870" fmla="*/ 1222916 h 1270704"/>
                    <a:gd name="connsiteX1871" fmla="*/ 1403584 w 1520864"/>
                    <a:gd name="connsiteY1871" fmla="*/ 1227472 h 1270704"/>
                    <a:gd name="connsiteX1872" fmla="*/ 1403050 w 1520864"/>
                    <a:gd name="connsiteY1872" fmla="*/ 1223052 h 1270704"/>
                    <a:gd name="connsiteX1873" fmla="*/ 1396220 w 1520864"/>
                    <a:gd name="connsiteY1873" fmla="*/ 1220850 h 1270704"/>
                    <a:gd name="connsiteX1874" fmla="*/ 1397441 w 1520864"/>
                    <a:gd name="connsiteY1874" fmla="*/ 1226595 h 1270704"/>
                    <a:gd name="connsiteX1875" fmla="*/ 1391592 w 1520864"/>
                    <a:gd name="connsiteY1875" fmla="*/ 1223977 h 1270704"/>
                    <a:gd name="connsiteX1876" fmla="*/ 1385336 w 1520864"/>
                    <a:gd name="connsiteY1876" fmla="*/ 1222102 h 1270704"/>
                    <a:gd name="connsiteX1877" fmla="*/ 1380788 w 1520864"/>
                    <a:gd name="connsiteY1877" fmla="*/ 1222948 h 1270704"/>
                    <a:gd name="connsiteX1878" fmla="*/ 1384403 w 1520864"/>
                    <a:gd name="connsiteY1878" fmla="*/ 1225781 h 1270704"/>
                    <a:gd name="connsiteX1879" fmla="*/ 1380094 w 1520864"/>
                    <a:gd name="connsiteY1879" fmla="*/ 1225669 h 1270704"/>
                    <a:gd name="connsiteX1880" fmla="*/ 1376152 w 1520864"/>
                    <a:gd name="connsiteY1880" fmla="*/ 1223180 h 1270704"/>
                    <a:gd name="connsiteX1881" fmla="*/ 1379448 w 1520864"/>
                    <a:gd name="connsiteY1881" fmla="*/ 1226419 h 1270704"/>
                    <a:gd name="connsiteX1882" fmla="*/ 1375434 w 1520864"/>
                    <a:gd name="connsiteY1882" fmla="*/ 1227249 h 1270704"/>
                    <a:gd name="connsiteX1883" fmla="*/ 1370743 w 1520864"/>
                    <a:gd name="connsiteY1883" fmla="*/ 1224233 h 1270704"/>
                    <a:gd name="connsiteX1884" fmla="*/ 1372705 w 1520864"/>
                    <a:gd name="connsiteY1884" fmla="*/ 1228047 h 1270704"/>
                    <a:gd name="connsiteX1885" fmla="*/ 1377581 w 1520864"/>
                    <a:gd name="connsiteY1885" fmla="*/ 1230409 h 1270704"/>
                    <a:gd name="connsiteX1886" fmla="*/ 1381235 w 1520864"/>
                    <a:gd name="connsiteY1886" fmla="*/ 1228621 h 1270704"/>
                    <a:gd name="connsiteX1887" fmla="*/ 1385145 w 1520864"/>
                    <a:gd name="connsiteY1887" fmla="*/ 1231805 h 1270704"/>
                    <a:gd name="connsiteX1888" fmla="*/ 1388512 w 1520864"/>
                    <a:gd name="connsiteY1888" fmla="*/ 1229180 h 1270704"/>
                    <a:gd name="connsiteX1889" fmla="*/ 1393930 w 1520864"/>
                    <a:gd name="connsiteY1889" fmla="*/ 1230098 h 1270704"/>
                    <a:gd name="connsiteX1890" fmla="*/ 1398071 w 1520864"/>
                    <a:gd name="connsiteY1890" fmla="*/ 1230409 h 1270704"/>
                    <a:gd name="connsiteX1891" fmla="*/ 1398422 w 1520864"/>
                    <a:gd name="connsiteY1891" fmla="*/ 1234932 h 1270704"/>
                    <a:gd name="connsiteX1892" fmla="*/ 1404087 w 1520864"/>
                    <a:gd name="connsiteY1892" fmla="*/ 1232004 h 1270704"/>
                    <a:gd name="connsiteX1893" fmla="*/ 1400369 w 1520864"/>
                    <a:gd name="connsiteY1893" fmla="*/ 1234191 h 1270704"/>
                    <a:gd name="connsiteX1894" fmla="*/ 1404654 w 1520864"/>
                    <a:gd name="connsiteY1894" fmla="*/ 1234342 h 1270704"/>
                    <a:gd name="connsiteX1895" fmla="*/ 1409417 w 1520864"/>
                    <a:gd name="connsiteY1895" fmla="*/ 1232826 h 1270704"/>
                    <a:gd name="connsiteX1896" fmla="*/ 1404294 w 1520864"/>
                    <a:gd name="connsiteY1896" fmla="*/ 1234925 h 1270704"/>
                    <a:gd name="connsiteX1897" fmla="*/ 1408204 w 1520864"/>
                    <a:gd name="connsiteY1897" fmla="*/ 1236808 h 1270704"/>
                    <a:gd name="connsiteX1898" fmla="*/ 1416654 w 1520864"/>
                    <a:gd name="connsiteY1898" fmla="*/ 1237111 h 1270704"/>
                    <a:gd name="connsiteX1899" fmla="*/ 1417253 w 1520864"/>
                    <a:gd name="connsiteY1899" fmla="*/ 1232555 h 1270704"/>
                    <a:gd name="connsiteX1900" fmla="*/ 1417771 w 1520864"/>
                    <a:gd name="connsiteY1900" fmla="*/ 1237630 h 1270704"/>
                    <a:gd name="connsiteX1901" fmla="*/ 1422008 w 1520864"/>
                    <a:gd name="connsiteY1901" fmla="*/ 1237702 h 1270704"/>
                    <a:gd name="connsiteX1902" fmla="*/ 1426875 w 1520864"/>
                    <a:gd name="connsiteY1902" fmla="*/ 1237311 h 1270704"/>
                    <a:gd name="connsiteX1903" fmla="*/ 1424226 w 1520864"/>
                    <a:gd name="connsiteY1903" fmla="*/ 1233329 h 1270704"/>
                    <a:gd name="connsiteX1904" fmla="*/ 1427585 w 1520864"/>
                    <a:gd name="connsiteY1904" fmla="*/ 1237191 h 1270704"/>
                    <a:gd name="connsiteX1905" fmla="*/ 1430665 w 1520864"/>
                    <a:gd name="connsiteY1905" fmla="*/ 1234071 h 1270704"/>
                    <a:gd name="connsiteX1906" fmla="*/ 1434838 w 1520864"/>
                    <a:gd name="connsiteY1906" fmla="*/ 1234733 h 1270704"/>
                    <a:gd name="connsiteX1907" fmla="*/ 1441860 w 1520864"/>
                    <a:gd name="connsiteY1907" fmla="*/ 1239066 h 1270704"/>
                    <a:gd name="connsiteX1908" fmla="*/ 1447206 w 1520864"/>
                    <a:gd name="connsiteY1908" fmla="*/ 1239856 h 1270704"/>
                    <a:gd name="connsiteX1909" fmla="*/ 1451634 w 1520864"/>
                    <a:gd name="connsiteY1909" fmla="*/ 1241084 h 1270704"/>
                    <a:gd name="connsiteX1910" fmla="*/ 1476066 w 1520864"/>
                    <a:gd name="connsiteY1910" fmla="*/ 1249072 h 1270704"/>
                    <a:gd name="connsiteX1911" fmla="*/ 1472292 w 1520864"/>
                    <a:gd name="connsiteY1911" fmla="*/ 1247404 h 1270704"/>
                    <a:gd name="connsiteX1912" fmla="*/ 1476066 w 1520864"/>
                    <a:gd name="connsiteY1912" fmla="*/ 1249072 h 1270704"/>
                    <a:gd name="connsiteX1913" fmla="*/ 1486910 w 1520864"/>
                    <a:gd name="connsiteY1913" fmla="*/ 1264471 h 1270704"/>
                    <a:gd name="connsiteX1914" fmla="*/ 1486255 w 1520864"/>
                    <a:gd name="connsiteY1914" fmla="*/ 1260114 h 1270704"/>
                    <a:gd name="connsiteX1915" fmla="*/ 1481636 w 1520864"/>
                    <a:gd name="connsiteY1915" fmla="*/ 1257027 h 1270704"/>
                    <a:gd name="connsiteX1916" fmla="*/ 1477957 w 1520864"/>
                    <a:gd name="connsiteY1916" fmla="*/ 1254314 h 1270704"/>
                    <a:gd name="connsiteX1917" fmla="*/ 1470704 w 1520864"/>
                    <a:gd name="connsiteY1917" fmla="*/ 1252814 h 1270704"/>
                    <a:gd name="connsiteX1918" fmla="*/ 1465813 w 1520864"/>
                    <a:gd name="connsiteY1918" fmla="*/ 1251266 h 1270704"/>
                    <a:gd name="connsiteX1919" fmla="*/ 1471374 w 1520864"/>
                    <a:gd name="connsiteY1919" fmla="*/ 1251689 h 1270704"/>
                    <a:gd name="connsiteX1920" fmla="*/ 1477981 w 1520864"/>
                    <a:gd name="connsiteY1920" fmla="*/ 1251354 h 1270704"/>
                    <a:gd name="connsiteX1921" fmla="*/ 1473529 w 1520864"/>
                    <a:gd name="connsiteY1921" fmla="*/ 1249638 h 1270704"/>
                    <a:gd name="connsiteX1922" fmla="*/ 1467265 w 1520864"/>
                    <a:gd name="connsiteY1922" fmla="*/ 1248162 h 1270704"/>
                    <a:gd name="connsiteX1923" fmla="*/ 1463228 w 1520864"/>
                    <a:gd name="connsiteY1923" fmla="*/ 1247476 h 1270704"/>
                    <a:gd name="connsiteX1924" fmla="*/ 1457116 w 1520864"/>
                    <a:gd name="connsiteY1924" fmla="*/ 1246047 h 1270704"/>
                    <a:gd name="connsiteX1925" fmla="*/ 1452344 w 1520864"/>
                    <a:gd name="connsiteY1925" fmla="*/ 1244643 h 1270704"/>
                    <a:gd name="connsiteX1926" fmla="*/ 1461345 w 1520864"/>
                    <a:gd name="connsiteY1926" fmla="*/ 1246630 h 1270704"/>
                    <a:gd name="connsiteX1927" fmla="*/ 1466499 w 1520864"/>
                    <a:gd name="connsiteY1927" fmla="*/ 1246311 h 1270704"/>
                    <a:gd name="connsiteX1928" fmla="*/ 1470936 w 1520864"/>
                    <a:gd name="connsiteY1928" fmla="*/ 1244667 h 1270704"/>
                    <a:gd name="connsiteX1929" fmla="*/ 1467026 w 1520864"/>
                    <a:gd name="connsiteY1929" fmla="*/ 1240462 h 1270704"/>
                    <a:gd name="connsiteX1930" fmla="*/ 1462869 w 1520864"/>
                    <a:gd name="connsiteY1930" fmla="*/ 1240318 h 1270704"/>
                    <a:gd name="connsiteX1931" fmla="*/ 1457595 w 1520864"/>
                    <a:gd name="connsiteY1931" fmla="*/ 1241731 h 1270704"/>
                    <a:gd name="connsiteX1932" fmla="*/ 1453206 w 1520864"/>
                    <a:gd name="connsiteY1932" fmla="*/ 1241922 h 1270704"/>
                    <a:gd name="connsiteX1933" fmla="*/ 1448052 w 1520864"/>
                    <a:gd name="connsiteY1933" fmla="*/ 1242361 h 1270704"/>
                    <a:gd name="connsiteX1934" fmla="*/ 1443926 w 1520864"/>
                    <a:gd name="connsiteY1934" fmla="*/ 1243071 h 1270704"/>
                    <a:gd name="connsiteX1935" fmla="*/ 1439921 w 1520864"/>
                    <a:gd name="connsiteY1935" fmla="*/ 1243757 h 1270704"/>
                    <a:gd name="connsiteX1936" fmla="*/ 1442395 w 1520864"/>
                    <a:gd name="connsiteY1936" fmla="*/ 1247276 h 1270704"/>
                    <a:gd name="connsiteX1937" fmla="*/ 1439610 w 1520864"/>
                    <a:gd name="connsiteY1937" fmla="*/ 1243845 h 1270704"/>
                    <a:gd name="connsiteX1938" fmla="*/ 1433745 w 1520864"/>
                    <a:gd name="connsiteY1938" fmla="*/ 1244659 h 1270704"/>
                    <a:gd name="connsiteX1939" fmla="*/ 1430577 w 1520864"/>
                    <a:gd name="connsiteY1939" fmla="*/ 1247125 h 1270704"/>
                    <a:gd name="connsiteX1940" fmla="*/ 1434431 w 1520864"/>
                    <a:gd name="connsiteY1940" fmla="*/ 1248290 h 1270704"/>
                    <a:gd name="connsiteX1941" fmla="*/ 1437862 w 1520864"/>
                    <a:gd name="connsiteY1941" fmla="*/ 1251226 h 1270704"/>
                    <a:gd name="connsiteX1942" fmla="*/ 1443312 w 1520864"/>
                    <a:gd name="connsiteY1942" fmla="*/ 1248617 h 1270704"/>
                    <a:gd name="connsiteX1943" fmla="*/ 1438788 w 1520864"/>
                    <a:gd name="connsiteY1943" fmla="*/ 1251824 h 1270704"/>
                    <a:gd name="connsiteX1944" fmla="*/ 1444006 w 1520864"/>
                    <a:gd name="connsiteY1944" fmla="*/ 1254003 h 1270704"/>
                    <a:gd name="connsiteX1945" fmla="*/ 1449631 w 1520864"/>
                    <a:gd name="connsiteY1945" fmla="*/ 1254513 h 1270704"/>
                    <a:gd name="connsiteX1946" fmla="*/ 1450948 w 1520864"/>
                    <a:gd name="connsiteY1946" fmla="*/ 1258535 h 1270704"/>
                    <a:gd name="connsiteX1947" fmla="*/ 1456454 w 1520864"/>
                    <a:gd name="connsiteY1947" fmla="*/ 1257729 h 1270704"/>
                    <a:gd name="connsiteX1948" fmla="*/ 1452504 w 1520864"/>
                    <a:gd name="connsiteY1948" fmla="*/ 1254489 h 1270704"/>
                    <a:gd name="connsiteX1949" fmla="*/ 1448259 w 1520864"/>
                    <a:gd name="connsiteY1949" fmla="*/ 1251704 h 1270704"/>
                    <a:gd name="connsiteX1950" fmla="*/ 1450956 w 1520864"/>
                    <a:gd name="connsiteY1950" fmla="*/ 1248609 h 1270704"/>
                    <a:gd name="connsiteX1951" fmla="*/ 1454842 w 1520864"/>
                    <a:gd name="connsiteY1951" fmla="*/ 1250093 h 1270704"/>
                    <a:gd name="connsiteX1952" fmla="*/ 1460611 w 1520864"/>
                    <a:gd name="connsiteY1952" fmla="*/ 1248864 h 1270704"/>
                    <a:gd name="connsiteX1953" fmla="*/ 1461648 w 1520864"/>
                    <a:gd name="connsiteY1953" fmla="*/ 1253053 h 1270704"/>
                    <a:gd name="connsiteX1954" fmla="*/ 1462909 w 1520864"/>
                    <a:gd name="connsiteY1954" fmla="*/ 1256867 h 1270704"/>
                    <a:gd name="connsiteX1955" fmla="*/ 1467257 w 1520864"/>
                    <a:gd name="connsiteY1955" fmla="*/ 1257713 h 1270704"/>
                    <a:gd name="connsiteX1956" fmla="*/ 1470792 w 1520864"/>
                    <a:gd name="connsiteY1956" fmla="*/ 1255806 h 1270704"/>
                    <a:gd name="connsiteX1957" fmla="*/ 1475236 w 1520864"/>
                    <a:gd name="connsiteY1957" fmla="*/ 1257649 h 1270704"/>
                    <a:gd name="connsiteX1958" fmla="*/ 1479250 w 1520864"/>
                    <a:gd name="connsiteY1958" fmla="*/ 1258638 h 1270704"/>
                    <a:gd name="connsiteX1959" fmla="*/ 1483455 w 1520864"/>
                    <a:gd name="connsiteY1959" fmla="*/ 1261016 h 1270704"/>
                    <a:gd name="connsiteX1960" fmla="*/ 1486910 w 1520864"/>
                    <a:gd name="connsiteY1960" fmla="*/ 1264471 h 1270704"/>
                    <a:gd name="connsiteX1961" fmla="*/ 1470904 w 1520864"/>
                    <a:gd name="connsiteY1961" fmla="*/ 1260450 h 1270704"/>
                    <a:gd name="connsiteX1962" fmla="*/ 1467217 w 1520864"/>
                    <a:gd name="connsiteY1962" fmla="*/ 1258471 h 1270704"/>
                    <a:gd name="connsiteX1963" fmla="*/ 1470904 w 1520864"/>
                    <a:gd name="connsiteY1963" fmla="*/ 1260450 h 1270704"/>
                    <a:gd name="connsiteX1964" fmla="*/ 1501112 w 1520864"/>
                    <a:gd name="connsiteY1964" fmla="*/ 1270703 h 1270704"/>
                    <a:gd name="connsiteX1965" fmla="*/ 1498431 w 1520864"/>
                    <a:gd name="connsiteY1965" fmla="*/ 1267591 h 1270704"/>
                    <a:gd name="connsiteX1966" fmla="*/ 1492966 w 1520864"/>
                    <a:gd name="connsiteY1966" fmla="*/ 1267846 h 1270704"/>
                    <a:gd name="connsiteX1967" fmla="*/ 1496293 w 1520864"/>
                    <a:gd name="connsiteY1967" fmla="*/ 1270064 h 1270704"/>
                    <a:gd name="connsiteX1968" fmla="*/ 1500322 w 1520864"/>
                    <a:gd name="connsiteY1968" fmla="*/ 1268932 h 1270704"/>
                    <a:gd name="connsiteX1969" fmla="*/ 1501480 w 1520864"/>
                    <a:gd name="connsiteY1969" fmla="*/ 1252470 h 1270704"/>
                    <a:gd name="connsiteX1970" fmla="*/ 1504033 w 1520864"/>
                    <a:gd name="connsiteY1970" fmla="*/ 1248721 h 1270704"/>
                    <a:gd name="connsiteX1971" fmla="*/ 1501631 w 1520864"/>
                    <a:gd name="connsiteY1971" fmla="*/ 1243701 h 1270704"/>
                    <a:gd name="connsiteX1972" fmla="*/ 1494155 w 1520864"/>
                    <a:gd name="connsiteY1972" fmla="*/ 1239744 h 1270704"/>
                    <a:gd name="connsiteX1973" fmla="*/ 1489639 w 1520864"/>
                    <a:gd name="connsiteY1973" fmla="*/ 1239888 h 1270704"/>
                    <a:gd name="connsiteX1974" fmla="*/ 1484492 w 1520864"/>
                    <a:gd name="connsiteY1974" fmla="*/ 1240231 h 1270704"/>
                    <a:gd name="connsiteX1975" fmla="*/ 1477151 w 1520864"/>
                    <a:gd name="connsiteY1975" fmla="*/ 1238731 h 1270704"/>
                    <a:gd name="connsiteX1976" fmla="*/ 1472627 w 1520864"/>
                    <a:gd name="connsiteY1976" fmla="*/ 1238867 h 1270704"/>
                    <a:gd name="connsiteX1977" fmla="*/ 1468063 w 1520864"/>
                    <a:gd name="connsiteY1977" fmla="*/ 1239800 h 1270704"/>
                    <a:gd name="connsiteX1978" fmla="*/ 1472970 w 1520864"/>
                    <a:gd name="connsiteY1978" fmla="*/ 1242050 h 1270704"/>
                    <a:gd name="connsiteX1979" fmla="*/ 1476593 w 1520864"/>
                    <a:gd name="connsiteY1979" fmla="*/ 1246901 h 1270704"/>
                    <a:gd name="connsiteX1980" fmla="*/ 1480853 w 1520864"/>
                    <a:gd name="connsiteY1980" fmla="*/ 1249574 h 1270704"/>
                    <a:gd name="connsiteX1981" fmla="*/ 1487995 w 1520864"/>
                    <a:gd name="connsiteY1981" fmla="*/ 1249263 h 1270704"/>
                    <a:gd name="connsiteX1982" fmla="*/ 1491841 w 1520864"/>
                    <a:gd name="connsiteY1982" fmla="*/ 1250819 h 1270704"/>
                    <a:gd name="connsiteX1983" fmla="*/ 1495471 w 1520864"/>
                    <a:gd name="connsiteY1983" fmla="*/ 1248409 h 1270704"/>
                    <a:gd name="connsiteX1984" fmla="*/ 1501480 w 1520864"/>
                    <a:gd name="connsiteY1984" fmla="*/ 1252470 h 1270704"/>
                    <a:gd name="connsiteX1985" fmla="*/ 1508405 w 1520864"/>
                    <a:gd name="connsiteY1985" fmla="*/ 1245776 h 1270704"/>
                    <a:gd name="connsiteX1986" fmla="*/ 1504272 w 1520864"/>
                    <a:gd name="connsiteY1986" fmla="*/ 1242281 h 1270704"/>
                    <a:gd name="connsiteX1987" fmla="*/ 1508405 w 1520864"/>
                    <a:gd name="connsiteY1987" fmla="*/ 1245776 h 1270704"/>
                    <a:gd name="connsiteX1988" fmla="*/ 1510815 w 1520864"/>
                    <a:gd name="connsiteY1988" fmla="*/ 1253069 h 1270704"/>
                    <a:gd name="connsiteX1989" fmla="*/ 1509826 w 1520864"/>
                    <a:gd name="connsiteY1989" fmla="*/ 1249183 h 1270704"/>
                    <a:gd name="connsiteX1990" fmla="*/ 1505652 w 1520864"/>
                    <a:gd name="connsiteY1990" fmla="*/ 1250771 h 1270704"/>
                    <a:gd name="connsiteX1991" fmla="*/ 1510815 w 1520864"/>
                    <a:gd name="connsiteY1991" fmla="*/ 1253069 h 1270704"/>
                    <a:gd name="connsiteX1992" fmla="*/ 1517246 w 1520864"/>
                    <a:gd name="connsiteY1992" fmla="*/ 1251090 h 1270704"/>
                    <a:gd name="connsiteX1993" fmla="*/ 1520988 w 1520864"/>
                    <a:gd name="connsiteY1993" fmla="*/ 1249096 h 1270704"/>
                    <a:gd name="connsiteX1994" fmla="*/ 1516807 w 1520864"/>
                    <a:gd name="connsiteY1994" fmla="*/ 1247603 h 1270704"/>
                    <a:gd name="connsiteX1995" fmla="*/ 1510073 w 1520864"/>
                    <a:gd name="connsiteY1995" fmla="*/ 1270057 h 1270704"/>
                    <a:gd name="connsiteX1996" fmla="*/ 1504831 w 1520864"/>
                    <a:gd name="connsiteY1996" fmla="*/ 1267854 h 1270704"/>
                    <a:gd name="connsiteX1997" fmla="*/ 1510073 w 1520864"/>
                    <a:gd name="connsiteY1997" fmla="*/ 1270057 h 1270704"/>
                    <a:gd name="connsiteX1998" fmla="*/ 1508118 w 1520864"/>
                    <a:gd name="connsiteY1998" fmla="*/ 1266673 h 1270704"/>
                    <a:gd name="connsiteX1999" fmla="*/ 1505110 w 1520864"/>
                    <a:gd name="connsiteY1999" fmla="*/ 1263673 h 1270704"/>
                    <a:gd name="connsiteX2000" fmla="*/ 1502341 w 1520864"/>
                    <a:gd name="connsiteY2000" fmla="*/ 1260801 h 1270704"/>
                    <a:gd name="connsiteX2001" fmla="*/ 1498671 w 1520864"/>
                    <a:gd name="connsiteY2001" fmla="*/ 1262636 h 1270704"/>
                    <a:gd name="connsiteX2002" fmla="*/ 1501623 w 1520864"/>
                    <a:gd name="connsiteY2002" fmla="*/ 1265492 h 1270704"/>
                    <a:gd name="connsiteX2003" fmla="*/ 1506043 w 1520864"/>
                    <a:gd name="connsiteY2003" fmla="*/ 1266665 h 1270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  <a:cxn ang="0">
                      <a:pos x="connsiteX1176" y="connsiteY1176"/>
                    </a:cxn>
                    <a:cxn ang="0">
                      <a:pos x="connsiteX1177" y="connsiteY1177"/>
                    </a:cxn>
                    <a:cxn ang="0">
                      <a:pos x="connsiteX1178" y="connsiteY1178"/>
                    </a:cxn>
                    <a:cxn ang="0">
                      <a:pos x="connsiteX1179" y="connsiteY1179"/>
                    </a:cxn>
                    <a:cxn ang="0">
                      <a:pos x="connsiteX1180" y="connsiteY1180"/>
                    </a:cxn>
                    <a:cxn ang="0">
                      <a:pos x="connsiteX1181" y="connsiteY1181"/>
                    </a:cxn>
                    <a:cxn ang="0">
                      <a:pos x="connsiteX1182" y="connsiteY1182"/>
                    </a:cxn>
                    <a:cxn ang="0">
                      <a:pos x="connsiteX1183" y="connsiteY1183"/>
                    </a:cxn>
                    <a:cxn ang="0">
                      <a:pos x="connsiteX1184" y="connsiteY1184"/>
                    </a:cxn>
                    <a:cxn ang="0">
                      <a:pos x="connsiteX1185" y="connsiteY1185"/>
                    </a:cxn>
                    <a:cxn ang="0">
                      <a:pos x="connsiteX1186" y="connsiteY1186"/>
                    </a:cxn>
                    <a:cxn ang="0">
                      <a:pos x="connsiteX1187" y="connsiteY1187"/>
                    </a:cxn>
                    <a:cxn ang="0">
                      <a:pos x="connsiteX1188" y="connsiteY1188"/>
                    </a:cxn>
                    <a:cxn ang="0">
                      <a:pos x="connsiteX1189" y="connsiteY1189"/>
                    </a:cxn>
                    <a:cxn ang="0">
                      <a:pos x="connsiteX1190" y="connsiteY1190"/>
                    </a:cxn>
                    <a:cxn ang="0">
                      <a:pos x="connsiteX1191" y="connsiteY1191"/>
                    </a:cxn>
                    <a:cxn ang="0">
                      <a:pos x="connsiteX1192" y="connsiteY1192"/>
                    </a:cxn>
                    <a:cxn ang="0">
                      <a:pos x="connsiteX1193" y="connsiteY1193"/>
                    </a:cxn>
                    <a:cxn ang="0">
                      <a:pos x="connsiteX1194" y="connsiteY1194"/>
                    </a:cxn>
                    <a:cxn ang="0">
                      <a:pos x="connsiteX1195" y="connsiteY1195"/>
                    </a:cxn>
                    <a:cxn ang="0">
                      <a:pos x="connsiteX1196" y="connsiteY1196"/>
                    </a:cxn>
                    <a:cxn ang="0">
                      <a:pos x="connsiteX1197" y="connsiteY1197"/>
                    </a:cxn>
                    <a:cxn ang="0">
                      <a:pos x="connsiteX1198" y="connsiteY1198"/>
                    </a:cxn>
                    <a:cxn ang="0">
                      <a:pos x="connsiteX1199" y="connsiteY1199"/>
                    </a:cxn>
                    <a:cxn ang="0">
                      <a:pos x="connsiteX1200" y="connsiteY1200"/>
                    </a:cxn>
                    <a:cxn ang="0">
                      <a:pos x="connsiteX1201" y="connsiteY1201"/>
                    </a:cxn>
                    <a:cxn ang="0">
                      <a:pos x="connsiteX1202" y="connsiteY1202"/>
                    </a:cxn>
                    <a:cxn ang="0">
                      <a:pos x="connsiteX1203" y="connsiteY1203"/>
                    </a:cxn>
                    <a:cxn ang="0">
                      <a:pos x="connsiteX1204" y="connsiteY1204"/>
                    </a:cxn>
                    <a:cxn ang="0">
                      <a:pos x="connsiteX1205" y="connsiteY1205"/>
                    </a:cxn>
                    <a:cxn ang="0">
                      <a:pos x="connsiteX1206" y="connsiteY1206"/>
                    </a:cxn>
                    <a:cxn ang="0">
                      <a:pos x="connsiteX1207" y="connsiteY1207"/>
                    </a:cxn>
                    <a:cxn ang="0">
                      <a:pos x="connsiteX1208" y="connsiteY1208"/>
                    </a:cxn>
                    <a:cxn ang="0">
                      <a:pos x="connsiteX1209" y="connsiteY1209"/>
                    </a:cxn>
                    <a:cxn ang="0">
                      <a:pos x="connsiteX1210" y="connsiteY1210"/>
                    </a:cxn>
                    <a:cxn ang="0">
                      <a:pos x="connsiteX1211" y="connsiteY1211"/>
                    </a:cxn>
                    <a:cxn ang="0">
                      <a:pos x="connsiteX1212" y="connsiteY1212"/>
                    </a:cxn>
                    <a:cxn ang="0">
                      <a:pos x="connsiteX1213" y="connsiteY1213"/>
                    </a:cxn>
                    <a:cxn ang="0">
                      <a:pos x="connsiteX1214" y="connsiteY1214"/>
                    </a:cxn>
                    <a:cxn ang="0">
                      <a:pos x="connsiteX1215" y="connsiteY1215"/>
                    </a:cxn>
                    <a:cxn ang="0">
                      <a:pos x="connsiteX1216" y="connsiteY1216"/>
                    </a:cxn>
                    <a:cxn ang="0">
                      <a:pos x="connsiteX1217" y="connsiteY1217"/>
                    </a:cxn>
                    <a:cxn ang="0">
                      <a:pos x="connsiteX1218" y="connsiteY1218"/>
                    </a:cxn>
                    <a:cxn ang="0">
                      <a:pos x="connsiteX1219" y="connsiteY1219"/>
                    </a:cxn>
                    <a:cxn ang="0">
                      <a:pos x="connsiteX1220" y="connsiteY1220"/>
                    </a:cxn>
                    <a:cxn ang="0">
                      <a:pos x="connsiteX1221" y="connsiteY1221"/>
                    </a:cxn>
                    <a:cxn ang="0">
                      <a:pos x="connsiteX1222" y="connsiteY1222"/>
                    </a:cxn>
                    <a:cxn ang="0">
                      <a:pos x="connsiteX1223" y="connsiteY1223"/>
                    </a:cxn>
                    <a:cxn ang="0">
                      <a:pos x="connsiteX1224" y="connsiteY1224"/>
                    </a:cxn>
                    <a:cxn ang="0">
                      <a:pos x="connsiteX1225" y="connsiteY1225"/>
                    </a:cxn>
                    <a:cxn ang="0">
                      <a:pos x="connsiteX1226" y="connsiteY1226"/>
                    </a:cxn>
                    <a:cxn ang="0">
                      <a:pos x="connsiteX1227" y="connsiteY1227"/>
                    </a:cxn>
                    <a:cxn ang="0">
                      <a:pos x="connsiteX1228" y="connsiteY1228"/>
                    </a:cxn>
                    <a:cxn ang="0">
                      <a:pos x="connsiteX1229" y="connsiteY1229"/>
                    </a:cxn>
                    <a:cxn ang="0">
                      <a:pos x="connsiteX1230" y="connsiteY1230"/>
                    </a:cxn>
                    <a:cxn ang="0">
                      <a:pos x="connsiteX1231" y="connsiteY1231"/>
                    </a:cxn>
                    <a:cxn ang="0">
                      <a:pos x="connsiteX1232" y="connsiteY1232"/>
                    </a:cxn>
                    <a:cxn ang="0">
                      <a:pos x="connsiteX1233" y="connsiteY1233"/>
                    </a:cxn>
                    <a:cxn ang="0">
                      <a:pos x="connsiteX1234" y="connsiteY1234"/>
                    </a:cxn>
                    <a:cxn ang="0">
                      <a:pos x="connsiteX1235" y="connsiteY1235"/>
                    </a:cxn>
                    <a:cxn ang="0">
                      <a:pos x="connsiteX1236" y="connsiteY1236"/>
                    </a:cxn>
                    <a:cxn ang="0">
                      <a:pos x="connsiteX1237" y="connsiteY1237"/>
                    </a:cxn>
                    <a:cxn ang="0">
                      <a:pos x="connsiteX1238" y="connsiteY1238"/>
                    </a:cxn>
                    <a:cxn ang="0">
                      <a:pos x="connsiteX1239" y="connsiteY1239"/>
                    </a:cxn>
                    <a:cxn ang="0">
                      <a:pos x="connsiteX1240" y="connsiteY1240"/>
                    </a:cxn>
                    <a:cxn ang="0">
                      <a:pos x="connsiteX1241" y="connsiteY1241"/>
                    </a:cxn>
                    <a:cxn ang="0">
                      <a:pos x="connsiteX1242" y="connsiteY1242"/>
                    </a:cxn>
                    <a:cxn ang="0">
                      <a:pos x="connsiteX1243" y="connsiteY1243"/>
                    </a:cxn>
                    <a:cxn ang="0">
                      <a:pos x="connsiteX1244" y="connsiteY1244"/>
                    </a:cxn>
                    <a:cxn ang="0">
                      <a:pos x="connsiteX1245" y="connsiteY1245"/>
                    </a:cxn>
                    <a:cxn ang="0">
                      <a:pos x="connsiteX1246" y="connsiteY1246"/>
                    </a:cxn>
                    <a:cxn ang="0">
                      <a:pos x="connsiteX1247" y="connsiteY1247"/>
                    </a:cxn>
                    <a:cxn ang="0">
                      <a:pos x="connsiteX1248" y="connsiteY1248"/>
                    </a:cxn>
                    <a:cxn ang="0">
                      <a:pos x="connsiteX1249" y="connsiteY1249"/>
                    </a:cxn>
                    <a:cxn ang="0">
                      <a:pos x="connsiteX1250" y="connsiteY1250"/>
                    </a:cxn>
                    <a:cxn ang="0">
                      <a:pos x="connsiteX1251" y="connsiteY1251"/>
                    </a:cxn>
                    <a:cxn ang="0">
                      <a:pos x="connsiteX1252" y="connsiteY1252"/>
                    </a:cxn>
                    <a:cxn ang="0">
                      <a:pos x="connsiteX1253" y="connsiteY1253"/>
                    </a:cxn>
                    <a:cxn ang="0">
                      <a:pos x="connsiteX1254" y="connsiteY1254"/>
                    </a:cxn>
                    <a:cxn ang="0">
                      <a:pos x="connsiteX1255" y="connsiteY1255"/>
                    </a:cxn>
                    <a:cxn ang="0">
                      <a:pos x="connsiteX1256" y="connsiteY1256"/>
                    </a:cxn>
                    <a:cxn ang="0">
                      <a:pos x="connsiteX1257" y="connsiteY1257"/>
                    </a:cxn>
                    <a:cxn ang="0">
                      <a:pos x="connsiteX1258" y="connsiteY1258"/>
                    </a:cxn>
                    <a:cxn ang="0">
                      <a:pos x="connsiteX1259" y="connsiteY1259"/>
                    </a:cxn>
                    <a:cxn ang="0">
                      <a:pos x="connsiteX1260" y="connsiteY1260"/>
                    </a:cxn>
                    <a:cxn ang="0">
                      <a:pos x="connsiteX1261" y="connsiteY1261"/>
                    </a:cxn>
                    <a:cxn ang="0">
                      <a:pos x="connsiteX1262" y="connsiteY1262"/>
                    </a:cxn>
                    <a:cxn ang="0">
                      <a:pos x="connsiteX1263" y="connsiteY1263"/>
                    </a:cxn>
                    <a:cxn ang="0">
                      <a:pos x="connsiteX1264" y="connsiteY1264"/>
                    </a:cxn>
                    <a:cxn ang="0">
                      <a:pos x="connsiteX1265" y="connsiteY1265"/>
                    </a:cxn>
                    <a:cxn ang="0">
                      <a:pos x="connsiteX1266" y="connsiteY1266"/>
                    </a:cxn>
                    <a:cxn ang="0">
                      <a:pos x="connsiteX1267" y="connsiteY1267"/>
                    </a:cxn>
                    <a:cxn ang="0">
                      <a:pos x="connsiteX1268" y="connsiteY1268"/>
                    </a:cxn>
                    <a:cxn ang="0">
                      <a:pos x="connsiteX1269" y="connsiteY1269"/>
                    </a:cxn>
                    <a:cxn ang="0">
                      <a:pos x="connsiteX1270" y="connsiteY1270"/>
                    </a:cxn>
                    <a:cxn ang="0">
                      <a:pos x="connsiteX1271" y="connsiteY1271"/>
                    </a:cxn>
                    <a:cxn ang="0">
                      <a:pos x="connsiteX1272" y="connsiteY1272"/>
                    </a:cxn>
                    <a:cxn ang="0">
                      <a:pos x="connsiteX1273" y="connsiteY1273"/>
                    </a:cxn>
                    <a:cxn ang="0">
                      <a:pos x="connsiteX1274" y="connsiteY1274"/>
                    </a:cxn>
                    <a:cxn ang="0">
                      <a:pos x="connsiteX1275" y="connsiteY1275"/>
                    </a:cxn>
                    <a:cxn ang="0">
                      <a:pos x="connsiteX1276" y="connsiteY1276"/>
                    </a:cxn>
                    <a:cxn ang="0">
                      <a:pos x="connsiteX1277" y="connsiteY1277"/>
                    </a:cxn>
                    <a:cxn ang="0">
                      <a:pos x="connsiteX1278" y="connsiteY1278"/>
                    </a:cxn>
                    <a:cxn ang="0">
                      <a:pos x="connsiteX1279" y="connsiteY1279"/>
                    </a:cxn>
                    <a:cxn ang="0">
                      <a:pos x="connsiteX1280" y="connsiteY1280"/>
                    </a:cxn>
                    <a:cxn ang="0">
                      <a:pos x="connsiteX1281" y="connsiteY1281"/>
                    </a:cxn>
                    <a:cxn ang="0">
                      <a:pos x="connsiteX1282" y="connsiteY1282"/>
                    </a:cxn>
                    <a:cxn ang="0">
                      <a:pos x="connsiteX1283" y="connsiteY1283"/>
                    </a:cxn>
                    <a:cxn ang="0">
                      <a:pos x="connsiteX1284" y="connsiteY1284"/>
                    </a:cxn>
                    <a:cxn ang="0">
                      <a:pos x="connsiteX1285" y="connsiteY1285"/>
                    </a:cxn>
                    <a:cxn ang="0">
                      <a:pos x="connsiteX1286" y="connsiteY1286"/>
                    </a:cxn>
                    <a:cxn ang="0">
                      <a:pos x="connsiteX1287" y="connsiteY1287"/>
                    </a:cxn>
                    <a:cxn ang="0">
                      <a:pos x="connsiteX1288" y="connsiteY1288"/>
                    </a:cxn>
                    <a:cxn ang="0">
                      <a:pos x="connsiteX1289" y="connsiteY1289"/>
                    </a:cxn>
                    <a:cxn ang="0">
                      <a:pos x="connsiteX1290" y="connsiteY1290"/>
                    </a:cxn>
                    <a:cxn ang="0">
                      <a:pos x="connsiteX1291" y="connsiteY1291"/>
                    </a:cxn>
                    <a:cxn ang="0">
                      <a:pos x="connsiteX1292" y="connsiteY1292"/>
                    </a:cxn>
                    <a:cxn ang="0">
                      <a:pos x="connsiteX1293" y="connsiteY1293"/>
                    </a:cxn>
                    <a:cxn ang="0">
                      <a:pos x="connsiteX1294" y="connsiteY1294"/>
                    </a:cxn>
                    <a:cxn ang="0">
                      <a:pos x="connsiteX1295" y="connsiteY1295"/>
                    </a:cxn>
                    <a:cxn ang="0">
                      <a:pos x="connsiteX1296" y="connsiteY1296"/>
                    </a:cxn>
                    <a:cxn ang="0">
                      <a:pos x="connsiteX1297" y="connsiteY1297"/>
                    </a:cxn>
                    <a:cxn ang="0">
                      <a:pos x="connsiteX1298" y="connsiteY1298"/>
                    </a:cxn>
                    <a:cxn ang="0">
                      <a:pos x="connsiteX1299" y="connsiteY1299"/>
                    </a:cxn>
                    <a:cxn ang="0">
                      <a:pos x="connsiteX1300" y="connsiteY1300"/>
                    </a:cxn>
                    <a:cxn ang="0">
                      <a:pos x="connsiteX1301" y="connsiteY1301"/>
                    </a:cxn>
                    <a:cxn ang="0">
                      <a:pos x="connsiteX1302" y="connsiteY1302"/>
                    </a:cxn>
                    <a:cxn ang="0">
                      <a:pos x="connsiteX1303" y="connsiteY1303"/>
                    </a:cxn>
                    <a:cxn ang="0">
                      <a:pos x="connsiteX1304" y="connsiteY1304"/>
                    </a:cxn>
                    <a:cxn ang="0">
                      <a:pos x="connsiteX1305" y="connsiteY1305"/>
                    </a:cxn>
                    <a:cxn ang="0">
                      <a:pos x="connsiteX1306" y="connsiteY1306"/>
                    </a:cxn>
                    <a:cxn ang="0">
                      <a:pos x="connsiteX1307" y="connsiteY1307"/>
                    </a:cxn>
                    <a:cxn ang="0">
                      <a:pos x="connsiteX1308" y="connsiteY1308"/>
                    </a:cxn>
                    <a:cxn ang="0">
                      <a:pos x="connsiteX1309" y="connsiteY1309"/>
                    </a:cxn>
                    <a:cxn ang="0">
                      <a:pos x="connsiteX1310" y="connsiteY1310"/>
                    </a:cxn>
                    <a:cxn ang="0">
                      <a:pos x="connsiteX1311" y="connsiteY1311"/>
                    </a:cxn>
                    <a:cxn ang="0">
                      <a:pos x="connsiteX1312" y="connsiteY1312"/>
                    </a:cxn>
                    <a:cxn ang="0">
                      <a:pos x="connsiteX1313" y="connsiteY1313"/>
                    </a:cxn>
                    <a:cxn ang="0">
                      <a:pos x="connsiteX1314" y="connsiteY1314"/>
                    </a:cxn>
                    <a:cxn ang="0">
                      <a:pos x="connsiteX1315" y="connsiteY1315"/>
                    </a:cxn>
                    <a:cxn ang="0">
                      <a:pos x="connsiteX1316" y="connsiteY1316"/>
                    </a:cxn>
                    <a:cxn ang="0">
                      <a:pos x="connsiteX1317" y="connsiteY1317"/>
                    </a:cxn>
                    <a:cxn ang="0">
                      <a:pos x="connsiteX1318" y="connsiteY1318"/>
                    </a:cxn>
                    <a:cxn ang="0">
                      <a:pos x="connsiteX1319" y="connsiteY1319"/>
                    </a:cxn>
                    <a:cxn ang="0">
                      <a:pos x="connsiteX1320" y="connsiteY1320"/>
                    </a:cxn>
                    <a:cxn ang="0">
                      <a:pos x="connsiteX1321" y="connsiteY1321"/>
                    </a:cxn>
                    <a:cxn ang="0">
                      <a:pos x="connsiteX1322" y="connsiteY1322"/>
                    </a:cxn>
                    <a:cxn ang="0">
                      <a:pos x="connsiteX1323" y="connsiteY1323"/>
                    </a:cxn>
                    <a:cxn ang="0">
                      <a:pos x="connsiteX1324" y="connsiteY1324"/>
                    </a:cxn>
                    <a:cxn ang="0">
                      <a:pos x="connsiteX1325" y="connsiteY1325"/>
                    </a:cxn>
                    <a:cxn ang="0">
                      <a:pos x="connsiteX1326" y="connsiteY1326"/>
                    </a:cxn>
                    <a:cxn ang="0">
                      <a:pos x="connsiteX1327" y="connsiteY1327"/>
                    </a:cxn>
                    <a:cxn ang="0">
                      <a:pos x="connsiteX1328" y="connsiteY1328"/>
                    </a:cxn>
                    <a:cxn ang="0">
                      <a:pos x="connsiteX1329" y="connsiteY1329"/>
                    </a:cxn>
                    <a:cxn ang="0">
                      <a:pos x="connsiteX1330" y="connsiteY1330"/>
                    </a:cxn>
                    <a:cxn ang="0">
                      <a:pos x="connsiteX1331" y="connsiteY1331"/>
                    </a:cxn>
                    <a:cxn ang="0">
                      <a:pos x="connsiteX1332" y="connsiteY1332"/>
                    </a:cxn>
                    <a:cxn ang="0">
                      <a:pos x="connsiteX1333" y="connsiteY1333"/>
                    </a:cxn>
                    <a:cxn ang="0">
                      <a:pos x="connsiteX1334" y="connsiteY1334"/>
                    </a:cxn>
                    <a:cxn ang="0">
                      <a:pos x="connsiteX1335" y="connsiteY1335"/>
                    </a:cxn>
                    <a:cxn ang="0">
                      <a:pos x="connsiteX1336" y="connsiteY1336"/>
                    </a:cxn>
                    <a:cxn ang="0">
                      <a:pos x="connsiteX1337" y="connsiteY1337"/>
                    </a:cxn>
                    <a:cxn ang="0">
                      <a:pos x="connsiteX1338" y="connsiteY1338"/>
                    </a:cxn>
                    <a:cxn ang="0">
                      <a:pos x="connsiteX1339" y="connsiteY1339"/>
                    </a:cxn>
                    <a:cxn ang="0">
                      <a:pos x="connsiteX1340" y="connsiteY1340"/>
                    </a:cxn>
                    <a:cxn ang="0">
                      <a:pos x="connsiteX1341" y="connsiteY1341"/>
                    </a:cxn>
                    <a:cxn ang="0">
                      <a:pos x="connsiteX1342" y="connsiteY1342"/>
                    </a:cxn>
                    <a:cxn ang="0">
                      <a:pos x="connsiteX1343" y="connsiteY1343"/>
                    </a:cxn>
                    <a:cxn ang="0">
                      <a:pos x="connsiteX1344" y="connsiteY1344"/>
                    </a:cxn>
                    <a:cxn ang="0">
                      <a:pos x="connsiteX1345" y="connsiteY1345"/>
                    </a:cxn>
                    <a:cxn ang="0">
                      <a:pos x="connsiteX1346" y="connsiteY1346"/>
                    </a:cxn>
                    <a:cxn ang="0">
                      <a:pos x="connsiteX1347" y="connsiteY1347"/>
                    </a:cxn>
                    <a:cxn ang="0">
                      <a:pos x="connsiteX1348" y="connsiteY1348"/>
                    </a:cxn>
                    <a:cxn ang="0">
                      <a:pos x="connsiteX1349" y="connsiteY1349"/>
                    </a:cxn>
                    <a:cxn ang="0">
                      <a:pos x="connsiteX1350" y="connsiteY1350"/>
                    </a:cxn>
                    <a:cxn ang="0">
                      <a:pos x="connsiteX1351" y="connsiteY1351"/>
                    </a:cxn>
                    <a:cxn ang="0">
                      <a:pos x="connsiteX1352" y="connsiteY1352"/>
                    </a:cxn>
                    <a:cxn ang="0">
                      <a:pos x="connsiteX1353" y="connsiteY1353"/>
                    </a:cxn>
                    <a:cxn ang="0">
                      <a:pos x="connsiteX1354" y="connsiteY1354"/>
                    </a:cxn>
                    <a:cxn ang="0">
                      <a:pos x="connsiteX1355" y="connsiteY1355"/>
                    </a:cxn>
                    <a:cxn ang="0">
                      <a:pos x="connsiteX1356" y="connsiteY1356"/>
                    </a:cxn>
                    <a:cxn ang="0">
                      <a:pos x="connsiteX1357" y="connsiteY1357"/>
                    </a:cxn>
                    <a:cxn ang="0">
                      <a:pos x="connsiteX1358" y="connsiteY1358"/>
                    </a:cxn>
                    <a:cxn ang="0">
                      <a:pos x="connsiteX1359" y="connsiteY1359"/>
                    </a:cxn>
                    <a:cxn ang="0">
                      <a:pos x="connsiteX1360" y="connsiteY1360"/>
                    </a:cxn>
                    <a:cxn ang="0">
                      <a:pos x="connsiteX1361" y="connsiteY1361"/>
                    </a:cxn>
                    <a:cxn ang="0">
                      <a:pos x="connsiteX1362" y="connsiteY1362"/>
                    </a:cxn>
                    <a:cxn ang="0">
                      <a:pos x="connsiteX1363" y="connsiteY1363"/>
                    </a:cxn>
                    <a:cxn ang="0">
                      <a:pos x="connsiteX1364" y="connsiteY1364"/>
                    </a:cxn>
                    <a:cxn ang="0">
                      <a:pos x="connsiteX1365" y="connsiteY1365"/>
                    </a:cxn>
                    <a:cxn ang="0">
                      <a:pos x="connsiteX1366" y="connsiteY1366"/>
                    </a:cxn>
                    <a:cxn ang="0">
                      <a:pos x="connsiteX1367" y="connsiteY1367"/>
                    </a:cxn>
                    <a:cxn ang="0">
                      <a:pos x="connsiteX1368" y="connsiteY1368"/>
                    </a:cxn>
                    <a:cxn ang="0">
                      <a:pos x="connsiteX1369" y="connsiteY1369"/>
                    </a:cxn>
                    <a:cxn ang="0">
                      <a:pos x="connsiteX1370" y="connsiteY1370"/>
                    </a:cxn>
                    <a:cxn ang="0">
                      <a:pos x="connsiteX1371" y="connsiteY1371"/>
                    </a:cxn>
                    <a:cxn ang="0">
                      <a:pos x="connsiteX1372" y="connsiteY1372"/>
                    </a:cxn>
                    <a:cxn ang="0">
                      <a:pos x="connsiteX1373" y="connsiteY1373"/>
                    </a:cxn>
                    <a:cxn ang="0">
                      <a:pos x="connsiteX1374" y="connsiteY1374"/>
                    </a:cxn>
                    <a:cxn ang="0">
                      <a:pos x="connsiteX1375" y="connsiteY1375"/>
                    </a:cxn>
                    <a:cxn ang="0">
                      <a:pos x="connsiteX1376" y="connsiteY1376"/>
                    </a:cxn>
                    <a:cxn ang="0">
                      <a:pos x="connsiteX1377" y="connsiteY1377"/>
                    </a:cxn>
                    <a:cxn ang="0">
                      <a:pos x="connsiteX1378" y="connsiteY1378"/>
                    </a:cxn>
                    <a:cxn ang="0">
                      <a:pos x="connsiteX1379" y="connsiteY1379"/>
                    </a:cxn>
                    <a:cxn ang="0">
                      <a:pos x="connsiteX1380" y="connsiteY1380"/>
                    </a:cxn>
                    <a:cxn ang="0">
                      <a:pos x="connsiteX1381" y="connsiteY1381"/>
                    </a:cxn>
                    <a:cxn ang="0">
                      <a:pos x="connsiteX1382" y="connsiteY1382"/>
                    </a:cxn>
                    <a:cxn ang="0">
                      <a:pos x="connsiteX1383" y="connsiteY1383"/>
                    </a:cxn>
                    <a:cxn ang="0">
                      <a:pos x="connsiteX1384" y="connsiteY1384"/>
                    </a:cxn>
                    <a:cxn ang="0">
                      <a:pos x="connsiteX1385" y="connsiteY1385"/>
                    </a:cxn>
                    <a:cxn ang="0">
                      <a:pos x="connsiteX1386" y="connsiteY1386"/>
                    </a:cxn>
                    <a:cxn ang="0">
                      <a:pos x="connsiteX1387" y="connsiteY1387"/>
                    </a:cxn>
                    <a:cxn ang="0">
                      <a:pos x="connsiteX1388" y="connsiteY1388"/>
                    </a:cxn>
                    <a:cxn ang="0">
                      <a:pos x="connsiteX1389" y="connsiteY1389"/>
                    </a:cxn>
                    <a:cxn ang="0">
                      <a:pos x="connsiteX1390" y="connsiteY1390"/>
                    </a:cxn>
                    <a:cxn ang="0">
                      <a:pos x="connsiteX1391" y="connsiteY1391"/>
                    </a:cxn>
                    <a:cxn ang="0">
                      <a:pos x="connsiteX1392" y="connsiteY1392"/>
                    </a:cxn>
                    <a:cxn ang="0">
                      <a:pos x="connsiteX1393" y="connsiteY1393"/>
                    </a:cxn>
                    <a:cxn ang="0">
                      <a:pos x="connsiteX1394" y="connsiteY1394"/>
                    </a:cxn>
                    <a:cxn ang="0">
                      <a:pos x="connsiteX1395" y="connsiteY1395"/>
                    </a:cxn>
                    <a:cxn ang="0">
                      <a:pos x="connsiteX1396" y="connsiteY1396"/>
                    </a:cxn>
                    <a:cxn ang="0">
                      <a:pos x="connsiteX1397" y="connsiteY1397"/>
                    </a:cxn>
                    <a:cxn ang="0">
                      <a:pos x="connsiteX1398" y="connsiteY1398"/>
                    </a:cxn>
                    <a:cxn ang="0">
                      <a:pos x="connsiteX1399" y="connsiteY1399"/>
                    </a:cxn>
                    <a:cxn ang="0">
                      <a:pos x="connsiteX1400" y="connsiteY1400"/>
                    </a:cxn>
                    <a:cxn ang="0">
                      <a:pos x="connsiteX1401" y="connsiteY1401"/>
                    </a:cxn>
                    <a:cxn ang="0">
                      <a:pos x="connsiteX1402" y="connsiteY1402"/>
                    </a:cxn>
                    <a:cxn ang="0">
                      <a:pos x="connsiteX1403" y="connsiteY1403"/>
                    </a:cxn>
                    <a:cxn ang="0">
                      <a:pos x="connsiteX1404" y="connsiteY1404"/>
                    </a:cxn>
                    <a:cxn ang="0">
                      <a:pos x="connsiteX1405" y="connsiteY1405"/>
                    </a:cxn>
                    <a:cxn ang="0">
                      <a:pos x="connsiteX1406" y="connsiteY1406"/>
                    </a:cxn>
                    <a:cxn ang="0">
                      <a:pos x="connsiteX1407" y="connsiteY1407"/>
                    </a:cxn>
                    <a:cxn ang="0">
                      <a:pos x="connsiteX1408" y="connsiteY1408"/>
                    </a:cxn>
                    <a:cxn ang="0">
                      <a:pos x="connsiteX1409" y="connsiteY1409"/>
                    </a:cxn>
                    <a:cxn ang="0">
                      <a:pos x="connsiteX1410" y="connsiteY1410"/>
                    </a:cxn>
                    <a:cxn ang="0">
                      <a:pos x="connsiteX1411" y="connsiteY1411"/>
                    </a:cxn>
                    <a:cxn ang="0">
                      <a:pos x="connsiteX1412" y="connsiteY1412"/>
                    </a:cxn>
                    <a:cxn ang="0">
                      <a:pos x="connsiteX1413" y="connsiteY1413"/>
                    </a:cxn>
                    <a:cxn ang="0">
                      <a:pos x="connsiteX1414" y="connsiteY1414"/>
                    </a:cxn>
                    <a:cxn ang="0">
                      <a:pos x="connsiteX1415" y="connsiteY1415"/>
                    </a:cxn>
                    <a:cxn ang="0">
                      <a:pos x="connsiteX1416" y="connsiteY1416"/>
                    </a:cxn>
                    <a:cxn ang="0">
                      <a:pos x="connsiteX1417" y="connsiteY1417"/>
                    </a:cxn>
                    <a:cxn ang="0">
                      <a:pos x="connsiteX1418" y="connsiteY1418"/>
                    </a:cxn>
                    <a:cxn ang="0">
                      <a:pos x="connsiteX1419" y="connsiteY1419"/>
                    </a:cxn>
                    <a:cxn ang="0">
                      <a:pos x="connsiteX1420" y="connsiteY1420"/>
                    </a:cxn>
                    <a:cxn ang="0">
                      <a:pos x="connsiteX1421" y="connsiteY1421"/>
                    </a:cxn>
                    <a:cxn ang="0">
                      <a:pos x="connsiteX1422" y="connsiteY1422"/>
                    </a:cxn>
                    <a:cxn ang="0">
                      <a:pos x="connsiteX1423" y="connsiteY1423"/>
                    </a:cxn>
                    <a:cxn ang="0">
                      <a:pos x="connsiteX1424" y="connsiteY1424"/>
                    </a:cxn>
                    <a:cxn ang="0">
                      <a:pos x="connsiteX1425" y="connsiteY1425"/>
                    </a:cxn>
                    <a:cxn ang="0">
                      <a:pos x="connsiteX1426" y="connsiteY1426"/>
                    </a:cxn>
                    <a:cxn ang="0">
                      <a:pos x="connsiteX1427" y="connsiteY1427"/>
                    </a:cxn>
                    <a:cxn ang="0">
                      <a:pos x="connsiteX1428" y="connsiteY1428"/>
                    </a:cxn>
                    <a:cxn ang="0">
                      <a:pos x="connsiteX1429" y="connsiteY1429"/>
                    </a:cxn>
                    <a:cxn ang="0">
                      <a:pos x="connsiteX1430" y="connsiteY1430"/>
                    </a:cxn>
                    <a:cxn ang="0">
                      <a:pos x="connsiteX1431" y="connsiteY1431"/>
                    </a:cxn>
                    <a:cxn ang="0">
                      <a:pos x="connsiteX1432" y="connsiteY1432"/>
                    </a:cxn>
                    <a:cxn ang="0">
                      <a:pos x="connsiteX1433" y="connsiteY1433"/>
                    </a:cxn>
                    <a:cxn ang="0">
                      <a:pos x="connsiteX1434" y="connsiteY1434"/>
                    </a:cxn>
                    <a:cxn ang="0">
                      <a:pos x="connsiteX1435" y="connsiteY1435"/>
                    </a:cxn>
                    <a:cxn ang="0">
                      <a:pos x="connsiteX1436" y="connsiteY1436"/>
                    </a:cxn>
                    <a:cxn ang="0">
                      <a:pos x="connsiteX1437" y="connsiteY1437"/>
                    </a:cxn>
                    <a:cxn ang="0">
                      <a:pos x="connsiteX1438" y="connsiteY1438"/>
                    </a:cxn>
                    <a:cxn ang="0">
                      <a:pos x="connsiteX1439" y="connsiteY1439"/>
                    </a:cxn>
                    <a:cxn ang="0">
                      <a:pos x="connsiteX1440" y="connsiteY1440"/>
                    </a:cxn>
                    <a:cxn ang="0">
                      <a:pos x="connsiteX1441" y="connsiteY1441"/>
                    </a:cxn>
                    <a:cxn ang="0">
                      <a:pos x="connsiteX1442" y="connsiteY1442"/>
                    </a:cxn>
                    <a:cxn ang="0">
                      <a:pos x="connsiteX1443" y="connsiteY1443"/>
                    </a:cxn>
                    <a:cxn ang="0">
                      <a:pos x="connsiteX1444" y="connsiteY1444"/>
                    </a:cxn>
                    <a:cxn ang="0">
                      <a:pos x="connsiteX1445" y="connsiteY1445"/>
                    </a:cxn>
                    <a:cxn ang="0">
                      <a:pos x="connsiteX1446" y="connsiteY1446"/>
                    </a:cxn>
                    <a:cxn ang="0">
                      <a:pos x="connsiteX1447" y="connsiteY1447"/>
                    </a:cxn>
                    <a:cxn ang="0">
                      <a:pos x="connsiteX1448" y="connsiteY1448"/>
                    </a:cxn>
                    <a:cxn ang="0">
                      <a:pos x="connsiteX1449" y="connsiteY1449"/>
                    </a:cxn>
                    <a:cxn ang="0">
                      <a:pos x="connsiteX1450" y="connsiteY1450"/>
                    </a:cxn>
                    <a:cxn ang="0">
                      <a:pos x="connsiteX1451" y="connsiteY1451"/>
                    </a:cxn>
                    <a:cxn ang="0">
                      <a:pos x="connsiteX1452" y="connsiteY1452"/>
                    </a:cxn>
                    <a:cxn ang="0">
                      <a:pos x="connsiteX1453" y="connsiteY1453"/>
                    </a:cxn>
                    <a:cxn ang="0">
                      <a:pos x="connsiteX1454" y="connsiteY1454"/>
                    </a:cxn>
                    <a:cxn ang="0">
                      <a:pos x="connsiteX1455" y="connsiteY1455"/>
                    </a:cxn>
                    <a:cxn ang="0">
                      <a:pos x="connsiteX1456" y="connsiteY1456"/>
                    </a:cxn>
                    <a:cxn ang="0">
                      <a:pos x="connsiteX1457" y="connsiteY1457"/>
                    </a:cxn>
                    <a:cxn ang="0">
                      <a:pos x="connsiteX1458" y="connsiteY1458"/>
                    </a:cxn>
                    <a:cxn ang="0">
                      <a:pos x="connsiteX1459" y="connsiteY1459"/>
                    </a:cxn>
                    <a:cxn ang="0">
                      <a:pos x="connsiteX1460" y="connsiteY1460"/>
                    </a:cxn>
                    <a:cxn ang="0">
                      <a:pos x="connsiteX1461" y="connsiteY1461"/>
                    </a:cxn>
                    <a:cxn ang="0">
                      <a:pos x="connsiteX1462" y="connsiteY1462"/>
                    </a:cxn>
                    <a:cxn ang="0">
                      <a:pos x="connsiteX1463" y="connsiteY1463"/>
                    </a:cxn>
                    <a:cxn ang="0">
                      <a:pos x="connsiteX1464" y="connsiteY1464"/>
                    </a:cxn>
                    <a:cxn ang="0">
                      <a:pos x="connsiteX1465" y="connsiteY1465"/>
                    </a:cxn>
                    <a:cxn ang="0">
                      <a:pos x="connsiteX1466" y="connsiteY1466"/>
                    </a:cxn>
                    <a:cxn ang="0">
                      <a:pos x="connsiteX1467" y="connsiteY1467"/>
                    </a:cxn>
                    <a:cxn ang="0">
                      <a:pos x="connsiteX1468" y="connsiteY1468"/>
                    </a:cxn>
                    <a:cxn ang="0">
                      <a:pos x="connsiteX1469" y="connsiteY1469"/>
                    </a:cxn>
                    <a:cxn ang="0">
                      <a:pos x="connsiteX1470" y="connsiteY1470"/>
                    </a:cxn>
                    <a:cxn ang="0">
                      <a:pos x="connsiteX1471" y="connsiteY1471"/>
                    </a:cxn>
                    <a:cxn ang="0">
                      <a:pos x="connsiteX1472" y="connsiteY1472"/>
                    </a:cxn>
                    <a:cxn ang="0">
                      <a:pos x="connsiteX1473" y="connsiteY1473"/>
                    </a:cxn>
                    <a:cxn ang="0">
                      <a:pos x="connsiteX1474" y="connsiteY1474"/>
                    </a:cxn>
                    <a:cxn ang="0">
                      <a:pos x="connsiteX1475" y="connsiteY1475"/>
                    </a:cxn>
                    <a:cxn ang="0">
                      <a:pos x="connsiteX1476" y="connsiteY1476"/>
                    </a:cxn>
                    <a:cxn ang="0">
                      <a:pos x="connsiteX1477" y="connsiteY1477"/>
                    </a:cxn>
                    <a:cxn ang="0">
                      <a:pos x="connsiteX1478" y="connsiteY1478"/>
                    </a:cxn>
                    <a:cxn ang="0">
                      <a:pos x="connsiteX1479" y="connsiteY1479"/>
                    </a:cxn>
                    <a:cxn ang="0">
                      <a:pos x="connsiteX1480" y="connsiteY1480"/>
                    </a:cxn>
                    <a:cxn ang="0">
                      <a:pos x="connsiteX1481" y="connsiteY1481"/>
                    </a:cxn>
                    <a:cxn ang="0">
                      <a:pos x="connsiteX1482" y="connsiteY1482"/>
                    </a:cxn>
                    <a:cxn ang="0">
                      <a:pos x="connsiteX1483" y="connsiteY1483"/>
                    </a:cxn>
                    <a:cxn ang="0">
                      <a:pos x="connsiteX1484" y="connsiteY1484"/>
                    </a:cxn>
                    <a:cxn ang="0">
                      <a:pos x="connsiteX1485" y="connsiteY1485"/>
                    </a:cxn>
                    <a:cxn ang="0">
                      <a:pos x="connsiteX1486" y="connsiteY1486"/>
                    </a:cxn>
                    <a:cxn ang="0">
                      <a:pos x="connsiteX1487" y="connsiteY1487"/>
                    </a:cxn>
                    <a:cxn ang="0">
                      <a:pos x="connsiteX1488" y="connsiteY1488"/>
                    </a:cxn>
                    <a:cxn ang="0">
                      <a:pos x="connsiteX1489" y="connsiteY1489"/>
                    </a:cxn>
                    <a:cxn ang="0">
                      <a:pos x="connsiteX1490" y="connsiteY1490"/>
                    </a:cxn>
                    <a:cxn ang="0">
                      <a:pos x="connsiteX1491" y="connsiteY1491"/>
                    </a:cxn>
                    <a:cxn ang="0">
                      <a:pos x="connsiteX1492" y="connsiteY1492"/>
                    </a:cxn>
                    <a:cxn ang="0">
                      <a:pos x="connsiteX1493" y="connsiteY1493"/>
                    </a:cxn>
                    <a:cxn ang="0">
                      <a:pos x="connsiteX1494" y="connsiteY1494"/>
                    </a:cxn>
                    <a:cxn ang="0">
                      <a:pos x="connsiteX1495" y="connsiteY1495"/>
                    </a:cxn>
                    <a:cxn ang="0">
                      <a:pos x="connsiteX1496" y="connsiteY1496"/>
                    </a:cxn>
                    <a:cxn ang="0">
                      <a:pos x="connsiteX1497" y="connsiteY1497"/>
                    </a:cxn>
                    <a:cxn ang="0">
                      <a:pos x="connsiteX1498" y="connsiteY1498"/>
                    </a:cxn>
                    <a:cxn ang="0">
                      <a:pos x="connsiteX1499" y="connsiteY1499"/>
                    </a:cxn>
                    <a:cxn ang="0">
                      <a:pos x="connsiteX1500" y="connsiteY1500"/>
                    </a:cxn>
                    <a:cxn ang="0">
                      <a:pos x="connsiteX1501" y="connsiteY1501"/>
                    </a:cxn>
                    <a:cxn ang="0">
                      <a:pos x="connsiteX1502" y="connsiteY1502"/>
                    </a:cxn>
                    <a:cxn ang="0">
                      <a:pos x="connsiteX1503" y="connsiteY1503"/>
                    </a:cxn>
                    <a:cxn ang="0">
                      <a:pos x="connsiteX1504" y="connsiteY1504"/>
                    </a:cxn>
                    <a:cxn ang="0">
                      <a:pos x="connsiteX1505" y="connsiteY1505"/>
                    </a:cxn>
                    <a:cxn ang="0">
                      <a:pos x="connsiteX1506" y="connsiteY1506"/>
                    </a:cxn>
                    <a:cxn ang="0">
                      <a:pos x="connsiteX1507" y="connsiteY1507"/>
                    </a:cxn>
                    <a:cxn ang="0">
                      <a:pos x="connsiteX1508" y="connsiteY1508"/>
                    </a:cxn>
                    <a:cxn ang="0">
                      <a:pos x="connsiteX1509" y="connsiteY1509"/>
                    </a:cxn>
                    <a:cxn ang="0">
                      <a:pos x="connsiteX1510" y="connsiteY1510"/>
                    </a:cxn>
                    <a:cxn ang="0">
                      <a:pos x="connsiteX1511" y="connsiteY1511"/>
                    </a:cxn>
                    <a:cxn ang="0">
                      <a:pos x="connsiteX1512" y="connsiteY1512"/>
                    </a:cxn>
                    <a:cxn ang="0">
                      <a:pos x="connsiteX1513" y="connsiteY1513"/>
                    </a:cxn>
                    <a:cxn ang="0">
                      <a:pos x="connsiteX1514" y="connsiteY1514"/>
                    </a:cxn>
                    <a:cxn ang="0">
                      <a:pos x="connsiteX1515" y="connsiteY1515"/>
                    </a:cxn>
                    <a:cxn ang="0">
                      <a:pos x="connsiteX1516" y="connsiteY1516"/>
                    </a:cxn>
                    <a:cxn ang="0">
                      <a:pos x="connsiteX1517" y="connsiteY1517"/>
                    </a:cxn>
                    <a:cxn ang="0">
                      <a:pos x="connsiteX1518" y="connsiteY1518"/>
                    </a:cxn>
                    <a:cxn ang="0">
                      <a:pos x="connsiteX1519" y="connsiteY1519"/>
                    </a:cxn>
                    <a:cxn ang="0">
                      <a:pos x="connsiteX1520" y="connsiteY1520"/>
                    </a:cxn>
                    <a:cxn ang="0">
                      <a:pos x="connsiteX1521" y="connsiteY1521"/>
                    </a:cxn>
                    <a:cxn ang="0">
                      <a:pos x="connsiteX1522" y="connsiteY1522"/>
                    </a:cxn>
                    <a:cxn ang="0">
                      <a:pos x="connsiteX1523" y="connsiteY1523"/>
                    </a:cxn>
                    <a:cxn ang="0">
                      <a:pos x="connsiteX1524" y="connsiteY1524"/>
                    </a:cxn>
                    <a:cxn ang="0">
                      <a:pos x="connsiteX1525" y="connsiteY1525"/>
                    </a:cxn>
                    <a:cxn ang="0">
                      <a:pos x="connsiteX1526" y="connsiteY1526"/>
                    </a:cxn>
                    <a:cxn ang="0">
                      <a:pos x="connsiteX1527" y="connsiteY1527"/>
                    </a:cxn>
                    <a:cxn ang="0">
                      <a:pos x="connsiteX1528" y="connsiteY1528"/>
                    </a:cxn>
                    <a:cxn ang="0">
                      <a:pos x="connsiteX1529" y="connsiteY1529"/>
                    </a:cxn>
                    <a:cxn ang="0">
                      <a:pos x="connsiteX1530" y="connsiteY1530"/>
                    </a:cxn>
                    <a:cxn ang="0">
                      <a:pos x="connsiteX1531" y="connsiteY1531"/>
                    </a:cxn>
                    <a:cxn ang="0">
                      <a:pos x="connsiteX1532" y="connsiteY1532"/>
                    </a:cxn>
                    <a:cxn ang="0">
                      <a:pos x="connsiteX1533" y="connsiteY1533"/>
                    </a:cxn>
                    <a:cxn ang="0">
                      <a:pos x="connsiteX1534" y="connsiteY1534"/>
                    </a:cxn>
                    <a:cxn ang="0">
                      <a:pos x="connsiteX1535" y="connsiteY1535"/>
                    </a:cxn>
                    <a:cxn ang="0">
                      <a:pos x="connsiteX1536" y="connsiteY1536"/>
                    </a:cxn>
                    <a:cxn ang="0">
                      <a:pos x="connsiteX1537" y="connsiteY1537"/>
                    </a:cxn>
                    <a:cxn ang="0">
                      <a:pos x="connsiteX1538" y="connsiteY1538"/>
                    </a:cxn>
                    <a:cxn ang="0">
                      <a:pos x="connsiteX1539" y="connsiteY1539"/>
                    </a:cxn>
                    <a:cxn ang="0">
                      <a:pos x="connsiteX1540" y="connsiteY1540"/>
                    </a:cxn>
                    <a:cxn ang="0">
                      <a:pos x="connsiteX1541" y="connsiteY1541"/>
                    </a:cxn>
                    <a:cxn ang="0">
                      <a:pos x="connsiteX1542" y="connsiteY1542"/>
                    </a:cxn>
                    <a:cxn ang="0">
                      <a:pos x="connsiteX1543" y="connsiteY1543"/>
                    </a:cxn>
                    <a:cxn ang="0">
                      <a:pos x="connsiteX1544" y="connsiteY1544"/>
                    </a:cxn>
                    <a:cxn ang="0">
                      <a:pos x="connsiteX1545" y="connsiteY1545"/>
                    </a:cxn>
                    <a:cxn ang="0">
                      <a:pos x="connsiteX1546" y="connsiteY1546"/>
                    </a:cxn>
                    <a:cxn ang="0">
                      <a:pos x="connsiteX1547" y="connsiteY1547"/>
                    </a:cxn>
                    <a:cxn ang="0">
                      <a:pos x="connsiteX1548" y="connsiteY1548"/>
                    </a:cxn>
                    <a:cxn ang="0">
                      <a:pos x="connsiteX1549" y="connsiteY1549"/>
                    </a:cxn>
                    <a:cxn ang="0">
                      <a:pos x="connsiteX1550" y="connsiteY1550"/>
                    </a:cxn>
                    <a:cxn ang="0">
                      <a:pos x="connsiteX1551" y="connsiteY1551"/>
                    </a:cxn>
                    <a:cxn ang="0">
                      <a:pos x="connsiteX1552" y="connsiteY1552"/>
                    </a:cxn>
                    <a:cxn ang="0">
                      <a:pos x="connsiteX1553" y="connsiteY1553"/>
                    </a:cxn>
                    <a:cxn ang="0">
                      <a:pos x="connsiteX1554" y="connsiteY1554"/>
                    </a:cxn>
                    <a:cxn ang="0">
                      <a:pos x="connsiteX1555" y="connsiteY1555"/>
                    </a:cxn>
                    <a:cxn ang="0">
                      <a:pos x="connsiteX1556" y="connsiteY1556"/>
                    </a:cxn>
                    <a:cxn ang="0">
                      <a:pos x="connsiteX1557" y="connsiteY1557"/>
                    </a:cxn>
                    <a:cxn ang="0">
                      <a:pos x="connsiteX1558" y="connsiteY1558"/>
                    </a:cxn>
                    <a:cxn ang="0">
                      <a:pos x="connsiteX1559" y="connsiteY1559"/>
                    </a:cxn>
                    <a:cxn ang="0">
                      <a:pos x="connsiteX1560" y="connsiteY1560"/>
                    </a:cxn>
                    <a:cxn ang="0">
                      <a:pos x="connsiteX1561" y="connsiteY1561"/>
                    </a:cxn>
                    <a:cxn ang="0">
                      <a:pos x="connsiteX1562" y="connsiteY1562"/>
                    </a:cxn>
                    <a:cxn ang="0">
                      <a:pos x="connsiteX1563" y="connsiteY1563"/>
                    </a:cxn>
                    <a:cxn ang="0">
                      <a:pos x="connsiteX1564" y="connsiteY1564"/>
                    </a:cxn>
                    <a:cxn ang="0">
                      <a:pos x="connsiteX1565" y="connsiteY1565"/>
                    </a:cxn>
                    <a:cxn ang="0">
                      <a:pos x="connsiteX1566" y="connsiteY1566"/>
                    </a:cxn>
                    <a:cxn ang="0">
                      <a:pos x="connsiteX1567" y="connsiteY1567"/>
                    </a:cxn>
                    <a:cxn ang="0">
                      <a:pos x="connsiteX1568" y="connsiteY1568"/>
                    </a:cxn>
                    <a:cxn ang="0">
                      <a:pos x="connsiteX1569" y="connsiteY1569"/>
                    </a:cxn>
                    <a:cxn ang="0">
                      <a:pos x="connsiteX1570" y="connsiteY1570"/>
                    </a:cxn>
                    <a:cxn ang="0">
                      <a:pos x="connsiteX1571" y="connsiteY1571"/>
                    </a:cxn>
                    <a:cxn ang="0">
                      <a:pos x="connsiteX1572" y="connsiteY1572"/>
                    </a:cxn>
                    <a:cxn ang="0">
                      <a:pos x="connsiteX1573" y="connsiteY1573"/>
                    </a:cxn>
                    <a:cxn ang="0">
                      <a:pos x="connsiteX1574" y="connsiteY1574"/>
                    </a:cxn>
                    <a:cxn ang="0">
                      <a:pos x="connsiteX1575" y="connsiteY1575"/>
                    </a:cxn>
                    <a:cxn ang="0">
                      <a:pos x="connsiteX1576" y="connsiteY1576"/>
                    </a:cxn>
                    <a:cxn ang="0">
                      <a:pos x="connsiteX1577" y="connsiteY1577"/>
                    </a:cxn>
                    <a:cxn ang="0">
                      <a:pos x="connsiteX1578" y="connsiteY1578"/>
                    </a:cxn>
                    <a:cxn ang="0">
                      <a:pos x="connsiteX1579" y="connsiteY1579"/>
                    </a:cxn>
                    <a:cxn ang="0">
                      <a:pos x="connsiteX1580" y="connsiteY1580"/>
                    </a:cxn>
                    <a:cxn ang="0">
                      <a:pos x="connsiteX1581" y="connsiteY1581"/>
                    </a:cxn>
                    <a:cxn ang="0">
                      <a:pos x="connsiteX1582" y="connsiteY1582"/>
                    </a:cxn>
                    <a:cxn ang="0">
                      <a:pos x="connsiteX1583" y="connsiteY1583"/>
                    </a:cxn>
                    <a:cxn ang="0">
                      <a:pos x="connsiteX1584" y="connsiteY1584"/>
                    </a:cxn>
                    <a:cxn ang="0">
                      <a:pos x="connsiteX1585" y="connsiteY1585"/>
                    </a:cxn>
                    <a:cxn ang="0">
                      <a:pos x="connsiteX1586" y="connsiteY1586"/>
                    </a:cxn>
                    <a:cxn ang="0">
                      <a:pos x="connsiteX1587" y="connsiteY1587"/>
                    </a:cxn>
                    <a:cxn ang="0">
                      <a:pos x="connsiteX1588" y="connsiteY1588"/>
                    </a:cxn>
                    <a:cxn ang="0">
                      <a:pos x="connsiteX1589" y="connsiteY1589"/>
                    </a:cxn>
                    <a:cxn ang="0">
                      <a:pos x="connsiteX1590" y="connsiteY1590"/>
                    </a:cxn>
                    <a:cxn ang="0">
                      <a:pos x="connsiteX1591" y="connsiteY1591"/>
                    </a:cxn>
                    <a:cxn ang="0">
                      <a:pos x="connsiteX1592" y="connsiteY1592"/>
                    </a:cxn>
                    <a:cxn ang="0">
                      <a:pos x="connsiteX1593" y="connsiteY1593"/>
                    </a:cxn>
                    <a:cxn ang="0">
                      <a:pos x="connsiteX1594" y="connsiteY1594"/>
                    </a:cxn>
                    <a:cxn ang="0">
                      <a:pos x="connsiteX1595" y="connsiteY1595"/>
                    </a:cxn>
                    <a:cxn ang="0">
                      <a:pos x="connsiteX1596" y="connsiteY1596"/>
                    </a:cxn>
                    <a:cxn ang="0">
                      <a:pos x="connsiteX1597" y="connsiteY1597"/>
                    </a:cxn>
                    <a:cxn ang="0">
                      <a:pos x="connsiteX1598" y="connsiteY1598"/>
                    </a:cxn>
                    <a:cxn ang="0">
                      <a:pos x="connsiteX1599" y="connsiteY1599"/>
                    </a:cxn>
                    <a:cxn ang="0">
                      <a:pos x="connsiteX1600" y="connsiteY1600"/>
                    </a:cxn>
                    <a:cxn ang="0">
                      <a:pos x="connsiteX1601" y="connsiteY1601"/>
                    </a:cxn>
                    <a:cxn ang="0">
                      <a:pos x="connsiteX1602" y="connsiteY1602"/>
                    </a:cxn>
                    <a:cxn ang="0">
                      <a:pos x="connsiteX1603" y="connsiteY1603"/>
                    </a:cxn>
                    <a:cxn ang="0">
                      <a:pos x="connsiteX1604" y="connsiteY1604"/>
                    </a:cxn>
                    <a:cxn ang="0">
                      <a:pos x="connsiteX1605" y="connsiteY1605"/>
                    </a:cxn>
                    <a:cxn ang="0">
                      <a:pos x="connsiteX1606" y="connsiteY1606"/>
                    </a:cxn>
                    <a:cxn ang="0">
                      <a:pos x="connsiteX1607" y="connsiteY1607"/>
                    </a:cxn>
                    <a:cxn ang="0">
                      <a:pos x="connsiteX1608" y="connsiteY1608"/>
                    </a:cxn>
                    <a:cxn ang="0">
                      <a:pos x="connsiteX1609" y="connsiteY1609"/>
                    </a:cxn>
                    <a:cxn ang="0">
                      <a:pos x="connsiteX1610" y="connsiteY1610"/>
                    </a:cxn>
                    <a:cxn ang="0">
                      <a:pos x="connsiteX1611" y="connsiteY1611"/>
                    </a:cxn>
                    <a:cxn ang="0">
                      <a:pos x="connsiteX1612" y="connsiteY1612"/>
                    </a:cxn>
                    <a:cxn ang="0">
                      <a:pos x="connsiteX1613" y="connsiteY1613"/>
                    </a:cxn>
                    <a:cxn ang="0">
                      <a:pos x="connsiteX1614" y="connsiteY1614"/>
                    </a:cxn>
                    <a:cxn ang="0">
                      <a:pos x="connsiteX1615" y="connsiteY1615"/>
                    </a:cxn>
                    <a:cxn ang="0">
                      <a:pos x="connsiteX1616" y="connsiteY1616"/>
                    </a:cxn>
                    <a:cxn ang="0">
                      <a:pos x="connsiteX1617" y="connsiteY1617"/>
                    </a:cxn>
                    <a:cxn ang="0">
                      <a:pos x="connsiteX1618" y="connsiteY1618"/>
                    </a:cxn>
                    <a:cxn ang="0">
                      <a:pos x="connsiteX1619" y="connsiteY1619"/>
                    </a:cxn>
                    <a:cxn ang="0">
                      <a:pos x="connsiteX1620" y="connsiteY1620"/>
                    </a:cxn>
                    <a:cxn ang="0">
                      <a:pos x="connsiteX1621" y="connsiteY1621"/>
                    </a:cxn>
                    <a:cxn ang="0">
                      <a:pos x="connsiteX1622" y="connsiteY1622"/>
                    </a:cxn>
                    <a:cxn ang="0">
                      <a:pos x="connsiteX1623" y="connsiteY1623"/>
                    </a:cxn>
                    <a:cxn ang="0">
                      <a:pos x="connsiteX1624" y="connsiteY1624"/>
                    </a:cxn>
                    <a:cxn ang="0">
                      <a:pos x="connsiteX1625" y="connsiteY1625"/>
                    </a:cxn>
                    <a:cxn ang="0">
                      <a:pos x="connsiteX1626" y="connsiteY1626"/>
                    </a:cxn>
                    <a:cxn ang="0">
                      <a:pos x="connsiteX1627" y="connsiteY1627"/>
                    </a:cxn>
                    <a:cxn ang="0">
                      <a:pos x="connsiteX1628" y="connsiteY1628"/>
                    </a:cxn>
                    <a:cxn ang="0">
                      <a:pos x="connsiteX1629" y="connsiteY1629"/>
                    </a:cxn>
                    <a:cxn ang="0">
                      <a:pos x="connsiteX1630" y="connsiteY1630"/>
                    </a:cxn>
                    <a:cxn ang="0">
                      <a:pos x="connsiteX1631" y="connsiteY1631"/>
                    </a:cxn>
                    <a:cxn ang="0">
                      <a:pos x="connsiteX1632" y="connsiteY1632"/>
                    </a:cxn>
                    <a:cxn ang="0">
                      <a:pos x="connsiteX1633" y="connsiteY1633"/>
                    </a:cxn>
                    <a:cxn ang="0">
                      <a:pos x="connsiteX1634" y="connsiteY1634"/>
                    </a:cxn>
                    <a:cxn ang="0">
                      <a:pos x="connsiteX1635" y="connsiteY1635"/>
                    </a:cxn>
                    <a:cxn ang="0">
                      <a:pos x="connsiteX1636" y="connsiteY1636"/>
                    </a:cxn>
                    <a:cxn ang="0">
                      <a:pos x="connsiteX1637" y="connsiteY1637"/>
                    </a:cxn>
                    <a:cxn ang="0">
                      <a:pos x="connsiteX1638" y="connsiteY1638"/>
                    </a:cxn>
                    <a:cxn ang="0">
                      <a:pos x="connsiteX1639" y="connsiteY1639"/>
                    </a:cxn>
                    <a:cxn ang="0">
                      <a:pos x="connsiteX1640" y="connsiteY1640"/>
                    </a:cxn>
                    <a:cxn ang="0">
                      <a:pos x="connsiteX1641" y="connsiteY1641"/>
                    </a:cxn>
                    <a:cxn ang="0">
                      <a:pos x="connsiteX1642" y="connsiteY1642"/>
                    </a:cxn>
                    <a:cxn ang="0">
                      <a:pos x="connsiteX1643" y="connsiteY1643"/>
                    </a:cxn>
                    <a:cxn ang="0">
                      <a:pos x="connsiteX1644" y="connsiteY1644"/>
                    </a:cxn>
                    <a:cxn ang="0">
                      <a:pos x="connsiteX1645" y="connsiteY1645"/>
                    </a:cxn>
                    <a:cxn ang="0">
                      <a:pos x="connsiteX1646" y="connsiteY1646"/>
                    </a:cxn>
                    <a:cxn ang="0">
                      <a:pos x="connsiteX1647" y="connsiteY1647"/>
                    </a:cxn>
                    <a:cxn ang="0">
                      <a:pos x="connsiteX1648" y="connsiteY1648"/>
                    </a:cxn>
                    <a:cxn ang="0">
                      <a:pos x="connsiteX1649" y="connsiteY1649"/>
                    </a:cxn>
                    <a:cxn ang="0">
                      <a:pos x="connsiteX1650" y="connsiteY1650"/>
                    </a:cxn>
                    <a:cxn ang="0">
                      <a:pos x="connsiteX1651" y="connsiteY1651"/>
                    </a:cxn>
                    <a:cxn ang="0">
                      <a:pos x="connsiteX1652" y="connsiteY1652"/>
                    </a:cxn>
                    <a:cxn ang="0">
                      <a:pos x="connsiteX1653" y="connsiteY1653"/>
                    </a:cxn>
                    <a:cxn ang="0">
                      <a:pos x="connsiteX1654" y="connsiteY1654"/>
                    </a:cxn>
                    <a:cxn ang="0">
                      <a:pos x="connsiteX1655" y="connsiteY1655"/>
                    </a:cxn>
                    <a:cxn ang="0">
                      <a:pos x="connsiteX1656" y="connsiteY1656"/>
                    </a:cxn>
                    <a:cxn ang="0">
                      <a:pos x="connsiteX1657" y="connsiteY1657"/>
                    </a:cxn>
                    <a:cxn ang="0">
                      <a:pos x="connsiteX1658" y="connsiteY1658"/>
                    </a:cxn>
                    <a:cxn ang="0">
                      <a:pos x="connsiteX1659" y="connsiteY1659"/>
                    </a:cxn>
                    <a:cxn ang="0">
                      <a:pos x="connsiteX1660" y="connsiteY1660"/>
                    </a:cxn>
                    <a:cxn ang="0">
                      <a:pos x="connsiteX1661" y="connsiteY1661"/>
                    </a:cxn>
                    <a:cxn ang="0">
                      <a:pos x="connsiteX1662" y="connsiteY1662"/>
                    </a:cxn>
                    <a:cxn ang="0">
                      <a:pos x="connsiteX1663" y="connsiteY1663"/>
                    </a:cxn>
                    <a:cxn ang="0">
                      <a:pos x="connsiteX1664" y="connsiteY1664"/>
                    </a:cxn>
                    <a:cxn ang="0">
                      <a:pos x="connsiteX1665" y="connsiteY1665"/>
                    </a:cxn>
                    <a:cxn ang="0">
                      <a:pos x="connsiteX1666" y="connsiteY1666"/>
                    </a:cxn>
                    <a:cxn ang="0">
                      <a:pos x="connsiteX1667" y="connsiteY1667"/>
                    </a:cxn>
                    <a:cxn ang="0">
                      <a:pos x="connsiteX1668" y="connsiteY1668"/>
                    </a:cxn>
                    <a:cxn ang="0">
                      <a:pos x="connsiteX1669" y="connsiteY1669"/>
                    </a:cxn>
                    <a:cxn ang="0">
                      <a:pos x="connsiteX1670" y="connsiteY1670"/>
                    </a:cxn>
                    <a:cxn ang="0">
                      <a:pos x="connsiteX1671" y="connsiteY1671"/>
                    </a:cxn>
                    <a:cxn ang="0">
                      <a:pos x="connsiteX1672" y="connsiteY1672"/>
                    </a:cxn>
                    <a:cxn ang="0">
                      <a:pos x="connsiteX1673" y="connsiteY1673"/>
                    </a:cxn>
                    <a:cxn ang="0">
                      <a:pos x="connsiteX1674" y="connsiteY1674"/>
                    </a:cxn>
                    <a:cxn ang="0">
                      <a:pos x="connsiteX1675" y="connsiteY1675"/>
                    </a:cxn>
                    <a:cxn ang="0">
                      <a:pos x="connsiteX1676" y="connsiteY1676"/>
                    </a:cxn>
                    <a:cxn ang="0">
                      <a:pos x="connsiteX1677" y="connsiteY1677"/>
                    </a:cxn>
                    <a:cxn ang="0">
                      <a:pos x="connsiteX1678" y="connsiteY1678"/>
                    </a:cxn>
                    <a:cxn ang="0">
                      <a:pos x="connsiteX1679" y="connsiteY1679"/>
                    </a:cxn>
                    <a:cxn ang="0">
                      <a:pos x="connsiteX1680" y="connsiteY1680"/>
                    </a:cxn>
                    <a:cxn ang="0">
                      <a:pos x="connsiteX1681" y="connsiteY1681"/>
                    </a:cxn>
                    <a:cxn ang="0">
                      <a:pos x="connsiteX1682" y="connsiteY1682"/>
                    </a:cxn>
                    <a:cxn ang="0">
                      <a:pos x="connsiteX1683" y="connsiteY1683"/>
                    </a:cxn>
                    <a:cxn ang="0">
                      <a:pos x="connsiteX1684" y="connsiteY1684"/>
                    </a:cxn>
                    <a:cxn ang="0">
                      <a:pos x="connsiteX1685" y="connsiteY1685"/>
                    </a:cxn>
                    <a:cxn ang="0">
                      <a:pos x="connsiteX1686" y="connsiteY1686"/>
                    </a:cxn>
                    <a:cxn ang="0">
                      <a:pos x="connsiteX1687" y="connsiteY1687"/>
                    </a:cxn>
                    <a:cxn ang="0">
                      <a:pos x="connsiteX1688" y="connsiteY1688"/>
                    </a:cxn>
                    <a:cxn ang="0">
                      <a:pos x="connsiteX1689" y="connsiteY1689"/>
                    </a:cxn>
                    <a:cxn ang="0">
                      <a:pos x="connsiteX1690" y="connsiteY1690"/>
                    </a:cxn>
                    <a:cxn ang="0">
                      <a:pos x="connsiteX1691" y="connsiteY1691"/>
                    </a:cxn>
                    <a:cxn ang="0">
                      <a:pos x="connsiteX1692" y="connsiteY1692"/>
                    </a:cxn>
                    <a:cxn ang="0">
                      <a:pos x="connsiteX1693" y="connsiteY1693"/>
                    </a:cxn>
                    <a:cxn ang="0">
                      <a:pos x="connsiteX1694" y="connsiteY1694"/>
                    </a:cxn>
                    <a:cxn ang="0">
                      <a:pos x="connsiteX1695" y="connsiteY1695"/>
                    </a:cxn>
                    <a:cxn ang="0">
                      <a:pos x="connsiteX1696" y="connsiteY1696"/>
                    </a:cxn>
                    <a:cxn ang="0">
                      <a:pos x="connsiteX1697" y="connsiteY1697"/>
                    </a:cxn>
                    <a:cxn ang="0">
                      <a:pos x="connsiteX1698" y="connsiteY1698"/>
                    </a:cxn>
                    <a:cxn ang="0">
                      <a:pos x="connsiteX1699" y="connsiteY1699"/>
                    </a:cxn>
                    <a:cxn ang="0">
                      <a:pos x="connsiteX1700" y="connsiteY1700"/>
                    </a:cxn>
                    <a:cxn ang="0">
                      <a:pos x="connsiteX1701" y="connsiteY1701"/>
                    </a:cxn>
                    <a:cxn ang="0">
                      <a:pos x="connsiteX1702" y="connsiteY1702"/>
                    </a:cxn>
                    <a:cxn ang="0">
                      <a:pos x="connsiteX1703" y="connsiteY1703"/>
                    </a:cxn>
                    <a:cxn ang="0">
                      <a:pos x="connsiteX1704" y="connsiteY1704"/>
                    </a:cxn>
                    <a:cxn ang="0">
                      <a:pos x="connsiteX1705" y="connsiteY1705"/>
                    </a:cxn>
                    <a:cxn ang="0">
                      <a:pos x="connsiteX1706" y="connsiteY1706"/>
                    </a:cxn>
                    <a:cxn ang="0">
                      <a:pos x="connsiteX1707" y="connsiteY1707"/>
                    </a:cxn>
                    <a:cxn ang="0">
                      <a:pos x="connsiteX1708" y="connsiteY1708"/>
                    </a:cxn>
                    <a:cxn ang="0">
                      <a:pos x="connsiteX1709" y="connsiteY1709"/>
                    </a:cxn>
                    <a:cxn ang="0">
                      <a:pos x="connsiteX1710" y="connsiteY1710"/>
                    </a:cxn>
                    <a:cxn ang="0">
                      <a:pos x="connsiteX1711" y="connsiteY1711"/>
                    </a:cxn>
                    <a:cxn ang="0">
                      <a:pos x="connsiteX1712" y="connsiteY1712"/>
                    </a:cxn>
                    <a:cxn ang="0">
                      <a:pos x="connsiteX1713" y="connsiteY1713"/>
                    </a:cxn>
                    <a:cxn ang="0">
                      <a:pos x="connsiteX1714" y="connsiteY1714"/>
                    </a:cxn>
                    <a:cxn ang="0">
                      <a:pos x="connsiteX1715" y="connsiteY1715"/>
                    </a:cxn>
                    <a:cxn ang="0">
                      <a:pos x="connsiteX1716" y="connsiteY1716"/>
                    </a:cxn>
                    <a:cxn ang="0">
                      <a:pos x="connsiteX1717" y="connsiteY1717"/>
                    </a:cxn>
                    <a:cxn ang="0">
                      <a:pos x="connsiteX1718" y="connsiteY1718"/>
                    </a:cxn>
                    <a:cxn ang="0">
                      <a:pos x="connsiteX1719" y="connsiteY1719"/>
                    </a:cxn>
                    <a:cxn ang="0">
                      <a:pos x="connsiteX1720" y="connsiteY1720"/>
                    </a:cxn>
                    <a:cxn ang="0">
                      <a:pos x="connsiteX1721" y="connsiteY1721"/>
                    </a:cxn>
                    <a:cxn ang="0">
                      <a:pos x="connsiteX1722" y="connsiteY1722"/>
                    </a:cxn>
                    <a:cxn ang="0">
                      <a:pos x="connsiteX1723" y="connsiteY1723"/>
                    </a:cxn>
                    <a:cxn ang="0">
                      <a:pos x="connsiteX1724" y="connsiteY1724"/>
                    </a:cxn>
                    <a:cxn ang="0">
                      <a:pos x="connsiteX1725" y="connsiteY1725"/>
                    </a:cxn>
                    <a:cxn ang="0">
                      <a:pos x="connsiteX1726" y="connsiteY1726"/>
                    </a:cxn>
                    <a:cxn ang="0">
                      <a:pos x="connsiteX1727" y="connsiteY1727"/>
                    </a:cxn>
                    <a:cxn ang="0">
                      <a:pos x="connsiteX1728" y="connsiteY1728"/>
                    </a:cxn>
                    <a:cxn ang="0">
                      <a:pos x="connsiteX1729" y="connsiteY1729"/>
                    </a:cxn>
                    <a:cxn ang="0">
                      <a:pos x="connsiteX1730" y="connsiteY1730"/>
                    </a:cxn>
                    <a:cxn ang="0">
                      <a:pos x="connsiteX1731" y="connsiteY1731"/>
                    </a:cxn>
                    <a:cxn ang="0">
                      <a:pos x="connsiteX1732" y="connsiteY1732"/>
                    </a:cxn>
                    <a:cxn ang="0">
                      <a:pos x="connsiteX1733" y="connsiteY1733"/>
                    </a:cxn>
                    <a:cxn ang="0">
                      <a:pos x="connsiteX1734" y="connsiteY1734"/>
                    </a:cxn>
                    <a:cxn ang="0">
                      <a:pos x="connsiteX1735" y="connsiteY1735"/>
                    </a:cxn>
                    <a:cxn ang="0">
                      <a:pos x="connsiteX1736" y="connsiteY1736"/>
                    </a:cxn>
                    <a:cxn ang="0">
                      <a:pos x="connsiteX1737" y="connsiteY1737"/>
                    </a:cxn>
                    <a:cxn ang="0">
                      <a:pos x="connsiteX1738" y="connsiteY1738"/>
                    </a:cxn>
                    <a:cxn ang="0">
                      <a:pos x="connsiteX1739" y="connsiteY1739"/>
                    </a:cxn>
                    <a:cxn ang="0">
                      <a:pos x="connsiteX1740" y="connsiteY1740"/>
                    </a:cxn>
                    <a:cxn ang="0">
                      <a:pos x="connsiteX1741" y="connsiteY1741"/>
                    </a:cxn>
                    <a:cxn ang="0">
                      <a:pos x="connsiteX1742" y="connsiteY1742"/>
                    </a:cxn>
                    <a:cxn ang="0">
                      <a:pos x="connsiteX1743" y="connsiteY1743"/>
                    </a:cxn>
                    <a:cxn ang="0">
                      <a:pos x="connsiteX1744" y="connsiteY1744"/>
                    </a:cxn>
                    <a:cxn ang="0">
                      <a:pos x="connsiteX1745" y="connsiteY1745"/>
                    </a:cxn>
                    <a:cxn ang="0">
                      <a:pos x="connsiteX1746" y="connsiteY1746"/>
                    </a:cxn>
                    <a:cxn ang="0">
                      <a:pos x="connsiteX1747" y="connsiteY1747"/>
                    </a:cxn>
                    <a:cxn ang="0">
                      <a:pos x="connsiteX1748" y="connsiteY1748"/>
                    </a:cxn>
                    <a:cxn ang="0">
                      <a:pos x="connsiteX1749" y="connsiteY1749"/>
                    </a:cxn>
                    <a:cxn ang="0">
                      <a:pos x="connsiteX1750" y="connsiteY1750"/>
                    </a:cxn>
                    <a:cxn ang="0">
                      <a:pos x="connsiteX1751" y="connsiteY1751"/>
                    </a:cxn>
                    <a:cxn ang="0">
                      <a:pos x="connsiteX1752" y="connsiteY1752"/>
                    </a:cxn>
                    <a:cxn ang="0">
                      <a:pos x="connsiteX1753" y="connsiteY1753"/>
                    </a:cxn>
                    <a:cxn ang="0">
                      <a:pos x="connsiteX1754" y="connsiteY1754"/>
                    </a:cxn>
                    <a:cxn ang="0">
                      <a:pos x="connsiteX1755" y="connsiteY1755"/>
                    </a:cxn>
                    <a:cxn ang="0">
                      <a:pos x="connsiteX1756" y="connsiteY1756"/>
                    </a:cxn>
                    <a:cxn ang="0">
                      <a:pos x="connsiteX1757" y="connsiteY1757"/>
                    </a:cxn>
                    <a:cxn ang="0">
                      <a:pos x="connsiteX1758" y="connsiteY1758"/>
                    </a:cxn>
                    <a:cxn ang="0">
                      <a:pos x="connsiteX1759" y="connsiteY1759"/>
                    </a:cxn>
                    <a:cxn ang="0">
                      <a:pos x="connsiteX1760" y="connsiteY1760"/>
                    </a:cxn>
                    <a:cxn ang="0">
                      <a:pos x="connsiteX1761" y="connsiteY1761"/>
                    </a:cxn>
                    <a:cxn ang="0">
                      <a:pos x="connsiteX1762" y="connsiteY1762"/>
                    </a:cxn>
                    <a:cxn ang="0">
                      <a:pos x="connsiteX1763" y="connsiteY1763"/>
                    </a:cxn>
                    <a:cxn ang="0">
                      <a:pos x="connsiteX1764" y="connsiteY1764"/>
                    </a:cxn>
                    <a:cxn ang="0">
                      <a:pos x="connsiteX1765" y="connsiteY1765"/>
                    </a:cxn>
                    <a:cxn ang="0">
                      <a:pos x="connsiteX1766" y="connsiteY1766"/>
                    </a:cxn>
                    <a:cxn ang="0">
                      <a:pos x="connsiteX1767" y="connsiteY1767"/>
                    </a:cxn>
                    <a:cxn ang="0">
                      <a:pos x="connsiteX1768" y="connsiteY1768"/>
                    </a:cxn>
                    <a:cxn ang="0">
                      <a:pos x="connsiteX1769" y="connsiteY1769"/>
                    </a:cxn>
                    <a:cxn ang="0">
                      <a:pos x="connsiteX1770" y="connsiteY1770"/>
                    </a:cxn>
                    <a:cxn ang="0">
                      <a:pos x="connsiteX1771" y="connsiteY1771"/>
                    </a:cxn>
                    <a:cxn ang="0">
                      <a:pos x="connsiteX1772" y="connsiteY1772"/>
                    </a:cxn>
                    <a:cxn ang="0">
                      <a:pos x="connsiteX1773" y="connsiteY1773"/>
                    </a:cxn>
                    <a:cxn ang="0">
                      <a:pos x="connsiteX1774" y="connsiteY1774"/>
                    </a:cxn>
                    <a:cxn ang="0">
                      <a:pos x="connsiteX1775" y="connsiteY1775"/>
                    </a:cxn>
                    <a:cxn ang="0">
                      <a:pos x="connsiteX1776" y="connsiteY1776"/>
                    </a:cxn>
                    <a:cxn ang="0">
                      <a:pos x="connsiteX1777" y="connsiteY1777"/>
                    </a:cxn>
                    <a:cxn ang="0">
                      <a:pos x="connsiteX1778" y="connsiteY1778"/>
                    </a:cxn>
                    <a:cxn ang="0">
                      <a:pos x="connsiteX1779" y="connsiteY1779"/>
                    </a:cxn>
                    <a:cxn ang="0">
                      <a:pos x="connsiteX1780" y="connsiteY1780"/>
                    </a:cxn>
                    <a:cxn ang="0">
                      <a:pos x="connsiteX1781" y="connsiteY1781"/>
                    </a:cxn>
                    <a:cxn ang="0">
                      <a:pos x="connsiteX1782" y="connsiteY1782"/>
                    </a:cxn>
                    <a:cxn ang="0">
                      <a:pos x="connsiteX1783" y="connsiteY1783"/>
                    </a:cxn>
                    <a:cxn ang="0">
                      <a:pos x="connsiteX1784" y="connsiteY1784"/>
                    </a:cxn>
                    <a:cxn ang="0">
                      <a:pos x="connsiteX1785" y="connsiteY1785"/>
                    </a:cxn>
                    <a:cxn ang="0">
                      <a:pos x="connsiteX1786" y="connsiteY1786"/>
                    </a:cxn>
                    <a:cxn ang="0">
                      <a:pos x="connsiteX1787" y="connsiteY1787"/>
                    </a:cxn>
                    <a:cxn ang="0">
                      <a:pos x="connsiteX1788" y="connsiteY1788"/>
                    </a:cxn>
                    <a:cxn ang="0">
                      <a:pos x="connsiteX1789" y="connsiteY1789"/>
                    </a:cxn>
                    <a:cxn ang="0">
                      <a:pos x="connsiteX1790" y="connsiteY1790"/>
                    </a:cxn>
                    <a:cxn ang="0">
                      <a:pos x="connsiteX1791" y="connsiteY1791"/>
                    </a:cxn>
                    <a:cxn ang="0">
                      <a:pos x="connsiteX1792" y="connsiteY1792"/>
                    </a:cxn>
                    <a:cxn ang="0">
                      <a:pos x="connsiteX1793" y="connsiteY1793"/>
                    </a:cxn>
                    <a:cxn ang="0">
                      <a:pos x="connsiteX1794" y="connsiteY1794"/>
                    </a:cxn>
                    <a:cxn ang="0">
                      <a:pos x="connsiteX1795" y="connsiteY1795"/>
                    </a:cxn>
                    <a:cxn ang="0">
                      <a:pos x="connsiteX1796" y="connsiteY1796"/>
                    </a:cxn>
                    <a:cxn ang="0">
                      <a:pos x="connsiteX1797" y="connsiteY1797"/>
                    </a:cxn>
                    <a:cxn ang="0">
                      <a:pos x="connsiteX1798" y="connsiteY1798"/>
                    </a:cxn>
                    <a:cxn ang="0">
                      <a:pos x="connsiteX1799" y="connsiteY1799"/>
                    </a:cxn>
                    <a:cxn ang="0">
                      <a:pos x="connsiteX1800" y="connsiteY1800"/>
                    </a:cxn>
                    <a:cxn ang="0">
                      <a:pos x="connsiteX1801" y="connsiteY1801"/>
                    </a:cxn>
                    <a:cxn ang="0">
                      <a:pos x="connsiteX1802" y="connsiteY1802"/>
                    </a:cxn>
                    <a:cxn ang="0">
                      <a:pos x="connsiteX1803" y="connsiteY1803"/>
                    </a:cxn>
                    <a:cxn ang="0">
                      <a:pos x="connsiteX1804" y="connsiteY1804"/>
                    </a:cxn>
                    <a:cxn ang="0">
                      <a:pos x="connsiteX1805" y="connsiteY1805"/>
                    </a:cxn>
                    <a:cxn ang="0">
                      <a:pos x="connsiteX1806" y="connsiteY1806"/>
                    </a:cxn>
                    <a:cxn ang="0">
                      <a:pos x="connsiteX1807" y="connsiteY1807"/>
                    </a:cxn>
                    <a:cxn ang="0">
                      <a:pos x="connsiteX1808" y="connsiteY1808"/>
                    </a:cxn>
                    <a:cxn ang="0">
                      <a:pos x="connsiteX1809" y="connsiteY1809"/>
                    </a:cxn>
                    <a:cxn ang="0">
                      <a:pos x="connsiteX1810" y="connsiteY1810"/>
                    </a:cxn>
                    <a:cxn ang="0">
                      <a:pos x="connsiteX1811" y="connsiteY1811"/>
                    </a:cxn>
                    <a:cxn ang="0">
                      <a:pos x="connsiteX1812" y="connsiteY1812"/>
                    </a:cxn>
                    <a:cxn ang="0">
                      <a:pos x="connsiteX1813" y="connsiteY1813"/>
                    </a:cxn>
                    <a:cxn ang="0">
                      <a:pos x="connsiteX1814" y="connsiteY1814"/>
                    </a:cxn>
                    <a:cxn ang="0">
                      <a:pos x="connsiteX1815" y="connsiteY1815"/>
                    </a:cxn>
                    <a:cxn ang="0">
                      <a:pos x="connsiteX1816" y="connsiteY1816"/>
                    </a:cxn>
                    <a:cxn ang="0">
                      <a:pos x="connsiteX1817" y="connsiteY1817"/>
                    </a:cxn>
                    <a:cxn ang="0">
                      <a:pos x="connsiteX1818" y="connsiteY1818"/>
                    </a:cxn>
                    <a:cxn ang="0">
                      <a:pos x="connsiteX1819" y="connsiteY1819"/>
                    </a:cxn>
                    <a:cxn ang="0">
                      <a:pos x="connsiteX1820" y="connsiteY1820"/>
                    </a:cxn>
                    <a:cxn ang="0">
                      <a:pos x="connsiteX1821" y="connsiteY1821"/>
                    </a:cxn>
                    <a:cxn ang="0">
                      <a:pos x="connsiteX1822" y="connsiteY1822"/>
                    </a:cxn>
                    <a:cxn ang="0">
                      <a:pos x="connsiteX1823" y="connsiteY1823"/>
                    </a:cxn>
                    <a:cxn ang="0">
                      <a:pos x="connsiteX1824" y="connsiteY1824"/>
                    </a:cxn>
                    <a:cxn ang="0">
                      <a:pos x="connsiteX1825" y="connsiteY1825"/>
                    </a:cxn>
                    <a:cxn ang="0">
                      <a:pos x="connsiteX1826" y="connsiteY1826"/>
                    </a:cxn>
                    <a:cxn ang="0">
                      <a:pos x="connsiteX1827" y="connsiteY1827"/>
                    </a:cxn>
                    <a:cxn ang="0">
                      <a:pos x="connsiteX1828" y="connsiteY1828"/>
                    </a:cxn>
                    <a:cxn ang="0">
                      <a:pos x="connsiteX1829" y="connsiteY1829"/>
                    </a:cxn>
                    <a:cxn ang="0">
                      <a:pos x="connsiteX1830" y="connsiteY1830"/>
                    </a:cxn>
                    <a:cxn ang="0">
                      <a:pos x="connsiteX1831" y="connsiteY1831"/>
                    </a:cxn>
                    <a:cxn ang="0">
                      <a:pos x="connsiteX1832" y="connsiteY1832"/>
                    </a:cxn>
                    <a:cxn ang="0">
                      <a:pos x="connsiteX1833" y="connsiteY1833"/>
                    </a:cxn>
                    <a:cxn ang="0">
                      <a:pos x="connsiteX1834" y="connsiteY1834"/>
                    </a:cxn>
                    <a:cxn ang="0">
                      <a:pos x="connsiteX1835" y="connsiteY1835"/>
                    </a:cxn>
                    <a:cxn ang="0">
                      <a:pos x="connsiteX1836" y="connsiteY1836"/>
                    </a:cxn>
                    <a:cxn ang="0">
                      <a:pos x="connsiteX1837" y="connsiteY1837"/>
                    </a:cxn>
                    <a:cxn ang="0">
                      <a:pos x="connsiteX1838" y="connsiteY1838"/>
                    </a:cxn>
                    <a:cxn ang="0">
                      <a:pos x="connsiteX1839" y="connsiteY1839"/>
                    </a:cxn>
                    <a:cxn ang="0">
                      <a:pos x="connsiteX1840" y="connsiteY1840"/>
                    </a:cxn>
                    <a:cxn ang="0">
                      <a:pos x="connsiteX1841" y="connsiteY1841"/>
                    </a:cxn>
                    <a:cxn ang="0">
                      <a:pos x="connsiteX1842" y="connsiteY1842"/>
                    </a:cxn>
                    <a:cxn ang="0">
                      <a:pos x="connsiteX1843" y="connsiteY1843"/>
                    </a:cxn>
                    <a:cxn ang="0">
                      <a:pos x="connsiteX1844" y="connsiteY1844"/>
                    </a:cxn>
                    <a:cxn ang="0">
                      <a:pos x="connsiteX1845" y="connsiteY1845"/>
                    </a:cxn>
                    <a:cxn ang="0">
                      <a:pos x="connsiteX1846" y="connsiteY1846"/>
                    </a:cxn>
                    <a:cxn ang="0">
                      <a:pos x="connsiteX1847" y="connsiteY1847"/>
                    </a:cxn>
                    <a:cxn ang="0">
                      <a:pos x="connsiteX1848" y="connsiteY1848"/>
                    </a:cxn>
                    <a:cxn ang="0">
                      <a:pos x="connsiteX1849" y="connsiteY1849"/>
                    </a:cxn>
                    <a:cxn ang="0">
                      <a:pos x="connsiteX1850" y="connsiteY1850"/>
                    </a:cxn>
                    <a:cxn ang="0">
                      <a:pos x="connsiteX1851" y="connsiteY1851"/>
                    </a:cxn>
                    <a:cxn ang="0">
                      <a:pos x="connsiteX1852" y="connsiteY1852"/>
                    </a:cxn>
                    <a:cxn ang="0">
                      <a:pos x="connsiteX1853" y="connsiteY1853"/>
                    </a:cxn>
                    <a:cxn ang="0">
                      <a:pos x="connsiteX1854" y="connsiteY1854"/>
                    </a:cxn>
                    <a:cxn ang="0">
                      <a:pos x="connsiteX1855" y="connsiteY1855"/>
                    </a:cxn>
                    <a:cxn ang="0">
                      <a:pos x="connsiteX1856" y="connsiteY1856"/>
                    </a:cxn>
                    <a:cxn ang="0">
                      <a:pos x="connsiteX1857" y="connsiteY1857"/>
                    </a:cxn>
                    <a:cxn ang="0">
                      <a:pos x="connsiteX1858" y="connsiteY1858"/>
                    </a:cxn>
                    <a:cxn ang="0">
                      <a:pos x="connsiteX1859" y="connsiteY1859"/>
                    </a:cxn>
                    <a:cxn ang="0">
                      <a:pos x="connsiteX1860" y="connsiteY1860"/>
                    </a:cxn>
                    <a:cxn ang="0">
                      <a:pos x="connsiteX1861" y="connsiteY1861"/>
                    </a:cxn>
                    <a:cxn ang="0">
                      <a:pos x="connsiteX1862" y="connsiteY1862"/>
                    </a:cxn>
                    <a:cxn ang="0">
                      <a:pos x="connsiteX1863" y="connsiteY1863"/>
                    </a:cxn>
                    <a:cxn ang="0">
                      <a:pos x="connsiteX1864" y="connsiteY1864"/>
                    </a:cxn>
                    <a:cxn ang="0">
                      <a:pos x="connsiteX1865" y="connsiteY1865"/>
                    </a:cxn>
                    <a:cxn ang="0">
                      <a:pos x="connsiteX1866" y="connsiteY1866"/>
                    </a:cxn>
                    <a:cxn ang="0">
                      <a:pos x="connsiteX1867" y="connsiteY1867"/>
                    </a:cxn>
                    <a:cxn ang="0">
                      <a:pos x="connsiteX1868" y="connsiteY1868"/>
                    </a:cxn>
                    <a:cxn ang="0">
                      <a:pos x="connsiteX1869" y="connsiteY1869"/>
                    </a:cxn>
                    <a:cxn ang="0">
                      <a:pos x="connsiteX1870" y="connsiteY1870"/>
                    </a:cxn>
                    <a:cxn ang="0">
                      <a:pos x="connsiteX1871" y="connsiteY1871"/>
                    </a:cxn>
                    <a:cxn ang="0">
                      <a:pos x="connsiteX1872" y="connsiteY1872"/>
                    </a:cxn>
                    <a:cxn ang="0">
                      <a:pos x="connsiteX1873" y="connsiteY1873"/>
                    </a:cxn>
                    <a:cxn ang="0">
                      <a:pos x="connsiteX1874" y="connsiteY1874"/>
                    </a:cxn>
                    <a:cxn ang="0">
                      <a:pos x="connsiteX1875" y="connsiteY1875"/>
                    </a:cxn>
                    <a:cxn ang="0">
                      <a:pos x="connsiteX1876" y="connsiteY1876"/>
                    </a:cxn>
                    <a:cxn ang="0">
                      <a:pos x="connsiteX1877" y="connsiteY1877"/>
                    </a:cxn>
                    <a:cxn ang="0">
                      <a:pos x="connsiteX1878" y="connsiteY1878"/>
                    </a:cxn>
                    <a:cxn ang="0">
                      <a:pos x="connsiteX1879" y="connsiteY1879"/>
                    </a:cxn>
                    <a:cxn ang="0">
                      <a:pos x="connsiteX1880" y="connsiteY1880"/>
                    </a:cxn>
                    <a:cxn ang="0">
                      <a:pos x="connsiteX1881" y="connsiteY1881"/>
                    </a:cxn>
                    <a:cxn ang="0">
                      <a:pos x="connsiteX1882" y="connsiteY1882"/>
                    </a:cxn>
                    <a:cxn ang="0">
                      <a:pos x="connsiteX1883" y="connsiteY1883"/>
                    </a:cxn>
                    <a:cxn ang="0">
                      <a:pos x="connsiteX1884" y="connsiteY1884"/>
                    </a:cxn>
                    <a:cxn ang="0">
                      <a:pos x="connsiteX1885" y="connsiteY1885"/>
                    </a:cxn>
                    <a:cxn ang="0">
                      <a:pos x="connsiteX1886" y="connsiteY1886"/>
                    </a:cxn>
                    <a:cxn ang="0">
                      <a:pos x="connsiteX1887" y="connsiteY1887"/>
                    </a:cxn>
                    <a:cxn ang="0">
                      <a:pos x="connsiteX1888" y="connsiteY1888"/>
                    </a:cxn>
                    <a:cxn ang="0">
                      <a:pos x="connsiteX1889" y="connsiteY1889"/>
                    </a:cxn>
                    <a:cxn ang="0">
                      <a:pos x="connsiteX1890" y="connsiteY1890"/>
                    </a:cxn>
                    <a:cxn ang="0">
                      <a:pos x="connsiteX1891" y="connsiteY1891"/>
                    </a:cxn>
                    <a:cxn ang="0">
                      <a:pos x="connsiteX1892" y="connsiteY1892"/>
                    </a:cxn>
                    <a:cxn ang="0">
                      <a:pos x="connsiteX1893" y="connsiteY1893"/>
                    </a:cxn>
                    <a:cxn ang="0">
                      <a:pos x="connsiteX1894" y="connsiteY1894"/>
                    </a:cxn>
                    <a:cxn ang="0">
                      <a:pos x="connsiteX1895" y="connsiteY1895"/>
                    </a:cxn>
                    <a:cxn ang="0">
                      <a:pos x="connsiteX1896" y="connsiteY1896"/>
                    </a:cxn>
                    <a:cxn ang="0">
                      <a:pos x="connsiteX1897" y="connsiteY1897"/>
                    </a:cxn>
                    <a:cxn ang="0">
                      <a:pos x="connsiteX1898" y="connsiteY1898"/>
                    </a:cxn>
                    <a:cxn ang="0">
                      <a:pos x="connsiteX1899" y="connsiteY1899"/>
                    </a:cxn>
                    <a:cxn ang="0">
                      <a:pos x="connsiteX1900" y="connsiteY1900"/>
                    </a:cxn>
                    <a:cxn ang="0">
                      <a:pos x="connsiteX1901" y="connsiteY1901"/>
                    </a:cxn>
                    <a:cxn ang="0">
                      <a:pos x="connsiteX1902" y="connsiteY1902"/>
                    </a:cxn>
                    <a:cxn ang="0">
                      <a:pos x="connsiteX1903" y="connsiteY1903"/>
                    </a:cxn>
                    <a:cxn ang="0">
                      <a:pos x="connsiteX1904" y="connsiteY1904"/>
                    </a:cxn>
                    <a:cxn ang="0">
                      <a:pos x="connsiteX1905" y="connsiteY1905"/>
                    </a:cxn>
                    <a:cxn ang="0">
                      <a:pos x="connsiteX1906" y="connsiteY1906"/>
                    </a:cxn>
                    <a:cxn ang="0">
                      <a:pos x="connsiteX1907" y="connsiteY1907"/>
                    </a:cxn>
                    <a:cxn ang="0">
                      <a:pos x="connsiteX1908" y="connsiteY1908"/>
                    </a:cxn>
                    <a:cxn ang="0">
                      <a:pos x="connsiteX1909" y="connsiteY1909"/>
                    </a:cxn>
                    <a:cxn ang="0">
                      <a:pos x="connsiteX1910" y="connsiteY1910"/>
                    </a:cxn>
                    <a:cxn ang="0">
                      <a:pos x="connsiteX1911" y="connsiteY1911"/>
                    </a:cxn>
                    <a:cxn ang="0">
                      <a:pos x="connsiteX1912" y="connsiteY1912"/>
                    </a:cxn>
                    <a:cxn ang="0">
                      <a:pos x="connsiteX1913" y="connsiteY1913"/>
                    </a:cxn>
                    <a:cxn ang="0">
                      <a:pos x="connsiteX1914" y="connsiteY1914"/>
                    </a:cxn>
                    <a:cxn ang="0">
                      <a:pos x="connsiteX1915" y="connsiteY1915"/>
                    </a:cxn>
                    <a:cxn ang="0">
                      <a:pos x="connsiteX1916" y="connsiteY1916"/>
                    </a:cxn>
                    <a:cxn ang="0">
                      <a:pos x="connsiteX1917" y="connsiteY1917"/>
                    </a:cxn>
                    <a:cxn ang="0">
                      <a:pos x="connsiteX1918" y="connsiteY1918"/>
                    </a:cxn>
                    <a:cxn ang="0">
                      <a:pos x="connsiteX1919" y="connsiteY1919"/>
                    </a:cxn>
                    <a:cxn ang="0">
                      <a:pos x="connsiteX1920" y="connsiteY1920"/>
                    </a:cxn>
                    <a:cxn ang="0">
                      <a:pos x="connsiteX1921" y="connsiteY1921"/>
                    </a:cxn>
                    <a:cxn ang="0">
                      <a:pos x="connsiteX1922" y="connsiteY1922"/>
                    </a:cxn>
                    <a:cxn ang="0">
                      <a:pos x="connsiteX1923" y="connsiteY1923"/>
                    </a:cxn>
                    <a:cxn ang="0">
                      <a:pos x="connsiteX1924" y="connsiteY1924"/>
                    </a:cxn>
                    <a:cxn ang="0">
                      <a:pos x="connsiteX1925" y="connsiteY1925"/>
                    </a:cxn>
                    <a:cxn ang="0">
                      <a:pos x="connsiteX1926" y="connsiteY1926"/>
                    </a:cxn>
                    <a:cxn ang="0">
                      <a:pos x="connsiteX1927" y="connsiteY1927"/>
                    </a:cxn>
                    <a:cxn ang="0">
                      <a:pos x="connsiteX1928" y="connsiteY1928"/>
                    </a:cxn>
                    <a:cxn ang="0">
                      <a:pos x="connsiteX1929" y="connsiteY1929"/>
                    </a:cxn>
                    <a:cxn ang="0">
                      <a:pos x="connsiteX1930" y="connsiteY1930"/>
                    </a:cxn>
                    <a:cxn ang="0">
                      <a:pos x="connsiteX1931" y="connsiteY1931"/>
                    </a:cxn>
                    <a:cxn ang="0">
                      <a:pos x="connsiteX1932" y="connsiteY1932"/>
                    </a:cxn>
                    <a:cxn ang="0">
                      <a:pos x="connsiteX1933" y="connsiteY1933"/>
                    </a:cxn>
                    <a:cxn ang="0">
                      <a:pos x="connsiteX1934" y="connsiteY1934"/>
                    </a:cxn>
                    <a:cxn ang="0">
                      <a:pos x="connsiteX1935" y="connsiteY1935"/>
                    </a:cxn>
                    <a:cxn ang="0">
                      <a:pos x="connsiteX1936" y="connsiteY1936"/>
                    </a:cxn>
                    <a:cxn ang="0">
                      <a:pos x="connsiteX1937" y="connsiteY1937"/>
                    </a:cxn>
                    <a:cxn ang="0">
                      <a:pos x="connsiteX1938" y="connsiteY1938"/>
                    </a:cxn>
                    <a:cxn ang="0">
                      <a:pos x="connsiteX1939" y="connsiteY1939"/>
                    </a:cxn>
                    <a:cxn ang="0">
                      <a:pos x="connsiteX1940" y="connsiteY1940"/>
                    </a:cxn>
                    <a:cxn ang="0">
                      <a:pos x="connsiteX1941" y="connsiteY1941"/>
                    </a:cxn>
                    <a:cxn ang="0">
                      <a:pos x="connsiteX1942" y="connsiteY1942"/>
                    </a:cxn>
                    <a:cxn ang="0">
                      <a:pos x="connsiteX1943" y="connsiteY1943"/>
                    </a:cxn>
                    <a:cxn ang="0">
                      <a:pos x="connsiteX1944" y="connsiteY1944"/>
                    </a:cxn>
                    <a:cxn ang="0">
                      <a:pos x="connsiteX1945" y="connsiteY1945"/>
                    </a:cxn>
                    <a:cxn ang="0">
                      <a:pos x="connsiteX1946" y="connsiteY1946"/>
                    </a:cxn>
                    <a:cxn ang="0">
                      <a:pos x="connsiteX1947" y="connsiteY1947"/>
                    </a:cxn>
                    <a:cxn ang="0">
                      <a:pos x="connsiteX1948" y="connsiteY1948"/>
                    </a:cxn>
                    <a:cxn ang="0">
                      <a:pos x="connsiteX1949" y="connsiteY1949"/>
                    </a:cxn>
                    <a:cxn ang="0">
                      <a:pos x="connsiteX1950" y="connsiteY1950"/>
                    </a:cxn>
                    <a:cxn ang="0">
                      <a:pos x="connsiteX1951" y="connsiteY1951"/>
                    </a:cxn>
                    <a:cxn ang="0">
                      <a:pos x="connsiteX1952" y="connsiteY1952"/>
                    </a:cxn>
                    <a:cxn ang="0">
                      <a:pos x="connsiteX1953" y="connsiteY1953"/>
                    </a:cxn>
                    <a:cxn ang="0">
                      <a:pos x="connsiteX1954" y="connsiteY1954"/>
                    </a:cxn>
                    <a:cxn ang="0">
                      <a:pos x="connsiteX1955" y="connsiteY1955"/>
                    </a:cxn>
                    <a:cxn ang="0">
                      <a:pos x="connsiteX1956" y="connsiteY1956"/>
                    </a:cxn>
                    <a:cxn ang="0">
                      <a:pos x="connsiteX1957" y="connsiteY1957"/>
                    </a:cxn>
                    <a:cxn ang="0">
                      <a:pos x="connsiteX1958" y="connsiteY1958"/>
                    </a:cxn>
                    <a:cxn ang="0">
                      <a:pos x="connsiteX1959" y="connsiteY1959"/>
                    </a:cxn>
                    <a:cxn ang="0">
                      <a:pos x="connsiteX1960" y="connsiteY1960"/>
                    </a:cxn>
                    <a:cxn ang="0">
                      <a:pos x="connsiteX1961" y="connsiteY1961"/>
                    </a:cxn>
                    <a:cxn ang="0">
                      <a:pos x="connsiteX1962" y="connsiteY1962"/>
                    </a:cxn>
                    <a:cxn ang="0">
                      <a:pos x="connsiteX1963" y="connsiteY1963"/>
                    </a:cxn>
                    <a:cxn ang="0">
                      <a:pos x="connsiteX1964" y="connsiteY1964"/>
                    </a:cxn>
                    <a:cxn ang="0">
                      <a:pos x="connsiteX1965" y="connsiteY1965"/>
                    </a:cxn>
                    <a:cxn ang="0">
                      <a:pos x="connsiteX1966" y="connsiteY1966"/>
                    </a:cxn>
                    <a:cxn ang="0">
                      <a:pos x="connsiteX1967" y="connsiteY1967"/>
                    </a:cxn>
                    <a:cxn ang="0">
                      <a:pos x="connsiteX1968" y="connsiteY1968"/>
                    </a:cxn>
                    <a:cxn ang="0">
                      <a:pos x="connsiteX1969" y="connsiteY1969"/>
                    </a:cxn>
                    <a:cxn ang="0">
                      <a:pos x="connsiteX1970" y="connsiteY1970"/>
                    </a:cxn>
                    <a:cxn ang="0">
                      <a:pos x="connsiteX1971" y="connsiteY1971"/>
                    </a:cxn>
                    <a:cxn ang="0">
                      <a:pos x="connsiteX1972" y="connsiteY1972"/>
                    </a:cxn>
                    <a:cxn ang="0">
                      <a:pos x="connsiteX1973" y="connsiteY1973"/>
                    </a:cxn>
                    <a:cxn ang="0">
                      <a:pos x="connsiteX1974" y="connsiteY1974"/>
                    </a:cxn>
                    <a:cxn ang="0">
                      <a:pos x="connsiteX1975" y="connsiteY1975"/>
                    </a:cxn>
                    <a:cxn ang="0">
                      <a:pos x="connsiteX1976" y="connsiteY1976"/>
                    </a:cxn>
                    <a:cxn ang="0">
                      <a:pos x="connsiteX1977" y="connsiteY1977"/>
                    </a:cxn>
                    <a:cxn ang="0">
                      <a:pos x="connsiteX1978" y="connsiteY1978"/>
                    </a:cxn>
                    <a:cxn ang="0">
                      <a:pos x="connsiteX1979" y="connsiteY1979"/>
                    </a:cxn>
                    <a:cxn ang="0">
                      <a:pos x="connsiteX1980" y="connsiteY1980"/>
                    </a:cxn>
                    <a:cxn ang="0">
                      <a:pos x="connsiteX1981" y="connsiteY1981"/>
                    </a:cxn>
                    <a:cxn ang="0">
                      <a:pos x="connsiteX1982" y="connsiteY1982"/>
                    </a:cxn>
                    <a:cxn ang="0">
                      <a:pos x="connsiteX1983" y="connsiteY1983"/>
                    </a:cxn>
                    <a:cxn ang="0">
                      <a:pos x="connsiteX1984" y="connsiteY1984"/>
                    </a:cxn>
                    <a:cxn ang="0">
                      <a:pos x="connsiteX1985" y="connsiteY1985"/>
                    </a:cxn>
                    <a:cxn ang="0">
                      <a:pos x="connsiteX1986" y="connsiteY1986"/>
                    </a:cxn>
                    <a:cxn ang="0">
                      <a:pos x="connsiteX1987" y="connsiteY1987"/>
                    </a:cxn>
                    <a:cxn ang="0">
                      <a:pos x="connsiteX1988" y="connsiteY1988"/>
                    </a:cxn>
                    <a:cxn ang="0">
                      <a:pos x="connsiteX1989" y="connsiteY1989"/>
                    </a:cxn>
                    <a:cxn ang="0">
                      <a:pos x="connsiteX1990" y="connsiteY1990"/>
                    </a:cxn>
                    <a:cxn ang="0">
                      <a:pos x="connsiteX1991" y="connsiteY1991"/>
                    </a:cxn>
                    <a:cxn ang="0">
                      <a:pos x="connsiteX1992" y="connsiteY1992"/>
                    </a:cxn>
                    <a:cxn ang="0">
                      <a:pos x="connsiteX1993" y="connsiteY1993"/>
                    </a:cxn>
                    <a:cxn ang="0">
                      <a:pos x="connsiteX1994" y="connsiteY1994"/>
                    </a:cxn>
                    <a:cxn ang="0">
                      <a:pos x="connsiteX1995" y="connsiteY1995"/>
                    </a:cxn>
                    <a:cxn ang="0">
                      <a:pos x="connsiteX1996" y="connsiteY1996"/>
                    </a:cxn>
                    <a:cxn ang="0">
                      <a:pos x="connsiteX1997" y="connsiteY1997"/>
                    </a:cxn>
                    <a:cxn ang="0">
                      <a:pos x="connsiteX1998" y="connsiteY1998"/>
                    </a:cxn>
                    <a:cxn ang="0">
                      <a:pos x="connsiteX1999" y="connsiteY1999"/>
                    </a:cxn>
                    <a:cxn ang="0">
                      <a:pos x="connsiteX2000" y="connsiteY2000"/>
                    </a:cxn>
                    <a:cxn ang="0">
                      <a:pos x="connsiteX2001" y="connsiteY2001"/>
                    </a:cxn>
                    <a:cxn ang="0">
                      <a:pos x="connsiteX2002" y="connsiteY2002"/>
                    </a:cxn>
                    <a:cxn ang="0">
                      <a:pos x="connsiteX2003" y="connsiteY2003"/>
                    </a:cxn>
                  </a:cxnLst>
                  <a:rect l="l" t="t" r="r" b="b"/>
                  <a:pathLst>
                    <a:path w="1520864" h="1270704">
                      <a:moveTo>
                        <a:pt x="834" y="322152"/>
                      </a:moveTo>
                      <a:lnTo>
                        <a:pt x="5845" y="319631"/>
                      </a:lnTo>
                      <a:lnTo>
                        <a:pt x="962" y="317437"/>
                      </a:lnTo>
                      <a:lnTo>
                        <a:pt x="124" y="321522"/>
                      </a:lnTo>
                      <a:close/>
                      <a:moveTo>
                        <a:pt x="936347" y="540004"/>
                      </a:moveTo>
                      <a:lnTo>
                        <a:pt x="940727" y="539901"/>
                      </a:lnTo>
                      <a:lnTo>
                        <a:pt x="937392" y="537403"/>
                      </a:lnTo>
                      <a:close/>
                      <a:moveTo>
                        <a:pt x="1155109" y="873736"/>
                      </a:moveTo>
                      <a:lnTo>
                        <a:pt x="1160263" y="872029"/>
                      </a:lnTo>
                      <a:lnTo>
                        <a:pt x="1154630" y="868853"/>
                      </a:lnTo>
                      <a:lnTo>
                        <a:pt x="1155109" y="873736"/>
                      </a:lnTo>
                      <a:close/>
                      <a:moveTo>
                        <a:pt x="1180243" y="837384"/>
                      </a:moveTo>
                      <a:lnTo>
                        <a:pt x="1177482" y="834192"/>
                      </a:lnTo>
                      <a:lnTo>
                        <a:pt x="1174378" y="831096"/>
                      </a:lnTo>
                      <a:lnTo>
                        <a:pt x="1176524" y="835126"/>
                      </a:lnTo>
                      <a:lnTo>
                        <a:pt x="1180243" y="837384"/>
                      </a:lnTo>
                      <a:close/>
                      <a:moveTo>
                        <a:pt x="1176444" y="841541"/>
                      </a:moveTo>
                      <a:lnTo>
                        <a:pt x="1174322" y="836913"/>
                      </a:lnTo>
                      <a:lnTo>
                        <a:pt x="1176444" y="841541"/>
                      </a:lnTo>
                      <a:close/>
                      <a:moveTo>
                        <a:pt x="1177562" y="865398"/>
                      </a:moveTo>
                      <a:lnTo>
                        <a:pt x="1181049" y="861800"/>
                      </a:lnTo>
                      <a:lnTo>
                        <a:pt x="1177298" y="858050"/>
                      </a:lnTo>
                      <a:lnTo>
                        <a:pt x="1181368" y="854946"/>
                      </a:lnTo>
                      <a:lnTo>
                        <a:pt x="1180251" y="850318"/>
                      </a:lnTo>
                      <a:lnTo>
                        <a:pt x="1173349" y="846273"/>
                      </a:lnTo>
                      <a:lnTo>
                        <a:pt x="1178296" y="847549"/>
                      </a:lnTo>
                      <a:lnTo>
                        <a:pt x="1177857" y="843105"/>
                      </a:lnTo>
                      <a:lnTo>
                        <a:pt x="1173516" y="841110"/>
                      </a:lnTo>
                      <a:lnTo>
                        <a:pt x="1169599" y="838286"/>
                      </a:lnTo>
                      <a:lnTo>
                        <a:pt x="1168601" y="834009"/>
                      </a:lnTo>
                      <a:lnTo>
                        <a:pt x="1172838" y="836259"/>
                      </a:lnTo>
                      <a:lnTo>
                        <a:pt x="1170452" y="831431"/>
                      </a:lnTo>
                      <a:lnTo>
                        <a:pt x="1175272" y="829437"/>
                      </a:lnTo>
                      <a:lnTo>
                        <a:pt x="1176556" y="824793"/>
                      </a:lnTo>
                      <a:lnTo>
                        <a:pt x="1172567" y="822966"/>
                      </a:lnTo>
                      <a:lnTo>
                        <a:pt x="1171122" y="818418"/>
                      </a:lnTo>
                      <a:lnTo>
                        <a:pt x="1169303" y="814492"/>
                      </a:lnTo>
                      <a:lnTo>
                        <a:pt x="1165840" y="811157"/>
                      </a:lnTo>
                      <a:lnTo>
                        <a:pt x="1161859" y="813511"/>
                      </a:lnTo>
                      <a:lnTo>
                        <a:pt x="1155875" y="813383"/>
                      </a:lnTo>
                      <a:lnTo>
                        <a:pt x="1156944" y="820460"/>
                      </a:lnTo>
                      <a:lnTo>
                        <a:pt x="1155452" y="824737"/>
                      </a:lnTo>
                      <a:lnTo>
                        <a:pt x="1156816" y="828998"/>
                      </a:lnTo>
                      <a:lnTo>
                        <a:pt x="1157494" y="834009"/>
                      </a:lnTo>
                      <a:lnTo>
                        <a:pt x="1160710" y="838940"/>
                      </a:lnTo>
                      <a:lnTo>
                        <a:pt x="1161516" y="843504"/>
                      </a:lnTo>
                      <a:lnTo>
                        <a:pt x="1162433" y="848052"/>
                      </a:lnTo>
                      <a:lnTo>
                        <a:pt x="1161197" y="853925"/>
                      </a:lnTo>
                      <a:lnTo>
                        <a:pt x="1160510" y="858648"/>
                      </a:lnTo>
                      <a:lnTo>
                        <a:pt x="1163878" y="862000"/>
                      </a:lnTo>
                      <a:lnTo>
                        <a:pt x="1168801" y="862837"/>
                      </a:lnTo>
                      <a:lnTo>
                        <a:pt x="1172934" y="863404"/>
                      </a:lnTo>
                      <a:lnTo>
                        <a:pt x="1176484" y="865335"/>
                      </a:lnTo>
                      <a:close/>
                      <a:moveTo>
                        <a:pt x="1186777" y="851754"/>
                      </a:moveTo>
                      <a:lnTo>
                        <a:pt x="1180434" y="848483"/>
                      </a:lnTo>
                      <a:lnTo>
                        <a:pt x="1186777" y="851754"/>
                      </a:lnTo>
                      <a:close/>
                      <a:moveTo>
                        <a:pt x="1180346" y="864433"/>
                      </a:moveTo>
                      <a:lnTo>
                        <a:pt x="1177099" y="861984"/>
                      </a:lnTo>
                      <a:lnTo>
                        <a:pt x="1180346" y="864433"/>
                      </a:lnTo>
                      <a:close/>
                      <a:moveTo>
                        <a:pt x="1166032" y="906802"/>
                      </a:moveTo>
                      <a:lnTo>
                        <a:pt x="1163973" y="902501"/>
                      </a:lnTo>
                      <a:lnTo>
                        <a:pt x="1166032" y="906802"/>
                      </a:lnTo>
                      <a:close/>
                      <a:moveTo>
                        <a:pt x="1159976" y="915268"/>
                      </a:moveTo>
                      <a:lnTo>
                        <a:pt x="1158651" y="910177"/>
                      </a:lnTo>
                      <a:lnTo>
                        <a:pt x="1158771" y="914478"/>
                      </a:lnTo>
                      <a:close/>
                      <a:moveTo>
                        <a:pt x="1180578" y="882945"/>
                      </a:moveTo>
                      <a:lnTo>
                        <a:pt x="1182788" y="879513"/>
                      </a:lnTo>
                      <a:lnTo>
                        <a:pt x="1175782" y="877966"/>
                      </a:lnTo>
                      <a:lnTo>
                        <a:pt x="1177881" y="881389"/>
                      </a:lnTo>
                      <a:close/>
                      <a:moveTo>
                        <a:pt x="1175152" y="887684"/>
                      </a:moveTo>
                      <a:lnTo>
                        <a:pt x="1171131" y="886831"/>
                      </a:lnTo>
                      <a:lnTo>
                        <a:pt x="1175152" y="887684"/>
                      </a:lnTo>
                      <a:close/>
                      <a:moveTo>
                        <a:pt x="1175846" y="889008"/>
                      </a:moveTo>
                      <a:lnTo>
                        <a:pt x="1171178" y="887468"/>
                      </a:lnTo>
                      <a:lnTo>
                        <a:pt x="1175846" y="889008"/>
                      </a:lnTo>
                      <a:close/>
                      <a:moveTo>
                        <a:pt x="1175623" y="894817"/>
                      </a:moveTo>
                      <a:lnTo>
                        <a:pt x="1171920" y="892120"/>
                      </a:lnTo>
                      <a:lnTo>
                        <a:pt x="1175623" y="894817"/>
                      </a:lnTo>
                      <a:close/>
                      <a:moveTo>
                        <a:pt x="1186371" y="891187"/>
                      </a:moveTo>
                      <a:lnTo>
                        <a:pt x="1182261" y="887684"/>
                      </a:lnTo>
                      <a:lnTo>
                        <a:pt x="1186371" y="891187"/>
                      </a:lnTo>
                      <a:close/>
                      <a:moveTo>
                        <a:pt x="1183019" y="895623"/>
                      </a:moveTo>
                      <a:lnTo>
                        <a:pt x="1186099" y="892344"/>
                      </a:lnTo>
                      <a:lnTo>
                        <a:pt x="1181455" y="889559"/>
                      </a:lnTo>
                      <a:lnTo>
                        <a:pt x="1181216" y="894211"/>
                      </a:lnTo>
                      <a:close/>
                      <a:moveTo>
                        <a:pt x="1184854" y="884293"/>
                      </a:moveTo>
                      <a:lnTo>
                        <a:pt x="1181232" y="882274"/>
                      </a:lnTo>
                      <a:lnTo>
                        <a:pt x="1184854" y="884293"/>
                      </a:lnTo>
                      <a:close/>
                      <a:moveTo>
                        <a:pt x="1190583" y="889033"/>
                      </a:moveTo>
                      <a:lnTo>
                        <a:pt x="1190496" y="884532"/>
                      </a:lnTo>
                      <a:lnTo>
                        <a:pt x="1190583" y="889033"/>
                      </a:lnTo>
                      <a:close/>
                      <a:moveTo>
                        <a:pt x="1279973" y="1139926"/>
                      </a:moveTo>
                      <a:lnTo>
                        <a:pt x="1278537" y="1134891"/>
                      </a:lnTo>
                      <a:lnTo>
                        <a:pt x="1273494" y="1131149"/>
                      </a:lnTo>
                      <a:lnTo>
                        <a:pt x="1274890" y="1135051"/>
                      </a:lnTo>
                      <a:lnTo>
                        <a:pt x="1277332" y="1138362"/>
                      </a:lnTo>
                      <a:close/>
                      <a:moveTo>
                        <a:pt x="1266712" y="1149501"/>
                      </a:moveTo>
                      <a:lnTo>
                        <a:pt x="1270813" y="1146764"/>
                      </a:lnTo>
                      <a:lnTo>
                        <a:pt x="1266129" y="1146940"/>
                      </a:lnTo>
                      <a:close/>
                      <a:moveTo>
                        <a:pt x="1279718" y="1140732"/>
                      </a:moveTo>
                      <a:lnTo>
                        <a:pt x="1275752" y="1138179"/>
                      </a:lnTo>
                      <a:lnTo>
                        <a:pt x="1279718" y="1140732"/>
                      </a:lnTo>
                      <a:close/>
                      <a:moveTo>
                        <a:pt x="1285151" y="1139639"/>
                      </a:moveTo>
                      <a:lnTo>
                        <a:pt x="1282702" y="1135522"/>
                      </a:lnTo>
                      <a:lnTo>
                        <a:pt x="1285151" y="1139639"/>
                      </a:lnTo>
                      <a:close/>
                      <a:moveTo>
                        <a:pt x="1285877" y="1142862"/>
                      </a:moveTo>
                      <a:lnTo>
                        <a:pt x="1282047" y="1139152"/>
                      </a:lnTo>
                      <a:lnTo>
                        <a:pt x="1285877" y="1142862"/>
                      </a:lnTo>
                      <a:close/>
                      <a:moveTo>
                        <a:pt x="1295692" y="1152980"/>
                      </a:moveTo>
                      <a:lnTo>
                        <a:pt x="1291981" y="1149668"/>
                      </a:lnTo>
                      <a:lnTo>
                        <a:pt x="1288383" y="1146533"/>
                      </a:lnTo>
                      <a:lnTo>
                        <a:pt x="1283436" y="1143860"/>
                      </a:lnTo>
                      <a:lnTo>
                        <a:pt x="1279087" y="1141745"/>
                      </a:lnTo>
                      <a:lnTo>
                        <a:pt x="1274970" y="1139854"/>
                      </a:lnTo>
                      <a:lnTo>
                        <a:pt x="1265850" y="1136344"/>
                      </a:lnTo>
                      <a:lnTo>
                        <a:pt x="1269839" y="1139926"/>
                      </a:lnTo>
                      <a:lnTo>
                        <a:pt x="1274539" y="1143222"/>
                      </a:lnTo>
                      <a:lnTo>
                        <a:pt x="1280779" y="1145439"/>
                      </a:lnTo>
                      <a:lnTo>
                        <a:pt x="1286803" y="1148846"/>
                      </a:lnTo>
                      <a:lnTo>
                        <a:pt x="1291806" y="1151304"/>
                      </a:lnTo>
                      <a:lnTo>
                        <a:pt x="1295692" y="1152980"/>
                      </a:lnTo>
                      <a:close/>
                      <a:moveTo>
                        <a:pt x="1289891" y="1144011"/>
                      </a:moveTo>
                      <a:lnTo>
                        <a:pt x="1286843" y="1140150"/>
                      </a:lnTo>
                      <a:lnTo>
                        <a:pt x="1289891" y="1144011"/>
                      </a:lnTo>
                      <a:close/>
                      <a:moveTo>
                        <a:pt x="1290178" y="1146517"/>
                      </a:moveTo>
                      <a:lnTo>
                        <a:pt x="1287346" y="1142368"/>
                      </a:lnTo>
                      <a:lnTo>
                        <a:pt x="1290178" y="1146517"/>
                      </a:lnTo>
                      <a:close/>
                      <a:moveTo>
                        <a:pt x="1269097" y="1156523"/>
                      </a:moveTo>
                      <a:lnTo>
                        <a:pt x="1271443" y="1152652"/>
                      </a:lnTo>
                      <a:lnTo>
                        <a:pt x="1266137" y="1152948"/>
                      </a:lnTo>
                      <a:lnTo>
                        <a:pt x="1269097" y="1156523"/>
                      </a:lnTo>
                      <a:close/>
                      <a:moveTo>
                        <a:pt x="1285662" y="1153187"/>
                      </a:moveTo>
                      <a:lnTo>
                        <a:pt x="1280523" y="1149987"/>
                      </a:lnTo>
                      <a:lnTo>
                        <a:pt x="1276279" y="1149605"/>
                      </a:lnTo>
                      <a:lnTo>
                        <a:pt x="1279678" y="1152166"/>
                      </a:lnTo>
                      <a:lnTo>
                        <a:pt x="1285662" y="1153187"/>
                      </a:lnTo>
                      <a:close/>
                      <a:moveTo>
                        <a:pt x="1286675" y="1159347"/>
                      </a:moveTo>
                      <a:lnTo>
                        <a:pt x="1290753" y="1156674"/>
                      </a:lnTo>
                      <a:lnTo>
                        <a:pt x="1286683" y="1153945"/>
                      </a:lnTo>
                      <a:lnTo>
                        <a:pt x="1281289" y="1151847"/>
                      </a:lnTo>
                      <a:lnTo>
                        <a:pt x="1284210" y="1155709"/>
                      </a:lnTo>
                      <a:lnTo>
                        <a:pt x="1286675" y="1159347"/>
                      </a:lnTo>
                      <a:close/>
                      <a:moveTo>
                        <a:pt x="1282901" y="1151312"/>
                      </a:moveTo>
                      <a:lnTo>
                        <a:pt x="1278928" y="1148344"/>
                      </a:lnTo>
                      <a:lnTo>
                        <a:pt x="1282901" y="1151312"/>
                      </a:lnTo>
                      <a:close/>
                      <a:moveTo>
                        <a:pt x="1291894" y="1153323"/>
                      </a:moveTo>
                      <a:lnTo>
                        <a:pt x="1288646" y="1150817"/>
                      </a:lnTo>
                      <a:lnTo>
                        <a:pt x="1291894" y="1153323"/>
                      </a:lnTo>
                      <a:close/>
                      <a:moveTo>
                        <a:pt x="1296561" y="1159339"/>
                      </a:moveTo>
                      <a:lnTo>
                        <a:pt x="1294239" y="1155988"/>
                      </a:lnTo>
                      <a:lnTo>
                        <a:pt x="1290984" y="1153116"/>
                      </a:lnTo>
                      <a:lnTo>
                        <a:pt x="1285574" y="1151057"/>
                      </a:lnTo>
                      <a:lnTo>
                        <a:pt x="1287904" y="1154655"/>
                      </a:lnTo>
                      <a:lnTo>
                        <a:pt x="1294630" y="1157376"/>
                      </a:lnTo>
                      <a:close/>
                      <a:moveTo>
                        <a:pt x="1201730" y="885665"/>
                      </a:moveTo>
                      <a:lnTo>
                        <a:pt x="1202472" y="881189"/>
                      </a:lnTo>
                      <a:lnTo>
                        <a:pt x="1199121" y="883423"/>
                      </a:lnTo>
                      <a:close/>
                      <a:moveTo>
                        <a:pt x="1175950" y="902844"/>
                      </a:moveTo>
                      <a:lnTo>
                        <a:pt x="1179381" y="899996"/>
                      </a:lnTo>
                      <a:lnTo>
                        <a:pt x="1175694" y="897339"/>
                      </a:lnTo>
                      <a:lnTo>
                        <a:pt x="1171067" y="898296"/>
                      </a:lnTo>
                      <a:lnTo>
                        <a:pt x="1175950" y="902844"/>
                      </a:lnTo>
                      <a:close/>
                      <a:moveTo>
                        <a:pt x="1172830" y="907504"/>
                      </a:moveTo>
                      <a:lnTo>
                        <a:pt x="1169575" y="904648"/>
                      </a:lnTo>
                      <a:lnTo>
                        <a:pt x="1172830" y="907504"/>
                      </a:lnTo>
                      <a:close/>
                      <a:moveTo>
                        <a:pt x="1182269" y="898312"/>
                      </a:moveTo>
                      <a:lnTo>
                        <a:pt x="1179955" y="894945"/>
                      </a:lnTo>
                      <a:lnTo>
                        <a:pt x="1182269" y="898312"/>
                      </a:lnTo>
                      <a:close/>
                      <a:moveTo>
                        <a:pt x="1186714" y="899509"/>
                      </a:moveTo>
                      <a:lnTo>
                        <a:pt x="1183075" y="895775"/>
                      </a:lnTo>
                      <a:lnTo>
                        <a:pt x="1186714" y="899509"/>
                      </a:lnTo>
                      <a:close/>
                      <a:moveTo>
                        <a:pt x="1177594" y="903554"/>
                      </a:moveTo>
                      <a:lnTo>
                        <a:pt x="1182612" y="902693"/>
                      </a:lnTo>
                      <a:lnTo>
                        <a:pt x="1177426" y="900722"/>
                      </a:lnTo>
                      <a:close/>
                      <a:moveTo>
                        <a:pt x="1184695" y="903036"/>
                      </a:moveTo>
                      <a:lnTo>
                        <a:pt x="1179724" y="898232"/>
                      </a:lnTo>
                      <a:lnTo>
                        <a:pt x="1186299" y="900738"/>
                      </a:lnTo>
                      <a:lnTo>
                        <a:pt x="1181886" y="900714"/>
                      </a:lnTo>
                      <a:close/>
                      <a:moveTo>
                        <a:pt x="1182086" y="911246"/>
                      </a:moveTo>
                      <a:lnTo>
                        <a:pt x="1186339" y="909754"/>
                      </a:lnTo>
                      <a:lnTo>
                        <a:pt x="1191732" y="907736"/>
                      </a:lnTo>
                      <a:lnTo>
                        <a:pt x="1187216" y="904304"/>
                      </a:lnTo>
                      <a:lnTo>
                        <a:pt x="1183147" y="904057"/>
                      </a:lnTo>
                      <a:lnTo>
                        <a:pt x="1178328" y="904392"/>
                      </a:lnTo>
                      <a:lnTo>
                        <a:pt x="1183969" y="908765"/>
                      </a:lnTo>
                      <a:lnTo>
                        <a:pt x="1178152" y="908087"/>
                      </a:lnTo>
                      <a:lnTo>
                        <a:pt x="1182086" y="911246"/>
                      </a:lnTo>
                      <a:close/>
                      <a:moveTo>
                        <a:pt x="1178583" y="912890"/>
                      </a:moveTo>
                      <a:lnTo>
                        <a:pt x="1175990" y="908134"/>
                      </a:lnTo>
                      <a:lnTo>
                        <a:pt x="1177043" y="912443"/>
                      </a:lnTo>
                      <a:close/>
                      <a:moveTo>
                        <a:pt x="1188302" y="913009"/>
                      </a:moveTo>
                      <a:lnTo>
                        <a:pt x="1183730" y="911693"/>
                      </a:lnTo>
                      <a:lnTo>
                        <a:pt x="1188302" y="913009"/>
                      </a:lnTo>
                      <a:close/>
                      <a:moveTo>
                        <a:pt x="1195123" y="916329"/>
                      </a:moveTo>
                      <a:lnTo>
                        <a:pt x="1194230" y="911143"/>
                      </a:lnTo>
                      <a:lnTo>
                        <a:pt x="1195123" y="916329"/>
                      </a:lnTo>
                      <a:close/>
                      <a:moveTo>
                        <a:pt x="1193607" y="899134"/>
                      </a:moveTo>
                      <a:lnTo>
                        <a:pt x="1189347" y="896772"/>
                      </a:lnTo>
                      <a:lnTo>
                        <a:pt x="1193607" y="899134"/>
                      </a:lnTo>
                      <a:close/>
                      <a:moveTo>
                        <a:pt x="1211401" y="915571"/>
                      </a:moveTo>
                      <a:lnTo>
                        <a:pt x="1216747" y="911525"/>
                      </a:lnTo>
                      <a:lnTo>
                        <a:pt x="1219779" y="908661"/>
                      </a:lnTo>
                      <a:lnTo>
                        <a:pt x="1214656" y="905254"/>
                      </a:lnTo>
                      <a:lnTo>
                        <a:pt x="1219157" y="905916"/>
                      </a:lnTo>
                      <a:lnTo>
                        <a:pt x="1221111" y="902023"/>
                      </a:lnTo>
                      <a:lnTo>
                        <a:pt x="1215023" y="898623"/>
                      </a:lnTo>
                      <a:lnTo>
                        <a:pt x="1208433" y="897043"/>
                      </a:lnTo>
                      <a:lnTo>
                        <a:pt x="1212127" y="900929"/>
                      </a:lnTo>
                      <a:lnTo>
                        <a:pt x="1208002" y="898448"/>
                      </a:lnTo>
                      <a:lnTo>
                        <a:pt x="1209422" y="902669"/>
                      </a:lnTo>
                      <a:lnTo>
                        <a:pt x="1204315" y="904655"/>
                      </a:lnTo>
                      <a:lnTo>
                        <a:pt x="1203302" y="908812"/>
                      </a:lnTo>
                      <a:lnTo>
                        <a:pt x="1207850" y="909938"/>
                      </a:lnTo>
                      <a:lnTo>
                        <a:pt x="1209302" y="914972"/>
                      </a:lnTo>
                      <a:close/>
                      <a:moveTo>
                        <a:pt x="1199073" y="912674"/>
                      </a:moveTo>
                      <a:lnTo>
                        <a:pt x="1198180" y="908709"/>
                      </a:lnTo>
                      <a:lnTo>
                        <a:pt x="1199073" y="912674"/>
                      </a:lnTo>
                      <a:close/>
                      <a:moveTo>
                        <a:pt x="1194980" y="909419"/>
                      </a:moveTo>
                      <a:lnTo>
                        <a:pt x="1198922" y="908701"/>
                      </a:lnTo>
                      <a:lnTo>
                        <a:pt x="1197485" y="904097"/>
                      </a:lnTo>
                      <a:lnTo>
                        <a:pt x="1194022" y="902023"/>
                      </a:lnTo>
                      <a:lnTo>
                        <a:pt x="1192363" y="905916"/>
                      </a:lnTo>
                      <a:lnTo>
                        <a:pt x="1194980" y="909419"/>
                      </a:lnTo>
                      <a:close/>
                      <a:moveTo>
                        <a:pt x="1181958" y="813463"/>
                      </a:moveTo>
                      <a:lnTo>
                        <a:pt x="1179764" y="809130"/>
                      </a:lnTo>
                      <a:lnTo>
                        <a:pt x="1181958" y="813463"/>
                      </a:lnTo>
                      <a:close/>
                      <a:moveTo>
                        <a:pt x="1199703" y="823660"/>
                      </a:moveTo>
                      <a:lnTo>
                        <a:pt x="1196847" y="820820"/>
                      </a:lnTo>
                      <a:lnTo>
                        <a:pt x="1199703" y="823660"/>
                      </a:lnTo>
                      <a:close/>
                      <a:moveTo>
                        <a:pt x="1194701" y="844669"/>
                      </a:moveTo>
                      <a:lnTo>
                        <a:pt x="1192227" y="841302"/>
                      </a:lnTo>
                      <a:lnTo>
                        <a:pt x="1194701" y="844669"/>
                      </a:lnTo>
                      <a:close/>
                      <a:moveTo>
                        <a:pt x="1179421" y="940881"/>
                      </a:moveTo>
                      <a:lnTo>
                        <a:pt x="1176365" y="937944"/>
                      </a:lnTo>
                      <a:lnTo>
                        <a:pt x="1179421" y="940881"/>
                      </a:lnTo>
                      <a:close/>
                      <a:moveTo>
                        <a:pt x="1185429" y="937386"/>
                      </a:moveTo>
                      <a:lnTo>
                        <a:pt x="1185485" y="932119"/>
                      </a:lnTo>
                      <a:lnTo>
                        <a:pt x="1183059" y="935463"/>
                      </a:lnTo>
                      <a:close/>
                      <a:moveTo>
                        <a:pt x="1184519" y="942668"/>
                      </a:moveTo>
                      <a:lnTo>
                        <a:pt x="1184854" y="937521"/>
                      </a:lnTo>
                      <a:lnTo>
                        <a:pt x="1181519" y="941048"/>
                      </a:lnTo>
                      <a:close/>
                      <a:moveTo>
                        <a:pt x="1183809" y="918842"/>
                      </a:moveTo>
                      <a:lnTo>
                        <a:pt x="1189754" y="917646"/>
                      </a:lnTo>
                      <a:lnTo>
                        <a:pt x="1187009" y="913233"/>
                      </a:lnTo>
                      <a:lnTo>
                        <a:pt x="1181072" y="917646"/>
                      </a:lnTo>
                      <a:close/>
                      <a:moveTo>
                        <a:pt x="1186323" y="923103"/>
                      </a:moveTo>
                      <a:lnTo>
                        <a:pt x="1182469" y="920853"/>
                      </a:lnTo>
                      <a:lnTo>
                        <a:pt x="1186323" y="923103"/>
                      </a:lnTo>
                      <a:close/>
                      <a:moveTo>
                        <a:pt x="1189331" y="929375"/>
                      </a:moveTo>
                      <a:lnTo>
                        <a:pt x="1188038" y="924715"/>
                      </a:lnTo>
                      <a:lnTo>
                        <a:pt x="1183769" y="922968"/>
                      </a:lnTo>
                      <a:lnTo>
                        <a:pt x="1187152" y="928417"/>
                      </a:lnTo>
                      <a:close/>
                      <a:moveTo>
                        <a:pt x="1187081" y="931625"/>
                      </a:moveTo>
                      <a:lnTo>
                        <a:pt x="1183450" y="926885"/>
                      </a:lnTo>
                      <a:lnTo>
                        <a:pt x="1187081" y="931625"/>
                      </a:lnTo>
                      <a:close/>
                      <a:moveTo>
                        <a:pt x="1199129" y="932503"/>
                      </a:moveTo>
                      <a:lnTo>
                        <a:pt x="1195195" y="931090"/>
                      </a:lnTo>
                      <a:lnTo>
                        <a:pt x="1199129" y="932503"/>
                      </a:lnTo>
                      <a:close/>
                      <a:moveTo>
                        <a:pt x="1195538" y="937075"/>
                      </a:moveTo>
                      <a:lnTo>
                        <a:pt x="1202129" y="936604"/>
                      </a:lnTo>
                      <a:lnTo>
                        <a:pt x="1201291" y="932423"/>
                      </a:lnTo>
                      <a:lnTo>
                        <a:pt x="1194996" y="931737"/>
                      </a:lnTo>
                      <a:lnTo>
                        <a:pt x="1194637" y="936061"/>
                      </a:lnTo>
                      <a:close/>
                      <a:moveTo>
                        <a:pt x="1202855" y="927029"/>
                      </a:moveTo>
                      <a:lnTo>
                        <a:pt x="1199616" y="920015"/>
                      </a:lnTo>
                      <a:lnTo>
                        <a:pt x="1195762" y="917646"/>
                      </a:lnTo>
                      <a:lnTo>
                        <a:pt x="1186618" y="918627"/>
                      </a:lnTo>
                      <a:lnTo>
                        <a:pt x="1187615" y="923438"/>
                      </a:lnTo>
                      <a:lnTo>
                        <a:pt x="1191677" y="923694"/>
                      </a:lnTo>
                      <a:lnTo>
                        <a:pt x="1196903" y="924180"/>
                      </a:lnTo>
                      <a:lnTo>
                        <a:pt x="1200964" y="926949"/>
                      </a:lnTo>
                      <a:close/>
                      <a:moveTo>
                        <a:pt x="1210866" y="922760"/>
                      </a:moveTo>
                      <a:lnTo>
                        <a:pt x="1207188" y="920749"/>
                      </a:lnTo>
                      <a:lnTo>
                        <a:pt x="1210866" y="922760"/>
                      </a:lnTo>
                      <a:close/>
                      <a:moveTo>
                        <a:pt x="1200055" y="929837"/>
                      </a:moveTo>
                      <a:lnTo>
                        <a:pt x="1199289" y="925848"/>
                      </a:lnTo>
                      <a:lnTo>
                        <a:pt x="1194669" y="926303"/>
                      </a:lnTo>
                      <a:lnTo>
                        <a:pt x="1190408" y="924747"/>
                      </a:lnTo>
                      <a:lnTo>
                        <a:pt x="1193296" y="929622"/>
                      </a:lnTo>
                      <a:lnTo>
                        <a:pt x="1200055" y="929837"/>
                      </a:lnTo>
                      <a:close/>
                      <a:moveTo>
                        <a:pt x="1207746" y="942955"/>
                      </a:moveTo>
                      <a:lnTo>
                        <a:pt x="1204842" y="939683"/>
                      </a:lnTo>
                      <a:lnTo>
                        <a:pt x="1207746" y="942955"/>
                      </a:lnTo>
                      <a:close/>
                      <a:moveTo>
                        <a:pt x="1210483" y="942859"/>
                      </a:moveTo>
                      <a:lnTo>
                        <a:pt x="1207563" y="937880"/>
                      </a:lnTo>
                      <a:lnTo>
                        <a:pt x="1208696" y="932774"/>
                      </a:lnTo>
                      <a:lnTo>
                        <a:pt x="1204339" y="933253"/>
                      </a:lnTo>
                      <a:lnTo>
                        <a:pt x="1204667" y="937481"/>
                      </a:lnTo>
                      <a:lnTo>
                        <a:pt x="1210483" y="942859"/>
                      </a:lnTo>
                      <a:close/>
                      <a:moveTo>
                        <a:pt x="1188716" y="943346"/>
                      </a:moveTo>
                      <a:lnTo>
                        <a:pt x="1192092" y="941056"/>
                      </a:lnTo>
                      <a:lnTo>
                        <a:pt x="1191940" y="936269"/>
                      </a:lnTo>
                      <a:lnTo>
                        <a:pt x="1188062" y="934601"/>
                      </a:lnTo>
                      <a:lnTo>
                        <a:pt x="1185684" y="938000"/>
                      </a:lnTo>
                      <a:lnTo>
                        <a:pt x="1187703" y="941471"/>
                      </a:lnTo>
                      <a:close/>
                      <a:moveTo>
                        <a:pt x="1194134" y="944607"/>
                      </a:moveTo>
                      <a:lnTo>
                        <a:pt x="1192403" y="940888"/>
                      </a:lnTo>
                      <a:lnTo>
                        <a:pt x="1194134" y="944607"/>
                      </a:lnTo>
                      <a:close/>
                      <a:moveTo>
                        <a:pt x="1200773" y="941758"/>
                      </a:moveTo>
                      <a:lnTo>
                        <a:pt x="1202265" y="937545"/>
                      </a:lnTo>
                      <a:lnTo>
                        <a:pt x="1197741" y="935199"/>
                      </a:lnTo>
                      <a:lnTo>
                        <a:pt x="1199049" y="941367"/>
                      </a:lnTo>
                      <a:close/>
                      <a:moveTo>
                        <a:pt x="1202736" y="948277"/>
                      </a:moveTo>
                      <a:lnTo>
                        <a:pt x="1202871" y="943769"/>
                      </a:lnTo>
                      <a:lnTo>
                        <a:pt x="1199281" y="941822"/>
                      </a:lnTo>
                      <a:lnTo>
                        <a:pt x="1200805" y="945700"/>
                      </a:lnTo>
                      <a:close/>
                      <a:moveTo>
                        <a:pt x="1213419" y="957277"/>
                      </a:moveTo>
                      <a:lnTo>
                        <a:pt x="1214042" y="953120"/>
                      </a:lnTo>
                      <a:lnTo>
                        <a:pt x="1208807" y="951093"/>
                      </a:lnTo>
                      <a:lnTo>
                        <a:pt x="1209853" y="955059"/>
                      </a:lnTo>
                      <a:lnTo>
                        <a:pt x="1213419" y="957277"/>
                      </a:lnTo>
                      <a:close/>
                      <a:moveTo>
                        <a:pt x="1206406" y="950272"/>
                      </a:moveTo>
                      <a:lnTo>
                        <a:pt x="1208816" y="946976"/>
                      </a:lnTo>
                      <a:lnTo>
                        <a:pt x="1204802" y="946929"/>
                      </a:lnTo>
                      <a:close/>
                      <a:moveTo>
                        <a:pt x="1212023" y="951541"/>
                      </a:moveTo>
                      <a:lnTo>
                        <a:pt x="1210611" y="947407"/>
                      </a:lnTo>
                      <a:lnTo>
                        <a:pt x="1212023" y="951541"/>
                      </a:lnTo>
                      <a:close/>
                      <a:moveTo>
                        <a:pt x="1379168" y="1206663"/>
                      </a:moveTo>
                      <a:lnTo>
                        <a:pt x="1383397" y="1205155"/>
                      </a:lnTo>
                      <a:lnTo>
                        <a:pt x="1384698" y="1199753"/>
                      </a:lnTo>
                      <a:lnTo>
                        <a:pt x="1383748" y="1195404"/>
                      </a:lnTo>
                      <a:lnTo>
                        <a:pt x="1381195" y="1191941"/>
                      </a:lnTo>
                      <a:lnTo>
                        <a:pt x="1380469" y="1187760"/>
                      </a:lnTo>
                      <a:lnTo>
                        <a:pt x="1378993" y="1183372"/>
                      </a:lnTo>
                      <a:lnTo>
                        <a:pt x="1379256" y="1178098"/>
                      </a:lnTo>
                      <a:lnTo>
                        <a:pt x="1376104" y="1174970"/>
                      </a:lnTo>
                      <a:lnTo>
                        <a:pt x="1378155" y="1170901"/>
                      </a:lnTo>
                      <a:lnTo>
                        <a:pt x="1374102" y="1169409"/>
                      </a:lnTo>
                      <a:lnTo>
                        <a:pt x="1378075" y="1169815"/>
                      </a:lnTo>
                      <a:lnTo>
                        <a:pt x="1382097" y="1166911"/>
                      </a:lnTo>
                      <a:lnTo>
                        <a:pt x="1386653" y="1166999"/>
                      </a:lnTo>
                      <a:lnTo>
                        <a:pt x="1390036" y="1164709"/>
                      </a:lnTo>
                      <a:lnTo>
                        <a:pt x="1396946" y="1161461"/>
                      </a:lnTo>
                      <a:lnTo>
                        <a:pt x="1402021" y="1163049"/>
                      </a:lnTo>
                      <a:lnTo>
                        <a:pt x="1402978" y="1158669"/>
                      </a:lnTo>
                      <a:lnTo>
                        <a:pt x="1404103" y="1154001"/>
                      </a:lnTo>
                      <a:lnTo>
                        <a:pt x="1408906" y="1152094"/>
                      </a:lnTo>
                      <a:lnTo>
                        <a:pt x="1413654" y="1153211"/>
                      </a:lnTo>
                      <a:lnTo>
                        <a:pt x="1421585" y="1155988"/>
                      </a:lnTo>
                      <a:lnTo>
                        <a:pt x="1427888" y="1156778"/>
                      </a:lnTo>
                      <a:lnTo>
                        <a:pt x="1431854" y="1158533"/>
                      </a:lnTo>
                      <a:lnTo>
                        <a:pt x="1427258" y="1156203"/>
                      </a:lnTo>
                      <a:lnTo>
                        <a:pt x="1419822" y="1154687"/>
                      </a:lnTo>
                      <a:lnTo>
                        <a:pt x="1414987" y="1152302"/>
                      </a:lnTo>
                      <a:lnTo>
                        <a:pt x="1409034" y="1150594"/>
                      </a:lnTo>
                      <a:lnTo>
                        <a:pt x="1401438" y="1150634"/>
                      </a:lnTo>
                      <a:lnTo>
                        <a:pt x="1386262" y="1145783"/>
                      </a:lnTo>
                      <a:lnTo>
                        <a:pt x="1369043" y="1145759"/>
                      </a:lnTo>
                      <a:lnTo>
                        <a:pt x="1336664" y="1145759"/>
                      </a:lnTo>
                      <a:lnTo>
                        <a:pt x="1334191" y="1141697"/>
                      </a:lnTo>
                      <a:lnTo>
                        <a:pt x="1329499" y="1138490"/>
                      </a:lnTo>
                      <a:lnTo>
                        <a:pt x="1324009" y="1136104"/>
                      </a:lnTo>
                      <a:lnTo>
                        <a:pt x="1320012" y="1132402"/>
                      </a:lnTo>
                      <a:lnTo>
                        <a:pt x="1317993" y="1128029"/>
                      </a:lnTo>
                      <a:lnTo>
                        <a:pt x="1315751" y="1124630"/>
                      </a:lnTo>
                      <a:lnTo>
                        <a:pt x="1315408" y="1120098"/>
                      </a:lnTo>
                      <a:lnTo>
                        <a:pt x="1311929" y="1117968"/>
                      </a:lnTo>
                      <a:lnTo>
                        <a:pt x="1312998" y="1112518"/>
                      </a:lnTo>
                      <a:lnTo>
                        <a:pt x="1311307" y="1108361"/>
                      </a:lnTo>
                      <a:lnTo>
                        <a:pt x="1307852" y="1105760"/>
                      </a:lnTo>
                      <a:lnTo>
                        <a:pt x="1305857" y="1101594"/>
                      </a:lnTo>
                      <a:lnTo>
                        <a:pt x="1301851" y="1100844"/>
                      </a:lnTo>
                      <a:lnTo>
                        <a:pt x="1297607" y="1102145"/>
                      </a:lnTo>
                      <a:lnTo>
                        <a:pt x="1292500" y="1103047"/>
                      </a:lnTo>
                      <a:lnTo>
                        <a:pt x="1289620" y="1106861"/>
                      </a:lnTo>
                      <a:lnTo>
                        <a:pt x="1285646" y="1105329"/>
                      </a:lnTo>
                      <a:lnTo>
                        <a:pt x="1283890" y="1101283"/>
                      </a:lnTo>
                      <a:lnTo>
                        <a:pt x="1279622" y="1099855"/>
                      </a:lnTo>
                      <a:lnTo>
                        <a:pt x="1276917" y="1095291"/>
                      </a:lnTo>
                      <a:lnTo>
                        <a:pt x="1273590" y="1092554"/>
                      </a:lnTo>
                      <a:lnTo>
                        <a:pt x="1271475" y="1088493"/>
                      </a:lnTo>
                      <a:lnTo>
                        <a:pt x="1268268" y="1084671"/>
                      </a:lnTo>
                      <a:lnTo>
                        <a:pt x="1267948" y="1080347"/>
                      </a:lnTo>
                      <a:lnTo>
                        <a:pt x="1265347" y="1076157"/>
                      </a:lnTo>
                      <a:lnTo>
                        <a:pt x="1271906" y="1070899"/>
                      </a:lnTo>
                      <a:lnTo>
                        <a:pt x="1273430" y="1065665"/>
                      </a:lnTo>
                      <a:lnTo>
                        <a:pt x="1269448" y="1061731"/>
                      </a:lnTo>
                      <a:lnTo>
                        <a:pt x="1268371" y="1057032"/>
                      </a:lnTo>
                      <a:lnTo>
                        <a:pt x="1267549" y="1052882"/>
                      </a:lnTo>
                      <a:lnTo>
                        <a:pt x="1267781" y="1048478"/>
                      </a:lnTo>
                      <a:lnTo>
                        <a:pt x="1272568" y="1047720"/>
                      </a:lnTo>
                      <a:lnTo>
                        <a:pt x="1275409" y="1044393"/>
                      </a:lnTo>
                      <a:lnTo>
                        <a:pt x="1276446" y="1040275"/>
                      </a:lnTo>
                      <a:lnTo>
                        <a:pt x="1273933" y="1035097"/>
                      </a:lnTo>
                      <a:lnTo>
                        <a:pt x="1277196" y="1031818"/>
                      </a:lnTo>
                      <a:lnTo>
                        <a:pt x="1275888" y="1027493"/>
                      </a:lnTo>
                      <a:lnTo>
                        <a:pt x="1275465" y="1021836"/>
                      </a:lnTo>
                      <a:lnTo>
                        <a:pt x="1273015" y="1018405"/>
                      </a:lnTo>
                      <a:lnTo>
                        <a:pt x="1269895" y="1014862"/>
                      </a:lnTo>
                      <a:lnTo>
                        <a:pt x="1266967" y="1011838"/>
                      </a:lnTo>
                      <a:lnTo>
                        <a:pt x="1264908" y="1007489"/>
                      </a:lnTo>
                      <a:lnTo>
                        <a:pt x="1267031" y="1004003"/>
                      </a:lnTo>
                      <a:lnTo>
                        <a:pt x="1267055" y="998920"/>
                      </a:lnTo>
                      <a:lnTo>
                        <a:pt x="1269736" y="995601"/>
                      </a:lnTo>
                      <a:lnTo>
                        <a:pt x="1273047" y="992856"/>
                      </a:lnTo>
                      <a:lnTo>
                        <a:pt x="1274515" y="989090"/>
                      </a:lnTo>
                      <a:lnTo>
                        <a:pt x="1271707" y="986058"/>
                      </a:lnTo>
                      <a:lnTo>
                        <a:pt x="1268954" y="980057"/>
                      </a:lnTo>
                      <a:lnTo>
                        <a:pt x="1272257" y="975797"/>
                      </a:lnTo>
                      <a:lnTo>
                        <a:pt x="1274292" y="971217"/>
                      </a:lnTo>
                      <a:lnTo>
                        <a:pt x="1267837" y="961770"/>
                      </a:lnTo>
                      <a:lnTo>
                        <a:pt x="1266552" y="957940"/>
                      </a:lnTo>
                      <a:lnTo>
                        <a:pt x="1262427" y="955889"/>
                      </a:lnTo>
                      <a:lnTo>
                        <a:pt x="1265802" y="953360"/>
                      </a:lnTo>
                      <a:lnTo>
                        <a:pt x="1266656" y="948724"/>
                      </a:lnTo>
                      <a:lnTo>
                        <a:pt x="1262938" y="945668"/>
                      </a:lnTo>
                      <a:lnTo>
                        <a:pt x="1260065" y="942006"/>
                      </a:lnTo>
                      <a:lnTo>
                        <a:pt x="1259291" y="937042"/>
                      </a:lnTo>
                      <a:lnTo>
                        <a:pt x="1263057" y="934809"/>
                      </a:lnTo>
                      <a:lnTo>
                        <a:pt x="1262459" y="930404"/>
                      </a:lnTo>
                      <a:lnTo>
                        <a:pt x="1266680" y="928106"/>
                      </a:lnTo>
                      <a:lnTo>
                        <a:pt x="1264095" y="924428"/>
                      </a:lnTo>
                      <a:lnTo>
                        <a:pt x="1259850" y="921188"/>
                      </a:lnTo>
                      <a:lnTo>
                        <a:pt x="1257193" y="917646"/>
                      </a:lnTo>
                      <a:lnTo>
                        <a:pt x="1252421" y="916241"/>
                      </a:lnTo>
                      <a:lnTo>
                        <a:pt x="1248057" y="915340"/>
                      </a:lnTo>
                      <a:lnTo>
                        <a:pt x="1242615" y="914334"/>
                      </a:lnTo>
                      <a:lnTo>
                        <a:pt x="1240405" y="910368"/>
                      </a:lnTo>
                      <a:lnTo>
                        <a:pt x="1244594" y="911118"/>
                      </a:lnTo>
                      <a:lnTo>
                        <a:pt x="1248567" y="909770"/>
                      </a:lnTo>
                      <a:lnTo>
                        <a:pt x="1253283" y="910353"/>
                      </a:lnTo>
                      <a:lnTo>
                        <a:pt x="1257464" y="909555"/>
                      </a:lnTo>
                      <a:lnTo>
                        <a:pt x="1262562" y="911206"/>
                      </a:lnTo>
                      <a:lnTo>
                        <a:pt x="1263097" y="907249"/>
                      </a:lnTo>
                      <a:lnTo>
                        <a:pt x="1264134" y="902780"/>
                      </a:lnTo>
                      <a:lnTo>
                        <a:pt x="1260999" y="899014"/>
                      </a:lnTo>
                      <a:lnTo>
                        <a:pt x="1256107" y="898552"/>
                      </a:lnTo>
                      <a:lnTo>
                        <a:pt x="1250450" y="898009"/>
                      </a:lnTo>
                      <a:lnTo>
                        <a:pt x="1246477" y="897642"/>
                      </a:lnTo>
                      <a:lnTo>
                        <a:pt x="1241993" y="896070"/>
                      </a:lnTo>
                      <a:lnTo>
                        <a:pt x="1241530" y="892073"/>
                      </a:lnTo>
                      <a:lnTo>
                        <a:pt x="1239160" y="888099"/>
                      </a:lnTo>
                      <a:lnTo>
                        <a:pt x="1242112" y="884644"/>
                      </a:lnTo>
                      <a:lnTo>
                        <a:pt x="1240596" y="880926"/>
                      </a:lnTo>
                      <a:lnTo>
                        <a:pt x="1238194" y="877311"/>
                      </a:lnTo>
                      <a:lnTo>
                        <a:pt x="1241354" y="874359"/>
                      </a:lnTo>
                      <a:lnTo>
                        <a:pt x="1237772" y="872005"/>
                      </a:lnTo>
                      <a:lnTo>
                        <a:pt x="1234803" y="869125"/>
                      </a:lnTo>
                      <a:lnTo>
                        <a:pt x="1231013" y="866236"/>
                      </a:lnTo>
                      <a:lnTo>
                        <a:pt x="1228915" y="862024"/>
                      </a:lnTo>
                      <a:lnTo>
                        <a:pt x="1233224" y="861848"/>
                      </a:lnTo>
                      <a:lnTo>
                        <a:pt x="1232370" y="857914"/>
                      </a:lnTo>
                      <a:lnTo>
                        <a:pt x="1228237" y="855967"/>
                      </a:lnTo>
                      <a:lnTo>
                        <a:pt x="1225101" y="852991"/>
                      </a:lnTo>
                      <a:lnTo>
                        <a:pt x="1220154" y="849544"/>
                      </a:lnTo>
                      <a:lnTo>
                        <a:pt x="1217154" y="846288"/>
                      </a:lnTo>
                      <a:lnTo>
                        <a:pt x="1215869" y="841685"/>
                      </a:lnTo>
                      <a:lnTo>
                        <a:pt x="1215973" y="836833"/>
                      </a:lnTo>
                      <a:lnTo>
                        <a:pt x="1215518" y="831591"/>
                      </a:lnTo>
                      <a:lnTo>
                        <a:pt x="1211608" y="828879"/>
                      </a:lnTo>
                      <a:lnTo>
                        <a:pt x="1209582" y="824458"/>
                      </a:lnTo>
                      <a:lnTo>
                        <a:pt x="1213308" y="822719"/>
                      </a:lnTo>
                      <a:lnTo>
                        <a:pt x="1218103" y="823429"/>
                      </a:lnTo>
                      <a:lnTo>
                        <a:pt x="1219747" y="819567"/>
                      </a:lnTo>
                      <a:lnTo>
                        <a:pt x="1217345" y="816311"/>
                      </a:lnTo>
                      <a:lnTo>
                        <a:pt x="1215710" y="812426"/>
                      </a:lnTo>
                      <a:lnTo>
                        <a:pt x="1213922" y="808644"/>
                      </a:lnTo>
                      <a:lnTo>
                        <a:pt x="1210579" y="804917"/>
                      </a:lnTo>
                      <a:lnTo>
                        <a:pt x="1210794" y="800760"/>
                      </a:lnTo>
                      <a:lnTo>
                        <a:pt x="1206949" y="796140"/>
                      </a:lnTo>
                      <a:lnTo>
                        <a:pt x="1207036" y="791872"/>
                      </a:lnTo>
                      <a:lnTo>
                        <a:pt x="1205895" y="787587"/>
                      </a:lnTo>
                      <a:lnTo>
                        <a:pt x="1202999" y="783924"/>
                      </a:lnTo>
                      <a:lnTo>
                        <a:pt x="1201746" y="780111"/>
                      </a:lnTo>
                      <a:lnTo>
                        <a:pt x="1199241" y="776799"/>
                      </a:lnTo>
                      <a:lnTo>
                        <a:pt x="1200964" y="770815"/>
                      </a:lnTo>
                      <a:lnTo>
                        <a:pt x="1199129" y="766626"/>
                      </a:lnTo>
                      <a:lnTo>
                        <a:pt x="1202799" y="764727"/>
                      </a:lnTo>
                      <a:lnTo>
                        <a:pt x="1200677" y="760897"/>
                      </a:lnTo>
                      <a:lnTo>
                        <a:pt x="1196815" y="758511"/>
                      </a:lnTo>
                      <a:lnTo>
                        <a:pt x="1195810" y="754290"/>
                      </a:lnTo>
                      <a:lnTo>
                        <a:pt x="1199943" y="755080"/>
                      </a:lnTo>
                      <a:lnTo>
                        <a:pt x="1199400" y="750564"/>
                      </a:lnTo>
                      <a:lnTo>
                        <a:pt x="1198227" y="746694"/>
                      </a:lnTo>
                      <a:lnTo>
                        <a:pt x="1195235" y="742385"/>
                      </a:lnTo>
                      <a:lnTo>
                        <a:pt x="1194365" y="737813"/>
                      </a:lnTo>
                      <a:lnTo>
                        <a:pt x="1198371" y="739353"/>
                      </a:lnTo>
                      <a:lnTo>
                        <a:pt x="1198610" y="735100"/>
                      </a:lnTo>
                      <a:lnTo>
                        <a:pt x="1199201" y="730688"/>
                      </a:lnTo>
                      <a:lnTo>
                        <a:pt x="1199823" y="726499"/>
                      </a:lnTo>
                      <a:lnTo>
                        <a:pt x="1198004" y="721344"/>
                      </a:lnTo>
                      <a:lnTo>
                        <a:pt x="1195993" y="717387"/>
                      </a:lnTo>
                      <a:lnTo>
                        <a:pt x="1198156" y="713884"/>
                      </a:lnTo>
                      <a:lnTo>
                        <a:pt x="1202536" y="711395"/>
                      </a:lnTo>
                      <a:lnTo>
                        <a:pt x="1206837" y="710102"/>
                      </a:lnTo>
                      <a:lnTo>
                        <a:pt x="1208497" y="706145"/>
                      </a:lnTo>
                      <a:lnTo>
                        <a:pt x="1207826" y="701852"/>
                      </a:lnTo>
                      <a:lnTo>
                        <a:pt x="1204092" y="699466"/>
                      </a:lnTo>
                      <a:lnTo>
                        <a:pt x="1200892" y="691758"/>
                      </a:lnTo>
                      <a:lnTo>
                        <a:pt x="1198307" y="686101"/>
                      </a:lnTo>
                      <a:lnTo>
                        <a:pt x="1195459" y="681003"/>
                      </a:lnTo>
                      <a:lnTo>
                        <a:pt x="1192698" y="677292"/>
                      </a:lnTo>
                      <a:lnTo>
                        <a:pt x="1190512" y="672896"/>
                      </a:lnTo>
                      <a:lnTo>
                        <a:pt x="1191485" y="668883"/>
                      </a:lnTo>
                      <a:lnTo>
                        <a:pt x="1189873" y="664661"/>
                      </a:lnTo>
                      <a:lnTo>
                        <a:pt x="1186889" y="660305"/>
                      </a:lnTo>
                      <a:lnTo>
                        <a:pt x="1187942" y="655908"/>
                      </a:lnTo>
                      <a:lnTo>
                        <a:pt x="1185613" y="651057"/>
                      </a:lnTo>
                      <a:lnTo>
                        <a:pt x="1185788" y="646621"/>
                      </a:lnTo>
                      <a:lnTo>
                        <a:pt x="1184863" y="642096"/>
                      </a:lnTo>
                      <a:lnTo>
                        <a:pt x="1184974" y="636671"/>
                      </a:lnTo>
                      <a:lnTo>
                        <a:pt x="1187759" y="633583"/>
                      </a:lnTo>
                      <a:lnTo>
                        <a:pt x="1192020" y="631373"/>
                      </a:lnTo>
                      <a:lnTo>
                        <a:pt x="1192179" y="626825"/>
                      </a:lnTo>
                      <a:lnTo>
                        <a:pt x="1195100" y="623473"/>
                      </a:lnTo>
                      <a:lnTo>
                        <a:pt x="1199177" y="622931"/>
                      </a:lnTo>
                      <a:lnTo>
                        <a:pt x="1198515" y="617130"/>
                      </a:lnTo>
                      <a:lnTo>
                        <a:pt x="1196664" y="613492"/>
                      </a:lnTo>
                      <a:lnTo>
                        <a:pt x="1196887" y="608912"/>
                      </a:lnTo>
                      <a:lnTo>
                        <a:pt x="1194485" y="605656"/>
                      </a:lnTo>
                      <a:lnTo>
                        <a:pt x="1194373" y="601515"/>
                      </a:lnTo>
                      <a:lnTo>
                        <a:pt x="1191461" y="597326"/>
                      </a:lnTo>
                      <a:lnTo>
                        <a:pt x="1187384" y="594246"/>
                      </a:lnTo>
                      <a:lnTo>
                        <a:pt x="1191294" y="589922"/>
                      </a:lnTo>
                      <a:lnTo>
                        <a:pt x="1190544" y="585773"/>
                      </a:lnTo>
                      <a:lnTo>
                        <a:pt x="1191924" y="579581"/>
                      </a:lnTo>
                      <a:lnTo>
                        <a:pt x="1190248" y="575727"/>
                      </a:lnTo>
                      <a:lnTo>
                        <a:pt x="1191852" y="571035"/>
                      </a:lnTo>
                      <a:lnTo>
                        <a:pt x="1193392" y="566894"/>
                      </a:lnTo>
                      <a:lnTo>
                        <a:pt x="1195682" y="563335"/>
                      </a:lnTo>
                      <a:lnTo>
                        <a:pt x="1196185" y="559042"/>
                      </a:lnTo>
                      <a:lnTo>
                        <a:pt x="1200836" y="558907"/>
                      </a:lnTo>
                      <a:lnTo>
                        <a:pt x="1198251" y="555356"/>
                      </a:lnTo>
                      <a:lnTo>
                        <a:pt x="1198626" y="551375"/>
                      </a:lnTo>
                      <a:lnTo>
                        <a:pt x="1196057" y="547960"/>
                      </a:lnTo>
                      <a:lnTo>
                        <a:pt x="1195036" y="543667"/>
                      </a:lnTo>
                      <a:lnTo>
                        <a:pt x="1194302" y="536637"/>
                      </a:lnTo>
                      <a:lnTo>
                        <a:pt x="1194493" y="531603"/>
                      </a:lnTo>
                      <a:lnTo>
                        <a:pt x="1194030" y="526735"/>
                      </a:lnTo>
                      <a:lnTo>
                        <a:pt x="1189706" y="526528"/>
                      </a:lnTo>
                      <a:lnTo>
                        <a:pt x="1185852" y="523951"/>
                      </a:lnTo>
                      <a:lnTo>
                        <a:pt x="1184503" y="519179"/>
                      </a:lnTo>
                      <a:lnTo>
                        <a:pt x="1185772" y="515245"/>
                      </a:lnTo>
                      <a:lnTo>
                        <a:pt x="1183418" y="511416"/>
                      </a:lnTo>
                      <a:lnTo>
                        <a:pt x="1180003" y="507921"/>
                      </a:lnTo>
                      <a:lnTo>
                        <a:pt x="1178894" y="502982"/>
                      </a:lnTo>
                      <a:lnTo>
                        <a:pt x="1175272" y="497883"/>
                      </a:lnTo>
                      <a:lnTo>
                        <a:pt x="1173540" y="493271"/>
                      </a:lnTo>
                      <a:lnTo>
                        <a:pt x="1171114" y="489417"/>
                      </a:lnTo>
                      <a:lnTo>
                        <a:pt x="1168098" y="484933"/>
                      </a:lnTo>
                      <a:lnTo>
                        <a:pt x="1172782" y="482731"/>
                      </a:lnTo>
                      <a:lnTo>
                        <a:pt x="1168984" y="479468"/>
                      </a:lnTo>
                      <a:lnTo>
                        <a:pt x="1164532" y="478135"/>
                      </a:lnTo>
                      <a:lnTo>
                        <a:pt x="1163303" y="473419"/>
                      </a:lnTo>
                      <a:lnTo>
                        <a:pt x="1160311" y="470220"/>
                      </a:lnTo>
                      <a:lnTo>
                        <a:pt x="1158707" y="465783"/>
                      </a:lnTo>
                      <a:lnTo>
                        <a:pt x="1158556" y="461467"/>
                      </a:lnTo>
                      <a:lnTo>
                        <a:pt x="1157949" y="456272"/>
                      </a:lnTo>
                      <a:lnTo>
                        <a:pt x="1162218" y="454373"/>
                      </a:lnTo>
                      <a:lnTo>
                        <a:pt x="1163814" y="450615"/>
                      </a:lnTo>
                      <a:lnTo>
                        <a:pt x="1162034" y="446458"/>
                      </a:lnTo>
                      <a:lnTo>
                        <a:pt x="1161995" y="441391"/>
                      </a:lnTo>
                      <a:lnTo>
                        <a:pt x="1161907" y="436979"/>
                      </a:lnTo>
                      <a:lnTo>
                        <a:pt x="1162290" y="432814"/>
                      </a:lnTo>
                      <a:lnTo>
                        <a:pt x="1162888" y="428801"/>
                      </a:lnTo>
                      <a:lnTo>
                        <a:pt x="1167420" y="429016"/>
                      </a:lnTo>
                      <a:lnTo>
                        <a:pt x="1169710" y="424955"/>
                      </a:lnTo>
                      <a:lnTo>
                        <a:pt x="1170532" y="420646"/>
                      </a:lnTo>
                      <a:lnTo>
                        <a:pt x="1166646" y="419473"/>
                      </a:lnTo>
                      <a:lnTo>
                        <a:pt x="1167037" y="414893"/>
                      </a:lnTo>
                      <a:lnTo>
                        <a:pt x="1166455" y="410305"/>
                      </a:lnTo>
                      <a:lnTo>
                        <a:pt x="1165306" y="406172"/>
                      </a:lnTo>
                      <a:lnTo>
                        <a:pt x="1164037" y="402342"/>
                      </a:lnTo>
                      <a:lnTo>
                        <a:pt x="1162681" y="398400"/>
                      </a:lnTo>
                      <a:lnTo>
                        <a:pt x="1160471" y="394546"/>
                      </a:lnTo>
                      <a:lnTo>
                        <a:pt x="1161268" y="389065"/>
                      </a:lnTo>
                      <a:lnTo>
                        <a:pt x="1165737" y="387078"/>
                      </a:lnTo>
                      <a:lnTo>
                        <a:pt x="1165761" y="381269"/>
                      </a:lnTo>
                      <a:lnTo>
                        <a:pt x="1166503" y="375030"/>
                      </a:lnTo>
                      <a:lnTo>
                        <a:pt x="1165489" y="370713"/>
                      </a:lnTo>
                      <a:lnTo>
                        <a:pt x="1166104" y="366045"/>
                      </a:lnTo>
                      <a:lnTo>
                        <a:pt x="1166263" y="361840"/>
                      </a:lnTo>
                      <a:lnTo>
                        <a:pt x="1169471" y="358633"/>
                      </a:lnTo>
                      <a:lnTo>
                        <a:pt x="1172359" y="355210"/>
                      </a:lnTo>
                      <a:lnTo>
                        <a:pt x="1174059" y="351523"/>
                      </a:lnTo>
                      <a:lnTo>
                        <a:pt x="1177258" y="348148"/>
                      </a:lnTo>
                      <a:lnTo>
                        <a:pt x="1178352" y="344246"/>
                      </a:lnTo>
                      <a:lnTo>
                        <a:pt x="1178439" y="339563"/>
                      </a:lnTo>
                      <a:lnTo>
                        <a:pt x="1179102" y="335509"/>
                      </a:lnTo>
                      <a:lnTo>
                        <a:pt x="1180618" y="331273"/>
                      </a:lnTo>
                      <a:lnTo>
                        <a:pt x="1182565" y="326190"/>
                      </a:lnTo>
                      <a:lnTo>
                        <a:pt x="1182205" y="321897"/>
                      </a:lnTo>
                      <a:lnTo>
                        <a:pt x="1185325" y="318969"/>
                      </a:lnTo>
                      <a:lnTo>
                        <a:pt x="1189060" y="321251"/>
                      </a:lnTo>
                      <a:lnTo>
                        <a:pt x="1192921" y="319599"/>
                      </a:lnTo>
                      <a:lnTo>
                        <a:pt x="1196217" y="316671"/>
                      </a:lnTo>
                      <a:lnTo>
                        <a:pt x="1198028" y="312729"/>
                      </a:lnTo>
                      <a:lnTo>
                        <a:pt x="1195028" y="309290"/>
                      </a:lnTo>
                      <a:lnTo>
                        <a:pt x="1186331" y="298510"/>
                      </a:lnTo>
                      <a:lnTo>
                        <a:pt x="1186027" y="292662"/>
                      </a:lnTo>
                      <a:lnTo>
                        <a:pt x="1190663" y="287938"/>
                      </a:lnTo>
                      <a:lnTo>
                        <a:pt x="1185285" y="272148"/>
                      </a:lnTo>
                      <a:lnTo>
                        <a:pt x="1183043" y="267895"/>
                      </a:lnTo>
                      <a:lnTo>
                        <a:pt x="1180689" y="263482"/>
                      </a:lnTo>
                      <a:lnTo>
                        <a:pt x="1181910" y="258918"/>
                      </a:lnTo>
                      <a:lnTo>
                        <a:pt x="1181727" y="253812"/>
                      </a:lnTo>
                      <a:lnTo>
                        <a:pt x="1186059" y="252088"/>
                      </a:lnTo>
                      <a:lnTo>
                        <a:pt x="1183299" y="248155"/>
                      </a:lnTo>
                      <a:lnTo>
                        <a:pt x="1180873" y="244851"/>
                      </a:lnTo>
                      <a:lnTo>
                        <a:pt x="1178120" y="241564"/>
                      </a:lnTo>
                      <a:lnTo>
                        <a:pt x="1179844" y="237056"/>
                      </a:lnTo>
                      <a:lnTo>
                        <a:pt x="1182222" y="231048"/>
                      </a:lnTo>
                      <a:lnTo>
                        <a:pt x="1186043" y="228087"/>
                      </a:lnTo>
                      <a:lnTo>
                        <a:pt x="1191022" y="225805"/>
                      </a:lnTo>
                      <a:lnTo>
                        <a:pt x="1206813" y="218281"/>
                      </a:lnTo>
                      <a:lnTo>
                        <a:pt x="1211768" y="215935"/>
                      </a:lnTo>
                      <a:lnTo>
                        <a:pt x="1217664" y="181210"/>
                      </a:lnTo>
                      <a:lnTo>
                        <a:pt x="1211393" y="174955"/>
                      </a:lnTo>
                      <a:lnTo>
                        <a:pt x="1202249" y="177293"/>
                      </a:lnTo>
                      <a:lnTo>
                        <a:pt x="1193464" y="177197"/>
                      </a:lnTo>
                      <a:lnTo>
                        <a:pt x="1190687" y="172968"/>
                      </a:lnTo>
                      <a:lnTo>
                        <a:pt x="1190017" y="168715"/>
                      </a:lnTo>
                      <a:lnTo>
                        <a:pt x="1189267" y="164406"/>
                      </a:lnTo>
                      <a:lnTo>
                        <a:pt x="1187655" y="160744"/>
                      </a:lnTo>
                      <a:lnTo>
                        <a:pt x="1187480" y="156547"/>
                      </a:lnTo>
                      <a:lnTo>
                        <a:pt x="1186059" y="152701"/>
                      </a:lnTo>
                      <a:lnTo>
                        <a:pt x="1184152" y="148943"/>
                      </a:lnTo>
                      <a:lnTo>
                        <a:pt x="1181575" y="139895"/>
                      </a:lnTo>
                      <a:lnTo>
                        <a:pt x="1177410" y="134325"/>
                      </a:lnTo>
                      <a:lnTo>
                        <a:pt x="1176317" y="124184"/>
                      </a:lnTo>
                      <a:lnTo>
                        <a:pt x="1172112" y="117306"/>
                      </a:lnTo>
                      <a:lnTo>
                        <a:pt x="1168035" y="111824"/>
                      </a:lnTo>
                      <a:lnTo>
                        <a:pt x="1163550" y="109526"/>
                      </a:lnTo>
                      <a:lnTo>
                        <a:pt x="1163096" y="104899"/>
                      </a:lnTo>
                      <a:lnTo>
                        <a:pt x="1166152" y="102066"/>
                      </a:lnTo>
                      <a:lnTo>
                        <a:pt x="1161683" y="99656"/>
                      </a:lnTo>
                      <a:lnTo>
                        <a:pt x="1156585" y="95787"/>
                      </a:lnTo>
                      <a:lnTo>
                        <a:pt x="1158364" y="91159"/>
                      </a:lnTo>
                      <a:lnTo>
                        <a:pt x="1156337" y="87097"/>
                      </a:lnTo>
                      <a:lnTo>
                        <a:pt x="1154454" y="83068"/>
                      </a:lnTo>
                      <a:lnTo>
                        <a:pt x="1160135" y="82118"/>
                      </a:lnTo>
                      <a:lnTo>
                        <a:pt x="1161021" y="77898"/>
                      </a:lnTo>
                      <a:lnTo>
                        <a:pt x="1158412" y="74666"/>
                      </a:lnTo>
                      <a:lnTo>
                        <a:pt x="1155284" y="72129"/>
                      </a:lnTo>
                      <a:lnTo>
                        <a:pt x="1157829" y="68386"/>
                      </a:lnTo>
                      <a:lnTo>
                        <a:pt x="1161851" y="61644"/>
                      </a:lnTo>
                      <a:lnTo>
                        <a:pt x="1158380" y="56825"/>
                      </a:lnTo>
                      <a:lnTo>
                        <a:pt x="1149898" y="49667"/>
                      </a:lnTo>
                      <a:lnTo>
                        <a:pt x="1146683" y="47106"/>
                      </a:lnTo>
                      <a:lnTo>
                        <a:pt x="1146005" y="43165"/>
                      </a:lnTo>
                      <a:lnTo>
                        <a:pt x="1143699" y="38074"/>
                      </a:lnTo>
                      <a:lnTo>
                        <a:pt x="1141712" y="34404"/>
                      </a:lnTo>
                      <a:lnTo>
                        <a:pt x="1142055" y="29257"/>
                      </a:lnTo>
                      <a:lnTo>
                        <a:pt x="1140212" y="24613"/>
                      </a:lnTo>
                      <a:lnTo>
                        <a:pt x="1138289" y="20329"/>
                      </a:lnTo>
                      <a:lnTo>
                        <a:pt x="1139159" y="15326"/>
                      </a:lnTo>
                      <a:lnTo>
                        <a:pt x="1133294" y="12700"/>
                      </a:lnTo>
                      <a:lnTo>
                        <a:pt x="1131060" y="8041"/>
                      </a:lnTo>
                      <a:lnTo>
                        <a:pt x="1129735" y="4195"/>
                      </a:lnTo>
                      <a:lnTo>
                        <a:pt x="1125474" y="-2"/>
                      </a:lnTo>
                      <a:lnTo>
                        <a:pt x="1119761" y="1857"/>
                      </a:lnTo>
                      <a:lnTo>
                        <a:pt x="1115173" y="3397"/>
                      </a:lnTo>
                      <a:lnTo>
                        <a:pt x="1116498" y="8751"/>
                      </a:lnTo>
                      <a:lnTo>
                        <a:pt x="1118221" y="12908"/>
                      </a:lnTo>
                      <a:lnTo>
                        <a:pt x="1116817" y="17177"/>
                      </a:lnTo>
                      <a:lnTo>
                        <a:pt x="1112852" y="22076"/>
                      </a:lnTo>
                      <a:lnTo>
                        <a:pt x="1107601" y="23999"/>
                      </a:lnTo>
                      <a:lnTo>
                        <a:pt x="1103045" y="23648"/>
                      </a:lnTo>
                      <a:lnTo>
                        <a:pt x="1103436" y="28866"/>
                      </a:lnTo>
                      <a:lnTo>
                        <a:pt x="1103468" y="38736"/>
                      </a:lnTo>
                      <a:lnTo>
                        <a:pt x="1105160" y="46540"/>
                      </a:lnTo>
                      <a:lnTo>
                        <a:pt x="1106771" y="51734"/>
                      </a:lnTo>
                      <a:lnTo>
                        <a:pt x="1106883" y="56761"/>
                      </a:lnTo>
                      <a:lnTo>
                        <a:pt x="1109987" y="64381"/>
                      </a:lnTo>
                      <a:lnTo>
                        <a:pt x="1111367" y="68849"/>
                      </a:lnTo>
                      <a:lnTo>
                        <a:pt x="1112516" y="73246"/>
                      </a:lnTo>
                      <a:lnTo>
                        <a:pt x="1114304" y="83411"/>
                      </a:lnTo>
                      <a:lnTo>
                        <a:pt x="1113538" y="87448"/>
                      </a:lnTo>
                      <a:lnTo>
                        <a:pt x="1114543" y="91622"/>
                      </a:lnTo>
                      <a:lnTo>
                        <a:pt x="1114535" y="97143"/>
                      </a:lnTo>
                      <a:lnTo>
                        <a:pt x="1115173" y="107237"/>
                      </a:lnTo>
                      <a:lnTo>
                        <a:pt x="1117447" y="112096"/>
                      </a:lnTo>
                      <a:lnTo>
                        <a:pt x="1118557" y="118974"/>
                      </a:lnTo>
                      <a:lnTo>
                        <a:pt x="1120607" y="124750"/>
                      </a:lnTo>
                      <a:lnTo>
                        <a:pt x="1121453" y="128668"/>
                      </a:lnTo>
                      <a:lnTo>
                        <a:pt x="1120743" y="134493"/>
                      </a:lnTo>
                      <a:lnTo>
                        <a:pt x="1119690" y="139632"/>
                      </a:lnTo>
                      <a:lnTo>
                        <a:pt x="1119338" y="144251"/>
                      </a:lnTo>
                      <a:lnTo>
                        <a:pt x="1119322" y="153467"/>
                      </a:lnTo>
                      <a:lnTo>
                        <a:pt x="1119586" y="160257"/>
                      </a:lnTo>
                      <a:lnTo>
                        <a:pt x="1119977" y="164406"/>
                      </a:lnTo>
                      <a:lnTo>
                        <a:pt x="1120049" y="169002"/>
                      </a:lnTo>
                      <a:lnTo>
                        <a:pt x="1119091" y="173407"/>
                      </a:lnTo>
                      <a:lnTo>
                        <a:pt x="1120312" y="178450"/>
                      </a:lnTo>
                      <a:lnTo>
                        <a:pt x="1117033" y="184306"/>
                      </a:lnTo>
                      <a:lnTo>
                        <a:pt x="1112484" y="184721"/>
                      </a:lnTo>
                      <a:lnTo>
                        <a:pt x="1112692" y="191384"/>
                      </a:lnTo>
                      <a:lnTo>
                        <a:pt x="1112724" y="197208"/>
                      </a:lnTo>
                      <a:lnTo>
                        <a:pt x="1117064" y="196961"/>
                      </a:lnTo>
                      <a:lnTo>
                        <a:pt x="1120057" y="201988"/>
                      </a:lnTo>
                      <a:lnTo>
                        <a:pt x="1118963" y="206376"/>
                      </a:lnTo>
                      <a:lnTo>
                        <a:pt x="1117152" y="210015"/>
                      </a:lnTo>
                      <a:lnTo>
                        <a:pt x="1118110" y="214283"/>
                      </a:lnTo>
                      <a:lnTo>
                        <a:pt x="1118732" y="218816"/>
                      </a:lnTo>
                      <a:lnTo>
                        <a:pt x="1118197" y="227385"/>
                      </a:lnTo>
                      <a:lnTo>
                        <a:pt x="1118229" y="233274"/>
                      </a:lnTo>
                      <a:lnTo>
                        <a:pt x="1118836" y="239027"/>
                      </a:lnTo>
                      <a:lnTo>
                        <a:pt x="1121126" y="245474"/>
                      </a:lnTo>
                      <a:lnTo>
                        <a:pt x="1122841" y="252208"/>
                      </a:lnTo>
                      <a:lnTo>
                        <a:pt x="1125818" y="261057"/>
                      </a:lnTo>
                      <a:lnTo>
                        <a:pt x="1121309" y="265437"/>
                      </a:lnTo>
                      <a:lnTo>
                        <a:pt x="1121884" y="270073"/>
                      </a:lnTo>
                      <a:lnTo>
                        <a:pt x="1120128" y="274573"/>
                      </a:lnTo>
                      <a:lnTo>
                        <a:pt x="1123256" y="280254"/>
                      </a:lnTo>
                      <a:lnTo>
                        <a:pt x="1123543" y="284890"/>
                      </a:lnTo>
                      <a:lnTo>
                        <a:pt x="1124940" y="290523"/>
                      </a:lnTo>
                      <a:lnTo>
                        <a:pt x="1124190" y="295071"/>
                      </a:lnTo>
                      <a:lnTo>
                        <a:pt x="1124597" y="299675"/>
                      </a:lnTo>
                      <a:lnTo>
                        <a:pt x="1124964" y="305117"/>
                      </a:lnTo>
                      <a:lnTo>
                        <a:pt x="1122937" y="311444"/>
                      </a:lnTo>
                      <a:lnTo>
                        <a:pt x="1124788" y="315003"/>
                      </a:lnTo>
                      <a:lnTo>
                        <a:pt x="1123655" y="319575"/>
                      </a:lnTo>
                      <a:lnTo>
                        <a:pt x="1121269" y="323972"/>
                      </a:lnTo>
                      <a:lnTo>
                        <a:pt x="1121828" y="327985"/>
                      </a:lnTo>
                      <a:lnTo>
                        <a:pt x="1124780" y="331855"/>
                      </a:lnTo>
                      <a:lnTo>
                        <a:pt x="1125155" y="336451"/>
                      </a:lnTo>
                      <a:lnTo>
                        <a:pt x="1121588" y="340113"/>
                      </a:lnTo>
                      <a:lnTo>
                        <a:pt x="1119969" y="348523"/>
                      </a:lnTo>
                      <a:lnTo>
                        <a:pt x="1120160" y="353326"/>
                      </a:lnTo>
                      <a:lnTo>
                        <a:pt x="1120264" y="359303"/>
                      </a:lnTo>
                      <a:lnTo>
                        <a:pt x="1120799" y="364393"/>
                      </a:lnTo>
                      <a:lnTo>
                        <a:pt x="1118660" y="368630"/>
                      </a:lnTo>
                      <a:lnTo>
                        <a:pt x="1117862" y="374056"/>
                      </a:lnTo>
                      <a:lnTo>
                        <a:pt x="1114814" y="378110"/>
                      </a:lnTo>
                      <a:lnTo>
                        <a:pt x="1115508" y="382147"/>
                      </a:lnTo>
                      <a:lnTo>
                        <a:pt x="1117096" y="386344"/>
                      </a:lnTo>
                      <a:lnTo>
                        <a:pt x="1117703" y="391099"/>
                      </a:lnTo>
                      <a:lnTo>
                        <a:pt x="1122331" y="394363"/>
                      </a:lnTo>
                      <a:lnTo>
                        <a:pt x="1122897" y="399390"/>
                      </a:lnTo>
                      <a:lnTo>
                        <a:pt x="1125020" y="403539"/>
                      </a:lnTo>
                      <a:lnTo>
                        <a:pt x="1124333" y="408582"/>
                      </a:lnTo>
                      <a:lnTo>
                        <a:pt x="1126926" y="412707"/>
                      </a:lnTo>
                      <a:lnTo>
                        <a:pt x="1124198" y="416106"/>
                      </a:lnTo>
                      <a:lnTo>
                        <a:pt x="1125730" y="421476"/>
                      </a:lnTo>
                      <a:lnTo>
                        <a:pt x="1121892" y="426327"/>
                      </a:lnTo>
                      <a:lnTo>
                        <a:pt x="1119243" y="435974"/>
                      </a:lnTo>
                      <a:lnTo>
                        <a:pt x="1120487" y="439819"/>
                      </a:lnTo>
                      <a:lnTo>
                        <a:pt x="1123966" y="449091"/>
                      </a:lnTo>
                      <a:lnTo>
                        <a:pt x="1124645" y="454756"/>
                      </a:lnTo>
                      <a:lnTo>
                        <a:pt x="1126751" y="460078"/>
                      </a:lnTo>
                      <a:lnTo>
                        <a:pt x="1130174" y="466709"/>
                      </a:lnTo>
                      <a:lnTo>
                        <a:pt x="1132616" y="474712"/>
                      </a:lnTo>
                      <a:lnTo>
                        <a:pt x="1134323" y="478542"/>
                      </a:lnTo>
                      <a:lnTo>
                        <a:pt x="1135903" y="482396"/>
                      </a:lnTo>
                      <a:lnTo>
                        <a:pt x="1136007" y="489457"/>
                      </a:lnTo>
                      <a:lnTo>
                        <a:pt x="1139087" y="494668"/>
                      </a:lnTo>
                      <a:lnTo>
                        <a:pt x="1141209" y="500420"/>
                      </a:lnTo>
                      <a:lnTo>
                        <a:pt x="1142597" y="504721"/>
                      </a:lnTo>
                      <a:lnTo>
                        <a:pt x="1141592" y="509716"/>
                      </a:lnTo>
                      <a:lnTo>
                        <a:pt x="1142446" y="513921"/>
                      </a:lnTo>
                      <a:lnTo>
                        <a:pt x="1140252" y="518493"/>
                      </a:lnTo>
                      <a:lnTo>
                        <a:pt x="1139342" y="522874"/>
                      </a:lnTo>
                      <a:lnTo>
                        <a:pt x="1140938" y="526664"/>
                      </a:lnTo>
                      <a:lnTo>
                        <a:pt x="1140667" y="531371"/>
                      </a:lnTo>
                      <a:lnTo>
                        <a:pt x="1144281" y="534810"/>
                      </a:lnTo>
                      <a:lnTo>
                        <a:pt x="1144313" y="539622"/>
                      </a:lnTo>
                      <a:lnTo>
                        <a:pt x="1140714" y="543021"/>
                      </a:lnTo>
                      <a:lnTo>
                        <a:pt x="1139757" y="549380"/>
                      </a:lnTo>
                      <a:lnTo>
                        <a:pt x="1137315" y="555029"/>
                      </a:lnTo>
                      <a:lnTo>
                        <a:pt x="1139837" y="562322"/>
                      </a:lnTo>
                      <a:lnTo>
                        <a:pt x="1139525" y="567780"/>
                      </a:lnTo>
                      <a:lnTo>
                        <a:pt x="1139996" y="575392"/>
                      </a:lnTo>
                      <a:lnTo>
                        <a:pt x="1138289" y="582270"/>
                      </a:lnTo>
                      <a:lnTo>
                        <a:pt x="1139214" y="588118"/>
                      </a:lnTo>
                      <a:lnTo>
                        <a:pt x="1135640" y="591055"/>
                      </a:lnTo>
                      <a:lnTo>
                        <a:pt x="1133477" y="597326"/>
                      </a:lnTo>
                      <a:lnTo>
                        <a:pt x="1131730" y="602736"/>
                      </a:lnTo>
                      <a:lnTo>
                        <a:pt x="1135217" y="610165"/>
                      </a:lnTo>
                      <a:lnTo>
                        <a:pt x="1132823" y="614864"/>
                      </a:lnTo>
                      <a:lnTo>
                        <a:pt x="1131562" y="619053"/>
                      </a:lnTo>
                      <a:lnTo>
                        <a:pt x="1131698" y="624239"/>
                      </a:lnTo>
                      <a:lnTo>
                        <a:pt x="1132201" y="630671"/>
                      </a:lnTo>
                      <a:lnTo>
                        <a:pt x="1131355" y="636384"/>
                      </a:lnTo>
                      <a:lnTo>
                        <a:pt x="1131945" y="642232"/>
                      </a:lnTo>
                      <a:lnTo>
                        <a:pt x="1128203" y="638769"/>
                      </a:lnTo>
                      <a:lnTo>
                        <a:pt x="1127525" y="643333"/>
                      </a:lnTo>
                      <a:lnTo>
                        <a:pt x="1129105" y="649294"/>
                      </a:lnTo>
                      <a:lnTo>
                        <a:pt x="1130709" y="652956"/>
                      </a:lnTo>
                      <a:lnTo>
                        <a:pt x="1130246" y="656986"/>
                      </a:lnTo>
                      <a:lnTo>
                        <a:pt x="1124134" y="659044"/>
                      </a:lnTo>
                      <a:lnTo>
                        <a:pt x="1120025" y="657560"/>
                      </a:lnTo>
                      <a:lnTo>
                        <a:pt x="1118261" y="662364"/>
                      </a:lnTo>
                      <a:lnTo>
                        <a:pt x="1121868" y="666577"/>
                      </a:lnTo>
                      <a:lnTo>
                        <a:pt x="1120863" y="671356"/>
                      </a:lnTo>
                      <a:lnTo>
                        <a:pt x="1123112" y="675976"/>
                      </a:lnTo>
                      <a:lnTo>
                        <a:pt x="1129384" y="683611"/>
                      </a:lnTo>
                      <a:lnTo>
                        <a:pt x="1132233" y="689947"/>
                      </a:lnTo>
                      <a:lnTo>
                        <a:pt x="1132584" y="695516"/>
                      </a:lnTo>
                      <a:lnTo>
                        <a:pt x="1134930" y="704517"/>
                      </a:lnTo>
                      <a:lnTo>
                        <a:pt x="1138855" y="710525"/>
                      </a:lnTo>
                      <a:lnTo>
                        <a:pt x="1143635" y="717602"/>
                      </a:lnTo>
                      <a:lnTo>
                        <a:pt x="1145709" y="721073"/>
                      </a:lnTo>
                      <a:lnTo>
                        <a:pt x="1149332" y="727967"/>
                      </a:lnTo>
                      <a:lnTo>
                        <a:pt x="1150768" y="732723"/>
                      </a:lnTo>
                      <a:lnTo>
                        <a:pt x="1149858" y="736736"/>
                      </a:lnTo>
                      <a:lnTo>
                        <a:pt x="1147967" y="742003"/>
                      </a:lnTo>
                      <a:lnTo>
                        <a:pt x="1149747" y="747412"/>
                      </a:lnTo>
                      <a:lnTo>
                        <a:pt x="1154175" y="748330"/>
                      </a:lnTo>
                      <a:lnTo>
                        <a:pt x="1149013" y="747236"/>
                      </a:lnTo>
                      <a:lnTo>
                        <a:pt x="1145398" y="749200"/>
                      </a:lnTo>
                      <a:lnTo>
                        <a:pt x="1144911" y="754522"/>
                      </a:lnTo>
                      <a:lnTo>
                        <a:pt x="1144999" y="759756"/>
                      </a:lnTo>
                      <a:lnTo>
                        <a:pt x="1145294" y="764735"/>
                      </a:lnTo>
                      <a:lnTo>
                        <a:pt x="1148255" y="769451"/>
                      </a:lnTo>
                      <a:lnTo>
                        <a:pt x="1147002" y="773632"/>
                      </a:lnTo>
                      <a:lnTo>
                        <a:pt x="1147241" y="777749"/>
                      </a:lnTo>
                      <a:lnTo>
                        <a:pt x="1148869" y="781962"/>
                      </a:lnTo>
                      <a:lnTo>
                        <a:pt x="1147983" y="786693"/>
                      </a:lnTo>
                      <a:lnTo>
                        <a:pt x="1149986" y="790356"/>
                      </a:lnTo>
                      <a:lnTo>
                        <a:pt x="1153848" y="795582"/>
                      </a:lnTo>
                      <a:lnTo>
                        <a:pt x="1155260" y="800257"/>
                      </a:lnTo>
                      <a:lnTo>
                        <a:pt x="1157925" y="803497"/>
                      </a:lnTo>
                      <a:lnTo>
                        <a:pt x="1161979" y="803441"/>
                      </a:lnTo>
                      <a:lnTo>
                        <a:pt x="1167109" y="801271"/>
                      </a:lnTo>
                      <a:lnTo>
                        <a:pt x="1166032" y="805380"/>
                      </a:lnTo>
                      <a:lnTo>
                        <a:pt x="1162122" y="806473"/>
                      </a:lnTo>
                      <a:lnTo>
                        <a:pt x="1166535" y="810359"/>
                      </a:lnTo>
                      <a:lnTo>
                        <a:pt x="1170532" y="810861"/>
                      </a:lnTo>
                      <a:lnTo>
                        <a:pt x="1174936" y="810997"/>
                      </a:lnTo>
                      <a:lnTo>
                        <a:pt x="1178758" y="809019"/>
                      </a:lnTo>
                      <a:lnTo>
                        <a:pt x="1177107" y="804383"/>
                      </a:lnTo>
                      <a:lnTo>
                        <a:pt x="1180634" y="800593"/>
                      </a:lnTo>
                      <a:lnTo>
                        <a:pt x="1186538" y="803130"/>
                      </a:lnTo>
                      <a:lnTo>
                        <a:pt x="1189873" y="806944"/>
                      </a:lnTo>
                      <a:lnTo>
                        <a:pt x="1196336" y="807247"/>
                      </a:lnTo>
                      <a:lnTo>
                        <a:pt x="1196791" y="799826"/>
                      </a:lnTo>
                      <a:lnTo>
                        <a:pt x="1198403" y="804502"/>
                      </a:lnTo>
                      <a:lnTo>
                        <a:pt x="1193815" y="809497"/>
                      </a:lnTo>
                      <a:lnTo>
                        <a:pt x="1188437" y="812410"/>
                      </a:lnTo>
                      <a:lnTo>
                        <a:pt x="1189267" y="817117"/>
                      </a:lnTo>
                      <a:lnTo>
                        <a:pt x="1193217" y="819040"/>
                      </a:lnTo>
                      <a:lnTo>
                        <a:pt x="1197565" y="819455"/>
                      </a:lnTo>
                      <a:lnTo>
                        <a:pt x="1201204" y="823429"/>
                      </a:lnTo>
                      <a:lnTo>
                        <a:pt x="1204331" y="826620"/>
                      </a:lnTo>
                      <a:lnTo>
                        <a:pt x="1204682" y="831639"/>
                      </a:lnTo>
                      <a:lnTo>
                        <a:pt x="1200334" y="827059"/>
                      </a:lnTo>
                      <a:lnTo>
                        <a:pt x="1193831" y="825902"/>
                      </a:lnTo>
                      <a:lnTo>
                        <a:pt x="1195275" y="830801"/>
                      </a:lnTo>
                      <a:lnTo>
                        <a:pt x="1200517" y="835302"/>
                      </a:lnTo>
                      <a:lnTo>
                        <a:pt x="1204730" y="837240"/>
                      </a:lnTo>
                      <a:lnTo>
                        <a:pt x="1195467" y="834655"/>
                      </a:lnTo>
                      <a:lnTo>
                        <a:pt x="1197661" y="841653"/>
                      </a:lnTo>
                      <a:lnTo>
                        <a:pt x="1198147" y="845714"/>
                      </a:lnTo>
                      <a:lnTo>
                        <a:pt x="1202257" y="848355"/>
                      </a:lnTo>
                      <a:lnTo>
                        <a:pt x="1204236" y="854212"/>
                      </a:lnTo>
                      <a:lnTo>
                        <a:pt x="1199680" y="852185"/>
                      </a:lnTo>
                      <a:lnTo>
                        <a:pt x="1200110" y="856502"/>
                      </a:lnTo>
                      <a:lnTo>
                        <a:pt x="1197565" y="861840"/>
                      </a:lnTo>
                      <a:lnTo>
                        <a:pt x="1198212" y="866596"/>
                      </a:lnTo>
                      <a:lnTo>
                        <a:pt x="1202153" y="870968"/>
                      </a:lnTo>
                      <a:lnTo>
                        <a:pt x="1202440" y="875756"/>
                      </a:lnTo>
                      <a:lnTo>
                        <a:pt x="1208504" y="876801"/>
                      </a:lnTo>
                      <a:lnTo>
                        <a:pt x="1203717" y="880463"/>
                      </a:lnTo>
                      <a:lnTo>
                        <a:pt x="1203917" y="885849"/>
                      </a:lnTo>
                      <a:lnTo>
                        <a:pt x="1200876" y="889814"/>
                      </a:lnTo>
                      <a:lnTo>
                        <a:pt x="1204986" y="889487"/>
                      </a:lnTo>
                      <a:lnTo>
                        <a:pt x="1207387" y="893509"/>
                      </a:lnTo>
                      <a:lnTo>
                        <a:pt x="1212757" y="895105"/>
                      </a:lnTo>
                      <a:lnTo>
                        <a:pt x="1216476" y="897227"/>
                      </a:lnTo>
                      <a:lnTo>
                        <a:pt x="1219859" y="900474"/>
                      </a:lnTo>
                      <a:lnTo>
                        <a:pt x="1221566" y="896756"/>
                      </a:lnTo>
                      <a:lnTo>
                        <a:pt x="1225109" y="901990"/>
                      </a:lnTo>
                      <a:lnTo>
                        <a:pt x="1221718" y="906459"/>
                      </a:lnTo>
                      <a:lnTo>
                        <a:pt x="1220976" y="910648"/>
                      </a:lnTo>
                      <a:lnTo>
                        <a:pt x="1217281" y="912890"/>
                      </a:lnTo>
                      <a:lnTo>
                        <a:pt x="1214313" y="916074"/>
                      </a:lnTo>
                      <a:lnTo>
                        <a:pt x="1207802" y="916145"/>
                      </a:lnTo>
                      <a:lnTo>
                        <a:pt x="1212294" y="922513"/>
                      </a:lnTo>
                      <a:lnTo>
                        <a:pt x="1208472" y="924140"/>
                      </a:lnTo>
                      <a:lnTo>
                        <a:pt x="1212669" y="927268"/>
                      </a:lnTo>
                      <a:lnTo>
                        <a:pt x="1218119" y="927268"/>
                      </a:lnTo>
                      <a:lnTo>
                        <a:pt x="1222564" y="930619"/>
                      </a:lnTo>
                      <a:lnTo>
                        <a:pt x="1228117" y="930276"/>
                      </a:lnTo>
                      <a:lnTo>
                        <a:pt x="1220273" y="930795"/>
                      </a:lnTo>
                      <a:lnTo>
                        <a:pt x="1216172" y="927220"/>
                      </a:lnTo>
                      <a:lnTo>
                        <a:pt x="1212398" y="930436"/>
                      </a:lnTo>
                      <a:lnTo>
                        <a:pt x="1211289" y="936269"/>
                      </a:lnTo>
                      <a:lnTo>
                        <a:pt x="1212302" y="942851"/>
                      </a:lnTo>
                      <a:lnTo>
                        <a:pt x="1216021" y="938455"/>
                      </a:lnTo>
                      <a:lnTo>
                        <a:pt x="1222420" y="939006"/>
                      </a:lnTo>
                      <a:lnTo>
                        <a:pt x="1216803" y="940306"/>
                      </a:lnTo>
                      <a:lnTo>
                        <a:pt x="1214329" y="943665"/>
                      </a:lnTo>
                      <a:lnTo>
                        <a:pt x="1213427" y="947990"/>
                      </a:lnTo>
                      <a:lnTo>
                        <a:pt x="1214824" y="952291"/>
                      </a:lnTo>
                      <a:lnTo>
                        <a:pt x="1215510" y="956583"/>
                      </a:lnTo>
                      <a:lnTo>
                        <a:pt x="1216396" y="961219"/>
                      </a:lnTo>
                      <a:lnTo>
                        <a:pt x="1218175" y="956471"/>
                      </a:lnTo>
                      <a:lnTo>
                        <a:pt x="1219500" y="952666"/>
                      </a:lnTo>
                      <a:lnTo>
                        <a:pt x="1218789" y="959384"/>
                      </a:lnTo>
                      <a:lnTo>
                        <a:pt x="1223066" y="960876"/>
                      </a:lnTo>
                      <a:lnTo>
                        <a:pt x="1217672" y="961116"/>
                      </a:lnTo>
                      <a:lnTo>
                        <a:pt x="1216236" y="965847"/>
                      </a:lnTo>
                      <a:lnTo>
                        <a:pt x="1214592" y="969796"/>
                      </a:lnTo>
                      <a:lnTo>
                        <a:pt x="1214991" y="974592"/>
                      </a:lnTo>
                      <a:lnTo>
                        <a:pt x="1211465" y="972326"/>
                      </a:lnTo>
                      <a:lnTo>
                        <a:pt x="1212717" y="967530"/>
                      </a:lnTo>
                      <a:lnTo>
                        <a:pt x="1214377" y="962823"/>
                      </a:lnTo>
                      <a:lnTo>
                        <a:pt x="1213723" y="958020"/>
                      </a:lnTo>
                      <a:lnTo>
                        <a:pt x="1209159" y="955011"/>
                      </a:lnTo>
                      <a:lnTo>
                        <a:pt x="1206486" y="958243"/>
                      </a:lnTo>
                      <a:lnTo>
                        <a:pt x="1199169" y="958961"/>
                      </a:lnTo>
                      <a:lnTo>
                        <a:pt x="1194166" y="956990"/>
                      </a:lnTo>
                      <a:lnTo>
                        <a:pt x="1198937" y="958658"/>
                      </a:lnTo>
                      <a:lnTo>
                        <a:pt x="1205791" y="955235"/>
                      </a:lnTo>
                      <a:lnTo>
                        <a:pt x="1204491" y="951293"/>
                      </a:lnTo>
                      <a:lnTo>
                        <a:pt x="1201698" y="955346"/>
                      </a:lnTo>
                      <a:lnTo>
                        <a:pt x="1197150" y="955243"/>
                      </a:lnTo>
                      <a:lnTo>
                        <a:pt x="1201818" y="955003"/>
                      </a:lnTo>
                      <a:lnTo>
                        <a:pt x="1201746" y="950942"/>
                      </a:lnTo>
                      <a:lnTo>
                        <a:pt x="1198531" y="948485"/>
                      </a:lnTo>
                      <a:lnTo>
                        <a:pt x="1199001" y="944239"/>
                      </a:lnTo>
                      <a:lnTo>
                        <a:pt x="1194190" y="945357"/>
                      </a:lnTo>
                      <a:lnTo>
                        <a:pt x="1189403" y="943897"/>
                      </a:lnTo>
                      <a:lnTo>
                        <a:pt x="1192275" y="948285"/>
                      </a:lnTo>
                      <a:lnTo>
                        <a:pt x="1187974" y="945469"/>
                      </a:lnTo>
                      <a:lnTo>
                        <a:pt x="1183355" y="947216"/>
                      </a:lnTo>
                      <a:lnTo>
                        <a:pt x="1180011" y="944926"/>
                      </a:lnTo>
                      <a:lnTo>
                        <a:pt x="1181807" y="948883"/>
                      </a:lnTo>
                      <a:lnTo>
                        <a:pt x="1174226" y="945795"/>
                      </a:lnTo>
                      <a:lnTo>
                        <a:pt x="1176668" y="950607"/>
                      </a:lnTo>
                      <a:lnTo>
                        <a:pt x="1181416" y="954205"/>
                      </a:lnTo>
                      <a:lnTo>
                        <a:pt x="1184392" y="950264"/>
                      </a:lnTo>
                      <a:lnTo>
                        <a:pt x="1185628" y="956033"/>
                      </a:lnTo>
                      <a:lnTo>
                        <a:pt x="1181727" y="957828"/>
                      </a:lnTo>
                      <a:lnTo>
                        <a:pt x="1177602" y="959935"/>
                      </a:lnTo>
                      <a:lnTo>
                        <a:pt x="1181767" y="962264"/>
                      </a:lnTo>
                      <a:lnTo>
                        <a:pt x="1177051" y="961012"/>
                      </a:lnTo>
                      <a:lnTo>
                        <a:pt x="1173548" y="964786"/>
                      </a:lnTo>
                      <a:lnTo>
                        <a:pt x="1169958" y="967634"/>
                      </a:lnTo>
                      <a:lnTo>
                        <a:pt x="1169064" y="971560"/>
                      </a:lnTo>
                      <a:lnTo>
                        <a:pt x="1169926" y="975917"/>
                      </a:lnTo>
                      <a:lnTo>
                        <a:pt x="1172639" y="979411"/>
                      </a:lnTo>
                      <a:lnTo>
                        <a:pt x="1177227" y="982148"/>
                      </a:lnTo>
                      <a:lnTo>
                        <a:pt x="1181017" y="980026"/>
                      </a:lnTo>
                      <a:lnTo>
                        <a:pt x="1177937" y="975917"/>
                      </a:lnTo>
                      <a:lnTo>
                        <a:pt x="1173109" y="973786"/>
                      </a:lnTo>
                      <a:lnTo>
                        <a:pt x="1177482" y="972078"/>
                      </a:lnTo>
                      <a:lnTo>
                        <a:pt x="1181503" y="970698"/>
                      </a:lnTo>
                      <a:lnTo>
                        <a:pt x="1184320" y="966733"/>
                      </a:lnTo>
                      <a:lnTo>
                        <a:pt x="1183482" y="970706"/>
                      </a:lnTo>
                      <a:lnTo>
                        <a:pt x="1186729" y="974113"/>
                      </a:lnTo>
                      <a:lnTo>
                        <a:pt x="1190735" y="975589"/>
                      </a:lnTo>
                      <a:lnTo>
                        <a:pt x="1197110" y="978206"/>
                      </a:lnTo>
                      <a:lnTo>
                        <a:pt x="1203382" y="979691"/>
                      </a:lnTo>
                      <a:lnTo>
                        <a:pt x="1197812" y="977672"/>
                      </a:lnTo>
                      <a:lnTo>
                        <a:pt x="1201762" y="975980"/>
                      </a:lnTo>
                      <a:lnTo>
                        <a:pt x="1197829" y="974081"/>
                      </a:lnTo>
                      <a:lnTo>
                        <a:pt x="1205433" y="975525"/>
                      </a:lnTo>
                      <a:lnTo>
                        <a:pt x="1214233" y="982691"/>
                      </a:lnTo>
                      <a:lnTo>
                        <a:pt x="1212311" y="986952"/>
                      </a:lnTo>
                      <a:lnTo>
                        <a:pt x="1217609" y="987343"/>
                      </a:lnTo>
                      <a:lnTo>
                        <a:pt x="1217329" y="992066"/>
                      </a:lnTo>
                      <a:lnTo>
                        <a:pt x="1213332" y="989585"/>
                      </a:lnTo>
                      <a:lnTo>
                        <a:pt x="1214943" y="993375"/>
                      </a:lnTo>
                      <a:lnTo>
                        <a:pt x="1212829" y="989377"/>
                      </a:lnTo>
                      <a:lnTo>
                        <a:pt x="1209454" y="992967"/>
                      </a:lnTo>
                      <a:lnTo>
                        <a:pt x="1209262" y="998043"/>
                      </a:lnTo>
                      <a:lnTo>
                        <a:pt x="1213827" y="997460"/>
                      </a:lnTo>
                      <a:lnTo>
                        <a:pt x="1218191" y="999151"/>
                      </a:lnTo>
                      <a:lnTo>
                        <a:pt x="1223441" y="999343"/>
                      </a:lnTo>
                      <a:lnTo>
                        <a:pt x="1220904" y="1002463"/>
                      </a:lnTo>
                      <a:lnTo>
                        <a:pt x="1225101" y="1002431"/>
                      </a:lnTo>
                      <a:lnTo>
                        <a:pt x="1219819" y="1002726"/>
                      </a:lnTo>
                      <a:lnTo>
                        <a:pt x="1219460" y="1006795"/>
                      </a:lnTo>
                      <a:lnTo>
                        <a:pt x="1211640" y="1005583"/>
                      </a:lnTo>
                      <a:lnTo>
                        <a:pt x="1213236" y="1001035"/>
                      </a:lnTo>
                      <a:lnTo>
                        <a:pt x="1209254" y="1000029"/>
                      </a:lnTo>
                      <a:lnTo>
                        <a:pt x="1206606" y="1005894"/>
                      </a:lnTo>
                      <a:lnTo>
                        <a:pt x="1213563" y="1008623"/>
                      </a:lnTo>
                      <a:lnTo>
                        <a:pt x="1218494" y="1007777"/>
                      </a:lnTo>
                      <a:lnTo>
                        <a:pt x="1225237" y="1008328"/>
                      </a:lnTo>
                      <a:lnTo>
                        <a:pt x="1229059" y="1009915"/>
                      </a:lnTo>
                      <a:lnTo>
                        <a:pt x="1233423" y="1008407"/>
                      </a:lnTo>
                      <a:lnTo>
                        <a:pt x="1232354" y="1003963"/>
                      </a:lnTo>
                      <a:lnTo>
                        <a:pt x="1234053" y="1007984"/>
                      </a:lnTo>
                      <a:lnTo>
                        <a:pt x="1238450" y="1009827"/>
                      </a:lnTo>
                      <a:lnTo>
                        <a:pt x="1241729" y="1012556"/>
                      </a:lnTo>
                      <a:lnTo>
                        <a:pt x="1247027" y="1013801"/>
                      </a:lnTo>
                      <a:lnTo>
                        <a:pt x="1242344" y="1014367"/>
                      </a:lnTo>
                      <a:lnTo>
                        <a:pt x="1237524" y="1011463"/>
                      </a:lnTo>
                      <a:lnTo>
                        <a:pt x="1239527" y="1015987"/>
                      </a:lnTo>
                      <a:lnTo>
                        <a:pt x="1244833" y="1020040"/>
                      </a:lnTo>
                      <a:lnTo>
                        <a:pt x="1249030" y="1021716"/>
                      </a:lnTo>
                      <a:lnTo>
                        <a:pt x="1248982" y="1017136"/>
                      </a:lnTo>
                      <a:lnTo>
                        <a:pt x="1250969" y="1020815"/>
                      </a:lnTo>
                      <a:lnTo>
                        <a:pt x="1245631" y="1021381"/>
                      </a:lnTo>
                      <a:lnTo>
                        <a:pt x="1247307" y="1026727"/>
                      </a:lnTo>
                      <a:lnTo>
                        <a:pt x="1243955" y="1023408"/>
                      </a:lnTo>
                      <a:lnTo>
                        <a:pt x="1240445" y="1019482"/>
                      </a:lnTo>
                      <a:lnTo>
                        <a:pt x="1236678" y="1016785"/>
                      </a:lnTo>
                      <a:lnTo>
                        <a:pt x="1231676" y="1017272"/>
                      </a:lnTo>
                      <a:lnTo>
                        <a:pt x="1227032" y="1015293"/>
                      </a:lnTo>
                      <a:lnTo>
                        <a:pt x="1221957" y="1015892"/>
                      </a:lnTo>
                      <a:lnTo>
                        <a:pt x="1225955" y="1021581"/>
                      </a:lnTo>
                      <a:lnTo>
                        <a:pt x="1221111" y="1015987"/>
                      </a:lnTo>
                      <a:lnTo>
                        <a:pt x="1214816" y="1013610"/>
                      </a:lnTo>
                      <a:lnTo>
                        <a:pt x="1213236" y="1017384"/>
                      </a:lnTo>
                      <a:lnTo>
                        <a:pt x="1218143" y="1017615"/>
                      </a:lnTo>
                      <a:lnTo>
                        <a:pt x="1221351" y="1022115"/>
                      </a:lnTo>
                      <a:lnTo>
                        <a:pt x="1227375" y="1025323"/>
                      </a:lnTo>
                      <a:lnTo>
                        <a:pt x="1231396" y="1025809"/>
                      </a:lnTo>
                      <a:lnTo>
                        <a:pt x="1233894" y="1029121"/>
                      </a:lnTo>
                      <a:lnTo>
                        <a:pt x="1238139" y="1029336"/>
                      </a:lnTo>
                      <a:lnTo>
                        <a:pt x="1235522" y="1032727"/>
                      </a:lnTo>
                      <a:lnTo>
                        <a:pt x="1230654" y="1031251"/>
                      </a:lnTo>
                      <a:lnTo>
                        <a:pt x="1226625" y="1035201"/>
                      </a:lnTo>
                      <a:lnTo>
                        <a:pt x="1231875" y="1037563"/>
                      </a:lnTo>
                      <a:lnTo>
                        <a:pt x="1235944" y="1038879"/>
                      </a:lnTo>
                      <a:lnTo>
                        <a:pt x="1231149" y="1040259"/>
                      </a:lnTo>
                      <a:lnTo>
                        <a:pt x="1229154" y="1044784"/>
                      </a:lnTo>
                      <a:lnTo>
                        <a:pt x="1232936" y="1046643"/>
                      </a:lnTo>
                      <a:lnTo>
                        <a:pt x="1231045" y="1050633"/>
                      </a:lnTo>
                      <a:lnTo>
                        <a:pt x="1234596" y="1054422"/>
                      </a:lnTo>
                      <a:lnTo>
                        <a:pt x="1236335" y="1059290"/>
                      </a:lnTo>
                      <a:lnTo>
                        <a:pt x="1238601" y="1062784"/>
                      </a:lnTo>
                      <a:lnTo>
                        <a:pt x="1242408" y="1066271"/>
                      </a:lnTo>
                      <a:lnTo>
                        <a:pt x="1242974" y="1060311"/>
                      </a:lnTo>
                      <a:lnTo>
                        <a:pt x="1241386" y="1056138"/>
                      </a:lnTo>
                      <a:lnTo>
                        <a:pt x="1246804" y="1057893"/>
                      </a:lnTo>
                      <a:lnTo>
                        <a:pt x="1251168" y="1060024"/>
                      </a:lnTo>
                      <a:lnTo>
                        <a:pt x="1247019" y="1059218"/>
                      </a:lnTo>
                      <a:lnTo>
                        <a:pt x="1245455" y="1063319"/>
                      </a:lnTo>
                      <a:lnTo>
                        <a:pt x="1251192" y="1065992"/>
                      </a:lnTo>
                      <a:lnTo>
                        <a:pt x="1254599" y="1069910"/>
                      </a:lnTo>
                      <a:lnTo>
                        <a:pt x="1259347" y="1070620"/>
                      </a:lnTo>
                      <a:lnTo>
                        <a:pt x="1259738" y="1074753"/>
                      </a:lnTo>
                      <a:lnTo>
                        <a:pt x="1255014" y="1070277"/>
                      </a:lnTo>
                      <a:lnTo>
                        <a:pt x="1251057" y="1066877"/>
                      </a:lnTo>
                      <a:lnTo>
                        <a:pt x="1246094" y="1066415"/>
                      </a:lnTo>
                      <a:lnTo>
                        <a:pt x="1241689" y="1069024"/>
                      </a:lnTo>
                      <a:lnTo>
                        <a:pt x="1242806" y="1073245"/>
                      </a:lnTo>
                      <a:lnTo>
                        <a:pt x="1249030" y="1072958"/>
                      </a:lnTo>
                      <a:lnTo>
                        <a:pt x="1244450" y="1074985"/>
                      </a:lnTo>
                      <a:lnTo>
                        <a:pt x="1247362" y="1078742"/>
                      </a:lnTo>
                      <a:lnTo>
                        <a:pt x="1251168" y="1080530"/>
                      </a:lnTo>
                      <a:lnTo>
                        <a:pt x="1255062" y="1078830"/>
                      </a:lnTo>
                      <a:lnTo>
                        <a:pt x="1257480" y="1082229"/>
                      </a:lnTo>
                      <a:lnTo>
                        <a:pt x="1253403" y="1082118"/>
                      </a:lnTo>
                      <a:lnTo>
                        <a:pt x="1249405" y="1080458"/>
                      </a:lnTo>
                      <a:lnTo>
                        <a:pt x="1244697" y="1079046"/>
                      </a:lnTo>
                      <a:lnTo>
                        <a:pt x="1246533" y="1083075"/>
                      </a:lnTo>
                      <a:lnTo>
                        <a:pt x="1250889" y="1085956"/>
                      </a:lnTo>
                      <a:lnTo>
                        <a:pt x="1254934" y="1087767"/>
                      </a:lnTo>
                      <a:lnTo>
                        <a:pt x="1258342" y="1089945"/>
                      </a:lnTo>
                      <a:lnTo>
                        <a:pt x="1253203" y="1089442"/>
                      </a:lnTo>
                      <a:lnTo>
                        <a:pt x="1249788" y="1086435"/>
                      </a:lnTo>
                      <a:lnTo>
                        <a:pt x="1246261" y="1084113"/>
                      </a:lnTo>
                      <a:lnTo>
                        <a:pt x="1239312" y="1084575"/>
                      </a:lnTo>
                      <a:lnTo>
                        <a:pt x="1243341" y="1084376"/>
                      </a:lnTo>
                      <a:lnTo>
                        <a:pt x="1238474" y="1086698"/>
                      </a:lnTo>
                      <a:lnTo>
                        <a:pt x="1243564" y="1089227"/>
                      </a:lnTo>
                      <a:lnTo>
                        <a:pt x="1247259" y="1093049"/>
                      </a:lnTo>
                      <a:lnTo>
                        <a:pt x="1249469" y="1089387"/>
                      </a:lnTo>
                      <a:lnTo>
                        <a:pt x="1251535" y="1093727"/>
                      </a:lnTo>
                      <a:lnTo>
                        <a:pt x="1255756" y="1095363"/>
                      </a:lnTo>
                      <a:lnTo>
                        <a:pt x="1259251" y="1093240"/>
                      </a:lnTo>
                      <a:lnTo>
                        <a:pt x="1260249" y="1097302"/>
                      </a:lnTo>
                      <a:lnTo>
                        <a:pt x="1265076" y="1098890"/>
                      </a:lnTo>
                      <a:lnTo>
                        <a:pt x="1259156" y="1097493"/>
                      </a:lnTo>
                      <a:lnTo>
                        <a:pt x="1254823" y="1096951"/>
                      </a:lnTo>
                      <a:lnTo>
                        <a:pt x="1258509" y="1098937"/>
                      </a:lnTo>
                      <a:lnTo>
                        <a:pt x="1261645" y="1105847"/>
                      </a:lnTo>
                      <a:lnTo>
                        <a:pt x="1265036" y="1108472"/>
                      </a:lnTo>
                      <a:lnTo>
                        <a:pt x="1268890" y="1107236"/>
                      </a:lnTo>
                      <a:lnTo>
                        <a:pt x="1268236" y="1103262"/>
                      </a:lnTo>
                      <a:lnTo>
                        <a:pt x="1267669" y="1097796"/>
                      </a:lnTo>
                      <a:lnTo>
                        <a:pt x="1270837" y="1094972"/>
                      </a:lnTo>
                      <a:lnTo>
                        <a:pt x="1268355" y="1098674"/>
                      </a:lnTo>
                      <a:lnTo>
                        <a:pt x="1271866" y="1101268"/>
                      </a:lnTo>
                      <a:lnTo>
                        <a:pt x="1275736" y="1102648"/>
                      </a:lnTo>
                      <a:lnTo>
                        <a:pt x="1280659" y="1103286"/>
                      </a:lnTo>
                      <a:lnTo>
                        <a:pt x="1275760" y="1102919"/>
                      </a:lnTo>
                      <a:lnTo>
                        <a:pt x="1271012" y="1102704"/>
                      </a:lnTo>
                      <a:lnTo>
                        <a:pt x="1271714" y="1107715"/>
                      </a:lnTo>
                      <a:lnTo>
                        <a:pt x="1274316" y="1111592"/>
                      </a:lnTo>
                      <a:lnTo>
                        <a:pt x="1270198" y="1109590"/>
                      </a:lnTo>
                      <a:lnTo>
                        <a:pt x="1265818" y="1110005"/>
                      </a:lnTo>
                      <a:lnTo>
                        <a:pt x="1261422" y="1111193"/>
                      </a:lnTo>
                      <a:lnTo>
                        <a:pt x="1263991" y="1115390"/>
                      </a:lnTo>
                      <a:lnTo>
                        <a:pt x="1267414" y="1117616"/>
                      </a:lnTo>
                      <a:lnTo>
                        <a:pt x="1271531" y="1120242"/>
                      </a:lnTo>
                      <a:lnTo>
                        <a:pt x="1275201" y="1121829"/>
                      </a:lnTo>
                      <a:lnTo>
                        <a:pt x="1275656" y="1116938"/>
                      </a:lnTo>
                      <a:lnTo>
                        <a:pt x="1280348" y="1120545"/>
                      </a:lnTo>
                      <a:lnTo>
                        <a:pt x="1281601" y="1125659"/>
                      </a:lnTo>
                      <a:lnTo>
                        <a:pt x="1286548" y="1128125"/>
                      </a:lnTo>
                      <a:lnTo>
                        <a:pt x="1287329" y="1132689"/>
                      </a:lnTo>
                      <a:lnTo>
                        <a:pt x="1283875" y="1130056"/>
                      </a:lnTo>
                      <a:lnTo>
                        <a:pt x="1279390" y="1126345"/>
                      </a:lnTo>
                      <a:lnTo>
                        <a:pt x="1278074" y="1130240"/>
                      </a:lnTo>
                      <a:lnTo>
                        <a:pt x="1280978" y="1133958"/>
                      </a:lnTo>
                      <a:lnTo>
                        <a:pt x="1285853" y="1136742"/>
                      </a:lnTo>
                      <a:lnTo>
                        <a:pt x="1290697" y="1136766"/>
                      </a:lnTo>
                      <a:lnTo>
                        <a:pt x="1294200" y="1141322"/>
                      </a:lnTo>
                      <a:lnTo>
                        <a:pt x="1297128" y="1144490"/>
                      </a:lnTo>
                      <a:lnTo>
                        <a:pt x="1293457" y="1141617"/>
                      </a:lnTo>
                      <a:lnTo>
                        <a:pt x="1289763" y="1139958"/>
                      </a:lnTo>
                      <a:lnTo>
                        <a:pt x="1292628" y="1143341"/>
                      </a:lnTo>
                      <a:lnTo>
                        <a:pt x="1295141" y="1146764"/>
                      </a:lnTo>
                      <a:lnTo>
                        <a:pt x="1300638" y="1149828"/>
                      </a:lnTo>
                      <a:lnTo>
                        <a:pt x="1299099" y="1142072"/>
                      </a:lnTo>
                      <a:lnTo>
                        <a:pt x="1295356" y="1136088"/>
                      </a:lnTo>
                      <a:lnTo>
                        <a:pt x="1300327" y="1143102"/>
                      </a:lnTo>
                      <a:lnTo>
                        <a:pt x="1302753" y="1146764"/>
                      </a:lnTo>
                      <a:lnTo>
                        <a:pt x="1306296" y="1149102"/>
                      </a:lnTo>
                      <a:lnTo>
                        <a:pt x="1304860" y="1143836"/>
                      </a:lnTo>
                      <a:lnTo>
                        <a:pt x="1309025" y="1142288"/>
                      </a:lnTo>
                      <a:lnTo>
                        <a:pt x="1304780" y="1142112"/>
                      </a:lnTo>
                      <a:lnTo>
                        <a:pt x="1303463" y="1137875"/>
                      </a:lnTo>
                      <a:lnTo>
                        <a:pt x="1298524" y="1135514"/>
                      </a:lnTo>
                      <a:lnTo>
                        <a:pt x="1295165" y="1132322"/>
                      </a:lnTo>
                      <a:lnTo>
                        <a:pt x="1299035" y="1134460"/>
                      </a:lnTo>
                      <a:lnTo>
                        <a:pt x="1304764" y="1136766"/>
                      </a:lnTo>
                      <a:lnTo>
                        <a:pt x="1310325" y="1138123"/>
                      </a:lnTo>
                      <a:lnTo>
                        <a:pt x="1313652" y="1140452"/>
                      </a:lnTo>
                      <a:lnTo>
                        <a:pt x="1317395" y="1138250"/>
                      </a:lnTo>
                      <a:lnTo>
                        <a:pt x="1313421" y="1135474"/>
                      </a:lnTo>
                      <a:lnTo>
                        <a:pt x="1309807" y="1133088"/>
                      </a:lnTo>
                      <a:lnTo>
                        <a:pt x="1304995" y="1131652"/>
                      </a:lnTo>
                      <a:lnTo>
                        <a:pt x="1301038" y="1132649"/>
                      </a:lnTo>
                      <a:lnTo>
                        <a:pt x="1298261" y="1129194"/>
                      </a:lnTo>
                      <a:lnTo>
                        <a:pt x="1303319" y="1129825"/>
                      </a:lnTo>
                      <a:lnTo>
                        <a:pt x="1309168" y="1131572"/>
                      </a:lnTo>
                      <a:lnTo>
                        <a:pt x="1312408" y="1134532"/>
                      </a:lnTo>
                      <a:lnTo>
                        <a:pt x="1317299" y="1136311"/>
                      </a:lnTo>
                      <a:lnTo>
                        <a:pt x="1319278" y="1140684"/>
                      </a:lnTo>
                      <a:lnTo>
                        <a:pt x="1319916" y="1144682"/>
                      </a:lnTo>
                      <a:lnTo>
                        <a:pt x="1323921" y="1151767"/>
                      </a:lnTo>
                      <a:lnTo>
                        <a:pt x="1326395" y="1156938"/>
                      </a:lnTo>
                      <a:lnTo>
                        <a:pt x="1327281" y="1161190"/>
                      </a:lnTo>
                      <a:lnTo>
                        <a:pt x="1322030" y="1159690"/>
                      </a:lnTo>
                      <a:lnTo>
                        <a:pt x="1316828" y="1161948"/>
                      </a:lnTo>
                      <a:lnTo>
                        <a:pt x="1320714" y="1159443"/>
                      </a:lnTo>
                      <a:lnTo>
                        <a:pt x="1324081" y="1155398"/>
                      </a:lnTo>
                      <a:lnTo>
                        <a:pt x="1321360" y="1150650"/>
                      </a:lnTo>
                      <a:lnTo>
                        <a:pt x="1316676" y="1147682"/>
                      </a:lnTo>
                      <a:lnTo>
                        <a:pt x="1314091" y="1144091"/>
                      </a:lnTo>
                      <a:lnTo>
                        <a:pt x="1312400" y="1148432"/>
                      </a:lnTo>
                      <a:lnTo>
                        <a:pt x="1314371" y="1152876"/>
                      </a:lnTo>
                      <a:lnTo>
                        <a:pt x="1314355" y="1148607"/>
                      </a:lnTo>
                      <a:lnTo>
                        <a:pt x="1315783" y="1154679"/>
                      </a:lnTo>
                      <a:lnTo>
                        <a:pt x="1311522" y="1151543"/>
                      </a:lnTo>
                      <a:lnTo>
                        <a:pt x="1309950" y="1147809"/>
                      </a:lnTo>
                      <a:lnTo>
                        <a:pt x="1305897" y="1149373"/>
                      </a:lnTo>
                      <a:lnTo>
                        <a:pt x="1302801" y="1152876"/>
                      </a:lnTo>
                      <a:lnTo>
                        <a:pt x="1299242" y="1150027"/>
                      </a:lnTo>
                      <a:lnTo>
                        <a:pt x="1292979" y="1147913"/>
                      </a:lnTo>
                      <a:lnTo>
                        <a:pt x="1295420" y="1151400"/>
                      </a:lnTo>
                      <a:lnTo>
                        <a:pt x="1298117" y="1154703"/>
                      </a:lnTo>
                      <a:lnTo>
                        <a:pt x="1300335" y="1158062"/>
                      </a:lnTo>
                      <a:lnTo>
                        <a:pt x="1302649" y="1161342"/>
                      </a:lnTo>
                      <a:lnTo>
                        <a:pt x="1300782" y="1165762"/>
                      </a:lnTo>
                      <a:lnTo>
                        <a:pt x="1301453" y="1170071"/>
                      </a:lnTo>
                      <a:lnTo>
                        <a:pt x="1305849" y="1167765"/>
                      </a:lnTo>
                      <a:lnTo>
                        <a:pt x="1306934" y="1163911"/>
                      </a:lnTo>
                      <a:lnTo>
                        <a:pt x="1310190" y="1166433"/>
                      </a:lnTo>
                      <a:lnTo>
                        <a:pt x="1313150" y="1170262"/>
                      </a:lnTo>
                      <a:lnTo>
                        <a:pt x="1307740" y="1171236"/>
                      </a:lnTo>
                      <a:lnTo>
                        <a:pt x="1312240" y="1174092"/>
                      </a:lnTo>
                      <a:lnTo>
                        <a:pt x="1315950" y="1175968"/>
                      </a:lnTo>
                      <a:lnTo>
                        <a:pt x="1312360" y="1178537"/>
                      </a:lnTo>
                      <a:lnTo>
                        <a:pt x="1316270" y="1180149"/>
                      </a:lnTo>
                      <a:lnTo>
                        <a:pt x="1320299" y="1181377"/>
                      </a:lnTo>
                      <a:lnTo>
                        <a:pt x="1324352" y="1180372"/>
                      </a:lnTo>
                      <a:lnTo>
                        <a:pt x="1323219" y="1176095"/>
                      </a:lnTo>
                      <a:lnTo>
                        <a:pt x="1322717" y="1171930"/>
                      </a:lnTo>
                      <a:lnTo>
                        <a:pt x="1327193" y="1167669"/>
                      </a:lnTo>
                      <a:lnTo>
                        <a:pt x="1321520" y="1165730"/>
                      </a:lnTo>
                      <a:lnTo>
                        <a:pt x="1320355" y="1170199"/>
                      </a:lnTo>
                      <a:lnTo>
                        <a:pt x="1320730" y="1166098"/>
                      </a:lnTo>
                      <a:lnTo>
                        <a:pt x="1326259" y="1162634"/>
                      </a:lnTo>
                      <a:lnTo>
                        <a:pt x="1331581" y="1162092"/>
                      </a:lnTo>
                      <a:lnTo>
                        <a:pt x="1329076" y="1165379"/>
                      </a:lnTo>
                      <a:lnTo>
                        <a:pt x="1333121" y="1167143"/>
                      </a:lnTo>
                      <a:lnTo>
                        <a:pt x="1333688" y="1163009"/>
                      </a:lnTo>
                      <a:lnTo>
                        <a:pt x="1338084" y="1162499"/>
                      </a:lnTo>
                      <a:lnTo>
                        <a:pt x="1343470" y="1163720"/>
                      </a:lnTo>
                      <a:lnTo>
                        <a:pt x="1348784" y="1164015"/>
                      </a:lnTo>
                      <a:lnTo>
                        <a:pt x="1353995" y="1163847"/>
                      </a:lnTo>
                      <a:lnTo>
                        <a:pt x="1357306" y="1166289"/>
                      </a:lnTo>
                      <a:lnTo>
                        <a:pt x="1360737" y="1168946"/>
                      </a:lnTo>
                      <a:lnTo>
                        <a:pt x="1365173" y="1171228"/>
                      </a:lnTo>
                      <a:lnTo>
                        <a:pt x="1370224" y="1175026"/>
                      </a:lnTo>
                      <a:lnTo>
                        <a:pt x="1368261" y="1178975"/>
                      </a:lnTo>
                      <a:lnTo>
                        <a:pt x="1365819" y="1182478"/>
                      </a:lnTo>
                      <a:lnTo>
                        <a:pt x="1361647" y="1183452"/>
                      </a:lnTo>
                      <a:lnTo>
                        <a:pt x="1359077" y="1187329"/>
                      </a:lnTo>
                      <a:lnTo>
                        <a:pt x="1360649" y="1191032"/>
                      </a:lnTo>
                      <a:lnTo>
                        <a:pt x="1356875" y="1196083"/>
                      </a:lnTo>
                      <a:lnTo>
                        <a:pt x="1360561" y="1192811"/>
                      </a:lnTo>
                      <a:lnTo>
                        <a:pt x="1358383" y="1189324"/>
                      </a:lnTo>
                      <a:lnTo>
                        <a:pt x="1355949" y="1185375"/>
                      </a:lnTo>
                      <a:lnTo>
                        <a:pt x="1351737" y="1185423"/>
                      </a:lnTo>
                      <a:lnTo>
                        <a:pt x="1353851" y="1189995"/>
                      </a:lnTo>
                      <a:lnTo>
                        <a:pt x="1349981" y="1192301"/>
                      </a:lnTo>
                      <a:lnTo>
                        <a:pt x="1349542" y="1186029"/>
                      </a:lnTo>
                      <a:lnTo>
                        <a:pt x="1345194" y="1185925"/>
                      </a:lnTo>
                      <a:lnTo>
                        <a:pt x="1343486" y="1189923"/>
                      </a:lnTo>
                      <a:lnTo>
                        <a:pt x="1346007" y="1194080"/>
                      </a:lnTo>
                      <a:lnTo>
                        <a:pt x="1352814" y="1197806"/>
                      </a:lnTo>
                      <a:lnTo>
                        <a:pt x="1358343" y="1200535"/>
                      </a:lnTo>
                      <a:lnTo>
                        <a:pt x="1362412" y="1201452"/>
                      </a:lnTo>
                      <a:lnTo>
                        <a:pt x="1367415" y="1203367"/>
                      </a:lnTo>
                      <a:lnTo>
                        <a:pt x="1375905" y="1205211"/>
                      </a:lnTo>
                      <a:close/>
                      <a:moveTo>
                        <a:pt x="1212574" y="961602"/>
                      </a:moveTo>
                      <a:lnTo>
                        <a:pt x="1209063" y="959695"/>
                      </a:lnTo>
                      <a:lnTo>
                        <a:pt x="1212574" y="961602"/>
                      </a:lnTo>
                      <a:close/>
                      <a:moveTo>
                        <a:pt x="1196727" y="1010809"/>
                      </a:moveTo>
                      <a:lnTo>
                        <a:pt x="1195794" y="1005423"/>
                      </a:lnTo>
                      <a:lnTo>
                        <a:pt x="1192498" y="1007697"/>
                      </a:lnTo>
                      <a:lnTo>
                        <a:pt x="1195491" y="1010530"/>
                      </a:lnTo>
                      <a:close/>
                      <a:moveTo>
                        <a:pt x="1201236" y="1008679"/>
                      </a:moveTo>
                      <a:lnTo>
                        <a:pt x="1197150" y="1005096"/>
                      </a:lnTo>
                      <a:lnTo>
                        <a:pt x="1201236" y="1008679"/>
                      </a:lnTo>
                      <a:close/>
                      <a:moveTo>
                        <a:pt x="1213212" y="1011950"/>
                      </a:moveTo>
                      <a:lnTo>
                        <a:pt x="1209797" y="1009572"/>
                      </a:lnTo>
                      <a:lnTo>
                        <a:pt x="1213212" y="1011950"/>
                      </a:lnTo>
                      <a:close/>
                      <a:moveTo>
                        <a:pt x="1206885" y="988755"/>
                      </a:moveTo>
                      <a:lnTo>
                        <a:pt x="1210116" y="985037"/>
                      </a:lnTo>
                      <a:lnTo>
                        <a:pt x="1205081" y="985635"/>
                      </a:lnTo>
                      <a:close/>
                      <a:moveTo>
                        <a:pt x="1198722" y="1038297"/>
                      </a:moveTo>
                      <a:lnTo>
                        <a:pt x="1202879" y="1034906"/>
                      </a:lnTo>
                      <a:lnTo>
                        <a:pt x="1200916" y="1031036"/>
                      </a:lnTo>
                      <a:lnTo>
                        <a:pt x="1196129" y="1030365"/>
                      </a:lnTo>
                      <a:lnTo>
                        <a:pt x="1193169" y="1033470"/>
                      </a:lnTo>
                      <a:lnTo>
                        <a:pt x="1196983" y="1035895"/>
                      </a:lnTo>
                      <a:close/>
                      <a:moveTo>
                        <a:pt x="1208313" y="1015788"/>
                      </a:moveTo>
                      <a:lnTo>
                        <a:pt x="1206079" y="1009755"/>
                      </a:lnTo>
                      <a:lnTo>
                        <a:pt x="1202432" y="1011942"/>
                      </a:lnTo>
                      <a:lnTo>
                        <a:pt x="1206191" y="1015580"/>
                      </a:lnTo>
                      <a:close/>
                      <a:moveTo>
                        <a:pt x="1208776" y="1021166"/>
                      </a:moveTo>
                      <a:lnTo>
                        <a:pt x="1203932" y="1017328"/>
                      </a:lnTo>
                      <a:lnTo>
                        <a:pt x="1208225" y="1018580"/>
                      </a:lnTo>
                      <a:lnTo>
                        <a:pt x="1203948" y="1015197"/>
                      </a:lnTo>
                      <a:lnTo>
                        <a:pt x="1200972" y="1011599"/>
                      </a:lnTo>
                      <a:lnTo>
                        <a:pt x="1197134" y="1014240"/>
                      </a:lnTo>
                      <a:lnTo>
                        <a:pt x="1201467" y="1015054"/>
                      </a:lnTo>
                      <a:lnTo>
                        <a:pt x="1208776" y="1021166"/>
                      </a:lnTo>
                      <a:close/>
                      <a:moveTo>
                        <a:pt x="1210954" y="1016937"/>
                      </a:moveTo>
                      <a:lnTo>
                        <a:pt x="1207770" y="1012780"/>
                      </a:lnTo>
                      <a:lnTo>
                        <a:pt x="1210954" y="1016937"/>
                      </a:lnTo>
                      <a:close/>
                      <a:moveTo>
                        <a:pt x="1220896" y="1027230"/>
                      </a:moveTo>
                      <a:lnTo>
                        <a:pt x="1222476" y="1023376"/>
                      </a:lnTo>
                      <a:lnTo>
                        <a:pt x="1216922" y="1019705"/>
                      </a:lnTo>
                      <a:lnTo>
                        <a:pt x="1217385" y="1024230"/>
                      </a:lnTo>
                      <a:lnTo>
                        <a:pt x="1220896" y="1027230"/>
                      </a:lnTo>
                      <a:close/>
                      <a:moveTo>
                        <a:pt x="1208688" y="1030661"/>
                      </a:moveTo>
                      <a:lnTo>
                        <a:pt x="1212773" y="1027980"/>
                      </a:lnTo>
                      <a:lnTo>
                        <a:pt x="1211568" y="1024118"/>
                      </a:lnTo>
                      <a:lnTo>
                        <a:pt x="1208536" y="1021214"/>
                      </a:lnTo>
                      <a:lnTo>
                        <a:pt x="1203869" y="1018708"/>
                      </a:lnTo>
                      <a:lnTo>
                        <a:pt x="1198411" y="1018102"/>
                      </a:lnTo>
                      <a:lnTo>
                        <a:pt x="1200589" y="1022107"/>
                      </a:lnTo>
                      <a:lnTo>
                        <a:pt x="1204100" y="1024078"/>
                      </a:lnTo>
                      <a:lnTo>
                        <a:pt x="1208688" y="1030661"/>
                      </a:lnTo>
                      <a:close/>
                      <a:moveTo>
                        <a:pt x="1198315" y="1041241"/>
                      </a:moveTo>
                      <a:lnTo>
                        <a:pt x="1201874" y="1039382"/>
                      </a:lnTo>
                      <a:lnTo>
                        <a:pt x="1202807" y="1035201"/>
                      </a:lnTo>
                      <a:lnTo>
                        <a:pt x="1198834" y="1038640"/>
                      </a:lnTo>
                      <a:close/>
                      <a:moveTo>
                        <a:pt x="1209725" y="1050864"/>
                      </a:moveTo>
                      <a:lnTo>
                        <a:pt x="1207132" y="1043635"/>
                      </a:lnTo>
                      <a:lnTo>
                        <a:pt x="1203430" y="1042015"/>
                      </a:lnTo>
                      <a:lnTo>
                        <a:pt x="1199241" y="1041584"/>
                      </a:lnTo>
                      <a:lnTo>
                        <a:pt x="1198339" y="1046651"/>
                      </a:lnTo>
                      <a:lnTo>
                        <a:pt x="1202472" y="1046723"/>
                      </a:lnTo>
                      <a:lnTo>
                        <a:pt x="1206869" y="1045669"/>
                      </a:lnTo>
                      <a:lnTo>
                        <a:pt x="1208464" y="1049388"/>
                      </a:lnTo>
                      <a:close/>
                      <a:moveTo>
                        <a:pt x="1202233" y="1051143"/>
                      </a:moveTo>
                      <a:lnTo>
                        <a:pt x="1198714" y="1047903"/>
                      </a:lnTo>
                      <a:lnTo>
                        <a:pt x="1202233" y="1051143"/>
                      </a:lnTo>
                      <a:close/>
                      <a:moveTo>
                        <a:pt x="1206119" y="1038472"/>
                      </a:moveTo>
                      <a:lnTo>
                        <a:pt x="1209605" y="1035321"/>
                      </a:lnTo>
                      <a:lnTo>
                        <a:pt x="1207699" y="1031674"/>
                      </a:lnTo>
                      <a:lnTo>
                        <a:pt x="1204938" y="1028443"/>
                      </a:lnTo>
                      <a:lnTo>
                        <a:pt x="1199464" y="1022666"/>
                      </a:lnTo>
                      <a:lnTo>
                        <a:pt x="1196336" y="1019506"/>
                      </a:lnTo>
                      <a:lnTo>
                        <a:pt x="1193847" y="1015876"/>
                      </a:lnTo>
                      <a:lnTo>
                        <a:pt x="1189379" y="1018716"/>
                      </a:lnTo>
                      <a:lnTo>
                        <a:pt x="1192163" y="1021652"/>
                      </a:lnTo>
                      <a:lnTo>
                        <a:pt x="1194916" y="1026655"/>
                      </a:lnTo>
                      <a:lnTo>
                        <a:pt x="1196664" y="1023033"/>
                      </a:lnTo>
                      <a:lnTo>
                        <a:pt x="1196807" y="1027166"/>
                      </a:lnTo>
                      <a:lnTo>
                        <a:pt x="1201579" y="1029496"/>
                      </a:lnTo>
                      <a:lnTo>
                        <a:pt x="1203637" y="1034236"/>
                      </a:lnTo>
                      <a:lnTo>
                        <a:pt x="1206119" y="1038472"/>
                      </a:lnTo>
                      <a:close/>
                      <a:moveTo>
                        <a:pt x="1211489" y="1043068"/>
                      </a:moveTo>
                      <a:lnTo>
                        <a:pt x="1210372" y="1036366"/>
                      </a:lnTo>
                      <a:lnTo>
                        <a:pt x="1206143" y="1039916"/>
                      </a:lnTo>
                      <a:lnTo>
                        <a:pt x="1211489" y="1043068"/>
                      </a:lnTo>
                      <a:close/>
                      <a:moveTo>
                        <a:pt x="1213292" y="1040299"/>
                      </a:moveTo>
                      <a:lnTo>
                        <a:pt x="1216619" y="1037722"/>
                      </a:lnTo>
                      <a:lnTo>
                        <a:pt x="1212095" y="1036613"/>
                      </a:lnTo>
                      <a:close/>
                      <a:moveTo>
                        <a:pt x="1211377" y="1048534"/>
                      </a:moveTo>
                      <a:lnTo>
                        <a:pt x="1213212" y="1044975"/>
                      </a:lnTo>
                      <a:lnTo>
                        <a:pt x="1205927" y="1041081"/>
                      </a:lnTo>
                      <a:lnTo>
                        <a:pt x="1208536" y="1045606"/>
                      </a:lnTo>
                      <a:lnTo>
                        <a:pt x="1211377" y="1048534"/>
                      </a:lnTo>
                      <a:close/>
                      <a:moveTo>
                        <a:pt x="1216747" y="1049906"/>
                      </a:moveTo>
                      <a:lnTo>
                        <a:pt x="1212829" y="1047840"/>
                      </a:lnTo>
                      <a:lnTo>
                        <a:pt x="1216747" y="1049906"/>
                      </a:lnTo>
                      <a:close/>
                      <a:moveTo>
                        <a:pt x="1214712" y="1012197"/>
                      </a:moveTo>
                      <a:lnTo>
                        <a:pt x="1215430" y="1008168"/>
                      </a:lnTo>
                      <a:lnTo>
                        <a:pt x="1214712" y="1012197"/>
                      </a:lnTo>
                      <a:close/>
                      <a:moveTo>
                        <a:pt x="1221319" y="1014774"/>
                      </a:moveTo>
                      <a:lnTo>
                        <a:pt x="1225372" y="1013562"/>
                      </a:lnTo>
                      <a:lnTo>
                        <a:pt x="1230957" y="1012397"/>
                      </a:lnTo>
                      <a:lnTo>
                        <a:pt x="1227495" y="1010027"/>
                      </a:lnTo>
                      <a:lnTo>
                        <a:pt x="1219627" y="1008719"/>
                      </a:lnTo>
                      <a:lnTo>
                        <a:pt x="1222380" y="1011998"/>
                      </a:lnTo>
                      <a:lnTo>
                        <a:pt x="1217984" y="1009788"/>
                      </a:lnTo>
                      <a:lnTo>
                        <a:pt x="1220242" y="1014399"/>
                      </a:lnTo>
                      <a:close/>
                      <a:moveTo>
                        <a:pt x="1228699" y="1031339"/>
                      </a:moveTo>
                      <a:lnTo>
                        <a:pt x="1226553" y="1027206"/>
                      </a:lnTo>
                      <a:lnTo>
                        <a:pt x="1221367" y="1027573"/>
                      </a:lnTo>
                      <a:lnTo>
                        <a:pt x="1227223" y="1030222"/>
                      </a:lnTo>
                      <a:close/>
                      <a:moveTo>
                        <a:pt x="1235115" y="1032233"/>
                      </a:moveTo>
                      <a:lnTo>
                        <a:pt x="1232450" y="1029081"/>
                      </a:lnTo>
                      <a:lnTo>
                        <a:pt x="1228109" y="1027940"/>
                      </a:lnTo>
                      <a:lnTo>
                        <a:pt x="1235115" y="1032233"/>
                      </a:lnTo>
                      <a:close/>
                      <a:moveTo>
                        <a:pt x="1237085" y="1015820"/>
                      </a:moveTo>
                      <a:lnTo>
                        <a:pt x="1234341" y="1011646"/>
                      </a:lnTo>
                      <a:lnTo>
                        <a:pt x="1237085" y="1015820"/>
                      </a:lnTo>
                      <a:close/>
                      <a:moveTo>
                        <a:pt x="1242671" y="1019618"/>
                      </a:moveTo>
                      <a:lnTo>
                        <a:pt x="1239327" y="1017208"/>
                      </a:lnTo>
                      <a:lnTo>
                        <a:pt x="1242671" y="1019618"/>
                      </a:lnTo>
                      <a:close/>
                      <a:moveTo>
                        <a:pt x="1223034" y="1038632"/>
                      </a:moveTo>
                      <a:lnTo>
                        <a:pt x="1223545" y="1034307"/>
                      </a:lnTo>
                      <a:lnTo>
                        <a:pt x="1219787" y="1030964"/>
                      </a:lnTo>
                      <a:lnTo>
                        <a:pt x="1218103" y="1026480"/>
                      </a:lnTo>
                      <a:lnTo>
                        <a:pt x="1213332" y="1022235"/>
                      </a:lnTo>
                      <a:lnTo>
                        <a:pt x="1212837" y="1027142"/>
                      </a:lnTo>
                      <a:lnTo>
                        <a:pt x="1216420" y="1029735"/>
                      </a:lnTo>
                      <a:lnTo>
                        <a:pt x="1216835" y="1033852"/>
                      </a:lnTo>
                      <a:lnTo>
                        <a:pt x="1214130" y="1030302"/>
                      </a:lnTo>
                      <a:lnTo>
                        <a:pt x="1209111" y="1031722"/>
                      </a:lnTo>
                      <a:lnTo>
                        <a:pt x="1212430" y="1035903"/>
                      </a:lnTo>
                      <a:lnTo>
                        <a:pt x="1218757" y="1036533"/>
                      </a:lnTo>
                      <a:lnTo>
                        <a:pt x="1223034" y="1038632"/>
                      </a:lnTo>
                      <a:close/>
                      <a:moveTo>
                        <a:pt x="1226282" y="1033557"/>
                      </a:moveTo>
                      <a:lnTo>
                        <a:pt x="1223250" y="1029264"/>
                      </a:lnTo>
                      <a:lnTo>
                        <a:pt x="1226282" y="1033557"/>
                      </a:lnTo>
                      <a:close/>
                      <a:moveTo>
                        <a:pt x="1238250" y="1083379"/>
                      </a:moveTo>
                      <a:lnTo>
                        <a:pt x="1236208" y="1078096"/>
                      </a:lnTo>
                      <a:lnTo>
                        <a:pt x="1240620" y="1080833"/>
                      </a:lnTo>
                      <a:lnTo>
                        <a:pt x="1239663" y="1076421"/>
                      </a:lnTo>
                      <a:lnTo>
                        <a:pt x="1239599" y="1070931"/>
                      </a:lnTo>
                      <a:lnTo>
                        <a:pt x="1235737" y="1068833"/>
                      </a:lnTo>
                      <a:lnTo>
                        <a:pt x="1233694" y="1064795"/>
                      </a:lnTo>
                      <a:lnTo>
                        <a:pt x="1234995" y="1058898"/>
                      </a:lnTo>
                      <a:lnTo>
                        <a:pt x="1232848" y="1054207"/>
                      </a:lnTo>
                      <a:lnTo>
                        <a:pt x="1229673" y="1049324"/>
                      </a:lnTo>
                      <a:lnTo>
                        <a:pt x="1227742" y="1044935"/>
                      </a:lnTo>
                      <a:lnTo>
                        <a:pt x="1225420" y="1039071"/>
                      </a:lnTo>
                      <a:lnTo>
                        <a:pt x="1224271" y="1043531"/>
                      </a:lnTo>
                      <a:lnTo>
                        <a:pt x="1221023" y="1038377"/>
                      </a:lnTo>
                      <a:lnTo>
                        <a:pt x="1217170" y="1040683"/>
                      </a:lnTo>
                      <a:lnTo>
                        <a:pt x="1212661" y="1040722"/>
                      </a:lnTo>
                      <a:lnTo>
                        <a:pt x="1216579" y="1042989"/>
                      </a:lnTo>
                      <a:lnTo>
                        <a:pt x="1212215" y="1040994"/>
                      </a:lnTo>
                      <a:lnTo>
                        <a:pt x="1217537" y="1043084"/>
                      </a:lnTo>
                      <a:lnTo>
                        <a:pt x="1215231" y="1046587"/>
                      </a:lnTo>
                      <a:lnTo>
                        <a:pt x="1219978" y="1046100"/>
                      </a:lnTo>
                      <a:lnTo>
                        <a:pt x="1221861" y="1051446"/>
                      </a:lnTo>
                      <a:lnTo>
                        <a:pt x="1221742" y="1055516"/>
                      </a:lnTo>
                      <a:lnTo>
                        <a:pt x="1223314" y="1060590"/>
                      </a:lnTo>
                      <a:lnTo>
                        <a:pt x="1218016" y="1055915"/>
                      </a:lnTo>
                      <a:lnTo>
                        <a:pt x="1213699" y="1056984"/>
                      </a:lnTo>
                      <a:lnTo>
                        <a:pt x="1216627" y="1059992"/>
                      </a:lnTo>
                      <a:lnTo>
                        <a:pt x="1212470" y="1056856"/>
                      </a:lnTo>
                      <a:lnTo>
                        <a:pt x="1213587" y="1060901"/>
                      </a:lnTo>
                      <a:lnTo>
                        <a:pt x="1219332" y="1062146"/>
                      </a:lnTo>
                      <a:lnTo>
                        <a:pt x="1215159" y="1062306"/>
                      </a:lnTo>
                      <a:lnTo>
                        <a:pt x="1210124" y="1057797"/>
                      </a:lnTo>
                      <a:lnTo>
                        <a:pt x="1210140" y="1063247"/>
                      </a:lnTo>
                      <a:lnTo>
                        <a:pt x="1213380" y="1065633"/>
                      </a:lnTo>
                      <a:lnTo>
                        <a:pt x="1217513" y="1065769"/>
                      </a:lnTo>
                      <a:lnTo>
                        <a:pt x="1215781" y="1069407"/>
                      </a:lnTo>
                      <a:lnTo>
                        <a:pt x="1222651" y="1076772"/>
                      </a:lnTo>
                      <a:lnTo>
                        <a:pt x="1226784" y="1077945"/>
                      </a:lnTo>
                      <a:lnTo>
                        <a:pt x="1226721" y="1073237"/>
                      </a:lnTo>
                      <a:lnTo>
                        <a:pt x="1224957" y="1069192"/>
                      </a:lnTo>
                      <a:lnTo>
                        <a:pt x="1220473" y="1066718"/>
                      </a:lnTo>
                      <a:lnTo>
                        <a:pt x="1222013" y="1062976"/>
                      </a:lnTo>
                      <a:lnTo>
                        <a:pt x="1226665" y="1064141"/>
                      </a:lnTo>
                      <a:lnTo>
                        <a:pt x="1230088" y="1059194"/>
                      </a:lnTo>
                      <a:lnTo>
                        <a:pt x="1226864" y="1064700"/>
                      </a:lnTo>
                      <a:lnTo>
                        <a:pt x="1229082" y="1069200"/>
                      </a:lnTo>
                      <a:lnTo>
                        <a:pt x="1227447" y="1073038"/>
                      </a:lnTo>
                      <a:lnTo>
                        <a:pt x="1231524" y="1072184"/>
                      </a:lnTo>
                      <a:lnTo>
                        <a:pt x="1230128" y="1076110"/>
                      </a:lnTo>
                      <a:lnTo>
                        <a:pt x="1234819" y="1075280"/>
                      </a:lnTo>
                      <a:lnTo>
                        <a:pt x="1229577" y="1076541"/>
                      </a:lnTo>
                      <a:lnTo>
                        <a:pt x="1230806" y="1080634"/>
                      </a:lnTo>
                      <a:lnTo>
                        <a:pt x="1233950" y="1083275"/>
                      </a:lnTo>
                      <a:lnTo>
                        <a:pt x="1238250" y="1083379"/>
                      </a:lnTo>
                      <a:close/>
                      <a:moveTo>
                        <a:pt x="1210156" y="1065976"/>
                      </a:moveTo>
                      <a:lnTo>
                        <a:pt x="1206813" y="1062849"/>
                      </a:lnTo>
                      <a:lnTo>
                        <a:pt x="1210156" y="1065976"/>
                      </a:lnTo>
                      <a:close/>
                      <a:moveTo>
                        <a:pt x="1215981" y="1056665"/>
                      </a:moveTo>
                      <a:lnTo>
                        <a:pt x="1211752" y="1053951"/>
                      </a:lnTo>
                      <a:lnTo>
                        <a:pt x="1215981" y="1056665"/>
                      </a:lnTo>
                      <a:close/>
                      <a:moveTo>
                        <a:pt x="1205879" y="1056752"/>
                      </a:moveTo>
                      <a:lnTo>
                        <a:pt x="1207659" y="1052635"/>
                      </a:lnTo>
                      <a:lnTo>
                        <a:pt x="1207866" y="1048646"/>
                      </a:lnTo>
                      <a:lnTo>
                        <a:pt x="1203422" y="1051255"/>
                      </a:lnTo>
                      <a:lnTo>
                        <a:pt x="1202752" y="1055236"/>
                      </a:lnTo>
                      <a:close/>
                      <a:moveTo>
                        <a:pt x="1222101" y="1058109"/>
                      </a:moveTo>
                      <a:lnTo>
                        <a:pt x="1220585" y="1051239"/>
                      </a:lnTo>
                      <a:lnTo>
                        <a:pt x="1216443" y="1048749"/>
                      </a:lnTo>
                      <a:lnTo>
                        <a:pt x="1211321" y="1051366"/>
                      </a:lnTo>
                      <a:lnTo>
                        <a:pt x="1215295" y="1053736"/>
                      </a:lnTo>
                      <a:lnTo>
                        <a:pt x="1219029" y="1056441"/>
                      </a:lnTo>
                      <a:close/>
                      <a:moveTo>
                        <a:pt x="1222388" y="1078096"/>
                      </a:moveTo>
                      <a:lnTo>
                        <a:pt x="1214513" y="1068633"/>
                      </a:lnTo>
                      <a:lnTo>
                        <a:pt x="1208177" y="1068170"/>
                      </a:lnTo>
                      <a:lnTo>
                        <a:pt x="1210922" y="1072527"/>
                      </a:lnTo>
                      <a:lnTo>
                        <a:pt x="1215670" y="1074378"/>
                      </a:lnTo>
                      <a:lnTo>
                        <a:pt x="1218670" y="1077673"/>
                      </a:lnTo>
                      <a:close/>
                      <a:moveTo>
                        <a:pt x="1228412" y="1096033"/>
                      </a:moveTo>
                      <a:lnTo>
                        <a:pt x="1230981" y="1092315"/>
                      </a:lnTo>
                      <a:lnTo>
                        <a:pt x="1231907" y="1088102"/>
                      </a:lnTo>
                      <a:lnTo>
                        <a:pt x="1236152" y="1087543"/>
                      </a:lnTo>
                      <a:lnTo>
                        <a:pt x="1232394" y="1085669"/>
                      </a:lnTo>
                      <a:lnTo>
                        <a:pt x="1226896" y="1083785"/>
                      </a:lnTo>
                      <a:lnTo>
                        <a:pt x="1222204" y="1081942"/>
                      </a:lnTo>
                      <a:lnTo>
                        <a:pt x="1218055" y="1081528"/>
                      </a:lnTo>
                      <a:lnTo>
                        <a:pt x="1220744" y="1085541"/>
                      </a:lnTo>
                      <a:lnTo>
                        <a:pt x="1225005" y="1086474"/>
                      </a:lnTo>
                      <a:lnTo>
                        <a:pt x="1220321" y="1086139"/>
                      </a:lnTo>
                      <a:lnTo>
                        <a:pt x="1219795" y="1090536"/>
                      </a:lnTo>
                      <a:lnTo>
                        <a:pt x="1223736" y="1092809"/>
                      </a:lnTo>
                      <a:lnTo>
                        <a:pt x="1228412" y="1096033"/>
                      </a:lnTo>
                      <a:close/>
                      <a:moveTo>
                        <a:pt x="1234093" y="1094677"/>
                      </a:moveTo>
                      <a:lnTo>
                        <a:pt x="1234069" y="1090296"/>
                      </a:lnTo>
                      <a:lnTo>
                        <a:pt x="1229928" y="1093863"/>
                      </a:lnTo>
                      <a:lnTo>
                        <a:pt x="1234093" y="1094677"/>
                      </a:lnTo>
                      <a:close/>
                      <a:moveTo>
                        <a:pt x="1241889" y="1098060"/>
                      </a:moveTo>
                      <a:lnTo>
                        <a:pt x="1245775" y="1094573"/>
                      </a:lnTo>
                      <a:lnTo>
                        <a:pt x="1241019" y="1092746"/>
                      </a:lnTo>
                      <a:lnTo>
                        <a:pt x="1240517" y="1097135"/>
                      </a:lnTo>
                      <a:close/>
                      <a:moveTo>
                        <a:pt x="1238913" y="1069431"/>
                      </a:moveTo>
                      <a:lnTo>
                        <a:pt x="1242088" y="1066957"/>
                      </a:lnTo>
                      <a:lnTo>
                        <a:pt x="1238936" y="1063710"/>
                      </a:lnTo>
                      <a:lnTo>
                        <a:pt x="1238035" y="1068737"/>
                      </a:lnTo>
                      <a:close/>
                      <a:moveTo>
                        <a:pt x="1231460" y="1107459"/>
                      </a:moveTo>
                      <a:lnTo>
                        <a:pt x="1231803" y="1102927"/>
                      </a:lnTo>
                      <a:lnTo>
                        <a:pt x="1228005" y="1099776"/>
                      </a:lnTo>
                      <a:lnTo>
                        <a:pt x="1232202" y="1100478"/>
                      </a:lnTo>
                      <a:lnTo>
                        <a:pt x="1226234" y="1096735"/>
                      </a:lnTo>
                      <a:lnTo>
                        <a:pt x="1226760" y="1101060"/>
                      </a:lnTo>
                      <a:lnTo>
                        <a:pt x="1227159" y="1105281"/>
                      </a:lnTo>
                      <a:lnTo>
                        <a:pt x="1231396" y="1106518"/>
                      </a:lnTo>
                      <a:close/>
                      <a:moveTo>
                        <a:pt x="1240636" y="1108241"/>
                      </a:moveTo>
                      <a:lnTo>
                        <a:pt x="1239192" y="1104379"/>
                      </a:lnTo>
                      <a:lnTo>
                        <a:pt x="1240636" y="1108241"/>
                      </a:lnTo>
                      <a:close/>
                      <a:moveTo>
                        <a:pt x="1249221" y="1110563"/>
                      </a:moveTo>
                      <a:lnTo>
                        <a:pt x="1245272" y="1107331"/>
                      </a:lnTo>
                      <a:lnTo>
                        <a:pt x="1242934" y="1102775"/>
                      </a:lnTo>
                      <a:lnTo>
                        <a:pt x="1240660" y="1106621"/>
                      </a:lnTo>
                      <a:lnTo>
                        <a:pt x="1247514" y="1110443"/>
                      </a:lnTo>
                      <a:close/>
                      <a:moveTo>
                        <a:pt x="1243708" y="1133982"/>
                      </a:moveTo>
                      <a:lnTo>
                        <a:pt x="1246900" y="1130287"/>
                      </a:lnTo>
                      <a:lnTo>
                        <a:pt x="1244809" y="1126856"/>
                      </a:lnTo>
                      <a:lnTo>
                        <a:pt x="1248280" y="1124550"/>
                      </a:lnTo>
                      <a:lnTo>
                        <a:pt x="1244386" y="1123018"/>
                      </a:lnTo>
                      <a:lnTo>
                        <a:pt x="1243580" y="1127486"/>
                      </a:lnTo>
                      <a:lnTo>
                        <a:pt x="1242240" y="1131556"/>
                      </a:lnTo>
                      <a:close/>
                      <a:moveTo>
                        <a:pt x="1244833" y="1119420"/>
                      </a:moveTo>
                      <a:lnTo>
                        <a:pt x="1249261" y="1118670"/>
                      </a:lnTo>
                      <a:lnTo>
                        <a:pt x="1245376" y="1116635"/>
                      </a:lnTo>
                      <a:close/>
                      <a:moveTo>
                        <a:pt x="1250203" y="1121494"/>
                      </a:moveTo>
                      <a:lnTo>
                        <a:pt x="1245759" y="1119739"/>
                      </a:lnTo>
                      <a:lnTo>
                        <a:pt x="1250203" y="1121494"/>
                      </a:lnTo>
                      <a:close/>
                      <a:moveTo>
                        <a:pt x="1249892" y="1129202"/>
                      </a:moveTo>
                      <a:lnTo>
                        <a:pt x="1255046" y="1127287"/>
                      </a:lnTo>
                      <a:lnTo>
                        <a:pt x="1254065" y="1123258"/>
                      </a:lnTo>
                      <a:lnTo>
                        <a:pt x="1257751" y="1125875"/>
                      </a:lnTo>
                      <a:lnTo>
                        <a:pt x="1256778" y="1121909"/>
                      </a:lnTo>
                      <a:lnTo>
                        <a:pt x="1252900" y="1119675"/>
                      </a:lnTo>
                      <a:lnTo>
                        <a:pt x="1249668" y="1122508"/>
                      </a:lnTo>
                      <a:lnTo>
                        <a:pt x="1250442" y="1126649"/>
                      </a:lnTo>
                      <a:close/>
                      <a:moveTo>
                        <a:pt x="1254839" y="1143325"/>
                      </a:moveTo>
                      <a:lnTo>
                        <a:pt x="1255533" y="1138705"/>
                      </a:lnTo>
                      <a:lnTo>
                        <a:pt x="1251663" y="1139886"/>
                      </a:lnTo>
                      <a:lnTo>
                        <a:pt x="1254839" y="1143325"/>
                      </a:lnTo>
                      <a:close/>
                      <a:moveTo>
                        <a:pt x="1259283" y="1150171"/>
                      </a:moveTo>
                      <a:lnTo>
                        <a:pt x="1261039" y="1146158"/>
                      </a:lnTo>
                      <a:lnTo>
                        <a:pt x="1261310" y="1140126"/>
                      </a:lnTo>
                      <a:lnTo>
                        <a:pt x="1258605" y="1136032"/>
                      </a:lnTo>
                      <a:lnTo>
                        <a:pt x="1254998" y="1133838"/>
                      </a:lnTo>
                      <a:lnTo>
                        <a:pt x="1259012" y="1138538"/>
                      </a:lnTo>
                      <a:lnTo>
                        <a:pt x="1260344" y="1143732"/>
                      </a:lnTo>
                      <a:lnTo>
                        <a:pt x="1256507" y="1139623"/>
                      </a:lnTo>
                      <a:lnTo>
                        <a:pt x="1256698" y="1144370"/>
                      </a:lnTo>
                      <a:lnTo>
                        <a:pt x="1258405" y="1148639"/>
                      </a:lnTo>
                      <a:close/>
                      <a:moveTo>
                        <a:pt x="1263831" y="1151097"/>
                      </a:moveTo>
                      <a:lnTo>
                        <a:pt x="1265954" y="1146604"/>
                      </a:lnTo>
                      <a:lnTo>
                        <a:pt x="1266257" y="1141051"/>
                      </a:lnTo>
                      <a:lnTo>
                        <a:pt x="1261701" y="1140413"/>
                      </a:lnTo>
                      <a:lnTo>
                        <a:pt x="1262187" y="1145839"/>
                      </a:lnTo>
                      <a:lnTo>
                        <a:pt x="1262443" y="1150395"/>
                      </a:lnTo>
                      <a:close/>
                      <a:moveTo>
                        <a:pt x="1252301" y="1117457"/>
                      </a:moveTo>
                      <a:lnTo>
                        <a:pt x="1256123" y="1114281"/>
                      </a:lnTo>
                      <a:lnTo>
                        <a:pt x="1259906" y="1116420"/>
                      </a:lnTo>
                      <a:lnTo>
                        <a:pt x="1258390" y="1112478"/>
                      </a:lnTo>
                      <a:lnTo>
                        <a:pt x="1256451" y="1108760"/>
                      </a:lnTo>
                      <a:lnTo>
                        <a:pt x="1252038" y="1105983"/>
                      </a:lnTo>
                      <a:lnTo>
                        <a:pt x="1247738" y="1104284"/>
                      </a:lnTo>
                      <a:lnTo>
                        <a:pt x="1250291" y="1107666"/>
                      </a:lnTo>
                      <a:lnTo>
                        <a:pt x="1250690" y="1111680"/>
                      </a:lnTo>
                      <a:lnTo>
                        <a:pt x="1243788" y="1109526"/>
                      </a:lnTo>
                      <a:lnTo>
                        <a:pt x="1247107" y="1112582"/>
                      </a:lnTo>
                      <a:lnTo>
                        <a:pt x="1249182" y="1116364"/>
                      </a:lnTo>
                      <a:close/>
                      <a:moveTo>
                        <a:pt x="1260448" y="1108856"/>
                      </a:moveTo>
                      <a:lnTo>
                        <a:pt x="1258342" y="1104100"/>
                      </a:lnTo>
                      <a:lnTo>
                        <a:pt x="1255102" y="1100988"/>
                      </a:lnTo>
                      <a:lnTo>
                        <a:pt x="1251408" y="1096336"/>
                      </a:lnTo>
                      <a:lnTo>
                        <a:pt x="1245830" y="1094780"/>
                      </a:lnTo>
                      <a:lnTo>
                        <a:pt x="1248448" y="1097884"/>
                      </a:lnTo>
                      <a:lnTo>
                        <a:pt x="1252557" y="1098802"/>
                      </a:lnTo>
                      <a:lnTo>
                        <a:pt x="1249445" y="1101459"/>
                      </a:lnTo>
                      <a:lnTo>
                        <a:pt x="1251392" y="1104985"/>
                      </a:lnTo>
                      <a:lnTo>
                        <a:pt x="1257512" y="1108736"/>
                      </a:lnTo>
                      <a:close/>
                      <a:moveTo>
                        <a:pt x="1265882" y="1121813"/>
                      </a:moveTo>
                      <a:lnTo>
                        <a:pt x="1264773" y="1116835"/>
                      </a:lnTo>
                      <a:lnTo>
                        <a:pt x="1259116" y="1110627"/>
                      </a:lnTo>
                      <a:lnTo>
                        <a:pt x="1262930" y="1117705"/>
                      </a:lnTo>
                      <a:lnTo>
                        <a:pt x="1265882" y="1121813"/>
                      </a:lnTo>
                      <a:close/>
                      <a:moveTo>
                        <a:pt x="1261174" y="1120489"/>
                      </a:moveTo>
                      <a:lnTo>
                        <a:pt x="1257959" y="1116380"/>
                      </a:lnTo>
                      <a:lnTo>
                        <a:pt x="1261174" y="1120489"/>
                      </a:lnTo>
                      <a:close/>
                      <a:moveTo>
                        <a:pt x="1261765" y="1121902"/>
                      </a:moveTo>
                      <a:lnTo>
                        <a:pt x="1257919" y="1119915"/>
                      </a:lnTo>
                      <a:lnTo>
                        <a:pt x="1261765" y="1121902"/>
                      </a:lnTo>
                      <a:close/>
                      <a:moveTo>
                        <a:pt x="1272457" y="1128245"/>
                      </a:moveTo>
                      <a:lnTo>
                        <a:pt x="1268371" y="1125157"/>
                      </a:lnTo>
                      <a:lnTo>
                        <a:pt x="1272457" y="1128245"/>
                      </a:lnTo>
                      <a:close/>
                      <a:moveTo>
                        <a:pt x="1272816" y="1125931"/>
                      </a:moveTo>
                      <a:lnTo>
                        <a:pt x="1272880" y="1120936"/>
                      </a:lnTo>
                      <a:lnTo>
                        <a:pt x="1272816" y="1125931"/>
                      </a:lnTo>
                      <a:close/>
                      <a:moveTo>
                        <a:pt x="1280874" y="1125468"/>
                      </a:moveTo>
                      <a:lnTo>
                        <a:pt x="1277292" y="1121518"/>
                      </a:lnTo>
                      <a:lnTo>
                        <a:pt x="1280874" y="1125468"/>
                      </a:lnTo>
                      <a:close/>
                      <a:moveTo>
                        <a:pt x="1296753" y="1169911"/>
                      </a:moveTo>
                      <a:lnTo>
                        <a:pt x="1299920" y="1166456"/>
                      </a:lnTo>
                      <a:lnTo>
                        <a:pt x="1298317" y="1162243"/>
                      </a:lnTo>
                      <a:lnTo>
                        <a:pt x="1295540" y="1159363"/>
                      </a:lnTo>
                      <a:lnTo>
                        <a:pt x="1293114" y="1162626"/>
                      </a:lnTo>
                      <a:lnTo>
                        <a:pt x="1291088" y="1166233"/>
                      </a:lnTo>
                      <a:lnTo>
                        <a:pt x="1295540" y="1164111"/>
                      </a:lnTo>
                      <a:lnTo>
                        <a:pt x="1295141" y="1168427"/>
                      </a:lnTo>
                      <a:close/>
                      <a:moveTo>
                        <a:pt x="1304102" y="1185072"/>
                      </a:moveTo>
                      <a:lnTo>
                        <a:pt x="1300303" y="1182255"/>
                      </a:lnTo>
                      <a:lnTo>
                        <a:pt x="1304102" y="1185072"/>
                      </a:lnTo>
                      <a:close/>
                      <a:moveTo>
                        <a:pt x="1307118" y="1185710"/>
                      </a:moveTo>
                      <a:lnTo>
                        <a:pt x="1303423" y="1181816"/>
                      </a:lnTo>
                      <a:lnTo>
                        <a:pt x="1307118" y="1185710"/>
                      </a:lnTo>
                      <a:close/>
                      <a:moveTo>
                        <a:pt x="1312408" y="1176997"/>
                      </a:moveTo>
                      <a:lnTo>
                        <a:pt x="1306272" y="1173103"/>
                      </a:lnTo>
                      <a:lnTo>
                        <a:pt x="1302258" y="1174659"/>
                      </a:lnTo>
                      <a:lnTo>
                        <a:pt x="1308546" y="1175249"/>
                      </a:lnTo>
                      <a:lnTo>
                        <a:pt x="1312408" y="1176997"/>
                      </a:lnTo>
                      <a:close/>
                      <a:moveTo>
                        <a:pt x="1342521" y="1195205"/>
                      </a:moveTo>
                      <a:lnTo>
                        <a:pt x="1346598" y="1194758"/>
                      </a:lnTo>
                      <a:lnTo>
                        <a:pt x="1341332" y="1190776"/>
                      </a:lnTo>
                      <a:lnTo>
                        <a:pt x="1337151" y="1189189"/>
                      </a:lnTo>
                      <a:lnTo>
                        <a:pt x="1341523" y="1187537"/>
                      </a:lnTo>
                      <a:lnTo>
                        <a:pt x="1338084" y="1185239"/>
                      </a:lnTo>
                      <a:lnTo>
                        <a:pt x="1342952" y="1185590"/>
                      </a:lnTo>
                      <a:lnTo>
                        <a:pt x="1341874" y="1181353"/>
                      </a:lnTo>
                      <a:lnTo>
                        <a:pt x="1337350" y="1180268"/>
                      </a:lnTo>
                      <a:lnTo>
                        <a:pt x="1342321" y="1180587"/>
                      </a:lnTo>
                      <a:lnTo>
                        <a:pt x="1346957" y="1182231"/>
                      </a:lnTo>
                      <a:lnTo>
                        <a:pt x="1350859" y="1181154"/>
                      </a:lnTo>
                      <a:lnTo>
                        <a:pt x="1357625" y="1174252"/>
                      </a:lnTo>
                      <a:lnTo>
                        <a:pt x="1361279" y="1172640"/>
                      </a:lnTo>
                      <a:lnTo>
                        <a:pt x="1357298" y="1166528"/>
                      </a:lnTo>
                      <a:lnTo>
                        <a:pt x="1353061" y="1168148"/>
                      </a:lnTo>
                      <a:lnTo>
                        <a:pt x="1347372" y="1168052"/>
                      </a:lnTo>
                      <a:lnTo>
                        <a:pt x="1343119" y="1167693"/>
                      </a:lnTo>
                      <a:lnTo>
                        <a:pt x="1338356" y="1168675"/>
                      </a:lnTo>
                      <a:lnTo>
                        <a:pt x="1335339" y="1172121"/>
                      </a:lnTo>
                      <a:lnTo>
                        <a:pt x="1330783" y="1173869"/>
                      </a:lnTo>
                      <a:lnTo>
                        <a:pt x="1329523" y="1169880"/>
                      </a:lnTo>
                      <a:lnTo>
                        <a:pt x="1325462" y="1172161"/>
                      </a:lnTo>
                      <a:lnTo>
                        <a:pt x="1321041" y="1173262"/>
                      </a:lnTo>
                      <a:lnTo>
                        <a:pt x="1325637" y="1178010"/>
                      </a:lnTo>
                      <a:lnTo>
                        <a:pt x="1328805" y="1182790"/>
                      </a:lnTo>
                      <a:lnTo>
                        <a:pt x="1333169" y="1182726"/>
                      </a:lnTo>
                      <a:lnTo>
                        <a:pt x="1335252" y="1186292"/>
                      </a:lnTo>
                      <a:lnTo>
                        <a:pt x="1330488" y="1184840"/>
                      </a:lnTo>
                      <a:lnTo>
                        <a:pt x="1325334" y="1183332"/>
                      </a:lnTo>
                      <a:lnTo>
                        <a:pt x="1320562" y="1183931"/>
                      </a:lnTo>
                      <a:lnTo>
                        <a:pt x="1324273" y="1186883"/>
                      </a:lnTo>
                      <a:lnTo>
                        <a:pt x="1330560" y="1189659"/>
                      </a:lnTo>
                      <a:lnTo>
                        <a:pt x="1334174" y="1191415"/>
                      </a:lnTo>
                      <a:lnTo>
                        <a:pt x="1341763" y="1194591"/>
                      </a:lnTo>
                      <a:close/>
                      <a:moveTo>
                        <a:pt x="1310453" y="1197359"/>
                      </a:moveTo>
                      <a:lnTo>
                        <a:pt x="1314546" y="1197319"/>
                      </a:lnTo>
                      <a:lnTo>
                        <a:pt x="1310062" y="1194790"/>
                      </a:lnTo>
                      <a:close/>
                      <a:moveTo>
                        <a:pt x="1319661" y="1197455"/>
                      </a:moveTo>
                      <a:lnTo>
                        <a:pt x="1318966" y="1193051"/>
                      </a:lnTo>
                      <a:lnTo>
                        <a:pt x="1313908" y="1190298"/>
                      </a:lnTo>
                      <a:lnTo>
                        <a:pt x="1317514" y="1192883"/>
                      </a:lnTo>
                      <a:lnTo>
                        <a:pt x="1313333" y="1192436"/>
                      </a:lnTo>
                      <a:lnTo>
                        <a:pt x="1319565" y="1195612"/>
                      </a:lnTo>
                      <a:lnTo>
                        <a:pt x="1315256" y="1194000"/>
                      </a:lnTo>
                      <a:lnTo>
                        <a:pt x="1310828" y="1192237"/>
                      </a:lnTo>
                      <a:lnTo>
                        <a:pt x="1314785" y="1195795"/>
                      </a:lnTo>
                      <a:lnTo>
                        <a:pt x="1319214" y="1196394"/>
                      </a:lnTo>
                      <a:close/>
                      <a:moveTo>
                        <a:pt x="1321384" y="1198628"/>
                      </a:moveTo>
                      <a:lnTo>
                        <a:pt x="1325557" y="1198373"/>
                      </a:lnTo>
                      <a:lnTo>
                        <a:pt x="1321121" y="1197295"/>
                      </a:lnTo>
                      <a:close/>
                      <a:moveTo>
                        <a:pt x="1332188" y="1214682"/>
                      </a:moveTo>
                      <a:lnTo>
                        <a:pt x="1330089" y="1210397"/>
                      </a:lnTo>
                      <a:lnTo>
                        <a:pt x="1330600" y="1214386"/>
                      </a:lnTo>
                      <a:close/>
                      <a:moveTo>
                        <a:pt x="1307381" y="1148559"/>
                      </a:moveTo>
                      <a:lnTo>
                        <a:pt x="1309703" y="1143541"/>
                      </a:lnTo>
                      <a:lnTo>
                        <a:pt x="1305881" y="1145663"/>
                      </a:lnTo>
                      <a:close/>
                      <a:moveTo>
                        <a:pt x="1325110" y="1190130"/>
                      </a:moveTo>
                      <a:lnTo>
                        <a:pt x="1319142" y="1186364"/>
                      </a:lnTo>
                      <a:lnTo>
                        <a:pt x="1315974" y="1183938"/>
                      </a:lnTo>
                      <a:lnTo>
                        <a:pt x="1311410" y="1182757"/>
                      </a:lnTo>
                      <a:lnTo>
                        <a:pt x="1306950" y="1181018"/>
                      </a:lnTo>
                      <a:lnTo>
                        <a:pt x="1302889" y="1179310"/>
                      </a:lnTo>
                      <a:lnTo>
                        <a:pt x="1297806" y="1177380"/>
                      </a:lnTo>
                      <a:lnTo>
                        <a:pt x="1293386" y="1176071"/>
                      </a:lnTo>
                      <a:lnTo>
                        <a:pt x="1288989" y="1176015"/>
                      </a:lnTo>
                      <a:lnTo>
                        <a:pt x="1284665" y="1173773"/>
                      </a:lnTo>
                      <a:lnTo>
                        <a:pt x="1279678" y="1170590"/>
                      </a:lnTo>
                      <a:lnTo>
                        <a:pt x="1275736" y="1169520"/>
                      </a:lnTo>
                      <a:lnTo>
                        <a:pt x="1278848" y="1172130"/>
                      </a:lnTo>
                      <a:lnTo>
                        <a:pt x="1283053" y="1176709"/>
                      </a:lnTo>
                      <a:lnTo>
                        <a:pt x="1287744" y="1178696"/>
                      </a:lnTo>
                      <a:lnTo>
                        <a:pt x="1292261" y="1182080"/>
                      </a:lnTo>
                      <a:lnTo>
                        <a:pt x="1298452" y="1182295"/>
                      </a:lnTo>
                      <a:lnTo>
                        <a:pt x="1302290" y="1180396"/>
                      </a:lnTo>
                      <a:lnTo>
                        <a:pt x="1305474" y="1183053"/>
                      </a:lnTo>
                      <a:lnTo>
                        <a:pt x="1310940" y="1185239"/>
                      </a:lnTo>
                      <a:lnTo>
                        <a:pt x="1315895" y="1188287"/>
                      </a:lnTo>
                      <a:lnTo>
                        <a:pt x="1321416" y="1189835"/>
                      </a:lnTo>
                      <a:close/>
                      <a:moveTo>
                        <a:pt x="1343103" y="1214386"/>
                      </a:moveTo>
                      <a:lnTo>
                        <a:pt x="1347356" y="1211506"/>
                      </a:lnTo>
                      <a:lnTo>
                        <a:pt x="1350875" y="1209009"/>
                      </a:lnTo>
                      <a:lnTo>
                        <a:pt x="1354418" y="1211873"/>
                      </a:lnTo>
                      <a:lnTo>
                        <a:pt x="1350572" y="1208738"/>
                      </a:lnTo>
                      <a:lnTo>
                        <a:pt x="1349446" y="1204501"/>
                      </a:lnTo>
                      <a:lnTo>
                        <a:pt x="1355519" y="1205450"/>
                      </a:lnTo>
                      <a:lnTo>
                        <a:pt x="1353668" y="1201804"/>
                      </a:lnTo>
                      <a:lnTo>
                        <a:pt x="1349949" y="1199897"/>
                      </a:lnTo>
                      <a:lnTo>
                        <a:pt x="1345712" y="1199458"/>
                      </a:lnTo>
                      <a:lnTo>
                        <a:pt x="1343191" y="1196043"/>
                      </a:lnTo>
                      <a:lnTo>
                        <a:pt x="1339130" y="1194822"/>
                      </a:lnTo>
                      <a:lnTo>
                        <a:pt x="1341499" y="1198364"/>
                      </a:lnTo>
                      <a:lnTo>
                        <a:pt x="1337853" y="1195341"/>
                      </a:lnTo>
                      <a:lnTo>
                        <a:pt x="1333369" y="1192356"/>
                      </a:lnTo>
                      <a:lnTo>
                        <a:pt x="1335715" y="1196346"/>
                      </a:lnTo>
                      <a:lnTo>
                        <a:pt x="1332228" y="1193537"/>
                      </a:lnTo>
                      <a:lnTo>
                        <a:pt x="1329483" y="1190617"/>
                      </a:lnTo>
                      <a:lnTo>
                        <a:pt x="1324831" y="1190769"/>
                      </a:lnTo>
                      <a:lnTo>
                        <a:pt x="1329850" y="1194766"/>
                      </a:lnTo>
                      <a:lnTo>
                        <a:pt x="1325597" y="1193274"/>
                      </a:lnTo>
                      <a:lnTo>
                        <a:pt x="1321432" y="1192891"/>
                      </a:lnTo>
                      <a:lnTo>
                        <a:pt x="1324592" y="1196306"/>
                      </a:lnTo>
                      <a:lnTo>
                        <a:pt x="1328501" y="1197599"/>
                      </a:lnTo>
                      <a:lnTo>
                        <a:pt x="1333568" y="1198644"/>
                      </a:lnTo>
                      <a:lnTo>
                        <a:pt x="1328589" y="1199681"/>
                      </a:lnTo>
                      <a:lnTo>
                        <a:pt x="1337526" y="1201381"/>
                      </a:lnTo>
                      <a:lnTo>
                        <a:pt x="1333871" y="1203998"/>
                      </a:lnTo>
                      <a:lnTo>
                        <a:pt x="1337861" y="1204907"/>
                      </a:lnTo>
                      <a:lnTo>
                        <a:pt x="1340406" y="1208626"/>
                      </a:lnTo>
                      <a:lnTo>
                        <a:pt x="1341699" y="1204716"/>
                      </a:lnTo>
                      <a:lnTo>
                        <a:pt x="1344962" y="1209168"/>
                      </a:lnTo>
                      <a:lnTo>
                        <a:pt x="1340614" y="1209216"/>
                      </a:lnTo>
                      <a:lnTo>
                        <a:pt x="1344061" y="1211330"/>
                      </a:lnTo>
                      <a:lnTo>
                        <a:pt x="1339066" y="1210988"/>
                      </a:lnTo>
                      <a:lnTo>
                        <a:pt x="1344603" y="1212998"/>
                      </a:lnTo>
                      <a:lnTo>
                        <a:pt x="1340454" y="1212113"/>
                      </a:lnTo>
                      <a:close/>
                      <a:moveTo>
                        <a:pt x="1331374" y="1207253"/>
                      </a:moveTo>
                      <a:lnTo>
                        <a:pt x="1327991" y="1203854"/>
                      </a:lnTo>
                      <a:lnTo>
                        <a:pt x="1331374" y="1207253"/>
                      </a:lnTo>
                      <a:close/>
                      <a:moveTo>
                        <a:pt x="1351345" y="1199498"/>
                      </a:moveTo>
                      <a:lnTo>
                        <a:pt x="1346422" y="1195899"/>
                      </a:lnTo>
                      <a:lnTo>
                        <a:pt x="1351345" y="1199498"/>
                      </a:lnTo>
                      <a:close/>
                      <a:moveTo>
                        <a:pt x="1357497" y="1219421"/>
                      </a:moveTo>
                      <a:lnTo>
                        <a:pt x="1358854" y="1215097"/>
                      </a:lnTo>
                      <a:lnTo>
                        <a:pt x="1355798" y="1211825"/>
                      </a:lnTo>
                      <a:lnTo>
                        <a:pt x="1355694" y="1215855"/>
                      </a:lnTo>
                      <a:lnTo>
                        <a:pt x="1357497" y="1219421"/>
                      </a:lnTo>
                      <a:close/>
                      <a:moveTo>
                        <a:pt x="1358024" y="1224225"/>
                      </a:moveTo>
                      <a:lnTo>
                        <a:pt x="1360809" y="1221025"/>
                      </a:lnTo>
                      <a:lnTo>
                        <a:pt x="1355359" y="1221001"/>
                      </a:lnTo>
                      <a:lnTo>
                        <a:pt x="1358024" y="1224225"/>
                      </a:lnTo>
                      <a:close/>
                      <a:moveTo>
                        <a:pt x="1372953" y="1221041"/>
                      </a:moveTo>
                      <a:lnTo>
                        <a:pt x="1371349" y="1215935"/>
                      </a:lnTo>
                      <a:lnTo>
                        <a:pt x="1367806" y="1213685"/>
                      </a:lnTo>
                      <a:lnTo>
                        <a:pt x="1372019" y="1215496"/>
                      </a:lnTo>
                      <a:lnTo>
                        <a:pt x="1371724" y="1211315"/>
                      </a:lnTo>
                      <a:lnTo>
                        <a:pt x="1368469" y="1206695"/>
                      </a:lnTo>
                      <a:lnTo>
                        <a:pt x="1364519" y="1205945"/>
                      </a:lnTo>
                      <a:lnTo>
                        <a:pt x="1360665" y="1208323"/>
                      </a:lnTo>
                      <a:lnTo>
                        <a:pt x="1356452" y="1207213"/>
                      </a:lnTo>
                      <a:lnTo>
                        <a:pt x="1357585" y="1212145"/>
                      </a:lnTo>
                      <a:lnTo>
                        <a:pt x="1363155" y="1213437"/>
                      </a:lnTo>
                      <a:lnTo>
                        <a:pt x="1366865" y="1217020"/>
                      </a:lnTo>
                      <a:lnTo>
                        <a:pt x="1368692" y="1220754"/>
                      </a:lnTo>
                      <a:lnTo>
                        <a:pt x="1372953" y="1221041"/>
                      </a:lnTo>
                      <a:close/>
                      <a:moveTo>
                        <a:pt x="1373902" y="1233425"/>
                      </a:moveTo>
                      <a:lnTo>
                        <a:pt x="1370671" y="1229603"/>
                      </a:lnTo>
                      <a:lnTo>
                        <a:pt x="1373902" y="1233425"/>
                      </a:lnTo>
                      <a:close/>
                      <a:moveTo>
                        <a:pt x="1406968" y="1215065"/>
                      </a:moveTo>
                      <a:lnTo>
                        <a:pt x="1402403" y="1211961"/>
                      </a:lnTo>
                      <a:lnTo>
                        <a:pt x="1406968" y="1215065"/>
                      </a:lnTo>
                      <a:close/>
                      <a:moveTo>
                        <a:pt x="1381834" y="1220666"/>
                      </a:moveTo>
                      <a:lnTo>
                        <a:pt x="1378953" y="1217355"/>
                      </a:lnTo>
                      <a:lnTo>
                        <a:pt x="1381834" y="1220666"/>
                      </a:lnTo>
                      <a:close/>
                      <a:moveTo>
                        <a:pt x="1391257" y="1222932"/>
                      </a:moveTo>
                      <a:lnTo>
                        <a:pt x="1393164" y="1218903"/>
                      </a:lnTo>
                      <a:lnTo>
                        <a:pt x="1389430" y="1216557"/>
                      </a:lnTo>
                      <a:lnTo>
                        <a:pt x="1387451" y="1211889"/>
                      </a:lnTo>
                      <a:lnTo>
                        <a:pt x="1386294" y="1215799"/>
                      </a:lnTo>
                      <a:lnTo>
                        <a:pt x="1382982" y="1212017"/>
                      </a:lnTo>
                      <a:lnTo>
                        <a:pt x="1378219" y="1209064"/>
                      </a:lnTo>
                      <a:lnTo>
                        <a:pt x="1374198" y="1208211"/>
                      </a:lnTo>
                      <a:lnTo>
                        <a:pt x="1375115" y="1213286"/>
                      </a:lnTo>
                      <a:lnTo>
                        <a:pt x="1376288" y="1217985"/>
                      </a:lnTo>
                      <a:lnTo>
                        <a:pt x="1379153" y="1214985"/>
                      </a:lnTo>
                      <a:lnTo>
                        <a:pt x="1382951" y="1218456"/>
                      </a:lnTo>
                      <a:lnTo>
                        <a:pt x="1387012" y="1217889"/>
                      </a:lnTo>
                      <a:lnTo>
                        <a:pt x="1388329" y="1222030"/>
                      </a:lnTo>
                      <a:close/>
                      <a:moveTo>
                        <a:pt x="1404917" y="1218121"/>
                      </a:moveTo>
                      <a:lnTo>
                        <a:pt x="1402507" y="1214323"/>
                      </a:lnTo>
                      <a:lnTo>
                        <a:pt x="1399850" y="1210971"/>
                      </a:lnTo>
                      <a:lnTo>
                        <a:pt x="1396339" y="1208778"/>
                      </a:lnTo>
                      <a:lnTo>
                        <a:pt x="1403209" y="1211801"/>
                      </a:lnTo>
                      <a:lnTo>
                        <a:pt x="1401111" y="1206679"/>
                      </a:lnTo>
                      <a:lnTo>
                        <a:pt x="1397026" y="1199226"/>
                      </a:lnTo>
                      <a:lnTo>
                        <a:pt x="1394169" y="1196194"/>
                      </a:lnTo>
                      <a:lnTo>
                        <a:pt x="1392717" y="1199929"/>
                      </a:lnTo>
                      <a:lnTo>
                        <a:pt x="1395438" y="1203918"/>
                      </a:lnTo>
                      <a:lnTo>
                        <a:pt x="1389757" y="1204716"/>
                      </a:lnTo>
                      <a:lnTo>
                        <a:pt x="1392422" y="1211283"/>
                      </a:lnTo>
                      <a:lnTo>
                        <a:pt x="1399092" y="1216286"/>
                      </a:lnTo>
                      <a:lnTo>
                        <a:pt x="1404917" y="1218121"/>
                      </a:lnTo>
                      <a:close/>
                      <a:moveTo>
                        <a:pt x="1400002" y="1240901"/>
                      </a:moveTo>
                      <a:lnTo>
                        <a:pt x="1396746" y="1236680"/>
                      </a:lnTo>
                      <a:lnTo>
                        <a:pt x="1391951" y="1236130"/>
                      </a:lnTo>
                      <a:lnTo>
                        <a:pt x="1390331" y="1240159"/>
                      </a:lnTo>
                      <a:lnTo>
                        <a:pt x="1394057" y="1238492"/>
                      </a:lnTo>
                      <a:lnTo>
                        <a:pt x="1398382" y="1239864"/>
                      </a:lnTo>
                      <a:close/>
                      <a:moveTo>
                        <a:pt x="1410790" y="1239544"/>
                      </a:moveTo>
                      <a:lnTo>
                        <a:pt x="1416806" y="1238148"/>
                      </a:lnTo>
                      <a:lnTo>
                        <a:pt x="1411779" y="1236760"/>
                      </a:lnTo>
                      <a:lnTo>
                        <a:pt x="1406688" y="1238005"/>
                      </a:lnTo>
                      <a:lnTo>
                        <a:pt x="1410790" y="1239544"/>
                      </a:lnTo>
                      <a:close/>
                      <a:moveTo>
                        <a:pt x="1416447" y="1242585"/>
                      </a:moveTo>
                      <a:lnTo>
                        <a:pt x="1420356" y="1241643"/>
                      </a:lnTo>
                      <a:lnTo>
                        <a:pt x="1415537" y="1241069"/>
                      </a:lnTo>
                      <a:close/>
                      <a:moveTo>
                        <a:pt x="1419144" y="1249135"/>
                      </a:moveTo>
                      <a:lnTo>
                        <a:pt x="1422383" y="1246415"/>
                      </a:lnTo>
                      <a:lnTo>
                        <a:pt x="1416199" y="1244779"/>
                      </a:lnTo>
                      <a:lnTo>
                        <a:pt x="1412186" y="1243725"/>
                      </a:lnTo>
                      <a:lnTo>
                        <a:pt x="1415808" y="1240885"/>
                      </a:lnTo>
                      <a:lnTo>
                        <a:pt x="1411516" y="1240725"/>
                      </a:lnTo>
                      <a:lnTo>
                        <a:pt x="1406840" y="1239872"/>
                      </a:lnTo>
                      <a:lnTo>
                        <a:pt x="1402060" y="1240749"/>
                      </a:lnTo>
                      <a:lnTo>
                        <a:pt x="1403880" y="1244348"/>
                      </a:lnTo>
                      <a:lnTo>
                        <a:pt x="1408244" y="1245202"/>
                      </a:lnTo>
                      <a:lnTo>
                        <a:pt x="1412082" y="1246486"/>
                      </a:lnTo>
                      <a:lnTo>
                        <a:pt x="1416311" y="1246773"/>
                      </a:lnTo>
                      <a:close/>
                      <a:moveTo>
                        <a:pt x="1410047" y="1219174"/>
                      </a:moveTo>
                      <a:lnTo>
                        <a:pt x="1402675" y="1214626"/>
                      </a:lnTo>
                      <a:lnTo>
                        <a:pt x="1405699" y="1217929"/>
                      </a:lnTo>
                      <a:lnTo>
                        <a:pt x="1410047" y="1219174"/>
                      </a:lnTo>
                      <a:close/>
                      <a:moveTo>
                        <a:pt x="1422894" y="1242968"/>
                      </a:moveTo>
                      <a:lnTo>
                        <a:pt x="1427067" y="1240949"/>
                      </a:lnTo>
                      <a:lnTo>
                        <a:pt x="1422958" y="1241140"/>
                      </a:lnTo>
                      <a:close/>
                      <a:moveTo>
                        <a:pt x="1431742" y="1244388"/>
                      </a:moveTo>
                      <a:lnTo>
                        <a:pt x="1441022" y="1243279"/>
                      </a:lnTo>
                      <a:lnTo>
                        <a:pt x="1445434" y="1242130"/>
                      </a:lnTo>
                      <a:lnTo>
                        <a:pt x="1440232" y="1239353"/>
                      </a:lnTo>
                      <a:lnTo>
                        <a:pt x="1436179" y="1238380"/>
                      </a:lnTo>
                      <a:lnTo>
                        <a:pt x="1432277" y="1239840"/>
                      </a:lnTo>
                      <a:lnTo>
                        <a:pt x="1428120" y="1239648"/>
                      </a:lnTo>
                      <a:lnTo>
                        <a:pt x="1430298" y="1243287"/>
                      </a:lnTo>
                      <a:close/>
                      <a:moveTo>
                        <a:pt x="1431838" y="1250468"/>
                      </a:moveTo>
                      <a:lnTo>
                        <a:pt x="1428288" y="1248457"/>
                      </a:lnTo>
                      <a:lnTo>
                        <a:pt x="1431838" y="1250468"/>
                      </a:lnTo>
                      <a:close/>
                      <a:moveTo>
                        <a:pt x="1430952" y="1251729"/>
                      </a:moveTo>
                      <a:lnTo>
                        <a:pt x="1426612" y="1250771"/>
                      </a:lnTo>
                      <a:lnTo>
                        <a:pt x="1430952" y="1251729"/>
                      </a:lnTo>
                      <a:close/>
                      <a:moveTo>
                        <a:pt x="1433913" y="1255200"/>
                      </a:moveTo>
                      <a:lnTo>
                        <a:pt x="1429165" y="1252375"/>
                      </a:lnTo>
                      <a:lnTo>
                        <a:pt x="1432804" y="1254186"/>
                      </a:lnTo>
                      <a:close/>
                      <a:moveTo>
                        <a:pt x="1442905" y="1256835"/>
                      </a:moveTo>
                      <a:lnTo>
                        <a:pt x="1438908" y="1253811"/>
                      </a:lnTo>
                      <a:lnTo>
                        <a:pt x="1442905" y="1256835"/>
                      </a:lnTo>
                      <a:close/>
                      <a:moveTo>
                        <a:pt x="1448291" y="1258144"/>
                      </a:moveTo>
                      <a:lnTo>
                        <a:pt x="1444716" y="1255431"/>
                      </a:lnTo>
                      <a:lnTo>
                        <a:pt x="1448291" y="1258144"/>
                      </a:lnTo>
                      <a:close/>
                      <a:moveTo>
                        <a:pt x="1459143" y="1255941"/>
                      </a:moveTo>
                      <a:lnTo>
                        <a:pt x="1455943" y="1253444"/>
                      </a:lnTo>
                      <a:lnTo>
                        <a:pt x="1459143" y="1255941"/>
                      </a:lnTo>
                      <a:close/>
                      <a:moveTo>
                        <a:pt x="1451634" y="1241084"/>
                      </a:moveTo>
                      <a:lnTo>
                        <a:pt x="1456334" y="1240590"/>
                      </a:lnTo>
                      <a:lnTo>
                        <a:pt x="1460100" y="1238810"/>
                      </a:lnTo>
                      <a:lnTo>
                        <a:pt x="1456693" y="1227855"/>
                      </a:lnTo>
                      <a:lnTo>
                        <a:pt x="1454363" y="1222398"/>
                      </a:lnTo>
                      <a:lnTo>
                        <a:pt x="1441525" y="1191941"/>
                      </a:lnTo>
                      <a:lnTo>
                        <a:pt x="1430937" y="1166935"/>
                      </a:lnTo>
                      <a:lnTo>
                        <a:pt x="1425997" y="1163568"/>
                      </a:lnTo>
                      <a:lnTo>
                        <a:pt x="1422335" y="1166839"/>
                      </a:lnTo>
                      <a:lnTo>
                        <a:pt x="1418186" y="1168220"/>
                      </a:lnTo>
                      <a:lnTo>
                        <a:pt x="1411476" y="1164055"/>
                      </a:lnTo>
                      <a:lnTo>
                        <a:pt x="1408332" y="1160743"/>
                      </a:lnTo>
                      <a:lnTo>
                        <a:pt x="1404271" y="1162331"/>
                      </a:lnTo>
                      <a:lnTo>
                        <a:pt x="1405579" y="1166528"/>
                      </a:lnTo>
                      <a:lnTo>
                        <a:pt x="1403369" y="1170693"/>
                      </a:lnTo>
                      <a:lnTo>
                        <a:pt x="1398909" y="1173047"/>
                      </a:lnTo>
                      <a:lnTo>
                        <a:pt x="1392637" y="1169233"/>
                      </a:lnTo>
                      <a:lnTo>
                        <a:pt x="1386485" y="1170087"/>
                      </a:lnTo>
                      <a:lnTo>
                        <a:pt x="1390235" y="1171691"/>
                      </a:lnTo>
                      <a:lnTo>
                        <a:pt x="1394097" y="1174539"/>
                      </a:lnTo>
                      <a:lnTo>
                        <a:pt x="1396547" y="1178401"/>
                      </a:lnTo>
                      <a:lnTo>
                        <a:pt x="1392398" y="1180093"/>
                      </a:lnTo>
                      <a:lnTo>
                        <a:pt x="1391137" y="1183907"/>
                      </a:lnTo>
                      <a:lnTo>
                        <a:pt x="1392669" y="1187976"/>
                      </a:lnTo>
                      <a:lnTo>
                        <a:pt x="1396978" y="1190537"/>
                      </a:lnTo>
                      <a:lnTo>
                        <a:pt x="1401223" y="1193194"/>
                      </a:lnTo>
                      <a:lnTo>
                        <a:pt x="1406289" y="1190760"/>
                      </a:lnTo>
                      <a:lnTo>
                        <a:pt x="1415712" y="1189029"/>
                      </a:lnTo>
                      <a:lnTo>
                        <a:pt x="1420987" y="1189372"/>
                      </a:lnTo>
                      <a:lnTo>
                        <a:pt x="1424234" y="1193242"/>
                      </a:lnTo>
                      <a:lnTo>
                        <a:pt x="1419965" y="1196625"/>
                      </a:lnTo>
                      <a:lnTo>
                        <a:pt x="1414819" y="1199290"/>
                      </a:lnTo>
                      <a:lnTo>
                        <a:pt x="1410981" y="1200647"/>
                      </a:lnTo>
                      <a:lnTo>
                        <a:pt x="1406928" y="1201811"/>
                      </a:lnTo>
                      <a:lnTo>
                        <a:pt x="1408707" y="1206368"/>
                      </a:lnTo>
                      <a:lnTo>
                        <a:pt x="1412704" y="1210804"/>
                      </a:lnTo>
                      <a:lnTo>
                        <a:pt x="1418561" y="1215009"/>
                      </a:lnTo>
                      <a:lnTo>
                        <a:pt x="1435357" y="1220171"/>
                      </a:lnTo>
                      <a:lnTo>
                        <a:pt x="1441413" y="1222693"/>
                      </a:lnTo>
                      <a:lnTo>
                        <a:pt x="1446129" y="1224544"/>
                      </a:lnTo>
                      <a:lnTo>
                        <a:pt x="1442091" y="1224536"/>
                      </a:lnTo>
                      <a:lnTo>
                        <a:pt x="1443711" y="1228358"/>
                      </a:lnTo>
                      <a:lnTo>
                        <a:pt x="1439650" y="1228167"/>
                      </a:lnTo>
                      <a:lnTo>
                        <a:pt x="1440232" y="1232355"/>
                      </a:lnTo>
                      <a:lnTo>
                        <a:pt x="1436203" y="1232531"/>
                      </a:lnTo>
                      <a:lnTo>
                        <a:pt x="1438166" y="1228390"/>
                      </a:lnTo>
                      <a:lnTo>
                        <a:pt x="1440096" y="1224544"/>
                      </a:lnTo>
                      <a:lnTo>
                        <a:pt x="1435844" y="1223108"/>
                      </a:lnTo>
                      <a:lnTo>
                        <a:pt x="1430131" y="1220818"/>
                      </a:lnTo>
                      <a:lnTo>
                        <a:pt x="1432684" y="1224097"/>
                      </a:lnTo>
                      <a:lnTo>
                        <a:pt x="1428367" y="1222565"/>
                      </a:lnTo>
                      <a:lnTo>
                        <a:pt x="1421729" y="1219238"/>
                      </a:lnTo>
                      <a:lnTo>
                        <a:pt x="1424729" y="1223052"/>
                      </a:lnTo>
                      <a:lnTo>
                        <a:pt x="1428152" y="1226666"/>
                      </a:lnTo>
                      <a:lnTo>
                        <a:pt x="1423325" y="1226642"/>
                      </a:lnTo>
                      <a:lnTo>
                        <a:pt x="1421266" y="1222102"/>
                      </a:lnTo>
                      <a:lnTo>
                        <a:pt x="1417931" y="1218655"/>
                      </a:lnTo>
                      <a:lnTo>
                        <a:pt x="1413239" y="1220139"/>
                      </a:lnTo>
                      <a:lnTo>
                        <a:pt x="1418098" y="1222230"/>
                      </a:lnTo>
                      <a:lnTo>
                        <a:pt x="1413949" y="1222836"/>
                      </a:lnTo>
                      <a:lnTo>
                        <a:pt x="1402124" y="1217937"/>
                      </a:lnTo>
                      <a:lnTo>
                        <a:pt x="1398510" y="1216110"/>
                      </a:lnTo>
                      <a:lnTo>
                        <a:pt x="1393834" y="1214634"/>
                      </a:lnTo>
                      <a:lnTo>
                        <a:pt x="1404925" y="1219813"/>
                      </a:lnTo>
                      <a:lnTo>
                        <a:pt x="1408563" y="1222820"/>
                      </a:lnTo>
                      <a:lnTo>
                        <a:pt x="1416630" y="1226658"/>
                      </a:lnTo>
                      <a:lnTo>
                        <a:pt x="1412226" y="1226602"/>
                      </a:lnTo>
                      <a:lnTo>
                        <a:pt x="1405364" y="1222916"/>
                      </a:lnTo>
                      <a:lnTo>
                        <a:pt x="1403584" y="1227472"/>
                      </a:lnTo>
                      <a:lnTo>
                        <a:pt x="1403050" y="1223052"/>
                      </a:lnTo>
                      <a:lnTo>
                        <a:pt x="1396220" y="1220850"/>
                      </a:lnTo>
                      <a:lnTo>
                        <a:pt x="1397441" y="1226595"/>
                      </a:lnTo>
                      <a:lnTo>
                        <a:pt x="1391592" y="1223977"/>
                      </a:lnTo>
                      <a:lnTo>
                        <a:pt x="1385336" y="1222102"/>
                      </a:lnTo>
                      <a:lnTo>
                        <a:pt x="1380788" y="1222948"/>
                      </a:lnTo>
                      <a:lnTo>
                        <a:pt x="1384403" y="1225781"/>
                      </a:lnTo>
                      <a:lnTo>
                        <a:pt x="1380094" y="1225669"/>
                      </a:lnTo>
                      <a:lnTo>
                        <a:pt x="1376152" y="1223180"/>
                      </a:lnTo>
                      <a:lnTo>
                        <a:pt x="1379448" y="1226419"/>
                      </a:lnTo>
                      <a:lnTo>
                        <a:pt x="1375434" y="1227249"/>
                      </a:lnTo>
                      <a:lnTo>
                        <a:pt x="1370743" y="1224233"/>
                      </a:lnTo>
                      <a:lnTo>
                        <a:pt x="1372705" y="1228047"/>
                      </a:lnTo>
                      <a:lnTo>
                        <a:pt x="1377581" y="1230409"/>
                      </a:lnTo>
                      <a:lnTo>
                        <a:pt x="1381235" y="1228621"/>
                      </a:lnTo>
                      <a:lnTo>
                        <a:pt x="1385145" y="1231805"/>
                      </a:lnTo>
                      <a:lnTo>
                        <a:pt x="1388512" y="1229180"/>
                      </a:lnTo>
                      <a:lnTo>
                        <a:pt x="1393930" y="1230098"/>
                      </a:lnTo>
                      <a:lnTo>
                        <a:pt x="1398071" y="1230409"/>
                      </a:lnTo>
                      <a:lnTo>
                        <a:pt x="1398422" y="1234932"/>
                      </a:lnTo>
                      <a:lnTo>
                        <a:pt x="1404087" y="1232004"/>
                      </a:lnTo>
                      <a:lnTo>
                        <a:pt x="1400369" y="1234191"/>
                      </a:lnTo>
                      <a:lnTo>
                        <a:pt x="1404654" y="1234342"/>
                      </a:lnTo>
                      <a:lnTo>
                        <a:pt x="1409417" y="1232826"/>
                      </a:lnTo>
                      <a:lnTo>
                        <a:pt x="1404294" y="1234925"/>
                      </a:lnTo>
                      <a:lnTo>
                        <a:pt x="1408204" y="1236808"/>
                      </a:lnTo>
                      <a:lnTo>
                        <a:pt x="1416654" y="1237111"/>
                      </a:lnTo>
                      <a:lnTo>
                        <a:pt x="1417253" y="1232555"/>
                      </a:lnTo>
                      <a:lnTo>
                        <a:pt x="1417771" y="1237630"/>
                      </a:lnTo>
                      <a:lnTo>
                        <a:pt x="1422008" y="1237702"/>
                      </a:lnTo>
                      <a:lnTo>
                        <a:pt x="1426875" y="1237311"/>
                      </a:lnTo>
                      <a:lnTo>
                        <a:pt x="1424226" y="1233329"/>
                      </a:lnTo>
                      <a:lnTo>
                        <a:pt x="1427585" y="1237191"/>
                      </a:lnTo>
                      <a:lnTo>
                        <a:pt x="1430665" y="1234071"/>
                      </a:lnTo>
                      <a:lnTo>
                        <a:pt x="1434838" y="1234733"/>
                      </a:lnTo>
                      <a:lnTo>
                        <a:pt x="1441860" y="1239066"/>
                      </a:lnTo>
                      <a:lnTo>
                        <a:pt x="1447206" y="1239856"/>
                      </a:lnTo>
                      <a:lnTo>
                        <a:pt x="1451634" y="1241084"/>
                      </a:lnTo>
                      <a:close/>
                      <a:moveTo>
                        <a:pt x="1476066" y="1249072"/>
                      </a:moveTo>
                      <a:lnTo>
                        <a:pt x="1472292" y="1247404"/>
                      </a:lnTo>
                      <a:lnTo>
                        <a:pt x="1476066" y="1249072"/>
                      </a:lnTo>
                      <a:close/>
                      <a:moveTo>
                        <a:pt x="1486910" y="1264471"/>
                      </a:moveTo>
                      <a:lnTo>
                        <a:pt x="1486255" y="1260114"/>
                      </a:lnTo>
                      <a:lnTo>
                        <a:pt x="1481636" y="1257027"/>
                      </a:lnTo>
                      <a:lnTo>
                        <a:pt x="1477957" y="1254314"/>
                      </a:lnTo>
                      <a:lnTo>
                        <a:pt x="1470704" y="1252814"/>
                      </a:lnTo>
                      <a:lnTo>
                        <a:pt x="1465813" y="1251266"/>
                      </a:lnTo>
                      <a:lnTo>
                        <a:pt x="1471374" y="1251689"/>
                      </a:lnTo>
                      <a:lnTo>
                        <a:pt x="1477981" y="1251354"/>
                      </a:lnTo>
                      <a:lnTo>
                        <a:pt x="1473529" y="1249638"/>
                      </a:lnTo>
                      <a:lnTo>
                        <a:pt x="1467265" y="1248162"/>
                      </a:lnTo>
                      <a:lnTo>
                        <a:pt x="1463228" y="1247476"/>
                      </a:lnTo>
                      <a:lnTo>
                        <a:pt x="1457116" y="1246047"/>
                      </a:lnTo>
                      <a:lnTo>
                        <a:pt x="1452344" y="1244643"/>
                      </a:lnTo>
                      <a:lnTo>
                        <a:pt x="1461345" y="1246630"/>
                      </a:lnTo>
                      <a:lnTo>
                        <a:pt x="1466499" y="1246311"/>
                      </a:lnTo>
                      <a:lnTo>
                        <a:pt x="1470936" y="1244667"/>
                      </a:lnTo>
                      <a:lnTo>
                        <a:pt x="1467026" y="1240462"/>
                      </a:lnTo>
                      <a:lnTo>
                        <a:pt x="1462869" y="1240318"/>
                      </a:lnTo>
                      <a:lnTo>
                        <a:pt x="1457595" y="1241731"/>
                      </a:lnTo>
                      <a:lnTo>
                        <a:pt x="1453206" y="1241922"/>
                      </a:lnTo>
                      <a:lnTo>
                        <a:pt x="1448052" y="1242361"/>
                      </a:lnTo>
                      <a:lnTo>
                        <a:pt x="1443926" y="1243071"/>
                      </a:lnTo>
                      <a:lnTo>
                        <a:pt x="1439921" y="1243757"/>
                      </a:lnTo>
                      <a:lnTo>
                        <a:pt x="1442395" y="1247276"/>
                      </a:lnTo>
                      <a:lnTo>
                        <a:pt x="1439610" y="1243845"/>
                      </a:lnTo>
                      <a:lnTo>
                        <a:pt x="1433745" y="1244659"/>
                      </a:lnTo>
                      <a:lnTo>
                        <a:pt x="1430577" y="1247125"/>
                      </a:lnTo>
                      <a:lnTo>
                        <a:pt x="1434431" y="1248290"/>
                      </a:lnTo>
                      <a:lnTo>
                        <a:pt x="1437862" y="1251226"/>
                      </a:lnTo>
                      <a:lnTo>
                        <a:pt x="1443312" y="1248617"/>
                      </a:lnTo>
                      <a:lnTo>
                        <a:pt x="1438788" y="1251824"/>
                      </a:lnTo>
                      <a:lnTo>
                        <a:pt x="1444006" y="1254003"/>
                      </a:lnTo>
                      <a:lnTo>
                        <a:pt x="1449631" y="1254513"/>
                      </a:lnTo>
                      <a:lnTo>
                        <a:pt x="1450948" y="1258535"/>
                      </a:lnTo>
                      <a:lnTo>
                        <a:pt x="1456454" y="1257729"/>
                      </a:lnTo>
                      <a:lnTo>
                        <a:pt x="1452504" y="1254489"/>
                      </a:lnTo>
                      <a:lnTo>
                        <a:pt x="1448259" y="1251704"/>
                      </a:lnTo>
                      <a:lnTo>
                        <a:pt x="1450956" y="1248609"/>
                      </a:lnTo>
                      <a:lnTo>
                        <a:pt x="1454842" y="1250093"/>
                      </a:lnTo>
                      <a:lnTo>
                        <a:pt x="1460611" y="1248864"/>
                      </a:lnTo>
                      <a:lnTo>
                        <a:pt x="1461648" y="1253053"/>
                      </a:lnTo>
                      <a:lnTo>
                        <a:pt x="1462909" y="1256867"/>
                      </a:lnTo>
                      <a:lnTo>
                        <a:pt x="1467257" y="1257713"/>
                      </a:lnTo>
                      <a:lnTo>
                        <a:pt x="1470792" y="1255806"/>
                      </a:lnTo>
                      <a:lnTo>
                        <a:pt x="1475236" y="1257649"/>
                      </a:lnTo>
                      <a:lnTo>
                        <a:pt x="1479250" y="1258638"/>
                      </a:lnTo>
                      <a:lnTo>
                        <a:pt x="1483455" y="1261016"/>
                      </a:lnTo>
                      <a:lnTo>
                        <a:pt x="1486910" y="1264471"/>
                      </a:lnTo>
                      <a:close/>
                      <a:moveTo>
                        <a:pt x="1470904" y="1260450"/>
                      </a:moveTo>
                      <a:lnTo>
                        <a:pt x="1467217" y="1258471"/>
                      </a:lnTo>
                      <a:lnTo>
                        <a:pt x="1470904" y="1260450"/>
                      </a:lnTo>
                      <a:close/>
                      <a:moveTo>
                        <a:pt x="1501112" y="1270703"/>
                      </a:moveTo>
                      <a:lnTo>
                        <a:pt x="1498431" y="1267591"/>
                      </a:lnTo>
                      <a:lnTo>
                        <a:pt x="1492966" y="1267846"/>
                      </a:lnTo>
                      <a:lnTo>
                        <a:pt x="1496293" y="1270064"/>
                      </a:lnTo>
                      <a:lnTo>
                        <a:pt x="1500322" y="1268932"/>
                      </a:lnTo>
                      <a:close/>
                      <a:moveTo>
                        <a:pt x="1501480" y="1252470"/>
                      </a:moveTo>
                      <a:lnTo>
                        <a:pt x="1504033" y="1248721"/>
                      </a:lnTo>
                      <a:lnTo>
                        <a:pt x="1501631" y="1243701"/>
                      </a:lnTo>
                      <a:lnTo>
                        <a:pt x="1494155" y="1239744"/>
                      </a:lnTo>
                      <a:lnTo>
                        <a:pt x="1489639" y="1239888"/>
                      </a:lnTo>
                      <a:lnTo>
                        <a:pt x="1484492" y="1240231"/>
                      </a:lnTo>
                      <a:lnTo>
                        <a:pt x="1477151" y="1238731"/>
                      </a:lnTo>
                      <a:lnTo>
                        <a:pt x="1472627" y="1238867"/>
                      </a:lnTo>
                      <a:lnTo>
                        <a:pt x="1468063" y="1239800"/>
                      </a:lnTo>
                      <a:lnTo>
                        <a:pt x="1472970" y="1242050"/>
                      </a:lnTo>
                      <a:lnTo>
                        <a:pt x="1476593" y="1246901"/>
                      </a:lnTo>
                      <a:lnTo>
                        <a:pt x="1480853" y="1249574"/>
                      </a:lnTo>
                      <a:lnTo>
                        <a:pt x="1487995" y="1249263"/>
                      </a:lnTo>
                      <a:lnTo>
                        <a:pt x="1491841" y="1250819"/>
                      </a:lnTo>
                      <a:lnTo>
                        <a:pt x="1495471" y="1248409"/>
                      </a:lnTo>
                      <a:lnTo>
                        <a:pt x="1501480" y="1252470"/>
                      </a:lnTo>
                      <a:close/>
                      <a:moveTo>
                        <a:pt x="1508405" y="1245776"/>
                      </a:moveTo>
                      <a:lnTo>
                        <a:pt x="1504272" y="1242281"/>
                      </a:lnTo>
                      <a:lnTo>
                        <a:pt x="1508405" y="1245776"/>
                      </a:lnTo>
                      <a:close/>
                      <a:moveTo>
                        <a:pt x="1510815" y="1253069"/>
                      </a:moveTo>
                      <a:lnTo>
                        <a:pt x="1509826" y="1249183"/>
                      </a:lnTo>
                      <a:lnTo>
                        <a:pt x="1505652" y="1250771"/>
                      </a:lnTo>
                      <a:lnTo>
                        <a:pt x="1510815" y="1253069"/>
                      </a:lnTo>
                      <a:close/>
                      <a:moveTo>
                        <a:pt x="1517246" y="1251090"/>
                      </a:moveTo>
                      <a:lnTo>
                        <a:pt x="1520988" y="1249096"/>
                      </a:lnTo>
                      <a:lnTo>
                        <a:pt x="1516807" y="1247603"/>
                      </a:lnTo>
                      <a:close/>
                      <a:moveTo>
                        <a:pt x="1510073" y="1270057"/>
                      </a:moveTo>
                      <a:lnTo>
                        <a:pt x="1504831" y="1267854"/>
                      </a:lnTo>
                      <a:lnTo>
                        <a:pt x="1510073" y="1270057"/>
                      </a:lnTo>
                      <a:close/>
                      <a:moveTo>
                        <a:pt x="1508118" y="1266673"/>
                      </a:moveTo>
                      <a:lnTo>
                        <a:pt x="1505110" y="1263673"/>
                      </a:lnTo>
                      <a:lnTo>
                        <a:pt x="1502341" y="1260801"/>
                      </a:lnTo>
                      <a:lnTo>
                        <a:pt x="1498671" y="1262636"/>
                      </a:lnTo>
                      <a:lnTo>
                        <a:pt x="1501623" y="1265492"/>
                      </a:lnTo>
                      <a:lnTo>
                        <a:pt x="1506043" y="1266665"/>
                      </a:lnTo>
                      <a:close/>
                    </a:path>
                  </a:pathLst>
                </a:custGeom>
                <a:solidFill>
                  <a:srgbClr val="A02B93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F08DA0F2-C5B6-4353-A208-F52C82D7497E}"/>
                    </a:ext>
                  </a:extLst>
                </p:cNvPr>
                <p:cNvSpPr/>
                <p:nvPr/>
              </p:nvSpPr>
              <p:spPr>
                <a:xfrm>
                  <a:off x="9763457" y="2073335"/>
                  <a:ext cx="517202" cy="710144"/>
                </a:xfrm>
                <a:custGeom>
                  <a:avLst/>
                  <a:gdLst>
                    <a:gd name="connsiteX0" fmla="*/ 51110 w 517202"/>
                    <a:gd name="connsiteY0" fmla="*/ 372931 h 710144"/>
                    <a:gd name="connsiteX1" fmla="*/ 50153 w 517202"/>
                    <a:gd name="connsiteY1" fmla="*/ 369029 h 710144"/>
                    <a:gd name="connsiteX2" fmla="*/ 50951 w 517202"/>
                    <a:gd name="connsiteY2" fmla="*/ 364577 h 710144"/>
                    <a:gd name="connsiteX3" fmla="*/ 49514 w 517202"/>
                    <a:gd name="connsiteY3" fmla="*/ 360699 h 710144"/>
                    <a:gd name="connsiteX4" fmla="*/ 45445 w 517202"/>
                    <a:gd name="connsiteY4" fmla="*/ 361058 h 710144"/>
                    <a:gd name="connsiteX5" fmla="*/ 47280 w 517202"/>
                    <a:gd name="connsiteY5" fmla="*/ 364992 h 710144"/>
                    <a:gd name="connsiteX6" fmla="*/ 47439 w 517202"/>
                    <a:gd name="connsiteY6" fmla="*/ 368990 h 710144"/>
                    <a:gd name="connsiteX7" fmla="*/ 50711 w 517202"/>
                    <a:gd name="connsiteY7" fmla="*/ 371407 h 710144"/>
                    <a:gd name="connsiteX8" fmla="*/ 133214 w 517202"/>
                    <a:gd name="connsiteY8" fmla="*/ 483800 h 710144"/>
                    <a:gd name="connsiteX9" fmla="*/ 136246 w 517202"/>
                    <a:gd name="connsiteY9" fmla="*/ 480896 h 710144"/>
                    <a:gd name="connsiteX10" fmla="*/ 140236 w 517202"/>
                    <a:gd name="connsiteY10" fmla="*/ 478502 h 710144"/>
                    <a:gd name="connsiteX11" fmla="*/ 142869 w 517202"/>
                    <a:gd name="connsiteY11" fmla="*/ 474162 h 710144"/>
                    <a:gd name="connsiteX12" fmla="*/ 138321 w 517202"/>
                    <a:gd name="connsiteY12" fmla="*/ 471640 h 710144"/>
                    <a:gd name="connsiteX13" fmla="*/ 139518 w 517202"/>
                    <a:gd name="connsiteY13" fmla="*/ 467611 h 710144"/>
                    <a:gd name="connsiteX14" fmla="*/ 143667 w 517202"/>
                    <a:gd name="connsiteY14" fmla="*/ 469374 h 710144"/>
                    <a:gd name="connsiteX15" fmla="*/ 147657 w 517202"/>
                    <a:gd name="connsiteY15" fmla="*/ 471497 h 710144"/>
                    <a:gd name="connsiteX16" fmla="*/ 147497 w 517202"/>
                    <a:gd name="connsiteY16" fmla="*/ 467307 h 710144"/>
                    <a:gd name="connsiteX17" fmla="*/ 147577 w 517202"/>
                    <a:gd name="connsiteY17" fmla="*/ 462360 h 710144"/>
                    <a:gd name="connsiteX18" fmla="*/ 146140 w 517202"/>
                    <a:gd name="connsiteY18" fmla="*/ 458435 h 710144"/>
                    <a:gd name="connsiteX19" fmla="*/ 144066 w 517202"/>
                    <a:gd name="connsiteY19" fmla="*/ 454365 h 710144"/>
                    <a:gd name="connsiteX20" fmla="*/ 143348 w 517202"/>
                    <a:gd name="connsiteY20" fmla="*/ 450049 h 710144"/>
                    <a:gd name="connsiteX21" fmla="*/ 142710 w 517202"/>
                    <a:gd name="connsiteY21" fmla="*/ 444384 h 710144"/>
                    <a:gd name="connsiteX22" fmla="*/ 142071 w 517202"/>
                    <a:gd name="connsiteY22" fmla="*/ 439381 h 710144"/>
                    <a:gd name="connsiteX23" fmla="*/ 142390 w 517202"/>
                    <a:gd name="connsiteY23" fmla="*/ 434769 h 710144"/>
                    <a:gd name="connsiteX24" fmla="*/ 141593 w 517202"/>
                    <a:gd name="connsiteY24" fmla="*/ 430149 h 710144"/>
                    <a:gd name="connsiteX25" fmla="*/ 143028 w 517202"/>
                    <a:gd name="connsiteY25" fmla="*/ 426415 h 710144"/>
                    <a:gd name="connsiteX26" fmla="*/ 145502 w 517202"/>
                    <a:gd name="connsiteY26" fmla="*/ 423207 h 710144"/>
                    <a:gd name="connsiteX27" fmla="*/ 144864 w 517202"/>
                    <a:gd name="connsiteY27" fmla="*/ 419258 h 710144"/>
                    <a:gd name="connsiteX28" fmla="*/ 141513 w 517202"/>
                    <a:gd name="connsiteY28" fmla="*/ 417071 h 710144"/>
                    <a:gd name="connsiteX29" fmla="*/ 142949 w 517202"/>
                    <a:gd name="connsiteY29" fmla="*/ 413209 h 710144"/>
                    <a:gd name="connsiteX30" fmla="*/ 138800 w 517202"/>
                    <a:gd name="connsiteY30" fmla="*/ 413465 h 710144"/>
                    <a:gd name="connsiteX31" fmla="*/ 137443 w 517202"/>
                    <a:gd name="connsiteY31" fmla="*/ 409563 h 710144"/>
                    <a:gd name="connsiteX32" fmla="*/ 133693 w 517202"/>
                    <a:gd name="connsiteY32" fmla="*/ 407959 h 710144"/>
                    <a:gd name="connsiteX33" fmla="*/ 129624 w 517202"/>
                    <a:gd name="connsiteY33" fmla="*/ 407648 h 710144"/>
                    <a:gd name="connsiteX34" fmla="*/ 125315 w 517202"/>
                    <a:gd name="connsiteY34" fmla="*/ 405270 h 710144"/>
                    <a:gd name="connsiteX35" fmla="*/ 128906 w 517202"/>
                    <a:gd name="connsiteY35" fmla="*/ 403475 h 710144"/>
                    <a:gd name="connsiteX36" fmla="*/ 129384 w 517202"/>
                    <a:gd name="connsiteY36" fmla="*/ 398201 h 710144"/>
                    <a:gd name="connsiteX37" fmla="*/ 126512 w 517202"/>
                    <a:gd name="connsiteY37" fmla="*/ 394866 h 710144"/>
                    <a:gd name="connsiteX38" fmla="*/ 122922 w 517202"/>
                    <a:gd name="connsiteY38" fmla="*/ 393198 h 710144"/>
                    <a:gd name="connsiteX39" fmla="*/ 119650 w 517202"/>
                    <a:gd name="connsiteY39" fmla="*/ 396517 h 710144"/>
                    <a:gd name="connsiteX40" fmla="*/ 115421 w 517202"/>
                    <a:gd name="connsiteY40" fmla="*/ 396709 h 710144"/>
                    <a:gd name="connsiteX41" fmla="*/ 110634 w 517202"/>
                    <a:gd name="connsiteY41" fmla="*/ 395233 h 710144"/>
                    <a:gd name="connsiteX42" fmla="*/ 106006 w 517202"/>
                    <a:gd name="connsiteY42" fmla="*/ 391778 h 710144"/>
                    <a:gd name="connsiteX43" fmla="*/ 104889 w 517202"/>
                    <a:gd name="connsiteY43" fmla="*/ 387621 h 710144"/>
                    <a:gd name="connsiteX44" fmla="*/ 102495 w 517202"/>
                    <a:gd name="connsiteY44" fmla="*/ 384062 h 710144"/>
                    <a:gd name="connsiteX45" fmla="*/ 98745 w 517202"/>
                    <a:gd name="connsiteY45" fmla="*/ 385562 h 710144"/>
                    <a:gd name="connsiteX46" fmla="*/ 93798 w 517202"/>
                    <a:gd name="connsiteY46" fmla="*/ 384948 h 710144"/>
                    <a:gd name="connsiteX47" fmla="*/ 89968 w 517202"/>
                    <a:gd name="connsiteY47" fmla="*/ 386583 h 710144"/>
                    <a:gd name="connsiteX48" fmla="*/ 90127 w 517202"/>
                    <a:gd name="connsiteY48" fmla="*/ 391251 h 710144"/>
                    <a:gd name="connsiteX49" fmla="*/ 87096 w 517202"/>
                    <a:gd name="connsiteY49" fmla="*/ 394227 h 710144"/>
                    <a:gd name="connsiteX50" fmla="*/ 83027 w 517202"/>
                    <a:gd name="connsiteY50" fmla="*/ 395288 h 710144"/>
                    <a:gd name="connsiteX51" fmla="*/ 83744 w 517202"/>
                    <a:gd name="connsiteY51" fmla="*/ 399302 h 710144"/>
                    <a:gd name="connsiteX52" fmla="*/ 79755 w 517202"/>
                    <a:gd name="connsiteY52" fmla="*/ 401017 h 710144"/>
                    <a:gd name="connsiteX53" fmla="*/ 77042 w 517202"/>
                    <a:gd name="connsiteY53" fmla="*/ 397985 h 710144"/>
                    <a:gd name="connsiteX54" fmla="*/ 75047 w 517202"/>
                    <a:gd name="connsiteY54" fmla="*/ 401632 h 710144"/>
                    <a:gd name="connsiteX55" fmla="*/ 78000 w 517202"/>
                    <a:gd name="connsiteY55" fmla="*/ 404536 h 710144"/>
                    <a:gd name="connsiteX56" fmla="*/ 73531 w 517202"/>
                    <a:gd name="connsiteY56" fmla="*/ 404648 h 710144"/>
                    <a:gd name="connsiteX57" fmla="*/ 69621 w 517202"/>
                    <a:gd name="connsiteY57" fmla="*/ 403746 h 710144"/>
                    <a:gd name="connsiteX58" fmla="*/ 71376 w 517202"/>
                    <a:gd name="connsiteY58" fmla="*/ 407489 h 710144"/>
                    <a:gd name="connsiteX59" fmla="*/ 74648 w 517202"/>
                    <a:gd name="connsiteY59" fmla="*/ 409962 h 710144"/>
                    <a:gd name="connsiteX60" fmla="*/ 78398 w 517202"/>
                    <a:gd name="connsiteY60" fmla="*/ 411494 h 710144"/>
                    <a:gd name="connsiteX61" fmla="*/ 81590 w 517202"/>
                    <a:gd name="connsiteY61" fmla="*/ 414454 h 710144"/>
                    <a:gd name="connsiteX62" fmla="*/ 85420 w 517202"/>
                    <a:gd name="connsiteY62" fmla="*/ 416433 h 710144"/>
                    <a:gd name="connsiteX63" fmla="*/ 87255 w 517202"/>
                    <a:gd name="connsiteY63" fmla="*/ 420143 h 710144"/>
                    <a:gd name="connsiteX64" fmla="*/ 83185 w 517202"/>
                    <a:gd name="connsiteY64" fmla="*/ 421029 h 710144"/>
                    <a:gd name="connsiteX65" fmla="*/ 82069 w 517202"/>
                    <a:gd name="connsiteY65" fmla="*/ 416928 h 710144"/>
                    <a:gd name="connsiteX66" fmla="*/ 78797 w 517202"/>
                    <a:gd name="connsiteY66" fmla="*/ 414486 h 710144"/>
                    <a:gd name="connsiteX67" fmla="*/ 74728 w 517202"/>
                    <a:gd name="connsiteY67" fmla="*/ 414861 h 710144"/>
                    <a:gd name="connsiteX68" fmla="*/ 77281 w 517202"/>
                    <a:gd name="connsiteY68" fmla="*/ 418085 h 710144"/>
                    <a:gd name="connsiteX69" fmla="*/ 80632 w 517202"/>
                    <a:gd name="connsiteY69" fmla="*/ 421803 h 710144"/>
                    <a:gd name="connsiteX70" fmla="*/ 84462 w 517202"/>
                    <a:gd name="connsiteY70" fmla="*/ 423989 h 710144"/>
                    <a:gd name="connsiteX71" fmla="*/ 86457 w 517202"/>
                    <a:gd name="connsiteY71" fmla="*/ 428042 h 710144"/>
                    <a:gd name="connsiteX72" fmla="*/ 89329 w 517202"/>
                    <a:gd name="connsiteY72" fmla="*/ 425114 h 710144"/>
                    <a:gd name="connsiteX73" fmla="*/ 93558 w 517202"/>
                    <a:gd name="connsiteY73" fmla="*/ 423574 h 710144"/>
                    <a:gd name="connsiteX74" fmla="*/ 96111 w 517202"/>
                    <a:gd name="connsiteY74" fmla="*/ 426750 h 710144"/>
                    <a:gd name="connsiteX75" fmla="*/ 100101 w 517202"/>
                    <a:gd name="connsiteY75" fmla="*/ 428170 h 710144"/>
                    <a:gd name="connsiteX76" fmla="*/ 100979 w 517202"/>
                    <a:gd name="connsiteY76" fmla="*/ 423830 h 710144"/>
                    <a:gd name="connsiteX77" fmla="*/ 97548 w 517202"/>
                    <a:gd name="connsiteY77" fmla="*/ 420718 h 710144"/>
                    <a:gd name="connsiteX78" fmla="*/ 92841 w 517202"/>
                    <a:gd name="connsiteY78" fmla="*/ 419840 h 710144"/>
                    <a:gd name="connsiteX79" fmla="*/ 91963 w 517202"/>
                    <a:gd name="connsiteY79" fmla="*/ 415906 h 710144"/>
                    <a:gd name="connsiteX80" fmla="*/ 89011 w 517202"/>
                    <a:gd name="connsiteY80" fmla="*/ 412874 h 710144"/>
                    <a:gd name="connsiteX81" fmla="*/ 91324 w 517202"/>
                    <a:gd name="connsiteY81" fmla="*/ 409619 h 710144"/>
                    <a:gd name="connsiteX82" fmla="*/ 94835 w 517202"/>
                    <a:gd name="connsiteY82" fmla="*/ 411662 h 710144"/>
                    <a:gd name="connsiteX83" fmla="*/ 98505 w 517202"/>
                    <a:gd name="connsiteY83" fmla="*/ 414662 h 710144"/>
                    <a:gd name="connsiteX84" fmla="*/ 100580 w 517202"/>
                    <a:gd name="connsiteY84" fmla="*/ 418930 h 710144"/>
                    <a:gd name="connsiteX85" fmla="*/ 104011 w 517202"/>
                    <a:gd name="connsiteY85" fmla="*/ 421364 h 710144"/>
                    <a:gd name="connsiteX86" fmla="*/ 107122 w 517202"/>
                    <a:gd name="connsiteY86" fmla="*/ 423846 h 710144"/>
                    <a:gd name="connsiteX87" fmla="*/ 106325 w 517202"/>
                    <a:gd name="connsiteY87" fmla="*/ 427819 h 710144"/>
                    <a:gd name="connsiteX88" fmla="*/ 110234 w 517202"/>
                    <a:gd name="connsiteY88" fmla="*/ 428761 h 710144"/>
                    <a:gd name="connsiteX89" fmla="*/ 110075 w 517202"/>
                    <a:gd name="connsiteY89" fmla="*/ 432910 h 710144"/>
                    <a:gd name="connsiteX90" fmla="*/ 109596 w 517202"/>
                    <a:gd name="connsiteY90" fmla="*/ 437953 h 710144"/>
                    <a:gd name="connsiteX91" fmla="*/ 109996 w 517202"/>
                    <a:gd name="connsiteY91" fmla="*/ 442086 h 710144"/>
                    <a:gd name="connsiteX92" fmla="*/ 108559 w 517202"/>
                    <a:gd name="connsiteY92" fmla="*/ 445844 h 710144"/>
                    <a:gd name="connsiteX93" fmla="*/ 104170 w 517202"/>
                    <a:gd name="connsiteY93" fmla="*/ 446474 h 710144"/>
                    <a:gd name="connsiteX94" fmla="*/ 105926 w 517202"/>
                    <a:gd name="connsiteY94" fmla="*/ 450192 h 710144"/>
                    <a:gd name="connsiteX95" fmla="*/ 108320 w 517202"/>
                    <a:gd name="connsiteY95" fmla="*/ 454318 h 710144"/>
                    <a:gd name="connsiteX96" fmla="*/ 109357 w 517202"/>
                    <a:gd name="connsiteY96" fmla="*/ 458443 h 710144"/>
                    <a:gd name="connsiteX97" fmla="*/ 113666 w 517202"/>
                    <a:gd name="connsiteY97" fmla="*/ 461140 h 710144"/>
                    <a:gd name="connsiteX98" fmla="*/ 116458 w 517202"/>
                    <a:gd name="connsiteY98" fmla="*/ 466677 h 710144"/>
                    <a:gd name="connsiteX99" fmla="*/ 114543 w 517202"/>
                    <a:gd name="connsiteY99" fmla="*/ 470212 h 710144"/>
                    <a:gd name="connsiteX100" fmla="*/ 116059 w 517202"/>
                    <a:gd name="connsiteY100" fmla="*/ 474130 h 710144"/>
                    <a:gd name="connsiteX101" fmla="*/ 121964 w 517202"/>
                    <a:gd name="connsiteY101" fmla="*/ 475199 h 710144"/>
                    <a:gd name="connsiteX102" fmla="*/ 126193 w 517202"/>
                    <a:gd name="connsiteY102" fmla="*/ 476850 h 710144"/>
                    <a:gd name="connsiteX103" fmla="*/ 129784 w 517202"/>
                    <a:gd name="connsiteY103" fmla="*/ 474616 h 710144"/>
                    <a:gd name="connsiteX104" fmla="*/ 126033 w 517202"/>
                    <a:gd name="connsiteY104" fmla="*/ 472789 h 710144"/>
                    <a:gd name="connsiteX105" fmla="*/ 122522 w 517202"/>
                    <a:gd name="connsiteY105" fmla="*/ 467906 h 710144"/>
                    <a:gd name="connsiteX106" fmla="*/ 122283 w 517202"/>
                    <a:gd name="connsiteY106" fmla="*/ 463470 h 710144"/>
                    <a:gd name="connsiteX107" fmla="*/ 123959 w 517202"/>
                    <a:gd name="connsiteY107" fmla="*/ 458898 h 710144"/>
                    <a:gd name="connsiteX108" fmla="*/ 127709 w 517202"/>
                    <a:gd name="connsiteY108" fmla="*/ 460294 h 710144"/>
                    <a:gd name="connsiteX109" fmla="*/ 128746 w 517202"/>
                    <a:gd name="connsiteY109" fmla="*/ 464188 h 710144"/>
                    <a:gd name="connsiteX110" fmla="*/ 125075 w 517202"/>
                    <a:gd name="connsiteY110" fmla="*/ 462472 h 710144"/>
                    <a:gd name="connsiteX111" fmla="*/ 127469 w 517202"/>
                    <a:gd name="connsiteY111" fmla="*/ 467236 h 710144"/>
                    <a:gd name="connsiteX112" fmla="*/ 130661 w 517202"/>
                    <a:gd name="connsiteY112" fmla="*/ 469988 h 710144"/>
                    <a:gd name="connsiteX113" fmla="*/ 133054 w 517202"/>
                    <a:gd name="connsiteY113" fmla="*/ 473802 h 710144"/>
                    <a:gd name="connsiteX114" fmla="*/ 133534 w 517202"/>
                    <a:gd name="connsiteY114" fmla="*/ 479691 h 710144"/>
                    <a:gd name="connsiteX115" fmla="*/ 133214 w 517202"/>
                    <a:gd name="connsiteY115" fmla="*/ 483800 h 710144"/>
                    <a:gd name="connsiteX116" fmla="*/ 72254 w 517202"/>
                    <a:gd name="connsiteY116" fmla="*/ 641778 h 710144"/>
                    <a:gd name="connsiteX117" fmla="*/ 68744 w 517202"/>
                    <a:gd name="connsiteY117" fmla="*/ 638961 h 710144"/>
                    <a:gd name="connsiteX118" fmla="*/ 72254 w 517202"/>
                    <a:gd name="connsiteY118" fmla="*/ 641778 h 710144"/>
                    <a:gd name="connsiteX119" fmla="*/ 99782 w 517202"/>
                    <a:gd name="connsiteY119" fmla="*/ 649039 h 710144"/>
                    <a:gd name="connsiteX120" fmla="*/ 103293 w 517202"/>
                    <a:gd name="connsiteY120" fmla="*/ 645935 h 710144"/>
                    <a:gd name="connsiteX121" fmla="*/ 101617 w 517202"/>
                    <a:gd name="connsiteY121" fmla="*/ 642296 h 710144"/>
                    <a:gd name="connsiteX122" fmla="*/ 105208 w 517202"/>
                    <a:gd name="connsiteY122" fmla="*/ 640126 h 710144"/>
                    <a:gd name="connsiteX123" fmla="*/ 101697 w 517202"/>
                    <a:gd name="connsiteY123" fmla="*/ 638123 h 710144"/>
                    <a:gd name="connsiteX124" fmla="*/ 105128 w 517202"/>
                    <a:gd name="connsiteY124" fmla="*/ 635322 h 710144"/>
                    <a:gd name="connsiteX125" fmla="*/ 108399 w 517202"/>
                    <a:gd name="connsiteY125" fmla="*/ 632953 h 710144"/>
                    <a:gd name="connsiteX126" fmla="*/ 110793 w 517202"/>
                    <a:gd name="connsiteY126" fmla="*/ 629378 h 710144"/>
                    <a:gd name="connsiteX127" fmla="*/ 111591 w 517202"/>
                    <a:gd name="connsiteY127" fmla="*/ 625309 h 710144"/>
                    <a:gd name="connsiteX128" fmla="*/ 108958 w 517202"/>
                    <a:gd name="connsiteY128" fmla="*/ 622253 h 710144"/>
                    <a:gd name="connsiteX129" fmla="*/ 107761 w 517202"/>
                    <a:gd name="connsiteY129" fmla="*/ 626354 h 710144"/>
                    <a:gd name="connsiteX130" fmla="*/ 105767 w 517202"/>
                    <a:gd name="connsiteY130" fmla="*/ 629889 h 710144"/>
                    <a:gd name="connsiteX131" fmla="*/ 102096 w 517202"/>
                    <a:gd name="connsiteY131" fmla="*/ 628189 h 710144"/>
                    <a:gd name="connsiteX132" fmla="*/ 103452 w 517202"/>
                    <a:gd name="connsiteY132" fmla="*/ 632993 h 710144"/>
                    <a:gd name="connsiteX133" fmla="*/ 99623 w 517202"/>
                    <a:gd name="connsiteY133" fmla="*/ 636487 h 710144"/>
                    <a:gd name="connsiteX134" fmla="*/ 99383 w 517202"/>
                    <a:gd name="connsiteY134" fmla="*/ 640780 h 710144"/>
                    <a:gd name="connsiteX135" fmla="*/ 97229 w 517202"/>
                    <a:gd name="connsiteY135" fmla="*/ 644698 h 710144"/>
                    <a:gd name="connsiteX136" fmla="*/ 99143 w 517202"/>
                    <a:gd name="connsiteY136" fmla="*/ 648831 h 710144"/>
                    <a:gd name="connsiteX137" fmla="*/ 517326 w 517202"/>
                    <a:gd name="connsiteY137" fmla="*/ 631133 h 710144"/>
                    <a:gd name="connsiteX138" fmla="*/ 515092 w 517202"/>
                    <a:gd name="connsiteY138" fmla="*/ 627758 h 710144"/>
                    <a:gd name="connsiteX139" fmla="*/ 517326 w 517202"/>
                    <a:gd name="connsiteY139" fmla="*/ 631133 h 710144"/>
                    <a:gd name="connsiteX140" fmla="*/ 367479 w 517202"/>
                    <a:gd name="connsiteY140" fmla="*/ 414901 h 710144"/>
                    <a:gd name="connsiteX141" fmla="*/ 364129 w 517202"/>
                    <a:gd name="connsiteY141" fmla="*/ 411143 h 710144"/>
                    <a:gd name="connsiteX142" fmla="*/ 366921 w 517202"/>
                    <a:gd name="connsiteY142" fmla="*/ 414494 h 710144"/>
                    <a:gd name="connsiteX143" fmla="*/ 245640 w 517202"/>
                    <a:gd name="connsiteY143" fmla="*/ 401887 h 710144"/>
                    <a:gd name="connsiteX144" fmla="*/ 248432 w 517202"/>
                    <a:gd name="connsiteY144" fmla="*/ 397523 h 710144"/>
                    <a:gd name="connsiteX145" fmla="*/ 248592 w 517202"/>
                    <a:gd name="connsiteY145" fmla="*/ 393485 h 710144"/>
                    <a:gd name="connsiteX146" fmla="*/ 248672 w 517202"/>
                    <a:gd name="connsiteY146" fmla="*/ 387325 h 710144"/>
                    <a:gd name="connsiteX147" fmla="*/ 251783 w 517202"/>
                    <a:gd name="connsiteY147" fmla="*/ 384660 h 710144"/>
                    <a:gd name="connsiteX148" fmla="*/ 250507 w 517202"/>
                    <a:gd name="connsiteY148" fmla="*/ 380854 h 710144"/>
                    <a:gd name="connsiteX149" fmla="*/ 250507 w 517202"/>
                    <a:gd name="connsiteY149" fmla="*/ 376801 h 710144"/>
                    <a:gd name="connsiteX150" fmla="*/ 254257 w 517202"/>
                    <a:gd name="connsiteY150" fmla="*/ 375277 h 710144"/>
                    <a:gd name="connsiteX151" fmla="*/ 258166 w 517202"/>
                    <a:gd name="connsiteY151" fmla="*/ 373657 h 710144"/>
                    <a:gd name="connsiteX152" fmla="*/ 262076 w 517202"/>
                    <a:gd name="connsiteY152" fmla="*/ 372277 h 710144"/>
                    <a:gd name="connsiteX153" fmla="*/ 266066 w 517202"/>
                    <a:gd name="connsiteY153" fmla="*/ 373578 h 710144"/>
                    <a:gd name="connsiteX154" fmla="*/ 263353 w 517202"/>
                    <a:gd name="connsiteY154" fmla="*/ 370386 h 710144"/>
                    <a:gd name="connsiteX155" fmla="*/ 261757 w 517202"/>
                    <a:gd name="connsiteY155" fmla="*/ 366723 h 710144"/>
                    <a:gd name="connsiteX156" fmla="*/ 257767 w 517202"/>
                    <a:gd name="connsiteY156" fmla="*/ 364904 h 710144"/>
                    <a:gd name="connsiteX157" fmla="*/ 253459 w 517202"/>
                    <a:gd name="connsiteY157" fmla="*/ 362718 h 710144"/>
                    <a:gd name="connsiteX158" fmla="*/ 250427 w 517202"/>
                    <a:gd name="connsiteY158" fmla="*/ 360037 h 710144"/>
                    <a:gd name="connsiteX159" fmla="*/ 249070 w 517202"/>
                    <a:gd name="connsiteY159" fmla="*/ 356095 h 710144"/>
                    <a:gd name="connsiteX160" fmla="*/ 249629 w 517202"/>
                    <a:gd name="connsiteY160" fmla="*/ 351787 h 710144"/>
                    <a:gd name="connsiteX161" fmla="*/ 250746 w 517202"/>
                    <a:gd name="connsiteY161" fmla="*/ 347917 h 710144"/>
                    <a:gd name="connsiteX162" fmla="*/ 254815 w 517202"/>
                    <a:gd name="connsiteY162" fmla="*/ 347805 h 710144"/>
                    <a:gd name="connsiteX163" fmla="*/ 255134 w 517202"/>
                    <a:gd name="connsiteY163" fmla="*/ 352936 h 710144"/>
                    <a:gd name="connsiteX164" fmla="*/ 257369 w 517202"/>
                    <a:gd name="connsiteY164" fmla="*/ 357125 h 710144"/>
                    <a:gd name="connsiteX165" fmla="*/ 261039 w 517202"/>
                    <a:gd name="connsiteY165" fmla="*/ 359207 h 710144"/>
                    <a:gd name="connsiteX166" fmla="*/ 259044 w 517202"/>
                    <a:gd name="connsiteY166" fmla="*/ 355274 h 710144"/>
                    <a:gd name="connsiteX167" fmla="*/ 263831 w 517202"/>
                    <a:gd name="connsiteY167" fmla="*/ 356415 h 710144"/>
                    <a:gd name="connsiteX168" fmla="*/ 267901 w 517202"/>
                    <a:gd name="connsiteY168" fmla="*/ 355489 h 710144"/>
                    <a:gd name="connsiteX169" fmla="*/ 271332 w 517202"/>
                    <a:gd name="connsiteY169" fmla="*/ 357715 h 710144"/>
                    <a:gd name="connsiteX170" fmla="*/ 268460 w 517202"/>
                    <a:gd name="connsiteY170" fmla="*/ 360707 h 710144"/>
                    <a:gd name="connsiteX171" fmla="*/ 265028 w 517202"/>
                    <a:gd name="connsiteY171" fmla="*/ 363380 h 710144"/>
                    <a:gd name="connsiteX172" fmla="*/ 269577 w 517202"/>
                    <a:gd name="connsiteY172" fmla="*/ 362534 h 710144"/>
                    <a:gd name="connsiteX173" fmla="*/ 273885 w 517202"/>
                    <a:gd name="connsiteY173" fmla="*/ 360931 h 710144"/>
                    <a:gd name="connsiteX174" fmla="*/ 278034 w 517202"/>
                    <a:gd name="connsiteY174" fmla="*/ 360093 h 710144"/>
                    <a:gd name="connsiteX175" fmla="*/ 283141 w 517202"/>
                    <a:gd name="connsiteY175" fmla="*/ 360452 h 710144"/>
                    <a:gd name="connsiteX176" fmla="*/ 289045 w 517202"/>
                    <a:gd name="connsiteY176" fmla="*/ 360572 h 710144"/>
                    <a:gd name="connsiteX177" fmla="*/ 293833 w 517202"/>
                    <a:gd name="connsiteY177" fmla="*/ 361122 h 710144"/>
                    <a:gd name="connsiteX178" fmla="*/ 298541 w 517202"/>
                    <a:gd name="connsiteY178" fmla="*/ 362694 h 710144"/>
                    <a:gd name="connsiteX179" fmla="*/ 297662 w 517202"/>
                    <a:gd name="connsiteY179" fmla="*/ 357978 h 710144"/>
                    <a:gd name="connsiteX180" fmla="*/ 297982 w 517202"/>
                    <a:gd name="connsiteY180" fmla="*/ 353542 h 710144"/>
                    <a:gd name="connsiteX181" fmla="*/ 301572 w 517202"/>
                    <a:gd name="connsiteY181" fmla="*/ 350175 h 710144"/>
                    <a:gd name="connsiteX182" fmla="*/ 301094 w 517202"/>
                    <a:gd name="connsiteY182" fmla="*/ 345946 h 710144"/>
                    <a:gd name="connsiteX183" fmla="*/ 308115 w 517202"/>
                    <a:gd name="connsiteY183" fmla="*/ 345459 h 710144"/>
                    <a:gd name="connsiteX184" fmla="*/ 311865 w 517202"/>
                    <a:gd name="connsiteY184" fmla="*/ 347646 h 710144"/>
                    <a:gd name="connsiteX185" fmla="*/ 309392 w 517202"/>
                    <a:gd name="connsiteY185" fmla="*/ 350869 h 710144"/>
                    <a:gd name="connsiteX186" fmla="*/ 311227 w 517202"/>
                    <a:gd name="connsiteY186" fmla="*/ 354970 h 710144"/>
                    <a:gd name="connsiteX187" fmla="*/ 312424 w 517202"/>
                    <a:gd name="connsiteY187" fmla="*/ 359670 h 710144"/>
                    <a:gd name="connsiteX188" fmla="*/ 315615 w 517202"/>
                    <a:gd name="connsiteY188" fmla="*/ 362151 h 710144"/>
                    <a:gd name="connsiteX189" fmla="*/ 319446 w 517202"/>
                    <a:gd name="connsiteY189" fmla="*/ 360979 h 710144"/>
                    <a:gd name="connsiteX190" fmla="*/ 319844 w 517202"/>
                    <a:gd name="connsiteY190" fmla="*/ 356861 h 710144"/>
                    <a:gd name="connsiteX191" fmla="*/ 320962 w 517202"/>
                    <a:gd name="connsiteY191" fmla="*/ 352928 h 710144"/>
                    <a:gd name="connsiteX192" fmla="*/ 318249 w 517202"/>
                    <a:gd name="connsiteY192" fmla="*/ 349728 h 710144"/>
                    <a:gd name="connsiteX193" fmla="*/ 316015 w 517202"/>
                    <a:gd name="connsiteY193" fmla="*/ 346098 h 710144"/>
                    <a:gd name="connsiteX194" fmla="*/ 315297 w 517202"/>
                    <a:gd name="connsiteY194" fmla="*/ 341342 h 710144"/>
                    <a:gd name="connsiteX195" fmla="*/ 319366 w 517202"/>
                    <a:gd name="connsiteY195" fmla="*/ 338781 h 710144"/>
                    <a:gd name="connsiteX196" fmla="*/ 323594 w 517202"/>
                    <a:gd name="connsiteY196" fmla="*/ 338996 h 710144"/>
                    <a:gd name="connsiteX197" fmla="*/ 327265 w 517202"/>
                    <a:gd name="connsiteY197" fmla="*/ 340807 h 710144"/>
                    <a:gd name="connsiteX198" fmla="*/ 330297 w 517202"/>
                    <a:gd name="connsiteY198" fmla="*/ 343792 h 710144"/>
                    <a:gd name="connsiteX199" fmla="*/ 329340 w 517202"/>
                    <a:gd name="connsiteY199" fmla="*/ 339611 h 710144"/>
                    <a:gd name="connsiteX200" fmla="*/ 327026 w 517202"/>
                    <a:gd name="connsiteY200" fmla="*/ 336299 h 710144"/>
                    <a:gd name="connsiteX201" fmla="*/ 328621 w 517202"/>
                    <a:gd name="connsiteY201" fmla="*/ 332493 h 710144"/>
                    <a:gd name="connsiteX202" fmla="*/ 325988 w 517202"/>
                    <a:gd name="connsiteY202" fmla="*/ 328663 h 710144"/>
                    <a:gd name="connsiteX203" fmla="*/ 329978 w 517202"/>
                    <a:gd name="connsiteY203" fmla="*/ 328408 h 710144"/>
                    <a:gd name="connsiteX204" fmla="*/ 335085 w 517202"/>
                    <a:gd name="connsiteY204" fmla="*/ 329014 h 710144"/>
                    <a:gd name="connsiteX205" fmla="*/ 336042 w 517202"/>
                    <a:gd name="connsiteY205" fmla="*/ 333610 h 710144"/>
                    <a:gd name="connsiteX206" fmla="*/ 331813 w 517202"/>
                    <a:gd name="connsiteY206" fmla="*/ 333682 h 710144"/>
                    <a:gd name="connsiteX207" fmla="*/ 334447 w 517202"/>
                    <a:gd name="connsiteY207" fmla="*/ 337257 h 710144"/>
                    <a:gd name="connsiteX208" fmla="*/ 336042 w 517202"/>
                    <a:gd name="connsiteY208" fmla="*/ 341917 h 710144"/>
                    <a:gd name="connsiteX209" fmla="*/ 336920 w 517202"/>
                    <a:gd name="connsiteY209" fmla="*/ 345882 h 710144"/>
                    <a:gd name="connsiteX210" fmla="*/ 339712 w 517202"/>
                    <a:gd name="connsiteY210" fmla="*/ 349249 h 710144"/>
                    <a:gd name="connsiteX211" fmla="*/ 342026 w 517202"/>
                    <a:gd name="connsiteY211" fmla="*/ 352656 h 710144"/>
                    <a:gd name="connsiteX212" fmla="*/ 343223 w 517202"/>
                    <a:gd name="connsiteY212" fmla="*/ 348292 h 710144"/>
                    <a:gd name="connsiteX213" fmla="*/ 346016 w 517202"/>
                    <a:gd name="connsiteY213" fmla="*/ 345372 h 710144"/>
                    <a:gd name="connsiteX214" fmla="*/ 350085 w 517202"/>
                    <a:gd name="connsiteY214" fmla="*/ 344462 h 710144"/>
                    <a:gd name="connsiteX215" fmla="*/ 350005 w 517202"/>
                    <a:gd name="connsiteY215" fmla="*/ 338916 h 710144"/>
                    <a:gd name="connsiteX216" fmla="*/ 347053 w 517202"/>
                    <a:gd name="connsiteY216" fmla="*/ 333275 h 710144"/>
                    <a:gd name="connsiteX217" fmla="*/ 347771 w 517202"/>
                    <a:gd name="connsiteY217" fmla="*/ 329326 h 710144"/>
                    <a:gd name="connsiteX218" fmla="*/ 350883 w 517202"/>
                    <a:gd name="connsiteY218" fmla="*/ 325815 h 710144"/>
                    <a:gd name="connsiteX219" fmla="*/ 355032 w 517202"/>
                    <a:gd name="connsiteY219" fmla="*/ 325799 h 710144"/>
                    <a:gd name="connsiteX220" fmla="*/ 352080 w 517202"/>
                    <a:gd name="connsiteY220" fmla="*/ 322647 h 710144"/>
                    <a:gd name="connsiteX221" fmla="*/ 347213 w 517202"/>
                    <a:gd name="connsiteY221" fmla="*/ 318291 h 710144"/>
                    <a:gd name="connsiteX222" fmla="*/ 342585 w 517202"/>
                    <a:gd name="connsiteY222" fmla="*/ 313926 h 710144"/>
                    <a:gd name="connsiteX223" fmla="*/ 339473 w 517202"/>
                    <a:gd name="connsiteY223" fmla="*/ 310471 h 710144"/>
                    <a:gd name="connsiteX224" fmla="*/ 336600 w 517202"/>
                    <a:gd name="connsiteY224" fmla="*/ 306091 h 710144"/>
                    <a:gd name="connsiteX225" fmla="*/ 336122 w 517202"/>
                    <a:gd name="connsiteY225" fmla="*/ 302021 h 710144"/>
                    <a:gd name="connsiteX226" fmla="*/ 334367 w 517202"/>
                    <a:gd name="connsiteY226" fmla="*/ 297729 h 710144"/>
                    <a:gd name="connsiteX227" fmla="*/ 334367 w 517202"/>
                    <a:gd name="connsiteY227" fmla="*/ 293619 h 710144"/>
                    <a:gd name="connsiteX228" fmla="*/ 333090 w 517202"/>
                    <a:gd name="connsiteY228" fmla="*/ 289039 h 710144"/>
                    <a:gd name="connsiteX229" fmla="*/ 333568 w 517202"/>
                    <a:gd name="connsiteY229" fmla="*/ 284986 h 710144"/>
                    <a:gd name="connsiteX230" fmla="*/ 334447 w 517202"/>
                    <a:gd name="connsiteY230" fmla="*/ 280055 h 710144"/>
                    <a:gd name="connsiteX231" fmla="*/ 332770 w 517202"/>
                    <a:gd name="connsiteY231" fmla="*/ 275627 h 710144"/>
                    <a:gd name="connsiteX232" fmla="*/ 331415 w 517202"/>
                    <a:gd name="connsiteY232" fmla="*/ 271813 h 710144"/>
                    <a:gd name="connsiteX233" fmla="*/ 329579 w 517202"/>
                    <a:gd name="connsiteY233" fmla="*/ 268023 h 710144"/>
                    <a:gd name="connsiteX234" fmla="*/ 326786 w 517202"/>
                    <a:gd name="connsiteY234" fmla="*/ 263211 h 710144"/>
                    <a:gd name="connsiteX235" fmla="*/ 323116 w 517202"/>
                    <a:gd name="connsiteY235" fmla="*/ 257203 h 710144"/>
                    <a:gd name="connsiteX236" fmla="*/ 320244 w 517202"/>
                    <a:gd name="connsiteY236" fmla="*/ 254035 h 710144"/>
                    <a:gd name="connsiteX237" fmla="*/ 316573 w 517202"/>
                    <a:gd name="connsiteY237" fmla="*/ 249878 h 710144"/>
                    <a:gd name="connsiteX238" fmla="*/ 314419 w 517202"/>
                    <a:gd name="connsiteY238" fmla="*/ 244859 h 710144"/>
                    <a:gd name="connsiteX239" fmla="*/ 314259 w 517202"/>
                    <a:gd name="connsiteY239" fmla="*/ 239984 h 710144"/>
                    <a:gd name="connsiteX240" fmla="*/ 314419 w 517202"/>
                    <a:gd name="connsiteY240" fmla="*/ 235907 h 710144"/>
                    <a:gd name="connsiteX241" fmla="*/ 318568 w 517202"/>
                    <a:gd name="connsiteY241" fmla="*/ 235093 h 710144"/>
                    <a:gd name="connsiteX242" fmla="*/ 322557 w 517202"/>
                    <a:gd name="connsiteY242" fmla="*/ 234558 h 710144"/>
                    <a:gd name="connsiteX243" fmla="*/ 325271 w 517202"/>
                    <a:gd name="connsiteY243" fmla="*/ 237590 h 710144"/>
                    <a:gd name="connsiteX244" fmla="*/ 322956 w 517202"/>
                    <a:gd name="connsiteY244" fmla="*/ 233904 h 710144"/>
                    <a:gd name="connsiteX245" fmla="*/ 321600 w 517202"/>
                    <a:gd name="connsiteY245" fmla="*/ 229954 h 710144"/>
                    <a:gd name="connsiteX246" fmla="*/ 319127 w 517202"/>
                    <a:gd name="connsiteY246" fmla="*/ 226819 h 710144"/>
                    <a:gd name="connsiteX247" fmla="*/ 318807 w 517202"/>
                    <a:gd name="connsiteY247" fmla="*/ 222422 h 710144"/>
                    <a:gd name="connsiteX248" fmla="*/ 318409 w 517202"/>
                    <a:gd name="connsiteY248" fmla="*/ 218273 h 710144"/>
                    <a:gd name="connsiteX249" fmla="*/ 321281 w 517202"/>
                    <a:gd name="connsiteY249" fmla="*/ 215528 h 710144"/>
                    <a:gd name="connsiteX250" fmla="*/ 321121 w 517202"/>
                    <a:gd name="connsiteY250" fmla="*/ 211491 h 710144"/>
                    <a:gd name="connsiteX251" fmla="*/ 323116 w 517202"/>
                    <a:gd name="connsiteY251" fmla="*/ 207916 h 710144"/>
                    <a:gd name="connsiteX252" fmla="*/ 319765 w 517202"/>
                    <a:gd name="connsiteY252" fmla="*/ 205235 h 710144"/>
                    <a:gd name="connsiteX253" fmla="*/ 319924 w 517202"/>
                    <a:gd name="connsiteY253" fmla="*/ 201222 h 710144"/>
                    <a:gd name="connsiteX254" fmla="*/ 320483 w 517202"/>
                    <a:gd name="connsiteY254" fmla="*/ 197009 h 710144"/>
                    <a:gd name="connsiteX255" fmla="*/ 317610 w 517202"/>
                    <a:gd name="connsiteY255" fmla="*/ 194176 h 710144"/>
                    <a:gd name="connsiteX256" fmla="*/ 314897 w 517202"/>
                    <a:gd name="connsiteY256" fmla="*/ 191272 h 710144"/>
                    <a:gd name="connsiteX257" fmla="*/ 313062 w 517202"/>
                    <a:gd name="connsiteY257" fmla="*/ 187650 h 710144"/>
                    <a:gd name="connsiteX258" fmla="*/ 310190 w 517202"/>
                    <a:gd name="connsiteY258" fmla="*/ 184641 h 710144"/>
                    <a:gd name="connsiteX259" fmla="*/ 307477 w 517202"/>
                    <a:gd name="connsiteY259" fmla="*/ 181474 h 710144"/>
                    <a:gd name="connsiteX260" fmla="*/ 304046 w 517202"/>
                    <a:gd name="connsiteY260" fmla="*/ 179399 h 710144"/>
                    <a:gd name="connsiteX261" fmla="*/ 301812 w 517202"/>
                    <a:gd name="connsiteY261" fmla="*/ 175960 h 710144"/>
                    <a:gd name="connsiteX262" fmla="*/ 299099 w 517202"/>
                    <a:gd name="connsiteY262" fmla="*/ 172745 h 710144"/>
                    <a:gd name="connsiteX263" fmla="*/ 295748 w 517202"/>
                    <a:gd name="connsiteY263" fmla="*/ 170072 h 710144"/>
                    <a:gd name="connsiteX264" fmla="*/ 292636 w 517202"/>
                    <a:gd name="connsiteY264" fmla="*/ 167518 h 710144"/>
                    <a:gd name="connsiteX265" fmla="*/ 288966 w 517202"/>
                    <a:gd name="connsiteY265" fmla="*/ 165276 h 710144"/>
                    <a:gd name="connsiteX266" fmla="*/ 285056 w 517202"/>
                    <a:gd name="connsiteY266" fmla="*/ 163840 h 710144"/>
                    <a:gd name="connsiteX267" fmla="*/ 281624 w 517202"/>
                    <a:gd name="connsiteY267" fmla="*/ 161103 h 710144"/>
                    <a:gd name="connsiteX268" fmla="*/ 278672 w 517202"/>
                    <a:gd name="connsiteY268" fmla="*/ 157943 h 710144"/>
                    <a:gd name="connsiteX269" fmla="*/ 273566 w 517202"/>
                    <a:gd name="connsiteY269" fmla="*/ 151409 h 710144"/>
                    <a:gd name="connsiteX270" fmla="*/ 269975 w 517202"/>
                    <a:gd name="connsiteY270" fmla="*/ 145720 h 710144"/>
                    <a:gd name="connsiteX271" fmla="*/ 267661 w 517202"/>
                    <a:gd name="connsiteY271" fmla="*/ 142073 h 710144"/>
                    <a:gd name="connsiteX272" fmla="*/ 265348 w 517202"/>
                    <a:gd name="connsiteY272" fmla="*/ 136488 h 710144"/>
                    <a:gd name="connsiteX273" fmla="*/ 259762 w 517202"/>
                    <a:gd name="connsiteY273" fmla="*/ 136576 h 710144"/>
                    <a:gd name="connsiteX274" fmla="*/ 255374 w 517202"/>
                    <a:gd name="connsiteY274" fmla="*/ 134254 h 710144"/>
                    <a:gd name="connsiteX275" fmla="*/ 250347 w 517202"/>
                    <a:gd name="connsiteY275" fmla="*/ 132403 h 710144"/>
                    <a:gd name="connsiteX276" fmla="*/ 246756 w 517202"/>
                    <a:gd name="connsiteY276" fmla="*/ 130599 h 710144"/>
                    <a:gd name="connsiteX277" fmla="*/ 247713 w 517202"/>
                    <a:gd name="connsiteY277" fmla="*/ 134700 h 710144"/>
                    <a:gd name="connsiteX278" fmla="*/ 248990 w 517202"/>
                    <a:gd name="connsiteY278" fmla="*/ 138738 h 710144"/>
                    <a:gd name="connsiteX279" fmla="*/ 251384 w 517202"/>
                    <a:gd name="connsiteY279" fmla="*/ 143837 h 710144"/>
                    <a:gd name="connsiteX280" fmla="*/ 255772 w 517202"/>
                    <a:gd name="connsiteY280" fmla="*/ 142895 h 710144"/>
                    <a:gd name="connsiteX281" fmla="*/ 259523 w 517202"/>
                    <a:gd name="connsiteY281" fmla="*/ 141570 h 710144"/>
                    <a:gd name="connsiteX282" fmla="*/ 263831 w 517202"/>
                    <a:gd name="connsiteY282" fmla="*/ 142001 h 710144"/>
                    <a:gd name="connsiteX283" fmla="*/ 267263 w 517202"/>
                    <a:gd name="connsiteY283" fmla="*/ 148432 h 710144"/>
                    <a:gd name="connsiteX284" fmla="*/ 267741 w 517202"/>
                    <a:gd name="connsiteY284" fmla="*/ 152645 h 710144"/>
                    <a:gd name="connsiteX285" fmla="*/ 263911 w 517202"/>
                    <a:gd name="connsiteY285" fmla="*/ 151464 h 710144"/>
                    <a:gd name="connsiteX286" fmla="*/ 259682 w 517202"/>
                    <a:gd name="connsiteY286" fmla="*/ 148911 h 710144"/>
                    <a:gd name="connsiteX287" fmla="*/ 259204 w 517202"/>
                    <a:gd name="connsiteY287" fmla="*/ 153268 h 710144"/>
                    <a:gd name="connsiteX288" fmla="*/ 254417 w 517202"/>
                    <a:gd name="connsiteY288" fmla="*/ 152222 h 710144"/>
                    <a:gd name="connsiteX289" fmla="*/ 251464 w 517202"/>
                    <a:gd name="connsiteY289" fmla="*/ 148744 h 710144"/>
                    <a:gd name="connsiteX290" fmla="*/ 248751 w 517202"/>
                    <a:gd name="connsiteY290" fmla="*/ 145504 h 710144"/>
                    <a:gd name="connsiteX291" fmla="*/ 246437 w 517202"/>
                    <a:gd name="connsiteY291" fmla="*/ 142225 h 710144"/>
                    <a:gd name="connsiteX292" fmla="*/ 242208 w 517202"/>
                    <a:gd name="connsiteY292" fmla="*/ 142584 h 710144"/>
                    <a:gd name="connsiteX293" fmla="*/ 237261 w 517202"/>
                    <a:gd name="connsiteY293" fmla="*/ 139935 h 710144"/>
                    <a:gd name="connsiteX294" fmla="*/ 239096 w 517202"/>
                    <a:gd name="connsiteY294" fmla="*/ 143597 h 710144"/>
                    <a:gd name="connsiteX295" fmla="*/ 241490 w 517202"/>
                    <a:gd name="connsiteY295" fmla="*/ 147411 h 710144"/>
                    <a:gd name="connsiteX296" fmla="*/ 243884 w 517202"/>
                    <a:gd name="connsiteY296" fmla="*/ 152366 h 710144"/>
                    <a:gd name="connsiteX297" fmla="*/ 242208 w 517202"/>
                    <a:gd name="connsiteY297" fmla="*/ 157257 h 710144"/>
                    <a:gd name="connsiteX298" fmla="*/ 238698 w 517202"/>
                    <a:gd name="connsiteY298" fmla="*/ 159571 h 710144"/>
                    <a:gd name="connsiteX299" fmla="*/ 240852 w 517202"/>
                    <a:gd name="connsiteY299" fmla="*/ 163066 h 710144"/>
                    <a:gd name="connsiteX300" fmla="*/ 243884 w 517202"/>
                    <a:gd name="connsiteY300" fmla="*/ 167662 h 710144"/>
                    <a:gd name="connsiteX301" fmla="*/ 247793 w 517202"/>
                    <a:gd name="connsiteY301" fmla="*/ 170032 h 710144"/>
                    <a:gd name="connsiteX302" fmla="*/ 250187 w 517202"/>
                    <a:gd name="connsiteY302" fmla="*/ 174516 h 710144"/>
                    <a:gd name="connsiteX303" fmla="*/ 251703 w 517202"/>
                    <a:gd name="connsiteY303" fmla="*/ 179287 h 710144"/>
                    <a:gd name="connsiteX304" fmla="*/ 250028 w 517202"/>
                    <a:gd name="connsiteY304" fmla="*/ 183333 h 710144"/>
                    <a:gd name="connsiteX305" fmla="*/ 246358 w 517202"/>
                    <a:gd name="connsiteY305" fmla="*/ 181649 h 710144"/>
                    <a:gd name="connsiteX306" fmla="*/ 249150 w 517202"/>
                    <a:gd name="connsiteY306" fmla="*/ 185072 h 710144"/>
                    <a:gd name="connsiteX307" fmla="*/ 253060 w 517202"/>
                    <a:gd name="connsiteY307" fmla="*/ 186469 h 710144"/>
                    <a:gd name="connsiteX308" fmla="*/ 258007 w 517202"/>
                    <a:gd name="connsiteY308" fmla="*/ 187275 h 710144"/>
                    <a:gd name="connsiteX309" fmla="*/ 261757 w 517202"/>
                    <a:gd name="connsiteY309" fmla="*/ 190953 h 710144"/>
                    <a:gd name="connsiteX310" fmla="*/ 263513 w 517202"/>
                    <a:gd name="connsiteY310" fmla="*/ 195046 h 710144"/>
                    <a:gd name="connsiteX311" fmla="*/ 265986 w 517202"/>
                    <a:gd name="connsiteY311" fmla="*/ 201948 h 710144"/>
                    <a:gd name="connsiteX312" fmla="*/ 265348 w 517202"/>
                    <a:gd name="connsiteY312" fmla="*/ 205961 h 710144"/>
                    <a:gd name="connsiteX313" fmla="*/ 266863 w 517202"/>
                    <a:gd name="connsiteY313" fmla="*/ 210134 h 710144"/>
                    <a:gd name="connsiteX314" fmla="*/ 268300 w 517202"/>
                    <a:gd name="connsiteY314" fmla="*/ 215305 h 710144"/>
                    <a:gd name="connsiteX315" fmla="*/ 269257 w 517202"/>
                    <a:gd name="connsiteY315" fmla="*/ 220435 h 710144"/>
                    <a:gd name="connsiteX316" fmla="*/ 268778 w 517202"/>
                    <a:gd name="connsiteY316" fmla="*/ 224648 h 710144"/>
                    <a:gd name="connsiteX317" fmla="*/ 267661 w 517202"/>
                    <a:gd name="connsiteY317" fmla="*/ 228742 h 710144"/>
                    <a:gd name="connsiteX318" fmla="*/ 268220 w 517202"/>
                    <a:gd name="connsiteY318" fmla="*/ 233617 h 710144"/>
                    <a:gd name="connsiteX319" fmla="*/ 270135 w 517202"/>
                    <a:gd name="connsiteY319" fmla="*/ 239689 h 710144"/>
                    <a:gd name="connsiteX320" fmla="*/ 271013 w 517202"/>
                    <a:gd name="connsiteY320" fmla="*/ 245522 h 710144"/>
                    <a:gd name="connsiteX321" fmla="*/ 268778 w 517202"/>
                    <a:gd name="connsiteY321" fmla="*/ 248865 h 710144"/>
                    <a:gd name="connsiteX322" fmla="*/ 265508 w 517202"/>
                    <a:gd name="connsiteY322" fmla="*/ 251306 h 710144"/>
                    <a:gd name="connsiteX323" fmla="*/ 260959 w 517202"/>
                    <a:gd name="connsiteY323" fmla="*/ 255160 h 710144"/>
                    <a:gd name="connsiteX324" fmla="*/ 261916 w 517202"/>
                    <a:gd name="connsiteY324" fmla="*/ 259908 h 710144"/>
                    <a:gd name="connsiteX325" fmla="*/ 261518 w 517202"/>
                    <a:gd name="connsiteY325" fmla="*/ 264137 h 710144"/>
                    <a:gd name="connsiteX326" fmla="*/ 261039 w 517202"/>
                    <a:gd name="connsiteY326" fmla="*/ 268150 h 710144"/>
                    <a:gd name="connsiteX327" fmla="*/ 258566 w 517202"/>
                    <a:gd name="connsiteY327" fmla="*/ 271509 h 710144"/>
                    <a:gd name="connsiteX328" fmla="*/ 256331 w 517202"/>
                    <a:gd name="connsiteY328" fmla="*/ 275483 h 710144"/>
                    <a:gd name="connsiteX329" fmla="*/ 251703 w 517202"/>
                    <a:gd name="connsiteY329" fmla="*/ 276488 h 710144"/>
                    <a:gd name="connsiteX330" fmla="*/ 248990 w 517202"/>
                    <a:gd name="connsiteY330" fmla="*/ 279425 h 710144"/>
                    <a:gd name="connsiteX331" fmla="*/ 244203 w 517202"/>
                    <a:gd name="connsiteY331" fmla="*/ 282209 h 710144"/>
                    <a:gd name="connsiteX332" fmla="*/ 238458 w 517202"/>
                    <a:gd name="connsiteY332" fmla="*/ 283813 h 710144"/>
                    <a:gd name="connsiteX333" fmla="*/ 237899 w 517202"/>
                    <a:gd name="connsiteY333" fmla="*/ 288202 h 710144"/>
                    <a:gd name="connsiteX334" fmla="*/ 234309 w 517202"/>
                    <a:gd name="connsiteY334" fmla="*/ 290125 h 710144"/>
                    <a:gd name="connsiteX335" fmla="*/ 229682 w 517202"/>
                    <a:gd name="connsiteY335" fmla="*/ 289398 h 710144"/>
                    <a:gd name="connsiteX336" fmla="*/ 226011 w 517202"/>
                    <a:gd name="connsiteY336" fmla="*/ 286917 h 710144"/>
                    <a:gd name="connsiteX337" fmla="*/ 225373 w 517202"/>
                    <a:gd name="connsiteY337" fmla="*/ 282744 h 710144"/>
                    <a:gd name="connsiteX338" fmla="*/ 223458 w 517202"/>
                    <a:gd name="connsiteY338" fmla="*/ 278834 h 710144"/>
                    <a:gd name="connsiteX339" fmla="*/ 219548 w 517202"/>
                    <a:gd name="connsiteY339" fmla="*/ 277414 h 710144"/>
                    <a:gd name="connsiteX340" fmla="*/ 221941 w 517202"/>
                    <a:gd name="connsiteY340" fmla="*/ 273728 h 710144"/>
                    <a:gd name="connsiteX341" fmla="*/ 225532 w 517202"/>
                    <a:gd name="connsiteY341" fmla="*/ 271366 h 710144"/>
                    <a:gd name="connsiteX342" fmla="*/ 223697 w 517202"/>
                    <a:gd name="connsiteY342" fmla="*/ 267703 h 710144"/>
                    <a:gd name="connsiteX343" fmla="*/ 220585 w 517202"/>
                    <a:gd name="connsiteY343" fmla="*/ 265230 h 710144"/>
                    <a:gd name="connsiteX344" fmla="*/ 217074 w 517202"/>
                    <a:gd name="connsiteY344" fmla="*/ 267831 h 710144"/>
                    <a:gd name="connsiteX345" fmla="*/ 212526 w 517202"/>
                    <a:gd name="connsiteY345" fmla="*/ 268916 h 710144"/>
                    <a:gd name="connsiteX346" fmla="*/ 211489 w 517202"/>
                    <a:gd name="connsiteY346" fmla="*/ 273752 h 710144"/>
                    <a:gd name="connsiteX347" fmla="*/ 212526 w 517202"/>
                    <a:gd name="connsiteY347" fmla="*/ 277725 h 710144"/>
                    <a:gd name="connsiteX348" fmla="*/ 215957 w 517202"/>
                    <a:gd name="connsiteY348" fmla="*/ 281156 h 710144"/>
                    <a:gd name="connsiteX349" fmla="*/ 218271 w 517202"/>
                    <a:gd name="connsiteY349" fmla="*/ 284978 h 710144"/>
                    <a:gd name="connsiteX350" fmla="*/ 219628 w 517202"/>
                    <a:gd name="connsiteY350" fmla="*/ 288864 h 710144"/>
                    <a:gd name="connsiteX351" fmla="*/ 219548 w 517202"/>
                    <a:gd name="connsiteY351" fmla="*/ 293396 h 710144"/>
                    <a:gd name="connsiteX352" fmla="*/ 217314 w 517202"/>
                    <a:gd name="connsiteY352" fmla="*/ 302021 h 710144"/>
                    <a:gd name="connsiteX353" fmla="*/ 214441 w 517202"/>
                    <a:gd name="connsiteY353" fmla="*/ 306370 h 710144"/>
                    <a:gd name="connsiteX354" fmla="*/ 212766 w 517202"/>
                    <a:gd name="connsiteY354" fmla="*/ 310415 h 710144"/>
                    <a:gd name="connsiteX355" fmla="*/ 212606 w 517202"/>
                    <a:gd name="connsiteY355" fmla="*/ 314477 h 710144"/>
                    <a:gd name="connsiteX356" fmla="*/ 214681 w 517202"/>
                    <a:gd name="connsiteY356" fmla="*/ 319551 h 710144"/>
                    <a:gd name="connsiteX357" fmla="*/ 218671 w 517202"/>
                    <a:gd name="connsiteY357" fmla="*/ 322408 h 710144"/>
                    <a:gd name="connsiteX358" fmla="*/ 220824 w 517202"/>
                    <a:gd name="connsiteY358" fmla="*/ 326342 h 710144"/>
                    <a:gd name="connsiteX359" fmla="*/ 217553 w 517202"/>
                    <a:gd name="connsiteY359" fmla="*/ 323684 h 710144"/>
                    <a:gd name="connsiteX360" fmla="*/ 218750 w 517202"/>
                    <a:gd name="connsiteY360" fmla="*/ 327754 h 710144"/>
                    <a:gd name="connsiteX361" fmla="*/ 213882 w 517202"/>
                    <a:gd name="connsiteY361" fmla="*/ 327762 h 710144"/>
                    <a:gd name="connsiteX362" fmla="*/ 216276 w 517202"/>
                    <a:gd name="connsiteY362" fmla="*/ 331257 h 710144"/>
                    <a:gd name="connsiteX363" fmla="*/ 212287 w 517202"/>
                    <a:gd name="connsiteY363" fmla="*/ 330275 h 710144"/>
                    <a:gd name="connsiteX364" fmla="*/ 209175 w 517202"/>
                    <a:gd name="connsiteY364" fmla="*/ 332836 h 710144"/>
                    <a:gd name="connsiteX365" fmla="*/ 205665 w 517202"/>
                    <a:gd name="connsiteY365" fmla="*/ 330618 h 710144"/>
                    <a:gd name="connsiteX366" fmla="*/ 203111 w 517202"/>
                    <a:gd name="connsiteY366" fmla="*/ 333738 h 710144"/>
                    <a:gd name="connsiteX367" fmla="*/ 199600 w 517202"/>
                    <a:gd name="connsiteY367" fmla="*/ 331344 h 710144"/>
                    <a:gd name="connsiteX368" fmla="*/ 197844 w 517202"/>
                    <a:gd name="connsiteY368" fmla="*/ 327514 h 710144"/>
                    <a:gd name="connsiteX369" fmla="*/ 196009 w 517202"/>
                    <a:gd name="connsiteY369" fmla="*/ 323860 h 710144"/>
                    <a:gd name="connsiteX370" fmla="*/ 191542 w 517202"/>
                    <a:gd name="connsiteY370" fmla="*/ 324594 h 710144"/>
                    <a:gd name="connsiteX371" fmla="*/ 188669 w 517202"/>
                    <a:gd name="connsiteY371" fmla="*/ 327618 h 710144"/>
                    <a:gd name="connsiteX372" fmla="*/ 184680 w 517202"/>
                    <a:gd name="connsiteY372" fmla="*/ 326932 h 710144"/>
                    <a:gd name="connsiteX373" fmla="*/ 180530 w 517202"/>
                    <a:gd name="connsiteY373" fmla="*/ 327283 h 710144"/>
                    <a:gd name="connsiteX374" fmla="*/ 176461 w 517202"/>
                    <a:gd name="connsiteY374" fmla="*/ 327171 h 710144"/>
                    <a:gd name="connsiteX375" fmla="*/ 172791 w 517202"/>
                    <a:gd name="connsiteY375" fmla="*/ 329158 h 710144"/>
                    <a:gd name="connsiteX376" fmla="*/ 169360 w 517202"/>
                    <a:gd name="connsiteY376" fmla="*/ 331249 h 710144"/>
                    <a:gd name="connsiteX377" fmla="*/ 165051 w 517202"/>
                    <a:gd name="connsiteY377" fmla="*/ 331775 h 710144"/>
                    <a:gd name="connsiteX378" fmla="*/ 159785 w 517202"/>
                    <a:gd name="connsiteY378" fmla="*/ 332573 h 710144"/>
                    <a:gd name="connsiteX379" fmla="*/ 155236 w 517202"/>
                    <a:gd name="connsiteY379" fmla="*/ 332230 h 710144"/>
                    <a:gd name="connsiteX380" fmla="*/ 150449 w 517202"/>
                    <a:gd name="connsiteY380" fmla="*/ 332023 h 710144"/>
                    <a:gd name="connsiteX381" fmla="*/ 145502 w 517202"/>
                    <a:gd name="connsiteY381" fmla="*/ 333339 h 710144"/>
                    <a:gd name="connsiteX382" fmla="*/ 143268 w 517202"/>
                    <a:gd name="connsiteY382" fmla="*/ 329996 h 710144"/>
                    <a:gd name="connsiteX383" fmla="*/ 138960 w 517202"/>
                    <a:gd name="connsiteY383" fmla="*/ 329924 h 710144"/>
                    <a:gd name="connsiteX384" fmla="*/ 134970 w 517202"/>
                    <a:gd name="connsiteY384" fmla="*/ 331161 h 710144"/>
                    <a:gd name="connsiteX385" fmla="*/ 131299 w 517202"/>
                    <a:gd name="connsiteY385" fmla="*/ 333076 h 710144"/>
                    <a:gd name="connsiteX386" fmla="*/ 127549 w 517202"/>
                    <a:gd name="connsiteY386" fmla="*/ 334488 h 710144"/>
                    <a:gd name="connsiteX387" fmla="*/ 129943 w 517202"/>
                    <a:gd name="connsiteY387" fmla="*/ 338486 h 710144"/>
                    <a:gd name="connsiteX388" fmla="*/ 127070 w 517202"/>
                    <a:gd name="connsiteY388" fmla="*/ 341446 h 710144"/>
                    <a:gd name="connsiteX389" fmla="*/ 124917 w 517202"/>
                    <a:gd name="connsiteY389" fmla="*/ 345467 h 710144"/>
                    <a:gd name="connsiteX390" fmla="*/ 122203 w 517202"/>
                    <a:gd name="connsiteY390" fmla="*/ 349257 h 710144"/>
                    <a:gd name="connsiteX391" fmla="*/ 119890 w 517202"/>
                    <a:gd name="connsiteY391" fmla="*/ 352569 h 710144"/>
                    <a:gd name="connsiteX392" fmla="*/ 117655 w 517202"/>
                    <a:gd name="connsiteY392" fmla="*/ 356646 h 710144"/>
                    <a:gd name="connsiteX393" fmla="*/ 114144 w 517202"/>
                    <a:gd name="connsiteY393" fmla="*/ 360117 h 710144"/>
                    <a:gd name="connsiteX394" fmla="*/ 110075 w 517202"/>
                    <a:gd name="connsiteY394" fmla="*/ 360588 h 710144"/>
                    <a:gd name="connsiteX395" fmla="*/ 109038 w 517202"/>
                    <a:gd name="connsiteY395" fmla="*/ 364936 h 710144"/>
                    <a:gd name="connsiteX396" fmla="*/ 107761 w 517202"/>
                    <a:gd name="connsiteY396" fmla="*/ 368790 h 710144"/>
                    <a:gd name="connsiteX397" fmla="*/ 103054 w 517202"/>
                    <a:gd name="connsiteY397" fmla="*/ 369644 h 710144"/>
                    <a:gd name="connsiteX398" fmla="*/ 98985 w 517202"/>
                    <a:gd name="connsiteY398" fmla="*/ 368726 h 710144"/>
                    <a:gd name="connsiteX399" fmla="*/ 94756 w 517202"/>
                    <a:gd name="connsiteY399" fmla="*/ 369396 h 710144"/>
                    <a:gd name="connsiteX400" fmla="*/ 96431 w 517202"/>
                    <a:gd name="connsiteY400" fmla="*/ 374782 h 710144"/>
                    <a:gd name="connsiteX401" fmla="*/ 96591 w 517202"/>
                    <a:gd name="connsiteY401" fmla="*/ 379354 h 710144"/>
                    <a:gd name="connsiteX402" fmla="*/ 99383 w 517202"/>
                    <a:gd name="connsiteY402" fmla="*/ 382817 h 710144"/>
                    <a:gd name="connsiteX403" fmla="*/ 103852 w 517202"/>
                    <a:gd name="connsiteY403" fmla="*/ 381716 h 710144"/>
                    <a:gd name="connsiteX404" fmla="*/ 107362 w 517202"/>
                    <a:gd name="connsiteY404" fmla="*/ 383886 h 710144"/>
                    <a:gd name="connsiteX405" fmla="*/ 111192 w 517202"/>
                    <a:gd name="connsiteY405" fmla="*/ 385019 h 710144"/>
                    <a:gd name="connsiteX406" fmla="*/ 115023 w 517202"/>
                    <a:gd name="connsiteY406" fmla="*/ 383065 h 710144"/>
                    <a:gd name="connsiteX407" fmla="*/ 119091 w 517202"/>
                    <a:gd name="connsiteY407" fmla="*/ 382155 h 710144"/>
                    <a:gd name="connsiteX408" fmla="*/ 123002 w 517202"/>
                    <a:gd name="connsiteY408" fmla="*/ 380878 h 710144"/>
                    <a:gd name="connsiteX409" fmla="*/ 126512 w 517202"/>
                    <a:gd name="connsiteY409" fmla="*/ 382737 h 710144"/>
                    <a:gd name="connsiteX410" fmla="*/ 130581 w 517202"/>
                    <a:gd name="connsiteY410" fmla="*/ 385195 h 710144"/>
                    <a:gd name="connsiteX411" fmla="*/ 135608 w 517202"/>
                    <a:gd name="connsiteY411" fmla="*/ 387014 h 710144"/>
                    <a:gd name="connsiteX412" fmla="*/ 136486 w 517202"/>
                    <a:gd name="connsiteY412" fmla="*/ 382881 h 710144"/>
                    <a:gd name="connsiteX413" fmla="*/ 134571 w 517202"/>
                    <a:gd name="connsiteY413" fmla="*/ 378963 h 710144"/>
                    <a:gd name="connsiteX414" fmla="*/ 133534 w 517202"/>
                    <a:gd name="connsiteY414" fmla="*/ 375038 h 710144"/>
                    <a:gd name="connsiteX415" fmla="*/ 135209 w 517202"/>
                    <a:gd name="connsiteY415" fmla="*/ 371288 h 710144"/>
                    <a:gd name="connsiteX416" fmla="*/ 139678 w 517202"/>
                    <a:gd name="connsiteY416" fmla="*/ 370881 h 710144"/>
                    <a:gd name="connsiteX417" fmla="*/ 142071 w 517202"/>
                    <a:gd name="connsiteY417" fmla="*/ 374296 h 710144"/>
                    <a:gd name="connsiteX418" fmla="*/ 145980 w 517202"/>
                    <a:gd name="connsiteY418" fmla="*/ 376051 h 710144"/>
                    <a:gd name="connsiteX419" fmla="*/ 149651 w 517202"/>
                    <a:gd name="connsiteY419" fmla="*/ 373833 h 710144"/>
                    <a:gd name="connsiteX420" fmla="*/ 152843 w 517202"/>
                    <a:gd name="connsiteY420" fmla="*/ 371423 h 710144"/>
                    <a:gd name="connsiteX421" fmla="*/ 157231 w 517202"/>
                    <a:gd name="connsiteY421" fmla="*/ 369995 h 710144"/>
                    <a:gd name="connsiteX422" fmla="*/ 161380 w 517202"/>
                    <a:gd name="connsiteY422" fmla="*/ 369604 h 710144"/>
                    <a:gd name="connsiteX423" fmla="*/ 165370 w 517202"/>
                    <a:gd name="connsiteY423" fmla="*/ 368607 h 710144"/>
                    <a:gd name="connsiteX424" fmla="*/ 169360 w 517202"/>
                    <a:gd name="connsiteY424" fmla="*/ 367091 h 710144"/>
                    <a:gd name="connsiteX425" fmla="*/ 173589 w 517202"/>
                    <a:gd name="connsiteY425" fmla="*/ 367043 h 710144"/>
                    <a:gd name="connsiteX426" fmla="*/ 177658 w 517202"/>
                    <a:gd name="connsiteY426" fmla="*/ 367513 h 710144"/>
                    <a:gd name="connsiteX427" fmla="*/ 180451 w 517202"/>
                    <a:gd name="connsiteY427" fmla="*/ 364537 h 710144"/>
                    <a:gd name="connsiteX428" fmla="*/ 183722 w 517202"/>
                    <a:gd name="connsiteY428" fmla="*/ 361697 h 710144"/>
                    <a:gd name="connsiteX429" fmla="*/ 186674 w 517202"/>
                    <a:gd name="connsiteY429" fmla="*/ 358968 h 710144"/>
                    <a:gd name="connsiteX430" fmla="*/ 189547 w 517202"/>
                    <a:gd name="connsiteY430" fmla="*/ 356032 h 710144"/>
                    <a:gd name="connsiteX431" fmla="*/ 193456 w 517202"/>
                    <a:gd name="connsiteY431" fmla="*/ 357260 h 710144"/>
                    <a:gd name="connsiteX432" fmla="*/ 197526 w 517202"/>
                    <a:gd name="connsiteY432" fmla="*/ 356965 h 710144"/>
                    <a:gd name="connsiteX433" fmla="*/ 201276 w 517202"/>
                    <a:gd name="connsiteY433" fmla="*/ 359383 h 710144"/>
                    <a:gd name="connsiteX434" fmla="*/ 206063 w 517202"/>
                    <a:gd name="connsiteY434" fmla="*/ 361226 h 710144"/>
                    <a:gd name="connsiteX435" fmla="*/ 211090 w 517202"/>
                    <a:gd name="connsiteY435" fmla="*/ 361162 h 710144"/>
                    <a:gd name="connsiteX436" fmla="*/ 214601 w 517202"/>
                    <a:gd name="connsiteY436" fmla="*/ 359151 h 710144"/>
                    <a:gd name="connsiteX437" fmla="*/ 218032 w 517202"/>
                    <a:gd name="connsiteY437" fmla="*/ 361306 h 710144"/>
                    <a:gd name="connsiteX438" fmla="*/ 220745 w 517202"/>
                    <a:gd name="connsiteY438" fmla="*/ 364394 h 710144"/>
                    <a:gd name="connsiteX439" fmla="*/ 219229 w 517202"/>
                    <a:gd name="connsiteY439" fmla="*/ 368295 h 710144"/>
                    <a:gd name="connsiteX440" fmla="*/ 216197 w 517202"/>
                    <a:gd name="connsiteY440" fmla="*/ 371543 h 710144"/>
                    <a:gd name="connsiteX441" fmla="*/ 216516 w 517202"/>
                    <a:gd name="connsiteY441" fmla="*/ 375540 h 710144"/>
                    <a:gd name="connsiteX442" fmla="*/ 218511 w 517202"/>
                    <a:gd name="connsiteY442" fmla="*/ 379139 h 710144"/>
                    <a:gd name="connsiteX443" fmla="*/ 219069 w 517202"/>
                    <a:gd name="connsiteY443" fmla="*/ 383192 h 710144"/>
                    <a:gd name="connsiteX444" fmla="*/ 221703 w 517202"/>
                    <a:gd name="connsiteY444" fmla="*/ 386791 h 710144"/>
                    <a:gd name="connsiteX445" fmla="*/ 225373 w 517202"/>
                    <a:gd name="connsiteY445" fmla="*/ 389544 h 710144"/>
                    <a:gd name="connsiteX446" fmla="*/ 228803 w 517202"/>
                    <a:gd name="connsiteY446" fmla="*/ 391546 h 710144"/>
                    <a:gd name="connsiteX447" fmla="*/ 231755 w 517202"/>
                    <a:gd name="connsiteY447" fmla="*/ 394602 h 710144"/>
                    <a:gd name="connsiteX448" fmla="*/ 234947 w 517202"/>
                    <a:gd name="connsiteY448" fmla="*/ 397754 h 710144"/>
                    <a:gd name="connsiteX449" fmla="*/ 238698 w 517202"/>
                    <a:gd name="connsiteY449" fmla="*/ 399166 h 710144"/>
                    <a:gd name="connsiteX450" fmla="*/ 242846 w 517202"/>
                    <a:gd name="connsiteY450" fmla="*/ 400100 h 710144"/>
                    <a:gd name="connsiteX451" fmla="*/ 97708 w 517202"/>
                    <a:gd name="connsiteY451" fmla="*/ 618311 h 710144"/>
                    <a:gd name="connsiteX452" fmla="*/ 99543 w 517202"/>
                    <a:gd name="connsiteY452" fmla="*/ 614745 h 710144"/>
                    <a:gd name="connsiteX453" fmla="*/ 97708 w 517202"/>
                    <a:gd name="connsiteY453" fmla="*/ 618311 h 710144"/>
                    <a:gd name="connsiteX454" fmla="*/ 43131 w 517202"/>
                    <a:gd name="connsiteY454" fmla="*/ 694814 h 710144"/>
                    <a:gd name="connsiteX455" fmla="*/ 47121 w 517202"/>
                    <a:gd name="connsiteY455" fmla="*/ 694344 h 710144"/>
                    <a:gd name="connsiteX456" fmla="*/ 43609 w 517202"/>
                    <a:gd name="connsiteY456" fmla="*/ 691974 h 710144"/>
                    <a:gd name="connsiteX457" fmla="*/ 41455 w 517202"/>
                    <a:gd name="connsiteY457" fmla="*/ 690857 h 710144"/>
                    <a:gd name="connsiteX458" fmla="*/ 39620 w 517202"/>
                    <a:gd name="connsiteY458" fmla="*/ 687179 h 710144"/>
                    <a:gd name="connsiteX459" fmla="*/ 41854 w 517202"/>
                    <a:gd name="connsiteY459" fmla="*/ 690593 h 710144"/>
                    <a:gd name="connsiteX460" fmla="*/ 11534 w 517202"/>
                    <a:gd name="connsiteY460" fmla="*/ 707764 h 710144"/>
                    <a:gd name="connsiteX461" fmla="*/ 14406 w 517202"/>
                    <a:gd name="connsiteY461" fmla="*/ 704884 h 710144"/>
                    <a:gd name="connsiteX462" fmla="*/ 15045 w 517202"/>
                    <a:gd name="connsiteY462" fmla="*/ 700838 h 710144"/>
                    <a:gd name="connsiteX463" fmla="*/ 11853 w 517202"/>
                    <a:gd name="connsiteY463" fmla="*/ 703623 h 710144"/>
                    <a:gd name="connsiteX464" fmla="*/ 11534 w 517202"/>
                    <a:gd name="connsiteY464" fmla="*/ 707764 h 710144"/>
                    <a:gd name="connsiteX465" fmla="*/ 4273 w 517202"/>
                    <a:gd name="connsiteY465" fmla="*/ 710142 h 710144"/>
                    <a:gd name="connsiteX466" fmla="*/ 4672 w 517202"/>
                    <a:gd name="connsiteY466" fmla="*/ 705993 h 710144"/>
                    <a:gd name="connsiteX467" fmla="*/ 284 w 517202"/>
                    <a:gd name="connsiteY467" fmla="*/ 704014 h 710144"/>
                    <a:gd name="connsiteX468" fmla="*/ 124 w 517202"/>
                    <a:gd name="connsiteY468" fmla="*/ 708091 h 710144"/>
                    <a:gd name="connsiteX469" fmla="*/ 4273 w 517202"/>
                    <a:gd name="connsiteY469" fmla="*/ 710142 h 710144"/>
                    <a:gd name="connsiteX470" fmla="*/ 332372 w 517202"/>
                    <a:gd name="connsiteY470" fmla="*/ 360077 h 710144"/>
                    <a:gd name="connsiteX471" fmla="*/ 330218 w 517202"/>
                    <a:gd name="connsiteY471" fmla="*/ 356431 h 710144"/>
                    <a:gd name="connsiteX472" fmla="*/ 332372 w 517202"/>
                    <a:gd name="connsiteY472" fmla="*/ 360077 h 710144"/>
                    <a:gd name="connsiteX473" fmla="*/ 244682 w 517202"/>
                    <a:gd name="connsiteY473" fmla="*/ 255448 h 710144"/>
                    <a:gd name="connsiteX474" fmla="*/ 248512 w 517202"/>
                    <a:gd name="connsiteY474" fmla="*/ 253261 h 710144"/>
                    <a:gd name="connsiteX475" fmla="*/ 249470 w 517202"/>
                    <a:gd name="connsiteY475" fmla="*/ 248865 h 710144"/>
                    <a:gd name="connsiteX476" fmla="*/ 245480 w 517202"/>
                    <a:gd name="connsiteY476" fmla="*/ 246296 h 710144"/>
                    <a:gd name="connsiteX477" fmla="*/ 244523 w 517202"/>
                    <a:gd name="connsiteY477" fmla="*/ 242186 h 710144"/>
                    <a:gd name="connsiteX478" fmla="*/ 243166 w 517202"/>
                    <a:gd name="connsiteY478" fmla="*/ 238245 h 710144"/>
                    <a:gd name="connsiteX479" fmla="*/ 240613 w 517202"/>
                    <a:gd name="connsiteY479" fmla="*/ 241963 h 710144"/>
                    <a:gd name="connsiteX480" fmla="*/ 239734 w 517202"/>
                    <a:gd name="connsiteY480" fmla="*/ 246160 h 710144"/>
                    <a:gd name="connsiteX481" fmla="*/ 241889 w 517202"/>
                    <a:gd name="connsiteY481" fmla="*/ 249878 h 710144"/>
                    <a:gd name="connsiteX482" fmla="*/ 244523 w 517202"/>
                    <a:gd name="connsiteY482" fmla="*/ 254051 h 710144"/>
                    <a:gd name="connsiteX483" fmla="*/ 230320 w 517202"/>
                    <a:gd name="connsiteY483" fmla="*/ 135474 h 710144"/>
                    <a:gd name="connsiteX484" fmla="*/ 232155 w 517202"/>
                    <a:gd name="connsiteY484" fmla="*/ 131852 h 710144"/>
                    <a:gd name="connsiteX485" fmla="*/ 231037 w 517202"/>
                    <a:gd name="connsiteY485" fmla="*/ 126330 h 710144"/>
                    <a:gd name="connsiteX486" fmla="*/ 233591 w 517202"/>
                    <a:gd name="connsiteY486" fmla="*/ 122524 h 710144"/>
                    <a:gd name="connsiteX487" fmla="*/ 238299 w 517202"/>
                    <a:gd name="connsiteY487" fmla="*/ 122963 h 710144"/>
                    <a:gd name="connsiteX488" fmla="*/ 242528 w 517202"/>
                    <a:gd name="connsiteY488" fmla="*/ 124032 h 710144"/>
                    <a:gd name="connsiteX489" fmla="*/ 246756 w 517202"/>
                    <a:gd name="connsiteY489" fmla="*/ 124535 h 710144"/>
                    <a:gd name="connsiteX490" fmla="*/ 246677 w 517202"/>
                    <a:gd name="connsiteY490" fmla="*/ 120530 h 710144"/>
                    <a:gd name="connsiteX491" fmla="*/ 242049 w 517202"/>
                    <a:gd name="connsiteY491" fmla="*/ 119006 h 710144"/>
                    <a:gd name="connsiteX492" fmla="*/ 237501 w 517202"/>
                    <a:gd name="connsiteY492" fmla="*/ 116285 h 710144"/>
                    <a:gd name="connsiteX493" fmla="*/ 233910 w 517202"/>
                    <a:gd name="connsiteY493" fmla="*/ 114298 h 710144"/>
                    <a:gd name="connsiteX494" fmla="*/ 230320 w 517202"/>
                    <a:gd name="connsiteY494" fmla="*/ 111577 h 710144"/>
                    <a:gd name="connsiteX495" fmla="*/ 225851 w 517202"/>
                    <a:gd name="connsiteY495" fmla="*/ 111753 h 710144"/>
                    <a:gd name="connsiteX496" fmla="*/ 221781 w 517202"/>
                    <a:gd name="connsiteY496" fmla="*/ 110205 h 710144"/>
                    <a:gd name="connsiteX497" fmla="*/ 218032 w 517202"/>
                    <a:gd name="connsiteY497" fmla="*/ 108138 h 710144"/>
                    <a:gd name="connsiteX498" fmla="*/ 213962 w 517202"/>
                    <a:gd name="connsiteY498" fmla="*/ 106622 h 710144"/>
                    <a:gd name="connsiteX499" fmla="*/ 212207 w 517202"/>
                    <a:gd name="connsiteY499" fmla="*/ 103056 h 710144"/>
                    <a:gd name="connsiteX500" fmla="*/ 211409 w 517202"/>
                    <a:gd name="connsiteY500" fmla="*/ 98109 h 710144"/>
                    <a:gd name="connsiteX501" fmla="*/ 215797 w 517202"/>
                    <a:gd name="connsiteY501" fmla="*/ 96664 h 710144"/>
                    <a:gd name="connsiteX502" fmla="*/ 220745 w 517202"/>
                    <a:gd name="connsiteY502" fmla="*/ 97095 h 710144"/>
                    <a:gd name="connsiteX503" fmla="*/ 225453 w 517202"/>
                    <a:gd name="connsiteY503" fmla="*/ 100063 h 710144"/>
                    <a:gd name="connsiteX504" fmla="*/ 229202 w 517202"/>
                    <a:gd name="connsiteY504" fmla="*/ 103311 h 710144"/>
                    <a:gd name="connsiteX505" fmla="*/ 232952 w 517202"/>
                    <a:gd name="connsiteY505" fmla="*/ 105473 h 710144"/>
                    <a:gd name="connsiteX506" fmla="*/ 234309 w 517202"/>
                    <a:gd name="connsiteY506" fmla="*/ 100789 h 710144"/>
                    <a:gd name="connsiteX507" fmla="*/ 238139 w 517202"/>
                    <a:gd name="connsiteY507" fmla="*/ 96664 h 710144"/>
                    <a:gd name="connsiteX508" fmla="*/ 242608 w 517202"/>
                    <a:gd name="connsiteY508" fmla="*/ 94638 h 710144"/>
                    <a:gd name="connsiteX509" fmla="*/ 247395 w 517202"/>
                    <a:gd name="connsiteY509" fmla="*/ 95037 h 710144"/>
                    <a:gd name="connsiteX510" fmla="*/ 251783 w 517202"/>
                    <a:gd name="connsiteY510" fmla="*/ 96377 h 710144"/>
                    <a:gd name="connsiteX511" fmla="*/ 256730 w 517202"/>
                    <a:gd name="connsiteY511" fmla="*/ 99090 h 710144"/>
                    <a:gd name="connsiteX512" fmla="*/ 261438 w 517202"/>
                    <a:gd name="connsiteY512" fmla="*/ 100215 h 710144"/>
                    <a:gd name="connsiteX513" fmla="*/ 266225 w 517202"/>
                    <a:gd name="connsiteY513" fmla="*/ 102848 h 710144"/>
                    <a:gd name="connsiteX514" fmla="*/ 270055 w 517202"/>
                    <a:gd name="connsiteY514" fmla="*/ 104739 h 710144"/>
                    <a:gd name="connsiteX515" fmla="*/ 274204 w 517202"/>
                    <a:gd name="connsiteY515" fmla="*/ 106526 h 710144"/>
                    <a:gd name="connsiteX516" fmla="*/ 280588 w 517202"/>
                    <a:gd name="connsiteY516" fmla="*/ 108816 h 710144"/>
                    <a:gd name="connsiteX517" fmla="*/ 284578 w 517202"/>
                    <a:gd name="connsiteY517" fmla="*/ 110093 h 710144"/>
                    <a:gd name="connsiteX518" fmla="*/ 289045 w 517202"/>
                    <a:gd name="connsiteY518" fmla="*/ 111122 h 710144"/>
                    <a:gd name="connsiteX519" fmla="*/ 294710 w 517202"/>
                    <a:gd name="connsiteY519" fmla="*/ 113380 h 710144"/>
                    <a:gd name="connsiteX520" fmla="*/ 298620 w 517202"/>
                    <a:gd name="connsiteY520" fmla="*/ 115455 h 710144"/>
                    <a:gd name="connsiteX521" fmla="*/ 302689 w 517202"/>
                    <a:gd name="connsiteY521" fmla="*/ 117992 h 710144"/>
                    <a:gd name="connsiteX522" fmla="*/ 301572 w 517202"/>
                    <a:gd name="connsiteY522" fmla="*/ 114011 h 710144"/>
                    <a:gd name="connsiteX523" fmla="*/ 299737 w 517202"/>
                    <a:gd name="connsiteY523" fmla="*/ 110316 h 710144"/>
                    <a:gd name="connsiteX524" fmla="*/ 297104 w 517202"/>
                    <a:gd name="connsiteY524" fmla="*/ 106790 h 710144"/>
                    <a:gd name="connsiteX525" fmla="*/ 295907 w 517202"/>
                    <a:gd name="connsiteY525" fmla="*/ 102409 h 710144"/>
                    <a:gd name="connsiteX526" fmla="*/ 296227 w 517202"/>
                    <a:gd name="connsiteY526" fmla="*/ 95691 h 710144"/>
                    <a:gd name="connsiteX527" fmla="*/ 299019 w 517202"/>
                    <a:gd name="connsiteY527" fmla="*/ 88941 h 710144"/>
                    <a:gd name="connsiteX528" fmla="*/ 301254 w 517202"/>
                    <a:gd name="connsiteY528" fmla="*/ 85238 h 710144"/>
                    <a:gd name="connsiteX529" fmla="*/ 306041 w 517202"/>
                    <a:gd name="connsiteY529" fmla="*/ 82350 h 710144"/>
                    <a:gd name="connsiteX530" fmla="*/ 310270 w 517202"/>
                    <a:gd name="connsiteY530" fmla="*/ 82892 h 710144"/>
                    <a:gd name="connsiteX531" fmla="*/ 314339 w 517202"/>
                    <a:gd name="connsiteY531" fmla="*/ 84273 h 710144"/>
                    <a:gd name="connsiteX532" fmla="*/ 320722 w 517202"/>
                    <a:gd name="connsiteY532" fmla="*/ 84496 h 710144"/>
                    <a:gd name="connsiteX533" fmla="*/ 319844 w 517202"/>
                    <a:gd name="connsiteY533" fmla="*/ 80594 h 710144"/>
                    <a:gd name="connsiteX534" fmla="*/ 323594 w 517202"/>
                    <a:gd name="connsiteY534" fmla="*/ 82406 h 710144"/>
                    <a:gd name="connsiteX535" fmla="*/ 327664 w 517202"/>
                    <a:gd name="connsiteY535" fmla="*/ 82262 h 710144"/>
                    <a:gd name="connsiteX536" fmla="*/ 327504 w 517202"/>
                    <a:gd name="connsiteY536" fmla="*/ 78137 h 710144"/>
                    <a:gd name="connsiteX537" fmla="*/ 331255 w 517202"/>
                    <a:gd name="connsiteY537" fmla="*/ 76517 h 710144"/>
                    <a:gd name="connsiteX538" fmla="*/ 335803 w 517202"/>
                    <a:gd name="connsiteY538" fmla="*/ 75999 h 710144"/>
                    <a:gd name="connsiteX539" fmla="*/ 336760 w 517202"/>
                    <a:gd name="connsiteY539" fmla="*/ 71865 h 710144"/>
                    <a:gd name="connsiteX540" fmla="*/ 340909 w 517202"/>
                    <a:gd name="connsiteY540" fmla="*/ 70014 h 710144"/>
                    <a:gd name="connsiteX541" fmla="*/ 336042 w 517202"/>
                    <a:gd name="connsiteY541" fmla="*/ 69256 h 710144"/>
                    <a:gd name="connsiteX542" fmla="*/ 334367 w 517202"/>
                    <a:gd name="connsiteY542" fmla="*/ 73421 h 710144"/>
                    <a:gd name="connsiteX543" fmla="*/ 327425 w 517202"/>
                    <a:gd name="connsiteY543" fmla="*/ 70317 h 710144"/>
                    <a:gd name="connsiteX544" fmla="*/ 323036 w 517202"/>
                    <a:gd name="connsiteY544" fmla="*/ 66208 h 710144"/>
                    <a:gd name="connsiteX545" fmla="*/ 320004 w 517202"/>
                    <a:gd name="connsiteY545" fmla="*/ 63096 h 710144"/>
                    <a:gd name="connsiteX546" fmla="*/ 316254 w 517202"/>
                    <a:gd name="connsiteY546" fmla="*/ 60583 h 710144"/>
                    <a:gd name="connsiteX547" fmla="*/ 312265 w 517202"/>
                    <a:gd name="connsiteY547" fmla="*/ 57415 h 710144"/>
                    <a:gd name="connsiteX548" fmla="*/ 310588 w 517202"/>
                    <a:gd name="connsiteY548" fmla="*/ 53673 h 710144"/>
                    <a:gd name="connsiteX549" fmla="*/ 309392 w 517202"/>
                    <a:gd name="connsiteY549" fmla="*/ 49620 h 710144"/>
                    <a:gd name="connsiteX550" fmla="*/ 308913 w 517202"/>
                    <a:gd name="connsiteY550" fmla="*/ 44457 h 710144"/>
                    <a:gd name="connsiteX551" fmla="*/ 309073 w 517202"/>
                    <a:gd name="connsiteY551" fmla="*/ 40460 h 710144"/>
                    <a:gd name="connsiteX552" fmla="*/ 306121 w 517202"/>
                    <a:gd name="connsiteY552" fmla="*/ 37587 h 710144"/>
                    <a:gd name="connsiteX553" fmla="*/ 305641 w 517202"/>
                    <a:gd name="connsiteY553" fmla="*/ 41569 h 710144"/>
                    <a:gd name="connsiteX554" fmla="*/ 303009 w 517202"/>
                    <a:gd name="connsiteY554" fmla="*/ 45726 h 710144"/>
                    <a:gd name="connsiteX555" fmla="*/ 301333 w 517202"/>
                    <a:gd name="connsiteY555" fmla="*/ 50115 h 710144"/>
                    <a:gd name="connsiteX556" fmla="*/ 296227 w 517202"/>
                    <a:gd name="connsiteY556" fmla="*/ 51806 h 710144"/>
                    <a:gd name="connsiteX557" fmla="*/ 291439 w 517202"/>
                    <a:gd name="connsiteY557" fmla="*/ 51208 h 710144"/>
                    <a:gd name="connsiteX558" fmla="*/ 286093 w 517202"/>
                    <a:gd name="connsiteY558" fmla="*/ 49580 h 710144"/>
                    <a:gd name="connsiteX559" fmla="*/ 282821 w 517202"/>
                    <a:gd name="connsiteY559" fmla="*/ 46205 h 710144"/>
                    <a:gd name="connsiteX560" fmla="*/ 277875 w 517202"/>
                    <a:gd name="connsiteY560" fmla="*/ 45000 h 710144"/>
                    <a:gd name="connsiteX561" fmla="*/ 265826 w 517202"/>
                    <a:gd name="connsiteY561" fmla="*/ 42431 h 710144"/>
                    <a:gd name="connsiteX562" fmla="*/ 255852 w 517202"/>
                    <a:gd name="connsiteY562" fmla="*/ 39135 h 710144"/>
                    <a:gd name="connsiteX563" fmla="*/ 251943 w 517202"/>
                    <a:gd name="connsiteY563" fmla="*/ 36742 h 710144"/>
                    <a:gd name="connsiteX564" fmla="*/ 247395 w 517202"/>
                    <a:gd name="connsiteY564" fmla="*/ 34883 h 710144"/>
                    <a:gd name="connsiteX565" fmla="*/ 240772 w 517202"/>
                    <a:gd name="connsiteY565" fmla="*/ 31667 h 710144"/>
                    <a:gd name="connsiteX566" fmla="*/ 236703 w 517202"/>
                    <a:gd name="connsiteY566" fmla="*/ 29520 h 710144"/>
                    <a:gd name="connsiteX567" fmla="*/ 232554 w 517202"/>
                    <a:gd name="connsiteY567" fmla="*/ 27047 h 710144"/>
                    <a:gd name="connsiteX568" fmla="*/ 226968 w 517202"/>
                    <a:gd name="connsiteY568" fmla="*/ 23839 h 710144"/>
                    <a:gd name="connsiteX569" fmla="*/ 223697 w 517202"/>
                    <a:gd name="connsiteY569" fmla="*/ 21382 h 710144"/>
                    <a:gd name="connsiteX570" fmla="*/ 219308 w 517202"/>
                    <a:gd name="connsiteY570" fmla="*/ 18517 h 710144"/>
                    <a:gd name="connsiteX571" fmla="*/ 216197 w 517202"/>
                    <a:gd name="connsiteY571" fmla="*/ 15844 h 710144"/>
                    <a:gd name="connsiteX572" fmla="*/ 208855 w 517202"/>
                    <a:gd name="connsiteY572" fmla="*/ 11336 h 710144"/>
                    <a:gd name="connsiteX573" fmla="*/ 201595 w 517202"/>
                    <a:gd name="connsiteY573" fmla="*/ 6972 h 710144"/>
                    <a:gd name="connsiteX574" fmla="*/ 197924 w 517202"/>
                    <a:gd name="connsiteY574" fmla="*/ 4626 h 710144"/>
                    <a:gd name="connsiteX575" fmla="*/ 193616 w 517202"/>
                    <a:gd name="connsiteY575" fmla="*/ 2791 h 710144"/>
                    <a:gd name="connsiteX576" fmla="*/ 189147 w 517202"/>
                    <a:gd name="connsiteY576" fmla="*/ -2 h 710144"/>
                    <a:gd name="connsiteX577" fmla="*/ 185797 w 517202"/>
                    <a:gd name="connsiteY577" fmla="*/ 2607 h 710144"/>
                    <a:gd name="connsiteX578" fmla="*/ 181248 w 517202"/>
                    <a:gd name="connsiteY578" fmla="*/ 1131 h 710144"/>
                    <a:gd name="connsiteX579" fmla="*/ 183961 w 517202"/>
                    <a:gd name="connsiteY579" fmla="*/ 4522 h 710144"/>
                    <a:gd name="connsiteX580" fmla="*/ 185158 w 517202"/>
                    <a:gd name="connsiteY580" fmla="*/ 9134 h 710144"/>
                    <a:gd name="connsiteX581" fmla="*/ 189786 w 517202"/>
                    <a:gd name="connsiteY581" fmla="*/ 13116 h 710144"/>
                    <a:gd name="connsiteX582" fmla="*/ 193137 w 517202"/>
                    <a:gd name="connsiteY582" fmla="*/ 15844 h 710144"/>
                    <a:gd name="connsiteX583" fmla="*/ 197286 w 517202"/>
                    <a:gd name="connsiteY583" fmla="*/ 19842 h 710144"/>
                    <a:gd name="connsiteX584" fmla="*/ 201834 w 517202"/>
                    <a:gd name="connsiteY584" fmla="*/ 25012 h 710144"/>
                    <a:gd name="connsiteX585" fmla="*/ 204627 w 517202"/>
                    <a:gd name="connsiteY585" fmla="*/ 29026 h 710144"/>
                    <a:gd name="connsiteX586" fmla="*/ 206941 w 517202"/>
                    <a:gd name="connsiteY586" fmla="*/ 33877 h 710144"/>
                    <a:gd name="connsiteX587" fmla="*/ 207500 w 517202"/>
                    <a:gd name="connsiteY587" fmla="*/ 38289 h 710144"/>
                    <a:gd name="connsiteX588" fmla="*/ 209654 w 517202"/>
                    <a:gd name="connsiteY588" fmla="*/ 42231 h 710144"/>
                    <a:gd name="connsiteX589" fmla="*/ 212686 w 517202"/>
                    <a:gd name="connsiteY589" fmla="*/ 46612 h 710144"/>
                    <a:gd name="connsiteX590" fmla="*/ 214521 w 517202"/>
                    <a:gd name="connsiteY590" fmla="*/ 50378 h 710144"/>
                    <a:gd name="connsiteX591" fmla="*/ 213164 w 517202"/>
                    <a:gd name="connsiteY591" fmla="*/ 54511 h 710144"/>
                    <a:gd name="connsiteX592" fmla="*/ 211170 w 517202"/>
                    <a:gd name="connsiteY592" fmla="*/ 58181 h 710144"/>
                    <a:gd name="connsiteX593" fmla="*/ 214282 w 517202"/>
                    <a:gd name="connsiteY593" fmla="*/ 61604 h 710144"/>
                    <a:gd name="connsiteX594" fmla="*/ 216436 w 517202"/>
                    <a:gd name="connsiteY594" fmla="*/ 65059 h 710144"/>
                    <a:gd name="connsiteX595" fmla="*/ 220506 w 517202"/>
                    <a:gd name="connsiteY595" fmla="*/ 68379 h 710144"/>
                    <a:gd name="connsiteX596" fmla="*/ 222101 w 517202"/>
                    <a:gd name="connsiteY596" fmla="*/ 73158 h 710144"/>
                    <a:gd name="connsiteX597" fmla="*/ 219149 w 517202"/>
                    <a:gd name="connsiteY597" fmla="*/ 77483 h 710144"/>
                    <a:gd name="connsiteX598" fmla="*/ 215159 w 517202"/>
                    <a:gd name="connsiteY598" fmla="*/ 76310 h 710144"/>
                    <a:gd name="connsiteX599" fmla="*/ 210850 w 517202"/>
                    <a:gd name="connsiteY599" fmla="*/ 74865 h 710144"/>
                    <a:gd name="connsiteX600" fmla="*/ 205585 w 517202"/>
                    <a:gd name="connsiteY600" fmla="*/ 74451 h 710144"/>
                    <a:gd name="connsiteX601" fmla="*/ 201755 w 517202"/>
                    <a:gd name="connsiteY601" fmla="*/ 72767 h 710144"/>
                    <a:gd name="connsiteX602" fmla="*/ 197366 w 517202"/>
                    <a:gd name="connsiteY602" fmla="*/ 70525 h 710144"/>
                    <a:gd name="connsiteX603" fmla="*/ 192897 w 517202"/>
                    <a:gd name="connsiteY603" fmla="*/ 71171 h 710144"/>
                    <a:gd name="connsiteX604" fmla="*/ 194733 w 517202"/>
                    <a:gd name="connsiteY604" fmla="*/ 74961 h 710144"/>
                    <a:gd name="connsiteX605" fmla="*/ 199361 w 517202"/>
                    <a:gd name="connsiteY605" fmla="*/ 77618 h 710144"/>
                    <a:gd name="connsiteX606" fmla="*/ 203510 w 517202"/>
                    <a:gd name="connsiteY606" fmla="*/ 80946 h 710144"/>
                    <a:gd name="connsiteX607" fmla="*/ 203031 w 517202"/>
                    <a:gd name="connsiteY607" fmla="*/ 85629 h 710144"/>
                    <a:gd name="connsiteX608" fmla="*/ 203670 w 517202"/>
                    <a:gd name="connsiteY608" fmla="*/ 89651 h 710144"/>
                    <a:gd name="connsiteX609" fmla="*/ 199361 w 517202"/>
                    <a:gd name="connsiteY609" fmla="*/ 87975 h 710144"/>
                    <a:gd name="connsiteX610" fmla="*/ 198643 w 517202"/>
                    <a:gd name="connsiteY610" fmla="*/ 91997 h 710144"/>
                    <a:gd name="connsiteX611" fmla="*/ 194334 w 517202"/>
                    <a:gd name="connsiteY611" fmla="*/ 93217 h 710144"/>
                    <a:gd name="connsiteX612" fmla="*/ 195771 w 517202"/>
                    <a:gd name="connsiteY612" fmla="*/ 97279 h 710144"/>
                    <a:gd name="connsiteX613" fmla="*/ 198324 w 517202"/>
                    <a:gd name="connsiteY613" fmla="*/ 100742 h 710144"/>
                    <a:gd name="connsiteX614" fmla="*/ 198961 w 517202"/>
                    <a:gd name="connsiteY614" fmla="*/ 105130 h 710144"/>
                    <a:gd name="connsiteX615" fmla="*/ 201914 w 517202"/>
                    <a:gd name="connsiteY615" fmla="*/ 107843 h 710144"/>
                    <a:gd name="connsiteX616" fmla="*/ 206702 w 517202"/>
                    <a:gd name="connsiteY616" fmla="*/ 110803 h 710144"/>
                    <a:gd name="connsiteX617" fmla="*/ 211808 w 517202"/>
                    <a:gd name="connsiteY617" fmla="*/ 112718 h 710144"/>
                    <a:gd name="connsiteX618" fmla="*/ 215319 w 517202"/>
                    <a:gd name="connsiteY618" fmla="*/ 115455 h 710144"/>
                    <a:gd name="connsiteX619" fmla="*/ 218111 w 517202"/>
                    <a:gd name="connsiteY619" fmla="*/ 119006 h 710144"/>
                    <a:gd name="connsiteX620" fmla="*/ 218829 w 517202"/>
                    <a:gd name="connsiteY620" fmla="*/ 122995 h 710144"/>
                    <a:gd name="connsiteX621" fmla="*/ 219548 w 517202"/>
                    <a:gd name="connsiteY621" fmla="*/ 127017 h 710144"/>
                    <a:gd name="connsiteX622" fmla="*/ 221781 w 517202"/>
                    <a:gd name="connsiteY622" fmla="*/ 130735 h 710144"/>
                    <a:gd name="connsiteX623" fmla="*/ 224973 w 517202"/>
                    <a:gd name="connsiteY623" fmla="*/ 133855 h 710144"/>
                    <a:gd name="connsiteX624" fmla="*/ 229920 w 517202"/>
                    <a:gd name="connsiteY624" fmla="*/ 135323 h 710144"/>
                    <a:gd name="connsiteX625" fmla="*/ 195771 w 517202"/>
                    <a:gd name="connsiteY625" fmla="*/ 113740 h 710144"/>
                    <a:gd name="connsiteX626" fmla="*/ 195052 w 517202"/>
                    <a:gd name="connsiteY626" fmla="*/ 109598 h 710144"/>
                    <a:gd name="connsiteX627" fmla="*/ 195771 w 517202"/>
                    <a:gd name="connsiteY627" fmla="*/ 113740 h 710144"/>
                    <a:gd name="connsiteX628" fmla="*/ 178855 w 517202"/>
                    <a:gd name="connsiteY628" fmla="*/ 12677 h 710144"/>
                    <a:gd name="connsiteX629" fmla="*/ 177418 w 517202"/>
                    <a:gd name="connsiteY629" fmla="*/ 8623 h 710144"/>
                    <a:gd name="connsiteX630" fmla="*/ 173269 w 517202"/>
                    <a:gd name="connsiteY630" fmla="*/ 8145 h 710144"/>
                    <a:gd name="connsiteX631" fmla="*/ 175823 w 517202"/>
                    <a:gd name="connsiteY631" fmla="*/ 11296 h 710144"/>
                    <a:gd name="connsiteX632" fmla="*/ 168960 w 517202"/>
                    <a:gd name="connsiteY632" fmla="*/ 6884 h 710144"/>
                    <a:gd name="connsiteX633" fmla="*/ 166887 w 517202"/>
                    <a:gd name="connsiteY633" fmla="*/ 3086 h 710144"/>
                    <a:gd name="connsiteX634" fmla="*/ 163056 w 517202"/>
                    <a:gd name="connsiteY634" fmla="*/ 860 h 710144"/>
                    <a:gd name="connsiteX635" fmla="*/ 166807 w 517202"/>
                    <a:gd name="connsiteY635" fmla="*/ 4865 h 710144"/>
                    <a:gd name="connsiteX636" fmla="*/ 176860 w 517202"/>
                    <a:gd name="connsiteY636" fmla="*/ 425800 h 710144"/>
                    <a:gd name="connsiteX637" fmla="*/ 173987 w 517202"/>
                    <a:gd name="connsiteY637" fmla="*/ 422721 h 710144"/>
                    <a:gd name="connsiteX638" fmla="*/ 173269 w 517202"/>
                    <a:gd name="connsiteY638" fmla="*/ 418611 h 710144"/>
                    <a:gd name="connsiteX639" fmla="*/ 174786 w 517202"/>
                    <a:gd name="connsiteY639" fmla="*/ 414486 h 710144"/>
                    <a:gd name="connsiteX640" fmla="*/ 176621 w 517202"/>
                    <a:gd name="connsiteY640" fmla="*/ 410896 h 710144"/>
                    <a:gd name="connsiteX641" fmla="*/ 175743 w 517202"/>
                    <a:gd name="connsiteY641" fmla="*/ 406627 h 710144"/>
                    <a:gd name="connsiteX642" fmla="*/ 177897 w 517202"/>
                    <a:gd name="connsiteY642" fmla="*/ 402948 h 710144"/>
                    <a:gd name="connsiteX643" fmla="*/ 182525 w 517202"/>
                    <a:gd name="connsiteY643" fmla="*/ 399605 h 710144"/>
                    <a:gd name="connsiteX644" fmla="*/ 186515 w 517202"/>
                    <a:gd name="connsiteY644" fmla="*/ 398384 h 710144"/>
                    <a:gd name="connsiteX645" fmla="*/ 191142 w 517202"/>
                    <a:gd name="connsiteY645" fmla="*/ 399645 h 710144"/>
                    <a:gd name="connsiteX646" fmla="*/ 196009 w 517202"/>
                    <a:gd name="connsiteY646" fmla="*/ 402294 h 710144"/>
                    <a:gd name="connsiteX647" fmla="*/ 198961 w 517202"/>
                    <a:gd name="connsiteY647" fmla="*/ 405119 h 710144"/>
                    <a:gd name="connsiteX648" fmla="*/ 202313 w 517202"/>
                    <a:gd name="connsiteY648" fmla="*/ 407608 h 710144"/>
                    <a:gd name="connsiteX649" fmla="*/ 202073 w 517202"/>
                    <a:gd name="connsiteY649" fmla="*/ 403387 h 710144"/>
                    <a:gd name="connsiteX650" fmla="*/ 202393 w 517202"/>
                    <a:gd name="connsiteY650" fmla="*/ 398967 h 710144"/>
                    <a:gd name="connsiteX651" fmla="*/ 203670 w 517202"/>
                    <a:gd name="connsiteY651" fmla="*/ 394267 h 710144"/>
                    <a:gd name="connsiteX652" fmla="*/ 206861 w 517202"/>
                    <a:gd name="connsiteY652" fmla="*/ 391738 h 710144"/>
                    <a:gd name="connsiteX653" fmla="*/ 211090 w 517202"/>
                    <a:gd name="connsiteY653" fmla="*/ 388411 h 710144"/>
                    <a:gd name="connsiteX654" fmla="*/ 208457 w 517202"/>
                    <a:gd name="connsiteY654" fmla="*/ 385219 h 710144"/>
                    <a:gd name="connsiteX655" fmla="*/ 205265 w 517202"/>
                    <a:gd name="connsiteY655" fmla="*/ 382466 h 710144"/>
                    <a:gd name="connsiteX656" fmla="*/ 202712 w 517202"/>
                    <a:gd name="connsiteY656" fmla="*/ 378995 h 710144"/>
                    <a:gd name="connsiteX657" fmla="*/ 202553 w 517202"/>
                    <a:gd name="connsiteY657" fmla="*/ 374854 h 710144"/>
                    <a:gd name="connsiteX658" fmla="*/ 198164 w 517202"/>
                    <a:gd name="connsiteY658" fmla="*/ 375453 h 710144"/>
                    <a:gd name="connsiteX659" fmla="*/ 193696 w 517202"/>
                    <a:gd name="connsiteY659" fmla="*/ 374375 h 710144"/>
                    <a:gd name="connsiteX660" fmla="*/ 190344 w 517202"/>
                    <a:gd name="connsiteY660" fmla="*/ 371559 h 710144"/>
                    <a:gd name="connsiteX661" fmla="*/ 186515 w 517202"/>
                    <a:gd name="connsiteY661" fmla="*/ 369787 h 710144"/>
                    <a:gd name="connsiteX662" fmla="*/ 182765 w 517202"/>
                    <a:gd name="connsiteY662" fmla="*/ 371112 h 710144"/>
                    <a:gd name="connsiteX663" fmla="*/ 178775 w 517202"/>
                    <a:gd name="connsiteY663" fmla="*/ 371742 h 710144"/>
                    <a:gd name="connsiteX664" fmla="*/ 175583 w 517202"/>
                    <a:gd name="connsiteY664" fmla="*/ 374982 h 710144"/>
                    <a:gd name="connsiteX665" fmla="*/ 171594 w 517202"/>
                    <a:gd name="connsiteY665" fmla="*/ 373944 h 710144"/>
                    <a:gd name="connsiteX666" fmla="*/ 175344 w 517202"/>
                    <a:gd name="connsiteY666" fmla="*/ 378533 h 710144"/>
                    <a:gd name="connsiteX667" fmla="*/ 174466 w 517202"/>
                    <a:gd name="connsiteY667" fmla="*/ 382498 h 710144"/>
                    <a:gd name="connsiteX668" fmla="*/ 170317 w 517202"/>
                    <a:gd name="connsiteY668" fmla="*/ 383144 h 710144"/>
                    <a:gd name="connsiteX669" fmla="*/ 166327 w 517202"/>
                    <a:gd name="connsiteY669" fmla="*/ 383655 h 710144"/>
                    <a:gd name="connsiteX670" fmla="*/ 162578 w 517202"/>
                    <a:gd name="connsiteY670" fmla="*/ 385003 h 710144"/>
                    <a:gd name="connsiteX671" fmla="*/ 159146 w 517202"/>
                    <a:gd name="connsiteY671" fmla="*/ 381301 h 710144"/>
                    <a:gd name="connsiteX672" fmla="*/ 155875 w 517202"/>
                    <a:gd name="connsiteY672" fmla="*/ 378652 h 710144"/>
                    <a:gd name="connsiteX673" fmla="*/ 153082 w 517202"/>
                    <a:gd name="connsiteY673" fmla="*/ 382570 h 710144"/>
                    <a:gd name="connsiteX674" fmla="*/ 152045 w 517202"/>
                    <a:gd name="connsiteY674" fmla="*/ 386926 h 710144"/>
                    <a:gd name="connsiteX675" fmla="*/ 153641 w 517202"/>
                    <a:gd name="connsiteY675" fmla="*/ 390669 h 710144"/>
                    <a:gd name="connsiteX676" fmla="*/ 151806 w 517202"/>
                    <a:gd name="connsiteY676" fmla="*/ 394530 h 710144"/>
                    <a:gd name="connsiteX677" fmla="*/ 148774 w 517202"/>
                    <a:gd name="connsiteY677" fmla="*/ 398001 h 710144"/>
                    <a:gd name="connsiteX678" fmla="*/ 145582 w 517202"/>
                    <a:gd name="connsiteY678" fmla="*/ 400555 h 710144"/>
                    <a:gd name="connsiteX679" fmla="*/ 141991 w 517202"/>
                    <a:gd name="connsiteY679" fmla="*/ 402334 h 710144"/>
                    <a:gd name="connsiteX680" fmla="*/ 146060 w 517202"/>
                    <a:gd name="connsiteY680" fmla="*/ 401416 h 710144"/>
                    <a:gd name="connsiteX681" fmla="*/ 149970 w 517202"/>
                    <a:gd name="connsiteY681" fmla="*/ 402980 h 710144"/>
                    <a:gd name="connsiteX682" fmla="*/ 152923 w 517202"/>
                    <a:gd name="connsiteY682" fmla="*/ 406060 h 710144"/>
                    <a:gd name="connsiteX683" fmla="*/ 156354 w 517202"/>
                    <a:gd name="connsiteY683" fmla="*/ 408542 h 710144"/>
                    <a:gd name="connsiteX684" fmla="*/ 157311 w 517202"/>
                    <a:gd name="connsiteY684" fmla="*/ 412467 h 710144"/>
                    <a:gd name="connsiteX685" fmla="*/ 154678 w 517202"/>
                    <a:gd name="connsiteY685" fmla="*/ 415667 h 710144"/>
                    <a:gd name="connsiteX686" fmla="*/ 159146 w 517202"/>
                    <a:gd name="connsiteY686" fmla="*/ 417215 h 710144"/>
                    <a:gd name="connsiteX687" fmla="*/ 162498 w 517202"/>
                    <a:gd name="connsiteY687" fmla="*/ 419369 h 710144"/>
                    <a:gd name="connsiteX688" fmla="*/ 166567 w 517202"/>
                    <a:gd name="connsiteY688" fmla="*/ 420622 h 710144"/>
                    <a:gd name="connsiteX689" fmla="*/ 169280 w 517202"/>
                    <a:gd name="connsiteY689" fmla="*/ 424739 h 710144"/>
                    <a:gd name="connsiteX690" fmla="*/ 173509 w 517202"/>
                    <a:gd name="connsiteY690" fmla="*/ 423670 h 710144"/>
                    <a:gd name="connsiteX691" fmla="*/ 148534 w 517202"/>
                    <a:gd name="connsiteY691" fmla="*/ 505663 h 710144"/>
                    <a:gd name="connsiteX692" fmla="*/ 149332 w 517202"/>
                    <a:gd name="connsiteY692" fmla="*/ 501641 h 710144"/>
                    <a:gd name="connsiteX693" fmla="*/ 149492 w 517202"/>
                    <a:gd name="connsiteY693" fmla="*/ 497412 h 710144"/>
                    <a:gd name="connsiteX694" fmla="*/ 148135 w 517202"/>
                    <a:gd name="connsiteY694" fmla="*/ 491460 h 710144"/>
                    <a:gd name="connsiteX695" fmla="*/ 145742 w 517202"/>
                    <a:gd name="connsiteY695" fmla="*/ 494843 h 710144"/>
                    <a:gd name="connsiteX696" fmla="*/ 147177 w 517202"/>
                    <a:gd name="connsiteY696" fmla="*/ 498641 h 710144"/>
                    <a:gd name="connsiteX697" fmla="*/ 147177 w 517202"/>
                    <a:gd name="connsiteY697" fmla="*/ 503660 h 710144"/>
                    <a:gd name="connsiteX698" fmla="*/ 139678 w 517202"/>
                    <a:gd name="connsiteY698" fmla="*/ 509597 h 710144"/>
                    <a:gd name="connsiteX699" fmla="*/ 142550 w 517202"/>
                    <a:gd name="connsiteY699" fmla="*/ 506612 h 710144"/>
                    <a:gd name="connsiteX700" fmla="*/ 139438 w 517202"/>
                    <a:gd name="connsiteY700" fmla="*/ 503437 h 710144"/>
                    <a:gd name="connsiteX701" fmla="*/ 135688 w 517202"/>
                    <a:gd name="connsiteY701" fmla="*/ 501426 h 710144"/>
                    <a:gd name="connsiteX702" fmla="*/ 134731 w 517202"/>
                    <a:gd name="connsiteY702" fmla="*/ 506517 h 710144"/>
                    <a:gd name="connsiteX703" fmla="*/ 138880 w 517202"/>
                    <a:gd name="connsiteY703" fmla="*/ 509565 h 710144"/>
                    <a:gd name="connsiteX704" fmla="*/ 49993 w 517202"/>
                    <a:gd name="connsiteY704" fmla="*/ 380033 h 710144"/>
                    <a:gd name="connsiteX705" fmla="*/ 50871 w 517202"/>
                    <a:gd name="connsiteY705" fmla="*/ 375780 h 710144"/>
                    <a:gd name="connsiteX706" fmla="*/ 49116 w 517202"/>
                    <a:gd name="connsiteY706" fmla="*/ 372093 h 710144"/>
                    <a:gd name="connsiteX707" fmla="*/ 47359 w 517202"/>
                    <a:gd name="connsiteY707" fmla="*/ 375899 h 710144"/>
                    <a:gd name="connsiteX708" fmla="*/ 49434 w 517202"/>
                    <a:gd name="connsiteY708" fmla="*/ 379386 h 710144"/>
                    <a:gd name="connsiteX709" fmla="*/ 103852 w 517202"/>
                    <a:gd name="connsiteY709" fmla="*/ 447025 h 710144"/>
                    <a:gd name="connsiteX710" fmla="*/ 102894 w 517202"/>
                    <a:gd name="connsiteY710" fmla="*/ 442732 h 710144"/>
                    <a:gd name="connsiteX711" fmla="*/ 103532 w 517202"/>
                    <a:gd name="connsiteY711" fmla="*/ 446706 h 710144"/>
                    <a:gd name="connsiteX712" fmla="*/ 96750 w 517202"/>
                    <a:gd name="connsiteY712" fmla="*/ 462744 h 710144"/>
                    <a:gd name="connsiteX713" fmla="*/ 97708 w 517202"/>
                    <a:gd name="connsiteY713" fmla="*/ 458610 h 710144"/>
                    <a:gd name="connsiteX714" fmla="*/ 95873 w 517202"/>
                    <a:gd name="connsiteY714" fmla="*/ 462313 h 710144"/>
                    <a:gd name="connsiteX715" fmla="*/ 98585 w 517202"/>
                    <a:gd name="connsiteY715" fmla="*/ 443690 h 710144"/>
                    <a:gd name="connsiteX716" fmla="*/ 101378 w 517202"/>
                    <a:gd name="connsiteY716" fmla="*/ 440075 h 710144"/>
                    <a:gd name="connsiteX717" fmla="*/ 100979 w 517202"/>
                    <a:gd name="connsiteY717" fmla="*/ 435902 h 710144"/>
                    <a:gd name="connsiteX718" fmla="*/ 105208 w 517202"/>
                    <a:gd name="connsiteY718" fmla="*/ 436436 h 710144"/>
                    <a:gd name="connsiteX719" fmla="*/ 106644 w 517202"/>
                    <a:gd name="connsiteY719" fmla="*/ 432248 h 710144"/>
                    <a:gd name="connsiteX720" fmla="*/ 102655 w 517202"/>
                    <a:gd name="connsiteY720" fmla="*/ 432615 h 710144"/>
                    <a:gd name="connsiteX721" fmla="*/ 98585 w 517202"/>
                    <a:gd name="connsiteY721" fmla="*/ 431665 h 710144"/>
                    <a:gd name="connsiteX722" fmla="*/ 94356 w 517202"/>
                    <a:gd name="connsiteY722" fmla="*/ 432343 h 710144"/>
                    <a:gd name="connsiteX723" fmla="*/ 95075 w 517202"/>
                    <a:gd name="connsiteY723" fmla="*/ 436476 h 710144"/>
                    <a:gd name="connsiteX724" fmla="*/ 97308 w 517202"/>
                    <a:gd name="connsiteY724" fmla="*/ 439812 h 710144"/>
                    <a:gd name="connsiteX725" fmla="*/ 98346 w 517202"/>
                    <a:gd name="connsiteY725" fmla="*/ 443666 h 710144"/>
                    <a:gd name="connsiteX726" fmla="*/ 66909 w 517202"/>
                    <a:gd name="connsiteY726" fmla="*/ 410768 h 710144"/>
                    <a:gd name="connsiteX727" fmla="*/ 69222 w 517202"/>
                    <a:gd name="connsiteY727" fmla="*/ 407313 h 710144"/>
                    <a:gd name="connsiteX728" fmla="*/ 68983 w 517202"/>
                    <a:gd name="connsiteY728" fmla="*/ 403315 h 710144"/>
                    <a:gd name="connsiteX729" fmla="*/ 64994 w 517202"/>
                    <a:gd name="connsiteY729" fmla="*/ 402278 h 710144"/>
                    <a:gd name="connsiteX730" fmla="*/ 66829 w 517202"/>
                    <a:gd name="connsiteY730" fmla="*/ 406004 h 710144"/>
                    <a:gd name="connsiteX731" fmla="*/ 67467 w 517202"/>
                    <a:gd name="connsiteY731" fmla="*/ 410385 h 710144"/>
                    <a:gd name="connsiteX732" fmla="*/ 205665 w 517202"/>
                    <a:gd name="connsiteY732" fmla="*/ 376514 h 710144"/>
                    <a:gd name="connsiteX733" fmla="*/ 210771 w 517202"/>
                    <a:gd name="connsiteY733" fmla="*/ 373905 h 710144"/>
                    <a:gd name="connsiteX734" fmla="*/ 207260 w 517202"/>
                    <a:gd name="connsiteY734" fmla="*/ 369460 h 710144"/>
                    <a:gd name="connsiteX735" fmla="*/ 208217 w 517202"/>
                    <a:gd name="connsiteY735" fmla="*/ 364426 h 710144"/>
                    <a:gd name="connsiteX736" fmla="*/ 204866 w 517202"/>
                    <a:gd name="connsiteY736" fmla="*/ 366835 h 710144"/>
                    <a:gd name="connsiteX737" fmla="*/ 203430 w 517202"/>
                    <a:gd name="connsiteY737" fmla="*/ 371822 h 710144"/>
                    <a:gd name="connsiteX738" fmla="*/ 205026 w 517202"/>
                    <a:gd name="connsiteY738" fmla="*/ 375724 h 710144"/>
                    <a:gd name="connsiteX739" fmla="*/ 69382 w 517202"/>
                    <a:gd name="connsiteY739" fmla="*/ 392799 h 710144"/>
                    <a:gd name="connsiteX740" fmla="*/ 69222 w 517202"/>
                    <a:gd name="connsiteY740" fmla="*/ 388730 h 710144"/>
                    <a:gd name="connsiteX741" fmla="*/ 69382 w 517202"/>
                    <a:gd name="connsiteY741" fmla="*/ 392799 h 710144"/>
                    <a:gd name="connsiteX742" fmla="*/ 128427 w 517202"/>
                    <a:gd name="connsiteY742" fmla="*/ 580610 h 710144"/>
                    <a:gd name="connsiteX743" fmla="*/ 130422 w 517202"/>
                    <a:gd name="connsiteY743" fmla="*/ 576956 h 710144"/>
                    <a:gd name="connsiteX744" fmla="*/ 132017 w 517202"/>
                    <a:gd name="connsiteY744" fmla="*/ 573102 h 710144"/>
                    <a:gd name="connsiteX745" fmla="*/ 135209 w 517202"/>
                    <a:gd name="connsiteY745" fmla="*/ 569950 h 710144"/>
                    <a:gd name="connsiteX746" fmla="*/ 130981 w 517202"/>
                    <a:gd name="connsiteY746" fmla="*/ 568689 h 710144"/>
                    <a:gd name="connsiteX747" fmla="*/ 128107 w 517202"/>
                    <a:gd name="connsiteY747" fmla="*/ 571594 h 710144"/>
                    <a:gd name="connsiteX748" fmla="*/ 123160 w 517202"/>
                    <a:gd name="connsiteY748" fmla="*/ 573477 h 710144"/>
                    <a:gd name="connsiteX749" fmla="*/ 124038 w 517202"/>
                    <a:gd name="connsiteY749" fmla="*/ 577498 h 710144"/>
                    <a:gd name="connsiteX750" fmla="*/ 127469 w 517202"/>
                    <a:gd name="connsiteY750" fmla="*/ 579980 h 710144"/>
                    <a:gd name="connsiteX751" fmla="*/ 127549 w 517202"/>
                    <a:gd name="connsiteY751" fmla="*/ 582278 h 710144"/>
                    <a:gd name="connsiteX752" fmla="*/ 124597 w 517202"/>
                    <a:gd name="connsiteY752" fmla="*/ 579525 h 710144"/>
                    <a:gd name="connsiteX753" fmla="*/ 127549 w 517202"/>
                    <a:gd name="connsiteY753" fmla="*/ 582278 h 710144"/>
                    <a:gd name="connsiteX754" fmla="*/ 120528 w 517202"/>
                    <a:gd name="connsiteY754" fmla="*/ 595746 h 710144"/>
                    <a:gd name="connsiteX755" fmla="*/ 122363 w 517202"/>
                    <a:gd name="connsiteY755" fmla="*/ 592124 h 710144"/>
                    <a:gd name="connsiteX756" fmla="*/ 119570 w 517202"/>
                    <a:gd name="connsiteY756" fmla="*/ 589220 h 710144"/>
                    <a:gd name="connsiteX757" fmla="*/ 118693 w 517202"/>
                    <a:gd name="connsiteY757" fmla="*/ 593249 h 710144"/>
                    <a:gd name="connsiteX758" fmla="*/ 113107 w 517202"/>
                    <a:gd name="connsiteY758" fmla="*/ 606949 h 710144"/>
                    <a:gd name="connsiteX759" fmla="*/ 116378 w 517202"/>
                    <a:gd name="connsiteY759" fmla="*/ 603390 h 710144"/>
                    <a:gd name="connsiteX760" fmla="*/ 111751 w 517202"/>
                    <a:gd name="connsiteY760" fmla="*/ 604523 h 710144"/>
                    <a:gd name="connsiteX761" fmla="*/ 188270 w 517202"/>
                    <a:gd name="connsiteY761" fmla="*/ 368926 h 710144"/>
                    <a:gd name="connsiteX762" fmla="*/ 190025 w 517202"/>
                    <a:gd name="connsiteY762" fmla="*/ 364713 h 710144"/>
                    <a:gd name="connsiteX763" fmla="*/ 185557 w 517202"/>
                    <a:gd name="connsiteY763" fmla="*/ 365511 h 710144"/>
                    <a:gd name="connsiteX764" fmla="*/ 188270 w 517202"/>
                    <a:gd name="connsiteY764" fmla="*/ 368926 h 710144"/>
                    <a:gd name="connsiteX765" fmla="*/ 62759 w 517202"/>
                    <a:gd name="connsiteY765" fmla="*/ 422721 h 710144"/>
                    <a:gd name="connsiteX766" fmla="*/ 62440 w 517202"/>
                    <a:gd name="connsiteY766" fmla="*/ 418452 h 710144"/>
                    <a:gd name="connsiteX767" fmla="*/ 60765 w 517202"/>
                    <a:gd name="connsiteY767" fmla="*/ 414797 h 710144"/>
                    <a:gd name="connsiteX768" fmla="*/ 59009 w 517202"/>
                    <a:gd name="connsiteY768" fmla="*/ 418380 h 710144"/>
                    <a:gd name="connsiteX769" fmla="*/ 61802 w 517202"/>
                    <a:gd name="connsiteY769" fmla="*/ 421364 h 710144"/>
                    <a:gd name="connsiteX770" fmla="*/ 57653 w 517202"/>
                    <a:gd name="connsiteY770" fmla="*/ 430763 h 710144"/>
                    <a:gd name="connsiteX771" fmla="*/ 58530 w 517202"/>
                    <a:gd name="connsiteY771" fmla="*/ 426798 h 710144"/>
                    <a:gd name="connsiteX772" fmla="*/ 55658 w 517202"/>
                    <a:gd name="connsiteY772" fmla="*/ 423207 h 710144"/>
                    <a:gd name="connsiteX773" fmla="*/ 51748 w 517202"/>
                    <a:gd name="connsiteY773" fmla="*/ 423670 h 710144"/>
                    <a:gd name="connsiteX774" fmla="*/ 53185 w 517202"/>
                    <a:gd name="connsiteY774" fmla="*/ 427516 h 710144"/>
                    <a:gd name="connsiteX775" fmla="*/ 56456 w 517202"/>
                    <a:gd name="connsiteY775" fmla="*/ 429854 h 710144"/>
                    <a:gd name="connsiteX776" fmla="*/ 145263 w 517202"/>
                    <a:gd name="connsiteY776" fmla="*/ 380559 h 710144"/>
                    <a:gd name="connsiteX777" fmla="*/ 143587 w 517202"/>
                    <a:gd name="connsiteY777" fmla="*/ 376921 h 710144"/>
                    <a:gd name="connsiteX778" fmla="*/ 145263 w 517202"/>
                    <a:gd name="connsiteY778" fmla="*/ 380559 h 710144"/>
                    <a:gd name="connsiteX779" fmla="*/ 142949 w 517202"/>
                    <a:gd name="connsiteY779" fmla="*/ 387988 h 710144"/>
                    <a:gd name="connsiteX780" fmla="*/ 139518 w 517202"/>
                    <a:gd name="connsiteY780" fmla="*/ 384852 h 710144"/>
                    <a:gd name="connsiteX781" fmla="*/ 142630 w 517202"/>
                    <a:gd name="connsiteY781" fmla="*/ 387445 h 710144"/>
                    <a:gd name="connsiteX782" fmla="*/ 140955 w 517202"/>
                    <a:gd name="connsiteY782" fmla="*/ 378533 h 710144"/>
                    <a:gd name="connsiteX783" fmla="*/ 141033 w 517202"/>
                    <a:gd name="connsiteY783" fmla="*/ 374519 h 710144"/>
                    <a:gd name="connsiteX784" fmla="*/ 140955 w 517202"/>
                    <a:gd name="connsiteY784" fmla="*/ 378533 h 710144"/>
                    <a:gd name="connsiteX785" fmla="*/ 132576 w 517202"/>
                    <a:gd name="connsiteY785" fmla="*/ 310455 h 710144"/>
                    <a:gd name="connsiteX786" fmla="*/ 134491 w 517202"/>
                    <a:gd name="connsiteY786" fmla="*/ 306753 h 710144"/>
                    <a:gd name="connsiteX787" fmla="*/ 130502 w 517202"/>
                    <a:gd name="connsiteY787" fmla="*/ 304327 h 710144"/>
                    <a:gd name="connsiteX788" fmla="*/ 129784 w 517202"/>
                    <a:gd name="connsiteY788" fmla="*/ 308684 h 710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</a:cxnLst>
                  <a:rect l="l" t="t" r="r" b="b"/>
                  <a:pathLst>
                    <a:path w="517202" h="710144">
                      <a:moveTo>
                        <a:pt x="51110" y="372931"/>
                      </a:moveTo>
                      <a:lnTo>
                        <a:pt x="50153" y="369029"/>
                      </a:lnTo>
                      <a:lnTo>
                        <a:pt x="50951" y="364577"/>
                      </a:lnTo>
                      <a:lnTo>
                        <a:pt x="49514" y="360699"/>
                      </a:lnTo>
                      <a:lnTo>
                        <a:pt x="45445" y="361058"/>
                      </a:lnTo>
                      <a:lnTo>
                        <a:pt x="47280" y="364992"/>
                      </a:lnTo>
                      <a:lnTo>
                        <a:pt x="47439" y="368990"/>
                      </a:lnTo>
                      <a:lnTo>
                        <a:pt x="50711" y="371407"/>
                      </a:lnTo>
                      <a:close/>
                      <a:moveTo>
                        <a:pt x="133214" y="483800"/>
                      </a:moveTo>
                      <a:lnTo>
                        <a:pt x="136246" y="480896"/>
                      </a:lnTo>
                      <a:lnTo>
                        <a:pt x="140236" y="478502"/>
                      </a:lnTo>
                      <a:lnTo>
                        <a:pt x="142869" y="474162"/>
                      </a:lnTo>
                      <a:lnTo>
                        <a:pt x="138321" y="471640"/>
                      </a:lnTo>
                      <a:lnTo>
                        <a:pt x="139518" y="467611"/>
                      </a:lnTo>
                      <a:lnTo>
                        <a:pt x="143667" y="469374"/>
                      </a:lnTo>
                      <a:lnTo>
                        <a:pt x="147657" y="471497"/>
                      </a:lnTo>
                      <a:lnTo>
                        <a:pt x="147497" y="467307"/>
                      </a:lnTo>
                      <a:lnTo>
                        <a:pt x="147577" y="462360"/>
                      </a:lnTo>
                      <a:lnTo>
                        <a:pt x="146140" y="458435"/>
                      </a:lnTo>
                      <a:lnTo>
                        <a:pt x="144066" y="454365"/>
                      </a:lnTo>
                      <a:lnTo>
                        <a:pt x="143348" y="450049"/>
                      </a:lnTo>
                      <a:lnTo>
                        <a:pt x="142710" y="444384"/>
                      </a:lnTo>
                      <a:lnTo>
                        <a:pt x="142071" y="439381"/>
                      </a:lnTo>
                      <a:lnTo>
                        <a:pt x="142390" y="434769"/>
                      </a:lnTo>
                      <a:lnTo>
                        <a:pt x="141593" y="430149"/>
                      </a:lnTo>
                      <a:lnTo>
                        <a:pt x="143028" y="426415"/>
                      </a:lnTo>
                      <a:lnTo>
                        <a:pt x="145502" y="423207"/>
                      </a:lnTo>
                      <a:lnTo>
                        <a:pt x="144864" y="419258"/>
                      </a:lnTo>
                      <a:lnTo>
                        <a:pt x="141513" y="417071"/>
                      </a:lnTo>
                      <a:lnTo>
                        <a:pt x="142949" y="413209"/>
                      </a:lnTo>
                      <a:lnTo>
                        <a:pt x="138800" y="413465"/>
                      </a:lnTo>
                      <a:lnTo>
                        <a:pt x="137443" y="409563"/>
                      </a:lnTo>
                      <a:lnTo>
                        <a:pt x="133693" y="407959"/>
                      </a:lnTo>
                      <a:lnTo>
                        <a:pt x="129624" y="407648"/>
                      </a:lnTo>
                      <a:lnTo>
                        <a:pt x="125315" y="405270"/>
                      </a:lnTo>
                      <a:lnTo>
                        <a:pt x="128906" y="403475"/>
                      </a:lnTo>
                      <a:lnTo>
                        <a:pt x="129384" y="398201"/>
                      </a:lnTo>
                      <a:lnTo>
                        <a:pt x="126512" y="394866"/>
                      </a:lnTo>
                      <a:lnTo>
                        <a:pt x="122922" y="393198"/>
                      </a:lnTo>
                      <a:lnTo>
                        <a:pt x="119650" y="396517"/>
                      </a:lnTo>
                      <a:lnTo>
                        <a:pt x="115421" y="396709"/>
                      </a:lnTo>
                      <a:lnTo>
                        <a:pt x="110634" y="395233"/>
                      </a:lnTo>
                      <a:lnTo>
                        <a:pt x="106006" y="391778"/>
                      </a:lnTo>
                      <a:lnTo>
                        <a:pt x="104889" y="387621"/>
                      </a:lnTo>
                      <a:lnTo>
                        <a:pt x="102495" y="384062"/>
                      </a:lnTo>
                      <a:lnTo>
                        <a:pt x="98745" y="385562"/>
                      </a:lnTo>
                      <a:lnTo>
                        <a:pt x="93798" y="384948"/>
                      </a:lnTo>
                      <a:lnTo>
                        <a:pt x="89968" y="386583"/>
                      </a:lnTo>
                      <a:lnTo>
                        <a:pt x="90127" y="391251"/>
                      </a:lnTo>
                      <a:lnTo>
                        <a:pt x="87096" y="394227"/>
                      </a:lnTo>
                      <a:lnTo>
                        <a:pt x="83027" y="395288"/>
                      </a:lnTo>
                      <a:lnTo>
                        <a:pt x="83744" y="399302"/>
                      </a:lnTo>
                      <a:lnTo>
                        <a:pt x="79755" y="401017"/>
                      </a:lnTo>
                      <a:lnTo>
                        <a:pt x="77042" y="397985"/>
                      </a:lnTo>
                      <a:lnTo>
                        <a:pt x="75047" y="401632"/>
                      </a:lnTo>
                      <a:lnTo>
                        <a:pt x="78000" y="404536"/>
                      </a:lnTo>
                      <a:lnTo>
                        <a:pt x="73531" y="404648"/>
                      </a:lnTo>
                      <a:lnTo>
                        <a:pt x="69621" y="403746"/>
                      </a:lnTo>
                      <a:lnTo>
                        <a:pt x="71376" y="407489"/>
                      </a:lnTo>
                      <a:lnTo>
                        <a:pt x="74648" y="409962"/>
                      </a:lnTo>
                      <a:lnTo>
                        <a:pt x="78398" y="411494"/>
                      </a:lnTo>
                      <a:lnTo>
                        <a:pt x="81590" y="414454"/>
                      </a:lnTo>
                      <a:lnTo>
                        <a:pt x="85420" y="416433"/>
                      </a:lnTo>
                      <a:lnTo>
                        <a:pt x="87255" y="420143"/>
                      </a:lnTo>
                      <a:lnTo>
                        <a:pt x="83185" y="421029"/>
                      </a:lnTo>
                      <a:lnTo>
                        <a:pt x="82069" y="416928"/>
                      </a:lnTo>
                      <a:lnTo>
                        <a:pt x="78797" y="414486"/>
                      </a:lnTo>
                      <a:lnTo>
                        <a:pt x="74728" y="414861"/>
                      </a:lnTo>
                      <a:lnTo>
                        <a:pt x="77281" y="418085"/>
                      </a:lnTo>
                      <a:lnTo>
                        <a:pt x="80632" y="421803"/>
                      </a:lnTo>
                      <a:lnTo>
                        <a:pt x="84462" y="423989"/>
                      </a:lnTo>
                      <a:lnTo>
                        <a:pt x="86457" y="428042"/>
                      </a:lnTo>
                      <a:lnTo>
                        <a:pt x="89329" y="425114"/>
                      </a:lnTo>
                      <a:lnTo>
                        <a:pt x="93558" y="423574"/>
                      </a:lnTo>
                      <a:lnTo>
                        <a:pt x="96111" y="426750"/>
                      </a:lnTo>
                      <a:lnTo>
                        <a:pt x="100101" y="428170"/>
                      </a:lnTo>
                      <a:lnTo>
                        <a:pt x="100979" y="423830"/>
                      </a:lnTo>
                      <a:lnTo>
                        <a:pt x="97548" y="420718"/>
                      </a:lnTo>
                      <a:lnTo>
                        <a:pt x="92841" y="419840"/>
                      </a:lnTo>
                      <a:lnTo>
                        <a:pt x="91963" y="415906"/>
                      </a:lnTo>
                      <a:lnTo>
                        <a:pt x="89011" y="412874"/>
                      </a:lnTo>
                      <a:lnTo>
                        <a:pt x="91324" y="409619"/>
                      </a:lnTo>
                      <a:lnTo>
                        <a:pt x="94835" y="411662"/>
                      </a:lnTo>
                      <a:lnTo>
                        <a:pt x="98505" y="414662"/>
                      </a:lnTo>
                      <a:lnTo>
                        <a:pt x="100580" y="418930"/>
                      </a:lnTo>
                      <a:lnTo>
                        <a:pt x="104011" y="421364"/>
                      </a:lnTo>
                      <a:lnTo>
                        <a:pt x="107122" y="423846"/>
                      </a:lnTo>
                      <a:lnTo>
                        <a:pt x="106325" y="427819"/>
                      </a:lnTo>
                      <a:lnTo>
                        <a:pt x="110234" y="428761"/>
                      </a:lnTo>
                      <a:lnTo>
                        <a:pt x="110075" y="432910"/>
                      </a:lnTo>
                      <a:lnTo>
                        <a:pt x="109596" y="437953"/>
                      </a:lnTo>
                      <a:lnTo>
                        <a:pt x="109996" y="442086"/>
                      </a:lnTo>
                      <a:lnTo>
                        <a:pt x="108559" y="445844"/>
                      </a:lnTo>
                      <a:lnTo>
                        <a:pt x="104170" y="446474"/>
                      </a:lnTo>
                      <a:lnTo>
                        <a:pt x="105926" y="450192"/>
                      </a:lnTo>
                      <a:lnTo>
                        <a:pt x="108320" y="454318"/>
                      </a:lnTo>
                      <a:lnTo>
                        <a:pt x="109357" y="458443"/>
                      </a:lnTo>
                      <a:lnTo>
                        <a:pt x="113666" y="461140"/>
                      </a:lnTo>
                      <a:lnTo>
                        <a:pt x="116458" y="466677"/>
                      </a:lnTo>
                      <a:lnTo>
                        <a:pt x="114543" y="470212"/>
                      </a:lnTo>
                      <a:lnTo>
                        <a:pt x="116059" y="474130"/>
                      </a:lnTo>
                      <a:lnTo>
                        <a:pt x="121964" y="475199"/>
                      </a:lnTo>
                      <a:lnTo>
                        <a:pt x="126193" y="476850"/>
                      </a:lnTo>
                      <a:lnTo>
                        <a:pt x="129784" y="474616"/>
                      </a:lnTo>
                      <a:lnTo>
                        <a:pt x="126033" y="472789"/>
                      </a:lnTo>
                      <a:lnTo>
                        <a:pt x="122522" y="467906"/>
                      </a:lnTo>
                      <a:lnTo>
                        <a:pt x="122283" y="463470"/>
                      </a:lnTo>
                      <a:lnTo>
                        <a:pt x="123959" y="458898"/>
                      </a:lnTo>
                      <a:lnTo>
                        <a:pt x="127709" y="460294"/>
                      </a:lnTo>
                      <a:lnTo>
                        <a:pt x="128746" y="464188"/>
                      </a:lnTo>
                      <a:lnTo>
                        <a:pt x="125075" y="462472"/>
                      </a:lnTo>
                      <a:lnTo>
                        <a:pt x="127469" y="467236"/>
                      </a:lnTo>
                      <a:lnTo>
                        <a:pt x="130661" y="469988"/>
                      </a:lnTo>
                      <a:lnTo>
                        <a:pt x="133054" y="473802"/>
                      </a:lnTo>
                      <a:lnTo>
                        <a:pt x="133534" y="479691"/>
                      </a:lnTo>
                      <a:lnTo>
                        <a:pt x="133214" y="483800"/>
                      </a:lnTo>
                      <a:close/>
                      <a:moveTo>
                        <a:pt x="72254" y="641778"/>
                      </a:moveTo>
                      <a:lnTo>
                        <a:pt x="68744" y="638961"/>
                      </a:lnTo>
                      <a:lnTo>
                        <a:pt x="72254" y="641778"/>
                      </a:lnTo>
                      <a:close/>
                      <a:moveTo>
                        <a:pt x="99782" y="649039"/>
                      </a:moveTo>
                      <a:lnTo>
                        <a:pt x="103293" y="645935"/>
                      </a:lnTo>
                      <a:lnTo>
                        <a:pt x="101617" y="642296"/>
                      </a:lnTo>
                      <a:lnTo>
                        <a:pt x="105208" y="640126"/>
                      </a:lnTo>
                      <a:lnTo>
                        <a:pt x="101697" y="638123"/>
                      </a:lnTo>
                      <a:lnTo>
                        <a:pt x="105128" y="635322"/>
                      </a:lnTo>
                      <a:lnTo>
                        <a:pt x="108399" y="632953"/>
                      </a:lnTo>
                      <a:lnTo>
                        <a:pt x="110793" y="629378"/>
                      </a:lnTo>
                      <a:lnTo>
                        <a:pt x="111591" y="625309"/>
                      </a:lnTo>
                      <a:lnTo>
                        <a:pt x="108958" y="622253"/>
                      </a:lnTo>
                      <a:lnTo>
                        <a:pt x="107761" y="626354"/>
                      </a:lnTo>
                      <a:lnTo>
                        <a:pt x="105767" y="629889"/>
                      </a:lnTo>
                      <a:lnTo>
                        <a:pt x="102096" y="628189"/>
                      </a:lnTo>
                      <a:lnTo>
                        <a:pt x="103452" y="632993"/>
                      </a:lnTo>
                      <a:lnTo>
                        <a:pt x="99623" y="636487"/>
                      </a:lnTo>
                      <a:lnTo>
                        <a:pt x="99383" y="640780"/>
                      </a:lnTo>
                      <a:lnTo>
                        <a:pt x="97229" y="644698"/>
                      </a:lnTo>
                      <a:lnTo>
                        <a:pt x="99143" y="648831"/>
                      </a:lnTo>
                      <a:close/>
                      <a:moveTo>
                        <a:pt x="517326" y="631133"/>
                      </a:moveTo>
                      <a:lnTo>
                        <a:pt x="515092" y="627758"/>
                      </a:lnTo>
                      <a:lnTo>
                        <a:pt x="517326" y="631133"/>
                      </a:lnTo>
                      <a:close/>
                      <a:moveTo>
                        <a:pt x="367479" y="414901"/>
                      </a:moveTo>
                      <a:lnTo>
                        <a:pt x="364129" y="411143"/>
                      </a:lnTo>
                      <a:lnTo>
                        <a:pt x="366921" y="414494"/>
                      </a:lnTo>
                      <a:close/>
                      <a:moveTo>
                        <a:pt x="245640" y="401887"/>
                      </a:moveTo>
                      <a:lnTo>
                        <a:pt x="248432" y="397523"/>
                      </a:lnTo>
                      <a:lnTo>
                        <a:pt x="248592" y="393485"/>
                      </a:lnTo>
                      <a:lnTo>
                        <a:pt x="248672" y="387325"/>
                      </a:lnTo>
                      <a:lnTo>
                        <a:pt x="251783" y="384660"/>
                      </a:lnTo>
                      <a:lnTo>
                        <a:pt x="250507" y="380854"/>
                      </a:lnTo>
                      <a:lnTo>
                        <a:pt x="250507" y="376801"/>
                      </a:lnTo>
                      <a:lnTo>
                        <a:pt x="254257" y="375277"/>
                      </a:lnTo>
                      <a:lnTo>
                        <a:pt x="258166" y="373657"/>
                      </a:lnTo>
                      <a:lnTo>
                        <a:pt x="262076" y="372277"/>
                      </a:lnTo>
                      <a:lnTo>
                        <a:pt x="266066" y="373578"/>
                      </a:lnTo>
                      <a:lnTo>
                        <a:pt x="263353" y="370386"/>
                      </a:lnTo>
                      <a:lnTo>
                        <a:pt x="261757" y="366723"/>
                      </a:lnTo>
                      <a:lnTo>
                        <a:pt x="257767" y="364904"/>
                      </a:lnTo>
                      <a:lnTo>
                        <a:pt x="253459" y="362718"/>
                      </a:lnTo>
                      <a:lnTo>
                        <a:pt x="250427" y="360037"/>
                      </a:lnTo>
                      <a:lnTo>
                        <a:pt x="249070" y="356095"/>
                      </a:lnTo>
                      <a:lnTo>
                        <a:pt x="249629" y="351787"/>
                      </a:lnTo>
                      <a:lnTo>
                        <a:pt x="250746" y="347917"/>
                      </a:lnTo>
                      <a:lnTo>
                        <a:pt x="254815" y="347805"/>
                      </a:lnTo>
                      <a:lnTo>
                        <a:pt x="255134" y="352936"/>
                      </a:lnTo>
                      <a:lnTo>
                        <a:pt x="257369" y="357125"/>
                      </a:lnTo>
                      <a:lnTo>
                        <a:pt x="261039" y="359207"/>
                      </a:lnTo>
                      <a:lnTo>
                        <a:pt x="259044" y="355274"/>
                      </a:lnTo>
                      <a:lnTo>
                        <a:pt x="263831" y="356415"/>
                      </a:lnTo>
                      <a:lnTo>
                        <a:pt x="267901" y="355489"/>
                      </a:lnTo>
                      <a:lnTo>
                        <a:pt x="271332" y="357715"/>
                      </a:lnTo>
                      <a:lnTo>
                        <a:pt x="268460" y="360707"/>
                      </a:lnTo>
                      <a:lnTo>
                        <a:pt x="265028" y="363380"/>
                      </a:lnTo>
                      <a:lnTo>
                        <a:pt x="269577" y="362534"/>
                      </a:lnTo>
                      <a:lnTo>
                        <a:pt x="273885" y="360931"/>
                      </a:lnTo>
                      <a:lnTo>
                        <a:pt x="278034" y="360093"/>
                      </a:lnTo>
                      <a:lnTo>
                        <a:pt x="283141" y="360452"/>
                      </a:lnTo>
                      <a:lnTo>
                        <a:pt x="289045" y="360572"/>
                      </a:lnTo>
                      <a:lnTo>
                        <a:pt x="293833" y="361122"/>
                      </a:lnTo>
                      <a:lnTo>
                        <a:pt x="298541" y="362694"/>
                      </a:lnTo>
                      <a:lnTo>
                        <a:pt x="297662" y="357978"/>
                      </a:lnTo>
                      <a:lnTo>
                        <a:pt x="297982" y="353542"/>
                      </a:lnTo>
                      <a:lnTo>
                        <a:pt x="301572" y="350175"/>
                      </a:lnTo>
                      <a:lnTo>
                        <a:pt x="301094" y="345946"/>
                      </a:lnTo>
                      <a:lnTo>
                        <a:pt x="308115" y="345459"/>
                      </a:lnTo>
                      <a:lnTo>
                        <a:pt x="311865" y="347646"/>
                      </a:lnTo>
                      <a:lnTo>
                        <a:pt x="309392" y="350869"/>
                      </a:lnTo>
                      <a:lnTo>
                        <a:pt x="311227" y="354970"/>
                      </a:lnTo>
                      <a:lnTo>
                        <a:pt x="312424" y="359670"/>
                      </a:lnTo>
                      <a:lnTo>
                        <a:pt x="315615" y="362151"/>
                      </a:lnTo>
                      <a:lnTo>
                        <a:pt x="319446" y="360979"/>
                      </a:lnTo>
                      <a:lnTo>
                        <a:pt x="319844" y="356861"/>
                      </a:lnTo>
                      <a:lnTo>
                        <a:pt x="320962" y="352928"/>
                      </a:lnTo>
                      <a:lnTo>
                        <a:pt x="318249" y="349728"/>
                      </a:lnTo>
                      <a:lnTo>
                        <a:pt x="316015" y="346098"/>
                      </a:lnTo>
                      <a:lnTo>
                        <a:pt x="315297" y="341342"/>
                      </a:lnTo>
                      <a:lnTo>
                        <a:pt x="319366" y="338781"/>
                      </a:lnTo>
                      <a:lnTo>
                        <a:pt x="323594" y="338996"/>
                      </a:lnTo>
                      <a:lnTo>
                        <a:pt x="327265" y="340807"/>
                      </a:lnTo>
                      <a:lnTo>
                        <a:pt x="330297" y="343792"/>
                      </a:lnTo>
                      <a:lnTo>
                        <a:pt x="329340" y="339611"/>
                      </a:lnTo>
                      <a:lnTo>
                        <a:pt x="327026" y="336299"/>
                      </a:lnTo>
                      <a:lnTo>
                        <a:pt x="328621" y="332493"/>
                      </a:lnTo>
                      <a:lnTo>
                        <a:pt x="325988" y="328663"/>
                      </a:lnTo>
                      <a:lnTo>
                        <a:pt x="329978" y="328408"/>
                      </a:lnTo>
                      <a:lnTo>
                        <a:pt x="335085" y="329014"/>
                      </a:lnTo>
                      <a:lnTo>
                        <a:pt x="336042" y="333610"/>
                      </a:lnTo>
                      <a:lnTo>
                        <a:pt x="331813" y="333682"/>
                      </a:lnTo>
                      <a:lnTo>
                        <a:pt x="334447" y="337257"/>
                      </a:lnTo>
                      <a:lnTo>
                        <a:pt x="336042" y="341917"/>
                      </a:lnTo>
                      <a:lnTo>
                        <a:pt x="336920" y="345882"/>
                      </a:lnTo>
                      <a:lnTo>
                        <a:pt x="339712" y="349249"/>
                      </a:lnTo>
                      <a:lnTo>
                        <a:pt x="342026" y="352656"/>
                      </a:lnTo>
                      <a:lnTo>
                        <a:pt x="343223" y="348292"/>
                      </a:lnTo>
                      <a:lnTo>
                        <a:pt x="346016" y="345372"/>
                      </a:lnTo>
                      <a:lnTo>
                        <a:pt x="350085" y="344462"/>
                      </a:lnTo>
                      <a:lnTo>
                        <a:pt x="350005" y="338916"/>
                      </a:lnTo>
                      <a:lnTo>
                        <a:pt x="347053" y="333275"/>
                      </a:lnTo>
                      <a:lnTo>
                        <a:pt x="347771" y="329326"/>
                      </a:lnTo>
                      <a:lnTo>
                        <a:pt x="350883" y="325815"/>
                      </a:lnTo>
                      <a:lnTo>
                        <a:pt x="355032" y="325799"/>
                      </a:lnTo>
                      <a:lnTo>
                        <a:pt x="352080" y="322647"/>
                      </a:lnTo>
                      <a:lnTo>
                        <a:pt x="347213" y="318291"/>
                      </a:lnTo>
                      <a:lnTo>
                        <a:pt x="342585" y="313926"/>
                      </a:lnTo>
                      <a:lnTo>
                        <a:pt x="339473" y="310471"/>
                      </a:lnTo>
                      <a:lnTo>
                        <a:pt x="336600" y="306091"/>
                      </a:lnTo>
                      <a:lnTo>
                        <a:pt x="336122" y="302021"/>
                      </a:lnTo>
                      <a:lnTo>
                        <a:pt x="334367" y="297729"/>
                      </a:lnTo>
                      <a:lnTo>
                        <a:pt x="334367" y="293619"/>
                      </a:lnTo>
                      <a:lnTo>
                        <a:pt x="333090" y="289039"/>
                      </a:lnTo>
                      <a:lnTo>
                        <a:pt x="333568" y="284986"/>
                      </a:lnTo>
                      <a:lnTo>
                        <a:pt x="334447" y="280055"/>
                      </a:lnTo>
                      <a:lnTo>
                        <a:pt x="332770" y="275627"/>
                      </a:lnTo>
                      <a:lnTo>
                        <a:pt x="331415" y="271813"/>
                      </a:lnTo>
                      <a:lnTo>
                        <a:pt x="329579" y="268023"/>
                      </a:lnTo>
                      <a:lnTo>
                        <a:pt x="326786" y="263211"/>
                      </a:lnTo>
                      <a:lnTo>
                        <a:pt x="323116" y="257203"/>
                      </a:lnTo>
                      <a:lnTo>
                        <a:pt x="320244" y="254035"/>
                      </a:lnTo>
                      <a:lnTo>
                        <a:pt x="316573" y="249878"/>
                      </a:lnTo>
                      <a:lnTo>
                        <a:pt x="314419" y="244859"/>
                      </a:lnTo>
                      <a:lnTo>
                        <a:pt x="314259" y="239984"/>
                      </a:lnTo>
                      <a:lnTo>
                        <a:pt x="314419" y="235907"/>
                      </a:lnTo>
                      <a:lnTo>
                        <a:pt x="318568" y="235093"/>
                      </a:lnTo>
                      <a:lnTo>
                        <a:pt x="322557" y="234558"/>
                      </a:lnTo>
                      <a:lnTo>
                        <a:pt x="325271" y="237590"/>
                      </a:lnTo>
                      <a:lnTo>
                        <a:pt x="322956" y="233904"/>
                      </a:lnTo>
                      <a:lnTo>
                        <a:pt x="321600" y="229954"/>
                      </a:lnTo>
                      <a:lnTo>
                        <a:pt x="319127" y="226819"/>
                      </a:lnTo>
                      <a:lnTo>
                        <a:pt x="318807" y="222422"/>
                      </a:lnTo>
                      <a:lnTo>
                        <a:pt x="318409" y="218273"/>
                      </a:lnTo>
                      <a:lnTo>
                        <a:pt x="321281" y="215528"/>
                      </a:lnTo>
                      <a:lnTo>
                        <a:pt x="321121" y="211491"/>
                      </a:lnTo>
                      <a:lnTo>
                        <a:pt x="323116" y="207916"/>
                      </a:lnTo>
                      <a:lnTo>
                        <a:pt x="319765" y="205235"/>
                      </a:lnTo>
                      <a:lnTo>
                        <a:pt x="319924" y="201222"/>
                      </a:lnTo>
                      <a:lnTo>
                        <a:pt x="320483" y="197009"/>
                      </a:lnTo>
                      <a:lnTo>
                        <a:pt x="317610" y="194176"/>
                      </a:lnTo>
                      <a:lnTo>
                        <a:pt x="314897" y="191272"/>
                      </a:lnTo>
                      <a:lnTo>
                        <a:pt x="313062" y="187650"/>
                      </a:lnTo>
                      <a:lnTo>
                        <a:pt x="310190" y="184641"/>
                      </a:lnTo>
                      <a:lnTo>
                        <a:pt x="307477" y="181474"/>
                      </a:lnTo>
                      <a:lnTo>
                        <a:pt x="304046" y="179399"/>
                      </a:lnTo>
                      <a:lnTo>
                        <a:pt x="301812" y="175960"/>
                      </a:lnTo>
                      <a:lnTo>
                        <a:pt x="299099" y="172745"/>
                      </a:lnTo>
                      <a:lnTo>
                        <a:pt x="295748" y="170072"/>
                      </a:lnTo>
                      <a:lnTo>
                        <a:pt x="292636" y="167518"/>
                      </a:lnTo>
                      <a:lnTo>
                        <a:pt x="288966" y="165276"/>
                      </a:lnTo>
                      <a:lnTo>
                        <a:pt x="285056" y="163840"/>
                      </a:lnTo>
                      <a:lnTo>
                        <a:pt x="281624" y="161103"/>
                      </a:lnTo>
                      <a:lnTo>
                        <a:pt x="278672" y="157943"/>
                      </a:lnTo>
                      <a:lnTo>
                        <a:pt x="273566" y="151409"/>
                      </a:lnTo>
                      <a:lnTo>
                        <a:pt x="269975" y="145720"/>
                      </a:lnTo>
                      <a:lnTo>
                        <a:pt x="267661" y="142073"/>
                      </a:lnTo>
                      <a:lnTo>
                        <a:pt x="265348" y="136488"/>
                      </a:lnTo>
                      <a:lnTo>
                        <a:pt x="259762" y="136576"/>
                      </a:lnTo>
                      <a:lnTo>
                        <a:pt x="255374" y="134254"/>
                      </a:lnTo>
                      <a:lnTo>
                        <a:pt x="250347" y="132403"/>
                      </a:lnTo>
                      <a:lnTo>
                        <a:pt x="246756" y="130599"/>
                      </a:lnTo>
                      <a:lnTo>
                        <a:pt x="247713" y="134700"/>
                      </a:lnTo>
                      <a:lnTo>
                        <a:pt x="248990" y="138738"/>
                      </a:lnTo>
                      <a:lnTo>
                        <a:pt x="251384" y="143837"/>
                      </a:lnTo>
                      <a:lnTo>
                        <a:pt x="255772" y="142895"/>
                      </a:lnTo>
                      <a:lnTo>
                        <a:pt x="259523" y="141570"/>
                      </a:lnTo>
                      <a:lnTo>
                        <a:pt x="263831" y="142001"/>
                      </a:lnTo>
                      <a:lnTo>
                        <a:pt x="267263" y="148432"/>
                      </a:lnTo>
                      <a:lnTo>
                        <a:pt x="267741" y="152645"/>
                      </a:lnTo>
                      <a:lnTo>
                        <a:pt x="263911" y="151464"/>
                      </a:lnTo>
                      <a:lnTo>
                        <a:pt x="259682" y="148911"/>
                      </a:lnTo>
                      <a:lnTo>
                        <a:pt x="259204" y="153268"/>
                      </a:lnTo>
                      <a:lnTo>
                        <a:pt x="254417" y="152222"/>
                      </a:lnTo>
                      <a:lnTo>
                        <a:pt x="251464" y="148744"/>
                      </a:lnTo>
                      <a:lnTo>
                        <a:pt x="248751" y="145504"/>
                      </a:lnTo>
                      <a:lnTo>
                        <a:pt x="246437" y="142225"/>
                      </a:lnTo>
                      <a:lnTo>
                        <a:pt x="242208" y="142584"/>
                      </a:lnTo>
                      <a:lnTo>
                        <a:pt x="237261" y="139935"/>
                      </a:lnTo>
                      <a:lnTo>
                        <a:pt x="239096" y="143597"/>
                      </a:lnTo>
                      <a:lnTo>
                        <a:pt x="241490" y="147411"/>
                      </a:lnTo>
                      <a:lnTo>
                        <a:pt x="243884" y="152366"/>
                      </a:lnTo>
                      <a:lnTo>
                        <a:pt x="242208" y="157257"/>
                      </a:lnTo>
                      <a:lnTo>
                        <a:pt x="238698" y="159571"/>
                      </a:lnTo>
                      <a:lnTo>
                        <a:pt x="240852" y="163066"/>
                      </a:lnTo>
                      <a:lnTo>
                        <a:pt x="243884" y="167662"/>
                      </a:lnTo>
                      <a:lnTo>
                        <a:pt x="247793" y="170032"/>
                      </a:lnTo>
                      <a:lnTo>
                        <a:pt x="250187" y="174516"/>
                      </a:lnTo>
                      <a:lnTo>
                        <a:pt x="251703" y="179287"/>
                      </a:lnTo>
                      <a:lnTo>
                        <a:pt x="250028" y="183333"/>
                      </a:lnTo>
                      <a:lnTo>
                        <a:pt x="246358" y="181649"/>
                      </a:lnTo>
                      <a:lnTo>
                        <a:pt x="249150" y="185072"/>
                      </a:lnTo>
                      <a:lnTo>
                        <a:pt x="253060" y="186469"/>
                      </a:lnTo>
                      <a:lnTo>
                        <a:pt x="258007" y="187275"/>
                      </a:lnTo>
                      <a:lnTo>
                        <a:pt x="261757" y="190953"/>
                      </a:lnTo>
                      <a:lnTo>
                        <a:pt x="263513" y="195046"/>
                      </a:lnTo>
                      <a:lnTo>
                        <a:pt x="265986" y="201948"/>
                      </a:lnTo>
                      <a:lnTo>
                        <a:pt x="265348" y="205961"/>
                      </a:lnTo>
                      <a:lnTo>
                        <a:pt x="266863" y="210134"/>
                      </a:lnTo>
                      <a:lnTo>
                        <a:pt x="268300" y="215305"/>
                      </a:lnTo>
                      <a:lnTo>
                        <a:pt x="269257" y="220435"/>
                      </a:lnTo>
                      <a:lnTo>
                        <a:pt x="268778" y="224648"/>
                      </a:lnTo>
                      <a:lnTo>
                        <a:pt x="267661" y="228742"/>
                      </a:lnTo>
                      <a:lnTo>
                        <a:pt x="268220" y="233617"/>
                      </a:lnTo>
                      <a:lnTo>
                        <a:pt x="270135" y="239689"/>
                      </a:lnTo>
                      <a:lnTo>
                        <a:pt x="271013" y="245522"/>
                      </a:lnTo>
                      <a:lnTo>
                        <a:pt x="268778" y="248865"/>
                      </a:lnTo>
                      <a:lnTo>
                        <a:pt x="265508" y="251306"/>
                      </a:lnTo>
                      <a:lnTo>
                        <a:pt x="260959" y="255160"/>
                      </a:lnTo>
                      <a:lnTo>
                        <a:pt x="261916" y="259908"/>
                      </a:lnTo>
                      <a:lnTo>
                        <a:pt x="261518" y="264137"/>
                      </a:lnTo>
                      <a:lnTo>
                        <a:pt x="261039" y="268150"/>
                      </a:lnTo>
                      <a:lnTo>
                        <a:pt x="258566" y="271509"/>
                      </a:lnTo>
                      <a:lnTo>
                        <a:pt x="256331" y="275483"/>
                      </a:lnTo>
                      <a:lnTo>
                        <a:pt x="251703" y="276488"/>
                      </a:lnTo>
                      <a:lnTo>
                        <a:pt x="248990" y="279425"/>
                      </a:lnTo>
                      <a:lnTo>
                        <a:pt x="244203" y="282209"/>
                      </a:lnTo>
                      <a:lnTo>
                        <a:pt x="238458" y="283813"/>
                      </a:lnTo>
                      <a:lnTo>
                        <a:pt x="237899" y="288202"/>
                      </a:lnTo>
                      <a:lnTo>
                        <a:pt x="234309" y="290125"/>
                      </a:lnTo>
                      <a:lnTo>
                        <a:pt x="229682" y="289398"/>
                      </a:lnTo>
                      <a:lnTo>
                        <a:pt x="226011" y="286917"/>
                      </a:lnTo>
                      <a:lnTo>
                        <a:pt x="225373" y="282744"/>
                      </a:lnTo>
                      <a:lnTo>
                        <a:pt x="223458" y="278834"/>
                      </a:lnTo>
                      <a:lnTo>
                        <a:pt x="219548" y="277414"/>
                      </a:lnTo>
                      <a:lnTo>
                        <a:pt x="221941" y="273728"/>
                      </a:lnTo>
                      <a:lnTo>
                        <a:pt x="225532" y="271366"/>
                      </a:lnTo>
                      <a:lnTo>
                        <a:pt x="223697" y="267703"/>
                      </a:lnTo>
                      <a:lnTo>
                        <a:pt x="220585" y="265230"/>
                      </a:lnTo>
                      <a:lnTo>
                        <a:pt x="217074" y="267831"/>
                      </a:lnTo>
                      <a:lnTo>
                        <a:pt x="212526" y="268916"/>
                      </a:lnTo>
                      <a:lnTo>
                        <a:pt x="211489" y="273752"/>
                      </a:lnTo>
                      <a:lnTo>
                        <a:pt x="212526" y="277725"/>
                      </a:lnTo>
                      <a:lnTo>
                        <a:pt x="215957" y="281156"/>
                      </a:lnTo>
                      <a:lnTo>
                        <a:pt x="218271" y="284978"/>
                      </a:lnTo>
                      <a:lnTo>
                        <a:pt x="219628" y="288864"/>
                      </a:lnTo>
                      <a:lnTo>
                        <a:pt x="219548" y="293396"/>
                      </a:lnTo>
                      <a:lnTo>
                        <a:pt x="217314" y="302021"/>
                      </a:lnTo>
                      <a:lnTo>
                        <a:pt x="214441" y="306370"/>
                      </a:lnTo>
                      <a:lnTo>
                        <a:pt x="212766" y="310415"/>
                      </a:lnTo>
                      <a:lnTo>
                        <a:pt x="212606" y="314477"/>
                      </a:lnTo>
                      <a:lnTo>
                        <a:pt x="214681" y="319551"/>
                      </a:lnTo>
                      <a:lnTo>
                        <a:pt x="218671" y="322408"/>
                      </a:lnTo>
                      <a:lnTo>
                        <a:pt x="220824" y="326342"/>
                      </a:lnTo>
                      <a:lnTo>
                        <a:pt x="217553" y="323684"/>
                      </a:lnTo>
                      <a:lnTo>
                        <a:pt x="218750" y="327754"/>
                      </a:lnTo>
                      <a:lnTo>
                        <a:pt x="213882" y="327762"/>
                      </a:lnTo>
                      <a:lnTo>
                        <a:pt x="216276" y="331257"/>
                      </a:lnTo>
                      <a:lnTo>
                        <a:pt x="212287" y="330275"/>
                      </a:lnTo>
                      <a:lnTo>
                        <a:pt x="209175" y="332836"/>
                      </a:lnTo>
                      <a:lnTo>
                        <a:pt x="205665" y="330618"/>
                      </a:lnTo>
                      <a:lnTo>
                        <a:pt x="203111" y="333738"/>
                      </a:lnTo>
                      <a:lnTo>
                        <a:pt x="199600" y="331344"/>
                      </a:lnTo>
                      <a:lnTo>
                        <a:pt x="197844" y="327514"/>
                      </a:lnTo>
                      <a:lnTo>
                        <a:pt x="196009" y="323860"/>
                      </a:lnTo>
                      <a:lnTo>
                        <a:pt x="191542" y="324594"/>
                      </a:lnTo>
                      <a:lnTo>
                        <a:pt x="188669" y="327618"/>
                      </a:lnTo>
                      <a:lnTo>
                        <a:pt x="184680" y="326932"/>
                      </a:lnTo>
                      <a:lnTo>
                        <a:pt x="180530" y="327283"/>
                      </a:lnTo>
                      <a:lnTo>
                        <a:pt x="176461" y="327171"/>
                      </a:lnTo>
                      <a:lnTo>
                        <a:pt x="172791" y="329158"/>
                      </a:lnTo>
                      <a:lnTo>
                        <a:pt x="169360" y="331249"/>
                      </a:lnTo>
                      <a:lnTo>
                        <a:pt x="165051" y="331775"/>
                      </a:lnTo>
                      <a:lnTo>
                        <a:pt x="159785" y="332573"/>
                      </a:lnTo>
                      <a:lnTo>
                        <a:pt x="155236" y="332230"/>
                      </a:lnTo>
                      <a:lnTo>
                        <a:pt x="150449" y="332023"/>
                      </a:lnTo>
                      <a:lnTo>
                        <a:pt x="145502" y="333339"/>
                      </a:lnTo>
                      <a:lnTo>
                        <a:pt x="143268" y="329996"/>
                      </a:lnTo>
                      <a:lnTo>
                        <a:pt x="138960" y="329924"/>
                      </a:lnTo>
                      <a:lnTo>
                        <a:pt x="134970" y="331161"/>
                      </a:lnTo>
                      <a:lnTo>
                        <a:pt x="131299" y="333076"/>
                      </a:lnTo>
                      <a:lnTo>
                        <a:pt x="127549" y="334488"/>
                      </a:lnTo>
                      <a:lnTo>
                        <a:pt x="129943" y="338486"/>
                      </a:lnTo>
                      <a:lnTo>
                        <a:pt x="127070" y="341446"/>
                      </a:lnTo>
                      <a:lnTo>
                        <a:pt x="124917" y="345467"/>
                      </a:lnTo>
                      <a:lnTo>
                        <a:pt x="122203" y="349257"/>
                      </a:lnTo>
                      <a:lnTo>
                        <a:pt x="119890" y="352569"/>
                      </a:lnTo>
                      <a:lnTo>
                        <a:pt x="117655" y="356646"/>
                      </a:lnTo>
                      <a:lnTo>
                        <a:pt x="114144" y="360117"/>
                      </a:lnTo>
                      <a:lnTo>
                        <a:pt x="110075" y="360588"/>
                      </a:lnTo>
                      <a:lnTo>
                        <a:pt x="109038" y="364936"/>
                      </a:lnTo>
                      <a:lnTo>
                        <a:pt x="107761" y="368790"/>
                      </a:lnTo>
                      <a:lnTo>
                        <a:pt x="103054" y="369644"/>
                      </a:lnTo>
                      <a:lnTo>
                        <a:pt x="98985" y="368726"/>
                      </a:lnTo>
                      <a:lnTo>
                        <a:pt x="94756" y="369396"/>
                      </a:lnTo>
                      <a:lnTo>
                        <a:pt x="96431" y="374782"/>
                      </a:lnTo>
                      <a:lnTo>
                        <a:pt x="96591" y="379354"/>
                      </a:lnTo>
                      <a:lnTo>
                        <a:pt x="99383" y="382817"/>
                      </a:lnTo>
                      <a:lnTo>
                        <a:pt x="103852" y="381716"/>
                      </a:lnTo>
                      <a:lnTo>
                        <a:pt x="107362" y="383886"/>
                      </a:lnTo>
                      <a:lnTo>
                        <a:pt x="111192" y="385019"/>
                      </a:lnTo>
                      <a:lnTo>
                        <a:pt x="115023" y="383065"/>
                      </a:lnTo>
                      <a:lnTo>
                        <a:pt x="119091" y="382155"/>
                      </a:lnTo>
                      <a:lnTo>
                        <a:pt x="123002" y="380878"/>
                      </a:lnTo>
                      <a:lnTo>
                        <a:pt x="126512" y="382737"/>
                      </a:lnTo>
                      <a:lnTo>
                        <a:pt x="130581" y="385195"/>
                      </a:lnTo>
                      <a:lnTo>
                        <a:pt x="135608" y="387014"/>
                      </a:lnTo>
                      <a:lnTo>
                        <a:pt x="136486" y="382881"/>
                      </a:lnTo>
                      <a:lnTo>
                        <a:pt x="134571" y="378963"/>
                      </a:lnTo>
                      <a:lnTo>
                        <a:pt x="133534" y="375038"/>
                      </a:lnTo>
                      <a:lnTo>
                        <a:pt x="135209" y="371288"/>
                      </a:lnTo>
                      <a:lnTo>
                        <a:pt x="139678" y="370881"/>
                      </a:lnTo>
                      <a:lnTo>
                        <a:pt x="142071" y="374296"/>
                      </a:lnTo>
                      <a:lnTo>
                        <a:pt x="145980" y="376051"/>
                      </a:lnTo>
                      <a:lnTo>
                        <a:pt x="149651" y="373833"/>
                      </a:lnTo>
                      <a:lnTo>
                        <a:pt x="152843" y="371423"/>
                      </a:lnTo>
                      <a:lnTo>
                        <a:pt x="157231" y="369995"/>
                      </a:lnTo>
                      <a:lnTo>
                        <a:pt x="161380" y="369604"/>
                      </a:lnTo>
                      <a:lnTo>
                        <a:pt x="165370" y="368607"/>
                      </a:lnTo>
                      <a:lnTo>
                        <a:pt x="169360" y="367091"/>
                      </a:lnTo>
                      <a:lnTo>
                        <a:pt x="173589" y="367043"/>
                      </a:lnTo>
                      <a:lnTo>
                        <a:pt x="177658" y="367513"/>
                      </a:lnTo>
                      <a:lnTo>
                        <a:pt x="180451" y="364537"/>
                      </a:lnTo>
                      <a:lnTo>
                        <a:pt x="183722" y="361697"/>
                      </a:lnTo>
                      <a:lnTo>
                        <a:pt x="186674" y="358968"/>
                      </a:lnTo>
                      <a:lnTo>
                        <a:pt x="189547" y="356032"/>
                      </a:lnTo>
                      <a:lnTo>
                        <a:pt x="193456" y="357260"/>
                      </a:lnTo>
                      <a:lnTo>
                        <a:pt x="197526" y="356965"/>
                      </a:lnTo>
                      <a:lnTo>
                        <a:pt x="201276" y="359383"/>
                      </a:lnTo>
                      <a:lnTo>
                        <a:pt x="206063" y="361226"/>
                      </a:lnTo>
                      <a:lnTo>
                        <a:pt x="211090" y="361162"/>
                      </a:lnTo>
                      <a:lnTo>
                        <a:pt x="214601" y="359151"/>
                      </a:lnTo>
                      <a:lnTo>
                        <a:pt x="218032" y="361306"/>
                      </a:lnTo>
                      <a:lnTo>
                        <a:pt x="220745" y="364394"/>
                      </a:lnTo>
                      <a:lnTo>
                        <a:pt x="219229" y="368295"/>
                      </a:lnTo>
                      <a:lnTo>
                        <a:pt x="216197" y="371543"/>
                      </a:lnTo>
                      <a:lnTo>
                        <a:pt x="216516" y="375540"/>
                      </a:lnTo>
                      <a:lnTo>
                        <a:pt x="218511" y="379139"/>
                      </a:lnTo>
                      <a:lnTo>
                        <a:pt x="219069" y="383192"/>
                      </a:lnTo>
                      <a:lnTo>
                        <a:pt x="221703" y="386791"/>
                      </a:lnTo>
                      <a:lnTo>
                        <a:pt x="225373" y="389544"/>
                      </a:lnTo>
                      <a:lnTo>
                        <a:pt x="228803" y="391546"/>
                      </a:lnTo>
                      <a:lnTo>
                        <a:pt x="231755" y="394602"/>
                      </a:lnTo>
                      <a:lnTo>
                        <a:pt x="234947" y="397754"/>
                      </a:lnTo>
                      <a:lnTo>
                        <a:pt x="238698" y="399166"/>
                      </a:lnTo>
                      <a:lnTo>
                        <a:pt x="242846" y="400100"/>
                      </a:lnTo>
                      <a:close/>
                      <a:moveTo>
                        <a:pt x="97708" y="618311"/>
                      </a:moveTo>
                      <a:lnTo>
                        <a:pt x="99543" y="614745"/>
                      </a:lnTo>
                      <a:lnTo>
                        <a:pt x="97708" y="618311"/>
                      </a:lnTo>
                      <a:close/>
                      <a:moveTo>
                        <a:pt x="43131" y="694814"/>
                      </a:moveTo>
                      <a:lnTo>
                        <a:pt x="47121" y="694344"/>
                      </a:lnTo>
                      <a:lnTo>
                        <a:pt x="43609" y="691974"/>
                      </a:lnTo>
                      <a:close/>
                      <a:moveTo>
                        <a:pt x="41455" y="690857"/>
                      </a:moveTo>
                      <a:lnTo>
                        <a:pt x="39620" y="687179"/>
                      </a:lnTo>
                      <a:lnTo>
                        <a:pt x="41854" y="690593"/>
                      </a:lnTo>
                      <a:close/>
                      <a:moveTo>
                        <a:pt x="11534" y="707764"/>
                      </a:moveTo>
                      <a:lnTo>
                        <a:pt x="14406" y="704884"/>
                      </a:lnTo>
                      <a:lnTo>
                        <a:pt x="15045" y="700838"/>
                      </a:lnTo>
                      <a:lnTo>
                        <a:pt x="11853" y="703623"/>
                      </a:lnTo>
                      <a:lnTo>
                        <a:pt x="11534" y="707764"/>
                      </a:lnTo>
                      <a:close/>
                      <a:moveTo>
                        <a:pt x="4273" y="710142"/>
                      </a:moveTo>
                      <a:lnTo>
                        <a:pt x="4672" y="705993"/>
                      </a:lnTo>
                      <a:lnTo>
                        <a:pt x="284" y="704014"/>
                      </a:lnTo>
                      <a:lnTo>
                        <a:pt x="124" y="708091"/>
                      </a:lnTo>
                      <a:lnTo>
                        <a:pt x="4273" y="710142"/>
                      </a:lnTo>
                      <a:close/>
                      <a:moveTo>
                        <a:pt x="332372" y="360077"/>
                      </a:moveTo>
                      <a:lnTo>
                        <a:pt x="330218" y="356431"/>
                      </a:lnTo>
                      <a:lnTo>
                        <a:pt x="332372" y="360077"/>
                      </a:lnTo>
                      <a:close/>
                      <a:moveTo>
                        <a:pt x="244682" y="255448"/>
                      </a:moveTo>
                      <a:lnTo>
                        <a:pt x="248512" y="253261"/>
                      </a:lnTo>
                      <a:lnTo>
                        <a:pt x="249470" y="248865"/>
                      </a:lnTo>
                      <a:lnTo>
                        <a:pt x="245480" y="246296"/>
                      </a:lnTo>
                      <a:lnTo>
                        <a:pt x="244523" y="242186"/>
                      </a:lnTo>
                      <a:lnTo>
                        <a:pt x="243166" y="238245"/>
                      </a:lnTo>
                      <a:lnTo>
                        <a:pt x="240613" y="241963"/>
                      </a:lnTo>
                      <a:lnTo>
                        <a:pt x="239734" y="246160"/>
                      </a:lnTo>
                      <a:lnTo>
                        <a:pt x="241889" y="249878"/>
                      </a:lnTo>
                      <a:lnTo>
                        <a:pt x="244523" y="254051"/>
                      </a:lnTo>
                      <a:close/>
                      <a:moveTo>
                        <a:pt x="230320" y="135474"/>
                      </a:moveTo>
                      <a:lnTo>
                        <a:pt x="232155" y="131852"/>
                      </a:lnTo>
                      <a:lnTo>
                        <a:pt x="231037" y="126330"/>
                      </a:lnTo>
                      <a:lnTo>
                        <a:pt x="233591" y="122524"/>
                      </a:lnTo>
                      <a:lnTo>
                        <a:pt x="238299" y="122963"/>
                      </a:lnTo>
                      <a:lnTo>
                        <a:pt x="242528" y="124032"/>
                      </a:lnTo>
                      <a:lnTo>
                        <a:pt x="246756" y="124535"/>
                      </a:lnTo>
                      <a:lnTo>
                        <a:pt x="246677" y="120530"/>
                      </a:lnTo>
                      <a:lnTo>
                        <a:pt x="242049" y="119006"/>
                      </a:lnTo>
                      <a:lnTo>
                        <a:pt x="237501" y="116285"/>
                      </a:lnTo>
                      <a:lnTo>
                        <a:pt x="233910" y="114298"/>
                      </a:lnTo>
                      <a:lnTo>
                        <a:pt x="230320" y="111577"/>
                      </a:lnTo>
                      <a:lnTo>
                        <a:pt x="225851" y="111753"/>
                      </a:lnTo>
                      <a:lnTo>
                        <a:pt x="221781" y="110205"/>
                      </a:lnTo>
                      <a:lnTo>
                        <a:pt x="218032" y="108138"/>
                      </a:lnTo>
                      <a:lnTo>
                        <a:pt x="213962" y="106622"/>
                      </a:lnTo>
                      <a:lnTo>
                        <a:pt x="212207" y="103056"/>
                      </a:lnTo>
                      <a:lnTo>
                        <a:pt x="211409" y="98109"/>
                      </a:lnTo>
                      <a:lnTo>
                        <a:pt x="215797" y="96664"/>
                      </a:lnTo>
                      <a:lnTo>
                        <a:pt x="220745" y="97095"/>
                      </a:lnTo>
                      <a:lnTo>
                        <a:pt x="225453" y="100063"/>
                      </a:lnTo>
                      <a:lnTo>
                        <a:pt x="229202" y="103311"/>
                      </a:lnTo>
                      <a:lnTo>
                        <a:pt x="232952" y="105473"/>
                      </a:lnTo>
                      <a:lnTo>
                        <a:pt x="234309" y="100789"/>
                      </a:lnTo>
                      <a:lnTo>
                        <a:pt x="238139" y="96664"/>
                      </a:lnTo>
                      <a:lnTo>
                        <a:pt x="242608" y="94638"/>
                      </a:lnTo>
                      <a:lnTo>
                        <a:pt x="247395" y="95037"/>
                      </a:lnTo>
                      <a:lnTo>
                        <a:pt x="251783" y="96377"/>
                      </a:lnTo>
                      <a:lnTo>
                        <a:pt x="256730" y="99090"/>
                      </a:lnTo>
                      <a:lnTo>
                        <a:pt x="261438" y="100215"/>
                      </a:lnTo>
                      <a:lnTo>
                        <a:pt x="266225" y="102848"/>
                      </a:lnTo>
                      <a:lnTo>
                        <a:pt x="270055" y="104739"/>
                      </a:lnTo>
                      <a:lnTo>
                        <a:pt x="274204" y="106526"/>
                      </a:lnTo>
                      <a:lnTo>
                        <a:pt x="280588" y="108816"/>
                      </a:lnTo>
                      <a:lnTo>
                        <a:pt x="284578" y="110093"/>
                      </a:lnTo>
                      <a:lnTo>
                        <a:pt x="289045" y="111122"/>
                      </a:lnTo>
                      <a:lnTo>
                        <a:pt x="294710" y="113380"/>
                      </a:lnTo>
                      <a:lnTo>
                        <a:pt x="298620" y="115455"/>
                      </a:lnTo>
                      <a:lnTo>
                        <a:pt x="302689" y="117992"/>
                      </a:lnTo>
                      <a:lnTo>
                        <a:pt x="301572" y="114011"/>
                      </a:lnTo>
                      <a:lnTo>
                        <a:pt x="299737" y="110316"/>
                      </a:lnTo>
                      <a:lnTo>
                        <a:pt x="297104" y="106790"/>
                      </a:lnTo>
                      <a:lnTo>
                        <a:pt x="295907" y="102409"/>
                      </a:lnTo>
                      <a:lnTo>
                        <a:pt x="296227" y="95691"/>
                      </a:lnTo>
                      <a:lnTo>
                        <a:pt x="299019" y="88941"/>
                      </a:lnTo>
                      <a:lnTo>
                        <a:pt x="301254" y="85238"/>
                      </a:lnTo>
                      <a:lnTo>
                        <a:pt x="306041" y="82350"/>
                      </a:lnTo>
                      <a:lnTo>
                        <a:pt x="310270" y="82892"/>
                      </a:lnTo>
                      <a:lnTo>
                        <a:pt x="314339" y="84273"/>
                      </a:lnTo>
                      <a:lnTo>
                        <a:pt x="320722" y="84496"/>
                      </a:lnTo>
                      <a:lnTo>
                        <a:pt x="319844" y="80594"/>
                      </a:lnTo>
                      <a:lnTo>
                        <a:pt x="323594" y="82406"/>
                      </a:lnTo>
                      <a:lnTo>
                        <a:pt x="327664" y="82262"/>
                      </a:lnTo>
                      <a:lnTo>
                        <a:pt x="327504" y="78137"/>
                      </a:lnTo>
                      <a:lnTo>
                        <a:pt x="331255" y="76517"/>
                      </a:lnTo>
                      <a:lnTo>
                        <a:pt x="335803" y="75999"/>
                      </a:lnTo>
                      <a:lnTo>
                        <a:pt x="336760" y="71865"/>
                      </a:lnTo>
                      <a:lnTo>
                        <a:pt x="340909" y="70014"/>
                      </a:lnTo>
                      <a:lnTo>
                        <a:pt x="336042" y="69256"/>
                      </a:lnTo>
                      <a:lnTo>
                        <a:pt x="334367" y="73421"/>
                      </a:lnTo>
                      <a:lnTo>
                        <a:pt x="327425" y="70317"/>
                      </a:lnTo>
                      <a:lnTo>
                        <a:pt x="323036" y="66208"/>
                      </a:lnTo>
                      <a:lnTo>
                        <a:pt x="320004" y="63096"/>
                      </a:lnTo>
                      <a:lnTo>
                        <a:pt x="316254" y="60583"/>
                      </a:lnTo>
                      <a:lnTo>
                        <a:pt x="312265" y="57415"/>
                      </a:lnTo>
                      <a:lnTo>
                        <a:pt x="310588" y="53673"/>
                      </a:lnTo>
                      <a:lnTo>
                        <a:pt x="309392" y="49620"/>
                      </a:lnTo>
                      <a:lnTo>
                        <a:pt x="308913" y="44457"/>
                      </a:lnTo>
                      <a:lnTo>
                        <a:pt x="309073" y="40460"/>
                      </a:lnTo>
                      <a:lnTo>
                        <a:pt x="306121" y="37587"/>
                      </a:lnTo>
                      <a:lnTo>
                        <a:pt x="305641" y="41569"/>
                      </a:lnTo>
                      <a:lnTo>
                        <a:pt x="303009" y="45726"/>
                      </a:lnTo>
                      <a:lnTo>
                        <a:pt x="301333" y="50115"/>
                      </a:lnTo>
                      <a:lnTo>
                        <a:pt x="296227" y="51806"/>
                      </a:lnTo>
                      <a:lnTo>
                        <a:pt x="291439" y="51208"/>
                      </a:lnTo>
                      <a:lnTo>
                        <a:pt x="286093" y="49580"/>
                      </a:lnTo>
                      <a:lnTo>
                        <a:pt x="282821" y="46205"/>
                      </a:lnTo>
                      <a:lnTo>
                        <a:pt x="277875" y="45000"/>
                      </a:lnTo>
                      <a:lnTo>
                        <a:pt x="265826" y="42431"/>
                      </a:lnTo>
                      <a:lnTo>
                        <a:pt x="255852" y="39135"/>
                      </a:lnTo>
                      <a:lnTo>
                        <a:pt x="251943" y="36742"/>
                      </a:lnTo>
                      <a:lnTo>
                        <a:pt x="247395" y="34883"/>
                      </a:lnTo>
                      <a:lnTo>
                        <a:pt x="240772" y="31667"/>
                      </a:lnTo>
                      <a:lnTo>
                        <a:pt x="236703" y="29520"/>
                      </a:lnTo>
                      <a:lnTo>
                        <a:pt x="232554" y="27047"/>
                      </a:lnTo>
                      <a:lnTo>
                        <a:pt x="226968" y="23839"/>
                      </a:lnTo>
                      <a:lnTo>
                        <a:pt x="223697" y="21382"/>
                      </a:lnTo>
                      <a:lnTo>
                        <a:pt x="219308" y="18517"/>
                      </a:lnTo>
                      <a:lnTo>
                        <a:pt x="216197" y="15844"/>
                      </a:lnTo>
                      <a:lnTo>
                        <a:pt x="208855" y="11336"/>
                      </a:lnTo>
                      <a:lnTo>
                        <a:pt x="201595" y="6972"/>
                      </a:lnTo>
                      <a:lnTo>
                        <a:pt x="197924" y="4626"/>
                      </a:lnTo>
                      <a:lnTo>
                        <a:pt x="193616" y="2791"/>
                      </a:lnTo>
                      <a:lnTo>
                        <a:pt x="189147" y="-2"/>
                      </a:lnTo>
                      <a:lnTo>
                        <a:pt x="185797" y="2607"/>
                      </a:lnTo>
                      <a:lnTo>
                        <a:pt x="181248" y="1131"/>
                      </a:lnTo>
                      <a:lnTo>
                        <a:pt x="183961" y="4522"/>
                      </a:lnTo>
                      <a:lnTo>
                        <a:pt x="185158" y="9134"/>
                      </a:lnTo>
                      <a:lnTo>
                        <a:pt x="189786" y="13116"/>
                      </a:lnTo>
                      <a:lnTo>
                        <a:pt x="193137" y="15844"/>
                      </a:lnTo>
                      <a:lnTo>
                        <a:pt x="197286" y="19842"/>
                      </a:lnTo>
                      <a:lnTo>
                        <a:pt x="201834" y="25012"/>
                      </a:lnTo>
                      <a:lnTo>
                        <a:pt x="204627" y="29026"/>
                      </a:lnTo>
                      <a:lnTo>
                        <a:pt x="206941" y="33877"/>
                      </a:lnTo>
                      <a:lnTo>
                        <a:pt x="207500" y="38289"/>
                      </a:lnTo>
                      <a:lnTo>
                        <a:pt x="209654" y="42231"/>
                      </a:lnTo>
                      <a:lnTo>
                        <a:pt x="212686" y="46612"/>
                      </a:lnTo>
                      <a:lnTo>
                        <a:pt x="214521" y="50378"/>
                      </a:lnTo>
                      <a:lnTo>
                        <a:pt x="213164" y="54511"/>
                      </a:lnTo>
                      <a:lnTo>
                        <a:pt x="211170" y="58181"/>
                      </a:lnTo>
                      <a:lnTo>
                        <a:pt x="214282" y="61604"/>
                      </a:lnTo>
                      <a:lnTo>
                        <a:pt x="216436" y="65059"/>
                      </a:lnTo>
                      <a:lnTo>
                        <a:pt x="220506" y="68379"/>
                      </a:lnTo>
                      <a:lnTo>
                        <a:pt x="222101" y="73158"/>
                      </a:lnTo>
                      <a:lnTo>
                        <a:pt x="219149" y="77483"/>
                      </a:lnTo>
                      <a:lnTo>
                        <a:pt x="215159" y="76310"/>
                      </a:lnTo>
                      <a:lnTo>
                        <a:pt x="210850" y="74865"/>
                      </a:lnTo>
                      <a:lnTo>
                        <a:pt x="205585" y="74451"/>
                      </a:lnTo>
                      <a:lnTo>
                        <a:pt x="201755" y="72767"/>
                      </a:lnTo>
                      <a:lnTo>
                        <a:pt x="197366" y="70525"/>
                      </a:lnTo>
                      <a:lnTo>
                        <a:pt x="192897" y="71171"/>
                      </a:lnTo>
                      <a:lnTo>
                        <a:pt x="194733" y="74961"/>
                      </a:lnTo>
                      <a:lnTo>
                        <a:pt x="199361" y="77618"/>
                      </a:lnTo>
                      <a:lnTo>
                        <a:pt x="203510" y="80946"/>
                      </a:lnTo>
                      <a:lnTo>
                        <a:pt x="203031" y="85629"/>
                      </a:lnTo>
                      <a:lnTo>
                        <a:pt x="203670" y="89651"/>
                      </a:lnTo>
                      <a:lnTo>
                        <a:pt x="199361" y="87975"/>
                      </a:lnTo>
                      <a:lnTo>
                        <a:pt x="198643" y="91997"/>
                      </a:lnTo>
                      <a:lnTo>
                        <a:pt x="194334" y="93217"/>
                      </a:lnTo>
                      <a:lnTo>
                        <a:pt x="195771" y="97279"/>
                      </a:lnTo>
                      <a:lnTo>
                        <a:pt x="198324" y="100742"/>
                      </a:lnTo>
                      <a:lnTo>
                        <a:pt x="198961" y="105130"/>
                      </a:lnTo>
                      <a:lnTo>
                        <a:pt x="201914" y="107843"/>
                      </a:lnTo>
                      <a:lnTo>
                        <a:pt x="206702" y="110803"/>
                      </a:lnTo>
                      <a:lnTo>
                        <a:pt x="211808" y="112718"/>
                      </a:lnTo>
                      <a:lnTo>
                        <a:pt x="215319" y="115455"/>
                      </a:lnTo>
                      <a:lnTo>
                        <a:pt x="218111" y="119006"/>
                      </a:lnTo>
                      <a:lnTo>
                        <a:pt x="218829" y="122995"/>
                      </a:lnTo>
                      <a:lnTo>
                        <a:pt x="219548" y="127017"/>
                      </a:lnTo>
                      <a:lnTo>
                        <a:pt x="221781" y="130735"/>
                      </a:lnTo>
                      <a:lnTo>
                        <a:pt x="224973" y="133855"/>
                      </a:lnTo>
                      <a:lnTo>
                        <a:pt x="229920" y="135323"/>
                      </a:lnTo>
                      <a:close/>
                      <a:moveTo>
                        <a:pt x="195771" y="113740"/>
                      </a:moveTo>
                      <a:lnTo>
                        <a:pt x="195052" y="109598"/>
                      </a:lnTo>
                      <a:lnTo>
                        <a:pt x="195771" y="113740"/>
                      </a:lnTo>
                      <a:close/>
                      <a:moveTo>
                        <a:pt x="178855" y="12677"/>
                      </a:moveTo>
                      <a:lnTo>
                        <a:pt x="177418" y="8623"/>
                      </a:lnTo>
                      <a:lnTo>
                        <a:pt x="173269" y="8145"/>
                      </a:lnTo>
                      <a:lnTo>
                        <a:pt x="175823" y="11296"/>
                      </a:lnTo>
                      <a:close/>
                      <a:moveTo>
                        <a:pt x="168960" y="6884"/>
                      </a:moveTo>
                      <a:lnTo>
                        <a:pt x="166887" y="3086"/>
                      </a:lnTo>
                      <a:lnTo>
                        <a:pt x="163056" y="860"/>
                      </a:lnTo>
                      <a:lnTo>
                        <a:pt x="166807" y="4865"/>
                      </a:lnTo>
                      <a:close/>
                      <a:moveTo>
                        <a:pt x="176860" y="425800"/>
                      </a:moveTo>
                      <a:lnTo>
                        <a:pt x="173987" y="422721"/>
                      </a:lnTo>
                      <a:lnTo>
                        <a:pt x="173269" y="418611"/>
                      </a:lnTo>
                      <a:lnTo>
                        <a:pt x="174786" y="414486"/>
                      </a:lnTo>
                      <a:lnTo>
                        <a:pt x="176621" y="410896"/>
                      </a:lnTo>
                      <a:lnTo>
                        <a:pt x="175743" y="406627"/>
                      </a:lnTo>
                      <a:lnTo>
                        <a:pt x="177897" y="402948"/>
                      </a:lnTo>
                      <a:lnTo>
                        <a:pt x="182525" y="399605"/>
                      </a:lnTo>
                      <a:lnTo>
                        <a:pt x="186515" y="398384"/>
                      </a:lnTo>
                      <a:lnTo>
                        <a:pt x="191142" y="399645"/>
                      </a:lnTo>
                      <a:lnTo>
                        <a:pt x="196009" y="402294"/>
                      </a:lnTo>
                      <a:lnTo>
                        <a:pt x="198961" y="405119"/>
                      </a:lnTo>
                      <a:lnTo>
                        <a:pt x="202313" y="407608"/>
                      </a:lnTo>
                      <a:lnTo>
                        <a:pt x="202073" y="403387"/>
                      </a:lnTo>
                      <a:lnTo>
                        <a:pt x="202393" y="398967"/>
                      </a:lnTo>
                      <a:lnTo>
                        <a:pt x="203670" y="394267"/>
                      </a:lnTo>
                      <a:lnTo>
                        <a:pt x="206861" y="391738"/>
                      </a:lnTo>
                      <a:lnTo>
                        <a:pt x="211090" y="388411"/>
                      </a:lnTo>
                      <a:lnTo>
                        <a:pt x="208457" y="385219"/>
                      </a:lnTo>
                      <a:lnTo>
                        <a:pt x="205265" y="382466"/>
                      </a:lnTo>
                      <a:lnTo>
                        <a:pt x="202712" y="378995"/>
                      </a:lnTo>
                      <a:lnTo>
                        <a:pt x="202553" y="374854"/>
                      </a:lnTo>
                      <a:lnTo>
                        <a:pt x="198164" y="375453"/>
                      </a:lnTo>
                      <a:lnTo>
                        <a:pt x="193696" y="374375"/>
                      </a:lnTo>
                      <a:lnTo>
                        <a:pt x="190344" y="371559"/>
                      </a:lnTo>
                      <a:lnTo>
                        <a:pt x="186515" y="369787"/>
                      </a:lnTo>
                      <a:lnTo>
                        <a:pt x="182765" y="371112"/>
                      </a:lnTo>
                      <a:lnTo>
                        <a:pt x="178775" y="371742"/>
                      </a:lnTo>
                      <a:lnTo>
                        <a:pt x="175583" y="374982"/>
                      </a:lnTo>
                      <a:lnTo>
                        <a:pt x="171594" y="373944"/>
                      </a:lnTo>
                      <a:lnTo>
                        <a:pt x="175344" y="378533"/>
                      </a:lnTo>
                      <a:lnTo>
                        <a:pt x="174466" y="382498"/>
                      </a:lnTo>
                      <a:lnTo>
                        <a:pt x="170317" y="383144"/>
                      </a:lnTo>
                      <a:lnTo>
                        <a:pt x="166327" y="383655"/>
                      </a:lnTo>
                      <a:lnTo>
                        <a:pt x="162578" y="385003"/>
                      </a:lnTo>
                      <a:lnTo>
                        <a:pt x="159146" y="381301"/>
                      </a:lnTo>
                      <a:lnTo>
                        <a:pt x="155875" y="378652"/>
                      </a:lnTo>
                      <a:lnTo>
                        <a:pt x="153082" y="382570"/>
                      </a:lnTo>
                      <a:lnTo>
                        <a:pt x="152045" y="386926"/>
                      </a:lnTo>
                      <a:lnTo>
                        <a:pt x="153641" y="390669"/>
                      </a:lnTo>
                      <a:lnTo>
                        <a:pt x="151806" y="394530"/>
                      </a:lnTo>
                      <a:lnTo>
                        <a:pt x="148774" y="398001"/>
                      </a:lnTo>
                      <a:lnTo>
                        <a:pt x="145582" y="400555"/>
                      </a:lnTo>
                      <a:lnTo>
                        <a:pt x="141991" y="402334"/>
                      </a:lnTo>
                      <a:lnTo>
                        <a:pt x="146060" y="401416"/>
                      </a:lnTo>
                      <a:lnTo>
                        <a:pt x="149970" y="402980"/>
                      </a:lnTo>
                      <a:lnTo>
                        <a:pt x="152923" y="406060"/>
                      </a:lnTo>
                      <a:lnTo>
                        <a:pt x="156354" y="408542"/>
                      </a:lnTo>
                      <a:lnTo>
                        <a:pt x="157311" y="412467"/>
                      </a:lnTo>
                      <a:lnTo>
                        <a:pt x="154678" y="415667"/>
                      </a:lnTo>
                      <a:lnTo>
                        <a:pt x="159146" y="417215"/>
                      </a:lnTo>
                      <a:lnTo>
                        <a:pt x="162498" y="419369"/>
                      </a:lnTo>
                      <a:lnTo>
                        <a:pt x="166567" y="420622"/>
                      </a:lnTo>
                      <a:lnTo>
                        <a:pt x="169280" y="424739"/>
                      </a:lnTo>
                      <a:lnTo>
                        <a:pt x="173509" y="423670"/>
                      </a:lnTo>
                      <a:close/>
                      <a:moveTo>
                        <a:pt x="148534" y="505663"/>
                      </a:moveTo>
                      <a:lnTo>
                        <a:pt x="149332" y="501641"/>
                      </a:lnTo>
                      <a:lnTo>
                        <a:pt x="149492" y="497412"/>
                      </a:lnTo>
                      <a:lnTo>
                        <a:pt x="148135" y="491460"/>
                      </a:lnTo>
                      <a:lnTo>
                        <a:pt x="145742" y="494843"/>
                      </a:lnTo>
                      <a:lnTo>
                        <a:pt x="147177" y="498641"/>
                      </a:lnTo>
                      <a:lnTo>
                        <a:pt x="147177" y="503660"/>
                      </a:lnTo>
                      <a:close/>
                      <a:moveTo>
                        <a:pt x="139678" y="509597"/>
                      </a:moveTo>
                      <a:lnTo>
                        <a:pt x="142550" y="506612"/>
                      </a:lnTo>
                      <a:lnTo>
                        <a:pt x="139438" y="503437"/>
                      </a:lnTo>
                      <a:lnTo>
                        <a:pt x="135688" y="501426"/>
                      </a:lnTo>
                      <a:lnTo>
                        <a:pt x="134731" y="506517"/>
                      </a:lnTo>
                      <a:lnTo>
                        <a:pt x="138880" y="509565"/>
                      </a:lnTo>
                      <a:close/>
                      <a:moveTo>
                        <a:pt x="49993" y="380033"/>
                      </a:moveTo>
                      <a:lnTo>
                        <a:pt x="50871" y="375780"/>
                      </a:lnTo>
                      <a:lnTo>
                        <a:pt x="49116" y="372093"/>
                      </a:lnTo>
                      <a:lnTo>
                        <a:pt x="47359" y="375899"/>
                      </a:lnTo>
                      <a:lnTo>
                        <a:pt x="49434" y="379386"/>
                      </a:lnTo>
                      <a:close/>
                      <a:moveTo>
                        <a:pt x="103852" y="447025"/>
                      </a:moveTo>
                      <a:lnTo>
                        <a:pt x="102894" y="442732"/>
                      </a:lnTo>
                      <a:lnTo>
                        <a:pt x="103532" y="446706"/>
                      </a:lnTo>
                      <a:close/>
                      <a:moveTo>
                        <a:pt x="96750" y="462744"/>
                      </a:moveTo>
                      <a:lnTo>
                        <a:pt x="97708" y="458610"/>
                      </a:lnTo>
                      <a:lnTo>
                        <a:pt x="95873" y="462313"/>
                      </a:lnTo>
                      <a:close/>
                      <a:moveTo>
                        <a:pt x="98585" y="443690"/>
                      </a:moveTo>
                      <a:lnTo>
                        <a:pt x="101378" y="440075"/>
                      </a:lnTo>
                      <a:lnTo>
                        <a:pt x="100979" y="435902"/>
                      </a:lnTo>
                      <a:lnTo>
                        <a:pt x="105208" y="436436"/>
                      </a:lnTo>
                      <a:lnTo>
                        <a:pt x="106644" y="432248"/>
                      </a:lnTo>
                      <a:lnTo>
                        <a:pt x="102655" y="432615"/>
                      </a:lnTo>
                      <a:lnTo>
                        <a:pt x="98585" y="431665"/>
                      </a:lnTo>
                      <a:lnTo>
                        <a:pt x="94356" y="432343"/>
                      </a:lnTo>
                      <a:lnTo>
                        <a:pt x="95075" y="436476"/>
                      </a:lnTo>
                      <a:lnTo>
                        <a:pt x="97308" y="439812"/>
                      </a:lnTo>
                      <a:lnTo>
                        <a:pt x="98346" y="443666"/>
                      </a:lnTo>
                      <a:close/>
                      <a:moveTo>
                        <a:pt x="66909" y="410768"/>
                      </a:moveTo>
                      <a:lnTo>
                        <a:pt x="69222" y="407313"/>
                      </a:lnTo>
                      <a:lnTo>
                        <a:pt x="68983" y="403315"/>
                      </a:lnTo>
                      <a:lnTo>
                        <a:pt x="64994" y="402278"/>
                      </a:lnTo>
                      <a:lnTo>
                        <a:pt x="66829" y="406004"/>
                      </a:lnTo>
                      <a:lnTo>
                        <a:pt x="67467" y="410385"/>
                      </a:lnTo>
                      <a:close/>
                      <a:moveTo>
                        <a:pt x="205665" y="376514"/>
                      </a:moveTo>
                      <a:lnTo>
                        <a:pt x="210771" y="373905"/>
                      </a:lnTo>
                      <a:lnTo>
                        <a:pt x="207260" y="369460"/>
                      </a:lnTo>
                      <a:lnTo>
                        <a:pt x="208217" y="364426"/>
                      </a:lnTo>
                      <a:lnTo>
                        <a:pt x="204866" y="366835"/>
                      </a:lnTo>
                      <a:lnTo>
                        <a:pt x="203430" y="371822"/>
                      </a:lnTo>
                      <a:lnTo>
                        <a:pt x="205026" y="375724"/>
                      </a:lnTo>
                      <a:close/>
                      <a:moveTo>
                        <a:pt x="69382" y="392799"/>
                      </a:moveTo>
                      <a:lnTo>
                        <a:pt x="69222" y="388730"/>
                      </a:lnTo>
                      <a:lnTo>
                        <a:pt x="69382" y="392799"/>
                      </a:lnTo>
                      <a:close/>
                      <a:moveTo>
                        <a:pt x="128427" y="580610"/>
                      </a:moveTo>
                      <a:lnTo>
                        <a:pt x="130422" y="576956"/>
                      </a:lnTo>
                      <a:lnTo>
                        <a:pt x="132017" y="573102"/>
                      </a:lnTo>
                      <a:lnTo>
                        <a:pt x="135209" y="569950"/>
                      </a:lnTo>
                      <a:lnTo>
                        <a:pt x="130981" y="568689"/>
                      </a:lnTo>
                      <a:lnTo>
                        <a:pt x="128107" y="571594"/>
                      </a:lnTo>
                      <a:lnTo>
                        <a:pt x="123160" y="573477"/>
                      </a:lnTo>
                      <a:lnTo>
                        <a:pt x="124038" y="577498"/>
                      </a:lnTo>
                      <a:lnTo>
                        <a:pt x="127469" y="579980"/>
                      </a:lnTo>
                      <a:close/>
                      <a:moveTo>
                        <a:pt x="127549" y="582278"/>
                      </a:moveTo>
                      <a:lnTo>
                        <a:pt x="124597" y="579525"/>
                      </a:lnTo>
                      <a:lnTo>
                        <a:pt x="127549" y="582278"/>
                      </a:lnTo>
                      <a:close/>
                      <a:moveTo>
                        <a:pt x="120528" y="595746"/>
                      </a:moveTo>
                      <a:lnTo>
                        <a:pt x="122363" y="592124"/>
                      </a:lnTo>
                      <a:lnTo>
                        <a:pt x="119570" y="589220"/>
                      </a:lnTo>
                      <a:lnTo>
                        <a:pt x="118693" y="593249"/>
                      </a:lnTo>
                      <a:close/>
                      <a:moveTo>
                        <a:pt x="113107" y="606949"/>
                      </a:moveTo>
                      <a:lnTo>
                        <a:pt x="116378" y="603390"/>
                      </a:lnTo>
                      <a:lnTo>
                        <a:pt x="111751" y="604523"/>
                      </a:lnTo>
                      <a:close/>
                      <a:moveTo>
                        <a:pt x="188270" y="368926"/>
                      </a:moveTo>
                      <a:lnTo>
                        <a:pt x="190025" y="364713"/>
                      </a:lnTo>
                      <a:lnTo>
                        <a:pt x="185557" y="365511"/>
                      </a:lnTo>
                      <a:lnTo>
                        <a:pt x="188270" y="368926"/>
                      </a:lnTo>
                      <a:close/>
                      <a:moveTo>
                        <a:pt x="62759" y="422721"/>
                      </a:moveTo>
                      <a:lnTo>
                        <a:pt x="62440" y="418452"/>
                      </a:lnTo>
                      <a:lnTo>
                        <a:pt x="60765" y="414797"/>
                      </a:lnTo>
                      <a:lnTo>
                        <a:pt x="59009" y="418380"/>
                      </a:lnTo>
                      <a:lnTo>
                        <a:pt x="61802" y="421364"/>
                      </a:lnTo>
                      <a:close/>
                      <a:moveTo>
                        <a:pt x="57653" y="430763"/>
                      </a:moveTo>
                      <a:lnTo>
                        <a:pt x="58530" y="426798"/>
                      </a:lnTo>
                      <a:lnTo>
                        <a:pt x="55658" y="423207"/>
                      </a:lnTo>
                      <a:lnTo>
                        <a:pt x="51748" y="423670"/>
                      </a:lnTo>
                      <a:lnTo>
                        <a:pt x="53185" y="427516"/>
                      </a:lnTo>
                      <a:lnTo>
                        <a:pt x="56456" y="429854"/>
                      </a:lnTo>
                      <a:close/>
                      <a:moveTo>
                        <a:pt x="145263" y="380559"/>
                      </a:moveTo>
                      <a:lnTo>
                        <a:pt x="143587" y="376921"/>
                      </a:lnTo>
                      <a:lnTo>
                        <a:pt x="145263" y="380559"/>
                      </a:lnTo>
                      <a:close/>
                      <a:moveTo>
                        <a:pt x="142949" y="387988"/>
                      </a:moveTo>
                      <a:lnTo>
                        <a:pt x="139518" y="384852"/>
                      </a:lnTo>
                      <a:lnTo>
                        <a:pt x="142630" y="387445"/>
                      </a:lnTo>
                      <a:close/>
                      <a:moveTo>
                        <a:pt x="140955" y="378533"/>
                      </a:moveTo>
                      <a:lnTo>
                        <a:pt x="141033" y="374519"/>
                      </a:lnTo>
                      <a:lnTo>
                        <a:pt x="140955" y="378533"/>
                      </a:lnTo>
                      <a:close/>
                      <a:moveTo>
                        <a:pt x="132576" y="310455"/>
                      </a:moveTo>
                      <a:lnTo>
                        <a:pt x="134491" y="306753"/>
                      </a:lnTo>
                      <a:lnTo>
                        <a:pt x="130502" y="304327"/>
                      </a:lnTo>
                      <a:lnTo>
                        <a:pt x="129784" y="308684"/>
                      </a:lnTo>
                      <a:close/>
                    </a:path>
                  </a:pathLst>
                </a:custGeom>
                <a:solidFill>
                  <a:srgbClr val="E97132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58AA5C47-2BD5-43C5-AF71-C46276DD6C72}"/>
                    </a:ext>
                  </a:extLst>
                </p:cNvPr>
                <p:cNvSpPr/>
                <p:nvPr/>
              </p:nvSpPr>
              <p:spPr>
                <a:xfrm>
                  <a:off x="6284547" y="1919627"/>
                  <a:ext cx="20418" cy="23825"/>
                </a:xfrm>
                <a:custGeom>
                  <a:avLst/>
                  <a:gdLst>
                    <a:gd name="connsiteX0" fmla="*/ 8294 w 20418"/>
                    <a:gd name="connsiteY0" fmla="*/ 23823 h 23825"/>
                    <a:gd name="connsiteX1" fmla="*/ 12452 w 20418"/>
                    <a:gd name="connsiteY1" fmla="*/ 22004 h 23825"/>
                    <a:gd name="connsiteX2" fmla="*/ 16385 w 20418"/>
                    <a:gd name="connsiteY2" fmla="*/ 23273 h 23825"/>
                    <a:gd name="connsiteX3" fmla="*/ 16880 w 20418"/>
                    <a:gd name="connsiteY3" fmla="*/ 19220 h 23825"/>
                    <a:gd name="connsiteX4" fmla="*/ 19050 w 20418"/>
                    <a:gd name="connsiteY4" fmla="*/ 15757 h 23825"/>
                    <a:gd name="connsiteX5" fmla="*/ 20542 w 20418"/>
                    <a:gd name="connsiteY5" fmla="*/ 11975 h 23825"/>
                    <a:gd name="connsiteX6" fmla="*/ 16281 w 20418"/>
                    <a:gd name="connsiteY6" fmla="*/ 10562 h 23825"/>
                    <a:gd name="connsiteX7" fmla="*/ 12699 w 20418"/>
                    <a:gd name="connsiteY7" fmla="*/ 8536 h 23825"/>
                    <a:gd name="connsiteX8" fmla="*/ 10457 w 20418"/>
                    <a:gd name="connsiteY8" fmla="*/ 5200 h 23825"/>
                    <a:gd name="connsiteX9" fmla="*/ 9635 w 20418"/>
                    <a:gd name="connsiteY9" fmla="*/ 1251 h 23825"/>
                    <a:gd name="connsiteX10" fmla="*/ 5701 w 20418"/>
                    <a:gd name="connsiteY10" fmla="*/ -2 h 23825"/>
                    <a:gd name="connsiteX11" fmla="*/ 3124 w 20418"/>
                    <a:gd name="connsiteY11" fmla="*/ 3230 h 23825"/>
                    <a:gd name="connsiteX12" fmla="*/ 1217 w 20418"/>
                    <a:gd name="connsiteY12" fmla="*/ 6804 h 23825"/>
                    <a:gd name="connsiteX13" fmla="*/ 124 w 20418"/>
                    <a:gd name="connsiteY13" fmla="*/ 10698 h 23825"/>
                    <a:gd name="connsiteX14" fmla="*/ 2374 w 20418"/>
                    <a:gd name="connsiteY14" fmla="*/ 14041 h 23825"/>
                    <a:gd name="connsiteX15" fmla="*/ 3946 w 20418"/>
                    <a:gd name="connsiteY15" fmla="*/ 17767 h 23825"/>
                    <a:gd name="connsiteX16" fmla="*/ 3291 w 20418"/>
                    <a:gd name="connsiteY16" fmla="*/ 21869 h 23825"/>
                    <a:gd name="connsiteX17" fmla="*/ 6986 w 20418"/>
                    <a:gd name="connsiteY17" fmla="*/ 23472 h 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0418" h="23825">
                      <a:moveTo>
                        <a:pt x="8294" y="23823"/>
                      </a:moveTo>
                      <a:lnTo>
                        <a:pt x="12452" y="22004"/>
                      </a:lnTo>
                      <a:lnTo>
                        <a:pt x="16385" y="23273"/>
                      </a:lnTo>
                      <a:lnTo>
                        <a:pt x="16880" y="19220"/>
                      </a:lnTo>
                      <a:lnTo>
                        <a:pt x="19050" y="15757"/>
                      </a:lnTo>
                      <a:lnTo>
                        <a:pt x="20542" y="11975"/>
                      </a:lnTo>
                      <a:lnTo>
                        <a:pt x="16281" y="10562"/>
                      </a:lnTo>
                      <a:lnTo>
                        <a:pt x="12699" y="8536"/>
                      </a:lnTo>
                      <a:lnTo>
                        <a:pt x="10457" y="5200"/>
                      </a:lnTo>
                      <a:lnTo>
                        <a:pt x="9635" y="1251"/>
                      </a:lnTo>
                      <a:lnTo>
                        <a:pt x="5701" y="-2"/>
                      </a:lnTo>
                      <a:lnTo>
                        <a:pt x="3124" y="3230"/>
                      </a:lnTo>
                      <a:lnTo>
                        <a:pt x="1217" y="6804"/>
                      </a:lnTo>
                      <a:lnTo>
                        <a:pt x="124" y="10698"/>
                      </a:lnTo>
                      <a:lnTo>
                        <a:pt x="2374" y="14041"/>
                      </a:lnTo>
                      <a:lnTo>
                        <a:pt x="3946" y="17767"/>
                      </a:lnTo>
                      <a:lnTo>
                        <a:pt x="3291" y="21869"/>
                      </a:lnTo>
                      <a:lnTo>
                        <a:pt x="6986" y="23472"/>
                      </a:lnTo>
                      <a:close/>
                    </a:path>
                  </a:pathLst>
                </a:custGeom>
                <a:solidFill>
                  <a:srgbClr val="0F9ED5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242CB28E-6AA4-427C-B493-D78228496E15}"/>
                    </a:ext>
                  </a:extLst>
                </p:cNvPr>
                <p:cNvSpPr/>
                <p:nvPr/>
              </p:nvSpPr>
              <p:spPr>
                <a:xfrm>
                  <a:off x="6248904" y="1282141"/>
                  <a:ext cx="557911" cy="388665"/>
                </a:xfrm>
                <a:custGeom>
                  <a:avLst/>
                  <a:gdLst>
                    <a:gd name="connsiteX0" fmla="*/ 184001 w 557911"/>
                    <a:gd name="connsiteY0" fmla="*/ 87303 h 388665"/>
                    <a:gd name="connsiteX1" fmla="*/ 188797 w 557911"/>
                    <a:gd name="connsiteY1" fmla="*/ 86331 h 388665"/>
                    <a:gd name="connsiteX2" fmla="*/ 192244 w 557911"/>
                    <a:gd name="connsiteY2" fmla="*/ 83142 h 388665"/>
                    <a:gd name="connsiteX3" fmla="*/ 196553 w 557911"/>
                    <a:gd name="connsiteY3" fmla="*/ 82346 h 388665"/>
                    <a:gd name="connsiteX4" fmla="*/ 191765 w 557911"/>
                    <a:gd name="connsiteY4" fmla="*/ 80723 h 388665"/>
                    <a:gd name="connsiteX5" fmla="*/ 187672 w 557911"/>
                    <a:gd name="connsiteY5" fmla="*/ 80217 h 388665"/>
                    <a:gd name="connsiteX6" fmla="*/ 183547 w 557911"/>
                    <a:gd name="connsiteY6" fmla="*/ 81850 h 388665"/>
                    <a:gd name="connsiteX7" fmla="*/ 182980 w 557911"/>
                    <a:gd name="connsiteY7" fmla="*/ 86568 h 388665"/>
                    <a:gd name="connsiteX8" fmla="*/ 170645 w 557911"/>
                    <a:gd name="connsiteY8" fmla="*/ 93926 h 388665"/>
                    <a:gd name="connsiteX9" fmla="*/ 175073 w 557911"/>
                    <a:gd name="connsiteY9" fmla="*/ 91432 h 388665"/>
                    <a:gd name="connsiteX10" fmla="*/ 176493 w 557911"/>
                    <a:gd name="connsiteY10" fmla="*/ 87660 h 388665"/>
                    <a:gd name="connsiteX11" fmla="*/ 171953 w 557911"/>
                    <a:gd name="connsiteY11" fmla="*/ 88744 h 388665"/>
                    <a:gd name="connsiteX12" fmla="*/ 170166 w 557911"/>
                    <a:gd name="connsiteY12" fmla="*/ 93330 h 388665"/>
                    <a:gd name="connsiteX13" fmla="*/ 177690 w 557911"/>
                    <a:gd name="connsiteY13" fmla="*/ 89001 h 388665"/>
                    <a:gd name="connsiteX14" fmla="*/ 181631 w 557911"/>
                    <a:gd name="connsiteY14" fmla="*/ 88033 h 388665"/>
                    <a:gd name="connsiteX15" fmla="*/ 179669 w 557911"/>
                    <a:gd name="connsiteY15" fmla="*/ 84045 h 388665"/>
                    <a:gd name="connsiteX16" fmla="*/ 176573 w 557911"/>
                    <a:gd name="connsiteY16" fmla="*/ 87670 h 388665"/>
                    <a:gd name="connsiteX17" fmla="*/ 224599 w 557911"/>
                    <a:gd name="connsiteY17" fmla="*/ 63775 h 388665"/>
                    <a:gd name="connsiteX18" fmla="*/ 226905 w 557911"/>
                    <a:gd name="connsiteY18" fmla="*/ 60119 h 388665"/>
                    <a:gd name="connsiteX19" fmla="*/ 231493 w 557911"/>
                    <a:gd name="connsiteY19" fmla="*/ 59728 h 388665"/>
                    <a:gd name="connsiteX20" fmla="*/ 235203 w 557911"/>
                    <a:gd name="connsiteY20" fmla="*/ 56387 h 388665"/>
                    <a:gd name="connsiteX21" fmla="*/ 238243 w 557911"/>
                    <a:gd name="connsiteY21" fmla="*/ 52635 h 388665"/>
                    <a:gd name="connsiteX22" fmla="*/ 234086 w 557911"/>
                    <a:gd name="connsiteY22" fmla="*/ 51535 h 388665"/>
                    <a:gd name="connsiteX23" fmla="*/ 230751 w 557911"/>
                    <a:gd name="connsiteY23" fmla="*/ 54564 h 388665"/>
                    <a:gd name="connsiteX24" fmla="*/ 225469 w 557911"/>
                    <a:gd name="connsiteY24" fmla="*/ 57270 h 388665"/>
                    <a:gd name="connsiteX25" fmla="*/ 222963 w 557911"/>
                    <a:gd name="connsiteY25" fmla="*/ 60846 h 388665"/>
                    <a:gd name="connsiteX26" fmla="*/ 248352 w 557911"/>
                    <a:gd name="connsiteY26" fmla="*/ 63742 h 388665"/>
                    <a:gd name="connsiteX27" fmla="*/ 245010 w 557911"/>
                    <a:gd name="connsiteY27" fmla="*/ 61165 h 388665"/>
                    <a:gd name="connsiteX28" fmla="*/ 248352 w 557911"/>
                    <a:gd name="connsiteY28" fmla="*/ 63742 h 388665"/>
                    <a:gd name="connsiteX29" fmla="*/ 210979 w 557911"/>
                    <a:gd name="connsiteY29" fmla="*/ 74629 h 388665"/>
                    <a:gd name="connsiteX30" fmla="*/ 215072 w 557911"/>
                    <a:gd name="connsiteY30" fmla="*/ 73682 h 388665"/>
                    <a:gd name="connsiteX31" fmla="*/ 210644 w 557911"/>
                    <a:gd name="connsiteY31" fmla="*/ 72273 h 388665"/>
                    <a:gd name="connsiteX32" fmla="*/ 198747 w 557911"/>
                    <a:gd name="connsiteY32" fmla="*/ 81546 h 388665"/>
                    <a:gd name="connsiteX33" fmla="*/ 195276 w 557911"/>
                    <a:gd name="connsiteY33" fmla="*/ 79577 h 388665"/>
                    <a:gd name="connsiteX34" fmla="*/ 198747 w 557911"/>
                    <a:gd name="connsiteY34" fmla="*/ 81546 h 388665"/>
                    <a:gd name="connsiteX35" fmla="*/ 199521 w 557911"/>
                    <a:gd name="connsiteY35" fmla="*/ 84101 h 388665"/>
                    <a:gd name="connsiteX36" fmla="*/ 203478 w 557911"/>
                    <a:gd name="connsiteY36" fmla="*/ 83316 h 388665"/>
                    <a:gd name="connsiteX37" fmla="*/ 209152 w 557911"/>
                    <a:gd name="connsiteY37" fmla="*/ 81827 h 388665"/>
                    <a:gd name="connsiteX38" fmla="*/ 215303 w 557911"/>
                    <a:gd name="connsiteY38" fmla="*/ 79136 h 388665"/>
                    <a:gd name="connsiteX39" fmla="*/ 219859 w 557911"/>
                    <a:gd name="connsiteY39" fmla="*/ 75557 h 388665"/>
                    <a:gd name="connsiteX40" fmla="*/ 213492 w 557911"/>
                    <a:gd name="connsiteY40" fmla="*/ 76030 h 388665"/>
                    <a:gd name="connsiteX41" fmla="*/ 209159 w 557911"/>
                    <a:gd name="connsiteY41" fmla="*/ 76637 h 388665"/>
                    <a:gd name="connsiteX42" fmla="*/ 204428 w 557911"/>
                    <a:gd name="connsiteY42" fmla="*/ 77604 h 388665"/>
                    <a:gd name="connsiteX43" fmla="*/ 200861 w 557911"/>
                    <a:gd name="connsiteY43" fmla="*/ 79729 h 388665"/>
                    <a:gd name="connsiteX44" fmla="*/ 199521 w 557911"/>
                    <a:gd name="connsiteY44" fmla="*/ 84101 h 388665"/>
                    <a:gd name="connsiteX45" fmla="*/ 216237 w 557911"/>
                    <a:gd name="connsiteY45" fmla="*/ 72227 h 388665"/>
                    <a:gd name="connsiteX46" fmla="*/ 223075 w 557911"/>
                    <a:gd name="connsiteY46" fmla="*/ 69736 h 388665"/>
                    <a:gd name="connsiteX47" fmla="*/ 220210 w 557911"/>
                    <a:gd name="connsiteY47" fmla="*/ 66037 h 388665"/>
                    <a:gd name="connsiteX48" fmla="*/ 218455 w 557911"/>
                    <a:gd name="connsiteY48" fmla="*/ 62442 h 388665"/>
                    <a:gd name="connsiteX49" fmla="*/ 214849 w 557911"/>
                    <a:gd name="connsiteY49" fmla="*/ 60139 h 388665"/>
                    <a:gd name="connsiteX50" fmla="*/ 217394 w 557911"/>
                    <a:gd name="connsiteY50" fmla="*/ 64494 h 388665"/>
                    <a:gd name="connsiteX51" fmla="*/ 213380 w 557911"/>
                    <a:gd name="connsiteY51" fmla="*/ 63982 h 388665"/>
                    <a:gd name="connsiteX52" fmla="*/ 209271 w 557911"/>
                    <a:gd name="connsiteY52" fmla="*/ 66470 h 388665"/>
                    <a:gd name="connsiteX53" fmla="*/ 205377 w 557911"/>
                    <a:gd name="connsiteY53" fmla="*/ 67415 h 388665"/>
                    <a:gd name="connsiteX54" fmla="*/ 200917 w 557911"/>
                    <a:gd name="connsiteY54" fmla="*/ 69249 h 388665"/>
                    <a:gd name="connsiteX55" fmla="*/ 204707 w 557911"/>
                    <a:gd name="connsiteY55" fmla="*/ 71634 h 388665"/>
                    <a:gd name="connsiteX56" fmla="*/ 207580 w 557911"/>
                    <a:gd name="connsiteY56" fmla="*/ 68441 h 388665"/>
                    <a:gd name="connsiteX57" fmla="*/ 211545 w 557911"/>
                    <a:gd name="connsiteY57" fmla="*/ 69350 h 388665"/>
                    <a:gd name="connsiteX58" fmla="*/ 215678 w 557911"/>
                    <a:gd name="connsiteY58" fmla="*/ 67734 h 388665"/>
                    <a:gd name="connsiteX59" fmla="*/ 211872 w 557911"/>
                    <a:gd name="connsiteY59" fmla="*/ 70322 h 388665"/>
                    <a:gd name="connsiteX60" fmla="*/ 216237 w 557911"/>
                    <a:gd name="connsiteY60" fmla="*/ 72227 h 388665"/>
                    <a:gd name="connsiteX61" fmla="*/ 217035 w 557911"/>
                    <a:gd name="connsiteY61" fmla="*/ 80323 h 388665"/>
                    <a:gd name="connsiteX62" fmla="*/ 221599 w 557911"/>
                    <a:gd name="connsiteY62" fmla="*/ 78611 h 388665"/>
                    <a:gd name="connsiteX63" fmla="*/ 225708 w 557911"/>
                    <a:gd name="connsiteY63" fmla="*/ 76402 h 388665"/>
                    <a:gd name="connsiteX64" fmla="*/ 229155 w 557911"/>
                    <a:gd name="connsiteY64" fmla="*/ 79413 h 388665"/>
                    <a:gd name="connsiteX65" fmla="*/ 232913 w 557911"/>
                    <a:gd name="connsiteY65" fmla="*/ 76453 h 388665"/>
                    <a:gd name="connsiteX66" fmla="*/ 237924 w 557911"/>
                    <a:gd name="connsiteY66" fmla="*/ 77116 h 388665"/>
                    <a:gd name="connsiteX67" fmla="*/ 239823 w 557911"/>
                    <a:gd name="connsiteY67" fmla="*/ 73231 h 388665"/>
                    <a:gd name="connsiteX68" fmla="*/ 244084 w 557911"/>
                    <a:gd name="connsiteY68" fmla="*/ 72657 h 388665"/>
                    <a:gd name="connsiteX69" fmla="*/ 248392 w 557911"/>
                    <a:gd name="connsiteY69" fmla="*/ 72682 h 388665"/>
                    <a:gd name="connsiteX70" fmla="*/ 249653 w 557911"/>
                    <a:gd name="connsiteY70" fmla="*/ 67848 h 388665"/>
                    <a:gd name="connsiteX71" fmla="*/ 247052 w 557911"/>
                    <a:gd name="connsiteY71" fmla="*/ 64692 h 388665"/>
                    <a:gd name="connsiteX72" fmla="*/ 242528 w 557911"/>
                    <a:gd name="connsiteY72" fmla="*/ 63285 h 388665"/>
                    <a:gd name="connsiteX73" fmla="*/ 238706 w 557911"/>
                    <a:gd name="connsiteY73" fmla="*/ 64709 h 388665"/>
                    <a:gd name="connsiteX74" fmla="*/ 241993 w 557911"/>
                    <a:gd name="connsiteY74" fmla="*/ 67696 h 388665"/>
                    <a:gd name="connsiteX75" fmla="*/ 237661 w 557911"/>
                    <a:gd name="connsiteY75" fmla="*/ 67737 h 388665"/>
                    <a:gd name="connsiteX76" fmla="*/ 232722 w 557911"/>
                    <a:gd name="connsiteY76" fmla="*/ 71185 h 388665"/>
                    <a:gd name="connsiteX77" fmla="*/ 236408 w 557911"/>
                    <a:gd name="connsiteY77" fmla="*/ 68410 h 388665"/>
                    <a:gd name="connsiteX78" fmla="*/ 232379 w 557911"/>
                    <a:gd name="connsiteY78" fmla="*/ 67437 h 388665"/>
                    <a:gd name="connsiteX79" fmla="*/ 235011 w 557911"/>
                    <a:gd name="connsiteY79" fmla="*/ 63350 h 388665"/>
                    <a:gd name="connsiteX80" fmla="*/ 231285 w 557911"/>
                    <a:gd name="connsiteY80" fmla="*/ 61386 h 388665"/>
                    <a:gd name="connsiteX81" fmla="*/ 227376 w 557911"/>
                    <a:gd name="connsiteY81" fmla="*/ 62364 h 388665"/>
                    <a:gd name="connsiteX82" fmla="*/ 224360 w 557911"/>
                    <a:gd name="connsiteY82" fmla="*/ 65536 h 388665"/>
                    <a:gd name="connsiteX83" fmla="*/ 228445 w 557911"/>
                    <a:gd name="connsiteY83" fmla="*/ 67462 h 388665"/>
                    <a:gd name="connsiteX84" fmla="*/ 224272 w 557911"/>
                    <a:gd name="connsiteY84" fmla="*/ 68516 h 388665"/>
                    <a:gd name="connsiteX85" fmla="*/ 228317 w 557911"/>
                    <a:gd name="connsiteY85" fmla="*/ 71130 h 388665"/>
                    <a:gd name="connsiteX86" fmla="*/ 224208 w 557911"/>
                    <a:gd name="connsiteY86" fmla="*/ 71066 h 388665"/>
                    <a:gd name="connsiteX87" fmla="*/ 220243 w 557911"/>
                    <a:gd name="connsiteY87" fmla="*/ 72233 h 388665"/>
                    <a:gd name="connsiteX88" fmla="*/ 224264 w 557911"/>
                    <a:gd name="connsiteY88" fmla="*/ 75427 h 388665"/>
                    <a:gd name="connsiteX89" fmla="*/ 219979 w 557911"/>
                    <a:gd name="connsiteY89" fmla="*/ 76224 h 388665"/>
                    <a:gd name="connsiteX90" fmla="*/ 217075 w 557911"/>
                    <a:gd name="connsiteY90" fmla="*/ 79162 h 388665"/>
                    <a:gd name="connsiteX91" fmla="*/ 220506 w 557911"/>
                    <a:gd name="connsiteY91" fmla="*/ 91532 h 388665"/>
                    <a:gd name="connsiteX92" fmla="*/ 224463 w 557911"/>
                    <a:gd name="connsiteY92" fmla="*/ 90946 h 388665"/>
                    <a:gd name="connsiteX93" fmla="*/ 220562 w 557911"/>
                    <a:gd name="connsiteY93" fmla="*/ 90102 h 388665"/>
                    <a:gd name="connsiteX94" fmla="*/ 216412 w 557911"/>
                    <a:gd name="connsiteY94" fmla="*/ 90400 h 388665"/>
                    <a:gd name="connsiteX95" fmla="*/ 220506 w 557911"/>
                    <a:gd name="connsiteY95" fmla="*/ 91532 h 388665"/>
                    <a:gd name="connsiteX96" fmla="*/ 254648 w 557911"/>
                    <a:gd name="connsiteY96" fmla="*/ 67970 h 388665"/>
                    <a:gd name="connsiteX97" fmla="*/ 260983 w 557911"/>
                    <a:gd name="connsiteY97" fmla="*/ 67371 h 388665"/>
                    <a:gd name="connsiteX98" fmla="*/ 258135 w 557911"/>
                    <a:gd name="connsiteY98" fmla="*/ 64201 h 388665"/>
                    <a:gd name="connsiteX99" fmla="*/ 255310 w 557911"/>
                    <a:gd name="connsiteY99" fmla="*/ 67203 h 388665"/>
                    <a:gd name="connsiteX100" fmla="*/ 241235 w 557911"/>
                    <a:gd name="connsiteY100" fmla="*/ 77803 h 388665"/>
                    <a:gd name="connsiteX101" fmla="*/ 247363 w 557911"/>
                    <a:gd name="connsiteY101" fmla="*/ 76616 h 388665"/>
                    <a:gd name="connsiteX102" fmla="*/ 245041 w 557911"/>
                    <a:gd name="connsiteY102" fmla="*/ 72901 h 388665"/>
                    <a:gd name="connsiteX103" fmla="*/ 240677 w 557911"/>
                    <a:gd name="connsiteY103" fmla="*/ 74880 h 388665"/>
                    <a:gd name="connsiteX104" fmla="*/ 236831 w 557911"/>
                    <a:gd name="connsiteY104" fmla="*/ 89535 h 388665"/>
                    <a:gd name="connsiteX105" fmla="*/ 232171 w 557911"/>
                    <a:gd name="connsiteY105" fmla="*/ 87897 h 388665"/>
                    <a:gd name="connsiteX106" fmla="*/ 228094 w 557911"/>
                    <a:gd name="connsiteY106" fmla="*/ 88815 h 388665"/>
                    <a:gd name="connsiteX107" fmla="*/ 232275 w 557911"/>
                    <a:gd name="connsiteY107" fmla="*/ 89237 h 388665"/>
                    <a:gd name="connsiteX108" fmla="*/ 236831 w 557911"/>
                    <a:gd name="connsiteY108" fmla="*/ 89535 h 388665"/>
                    <a:gd name="connsiteX109" fmla="*/ 381244 w 557911"/>
                    <a:gd name="connsiteY109" fmla="*/ 24875 h 388665"/>
                    <a:gd name="connsiteX110" fmla="*/ 377964 w 557911"/>
                    <a:gd name="connsiteY110" fmla="*/ 22063 h 388665"/>
                    <a:gd name="connsiteX111" fmla="*/ 374031 w 557911"/>
                    <a:gd name="connsiteY111" fmla="*/ 20771 h 388665"/>
                    <a:gd name="connsiteX112" fmla="*/ 369834 w 557911"/>
                    <a:gd name="connsiteY112" fmla="*/ 21193 h 388665"/>
                    <a:gd name="connsiteX113" fmla="*/ 373121 w 557911"/>
                    <a:gd name="connsiteY113" fmla="*/ 24161 h 388665"/>
                    <a:gd name="connsiteX114" fmla="*/ 378954 w 557911"/>
                    <a:gd name="connsiteY114" fmla="*/ 24549 h 388665"/>
                    <a:gd name="connsiteX115" fmla="*/ 281522 w 557911"/>
                    <a:gd name="connsiteY115" fmla="*/ 45170 h 388665"/>
                    <a:gd name="connsiteX116" fmla="*/ 289445 w 557911"/>
                    <a:gd name="connsiteY116" fmla="*/ 44175 h 388665"/>
                    <a:gd name="connsiteX117" fmla="*/ 293426 w 557911"/>
                    <a:gd name="connsiteY117" fmla="*/ 43801 h 388665"/>
                    <a:gd name="connsiteX118" fmla="*/ 296235 w 557911"/>
                    <a:gd name="connsiteY118" fmla="*/ 39882 h 388665"/>
                    <a:gd name="connsiteX119" fmla="*/ 293267 w 557911"/>
                    <a:gd name="connsiteY119" fmla="*/ 35587 h 388665"/>
                    <a:gd name="connsiteX120" fmla="*/ 291320 w 557911"/>
                    <a:gd name="connsiteY120" fmla="*/ 39498 h 388665"/>
                    <a:gd name="connsiteX121" fmla="*/ 287259 w 557911"/>
                    <a:gd name="connsiteY121" fmla="*/ 37279 h 388665"/>
                    <a:gd name="connsiteX122" fmla="*/ 282328 w 557911"/>
                    <a:gd name="connsiteY122" fmla="*/ 37794 h 388665"/>
                    <a:gd name="connsiteX123" fmla="*/ 287801 w 557911"/>
                    <a:gd name="connsiteY123" fmla="*/ 39691 h 388665"/>
                    <a:gd name="connsiteX124" fmla="*/ 283628 w 557911"/>
                    <a:gd name="connsiteY124" fmla="*/ 40343 h 388665"/>
                    <a:gd name="connsiteX125" fmla="*/ 278330 w 557911"/>
                    <a:gd name="connsiteY125" fmla="*/ 42412 h 388665"/>
                    <a:gd name="connsiteX126" fmla="*/ 281522 w 557911"/>
                    <a:gd name="connsiteY126" fmla="*/ 45170 h 388665"/>
                    <a:gd name="connsiteX127" fmla="*/ 258239 w 557911"/>
                    <a:gd name="connsiteY127" fmla="*/ 59904 h 388665"/>
                    <a:gd name="connsiteX128" fmla="*/ 262468 w 557911"/>
                    <a:gd name="connsiteY128" fmla="*/ 57331 h 388665"/>
                    <a:gd name="connsiteX129" fmla="*/ 266537 w 557911"/>
                    <a:gd name="connsiteY129" fmla="*/ 54360 h 388665"/>
                    <a:gd name="connsiteX130" fmla="*/ 272306 w 557911"/>
                    <a:gd name="connsiteY130" fmla="*/ 55275 h 388665"/>
                    <a:gd name="connsiteX131" fmla="*/ 277524 w 557911"/>
                    <a:gd name="connsiteY131" fmla="*/ 55045 h 388665"/>
                    <a:gd name="connsiteX132" fmla="*/ 275194 w 557911"/>
                    <a:gd name="connsiteY132" fmla="*/ 50959 h 388665"/>
                    <a:gd name="connsiteX133" fmla="*/ 279471 w 557911"/>
                    <a:gd name="connsiteY133" fmla="*/ 50000 h 388665"/>
                    <a:gd name="connsiteX134" fmla="*/ 277325 w 557911"/>
                    <a:gd name="connsiteY134" fmla="*/ 46490 h 388665"/>
                    <a:gd name="connsiteX135" fmla="*/ 273279 w 557911"/>
                    <a:gd name="connsiteY135" fmla="*/ 47039 h 388665"/>
                    <a:gd name="connsiteX136" fmla="*/ 269800 w 557911"/>
                    <a:gd name="connsiteY136" fmla="*/ 42898 h 388665"/>
                    <a:gd name="connsiteX137" fmla="*/ 265715 w 557911"/>
                    <a:gd name="connsiteY137" fmla="*/ 42806 h 388665"/>
                    <a:gd name="connsiteX138" fmla="*/ 268484 w 557911"/>
                    <a:gd name="connsiteY138" fmla="*/ 45950 h 388665"/>
                    <a:gd name="connsiteX139" fmla="*/ 261733 w 557911"/>
                    <a:gd name="connsiteY139" fmla="*/ 44564 h 388665"/>
                    <a:gd name="connsiteX140" fmla="*/ 265308 w 557911"/>
                    <a:gd name="connsiteY140" fmla="*/ 47407 h 388665"/>
                    <a:gd name="connsiteX141" fmla="*/ 259260 w 557911"/>
                    <a:gd name="connsiteY141" fmla="*/ 48125 h 388665"/>
                    <a:gd name="connsiteX142" fmla="*/ 254456 w 557911"/>
                    <a:gd name="connsiteY142" fmla="*/ 48772 h 388665"/>
                    <a:gd name="connsiteX143" fmla="*/ 259874 w 557911"/>
                    <a:gd name="connsiteY143" fmla="*/ 50047 h 388665"/>
                    <a:gd name="connsiteX144" fmla="*/ 254018 w 557911"/>
                    <a:gd name="connsiteY144" fmla="*/ 50975 h 388665"/>
                    <a:gd name="connsiteX145" fmla="*/ 258949 w 557911"/>
                    <a:gd name="connsiteY145" fmla="*/ 51925 h 388665"/>
                    <a:gd name="connsiteX146" fmla="*/ 254393 w 557911"/>
                    <a:gd name="connsiteY146" fmla="*/ 53324 h 388665"/>
                    <a:gd name="connsiteX147" fmla="*/ 258262 w 557911"/>
                    <a:gd name="connsiteY147" fmla="*/ 54918 h 388665"/>
                    <a:gd name="connsiteX148" fmla="*/ 254145 w 557911"/>
                    <a:gd name="connsiteY148" fmla="*/ 56859 h 388665"/>
                    <a:gd name="connsiteX149" fmla="*/ 260617 w 557911"/>
                    <a:gd name="connsiteY149" fmla="*/ 57711 h 388665"/>
                    <a:gd name="connsiteX150" fmla="*/ 265667 w 557911"/>
                    <a:gd name="connsiteY150" fmla="*/ 60545 h 388665"/>
                    <a:gd name="connsiteX151" fmla="*/ 269178 w 557911"/>
                    <a:gd name="connsiteY151" fmla="*/ 58282 h 388665"/>
                    <a:gd name="connsiteX152" fmla="*/ 264909 w 557911"/>
                    <a:gd name="connsiteY152" fmla="*/ 59266 h 388665"/>
                    <a:gd name="connsiteX153" fmla="*/ 290163 w 557911"/>
                    <a:gd name="connsiteY153" fmla="*/ 31751 h 388665"/>
                    <a:gd name="connsiteX154" fmla="*/ 294559 w 557911"/>
                    <a:gd name="connsiteY154" fmla="*/ 30017 h 388665"/>
                    <a:gd name="connsiteX155" fmla="*/ 289596 w 557911"/>
                    <a:gd name="connsiteY155" fmla="*/ 28056 h 388665"/>
                    <a:gd name="connsiteX156" fmla="*/ 298334 w 557911"/>
                    <a:gd name="connsiteY156" fmla="*/ 28331 h 388665"/>
                    <a:gd name="connsiteX157" fmla="*/ 299379 w 557911"/>
                    <a:gd name="connsiteY157" fmla="*/ 24224 h 388665"/>
                    <a:gd name="connsiteX158" fmla="*/ 295166 w 557911"/>
                    <a:gd name="connsiteY158" fmla="*/ 27191 h 388665"/>
                    <a:gd name="connsiteX159" fmla="*/ 299554 w 557911"/>
                    <a:gd name="connsiteY159" fmla="*/ 37468 h 388665"/>
                    <a:gd name="connsiteX160" fmla="*/ 304717 w 557911"/>
                    <a:gd name="connsiteY160" fmla="*/ 36411 h 388665"/>
                    <a:gd name="connsiteX161" fmla="*/ 307326 w 557911"/>
                    <a:gd name="connsiteY161" fmla="*/ 33259 h 388665"/>
                    <a:gd name="connsiteX162" fmla="*/ 311020 w 557911"/>
                    <a:gd name="connsiteY162" fmla="*/ 31443 h 388665"/>
                    <a:gd name="connsiteX163" fmla="*/ 305945 w 557911"/>
                    <a:gd name="connsiteY163" fmla="*/ 29886 h 388665"/>
                    <a:gd name="connsiteX164" fmla="*/ 300400 w 557911"/>
                    <a:gd name="connsiteY164" fmla="*/ 29453 h 388665"/>
                    <a:gd name="connsiteX165" fmla="*/ 296155 w 557911"/>
                    <a:gd name="connsiteY165" fmla="*/ 30216 h 388665"/>
                    <a:gd name="connsiteX166" fmla="*/ 292269 w 557911"/>
                    <a:gd name="connsiteY166" fmla="*/ 31503 h 388665"/>
                    <a:gd name="connsiteX167" fmla="*/ 294575 w 557911"/>
                    <a:gd name="connsiteY167" fmla="*/ 35032 h 388665"/>
                    <a:gd name="connsiteX168" fmla="*/ 298836 w 557911"/>
                    <a:gd name="connsiteY168" fmla="*/ 37326 h 388665"/>
                    <a:gd name="connsiteX169" fmla="*/ 306632 w 557911"/>
                    <a:gd name="connsiteY169" fmla="*/ 36087 h 388665"/>
                    <a:gd name="connsiteX170" fmla="*/ 311172 w 557911"/>
                    <a:gd name="connsiteY170" fmla="*/ 35418 h 388665"/>
                    <a:gd name="connsiteX171" fmla="*/ 315632 w 557911"/>
                    <a:gd name="connsiteY171" fmla="*/ 32057 h 388665"/>
                    <a:gd name="connsiteX172" fmla="*/ 310182 w 557911"/>
                    <a:gd name="connsiteY172" fmla="*/ 33104 h 388665"/>
                    <a:gd name="connsiteX173" fmla="*/ 305993 w 557911"/>
                    <a:gd name="connsiteY173" fmla="*/ 35589 h 388665"/>
                    <a:gd name="connsiteX174" fmla="*/ 263808 w 557911"/>
                    <a:gd name="connsiteY174" fmla="*/ 65995 h 388665"/>
                    <a:gd name="connsiteX175" fmla="*/ 267957 w 557911"/>
                    <a:gd name="connsiteY175" fmla="*/ 64284 h 388665"/>
                    <a:gd name="connsiteX176" fmla="*/ 263018 w 557911"/>
                    <a:gd name="connsiteY176" fmla="*/ 62129 h 388665"/>
                    <a:gd name="connsiteX177" fmla="*/ 315233 w 557911"/>
                    <a:gd name="connsiteY177" fmla="*/ 30047 h 388665"/>
                    <a:gd name="connsiteX178" fmla="*/ 320196 w 557911"/>
                    <a:gd name="connsiteY178" fmla="*/ 28630 h 388665"/>
                    <a:gd name="connsiteX179" fmla="*/ 314802 w 557911"/>
                    <a:gd name="connsiteY179" fmla="*/ 26917 h 388665"/>
                    <a:gd name="connsiteX180" fmla="*/ 310996 w 557911"/>
                    <a:gd name="connsiteY180" fmla="*/ 25143 h 388665"/>
                    <a:gd name="connsiteX181" fmla="*/ 306320 w 557911"/>
                    <a:gd name="connsiteY181" fmla="*/ 24393 h 388665"/>
                    <a:gd name="connsiteX182" fmla="*/ 310039 w 557911"/>
                    <a:gd name="connsiteY182" fmla="*/ 26927 h 388665"/>
                    <a:gd name="connsiteX183" fmla="*/ 314658 w 557911"/>
                    <a:gd name="connsiteY183" fmla="*/ 29846 h 388665"/>
                    <a:gd name="connsiteX184" fmla="*/ 329970 w 557911"/>
                    <a:gd name="connsiteY184" fmla="*/ 30448 h 388665"/>
                    <a:gd name="connsiteX185" fmla="*/ 334862 w 557911"/>
                    <a:gd name="connsiteY185" fmla="*/ 29920 h 388665"/>
                    <a:gd name="connsiteX186" fmla="*/ 334000 w 557911"/>
                    <a:gd name="connsiteY186" fmla="*/ 25457 h 388665"/>
                    <a:gd name="connsiteX187" fmla="*/ 329755 w 557911"/>
                    <a:gd name="connsiteY187" fmla="*/ 25028 h 388665"/>
                    <a:gd name="connsiteX188" fmla="*/ 326005 w 557911"/>
                    <a:gd name="connsiteY188" fmla="*/ 26471 h 388665"/>
                    <a:gd name="connsiteX189" fmla="*/ 328542 w 557911"/>
                    <a:gd name="connsiteY189" fmla="*/ 30005 h 388665"/>
                    <a:gd name="connsiteX190" fmla="*/ 336385 w 557911"/>
                    <a:gd name="connsiteY190" fmla="*/ 33540 h 388665"/>
                    <a:gd name="connsiteX191" fmla="*/ 341245 w 557911"/>
                    <a:gd name="connsiteY191" fmla="*/ 31460 h 388665"/>
                    <a:gd name="connsiteX192" fmla="*/ 336114 w 557911"/>
                    <a:gd name="connsiteY192" fmla="*/ 30433 h 388665"/>
                    <a:gd name="connsiteX193" fmla="*/ 331757 w 557911"/>
                    <a:gd name="connsiteY193" fmla="*/ 37381 h 388665"/>
                    <a:gd name="connsiteX194" fmla="*/ 334518 w 557911"/>
                    <a:gd name="connsiteY194" fmla="*/ 34041 h 388665"/>
                    <a:gd name="connsiteX195" fmla="*/ 330489 w 557911"/>
                    <a:gd name="connsiteY195" fmla="*/ 34432 h 388665"/>
                    <a:gd name="connsiteX196" fmla="*/ 361432 w 557911"/>
                    <a:gd name="connsiteY196" fmla="*/ 18527 h 388665"/>
                    <a:gd name="connsiteX197" fmla="*/ 365597 w 557911"/>
                    <a:gd name="connsiteY197" fmla="*/ 18126 h 388665"/>
                    <a:gd name="connsiteX198" fmla="*/ 369586 w 557911"/>
                    <a:gd name="connsiteY198" fmla="*/ 17488 h 388665"/>
                    <a:gd name="connsiteX199" fmla="*/ 374493 w 557911"/>
                    <a:gd name="connsiteY199" fmla="*/ 16540 h 388665"/>
                    <a:gd name="connsiteX200" fmla="*/ 379384 w 557911"/>
                    <a:gd name="connsiteY200" fmla="*/ 16151 h 388665"/>
                    <a:gd name="connsiteX201" fmla="*/ 382512 w 557911"/>
                    <a:gd name="connsiteY201" fmla="*/ 13493 h 388665"/>
                    <a:gd name="connsiteX202" fmla="*/ 386677 w 557911"/>
                    <a:gd name="connsiteY202" fmla="*/ 11371 h 388665"/>
                    <a:gd name="connsiteX203" fmla="*/ 384100 w 557911"/>
                    <a:gd name="connsiteY203" fmla="*/ 7743 h 388665"/>
                    <a:gd name="connsiteX204" fmla="*/ 379289 w 557911"/>
                    <a:gd name="connsiteY204" fmla="*/ 9050 h 388665"/>
                    <a:gd name="connsiteX205" fmla="*/ 378763 w 557911"/>
                    <a:gd name="connsiteY205" fmla="*/ 13196 h 388665"/>
                    <a:gd name="connsiteX206" fmla="*/ 374972 w 557911"/>
                    <a:gd name="connsiteY206" fmla="*/ 11591 h 388665"/>
                    <a:gd name="connsiteX207" fmla="*/ 370831 w 557911"/>
                    <a:gd name="connsiteY207" fmla="*/ 13921 h 388665"/>
                    <a:gd name="connsiteX208" fmla="*/ 366331 w 557911"/>
                    <a:gd name="connsiteY208" fmla="*/ 12665 h 388665"/>
                    <a:gd name="connsiteX209" fmla="*/ 362341 w 557911"/>
                    <a:gd name="connsiteY209" fmla="*/ 14022 h 388665"/>
                    <a:gd name="connsiteX210" fmla="*/ 357442 w 557911"/>
                    <a:gd name="connsiteY210" fmla="*/ 13682 h 388665"/>
                    <a:gd name="connsiteX211" fmla="*/ 361328 w 557911"/>
                    <a:gd name="connsiteY211" fmla="*/ 14700 h 388665"/>
                    <a:gd name="connsiteX212" fmla="*/ 431759 w 557911"/>
                    <a:gd name="connsiteY212" fmla="*/ 6017 h 388665"/>
                    <a:gd name="connsiteX213" fmla="*/ 436131 w 557911"/>
                    <a:gd name="connsiteY213" fmla="*/ 4847 h 388665"/>
                    <a:gd name="connsiteX214" fmla="*/ 440712 w 557911"/>
                    <a:gd name="connsiteY214" fmla="*/ 4943 h 388665"/>
                    <a:gd name="connsiteX215" fmla="*/ 445180 w 557911"/>
                    <a:gd name="connsiteY215" fmla="*/ 3285 h 388665"/>
                    <a:gd name="connsiteX216" fmla="*/ 438437 w 557911"/>
                    <a:gd name="connsiteY216" fmla="*/ 3913 h 388665"/>
                    <a:gd name="connsiteX217" fmla="*/ 434624 w 557911"/>
                    <a:gd name="connsiteY217" fmla="*/ 1066 h 388665"/>
                    <a:gd name="connsiteX218" fmla="*/ 430610 w 557911"/>
                    <a:gd name="connsiteY218" fmla="*/ -2 h 388665"/>
                    <a:gd name="connsiteX219" fmla="*/ 434624 w 557911"/>
                    <a:gd name="connsiteY219" fmla="*/ 2079 h 388665"/>
                    <a:gd name="connsiteX220" fmla="*/ 430554 w 557911"/>
                    <a:gd name="connsiteY220" fmla="*/ 1661 h 388665"/>
                    <a:gd name="connsiteX221" fmla="*/ 426333 w 557911"/>
                    <a:gd name="connsiteY221" fmla="*/ 1323 h 388665"/>
                    <a:gd name="connsiteX222" fmla="*/ 430674 w 557911"/>
                    <a:gd name="connsiteY222" fmla="*/ 3245 h 388665"/>
                    <a:gd name="connsiteX223" fmla="*/ 384371 w 557911"/>
                    <a:gd name="connsiteY223" fmla="*/ 23924 h 388665"/>
                    <a:gd name="connsiteX224" fmla="*/ 388593 w 557911"/>
                    <a:gd name="connsiteY224" fmla="*/ 22785 h 388665"/>
                    <a:gd name="connsiteX225" fmla="*/ 393899 w 557911"/>
                    <a:gd name="connsiteY225" fmla="*/ 19433 h 388665"/>
                    <a:gd name="connsiteX226" fmla="*/ 390930 w 557911"/>
                    <a:gd name="connsiteY226" fmla="*/ 16241 h 388665"/>
                    <a:gd name="connsiteX227" fmla="*/ 387356 w 557911"/>
                    <a:gd name="connsiteY227" fmla="*/ 14261 h 388665"/>
                    <a:gd name="connsiteX228" fmla="*/ 390803 w 557911"/>
                    <a:gd name="connsiteY228" fmla="*/ 16661 h 388665"/>
                    <a:gd name="connsiteX229" fmla="*/ 386590 w 557911"/>
                    <a:gd name="connsiteY229" fmla="*/ 16762 h 388665"/>
                    <a:gd name="connsiteX230" fmla="*/ 382090 w 557911"/>
                    <a:gd name="connsiteY230" fmla="*/ 16535 h 388665"/>
                    <a:gd name="connsiteX231" fmla="*/ 378802 w 557911"/>
                    <a:gd name="connsiteY231" fmla="*/ 18882 h 388665"/>
                    <a:gd name="connsiteX232" fmla="*/ 382081 w 557911"/>
                    <a:gd name="connsiteY232" fmla="*/ 21573 h 388665"/>
                    <a:gd name="connsiteX233" fmla="*/ 398902 w 557911"/>
                    <a:gd name="connsiteY233" fmla="*/ 6496 h 388665"/>
                    <a:gd name="connsiteX234" fmla="*/ 403139 w 557911"/>
                    <a:gd name="connsiteY234" fmla="*/ 5275 h 388665"/>
                    <a:gd name="connsiteX235" fmla="*/ 398750 w 557911"/>
                    <a:gd name="connsiteY235" fmla="*/ 3911 h 388665"/>
                    <a:gd name="connsiteX236" fmla="*/ 394641 w 557911"/>
                    <a:gd name="connsiteY236" fmla="*/ 4224 h 388665"/>
                    <a:gd name="connsiteX237" fmla="*/ 398902 w 557911"/>
                    <a:gd name="connsiteY237" fmla="*/ 6496 h 388665"/>
                    <a:gd name="connsiteX238" fmla="*/ 398942 w 557911"/>
                    <a:gd name="connsiteY238" fmla="*/ 17588 h 388665"/>
                    <a:gd name="connsiteX239" fmla="*/ 403011 w 557911"/>
                    <a:gd name="connsiteY239" fmla="*/ 15420 h 388665"/>
                    <a:gd name="connsiteX240" fmla="*/ 400019 w 557911"/>
                    <a:gd name="connsiteY240" fmla="*/ 12571 h 388665"/>
                    <a:gd name="connsiteX241" fmla="*/ 395822 w 557911"/>
                    <a:gd name="connsiteY241" fmla="*/ 12502 h 388665"/>
                    <a:gd name="connsiteX242" fmla="*/ 391912 w 557911"/>
                    <a:gd name="connsiteY242" fmla="*/ 14979 h 388665"/>
                    <a:gd name="connsiteX243" fmla="*/ 396380 w 557911"/>
                    <a:gd name="connsiteY243" fmla="*/ 17481 h 388665"/>
                    <a:gd name="connsiteX244" fmla="*/ 532335 w 557911"/>
                    <a:gd name="connsiteY244" fmla="*/ 38345 h 388665"/>
                    <a:gd name="connsiteX245" fmla="*/ 537761 w 557911"/>
                    <a:gd name="connsiteY245" fmla="*/ 36492 h 388665"/>
                    <a:gd name="connsiteX246" fmla="*/ 533612 w 557911"/>
                    <a:gd name="connsiteY246" fmla="*/ 36363 h 388665"/>
                    <a:gd name="connsiteX247" fmla="*/ 529646 w 557911"/>
                    <a:gd name="connsiteY247" fmla="*/ 38334 h 388665"/>
                    <a:gd name="connsiteX248" fmla="*/ 5510 w 557911"/>
                    <a:gd name="connsiteY248" fmla="*/ 268268 h 388665"/>
                    <a:gd name="connsiteX249" fmla="*/ 2869 w 557911"/>
                    <a:gd name="connsiteY249" fmla="*/ 264860 h 388665"/>
                    <a:gd name="connsiteX250" fmla="*/ 5510 w 557911"/>
                    <a:gd name="connsiteY250" fmla="*/ 268268 h 388665"/>
                    <a:gd name="connsiteX251" fmla="*/ 17311 w 557911"/>
                    <a:gd name="connsiteY251" fmla="*/ 260241 h 388665"/>
                    <a:gd name="connsiteX252" fmla="*/ 22114 w 557911"/>
                    <a:gd name="connsiteY252" fmla="*/ 259036 h 388665"/>
                    <a:gd name="connsiteX253" fmla="*/ 17606 w 557911"/>
                    <a:gd name="connsiteY253" fmla="*/ 256905 h 388665"/>
                    <a:gd name="connsiteX254" fmla="*/ 131579 w 557911"/>
                    <a:gd name="connsiteY254" fmla="*/ 179852 h 388665"/>
                    <a:gd name="connsiteX255" fmla="*/ 135760 w 557911"/>
                    <a:gd name="connsiteY255" fmla="*/ 177984 h 388665"/>
                    <a:gd name="connsiteX256" fmla="*/ 140763 w 557911"/>
                    <a:gd name="connsiteY256" fmla="*/ 176109 h 388665"/>
                    <a:gd name="connsiteX257" fmla="*/ 134228 w 557911"/>
                    <a:gd name="connsiteY257" fmla="*/ 177601 h 388665"/>
                    <a:gd name="connsiteX258" fmla="*/ 134084 w 557911"/>
                    <a:gd name="connsiteY258" fmla="*/ 180314 h 388665"/>
                    <a:gd name="connsiteX259" fmla="*/ 138896 w 557911"/>
                    <a:gd name="connsiteY259" fmla="*/ 178719 h 388665"/>
                    <a:gd name="connsiteX260" fmla="*/ 133997 w 557911"/>
                    <a:gd name="connsiteY260" fmla="*/ 179556 h 388665"/>
                    <a:gd name="connsiteX261" fmla="*/ 73005 w 557911"/>
                    <a:gd name="connsiteY261" fmla="*/ 225939 h 388665"/>
                    <a:gd name="connsiteX262" fmla="*/ 73595 w 557911"/>
                    <a:gd name="connsiteY262" fmla="*/ 221622 h 388665"/>
                    <a:gd name="connsiteX263" fmla="*/ 67994 w 557911"/>
                    <a:gd name="connsiteY263" fmla="*/ 222667 h 388665"/>
                    <a:gd name="connsiteX264" fmla="*/ 70850 w 557911"/>
                    <a:gd name="connsiteY264" fmla="*/ 225907 h 388665"/>
                    <a:gd name="connsiteX265" fmla="*/ 83585 w 557911"/>
                    <a:gd name="connsiteY265" fmla="*/ 222875 h 388665"/>
                    <a:gd name="connsiteX266" fmla="*/ 89928 w 557911"/>
                    <a:gd name="connsiteY266" fmla="*/ 221143 h 388665"/>
                    <a:gd name="connsiteX267" fmla="*/ 97381 w 557911"/>
                    <a:gd name="connsiteY267" fmla="*/ 219739 h 388665"/>
                    <a:gd name="connsiteX268" fmla="*/ 93423 w 557911"/>
                    <a:gd name="connsiteY268" fmla="*/ 218183 h 388665"/>
                    <a:gd name="connsiteX269" fmla="*/ 86274 w 557911"/>
                    <a:gd name="connsiteY269" fmla="*/ 216962 h 388665"/>
                    <a:gd name="connsiteX270" fmla="*/ 80968 w 557911"/>
                    <a:gd name="connsiteY270" fmla="*/ 219204 h 388665"/>
                    <a:gd name="connsiteX271" fmla="*/ 83585 w 557911"/>
                    <a:gd name="connsiteY271" fmla="*/ 222875 h 388665"/>
                    <a:gd name="connsiteX272" fmla="*/ 41743 w 557911"/>
                    <a:gd name="connsiteY272" fmla="*/ 245990 h 388665"/>
                    <a:gd name="connsiteX273" fmla="*/ 47823 w 557911"/>
                    <a:gd name="connsiteY273" fmla="*/ 244530 h 388665"/>
                    <a:gd name="connsiteX274" fmla="*/ 43857 w 557911"/>
                    <a:gd name="connsiteY274" fmla="*/ 243780 h 388665"/>
                    <a:gd name="connsiteX275" fmla="*/ 32782 w 557911"/>
                    <a:gd name="connsiteY275" fmla="*/ 251160 h 388665"/>
                    <a:gd name="connsiteX276" fmla="*/ 36876 w 557911"/>
                    <a:gd name="connsiteY276" fmla="*/ 250378 h 388665"/>
                    <a:gd name="connsiteX277" fmla="*/ 31681 w 557911"/>
                    <a:gd name="connsiteY277" fmla="*/ 250466 h 388665"/>
                    <a:gd name="connsiteX278" fmla="*/ 35910 w 557911"/>
                    <a:gd name="connsiteY278" fmla="*/ 253059 h 388665"/>
                    <a:gd name="connsiteX279" fmla="*/ 41695 w 557911"/>
                    <a:gd name="connsiteY279" fmla="*/ 251847 h 388665"/>
                    <a:gd name="connsiteX280" fmla="*/ 37354 w 557911"/>
                    <a:gd name="connsiteY280" fmla="*/ 250714 h 388665"/>
                    <a:gd name="connsiteX281" fmla="*/ 31362 w 557911"/>
                    <a:gd name="connsiteY281" fmla="*/ 251871 h 388665"/>
                    <a:gd name="connsiteX282" fmla="*/ 35910 w 557911"/>
                    <a:gd name="connsiteY282" fmla="*/ 253059 h 388665"/>
                    <a:gd name="connsiteX283" fmla="*/ 30915 w 557911"/>
                    <a:gd name="connsiteY283" fmla="*/ 253993 h 388665"/>
                    <a:gd name="connsiteX284" fmla="*/ 34841 w 557911"/>
                    <a:gd name="connsiteY284" fmla="*/ 253251 h 388665"/>
                    <a:gd name="connsiteX285" fmla="*/ 30493 w 557911"/>
                    <a:gd name="connsiteY285" fmla="*/ 252684 h 388665"/>
                    <a:gd name="connsiteX286" fmla="*/ 22026 w 557911"/>
                    <a:gd name="connsiteY286" fmla="*/ 258389 h 388665"/>
                    <a:gd name="connsiteX287" fmla="*/ 28976 w 557911"/>
                    <a:gd name="connsiteY287" fmla="*/ 255397 h 388665"/>
                    <a:gd name="connsiteX288" fmla="*/ 23870 w 557911"/>
                    <a:gd name="connsiteY288" fmla="*/ 253227 h 388665"/>
                    <a:gd name="connsiteX289" fmla="*/ 23431 w 557911"/>
                    <a:gd name="connsiteY289" fmla="*/ 257655 h 388665"/>
                    <a:gd name="connsiteX290" fmla="*/ 60334 w 557911"/>
                    <a:gd name="connsiteY290" fmla="*/ 237684 h 388665"/>
                    <a:gd name="connsiteX291" fmla="*/ 64890 w 557911"/>
                    <a:gd name="connsiteY291" fmla="*/ 236184 h 388665"/>
                    <a:gd name="connsiteX292" fmla="*/ 62584 w 557911"/>
                    <a:gd name="connsiteY292" fmla="*/ 232370 h 388665"/>
                    <a:gd name="connsiteX293" fmla="*/ 58651 w 557911"/>
                    <a:gd name="connsiteY293" fmla="*/ 234197 h 388665"/>
                    <a:gd name="connsiteX294" fmla="*/ 82867 w 557911"/>
                    <a:gd name="connsiteY294" fmla="*/ 231005 h 388665"/>
                    <a:gd name="connsiteX295" fmla="*/ 81223 w 557911"/>
                    <a:gd name="connsiteY295" fmla="*/ 227335 h 388665"/>
                    <a:gd name="connsiteX296" fmla="*/ 82867 w 557911"/>
                    <a:gd name="connsiteY296" fmla="*/ 231005 h 388665"/>
                    <a:gd name="connsiteX297" fmla="*/ 77968 w 557911"/>
                    <a:gd name="connsiteY297" fmla="*/ 215757 h 388665"/>
                    <a:gd name="connsiteX298" fmla="*/ 82588 w 557911"/>
                    <a:gd name="connsiteY298" fmla="*/ 215749 h 388665"/>
                    <a:gd name="connsiteX299" fmla="*/ 88819 w 557911"/>
                    <a:gd name="connsiteY299" fmla="*/ 215047 h 388665"/>
                    <a:gd name="connsiteX300" fmla="*/ 83936 w 557911"/>
                    <a:gd name="connsiteY300" fmla="*/ 214449 h 388665"/>
                    <a:gd name="connsiteX301" fmla="*/ 77321 w 557911"/>
                    <a:gd name="connsiteY301" fmla="*/ 215223 h 388665"/>
                    <a:gd name="connsiteX302" fmla="*/ 86633 w 557911"/>
                    <a:gd name="connsiteY302" fmla="*/ 216787 h 388665"/>
                    <a:gd name="connsiteX303" fmla="*/ 90862 w 557911"/>
                    <a:gd name="connsiteY303" fmla="*/ 216172 h 388665"/>
                    <a:gd name="connsiteX304" fmla="*/ 86537 w 557911"/>
                    <a:gd name="connsiteY304" fmla="*/ 216451 h 388665"/>
                    <a:gd name="connsiteX305" fmla="*/ 145112 w 557911"/>
                    <a:gd name="connsiteY305" fmla="*/ 187535 h 388665"/>
                    <a:gd name="connsiteX306" fmla="*/ 141409 w 557911"/>
                    <a:gd name="connsiteY306" fmla="*/ 185676 h 388665"/>
                    <a:gd name="connsiteX307" fmla="*/ 145112 w 557911"/>
                    <a:gd name="connsiteY307" fmla="*/ 187535 h 388665"/>
                    <a:gd name="connsiteX308" fmla="*/ 141074 w 557911"/>
                    <a:gd name="connsiteY308" fmla="*/ 213292 h 388665"/>
                    <a:gd name="connsiteX309" fmla="*/ 145423 w 557911"/>
                    <a:gd name="connsiteY309" fmla="*/ 211401 h 388665"/>
                    <a:gd name="connsiteX310" fmla="*/ 141290 w 557911"/>
                    <a:gd name="connsiteY310" fmla="*/ 211608 h 388665"/>
                    <a:gd name="connsiteX311" fmla="*/ 1105 w 557911"/>
                    <a:gd name="connsiteY311" fmla="*/ 294566 h 388665"/>
                    <a:gd name="connsiteX312" fmla="*/ 4864 w 557911"/>
                    <a:gd name="connsiteY312" fmla="*/ 292779 h 388665"/>
                    <a:gd name="connsiteX313" fmla="*/ 1465 w 557911"/>
                    <a:gd name="connsiteY313" fmla="*/ 289707 h 388665"/>
                    <a:gd name="connsiteX314" fmla="*/ 124 w 557911"/>
                    <a:gd name="connsiteY314" fmla="*/ 294024 h 388665"/>
                    <a:gd name="connsiteX315" fmla="*/ 2590 w 557911"/>
                    <a:gd name="connsiteY315" fmla="*/ 272712 h 388665"/>
                    <a:gd name="connsiteX316" fmla="*/ 7337 w 557911"/>
                    <a:gd name="connsiteY316" fmla="*/ 270414 h 388665"/>
                    <a:gd name="connsiteX317" fmla="*/ 2222 w 557911"/>
                    <a:gd name="connsiteY317" fmla="*/ 268658 h 388665"/>
                    <a:gd name="connsiteX318" fmla="*/ 2590 w 557911"/>
                    <a:gd name="connsiteY318" fmla="*/ 272712 h 388665"/>
                    <a:gd name="connsiteX319" fmla="*/ 10505 w 557911"/>
                    <a:gd name="connsiteY319" fmla="*/ 311027 h 388665"/>
                    <a:gd name="connsiteX320" fmla="*/ 6587 w 557911"/>
                    <a:gd name="connsiteY320" fmla="*/ 308163 h 388665"/>
                    <a:gd name="connsiteX321" fmla="*/ 10505 w 557911"/>
                    <a:gd name="connsiteY321" fmla="*/ 311027 h 388665"/>
                    <a:gd name="connsiteX322" fmla="*/ 10202 w 557911"/>
                    <a:gd name="connsiteY322" fmla="*/ 309264 h 388665"/>
                    <a:gd name="connsiteX323" fmla="*/ 7377 w 557911"/>
                    <a:gd name="connsiteY323" fmla="*/ 306160 h 388665"/>
                    <a:gd name="connsiteX324" fmla="*/ 2199 w 557911"/>
                    <a:gd name="connsiteY324" fmla="*/ 303734 h 388665"/>
                    <a:gd name="connsiteX325" fmla="*/ 5079 w 557911"/>
                    <a:gd name="connsiteY325" fmla="*/ 306639 h 388665"/>
                    <a:gd name="connsiteX326" fmla="*/ 10202 w 557911"/>
                    <a:gd name="connsiteY326" fmla="*/ 309264 h 388665"/>
                    <a:gd name="connsiteX327" fmla="*/ 17846 w 557911"/>
                    <a:gd name="connsiteY327" fmla="*/ 313341 h 388665"/>
                    <a:gd name="connsiteX328" fmla="*/ 22082 w 557911"/>
                    <a:gd name="connsiteY328" fmla="*/ 311713 h 388665"/>
                    <a:gd name="connsiteX329" fmla="*/ 22250 w 557911"/>
                    <a:gd name="connsiteY329" fmla="*/ 305649 h 388665"/>
                    <a:gd name="connsiteX330" fmla="*/ 16840 w 557911"/>
                    <a:gd name="connsiteY330" fmla="*/ 307891 h 388665"/>
                    <a:gd name="connsiteX331" fmla="*/ 13098 w 557911"/>
                    <a:gd name="connsiteY331" fmla="*/ 309926 h 388665"/>
                    <a:gd name="connsiteX332" fmla="*/ 17846 w 557911"/>
                    <a:gd name="connsiteY332" fmla="*/ 313341 h 388665"/>
                    <a:gd name="connsiteX333" fmla="*/ 9356 w 557911"/>
                    <a:gd name="connsiteY333" fmla="*/ 314554 h 388665"/>
                    <a:gd name="connsiteX334" fmla="*/ 7233 w 557911"/>
                    <a:gd name="connsiteY334" fmla="*/ 310429 h 388665"/>
                    <a:gd name="connsiteX335" fmla="*/ 9356 w 557911"/>
                    <a:gd name="connsiteY335" fmla="*/ 314554 h 388665"/>
                    <a:gd name="connsiteX336" fmla="*/ 7712 w 557911"/>
                    <a:gd name="connsiteY336" fmla="*/ 321025 h 388665"/>
                    <a:gd name="connsiteX337" fmla="*/ 8367 w 557911"/>
                    <a:gd name="connsiteY337" fmla="*/ 316309 h 388665"/>
                    <a:gd name="connsiteX338" fmla="*/ 5111 w 557911"/>
                    <a:gd name="connsiteY338" fmla="*/ 313597 h 388665"/>
                    <a:gd name="connsiteX339" fmla="*/ 5351 w 557911"/>
                    <a:gd name="connsiteY339" fmla="*/ 317602 h 388665"/>
                    <a:gd name="connsiteX340" fmla="*/ 7712 w 557911"/>
                    <a:gd name="connsiteY340" fmla="*/ 321025 h 388665"/>
                    <a:gd name="connsiteX341" fmla="*/ 12276 w 557911"/>
                    <a:gd name="connsiteY341" fmla="*/ 326355 h 388665"/>
                    <a:gd name="connsiteX342" fmla="*/ 10848 w 557911"/>
                    <a:gd name="connsiteY342" fmla="*/ 322581 h 388665"/>
                    <a:gd name="connsiteX343" fmla="*/ 12276 w 557911"/>
                    <a:gd name="connsiteY343" fmla="*/ 326355 h 388665"/>
                    <a:gd name="connsiteX344" fmla="*/ 14303 w 557911"/>
                    <a:gd name="connsiteY344" fmla="*/ 334829 h 388665"/>
                    <a:gd name="connsiteX345" fmla="*/ 10521 w 557911"/>
                    <a:gd name="connsiteY345" fmla="*/ 330440 h 388665"/>
                    <a:gd name="connsiteX346" fmla="*/ 12356 w 557911"/>
                    <a:gd name="connsiteY346" fmla="*/ 334119 h 388665"/>
                    <a:gd name="connsiteX347" fmla="*/ 18923 w 557911"/>
                    <a:gd name="connsiteY347" fmla="*/ 329762 h 388665"/>
                    <a:gd name="connsiteX348" fmla="*/ 22282 w 557911"/>
                    <a:gd name="connsiteY348" fmla="*/ 326610 h 388665"/>
                    <a:gd name="connsiteX349" fmla="*/ 18963 w 557911"/>
                    <a:gd name="connsiteY349" fmla="*/ 324384 h 388665"/>
                    <a:gd name="connsiteX350" fmla="*/ 15252 w 557911"/>
                    <a:gd name="connsiteY350" fmla="*/ 326195 h 388665"/>
                    <a:gd name="connsiteX351" fmla="*/ 18923 w 557911"/>
                    <a:gd name="connsiteY351" fmla="*/ 329762 h 388665"/>
                    <a:gd name="connsiteX352" fmla="*/ 16960 w 557911"/>
                    <a:gd name="connsiteY352" fmla="*/ 334190 h 388665"/>
                    <a:gd name="connsiteX353" fmla="*/ 18340 w 557911"/>
                    <a:gd name="connsiteY353" fmla="*/ 329850 h 388665"/>
                    <a:gd name="connsiteX354" fmla="*/ 13330 w 557911"/>
                    <a:gd name="connsiteY354" fmla="*/ 326850 h 388665"/>
                    <a:gd name="connsiteX355" fmla="*/ 13864 w 557911"/>
                    <a:gd name="connsiteY355" fmla="*/ 332164 h 388665"/>
                    <a:gd name="connsiteX356" fmla="*/ 10489 w 557911"/>
                    <a:gd name="connsiteY356" fmla="*/ 339576 h 388665"/>
                    <a:gd name="connsiteX357" fmla="*/ 11957 w 557911"/>
                    <a:gd name="connsiteY357" fmla="*/ 335539 h 388665"/>
                    <a:gd name="connsiteX358" fmla="*/ 10489 w 557911"/>
                    <a:gd name="connsiteY358" fmla="*/ 339576 h 388665"/>
                    <a:gd name="connsiteX359" fmla="*/ 13609 w 557911"/>
                    <a:gd name="connsiteY359" fmla="*/ 353133 h 388665"/>
                    <a:gd name="connsiteX360" fmla="*/ 13816 w 557911"/>
                    <a:gd name="connsiteY360" fmla="*/ 348122 h 388665"/>
                    <a:gd name="connsiteX361" fmla="*/ 10521 w 557911"/>
                    <a:gd name="connsiteY361" fmla="*/ 351122 h 388665"/>
                    <a:gd name="connsiteX362" fmla="*/ 24963 w 557911"/>
                    <a:gd name="connsiteY362" fmla="*/ 355407 h 388665"/>
                    <a:gd name="connsiteX363" fmla="*/ 21085 w 557911"/>
                    <a:gd name="connsiteY363" fmla="*/ 353093 h 388665"/>
                    <a:gd name="connsiteX364" fmla="*/ 24963 w 557911"/>
                    <a:gd name="connsiteY364" fmla="*/ 355407 h 388665"/>
                    <a:gd name="connsiteX365" fmla="*/ 69247 w 557911"/>
                    <a:gd name="connsiteY365" fmla="*/ 388663 h 388665"/>
                    <a:gd name="connsiteX366" fmla="*/ 73340 w 557911"/>
                    <a:gd name="connsiteY366" fmla="*/ 387259 h 388665"/>
                    <a:gd name="connsiteX367" fmla="*/ 79181 w 557911"/>
                    <a:gd name="connsiteY367" fmla="*/ 386405 h 388665"/>
                    <a:gd name="connsiteX368" fmla="*/ 82221 w 557911"/>
                    <a:gd name="connsiteY368" fmla="*/ 382504 h 388665"/>
                    <a:gd name="connsiteX369" fmla="*/ 86075 w 557911"/>
                    <a:gd name="connsiteY369" fmla="*/ 384850 h 388665"/>
                    <a:gd name="connsiteX370" fmla="*/ 90272 w 557911"/>
                    <a:gd name="connsiteY370" fmla="*/ 380820 h 388665"/>
                    <a:gd name="connsiteX371" fmla="*/ 95330 w 557911"/>
                    <a:gd name="connsiteY371" fmla="*/ 378147 h 388665"/>
                    <a:gd name="connsiteX372" fmla="*/ 102017 w 557911"/>
                    <a:gd name="connsiteY372" fmla="*/ 373136 h 388665"/>
                    <a:gd name="connsiteX373" fmla="*/ 104754 w 557911"/>
                    <a:gd name="connsiteY373" fmla="*/ 369625 h 388665"/>
                    <a:gd name="connsiteX374" fmla="*/ 109294 w 557911"/>
                    <a:gd name="connsiteY374" fmla="*/ 367974 h 388665"/>
                    <a:gd name="connsiteX375" fmla="*/ 105703 w 557911"/>
                    <a:gd name="connsiteY375" fmla="*/ 366083 h 388665"/>
                    <a:gd name="connsiteX376" fmla="*/ 111177 w 557911"/>
                    <a:gd name="connsiteY376" fmla="*/ 365604 h 388665"/>
                    <a:gd name="connsiteX377" fmla="*/ 115445 w 557911"/>
                    <a:gd name="connsiteY377" fmla="*/ 362859 h 388665"/>
                    <a:gd name="connsiteX378" fmla="*/ 110866 w 557911"/>
                    <a:gd name="connsiteY378" fmla="*/ 362596 h 388665"/>
                    <a:gd name="connsiteX379" fmla="*/ 114496 w 557911"/>
                    <a:gd name="connsiteY379" fmla="*/ 360458 h 388665"/>
                    <a:gd name="connsiteX380" fmla="*/ 118932 w 557911"/>
                    <a:gd name="connsiteY380" fmla="*/ 359444 h 388665"/>
                    <a:gd name="connsiteX381" fmla="*/ 118972 w 557911"/>
                    <a:gd name="connsiteY381" fmla="*/ 355167 h 388665"/>
                    <a:gd name="connsiteX382" fmla="*/ 123241 w 557911"/>
                    <a:gd name="connsiteY382" fmla="*/ 356380 h 388665"/>
                    <a:gd name="connsiteX383" fmla="*/ 127422 w 557911"/>
                    <a:gd name="connsiteY383" fmla="*/ 358606 h 388665"/>
                    <a:gd name="connsiteX384" fmla="*/ 131739 w 557911"/>
                    <a:gd name="connsiteY384" fmla="*/ 355886 h 388665"/>
                    <a:gd name="connsiteX385" fmla="*/ 135680 w 557911"/>
                    <a:gd name="connsiteY385" fmla="*/ 353252 h 388665"/>
                    <a:gd name="connsiteX386" fmla="*/ 136566 w 557911"/>
                    <a:gd name="connsiteY386" fmla="*/ 348832 h 388665"/>
                    <a:gd name="connsiteX387" fmla="*/ 139040 w 557911"/>
                    <a:gd name="connsiteY387" fmla="*/ 344475 h 388665"/>
                    <a:gd name="connsiteX388" fmla="*/ 134220 w 557911"/>
                    <a:gd name="connsiteY388" fmla="*/ 341922 h 388665"/>
                    <a:gd name="connsiteX389" fmla="*/ 136646 w 557911"/>
                    <a:gd name="connsiteY389" fmla="*/ 338659 h 388665"/>
                    <a:gd name="connsiteX390" fmla="*/ 132137 w 557911"/>
                    <a:gd name="connsiteY390" fmla="*/ 334629 h 388665"/>
                    <a:gd name="connsiteX391" fmla="*/ 137140 w 557911"/>
                    <a:gd name="connsiteY391" fmla="*/ 336704 h 388665"/>
                    <a:gd name="connsiteX392" fmla="*/ 136749 w 557911"/>
                    <a:gd name="connsiteY392" fmla="*/ 340701 h 388665"/>
                    <a:gd name="connsiteX393" fmla="*/ 141641 w 557911"/>
                    <a:gd name="connsiteY393" fmla="*/ 339728 h 388665"/>
                    <a:gd name="connsiteX394" fmla="*/ 138952 w 557911"/>
                    <a:gd name="connsiteY394" fmla="*/ 335738 h 388665"/>
                    <a:gd name="connsiteX395" fmla="*/ 137579 w 557911"/>
                    <a:gd name="connsiteY395" fmla="*/ 331509 h 388665"/>
                    <a:gd name="connsiteX396" fmla="*/ 141433 w 557911"/>
                    <a:gd name="connsiteY396" fmla="*/ 329044 h 388665"/>
                    <a:gd name="connsiteX397" fmla="*/ 143955 w 557911"/>
                    <a:gd name="connsiteY397" fmla="*/ 332459 h 388665"/>
                    <a:gd name="connsiteX398" fmla="*/ 140643 w 557911"/>
                    <a:gd name="connsiteY398" fmla="*/ 335124 h 388665"/>
                    <a:gd name="connsiteX399" fmla="*/ 142407 w 557911"/>
                    <a:gd name="connsiteY399" fmla="*/ 340039 h 388665"/>
                    <a:gd name="connsiteX400" fmla="*/ 142806 w 557911"/>
                    <a:gd name="connsiteY400" fmla="*/ 345257 h 388665"/>
                    <a:gd name="connsiteX401" fmla="*/ 146380 w 557911"/>
                    <a:gd name="connsiteY401" fmla="*/ 347715 h 388665"/>
                    <a:gd name="connsiteX402" fmla="*/ 147529 w 557911"/>
                    <a:gd name="connsiteY402" fmla="*/ 352207 h 388665"/>
                    <a:gd name="connsiteX403" fmla="*/ 151575 w 557911"/>
                    <a:gd name="connsiteY403" fmla="*/ 351625 h 388665"/>
                    <a:gd name="connsiteX404" fmla="*/ 155915 w 557911"/>
                    <a:gd name="connsiteY404" fmla="*/ 352478 h 388665"/>
                    <a:gd name="connsiteX405" fmla="*/ 159793 w 557911"/>
                    <a:gd name="connsiteY405" fmla="*/ 353843 h 388665"/>
                    <a:gd name="connsiteX406" fmla="*/ 163559 w 557911"/>
                    <a:gd name="connsiteY406" fmla="*/ 357505 h 388665"/>
                    <a:gd name="connsiteX407" fmla="*/ 165338 w 557911"/>
                    <a:gd name="connsiteY407" fmla="*/ 361375 h 388665"/>
                    <a:gd name="connsiteX408" fmla="*/ 169065 w 557911"/>
                    <a:gd name="connsiteY408" fmla="*/ 358918 h 388665"/>
                    <a:gd name="connsiteX409" fmla="*/ 170852 w 557911"/>
                    <a:gd name="connsiteY409" fmla="*/ 354808 h 388665"/>
                    <a:gd name="connsiteX410" fmla="*/ 171761 w 557911"/>
                    <a:gd name="connsiteY410" fmla="*/ 349949 h 388665"/>
                    <a:gd name="connsiteX411" fmla="*/ 170182 w 557911"/>
                    <a:gd name="connsiteY411" fmla="*/ 345449 h 388665"/>
                    <a:gd name="connsiteX412" fmla="*/ 168626 w 557911"/>
                    <a:gd name="connsiteY412" fmla="*/ 341555 h 388665"/>
                    <a:gd name="connsiteX413" fmla="*/ 169495 w 557911"/>
                    <a:gd name="connsiteY413" fmla="*/ 337430 h 388665"/>
                    <a:gd name="connsiteX414" fmla="*/ 173246 w 557911"/>
                    <a:gd name="connsiteY414" fmla="*/ 335818 h 388665"/>
                    <a:gd name="connsiteX415" fmla="*/ 171339 w 557911"/>
                    <a:gd name="connsiteY415" fmla="*/ 331621 h 388665"/>
                    <a:gd name="connsiteX416" fmla="*/ 175480 w 557911"/>
                    <a:gd name="connsiteY416" fmla="*/ 329842 h 388665"/>
                    <a:gd name="connsiteX417" fmla="*/ 179637 w 557911"/>
                    <a:gd name="connsiteY417" fmla="*/ 328541 h 388665"/>
                    <a:gd name="connsiteX418" fmla="*/ 183355 w 557911"/>
                    <a:gd name="connsiteY418" fmla="*/ 325804 h 388665"/>
                    <a:gd name="connsiteX419" fmla="*/ 186347 w 557911"/>
                    <a:gd name="connsiteY419" fmla="*/ 320435 h 388665"/>
                    <a:gd name="connsiteX420" fmla="*/ 184935 w 557911"/>
                    <a:gd name="connsiteY420" fmla="*/ 316509 h 388665"/>
                    <a:gd name="connsiteX421" fmla="*/ 186962 w 557911"/>
                    <a:gd name="connsiteY421" fmla="*/ 310804 h 388665"/>
                    <a:gd name="connsiteX422" fmla="*/ 184289 w 557911"/>
                    <a:gd name="connsiteY422" fmla="*/ 306886 h 388665"/>
                    <a:gd name="connsiteX423" fmla="*/ 181265 w 557911"/>
                    <a:gd name="connsiteY423" fmla="*/ 304125 h 388665"/>
                    <a:gd name="connsiteX424" fmla="*/ 179469 w 557911"/>
                    <a:gd name="connsiteY424" fmla="*/ 300551 h 388665"/>
                    <a:gd name="connsiteX425" fmla="*/ 176373 w 557911"/>
                    <a:gd name="connsiteY425" fmla="*/ 295707 h 388665"/>
                    <a:gd name="connsiteX426" fmla="*/ 181584 w 557911"/>
                    <a:gd name="connsiteY426" fmla="*/ 294566 h 388665"/>
                    <a:gd name="connsiteX427" fmla="*/ 187145 w 557911"/>
                    <a:gd name="connsiteY427" fmla="*/ 294255 h 388665"/>
                    <a:gd name="connsiteX428" fmla="*/ 189308 w 557911"/>
                    <a:gd name="connsiteY428" fmla="*/ 290154 h 388665"/>
                    <a:gd name="connsiteX429" fmla="*/ 190736 w 557911"/>
                    <a:gd name="connsiteY429" fmla="*/ 285343 h 388665"/>
                    <a:gd name="connsiteX430" fmla="*/ 182956 w 557911"/>
                    <a:gd name="connsiteY430" fmla="*/ 278936 h 388665"/>
                    <a:gd name="connsiteX431" fmla="*/ 177427 w 557911"/>
                    <a:gd name="connsiteY431" fmla="*/ 277555 h 388665"/>
                    <a:gd name="connsiteX432" fmla="*/ 172296 w 557911"/>
                    <a:gd name="connsiteY432" fmla="*/ 274260 h 388665"/>
                    <a:gd name="connsiteX433" fmla="*/ 172958 w 557911"/>
                    <a:gd name="connsiteY433" fmla="*/ 269696 h 388665"/>
                    <a:gd name="connsiteX434" fmla="*/ 173788 w 557911"/>
                    <a:gd name="connsiteY434" fmla="*/ 263313 h 388665"/>
                    <a:gd name="connsiteX435" fmla="*/ 174554 w 557911"/>
                    <a:gd name="connsiteY435" fmla="*/ 257855 h 388665"/>
                    <a:gd name="connsiteX436" fmla="*/ 167868 w 557911"/>
                    <a:gd name="connsiteY436" fmla="*/ 247466 h 388665"/>
                    <a:gd name="connsiteX437" fmla="*/ 169360 w 557911"/>
                    <a:gd name="connsiteY437" fmla="*/ 243357 h 388665"/>
                    <a:gd name="connsiteX438" fmla="*/ 167477 w 557911"/>
                    <a:gd name="connsiteY438" fmla="*/ 238689 h 388665"/>
                    <a:gd name="connsiteX439" fmla="*/ 170549 w 557911"/>
                    <a:gd name="connsiteY439" fmla="*/ 235745 h 388665"/>
                    <a:gd name="connsiteX440" fmla="*/ 164110 w 557911"/>
                    <a:gd name="connsiteY440" fmla="*/ 227630 h 388665"/>
                    <a:gd name="connsiteX441" fmla="*/ 169057 w 557911"/>
                    <a:gd name="connsiteY441" fmla="*/ 221311 h 388665"/>
                    <a:gd name="connsiteX442" fmla="*/ 170509 w 557911"/>
                    <a:gd name="connsiteY442" fmla="*/ 215478 h 388665"/>
                    <a:gd name="connsiteX443" fmla="*/ 178520 w 557911"/>
                    <a:gd name="connsiteY443" fmla="*/ 206358 h 388665"/>
                    <a:gd name="connsiteX444" fmla="*/ 183882 w 557911"/>
                    <a:gd name="connsiteY444" fmla="*/ 203829 h 388665"/>
                    <a:gd name="connsiteX445" fmla="*/ 190337 w 557911"/>
                    <a:gd name="connsiteY445" fmla="*/ 202704 h 388665"/>
                    <a:gd name="connsiteX446" fmla="*/ 202130 w 557911"/>
                    <a:gd name="connsiteY446" fmla="*/ 204188 h 388665"/>
                    <a:gd name="connsiteX447" fmla="*/ 208074 w 557911"/>
                    <a:gd name="connsiteY447" fmla="*/ 205337 h 388665"/>
                    <a:gd name="connsiteX448" fmla="*/ 211840 w 557911"/>
                    <a:gd name="connsiteY448" fmla="*/ 199695 h 388665"/>
                    <a:gd name="connsiteX449" fmla="*/ 209958 w 557911"/>
                    <a:gd name="connsiteY449" fmla="*/ 191629 h 388665"/>
                    <a:gd name="connsiteX450" fmla="*/ 204691 w 557911"/>
                    <a:gd name="connsiteY450" fmla="*/ 190280 h 388665"/>
                    <a:gd name="connsiteX451" fmla="*/ 199010 w 557911"/>
                    <a:gd name="connsiteY451" fmla="*/ 188070 h 388665"/>
                    <a:gd name="connsiteX452" fmla="*/ 208617 w 557911"/>
                    <a:gd name="connsiteY452" fmla="*/ 176054 h 388665"/>
                    <a:gd name="connsiteX453" fmla="*/ 212606 w 557911"/>
                    <a:gd name="connsiteY453" fmla="*/ 171976 h 388665"/>
                    <a:gd name="connsiteX454" fmla="*/ 216053 w 557911"/>
                    <a:gd name="connsiteY454" fmla="*/ 166479 h 388665"/>
                    <a:gd name="connsiteX455" fmla="*/ 215112 w 557911"/>
                    <a:gd name="connsiteY455" fmla="*/ 160383 h 388665"/>
                    <a:gd name="connsiteX456" fmla="*/ 215439 w 557911"/>
                    <a:gd name="connsiteY456" fmla="*/ 155212 h 388665"/>
                    <a:gd name="connsiteX457" fmla="*/ 215686 w 557911"/>
                    <a:gd name="connsiteY457" fmla="*/ 149435 h 388665"/>
                    <a:gd name="connsiteX458" fmla="*/ 213316 w 557911"/>
                    <a:gd name="connsiteY458" fmla="*/ 142767 h 388665"/>
                    <a:gd name="connsiteX459" fmla="*/ 224966 w 557911"/>
                    <a:gd name="connsiteY459" fmla="*/ 142163 h 388665"/>
                    <a:gd name="connsiteX460" fmla="*/ 234613 w 557911"/>
                    <a:gd name="connsiteY460" fmla="*/ 138448 h 388665"/>
                    <a:gd name="connsiteX461" fmla="*/ 231421 w 557911"/>
                    <a:gd name="connsiteY461" fmla="*/ 132632 h 388665"/>
                    <a:gd name="connsiteX462" fmla="*/ 236488 w 557911"/>
                    <a:gd name="connsiteY462" fmla="*/ 129460 h 388665"/>
                    <a:gd name="connsiteX463" fmla="*/ 240126 w 557911"/>
                    <a:gd name="connsiteY463" fmla="*/ 125393 h 388665"/>
                    <a:gd name="connsiteX464" fmla="*/ 244610 w 557911"/>
                    <a:gd name="connsiteY464" fmla="*/ 120293 h 388665"/>
                    <a:gd name="connsiteX465" fmla="*/ 251888 w 557911"/>
                    <a:gd name="connsiteY465" fmla="*/ 116460 h 388665"/>
                    <a:gd name="connsiteX466" fmla="*/ 251608 w 557911"/>
                    <a:gd name="connsiteY466" fmla="*/ 111861 h 388665"/>
                    <a:gd name="connsiteX467" fmla="*/ 243669 w 557911"/>
                    <a:gd name="connsiteY467" fmla="*/ 105225 h 388665"/>
                    <a:gd name="connsiteX468" fmla="*/ 250347 w 557911"/>
                    <a:gd name="connsiteY468" fmla="*/ 102380 h 388665"/>
                    <a:gd name="connsiteX469" fmla="*/ 253188 w 557911"/>
                    <a:gd name="connsiteY469" fmla="*/ 99119 h 388665"/>
                    <a:gd name="connsiteX470" fmla="*/ 256124 w 557911"/>
                    <a:gd name="connsiteY470" fmla="*/ 91423 h 388665"/>
                    <a:gd name="connsiteX471" fmla="*/ 260106 w 557911"/>
                    <a:gd name="connsiteY471" fmla="*/ 89604 h 388665"/>
                    <a:gd name="connsiteX472" fmla="*/ 265340 w 557911"/>
                    <a:gd name="connsiteY472" fmla="*/ 87497 h 388665"/>
                    <a:gd name="connsiteX473" fmla="*/ 276104 w 557911"/>
                    <a:gd name="connsiteY473" fmla="*/ 87844 h 388665"/>
                    <a:gd name="connsiteX474" fmla="*/ 281609 w 557911"/>
                    <a:gd name="connsiteY474" fmla="*/ 89834 h 388665"/>
                    <a:gd name="connsiteX475" fmla="*/ 286141 w 557911"/>
                    <a:gd name="connsiteY475" fmla="*/ 83222 h 388665"/>
                    <a:gd name="connsiteX476" fmla="*/ 284697 w 557911"/>
                    <a:gd name="connsiteY476" fmla="*/ 79138 h 388665"/>
                    <a:gd name="connsiteX477" fmla="*/ 284067 w 557911"/>
                    <a:gd name="connsiteY477" fmla="*/ 73489 h 388665"/>
                    <a:gd name="connsiteX478" fmla="*/ 290019 w 557911"/>
                    <a:gd name="connsiteY478" fmla="*/ 72181 h 388665"/>
                    <a:gd name="connsiteX479" fmla="*/ 295102 w 557911"/>
                    <a:gd name="connsiteY479" fmla="*/ 74341 h 388665"/>
                    <a:gd name="connsiteX480" fmla="*/ 303033 w 557911"/>
                    <a:gd name="connsiteY480" fmla="*/ 74053 h 388665"/>
                    <a:gd name="connsiteX481" fmla="*/ 324449 w 557911"/>
                    <a:gd name="connsiteY481" fmla="*/ 78691 h 388665"/>
                    <a:gd name="connsiteX482" fmla="*/ 330497 w 557911"/>
                    <a:gd name="connsiteY482" fmla="*/ 74805 h 388665"/>
                    <a:gd name="connsiteX483" fmla="*/ 325885 w 557911"/>
                    <a:gd name="connsiteY483" fmla="*/ 73653 h 388665"/>
                    <a:gd name="connsiteX484" fmla="*/ 329101 w 557911"/>
                    <a:gd name="connsiteY484" fmla="*/ 69760 h 388665"/>
                    <a:gd name="connsiteX485" fmla="*/ 331335 w 557911"/>
                    <a:gd name="connsiteY485" fmla="*/ 65829 h 388665"/>
                    <a:gd name="connsiteX486" fmla="*/ 328414 w 557911"/>
                    <a:gd name="connsiteY486" fmla="*/ 61398 h 388665"/>
                    <a:gd name="connsiteX487" fmla="*/ 324082 w 557911"/>
                    <a:gd name="connsiteY487" fmla="*/ 58813 h 388665"/>
                    <a:gd name="connsiteX488" fmla="*/ 334774 w 557911"/>
                    <a:gd name="connsiteY488" fmla="*/ 58401 h 388665"/>
                    <a:gd name="connsiteX489" fmla="*/ 345944 w 557911"/>
                    <a:gd name="connsiteY489" fmla="*/ 59086 h 388665"/>
                    <a:gd name="connsiteX490" fmla="*/ 343607 w 557911"/>
                    <a:gd name="connsiteY490" fmla="*/ 54601 h 388665"/>
                    <a:gd name="connsiteX491" fmla="*/ 349328 w 557911"/>
                    <a:gd name="connsiteY491" fmla="*/ 51144 h 388665"/>
                    <a:gd name="connsiteX492" fmla="*/ 357115 w 557911"/>
                    <a:gd name="connsiteY492" fmla="*/ 52161 h 388665"/>
                    <a:gd name="connsiteX493" fmla="*/ 365828 w 557911"/>
                    <a:gd name="connsiteY493" fmla="*/ 57927 h 388665"/>
                    <a:gd name="connsiteX494" fmla="*/ 370839 w 557911"/>
                    <a:gd name="connsiteY494" fmla="*/ 61390 h 388665"/>
                    <a:gd name="connsiteX495" fmla="*/ 375164 w 557911"/>
                    <a:gd name="connsiteY495" fmla="*/ 65111 h 388665"/>
                    <a:gd name="connsiteX496" fmla="*/ 379145 w 557911"/>
                    <a:gd name="connsiteY496" fmla="*/ 67672 h 388665"/>
                    <a:gd name="connsiteX497" fmla="*/ 386039 w 557911"/>
                    <a:gd name="connsiteY497" fmla="*/ 69137 h 388665"/>
                    <a:gd name="connsiteX498" fmla="*/ 391409 w 557911"/>
                    <a:gd name="connsiteY498" fmla="*/ 69085 h 388665"/>
                    <a:gd name="connsiteX499" fmla="*/ 400058 w 557911"/>
                    <a:gd name="connsiteY499" fmla="*/ 69003 h 388665"/>
                    <a:gd name="connsiteX500" fmla="*/ 405093 w 557911"/>
                    <a:gd name="connsiteY500" fmla="*/ 68619 h 388665"/>
                    <a:gd name="connsiteX501" fmla="*/ 408660 w 557911"/>
                    <a:gd name="connsiteY501" fmla="*/ 64843 h 388665"/>
                    <a:gd name="connsiteX502" fmla="*/ 413471 w 557911"/>
                    <a:gd name="connsiteY502" fmla="*/ 66473 h 388665"/>
                    <a:gd name="connsiteX503" fmla="*/ 417636 w 557911"/>
                    <a:gd name="connsiteY503" fmla="*/ 67996 h 388665"/>
                    <a:gd name="connsiteX504" fmla="*/ 425759 w 557911"/>
                    <a:gd name="connsiteY504" fmla="*/ 69299 h 388665"/>
                    <a:gd name="connsiteX505" fmla="*/ 429884 w 557911"/>
                    <a:gd name="connsiteY505" fmla="*/ 70615 h 388665"/>
                    <a:gd name="connsiteX506" fmla="*/ 433850 w 557911"/>
                    <a:gd name="connsiteY506" fmla="*/ 71150 h 388665"/>
                    <a:gd name="connsiteX507" fmla="*/ 436658 w 557911"/>
                    <a:gd name="connsiteY507" fmla="*/ 67105 h 388665"/>
                    <a:gd name="connsiteX508" fmla="*/ 443528 w 557911"/>
                    <a:gd name="connsiteY508" fmla="*/ 62868 h 388665"/>
                    <a:gd name="connsiteX509" fmla="*/ 448212 w 557911"/>
                    <a:gd name="connsiteY509" fmla="*/ 61079 h 388665"/>
                    <a:gd name="connsiteX510" fmla="*/ 447454 w 557911"/>
                    <a:gd name="connsiteY510" fmla="*/ 56996 h 388665"/>
                    <a:gd name="connsiteX511" fmla="*/ 446145 w 557911"/>
                    <a:gd name="connsiteY511" fmla="*/ 52788 h 388665"/>
                    <a:gd name="connsiteX512" fmla="*/ 448396 w 557911"/>
                    <a:gd name="connsiteY512" fmla="*/ 48772 h 388665"/>
                    <a:gd name="connsiteX513" fmla="*/ 447326 w 557911"/>
                    <a:gd name="connsiteY513" fmla="*/ 44510 h 388665"/>
                    <a:gd name="connsiteX514" fmla="*/ 448619 w 557911"/>
                    <a:gd name="connsiteY514" fmla="*/ 40404 h 388665"/>
                    <a:gd name="connsiteX515" fmla="*/ 453374 w 557911"/>
                    <a:gd name="connsiteY515" fmla="*/ 38203 h 388665"/>
                    <a:gd name="connsiteX516" fmla="*/ 456646 w 557911"/>
                    <a:gd name="connsiteY516" fmla="*/ 35786 h 388665"/>
                    <a:gd name="connsiteX517" fmla="*/ 462790 w 557911"/>
                    <a:gd name="connsiteY517" fmla="*/ 32337 h 388665"/>
                    <a:gd name="connsiteX518" fmla="*/ 467441 w 557911"/>
                    <a:gd name="connsiteY518" fmla="*/ 33264 h 388665"/>
                    <a:gd name="connsiteX519" fmla="*/ 472046 w 557911"/>
                    <a:gd name="connsiteY519" fmla="*/ 33707 h 388665"/>
                    <a:gd name="connsiteX520" fmla="*/ 476354 w 557911"/>
                    <a:gd name="connsiteY520" fmla="*/ 32522 h 388665"/>
                    <a:gd name="connsiteX521" fmla="*/ 480751 w 557911"/>
                    <a:gd name="connsiteY521" fmla="*/ 30627 h 388665"/>
                    <a:gd name="connsiteX522" fmla="*/ 485012 w 557911"/>
                    <a:gd name="connsiteY522" fmla="*/ 29572 h 388665"/>
                    <a:gd name="connsiteX523" fmla="*/ 489520 w 557911"/>
                    <a:gd name="connsiteY523" fmla="*/ 28814 h 388665"/>
                    <a:gd name="connsiteX524" fmla="*/ 494219 w 557911"/>
                    <a:gd name="connsiteY524" fmla="*/ 33048 h 388665"/>
                    <a:gd name="connsiteX525" fmla="*/ 499406 w 557911"/>
                    <a:gd name="connsiteY525" fmla="*/ 34748 h 388665"/>
                    <a:gd name="connsiteX526" fmla="*/ 517821 w 557911"/>
                    <a:gd name="connsiteY526" fmla="*/ 40094 h 388665"/>
                    <a:gd name="connsiteX527" fmla="*/ 523797 w 557911"/>
                    <a:gd name="connsiteY527" fmla="*/ 46348 h 388665"/>
                    <a:gd name="connsiteX528" fmla="*/ 514622 w 557911"/>
                    <a:gd name="connsiteY528" fmla="*/ 53666 h 388665"/>
                    <a:gd name="connsiteX529" fmla="*/ 516178 w 557911"/>
                    <a:gd name="connsiteY529" fmla="*/ 57923 h 388665"/>
                    <a:gd name="connsiteX530" fmla="*/ 520159 w 557911"/>
                    <a:gd name="connsiteY530" fmla="*/ 59406 h 388665"/>
                    <a:gd name="connsiteX531" fmla="*/ 524388 w 557911"/>
                    <a:gd name="connsiteY531" fmla="*/ 56875 h 388665"/>
                    <a:gd name="connsiteX532" fmla="*/ 524141 w 557911"/>
                    <a:gd name="connsiteY532" fmla="*/ 52882 h 388665"/>
                    <a:gd name="connsiteX533" fmla="*/ 529032 w 557911"/>
                    <a:gd name="connsiteY533" fmla="*/ 50675 h 388665"/>
                    <a:gd name="connsiteX534" fmla="*/ 532846 w 557911"/>
                    <a:gd name="connsiteY534" fmla="*/ 48925 h 388665"/>
                    <a:gd name="connsiteX535" fmla="*/ 538016 w 557911"/>
                    <a:gd name="connsiteY535" fmla="*/ 48440 h 388665"/>
                    <a:gd name="connsiteX536" fmla="*/ 540585 w 557911"/>
                    <a:gd name="connsiteY536" fmla="*/ 45358 h 388665"/>
                    <a:gd name="connsiteX537" fmla="*/ 538998 w 557911"/>
                    <a:gd name="connsiteY537" fmla="*/ 41606 h 388665"/>
                    <a:gd name="connsiteX538" fmla="*/ 546482 w 557911"/>
                    <a:gd name="connsiteY538" fmla="*/ 43131 h 388665"/>
                    <a:gd name="connsiteX539" fmla="*/ 552211 w 557911"/>
                    <a:gd name="connsiteY539" fmla="*/ 44550 h 388665"/>
                    <a:gd name="connsiteX540" fmla="*/ 558036 w 557911"/>
                    <a:gd name="connsiteY540" fmla="*/ 43963 h 388665"/>
                    <a:gd name="connsiteX541" fmla="*/ 555435 w 557911"/>
                    <a:gd name="connsiteY541" fmla="*/ 39522 h 388665"/>
                    <a:gd name="connsiteX542" fmla="*/ 550942 w 557911"/>
                    <a:gd name="connsiteY542" fmla="*/ 38112 h 388665"/>
                    <a:gd name="connsiteX543" fmla="*/ 546666 w 557911"/>
                    <a:gd name="connsiteY543" fmla="*/ 36383 h 388665"/>
                    <a:gd name="connsiteX544" fmla="*/ 546187 w 557911"/>
                    <a:gd name="connsiteY544" fmla="*/ 40693 h 388665"/>
                    <a:gd name="connsiteX545" fmla="*/ 544256 w 557911"/>
                    <a:gd name="connsiteY545" fmla="*/ 36737 h 388665"/>
                    <a:gd name="connsiteX546" fmla="*/ 538567 w 557911"/>
                    <a:gd name="connsiteY546" fmla="*/ 34977 h 388665"/>
                    <a:gd name="connsiteX547" fmla="*/ 539301 w 557911"/>
                    <a:gd name="connsiteY547" fmla="*/ 39462 h 388665"/>
                    <a:gd name="connsiteX548" fmla="*/ 534809 w 557911"/>
                    <a:gd name="connsiteY548" fmla="*/ 40166 h 388665"/>
                    <a:gd name="connsiteX549" fmla="*/ 528793 w 557911"/>
                    <a:gd name="connsiteY549" fmla="*/ 39144 h 388665"/>
                    <a:gd name="connsiteX550" fmla="*/ 530101 w 557911"/>
                    <a:gd name="connsiteY550" fmla="*/ 34756 h 388665"/>
                    <a:gd name="connsiteX551" fmla="*/ 525928 w 557911"/>
                    <a:gd name="connsiteY551" fmla="*/ 34224 h 388665"/>
                    <a:gd name="connsiteX552" fmla="*/ 521356 w 557911"/>
                    <a:gd name="connsiteY552" fmla="*/ 35290 h 388665"/>
                    <a:gd name="connsiteX553" fmla="*/ 526902 w 557911"/>
                    <a:gd name="connsiteY553" fmla="*/ 32748 h 388665"/>
                    <a:gd name="connsiteX554" fmla="*/ 519505 w 557911"/>
                    <a:gd name="connsiteY554" fmla="*/ 30828 h 388665"/>
                    <a:gd name="connsiteX555" fmla="*/ 515212 w 557911"/>
                    <a:gd name="connsiteY555" fmla="*/ 30799 h 388665"/>
                    <a:gd name="connsiteX556" fmla="*/ 510137 w 557911"/>
                    <a:gd name="connsiteY556" fmla="*/ 29319 h 388665"/>
                    <a:gd name="connsiteX557" fmla="*/ 506100 w 557911"/>
                    <a:gd name="connsiteY557" fmla="*/ 28807 h 388665"/>
                    <a:gd name="connsiteX558" fmla="*/ 502358 w 557911"/>
                    <a:gd name="connsiteY558" fmla="*/ 26915 h 388665"/>
                    <a:gd name="connsiteX559" fmla="*/ 506388 w 557911"/>
                    <a:gd name="connsiteY559" fmla="*/ 26723 h 388665"/>
                    <a:gd name="connsiteX560" fmla="*/ 512196 w 557911"/>
                    <a:gd name="connsiteY560" fmla="*/ 27991 h 388665"/>
                    <a:gd name="connsiteX561" fmla="*/ 518276 w 557911"/>
                    <a:gd name="connsiteY561" fmla="*/ 28147 h 388665"/>
                    <a:gd name="connsiteX562" fmla="*/ 525138 w 557911"/>
                    <a:gd name="connsiteY562" fmla="*/ 28838 h 388665"/>
                    <a:gd name="connsiteX563" fmla="*/ 529160 w 557911"/>
                    <a:gd name="connsiteY563" fmla="*/ 29331 h 388665"/>
                    <a:gd name="connsiteX564" fmla="*/ 533883 w 557911"/>
                    <a:gd name="connsiteY564" fmla="*/ 29470 h 388665"/>
                    <a:gd name="connsiteX565" fmla="*/ 541056 w 557911"/>
                    <a:gd name="connsiteY565" fmla="*/ 27535 h 388665"/>
                    <a:gd name="connsiteX566" fmla="*/ 544958 w 557911"/>
                    <a:gd name="connsiteY566" fmla="*/ 24561 h 388665"/>
                    <a:gd name="connsiteX567" fmla="*/ 552554 w 557911"/>
                    <a:gd name="connsiteY567" fmla="*/ 24006 h 388665"/>
                    <a:gd name="connsiteX568" fmla="*/ 551557 w 557911"/>
                    <a:gd name="connsiteY568" fmla="*/ 19375 h 388665"/>
                    <a:gd name="connsiteX569" fmla="*/ 547128 w 557911"/>
                    <a:gd name="connsiteY569" fmla="*/ 19570 h 388665"/>
                    <a:gd name="connsiteX570" fmla="*/ 542620 w 557911"/>
                    <a:gd name="connsiteY570" fmla="*/ 17437 h 388665"/>
                    <a:gd name="connsiteX571" fmla="*/ 537442 w 557911"/>
                    <a:gd name="connsiteY571" fmla="*/ 16419 h 388665"/>
                    <a:gd name="connsiteX572" fmla="*/ 533117 w 557911"/>
                    <a:gd name="connsiteY572" fmla="*/ 17619 h 388665"/>
                    <a:gd name="connsiteX573" fmla="*/ 536444 w 557911"/>
                    <a:gd name="connsiteY573" fmla="*/ 15254 h 388665"/>
                    <a:gd name="connsiteX574" fmla="*/ 531322 w 557911"/>
                    <a:gd name="connsiteY574" fmla="*/ 13592 h 388665"/>
                    <a:gd name="connsiteX575" fmla="*/ 527484 w 557911"/>
                    <a:gd name="connsiteY575" fmla="*/ 12175 h 388665"/>
                    <a:gd name="connsiteX576" fmla="*/ 522545 w 557911"/>
                    <a:gd name="connsiteY576" fmla="*/ 14464 h 388665"/>
                    <a:gd name="connsiteX577" fmla="*/ 516728 w 557911"/>
                    <a:gd name="connsiteY577" fmla="*/ 12291 h 388665"/>
                    <a:gd name="connsiteX578" fmla="*/ 512834 w 557911"/>
                    <a:gd name="connsiteY578" fmla="*/ 13540 h 388665"/>
                    <a:gd name="connsiteX579" fmla="*/ 514742 w 557911"/>
                    <a:gd name="connsiteY579" fmla="*/ 10032 h 388665"/>
                    <a:gd name="connsiteX580" fmla="*/ 511063 w 557911"/>
                    <a:gd name="connsiteY580" fmla="*/ 8162 h 388665"/>
                    <a:gd name="connsiteX581" fmla="*/ 505422 w 557911"/>
                    <a:gd name="connsiteY581" fmla="*/ 7705 h 388665"/>
                    <a:gd name="connsiteX582" fmla="*/ 500666 w 557911"/>
                    <a:gd name="connsiteY582" fmla="*/ 8116 h 388665"/>
                    <a:gd name="connsiteX583" fmla="*/ 496565 w 557911"/>
                    <a:gd name="connsiteY583" fmla="*/ 11586 h 388665"/>
                    <a:gd name="connsiteX584" fmla="*/ 495400 w 557911"/>
                    <a:gd name="connsiteY584" fmla="*/ 16594 h 388665"/>
                    <a:gd name="connsiteX585" fmla="*/ 498568 w 557911"/>
                    <a:gd name="connsiteY585" fmla="*/ 19175 h 388665"/>
                    <a:gd name="connsiteX586" fmla="*/ 494498 w 557911"/>
                    <a:gd name="connsiteY586" fmla="*/ 18242 h 388665"/>
                    <a:gd name="connsiteX587" fmla="*/ 490182 w 557911"/>
                    <a:gd name="connsiteY587" fmla="*/ 18524 h 388665"/>
                    <a:gd name="connsiteX588" fmla="*/ 485642 w 557911"/>
                    <a:gd name="connsiteY588" fmla="*/ 18829 h 388665"/>
                    <a:gd name="connsiteX589" fmla="*/ 489424 w 557911"/>
                    <a:gd name="connsiteY589" fmla="*/ 15857 h 388665"/>
                    <a:gd name="connsiteX590" fmla="*/ 492312 w 557911"/>
                    <a:gd name="connsiteY590" fmla="*/ 12524 h 388665"/>
                    <a:gd name="connsiteX591" fmla="*/ 484309 w 557911"/>
                    <a:gd name="connsiteY591" fmla="*/ 13963 h 388665"/>
                    <a:gd name="connsiteX592" fmla="*/ 479402 w 557911"/>
                    <a:gd name="connsiteY592" fmla="*/ 14600 h 388665"/>
                    <a:gd name="connsiteX593" fmla="*/ 483575 w 557911"/>
                    <a:gd name="connsiteY593" fmla="*/ 13437 h 388665"/>
                    <a:gd name="connsiteX594" fmla="*/ 488195 w 557911"/>
                    <a:gd name="connsiteY594" fmla="*/ 11509 h 388665"/>
                    <a:gd name="connsiteX595" fmla="*/ 483831 w 557911"/>
                    <a:gd name="connsiteY595" fmla="*/ 10304 h 388665"/>
                    <a:gd name="connsiteX596" fmla="*/ 479713 w 557911"/>
                    <a:gd name="connsiteY596" fmla="*/ 9782 h 388665"/>
                    <a:gd name="connsiteX597" fmla="*/ 484054 w 557911"/>
                    <a:gd name="connsiteY597" fmla="*/ 9219 h 388665"/>
                    <a:gd name="connsiteX598" fmla="*/ 489902 w 557911"/>
                    <a:gd name="connsiteY598" fmla="*/ 9911 h 388665"/>
                    <a:gd name="connsiteX599" fmla="*/ 494028 w 557911"/>
                    <a:gd name="connsiteY599" fmla="*/ 7480 h 388665"/>
                    <a:gd name="connsiteX600" fmla="*/ 490333 w 557911"/>
                    <a:gd name="connsiteY600" fmla="*/ 4087 h 388665"/>
                    <a:gd name="connsiteX601" fmla="*/ 486647 w 557911"/>
                    <a:gd name="connsiteY601" fmla="*/ 1563 h 388665"/>
                    <a:gd name="connsiteX602" fmla="*/ 482586 w 557911"/>
                    <a:gd name="connsiteY602" fmla="*/ 2679 h 388665"/>
                    <a:gd name="connsiteX603" fmla="*/ 478469 w 557911"/>
                    <a:gd name="connsiteY603" fmla="*/ 2326 h 388665"/>
                    <a:gd name="connsiteX604" fmla="*/ 474854 w 557911"/>
                    <a:gd name="connsiteY604" fmla="*/ 564 h 388665"/>
                    <a:gd name="connsiteX605" fmla="*/ 474144 w 557911"/>
                    <a:gd name="connsiteY605" fmla="*/ 5379 h 388665"/>
                    <a:gd name="connsiteX606" fmla="*/ 468311 w 557911"/>
                    <a:gd name="connsiteY606" fmla="*/ 3239 h 388665"/>
                    <a:gd name="connsiteX607" fmla="*/ 464753 w 557911"/>
                    <a:gd name="connsiteY607" fmla="*/ 5987 h 388665"/>
                    <a:gd name="connsiteX608" fmla="*/ 470370 w 557911"/>
                    <a:gd name="connsiteY608" fmla="*/ 6994 h 388665"/>
                    <a:gd name="connsiteX609" fmla="*/ 474304 w 557911"/>
                    <a:gd name="connsiteY609" fmla="*/ 7772 h 388665"/>
                    <a:gd name="connsiteX610" fmla="*/ 478078 w 557911"/>
                    <a:gd name="connsiteY610" fmla="*/ 9532 h 388665"/>
                    <a:gd name="connsiteX611" fmla="*/ 471423 w 557911"/>
                    <a:gd name="connsiteY611" fmla="*/ 8697 h 388665"/>
                    <a:gd name="connsiteX612" fmla="*/ 466883 w 557911"/>
                    <a:gd name="connsiteY612" fmla="*/ 10981 h 388665"/>
                    <a:gd name="connsiteX613" fmla="*/ 469875 w 557911"/>
                    <a:gd name="connsiteY613" fmla="*/ 14786 h 388665"/>
                    <a:gd name="connsiteX614" fmla="*/ 465894 w 557911"/>
                    <a:gd name="connsiteY614" fmla="*/ 14419 h 388665"/>
                    <a:gd name="connsiteX615" fmla="*/ 468136 w 557911"/>
                    <a:gd name="connsiteY615" fmla="*/ 18281 h 388665"/>
                    <a:gd name="connsiteX616" fmla="*/ 462447 w 557911"/>
                    <a:gd name="connsiteY616" fmla="*/ 18349 h 388665"/>
                    <a:gd name="connsiteX617" fmla="*/ 458281 w 557911"/>
                    <a:gd name="connsiteY617" fmla="*/ 19596 h 388665"/>
                    <a:gd name="connsiteX618" fmla="*/ 456670 w 557911"/>
                    <a:gd name="connsiteY618" fmla="*/ 15739 h 388665"/>
                    <a:gd name="connsiteX619" fmla="*/ 450502 w 557911"/>
                    <a:gd name="connsiteY619" fmla="*/ 13722 h 388665"/>
                    <a:gd name="connsiteX620" fmla="*/ 457116 w 557911"/>
                    <a:gd name="connsiteY620" fmla="*/ 11067 h 388665"/>
                    <a:gd name="connsiteX621" fmla="*/ 456997 w 557911"/>
                    <a:gd name="connsiteY621" fmla="*/ 6827 h 388665"/>
                    <a:gd name="connsiteX622" fmla="*/ 453103 w 557911"/>
                    <a:gd name="connsiteY622" fmla="*/ 5452 h 388665"/>
                    <a:gd name="connsiteX623" fmla="*/ 449481 w 557911"/>
                    <a:gd name="connsiteY623" fmla="*/ 7610 h 388665"/>
                    <a:gd name="connsiteX624" fmla="*/ 445164 w 557911"/>
                    <a:gd name="connsiteY624" fmla="*/ 10520 h 388665"/>
                    <a:gd name="connsiteX625" fmla="*/ 442794 w 557911"/>
                    <a:gd name="connsiteY625" fmla="*/ 14185 h 388665"/>
                    <a:gd name="connsiteX626" fmla="*/ 438765 w 557911"/>
                    <a:gd name="connsiteY626" fmla="*/ 17347 h 388665"/>
                    <a:gd name="connsiteX627" fmla="*/ 435326 w 557911"/>
                    <a:gd name="connsiteY627" fmla="*/ 20355 h 388665"/>
                    <a:gd name="connsiteX628" fmla="*/ 433315 w 557911"/>
                    <a:gd name="connsiteY628" fmla="*/ 24496 h 388665"/>
                    <a:gd name="connsiteX629" fmla="*/ 430435 w 557911"/>
                    <a:gd name="connsiteY629" fmla="*/ 28245 h 388665"/>
                    <a:gd name="connsiteX630" fmla="*/ 426493 w 557911"/>
                    <a:gd name="connsiteY630" fmla="*/ 27437 h 388665"/>
                    <a:gd name="connsiteX631" fmla="*/ 423238 w 557911"/>
                    <a:gd name="connsiteY631" fmla="*/ 25047 h 388665"/>
                    <a:gd name="connsiteX632" fmla="*/ 427953 w 557911"/>
                    <a:gd name="connsiteY632" fmla="*/ 23329 h 388665"/>
                    <a:gd name="connsiteX633" fmla="*/ 428751 w 557911"/>
                    <a:gd name="connsiteY633" fmla="*/ 18612 h 388665"/>
                    <a:gd name="connsiteX634" fmla="*/ 424091 w 557911"/>
                    <a:gd name="connsiteY634" fmla="*/ 18000 h 388665"/>
                    <a:gd name="connsiteX635" fmla="*/ 427442 w 557911"/>
                    <a:gd name="connsiteY635" fmla="*/ 15347 h 388665"/>
                    <a:gd name="connsiteX636" fmla="*/ 431528 w 557911"/>
                    <a:gd name="connsiteY636" fmla="*/ 13024 h 388665"/>
                    <a:gd name="connsiteX637" fmla="*/ 435852 w 557911"/>
                    <a:gd name="connsiteY637" fmla="*/ 11478 h 388665"/>
                    <a:gd name="connsiteX638" fmla="*/ 439651 w 557911"/>
                    <a:gd name="connsiteY638" fmla="*/ 7808 h 388665"/>
                    <a:gd name="connsiteX639" fmla="*/ 435621 w 557911"/>
                    <a:gd name="connsiteY639" fmla="*/ 7292 h 388665"/>
                    <a:gd name="connsiteX640" fmla="*/ 430977 w 557911"/>
                    <a:gd name="connsiteY640" fmla="*/ 8042 h 388665"/>
                    <a:gd name="connsiteX641" fmla="*/ 426812 w 557911"/>
                    <a:gd name="connsiteY641" fmla="*/ 4733 h 388665"/>
                    <a:gd name="connsiteX642" fmla="*/ 427562 w 557911"/>
                    <a:gd name="connsiteY642" fmla="*/ 8864 h 388665"/>
                    <a:gd name="connsiteX643" fmla="*/ 424099 w 557911"/>
                    <a:gd name="connsiteY643" fmla="*/ 6851 h 388665"/>
                    <a:gd name="connsiteX644" fmla="*/ 418857 w 557911"/>
                    <a:gd name="connsiteY644" fmla="*/ 7617 h 388665"/>
                    <a:gd name="connsiteX645" fmla="*/ 414445 w 557911"/>
                    <a:gd name="connsiteY645" fmla="*/ 5127 h 388665"/>
                    <a:gd name="connsiteX646" fmla="*/ 409665 w 557911"/>
                    <a:gd name="connsiteY646" fmla="*/ 5011 h 388665"/>
                    <a:gd name="connsiteX647" fmla="*/ 413088 w 557911"/>
                    <a:gd name="connsiteY647" fmla="*/ 7302 h 388665"/>
                    <a:gd name="connsiteX648" fmla="*/ 408468 w 557911"/>
                    <a:gd name="connsiteY648" fmla="*/ 8968 h 388665"/>
                    <a:gd name="connsiteX649" fmla="*/ 404144 w 557911"/>
                    <a:gd name="connsiteY649" fmla="*/ 8627 h 388665"/>
                    <a:gd name="connsiteX650" fmla="*/ 411157 w 557911"/>
                    <a:gd name="connsiteY650" fmla="*/ 11012 h 388665"/>
                    <a:gd name="connsiteX651" fmla="*/ 415059 w 557911"/>
                    <a:gd name="connsiteY651" fmla="*/ 13779 h 388665"/>
                    <a:gd name="connsiteX652" fmla="*/ 410343 w 557911"/>
                    <a:gd name="connsiteY652" fmla="*/ 13252 h 388665"/>
                    <a:gd name="connsiteX653" fmla="*/ 405995 w 557911"/>
                    <a:gd name="connsiteY653" fmla="*/ 13035 h 388665"/>
                    <a:gd name="connsiteX654" fmla="*/ 403170 w 557911"/>
                    <a:gd name="connsiteY654" fmla="*/ 16269 h 388665"/>
                    <a:gd name="connsiteX655" fmla="*/ 408069 w 557911"/>
                    <a:gd name="connsiteY655" fmla="*/ 18294 h 388665"/>
                    <a:gd name="connsiteX656" fmla="*/ 403593 w 557911"/>
                    <a:gd name="connsiteY656" fmla="*/ 17946 h 388665"/>
                    <a:gd name="connsiteX657" fmla="*/ 398215 w 557911"/>
                    <a:gd name="connsiteY657" fmla="*/ 17884 h 388665"/>
                    <a:gd name="connsiteX658" fmla="*/ 392949 w 557911"/>
                    <a:gd name="connsiteY658" fmla="*/ 20759 h 388665"/>
                    <a:gd name="connsiteX659" fmla="*/ 389311 w 557911"/>
                    <a:gd name="connsiteY659" fmla="*/ 23697 h 388665"/>
                    <a:gd name="connsiteX660" fmla="*/ 390515 w 557911"/>
                    <a:gd name="connsiteY660" fmla="*/ 28066 h 388665"/>
                    <a:gd name="connsiteX661" fmla="*/ 385265 w 557911"/>
                    <a:gd name="connsiteY661" fmla="*/ 29001 h 388665"/>
                    <a:gd name="connsiteX662" fmla="*/ 390619 w 557911"/>
                    <a:gd name="connsiteY662" fmla="*/ 30731 h 388665"/>
                    <a:gd name="connsiteX663" fmla="*/ 386702 w 557911"/>
                    <a:gd name="connsiteY663" fmla="*/ 32669 h 388665"/>
                    <a:gd name="connsiteX664" fmla="*/ 381706 w 557911"/>
                    <a:gd name="connsiteY664" fmla="*/ 30199 h 388665"/>
                    <a:gd name="connsiteX665" fmla="*/ 376823 w 557911"/>
                    <a:gd name="connsiteY665" fmla="*/ 28882 h 388665"/>
                    <a:gd name="connsiteX666" fmla="*/ 371757 w 557911"/>
                    <a:gd name="connsiteY666" fmla="*/ 29679 h 388665"/>
                    <a:gd name="connsiteX667" fmla="*/ 367384 w 557911"/>
                    <a:gd name="connsiteY667" fmla="*/ 30655 h 388665"/>
                    <a:gd name="connsiteX668" fmla="*/ 371653 w 557911"/>
                    <a:gd name="connsiteY668" fmla="*/ 29226 h 388665"/>
                    <a:gd name="connsiteX669" fmla="*/ 377837 w 557911"/>
                    <a:gd name="connsiteY669" fmla="*/ 28553 h 388665"/>
                    <a:gd name="connsiteX670" fmla="*/ 373943 w 557911"/>
                    <a:gd name="connsiteY670" fmla="*/ 25335 h 388665"/>
                    <a:gd name="connsiteX671" fmla="*/ 367288 w 557911"/>
                    <a:gd name="connsiteY671" fmla="*/ 24281 h 388665"/>
                    <a:gd name="connsiteX672" fmla="*/ 371294 w 557911"/>
                    <a:gd name="connsiteY672" fmla="*/ 27659 h 388665"/>
                    <a:gd name="connsiteX673" fmla="*/ 366331 w 557911"/>
                    <a:gd name="connsiteY673" fmla="*/ 27649 h 388665"/>
                    <a:gd name="connsiteX674" fmla="*/ 364544 w 557911"/>
                    <a:gd name="connsiteY674" fmla="*/ 23491 h 388665"/>
                    <a:gd name="connsiteX675" fmla="*/ 360363 w 557911"/>
                    <a:gd name="connsiteY675" fmla="*/ 22876 h 388665"/>
                    <a:gd name="connsiteX676" fmla="*/ 356198 w 557911"/>
                    <a:gd name="connsiteY676" fmla="*/ 23728 h 388665"/>
                    <a:gd name="connsiteX677" fmla="*/ 351985 w 557911"/>
                    <a:gd name="connsiteY677" fmla="*/ 24241 h 388665"/>
                    <a:gd name="connsiteX678" fmla="*/ 347580 w 557911"/>
                    <a:gd name="connsiteY678" fmla="*/ 25290 h 388665"/>
                    <a:gd name="connsiteX679" fmla="*/ 342450 w 557911"/>
                    <a:gd name="connsiteY679" fmla="*/ 25396 h 388665"/>
                    <a:gd name="connsiteX680" fmla="*/ 348881 w 557911"/>
                    <a:gd name="connsiteY680" fmla="*/ 26542 h 388665"/>
                    <a:gd name="connsiteX681" fmla="*/ 355184 w 557911"/>
                    <a:gd name="connsiteY681" fmla="*/ 29894 h 388665"/>
                    <a:gd name="connsiteX682" fmla="*/ 359653 w 557911"/>
                    <a:gd name="connsiteY682" fmla="*/ 29220 h 388665"/>
                    <a:gd name="connsiteX683" fmla="*/ 362413 w 557911"/>
                    <a:gd name="connsiteY683" fmla="*/ 33219 h 388665"/>
                    <a:gd name="connsiteX684" fmla="*/ 358631 w 557911"/>
                    <a:gd name="connsiteY684" fmla="*/ 31925 h 388665"/>
                    <a:gd name="connsiteX685" fmla="*/ 362118 w 557911"/>
                    <a:gd name="connsiteY685" fmla="*/ 35279 h 388665"/>
                    <a:gd name="connsiteX686" fmla="*/ 365445 w 557911"/>
                    <a:gd name="connsiteY686" fmla="*/ 38522 h 388665"/>
                    <a:gd name="connsiteX687" fmla="*/ 360905 w 557911"/>
                    <a:gd name="connsiteY687" fmla="*/ 37670 h 388665"/>
                    <a:gd name="connsiteX688" fmla="*/ 356780 w 557911"/>
                    <a:gd name="connsiteY688" fmla="*/ 34774 h 388665"/>
                    <a:gd name="connsiteX689" fmla="*/ 352519 w 557911"/>
                    <a:gd name="connsiteY689" fmla="*/ 33750 h 388665"/>
                    <a:gd name="connsiteX690" fmla="*/ 349224 w 557911"/>
                    <a:gd name="connsiteY690" fmla="*/ 31244 h 388665"/>
                    <a:gd name="connsiteX691" fmla="*/ 344779 w 557911"/>
                    <a:gd name="connsiteY691" fmla="*/ 31081 h 388665"/>
                    <a:gd name="connsiteX692" fmla="*/ 345362 w 557911"/>
                    <a:gd name="connsiteY692" fmla="*/ 35518 h 388665"/>
                    <a:gd name="connsiteX693" fmla="*/ 341030 w 557911"/>
                    <a:gd name="connsiteY693" fmla="*/ 35336 h 388665"/>
                    <a:gd name="connsiteX694" fmla="*/ 337335 w 557911"/>
                    <a:gd name="connsiteY694" fmla="*/ 33631 h 388665"/>
                    <a:gd name="connsiteX695" fmla="*/ 334223 w 557911"/>
                    <a:gd name="connsiteY695" fmla="*/ 37346 h 388665"/>
                    <a:gd name="connsiteX696" fmla="*/ 329939 w 557911"/>
                    <a:gd name="connsiteY696" fmla="*/ 38007 h 388665"/>
                    <a:gd name="connsiteX697" fmla="*/ 330433 w 557911"/>
                    <a:gd name="connsiteY697" fmla="*/ 42421 h 388665"/>
                    <a:gd name="connsiteX698" fmla="*/ 335452 w 557911"/>
                    <a:gd name="connsiteY698" fmla="*/ 45084 h 388665"/>
                    <a:gd name="connsiteX699" fmla="*/ 329125 w 557911"/>
                    <a:gd name="connsiteY699" fmla="*/ 43097 h 388665"/>
                    <a:gd name="connsiteX700" fmla="*/ 327744 w 557911"/>
                    <a:gd name="connsiteY700" fmla="*/ 46942 h 388665"/>
                    <a:gd name="connsiteX701" fmla="*/ 321856 w 557911"/>
                    <a:gd name="connsiteY701" fmla="*/ 50497 h 388665"/>
                    <a:gd name="connsiteX702" fmla="*/ 324497 w 557911"/>
                    <a:gd name="connsiteY702" fmla="*/ 46250 h 388665"/>
                    <a:gd name="connsiteX703" fmla="*/ 327505 w 557911"/>
                    <a:gd name="connsiteY703" fmla="*/ 42369 h 388665"/>
                    <a:gd name="connsiteX704" fmla="*/ 325981 w 557911"/>
                    <a:gd name="connsiteY704" fmla="*/ 37439 h 388665"/>
                    <a:gd name="connsiteX705" fmla="*/ 325925 w 557911"/>
                    <a:gd name="connsiteY705" fmla="*/ 33052 h 388665"/>
                    <a:gd name="connsiteX706" fmla="*/ 322103 w 557911"/>
                    <a:gd name="connsiteY706" fmla="*/ 34427 h 388665"/>
                    <a:gd name="connsiteX707" fmla="*/ 318920 w 557911"/>
                    <a:gd name="connsiteY707" fmla="*/ 37970 h 388665"/>
                    <a:gd name="connsiteX708" fmla="*/ 315042 w 557911"/>
                    <a:gd name="connsiteY708" fmla="*/ 39558 h 388665"/>
                    <a:gd name="connsiteX709" fmla="*/ 318784 w 557911"/>
                    <a:gd name="connsiteY709" fmla="*/ 42703 h 388665"/>
                    <a:gd name="connsiteX710" fmla="*/ 323188 w 557911"/>
                    <a:gd name="connsiteY710" fmla="*/ 43264 h 388665"/>
                    <a:gd name="connsiteX711" fmla="*/ 315353 w 557911"/>
                    <a:gd name="connsiteY711" fmla="*/ 42478 h 388665"/>
                    <a:gd name="connsiteX712" fmla="*/ 313422 w 557911"/>
                    <a:gd name="connsiteY712" fmla="*/ 46901 h 388665"/>
                    <a:gd name="connsiteX713" fmla="*/ 309265 w 557911"/>
                    <a:gd name="connsiteY713" fmla="*/ 48919 h 388665"/>
                    <a:gd name="connsiteX714" fmla="*/ 313478 w 557911"/>
                    <a:gd name="connsiteY714" fmla="*/ 46188 h 388665"/>
                    <a:gd name="connsiteX715" fmla="*/ 313988 w 557911"/>
                    <a:gd name="connsiteY715" fmla="*/ 41505 h 388665"/>
                    <a:gd name="connsiteX716" fmla="*/ 313214 w 557911"/>
                    <a:gd name="connsiteY716" fmla="*/ 36929 h 388665"/>
                    <a:gd name="connsiteX717" fmla="*/ 305395 w 557911"/>
                    <a:gd name="connsiteY717" fmla="*/ 37807 h 388665"/>
                    <a:gd name="connsiteX718" fmla="*/ 301310 w 557911"/>
                    <a:gd name="connsiteY718" fmla="*/ 38684 h 388665"/>
                    <a:gd name="connsiteX719" fmla="*/ 297711 w 557911"/>
                    <a:gd name="connsiteY719" fmla="*/ 41370 h 388665"/>
                    <a:gd name="connsiteX720" fmla="*/ 302458 w 557911"/>
                    <a:gd name="connsiteY720" fmla="*/ 43720 h 388665"/>
                    <a:gd name="connsiteX721" fmla="*/ 298325 w 557911"/>
                    <a:gd name="connsiteY721" fmla="*/ 46845 h 388665"/>
                    <a:gd name="connsiteX722" fmla="*/ 301996 w 557911"/>
                    <a:gd name="connsiteY722" fmla="*/ 49345 h 388665"/>
                    <a:gd name="connsiteX723" fmla="*/ 306384 w 557911"/>
                    <a:gd name="connsiteY723" fmla="*/ 49448 h 388665"/>
                    <a:gd name="connsiteX724" fmla="*/ 309033 w 557911"/>
                    <a:gd name="connsiteY724" fmla="*/ 52805 h 388665"/>
                    <a:gd name="connsiteX725" fmla="*/ 305036 w 557911"/>
                    <a:gd name="connsiteY725" fmla="*/ 52949 h 388665"/>
                    <a:gd name="connsiteX726" fmla="*/ 301453 w 557911"/>
                    <a:gd name="connsiteY726" fmla="*/ 50069 h 388665"/>
                    <a:gd name="connsiteX727" fmla="*/ 297017 w 557911"/>
                    <a:gd name="connsiteY727" fmla="*/ 47151 h 388665"/>
                    <a:gd name="connsiteX728" fmla="*/ 294064 w 557911"/>
                    <a:gd name="connsiteY728" fmla="*/ 44407 h 388665"/>
                    <a:gd name="connsiteX729" fmla="*/ 286652 w 557911"/>
                    <a:gd name="connsiteY729" fmla="*/ 45414 h 388665"/>
                    <a:gd name="connsiteX730" fmla="*/ 290450 w 557911"/>
                    <a:gd name="connsiteY730" fmla="*/ 48489 h 388665"/>
                    <a:gd name="connsiteX731" fmla="*/ 295644 w 557911"/>
                    <a:gd name="connsiteY731" fmla="*/ 50572 h 388665"/>
                    <a:gd name="connsiteX732" fmla="*/ 299810 w 557911"/>
                    <a:gd name="connsiteY732" fmla="*/ 51819 h 388665"/>
                    <a:gd name="connsiteX733" fmla="*/ 295884 w 557911"/>
                    <a:gd name="connsiteY733" fmla="*/ 50860 h 388665"/>
                    <a:gd name="connsiteX734" fmla="*/ 291798 w 557911"/>
                    <a:gd name="connsiteY734" fmla="*/ 51099 h 388665"/>
                    <a:gd name="connsiteX735" fmla="*/ 288655 w 557911"/>
                    <a:gd name="connsiteY735" fmla="*/ 53893 h 388665"/>
                    <a:gd name="connsiteX736" fmla="*/ 288479 w 557911"/>
                    <a:gd name="connsiteY736" fmla="*/ 49548 h 388665"/>
                    <a:gd name="connsiteX737" fmla="*/ 283795 w 557911"/>
                    <a:gd name="connsiteY737" fmla="*/ 50190 h 388665"/>
                    <a:gd name="connsiteX738" fmla="*/ 282942 w 557911"/>
                    <a:gd name="connsiteY738" fmla="*/ 46186 h 388665"/>
                    <a:gd name="connsiteX739" fmla="*/ 280037 w 557911"/>
                    <a:gd name="connsiteY739" fmla="*/ 49040 h 388665"/>
                    <a:gd name="connsiteX740" fmla="*/ 277724 w 557911"/>
                    <a:gd name="connsiteY740" fmla="*/ 52314 h 388665"/>
                    <a:gd name="connsiteX741" fmla="*/ 283102 w 557911"/>
                    <a:gd name="connsiteY741" fmla="*/ 56413 h 388665"/>
                    <a:gd name="connsiteX742" fmla="*/ 278234 w 557911"/>
                    <a:gd name="connsiteY742" fmla="*/ 55724 h 388665"/>
                    <a:gd name="connsiteX743" fmla="*/ 274061 w 557911"/>
                    <a:gd name="connsiteY743" fmla="*/ 56807 h 388665"/>
                    <a:gd name="connsiteX744" fmla="*/ 270175 w 557911"/>
                    <a:gd name="connsiteY744" fmla="*/ 58909 h 388665"/>
                    <a:gd name="connsiteX745" fmla="*/ 267566 w 557911"/>
                    <a:gd name="connsiteY745" fmla="*/ 62834 h 388665"/>
                    <a:gd name="connsiteX746" fmla="*/ 273447 w 557911"/>
                    <a:gd name="connsiteY746" fmla="*/ 62093 h 388665"/>
                    <a:gd name="connsiteX747" fmla="*/ 268452 w 557911"/>
                    <a:gd name="connsiteY747" fmla="*/ 64961 h 388665"/>
                    <a:gd name="connsiteX748" fmla="*/ 272497 w 557911"/>
                    <a:gd name="connsiteY748" fmla="*/ 66007 h 388665"/>
                    <a:gd name="connsiteX749" fmla="*/ 267255 w 557911"/>
                    <a:gd name="connsiteY749" fmla="*/ 65586 h 388665"/>
                    <a:gd name="connsiteX750" fmla="*/ 270694 w 557911"/>
                    <a:gd name="connsiteY750" fmla="*/ 69131 h 388665"/>
                    <a:gd name="connsiteX751" fmla="*/ 265930 w 557911"/>
                    <a:gd name="connsiteY751" fmla="*/ 68127 h 388665"/>
                    <a:gd name="connsiteX752" fmla="*/ 261191 w 557911"/>
                    <a:gd name="connsiteY752" fmla="*/ 68367 h 388665"/>
                    <a:gd name="connsiteX753" fmla="*/ 256507 w 557911"/>
                    <a:gd name="connsiteY753" fmla="*/ 69267 h 388665"/>
                    <a:gd name="connsiteX754" fmla="*/ 252526 w 557911"/>
                    <a:gd name="connsiteY754" fmla="*/ 69797 h 388665"/>
                    <a:gd name="connsiteX755" fmla="*/ 250243 w 557911"/>
                    <a:gd name="connsiteY755" fmla="*/ 73474 h 388665"/>
                    <a:gd name="connsiteX756" fmla="*/ 256835 w 557911"/>
                    <a:gd name="connsiteY756" fmla="*/ 75398 h 388665"/>
                    <a:gd name="connsiteX757" fmla="*/ 261837 w 557911"/>
                    <a:gd name="connsiteY757" fmla="*/ 74993 h 388665"/>
                    <a:gd name="connsiteX758" fmla="*/ 268659 w 557911"/>
                    <a:gd name="connsiteY758" fmla="*/ 73841 h 388665"/>
                    <a:gd name="connsiteX759" fmla="*/ 273479 w 557911"/>
                    <a:gd name="connsiteY759" fmla="*/ 75244 h 388665"/>
                    <a:gd name="connsiteX760" fmla="*/ 277707 w 557911"/>
                    <a:gd name="connsiteY760" fmla="*/ 76927 h 388665"/>
                    <a:gd name="connsiteX761" fmla="*/ 271340 w 557911"/>
                    <a:gd name="connsiteY761" fmla="*/ 75831 h 388665"/>
                    <a:gd name="connsiteX762" fmla="*/ 266337 w 557911"/>
                    <a:gd name="connsiteY762" fmla="*/ 76836 h 388665"/>
                    <a:gd name="connsiteX763" fmla="*/ 269202 w 557911"/>
                    <a:gd name="connsiteY763" fmla="*/ 81051 h 388665"/>
                    <a:gd name="connsiteX764" fmla="*/ 265189 w 557911"/>
                    <a:gd name="connsiteY764" fmla="*/ 79110 h 388665"/>
                    <a:gd name="connsiteX765" fmla="*/ 260880 w 557911"/>
                    <a:gd name="connsiteY765" fmla="*/ 77903 h 388665"/>
                    <a:gd name="connsiteX766" fmla="*/ 256475 w 557911"/>
                    <a:gd name="connsiteY766" fmla="*/ 79076 h 388665"/>
                    <a:gd name="connsiteX767" fmla="*/ 253124 w 557911"/>
                    <a:gd name="connsiteY767" fmla="*/ 76895 h 388665"/>
                    <a:gd name="connsiteX768" fmla="*/ 248688 w 557911"/>
                    <a:gd name="connsiteY768" fmla="*/ 77132 h 388665"/>
                    <a:gd name="connsiteX769" fmla="*/ 244004 w 557911"/>
                    <a:gd name="connsiteY769" fmla="*/ 78193 h 388665"/>
                    <a:gd name="connsiteX770" fmla="*/ 251959 w 557911"/>
                    <a:gd name="connsiteY770" fmla="*/ 80865 h 388665"/>
                    <a:gd name="connsiteX771" fmla="*/ 256491 w 557911"/>
                    <a:gd name="connsiteY771" fmla="*/ 84254 h 388665"/>
                    <a:gd name="connsiteX772" fmla="*/ 251943 w 557911"/>
                    <a:gd name="connsiteY772" fmla="*/ 83097 h 388665"/>
                    <a:gd name="connsiteX773" fmla="*/ 246286 w 557911"/>
                    <a:gd name="connsiteY773" fmla="*/ 79876 h 388665"/>
                    <a:gd name="connsiteX774" fmla="*/ 241905 w 557911"/>
                    <a:gd name="connsiteY774" fmla="*/ 79754 h 388665"/>
                    <a:gd name="connsiteX775" fmla="*/ 246150 w 557911"/>
                    <a:gd name="connsiteY775" fmla="*/ 81235 h 388665"/>
                    <a:gd name="connsiteX776" fmla="*/ 252127 w 557911"/>
                    <a:gd name="connsiteY776" fmla="*/ 83726 h 388665"/>
                    <a:gd name="connsiteX777" fmla="*/ 247347 w 557911"/>
                    <a:gd name="connsiteY777" fmla="*/ 82956 h 388665"/>
                    <a:gd name="connsiteX778" fmla="*/ 250818 w 557911"/>
                    <a:gd name="connsiteY778" fmla="*/ 85483 h 388665"/>
                    <a:gd name="connsiteX779" fmla="*/ 254911 w 557911"/>
                    <a:gd name="connsiteY779" fmla="*/ 86394 h 388665"/>
                    <a:gd name="connsiteX780" fmla="*/ 250770 w 557911"/>
                    <a:gd name="connsiteY780" fmla="*/ 86423 h 388665"/>
                    <a:gd name="connsiteX781" fmla="*/ 246350 w 557911"/>
                    <a:gd name="connsiteY781" fmla="*/ 88080 h 388665"/>
                    <a:gd name="connsiteX782" fmla="*/ 250100 w 557911"/>
                    <a:gd name="connsiteY782" fmla="*/ 90319 h 388665"/>
                    <a:gd name="connsiteX783" fmla="*/ 245640 w 557911"/>
                    <a:gd name="connsiteY783" fmla="*/ 88179 h 388665"/>
                    <a:gd name="connsiteX784" fmla="*/ 248352 w 557911"/>
                    <a:gd name="connsiteY784" fmla="*/ 92456 h 388665"/>
                    <a:gd name="connsiteX785" fmla="*/ 244116 w 557911"/>
                    <a:gd name="connsiteY785" fmla="*/ 91610 h 388665"/>
                    <a:gd name="connsiteX786" fmla="*/ 240613 w 557911"/>
                    <a:gd name="connsiteY786" fmla="*/ 87595 h 388665"/>
                    <a:gd name="connsiteX787" fmla="*/ 241387 w 557911"/>
                    <a:gd name="connsiteY787" fmla="*/ 83299 h 388665"/>
                    <a:gd name="connsiteX788" fmla="*/ 236966 w 557911"/>
                    <a:gd name="connsiteY788" fmla="*/ 81523 h 388665"/>
                    <a:gd name="connsiteX789" fmla="*/ 235578 w 557911"/>
                    <a:gd name="connsiteY789" fmla="*/ 85752 h 388665"/>
                    <a:gd name="connsiteX790" fmla="*/ 231301 w 557911"/>
                    <a:gd name="connsiteY790" fmla="*/ 86648 h 388665"/>
                    <a:gd name="connsiteX791" fmla="*/ 226203 w 557911"/>
                    <a:gd name="connsiteY791" fmla="*/ 84758 h 388665"/>
                    <a:gd name="connsiteX792" fmla="*/ 223290 w 557911"/>
                    <a:gd name="connsiteY792" fmla="*/ 87634 h 388665"/>
                    <a:gd name="connsiteX793" fmla="*/ 228038 w 557911"/>
                    <a:gd name="connsiteY793" fmla="*/ 87512 h 388665"/>
                    <a:gd name="connsiteX794" fmla="*/ 232841 w 557911"/>
                    <a:gd name="connsiteY794" fmla="*/ 87594 h 388665"/>
                    <a:gd name="connsiteX795" fmla="*/ 238107 w 557911"/>
                    <a:gd name="connsiteY795" fmla="*/ 88191 h 388665"/>
                    <a:gd name="connsiteX796" fmla="*/ 233886 w 557911"/>
                    <a:gd name="connsiteY796" fmla="*/ 89816 h 388665"/>
                    <a:gd name="connsiteX797" fmla="*/ 228979 w 557911"/>
                    <a:gd name="connsiteY797" fmla="*/ 90672 h 388665"/>
                    <a:gd name="connsiteX798" fmla="*/ 224918 w 557911"/>
                    <a:gd name="connsiteY798" fmla="*/ 91332 h 388665"/>
                    <a:gd name="connsiteX799" fmla="*/ 220633 w 557911"/>
                    <a:gd name="connsiteY799" fmla="*/ 92060 h 388665"/>
                    <a:gd name="connsiteX800" fmla="*/ 214912 w 557911"/>
                    <a:gd name="connsiteY800" fmla="*/ 92518 h 388665"/>
                    <a:gd name="connsiteX801" fmla="*/ 220091 w 557911"/>
                    <a:gd name="connsiteY801" fmla="*/ 92592 h 388665"/>
                    <a:gd name="connsiteX802" fmla="*/ 215327 w 557911"/>
                    <a:gd name="connsiteY802" fmla="*/ 93490 h 388665"/>
                    <a:gd name="connsiteX803" fmla="*/ 218822 w 557911"/>
                    <a:gd name="connsiteY803" fmla="*/ 95524 h 388665"/>
                    <a:gd name="connsiteX804" fmla="*/ 213612 w 557911"/>
                    <a:gd name="connsiteY804" fmla="*/ 96477 h 388665"/>
                    <a:gd name="connsiteX805" fmla="*/ 218950 w 557911"/>
                    <a:gd name="connsiteY805" fmla="*/ 98152 h 388665"/>
                    <a:gd name="connsiteX806" fmla="*/ 222899 w 557911"/>
                    <a:gd name="connsiteY806" fmla="*/ 96455 h 388665"/>
                    <a:gd name="connsiteX807" fmla="*/ 226746 w 557911"/>
                    <a:gd name="connsiteY807" fmla="*/ 93725 h 388665"/>
                    <a:gd name="connsiteX808" fmla="*/ 232801 w 557911"/>
                    <a:gd name="connsiteY808" fmla="*/ 95479 h 388665"/>
                    <a:gd name="connsiteX809" fmla="*/ 236616 w 557911"/>
                    <a:gd name="connsiteY809" fmla="*/ 97444 h 388665"/>
                    <a:gd name="connsiteX810" fmla="*/ 231860 w 557911"/>
                    <a:gd name="connsiteY810" fmla="*/ 95815 h 388665"/>
                    <a:gd name="connsiteX811" fmla="*/ 227232 w 557911"/>
                    <a:gd name="connsiteY811" fmla="*/ 96209 h 388665"/>
                    <a:gd name="connsiteX812" fmla="*/ 232993 w 557911"/>
                    <a:gd name="connsiteY812" fmla="*/ 97879 h 388665"/>
                    <a:gd name="connsiteX813" fmla="*/ 227312 w 557911"/>
                    <a:gd name="connsiteY813" fmla="*/ 97451 h 388665"/>
                    <a:gd name="connsiteX814" fmla="*/ 222684 w 557911"/>
                    <a:gd name="connsiteY814" fmla="*/ 98786 h 388665"/>
                    <a:gd name="connsiteX815" fmla="*/ 227822 w 557911"/>
                    <a:gd name="connsiteY815" fmla="*/ 100284 h 388665"/>
                    <a:gd name="connsiteX816" fmla="*/ 223737 w 557911"/>
                    <a:gd name="connsiteY816" fmla="*/ 101718 h 388665"/>
                    <a:gd name="connsiteX817" fmla="*/ 227998 w 557911"/>
                    <a:gd name="connsiteY817" fmla="*/ 102480 h 388665"/>
                    <a:gd name="connsiteX818" fmla="*/ 233655 w 557911"/>
                    <a:gd name="connsiteY818" fmla="*/ 101575 h 388665"/>
                    <a:gd name="connsiteX819" fmla="*/ 237677 w 557911"/>
                    <a:gd name="connsiteY819" fmla="*/ 100758 h 388665"/>
                    <a:gd name="connsiteX820" fmla="*/ 231573 w 557911"/>
                    <a:gd name="connsiteY820" fmla="*/ 103360 h 388665"/>
                    <a:gd name="connsiteX821" fmla="*/ 233256 w 557911"/>
                    <a:gd name="connsiteY821" fmla="*/ 107032 h 388665"/>
                    <a:gd name="connsiteX822" fmla="*/ 229897 w 557911"/>
                    <a:gd name="connsiteY822" fmla="*/ 103961 h 388665"/>
                    <a:gd name="connsiteX823" fmla="*/ 225461 w 557911"/>
                    <a:gd name="connsiteY823" fmla="*/ 103081 h 388665"/>
                    <a:gd name="connsiteX824" fmla="*/ 219732 w 557911"/>
                    <a:gd name="connsiteY824" fmla="*/ 103360 h 388665"/>
                    <a:gd name="connsiteX825" fmla="*/ 212630 w 557911"/>
                    <a:gd name="connsiteY825" fmla="*/ 103360 h 388665"/>
                    <a:gd name="connsiteX826" fmla="*/ 218144 w 557911"/>
                    <a:gd name="connsiteY826" fmla="*/ 104869 h 388665"/>
                    <a:gd name="connsiteX827" fmla="*/ 213436 w 557911"/>
                    <a:gd name="connsiteY827" fmla="*/ 105227 h 388665"/>
                    <a:gd name="connsiteX828" fmla="*/ 208314 w 557911"/>
                    <a:gd name="connsiteY828" fmla="*/ 108105 h 388665"/>
                    <a:gd name="connsiteX829" fmla="*/ 204715 w 557911"/>
                    <a:gd name="connsiteY829" fmla="*/ 110112 h 388665"/>
                    <a:gd name="connsiteX830" fmla="*/ 211186 w 557911"/>
                    <a:gd name="connsiteY830" fmla="*/ 109723 h 388665"/>
                    <a:gd name="connsiteX831" fmla="*/ 216995 w 557911"/>
                    <a:gd name="connsiteY831" fmla="*/ 109600 h 388665"/>
                    <a:gd name="connsiteX832" fmla="*/ 223641 w 557911"/>
                    <a:gd name="connsiteY832" fmla="*/ 108263 h 388665"/>
                    <a:gd name="connsiteX833" fmla="*/ 227503 w 557911"/>
                    <a:gd name="connsiteY833" fmla="*/ 110080 h 388665"/>
                    <a:gd name="connsiteX834" fmla="*/ 231094 w 557911"/>
                    <a:gd name="connsiteY834" fmla="*/ 112468 h 388665"/>
                    <a:gd name="connsiteX835" fmla="*/ 226945 w 557911"/>
                    <a:gd name="connsiteY835" fmla="*/ 112224 h 388665"/>
                    <a:gd name="connsiteX836" fmla="*/ 222947 w 557911"/>
                    <a:gd name="connsiteY836" fmla="*/ 111202 h 388665"/>
                    <a:gd name="connsiteX837" fmla="*/ 219029 w 557911"/>
                    <a:gd name="connsiteY837" fmla="*/ 112190 h 388665"/>
                    <a:gd name="connsiteX838" fmla="*/ 214617 w 557911"/>
                    <a:gd name="connsiteY838" fmla="*/ 111164 h 388665"/>
                    <a:gd name="connsiteX839" fmla="*/ 209431 w 557911"/>
                    <a:gd name="connsiteY839" fmla="*/ 111738 h 388665"/>
                    <a:gd name="connsiteX840" fmla="*/ 214625 w 557911"/>
                    <a:gd name="connsiteY840" fmla="*/ 112296 h 388665"/>
                    <a:gd name="connsiteX841" fmla="*/ 210277 w 557911"/>
                    <a:gd name="connsiteY841" fmla="*/ 112609 h 388665"/>
                    <a:gd name="connsiteX842" fmla="*/ 205665 w 557911"/>
                    <a:gd name="connsiteY842" fmla="*/ 112748 h 388665"/>
                    <a:gd name="connsiteX843" fmla="*/ 209343 w 557911"/>
                    <a:gd name="connsiteY843" fmla="*/ 115766 h 388665"/>
                    <a:gd name="connsiteX844" fmla="*/ 205034 w 557911"/>
                    <a:gd name="connsiteY844" fmla="*/ 115505 h 388665"/>
                    <a:gd name="connsiteX845" fmla="*/ 201348 w 557911"/>
                    <a:gd name="connsiteY845" fmla="*/ 117256 h 388665"/>
                    <a:gd name="connsiteX846" fmla="*/ 197574 w 557911"/>
                    <a:gd name="connsiteY846" fmla="*/ 119148 h 388665"/>
                    <a:gd name="connsiteX847" fmla="*/ 193026 w 557911"/>
                    <a:gd name="connsiteY847" fmla="*/ 118291 h 388665"/>
                    <a:gd name="connsiteX848" fmla="*/ 188940 w 557911"/>
                    <a:gd name="connsiteY848" fmla="*/ 119610 h 388665"/>
                    <a:gd name="connsiteX849" fmla="*/ 192331 w 557911"/>
                    <a:gd name="connsiteY849" fmla="*/ 122019 h 388665"/>
                    <a:gd name="connsiteX850" fmla="*/ 198867 w 557911"/>
                    <a:gd name="connsiteY850" fmla="*/ 123296 h 388665"/>
                    <a:gd name="connsiteX851" fmla="*/ 192643 w 557911"/>
                    <a:gd name="connsiteY851" fmla="*/ 123147 h 388665"/>
                    <a:gd name="connsiteX852" fmla="*/ 188071 w 557911"/>
                    <a:gd name="connsiteY852" fmla="*/ 123460 h 388665"/>
                    <a:gd name="connsiteX853" fmla="*/ 194007 w 557911"/>
                    <a:gd name="connsiteY853" fmla="*/ 124709 h 388665"/>
                    <a:gd name="connsiteX854" fmla="*/ 189364 w 557911"/>
                    <a:gd name="connsiteY854" fmla="*/ 125052 h 388665"/>
                    <a:gd name="connsiteX855" fmla="*/ 197247 w 557911"/>
                    <a:gd name="connsiteY855" fmla="*/ 125498 h 388665"/>
                    <a:gd name="connsiteX856" fmla="*/ 192491 w 557911"/>
                    <a:gd name="connsiteY856" fmla="*/ 125985 h 388665"/>
                    <a:gd name="connsiteX857" fmla="*/ 187839 w 557911"/>
                    <a:gd name="connsiteY857" fmla="*/ 125984 h 388665"/>
                    <a:gd name="connsiteX858" fmla="*/ 183283 w 557911"/>
                    <a:gd name="connsiteY858" fmla="*/ 125410 h 388665"/>
                    <a:gd name="connsiteX859" fmla="*/ 189204 w 557911"/>
                    <a:gd name="connsiteY859" fmla="*/ 127240 h 388665"/>
                    <a:gd name="connsiteX860" fmla="*/ 184352 w 557911"/>
                    <a:gd name="connsiteY860" fmla="*/ 127250 h 388665"/>
                    <a:gd name="connsiteX861" fmla="*/ 187839 w 557911"/>
                    <a:gd name="connsiteY861" fmla="*/ 130346 h 388665"/>
                    <a:gd name="connsiteX862" fmla="*/ 193417 w 557911"/>
                    <a:gd name="connsiteY862" fmla="*/ 128904 h 388665"/>
                    <a:gd name="connsiteX863" fmla="*/ 188805 w 557911"/>
                    <a:gd name="connsiteY863" fmla="*/ 129815 h 388665"/>
                    <a:gd name="connsiteX864" fmla="*/ 192962 w 557911"/>
                    <a:gd name="connsiteY864" fmla="*/ 131679 h 388665"/>
                    <a:gd name="connsiteX865" fmla="*/ 185821 w 557911"/>
                    <a:gd name="connsiteY865" fmla="*/ 130914 h 388665"/>
                    <a:gd name="connsiteX866" fmla="*/ 180539 w 557911"/>
                    <a:gd name="connsiteY866" fmla="*/ 131068 h 388665"/>
                    <a:gd name="connsiteX867" fmla="*/ 178145 w 557911"/>
                    <a:gd name="connsiteY867" fmla="*/ 136539 h 388665"/>
                    <a:gd name="connsiteX868" fmla="*/ 182166 w 557911"/>
                    <a:gd name="connsiteY868" fmla="*/ 137873 h 388665"/>
                    <a:gd name="connsiteX869" fmla="*/ 187544 w 557911"/>
                    <a:gd name="connsiteY869" fmla="*/ 136903 h 388665"/>
                    <a:gd name="connsiteX870" fmla="*/ 181879 w 557911"/>
                    <a:gd name="connsiteY870" fmla="*/ 139017 h 388665"/>
                    <a:gd name="connsiteX871" fmla="*/ 186898 w 557911"/>
                    <a:gd name="connsiteY871" fmla="*/ 139432 h 388665"/>
                    <a:gd name="connsiteX872" fmla="*/ 191190 w 557911"/>
                    <a:gd name="connsiteY872" fmla="*/ 138780 h 388665"/>
                    <a:gd name="connsiteX873" fmla="*/ 195260 w 557911"/>
                    <a:gd name="connsiteY873" fmla="*/ 139168 h 388665"/>
                    <a:gd name="connsiteX874" fmla="*/ 199808 w 557911"/>
                    <a:gd name="connsiteY874" fmla="*/ 137808 h 388665"/>
                    <a:gd name="connsiteX875" fmla="*/ 204132 w 557911"/>
                    <a:gd name="connsiteY875" fmla="*/ 136808 h 388665"/>
                    <a:gd name="connsiteX876" fmla="*/ 200917 w 557911"/>
                    <a:gd name="connsiteY876" fmla="*/ 139413 h 388665"/>
                    <a:gd name="connsiteX877" fmla="*/ 196202 w 557911"/>
                    <a:gd name="connsiteY877" fmla="*/ 140736 h 388665"/>
                    <a:gd name="connsiteX878" fmla="*/ 192539 w 557911"/>
                    <a:gd name="connsiteY878" fmla="*/ 142322 h 388665"/>
                    <a:gd name="connsiteX879" fmla="*/ 185502 w 557911"/>
                    <a:gd name="connsiteY879" fmla="*/ 140198 h 388665"/>
                    <a:gd name="connsiteX880" fmla="*/ 175241 w 557911"/>
                    <a:gd name="connsiteY880" fmla="*/ 142888 h 388665"/>
                    <a:gd name="connsiteX881" fmla="*/ 171690 w 557911"/>
                    <a:gd name="connsiteY881" fmla="*/ 145683 h 388665"/>
                    <a:gd name="connsiteX882" fmla="*/ 177123 w 557911"/>
                    <a:gd name="connsiteY882" fmla="*/ 145078 h 388665"/>
                    <a:gd name="connsiteX883" fmla="*/ 180858 w 557911"/>
                    <a:gd name="connsiteY883" fmla="*/ 148107 h 388665"/>
                    <a:gd name="connsiteX884" fmla="*/ 184345 w 557911"/>
                    <a:gd name="connsiteY884" fmla="*/ 150776 h 388665"/>
                    <a:gd name="connsiteX885" fmla="*/ 180411 w 557911"/>
                    <a:gd name="connsiteY885" fmla="*/ 148757 h 388665"/>
                    <a:gd name="connsiteX886" fmla="*/ 176086 w 557911"/>
                    <a:gd name="connsiteY886" fmla="*/ 147294 h 388665"/>
                    <a:gd name="connsiteX887" fmla="*/ 171714 w 557911"/>
                    <a:gd name="connsiteY887" fmla="*/ 149603 h 388665"/>
                    <a:gd name="connsiteX888" fmla="*/ 173725 w 557911"/>
                    <a:gd name="connsiteY888" fmla="*/ 153082 h 388665"/>
                    <a:gd name="connsiteX889" fmla="*/ 175887 w 557911"/>
                    <a:gd name="connsiteY889" fmla="*/ 157159 h 388665"/>
                    <a:gd name="connsiteX890" fmla="*/ 171810 w 557911"/>
                    <a:gd name="connsiteY890" fmla="*/ 156664 h 388665"/>
                    <a:gd name="connsiteX891" fmla="*/ 167748 w 557911"/>
                    <a:gd name="connsiteY891" fmla="*/ 155148 h 388665"/>
                    <a:gd name="connsiteX892" fmla="*/ 167030 w 557911"/>
                    <a:gd name="connsiteY892" fmla="*/ 159561 h 388665"/>
                    <a:gd name="connsiteX893" fmla="*/ 171195 w 557911"/>
                    <a:gd name="connsiteY893" fmla="*/ 159625 h 388665"/>
                    <a:gd name="connsiteX894" fmla="*/ 175312 w 557911"/>
                    <a:gd name="connsiteY894" fmla="*/ 161986 h 388665"/>
                    <a:gd name="connsiteX895" fmla="*/ 171426 w 557911"/>
                    <a:gd name="connsiteY895" fmla="*/ 163407 h 388665"/>
                    <a:gd name="connsiteX896" fmla="*/ 165626 w 557911"/>
                    <a:gd name="connsiteY896" fmla="*/ 159872 h 388665"/>
                    <a:gd name="connsiteX897" fmla="*/ 162562 w 557911"/>
                    <a:gd name="connsiteY897" fmla="*/ 162728 h 388665"/>
                    <a:gd name="connsiteX898" fmla="*/ 160910 w 557911"/>
                    <a:gd name="connsiteY898" fmla="*/ 166550 h 388665"/>
                    <a:gd name="connsiteX899" fmla="*/ 165163 w 557911"/>
                    <a:gd name="connsiteY899" fmla="*/ 167021 h 388665"/>
                    <a:gd name="connsiteX900" fmla="*/ 169504 w 557911"/>
                    <a:gd name="connsiteY900" fmla="*/ 164731 h 388665"/>
                    <a:gd name="connsiteX901" fmla="*/ 166495 w 557911"/>
                    <a:gd name="connsiteY901" fmla="*/ 167620 h 388665"/>
                    <a:gd name="connsiteX902" fmla="*/ 170118 w 557911"/>
                    <a:gd name="connsiteY902" fmla="*/ 169798 h 388665"/>
                    <a:gd name="connsiteX903" fmla="*/ 174243 w 557911"/>
                    <a:gd name="connsiteY903" fmla="*/ 169854 h 388665"/>
                    <a:gd name="connsiteX904" fmla="*/ 180363 w 557911"/>
                    <a:gd name="connsiteY904" fmla="*/ 165808 h 388665"/>
                    <a:gd name="connsiteX905" fmla="*/ 176509 w 557911"/>
                    <a:gd name="connsiteY905" fmla="*/ 169487 h 388665"/>
                    <a:gd name="connsiteX906" fmla="*/ 172815 w 557911"/>
                    <a:gd name="connsiteY906" fmla="*/ 171537 h 388665"/>
                    <a:gd name="connsiteX907" fmla="*/ 168658 w 557911"/>
                    <a:gd name="connsiteY907" fmla="*/ 172559 h 388665"/>
                    <a:gd name="connsiteX908" fmla="*/ 163591 w 557911"/>
                    <a:gd name="connsiteY908" fmla="*/ 174019 h 388665"/>
                    <a:gd name="connsiteX909" fmla="*/ 167198 w 557911"/>
                    <a:gd name="connsiteY909" fmla="*/ 172136 h 388665"/>
                    <a:gd name="connsiteX910" fmla="*/ 163990 w 557911"/>
                    <a:gd name="connsiteY910" fmla="*/ 169247 h 388665"/>
                    <a:gd name="connsiteX911" fmla="*/ 160759 w 557911"/>
                    <a:gd name="connsiteY911" fmla="*/ 172287 h 388665"/>
                    <a:gd name="connsiteX912" fmla="*/ 156114 w 557911"/>
                    <a:gd name="connsiteY912" fmla="*/ 174817 h 388665"/>
                    <a:gd name="connsiteX913" fmla="*/ 151088 w 557911"/>
                    <a:gd name="connsiteY913" fmla="*/ 175455 h 388665"/>
                    <a:gd name="connsiteX914" fmla="*/ 155069 w 557911"/>
                    <a:gd name="connsiteY914" fmla="*/ 175862 h 388665"/>
                    <a:gd name="connsiteX915" fmla="*/ 151136 w 557911"/>
                    <a:gd name="connsiteY915" fmla="*/ 176532 h 388665"/>
                    <a:gd name="connsiteX916" fmla="*/ 146795 w 557911"/>
                    <a:gd name="connsiteY916" fmla="*/ 179469 h 388665"/>
                    <a:gd name="connsiteX917" fmla="*/ 143149 w 557911"/>
                    <a:gd name="connsiteY917" fmla="*/ 181144 h 388665"/>
                    <a:gd name="connsiteX918" fmla="*/ 148184 w 557911"/>
                    <a:gd name="connsiteY918" fmla="*/ 181798 h 388665"/>
                    <a:gd name="connsiteX919" fmla="*/ 152101 w 557911"/>
                    <a:gd name="connsiteY919" fmla="*/ 180250 h 388665"/>
                    <a:gd name="connsiteX920" fmla="*/ 157431 w 557911"/>
                    <a:gd name="connsiteY920" fmla="*/ 177753 h 388665"/>
                    <a:gd name="connsiteX921" fmla="*/ 161173 w 557911"/>
                    <a:gd name="connsiteY921" fmla="*/ 176277 h 388665"/>
                    <a:gd name="connsiteX922" fmla="*/ 166894 w 557911"/>
                    <a:gd name="connsiteY922" fmla="*/ 177043 h 388665"/>
                    <a:gd name="connsiteX923" fmla="*/ 162163 w 557911"/>
                    <a:gd name="connsiteY923" fmla="*/ 176548 h 388665"/>
                    <a:gd name="connsiteX924" fmla="*/ 153178 w 557911"/>
                    <a:gd name="connsiteY924" fmla="*/ 179245 h 388665"/>
                    <a:gd name="connsiteX925" fmla="*/ 157304 w 557911"/>
                    <a:gd name="connsiteY925" fmla="*/ 181519 h 388665"/>
                    <a:gd name="connsiteX926" fmla="*/ 153011 w 557911"/>
                    <a:gd name="connsiteY926" fmla="*/ 182397 h 388665"/>
                    <a:gd name="connsiteX927" fmla="*/ 147418 w 557911"/>
                    <a:gd name="connsiteY927" fmla="*/ 184200 h 388665"/>
                    <a:gd name="connsiteX928" fmla="*/ 149907 w 557911"/>
                    <a:gd name="connsiteY928" fmla="*/ 188461 h 388665"/>
                    <a:gd name="connsiteX929" fmla="*/ 156154 w 557911"/>
                    <a:gd name="connsiteY929" fmla="*/ 187759 h 388665"/>
                    <a:gd name="connsiteX930" fmla="*/ 150753 w 557911"/>
                    <a:gd name="connsiteY930" fmla="*/ 189554 h 388665"/>
                    <a:gd name="connsiteX931" fmla="*/ 146572 w 557911"/>
                    <a:gd name="connsiteY931" fmla="*/ 192953 h 388665"/>
                    <a:gd name="connsiteX932" fmla="*/ 142159 w 557911"/>
                    <a:gd name="connsiteY932" fmla="*/ 192307 h 388665"/>
                    <a:gd name="connsiteX933" fmla="*/ 139766 w 557911"/>
                    <a:gd name="connsiteY933" fmla="*/ 188684 h 388665"/>
                    <a:gd name="connsiteX934" fmla="*/ 135497 w 557911"/>
                    <a:gd name="connsiteY934" fmla="*/ 190472 h 388665"/>
                    <a:gd name="connsiteX935" fmla="*/ 131220 w 557911"/>
                    <a:gd name="connsiteY935" fmla="*/ 191796 h 388665"/>
                    <a:gd name="connsiteX936" fmla="*/ 134938 w 557911"/>
                    <a:gd name="connsiteY936" fmla="*/ 194469 h 388665"/>
                    <a:gd name="connsiteX937" fmla="*/ 131140 w 557911"/>
                    <a:gd name="connsiteY937" fmla="*/ 193145 h 388665"/>
                    <a:gd name="connsiteX938" fmla="*/ 125938 w 557911"/>
                    <a:gd name="connsiteY938" fmla="*/ 193392 h 388665"/>
                    <a:gd name="connsiteX939" fmla="*/ 131244 w 557911"/>
                    <a:gd name="connsiteY939" fmla="*/ 194796 h 388665"/>
                    <a:gd name="connsiteX940" fmla="*/ 126824 w 557911"/>
                    <a:gd name="connsiteY940" fmla="*/ 194772 h 388665"/>
                    <a:gd name="connsiteX941" fmla="*/ 123975 w 557911"/>
                    <a:gd name="connsiteY941" fmla="*/ 197900 h 388665"/>
                    <a:gd name="connsiteX942" fmla="*/ 120464 w 557911"/>
                    <a:gd name="connsiteY942" fmla="*/ 199983 h 388665"/>
                    <a:gd name="connsiteX943" fmla="*/ 116930 w 557911"/>
                    <a:gd name="connsiteY943" fmla="*/ 202568 h 388665"/>
                    <a:gd name="connsiteX944" fmla="*/ 115438 w 557911"/>
                    <a:gd name="connsiteY944" fmla="*/ 206853 h 388665"/>
                    <a:gd name="connsiteX945" fmla="*/ 119403 w 557911"/>
                    <a:gd name="connsiteY945" fmla="*/ 206111 h 388665"/>
                    <a:gd name="connsiteX946" fmla="*/ 115429 w 557911"/>
                    <a:gd name="connsiteY946" fmla="*/ 208409 h 388665"/>
                    <a:gd name="connsiteX947" fmla="*/ 120903 w 557911"/>
                    <a:gd name="connsiteY947" fmla="*/ 206797 h 388665"/>
                    <a:gd name="connsiteX948" fmla="*/ 117185 w 557911"/>
                    <a:gd name="connsiteY948" fmla="*/ 208409 h 388665"/>
                    <a:gd name="connsiteX949" fmla="*/ 112844 w 557911"/>
                    <a:gd name="connsiteY949" fmla="*/ 209470 h 388665"/>
                    <a:gd name="connsiteX950" fmla="*/ 108025 w 557911"/>
                    <a:gd name="connsiteY950" fmla="*/ 211177 h 388665"/>
                    <a:gd name="connsiteX951" fmla="*/ 112302 w 557911"/>
                    <a:gd name="connsiteY951" fmla="*/ 212550 h 388665"/>
                    <a:gd name="connsiteX952" fmla="*/ 106238 w 557911"/>
                    <a:gd name="connsiteY952" fmla="*/ 214217 h 388665"/>
                    <a:gd name="connsiteX953" fmla="*/ 111201 w 557911"/>
                    <a:gd name="connsiteY953" fmla="*/ 214728 h 388665"/>
                    <a:gd name="connsiteX954" fmla="*/ 115573 w 557911"/>
                    <a:gd name="connsiteY954" fmla="*/ 212981 h 388665"/>
                    <a:gd name="connsiteX955" fmla="*/ 112669 w 557911"/>
                    <a:gd name="connsiteY955" fmla="*/ 215797 h 388665"/>
                    <a:gd name="connsiteX956" fmla="*/ 115892 w 557911"/>
                    <a:gd name="connsiteY956" fmla="*/ 218231 h 388665"/>
                    <a:gd name="connsiteX957" fmla="*/ 120416 w 557911"/>
                    <a:gd name="connsiteY957" fmla="*/ 220664 h 388665"/>
                    <a:gd name="connsiteX958" fmla="*/ 124598 w 557911"/>
                    <a:gd name="connsiteY958" fmla="*/ 219005 h 388665"/>
                    <a:gd name="connsiteX959" fmla="*/ 131347 w 557911"/>
                    <a:gd name="connsiteY959" fmla="*/ 216196 h 388665"/>
                    <a:gd name="connsiteX960" fmla="*/ 139167 w 557911"/>
                    <a:gd name="connsiteY960" fmla="*/ 213252 h 388665"/>
                    <a:gd name="connsiteX961" fmla="*/ 140580 w 557911"/>
                    <a:gd name="connsiteY961" fmla="*/ 209167 h 388665"/>
                    <a:gd name="connsiteX962" fmla="*/ 135233 w 557911"/>
                    <a:gd name="connsiteY962" fmla="*/ 210092 h 388665"/>
                    <a:gd name="connsiteX963" fmla="*/ 130582 w 557911"/>
                    <a:gd name="connsiteY963" fmla="*/ 211720 h 388665"/>
                    <a:gd name="connsiteX964" fmla="*/ 138026 w 557911"/>
                    <a:gd name="connsiteY964" fmla="*/ 208472 h 388665"/>
                    <a:gd name="connsiteX965" fmla="*/ 142159 w 557911"/>
                    <a:gd name="connsiteY965" fmla="*/ 206055 h 388665"/>
                    <a:gd name="connsiteX966" fmla="*/ 145119 w 557911"/>
                    <a:gd name="connsiteY966" fmla="*/ 203294 h 388665"/>
                    <a:gd name="connsiteX967" fmla="*/ 149460 w 557911"/>
                    <a:gd name="connsiteY967" fmla="*/ 204730 h 388665"/>
                    <a:gd name="connsiteX968" fmla="*/ 145454 w 557911"/>
                    <a:gd name="connsiteY968" fmla="*/ 207076 h 388665"/>
                    <a:gd name="connsiteX969" fmla="*/ 141585 w 557911"/>
                    <a:gd name="connsiteY969" fmla="*/ 209023 h 388665"/>
                    <a:gd name="connsiteX970" fmla="*/ 145678 w 557911"/>
                    <a:gd name="connsiteY970" fmla="*/ 209717 h 388665"/>
                    <a:gd name="connsiteX971" fmla="*/ 150155 w 557911"/>
                    <a:gd name="connsiteY971" fmla="*/ 210882 h 388665"/>
                    <a:gd name="connsiteX972" fmla="*/ 146524 w 557911"/>
                    <a:gd name="connsiteY972" fmla="*/ 212661 h 388665"/>
                    <a:gd name="connsiteX973" fmla="*/ 142877 w 557911"/>
                    <a:gd name="connsiteY973" fmla="*/ 214393 h 388665"/>
                    <a:gd name="connsiteX974" fmla="*/ 138018 w 557911"/>
                    <a:gd name="connsiteY974" fmla="*/ 215295 h 388665"/>
                    <a:gd name="connsiteX975" fmla="*/ 133861 w 557911"/>
                    <a:gd name="connsiteY975" fmla="*/ 217186 h 388665"/>
                    <a:gd name="connsiteX976" fmla="*/ 139055 w 557911"/>
                    <a:gd name="connsiteY976" fmla="*/ 217257 h 388665"/>
                    <a:gd name="connsiteX977" fmla="*/ 135465 w 557911"/>
                    <a:gd name="connsiteY977" fmla="*/ 219547 h 388665"/>
                    <a:gd name="connsiteX978" fmla="*/ 138840 w 557911"/>
                    <a:gd name="connsiteY978" fmla="*/ 222236 h 388665"/>
                    <a:gd name="connsiteX979" fmla="*/ 132648 w 557911"/>
                    <a:gd name="connsiteY979" fmla="*/ 222372 h 388665"/>
                    <a:gd name="connsiteX980" fmla="*/ 128188 w 557911"/>
                    <a:gd name="connsiteY980" fmla="*/ 221957 h 388665"/>
                    <a:gd name="connsiteX981" fmla="*/ 122156 w 557911"/>
                    <a:gd name="connsiteY981" fmla="*/ 222157 h 388665"/>
                    <a:gd name="connsiteX982" fmla="*/ 121956 w 557911"/>
                    <a:gd name="connsiteY982" fmla="*/ 226385 h 388665"/>
                    <a:gd name="connsiteX983" fmla="*/ 117352 w 557911"/>
                    <a:gd name="connsiteY983" fmla="*/ 225212 h 388665"/>
                    <a:gd name="connsiteX984" fmla="*/ 115493 w 557911"/>
                    <a:gd name="connsiteY984" fmla="*/ 221550 h 388665"/>
                    <a:gd name="connsiteX985" fmla="*/ 112437 w 557911"/>
                    <a:gd name="connsiteY985" fmla="*/ 218343 h 388665"/>
                    <a:gd name="connsiteX986" fmla="*/ 107969 w 557911"/>
                    <a:gd name="connsiteY986" fmla="*/ 217066 h 388665"/>
                    <a:gd name="connsiteX987" fmla="*/ 103899 w 557911"/>
                    <a:gd name="connsiteY987" fmla="*/ 219898 h 388665"/>
                    <a:gd name="connsiteX988" fmla="*/ 97828 w 557911"/>
                    <a:gd name="connsiteY988" fmla="*/ 221023 h 388665"/>
                    <a:gd name="connsiteX989" fmla="*/ 102192 w 557911"/>
                    <a:gd name="connsiteY989" fmla="*/ 221750 h 388665"/>
                    <a:gd name="connsiteX990" fmla="*/ 106270 w 557911"/>
                    <a:gd name="connsiteY990" fmla="*/ 223768 h 388665"/>
                    <a:gd name="connsiteX991" fmla="*/ 101849 w 557911"/>
                    <a:gd name="connsiteY991" fmla="*/ 224782 h 388665"/>
                    <a:gd name="connsiteX992" fmla="*/ 98083 w 557911"/>
                    <a:gd name="connsiteY992" fmla="*/ 226138 h 388665"/>
                    <a:gd name="connsiteX993" fmla="*/ 95163 w 557911"/>
                    <a:gd name="connsiteY993" fmla="*/ 222308 h 388665"/>
                    <a:gd name="connsiteX994" fmla="*/ 86633 w 557911"/>
                    <a:gd name="connsiteY994" fmla="*/ 223393 h 388665"/>
                    <a:gd name="connsiteX995" fmla="*/ 91085 w 557911"/>
                    <a:gd name="connsiteY995" fmla="*/ 225300 h 388665"/>
                    <a:gd name="connsiteX996" fmla="*/ 84279 w 557911"/>
                    <a:gd name="connsiteY996" fmla="*/ 226489 h 388665"/>
                    <a:gd name="connsiteX997" fmla="*/ 86816 w 557911"/>
                    <a:gd name="connsiteY997" fmla="*/ 230064 h 388665"/>
                    <a:gd name="connsiteX998" fmla="*/ 91596 w 557911"/>
                    <a:gd name="connsiteY998" fmla="*/ 229617 h 388665"/>
                    <a:gd name="connsiteX999" fmla="*/ 84583 w 557911"/>
                    <a:gd name="connsiteY999" fmla="*/ 230965 h 388665"/>
                    <a:gd name="connsiteX1000" fmla="*/ 80489 w 557911"/>
                    <a:gd name="connsiteY1000" fmla="*/ 231755 h 388665"/>
                    <a:gd name="connsiteX1001" fmla="*/ 75646 w 557911"/>
                    <a:gd name="connsiteY1001" fmla="*/ 231947 h 388665"/>
                    <a:gd name="connsiteX1002" fmla="*/ 79284 w 557911"/>
                    <a:gd name="connsiteY1002" fmla="*/ 235498 h 388665"/>
                    <a:gd name="connsiteX1003" fmla="*/ 83625 w 557911"/>
                    <a:gd name="connsiteY1003" fmla="*/ 235210 h 388665"/>
                    <a:gd name="connsiteX1004" fmla="*/ 79652 w 557911"/>
                    <a:gd name="connsiteY1004" fmla="*/ 235889 h 388665"/>
                    <a:gd name="connsiteX1005" fmla="*/ 85899 w 557911"/>
                    <a:gd name="connsiteY1005" fmla="*/ 235083 h 388665"/>
                    <a:gd name="connsiteX1006" fmla="*/ 82045 w 557911"/>
                    <a:gd name="connsiteY1006" fmla="*/ 237325 h 388665"/>
                    <a:gd name="connsiteX1007" fmla="*/ 86194 w 557911"/>
                    <a:gd name="connsiteY1007" fmla="*/ 239208 h 388665"/>
                    <a:gd name="connsiteX1008" fmla="*/ 82117 w 557911"/>
                    <a:gd name="connsiteY1008" fmla="*/ 238737 h 388665"/>
                    <a:gd name="connsiteX1009" fmla="*/ 78096 w 557911"/>
                    <a:gd name="connsiteY1009" fmla="*/ 235857 h 388665"/>
                    <a:gd name="connsiteX1010" fmla="*/ 74433 w 557911"/>
                    <a:gd name="connsiteY1010" fmla="*/ 232545 h 388665"/>
                    <a:gd name="connsiteX1011" fmla="*/ 75383 w 557911"/>
                    <a:gd name="connsiteY1011" fmla="*/ 237341 h 388665"/>
                    <a:gd name="connsiteX1012" fmla="*/ 77034 w 557911"/>
                    <a:gd name="connsiteY1012" fmla="*/ 240995 h 388665"/>
                    <a:gd name="connsiteX1013" fmla="*/ 84997 w 557911"/>
                    <a:gd name="connsiteY1013" fmla="*/ 243748 h 388665"/>
                    <a:gd name="connsiteX1014" fmla="*/ 80386 w 557911"/>
                    <a:gd name="connsiteY1014" fmla="*/ 242870 h 388665"/>
                    <a:gd name="connsiteX1015" fmla="*/ 75646 w 557911"/>
                    <a:gd name="connsiteY1015" fmla="*/ 241123 h 388665"/>
                    <a:gd name="connsiteX1016" fmla="*/ 73093 w 557911"/>
                    <a:gd name="connsiteY1016" fmla="*/ 236846 h 388665"/>
                    <a:gd name="connsiteX1017" fmla="*/ 69039 w 557911"/>
                    <a:gd name="connsiteY1017" fmla="*/ 237397 h 388665"/>
                    <a:gd name="connsiteX1018" fmla="*/ 64970 w 557911"/>
                    <a:gd name="connsiteY1018" fmla="*/ 238889 h 388665"/>
                    <a:gd name="connsiteX1019" fmla="*/ 59919 w 557911"/>
                    <a:gd name="connsiteY1019" fmla="*/ 238785 h 388665"/>
                    <a:gd name="connsiteX1020" fmla="*/ 56233 w 557911"/>
                    <a:gd name="connsiteY1020" fmla="*/ 236615 h 388665"/>
                    <a:gd name="connsiteX1021" fmla="*/ 51509 w 557911"/>
                    <a:gd name="connsiteY1021" fmla="*/ 236128 h 388665"/>
                    <a:gd name="connsiteX1022" fmla="*/ 46650 w 557911"/>
                    <a:gd name="connsiteY1022" fmla="*/ 238418 h 388665"/>
                    <a:gd name="connsiteX1023" fmla="*/ 52076 w 557911"/>
                    <a:gd name="connsiteY1023" fmla="*/ 240261 h 388665"/>
                    <a:gd name="connsiteX1024" fmla="*/ 49043 w 557911"/>
                    <a:gd name="connsiteY1024" fmla="*/ 243397 h 388665"/>
                    <a:gd name="connsiteX1025" fmla="*/ 55443 w 557911"/>
                    <a:gd name="connsiteY1025" fmla="*/ 243485 h 388665"/>
                    <a:gd name="connsiteX1026" fmla="*/ 63996 w 557911"/>
                    <a:gd name="connsiteY1026" fmla="*/ 241985 h 388665"/>
                    <a:gd name="connsiteX1027" fmla="*/ 57781 w 557911"/>
                    <a:gd name="connsiteY1027" fmla="*/ 243628 h 388665"/>
                    <a:gd name="connsiteX1028" fmla="*/ 71258 w 557911"/>
                    <a:gd name="connsiteY1028" fmla="*/ 242679 h 388665"/>
                    <a:gd name="connsiteX1029" fmla="*/ 75774 w 557911"/>
                    <a:gd name="connsiteY1029" fmla="*/ 244394 h 388665"/>
                    <a:gd name="connsiteX1030" fmla="*/ 71002 w 557911"/>
                    <a:gd name="connsiteY1030" fmla="*/ 243620 h 388665"/>
                    <a:gd name="connsiteX1031" fmla="*/ 63837 w 557911"/>
                    <a:gd name="connsiteY1031" fmla="*/ 245025 h 388665"/>
                    <a:gd name="connsiteX1032" fmla="*/ 61371 w 557911"/>
                    <a:gd name="connsiteY1032" fmla="*/ 248296 h 388665"/>
                    <a:gd name="connsiteX1033" fmla="*/ 66518 w 557911"/>
                    <a:gd name="connsiteY1033" fmla="*/ 248288 h 388665"/>
                    <a:gd name="connsiteX1034" fmla="*/ 62648 w 557911"/>
                    <a:gd name="connsiteY1034" fmla="*/ 249860 h 388665"/>
                    <a:gd name="connsiteX1035" fmla="*/ 58355 w 557911"/>
                    <a:gd name="connsiteY1035" fmla="*/ 248663 h 388665"/>
                    <a:gd name="connsiteX1036" fmla="*/ 53280 w 557911"/>
                    <a:gd name="connsiteY1036" fmla="*/ 246868 h 388665"/>
                    <a:gd name="connsiteX1037" fmla="*/ 47241 w 557911"/>
                    <a:gd name="connsiteY1037" fmla="*/ 246429 h 388665"/>
                    <a:gd name="connsiteX1038" fmla="*/ 40689 w 557911"/>
                    <a:gd name="connsiteY1038" fmla="*/ 246963 h 388665"/>
                    <a:gd name="connsiteX1039" fmla="*/ 36684 w 557911"/>
                    <a:gd name="connsiteY1039" fmla="*/ 247378 h 388665"/>
                    <a:gd name="connsiteX1040" fmla="*/ 32024 w 557911"/>
                    <a:gd name="connsiteY1040" fmla="*/ 248408 h 388665"/>
                    <a:gd name="connsiteX1041" fmla="*/ 38887 w 557911"/>
                    <a:gd name="connsiteY1041" fmla="*/ 249541 h 388665"/>
                    <a:gd name="connsiteX1042" fmla="*/ 43195 w 557911"/>
                    <a:gd name="connsiteY1042" fmla="*/ 251128 h 388665"/>
                    <a:gd name="connsiteX1043" fmla="*/ 48493 w 557911"/>
                    <a:gd name="connsiteY1043" fmla="*/ 253251 h 388665"/>
                    <a:gd name="connsiteX1044" fmla="*/ 51158 w 557911"/>
                    <a:gd name="connsiteY1044" fmla="*/ 256602 h 388665"/>
                    <a:gd name="connsiteX1045" fmla="*/ 55738 w 557911"/>
                    <a:gd name="connsiteY1045" fmla="*/ 256961 h 388665"/>
                    <a:gd name="connsiteX1046" fmla="*/ 60134 w 557911"/>
                    <a:gd name="connsiteY1046" fmla="*/ 258365 h 388665"/>
                    <a:gd name="connsiteX1047" fmla="*/ 56161 w 557911"/>
                    <a:gd name="connsiteY1047" fmla="*/ 257328 h 388665"/>
                    <a:gd name="connsiteX1048" fmla="*/ 50775 w 557911"/>
                    <a:gd name="connsiteY1048" fmla="*/ 257719 h 388665"/>
                    <a:gd name="connsiteX1049" fmla="*/ 49355 w 557911"/>
                    <a:gd name="connsiteY1049" fmla="*/ 262483 h 388665"/>
                    <a:gd name="connsiteX1050" fmla="*/ 54701 w 557911"/>
                    <a:gd name="connsiteY1050" fmla="*/ 262491 h 388665"/>
                    <a:gd name="connsiteX1051" fmla="*/ 50672 w 557911"/>
                    <a:gd name="connsiteY1051" fmla="*/ 263376 h 388665"/>
                    <a:gd name="connsiteX1052" fmla="*/ 50121 w 557911"/>
                    <a:gd name="connsiteY1052" fmla="*/ 259419 h 388665"/>
                    <a:gd name="connsiteX1053" fmla="*/ 47927 w 557911"/>
                    <a:gd name="connsiteY1053" fmla="*/ 255996 h 388665"/>
                    <a:gd name="connsiteX1054" fmla="*/ 43785 w 557911"/>
                    <a:gd name="connsiteY1054" fmla="*/ 252820 h 388665"/>
                    <a:gd name="connsiteX1055" fmla="*/ 39118 w 557911"/>
                    <a:gd name="connsiteY1055" fmla="*/ 253530 h 388665"/>
                    <a:gd name="connsiteX1056" fmla="*/ 37490 w 557911"/>
                    <a:gd name="connsiteY1056" fmla="*/ 257591 h 388665"/>
                    <a:gd name="connsiteX1057" fmla="*/ 41607 w 557911"/>
                    <a:gd name="connsiteY1057" fmla="*/ 259794 h 388665"/>
                    <a:gd name="connsiteX1058" fmla="*/ 37426 w 557911"/>
                    <a:gd name="connsiteY1058" fmla="*/ 258318 h 388665"/>
                    <a:gd name="connsiteX1059" fmla="*/ 34450 w 557911"/>
                    <a:gd name="connsiteY1059" fmla="*/ 254671 h 388665"/>
                    <a:gd name="connsiteX1060" fmla="*/ 26064 w 557911"/>
                    <a:gd name="connsiteY1060" fmla="*/ 257823 h 388665"/>
                    <a:gd name="connsiteX1061" fmla="*/ 28434 w 557911"/>
                    <a:gd name="connsiteY1061" fmla="*/ 261725 h 388665"/>
                    <a:gd name="connsiteX1062" fmla="*/ 34115 w 557911"/>
                    <a:gd name="connsiteY1062" fmla="*/ 263544 h 388665"/>
                    <a:gd name="connsiteX1063" fmla="*/ 28250 w 557911"/>
                    <a:gd name="connsiteY1063" fmla="*/ 263967 h 388665"/>
                    <a:gd name="connsiteX1064" fmla="*/ 23431 w 557911"/>
                    <a:gd name="connsiteY1064" fmla="*/ 265770 h 388665"/>
                    <a:gd name="connsiteX1065" fmla="*/ 25131 w 557911"/>
                    <a:gd name="connsiteY1065" fmla="*/ 261717 h 388665"/>
                    <a:gd name="connsiteX1066" fmla="*/ 19793 w 557911"/>
                    <a:gd name="connsiteY1066" fmla="*/ 260807 h 388665"/>
                    <a:gd name="connsiteX1067" fmla="*/ 14582 w 557911"/>
                    <a:gd name="connsiteY1067" fmla="*/ 259905 h 388665"/>
                    <a:gd name="connsiteX1068" fmla="*/ 17718 w 557911"/>
                    <a:gd name="connsiteY1068" fmla="*/ 263632 h 388665"/>
                    <a:gd name="connsiteX1069" fmla="*/ 13561 w 557911"/>
                    <a:gd name="connsiteY1069" fmla="*/ 263735 h 388665"/>
                    <a:gd name="connsiteX1070" fmla="*/ 10154 w 557911"/>
                    <a:gd name="connsiteY1070" fmla="*/ 261358 h 388665"/>
                    <a:gd name="connsiteX1071" fmla="*/ 5414 w 557911"/>
                    <a:gd name="connsiteY1071" fmla="*/ 260057 h 388665"/>
                    <a:gd name="connsiteX1072" fmla="*/ 8646 w 557911"/>
                    <a:gd name="connsiteY1072" fmla="*/ 262802 h 388665"/>
                    <a:gd name="connsiteX1073" fmla="*/ 13138 w 557911"/>
                    <a:gd name="connsiteY1073" fmla="*/ 265148 h 388665"/>
                    <a:gd name="connsiteX1074" fmla="*/ 9244 w 557911"/>
                    <a:gd name="connsiteY1074" fmla="*/ 266520 h 388665"/>
                    <a:gd name="connsiteX1075" fmla="*/ 13952 w 557911"/>
                    <a:gd name="connsiteY1075" fmla="*/ 267741 h 388665"/>
                    <a:gd name="connsiteX1076" fmla="*/ 18101 w 557911"/>
                    <a:gd name="connsiteY1076" fmla="*/ 268315 h 388665"/>
                    <a:gd name="connsiteX1077" fmla="*/ 26519 w 557911"/>
                    <a:gd name="connsiteY1077" fmla="*/ 268595 h 388665"/>
                    <a:gd name="connsiteX1078" fmla="*/ 20702 w 557911"/>
                    <a:gd name="connsiteY1078" fmla="*/ 269105 h 388665"/>
                    <a:gd name="connsiteX1079" fmla="*/ 26263 w 557911"/>
                    <a:gd name="connsiteY1079" fmla="*/ 269752 h 388665"/>
                    <a:gd name="connsiteX1080" fmla="*/ 30357 w 557911"/>
                    <a:gd name="connsiteY1080" fmla="*/ 270557 h 388665"/>
                    <a:gd name="connsiteX1081" fmla="*/ 34961 w 557911"/>
                    <a:gd name="connsiteY1081" fmla="*/ 270135 h 388665"/>
                    <a:gd name="connsiteX1082" fmla="*/ 39493 w 557911"/>
                    <a:gd name="connsiteY1082" fmla="*/ 270893 h 388665"/>
                    <a:gd name="connsiteX1083" fmla="*/ 43474 w 557911"/>
                    <a:gd name="connsiteY1083" fmla="*/ 268906 h 388665"/>
                    <a:gd name="connsiteX1084" fmla="*/ 39613 w 557911"/>
                    <a:gd name="connsiteY1084" fmla="*/ 271699 h 388665"/>
                    <a:gd name="connsiteX1085" fmla="*/ 35009 w 557911"/>
                    <a:gd name="connsiteY1085" fmla="*/ 270773 h 388665"/>
                    <a:gd name="connsiteX1086" fmla="*/ 30261 w 557911"/>
                    <a:gd name="connsiteY1086" fmla="*/ 271060 h 388665"/>
                    <a:gd name="connsiteX1087" fmla="*/ 26168 w 557911"/>
                    <a:gd name="connsiteY1087" fmla="*/ 273302 h 388665"/>
                    <a:gd name="connsiteX1088" fmla="*/ 19833 w 557911"/>
                    <a:gd name="connsiteY1088" fmla="*/ 270964 h 388665"/>
                    <a:gd name="connsiteX1089" fmla="*/ 16122 w 557911"/>
                    <a:gd name="connsiteY1089" fmla="*/ 268818 h 388665"/>
                    <a:gd name="connsiteX1090" fmla="*/ 10912 w 557911"/>
                    <a:gd name="connsiteY1090" fmla="*/ 269696 h 388665"/>
                    <a:gd name="connsiteX1091" fmla="*/ 6499 w 557911"/>
                    <a:gd name="connsiteY1091" fmla="*/ 272113 h 388665"/>
                    <a:gd name="connsiteX1092" fmla="*/ 2957 w 557911"/>
                    <a:gd name="connsiteY1092" fmla="*/ 274619 h 388665"/>
                    <a:gd name="connsiteX1093" fmla="*/ 7417 w 557911"/>
                    <a:gd name="connsiteY1093" fmla="*/ 277116 h 388665"/>
                    <a:gd name="connsiteX1094" fmla="*/ 11510 w 557911"/>
                    <a:gd name="connsiteY1094" fmla="*/ 276781 h 388665"/>
                    <a:gd name="connsiteX1095" fmla="*/ 7090 w 557911"/>
                    <a:gd name="connsiteY1095" fmla="*/ 277954 h 388665"/>
                    <a:gd name="connsiteX1096" fmla="*/ 11550 w 557911"/>
                    <a:gd name="connsiteY1096" fmla="*/ 277595 h 388665"/>
                    <a:gd name="connsiteX1097" fmla="*/ 7936 w 557911"/>
                    <a:gd name="connsiteY1097" fmla="*/ 279342 h 388665"/>
                    <a:gd name="connsiteX1098" fmla="*/ 15013 w 557911"/>
                    <a:gd name="connsiteY1098" fmla="*/ 281497 h 388665"/>
                    <a:gd name="connsiteX1099" fmla="*/ 20734 w 557911"/>
                    <a:gd name="connsiteY1099" fmla="*/ 280779 h 388665"/>
                    <a:gd name="connsiteX1100" fmla="*/ 16593 w 557911"/>
                    <a:gd name="connsiteY1100" fmla="*/ 282813 h 388665"/>
                    <a:gd name="connsiteX1101" fmla="*/ 11630 w 557911"/>
                    <a:gd name="connsiteY1101" fmla="*/ 281680 h 388665"/>
                    <a:gd name="connsiteX1102" fmla="*/ 5997 w 557911"/>
                    <a:gd name="connsiteY1102" fmla="*/ 282470 h 388665"/>
                    <a:gd name="connsiteX1103" fmla="*/ 8103 w 557911"/>
                    <a:gd name="connsiteY1103" fmla="*/ 286021 h 388665"/>
                    <a:gd name="connsiteX1104" fmla="*/ 13281 w 557911"/>
                    <a:gd name="connsiteY1104" fmla="*/ 284816 h 388665"/>
                    <a:gd name="connsiteX1105" fmla="*/ 8829 w 557911"/>
                    <a:gd name="connsiteY1105" fmla="*/ 285662 h 388665"/>
                    <a:gd name="connsiteX1106" fmla="*/ 3635 w 557911"/>
                    <a:gd name="connsiteY1106" fmla="*/ 287561 h 388665"/>
                    <a:gd name="connsiteX1107" fmla="*/ 9396 w 557911"/>
                    <a:gd name="connsiteY1107" fmla="*/ 289516 h 388665"/>
                    <a:gd name="connsiteX1108" fmla="*/ 12372 w 557911"/>
                    <a:gd name="connsiteY1108" fmla="*/ 292380 h 388665"/>
                    <a:gd name="connsiteX1109" fmla="*/ 17750 w 557911"/>
                    <a:gd name="connsiteY1109" fmla="*/ 292636 h 388665"/>
                    <a:gd name="connsiteX1110" fmla="*/ 21596 w 557911"/>
                    <a:gd name="connsiteY1110" fmla="*/ 291048 h 388665"/>
                    <a:gd name="connsiteX1111" fmla="*/ 26303 w 557911"/>
                    <a:gd name="connsiteY1111" fmla="*/ 291239 h 388665"/>
                    <a:gd name="connsiteX1112" fmla="*/ 32862 w 557911"/>
                    <a:gd name="connsiteY1112" fmla="*/ 291104 h 388665"/>
                    <a:gd name="connsiteX1113" fmla="*/ 37203 w 557911"/>
                    <a:gd name="connsiteY1113" fmla="*/ 292787 h 388665"/>
                    <a:gd name="connsiteX1114" fmla="*/ 40530 w 557911"/>
                    <a:gd name="connsiteY1114" fmla="*/ 290194 h 388665"/>
                    <a:gd name="connsiteX1115" fmla="*/ 43610 w 557911"/>
                    <a:gd name="connsiteY1115" fmla="*/ 286667 h 388665"/>
                    <a:gd name="connsiteX1116" fmla="*/ 44926 w 557911"/>
                    <a:gd name="connsiteY1116" fmla="*/ 290585 h 388665"/>
                    <a:gd name="connsiteX1117" fmla="*/ 49666 w 557911"/>
                    <a:gd name="connsiteY1117" fmla="*/ 291231 h 388665"/>
                    <a:gd name="connsiteX1118" fmla="*/ 53935 w 557911"/>
                    <a:gd name="connsiteY1118" fmla="*/ 289675 h 388665"/>
                    <a:gd name="connsiteX1119" fmla="*/ 50081 w 557911"/>
                    <a:gd name="connsiteY1119" fmla="*/ 291822 h 388665"/>
                    <a:gd name="connsiteX1120" fmla="*/ 55993 w 557911"/>
                    <a:gd name="connsiteY1120" fmla="*/ 291774 h 388665"/>
                    <a:gd name="connsiteX1121" fmla="*/ 61108 w 557911"/>
                    <a:gd name="connsiteY1121" fmla="*/ 290673 h 388665"/>
                    <a:gd name="connsiteX1122" fmla="*/ 57430 w 557911"/>
                    <a:gd name="connsiteY1122" fmla="*/ 287034 h 388665"/>
                    <a:gd name="connsiteX1123" fmla="*/ 61802 w 557911"/>
                    <a:gd name="connsiteY1123" fmla="*/ 283675 h 388665"/>
                    <a:gd name="connsiteX1124" fmla="*/ 65161 w 557911"/>
                    <a:gd name="connsiteY1124" fmla="*/ 281170 h 388665"/>
                    <a:gd name="connsiteX1125" fmla="*/ 61810 w 557911"/>
                    <a:gd name="connsiteY1125" fmla="*/ 284170 h 388665"/>
                    <a:gd name="connsiteX1126" fmla="*/ 58953 w 557911"/>
                    <a:gd name="connsiteY1126" fmla="*/ 287042 h 388665"/>
                    <a:gd name="connsiteX1127" fmla="*/ 61994 w 557911"/>
                    <a:gd name="connsiteY1127" fmla="*/ 290082 h 388665"/>
                    <a:gd name="connsiteX1128" fmla="*/ 66606 w 557911"/>
                    <a:gd name="connsiteY1128" fmla="*/ 289627 h 388665"/>
                    <a:gd name="connsiteX1129" fmla="*/ 60693 w 557911"/>
                    <a:gd name="connsiteY1129" fmla="*/ 291678 h 388665"/>
                    <a:gd name="connsiteX1130" fmla="*/ 53416 w 557911"/>
                    <a:gd name="connsiteY1130" fmla="*/ 292723 h 388665"/>
                    <a:gd name="connsiteX1131" fmla="*/ 54086 w 557911"/>
                    <a:gd name="connsiteY1131" fmla="*/ 296849 h 388665"/>
                    <a:gd name="connsiteX1132" fmla="*/ 50688 w 557911"/>
                    <a:gd name="connsiteY1132" fmla="*/ 293473 h 388665"/>
                    <a:gd name="connsiteX1133" fmla="*/ 44783 w 557911"/>
                    <a:gd name="connsiteY1133" fmla="*/ 291566 h 388665"/>
                    <a:gd name="connsiteX1134" fmla="*/ 40881 w 557911"/>
                    <a:gd name="connsiteY1134" fmla="*/ 293003 h 388665"/>
                    <a:gd name="connsiteX1135" fmla="*/ 36604 w 557911"/>
                    <a:gd name="connsiteY1135" fmla="*/ 295771 h 388665"/>
                    <a:gd name="connsiteX1136" fmla="*/ 33389 w 557911"/>
                    <a:gd name="connsiteY1136" fmla="*/ 293090 h 388665"/>
                    <a:gd name="connsiteX1137" fmla="*/ 29152 w 557911"/>
                    <a:gd name="connsiteY1137" fmla="*/ 292891 h 388665"/>
                    <a:gd name="connsiteX1138" fmla="*/ 24660 w 557911"/>
                    <a:gd name="connsiteY1138" fmla="*/ 292843 h 388665"/>
                    <a:gd name="connsiteX1139" fmla="*/ 20239 w 557911"/>
                    <a:gd name="connsiteY1139" fmla="*/ 292947 h 388665"/>
                    <a:gd name="connsiteX1140" fmla="*/ 15827 w 557911"/>
                    <a:gd name="connsiteY1140" fmla="*/ 294694 h 388665"/>
                    <a:gd name="connsiteX1141" fmla="*/ 11071 w 557911"/>
                    <a:gd name="connsiteY1141" fmla="*/ 294088 h 388665"/>
                    <a:gd name="connsiteX1142" fmla="*/ 5510 w 557911"/>
                    <a:gd name="connsiteY1142" fmla="*/ 294255 h 388665"/>
                    <a:gd name="connsiteX1143" fmla="*/ 9148 w 557911"/>
                    <a:gd name="connsiteY1143" fmla="*/ 297247 h 388665"/>
                    <a:gd name="connsiteX1144" fmla="*/ 4576 w 557911"/>
                    <a:gd name="connsiteY1144" fmla="*/ 297263 h 388665"/>
                    <a:gd name="connsiteX1145" fmla="*/ 7608 w 557911"/>
                    <a:gd name="connsiteY1145" fmla="*/ 301253 h 388665"/>
                    <a:gd name="connsiteX1146" fmla="*/ 12045 w 557911"/>
                    <a:gd name="connsiteY1146" fmla="*/ 301732 h 388665"/>
                    <a:gd name="connsiteX1147" fmla="*/ 15508 w 557911"/>
                    <a:gd name="connsiteY1147" fmla="*/ 299585 h 388665"/>
                    <a:gd name="connsiteX1148" fmla="*/ 11853 w 557911"/>
                    <a:gd name="connsiteY1148" fmla="*/ 302099 h 388665"/>
                    <a:gd name="connsiteX1149" fmla="*/ 16058 w 557911"/>
                    <a:gd name="connsiteY1149" fmla="*/ 306383 h 388665"/>
                    <a:gd name="connsiteX1150" fmla="*/ 12340 w 557911"/>
                    <a:gd name="connsiteY1150" fmla="*/ 304269 h 388665"/>
                    <a:gd name="connsiteX1151" fmla="*/ 7944 w 557911"/>
                    <a:gd name="connsiteY1151" fmla="*/ 302801 h 388665"/>
                    <a:gd name="connsiteX1152" fmla="*/ 3356 w 557911"/>
                    <a:gd name="connsiteY1152" fmla="*/ 301827 h 388665"/>
                    <a:gd name="connsiteX1153" fmla="*/ 7345 w 557911"/>
                    <a:gd name="connsiteY1153" fmla="*/ 304293 h 388665"/>
                    <a:gd name="connsiteX1154" fmla="*/ 9795 w 557911"/>
                    <a:gd name="connsiteY1154" fmla="*/ 307516 h 388665"/>
                    <a:gd name="connsiteX1155" fmla="*/ 14199 w 557911"/>
                    <a:gd name="connsiteY1155" fmla="*/ 309041 h 388665"/>
                    <a:gd name="connsiteX1156" fmla="*/ 17925 w 557911"/>
                    <a:gd name="connsiteY1156" fmla="*/ 307381 h 388665"/>
                    <a:gd name="connsiteX1157" fmla="*/ 20543 w 557911"/>
                    <a:gd name="connsiteY1157" fmla="*/ 304365 h 388665"/>
                    <a:gd name="connsiteX1158" fmla="*/ 25075 w 557911"/>
                    <a:gd name="connsiteY1158" fmla="*/ 307524 h 388665"/>
                    <a:gd name="connsiteX1159" fmla="*/ 22737 w 557911"/>
                    <a:gd name="connsiteY1159" fmla="*/ 312448 h 388665"/>
                    <a:gd name="connsiteX1160" fmla="*/ 17646 w 557911"/>
                    <a:gd name="connsiteY1160" fmla="*/ 313565 h 388665"/>
                    <a:gd name="connsiteX1161" fmla="*/ 13824 w 557911"/>
                    <a:gd name="connsiteY1161" fmla="*/ 310892 h 388665"/>
                    <a:gd name="connsiteX1162" fmla="*/ 13130 w 557911"/>
                    <a:gd name="connsiteY1162" fmla="*/ 314873 h 388665"/>
                    <a:gd name="connsiteX1163" fmla="*/ 10289 w 557911"/>
                    <a:gd name="connsiteY1163" fmla="*/ 317953 h 388665"/>
                    <a:gd name="connsiteX1164" fmla="*/ 14478 w 557911"/>
                    <a:gd name="connsiteY1164" fmla="*/ 319589 h 388665"/>
                    <a:gd name="connsiteX1165" fmla="*/ 19130 w 557911"/>
                    <a:gd name="connsiteY1165" fmla="*/ 318863 h 388665"/>
                    <a:gd name="connsiteX1166" fmla="*/ 20670 w 557911"/>
                    <a:gd name="connsiteY1166" fmla="*/ 314993 h 388665"/>
                    <a:gd name="connsiteX1167" fmla="*/ 19689 w 557911"/>
                    <a:gd name="connsiteY1167" fmla="*/ 319158 h 388665"/>
                    <a:gd name="connsiteX1168" fmla="*/ 23878 w 557911"/>
                    <a:gd name="connsiteY1168" fmla="*/ 320634 h 388665"/>
                    <a:gd name="connsiteX1169" fmla="*/ 24556 w 557911"/>
                    <a:gd name="connsiteY1169" fmla="*/ 324735 h 388665"/>
                    <a:gd name="connsiteX1170" fmla="*/ 27133 w 557911"/>
                    <a:gd name="connsiteY1170" fmla="*/ 321368 h 388665"/>
                    <a:gd name="connsiteX1171" fmla="*/ 30029 w 557911"/>
                    <a:gd name="connsiteY1171" fmla="*/ 318001 h 388665"/>
                    <a:gd name="connsiteX1172" fmla="*/ 34498 w 557911"/>
                    <a:gd name="connsiteY1172" fmla="*/ 316254 h 388665"/>
                    <a:gd name="connsiteX1173" fmla="*/ 38679 w 557911"/>
                    <a:gd name="connsiteY1173" fmla="*/ 313692 h 388665"/>
                    <a:gd name="connsiteX1174" fmla="*/ 43498 w 557911"/>
                    <a:gd name="connsiteY1174" fmla="*/ 312384 h 388665"/>
                    <a:gd name="connsiteX1175" fmla="*/ 49043 w 557911"/>
                    <a:gd name="connsiteY1175" fmla="*/ 311514 h 388665"/>
                    <a:gd name="connsiteX1176" fmla="*/ 52794 w 557911"/>
                    <a:gd name="connsiteY1176" fmla="*/ 308785 h 388665"/>
                    <a:gd name="connsiteX1177" fmla="*/ 49028 w 557911"/>
                    <a:gd name="connsiteY1177" fmla="*/ 311969 h 388665"/>
                    <a:gd name="connsiteX1178" fmla="*/ 44998 w 557911"/>
                    <a:gd name="connsiteY1178" fmla="*/ 315647 h 388665"/>
                    <a:gd name="connsiteX1179" fmla="*/ 43115 w 557911"/>
                    <a:gd name="connsiteY1179" fmla="*/ 321177 h 388665"/>
                    <a:gd name="connsiteX1180" fmla="*/ 43889 w 557911"/>
                    <a:gd name="connsiteY1180" fmla="*/ 316932 h 388665"/>
                    <a:gd name="connsiteX1181" fmla="*/ 42453 w 557911"/>
                    <a:gd name="connsiteY1181" fmla="*/ 313102 h 388665"/>
                    <a:gd name="connsiteX1182" fmla="*/ 37682 w 557911"/>
                    <a:gd name="connsiteY1182" fmla="*/ 315089 h 388665"/>
                    <a:gd name="connsiteX1183" fmla="*/ 34235 w 557911"/>
                    <a:gd name="connsiteY1183" fmla="*/ 318488 h 388665"/>
                    <a:gd name="connsiteX1184" fmla="*/ 33453 w 557911"/>
                    <a:gd name="connsiteY1184" fmla="*/ 322445 h 388665"/>
                    <a:gd name="connsiteX1185" fmla="*/ 29200 w 557911"/>
                    <a:gd name="connsiteY1185" fmla="*/ 326243 h 388665"/>
                    <a:gd name="connsiteX1186" fmla="*/ 24731 w 557911"/>
                    <a:gd name="connsiteY1186" fmla="*/ 328541 h 388665"/>
                    <a:gd name="connsiteX1187" fmla="*/ 25785 w 557911"/>
                    <a:gd name="connsiteY1187" fmla="*/ 332866 h 388665"/>
                    <a:gd name="connsiteX1188" fmla="*/ 29487 w 557911"/>
                    <a:gd name="connsiteY1188" fmla="*/ 331103 h 388665"/>
                    <a:gd name="connsiteX1189" fmla="*/ 35328 w 557911"/>
                    <a:gd name="connsiteY1189" fmla="*/ 331430 h 388665"/>
                    <a:gd name="connsiteX1190" fmla="*/ 32184 w 557911"/>
                    <a:gd name="connsiteY1190" fmla="*/ 334534 h 388665"/>
                    <a:gd name="connsiteX1191" fmla="*/ 26551 w 557911"/>
                    <a:gd name="connsiteY1191" fmla="*/ 334853 h 388665"/>
                    <a:gd name="connsiteX1192" fmla="*/ 24740 w 557911"/>
                    <a:gd name="connsiteY1192" fmla="*/ 338531 h 388665"/>
                    <a:gd name="connsiteX1193" fmla="*/ 21037 w 557911"/>
                    <a:gd name="connsiteY1193" fmla="*/ 336409 h 388665"/>
                    <a:gd name="connsiteX1194" fmla="*/ 19705 w 557911"/>
                    <a:gd name="connsiteY1194" fmla="*/ 340223 h 388665"/>
                    <a:gd name="connsiteX1195" fmla="*/ 19019 w 557911"/>
                    <a:gd name="connsiteY1195" fmla="*/ 335331 h 388665"/>
                    <a:gd name="connsiteX1196" fmla="*/ 16018 w 557911"/>
                    <a:gd name="connsiteY1196" fmla="*/ 338180 h 388665"/>
                    <a:gd name="connsiteX1197" fmla="*/ 11917 w 557911"/>
                    <a:gd name="connsiteY1197" fmla="*/ 340438 h 388665"/>
                    <a:gd name="connsiteX1198" fmla="*/ 13489 w 557911"/>
                    <a:gd name="connsiteY1198" fmla="*/ 345457 h 388665"/>
                    <a:gd name="connsiteX1199" fmla="*/ 16497 w 557911"/>
                    <a:gd name="connsiteY1199" fmla="*/ 348465 h 388665"/>
                    <a:gd name="connsiteX1200" fmla="*/ 21189 w 557911"/>
                    <a:gd name="connsiteY1200" fmla="*/ 347236 h 388665"/>
                    <a:gd name="connsiteX1201" fmla="*/ 20503 w 557911"/>
                    <a:gd name="connsiteY1201" fmla="*/ 342680 h 388665"/>
                    <a:gd name="connsiteX1202" fmla="*/ 22960 w 557911"/>
                    <a:gd name="connsiteY1202" fmla="*/ 347180 h 388665"/>
                    <a:gd name="connsiteX1203" fmla="*/ 27772 w 557911"/>
                    <a:gd name="connsiteY1203" fmla="*/ 346710 h 388665"/>
                    <a:gd name="connsiteX1204" fmla="*/ 23240 w 557911"/>
                    <a:gd name="connsiteY1204" fmla="*/ 345042 h 388665"/>
                    <a:gd name="connsiteX1205" fmla="*/ 26846 w 557911"/>
                    <a:gd name="connsiteY1205" fmla="*/ 343007 h 388665"/>
                    <a:gd name="connsiteX1206" fmla="*/ 35152 w 557911"/>
                    <a:gd name="connsiteY1206" fmla="*/ 342545 h 388665"/>
                    <a:gd name="connsiteX1207" fmla="*/ 30676 w 557911"/>
                    <a:gd name="connsiteY1207" fmla="*/ 343622 h 388665"/>
                    <a:gd name="connsiteX1208" fmla="*/ 32328 w 557911"/>
                    <a:gd name="connsiteY1208" fmla="*/ 347260 h 388665"/>
                    <a:gd name="connsiteX1209" fmla="*/ 36405 w 557911"/>
                    <a:gd name="connsiteY1209" fmla="*/ 347021 h 388665"/>
                    <a:gd name="connsiteX1210" fmla="*/ 40825 w 557911"/>
                    <a:gd name="connsiteY1210" fmla="*/ 347356 h 388665"/>
                    <a:gd name="connsiteX1211" fmla="*/ 35272 w 557911"/>
                    <a:gd name="connsiteY1211" fmla="*/ 349470 h 388665"/>
                    <a:gd name="connsiteX1212" fmla="*/ 31538 w 557911"/>
                    <a:gd name="connsiteY1212" fmla="*/ 352542 h 388665"/>
                    <a:gd name="connsiteX1213" fmla="*/ 28171 w 557911"/>
                    <a:gd name="connsiteY1213" fmla="*/ 354928 h 388665"/>
                    <a:gd name="connsiteX1214" fmla="*/ 32766 w 557911"/>
                    <a:gd name="connsiteY1214" fmla="*/ 357497 h 388665"/>
                    <a:gd name="connsiteX1215" fmla="*/ 37370 w 557911"/>
                    <a:gd name="connsiteY1215" fmla="*/ 357138 h 388665"/>
                    <a:gd name="connsiteX1216" fmla="*/ 46531 w 557911"/>
                    <a:gd name="connsiteY1216" fmla="*/ 355782 h 388665"/>
                    <a:gd name="connsiteX1217" fmla="*/ 39764 w 557911"/>
                    <a:gd name="connsiteY1217" fmla="*/ 357417 h 388665"/>
                    <a:gd name="connsiteX1218" fmla="*/ 34594 w 557911"/>
                    <a:gd name="connsiteY1218" fmla="*/ 358949 h 388665"/>
                    <a:gd name="connsiteX1219" fmla="*/ 37171 w 557911"/>
                    <a:gd name="connsiteY1219" fmla="*/ 362181 h 388665"/>
                    <a:gd name="connsiteX1220" fmla="*/ 32431 w 557911"/>
                    <a:gd name="connsiteY1220" fmla="*/ 360801 h 388665"/>
                    <a:gd name="connsiteX1221" fmla="*/ 28402 w 557911"/>
                    <a:gd name="connsiteY1221" fmla="*/ 358646 h 388665"/>
                    <a:gd name="connsiteX1222" fmla="*/ 25035 w 557911"/>
                    <a:gd name="connsiteY1222" fmla="*/ 361838 h 388665"/>
                    <a:gd name="connsiteX1223" fmla="*/ 23200 w 557911"/>
                    <a:gd name="connsiteY1223" fmla="*/ 357537 h 388665"/>
                    <a:gd name="connsiteX1224" fmla="*/ 21444 w 557911"/>
                    <a:gd name="connsiteY1224" fmla="*/ 361319 h 388665"/>
                    <a:gd name="connsiteX1225" fmla="*/ 18875 w 557911"/>
                    <a:gd name="connsiteY1225" fmla="*/ 365237 h 388665"/>
                    <a:gd name="connsiteX1226" fmla="*/ 22362 w 557911"/>
                    <a:gd name="connsiteY1226" fmla="*/ 370104 h 388665"/>
                    <a:gd name="connsiteX1227" fmla="*/ 26527 w 557911"/>
                    <a:gd name="connsiteY1227" fmla="*/ 372610 h 388665"/>
                    <a:gd name="connsiteX1228" fmla="*/ 31585 w 557911"/>
                    <a:gd name="connsiteY1228" fmla="*/ 373910 h 388665"/>
                    <a:gd name="connsiteX1229" fmla="*/ 37722 w 557911"/>
                    <a:gd name="connsiteY1229" fmla="*/ 378682 h 388665"/>
                    <a:gd name="connsiteX1230" fmla="*/ 43546 w 557911"/>
                    <a:gd name="connsiteY1230" fmla="*/ 380756 h 388665"/>
                    <a:gd name="connsiteX1231" fmla="*/ 48230 w 557911"/>
                    <a:gd name="connsiteY1231" fmla="*/ 381291 h 388665"/>
                    <a:gd name="connsiteX1232" fmla="*/ 53655 w 557911"/>
                    <a:gd name="connsiteY1232" fmla="*/ 380293 h 388665"/>
                    <a:gd name="connsiteX1233" fmla="*/ 49538 w 557911"/>
                    <a:gd name="connsiteY1233" fmla="*/ 382376 h 388665"/>
                    <a:gd name="connsiteX1234" fmla="*/ 45669 w 557911"/>
                    <a:gd name="connsiteY1234" fmla="*/ 385113 h 388665"/>
                    <a:gd name="connsiteX1235" fmla="*/ 52275 w 557911"/>
                    <a:gd name="connsiteY1235" fmla="*/ 386733 h 388665"/>
                    <a:gd name="connsiteX1236" fmla="*/ 53520 w 557911"/>
                    <a:gd name="connsiteY1236" fmla="*/ 382663 h 388665"/>
                    <a:gd name="connsiteX1237" fmla="*/ 57214 w 557911"/>
                    <a:gd name="connsiteY1237" fmla="*/ 384219 h 388665"/>
                    <a:gd name="connsiteX1238" fmla="*/ 52060 w 557911"/>
                    <a:gd name="connsiteY1238" fmla="*/ 385743 h 388665"/>
                    <a:gd name="connsiteX1239" fmla="*/ 56041 w 557911"/>
                    <a:gd name="connsiteY1239" fmla="*/ 387060 h 388665"/>
                    <a:gd name="connsiteX1240" fmla="*/ 60118 w 557911"/>
                    <a:gd name="connsiteY1240" fmla="*/ 386549 h 388665"/>
                    <a:gd name="connsiteX1241" fmla="*/ 64850 w 557911"/>
                    <a:gd name="connsiteY1241" fmla="*/ 387778 h 388665"/>
                    <a:gd name="connsiteX1242" fmla="*/ 69039 w 557911"/>
                    <a:gd name="connsiteY1242" fmla="*/ 388201 h 388665"/>
                    <a:gd name="connsiteX1243" fmla="*/ 33700 w 557911"/>
                    <a:gd name="connsiteY1243" fmla="*/ 344515 h 388665"/>
                    <a:gd name="connsiteX1244" fmla="*/ 36357 w 557911"/>
                    <a:gd name="connsiteY1244" fmla="*/ 341260 h 388665"/>
                    <a:gd name="connsiteX1245" fmla="*/ 38439 w 557911"/>
                    <a:gd name="connsiteY1245" fmla="*/ 337246 h 388665"/>
                    <a:gd name="connsiteX1246" fmla="*/ 36836 w 557911"/>
                    <a:gd name="connsiteY1246" fmla="*/ 341364 h 388665"/>
                    <a:gd name="connsiteX1247" fmla="*/ 40785 w 557911"/>
                    <a:gd name="connsiteY1247" fmla="*/ 340135 h 388665"/>
                    <a:gd name="connsiteX1248" fmla="*/ 36309 w 557911"/>
                    <a:gd name="connsiteY1248" fmla="*/ 342090 h 388665"/>
                    <a:gd name="connsiteX1249" fmla="*/ 163798 w 557911"/>
                    <a:gd name="connsiteY1249" fmla="*/ 146196 h 388665"/>
                    <a:gd name="connsiteX1250" fmla="*/ 169312 w 557911"/>
                    <a:gd name="connsiteY1250" fmla="*/ 144784 h 388665"/>
                    <a:gd name="connsiteX1251" fmla="*/ 169448 w 557911"/>
                    <a:gd name="connsiteY1251" fmla="*/ 140013 h 388665"/>
                    <a:gd name="connsiteX1252" fmla="*/ 166025 w 557911"/>
                    <a:gd name="connsiteY1252" fmla="*/ 142166 h 388665"/>
                    <a:gd name="connsiteX1253" fmla="*/ 163751 w 557911"/>
                    <a:gd name="connsiteY1253" fmla="*/ 145483 h 388665"/>
                    <a:gd name="connsiteX1254" fmla="*/ 184743 w 557911"/>
                    <a:gd name="connsiteY1254" fmla="*/ 123208 h 388665"/>
                    <a:gd name="connsiteX1255" fmla="*/ 189699 w 557911"/>
                    <a:gd name="connsiteY1255" fmla="*/ 122401 h 388665"/>
                    <a:gd name="connsiteX1256" fmla="*/ 184560 w 557911"/>
                    <a:gd name="connsiteY1256" fmla="*/ 122714 h 388665"/>
                    <a:gd name="connsiteX1257" fmla="*/ 176940 w 557911"/>
                    <a:gd name="connsiteY1257" fmla="*/ 139987 h 388665"/>
                    <a:gd name="connsiteX1258" fmla="*/ 182693 w 557911"/>
                    <a:gd name="connsiteY1258" fmla="*/ 138396 h 388665"/>
                    <a:gd name="connsiteX1259" fmla="*/ 178544 w 557911"/>
                    <a:gd name="connsiteY1259" fmla="*/ 138731 h 388665"/>
                    <a:gd name="connsiteX1260" fmla="*/ 183363 w 557911"/>
                    <a:gd name="connsiteY1260" fmla="*/ 124979 h 388665"/>
                    <a:gd name="connsiteX1261" fmla="*/ 187600 w 557911"/>
                    <a:gd name="connsiteY1261" fmla="*/ 124556 h 388665"/>
                    <a:gd name="connsiteX1262" fmla="*/ 182836 w 557911"/>
                    <a:gd name="connsiteY1262" fmla="*/ 124976 h 388665"/>
                    <a:gd name="connsiteX1263" fmla="*/ 162657 w 557911"/>
                    <a:gd name="connsiteY1263" fmla="*/ 151295 h 388665"/>
                    <a:gd name="connsiteX1264" fmla="*/ 165578 w 557911"/>
                    <a:gd name="connsiteY1264" fmla="*/ 148534 h 388665"/>
                    <a:gd name="connsiteX1265" fmla="*/ 162657 w 557911"/>
                    <a:gd name="connsiteY1265" fmla="*/ 151295 h 388665"/>
                    <a:gd name="connsiteX1266" fmla="*/ 149221 w 557911"/>
                    <a:gd name="connsiteY1266" fmla="*/ 174234 h 388665"/>
                    <a:gd name="connsiteX1267" fmla="*/ 154575 w 557911"/>
                    <a:gd name="connsiteY1267" fmla="*/ 172295 h 388665"/>
                    <a:gd name="connsiteX1268" fmla="*/ 149795 w 557911"/>
                    <a:gd name="connsiteY1268" fmla="*/ 172279 h 388665"/>
                    <a:gd name="connsiteX1269" fmla="*/ 140811 w 557911"/>
                    <a:gd name="connsiteY1269" fmla="*/ 180681 h 388665"/>
                    <a:gd name="connsiteX1270" fmla="*/ 144393 w 557911"/>
                    <a:gd name="connsiteY1270" fmla="*/ 178766 h 388665"/>
                    <a:gd name="connsiteX1271" fmla="*/ 140524 w 557911"/>
                    <a:gd name="connsiteY1271" fmla="*/ 177649 h 388665"/>
                    <a:gd name="connsiteX1272" fmla="*/ 144465 w 557911"/>
                    <a:gd name="connsiteY1272" fmla="*/ 179748 h 388665"/>
                    <a:gd name="connsiteX1273" fmla="*/ 150314 w 557911"/>
                    <a:gd name="connsiteY1273" fmla="*/ 178998 h 388665"/>
                    <a:gd name="connsiteX1274" fmla="*/ 143731 w 557911"/>
                    <a:gd name="connsiteY1274" fmla="*/ 179445 h 388665"/>
                    <a:gd name="connsiteX1275" fmla="*/ 154256 w 557911"/>
                    <a:gd name="connsiteY1275" fmla="*/ 175080 h 388665"/>
                    <a:gd name="connsiteX1276" fmla="*/ 159689 w 557911"/>
                    <a:gd name="connsiteY1276" fmla="*/ 172583 h 388665"/>
                    <a:gd name="connsiteX1277" fmla="*/ 153937 w 557911"/>
                    <a:gd name="connsiteY1277" fmla="*/ 174306 h 388665"/>
                    <a:gd name="connsiteX1278" fmla="*/ 166982 w 557911"/>
                    <a:gd name="connsiteY1278" fmla="*/ 150616 h 388665"/>
                    <a:gd name="connsiteX1279" fmla="*/ 173174 w 557911"/>
                    <a:gd name="connsiteY1279" fmla="*/ 147481 h 388665"/>
                    <a:gd name="connsiteX1280" fmla="*/ 177922 w 557911"/>
                    <a:gd name="connsiteY1280" fmla="*/ 146365 h 388665"/>
                    <a:gd name="connsiteX1281" fmla="*/ 173437 w 557911"/>
                    <a:gd name="connsiteY1281" fmla="*/ 146179 h 388665"/>
                    <a:gd name="connsiteX1282" fmla="*/ 167900 w 557911"/>
                    <a:gd name="connsiteY1282" fmla="*/ 147342 h 388665"/>
                    <a:gd name="connsiteX1283" fmla="*/ 206423 w 557911"/>
                    <a:gd name="connsiteY1283" fmla="*/ 112460 h 388665"/>
                    <a:gd name="connsiteX1284" fmla="*/ 211625 w 557911"/>
                    <a:gd name="connsiteY1284" fmla="*/ 111280 h 388665"/>
                    <a:gd name="connsiteX1285" fmla="*/ 205792 w 557911"/>
                    <a:gd name="connsiteY1285" fmla="*/ 111743 h 388665"/>
                    <a:gd name="connsiteX1286" fmla="*/ 202848 w 557911"/>
                    <a:gd name="connsiteY1286" fmla="*/ 117653 h 388665"/>
                    <a:gd name="connsiteX1287" fmla="*/ 204372 w 557911"/>
                    <a:gd name="connsiteY1287" fmla="*/ 113424 h 388665"/>
                    <a:gd name="connsiteX1288" fmla="*/ 199561 w 557911"/>
                    <a:gd name="connsiteY1288" fmla="*/ 113141 h 388665"/>
                    <a:gd name="connsiteX1289" fmla="*/ 201970 w 557911"/>
                    <a:gd name="connsiteY1289" fmla="*/ 116527 h 388665"/>
                    <a:gd name="connsiteX1290" fmla="*/ 147888 w 557911"/>
                    <a:gd name="connsiteY1290" fmla="*/ 191262 h 388665"/>
                    <a:gd name="connsiteX1291" fmla="*/ 144290 w 557911"/>
                    <a:gd name="connsiteY1291" fmla="*/ 189147 h 388665"/>
                    <a:gd name="connsiteX1292" fmla="*/ 140835 w 557911"/>
                    <a:gd name="connsiteY1292" fmla="*/ 186211 h 388665"/>
                    <a:gd name="connsiteX1293" fmla="*/ 142638 w 557911"/>
                    <a:gd name="connsiteY1293" fmla="*/ 190304 h 388665"/>
                    <a:gd name="connsiteX1294" fmla="*/ 147274 w 557911"/>
                    <a:gd name="connsiteY1294" fmla="*/ 190863 h 388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  <a:cxn ang="0">
                      <a:pos x="connsiteX1176" y="connsiteY1176"/>
                    </a:cxn>
                    <a:cxn ang="0">
                      <a:pos x="connsiteX1177" y="connsiteY1177"/>
                    </a:cxn>
                    <a:cxn ang="0">
                      <a:pos x="connsiteX1178" y="connsiteY1178"/>
                    </a:cxn>
                    <a:cxn ang="0">
                      <a:pos x="connsiteX1179" y="connsiteY1179"/>
                    </a:cxn>
                    <a:cxn ang="0">
                      <a:pos x="connsiteX1180" y="connsiteY1180"/>
                    </a:cxn>
                    <a:cxn ang="0">
                      <a:pos x="connsiteX1181" y="connsiteY1181"/>
                    </a:cxn>
                    <a:cxn ang="0">
                      <a:pos x="connsiteX1182" y="connsiteY1182"/>
                    </a:cxn>
                    <a:cxn ang="0">
                      <a:pos x="connsiteX1183" y="connsiteY1183"/>
                    </a:cxn>
                    <a:cxn ang="0">
                      <a:pos x="connsiteX1184" y="connsiteY1184"/>
                    </a:cxn>
                    <a:cxn ang="0">
                      <a:pos x="connsiteX1185" y="connsiteY1185"/>
                    </a:cxn>
                    <a:cxn ang="0">
                      <a:pos x="connsiteX1186" y="connsiteY1186"/>
                    </a:cxn>
                    <a:cxn ang="0">
                      <a:pos x="connsiteX1187" y="connsiteY1187"/>
                    </a:cxn>
                    <a:cxn ang="0">
                      <a:pos x="connsiteX1188" y="connsiteY1188"/>
                    </a:cxn>
                    <a:cxn ang="0">
                      <a:pos x="connsiteX1189" y="connsiteY1189"/>
                    </a:cxn>
                    <a:cxn ang="0">
                      <a:pos x="connsiteX1190" y="connsiteY1190"/>
                    </a:cxn>
                    <a:cxn ang="0">
                      <a:pos x="connsiteX1191" y="connsiteY1191"/>
                    </a:cxn>
                    <a:cxn ang="0">
                      <a:pos x="connsiteX1192" y="connsiteY1192"/>
                    </a:cxn>
                    <a:cxn ang="0">
                      <a:pos x="connsiteX1193" y="connsiteY1193"/>
                    </a:cxn>
                    <a:cxn ang="0">
                      <a:pos x="connsiteX1194" y="connsiteY1194"/>
                    </a:cxn>
                    <a:cxn ang="0">
                      <a:pos x="connsiteX1195" y="connsiteY1195"/>
                    </a:cxn>
                    <a:cxn ang="0">
                      <a:pos x="connsiteX1196" y="connsiteY1196"/>
                    </a:cxn>
                    <a:cxn ang="0">
                      <a:pos x="connsiteX1197" y="connsiteY1197"/>
                    </a:cxn>
                    <a:cxn ang="0">
                      <a:pos x="connsiteX1198" y="connsiteY1198"/>
                    </a:cxn>
                    <a:cxn ang="0">
                      <a:pos x="connsiteX1199" y="connsiteY1199"/>
                    </a:cxn>
                    <a:cxn ang="0">
                      <a:pos x="connsiteX1200" y="connsiteY1200"/>
                    </a:cxn>
                    <a:cxn ang="0">
                      <a:pos x="connsiteX1201" y="connsiteY1201"/>
                    </a:cxn>
                    <a:cxn ang="0">
                      <a:pos x="connsiteX1202" y="connsiteY1202"/>
                    </a:cxn>
                    <a:cxn ang="0">
                      <a:pos x="connsiteX1203" y="connsiteY1203"/>
                    </a:cxn>
                    <a:cxn ang="0">
                      <a:pos x="connsiteX1204" y="connsiteY1204"/>
                    </a:cxn>
                    <a:cxn ang="0">
                      <a:pos x="connsiteX1205" y="connsiteY1205"/>
                    </a:cxn>
                    <a:cxn ang="0">
                      <a:pos x="connsiteX1206" y="connsiteY1206"/>
                    </a:cxn>
                    <a:cxn ang="0">
                      <a:pos x="connsiteX1207" y="connsiteY1207"/>
                    </a:cxn>
                    <a:cxn ang="0">
                      <a:pos x="connsiteX1208" y="connsiteY1208"/>
                    </a:cxn>
                    <a:cxn ang="0">
                      <a:pos x="connsiteX1209" y="connsiteY1209"/>
                    </a:cxn>
                    <a:cxn ang="0">
                      <a:pos x="connsiteX1210" y="connsiteY1210"/>
                    </a:cxn>
                    <a:cxn ang="0">
                      <a:pos x="connsiteX1211" y="connsiteY1211"/>
                    </a:cxn>
                    <a:cxn ang="0">
                      <a:pos x="connsiteX1212" y="connsiteY1212"/>
                    </a:cxn>
                    <a:cxn ang="0">
                      <a:pos x="connsiteX1213" y="connsiteY1213"/>
                    </a:cxn>
                    <a:cxn ang="0">
                      <a:pos x="connsiteX1214" y="connsiteY1214"/>
                    </a:cxn>
                    <a:cxn ang="0">
                      <a:pos x="connsiteX1215" y="connsiteY1215"/>
                    </a:cxn>
                    <a:cxn ang="0">
                      <a:pos x="connsiteX1216" y="connsiteY1216"/>
                    </a:cxn>
                    <a:cxn ang="0">
                      <a:pos x="connsiteX1217" y="connsiteY1217"/>
                    </a:cxn>
                    <a:cxn ang="0">
                      <a:pos x="connsiteX1218" y="connsiteY1218"/>
                    </a:cxn>
                    <a:cxn ang="0">
                      <a:pos x="connsiteX1219" y="connsiteY1219"/>
                    </a:cxn>
                    <a:cxn ang="0">
                      <a:pos x="connsiteX1220" y="connsiteY1220"/>
                    </a:cxn>
                    <a:cxn ang="0">
                      <a:pos x="connsiteX1221" y="connsiteY1221"/>
                    </a:cxn>
                    <a:cxn ang="0">
                      <a:pos x="connsiteX1222" y="connsiteY1222"/>
                    </a:cxn>
                    <a:cxn ang="0">
                      <a:pos x="connsiteX1223" y="connsiteY1223"/>
                    </a:cxn>
                    <a:cxn ang="0">
                      <a:pos x="connsiteX1224" y="connsiteY1224"/>
                    </a:cxn>
                    <a:cxn ang="0">
                      <a:pos x="connsiteX1225" y="connsiteY1225"/>
                    </a:cxn>
                    <a:cxn ang="0">
                      <a:pos x="connsiteX1226" y="connsiteY1226"/>
                    </a:cxn>
                    <a:cxn ang="0">
                      <a:pos x="connsiteX1227" y="connsiteY1227"/>
                    </a:cxn>
                    <a:cxn ang="0">
                      <a:pos x="connsiteX1228" y="connsiteY1228"/>
                    </a:cxn>
                    <a:cxn ang="0">
                      <a:pos x="connsiteX1229" y="connsiteY1229"/>
                    </a:cxn>
                    <a:cxn ang="0">
                      <a:pos x="connsiteX1230" y="connsiteY1230"/>
                    </a:cxn>
                    <a:cxn ang="0">
                      <a:pos x="connsiteX1231" y="connsiteY1231"/>
                    </a:cxn>
                    <a:cxn ang="0">
                      <a:pos x="connsiteX1232" y="connsiteY1232"/>
                    </a:cxn>
                    <a:cxn ang="0">
                      <a:pos x="connsiteX1233" y="connsiteY1233"/>
                    </a:cxn>
                    <a:cxn ang="0">
                      <a:pos x="connsiteX1234" y="connsiteY1234"/>
                    </a:cxn>
                    <a:cxn ang="0">
                      <a:pos x="connsiteX1235" y="connsiteY1235"/>
                    </a:cxn>
                    <a:cxn ang="0">
                      <a:pos x="connsiteX1236" y="connsiteY1236"/>
                    </a:cxn>
                    <a:cxn ang="0">
                      <a:pos x="connsiteX1237" y="connsiteY1237"/>
                    </a:cxn>
                    <a:cxn ang="0">
                      <a:pos x="connsiteX1238" y="connsiteY1238"/>
                    </a:cxn>
                    <a:cxn ang="0">
                      <a:pos x="connsiteX1239" y="connsiteY1239"/>
                    </a:cxn>
                    <a:cxn ang="0">
                      <a:pos x="connsiteX1240" y="connsiteY1240"/>
                    </a:cxn>
                    <a:cxn ang="0">
                      <a:pos x="connsiteX1241" y="connsiteY1241"/>
                    </a:cxn>
                    <a:cxn ang="0">
                      <a:pos x="connsiteX1242" y="connsiteY1242"/>
                    </a:cxn>
                    <a:cxn ang="0">
                      <a:pos x="connsiteX1243" y="connsiteY1243"/>
                    </a:cxn>
                    <a:cxn ang="0">
                      <a:pos x="connsiteX1244" y="connsiteY1244"/>
                    </a:cxn>
                    <a:cxn ang="0">
                      <a:pos x="connsiteX1245" y="connsiteY1245"/>
                    </a:cxn>
                    <a:cxn ang="0">
                      <a:pos x="connsiteX1246" y="connsiteY1246"/>
                    </a:cxn>
                    <a:cxn ang="0">
                      <a:pos x="connsiteX1247" y="connsiteY1247"/>
                    </a:cxn>
                    <a:cxn ang="0">
                      <a:pos x="connsiteX1248" y="connsiteY1248"/>
                    </a:cxn>
                    <a:cxn ang="0">
                      <a:pos x="connsiteX1249" y="connsiteY1249"/>
                    </a:cxn>
                    <a:cxn ang="0">
                      <a:pos x="connsiteX1250" y="connsiteY1250"/>
                    </a:cxn>
                    <a:cxn ang="0">
                      <a:pos x="connsiteX1251" y="connsiteY1251"/>
                    </a:cxn>
                    <a:cxn ang="0">
                      <a:pos x="connsiteX1252" y="connsiteY1252"/>
                    </a:cxn>
                    <a:cxn ang="0">
                      <a:pos x="connsiteX1253" y="connsiteY1253"/>
                    </a:cxn>
                    <a:cxn ang="0">
                      <a:pos x="connsiteX1254" y="connsiteY1254"/>
                    </a:cxn>
                    <a:cxn ang="0">
                      <a:pos x="connsiteX1255" y="connsiteY1255"/>
                    </a:cxn>
                    <a:cxn ang="0">
                      <a:pos x="connsiteX1256" y="connsiteY1256"/>
                    </a:cxn>
                    <a:cxn ang="0">
                      <a:pos x="connsiteX1257" y="connsiteY1257"/>
                    </a:cxn>
                    <a:cxn ang="0">
                      <a:pos x="connsiteX1258" y="connsiteY1258"/>
                    </a:cxn>
                    <a:cxn ang="0">
                      <a:pos x="connsiteX1259" y="connsiteY1259"/>
                    </a:cxn>
                    <a:cxn ang="0">
                      <a:pos x="connsiteX1260" y="connsiteY1260"/>
                    </a:cxn>
                    <a:cxn ang="0">
                      <a:pos x="connsiteX1261" y="connsiteY1261"/>
                    </a:cxn>
                    <a:cxn ang="0">
                      <a:pos x="connsiteX1262" y="connsiteY1262"/>
                    </a:cxn>
                    <a:cxn ang="0">
                      <a:pos x="connsiteX1263" y="connsiteY1263"/>
                    </a:cxn>
                    <a:cxn ang="0">
                      <a:pos x="connsiteX1264" y="connsiteY1264"/>
                    </a:cxn>
                    <a:cxn ang="0">
                      <a:pos x="connsiteX1265" y="connsiteY1265"/>
                    </a:cxn>
                    <a:cxn ang="0">
                      <a:pos x="connsiteX1266" y="connsiteY1266"/>
                    </a:cxn>
                    <a:cxn ang="0">
                      <a:pos x="connsiteX1267" y="connsiteY1267"/>
                    </a:cxn>
                    <a:cxn ang="0">
                      <a:pos x="connsiteX1268" y="connsiteY1268"/>
                    </a:cxn>
                    <a:cxn ang="0">
                      <a:pos x="connsiteX1269" y="connsiteY1269"/>
                    </a:cxn>
                    <a:cxn ang="0">
                      <a:pos x="connsiteX1270" y="connsiteY1270"/>
                    </a:cxn>
                    <a:cxn ang="0">
                      <a:pos x="connsiteX1271" y="connsiteY1271"/>
                    </a:cxn>
                    <a:cxn ang="0">
                      <a:pos x="connsiteX1272" y="connsiteY1272"/>
                    </a:cxn>
                    <a:cxn ang="0">
                      <a:pos x="connsiteX1273" y="connsiteY1273"/>
                    </a:cxn>
                    <a:cxn ang="0">
                      <a:pos x="connsiteX1274" y="connsiteY1274"/>
                    </a:cxn>
                    <a:cxn ang="0">
                      <a:pos x="connsiteX1275" y="connsiteY1275"/>
                    </a:cxn>
                    <a:cxn ang="0">
                      <a:pos x="connsiteX1276" y="connsiteY1276"/>
                    </a:cxn>
                    <a:cxn ang="0">
                      <a:pos x="connsiteX1277" y="connsiteY1277"/>
                    </a:cxn>
                    <a:cxn ang="0">
                      <a:pos x="connsiteX1278" y="connsiteY1278"/>
                    </a:cxn>
                    <a:cxn ang="0">
                      <a:pos x="connsiteX1279" y="connsiteY1279"/>
                    </a:cxn>
                    <a:cxn ang="0">
                      <a:pos x="connsiteX1280" y="connsiteY1280"/>
                    </a:cxn>
                    <a:cxn ang="0">
                      <a:pos x="connsiteX1281" y="connsiteY1281"/>
                    </a:cxn>
                    <a:cxn ang="0">
                      <a:pos x="connsiteX1282" y="connsiteY1282"/>
                    </a:cxn>
                    <a:cxn ang="0">
                      <a:pos x="connsiteX1283" y="connsiteY1283"/>
                    </a:cxn>
                    <a:cxn ang="0">
                      <a:pos x="connsiteX1284" y="connsiteY1284"/>
                    </a:cxn>
                    <a:cxn ang="0">
                      <a:pos x="connsiteX1285" y="connsiteY1285"/>
                    </a:cxn>
                    <a:cxn ang="0">
                      <a:pos x="connsiteX1286" y="connsiteY1286"/>
                    </a:cxn>
                    <a:cxn ang="0">
                      <a:pos x="connsiteX1287" y="connsiteY1287"/>
                    </a:cxn>
                    <a:cxn ang="0">
                      <a:pos x="connsiteX1288" y="connsiteY1288"/>
                    </a:cxn>
                    <a:cxn ang="0">
                      <a:pos x="connsiteX1289" y="connsiteY1289"/>
                    </a:cxn>
                    <a:cxn ang="0">
                      <a:pos x="connsiteX1290" y="connsiteY1290"/>
                    </a:cxn>
                    <a:cxn ang="0">
                      <a:pos x="connsiteX1291" y="connsiteY1291"/>
                    </a:cxn>
                    <a:cxn ang="0">
                      <a:pos x="connsiteX1292" y="connsiteY1292"/>
                    </a:cxn>
                    <a:cxn ang="0">
                      <a:pos x="connsiteX1293" y="connsiteY1293"/>
                    </a:cxn>
                    <a:cxn ang="0">
                      <a:pos x="connsiteX1294" y="connsiteY1294"/>
                    </a:cxn>
                  </a:cxnLst>
                  <a:rect l="l" t="t" r="r" b="b"/>
                  <a:pathLst>
                    <a:path w="557911" h="388665">
                      <a:moveTo>
                        <a:pt x="184001" y="87303"/>
                      </a:moveTo>
                      <a:lnTo>
                        <a:pt x="188797" y="86331"/>
                      </a:lnTo>
                      <a:lnTo>
                        <a:pt x="192244" y="83142"/>
                      </a:lnTo>
                      <a:lnTo>
                        <a:pt x="196553" y="82346"/>
                      </a:lnTo>
                      <a:lnTo>
                        <a:pt x="191765" y="80723"/>
                      </a:lnTo>
                      <a:lnTo>
                        <a:pt x="187672" y="80217"/>
                      </a:lnTo>
                      <a:lnTo>
                        <a:pt x="183547" y="81850"/>
                      </a:lnTo>
                      <a:lnTo>
                        <a:pt x="182980" y="86568"/>
                      </a:lnTo>
                      <a:close/>
                      <a:moveTo>
                        <a:pt x="170645" y="93926"/>
                      </a:moveTo>
                      <a:lnTo>
                        <a:pt x="175073" y="91432"/>
                      </a:lnTo>
                      <a:lnTo>
                        <a:pt x="176493" y="87660"/>
                      </a:lnTo>
                      <a:lnTo>
                        <a:pt x="171953" y="88744"/>
                      </a:lnTo>
                      <a:lnTo>
                        <a:pt x="170166" y="93330"/>
                      </a:lnTo>
                      <a:close/>
                      <a:moveTo>
                        <a:pt x="177690" y="89001"/>
                      </a:moveTo>
                      <a:lnTo>
                        <a:pt x="181631" y="88033"/>
                      </a:lnTo>
                      <a:lnTo>
                        <a:pt x="179669" y="84045"/>
                      </a:lnTo>
                      <a:lnTo>
                        <a:pt x="176573" y="87670"/>
                      </a:lnTo>
                      <a:close/>
                      <a:moveTo>
                        <a:pt x="224599" y="63775"/>
                      </a:moveTo>
                      <a:lnTo>
                        <a:pt x="226905" y="60119"/>
                      </a:lnTo>
                      <a:lnTo>
                        <a:pt x="231493" y="59728"/>
                      </a:lnTo>
                      <a:lnTo>
                        <a:pt x="235203" y="56387"/>
                      </a:lnTo>
                      <a:lnTo>
                        <a:pt x="238243" y="52635"/>
                      </a:lnTo>
                      <a:lnTo>
                        <a:pt x="234086" y="51535"/>
                      </a:lnTo>
                      <a:lnTo>
                        <a:pt x="230751" y="54564"/>
                      </a:lnTo>
                      <a:lnTo>
                        <a:pt x="225469" y="57270"/>
                      </a:lnTo>
                      <a:lnTo>
                        <a:pt x="222963" y="60846"/>
                      </a:lnTo>
                      <a:close/>
                      <a:moveTo>
                        <a:pt x="248352" y="63742"/>
                      </a:moveTo>
                      <a:lnTo>
                        <a:pt x="245010" y="61165"/>
                      </a:lnTo>
                      <a:lnTo>
                        <a:pt x="248352" y="63742"/>
                      </a:lnTo>
                      <a:close/>
                      <a:moveTo>
                        <a:pt x="210979" y="74629"/>
                      </a:moveTo>
                      <a:lnTo>
                        <a:pt x="215072" y="73682"/>
                      </a:lnTo>
                      <a:lnTo>
                        <a:pt x="210644" y="72273"/>
                      </a:lnTo>
                      <a:close/>
                      <a:moveTo>
                        <a:pt x="198747" y="81546"/>
                      </a:moveTo>
                      <a:lnTo>
                        <a:pt x="195276" y="79577"/>
                      </a:lnTo>
                      <a:lnTo>
                        <a:pt x="198747" y="81546"/>
                      </a:lnTo>
                      <a:close/>
                      <a:moveTo>
                        <a:pt x="199521" y="84101"/>
                      </a:moveTo>
                      <a:lnTo>
                        <a:pt x="203478" y="83316"/>
                      </a:lnTo>
                      <a:lnTo>
                        <a:pt x="209152" y="81827"/>
                      </a:lnTo>
                      <a:lnTo>
                        <a:pt x="215303" y="79136"/>
                      </a:lnTo>
                      <a:lnTo>
                        <a:pt x="219859" y="75557"/>
                      </a:lnTo>
                      <a:lnTo>
                        <a:pt x="213492" y="76030"/>
                      </a:lnTo>
                      <a:lnTo>
                        <a:pt x="209159" y="76637"/>
                      </a:lnTo>
                      <a:lnTo>
                        <a:pt x="204428" y="77604"/>
                      </a:lnTo>
                      <a:lnTo>
                        <a:pt x="200861" y="79729"/>
                      </a:lnTo>
                      <a:lnTo>
                        <a:pt x="199521" y="84101"/>
                      </a:lnTo>
                      <a:close/>
                      <a:moveTo>
                        <a:pt x="216237" y="72227"/>
                      </a:moveTo>
                      <a:lnTo>
                        <a:pt x="223075" y="69736"/>
                      </a:lnTo>
                      <a:lnTo>
                        <a:pt x="220210" y="66037"/>
                      </a:lnTo>
                      <a:lnTo>
                        <a:pt x="218455" y="62442"/>
                      </a:lnTo>
                      <a:lnTo>
                        <a:pt x="214849" y="60139"/>
                      </a:lnTo>
                      <a:lnTo>
                        <a:pt x="217394" y="64494"/>
                      </a:lnTo>
                      <a:lnTo>
                        <a:pt x="213380" y="63982"/>
                      </a:lnTo>
                      <a:lnTo>
                        <a:pt x="209271" y="66470"/>
                      </a:lnTo>
                      <a:lnTo>
                        <a:pt x="205377" y="67415"/>
                      </a:lnTo>
                      <a:lnTo>
                        <a:pt x="200917" y="69249"/>
                      </a:lnTo>
                      <a:lnTo>
                        <a:pt x="204707" y="71634"/>
                      </a:lnTo>
                      <a:lnTo>
                        <a:pt x="207580" y="68441"/>
                      </a:lnTo>
                      <a:lnTo>
                        <a:pt x="211545" y="69350"/>
                      </a:lnTo>
                      <a:lnTo>
                        <a:pt x="215678" y="67734"/>
                      </a:lnTo>
                      <a:lnTo>
                        <a:pt x="211872" y="70322"/>
                      </a:lnTo>
                      <a:lnTo>
                        <a:pt x="216237" y="72227"/>
                      </a:lnTo>
                      <a:close/>
                      <a:moveTo>
                        <a:pt x="217035" y="80323"/>
                      </a:moveTo>
                      <a:lnTo>
                        <a:pt x="221599" y="78611"/>
                      </a:lnTo>
                      <a:lnTo>
                        <a:pt x="225708" y="76402"/>
                      </a:lnTo>
                      <a:lnTo>
                        <a:pt x="229155" y="79413"/>
                      </a:lnTo>
                      <a:lnTo>
                        <a:pt x="232913" y="76453"/>
                      </a:lnTo>
                      <a:lnTo>
                        <a:pt x="237924" y="77116"/>
                      </a:lnTo>
                      <a:lnTo>
                        <a:pt x="239823" y="73231"/>
                      </a:lnTo>
                      <a:lnTo>
                        <a:pt x="244084" y="72657"/>
                      </a:lnTo>
                      <a:lnTo>
                        <a:pt x="248392" y="72682"/>
                      </a:lnTo>
                      <a:lnTo>
                        <a:pt x="249653" y="67848"/>
                      </a:lnTo>
                      <a:lnTo>
                        <a:pt x="247052" y="64692"/>
                      </a:lnTo>
                      <a:lnTo>
                        <a:pt x="242528" y="63285"/>
                      </a:lnTo>
                      <a:lnTo>
                        <a:pt x="238706" y="64709"/>
                      </a:lnTo>
                      <a:lnTo>
                        <a:pt x="241993" y="67696"/>
                      </a:lnTo>
                      <a:lnTo>
                        <a:pt x="237661" y="67737"/>
                      </a:lnTo>
                      <a:lnTo>
                        <a:pt x="232722" y="71185"/>
                      </a:lnTo>
                      <a:lnTo>
                        <a:pt x="236408" y="68410"/>
                      </a:lnTo>
                      <a:lnTo>
                        <a:pt x="232379" y="67437"/>
                      </a:lnTo>
                      <a:lnTo>
                        <a:pt x="235011" y="63350"/>
                      </a:lnTo>
                      <a:lnTo>
                        <a:pt x="231285" y="61386"/>
                      </a:lnTo>
                      <a:lnTo>
                        <a:pt x="227376" y="62364"/>
                      </a:lnTo>
                      <a:lnTo>
                        <a:pt x="224360" y="65536"/>
                      </a:lnTo>
                      <a:lnTo>
                        <a:pt x="228445" y="67462"/>
                      </a:lnTo>
                      <a:lnTo>
                        <a:pt x="224272" y="68516"/>
                      </a:lnTo>
                      <a:lnTo>
                        <a:pt x="228317" y="71130"/>
                      </a:lnTo>
                      <a:lnTo>
                        <a:pt x="224208" y="71066"/>
                      </a:lnTo>
                      <a:lnTo>
                        <a:pt x="220243" y="72233"/>
                      </a:lnTo>
                      <a:lnTo>
                        <a:pt x="224264" y="75427"/>
                      </a:lnTo>
                      <a:lnTo>
                        <a:pt x="219979" y="76224"/>
                      </a:lnTo>
                      <a:lnTo>
                        <a:pt x="217075" y="79162"/>
                      </a:lnTo>
                      <a:close/>
                      <a:moveTo>
                        <a:pt x="220506" y="91532"/>
                      </a:moveTo>
                      <a:lnTo>
                        <a:pt x="224463" y="90946"/>
                      </a:lnTo>
                      <a:lnTo>
                        <a:pt x="220562" y="90102"/>
                      </a:lnTo>
                      <a:lnTo>
                        <a:pt x="216412" y="90400"/>
                      </a:lnTo>
                      <a:lnTo>
                        <a:pt x="220506" y="91532"/>
                      </a:lnTo>
                      <a:close/>
                      <a:moveTo>
                        <a:pt x="254648" y="67970"/>
                      </a:moveTo>
                      <a:lnTo>
                        <a:pt x="260983" y="67371"/>
                      </a:lnTo>
                      <a:lnTo>
                        <a:pt x="258135" y="64201"/>
                      </a:lnTo>
                      <a:lnTo>
                        <a:pt x="255310" y="67203"/>
                      </a:lnTo>
                      <a:close/>
                      <a:moveTo>
                        <a:pt x="241235" y="77803"/>
                      </a:moveTo>
                      <a:lnTo>
                        <a:pt x="247363" y="76616"/>
                      </a:lnTo>
                      <a:lnTo>
                        <a:pt x="245041" y="72901"/>
                      </a:lnTo>
                      <a:lnTo>
                        <a:pt x="240677" y="74880"/>
                      </a:lnTo>
                      <a:close/>
                      <a:moveTo>
                        <a:pt x="236831" y="89535"/>
                      </a:moveTo>
                      <a:lnTo>
                        <a:pt x="232171" y="87897"/>
                      </a:lnTo>
                      <a:lnTo>
                        <a:pt x="228094" y="88815"/>
                      </a:lnTo>
                      <a:lnTo>
                        <a:pt x="232275" y="89237"/>
                      </a:lnTo>
                      <a:lnTo>
                        <a:pt x="236831" y="89535"/>
                      </a:lnTo>
                      <a:close/>
                      <a:moveTo>
                        <a:pt x="381244" y="24875"/>
                      </a:moveTo>
                      <a:lnTo>
                        <a:pt x="377964" y="22063"/>
                      </a:lnTo>
                      <a:lnTo>
                        <a:pt x="374031" y="20771"/>
                      </a:lnTo>
                      <a:lnTo>
                        <a:pt x="369834" y="21193"/>
                      </a:lnTo>
                      <a:lnTo>
                        <a:pt x="373121" y="24161"/>
                      </a:lnTo>
                      <a:lnTo>
                        <a:pt x="378954" y="24549"/>
                      </a:lnTo>
                      <a:close/>
                      <a:moveTo>
                        <a:pt x="281522" y="45170"/>
                      </a:moveTo>
                      <a:lnTo>
                        <a:pt x="289445" y="44175"/>
                      </a:lnTo>
                      <a:lnTo>
                        <a:pt x="293426" y="43801"/>
                      </a:lnTo>
                      <a:lnTo>
                        <a:pt x="296235" y="39882"/>
                      </a:lnTo>
                      <a:lnTo>
                        <a:pt x="293267" y="35587"/>
                      </a:lnTo>
                      <a:lnTo>
                        <a:pt x="291320" y="39498"/>
                      </a:lnTo>
                      <a:lnTo>
                        <a:pt x="287259" y="37279"/>
                      </a:lnTo>
                      <a:lnTo>
                        <a:pt x="282328" y="37794"/>
                      </a:lnTo>
                      <a:lnTo>
                        <a:pt x="287801" y="39691"/>
                      </a:lnTo>
                      <a:lnTo>
                        <a:pt x="283628" y="40343"/>
                      </a:lnTo>
                      <a:lnTo>
                        <a:pt x="278330" y="42412"/>
                      </a:lnTo>
                      <a:lnTo>
                        <a:pt x="281522" y="45170"/>
                      </a:lnTo>
                      <a:close/>
                      <a:moveTo>
                        <a:pt x="258239" y="59904"/>
                      </a:moveTo>
                      <a:lnTo>
                        <a:pt x="262468" y="57331"/>
                      </a:lnTo>
                      <a:lnTo>
                        <a:pt x="266537" y="54360"/>
                      </a:lnTo>
                      <a:lnTo>
                        <a:pt x="272306" y="55275"/>
                      </a:lnTo>
                      <a:lnTo>
                        <a:pt x="277524" y="55045"/>
                      </a:lnTo>
                      <a:lnTo>
                        <a:pt x="275194" y="50959"/>
                      </a:lnTo>
                      <a:lnTo>
                        <a:pt x="279471" y="50000"/>
                      </a:lnTo>
                      <a:lnTo>
                        <a:pt x="277325" y="46490"/>
                      </a:lnTo>
                      <a:lnTo>
                        <a:pt x="273279" y="47039"/>
                      </a:lnTo>
                      <a:lnTo>
                        <a:pt x="269800" y="42898"/>
                      </a:lnTo>
                      <a:lnTo>
                        <a:pt x="265715" y="42806"/>
                      </a:lnTo>
                      <a:lnTo>
                        <a:pt x="268484" y="45950"/>
                      </a:lnTo>
                      <a:lnTo>
                        <a:pt x="261733" y="44564"/>
                      </a:lnTo>
                      <a:lnTo>
                        <a:pt x="265308" y="47407"/>
                      </a:lnTo>
                      <a:lnTo>
                        <a:pt x="259260" y="48125"/>
                      </a:lnTo>
                      <a:lnTo>
                        <a:pt x="254456" y="48772"/>
                      </a:lnTo>
                      <a:lnTo>
                        <a:pt x="259874" y="50047"/>
                      </a:lnTo>
                      <a:lnTo>
                        <a:pt x="254018" y="50975"/>
                      </a:lnTo>
                      <a:lnTo>
                        <a:pt x="258949" y="51925"/>
                      </a:lnTo>
                      <a:lnTo>
                        <a:pt x="254393" y="53324"/>
                      </a:lnTo>
                      <a:lnTo>
                        <a:pt x="258262" y="54918"/>
                      </a:lnTo>
                      <a:lnTo>
                        <a:pt x="254145" y="56859"/>
                      </a:lnTo>
                      <a:lnTo>
                        <a:pt x="260617" y="57711"/>
                      </a:lnTo>
                      <a:close/>
                      <a:moveTo>
                        <a:pt x="265667" y="60545"/>
                      </a:moveTo>
                      <a:lnTo>
                        <a:pt x="269178" y="58282"/>
                      </a:lnTo>
                      <a:lnTo>
                        <a:pt x="264909" y="59266"/>
                      </a:lnTo>
                      <a:close/>
                      <a:moveTo>
                        <a:pt x="290163" y="31751"/>
                      </a:moveTo>
                      <a:lnTo>
                        <a:pt x="294559" y="30017"/>
                      </a:lnTo>
                      <a:lnTo>
                        <a:pt x="289596" y="28056"/>
                      </a:lnTo>
                      <a:close/>
                      <a:moveTo>
                        <a:pt x="298334" y="28331"/>
                      </a:moveTo>
                      <a:lnTo>
                        <a:pt x="299379" y="24224"/>
                      </a:lnTo>
                      <a:lnTo>
                        <a:pt x="295166" y="27191"/>
                      </a:lnTo>
                      <a:close/>
                      <a:moveTo>
                        <a:pt x="299554" y="37468"/>
                      </a:moveTo>
                      <a:lnTo>
                        <a:pt x="304717" y="36411"/>
                      </a:lnTo>
                      <a:lnTo>
                        <a:pt x="307326" y="33259"/>
                      </a:lnTo>
                      <a:lnTo>
                        <a:pt x="311020" y="31443"/>
                      </a:lnTo>
                      <a:lnTo>
                        <a:pt x="305945" y="29886"/>
                      </a:lnTo>
                      <a:lnTo>
                        <a:pt x="300400" y="29453"/>
                      </a:lnTo>
                      <a:lnTo>
                        <a:pt x="296155" y="30216"/>
                      </a:lnTo>
                      <a:lnTo>
                        <a:pt x="292269" y="31503"/>
                      </a:lnTo>
                      <a:lnTo>
                        <a:pt x="294575" y="35032"/>
                      </a:lnTo>
                      <a:lnTo>
                        <a:pt x="298836" y="37326"/>
                      </a:lnTo>
                      <a:close/>
                      <a:moveTo>
                        <a:pt x="306632" y="36087"/>
                      </a:moveTo>
                      <a:lnTo>
                        <a:pt x="311172" y="35418"/>
                      </a:lnTo>
                      <a:lnTo>
                        <a:pt x="315632" y="32057"/>
                      </a:lnTo>
                      <a:lnTo>
                        <a:pt x="310182" y="33104"/>
                      </a:lnTo>
                      <a:lnTo>
                        <a:pt x="305993" y="35589"/>
                      </a:lnTo>
                      <a:close/>
                      <a:moveTo>
                        <a:pt x="263808" y="65995"/>
                      </a:moveTo>
                      <a:lnTo>
                        <a:pt x="267957" y="64284"/>
                      </a:lnTo>
                      <a:lnTo>
                        <a:pt x="263018" y="62129"/>
                      </a:lnTo>
                      <a:close/>
                      <a:moveTo>
                        <a:pt x="315233" y="30047"/>
                      </a:moveTo>
                      <a:lnTo>
                        <a:pt x="320196" y="28630"/>
                      </a:lnTo>
                      <a:lnTo>
                        <a:pt x="314802" y="26917"/>
                      </a:lnTo>
                      <a:lnTo>
                        <a:pt x="310996" y="25143"/>
                      </a:lnTo>
                      <a:lnTo>
                        <a:pt x="306320" y="24393"/>
                      </a:lnTo>
                      <a:lnTo>
                        <a:pt x="310039" y="26927"/>
                      </a:lnTo>
                      <a:lnTo>
                        <a:pt x="314658" y="29846"/>
                      </a:lnTo>
                      <a:close/>
                      <a:moveTo>
                        <a:pt x="329970" y="30448"/>
                      </a:moveTo>
                      <a:lnTo>
                        <a:pt x="334862" y="29920"/>
                      </a:lnTo>
                      <a:lnTo>
                        <a:pt x="334000" y="25457"/>
                      </a:lnTo>
                      <a:lnTo>
                        <a:pt x="329755" y="25028"/>
                      </a:lnTo>
                      <a:lnTo>
                        <a:pt x="326005" y="26471"/>
                      </a:lnTo>
                      <a:lnTo>
                        <a:pt x="328542" y="30005"/>
                      </a:lnTo>
                      <a:close/>
                      <a:moveTo>
                        <a:pt x="336385" y="33540"/>
                      </a:moveTo>
                      <a:lnTo>
                        <a:pt x="341245" y="31460"/>
                      </a:lnTo>
                      <a:lnTo>
                        <a:pt x="336114" y="30433"/>
                      </a:lnTo>
                      <a:close/>
                      <a:moveTo>
                        <a:pt x="331757" y="37381"/>
                      </a:moveTo>
                      <a:lnTo>
                        <a:pt x="334518" y="34041"/>
                      </a:lnTo>
                      <a:lnTo>
                        <a:pt x="330489" y="34432"/>
                      </a:lnTo>
                      <a:close/>
                      <a:moveTo>
                        <a:pt x="361432" y="18527"/>
                      </a:moveTo>
                      <a:lnTo>
                        <a:pt x="365597" y="18126"/>
                      </a:lnTo>
                      <a:lnTo>
                        <a:pt x="369586" y="17488"/>
                      </a:lnTo>
                      <a:lnTo>
                        <a:pt x="374493" y="16540"/>
                      </a:lnTo>
                      <a:lnTo>
                        <a:pt x="379384" y="16151"/>
                      </a:lnTo>
                      <a:lnTo>
                        <a:pt x="382512" y="13493"/>
                      </a:lnTo>
                      <a:lnTo>
                        <a:pt x="386677" y="11371"/>
                      </a:lnTo>
                      <a:lnTo>
                        <a:pt x="384100" y="7743"/>
                      </a:lnTo>
                      <a:lnTo>
                        <a:pt x="379289" y="9050"/>
                      </a:lnTo>
                      <a:lnTo>
                        <a:pt x="378763" y="13196"/>
                      </a:lnTo>
                      <a:lnTo>
                        <a:pt x="374972" y="11591"/>
                      </a:lnTo>
                      <a:lnTo>
                        <a:pt x="370831" y="13921"/>
                      </a:lnTo>
                      <a:lnTo>
                        <a:pt x="366331" y="12665"/>
                      </a:lnTo>
                      <a:lnTo>
                        <a:pt x="362341" y="14022"/>
                      </a:lnTo>
                      <a:lnTo>
                        <a:pt x="357442" y="13682"/>
                      </a:lnTo>
                      <a:lnTo>
                        <a:pt x="361328" y="14700"/>
                      </a:lnTo>
                      <a:close/>
                      <a:moveTo>
                        <a:pt x="431759" y="6017"/>
                      </a:moveTo>
                      <a:lnTo>
                        <a:pt x="436131" y="4847"/>
                      </a:lnTo>
                      <a:lnTo>
                        <a:pt x="440712" y="4943"/>
                      </a:lnTo>
                      <a:lnTo>
                        <a:pt x="445180" y="3285"/>
                      </a:lnTo>
                      <a:lnTo>
                        <a:pt x="438437" y="3913"/>
                      </a:lnTo>
                      <a:lnTo>
                        <a:pt x="434624" y="1066"/>
                      </a:lnTo>
                      <a:lnTo>
                        <a:pt x="430610" y="-2"/>
                      </a:lnTo>
                      <a:lnTo>
                        <a:pt x="434624" y="2079"/>
                      </a:lnTo>
                      <a:lnTo>
                        <a:pt x="430554" y="1661"/>
                      </a:lnTo>
                      <a:lnTo>
                        <a:pt x="426333" y="1323"/>
                      </a:lnTo>
                      <a:lnTo>
                        <a:pt x="430674" y="3245"/>
                      </a:lnTo>
                      <a:close/>
                      <a:moveTo>
                        <a:pt x="384371" y="23924"/>
                      </a:moveTo>
                      <a:lnTo>
                        <a:pt x="388593" y="22785"/>
                      </a:lnTo>
                      <a:lnTo>
                        <a:pt x="393899" y="19433"/>
                      </a:lnTo>
                      <a:lnTo>
                        <a:pt x="390930" y="16241"/>
                      </a:lnTo>
                      <a:lnTo>
                        <a:pt x="387356" y="14261"/>
                      </a:lnTo>
                      <a:lnTo>
                        <a:pt x="390803" y="16661"/>
                      </a:lnTo>
                      <a:lnTo>
                        <a:pt x="386590" y="16762"/>
                      </a:lnTo>
                      <a:lnTo>
                        <a:pt x="382090" y="16535"/>
                      </a:lnTo>
                      <a:lnTo>
                        <a:pt x="378802" y="18882"/>
                      </a:lnTo>
                      <a:lnTo>
                        <a:pt x="382081" y="21573"/>
                      </a:lnTo>
                      <a:close/>
                      <a:moveTo>
                        <a:pt x="398902" y="6496"/>
                      </a:moveTo>
                      <a:lnTo>
                        <a:pt x="403139" y="5275"/>
                      </a:lnTo>
                      <a:lnTo>
                        <a:pt x="398750" y="3911"/>
                      </a:lnTo>
                      <a:lnTo>
                        <a:pt x="394641" y="4224"/>
                      </a:lnTo>
                      <a:lnTo>
                        <a:pt x="398902" y="6496"/>
                      </a:lnTo>
                      <a:close/>
                      <a:moveTo>
                        <a:pt x="398942" y="17588"/>
                      </a:moveTo>
                      <a:lnTo>
                        <a:pt x="403011" y="15420"/>
                      </a:lnTo>
                      <a:lnTo>
                        <a:pt x="400019" y="12571"/>
                      </a:lnTo>
                      <a:lnTo>
                        <a:pt x="395822" y="12502"/>
                      </a:lnTo>
                      <a:lnTo>
                        <a:pt x="391912" y="14979"/>
                      </a:lnTo>
                      <a:lnTo>
                        <a:pt x="396380" y="17481"/>
                      </a:lnTo>
                      <a:close/>
                      <a:moveTo>
                        <a:pt x="532335" y="38345"/>
                      </a:moveTo>
                      <a:lnTo>
                        <a:pt x="537761" y="36492"/>
                      </a:lnTo>
                      <a:lnTo>
                        <a:pt x="533612" y="36363"/>
                      </a:lnTo>
                      <a:lnTo>
                        <a:pt x="529646" y="38334"/>
                      </a:lnTo>
                      <a:close/>
                      <a:moveTo>
                        <a:pt x="5510" y="268268"/>
                      </a:moveTo>
                      <a:lnTo>
                        <a:pt x="2869" y="264860"/>
                      </a:lnTo>
                      <a:lnTo>
                        <a:pt x="5510" y="268268"/>
                      </a:lnTo>
                      <a:close/>
                      <a:moveTo>
                        <a:pt x="17311" y="260241"/>
                      </a:moveTo>
                      <a:lnTo>
                        <a:pt x="22114" y="259036"/>
                      </a:lnTo>
                      <a:lnTo>
                        <a:pt x="17606" y="256905"/>
                      </a:lnTo>
                      <a:close/>
                      <a:moveTo>
                        <a:pt x="131579" y="179852"/>
                      </a:moveTo>
                      <a:lnTo>
                        <a:pt x="135760" y="177984"/>
                      </a:lnTo>
                      <a:lnTo>
                        <a:pt x="140763" y="176109"/>
                      </a:lnTo>
                      <a:lnTo>
                        <a:pt x="134228" y="177601"/>
                      </a:lnTo>
                      <a:close/>
                      <a:moveTo>
                        <a:pt x="134084" y="180314"/>
                      </a:moveTo>
                      <a:lnTo>
                        <a:pt x="138896" y="178719"/>
                      </a:lnTo>
                      <a:lnTo>
                        <a:pt x="133997" y="179556"/>
                      </a:lnTo>
                      <a:close/>
                      <a:moveTo>
                        <a:pt x="73005" y="225939"/>
                      </a:moveTo>
                      <a:lnTo>
                        <a:pt x="73595" y="221622"/>
                      </a:lnTo>
                      <a:lnTo>
                        <a:pt x="67994" y="222667"/>
                      </a:lnTo>
                      <a:lnTo>
                        <a:pt x="70850" y="225907"/>
                      </a:lnTo>
                      <a:close/>
                      <a:moveTo>
                        <a:pt x="83585" y="222875"/>
                      </a:moveTo>
                      <a:lnTo>
                        <a:pt x="89928" y="221143"/>
                      </a:lnTo>
                      <a:lnTo>
                        <a:pt x="97381" y="219739"/>
                      </a:lnTo>
                      <a:lnTo>
                        <a:pt x="93423" y="218183"/>
                      </a:lnTo>
                      <a:lnTo>
                        <a:pt x="86274" y="216962"/>
                      </a:lnTo>
                      <a:lnTo>
                        <a:pt x="80968" y="219204"/>
                      </a:lnTo>
                      <a:lnTo>
                        <a:pt x="83585" y="222875"/>
                      </a:lnTo>
                      <a:close/>
                      <a:moveTo>
                        <a:pt x="41743" y="245990"/>
                      </a:moveTo>
                      <a:lnTo>
                        <a:pt x="47823" y="244530"/>
                      </a:lnTo>
                      <a:lnTo>
                        <a:pt x="43857" y="243780"/>
                      </a:lnTo>
                      <a:close/>
                      <a:moveTo>
                        <a:pt x="32782" y="251160"/>
                      </a:moveTo>
                      <a:lnTo>
                        <a:pt x="36876" y="250378"/>
                      </a:lnTo>
                      <a:lnTo>
                        <a:pt x="31681" y="250466"/>
                      </a:lnTo>
                      <a:close/>
                      <a:moveTo>
                        <a:pt x="35910" y="253059"/>
                      </a:moveTo>
                      <a:lnTo>
                        <a:pt x="41695" y="251847"/>
                      </a:lnTo>
                      <a:lnTo>
                        <a:pt x="37354" y="250714"/>
                      </a:lnTo>
                      <a:lnTo>
                        <a:pt x="31362" y="251871"/>
                      </a:lnTo>
                      <a:lnTo>
                        <a:pt x="35910" y="253059"/>
                      </a:lnTo>
                      <a:close/>
                      <a:moveTo>
                        <a:pt x="30915" y="253993"/>
                      </a:moveTo>
                      <a:lnTo>
                        <a:pt x="34841" y="253251"/>
                      </a:lnTo>
                      <a:lnTo>
                        <a:pt x="30493" y="252684"/>
                      </a:lnTo>
                      <a:close/>
                      <a:moveTo>
                        <a:pt x="22026" y="258389"/>
                      </a:moveTo>
                      <a:lnTo>
                        <a:pt x="28976" y="255397"/>
                      </a:lnTo>
                      <a:lnTo>
                        <a:pt x="23870" y="253227"/>
                      </a:lnTo>
                      <a:lnTo>
                        <a:pt x="23431" y="257655"/>
                      </a:lnTo>
                      <a:close/>
                      <a:moveTo>
                        <a:pt x="60334" y="237684"/>
                      </a:moveTo>
                      <a:lnTo>
                        <a:pt x="64890" y="236184"/>
                      </a:lnTo>
                      <a:lnTo>
                        <a:pt x="62584" y="232370"/>
                      </a:lnTo>
                      <a:lnTo>
                        <a:pt x="58651" y="234197"/>
                      </a:lnTo>
                      <a:close/>
                      <a:moveTo>
                        <a:pt x="82867" y="231005"/>
                      </a:moveTo>
                      <a:lnTo>
                        <a:pt x="81223" y="227335"/>
                      </a:lnTo>
                      <a:lnTo>
                        <a:pt x="82867" y="231005"/>
                      </a:lnTo>
                      <a:close/>
                      <a:moveTo>
                        <a:pt x="77968" y="215757"/>
                      </a:moveTo>
                      <a:lnTo>
                        <a:pt x="82588" y="215749"/>
                      </a:lnTo>
                      <a:lnTo>
                        <a:pt x="88819" y="215047"/>
                      </a:lnTo>
                      <a:lnTo>
                        <a:pt x="83936" y="214449"/>
                      </a:lnTo>
                      <a:lnTo>
                        <a:pt x="77321" y="215223"/>
                      </a:lnTo>
                      <a:close/>
                      <a:moveTo>
                        <a:pt x="86633" y="216787"/>
                      </a:moveTo>
                      <a:lnTo>
                        <a:pt x="90862" y="216172"/>
                      </a:lnTo>
                      <a:lnTo>
                        <a:pt x="86537" y="216451"/>
                      </a:lnTo>
                      <a:close/>
                      <a:moveTo>
                        <a:pt x="145112" y="187535"/>
                      </a:moveTo>
                      <a:lnTo>
                        <a:pt x="141409" y="185676"/>
                      </a:lnTo>
                      <a:lnTo>
                        <a:pt x="145112" y="187535"/>
                      </a:lnTo>
                      <a:close/>
                      <a:moveTo>
                        <a:pt x="141074" y="213292"/>
                      </a:moveTo>
                      <a:lnTo>
                        <a:pt x="145423" y="211401"/>
                      </a:lnTo>
                      <a:lnTo>
                        <a:pt x="141290" y="211608"/>
                      </a:lnTo>
                      <a:close/>
                      <a:moveTo>
                        <a:pt x="1105" y="294566"/>
                      </a:moveTo>
                      <a:lnTo>
                        <a:pt x="4864" y="292779"/>
                      </a:lnTo>
                      <a:lnTo>
                        <a:pt x="1465" y="289707"/>
                      </a:lnTo>
                      <a:lnTo>
                        <a:pt x="124" y="294024"/>
                      </a:lnTo>
                      <a:close/>
                      <a:moveTo>
                        <a:pt x="2590" y="272712"/>
                      </a:moveTo>
                      <a:lnTo>
                        <a:pt x="7337" y="270414"/>
                      </a:lnTo>
                      <a:lnTo>
                        <a:pt x="2222" y="268658"/>
                      </a:lnTo>
                      <a:lnTo>
                        <a:pt x="2590" y="272712"/>
                      </a:lnTo>
                      <a:close/>
                      <a:moveTo>
                        <a:pt x="10505" y="311027"/>
                      </a:moveTo>
                      <a:lnTo>
                        <a:pt x="6587" y="308163"/>
                      </a:lnTo>
                      <a:lnTo>
                        <a:pt x="10505" y="311027"/>
                      </a:lnTo>
                      <a:close/>
                      <a:moveTo>
                        <a:pt x="10202" y="309264"/>
                      </a:moveTo>
                      <a:lnTo>
                        <a:pt x="7377" y="306160"/>
                      </a:lnTo>
                      <a:lnTo>
                        <a:pt x="2199" y="303734"/>
                      </a:lnTo>
                      <a:lnTo>
                        <a:pt x="5079" y="306639"/>
                      </a:lnTo>
                      <a:lnTo>
                        <a:pt x="10202" y="309264"/>
                      </a:lnTo>
                      <a:close/>
                      <a:moveTo>
                        <a:pt x="17846" y="313341"/>
                      </a:moveTo>
                      <a:lnTo>
                        <a:pt x="22082" y="311713"/>
                      </a:lnTo>
                      <a:lnTo>
                        <a:pt x="22250" y="305649"/>
                      </a:lnTo>
                      <a:lnTo>
                        <a:pt x="16840" y="307891"/>
                      </a:lnTo>
                      <a:lnTo>
                        <a:pt x="13098" y="309926"/>
                      </a:lnTo>
                      <a:lnTo>
                        <a:pt x="17846" y="313341"/>
                      </a:lnTo>
                      <a:close/>
                      <a:moveTo>
                        <a:pt x="9356" y="314554"/>
                      </a:moveTo>
                      <a:lnTo>
                        <a:pt x="7233" y="310429"/>
                      </a:lnTo>
                      <a:lnTo>
                        <a:pt x="9356" y="314554"/>
                      </a:lnTo>
                      <a:close/>
                      <a:moveTo>
                        <a:pt x="7712" y="321025"/>
                      </a:moveTo>
                      <a:lnTo>
                        <a:pt x="8367" y="316309"/>
                      </a:lnTo>
                      <a:lnTo>
                        <a:pt x="5111" y="313597"/>
                      </a:lnTo>
                      <a:lnTo>
                        <a:pt x="5351" y="317602"/>
                      </a:lnTo>
                      <a:lnTo>
                        <a:pt x="7712" y="321025"/>
                      </a:lnTo>
                      <a:close/>
                      <a:moveTo>
                        <a:pt x="12276" y="326355"/>
                      </a:moveTo>
                      <a:lnTo>
                        <a:pt x="10848" y="322581"/>
                      </a:lnTo>
                      <a:lnTo>
                        <a:pt x="12276" y="326355"/>
                      </a:lnTo>
                      <a:close/>
                      <a:moveTo>
                        <a:pt x="14303" y="334829"/>
                      </a:moveTo>
                      <a:lnTo>
                        <a:pt x="10521" y="330440"/>
                      </a:lnTo>
                      <a:lnTo>
                        <a:pt x="12356" y="334119"/>
                      </a:lnTo>
                      <a:close/>
                      <a:moveTo>
                        <a:pt x="18923" y="329762"/>
                      </a:moveTo>
                      <a:lnTo>
                        <a:pt x="22282" y="326610"/>
                      </a:lnTo>
                      <a:lnTo>
                        <a:pt x="18963" y="324384"/>
                      </a:lnTo>
                      <a:lnTo>
                        <a:pt x="15252" y="326195"/>
                      </a:lnTo>
                      <a:lnTo>
                        <a:pt x="18923" y="329762"/>
                      </a:lnTo>
                      <a:close/>
                      <a:moveTo>
                        <a:pt x="16960" y="334190"/>
                      </a:moveTo>
                      <a:lnTo>
                        <a:pt x="18340" y="329850"/>
                      </a:lnTo>
                      <a:lnTo>
                        <a:pt x="13330" y="326850"/>
                      </a:lnTo>
                      <a:lnTo>
                        <a:pt x="13864" y="332164"/>
                      </a:lnTo>
                      <a:close/>
                      <a:moveTo>
                        <a:pt x="10489" y="339576"/>
                      </a:moveTo>
                      <a:lnTo>
                        <a:pt x="11957" y="335539"/>
                      </a:lnTo>
                      <a:lnTo>
                        <a:pt x="10489" y="339576"/>
                      </a:lnTo>
                      <a:close/>
                      <a:moveTo>
                        <a:pt x="13609" y="353133"/>
                      </a:moveTo>
                      <a:lnTo>
                        <a:pt x="13816" y="348122"/>
                      </a:lnTo>
                      <a:lnTo>
                        <a:pt x="10521" y="351122"/>
                      </a:lnTo>
                      <a:close/>
                      <a:moveTo>
                        <a:pt x="24963" y="355407"/>
                      </a:moveTo>
                      <a:lnTo>
                        <a:pt x="21085" y="353093"/>
                      </a:lnTo>
                      <a:lnTo>
                        <a:pt x="24963" y="355407"/>
                      </a:lnTo>
                      <a:close/>
                      <a:moveTo>
                        <a:pt x="69247" y="388663"/>
                      </a:moveTo>
                      <a:lnTo>
                        <a:pt x="73340" y="387259"/>
                      </a:lnTo>
                      <a:lnTo>
                        <a:pt x="79181" y="386405"/>
                      </a:lnTo>
                      <a:lnTo>
                        <a:pt x="82221" y="382504"/>
                      </a:lnTo>
                      <a:lnTo>
                        <a:pt x="86075" y="384850"/>
                      </a:lnTo>
                      <a:lnTo>
                        <a:pt x="90272" y="380820"/>
                      </a:lnTo>
                      <a:lnTo>
                        <a:pt x="95330" y="378147"/>
                      </a:lnTo>
                      <a:lnTo>
                        <a:pt x="102017" y="373136"/>
                      </a:lnTo>
                      <a:lnTo>
                        <a:pt x="104754" y="369625"/>
                      </a:lnTo>
                      <a:lnTo>
                        <a:pt x="109294" y="367974"/>
                      </a:lnTo>
                      <a:lnTo>
                        <a:pt x="105703" y="366083"/>
                      </a:lnTo>
                      <a:lnTo>
                        <a:pt x="111177" y="365604"/>
                      </a:lnTo>
                      <a:lnTo>
                        <a:pt x="115445" y="362859"/>
                      </a:lnTo>
                      <a:lnTo>
                        <a:pt x="110866" y="362596"/>
                      </a:lnTo>
                      <a:lnTo>
                        <a:pt x="114496" y="360458"/>
                      </a:lnTo>
                      <a:lnTo>
                        <a:pt x="118932" y="359444"/>
                      </a:lnTo>
                      <a:lnTo>
                        <a:pt x="118972" y="355167"/>
                      </a:lnTo>
                      <a:lnTo>
                        <a:pt x="123241" y="356380"/>
                      </a:lnTo>
                      <a:lnTo>
                        <a:pt x="127422" y="358606"/>
                      </a:lnTo>
                      <a:lnTo>
                        <a:pt x="131739" y="355886"/>
                      </a:lnTo>
                      <a:lnTo>
                        <a:pt x="135680" y="353252"/>
                      </a:lnTo>
                      <a:lnTo>
                        <a:pt x="136566" y="348832"/>
                      </a:lnTo>
                      <a:lnTo>
                        <a:pt x="139040" y="344475"/>
                      </a:lnTo>
                      <a:lnTo>
                        <a:pt x="134220" y="341922"/>
                      </a:lnTo>
                      <a:lnTo>
                        <a:pt x="136646" y="338659"/>
                      </a:lnTo>
                      <a:lnTo>
                        <a:pt x="132137" y="334629"/>
                      </a:lnTo>
                      <a:lnTo>
                        <a:pt x="137140" y="336704"/>
                      </a:lnTo>
                      <a:lnTo>
                        <a:pt x="136749" y="340701"/>
                      </a:lnTo>
                      <a:lnTo>
                        <a:pt x="141641" y="339728"/>
                      </a:lnTo>
                      <a:lnTo>
                        <a:pt x="138952" y="335738"/>
                      </a:lnTo>
                      <a:lnTo>
                        <a:pt x="137579" y="331509"/>
                      </a:lnTo>
                      <a:lnTo>
                        <a:pt x="141433" y="329044"/>
                      </a:lnTo>
                      <a:lnTo>
                        <a:pt x="143955" y="332459"/>
                      </a:lnTo>
                      <a:lnTo>
                        <a:pt x="140643" y="335124"/>
                      </a:lnTo>
                      <a:lnTo>
                        <a:pt x="142407" y="340039"/>
                      </a:lnTo>
                      <a:lnTo>
                        <a:pt x="142806" y="345257"/>
                      </a:lnTo>
                      <a:lnTo>
                        <a:pt x="146380" y="347715"/>
                      </a:lnTo>
                      <a:lnTo>
                        <a:pt x="147529" y="352207"/>
                      </a:lnTo>
                      <a:lnTo>
                        <a:pt x="151575" y="351625"/>
                      </a:lnTo>
                      <a:lnTo>
                        <a:pt x="155915" y="352478"/>
                      </a:lnTo>
                      <a:lnTo>
                        <a:pt x="159793" y="353843"/>
                      </a:lnTo>
                      <a:lnTo>
                        <a:pt x="163559" y="357505"/>
                      </a:lnTo>
                      <a:lnTo>
                        <a:pt x="165338" y="361375"/>
                      </a:lnTo>
                      <a:lnTo>
                        <a:pt x="169065" y="358918"/>
                      </a:lnTo>
                      <a:lnTo>
                        <a:pt x="170852" y="354808"/>
                      </a:lnTo>
                      <a:lnTo>
                        <a:pt x="171761" y="349949"/>
                      </a:lnTo>
                      <a:lnTo>
                        <a:pt x="170182" y="345449"/>
                      </a:lnTo>
                      <a:lnTo>
                        <a:pt x="168626" y="341555"/>
                      </a:lnTo>
                      <a:lnTo>
                        <a:pt x="169495" y="337430"/>
                      </a:lnTo>
                      <a:lnTo>
                        <a:pt x="173246" y="335818"/>
                      </a:lnTo>
                      <a:lnTo>
                        <a:pt x="171339" y="331621"/>
                      </a:lnTo>
                      <a:lnTo>
                        <a:pt x="175480" y="329842"/>
                      </a:lnTo>
                      <a:lnTo>
                        <a:pt x="179637" y="328541"/>
                      </a:lnTo>
                      <a:lnTo>
                        <a:pt x="183355" y="325804"/>
                      </a:lnTo>
                      <a:lnTo>
                        <a:pt x="186347" y="320435"/>
                      </a:lnTo>
                      <a:lnTo>
                        <a:pt x="184935" y="316509"/>
                      </a:lnTo>
                      <a:lnTo>
                        <a:pt x="186962" y="310804"/>
                      </a:lnTo>
                      <a:lnTo>
                        <a:pt x="184289" y="306886"/>
                      </a:lnTo>
                      <a:lnTo>
                        <a:pt x="181265" y="304125"/>
                      </a:lnTo>
                      <a:lnTo>
                        <a:pt x="179469" y="300551"/>
                      </a:lnTo>
                      <a:lnTo>
                        <a:pt x="176373" y="295707"/>
                      </a:lnTo>
                      <a:lnTo>
                        <a:pt x="181584" y="294566"/>
                      </a:lnTo>
                      <a:lnTo>
                        <a:pt x="187145" y="294255"/>
                      </a:lnTo>
                      <a:lnTo>
                        <a:pt x="189308" y="290154"/>
                      </a:lnTo>
                      <a:lnTo>
                        <a:pt x="190736" y="285343"/>
                      </a:lnTo>
                      <a:lnTo>
                        <a:pt x="182956" y="278936"/>
                      </a:lnTo>
                      <a:lnTo>
                        <a:pt x="177427" y="277555"/>
                      </a:lnTo>
                      <a:lnTo>
                        <a:pt x="172296" y="274260"/>
                      </a:lnTo>
                      <a:lnTo>
                        <a:pt x="172958" y="269696"/>
                      </a:lnTo>
                      <a:lnTo>
                        <a:pt x="173788" y="263313"/>
                      </a:lnTo>
                      <a:lnTo>
                        <a:pt x="174554" y="257855"/>
                      </a:lnTo>
                      <a:lnTo>
                        <a:pt x="167868" y="247466"/>
                      </a:lnTo>
                      <a:lnTo>
                        <a:pt x="169360" y="243357"/>
                      </a:lnTo>
                      <a:lnTo>
                        <a:pt x="167477" y="238689"/>
                      </a:lnTo>
                      <a:lnTo>
                        <a:pt x="170549" y="235745"/>
                      </a:lnTo>
                      <a:lnTo>
                        <a:pt x="164110" y="227630"/>
                      </a:lnTo>
                      <a:lnTo>
                        <a:pt x="169057" y="221311"/>
                      </a:lnTo>
                      <a:lnTo>
                        <a:pt x="170509" y="215478"/>
                      </a:lnTo>
                      <a:lnTo>
                        <a:pt x="178520" y="206358"/>
                      </a:lnTo>
                      <a:lnTo>
                        <a:pt x="183882" y="203829"/>
                      </a:lnTo>
                      <a:lnTo>
                        <a:pt x="190337" y="202704"/>
                      </a:lnTo>
                      <a:lnTo>
                        <a:pt x="202130" y="204188"/>
                      </a:lnTo>
                      <a:lnTo>
                        <a:pt x="208074" y="205337"/>
                      </a:lnTo>
                      <a:lnTo>
                        <a:pt x="211840" y="199695"/>
                      </a:lnTo>
                      <a:lnTo>
                        <a:pt x="209958" y="191629"/>
                      </a:lnTo>
                      <a:lnTo>
                        <a:pt x="204691" y="190280"/>
                      </a:lnTo>
                      <a:lnTo>
                        <a:pt x="199010" y="188070"/>
                      </a:lnTo>
                      <a:lnTo>
                        <a:pt x="208617" y="176054"/>
                      </a:lnTo>
                      <a:lnTo>
                        <a:pt x="212606" y="171976"/>
                      </a:lnTo>
                      <a:lnTo>
                        <a:pt x="216053" y="166479"/>
                      </a:lnTo>
                      <a:lnTo>
                        <a:pt x="215112" y="160383"/>
                      </a:lnTo>
                      <a:lnTo>
                        <a:pt x="215439" y="155212"/>
                      </a:lnTo>
                      <a:lnTo>
                        <a:pt x="215686" y="149435"/>
                      </a:lnTo>
                      <a:lnTo>
                        <a:pt x="213316" y="142767"/>
                      </a:lnTo>
                      <a:lnTo>
                        <a:pt x="224966" y="142163"/>
                      </a:lnTo>
                      <a:lnTo>
                        <a:pt x="234613" y="138448"/>
                      </a:lnTo>
                      <a:lnTo>
                        <a:pt x="231421" y="132632"/>
                      </a:lnTo>
                      <a:lnTo>
                        <a:pt x="236488" y="129460"/>
                      </a:lnTo>
                      <a:lnTo>
                        <a:pt x="240126" y="125393"/>
                      </a:lnTo>
                      <a:lnTo>
                        <a:pt x="244610" y="120293"/>
                      </a:lnTo>
                      <a:lnTo>
                        <a:pt x="251888" y="116460"/>
                      </a:lnTo>
                      <a:lnTo>
                        <a:pt x="251608" y="111861"/>
                      </a:lnTo>
                      <a:lnTo>
                        <a:pt x="243669" y="105225"/>
                      </a:lnTo>
                      <a:lnTo>
                        <a:pt x="250347" y="102380"/>
                      </a:lnTo>
                      <a:lnTo>
                        <a:pt x="253188" y="99119"/>
                      </a:lnTo>
                      <a:lnTo>
                        <a:pt x="256124" y="91423"/>
                      </a:lnTo>
                      <a:lnTo>
                        <a:pt x="260106" y="89604"/>
                      </a:lnTo>
                      <a:lnTo>
                        <a:pt x="265340" y="87497"/>
                      </a:lnTo>
                      <a:lnTo>
                        <a:pt x="276104" y="87844"/>
                      </a:lnTo>
                      <a:lnTo>
                        <a:pt x="281609" y="89834"/>
                      </a:lnTo>
                      <a:lnTo>
                        <a:pt x="286141" y="83222"/>
                      </a:lnTo>
                      <a:lnTo>
                        <a:pt x="284697" y="79138"/>
                      </a:lnTo>
                      <a:lnTo>
                        <a:pt x="284067" y="73489"/>
                      </a:lnTo>
                      <a:lnTo>
                        <a:pt x="290019" y="72181"/>
                      </a:lnTo>
                      <a:lnTo>
                        <a:pt x="295102" y="74341"/>
                      </a:lnTo>
                      <a:lnTo>
                        <a:pt x="303033" y="74053"/>
                      </a:lnTo>
                      <a:lnTo>
                        <a:pt x="324449" y="78691"/>
                      </a:lnTo>
                      <a:lnTo>
                        <a:pt x="330497" y="74805"/>
                      </a:lnTo>
                      <a:lnTo>
                        <a:pt x="325885" y="73653"/>
                      </a:lnTo>
                      <a:lnTo>
                        <a:pt x="329101" y="69760"/>
                      </a:lnTo>
                      <a:lnTo>
                        <a:pt x="331335" y="65829"/>
                      </a:lnTo>
                      <a:lnTo>
                        <a:pt x="328414" y="61398"/>
                      </a:lnTo>
                      <a:lnTo>
                        <a:pt x="324082" y="58813"/>
                      </a:lnTo>
                      <a:lnTo>
                        <a:pt x="334774" y="58401"/>
                      </a:lnTo>
                      <a:lnTo>
                        <a:pt x="345944" y="59086"/>
                      </a:lnTo>
                      <a:lnTo>
                        <a:pt x="343607" y="54601"/>
                      </a:lnTo>
                      <a:lnTo>
                        <a:pt x="349328" y="51144"/>
                      </a:lnTo>
                      <a:lnTo>
                        <a:pt x="357115" y="52161"/>
                      </a:lnTo>
                      <a:lnTo>
                        <a:pt x="365828" y="57927"/>
                      </a:lnTo>
                      <a:lnTo>
                        <a:pt x="370839" y="61390"/>
                      </a:lnTo>
                      <a:lnTo>
                        <a:pt x="375164" y="65111"/>
                      </a:lnTo>
                      <a:lnTo>
                        <a:pt x="379145" y="67672"/>
                      </a:lnTo>
                      <a:lnTo>
                        <a:pt x="386039" y="69137"/>
                      </a:lnTo>
                      <a:lnTo>
                        <a:pt x="391409" y="69085"/>
                      </a:lnTo>
                      <a:lnTo>
                        <a:pt x="400058" y="69003"/>
                      </a:lnTo>
                      <a:lnTo>
                        <a:pt x="405093" y="68619"/>
                      </a:lnTo>
                      <a:lnTo>
                        <a:pt x="408660" y="64843"/>
                      </a:lnTo>
                      <a:lnTo>
                        <a:pt x="413471" y="66473"/>
                      </a:lnTo>
                      <a:lnTo>
                        <a:pt x="417636" y="67996"/>
                      </a:lnTo>
                      <a:lnTo>
                        <a:pt x="425759" y="69299"/>
                      </a:lnTo>
                      <a:lnTo>
                        <a:pt x="429884" y="70615"/>
                      </a:lnTo>
                      <a:lnTo>
                        <a:pt x="433850" y="71150"/>
                      </a:lnTo>
                      <a:lnTo>
                        <a:pt x="436658" y="67105"/>
                      </a:lnTo>
                      <a:lnTo>
                        <a:pt x="443528" y="62868"/>
                      </a:lnTo>
                      <a:lnTo>
                        <a:pt x="448212" y="61079"/>
                      </a:lnTo>
                      <a:lnTo>
                        <a:pt x="447454" y="56996"/>
                      </a:lnTo>
                      <a:lnTo>
                        <a:pt x="446145" y="52788"/>
                      </a:lnTo>
                      <a:lnTo>
                        <a:pt x="448396" y="48772"/>
                      </a:lnTo>
                      <a:lnTo>
                        <a:pt x="447326" y="44510"/>
                      </a:lnTo>
                      <a:lnTo>
                        <a:pt x="448619" y="40404"/>
                      </a:lnTo>
                      <a:lnTo>
                        <a:pt x="453374" y="38203"/>
                      </a:lnTo>
                      <a:lnTo>
                        <a:pt x="456646" y="35786"/>
                      </a:lnTo>
                      <a:lnTo>
                        <a:pt x="462790" y="32337"/>
                      </a:lnTo>
                      <a:lnTo>
                        <a:pt x="467441" y="33264"/>
                      </a:lnTo>
                      <a:lnTo>
                        <a:pt x="472046" y="33707"/>
                      </a:lnTo>
                      <a:lnTo>
                        <a:pt x="476354" y="32522"/>
                      </a:lnTo>
                      <a:lnTo>
                        <a:pt x="480751" y="30627"/>
                      </a:lnTo>
                      <a:lnTo>
                        <a:pt x="485012" y="29572"/>
                      </a:lnTo>
                      <a:lnTo>
                        <a:pt x="489520" y="28814"/>
                      </a:lnTo>
                      <a:lnTo>
                        <a:pt x="494219" y="33048"/>
                      </a:lnTo>
                      <a:lnTo>
                        <a:pt x="499406" y="34748"/>
                      </a:lnTo>
                      <a:lnTo>
                        <a:pt x="517821" y="40094"/>
                      </a:lnTo>
                      <a:lnTo>
                        <a:pt x="523797" y="46348"/>
                      </a:lnTo>
                      <a:lnTo>
                        <a:pt x="514622" y="53666"/>
                      </a:lnTo>
                      <a:lnTo>
                        <a:pt x="516178" y="57923"/>
                      </a:lnTo>
                      <a:lnTo>
                        <a:pt x="520159" y="59406"/>
                      </a:lnTo>
                      <a:lnTo>
                        <a:pt x="524388" y="56875"/>
                      </a:lnTo>
                      <a:lnTo>
                        <a:pt x="524141" y="52882"/>
                      </a:lnTo>
                      <a:lnTo>
                        <a:pt x="529032" y="50675"/>
                      </a:lnTo>
                      <a:lnTo>
                        <a:pt x="532846" y="48925"/>
                      </a:lnTo>
                      <a:lnTo>
                        <a:pt x="538016" y="48440"/>
                      </a:lnTo>
                      <a:lnTo>
                        <a:pt x="540585" y="45358"/>
                      </a:lnTo>
                      <a:lnTo>
                        <a:pt x="538998" y="41606"/>
                      </a:lnTo>
                      <a:lnTo>
                        <a:pt x="546482" y="43131"/>
                      </a:lnTo>
                      <a:lnTo>
                        <a:pt x="552211" y="44550"/>
                      </a:lnTo>
                      <a:lnTo>
                        <a:pt x="558036" y="43963"/>
                      </a:lnTo>
                      <a:lnTo>
                        <a:pt x="555435" y="39522"/>
                      </a:lnTo>
                      <a:lnTo>
                        <a:pt x="550942" y="38112"/>
                      </a:lnTo>
                      <a:lnTo>
                        <a:pt x="546666" y="36383"/>
                      </a:lnTo>
                      <a:lnTo>
                        <a:pt x="546187" y="40693"/>
                      </a:lnTo>
                      <a:lnTo>
                        <a:pt x="544256" y="36737"/>
                      </a:lnTo>
                      <a:lnTo>
                        <a:pt x="538567" y="34977"/>
                      </a:lnTo>
                      <a:lnTo>
                        <a:pt x="539301" y="39462"/>
                      </a:lnTo>
                      <a:lnTo>
                        <a:pt x="534809" y="40166"/>
                      </a:lnTo>
                      <a:lnTo>
                        <a:pt x="528793" y="39144"/>
                      </a:lnTo>
                      <a:lnTo>
                        <a:pt x="530101" y="34756"/>
                      </a:lnTo>
                      <a:lnTo>
                        <a:pt x="525928" y="34224"/>
                      </a:lnTo>
                      <a:lnTo>
                        <a:pt x="521356" y="35290"/>
                      </a:lnTo>
                      <a:lnTo>
                        <a:pt x="526902" y="32748"/>
                      </a:lnTo>
                      <a:lnTo>
                        <a:pt x="519505" y="30828"/>
                      </a:lnTo>
                      <a:lnTo>
                        <a:pt x="515212" y="30799"/>
                      </a:lnTo>
                      <a:lnTo>
                        <a:pt x="510137" y="29319"/>
                      </a:lnTo>
                      <a:lnTo>
                        <a:pt x="506100" y="28807"/>
                      </a:lnTo>
                      <a:lnTo>
                        <a:pt x="502358" y="26915"/>
                      </a:lnTo>
                      <a:lnTo>
                        <a:pt x="506388" y="26723"/>
                      </a:lnTo>
                      <a:lnTo>
                        <a:pt x="512196" y="27991"/>
                      </a:lnTo>
                      <a:lnTo>
                        <a:pt x="518276" y="28147"/>
                      </a:lnTo>
                      <a:lnTo>
                        <a:pt x="525138" y="28838"/>
                      </a:lnTo>
                      <a:lnTo>
                        <a:pt x="529160" y="29331"/>
                      </a:lnTo>
                      <a:lnTo>
                        <a:pt x="533883" y="29470"/>
                      </a:lnTo>
                      <a:lnTo>
                        <a:pt x="541056" y="27535"/>
                      </a:lnTo>
                      <a:lnTo>
                        <a:pt x="544958" y="24561"/>
                      </a:lnTo>
                      <a:lnTo>
                        <a:pt x="552554" y="24006"/>
                      </a:lnTo>
                      <a:lnTo>
                        <a:pt x="551557" y="19375"/>
                      </a:lnTo>
                      <a:lnTo>
                        <a:pt x="547128" y="19570"/>
                      </a:lnTo>
                      <a:lnTo>
                        <a:pt x="542620" y="17437"/>
                      </a:lnTo>
                      <a:lnTo>
                        <a:pt x="537442" y="16419"/>
                      </a:lnTo>
                      <a:lnTo>
                        <a:pt x="533117" y="17619"/>
                      </a:lnTo>
                      <a:lnTo>
                        <a:pt x="536444" y="15254"/>
                      </a:lnTo>
                      <a:lnTo>
                        <a:pt x="531322" y="13592"/>
                      </a:lnTo>
                      <a:lnTo>
                        <a:pt x="527484" y="12175"/>
                      </a:lnTo>
                      <a:lnTo>
                        <a:pt x="522545" y="14464"/>
                      </a:lnTo>
                      <a:lnTo>
                        <a:pt x="516728" y="12291"/>
                      </a:lnTo>
                      <a:lnTo>
                        <a:pt x="512834" y="13540"/>
                      </a:lnTo>
                      <a:lnTo>
                        <a:pt x="514742" y="10032"/>
                      </a:lnTo>
                      <a:lnTo>
                        <a:pt x="511063" y="8162"/>
                      </a:lnTo>
                      <a:lnTo>
                        <a:pt x="505422" y="7705"/>
                      </a:lnTo>
                      <a:lnTo>
                        <a:pt x="500666" y="8116"/>
                      </a:lnTo>
                      <a:lnTo>
                        <a:pt x="496565" y="11586"/>
                      </a:lnTo>
                      <a:lnTo>
                        <a:pt x="495400" y="16594"/>
                      </a:lnTo>
                      <a:lnTo>
                        <a:pt x="498568" y="19175"/>
                      </a:lnTo>
                      <a:lnTo>
                        <a:pt x="494498" y="18242"/>
                      </a:lnTo>
                      <a:lnTo>
                        <a:pt x="490182" y="18524"/>
                      </a:lnTo>
                      <a:lnTo>
                        <a:pt x="485642" y="18829"/>
                      </a:lnTo>
                      <a:lnTo>
                        <a:pt x="489424" y="15857"/>
                      </a:lnTo>
                      <a:lnTo>
                        <a:pt x="492312" y="12524"/>
                      </a:lnTo>
                      <a:lnTo>
                        <a:pt x="484309" y="13963"/>
                      </a:lnTo>
                      <a:lnTo>
                        <a:pt x="479402" y="14600"/>
                      </a:lnTo>
                      <a:lnTo>
                        <a:pt x="483575" y="13437"/>
                      </a:lnTo>
                      <a:lnTo>
                        <a:pt x="488195" y="11509"/>
                      </a:lnTo>
                      <a:lnTo>
                        <a:pt x="483831" y="10304"/>
                      </a:lnTo>
                      <a:lnTo>
                        <a:pt x="479713" y="9782"/>
                      </a:lnTo>
                      <a:lnTo>
                        <a:pt x="484054" y="9219"/>
                      </a:lnTo>
                      <a:lnTo>
                        <a:pt x="489902" y="9911"/>
                      </a:lnTo>
                      <a:lnTo>
                        <a:pt x="494028" y="7480"/>
                      </a:lnTo>
                      <a:lnTo>
                        <a:pt x="490333" y="4087"/>
                      </a:lnTo>
                      <a:lnTo>
                        <a:pt x="486647" y="1563"/>
                      </a:lnTo>
                      <a:lnTo>
                        <a:pt x="482586" y="2679"/>
                      </a:lnTo>
                      <a:lnTo>
                        <a:pt x="478469" y="2326"/>
                      </a:lnTo>
                      <a:lnTo>
                        <a:pt x="474854" y="564"/>
                      </a:lnTo>
                      <a:lnTo>
                        <a:pt x="474144" y="5379"/>
                      </a:lnTo>
                      <a:lnTo>
                        <a:pt x="468311" y="3239"/>
                      </a:lnTo>
                      <a:lnTo>
                        <a:pt x="464753" y="5987"/>
                      </a:lnTo>
                      <a:lnTo>
                        <a:pt x="470370" y="6994"/>
                      </a:lnTo>
                      <a:lnTo>
                        <a:pt x="474304" y="7772"/>
                      </a:lnTo>
                      <a:lnTo>
                        <a:pt x="478078" y="9532"/>
                      </a:lnTo>
                      <a:lnTo>
                        <a:pt x="471423" y="8697"/>
                      </a:lnTo>
                      <a:lnTo>
                        <a:pt x="466883" y="10981"/>
                      </a:lnTo>
                      <a:lnTo>
                        <a:pt x="469875" y="14786"/>
                      </a:lnTo>
                      <a:lnTo>
                        <a:pt x="465894" y="14419"/>
                      </a:lnTo>
                      <a:lnTo>
                        <a:pt x="468136" y="18281"/>
                      </a:lnTo>
                      <a:lnTo>
                        <a:pt x="462447" y="18349"/>
                      </a:lnTo>
                      <a:lnTo>
                        <a:pt x="458281" y="19596"/>
                      </a:lnTo>
                      <a:lnTo>
                        <a:pt x="456670" y="15739"/>
                      </a:lnTo>
                      <a:lnTo>
                        <a:pt x="450502" y="13722"/>
                      </a:lnTo>
                      <a:lnTo>
                        <a:pt x="457116" y="11067"/>
                      </a:lnTo>
                      <a:lnTo>
                        <a:pt x="456997" y="6827"/>
                      </a:lnTo>
                      <a:lnTo>
                        <a:pt x="453103" y="5452"/>
                      </a:lnTo>
                      <a:lnTo>
                        <a:pt x="449481" y="7610"/>
                      </a:lnTo>
                      <a:lnTo>
                        <a:pt x="445164" y="10520"/>
                      </a:lnTo>
                      <a:lnTo>
                        <a:pt x="442794" y="14185"/>
                      </a:lnTo>
                      <a:lnTo>
                        <a:pt x="438765" y="17347"/>
                      </a:lnTo>
                      <a:lnTo>
                        <a:pt x="435326" y="20355"/>
                      </a:lnTo>
                      <a:lnTo>
                        <a:pt x="433315" y="24496"/>
                      </a:lnTo>
                      <a:lnTo>
                        <a:pt x="430435" y="28245"/>
                      </a:lnTo>
                      <a:lnTo>
                        <a:pt x="426493" y="27437"/>
                      </a:lnTo>
                      <a:lnTo>
                        <a:pt x="423238" y="25047"/>
                      </a:lnTo>
                      <a:lnTo>
                        <a:pt x="427953" y="23329"/>
                      </a:lnTo>
                      <a:lnTo>
                        <a:pt x="428751" y="18612"/>
                      </a:lnTo>
                      <a:lnTo>
                        <a:pt x="424091" y="18000"/>
                      </a:lnTo>
                      <a:lnTo>
                        <a:pt x="427442" y="15347"/>
                      </a:lnTo>
                      <a:lnTo>
                        <a:pt x="431528" y="13024"/>
                      </a:lnTo>
                      <a:lnTo>
                        <a:pt x="435852" y="11478"/>
                      </a:lnTo>
                      <a:lnTo>
                        <a:pt x="439651" y="7808"/>
                      </a:lnTo>
                      <a:lnTo>
                        <a:pt x="435621" y="7292"/>
                      </a:lnTo>
                      <a:lnTo>
                        <a:pt x="430977" y="8042"/>
                      </a:lnTo>
                      <a:lnTo>
                        <a:pt x="426812" y="4733"/>
                      </a:lnTo>
                      <a:lnTo>
                        <a:pt x="427562" y="8864"/>
                      </a:lnTo>
                      <a:lnTo>
                        <a:pt x="424099" y="6851"/>
                      </a:lnTo>
                      <a:lnTo>
                        <a:pt x="418857" y="7617"/>
                      </a:lnTo>
                      <a:lnTo>
                        <a:pt x="414445" y="5127"/>
                      </a:lnTo>
                      <a:lnTo>
                        <a:pt x="409665" y="5011"/>
                      </a:lnTo>
                      <a:lnTo>
                        <a:pt x="413088" y="7302"/>
                      </a:lnTo>
                      <a:lnTo>
                        <a:pt x="408468" y="8968"/>
                      </a:lnTo>
                      <a:lnTo>
                        <a:pt x="404144" y="8627"/>
                      </a:lnTo>
                      <a:lnTo>
                        <a:pt x="411157" y="11012"/>
                      </a:lnTo>
                      <a:lnTo>
                        <a:pt x="415059" y="13779"/>
                      </a:lnTo>
                      <a:lnTo>
                        <a:pt x="410343" y="13252"/>
                      </a:lnTo>
                      <a:lnTo>
                        <a:pt x="405995" y="13035"/>
                      </a:lnTo>
                      <a:lnTo>
                        <a:pt x="403170" y="16269"/>
                      </a:lnTo>
                      <a:lnTo>
                        <a:pt x="408069" y="18294"/>
                      </a:lnTo>
                      <a:lnTo>
                        <a:pt x="403593" y="17946"/>
                      </a:lnTo>
                      <a:lnTo>
                        <a:pt x="398215" y="17884"/>
                      </a:lnTo>
                      <a:lnTo>
                        <a:pt x="392949" y="20759"/>
                      </a:lnTo>
                      <a:lnTo>
                        <a:pt x="389311" y="23697"/>
                      </a:lnTo>
                      <a:lnTo>
                        <a:pt x="390515" y="28066"/>
                      </a:lnTo>
                      <a:lnTo>
                        <a:pt x="385265" y="29001"/>
                      </a:lnTo>
                      <a:lnTo>
                        <a:pt x="390619" y="30731"/>
                      </a:lnTo>
                      <a:lnTo>
                        <a:pt x="386702" y="32669"/>
                      </a:lnTo>
                      <a:lnTo>
                        <a:pt x="381706" y="30199"/>
                      </a:lnTo>
                      <a:lnTo>
                        <a:pt x="376823" y="28882"/>
                      </a:lnTo>
                      <a:lnTo>
                        <a:pt x="371757" y="29679"/>
                      </a:lnTo>
                      <a:lnTo>
                        <a:pt x="367384" y="30655"/>
                      </a:lnTo>
                      <a:lnTo>
                        <a:pt x="371653" y="29226"/>
                      </a:lnTo>
                      <a:lnTo>
                        <a:pt x="377837" y="28553"/>
                      </a:lnTo>
                      <a:lnTo>
                        <a:pt x="373943" y="25335"/>
                      </a:lnTo>
                      <a:lnTo>
                        <a:pt x="367288" y="24281"/>
                      </a:lnTo>
                      <a:lnTo>
                        <a:pt x="371294" y="27659"/>
                      </a:lnTo>
                      <a:lnTo>
                        <a:pt x="366331" y="27649"/>
                      </a:lnTo>
                      <a:lnTo>
                        <a:pt x="364544" y="23491"/>
                      </a:lnTo>
                      <a:lnTo>
                        <a:pt x="360363" y="22876"/>
                      </a:lnTo>
                      <a:lnTo>
                        <a:pt x="356198" y="23728"/>
                      </a:lnTo>
                      <a:lnTo>
                        <a:pt x="351985" y="24241"/>
                      </a:lnTo>
                      <a:lnTo>
                        <a:pt x="347580" y="25290"/>
                      </a:lnTo>
                      <a:lnTo>
                        <a:pt x="342450" y="25396"/>
                      </a:lnTo>
                      <a:lnTo>
                        <a:pt x="348881" y="26542"/>
                      </a:lnTo>
                      <a:lnTo>
                        <a:pt x="355184" y="29894"/>
                      </a:lnTo>
                      <a:lnTo>
                        <a:pt x="359653" y="29220"/>
                      </a:lnTo>
                      <a:lnTo>
                        <a:pt x="362413" y="33219"/>
                      </a:lnTo>
                      <a:lnTo>
                        <a:pt x="358631" y="31925"/>
                      </a:lnTo>
                      <a:lnTo>
                        <a:pt x="362118" y="35279"/>
                      </a:lnTo>
                      <a:lnTo>
                        <a:pt x="365445" y="38522"/>
                      </a:lnTo>
                      <a:lnTo>
                        <a:pt x="360905" y="37670"/>
                      </a:lnTo>
                      <a:lnTo>
                        <a:pt x="356780" y="34774"/>
                      </a:lnTo>
                      <a:lnTo>
                        <a:pt x="352519" y="33750"/>
                      </a:lnTo>
                      <a:lnTo>
                        <a:pt x="349224" y="31244"/>
                      </a:lnTo>
                      <a:lnTo>
                        <a:pt x="344779" y="31081"/>
                      </a:lnTo>
                      <a:lnTo>
                        <a:pt x="345362" y="35518"/>
                      </a:lnTo>
                      <a:lnTo>
                        <a:pt x="341030" y="35336"/>
                      </a:lnTo>
                      <a:lnTo>
                        <a:pt x="337335" y="33631"/>
                      </a:lnTo>
                      <a:lnTo>
                        <a:pt x="334223" y="37346"/>
                      </a:lnTo>
                      <a:lnTo>
                        <a:pt x="329939" y="38007"/>
                      </a:lnTo>
                      <a:lnTo>
                        <a:pt x="330433" y="42421"/>
                      </a:lnTo>
                      <a:lnTo>
                        <a:pt x="335452" y="45084"/>
                      </a:lnTo>
                      <a:lnTo>
                        <a:pt x="329125" y="43097"/>
                      </a:lnTo>
                      <a:lnTo>
                        <a:pt x="327744" y="46942"/>
                      </a:lnTo>
                      <a:lnTo>
                        <a:pt x="321856" y="50497"/>
                      </a:lnTo>
                      <a:lnTo>
                        <a:pt x="324497" y="46250"/>
                      </a:lnTo>
                      <a:lnTo>
                        <a:pt x="327505" y="42369"/>
                      </a:lnTo>
                      <a:lnTo>
                        <a:pt x="325981" y="37439"/>
                      </a:lnTo>
                      <a:lnTo>
                        <a:pt x="325925" y="33052"/>
                      </a:lnTo>
                      <a:lnTo>
                        <a:pt x="322103" y="34427"/>
                      </a:lnTo>
                      <a:lnTo>
                        <a:pt x="318920" y="37970"/>
                      </a:lnTo>
                      <a:lnTo>
                        <a:pt x="315042" y="39558"/>
                      </a:lnTo>
                      <a:lnTo>
                        <a:pt x="318784" y="42703"/>
                      </a:lnTo>
                      <a:lnTo>
                        <a:pt x="323188" y="43264"/>
                      </a:lnTo>
                      <a:lnTo>
                        <a:pt x="315353" y="42478"/>
                      </a:lnTo>
                      <a:lnTo>
                        <a:pt x="313422" y="46901"/>
                      </a:lnTo>
                      <a:lnTo>
                        <a:pt x="309265" y="48919"/>
                      </a:lnTo>
                      <a:lnTo>
                        <a:pt x="313478" y="46188"/>
                      </a:lnTo>
                      <a:lnTo>
                        <a:pt x="313988" y="41505"/>
                      </a:lnTo>
                      <a:lnTo>
                        <a:pt x="313214" y="36929"/>
                      </a:lnTo>
                      <a:lnTo>
                        <a:pt x="305395" y="37807"/>
                      </a:lnTo>
                      <a:lnTo>
                        <a:pt x="301310" y="38684"/>
                      </a:lnTo>
                      <a:lnTo>
                        <a:pt x="297711" y="41370"/>
                      </a:lnTo>
                      <a:lnTo>
                        <a:pt x="302458" y="43720"/>
                      </a:lnTo>
                      <a:lnTo>
                        <a:pt x="298325" y="46845"/>
                      </a:lnTo>
                      <a:lnTo>
                        <a:pt x="301996" y="49345"/>
                      </a:lnTo>
                      <a:lnTo>
                        <a:pt x="306384" y="49448"/>
                      </a:lnTo>
                      <a:lnTo>
                        <a:pt x="309033" y="52805"/>
                      </a:lnTo>
                      <a:lnTo>
                        <a:pt x="305036" y="52949"/>
                      </a:lnTo>
                      <a:lnTo>
                        <a:pt x="301453" y="50069"/>
                      </a:lnTo>
                      <a:lnTo>
                        <a:pt x="297017" y="47151"/>
                      </a:lnTo>
                      <a:lnTo>
                        <a:pt x="294064" y="44407"/>
                      </a:lnTo>
                      <a:lnTo>
                        <a:pt x="286652" y="45414"/>
                      </a:lnTo>
                      <a:lnTo>
                        <a:pt x="290450" y="48489"/>
                      </a:lnTo>
                      <a:lnTo>
                        <a:pt x="295644" y="50572"/>
                      </a:lnTo>
                      <a:lnTo>
                        <a:pt x="299810" y="51819"/>
                      </a:lnTo>
                      <a:lnTo>
                        <a:pt x="295884" y="50860"/>
                      </a:lnTo>
                      <a:lnTo>
                        <a:pt x="291798" y="51099"/>
                      </a:lnTo>
                      <a:lnTo>
                        <a:pt x="288655" y="53893"/>
                      </a:lnTo>
                      <a:lnTo>
                        <a:pt x="288479" y="49548"/>
                      </a:lnTo>
                      <a:lnTo>
                        <a:pt x="283795" y="50190"/>
                      </a:lnTo>
                      <a:lnTo>
                        <a:pt x="282942" y="46186"/>
                      </a:lnTo>
                      <a:lnTo>
                        <a:pt x="280037" y="49040"/>
                      </a:lnTo>
                      <a:lnTo>
                        <a:pt x="277724" y="52314"/>
                      </a:lnTo>
                      <a:lnTo>
                        <a:pt x="283102" y="56413"/>
                      </a:lnTo>
                      <a:lnTo>
                        <a:pt x="278234" y="55724"/>
                      </a:lnTo>
                      <a:lnTo>
                        <a:pt x="274061" y="56807"/>
                      </a:lnTo>
                      <a:lnTo>
                        <a:pt x="270175" y="58909"/>
                      </a:lnTo>
                      <a:lnTo>
                        <a:pt x="267566" y="62834"/>
                      </a:lnTo>
                      <a:lnTo>
                        <a:pt x="273447" y="62093"/>
                      </a:lnTo>
                      <a:lnTo>
                        <a:pt x="268452" y="64961"/>
                      </a:lnTo>
                      <a:lnTo>
                        <a:pt x="272497" y="66007"/>
                      </a:lnTo>
                      <a:lnTo>
                        <a:pt x="267255" y="65586"/>
                      </a:lnTo>
                      <a:lnTo>
                        <a:pt x="270694" y="69131"/>
                      </a:lnTo>
                      <a:lnTo>
                        <a:pt x="265930" y="68127"/>
                      </a:lnTo>
                      <a:lnTo>
                        <a:pt x="261191" y="68367"/>
                      </a:lnTo>
                      <a:lnTo>
                        <a:pt x="256507" y="69267"/>
                      </a:lnTo>
                      <a:lnTo>
                        <a:pt x="252526" y="69797"/>
                      </a:lnTo>
                      <a:lnTo>
                        <a:pt x="250243" y="73474"/>
                      </a:lnTo>
                      <a:lnTo>
                        <a:pt x="256835" y="75398"/>
                      </a:lnTo>
                      <a:lnTo>
                        <a:pt x="261837" y="74993"/>
                      </a:lnTo>
                      <a:lnTo>
                        <a:pt x="268659" y="73841"/>
                      </a:lnTo>
                      <a:lnTo>
                        <a:pt x="273479" y="75244"/>
                      </a:lnTo>
                      <a:lnTo>
                        <a:pt x="277707" y="76927"/>
                      </a:lnTo>
                      <a:lnTo>
                        <a:pt x="271340" y="75831"/>
                      </a:lnTo>
                      <a:lnTo>
                        <a:pt x="266337" y="76836"/>
                      </a:lnTo>
                      <a:lnTo>
                        <a:pt x="269202" y="81051"/>
                      </a:lnTo>
                      <a:lnTo>
                        <a:pt x="265189" y="79110"/>
                      </a:lnTo>
                      <a:lnTo>
                        <a:pt x="260880" y="77903"/>
                      </a:lnTo>
                      <a:lnTo>
                        <a:pt x="256475" y="79076"/>
                      </a:lnTo>
                      <a:lnTo>
                        <a:pt x="253124" y="76895"/>
                      </a:lnTo>
                      <a:lnTo>
                        <a:pt x="248688" y="77132"/>
                      </a:lnTo>
                      <a:lnTo>
                        <a:pt x="244004" y="78193"/>
                      </a:lnTo>
                      <a:lnTo>
                        <a:pt x="251959" y="80865"/>
                      </a:lnTo>
                      <a:lnTo>
                        <a:pt x="256491" y="84254"/>
                      </a:lnTo>
                      <a:lnTo>
                        <a:pt x="251943" y="83097"/>
                      </a:lnTo>
                      <a:lnTo>
                        <a:pt x="246286" y="79876"/>
                      </a:lnTo>
                      <a:lnTo>
                        <a:pt x="241905" y="79754"/>
                      </a:lnTo>
                      <a:lnTo>
                        <a:pt x="246150" y="81235"/>
                      </a:lnTo>
                      <a:lnTo>
                        <a:pt x="252127" y="83726"/>
                      </a:lnTo>
                      <a:lnTo>
                        <a:pt x="247347" y="82956"/>
                      </a:lnTo>
                      <a:lnTo>
                        <a:pt x="250818" y="85483"/>
                      </a:lnTo>
                      <a:lnTo>
                        <a:pt x="254911" y="86394"/>
                      </a:lnTo>
                      <a:lnTo>
                        <a:pt x="250770" y="86423"/>
                      </a:lnTo>
                      <a:lnTo>
                        <a:pt x="246350" y="88080"/>
                      </a:lnTo>
                      <a:lnTo>
                        <a:pt x="250100" y="90319"/>
                      </a:lnTo>
                      <a:lnTo>
                        <a:pt x="245640" y="88179"/>
                      </a:lnTo>
                      <a:lnTo>
                        <a:pt x="248352" y="92456"/>
                      </a:lnTo>
                      <a:lnTo>
                        <a:pt x="244116" y="91610"/>
                      </a:lnTo>
                      <a:lnTo>
                        <a:pt x="240613" y="87595"/>
                      </a:lnTo>
                      <a:lnTo>
                        <a:pt x="241387" y="83299"/>
                      </a:lnTo>
                      <a:lnTo>
                        <a:pt x="236966" y="81523"/>
                      </a:lnTo>
                      <a:lnTo>
                        <a:pt x="235578" y="85752"/>
                      </a:lnTo>
                      <a:lnTo>
                        <a:pt x="231301" y="86648"/>
                      </a:lnTo>
                      <a:lnTo>
                        <a:pt x="226203" y="84758"/>
                      </a:lnTo>
                      <a:lnTo>
                        <a:pt x="223290" y="87634"/>
                      </a:lnTo>
                      <a:lnTo>
                        <a:pt x="228038" y="87512"/>
                      </a:lnTo>
                      <a:lnTo>
                        <a:pt x="232841" y="87594"/>
                      </a:lnTo>
                      <a:lnTo>
                        <a:pt x="238107" y="88191"/>
                      </a:lnTo>
                      <a:lnTo>
                        <a:pt x="233886" y="89816"/>
                      </a:lnTo>
                      <a:lnTo>
                        <a:pt x="228979" y="90672"/>
                      </a:lnTo>
                      <a:lnTo>
                        <a:pt x="224918" y="91332"/>
                      </a:lnTo>
                      <a:lnTo>
                        <a:pt x="220633" y="92060"/>
                      </a:lnTo>
                      <a:lnTo>
                        <a:pt x="214912" y="92518"/>
                      </a:lnTo>
                      <a:lnTo>
                        <a:pt x="220091" y="92592"/>
                      </a:lnTo>
                      <a:lnTo>
                        <a:pt x="215327" y="93490"/>
                      </a:lnTo>
                      <a:lnTo>
                        <a:pt x="218822" y="95524"/>
                      </a:lnTo>
                      <a:lnTo>
                        <a:pt x="213612" y="96477"/>
                      </a:lnTo>
                      <a:lnTo>
                        <a:pt x="218950" y="98152"/>
                      </a:lnTo>
                      <a:lnTo>
                        <a:pt x="222899" y="96455"/>
                      </a:lnTo>
                      <a:lnTo>
                        <a:pt x="226746" y="93725"/>
                      </a:lnTo>
                      <a:lnTo>
                        <a:pt x="232801" y="95479"/>
                      </a:lnTo>
                      <a:lnTo>
                        <a:pt x="236616" y="97444"/>
                      </a:lnTo>
                      <a:lnTo>
                        <a:pt x="231860" y="95815"/>
                      </a:lnTo>
                      <a:lnTo>
                        <a:pt x="227232" y="96209"/>
                      </a:lnTo>
                      <a:lnTo>
                        <a:pt x="232993" y="97879"/>
                      </a:lnTo>
                      <a:lnTo>
                        <a:pt x="227312" y="97451"/>
                      </a:lnTo>
                      <a:lnTo>
                        <a:pt x="222684" y="98786"/>
                      </a:lnTo>
                      <a:lnTo>
                        <a:pt x="227822" y="100284"/>
                      </a:lnTo>
                      <a:lnTo>
                        <a:pt x="223737" y="101718"/>
                      </a:lnTo>
                      <a:lnTo>
                        <a:pt x="227998" y="102480"/>
                      </a:lnTo>
                      <a:lnTo>
                        <a:pt x="233655" y="101575"/>
                      </a:lnTo>
                      <a:lnTo>
                        <a:pt x="237677" y="100758"/>
                      </a:lnTo>
                      <a:lnTo>
                        <a:pt x="231573" y="103360"/>
                      </a:lnTo>
                      <a:lnTo>
                        <a:pt x="233256" y="107032"/>
                      </a:lnTo>
                      <a:lnTo>
                        <a:pt x="229897" y="103961"/>
                      </a:lnTo>
                      <a:lnTo>
                        <a:pt x="225461" y="103081"/>
                      </a:lnTo>
                      <a:lnTo>
                        <a:pt x="219732" y="103360"/>
                      </a:lnTo>
                      <a:lnTo>
                        <a:pt x="212630" y="103360"/>
                      </a:lnTo>
                      <a:lnTo>
                        <a:pt x="218144" y="104869"/>
                      </a:lnTo>
                      <a:lnTo>
                        <a:pt x="213436" y="105227"/>
                      </a:lnTo>
                      <a:lnTo>
                        <a:pt x="208314" y="108105"/>
                      </a:lnTo>
                      <a:lnTo>
                        <a:pt x="204715" y="110112"/>
                      </a:lnTo>
                      <a:lnTo>
                        <a:pt x="211186" y="109723"/>
                      </a:lnTo>
                      <a:lnTo>
                        <a:pt x="216995" y="109600"/>
                      </a:lnTo>
                      <a:lnTo>
                        <a:pt x="223641" y="108263"/>
                      </a:lnTo>
                      <a:lnTo>
                        <a:pt x="227503" y="110080"/>
                      </a:lnTo>
                      <a:lnTo>
                        <a:pt x="231094" y="112468"/>
                      </a:lnTo>
                      <a:lnTo>
                        <a:pt x="226945" y="112224"/>
                      </a:lnTo>
                      <a:lnTo>
                        <a:pt x="222947" y="111202"/>
                      </a:lnTo>
                      <a:lnTo>
                        <a:pt x="219029" y="112190"/>
                      </a:lnTo>
                      <a:lnTo>
                        <a:pt x="214617" y="111164"/>
                      </a:lnTo>
                      <a:lnTo>
                        <a:pt x="209431" y="111738"/>
                      </a:lnTo>
                      <a:lnTo>
                        <a:pt x="214625" y="112296"/>
                      </a:lnTo>
                      <a:lnTo>
                        <a:pt x="210277" y="112609"/>
                      </a:lnTo>
                      <a:lnTo>
                        <a:pt x="205665" y="112748"/>
                      </a:lnTo>
                      <a:lnTo>
                        <a:pt x="209343" y="115766"/>
                      </a:lnTo>
                      <a:lnTo>
                        <a:pt x="205034" y="115505"/>
                      </a:lnTo>
                      <a:lnTo>
                        <a:pt x="201348" y="117256"/>
                      </a:lnTo>
                      <a:lnTo>
                        <a:pt x="197574" y="119148"/>
                      </a:lnTo>
                      <a:lnTo>
                        <a:pt x="193026" y="118291"/>
                      </a:lnTo>
                      <a:lnTo>
                        <a:pt x="188940" y="119610"/>
                      </a:lnTo>
                      <a:lnTo>
                        <a:pt x="192331" y="122019"/>
                      </a:lnTo>
                      <a:lnTo>
                        <a:pt x="198867" y="123296"/>
                      </a:lnTo>
                      <a:lnTo>
                        <a:pt x="192643" y="123147"/>
                      </a:lnTo>
                      <a:lnTo>
                        <a:pt x="188071" y="123460"/>
                      </a:lnTo>
                      <a:lnTo>
                        <a:pt x="194007" y="124709"/>
                      </a:lnTo>
                      <a:lnTo>
                        <a:pt x="189364" y="125052"/>
                      </a:lnTo>
                      <a:lnTo>
                        <a:pt x="197247" y="125498"/>
                      </a:lnTo>
                      <a:lnTo>
                        <a:pt x="192491" y="125985"/>
                      </a:lnTo>
                      <a:lnTo>
                        <a:pt x="187839" y="125984"/>
                      </a:lnTo>
                      <a:lnTo>
                        <a:pt x="183283" y="125410"/>
                      </a:lnTo>
                      <a:lnTo>
                        <a:pt x="189204" y="127240"/>
                      </a:lnTo>
                      <a:lnTo>
                        <a:pt x="184352" y="127250"/>
                      </a:lnTo>
                      <a:lnTo>
                        <a:pt x="187839" y="130346"/>
                      </a:lnTo>
                      <a:lnTo>
                        <a:pt x="193417" y="128904"/>
                      </a:lnTo>
                      <a:lnTo>
                        <a:pt x="188805" y="129815"/>
                      </a:lnTo>
                      <a:lnTo>
                        <a:pt x="192962" y="131679"/>
                      </a:lnTo>
                      <a:lnTo>
                        <a:pt x="185821" y="130914"/>
                      </a:lnTo>
                      <a:lnTo>
                        <a:pt x="180539" y="131068"/>
                      </a:lnTo>
                      <a:lnTo>
                        <a:pt x="178145" y="136539"/>
                      </a:lnTo>
                      <a:lnTo>
                        <a:pt x="182166" y="137873"/>
                      </a:lnTo>
                      <a:lnTo>
                        <a:pt x="187544" y="136903"/>
                      </a:lnTo>
                      <a:lnTo>
                        <a:pt x="181879" y="139017"/>
                      </a:lnTo>
                      <a:lnTo>
                        <a:pt x="186898" y="139432"/>
                      </a:lnTo>
                      <a:lnTo>
                        <a:pt x="191190" y="138780"/>
                      </a:lnTo>
                      <a:lnTo>
                        <a:pt x="195260" y="139168"/>
                      </a:lnTo>
                      <a:lnTo>
                        <a:pt x="199808" y="137808"/>
                      </a:lnTo>
                      <a:lnTo>
                        <a:pt x="204132" y="136808"/>
                      </a:lnTo>
                      <a:lnTo>
                        <a:pt x="200917" y="139413"/>
                      </a:lnTo>
                      <a:lnTo>
                        <a:pt x="196202" y="140736"/>
                      </a:lnTo>
                      <a:lnTo>
                        <a:pt x="192539" y="142322"/>
                      </a:lnTo>
                      <a:lnTo>
                        <a:pt x="185502" y="140198"/>
                      </a:lnTo>
                      <a:lnTo>
                        <a:pt x="175241" y="142888"/>
                      </a:lnTo>
                      <a:lnTo>
                        <a:pt x="171690" y="145683"/>
                      </a:lnTo>
                      <a:lnTo>
                        <a:pt x="177123" y="145078"/>
                      </a:lnTo>
                      <a:lnTo>
                        <a:pt x="180858" y="148107"/>
                      </a:lnTo>
                      <a:lnTo>
                        <a:pt x="184345" y="150776"/>
                      </a:lnTo>
                      <a:lnTo>
                        <a:pt x="180411" y="148757"/>
                      </a:lnTo>
                      <a:lnTo>
                        <a:pt x="176086" y="147294"/>
                      </a:lnTo>
                      <a:lnTo>
                        <a:pt x="171714" y="149603"/>
                      </a:lnTo>
                      <a:lnTo>
                        <a:pt x="173725" y="153082"/>
                      </a:lnTo>
                      <a:lnTo>
                        <a:pt x="175887" y="157159"/>
                      </a:lnTo>
                      <a:lnTo>
                        <a:pt x="171810" y="156664"/>
                      </a:lnTo>
                      <a:lnTo>
                        <a:pt x="167748" y="155148"/>
                      </a:lnTo>
                      <a:lnTo>
                        <a:pt x="167030" y="159561"/>
                      </a:lnTo>
                      <a:lnTo>
                        <a:pt x="171195" y="159625"/>
                      </a:lnTo>
                      <a:lnTo>
                        <a:pt x="175312" y="161986"/>
                      </a:lnTo>
                      <a:lnTo>
                        <a:pt x="171426" y="163407"/>
                      </a:lnTo>
                      <a:lnTo>
                        <a:pt x="165626" y="159872"/>
                      </a:lnTo>
                      <a:lnTo>
                        <a:pt x="162562" y="162728"/>
                      </a:lnTo>
                      <a:lnTo>
                        <a:pt x="160910" y="166550"/>
                      </a:lnTo>
                      <a:lnTo>
                        <a:pt x="165163" y="167021"/>
                      </a:lnTo>
                      <a:lnTo>
                        <a:pt x="169504" y="164731"/>
                      </a:lnTo>
                      <a:lnTo>
                        <a:pt x="166495" y="167620"/>
                      </a:lnTo>
                      <a:lnTo>
                        <a:pt x="170118" y="169798"/>
                      </a:lnTo>
                      <a:lnTo>
                        <a:pt x="174243" y="169854"/>
                      </a:lnTo>
                      <a:lnTo>
                        <a:pt x="180363" y="165808"/>
                      </a:lnTo>
                      <a:lnTo>
                        <a:pt x="176509" y="169487"/>
                      </a:lnTo>
                      <a:lnTo>
                        <a:pt x="172815" y="171537"/>
                      </a:lnTo>
                      <a:lnTo>
                        <a:pt x="168658" y="172559"/>
                      </a:lnTo>
                      <a:lnTo>
                        <a:pt x="163591" y="174019"/>
                      </a:lnTo>
                      <a:lnTo>
                        <a:pt x="167198" y="172136"/>
                      </a:lnTo>
                      <a:lnTo>
                        <a:pt x="163990" y="169247"/>
                      </a:lnTo>
                      <a:lnTo>
                        <a:pt x="160759" y="172287"/>
                      </a:lnTo>
                      <a:lnTo>
                        <a:pt x="156114" y="174817"/>
                      </a:lnTo>
                      <a:lnTo>
                        <a:pt x="151088" y="175455"/>
                      </a:lnTo>
                      <a:lnTo>
                        <a:pt x="155069" y="175862"/>
                      </a:lnTo>
                      <a:lnTo>
                        <a:pt x="151136" y="176532"/>
                      </a:lnTo>
                      <a:lnTo>
                        <a:pt x="146795" y="179469"/>
                      </a:lnTo>
                      <a:lnTo>
                        <a:pt x="143149" y="181144"/>
                      </a:lnTo>
                      <a:lnTo>
                        <a:pt x="148184" y="181798"/>
                      </a:lnTo>
                      <a:lnTo>
                        <a:pt x="152101" y="180250"/>
                      </a:lnTo>
                      <a:lnTo>
                        <a:pt x="157431" y="177753"/>
                      </a:lnTo>
                      <a:lnTo>
                        <a:pt x="161173" y="176277"/>
                      </a:lnTo>
                      <a:lnTo>
                        <a:pt x="166894" y="177043"/>
                      </a:lnTo>
                      <a:lnTo>
                        <a:pt x="162163" y="176548"/>
                      </a:lnTo>
                      <a:lnTo>
                        <a:pt x="153178" y="179245"/>
                      </a:lnTo>
                      <a:lnTo>
                        <a:pt x="157304" y="181519"/>
                      </a:lnTo>
                      <a:lnTo>
                        <a:pt x="153011" y="182397"/>
                      </a:lnTo>
                      <a:lnTo>
                        <a:pt x="147418" y="184200"/>
                      </a:lnTo>
                      <a:lnTo>
                        <a:pt x="149907" y="188461"/>
                      </a:lnTo>
                      <a:lnTo>
                        <a:pt x="156154" y="187759"/>
                      </a:lnTo>
                      <a:lnTo>
                        <a:pt x="150753" y="189554"/>
                      </a:lnTo>
                      <a:lnTo>
                        <a:pt x="146572" y="192953"/>
                      </a:lnTo>
                      <a:lnTo>
                        <a:pt x="142159" y="192307"/>
                      </a:lnTo>
                      <a:lnTo>
                        <a:pt x="139766" y="188684"/>
                      </a:lnTo>
                      <a:lnTo>
                        <a:pt x="135497" y="190472"/>
                      </a:lnTo>
                      <a:lnTo>
                        <a:pt x="131220" y="191796"/>
                      </a:lnTo>
                      <a:lnTo>
                        <a:pt x="134938" y="194469"/>
                      </a:lnTo>
                      <a:lnTo>
                        <a:pt x="131140" y="193145"/>
                      </a:lnTo>
                      <a:lnTo>
                        <a:pt x="125938" y="193392"/>
                      </a:lnTo>
                      <a:lnTo>
                        <a:pt x="131244" y="194796"/>
                      </a:lnTo>
                      <a:lnTo>
                        <a:pt x="126824" y="194772"/>
                      </a:lnTo>
                      <a:lnTo>
                        <a:pt x="123975" y="197900"/>
                      </a:lnTo>
                      <a:lnTo>
                        <a:pt x="120464" y="199983"/>
                      </a:lnTo>
                      <a:lnTo>
                        <a:pt x="116930" y="202568"/>
                      </a:lnTo>
                      <a:lnTo>
                        <a:pt x="115438" y="206853"/>
                      </a:lnTo>
                      <a:lnTo>
                        <a:pt x="119403" y="206111"/>
                      </a:lnTo>
                      <a:lnTo>
                        <a:pt x="115429" y="208409"/>
                      </a:lnTo>
                      <a:lnTo>
                        <a:pt x="120903" y="206797"/>
                      </a:lnTo>
                      <a:lnTo>
                        <a:pt x="117185" y="208409"/>
                      </a:lnTo>
                      <a:lnTo>
                        <a:pt x="112844" y="209470"/>
                      </a:lnTo>
                      <a:lnTo>
                        <a:pt x="108025" y="211177"/>
                      </a:lnTo>
                      <a:lnTo>
                        <a:pt x="112302" y="212550"/>
                      </a:lnTo>
                      <a:lnTo>
                        <a:pt x="106238" y="214217"/>
                      </a:lnTo>
                      <a:lnTo>
                        <a:pt x="111201" y="214728"/>
                      </a:lnTo>
                      <a:lnTo>
                        <a:pt x="115573" y="212981"/>
                      </a:lnTo>
                      <a:lnTo>
                        <a:pt x="112669" y="215797"/>
                      </a:lnTo>
                      <a:lnTo>
                        <a:pt x="115892" y="218231"/>
                      </a:lnTo>
                      <a:lnTo>
                        <a:pt x="120416" y="220664"/>
                      </a:lnTo>
                      <a:lnTo>
                        <a:pt x="124598" y="219005"/>
                      </a:lnTo>
                      <a:lnTo>
                        <a:pt x="131347" y="216196"/>
                      </a:lnTo>
                      <a:lnTo>
                        <a:pt x="139167" y="213252"/>
                      </a:lnTo>
                      <a:lnTo>
                        <a:pt x="140580" y="209167"/>
                      </a:lnTo>
                      <a:lnTo>
                        <a:pt x="135233" y="210092"/>
                      </a:lnTo>
                      <a:lnTo>
                        <a:pt x="130582" y="211720"/>
                      </a:lnTo>
                      <a:lnTo>
                        <a:pt x="138026" y="208472"/>
                      </a:lnTo>
                      <a:lnTo>
                        <a:pt x="142159" y="206055"/>
                      </a:lnTo>
                      <a:lnTo>
                        <a:pt x="145119" y="203294"/>
                      </a:lnTo>
                      <a:lnTo>
                        <a:pt x="149460" y="204730"/>
                      </a:lnTo>
                      <a:lnTo>
                        <a:pt x="145454" y="207076"/>
                      </a:lnTo>
                      <a:lnTo>
                        <a:pt x="141585" y="209023"/>
                      </a:lnTo>
                      <a:lnTo>
                        <a:pt x="145678" y="209717"/>
                      </a:lnTo>
                      <a:lnTo>
                        <a:pt x="150155" y="210882"/>
                      </a:lnTo>
                      <a:lnTo>
                        <a:pt x="146524" y="212661"/>
                      </a:lnTo>
                      <a:lnTo>
                        <a:pt x="142877" y="214393"/>
                      </a:lnTo>
                      <a:lnTo>
                        <a:pt x="138018" y="215295"/>
                      </a:lnTo>
                      <a:lnTo>
                        <a:pt x="133861" y="217186"/>
                      </a:lnTo>
                      <a:lnTo>
                        <a:pt x="139055" y="217257"/>
                      </a:lnTo>
                      <a:lnTo>
                        <a:pt x="135465" y="219547"/>
                      </a:lnTo>
                      <a:lnTo>
                        <a:pt x="138840" y="222236"/>
                      </a:lnTo>
                      <a:lnTo>
                        <a:pt x="132648" y="222372"/>
                      </a:lnTo>
                      <a:lnTo>
                        <a:pt x="128188" y="221957"/>
                      </a:lnTo>
                      <a:lnTo>
                        <a:pt x="122156" y="222157"/>
                      </a:lnTo>
                      <a:lnTo>
                        <a:pt x="121956" y="226385"/>
                      </a:lnTo>
                      <a:lnTo>
                        <a:pt x="117352" y="225212"/>
                      </a:lnTo>
                      <a:lnTo>
                        <a:pt x="115493" y="221550"/>
                      </a:lnTo>
                      <a:lnTo>
                        <a:pt x="112437" y="218343"/>
                      </a:lnTo>
                      <a:lnTo>
                        <a:pt x="107969" y="217066"/>
                      </a:lnTo>
                      <a:lnTo>
                        <a:pt x="103899" y="219898"/>
                      </a:lnTo>
                      <a:lnTo>
                        <a:pt x="97828" y="221023"/>
                      </a:lnTo>
                      <a:lnTo>
                        <a:pt x="102192" y="221750"/>
                      </a:lnTo>
                      <a:lnTo>
                        <a:pt x="106270" y="223768"/>
                      </a:lnTo>
                      <a:lnTo>
                        <a:pt x="101849" y="224782"/>
                      </a:lnTo>
                      <a:lnTo>
                        <a:pt x="98083" y="226138"/>
                      </a:lnTo>
                      <a:lnTo>
                        <a:pt x="95163" y="222308"/>
                      </a:lnTo>
                      <a:lnTo>
                        <a:pt x="86633" y="223393"/>
                      </a:lnTo>
                      <a:lnTo>
                        <a:pt x="91085" y="225300"/>
                      </a:lnTo>
                      <a:lnTo>
                        <a:pt x="84279" y="226489"/>
                      </a:lnTo>
                      <a:lnTo>
                        <a:pt x="86816" y="230064"/>
                      </a:lnTo>
                      <a:lnTo>
                        <a:pt x="91596" y="229617"/>
                      </a:lnTo>
                      <a:lnTo>
                        <a:pt x="84583" y="230965"/>
                      </a:lnTo>
                      <a:lnTo>
                        <a:pt x="80489" y="231755"/>
                      </a:lnTo>
                      <a:lnTo>
                        <a:pt x="75646" y="231947"/>
                      </a:lnTo>
                      <a:lnTo>
                        <a:pt x="79284" y="235498"/>
                      </a:lnTo>
                      <a:lnTo>
                        <a:pt x="83625" y="235210"/>
                      </a:lnTo>
                      <a:lnTo>
                        <a:pt x="79652" y="235889"/>
                      </a:lnTo>
                      <a:lnTo>
                        <a:pt x="85899" y="235083"/>
                      </a:lnTo>
                      <a:lnTo>
                        <a:pt x="82045" y="237325"/>
                      </a:lnTo>
                      <a:lnTo>
                        <a:pt x="86194" y="239208"/>
                      </a:lnTo>
                      <a:lnTo>
                        <a:pt x="82117" y="238737"/>
                      </a:lnTo>
                      <a:lnTo>
                        <a:pt x="78096" y="235857"/>
                      </a:lnTo>
                      <a:lnTo>
                        <a:pt x="74433" y="232545"/>
                      </a:lnTo>
                      <a:lnTo>
                        <a:pt x="75383" y="237341"/>
                      </a:lnTo>
                      <a:lnTo>
                        <a:pt x="77034" y="240995"/>
                      </a:lnTo>
                      <a:lnTo>
                        <a:pt x="84997" y="243748"/>
                      </a:lnTo>
                      <a:lnTo>
                        <a:pt x="80386" y="242870"/>
                      </a:lnTo>
                      <a:lnTo>
                        <a:pt x="75646" y="241123"/>
                      </a:lnTo>
                      <a:lnTo>
                        <a:pt x="73093" y="236846"/>
                      </a:lnTo>
                      <a:lnTo>
                        <a:pt x="69039" y="237397"/>
                      </a:lnTo>
                      <a:lnTo>
                        <a:pt x="64970" y="238889"/>
                      </a:lnTo>
                      <a:lnTo>
                        <a:pt x="59919" y="238785"/>
                      </a:lnTo>
                      <a:lnTo>
                        <a:pt x="56233" y="236615"/>
                      </a:lnTo>
                      <a:lnTo>
                        <a:pt x="51509" y="236128"/>
                      </a:lnTo>
                      <a:lnTo>
                        <a:pt x="46650" y="238418"/>
                      </a:lnTo>
                      <a:lnTo>
                        <a:pt x="52076" y="240261"/>
                      </a:lnTo>
                      <a:lnTo>
                        <a:pt x="49043" y="243397"/>
                      </a:lnTo>
                      <a:lnTo>
                        <a:pt x="55443" y="243485"/>
                      </a:lnTo>
                      <a:lnTo>
                        <a:pt x="63996" y="241985"/>
                      </a:lnTo>
                      <a:lnTo>
                        <a:pt x="57781" y="243628"/>
                      </a:lnTo>
                      <a:lnTo>
                        <a:pt x="71258" y="242679"/>
                      </a:lnTo>
                      <a:lnTo>
                        <a:pt x="75774" y="244394"/>
                      </a:lnTo>
                      <a:lnTo>
                        <a:pt x="71002" y="243620"/>
                      </a:lnTo>
                      <a:lnTo>
                        <a:pt x="63837" y="245025"/>
                      </a:lnTo>
                      <a:lnTo>
                        <a:pt x="61371" y="248296"/>
                      </a:lnTo>
                      <a:lnTo>
                        <a:pt x="66518" y="248288"/>
                      </a:lnTo>
                      <a:lnTo>
                        <a:pt x="62648" y="249860"/>
                      </a:lnTo>
                      <a:lnTo>
                        <a:pt x="58355" y="248663"/>
                      </a:lnTo>
                      <a:lnTo>
                        <a:pt x="53280" y="246868"/>
                      </a:lnTo>
                      <a:lnTo>
                        <a:pt x="47241" y="246429"/>
                      </a:lnTo>
                      <a:lnTo>
                        <a:pt x="40689" y="246963"/>
                      </a:lnTo>
                      <a:lnTo>
                        <a:pt x="36684" y="247378"/>
                      </a:lnTo>
                      <a:lnTo>
                        <a:pt x="32024" y="248408"/>
                      </a:lnTo>
                      <a:lnTo>
                        <a:pt x="38887" y="249541"/>
                      </a:lnTo>
                      <a:lnTo>
                        <a:pt x="43195" y="251128"/>
                      </a:lnTo>
                      <a:lnTo>
                        <a:pt x="48493" y="253251"/>
                      </a:lnTo>
                      <a:lnTo>
                        <a:pt x="51158" y="256602"/>
                      </a:lnTo>
                      <a:lnTo>
                        <a:pt x="55738" y="256961"/>
                      </a:lnTo>
                      <a:lnTo>
                        <a:pt x="60134" y="258365"/>
                      </a:lnTo>
                      <a:lnTo>
                        <a:pt x="56161" y="257328"/>
                      </a:lnTo>
                      <a:lnTo>
                        <a:pt x="50775" y="257719"/>
                      </a:lnTo>
                      <a:lnTo>
                        <a:pt x="49355" y="262483"/>
                      </a:lnTo>
                      <a:lnTo>
                        <a:pt x="54701" y="262491"/>
                      </a:lnTo>
                      <a:lnTo>
                        <a:pt x="50672" y="263376"/>
                      </a:lnTo>
                      <a:lnTo>
                        <a:pt x="50121" y="259419"/>
                      </a:lnTo>
                      <a:lnTo>
                        <a:pt x="47927" y="255996"/>
                      </a:lnTo>
                      <a:lnTo>
                        <a:pt x="43785" y="252820"/>
                      </a:lnTo>
                      <a:lnTo>
                        <a:pt x="39118" y="253530"/>
                      </a:lnTo>
                      <a:lnTo>
                        <a:pt x="37490" y="257591"/>
                      </a:lnTo>
                      <a:lnTo>
                        <a:pt x="41607" y="259794"/>
                      </a:lnTo>
                      <a:lnTo>
                        <a:pt x="37426" y="258318"/>
                      </a:lnTo>
                      <a:lnTo>
                        <a:pt x="34450" y="254671"/>
                      </a:lnTo>
                      <a:lnTo>
                        <a:pt x="26064" y="257823"/>
                      </a:lnTo>
                      <a:lnTo>
                        <a:pt x="28434" y="261725"/>
                      </a:lnTo>
                      <a:lnTo>
                        <a:pt x="34115" y="263544"/>
                      </a:lnTo>
                      <a:lnTo>
                        <a:pt x="28250" y="263967"/>
                      </a:lnTo>
                      <a:lnTo>
                        <a:pt x="23431" y="265770"/>
                      </a:lnTo>
                      <a:lnTo>
                        <a:pt x="25131" y="261717"/>
                      </a:lnTo>
                      <a:lnTo>
                        <a:pt x="19793" y="260807"/>
                      </a:lnTo>
                      <a:lnTo>
                        <a:pt x="14582" y="259905"/>
                      </a:lnTo>
                      <a:lnTo>
                        <a:pt x="17718" y="263632"/>
                      </a:lnTo>
                      <a:lnTo>
                        <a:pt x="13561" y="263735"/>
                      </a:lnTo>
                      <a:lnTo>
                        <a:pt x="10154" y="261358"/>
                      </a:lnTo>
                      <a:lnTo>
                        <a:pt x="5414" y="260057"/>
                      </a:lnTo>
                      <a:lnTo>
                        <a:pt x="8646" y="262802"/>
                      </a:lnTo>
                      <a:lnTo>
                        <a:pt x="13138" y="265148"/>
                      </a:lnTo>
                      <a:lnTo>
                        <a:pt x="9244" y="266520"/>
                      </a:lnTo>
                      <a:lnTo>
                        <a:pt x="13952" y="267741"/>
                      </a:lnTo>
                      <a:lnTo>
                        <a:pt x="18101" y="268315"/>
                      </a:lnTo>
                      <a:lnTo>
                        <a:pt x="26519" y="268595"/>
                      </a:lnTo>
                      <a:lnTo>
                        <a:pt x="20702" y="269105"/>
                      </a:lnTo>
                      <a:lnTo>
                        <a:pt x="26263" y="269752"/>
                      </a:lnTo>
                      <a:lnTo>
                        <a:pt x="30357" y="270557"/>
                      </a:lnTo>
                      <a:lnTo>
                        <a:pt x="34961" y="270135"/>
                      </a:lnTo>
                      <a:lnTo>
                        <a:pt x="39493" y="270893"/>
                      </a:lnTo>
                      <a:lnTo>
                        <a:pt x="43474" y="268906"/>
                      </a:lnTo>
                      <a:lnTo>
                        <a:pt x="39613" y="271699"/>
                      </a:lnTo>
                      <a:lnTo>
                        <a:pt x="35009" y="270773"/>
                      </a:lnTo>
                      <a:lnTo>
                        <a:pt x="30261" y="271060"/>
                      </a:lnTo>
                      <a:lnTo>
                        <a:pt x="26168" y="273302"/>
                      </a:lnTo>
                      <a:lnTo>
                        <a:pt x="19833" y="270964"/>
                      </a:lnTo>
                      <a:lnTo>
                        <a:pt x="16122" y="268818"/>
                      </a:lnTo>
                      <a:lnTo>
                        <a:pt x="10912" y="269696"/>
                      </a:lnTo>
                      <a:lnTo>
                        <a:pt x="6499" y="272113"/>
                      </a:lnTo>
                      <a:lnTo>
                        <a:pt x="2957" y="274619"/>
                      </a:lnTo>
                      <a:lnTo>
                        <a:pt x="7417" y="277116"/>
                      </a:lnTo>
                      <a:lnTo>
                        <a:pt x="11510" y="276781"/>
                      </a:lnTo>
                      <a:lnTo>
                        <a:pt x="7090" y="277954"/>
                      </a:lnTo>
                      <a:lnTo>
                        <a:pt x="11550" y="277595"/>
                      </a:lnTo>
                      <a:lnTo>
                        <a:pt x="7936" y="279342"/>
                      </a:lnTo>
                      <a:lnTo>
                        <a:pt x="15013" y="281497"/>
                      </a:lnTo>
                      <a:lnTo>
                        <a:pt x="20734" y="280779"/>
                      </a:lnTo>
                      <a:lnTo>
                        <a:pt x="16593" y="282813"/>
                      </a:lnTo>
                      <a:lnTo>
                        <a:pt x="11630" y="281680"/>
                      </a:lnTo>
                      <a:lnTo>
                        <a:pt x="5997" y="282470"/>
                      </a:lnTo>
                      <a:lnTo>
                        <a:pt x="8103" y="286021"/>
                      </a:lnTo>
                      <a:lnTo>
                        <a:pt x="13281" y="284816"/>
                      </a:lnTo>
                      <a:lnTo>
                        <a:pt x="8829" y="285662"/>
                      </a:lnTo>
                      <a:lnTo>
                        <a:pt x="3635" y="287561"/>
                      </a:lnTo>
                      <a:lnTo>
                        <a:pt x="9396" y="289516"/>
                      </a:lnTo>
                      <a:lnTo>
                        <a:pt x="12372" y="292380"/>
                      </a:lnTo>
                      <a:lnTo>
                        <a:pt x="17750" y="292636"/>
                      </a:lnTo>
                      <a:lnTo>
                        <a:pt x="21596" y="291048"/>
                      </a:lnTo>
                      <a:lnTo>
                        <a:pt x="26303" y="291239"/>
                      </a:lnTo>
                      <a:lnTo>
                        <a:pt x="32862" y="291104"/>
                      </a:lnTo>
                      <a:lnTo>
                        <a:pt x="37203" y="292787"/>
                      </a:lnTo>
                      <a:lnTo>
                        <a:pt x="40530" y="290194"/>
                      </a:lnTo>
                      <a:lnTo>
                        <a:pt x="43610" y="286667"/>
                      </a:lnTo>
                      <a:lnTo>
                        <a:pt x="44926" y="290585"/>
                      </a:lnTo>
                      <a:lnTo>
                        <a:pt x="49666" y="291231"/>
                      </a:lnTo>
                      <a:lnTo>
                        <a:pt x="53935" y="289675"/>
                      </a:lnTo>
                      <a:lnTo>
                        <a:pt x="50081" y="291822"/>
                      </a:lnTo>
                      <a:lnTo>
                        <a:pt x="55993" y="291774"/>
                      </a:lnTo>
                      <a:lnTo>
                        <a:pt x="61108" y="290673"/>
                      </a:lnTo>
                      <a:lnTo>
                        <a:pt x="57430" y="287034"/>
                      </a:lnTo>
                      <a:lnTo>
                        <a:pt x="61802" y="283675"/>
                      </a:lnTo>
                      <a:lnTo>
                        <a:pt x="65161" y="281170"/>
                      </a:lnTo>
                      <a:lnTo>
                        <a:pt x="61810" y="284170"/>
                      </a:lnTo>
                      <a:lnTo>
                        <a:pt x="58953" y="287042"/>
                      </a:lnTo>
                      <a:lnTo>
                        <a:pt x="61994" y="290082"/>
                      </a:lnTo>
                      <a:lnTo>
                        <a:pt x="66606" y="289627"/>
                      </a:lnTo>
                      <a:lnTo>
                        <a:pt x="60693" y="291678"/>
                      </a:lnTo>
                      <a:lnTo>
                        <a:pt x="53416" y="292723"/>
                      </a:lnTo>
                      <a:lnTo>
                        <a:pt x="54086" y="296849"/>
                      </a:lnTo>
                      <a:lnTo>
                        <a:pt x="50688" y="293473"/>
                      </a:lnTo>
                      <a:lnTo>
                        <a:pt x="44783" y="291566"/>
                      </a:lnTo>
                      <a:lnTo>
                        <a:pt x="40881" y="293003"/>
                      </a:lnTo>
                      <a:lnTo>
                        <a:pt x="36604" y="295771"/>
                      </a:lnTo>
                      <a:lnTo>
                        <a:pt x="33389" y="293090"/>
                      </a:lnTo>
                      <a:lnTo>
                        <a:pt x="29152" y="292891"/>
                      </a:lnTo>
                      <a:lnTo>
                        <a:pt x="24660" y="292843"/>
                      </a:lnTo>
                      <a:lnTo>
                        <a:pt x="20239" y="292947"/>
                      </a:lnTo>
                      <a:lnTo>
                        <a:pt x="15827" y="294694"/>
                      </a:lnTo>
                      <a:lnTo>
                        <a:pt x="11071" y="294088"/>
                      </a:lnTo>
                      <a:lnTo>
                        <a:pt x="5510" y="294255"/>
                      </a:lnTo>
                      <a:lnTo>
                        <a:pt x="9148" y="297247"/>
                      </a:lnTo>
                      <a:lnTo>
                        <a:pt x="4576" y="297263"/>
                      </a:lnTo>
                      <a:lnTo>
                        <a:pt x="7608" y="301253"/>
                      </a:lnTo>
                      <a:lnTo>
                        <a:pt x="12045" y="301732"/>
                      </a:lnTo>
                      <a:lnTo>
                        <a:pt x="15508" y="299585"/>
                      </a:lnTo>
                      <a:lnTo>
                        <a:pt x="11853" y="302099"/>
                      </a:lnTo>
                      <a:lnTo>
                        <a:pt x="16058" y="306383"/>
                      </a:lnTo>
                      <a:lnTo>
                        <a:pt x="12340" y="304269"/>
                      </a:lnTo>
                      <a:lnTo>
                        <a:pt x="7944" y="302801"/>
                      </a:lnTo>
                      <a:lnTo>
                        <a:pt x="3356" y="301827"/>
                      </a:lnTo>
                      <a:lnTo>
                        <a:pt x="7345" y="304293"/>
                      </a:lnTo>
                      <a:lnTo>
                        <a:pt x="9795" y="307516"/>
                      </a:lnTo>
                      <a:lnTo>
                        <a:pt x="14199" y="309041"/>
                      </a:lnTo>
                      <a:lnTo>
                        <a:pt x="17925" y="307381"/>
                      </a:lnTo>
                      <a:lnTo>
                        <a:pt x="20543" y="304365"/>
                      </a:lnTo>
                      <a:lnTo>
                        <a:pt x="25075" y="307524"/>
                      </a:lnTo>
                      <a:lnTo>
                        <a:pt x="22737" y="312448"/>
                      </a:lnTo>
                      <a:lnTo>
                        <a:pt x="17646" y="313565"/>
                      </a:lnTo>
                      <a:lnTo>
                        <a:pt x="13824" y="310892"/>
                      </a:lnTo>
                      <a:lnTo>
                        <a:pt x="13130" y="314873"/>
                      </a:lnTo>
                      <a:lnTo>
                        <a:pt x="10289" y="317953"/>
                      </a:lnTo>
                      <a:lnTo>
                        <a:pt x="14478" y="319589"/>
                      </a:lnTo>
                      <a:lnTo>
                        <a:pt x="19130" y="318863"/>
                      </a:lnTo>
                      <a:lnTo>
                        <a:pt x="20670" y="314993"/>
                      </a:lnTo>
                      <a:lnTo>
                        <a:pt x="19689" y="319158"/>
                      </a:lnTo>
                      <a:lnTo>
                        <a:pt x="23878" y="320634"/>
                      </a:lnTo>
                      <a:lnTo>
                        <a:pt x="24556" y="324735"/>
                      </a:lnTo>
                      <a:lnTo>
                        <a:pt x="27133" y="321368"/>
                      </a:lnTo>
                      <a:lnTo>
                        <a:pt x="30029" y="318001"/>
                      </a:lnTo>
                      <a:lnTo>
                        <a:pt x="34498" y="316254"/>
                      </a:lnTo>
                      <a:lnTo>
                        <a:pt x="38679" y="313692"/>
                      </a:lnTo>
                      <a:lnTo>
                        <a:pt x="43498" y="312384"/>
                      </a:lnTo>
                      <a:lnTo>
                        <a:pt x="49043" y="311514"/>
                      </a:lnTo>
                      <a:lnTo>
                        <a:pt x="52794" y="308785"/>
                      </a:lnTo>
                      <a:lnTo>
                        <a:pt x="49028" y="311969"/>
                      </a:lnTo>
                      <a:lnTo>
                        <a:pt x="44998" y="315647"/>
                      </a:lnTo>
                      <a:lnTo>
                        <a:pt x="43115" y="321177"/>
                      </a:lnTo>
                      <a:lnTo>
                        <a:pt x="43889" y="316932"/>
                      </a:lnTo>
                      <a:lnTo>
                        <a:pt x="42453" y="313102"/>
                      </a:lnTo>
                      <a:lnTo>
                        <a:pt x="37682" y="315089"/>
                      </a:lnTo>
                      <a:lnTo>
                        <a:pt x="34235" y="318488"/>
                      </a:lnTo>
                      <a:lnTo>
                        <a:pt x="33453" y="322445"/>
                      </a:lnTo>
                      <a:lnTo>
                        <a:pt x="29200" y="326243"/>
                      </a:lnTo>
                      <a:lnTo>
                        <a:pt x="24731" y="328541"/>
                      </a:lnTo>
                      <a:lnTo>
                        <a:pt x="25785" y="332866"/>
                      </a:lnTo>
                      <a:lnTo>
                        <a:pt x="29487" y="331103"/>
                      </a:lnTo>
                      <a:lnTo>
                        <a:pt x="35328" y="331430"/>
                      </a:lnTo>
                      <a:lnTo>
                        <a:pt x="32184" y="334534"/>
                      </a:lnTo>
                      <a:lnTo>
                        <a:pt x="26551" y="334853"/>
                      </a:lnTo>
                      <a:lnTo>
                        <a:pt x="24740" y="338531"/>
                      </a:lnTo>
                      <a:lnTo>
                        <a:pt x="21037" y="336409"/>
                      </a:lnTo>
                      <a:lnTo>
                        <a:pt x="19705" y="340223"/>
                      </a:lnTo>
                      <a:lnTo>
                        <a:pt x="19019" y="335331"/>
                      </a:lnTo>
                      <a:lnTo>
                        <a:pt x="16018" y="338180"/>
                      </a:lnTo>
                      <a:lnTo>
                        <a:pt x="11917" y="340438"/>
                      </a:lnTo>
                      <a:lnTo>
                        <a:pt x="13489" y="345457"/>
                      </a:lnTo>
                      <a:lnTo>
                        <a:pt x="16497" y="348465"/>
                      </a:lnTo>
                      <a:lnTo>
                        <a:pt x="21189" y="347236"/>
                      </a:lnTo>
                      <a:lnTo>
                        <a:pt x="20503" y="342680"/>
                      </a:lnTo>
                      <a:lnTo>
                        <a:pt x="22960" y="347180"/>
                      </a:lnTo>
                      <a:lnTo>
                        <a:pt x="27772" y="346710"/>
                      </a:lnTo>
                      <a:lnTo>
                        <a:pt x="23240" y="345042"/>
                      </a:lnTo>
                      <a:lnTo>
                        <a:pt x="26846" y="343007"/>
                      </a:lnTo>
                      <a:lnTo>
                        <a:pt x="35152" y="342545"/>
                      </a:lnTo>
                      <a:lnTo>
                        <a:pt x="30676" y="343622"/>
                      </a:lnTo>
                      <a:lnTo>
                        <a:pt x="32328" y="347260"/>
                      </a:lnTo>
                      <a:lnTo>
                        <a:pt x="36405" y="347021"/>
                      </a:lnTo>
                      <a:lnTo>
                        <a:pt x="40825" y="347356"/>
                      </a:lnTo>
                      <a:lnTo>
                        <a:pt x="35272" y="349470"/>
                      </a:lnTo>
                      <a:lnTo>
                        <a:pt x="31538" y="352542"/>
                      </a:lnTo>
                      <a:lnTo>
                        <a:pt x="28171" y="354928"/>
                      </a:lnTo>
                      <a:lnTo>
                        <a:pt x="32766" y="357497"/>
                      </a:lnTo>
                      <a:lnTo>
                        <a:pt x="37370" y="357138"/>
                      </a:lnTo>
                      <a:lnTo>
                        <a:pt x="46531" y="355782"/>
                      </a:lnTo>
                      <a:lnTo>
                        <a:pt x="39764" y="357417"/>
                      </a:lnTo>
                      <a:lnTo>
                        <a:pt x="34594" y="358949"/>
                      </a:lnTo>
                      <a:lnTo>
                        <a:pt x="37171" y="362181"/>
                      </a:lnTo>
                      <a:lnTo>
                        <a:pt x="32431" y="360801"/>
                      </a:lnTo>
                      <a:lnTo>
                        <a:pt x="28402" y="358646"/>
                      </a:lnTo>
                      <a:lnTo>
                        <a:pt x="25035" y="361838"/>
                      </a:lnTo>
                      <a:lnTo>
                        <a:pt x="23200" y="357537"/>
                      </a:lnTo>
                      <a:lnTo>
                        <a:pt x="21444" y="361319"/>
                      </a:lnTo>
                      <a:lnTo>
                        <a:pt x="18875" y="365237"/>
                      </a:lnTo>
                      <a:lnTo>
                        <a:pt x="22362" y="370104"/>
                      </a:lnTo>
                      <a:lnTo>
                        <a:pt x="26527" y="372610"/>
                      </a:lnTo>
                      <a:lnTo>
                        <a:pt x="31585" y="373910"/>
                      </a:lnTo>
                      <a:lnTo>
                        <a:pt x="37722" y="378682"/>
                      </a:lnTo>
                      <a:lnTo>
                        <a:pt x="43546" y="380756"/>
                      </a:lnTo>
                      <a:lnTo>
                        <a:pt x="48230" y="381291"/>
                      </a:lnTo>
                      <a:lnTo>
                        <a:pt x="53655" y="380293"/>
                      </a:lnTo>
                      <a:lnTo>
                        <a:pt x="49538" y="382376"/>
                      </a:lnTo>
                      <a:lnTo>
                        <a:pt x="45669" y="385113"/>
                      </a:lnTo>
                      <a:lnTo>
                        <a:pt x="52275" y="386733"/>
                      </a:lnTo>
                      <a:lnTo>
                        <a:pt x="53520" y="382663"/>
                      </a:lnTo>
                      <a:lnTo>
                        <a:pt x="57214" y="384219"/>
                      </a:lnTo>
                      <a:lnTo>
                        <a:pt x="52060" y="385743"/>
                      </a:lnTo>
                      <a:lnTo>
                        <a:pt x="56041" y="387060"/>
                      </a:lnTo>
                      <a:lnTo>
                        <a:pt x="60118" y="386549"/>
                      </a:lnTo>
                      <a:lnTo>
                        <a:pt x="64850" y="387778"/>
                      </a:lnTo>
                      <a:lnTo>
                        <a:pt x="69039" y="388201"/>
                      </a:lnTo>
                      <a:close/>
                      <a:moveTo>
                        <a:pt x="33700" y="344515"/>
                      </a:moveTo>
                      <a:lnTo>
                        <a:pt x="36357" y="341260"/>
                      </a:lnTo>
                      <a:lnTo>
                        <a:pt x="38439" y="337246"/>
                      </a:lnTo>
                      <a:lnTo>
                        <a:pt x="36836" y="341364"/>
                      </a:lnTo>
                      <a:lnTo>
                        <a:pt x="40785" y="340135"/>
                      </a:lnTo>
                      <a:lnTo>
                        <a:pt x="36309" y="342090"/>
                      </a:lnTo>
                      <a:close/>
                      <a:moveTo>
                        <a:pt x="163798" y="146196"/>
                      </a:moveTo>
                      <a:lnTo>
                        <a:pt x="169312" y="144784"/>
                      </a:lnTo>
                      <a:lnTo>
                        <a:pt x="169448" y="140013"/>
                      </a:lnTo>
                      <a:lnTo>
                        <a:pt x="166025" y="142166"/>
                      </a:lnTo>
                      <a:lnTo>
                        <a:pt x="163751" y="145483"/>
                      </a:lnTo>
                      <a:close/>
                      <a:moveTo>
                        <a:pt x="184743" y="123208"/>
                      </a:moveTo>
                      <a:lnTo>
                        <a:pt x="189699" y="122401"/>
                      </a:lnTo>
                      <a:lnTo>
                        <a:pt x="184560" y="122714"/>
                      </a:lnTo>
                      <a:close/>
                      <a:moveTo>
                        <a:pt x="176940" y="139987"/>
                      </a:moveTo>
                      <a:lnTo>
                        <a:pt x="182693" y="138396"/>
                      </a:lnTo>
                      <a:lnTo>
                        <a:pt x="178544" y="138731"/>
                      </a:lnTo>
                      <a:close/>
                      <a:moveTo>
                        <a:pt x="183363" y="124979"/>
                      </a:moveTo>
                      <a:lnTo>
                        <a:pt x="187600" y="124556"/>
                      </a:lnTo>
                      <a:lnTo>
                        <a:pt x="182836" y="124976"/>
                      </a:lnTo>
                      <a:close/>
                      <a:moveTo>
                        <a:pt x="162657" y="151295"/>
                      </a:moveTo>
                      <a:lnTo>
                        <a:pt x="165578" y="148534"/>
                      </a:lnTo>
                      <a:lnTo>
                        <a:pt x="162657" y="151295"/>
                      </a:lnTo>
                      <a:close/>
                      <a:moveTo>
                        <a:pt x="149221" y="174234"/>
                      </a:moveTo>
                      <a:lnTo>
                        <a:pt x="154575" y="172295"/>
                      </a:lnTo>
                      <a:lnTo>
                        <a:pt x="149795" y="172279"/>
                      </a:lnTo>
                      <a:close/>
                      <a:moveTo>
                        <a:pt x="140811" y="180681"/>
                      </a:moveTo>
                      <a:lnTo>
                        <a:pt x="144393" y="178766"/>
                      </a:lnTo>
                      <a:lnTo>
                        <a:pt x="140524" y="177649"/>
                      </a:lnTo>
                      <a:close/>
                      <a:moveTo>
                        <a:pt x="144465" y="179748"/>
                      </a:moveTo>
                      <a:lnTo>
                        <a:pt x="150314" y="178998"/>
                      </a:lnTo>
                      <a:lnTo>
                        <a:pt x="143731" y="179445"/>
                      </a:lnTo>
                      <a:close/>
                      <a:moveTo>
                        <a:pt x="154256" y="175080"/>
                      </a:moveTo>
                      <a:lnTo>
                        <a:pt x="159689" y="172583"/>
                      </a:lnTo>
                      <a:lnTo>
                        <a:pt x="153937" y="174306"/>
                      </a:lnTo>
                      <a:close/>
                      <a:moveTo>
                        <a:pt x="166982" y="150616"/>
                      </a:moveTo>
                      <a:lnTo>
                        <a:pt x="173174" y="147481"/>
                      </a:lnTo>
                      <a:lnTo>
                        <a:pt x="177922" y="146365"/>
                      </a:lnTo>
                      <a:lnTo>
                        <a:pt x="173437" y="146179"/>
                      </a:lnTo>
                      <a:lnTo>
                        <a:pt x="167900" y="147342"/>
                      </a:lnTo>
                      <a:close/>
                      <a:moveTo>
                        <a:pt x="206423" y="112460"/>
                      </a:moveTo>
                      <a:lnTo>
                        <a:pt x="211625" y="111280"/>
                      </a:lnTo>
                      <a:lnTo>
                        <a:pt x="205792" y="111743"/>
                      </a:lnTo>
                      <a:close/>
                      <a:moveTo>
                        <a:pt x="202848" y="117653"/>
                      </a:moveTo>
                      <a:lnTo>
                        <a:pt x="204372" y="113424"/>
                      </a:lnTo>
                      <a:lnTo>
                        <a:pt x="199561" y="113141"/>
                      </a:lnTo>
                      <a:lnTo>
                        <a:pt x="201970" y="116527"/>
                      </a:lnTo>
                      <a:close/>
                      <a:moveTo>
                        <a:pt x="147888" y="191262"/>
                      </a:moveTo>
                      <a:lnTo>
                        <a:pt x="144290" y="189147"/>
                      </a:lnTo>
                      <a:lnTo>
                        <a:pt x="140835" y="186211"/>
                      </a:lnTo>
                      <a:lnTo>
                        <a:pt x="142638" y="190304"/>
                      </a:lnTo>
                      <a:lnTo>
                        <a:pt x="147274" y="190863"/>
                      </a:lnTo>
                      <a:close/>
                    </a:path>
                  </a:pathLst>
                </a:custGeom>
                <a:solidFill>
                  <a:srgbClr val="0F9ED5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D2F993B2-B9EE-45FF-8DE5-81BB301B1A18}"/>
                    </a:ext>
                  </a:extLst>
                </p:cNvPr>
                <p:cNvSpPr/>
                <p:nvPr/>
              </p:nvSpPr>
              <p:spPr>
                <a:xfrm>
                  <a:off x="3707637" y="3104836"/>
                  <a:ext cx="414727" cy="635316"/>
                </a:xfrm>
                <a:custGeom>
                  <a:avLst/>
                  <a:gdLst>
                    <a:gd name="connsiteX0" fmla="*/ 6052 w 414727"/>
                    <a:gd name="connsiteY0" fmla="*/ 25571 h 635316"/>
                    <a:gd name="connsiteX1" fmla="*/ 10489 w 414727"/>
                    <a:gd name="connsiteY1" fmla="*/ 23919 h 635316"/>
                    <a:gd name="connsiteX2" fmla="*/ 13162 w 414727"/>
                    <a:gd name="connsiteY2" fmla="*/ 16499 h 635316"/>
                    <a:gd name="connsiteX3" fmla="*/ 15021 w 414727"/>
                    <a:gd name="connsiteY3" fmla="*/ 9653 h 635316"/>
                    <a:gd name="connsiteX4" fmla="*/ 14359 w 414727"/>
                    <a:gd name="connsiteY4" fmla="*/ 3253 h 635316"/>
                    <a:gd name="connsiteX5" fmla="*/ 8686 w 414727"/>
                    <a:gd name="connsiteY5" fmla="*/ -2 h 635316"/>
                    <a:gd name="connsiteX6" fmla="*/ 4696 w 414727"/>
                    <a:gd name="connsiteY6" fmla="*/ 2073 h 635316"/>
                    <a:gd name="connsiteX7" fmla="*/ 986 w 414727"/>
                    <a:gd name="connsiteY7" fmla="*/ 9158 h 635316"/>
                    <a:gd name="connsiteX8" fmla="*/ 124 w 414727"/>
                    <a:gd name="connsiteY8" fmla="*/ 16052 h 635316"/>
                    <a:gd name="connsiteX9" fmla="*/ 1225 w 414727"/>
                    <a:gd name="connsiteY9" fmla="*/ 22842 h 635316"/>
                    <a:gd name="connsiteX10" fmla="*/ 6052 w 414727"/>
                    <a:gd name="connsiteY10" fmla="*/ 25571 h 635316"/>
                    <a:gd name="connsiteX11" fmla="*/ 323499 w 414727"/>
                    <a:gd name="connsiteY11" fmla="*/ 635315 h 635316"/>
                    <a:gd name="connsiteX12" fmla="*/ 327569 w 414727"/>
                    <a:gd name="connsiteY12" fmla="*/ 610292 h 635316"/>
                    <a:gd name="connsiteX13" fmla="*/ 336936 w 414727"/>
                    <a:gd name="connsiteY13" fmla="*/ 544649 h 635316"/>
                    <a:gd name="connsiteX14" fmla="*/ 337295 w 414727"/>
                    <a:gd name="connsiteY14" fmla="*/ 540348 h 635316"/>
                    <a:gd name="connsiteX15" fmla="*/ 337383 w 414727"/>
                    <a:gd name="connsiteY15" fmla="*/ 534747 h 635316"/>
                    <a:gd name="connsiteX16" fmla="*/ 338292 w 414727"/>
                    <a:gd name="connsiteY16" fmla="*/ 530693 h 635316"/>
                    <a:gd name="connsiteX17" fmla="*/ 336944 w 414727"/>
                    <a:gd name="connsiteY17" fmla="*/ 526536 h 635316"/>
                    <a:gd name="connsiteX18" fmla="*/ 334415 w 414727"/>
                    <a:gd name="connsiteY18" fmla="*/ 523233 h 635316"/>
                    <a:gd name="connsiteX19" fmla="*/ 332013 w 414727"/>
                    <a:gd name="connsiteY19" fmla="*/ 519626 h 635316"/>
                    <a:gd name="connsiteX20" fmla="*/ 332835 w 414727"/>
                    <a:gd name="connsiteY20" fmla="*/ 514208 h 635316"/>
                    <a:gd name="connsiteX21" fmla="*/ 331622 w 414727"/>
                    <a:gd name="connsiteY21" fmla="*/ 510363 h 635316"/>
                    <a:gd name="connsiteX22" fmla="*/ 327696 w 414727"/>
                    <a:gd name="connsiteY22" fmla="*/ 507969 h 635316"/>
                    <a:gd name="connsiteX23" fmla="*/ 324385 w 414727"/>
                    <a:gd name="connsiteY23" fmla="*/ 504610 h 635316"/>
                    <a:gd name="connsiteX24" fmla="*/ 320643 w 414727"/>
                    <a:gd name="connsiteY24" fmla="*/ 502359 h 635316"/>
                    <a:gd name="connsiteX25" fmla="*/ 318201 w 414727"/>
                    <a:gd name="connsiteY25" fmla="*/ 493271 h 635316"/>
                    <a:gd name="connsiteX26" fmla="*/ 318233 w 414727"/>
                    <a:gd name="connsiteY26" fmla="*/ 485149 h 635316"/>
                    <a:gd name="connsiteX27" fmla="*/ 318417 w 414727"/>
                    <a:gd name="connsiteY27" fmla="*/ 474353 h 635316"/>
                    <a:gd name="connsiteX28" fmla="*/ 322446 w 414727"/>
                    <a:gd name="connsiteY28" fmla="*/ 473771 h 635316"/>
                    <a:gd name="connsiteX29" fmla="*/ 327465 w 414727"/>
                    <a:gd name="connsiteY29" fmla="*/ 472454 h 635316"/>
                    <a:gd name="connsiteX30" fmla="*/ 331670 w 414727"/>
                    <a:gd name="connsiteY30" fmla="*/ 472685 h 635316"/>
                    <a:gd name="connsiteX31" fmla="*/ 335595 w 414727"/>
                    <a:gd name="connsiteY31" fmla="*/ 468560 h 635316"/>
                    <a:gd name="connsiteX32" fmla="*/ 339441 w 414727"/>
                    <a:gd name="connsiteY32" fmla="*/ 472638 h 635316"/>
                    <a:gd name="connsiteX33" fmla="*/ 343942 w 414727"/>
                    <a:gd name="connsiteY33" fmla="*/ 472917 h 635316"/>
                    <a:gd name="connsiteX34" fmla="*/ 344317 w 414727"/>
                    <a:gd name="connsiteY34" fmla="*/ 468393 h 635316"/>
                    <a:gd name="connsiteX35" fmla="*/ 345960 w 414727"/>
                    <a:gd name="connsiteY35" fmla="*/ 464459 h 635316"/>
                    <a:gd name="connsiteX36" fmla="*/ 343942 w 414727"/>
                    <a:gd name="connsiteY36" fmla="*/ 460860 h 635316"/>
                    <a:gd name="connsiteX37" fmla="*/ 340574 w 414727"/>
                    <a:gd name="connsiteY37" fmla="*/ 456711 h 635316"/>
                    <a:gd name="connsiteX38" fmla="*/ 335563 w 414727"/>
                    <a:gd name="connsiteY38" fmla="*/ 457023 h 635316"/>
                    <a:gd name="connsiteX39" fmla="*/ 329069 w 414727"/>
                    <a:gd name="connsiteY39" fmla="*/ 457174 h 635316"/>
                    <a:gd name="connsiteX40" fmla="*/ 324863 w 414727"/>
                    <a:gd name="connsiteY40" fmla="*/ 457238 h 635316"/>
                    <a:gd name="connsiteX41" fmla="*/ 325238 w 414727"/>
                    <a:gd name="connsiteY41" fmla="*/ 435670 h 635316"/>
                    <a:gd name="connsiteX42" fmla="*/ 329420 w 414727"/>
                    <a:gd name="connsiteY42" fmla="*/ 435000 h 635316"/>
                    <a:gd name="connsiteX43" fmla="*/ 334566 w 414727"/>
                    <a:gd name="connsiteY43" fmla="*/ 433604 h 635316"/>
                    <a:gd name="connsiteX44" fmla="*/ 338843 w 414727"/>
                    <a:gd name="connsiteY44" fmla="*/ 435184 h 635316"/>
                    <a:gd name="connsiteX45" fmla="*/ 358583 w 414727"/>
                    <a:gd name="connsiteY45" fmla="*/ 435128 h 635316"/>
                    <a:gd name="connsiteX46" fmla="*/ 375746 w 414727"/>
                    <a:gd name="connsiteY46" fmla="*/ 435184 h 635316"/>
                    <a:gd name="connsiteX47" fmla="*/ 372451 w 414727"/>
                    <a:gd name="connsiteY47" fmla="*/ 432136 h 635316"/>
                    <a:gd name="connsiteX48" fmla="*/ 374445 w 414727"/>
                    <a:gd name="connsiteY48" fmla="*/ 427532 h 635316"/>
                    <a:gd name="connsiteX49" fmla="*/ 378475 w 414727"/>
                    <a:gd name="connsiteY49" fmla="*/ 429742 h 635316"/>
                    <a:gd name="connsiteX50" fmla="*/ 382464 w 414727"/>
                    <a:gd name="connsiteY50" fmla="*/ 431370 h 635316"/>
                    <a:gd name="connsiteX51" fmla="*/ 385784 w 414727"/>
                    <a:gd name="connsiteY51" fmla="*/ 427875 h 635316"/>
                    <a:gd name="connsiteX52" fmla="*/ 389015 w 414727"/>
                    <a:gd name="connsiteY52" fmla="*/ 425122 h 635316"/>
                    <a:gd name="connsiteX53" fmla="*/ 394385 w 414727"/>
                    <a:gd name="connsiteY53" fmla="*/ 424492 h 635316"/>
                    <a:gd name="connsiteX54" fmla="*/ 396077 w 414727"/>
                    <a:gd name="connsiteY54" fmla="*/ 420694 h 635316"/>
                    <a:gd name="connsiteX55" fmla="*/ 400026 w 414727"/>
                    <a:gd name="connsiteY55" fmla="*/ 419202 h 635316"/>
                    <a:gd name="connsiteX56" fmla="*/ 401167 w 414727"/>
                    <a:gd name="connsiteY56" fmla="*/ 424268 h 635316"/>
                    <a:gd name="connsiteX57" fmla="*/ 402460 w 414727"/>
                    <a:gd name="connsiteY57" fmla="*/ 430181 h 635316"/>
                    <a:gd name="connsiteX58" fmla="*/ 406210 w 414727"/>
                    <a:gd name="connsiteY58" fmla="*/ 431753 h 635316"/>
                    <a:gd name="connsiteX59" fmla="*/ 406074 w 414727"/>
                    <a:gd name="connsiteY59" fmla="*/ 437346 h 635316"/>
                    <a:gd name="connsiteX60" fmla="*/ 406832 w 414727"/>
                    <a:gd name="connsiteY60" fmla="*/ 441447 h 635316"/>
                    <a:gd name="connsiteX61" fmla="*/ 408085 w 414727"/>
                    <a:gd name="connsiteY61" fmla="*/ 447160 h 635316"/>
                    <a:gd name="connsiteX62" fmla="*/ 407917 w 414727"/>
                    <a:gd name="connsiteY62" fmla="*/ 452921 h 635316"/>
                    <a:gd name="connsiteX63" fmla="*/ 414835 w 414727"/>
                    <a:gd name="connsiteY63" fmla="*/ 452060 h 635316"/>
                    <a:gd name="connsiteX64" fmla="*/ 414851 w 414727"/>
                    <a:gd name="connsiteY64" fmla="*/ 447105 h 635316"/>
                    <a:gd name="connsiteX65" fmla="*/ 413423 w 414727"/>
                    <a:gd name="connsiteY65" fmla="*/ 443299 h 635316"/>
                    <a:gd name="connsiteX66" fmla="*/ 411923 w 414727"/>
                    <a:gd name="connsiteY66" fmla="*/ 438607 h 635316"/>
                    <a:gd name="connsiteX67" fmla="*/ 410136 w 414727"/>
                    <a:gd name="connsiteY67" fmla="*/ 433652 h 635316"/>
                    <a:gd name="connsiteX68" fmla="*/ 408907 w 414727"/>
                    <a:gd name="connsiteY68" fmla="*/ 428785 h 635316"/>
                    <a:gd name="connsiteX69" fmla="*/ 407989 w 414727"/>
                    <a:gd name="connsiteY69" fmla="*/ 424484 h 635316"/>
                    <a:gd name="connsiteX70" fmla="*/ 405205 w 414727"/>
                    <a:gd name="connsiteY70" fmla="*/ 419936 h 635316"/>
                    <a:gd name="connsiteX71" fmla="*/ 404718 w 414727"/>
                    <a:gd name="connsiteY71" fmla="*/ 415683 h 635316"/>
                    <a:gd name="connsiteX72" fmla="*/ 403282 w 414727"/>
                    <a:gd name="connsiteY72" fmla="*/ 411598 h 635316"/>
                    <a:gd name="connsiteX73" fmla="*/ 399651 w 414727"/>
                    <a:gd name="connsiteY73" fmla="*/ 407680 h 635316"/>
                    <a:gd name="connsiteX74" fmla="*/ 396715 w 414727"/>
                    <a:gd name="connsiteY74" fmla="*/ 403722 h 635316"/>
                    <a:gd name="connsiteX75" fmla="*/ 393818 w 414727"/>
                    <a:gd name="connsiteY75" fmla="*/ 400108 h 635316"/>
                    <a:gd name="connsiteX76" fmla="*/ 389246 w 414727"/>
                    <a:gd name="connsiteY76" fmla="*/ 398632 h 635316"/>
                    <a:gd name="connsiteX77" fmla="*/ 385433 w 414727"/>
                    <a:gd name="connsiteY77" fmla="*/ 396956 h 635316"/>
                    <a:gd name="connsiteX78" fmla="*/ 389478 w 414727"/>
                    <a:gd name="connsiteY78" fmla="*/ 393326 h 635316"/>
                    <a:gd name="connsiteX79" fmla="*/ 396571 w 414727"/>
                    <a:gd name="connsiteY79" fmla="*/ 385921 h 635316"/>
                    <a:gd name="connsiteX80" fmla="*/ 400178 w 414727"/>
                    <a:gd name="connsiteY80" fmla="*/ 384014 h 635316"/>
                    <a:gd name="connsiteX81" fmla="*/ 402340 w 414727"/>
                    <a:gd name="connsiteY81" fmla="*/ 379274 h 635316"/>
                    <a:gd name="connsiteX82" fmla="*/ 399436 w 414727"/>
                    <a:gd name="connsiteY82" fmla="*/ 374399 h 635316"/>
                    <a:gd name="connsiteX83" fmla="*/ 398446 w 414727"/>
                    <a:gd name="connsiteY83" fmla="*/ 369931 h 635316"/>
                    <a:gd name="connsiteX84" fmla="*/ 396109 w 414727"/>
                    <a:gd name="connsiteY84" fmla="*/ 366500 h 635316"/>
                    <a:gd name="connsiteX85" fmla="*/ 392582 w 414727"/>
                    <a:gd name="connsiteY85" fmla="*/ 363907 h 635316"/>
                    <a:gd name="connsiteX86" fmla="*/ 390978 w 414727"/>
                    <a:gd name="connsiteY86" fmla="*/ 357971 h 635316"/>
                    <a:gd name="connsiteX87" fmla="*/ 388903 w 414727"/>
                    <a:gd name="connsiteY87" fmla="*/ 353191 h 635316"/>
                    <a:gd name="connsiteX88" fmla="*/ 388010 w 414727"/>
                    <a:gd name="connsiteY88" fmla="*/ 348348 h 635316"/>
                    <a:gd name="connsiteX89" fmla="*/ 388345 w 414727"/>
                    <a:gd name="connsiteY89" fmla="*/ 344318 h 635316"/>
                    <a:gd name="connsiteX90" fmla="*/ 387020 w 414727"/>
                    <a:gd name="connsiteY90" fmla="*/ 340313 h 635316"/>
                    <a:gd name="connsiteX91" fmla="*/ 387715 w 414727"/>
                    <a:gd name="connsiteY91" fmla="*/ 334967 h 635316"/>
                    <a:gd name="connsiteX92" fmla="*/ 387435 w 414727"/>
                    <a:gd name="connsiteY92" fmla="*/ 329382 h 635316"/>
                    <a:gd name="connsiteX93" fmla="*/ 388441 w 414727"/>
                    <a:gd name="connsiteY93" fmla="*/ 323645 h 635316"/>
                    <a:gd name="connsiteX94" fmla="*/ 388074 w 414727"/>
                    <a:gd name="connsiteY94" fmla="*/ 318873 h 635316"/>
                    <a:gd name="connsiteX95" fmla="*/ 387938 w 414727"/>
                    <a:gd name="connsiteY95" fmla="*/ 314620 h 635316"/>
                    <a:gd name="connsiteX96" fmla="*/ 391297 w 414727"/>
                    <a:gd name="connsiteY96" fmla="*/ 312234 h 635316"/>
                    <a:gd name="connsiteX97" fmla="*/ 394441 w 414727"/>
                    <a:gd name="connsiteY97" fmla="*/ 309769 h 635316"/>
                    <a:gd name="connsiteX98" fmla="*/ 394425 w 414727"/>
                    <a:gd name="connsiteY98" fmla="*/ 304351 h 635316"/>
                    <a:gd name="connsiteX99" fmla="*/ 395973 w 414727"/>
                    <a:gd name="connsiteY99" fmla="*/ 297425 h 635316"/>
                    <a:gd name="connsiteX100" fmla="*/ 399563 w 414727"/>
                    <a:gd name="connsiteY100" fmla="*/ 294162 h 635316"/>
                    <a:gd name="connsiteX101" fmla="*/ 400178 w 414727"/>
                    <a:gd name="connsiteY101" fmla="*/ 289518 h 635316"/>
                    <a:gd name="connsiteX102" fmla="*/ 400417 w 414727"/>
                    <a:gd name="connsiteY102" fmla="*/ 285353 h 635316"/>
                    <a:gd name="connsiteX103" fmla="*/ 396252 w 414727"/>
                    <a:gd name="connsiteY103" fmla="*/ 282896 h 635316"/>
                    <a:gd name="connsiteX104" fmla="*/ 391616 w 414727"/>
                    <a:gd name="connsiteY104" fmla="*/ 281675 h 635316"/>
                    <a:gd name="connsiteX105" fmla="*/ 387156 w 414727"/>
                    <a:gd name="connsiteY105" fmla="*/ 282560 h 635316"/>
                    <a:gd name="connsiteX106" fmla="*/ 383310 w 414727"/>
                    <a:gd name="connsiteY106" fmla="*/ 285217 h 635316"/>
                    <a:gd name="connsiteX107" fmla="*/ 379456 w 414727"/>
                    <a:gd name="connsiteY107" fmla="*/ 283909 h 635316"/>
                    <a:gd name="connsiteX108" fmla="*/ 375866 w 414727"/>
                    <a:gd name="connsiteY108" fmla="*/ 286271 h 635316"/>
                    <a:gd name="connsiteX109" fmla="*/ 371214 w 414727"/>
                    <a:gd name="connsiteY109" fmla="*/ 285537 h 635316"/>
                    <a:gd name="connsiteX110" fmla="*/ 366985 w 414727"/>
                    <a:gd name="connsiteY110" fmla="*/ 286095 h 635316"/>
                    <a:gd name="connsiteX111" fmla="*/ 362030 w 414727"/>
                    <a:gd name="connsiteY111" fmla="*/ 286335 h 635316"/>
                    <a:gd name="connsiteX112" fmla="*/ 356772 w 414727"/>
                    <a:gd name="connsiteY112" fmla="*/ 285848 h 635316"/>
                    <a:gd name="connsiteX113" fmla="*/ 352846 w 414727"/>
                    <a:gd name="connsiteY113" fmla="*/ 284180 h 635316"/>
                    <a:gd name="connsiteX114" fmla="*/ 348633 w 414727"/>
                    <a:gd name="connsiteY114" fmla="*/ 286678 h 635316"/>
                    <a:gd name="connsiteX115" fmla="*/ 344548 w 414727"/>
                    <a:gd name="connsiteY115" fmla="*/ 288545 h 635316"/>
                    <a:gd name="connsiteX116" fmla="*/ 338021 w 414727"/>
                    <a:gd name="connsiteY116" fmla="*/ 283486 h 635316"/>
                    <a:gd name="connsiteX117" fmla="*/ 321592 w 414727"/>
                    <a:gd name="connsiteY117" fmla="*/ 258839 h 635316"/>
                    <a:gd name="connsiteX118" fmla="*/ 317363 w 414727"/>
                    <a:gd name="connsiteY118" fmla="*/ 259972 h 635316"/>
                    <a:gd name="connsiteX119" fmla="*/ 312616 w 414727"/>
                    <a:gd name="connsiteY119" fmla="*/ 258807 h 635316"/>
                    <a:gd name="connsiteX120" fmla="*/ 308586 w 414727"/>
                    <a:gd name="connsiteY120" fmla="*/ 255511 h 635316"/>
                    <a:gd name="connsiteX121" fmla="*/ 304589 w 414727"/>
                    <a:gd name="connsiteY121" fmla="*/ 254929 h 635316"/>
                    <a:gd name="connsiteX122" fmla="*/ 300623 w 414727"/>
                    <a:gd name="connsiteY122" fmla="*/ 255751 h 635316"/>
                    <a:gd name="connsiteX123" fmla="*/ 296769 w 414727"/>
                    <a:gd name="connsiteY123" fmla="*/ 257666 h 635316"/>
                    <a:gd name="connsiteX124" fmla="*/ 291822 w 414727"/>
                    <a:gd name="connsiteY124" fmla="*/ 258519 h 635316"/>
                    <a:gd name="connsiteX125" fmla="*/ 287298 w 414727"/>
                    <a:gd name="connsiteY125" fmla="*/ 257091 h 635316"/>
                    <a:gd name="connsiteX126" fmla="*/ 282479 w 414727"/>
                    <a:gd name="connsiteY126" fmla="*/ 256868 h 635316"/>
                    <a:gd name="connsiteX127" fmla="*/ 278394 w 414727"/>
                    <a:gd name="connsiteY127" fmla="*/ 257003 h 635316"/>
                    <a:gd name="connsiteX128" fmla="*/ 273814 w 414727"/>
                    <a:gd name="connsiteY128" fmla="*/ 256956 h 635316"/>
                    <a:gd name="connsiteX129" fmla="*/ 268707 w 414727"/>
                    <a:gd name="connsiteY129" fmla="*/ 257522 h 635316"/>
                    <a:gd name="connsiteX130" fmla="*/ 263656 w 414727"/>
                    <a:gd name="connsiteY130" fmla="*/ 256836 h 635316"/>
                    <a:gd name="connsiteX131" fmla="*/ 260337 w 414727"/>
                    <a:gd name="connsiteY131" fmla="*/ 249703 h 635316"/>
                    <a:gd name="connsiteX132" fmla="*/ 259786 w 414727"/>
                    <a:gd name="connsiteY132" fmla="*/ 245234 h 635316"/>
                    <a:gd name="connsiteX133" fmla="*/ 255031 w 414727"/>
                    <a:gd name="connsiteY133" fmla="*/ 244843 h 635316"/>
                    <a:gd name="connsiteX134" fmla="*/ 251488 w 414727"/>
                    <a:gd name="connsiteY134" fmla="*/ 241724 h 635316"/>
                    <a:gd name="connsiteX135" fmla="*/ 251696 w 414727"/>
                    <a:gd name="connsiteY135" fmla="*/ 236465 h 635316"/>
                    <a:gd name="connsiteX136" fmla="*/ 252151 w 414727"/>
                    <a:gd name="connsiteY136" fmla="*/ 231558 h 635316"/>
                    <a:gd name="connsiteX137" fmla="*/ 252645 w 414727"/>
                    <a:gd name="connsiteY137" fmla="*/ 227553 h 635316"/>
                    <a:gd name="connsiteX138" fmla="*/ 254049 w 414727"/>
                    <a:gd name="connsiteY138" fmla="*/ 223452 h 635316"/>
                    <a:gd name="connsiteX139" fmla="*/ 256108 w 414727"/>
                    <a:gd name="connsiteY139" fmla="*/ 219023 h 635316"/>
                    <a:gd name="connsiteX140" fmla="*/ 255510 w 414727"/>
                    <a:gd name="connsiteY140" fmla="*/ 214172 h 635316"/>
                    <a:gd name="connsiteX141" fmla="*/ 248983 w 414727"/>
                    <a:gd name="connsiteY141" fmla="*/ 205148 h 635316"/>
                    <a:gd name="connsiteX142" fmla="*/ 246677 w 414727"/>
                    <a:gd name="connsiteY142" fmla="*/ 197496 h 635316"/>
                    <a:gd name="connsiteX143" fmla="*/ 246222 w 414727"/>
                    <a:gd name="connsiteY143" fmla="*/ 193195 h 635316"/>
                    <a:gd name="connsiteX144" fmla="*/ 245121 w 414727"/>
                    <a:gd name="connsiteY144" fmla="*/ 187873 h 635316"/>
                    <a:gd name="connsiteX145" fmla="*/ 240094 w 414727"/>
                    <a:gd name="connsiteY145" fmla="*/ 188184 h 635316"/>
                    <a:gd name="connsiteX146" fmla="*/ 239081 w 414727"/>
                    <a:gd name="connsiteY146" fmla="*/ 183859 h 635316"/>
                    <a:gd name="connsiteX147" fmla="*/ 234684 w 414727"/>
                    <a:gd name="connsiteY147" fmla="*/ 183229 h 635316"/>
                    <a:gd name="connsiteX148" fmla="*/ 230687 w 414727"/>
                    <a:gd name="connsiteY148" fmla="*/ 185639 h 635316"/>
                    <a:gd name="connsiteX149" fmla="*/ 230711 w 414727"/>
                    <a:gd name="connsiteY149" fmla="*/ 178370 h 635316"/>
                    <a:gd name="connsiteX150" fmla="*/ 234924 w 414727"/>
                    <a:gd name="connsiteY150" fmla="*/ 172370 h 635316"/>
                    <a:gd name="connsiteX151" fmla="*/ 237294 w 414727"/>
                    <a:gd name="connsiteY151" fmla="*/ 168037 h 635316"/>
                    <a:gd name="connsiteX152" fmla="*/ 240708 w 414727"/>
                    <a:gd name="connsiteY152" fmla="*/ 162866 h 635316"/>
                    <a:gd name="connsiteX153" fmla="*/ 239711 w 414727"/>
                    <a:gd name="connsiteY153" fmla="*/ 158398 h 635316"/>
                    <a:gd name="connsiteX154" fmla="*/ 242216 w 414727"/>
                    <a:gd name="connsiteY154" fmla="*/ 153627 h 635316"/>
                    <a:gd name="connsiteX155" fmla="*/ 242711 w 414727"/>
                    <a:gd name="connsiteY155" fmla="*/ 148456 h 635316"/>
                    <a:gd name="connsiteX156" fmla="*/ 243629 w 414727"/>
                    <a:gd name="connsiteY156" fmla="*/ 144515 h 635316"/>
                    <a:gd name="connsiteX157" fmla="*/ 245424 w 414727"/>
                    <a:gd name="connsiteY157" fmla="*/ 140182 h 635316"/>
                    <a:gd name="connsiteX158" fmla="*/ 248775 w 414727"/>
                    <a:gd name="connsiteY158" fmla="*/ 135530 h 635316"/>
                    <a:gd name="connsiteX159" fmla="*/ 250690 w 414727"/>
                    <a:gd name="connsiteY159" fmla="*/ 130727 h 635316"/>
                    <a:gd name="connsiteX160" fmla="*/ 254185 w 414727"/>
                    <a:gd name="connsiteY160" fmla="*/ 126674 h 635316"/>
                    <a:gd name="connsiteX161" fmla="*/ 257321 w 414727"/>
                    <a:gd name="connsiteY161" fmla="*/ 121862 h 635316"/>
                    <a:gd name="connsiteX162" fmla="*/ 260967 w 414727"/>
                    <a:gd name="connsiteY162" fmla="*/ 119141 h 635316"/>
                    <a:gd name="connsiteX163" fmla="*/ 266553 w 414727"/>
                    <a:gd name="connsiteY163" fmla="*/ 115431 h 635316"/>
                    <a:gd name="connsiteX164" fmla="*/ 273973 w 414727"/>
                    <a:gd name="connsiteY164" fmla="*/ 102122 h 635316"/>
                    <a:gd name="connsiteX165" fmla="*/ 279710 w 414727"/>
                    <a:gd name="connsiteY165" fmla="*/ 100757 h 635316"/>
                    <a:gd name="connsiteX166" fmla="*/ 283963 w 414727"/>
                    <a:gd name="connsiteY166" fmla="*/ 99170 h 635316"/>
                    <a:gd name="connsiteX167" fmla="*/ 291934 w 414727"/>
                    <a:gd name="connsiteY167" fmla="*/ 96608 h 635316"/>
                    <a:gd name="connsiteX168" fmla="*/ 294791 w 414727"/>
                    <a:gd name="connsiteY168" fmla="*/ 93066 h 635316"/>
                    <a:gd name="connsiteX169" fmla="*/ 299777 w 414727"/>
                    <a:gd name="connsiteY169" fmla="*/ 90161 h 635316"/>
                    <a:gd name="connsiteX170" fmla="*/ 299474 w 414727"/>
                    <a:gd name="connsiteY170" fmla="*/ 85047 h 635316"/>
                    <a:gd name="connsiteX171" fmla="*/ 297838 w 414727"/>
                    <a:gd name="connsiteY171" fmla="*/ 80395 h 635316"/>
                    <a:gd name="connsiteX172" fmla="*/ 291758 w 414727"/>
                    <a:gd name="connsiteY172" fmla="*/ 77475 h 635316"/>
                    <a:gd name="connsiteX173" fmla="*/ 284896 w 414727"/>
                    <a:gd name="connsiteY173" fmla="*/ 74842 h 635316"/>
                    <a:gd name="connsiteX174" fmla="*/ 281992 w 414727"/>
                    <a:gd name="connsiteY174" fmla="*/ 79079 h 635316"/>
                    <a:gd name="connsiteX175" fmla="*/ 276391 w 414727"/>
                    <a:gd name="connsiteY175" fmla="*/ 80977 h 635316"/>
                    <a:gd name="connsiteX176" fmla="*/ 276407 w 414727"/>
                    <a:gd name="connsiteY176" fmla="*/ 85174 h 635316"/>
                    <a:gd name="connsiteX177" fmla="*/ 270343 w 414727"/>
                    <a:gd name="connsiteY177" fmla="*/ 82174 h 635316"/>
                    <a:gd name="connsiteX178" fmla="*/ 270039 w 414727"/>
                    <a:gd name="connsiteY178" fmla="*/ 86762 h 635316"/>
                    <a:gd name="connsiteX179" fmla="*/ 267063 w 414727"/>
                    <a:gd name="connsiteY179" fmla="*/ 93090 h 635316"/>
                    <a:gd name="connsiteX180" fmla="*/ 260082 w 414727"/>
                    <a:gd name="connsiteY180" fmla="*/ 97654 h 635316"/>
                    <a:gd name="connsiteX181" fmla="*/ 248520 w 414727"/>
                    <a:gd name="connsiteY181" fmla="*/ 102377 h 635316"/>
                    <a:gd name="connsiteX182" fmla="*/ 238913 w 414727"/>
                    <a:gd name="connsiteY182" fmla="*/ 109909 h 635316"/>
                    <a:gd name="connsiteX183" fmla="*/ 234086 w 414727"/>
                    <a:gd name="connsiteY183" fmla="*/ 114218 h 635316"/>
                    <a:gd name="connsiteX184" fmla="*/ 218583 w 414727"/>
                    <a:gd name="connsiteY184" fmla="*/ 115200 h 635316"/>
                    <a:gd name="connsiteX185" fmla="*/ 213173 w 414727"/>
                    <a:gd name="connsiteY185" fmla="*/ 112407 h 635316"/>
                    <a:gd name="connsiteX186" fmla="*/ 207715 w 414727"/>
                    <a:gd name="connsiteY186" fmla="*/ 112934 h 635316"/>
                    <a:gd name="connsiteX187" fmla="*/ 205401 w 414727"/>
                    <a:gd name="connsiteY187" fmla="*/ 116907 h 635316"/>
                    <a:gd name="connsiteX188" fmla="*/ 205521 w 414727"/>
                    <a:gd name="connsiteY188" fmla="*/ 121367 h 635316"/>
                    <a:gd name="connsiteX189" fmla="*/ 202608 w 414727"/>
                    <a:gd name="connsiteY189" fmla="*/ 124328 h 635316"/>
                    <a:gd name="connsiteX190" fmla="*/ 195818 w 414727"/>
                    <a:gd name="connsiteY190" fmla="*/ 124088 h 635316"/>
                    <a:gd name="connsiteX191" fmla="*/ 186419 w 414727"/>
                    <a:gd name="connsiteY191" fmla="*/ 120266 h 635316"/>
                    <a:gd name="connsiteX192" fmla="*/ 181623 w 414727"/>
                    <a:gd name="connsiteY192" fmla="*/ 124535 h 635316"/>
                    <a:gd name="connsiteX193" fmla="*/ 175097 w 414727"/>
                    <a:gd name="connsiteY193" fmla="*/ 129953 h 635316"/>
                    <a:gd name="connsiteX194" fmla="*/ 172871 w 414727"/>
                    <a:gd name="connsiteY194" fmla="*/ 133416 h 635316"/>
                    <a:gd name="connsiteX195" fmla="*/ 167341 w 414727"/>
                    <a:gd name="connsiteY195" fmla="*/ 136376 h 635316"/>
                    <a:gd name="connsiteX196" fmla="*/ 165833 w 414727"/>
                    <a:gd name="connsiteY196" fmla="*/ 141036 h 635316"/>
                    <a:gd name="connsiteX197" fmla="*/ 165035 w 414727"/>
                    <a:gd name="connsiteY197" fmla="*/ 147291 h 635316"/>
                    <a:gd name="connsiteX198" fmla="*/ 161349 w 414727"/>
                    <a:gd name="connsiteY198" fmla="*/ 148967 h 635316"/>
                    <a:gd name="connsiteX199" fmla="*/ 158652 w 414727"/>
                    <a:gd name="connsiteY199" fmla="*/ 152821 h 635316"/>
                    <a:gd name="connsiteX200" fmla="*/ 163790 w 414727"/>
                    <a:gd name="connsiteY200" fmla="*/ 149214 h 635316"/>
                    <a:gd name="connsiteX201" fmla="*/ 162258 w 414727"/>
                    <a:gd name="connsiteY201" fmla="*/ 153387 h 635316"/>
                    <a:gd name="connsiteX202" fmla="*/ 160686 w 414727"/>
                    <a:gd name="connsiteY202" fmla="*/ 162659 h 635316"/>
                    <a:gd name="connsiteX203" fmla="*/ 157958 w 414727"/>
                    <a:gd name="connsiteY203" fmla="*/ 167327 h 635316"/>
                    <a:gd name="connsiteX204" fmla="*/ 160758 w 414727"/>
                    <a:gd name="connsiteY204" fmla="*/ 174468 h 635316"/>
                    <a:gd name="connsiteX205" fmla="*/ 156162 w 414727"/>
                    <a:gd name="connsiteY205" fmla="*/ 176910 h 635316"/>
                    <a:gd name="connsiteX206" fmla="*/ 150138 w 414727"/>
                    <a:gd name="connsiteY206" fmla="*/ 176088 h 635316"/>
                    <a:gd name="connsiteX207" fmla="*/ 145088 w 414727"/>
                    <a:gd name="connsiteY207" fmla="*/ 180787 h 635316"/>
                    <a:gd name="connsiteX208" fmla="*/ 142494 w 414727"/>
                    <a:gd name="connsiteY208" fmla="*/ 187019 h 635316"/>
                    <a:gd name="connsiteX209" fmla="*/ 140021 w 414727"/>
                    <a:gd name="connsiteY209" fmla="*/ 191033 h 635316"/>
                    <a:gd name="connsiteX210" fmla="*/ 135289 w 414727"/>
                    <a:gd name="connsiteY210" fmla="*/ 194751 h 635316"/>
                    <a:gd name="connsiteX211" fmla="*/ 132353 w 414727"/>
                    <a:gd name="connsiteY211" fmla="*/ 197575 h 635316"/>
                    <a:gd name="connsiteX212" fmla="*/ 128595 w 414727"/>
                    <a:gd name="connsiteY212" fmla="*/ 200025 h 635316"/>
                    <a:gd name="connsiteX213" fmla="*/ 120799 w 414727"/>
                    <a:gd name="connsiteY213" fmla="*/ 203688 h 635316"/>
                    <a:gd name="connsiteX214" fmla="*/ 122898 w 414727"/>
                    <a:gd name="connsiteY214" fmla="*/ 208523 h 635316"/>
                    <a:gd name="connsiteX215" fmla="*/ 123640 w 414727"/>
                    <a:gd name="connsiteY215" fmla="*/ 215624 h 635316"/>
                    <a:gd name="connsiteX216" fmla="*/ 123847 w 414727"/>
                    <a:gd name="connsiteY216" fmla="*/ 220579 h 635316"/>
                    <a:gd name="connsiteX217" fmla="*/ 124661 w 414727"/>
                    <a:gd name="connsiteY217" fmla="*/ 225183 h 635316"/>
                    <a:gd name="connsiteX218" fmla="*/ 118892 w 414727"/>
                    <a:gd name="connsiteY218" fmla="*/ 227489 h 635316"/>
                    <a:gd name="connsiteX219" fmla="*/ 119874 w 414727"/>
                    <a:gd name="connsiteY219" fmla="*/ 223053 h 635316"/>
                    <a:gd name="connsiteX220" fmla="*/ 119092 w 414727"/>
                    <a:gd name="connsiteY220" fmla="*/ 218800 h 635316"/>
                    <a:gd name="connsiteX221" fmla="*/ 115749 w 414727"/>
                    <a:gd name="connsiteY221" fmla="*/ 216103 h 635316"/>
                    <a:gd name="connsiteX222" fmla="*/ 113474 w 414727"/>
                    <a:gd name="connsiteY222" fmla="*/ 211978 h 635316"/>
                    <a:gd name="connsiteX223" fmla="*/ 109708 w 414727"/>
                    <a:gd name="connsiteY223" fmla="*/ 208714 h 635316"/>
                    <a:gd name="connsiteX224" fmla="*/ 107123 w 414727"/>
                    <a:gd name="connsiteY224" fmla="*/ 202953 h 635316"/>
                    <a:gd name="connsiteX225" fmla="*/ 103748 w 414727"/>
                    <a:gd name="connsiteY225" fmla="*/ 208722 h 635316"/>
                    <a:gd name="connsiteX226" fmla="*/ 106987 w 414727"/>
                    <a:gd name="connsiteY226" fmla="*/ 215624 h 635316"/>
                    <a:gd name="connsiteX227" fmla="*/ 108982 w 414727"/>
                    <a:gd name="connsiteY227" fmla="*/ 219358 h 635316"/>
                    <a:gd name="connsiteX228" fmla="*/ 110091 w 414727"/>
                    <a:gd name="connsiteY228" fmla="*/ 224265 h 635316"/>
                    <a:gd name="connsiteX229" fmla="*/ 106572 w 414727"/>
                    <a:gd name="connsiteY229" fmla="*/ 228087 h 635316"/>
                    <a:gd name="connsiteX230" fmla="*/ 105782 w 414727"/>
                    <a:gd name="connsiteY230" fmla="*/ 232564 h 635316"/>
                    <a:gd name="connsiteX231" fmla="*/ 102751 w 414727"/>
                    <a:gd name="connsiteY231" fmla="*/ 236058 h 635316"/>
                    <a:gd name="connsiteX232" fmla="*/ 98721 w 414727"/>
                    <a:gd name="connsiteY232" fmla="*/ 241117 h 635316"/>
                    <a:gd name="connsiteX233" fmla="*/ 96599 w 414727"/>
                    <a:gd name="connsiteY233" fmla="*/ 236290 h 635316"/>
                    <a:gd name="connsiteX234" fmla="*/ 94692 w 414727"/>
                    <a:gd name="connsiteY234" fmla="*/ 241141 h 635316"/>
                    <a:gd name="connsiteX235" fmla="*/ 88644 w 414727"/>
                    <a:gd name="connsiteY235" fmla="*/ 250500 h 635316"/>
                    <a:gd name="connsiteX236" fmla="*/ 94644 w 414727"/>
                    <a:gd name="connsiteY236" fmla="*/ 257378 h 635316"/>
                    <a:gd name="connsiteX237" fmla="*/ 93447 w 414727"/>
                    <a:gd name="connsiteY237" fmla="*/ 262238 h 635316"/>
                    <a:gd name="connsiteX238" fmla="*/ 98418 w 414727"/>
                    <a:gd name="connsiteY238" fmla="*/ 269579 h 635316"/>
                    <a:gd name="connsiteX239" fmla="*/ 102527 w 414727"/>
                    <a:gd name="connsiteY239" fmla="*/ 268980 h 635316"/>
                    <a:gd name="connsiteX240" fmla="*/ 104530 w 414727"/>
                    <a:gd name="connsiteY240" fmla="*/ 273488 h 635316"/>
                    <a:gd name="connsiteX241" fmla="*/ 103237 w 414727"/>
                    <a:gd name="connsiteY241" fmla="*/ 277270 h 635316"/>
                    <a:gd name="connsiteX242" fmla="*/ 101578 w 414727"/>
                    <a:gd name="connsiteY242" fmla="*/ 284108 h 635316"/>
                    <a:gd name="connsiteX243" fmla="*/ 102822 w 414727"/>
                    <a:gd name="connsiteY243" fmla="*/ 291736 h 635316"/>
                    <a:gd name="connsiteX244" fmla="*/ 104857 w 414727"/>
                    <a:gd name="connsiteY244" fmla="*/ 296915 h 635316"/>
                    <a:gd name="connsiteX245" fmla="*/ 102974 w 414727"/>
                    <a:gd name="connsiteY245" fmla="*/ 304351 h 635316"/>
                    <a:gd name="connsiteX246" fmla="*/ 98817 w 414727"/>
                    <a:gd name="connsiteY246" fmla="*/ 305364 h 635316"/>
                    <a:gd name="connsiteX247" fmla="*/ 96543 w 414727"/>
                    <a:gd name="connsiteY247" fmla="*/ 309123 h 635316"/>
                    <a:gd name="connsiteX248" fmla="*/ 100979 w 414727"/>
                    <a:gd name="connsiteY248" fmla="*/ 310495 h 635316"/>
                    <a:gd name="connsiteX249" fmla="*/ 100500 w 414727"/>
                    <a:gd name="connsiteY249" fmla="*/ 314636 h 635316"/>
                    <a:gd name="connsiteX250" fmla="*/ 100772 w 414727"/>
                    <a:gd name="connsiteY250" fmla="*/ 325009 h 635316"/>
                    <a:gd name="connsiteX251" fmla="*/ 101817 w 414727"/>
                    <a:gd name="connsiteY251" fmla="*/ 330163 h 635316"/>
                    <a:gd name="connsiteX252" fmla="*/ 102974 w 414727"/>
                    <a:gd name="connsiteY252" fmla="*/ 334225 h 635316"/>
                    <a:gd name="connsiteX253" fmla="*/ 102008 w 414727"/>
                    <a:gd name="connsiteY253" fmla="*/ 338661 h 635316"/>
                    <a:gd name="connsiteX254" fmla="*/ 101075 w 414727"/>
                    <a:gd name="connsiteY254" fmla="*/ 344382 h 635316"/>
                    <a:gd name="connsiteX255" fmla="*/ 98450 w 414727"/>
                    <a:gd name="connsiteY255" fmla="*/ 348499 h 635316"/>
                    <a:gd name="connsiteX256" fmla="*/ 95641 w 414727"/>
                    <a:gd name="connsiteY256" fmla="*/ 351579 h 635316"/>
                    <a:gd name="connsiteX257" fmla="*/ 97811 w 414727"/>
                    <a:gd name="connsiteY257" fmla="*/ 356821 h 635316"/>
                    <a:gd name="connsiteX258" fmla="*/ 100524 w 414727"/>
                    <a:gd name="connsiteY258" fmla="*/ 361385 h 635316"/>
                    <a:gd name="connsiteX259" fmla="*/ 103868 w 414727"/>
                    <a:gd name="connsiteY259" fmla="*/ 355800 h 635316"/>
                    <a:gd name="connsiteX260" fmla="*/ 104322 w 414727"/>
                    <a:gd name="connsiteY260" fmla="*/ 359973 h 635316"/>
                    <a:gd name="connsiteX261" fmla="*/ 102822 w 414727"/>
                    <a:gd name="connsiteY261" fmla="*/ 364314 h 635316"/>
                    <a:gd name="connsiteX262" fmla="*/ 108288 w 414727"/>
                    <a:gd name="connsiteY262" fmla="*/ 362064 h 635316"/>
                    <a:gd name="connsiteX263" fmla="*/ 107011 w 414727"/>
                    <a:gd name="connsiteY263" fmla="*/ 367346 h 635316"/>
                    <a:gd name="connsiteX264" fmla="*/ 105304 w 414727"/>
                    <a:gd name="connsiteY264" fmla="*/ 371846 h 635316"/>
                    <a:gd name="connsiteX265" fmla="*/ 100229 w 414727"/>
                    <a:gd name="connsiteY265" fmla="*/ 377017 h 635316"/>
                    <a:gd name="connsiteX266" fmla="*/ 96056 w 414727"/>
                    <a:gd name="connsiteY266" fmla="*/ 382083 h 635316"/>
                    <a:gd name="connsiteX267" fmla="*/ 91101 w 414727"/>
                    <a:gd name="connsiteY267" fmla="*/ 390397 h 635316"/>
                    <a:gd name="connsiteX268" fmla="*/ 91021 w 414727"/>
                    <a:gd name="connsiteY268" fmla="*/ 394475 h 635316"/>
                    <a:gd name="connsiteX269" fmla="*/ 88085 w 414727"/>
                    <a:gd name="connsiteY269" fmla="*/ 398807 h 635316"/>
                    <a:gd name="connsiteX270" fmla="*/ 86593 w 414727"/>
                    <a:gd name="connsiteY270" fmla="*/ 403108 h 635316"/>
                    <a:gd name="connsiteX271" fmla="*/ 81917 w 414727"/>
                    <a:gd name="connsiteY271" fmla="*/ 404935 h 635316"/>
                    <a:gd name="connsiteX272" fmla="*/ 76140 w 414727"/>
                    <a:gd name="connsiteY272" fmla="*/ 403228 h 635316"/>
                    <a:gd name="connsiteX273" fmla="*/ 70348 w 414727"/>
                    <a:gd name="connsiteY273" fmla="*/ 404073 h 635316"/>
                    <a:gd name="connsiteX274" fmla="*/ 66909 w 414727"/>
                    <a:gd name="connsiteY274" fmla="*/ 406108 h 635316"/>
                    <a:gd name="connsiteX275" fmla="*/ 63757 w 414727"/>
                    <a:gd name="connsiteY275" fmla="*/ 409643 h 635316"/>
                    <a:gd name="connsiteX276" fmla="*/ 60254 w 414727"/>
                    <a:gd name="connsiteY276" fmla="*/ 416616 h 635316"/>
                    <a:gd name="connsiteX277" fmla="*/ 58698 w 414727"/>
                    <a:gd name="connsiteY277" fmla="*/ 420415 h 635316"/>
                    <a:gd name="connsiteX278" fmla="*/ 59911 w 414727"/>
                    <a:gd name="connsiteY278" fmla="*/ 425689 h 635316"/>
                    <a:gd name="connsiteX279" fmla="*/ 61898 w 414727"/>
                    <a:gd name="connsiteY279" fmla="*/ 429447 h 635316"/>
                    <a:gd name="connsiteX280" fmla="*/ 62759 w 414727"/>
                    <a:gd name="connsiteY280" fmla="*/ 434585 h 635316"/>
                    <a:gd name="connsiteX281" fmla="*/ 58291 w 414727"/>
                    <a:gd name="connsiteY281" fmla="*/ 433021 h 635316"/>
                    <a:gd name="connsiteX282" fmla="*/ 53807 w 414727"/>
                    <a:gd name="connsiteY282" fmla="*/ 432766 h 635316"/>
                    <a:gd name="connsiteX283" fmla="*/ 49443 w 414727"/>
                    <a:gd name="connsiteY283" fmla="*/ 438439 h 635316"/>
                    <a:gd name="connsiteX284" fmla="*/ 52730 w 414727"/>
                    <a:gd name="connsiteY284" fmla="*/ 441455 h 635316"/>
                    <a:gd name="connsiteX285" fmla="*/ 57023 w 414727"/>
                    <a:gd name="connsiteY285" fmla="*/ 446546 h 635316"/>
                    <a:gd name="connsiteX286" fmla="*/ 59983 w 414727"/>
                    <a:gd name="connsiteY286" fmla="*/ 450360 h 635316"/>
                    <a:gd name="connsiteX287" fmla="*/ 63805 w 414727"/>
                    <a:gd name="connsiteY287" fmla="*/ 452307 h 635316"/>
                    <a:gd name="connsiteX288" fmla="*/ 68728 w 414727"/>
                    <a:gd name="connsiteY288" fmla="*/ 453576 h 635316"/>
                    <a:gd name="connsiteX289" fmla="*/ 71871 w 414727"/>
                    <a:gd name="connsiteY289" fmla="*/ 456855 h 635316"/>
                    <a:gd name="connsiteX290" fmla="*/ 73268 w 414727"/>
                    <a:gd name="connsiteY290" fmla="*/ 461363 h 635316"/>
                    <a:gd name="connsiteX291" fmla="*/ 78223 w 414727"/>
                    <a:gd name="connsiteY291" fmla="*/ 463693 h 635316"/>
                    <a:gd name="connsiteX292" fmla="*/ 83186 w 414727"/>
                    <a:gd name="connsiteY292" fmla="*/ 466342 h 635316"/>
                    <a:gd name="connsiteX293" fmla="*/ 87638 w 414727"/>
                    <a:gd name="connsiteY293" fmla="*/ 464722 h 635316"/>
                    <a:gd name="connsiteX294" fmla="*/ 89003 w 414727"/>
                    <a:gd name="connsiteY294" fmla="*/ 468584 h 635316"/>
                    <a:gd name="connsiteX295" fmla="*/ 92481 w 414727"/>
                    <a:gd name="connsiteY295" fmla="*/ 471465 h 635316"/>
                    <a:gd name="connsiteX296" fmla="*/ 93383 w 414727"/>
                    <a:gd name="connsiteY296" fmla="*/ 475765 h 635316"/>
                    <a:gd name="connsiteX297" fmla="*/ 96351 w 414727"/>
                    <a:gd name="connsiteY297" fmla="*/ 480082 h 635316"/>
                    <a:gd name="connsiteX298" fmla="*/ 100349 w 414727"/>
                    <a:gd name="connsiteY298" fmla="*/ 481071 h 635316"/>
                    <a:gd name="connsiteX299" fmla="*/ 105631 w 414727"/>
                    <a:gd name="connsiteY299" fmla="*/ 480800 h 635316"/>
                    <a:gd name="connsiteX300" fmla="*/ 108168 w 414727"/>
                    <a:gd name="connsiteY300" fmla="*/ 483944 h 635316"/>
                    <a:gd name="connsiteX301" fmla="*/ 112748 w 414727"/>
                    <a:gd name="connsiteY301" fmla="*/ 484829 h 635316"/>
                    <a:gd name="connsiteX302" fmla="*/ 117009 w 414727"/>
                    <a:gd name="connsiteY302" fmla="*/ 483577 h 635316"/>
                    <a:gd name="connsiteX303" fmla="*/ 121374 w 414727"/>
                    <a:gd name="connsiteY303" fmla="*/ 485923 h 635316"/>
                    <a:gd name="connsiteX304" fmla="*/ 126664 w 414727"/>
                    <a:gd name="connsiteY304" fmla="*/ 485133 h 635316"/>
                    <a:gd name="connsiteX305" fmla="*/ 126728 w 414727"/>
                    <a:gd name="connsiteY305" fmla="*/ 480497 h 635316"/>
                    <a:gd name="connsiteX306" fmla="*/ 130917 w 414727"/>
                    <a:gd name="connsiteY306" fmla="*/ 478622 h 635316"/>
                    <a:gd name="connsiteX307" fmla="*/ 135241 w 414727"/>
                    <a:gd name="connsiteY307" fmla="*/ 480912 h 635316"/>
                    <a:gd name="connsiteX308" fmla="*/ 138808 w 414727"/>
                    <a:gd name="connsiteY308" fmla="*/ 483186 h 635316"/>
                    <a:gd name="connsiteX309" fmla="*/ 141082 w 414727"/>
                    <a:gd name="connsiteY309" fmla="*/ 486681 h 635316"/>
                    <a:gd name="connsiteX310" fmla="*/ 144521 w 414727"/>
                    <a:gd name="connsiteY310" fmla="*/ 490742 h 635316"/>
                    <a:gd name="connsiteX311" fmla="*/ 149356 w 414727"/>
                    <a:gd name="connsiteY311" fmla="*/ 492178 h 635316"/>
                    <a:gd name="connsiteX312" fmla="*/ 153042 w 414727"/>
                    <a:gd name="connsiteY312" fmla="*/ 493934 h 635316"/>
                    <a:gd name="connsiteX313" fmla="*/ 157144 w 414727"/>
                    <a:gd name="connsiteY313" fmla="*/ 496527 h 635316"/>
                    <a:gd name="connsiteX314" fmla="*/ 162314 w 414727"/>
                    <a:gd name="connsiteY314" fmla="*/ 495968 h 635316"/>
                    <a:gd name="connsiteX315" fmla="*/ 166703 w 414727"/>
                    <a:gd name="connsiteY315" fmla="*/ 496016 h 635316"/>
                    <a:gd name="connsiteX316" fmla="*/ 169910 w 414727"/>
                    <a:gd name="connsiteY316" fmla="*/ 498474 h 635316"/>
                    <a:gd name="connsiteX317" fmla="*/ 172599 w 414727"/>
                    <a:gd name="connsiteY317" fmla="*/ 501442 h 635316"/>
                    <a:gd name="connsiteX318" fmla="*/ 177331 w 414727"/>
                    <a:gd name="connsiteY318" fmla="*/ 503301 h 635316"/>
                    <a:gd name="connsiteX319" fmla="*/ 180842 w 414727"/>
                    <a:gd name="connsiteY319" fmla="*/ 505974 h 635316"/>
                    <a:gd name="connsiteX320" fmla="*/ 184217 w 414727"/>
                    <a:gd name="connsiteY320" fmla="*/ 508767 h 635316"/>
                    <a:gd name="connsiteX321" fmla="*/ 187743 w 414727"/>
                    <a:gd name="connsiteY321" fmla="*/ 511743 h 635316"/>
                    <a:gd name="connsiteX322" fmla="*/ 189259 w 414727"/>
                    <a:gd name="connsiteY322" fmla="*/ 516076 h 635316"/>
                    <a:gd name="connsiteX323" fmla="*/ 190784 w 414727"/>
                    <a:gd name="connsiteY323" fmla="*/ 520767 h 635316"/>
                    <a:gd name="connsiteX324" fmla="*/ 191757 w 414727"/>
                    <a:gd name="connsiteY324" fmla="*/ 524948 h 635316"/>
                    <a:gd name="connsiteX325" fmla="*/ 197119 w 414727"/>
                    <a:gd name="connsiteY325" fmla="*/ 528674 h 635316"/>
                    <a:gd name="connsiteX326" fmla="*/ 201204 w 414727"/>
                    <a:gd name="connsiteY326" fmla="*/ 530039 h 635316"/>
                    <a:gd name="connsiteX327" fmla="*/ 203869 w 414727"/>
                    <a:gd name="connsiteY327" fmla="*/ 534475 h 635316"/>
                    <a:gd name="connsiteX328" fmla="*/ 208066 w 414727"/>
                    <a:gd name="connsiteY328" fmla="*/ 535377 h 635316"/>
                    <a:gd name="connsiteX329" fmla="*/ 211569 w 414727"/>
                    <a:gd name="connsiteY329" fmla="*/ 537603 h 635316"/>
                    <a:gd name="connsiteX330" fmla="*/ 213891 w 414727"/>
                    <a:gd name="connsiteY330" fmla="*/ 541409 h 635316"/>
                    <a:gd name="connsiteX331" fmla="*/ 215136 w 414727"/>
                    <a:gd name="connsiteY331" fmla="*/ 545829 h 635316"/>
                    <a:gd name="connsiteX332" fmla="*/ 213915 w 414727"/>
                    <a:gd name="connsiteY332" fmla="*/ 550042 h 635316"/>
                    <a:gd name="connsiteX333" fmla="*/ 217394 w 414727"/>
                    <a:gd name="connsiteY333" fmla="*/ 553418 h 635316"/>
                    <a:gd name="connsiteX334" fmla="*/ 221662 w 414727"/>
                    <a:gd name="connsiteY334" fmla="*/ 553050 h 635316"/>
                    <a:gd name="connsiteX335" fmla="*/ 225875 w 414727"/>
                    <a:gd name="connsiteY335" fmla="*/ 553920 h 635316"/>
                    <a:gd name="connsiteX336" fmla="*/ 226913 w 414727"/>
                    <a:gd name="connsiteY336" fmla="*/ 558907 h 635316"/>
                    <a:gd name="connsiteX337" fmla="*/ 226992 w 414727"/>
                    <a:gd name="connsiteY337" fmla="*/ 562936 h 635316"/>
                    <a:gd name="connsiteX338" fmla="*/ 225421 w 414727"/>
                    <a:gd name="connsiteY338" fmla="*/ 566631 h 635316"/>
                    <a:gd name="connsiteX339" fmla="*/ 226841 w 414727"/>
                    <a:gd name="connsiteY339" fmla="*/ 570373 h 635316"/>
                    <a:gd name="connsiteX340" fmla="*/ 230798 w 414727"/>
                    <a:gd name="connsiteY340" fmla="*/ 572607 h 635316"/>
                    <a:gd name="connsiteX341" fmla="*/ 234932 w 414727"/>
                    <a:gd name="connsiteY341" fmla="*/ 575224 h 635316"/>
                    <a:gd name="connsiteX342" fmla="*/ 238841 w 414727"/>
                    <a:gd name="connsiteY342" fmla="*/ 573796 h 635316"/>
                    <a:gd name="connsiteX343" fmla="*/ 242919 w 414727"/>
                    <a:gd name="connsiteY343" fmla="*/ 572878 h 635316"/>
                    <a:gd name="connsiteX344" fmla="*/ 247977 w 414727"/>
                    <a:gd name="connsiteY344" fmla="*/ 575176 h 635316"/>
                    <a:gd name="connsiteX345" fmla="*/ 252134 w 414727"/>
                    <a:gd name="connsiteY345" fmla="*/ 576285 h 635316"/>
                    <a:gd name="connsiteX346" fmla="*/ 256563 w 414727"/>
                    <a:gd name="connsiteY346" fmla="*/ 576094 h 635316"/>
                    <a:gd name="connsiteX347" fmla="*/ 258829 w 414727"/>
                    <a:gd name="connsiteY347" fmla="*/ 572120 h 635316"/>
                    <a:gd name="connsiteX348" fmla="*/ 262802 w 414727"/>
                    <a:gd name="connsiteY348" fmla="*/ 573317 h 635316"/>
                    <a:gd name="connsiteX349" fmla="*/ 265595 w 414727"/>
                    <a:gd name="connsiteY349" fmla="*/ 567046 h 635316"/>
                    <a:gd name="connsiteX350" fmla="*/ 269569 w 414727"/>
                    <a:gd name="connsiteY350" fmla="*/ 568203 h 635316"/>
                    <a:gd name="connsiteX351" fmla="*/ 275218 w 414727"/>
                    <a:gd name="connsiteY351" fmla="*/ 569056 h 635316"/>
                    <a:gd name="connsiteX352" fmla="*/ 278801 w 414727"/>
                    <a:gd name="connsiteY352" fmla="*/ 572687 h 635316"/>
                    <a:gd name="connsiteX353" fmla="*/ 282998 w 414727"/>
                    <a:gd name="connsiteY353" fmla="*/ 572607 h 635316"/>
                    <a:gd name="connsiteX354" fmla="*/ 286971 w 414727"/>
                    <a:gd name="connsiteY354" fmla="*/ 571817 h 635316"/>
                    <a:gd name="connsiteX355" fmla="*/ 291160 w 414727"/>
                    <a:gd name="connsiteY355" fmla="*/ 570325 h 635316"/>
                    <a:gd name="connsiteX356" fmla="*/ 294399 w 414727"/>
                    <a:gd name="connsiteY356" fmla="*/ 567915 h 635316"/>
                    <a:gd name="connsiteX357" fmla="*/ 297735 w 414727"/>
                    <a:gd name="connsiteY357" fmla="*/ 570533 h 635316"/>
                    <a:gd name="connsiteX358" fmla="*/ 300519 w 414727"/>
                    <a:gd name="connsiteY358" fmla="*/ 574235 h 635316"/>
                    <a:gd name="connsiteX359" fmla="*/ 303847 w 414727"/>
                    <a:gd name="connsiteY359" fmla="*/ 576748 h 635316"/>
                    <a:gd name="connsiteX360" fmla="*/ 308483 w 414727"/>
                    <a:gd name="connsiteY360" fmla="*/ 578280 h 635316"/>
                    <a:gd name="connsiteX361" fmla="*/ 313102 w 414727"/>
                    <a:gd name="connsiteY361" fmla="*/ 579046 h 635316"/>
                    <a:gd name="connsiteX362" fmla="*/ 315432 w 414727"/>
                    <a:gd name="connsiteY362" fmla="*/ 582509 h 635316"/>
                    <a:gd name="connsiteX363" fmla="*/ 318967 w 414727"/>
                    <a:gd name="connsiteY363" fmla="*/ 584432 h 635316"/>
                    <a:gd name="connsiteX364" fmla="*/ 300288 w 414727"/>
                    <a:gd name="connsiteY364" fmla="*/ 620745 h 635316"/>
                    <a:gd name="connsiteX365" fmla="*/ 304892 w 414727"/>
                    <a:gd name="connsiteY365" fmla="*/ 621814 h 635316"/>
                    <a:gd name="connsiteX366" fmla="*/ 309288 w 414727"/>
                    <a:gd name="connsiteY366" fmla="*/ 621846 h 635316"/>
                    <a:gd name="connsiteX367" fmla="*/ 313685 w 414727"/>
                    <a:gd name="connsiteY367" fmla="*/ 622356 h 635316"/>
                    <a:gd name="connsiteX368" fmla="*/ 316517 w 414727"/>
                    <a:gd name="connsiteY368" fmla="*/ 625979 h 635316"/>
                    <a:gd name="connsiteX369" fmla="*/ 320036 w 414727"/>
                    <a:gd name="connsiteY369" fmla="*/ 630392 h 635316"/>
                    <a:gd name="connsiteX370" fmla="*/ 322885 w 414727"/>
                    <a:gd name="connsiteY370" fmla="*/ 634181 h 635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</a:cxnLst>
                  <a:rect l="l" t="t" r="r" b="b"/>
                  <a:pathLst>
                    <a:path w="414727" h="635316">
                      <a:moveTo>
                        <a:pt x="6052" y="25571"/>
                      </a:moveTo>
                      <a:lnTo>
                        <a:pt x="10489" y="23919"/>
                      </a:lnTo>
                      <a:lnTo>
                        <a:pt x="13162" y="16499"/>
                      </a:lnTo>
                      <a:lnTo>
                        <a:pt x="15021" y="9653"/>
                      </a:lnTo>
                      <a:lnTo>
                        <a:pt x="14359" y="3253"/>
                      </a:lnTo>
                      <a:lnTo>
                        <a:pt x="8686" y="-2"/>
                      </a:lnTo>
                      <a:lnTo>
                        <a:pt x="4696" y="2073"/>
                      </a:lnTo>
                      <a:lnTo>
                        <a:pt x="986" y="9158"/>
                      </a:lnTo>
                      <a:lnTo>
                        <a:pt x="124" y="16052"/>
                      </a:lnTo>
                      <a:lnTo>
                        <a:pt x="1225" y="22842"/>
                      </a:lnTo>
                      <a:lnTo>
                        <a:pt x="6052" y="25571"/>
                      </a:lnTo>
                      <a:close/>
                      <a:moveTo>
                        <a:pt x="323499" y="635315"/>
                      </a:moveTo>
                      <a:lnTo>
                        <a:pt x="327569" y="610292"/>
                      </a:lnTo>
                      <a:lnTo>
                        <a:pt x="336936" y="544649"/>
                      </a:lnTo>
                      <a:lnTo>
                        <a:pt x="337295" y="540348"/>
                      </a:lnTo>
                      <a:lnTo>
                        <a:pt x="337383" y="534747"/>
                      </a:lnTo>
                      <a:lnTo>
                        <a:pt x="338292" y="530693"/>
                      </a:lnTo>
                      <a:lnTo>
                        <a:pt x="336944" y="526536"/>
                      </a:lnTo>
                      <a:lnTo>
                        <a:pt x="334415" y="523233"/>
                      </a:lnTo>
                      <a:lnTo>
                        <a:pt x="332013" y="519626"/>
                      </a:lnTo>
                      <a:lnTo>
                        <a:pt x="332835" y="514208"/>
                      </a:lnTo>
                      <a:lnTo>
                        <a:pt x="331622" y="510363"/>
                      </a:lnTo>
                      <a:lnTo>
                        <a:pt x="327696" y="507969"/>
                      </a:lnTo>
                      <a:lnTo>
                        <a:pt x="324385" y="504610"/>
                      </a:lnTo>
                      <a:lnTo>
                        <a:pt x="320643" y="502359"/>
                      </a:lnTo>
                      <a:lnTo>
                        <a:pt x="318201" y="493271"/>
                      </a:lnTo>
                      <a:lnTo>
                        <a:pt x="318233" y="485149"/>
                      </a:lnTo>
                      <a:lnTo>
                        <a:pt x="318417" y="474353"/>
                      </a:lnTo>
                      <a:lnTo>
                        <a:pt x="322446" y="473771"/>
                      </a:lnTo>
                      <a:lnTo>
                        <a:pt x="327465" y="472454"/>
                      </a:lnTo>
                      <a:lnTo>
                        <a:pt x="331670" y="472685"/>
                      </a:lnTo>
                      <a:lnTo>
                        <a:pt x="335595" y="468560"/>
                      </a:lnTo>
                      <a:lnTo>
                        <a:pt x="339441" y="472638"/>
                      </a:lnTo>
                      <a:lnTo>
                        <a:pt x="343942" y="472917"/>
                      </a:lnTo>
                      <a:lnTo>
                        <a:pt x="344317" y="468393"/>
                      </a:lnTo>
                      <a:lnTo>
                        <a:pt x="345960" y="464459"/>
                      </a:lnTo>
                      <a:lnTo>
                        <a:pt x="343942" y="460860"/>
                      </a:lnTo>
                      <a:lnTo>
                        <a:pt x="340574" y="456711"/>
                      </a:lnTo>
                      <a:lnTo>
                        <a:pt x="335563" y="457023"/>
                      </a:lnTo>
                      <a:lnTo>
                        <a:pt x="329069" y="457174"/>
                      </a:lnTo>
                      <a:lnTo>
                        <a:pt x="324863" y="457238"/>
                      </a:lnTo>
                      <a:lnTo>
                        <a:pt x="325238" y="435670"/>
                      </a:lnTo>
                      <a:lnTo>
                        <a:pt x="329420" y="435000"/>
                      </a:lnTo>
                      <a:lnTo>
                        <a:pt x="334566" y="433604"/>
                      </a:lnTo>
                      <a:lnTo>
                        <a:pt x="338843" y="435184"/>
                      </a:lnTo>
                      <a:lnTo>
                        <a:pt x="358583" y="435128"/>
                      </a:lnTo>
                      <a:lnTo>
                        <a:pt x="375746" y="435184"/>
                      </a:lnTo>
                      <a:lnTo>
                        <a:pt x="372451" y="432136"/>
                      </a:lnTo>
                      <a:lnTo>
                        <a:pt x="374445" y="427532"/>
                      </a:lnTo>
                      <a:lnTo>
                        <a:pt x="378475" y="429742"/>
                      </a:lnTo>
                      <a:lnTo>
                        <a:pt x="382464" y="431370"/>
                      </a:lnTo>
                      <a:lnTo>
                        <a:pt x="385784" y="427875"/>
                      </a:lnTo>
                      <a:lnTo>
                        <a:pt x="389015" y="425122"/>
                      </a:lnTo>
                      <a:lnTo>
                        <a:pt x="394385" y="424492"/>
                      </a:lnTo>
                      <a:lnTo>
                        <a:pt x="396077" y="420694"/>
                      </a:lnTo>
                      <a:lnTo>
                        <a:pt x="400026" y="419202"/>
                      </a:lnTo>
                      <a:lnTo>
                        <a:pt x="401167" y="424268"/>
                      </a:lnTo>
                      <a:lnTo>
                        <a:pt x="402460" y="430181"/>
                      </a:lnTo>
                      <a:lnTo>
                        <a:pt x="406210" y="431753"/>
                      </a:lnTo>
                      <a:lnTo>
                        <a:pt x="406074" y="437346"/>
                      </a:lnTo>
                      <a:lnTo>
                        <a:pt x="406832" y="441447"/>
                      </a:lnTo>
                      <a:lnTo>
                        <a:pt x="408085" y="447160"/>
                      </a:lnTo>
                      <a:lnTo>
                        <a:pt x="407917" y="452921"/>
                      </a:lnTo>
                      <a:lnTo>
                        <a:pt x="414835" y="452060"/>
                      </a:lnTo>
                      <a:lnTo>
                        <a:pt x="414851" y="447105"/>
                      </a:lnTo>
                      <a:lnTo>
                        <a:pt x="413423" y="443299"/>
                      </a:lnTo>
                      <a:lnTo>
                        <a:pt x="411923" y="438607"/>
                      </a:lnTo>
                      <a:lnTo>
                        <a:pt x="410136" y="433652"/>
                      </a:lnTo>
                      <a:lnTo>
                        <a:pt x="408907" y="428785"/>
                      </a:lnTo>
                      <a:lnTo>
                        <a:pt x="407989" y="424484"/>
                      </a:lnTo>
                      <a:lnTo>
                        <a:pt x="405205" y="419936"/>
                      </a:lnTo>
                      <a:lnTo>
                        <a:pt x="404718" y="415683"/>
                      </a:lnTo>
                      <a:lnTo>
                        <a:pt x="403282" y="411598"/>
                      </a:lnTo>
                      <a:lnTo>
                        <a:pt x="399651" y="407680"/>
                      </a:lnTo>
                      <a:lnTo>
                        <a:pt x="396715" y="403722"/>
                      </a:lnTo>
                      <a:lnTo>
                        <a:pt x="393818" y="400108"/>
                      </a:lnTo>
                      <a:lnTo>
                        <a:pt x="389246" y="398632"/>
                      </a:lnTo>
                      <a:lnTo>
                        <a:pt x="385433" y="396956"/>
                      </a:lnTo>
                      <a:lnTo>
                        <a:pt x="389478" y="393326"/>
                      </a:lnTo>
                      <a:lnTo>
                        <a:pt x="396571" y="385921"/>
                      </a:lnTo>
                      <a:lnTo>
                        <a:pt x="400178" y="384014"/>
                      </a:lnTo>
                      <a:lnTo>
                        <a:pt x="402340" y="379274"/>
                      </a:lnTo>
                      <a:lnTo>
                        <a:pt x="399436" y="374399"/>
                      </a:lnTo>
                      <a:lnTo>
                        <a:pt x="398446" y="369931"/>
                      </a:lnTo>
                      <a:lnTo>
                        <a:pt x="396109" y="366500"/>
                      </a:lnTo>
                      <a:lnTo>
                        <a:pt x="392582" y="363907"/>
                      </a:lnTo>
                      <a:lnTo>
                        <a:pt x="390978" y="357971"/>
                      </a:lnTo>
                      <a:lnTo>
                        <a:pt x="388903" y="353191"/>
                      </a:lnTo>
                      <a:lnTo>
                        <a:pt x="388010" y="348348"/>
                      </a:lnTo>
                      <a:lnTo>
                        <a:pt x="388345" y="344318"/>
                      </a:lnTo>
                      <a:lnTo>
                        <a:pt x="387020" y="340313"/>
                      </a:lnTo>
                      <a:lnTo>
                        <a:pt x="387715" y="334967"/>
                      </a:lnTo>
                      <a:lnTo>
                        <a:pt x="387435" y="329382"/>
                      </a:lnTo>
                      <a:lnTo>
                        <a:pt x="388441" y="323645"/>
                      </a:lnTo>
                      <a:lnTo>
                        <a:pt x="388074" y="318873"/>
                      </a:lnTo>
                      <a:lnTo>
                        <a:pt x="387938" y="314620"/>
                      </a:lnTo>
                      <a:lnTo>
                        <a:pt x="391297" y="312234"/>
                      </a:lnTo>
                      <a:lnTo>
                        <a:pt x="394441" y="309769"/>
                      </a:lnTo>
                      <a:lnTo>
                        <a:pt x="394425" y="304351"/>
                      </a:lnTo>
                      <a:lnTo>
                        <a:pt x="395973" y="297425"/>
                      </a:lnTo>
                      <a:lnTo>
                        <a:pt x="399563" y="294162"/>
                      </a:lnTo>
                      <a:lnTo>
                        <a:pt x="400178" y="289518"/>
                      </a:lnTo>
                      <a:lnTo>
                        <a:pt x="400417" y="285353"/>
                      </a:lnTo>
                      <a:lnTo>
                        <a:pt x="396252" y="282896"/>
                      </a:lnTo>
                      <a:lnTo>
                        <a:pt x="391616" y="281675"/>
                      </a:lnTo>
                      <a:lnTo>
                        <a:pt x="387156" y="282560"/>
                      </a:lnTo>
                      <a:lnTo>
                        <a:pt x="383310" y="285217"/>
                      </a:lnTo>
                      <a:lnTo>
                        <a:pt x="379456" y="283909"/>
                      </a:lnTo>
                      <a:lnTo>
                        <a:pt x="375866" y="286271"/>
                      </a:lnTo>
                      <a:lnTo>
                        <a:pt x="371214" y="285537"/>
                      </a:lnTo>
                      <a:lnTo>
                        <a:pt x="366985" y="286095"/>
                      </a:lnTo>
                      <a:lnTo>
                        <a:pt x="362030" y="286335"/>
                      </a:lnTo>
                      <a:lnTo>
                        <a:pt x="356772" y="285848"/>
                      </a:lnTo>
                      <a:lnTo>
                        <a:pt x="352846" y="284180"/>
                      </a:lnTo>
                      <a:lnTo>
                        <a:pt x="348633" y="286678"/>
                      </a:lnTo>
                      <a:lnTo>
                        <a:pt x="344548" y="288545"/>
                      </a:lnTo>
                      <a:lnTo>
                        <a:pt x="338021" y="283486"/>
                      </a:lnTo>
                      <a:lnTo>
                        <a:pt x="321592" y="258839"/>
                      </a:lnTo>
                      <a:lnTo>
                        <a:pt x="317363" y="259972"/>
                      </a:lnTo>
                      <a:lnTo>
                        <a:pt x="312616" y="258807"/>
                      </a:lnTo>
                      <a:lnTo>
                        <a:pt x="308586" y="255511"/>
                      </a:lnTo>
                      <a:lnTo>
                        <a:pt x="304589" y="254929"/>
                      </a:lnTo>
                      <a:lnTo>
                        <a:pt x="300623" y="255751"/>
                      </a:lnTo>
                      <a:lnTo>
                        <a:pt x="296769" y="257666"/>
                      </a:lnTo>
                      <a:lnTo>
                        <a:pt x="291822" y="258519"/>
                      </a:lnTo>
                      <a:lnTo>
                        <a:pt x="287298" y="257091"/>
                      </a:lnTo>
                      <a:lnTo>
                        <a:pt x="282479" y="256868"/>
                      </a:lnTo>
                      <a:lnTo>
                        <a:pt x="278394" y="257003"/>
                      </a:lnTo>
                      <a:lnTo>
                        <a:pt x="273814" y="256956"/>
                      </a:lnTo>
                      <a:lnTo>
                        <a:pt x="268707" y="257522"/>
                      </a:lnTo>
                      <a:lnTo>
                        <a:pt x="263656" y="256836"/>
                      </a:lnTo>
                      <a:lnTo>
                        <a:pt x="260337" y="249703"/>
                      </a:lnTo>
                      <a:lnTo>
                        <a:pt x="259786" y="245234"/>
                      </a:lnTo>
                      <a:lnTo>
                        <a:pt x="255031" y="244843"/>
                      </a:lnTo>
                      <a:lnTo>
                        <a:pt x="251488" y="241724"/>
                      </a:lnTo>
                      <a:lnTo>
                        <a:pt x="251696" y="236465"/>
                      </a:lnTo>
                      <a:lnTo>
                        <a:pt x="252151" y="231558"/>
                      </a:lnTo>
                      <a:lnTo>
                        <a:pt x="252645" y="227553"/>
                      </a:lnTo>
                      <a:lnTo>
                        <a:pt x="254049" y="223452"/>
                      </a:lnTo>
                      <a:lnTo>
                        <a:pt x="256108" y="219023"/>
                      </a:lnTo>
                      <a:lnTo>
                        <a:pt x="255510" y="214172"/>
                      </a:lnTo>
                      <a:lnTo>
                        <a:pt x="248983" y="205148"/>
                      </a:lnTo>
                      <a:lnTo>
                        <a:pt x="246677" y="197496"/>
                      </a:lnTo>
                      <a:lnTo>
                        <a:pt x="246222" y="193195"/>
                      </a:lnTo>
                      <a:lnTo>
                        <a:pt x="245121" y="187873"/>
                      </a:lnTo>
                      <a:lnTo>
                        <a:pt x="240094" y="188184"/>
                      </a:lnTo>
                      <a:lnTo>
                        <a:pt x="239081" y="183859"/>
                      </a:lnTo>
                      <a:lnTo>
                        <a:pt x="234684" y="183229"/>
                      </a:lnTo>
                      <a:lnTo>
                        <a:pt x="230687" y="185639"/>
                      </a:lnTo>
                      <a:lnTo>
                        <a:pt x="230711" y="178370"/>
                      </a:lnTo>
                      <a:lnTo>
                        <a:pt x="234924" y="172370"/>
                      </a:lnTo>
                      <a:lnTo>
                        <a:pt x="237294" y="168037"/>
                      </a:lnTo>
                      <a:lnTo>
                        <a:pt x="240708" y="162866"/>
                      </a:lnTo>
                      <a:lnTo>
                        <a:pt x="239711" y="158398"/>
                      </a:lnTo>
                      <a:lnTo>
                        <a:pt x="242216" y="153627"/>
                      </a:lnTo>
                      <a:lnTo>
                        <a:pt x="242711" y="148456"/>
                      </a:lnTo>
                      <a:lnTo>
                        <a:pt x="243629" y="144515"/>
                      </a:lnTo>
                      <a:lnTo>
                        <a:pt x="245424" y="140182"/>
                      </a:lnTo>
                      <a:lnTo>
                        <a:pt x="248775" y="135530"/>
                      </a:lnTo>
                      <a:lnTo>
                        <a:pt x="250690" y="130727"/>
                      </a:lnTo>
                      <a:lnTo>
                        <a:pt x="254185" y="126674"/>
                      </a:lnTo>
                      <a:lnTo>
                        <a:pt x="257321" y="121862"/>
                      </a:lnTo>
                      <a:lnTo>
                        <a:pt x="260967" y="119141"/>
                      </a:lnTo>
                      <a:lnTo>
                        <a:pt x="266553" y="115431"/>
                      </a:lnTo>
                      <a:lnTo>
                        <a:pt x="273973" y="102122"/>
                      </a:lnTo>
                      <a:lnTo>
                        <a:pt x="279710" y="100757"/>
                      </a:lnTo>
                      <a:lnTo>
                        <a:pt x="283963" y="99170"/>
                      </a:lnTo>
                      <a:lnTo>
                        <a:pt x="291934" y="96608"/>
                      </a:lnTo>
                      <a:lnTo>
                        <a:pt x="294791" y="93066"/>
                      </a:lnTo>
                      <a:lnTo>
                        <a:pt x="299777" y="90161"/>
                      </a:lnTo>
                      <a:lnTo>
                        <a:pt x="299474" y="85047"/>
                      </a:lnTo>
                      <a:lnTo>
                        <a:pt x="297838" y="80395"/>
                      </a:lnTo>
                      <a:lnTo>
                        <a:pt x="291758" y="77475"/>
                      </a:lnTo>
                      <a:lnTo>
                        <a:pt x="284896" y="74842"/>
                      </a:lnTo>
                      <a:lnTo>
                        <a:pt x="281992" y="79079"/>
                      </a:lnTo>
                      <a:lnTo>
                        <a:pt x="276391" y="80977"/>
                      </a:lnTo>
                      <a:lnTo>
                        <a:pt x="276407" y="85174"/>
                      </a:lnTo>
                      <a:lnTo>
                        <a:pt x="270343" y="82174"/>
                      </a:lnTo>
                      <a:lnTo>
                        <a:pt x="270039" y="86762"/>
                      </a:lnTo>
                      <a:lnTo>
                        <a:pt x="267063" y="93090"/>
                      </a:lnTo>
                      <a:lnTo>
                        <a:pt x="260082" y="97654"/>
                      </a:lnTo>
                      <a:lnTo>
                        <a:pt x="248520" y="102377"/>
                      </a:lnTo>
                      <a:lnTo>
                        <a:pt x="238913" y="109909"/>
                      </a:lnTo>
                      <a:lnTo>
                        <a:pt x="234086" y="114218"/>
                      </a:lnTo>
                      <a:lnTo>
                        <a:pt x="218583" y="115200"/>
                      </a:lnTo>
                      <a:lnTo>
                        <a:pt x="213173" y="112407"/>
                      </a:lnTo>
                      <a:lnTo>
                        <a:pt x="207715" y="112934"/>
                      </a:lnTo>
                      <a:lnTo>
                        <a:pt x="205401" y="116907"/>
                      </a:lnTo>
                      <a:lnTo>
                        <a:pt x="205521" y="121367"/>
                      </a:lnTo>
                      <a:lnTo>
                        <a:pt x="202608" y="124328"/>
                      </a:lnTo>
                      <a:lnTo>
                        <a:pt x="195818" y="124088"/>
                      </a:lnTo>
                      <a:lnTo>
                        <a:pt x="186419" y="120266"/>
                      </a:lnTo>
                      <a:lnTo>
                        <a:pt x="181623" y="124535"/>
                      </a:lnTo>
                      <a:lnTo>
                        <a:pt x="175097" y="129953"/>
                      </a:lnTo>
                      <a:lnTo>
                        <a:pt x="172871" y="133416"/>
                      </a:lnTo>
                      <a:lnTo>
                        <a:pt x="167341" y="136376"/>
                      </a:lnTo>
                      <a:lnTo>
                        <a:pt x="165833" y="141036"/>
                      </a:lnTo>
                      <a:lnTo>
                        <a:pt x="165035" y="147291"/>
                      </a:lnTo>
                      <a:lnTo>
                        <a:pt x="161349" y="148967"/>
                      </a:lnTo>
                      <a:lnTo>
                        <a:pt x="158652" y="152821"/>
                      </a:lnTo>
                      <a:lnTo>
                        <a:pt x="163790" y="149214"/>
                      </a:lnTo>
                      <a:lnTo>
                        <a:pt x="162258" y="153387"/>
                      </a:lnTo>
                      <a:lnTo>
                        <a:pt x="160686" y="162659"/>
                      </a:lnTo>
                      <a:lnTo>
                        <a:pt x="157958" y="167327"/>
                      </a:lnTo>
                      <a:lnTo>
                        <a:pt x="160758" y="174468"/>
                      </a:lnTo>
                      <a:lnTo>
                        <a:pt x="156162" y="176910"/>
                      </a:lnTo>
                      <a:lnTo>
                        <a:pt x="150138" y="176088"/>
                      </a:lnTo>
                      <a:lnTo>
                        <a:pt x="145088" y="180787"/>
                      </a:lnTo>
                      <a:lnTo>
                        <a:pt x="142494" y="187019"/>
                      </a:lnTo>
                      <a:lnTo>
                        <a:pt x="140021" y="191033"/>
                      </a:lnTo>
                      <a:lnTo>
                        <a:pt x="135289" y="194751"/>
                      </a:lnTo>
                      <a:lnTo>
                        <a:pt x="132353" y="197575"/>
                      </a:lnTo>
                      <a:lnTo>
                        <a:pt x="128595" y="200025"/>
                      </a:lnTo>
                      <a:lnTo>
                        <a:pt x="120799" y="203688"/>
                      </a:lnTo>
                      <a:lnTo>
                        <a:pt x="122898" y="208523"/>
                      </a:lnTo>
                      <a:lnTo>
                        <a:pt x="123640" y="215624"/>
                      </a:lnTo>
                      <a:lnTo>
                        <a:pt x="123847" y="220579"/>
                      </a:lnTo>
                      <a:lnTo>
                        <a:pt x="124661" y="225183"/>
                      </a:lnTo>
                      <a:lnTo>
                        <a:pt x="118892" y="227489"/>
                      </a:lnTo>
                      <a:lnTo>
                        <a:pt x="119874" y="223053"/>
                      </a:lnTo>
                      <a:lnTo>
                        <a:pt x="119092" y="218800"/>
                      </a:lnTo>
                      <a:lnTo>
                        <a:pt x="115749" y="216103"/>
                      </a:lnTo>
                      <a:lnTo>
                        <a:pt x="113474" y="211978"/>
                      </a:lnTo>
                      <a:lnTo>
                        <a:pt x="109708" y="208714"/>
                      </a:lnTo>
                      <a:lnTo>
                        <a:pt x="107123" y="202953"/>
                      </a:lnTo>
                      <a:lnTo>
                        <a:pt x="103748" y="208722"/>
                      </a:lnTo>
                      <a:lnTo>
                        <a:pt x="106987" y="215624"/>
                      </a:lnTo>
                      <a:lnTo>
                        <a:pt x="108982" y="219358"/>
                      </a:lnTo>
                      <a:lnTo>
                        <a:pt x="110091" y="224265"/>
                      </a:lnTo>
                      <a:lnTo>
                        <a:pt x="106572" y="228087"/>
                      </a:lnTo>
                      <a:lnTo>
                        <a:pt x="105782" y="232564"/>
                      </a:lnTo>
                      <a:lnTo>
                        <a:pt x="102751" y="236058"/>
                      </a:lnTo>
                      <a:lnTo>
                        <a:pt x="98721" y="241117"/>
                      </a:lnTo>
                      <a:lnTo>
                        <a:pt x="96599" y="236290"/>
                      </a:lnTo>
                      <a:lnTo>
                        <a:pt x="94692" y="241141"/>
                      </a:lnTo>
                      <a:lnTo>
                        <a:pt x="88644" y="250500"/>
                      </a:lnTo>
                      <a:lnTo>
                        <a:pt x="94644" y="257378"/>
                      </a:lnTo>
                      <a:lnTo>
                        <a:pt x="93447" y="262238"/>
                      </a:lnTo>
                      <a:lnTo>
                        <a:pt x="98418" y="269579"/>
                      </a:lnTo>
                      <a:lnTo>
                        <a:pt x="102527" y="268980"/>
                      </a:lnTo>
                      <a:lnTo>
                        <a:pt x="104530" y="273488"/>
                      </a:lnTo>
                      <a:lnTo>
                        <a:pt x="103237" y="277270"/>
                      </a:lnTo>
                      <a:lnTo>
                        <a:pt x="101578" y="284108"/>
                      </a:lnTo>
                      <a:lnTo>
                        <a:pt x="102822" y="291736"/>
                      </a:lnTo>
                      <a:lnTo>
                        <a:pt x="104857" y="296915"/>
                      </a:lnTo>
                      <a:lnTo>
                        <a:pt x="102974" y="304351"/>
                      </a:lnTo>
                      <a:lnTo>
                        <a:pt x="98817" y="305364"/>
                      </a:lnTo>
                      <a:lnTo>
                        <a:pt x="96543" y="309123"/>
                      </a:lnTo>
                      <a:lnTo>
                        <a:pt x="100979" y="310495"/>
                      </a:lnTo>
                      <a:lnTo>
                        <a:pt x="100500" y="314636"/>
                      </a:lnTo>
                      <a:lnTo>
                        <a:pt x="100772" y="325009"/>
                      </a:lnTo>
                      <a:lnTo>
                        <a:pt x="101817" y="330163"/>
                      </a:lnTo>
                      <a:lnTo>
                        <a:pt x="102974" y="334225"/>
                      </a:lnTo>
                      <a:lnTo>
                        <a:pt x="102008" y="338661"/>
                      </a:lnTo>
                      <a:lnTo>
                        <a:pt x="101075" y="344382"/>
                      </a:lnTo>
                      <a:lnTo>
                        <a:pt x="98450" y="348499"/>
                      </a:lnTo>
                      <a:lnTo>
                        <a:pt x="95641" y="351579"/>
                      </a:lnTo>
                      <a:lnTo>
                        <a:pt x="97811" y="356821"/>
                      </a:lnTo>
                      <a:lnTo>
                        <a:pt x="100524" y="361385"/>
                      </a:lnTo>
                      <a:lnTo>
                        <a:pt x="103868" y="355800"/>
                      </a:lnTo>
                      <a:lnTo>
                        <a:pt x="104322" y="359973"/>
                      </a:lnTo>
                      <a:lnTo>
                        <a:pt x="102822" y="364314"/>
                      </a:lnTo>
                      <a:lnTo>
                        <a:pt x="108288" y="362064"/>
                      </a:lnTo>
                      <a:lnTo>
                        <a:pt x="107011" y="367346"/>
                      </a:lnTo>
                      <a:lnTo>
                        <a:pt x="105304" y="371846"/>
                      </a:lnTo>
                      <a:lnTo>
                        <a:pt x="100229" y="377017"/>
                      </a:lnTo>
                      <a:lnTo>
                        <a:pt x="96056" y="382083"/>
                      </a:lnTo>
                      <a:lnTo>
                        <a:pt x="91101" y="390397"/>
                      </a:lnTo>
                      <a:lnTo>
                        <a:pt x="91021" y="394475"/>
                      </a:lnTo>
                      <a:lnTo>
                        <a:pt x="88085" y="398807"/>
                      </a:lnTo>
                      <a:lnTo>
                        <a:pt x="86593" y="403108"/>
                      </a:lnTo>
                      <a:lnTo>
                        <a:pt x="81917" y="404935"/>
                      </a:lnTo>
                      <a:lnTo>
                        <a:pt x="76140" y="403228"/>
                      </a:lnTo>
                      <a:lnTo>
                        <a:pt x="70348" y="404073"/>
                      </a:lnTo>
                      <a:lnTo>
                        <a:pt x="66909" y="406108"/>
                      </a:lnTo>
                      <a:lnTo>
                        <a:pt x="63757" y="409643"/>
                      </a:lnTo>
                      <a:lnTo>
                        <a:pt x="60254" y="416616"/>
                      </a:lnTo>
                      <a:lnTo>
                        <a:pt x="58698" y="420415"/>
                      </a:lnTo>
                      <a:lnTo>
                        <a:pt x="59911" y="425689"/>
                      </a:lnTo>
                      <a:lnTo>
                        <a:pt x="61898" y="429447"/>
                      </a:lnTo>
                      <a:lnTo>
                        <a:pt x="62759" y="434585"/>
                      </a:lnTo>
                      <a:lnTo>
                        <a:pt x="58291" y="433021"/>
                      </a:lnTo>
                      <a:lnTo>
                        <a:pt x="53807" y="432766"/>
                      </a:lnTo>
                      <a:lnTo>
                        <a:pt x="49443" y="438439"/>
                      </a:lnTo>
                      <a:lnTo>
                        <a:pt x="52730" y="441455"/>
                      </a:lnTo>
                      <a:lnTo>
                        <a:pt x="57023" y="446546"/>
                      </a:lnTo>
                      <a:lnTo>
                        <a:pt x="59983" y="450360"/>
                      </a:lnTo>
                      <a:lnTo>
                        <a:pt x="63805" y="452307"/>
                      </a:lnTo>
                      <a:lnTo>
                        <a:pt x="68728" y="453576"/>
                      </a:lnTo>
                      <a:lnTo>
                        <a:pt x="71871" y="456855"/>
                      </a:lnTo>
                      <a:lnTo>
                        <a:pt x="73268" y="461363"/>
                      </a:lnTo>
                      <a:lnTo>
                        <a:pt x="78223" y="463693"/>
                      </a:lnTo>
                      <a:lnTo>
                        <a:pt x="83186" y="466342"/>
                      </a:lnTo>
                      <a:lnTo>
                        <a:pt x="87638" y="464722"/>
                      </a:lnTo>
                      <a:lnTo>
                        <a:pt x="89003" y="468584"/>
                      </a:lnTo>
                      <a:lnTo>
                        <a:pt x="92481" y="471465"/>
                      </a:lnTo>
                      <a:lnTo>
                        <a:pt x="93383" y="475765"/>
                      </a:lnTo>
                      <a:lnTo>
                        <a:pt x="96351" y="480082"/>
                      </a:lnTo>
                      <a:lnTo>
                        <a:pt x="100349" y="481071"/>
                      </a:lnTo>
                      <a:lnTo>
                        <a:pt x="105631" y="480800"/>
                      </a:lnTo>
                      <a:lnTo>
                        <a:pt x="108168" y="483944"/>
                      </a:lnTo>
                      <a:lnTo>
                        <a:pt x="112748" y="484829"/>
                      </a:lnTo>
                      <a:lnTo>
                        <a:pt x="117009" y="483577"/>
                      </a:lnTo>
                      <a:lnTo>
                        <a:pt x="121374" y="485923"/>
                      </a:lnTo>
                      <a:lnTo>
                        <a:pt x="126664" y="485133"/>
                      </a:lnTo>
                      <a:lnTo>
                        <a:pt x="126728" y="480497"/>
                      </a:lnTo>
                      <a:lnTo>
                        <a:pt x="130917" y="478622"/>
                      </a:lnTo>
                      <a:lnTo>
                        <a:pt x="135241" y="480912"/>
                      </a:lnTo>
                      <a:lnTo>
                        <a:pt x="138808" y="483186"/>
                      </a:lnTo>
                      <a:lnTo>
                        <a:pt x="141082" y="486681"/>
                      </a:lnTo>
                      <a:lnTo>
                        <a:pt x="144521" y="490742"/>
                      </a:lnTo>
                      <a:lnTo>
                        <a:pt x="149356" y="492178"/>
                      </a:lnTo>
                      <a:lnTo>
                        <a:pt x="153042" y="493934"/>
                      </a:lnTo>
                      <a:lnTo>
                        <a:pt x="157144" y="496527"/>
                      </a:lnTo>
                      <a:lnTo>
                        <a:pt x="162314" y="495968"/>
                      </a:lnTo>
                      <a:lnTo>
                        <a:pt x="166703" y="496016"/>
                      </a:lnTo>
                      <a:lnTo>
                        <a:pt x="169910" y="498474"/>
                      </a:lnTo>
                      <a:lnTo>
                        <a:pt x="172599" y="501442"/>
                      </a:lnTo>
                      <a:lnTo>
                        <a:pt x="177331" y="503301"/>
                      </a:lnTo>
                      <a:lnTo>
                        <a:pt x="180842" y="505974"/>
                      </a:lnTo>
                      <a:lnTo>
                        <a:pt x="184217" y="508767"/>
                      </a:lnTo>
                      <a:lnTo>
                        <a:pt x="187743" y="511743"/>
                      </a:lnTo>
                      <a:lnTo>
                        <a:pt x="189259" y="516076"/>
                      </a:lnTo>
                      <a:lnTo>
                        <a:pt x="190784" y="520767"/>
                      </a:lnTo>
                      <a:lnTo>
                        <a:pt x="191757" y="524948"/>
                      </a:lnTo>
                      <a:lnTo>
                        <a:pt x="197119" y="528674"/>
                      </a:lnTo>
                      <a:lnTo>
                        <a:pt x="201204" y="530039"/>
                      </a:lnTo>
                      <a:lnTo>
                        <a:pt x="203869" y="534475"/>
                      </a:lnTo>
                      <a:lnTo>
                        <a:pt x="208066" y="535377"/>
                      </a:lnTo>
                      <a:lnTo>
                        <a:pt x="211569" y="537603"/>
                      </a:lnTo>
                      <a:lnTo>
                        <a:pt x="213891" y="541409"/>
                      </a:lnTo>
                      <a:lnTo>
                        <a:pt x="215136" y="545829"/>
                      </a:lnTo>
                      <a:lnTo>
                        <a:pt x="213915" y="550042"/>
                      </a:lnTo>
                      <a:lnTo>
                        <a:pt x="217394" y="553418"/>
                      </a:lnTo>
                      <a:lnTo>
                        <a:pt x="221662" y="553050"/>
                      </a:lnTo>
                      <a:lnTo>
                        <a:pt x="225875" y="553920"/>
                      </a:lnTo>
                      <a:lnTo>
                        <a:pt x="226913" y="558907"/>
                      </a:lnTo>
                      <a:lnTo>
                        <a:pt x="226992" y="562936"/>
                      </a:lnTo>
                      <a:lnTo>
                        <a:pt x="225421" y="566631"/>
                      </a:lnTo>
                      <a:lnTo>
                        <a:pt x="226841" y="570373"/>
                      </a:lnTo>
                      <a:lnTo>
                        <a:pt x="230798" y="572607"/>
                      </a:lnTo>
                      <a:lnTo>
                        <a:pt x="234932" y="575224"/>
                      </a:lnTo>
                      <a:lnTo>
                        <a:pt x="238841" y="573796"/>
                      </a:lnTo>
                      <a:lnTo>
                        <a:pt x="242919" y="572878"/>
                      </a:lnTo>
                      <a:lnTo>
                        <a:pt x="247977" y="575176"/>
                      </a:lnTo>
                      <a:lnTo>
                        <a:pt x="252134" y="576285"/>
                      </a:lnTo>
                      <a:lnTo>
                        <a:pt x="256563" y="576094"/>
                      </a:lnTo>
                      <a:lnTo>
                        <a:pt x="258829" y="572120"/>
                      </a:lnTo>
                      <a:lnTo>
                        <a:pt x="262802" y="573317"/>
                      </a:lnTo>
                      <a:lnTo>
                        <a:pt x="265595" y="567046"/>
                      </a:lnTo>
                      <a:lnTo>
                        <a:pt x="269569" y="568203"/>
                      </a:lnTo>
                      <a:lnTo>
                        <a:pt x="275218" y="569056"/>
                      </a:lnTo>
                      <a:lnTo>
                        <a:pt x="278801" y="572687"/>
                      </a:lnTo>
                      <a:lnTo>
                        <a:pt x="282998" y="572607"/>
                      </a:lnTo>
                      <a:lnTo>
                        <a:pt x="286971" y="571817"/>
                      </a:lnTo>
                      <a:lnTo>
                        <a:pt x="291160" y="570325"/>
                      </a:lnTo>
                      <a:lnTo>
                        <a:pt x="294399" y="567915"/>
                      </a:lnTo>
                      <a:lnTo>
                        <a:pt x="297735" y="570533"/>
                      </a:lnTo>
                      <a:lnTo>
                        <a:pt x="300519" y="574235"/>
                      </a:lnTo>
                      <a:lnTo>
                        <a:pt x="303847" y="576748"/>
                      </a:lnTo>
                      <a:lnTo>
                        <a:pt x="308483" y="578280"/>
                      </a:lnTo>
                      <a:lnTo>
                        <a:pt x="313102" y="579046"/>
                      </a:lnTo>
                      <a:lnTo>
                        <a:pt x="315432" y="582509"/>
                      </a:lnTo>
                      <a:lnTo>
                        <a:pt x="318967" y="584432"/>
                      </a:lnTo>
                      <a:lnTo>
                        <a:pt x="300288" y="620745"/>
                      </a:lnTo>
                      <a:lnTo>
                        <a:pt x="304892" y="621814"/>
                      </a:lnTo>
                      <a:lnTo>
                        <a:pt x="309288" y="621846"/>
                      </a:lnTo>
                      <a:lnTo>
                        <a:pt x="313685" y="622356"/>
                      </a:lnTo>
                      <a:lnTo>
                        <a:pt x="316517" y="625979"/>
                      </a:lnTo>
                      <a:lnTo>
                        <a:pt x="320036" y="630392"/>
                      </a:lnTo>
                      <a:lnTo>
                        <a:pt x="322885" y="634181"/>
                      </a:lnTo>
                      <a:close/>
                    </a:path>
                  </a:pathLst>
                </a:custGeom>
                <a:solidFill>
                  <a:srgbClr val="A02B93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0AADD0FD-2574-4864-888D-08567F0F6115}"/>
                    </a:ext>
                  </a:extLst>
                </p:cNvPr>
                <p:cNvSpPr/>
                <p:nvPr/>
              </p:nvSpPr>
              <p:spPr>
                <a:xfrm>
                  <a:off x="9622946" y="2301672"/>
                  <a:ext cx="184316" cy="181371"/>
                </a:xfrm>
                <a:custGeom>
                  <a:avLst/>
                  <a:gdLst>
                    <a:gd name="connsiteX0" fmla="*/ 3714 w 184316"/>
                    <a:gd name="connsiteY0" fmla="*/ 23233 h 181371"/>
                    <a:gd name="connsiteX1" fmla="*/ 124 w 184316"/>
                    <a:gd name="connsiteY1" fmla="*/ 20919 h 181371"/>
                    <a:gd name="connsiteX2" fmla="*/ 3714 w 184316"/>
                    <a:gd name="connsiteY2" fmla="*/ 23233 h 181371"/>
                    <a:gd name="connsiteX3" fmla="*/ 76403 w 184316"/>
                    <a:gd name="connsiteY3" fmla="*/ 73940 h 181371"/>
                    <a:gd name="connsiteX4" fmla="*/ 72733 w 184316"/>
                    <a:gd name="connsiteY4" fmla="*/ 68618 h 181371"/>
                    <a:gd name="connsiteX5" fmla="*/ 73611 w 184316"/>
                    <a:gd name="connsiteY5" fmla="*/ 72544 h 181371"/>
                    <a:gd name="connsiteX6" fmla="*/ 148375 w 184316"/>
                    <a:gd name="connsiteY6" fmla="*/ 130823 h 181371"/>
                    <a:gd name="connsiteX7" fmla="*/ 146300 w 184316"/>
                    <a:gd name="connsiteY7" fmla="*/ 126634 h 181371"/>
                    <a:gd name="connsiteX8" fmla="*/ 142470 w 184316"/>
                    <a:gd name="connsiteY8" fmla="*/ 125102 h 181371"/>
                    <a:gd name="connsiteX9" fmla="*/ 143268 w 184316"/>
                    <a:gd name="connsiteY9" fmla="*/ 129825 h 181371"/>
                    <a:gd name="connsiteX10" fmla="*/ 147577 w 184316"/>
                    <a:gd name="connsiteY10" fmla="*/ 130224 h 181371"/>
                    <a:gd name="connsiteX11" fmla="*/ 164013 w 184316"/>
                    <a:gd name="connsiteY11" fmla="*/ 130623 h 181371"/>
                    <a:gd name="connsiteX12" fmla="*/ 167524 w 184316"/>
                    <a:gd name="connsiteY12" fmla="*/ 128126 h 181371"/>
                    <a:gd name="connsiteX13" fmla="*/ 165370 w 184316"/>
                    <a:gd name="connsiteY13" fmla="*/ 124735 h 181371"/>
                    <a:gd name="connsiteX14" fmla="*/ 163615 w 184316"/>
                    <a:gd name="connsiteY14" fmla="*/ 120833 h 181371"/>
                    <a:gd name="connsiteX15" fmla="*/ 161221 w 184316"/>
                    <a:gd name="connsiteY15" fmla="*/ 124136 h 181371"/>
                    <a:gd name="connsiteX16" fmla="*/ 162896 w 184316"/>
                    <a:gd name="connsiteY16" fmla="*/ 128253 h 181371"/>
                    <a:gd name="connsiteX17" fmla="*/ 184440 w 184316"/>
                    <a:gd name="connsiteY17" fmla="*/ 38537 h 181371"/>
                    <a:gd name="connsiteX18" fmla="*/ 181009 w 184316"/>
                    <a:gd name="connsiteY18" fmla="*/ 36414 h 181371"/>
                    <a:gd name="connsiteX19" fmla="*/ 184440 w 184316"/>
                    <a:gd name="connsiteY19" fmla="*/ 38537 h 181371"/>
                    <a:gd name="connsiteX20" fmla="*/ 118293 w 184316"/>
                    <a:gd name="connsiteY20" fmla="*/ 181370 h 181371"/>
                    <a:gd name="connsiteX21" fmla="*/ 122123 w 184316"/>
                    <a:gd name="connsiteY21" fmla="*/ 180093 h 181371"/>
                    <a:gd name="connsiteX22" fmla="*/ 126272 w 184316"/>
                    <a:gd name="connsiteY22" fmla="*/ 179974 h 181371"/>
                    <a:gd name="connsiteX23" fmla="*/ 130821 w 184316"/>
                    <a:gd name="connsiteY23" fmla="*/ 178665 h 181371"/>
                    <a:gd name="connsiteX24" fmla="*/ 133134 w 184316"/>
                    <a:gd name="connsiteY24" fmla="*/ 175178 h 181371"/>
                    <a:gd name="connsiteX25" fmla="*/ 132656 w 184316"/>
                    <a:gd name="connsiteY25" fmla="*/ 171213 h 181371"/>
                    <a:gd name="connsiteX26" fmla="*/ 129065 w 184316"/>
                    <a:gd name="connsiteY26" fmla="*/ 169282 h 181371"/>
                    <a:gd name="connsiteX27" fmla="*/ 125075 w 184316"/>
                    <a:gd name="connsiteY27" fmla="*/ 169689 h 181371"/>
                    <a:gd name="connsiteX28" fmla="*/ 120528 w 184316"/>
                    <a:gd name="connsiteY28" fmla="*/ 170487 h 181371"/>
                    <a:gd name="connsiteX29" fmla="*/ 115900 w 184316"/>
                    <a:gd name="connsiteY29" fmla="*/ 172433 h 181371"/>
                    <a:gd name="connsiteX30" fmla="*/ 113586 w 184316"/>
                    <a:gd name="connsiteY30" fmla="*/ 176080 h 181371"/>
                    <a:gd name="connsiteX31" fmla="*/ 115581 w 184316"/>
                    <a:gd name="connsiteY31" fmla="*/ 179734 h 181371"/>
                    <a:gd name="connsiteX32" fmla="*/ 100420 w 184316"/>
                    <a:gd name="connsiteY32" fmla="*/ 142616 h 181371"/>
                    <a:gd name="connsiteX33" fmla="*/ 104490 w 184316"/>
                    <a:gd name="connsiteY33" fmla="*/ 139296 h 181371"/>
                    <a:gd name="connsiteX34" fmla="*/ 101538 w 184316"/>
                    <a:gd name="connsiteY34" fmla="*/ 135921 h 181371"/>
                    <a:gd name="connsiteX35" fmla="*/ 98266 w 184316"/>
                    <a:gd name="connsiteY35" fmla="*/ 138219 h 181371"/>
                    <a:gd name="connsiteX36" fmla="*/ 99143 w 184316"/>
                    <a:gd name="connsiteY36" fmla="*/ 142113 h 181371"/>
                    <a:gd name="connsiteX37" fmla="*/ 110952 w 184316"/>
                    <a:gd name="connsiteY37" fmla="*/ 144212 h 181371"/>
                    <a:gd name="connsiteX38" fmla="*/ 113027 w 184316"/>
                    <a:gd name="connsiteY38" fmla="*/ 140765 h 181371"/>
                    <a:gd name="connsiteX39" fmla="*/ 114863 w 184316"/>
                    <a:gd name="connsiteY39" fmla="*/ 137134 h 181371"/>
                    <a:gd name="connsiteX40" fmla="*/ 118293 w 184316"/>
                    <a:gd name="connsiteY40" fmla="*/ 139448 h 181371"/>
                    <a:gd name="connsiteX41" fmla="*/ 121166 w 184316"/>
                    <a:gd name="connsiteY41" fmla="*/ 136416 h 181371"/>
                    <a:gd name="connsiteX42" fmla="*/ 122203 w 184316"/>
                    <a:gd name="connsiteY42" fmla="*/ 132027 h 181371"/>
                    <a:gd name="connsiteX43" fmla="*/ 125315 w 184316"/>
                    <a:gd name="connsiteY43" fmla="*/ 128828 h 181371"/>
                    <a:gd name="connsiteX44" fmla="*/ 128427 w 184316"/>
                    <a:gd name="connsiteY44" fmla="*/ 131429 h 181371"/>
                    <a:gd name="connsiteX45" fmla="*/ 125475 w 184316"/>
                    <a:gd name="connsiteY45" fmla="*/ 134421 h 181371"/>
                    <a:gd name="connsiteX46" fmla="*/ 128905 w 184316"/>
                    <a:gd name="connsiteY46" fmla="*/ 137006 h 181371"/>
                    <a:gd name="connsiteX47" fmla="*/ 133134 w 184316"/>
                    <a:gd name="connsiteY47" fmla="*/ 138028 h 181371"/>
                    <a:gd name="connsiteX48" fmla="*/ 134731 w 184316"/>
                    <a:gd name="connsiteY48" fmla="*/ 133719 h 181371"/>
                    <a:gd name="connsiteX49" fmla="*/ 130581 w 184316"/>
                    <a:gd name="connsiteY49" fmla="*/ 130751 h 181371"/>
                    <a:gd name="connsiteX50" fmla="*/ 128746 w 184316"/>
                    <a:gd name="connsiteY50" fmla="*/ 126721 h 181371"/>
                    <a:gd name="connsiteX51" fmla="*/ 133294 w 184316"/>
                    <a:gd name="connsiteY51" fmla="*/ 127344 h 181371"/>
                    <a:gd name="connsiteX52" fmla="*/ 135049 w 184316"/>
                    <a:gd name="connsiteY52" fmla="*/ 130990 h 181371"/>
                    <a:gd name="connsiteX53" fmla="*/ 138401 w 184316"/>
                    <a:gd name="connsiteY53" fmla="*/ 133224 h 181371"/>
                    <a:gd name="connsiteX54" fmla="*/ 137443 w 184316"/>
                    <a:gd name="connsiteY54" fmla="*/ 129251 h 181371"/>
                    <a:gd name="connsiteX55" fmla="*/ 139119 w 184316"/>
                    <a:gd name="connsiteY55" fmla="*/ 125533 h 181371"/>
                    <a:gd name="connsiteX56" fmla="*/ 133932 w 184316"/>
                    <a:gd name="connsiteY56" fmla="*/ 125134 h 181371"/>
                    <a:gd name="connsiteX57" fmla="*/ 137922 w 184316"/>
                    <a:gd name="connsiteY57" fmla="*/ 124001 h 181371"/>
                    <a:gd name="connsiteX58" fmla="*/ 141433 w 184316"/>
                    <a:gd name="connsiteY58" fmla="*/ 121814 h 181371"/>
                    <a:gd name="connsiteX59" fmla="*/ 143827 w 184316"/>
                    <a:gd name="connsiteY59" fmla="*/ 118048 h 181371"/>
                    <a:gd name="connsiteX60" fmla="*/ 145422 w 184316"/>
                    <a:gd name="connsiteY60" fmla="*/ 121934 h 181371"/>
                    <a:gd name="connsiteX61" fmla="*/ 149092 w 184316"/>
                    <a:gd name="connsiteY61" fmla="*/ 123833 h 181371"/>
                    <a:gd name="connsiteX62" fmla="*/ 153242 w 184316"/>
                    <a:gd name="connsiteY62" fmla="*/ 124032 h 181371"/>
                    <a:gd name="connsiteX63" fmla="*/ 157311 w 184316"/>
                    <a:gd name="connsiteY63" fmla="*/ 125333 h 181371"/>
                    <a:gd name="connsiteX64" fmla="*/ 156114 w 184316"/>
                    <a:gd name="connsiteY64" fmla="*/ 121423 h 181371"/>
                    <a:gd name="connsiteX65" fmla="*/ 154837 w 184316"/>
                    <a:gd name="connsiteY65" fmla="*/ 117514 h 181371"/>
                    <a:gd name="connsiteX66" fmla="*/ 158906 w 184316"/>
                    <a:gd name="connsiteY66" fmla="*/ 118647 h 181371"/>
                    <a:gd name="connsiteX67" fmla="*/ 156912 w 184316"/>
                    <a:gd name="connsiteY67" fmla="*/ 114761 h 181371"/>
                    <a:gd name="connsiteX68" fmla="*/ 160503 w 184316"/>
                    <a:gd name="connsiteY68" fmla="*/ 116835 h 181371"/>
                    <a:gd name="connsiteX69" fmla="*/ 164732 w 184316"/>
                    <a:gd name="connsiteY69" fmla="*/ 118152 h 181371"/>
                    <a:gd name="connsiteX70" fmla="*/ 169040 w 184316"/>
                    <a:gd name="connsiteY70" fmla="*/ 118024 h 181371"/>
                    <a:gd name="connsiteX71" fmla="*/ 173109 w 184316"/>
                    <a:gd name="connsiteY71" fmla="*/ 117585 h 181371"/>
                    <a:gd name="connsiteX72" fmla="*/ 175504 w 184316"/>
                    <a:gd name="connsiteY72" fmla="*/ 114266 h 181371"/>
                    <a:gd name="connsiteX73" fmla="*/ 174706 w 184316"/>
                    <a:gd name="connsiteY73" fmla="*/ 110085 h 181371"/>
                    <a:gd name="connsiteX74" fmla="*/ 174785 w 184316"/>
                    <a:gd name="connsiteY74" fmla="*/ 105896 h 181371"/>
                    <a:gd name="connsiteX75" fmla="*/ 175663 w 184316"/>
                    <a:gd name="connsiteY75" fmla="*/ 101332 h 181371"/>
                    <a:gd name="connsiteX76" fmla="*/ 174067 w 184316"/>
                    <a:gd name="connsiteY76" fmla="*/ 96840 h 181371"/>
                    <a:gd name="connsiteX77" fmla="*/ 173109 w 184316"/>
                    <a:gd name="connsiteY77" fmla="*/ 92906 h 181371"/>
                    <a:gd name="connsiteX78" fmla="*/ 171912 w 184316"/>
                    <a:gd name="connsiteY78" fmla="*/ 88980 h 181371"/>
                    <a:gd name="connsiteX79" fmla="*/ 170875 w 184316"/>
                    <a:gd name="connsiteY79" fmla="*/ 85087 h 181371"/>
                    <a:gd name="connsiteX80" fmla="*/ 166487 w 184316"/>
                    <a:gd name="connsiteY80" fmla="*/ 86084 h 181371"/>
                    <a:gd name="connsiteX81" fmla="*/ 164492 w 184316"/>
                    <a:gd name="connsiteY81" fmla="*/ 82278 h 181371"/>
                    <a:gd name="connsiteX82" fmla="*/ 161939 w 184316"/>
                    <a:gd name="connsiteY82" fmla="*/ 78281 h 181371"/>
                    <a:gd name="connsiteX83" fmla="*/ 160981 w 184316"/>
                    <a:gd name="connsiteY83" fmla="*/ 73437 h 181371"/>
                    <a:gd name="connsiteX84" fmla="*/ 159146 w 184316"/>
                    <a:gd name="connsiteY84" fmla="*/ 68857 h 181371"/>
                    <a:gd name="connsiteX85" fmla="*/ 157071 w 184316"/>
                    <a:gd name="connsiteY85" fmla="*/ 64580 h 181371"/>
                    <a:gd name="connsiteX86" fmla="*/ 155636 w 184316"/>
                    <a:gd name="connsiteY86" fmla="*/ 60695 h 181371"/>
                    <a:gd name="connsiteX87" fmla="*/ 152204 w 184316"/>
                    <a:gd name="connsiteY87" fmla="*/ 56011 h 181371"/>
                    <a:gd name="connsiteX88" fmla="*/ 150449 w 184316"/>
                    <a:gd name="connsiteY88" fmla="*/ 52133 h 181371"/>
                    <a:gd name="connsiteX89" fmla="*/ 147098 w 184316"/>
                    <a:gd name="connsiteY89" fmla="*/ 49005 h 181371"/>
                    <a:gd name="connsiteX90" fmla="*/ 144385 w 184316"/>
                    <a:gd name="connsiteY90" fmla="*/ 45255 h 181371"/>
                    <a:gd name="connsiteX91" fmla="*/ 141033 w 184316"/>
                    <a:gd name="connsiteY91" fmla="*/ 42431 h 181371"/>
                    <a:gd name="connsiteX92" fmla="*/ 137443 w 184316"/>
                    <a:gd name="connsiteY92" fmla="*/ 39087 h 181371"/>
                    <a:gd name="connsiteX93" fmla="*/ 133613 w 184316"/>
                    <a:gd name="connsiteY93" fmla="*/ 35481 h 181371"/>
                    <a:gd name="connsiteX94" fmla="*/ 130422 w 184316"/>
                    <a:gd name="connsiteY94" fmla="*/ 32712 h 181371"/>
                    <a:gd name="connsiteX95" fmla="*/ 126352 w 184316"/>
                    <a:gd name="connsiteY95" fmla="*/ 28898 h 181371"/>
                    <a:gd name="connsiteX96" fmla="*/ 120926 w 184316"/>
                    <a:gd name="connsiteY96" fmla="*/ 25044 h 181371"/>
                    <a:gd name="connsiteX97" fmla="*/ 117496 w 184316"/>
                    <a:gd name="connsiteY97" fmla="*/ 22124 h 181371"/>
                    <a:gd name="connsiteX98" fmla="*/ 112947 w 184316"/>
                    <a:gd name="connsiteY98" fmla="*/ 18278 h 181371"/>
                    <a:gd name="connsiteX99" fmla="*/ 109756 w 184316"/>
                    <a:gd name="connsiteY99" fmla="*/ 15589 h 181371"/>
                    <a:gd name="connsiteX100" fmla="*/ 106724 w 184316"/>
                    <a:gd name="connsiteY100" fmla="*/ 12046 h 181371"/>
                    <a:gd name="connsiteX101" fmla="*/ 103932 w 184316"/>
                    <a:gd name="connsiteY101" fmla="*/ 9126 h 181371"/>
                    <a:gd name="connsiteX102" fmla="*/ 100900 w 184316"/>
                    <a:gd name="connsiteY102" fmla="*/ 6238 h 181371"/>
                    <a:gd name="connsiteX103" fmla="*/ 97867 w 184316"/>
                    <a:gd name="connsiteY103" fmla="*/ 2783 h 181371"/>
                    <a:gd name="connsiteX104" fmla="*/ 94994 w 184316"/>
                    <a:gd name="connsiteY104" fmla="*/ -2 h 181371"/>
                    <a:gd name="connsiteX105" fmla="*/ 95713 w 184316"/>
                    <a:gd name="connsiteY105" fmla="*/ 4267 h 181371"/>
                    <a:gd name="connsiteX106" fmla="*/ 94516 w 184316"/>
                    <a:gd name="connsiteY106" fmla="*/ 8145 h 181371"/>
                    <a:gd name="connsiteX107" fmla="*/ 90606 w 184316"/>
                    <a:gd name="connsiteY107" fmla="*/ 10092 h 181371"/>
                    <a:gd name="connsiteX108" fmla="*/ 86537 w 184316"/>
                    <a:gd name="connsiteY108" fmla="*/ 9517 h 181371"/>
                    <a:gd name="connsiteX109" fmla="*/ 81270 w 184316"/>
                    <a:gd name="connsiteY109" fmla="*/ 9453 h 181371"/>
                    <a:gd name="connsiteX110" fmla="*/ 76084 w 184316"/>
                    <a:gd name="connsiteY110" fmla="*/ 10522 h 181371"/>
                    <a:gd name="connsiteX111" fmla="*/ 71217 w 184316"/>
                    <a:gd name="connsiteY111" fmla="*/ 9724 h 181371"/>
                    <a:gd name="connsiteX112" fmla="*/ 66749 w 184316"/>
                    <a:gd name="connsiteY112" fmla="*/ 10395 h 181371"/>
                    <a:gd name="connsiteX113" fmla="*/ 62999 w 184316"/>
                    <a:gd name="connsiteY113" fmla="*/ 13810 h 181371"/>
                    <a:gd name="connsiteX114" fmla="*/ 62360 w 184316"/>
                    <a:gd name="connsiteY114" fmla="*/ 19339 h 181371"/>
                    <a:gd name="connsiteX115" fmla="*/ 59488 w 184316"/>
                    <a:gd name="connsiteY115" fmla="*/ 22132 h 181371"/>
                    <a:gd name="connsiteX116" fmla="*/ 60525 w 184316"/>
                    <a:gd name="connsiteY116" fmla="*/ 26688 h 181371"/>
                    <a:gd name="connsiteX117" fmla="*/ 54621 w 184316"/>
                    <a:gd name="connsiteY117" fmla="*/ 26520 h 181371"/>
                    <a:gd name="connsiteX118" fmla="*/ 47759 w 184316"/>
                    <a:gd name="connsiteY118" fmla="*/ 26608 h 181371"/>
                    <a:gd name="connsiteX119" fmla="*/ 45365 w 184316"/>
                    <a:gd name="connsiteY119" fmla="*/ 31076 h 181371"/>
                    <a:gd name="connsiteX120" fmla="*/ 53344 w 184316"/>
                    <a:gd name="connsiteY120" fmla="*/ 33893 h 181371"/>
                    <a:gd name="connsiteX121" fmla="*/ 58291 w 184316"/>
                    <a:gd name="connsiteY121" fmla="*/ 33909 h 181371"/>
                    <a:gd name="connsiteX122" fmla="*/ 62839 w 184316"/>
                    <a:gd name="connsiteY122" fmla="*/ 35106 h 181371"/>
                    <a:gd name="connsiteX123" fmla="*/ 64515 w 184316"/>
                    <a:gd name="connsiteY123" fmla="*/ 39183 h 181371"/>
                    <a:gd name="connsiteX124" fmla="*/ 68903 w 184316"/>
                    <a:gd name="connsiteY124" fmla="*/ 41377 h 181371"/>
                    <a:gd name="connsiteX125" fmla="*/ 72254 w 184316"/>
                    <a:gd name="connsiteY125" fmla="*/ 44162 h 181371"/>
                    <a:gd name="connsiteX126" fmla="*/ 66509 w 184316"/>
                    <a:gd name="connsiteY126" fmla="*/ 44266 h 181371"/>
                    <a:gd name="connsiteX127" fmla="*/ 71057 w 184316"/>
                    <a:gd name="connsiteY127" fmla="*/ 48543 h 181371"/>
                    <a:gd name="connsiteX128" fmla="*/ 74728 w 184316"/>
                    <a:gd name="connsiteY128" fmla="*/ 50737 h 181371"/>
                    <a:gd name="connsiteX129" fmla="*/ 78238 w 184316"/>
                    <a:gd name="connsiteY129" fmla="*/ 54359 h 181371"/>
                    <a:gd name="connsiteX130" fmla="*/ 81989 w 184316"/>
                    <a:gd name="connsiteY130" fmla="*/ 57312 h 181371"/>
                    <a:gd name="connsiteX131" fmla="*/ 77920 w 184316"/>
                    <a:gd name="connsiteY131" fmla="*/ 55612 h 181371"/>
                    <a:gd name="connsiteX132" fmla="*/ 72174 w 184316"/>
                    <a:gd name="connsiteY132" fmla="*/ 53721 h 181371"/>
                    <a:gd name="connsiteX133" fmla="*/ 68264 w 184316"/>
                    <a:gd name="connsiteY133" fmla="*/ 51862 h 181371"/>
                    <a:gd name="connsiteX134" fmla="*/ 64195 w 184316"/>
                    <a:gd name="connsiteY134" fmla="*/ 54024 h 181371"/>
                    <a:gd name="connsiteX135" fmla="*/ 67706 w 184316"/>
                    <a:gd name="connsiteY135" fmla="*/ 56210 h 181371"/>
                    <a:gd name="connsiteX136" fmla="*/ 63797 w 184316"/>
                    <a:gd name="connsiteY136" fmla="*/ 54830 h 181371"/>
                    <a:gd name="connsiteX137" fmla="*/ 62919 w 184316"/>
                    <a:gd name="connsiteY137" fmla="*/ 58899 h 181371"/>
                    <a:gd name="connsiteX138" fmla="*/ 63078 w 184316"/>
                    <a:gd name="connsiteY138" fmla="*/ 63679 h 181371"/>
                    <a:gd name="connsiteX139" fmla="*/ 67227 w 184316"/>
                    <a:gd name="connsiteY139" fmla="*/ 64086 h 181371"/>
                    <a:gd name="connsiteX140" fmla="*/ 69462 w 184316"/>
                    <a:gd name="connsiteY140" fmla="*/ 67445 h 181371"/>
                    <a:gd name="connsiteX141" fmla="*/ 73371 w 184316"/>
                    <a:gd name="connsiteY141" fmla="*/ 66272 h 181371"/>
                    <a:gd name="connsiteX142" fmla="*/ 75765 w 184316"/>
                    <a:gd name="connsiteY142" fmla="*/ 69480 h 181371"/>
                    <a:gd name="connsiteX143" fmla="*/ 78000 w 184316"/>
                    <a:gd name="connsiteY143" fmla="*/ 73342 h 181371"/>
                    <a:gd name="connsiteX144" fmla="*/ 80872 w 184316"/>
                    <a:gd name="connsiteY144" fmla="*/ 77427 h 181371"/>
                    <a:gd name="connsiteX145" fmla="*/ 82787 w 184316"/>
                    <a:gd name="connsiteY145" fmla="*/ 81584 h 181371"/>
                    <a:gd name="connsiteX146" fmla="*/ 86377 w 184316"/>
                    <a:gd name="connsiteY146" fmla="*/ 83842 h 181371"/>
                    <a:gd name="connsiteX147" fmla="*/ 89409 w 184316"/>
                    <a:gd name="connsiteY147" fmla="*/ 87089 h 181371"/>
                    <a:gd name="connsiteX148" fmla="*/ 91883 w 184316"/>
                    <a:gd name="connsiteY148" fmla="*/ 91462 h 181371"/>
                    <a:gd name="connsiteX149" fmla="*/ 95873 w 184316"/>
                    <a:gd name="connsiteY149" fmla="*/ 90768 h 181371"/>
                    <a:gd name="connsiteX150" fmla="*/ 91564 w 184316"/>
                    <a:gd name="connsiteY150" fmla="*/ 92156 h 181371"/>
                    <a:gd name="connsiteX151" fmla="*/ 92202 w 184316"/>
                    <a:gd name="connsiteY151" fmla="*/ 96537 h 181371"/>
                    <a:gd name="connsiteX152" fmla="*/ 90047 w 184316"/>
                    <a:gd name="connsiteY152" fmla="*/ 100119 h 181371"/>
                    <a:gd name="connsiteX153" fmla="*/ 95154 w 184316"/>
                    <a:gd name="connsiteY153" fmla="*/ 101220 h 181371"/>
                    <a:gd name="connsiteX154" fmla="*/ 92282 w 184316"/>
                    <a:gd name="connsiteY154" fmla="*/ 105002 h 181371"/>
                    <a:gd name="connsiteX155" fmla="*/ 92441 w 184316"/>
                    <a:gd name="connsiteY155" fmla="*/ 110883 h 181371"/>
                    <a:gd name="connsiteX156" fmla="*/ 94276 w 184316"/>
                    <a:gd name="connsiteY156" fmla="*/ 114745 h 181371"/>
                    <a:gd name="connsiteX157" fmla="*/ 98266 w 184316"/>
                    <a:gd name="connsiteY157" fmla="*/ 117553 h 181371"/>
                    <a:gd name="connsiteX158" fmla="*/ 94276 w 184316"/>
                    <a:gd name="connsiteY158" fmla="*/ 115662 h 181371"/>
                    <a:gd name="connsiteX159" fmla="*/ 90287 w 184316"/>
                    <a:gd name="connsiteY159" fmla="*/ 116955 h 181371"/>
                    <a:gd name="connsiteX160" fmla="*/ 93558 w 184316"/>
                    <a:gd name="connsiteY160" fmla="*/ 120043 h 181371"/>
                    <a:gd name="connsiteX161" fmla="*/ 96670 w 184316"/>
                    <a:gd name="connsiteY161" fmla="*/ 123139 h 181371"/>
                    <a:gd name="connsiteX162" fmla="*/ 100101 w 184316"/>
                    <a:gd name="connsiteY162" fmla="*/ 125437 h 181371"/>
                    <a:gd name="connsiteX163" fmla="*/ 104090 w 184316"/>
                    <a:gd name="connsiteY163" fmla="*/ 128628 h 181371"/>
                    <a:gd name="connsiteX164" fmla="*/ 99303 w 184316"/>
                    <a:gd name="connsiteY164" fmla="*/ 129227 h 181371"/>
                    <a:gd name="connsiteX165" fmla="*/ 99862 w 184316"/>
                    <a:gd name="connsiteY165" fmla="*/ 133336 h 181371"/>
                    <a:gd name="connsiteX166" fmla="*/ 103293 w 184316"/>
                    <a:gd name="connsiteY166" fmla="*/ 135682 h 181371"/>
                    <a:gd name="connsiteX167" fmla="*/ 106724 w 184316"/>
                    <a:gd name="connsiteY167" fmla="*/ 138036 h 181371"/>
                    <a:gd name="connsiteX168" fmla="*/ 108719 w 184316"/>
                    <a:gd name="connsiteY168" fmla="*/ 141730 h 181371"/>
                    <a:gd name="connsiteX169" fmla="*/ 143428 w 184316"/>
                    <a:gd name="connsiteY169" fmla="*/ 134924 h 181371"/>
                    <a:gd name="connsiteX170" fmla="*/ 141593 w 184316"/>
                    <a:gd name="connsiteY170" fmla="*/ 131222 h 181371"/>
                    <a:gd name="connsiteX171" fmla="*/ 143428 w 184316"/>
                    <a:gd name="connsiteY171" fmla="*/ 134924 h 181371"/>
                    <a:gd name="connsiteX172" fmla="*/ 117575 w 184316"/>
                    <a:gd name="connsiteY172" fmla="*/ 144810 h 181371"/>
                    <a:gd name="connsiteX173" fmla="*/ 114863 w 184316"/>
                    <a:gd name="connsiteY173" fmla="*/ 141163 h 181371"/>
                    <a:gd name="connsiteX174" fmla="*/ 117575 w 184316"/>
                    <a:gd name="connsiteY174" fmla="*/ 144810 h 181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184316" h="181371">
                      <a:moveTo>
                        <a:pt x="3714" y="23233"/>
                      </a:moveTo>
                      <a:lnTo>
                        <a:pt x="124" y="20919"/>
                      </a:lnTo>
                      <a:lnTo>
                        <a:pt x="3714" y="23233"/>
                      </a:lnTo>
                      <a:close/>
                      <a:moveTo>
                        <a:pt x="76403" y="73940"/>
                      </a:moveTo>
                      <a:lnTo>
                        <a:pt x="72733" y="68618"/>
                      </a:lnTo>
                      <a:lnTo>
                        <a:pt x="73611" y="72544"/>
                      </a:lnTo>
                      <a:close/>
                      <a:moveTo>
                        <a:pt x="148375" y="130823"/>
                      </a:moveTo>
                      <a:lnTo>
                        <a:pt x="146300" y="126634"/>
                      </a:lnTo>
                      <a:lnTo>
                        <a:pt x="142470" y="125102"/>
                      </a:lnTo>
                      <a:lnTo>
                        <a:pt x="143268" y="129825"/>
                      </a:lnTo>
                      <a:lnTo>
                        <a:pt x="147577" y="130224"/>
                      </a:lnTo>
                      <a:close/>
                      <a:moveTo>
                        <a:pt x="164013" y="130623"/>
                      </a:moveTo>
                      <a:lnTo>
                        <a:pt x="167524" y="128126"/>
                      </a:lnTo>
                      <a:lnTo>
                        <a:pt x="165370" y="124735"/>
                      </a:lnTo>
                      <a:lnTo>
                        <a:pt x="163615" y="120833"/>
                      </a:lnTo>
                      <a:lnTo>
                        <a:pt x="161221" y="124136"/>
                      </a:lnTo>
                      <a:lnTo>
                        <a:pt x="162896" y="128253"/>
                      </a:lnTo>
                      <a:close/>
                      <a:moveTo>
                        <a:pt x="184440" y="38537"/>
                      </a:moveTo>
                      <a:lnTo>
                        <a:pt x="181009" y="36414"/>
                      </a:lnTo>
                      <a:lnTo>
                        <a:pt x="184440" y="38537"/>
                      </a:lnTo>
                      <a:close/>
                      <a:moveTo>
                        <a:pt x="118293" y="181370"/>
                      </a:moveTo>
                      <a:lnTo>
                        <a:pt x="122123" y="180093"/>
                      </a:lnTo>
                      <a:lnTo>
                        <a:pt x="126272" y="179974"/>
                      </a:lnTo>
                      <a:lnTo>
                        <a:pt x="130821" y="178665"/>
                      </a:lnTo>
                      <a:lnTo>
                        <a:pt x="133134" y="175178"/>
                      </a:lnTo>
                      <a:lnTo>
                        <a:pt x="132656" y="171213"/>
                      </a:lnTo>
                      <a:lnTo>
                        <a:pt x="129065" y="169282"/>
                      </a:lnTo>
                      <a:lnTo>
                        <a:pt x="125075" y="169689"/>
                      </a:lnTo>
                      <a:lnTo>
                        <a:pt x="120528" y="170487"/>
                      </a:lnTo>
                      <a:lnTo>
                        <a:pt x="115900" y="172433"/>
                      </a:lnTo>
                      <a:lnTo>
                        <a:pt x="113586" y="176080"/>
                      </a:lnTo>
                      <a:lnTo>
                        <a:pt x="115581" y="179734"/>
                      </a:lnTo>
                      <a:close/>
                      <a:moveTo>
                        <a:pt x="100420" y="142616"/>
                      </a:moveTo>
                      <a:lnTo>
                        <a:pt x="104490" y="139296"/>
                      </a:lnTo>
                      <a:lnTo>
                        <a:pt x="101538" y="135921"/>
                      </a:lnTo>
                      <a:lnTo>
                        <a:pt x="98266" y="138219"/>
                      </a:lnTo>
                      <a:lnTo>
                        <a:pt x="99143" y="142113"/>
                      </a:lnTo>
                      <a:close/>
                      <a:moveTo>
                        <a:pt x="110952" y="144212"/>
                      </a:moveTo>
                      <a:lnTo>
                        <a:pt x="113027" y="140765"/>
                      </a:lnTo>
                      <a:lnTo>
                        <a:pt x="114863" y="137134"/>
                      </a:lnTo>
                      <a:lnTo>
                        <a:pt x="118293" y="139448"/>
                      </a:lnTo>
                      <a:lnTo>
                        <a:pt x="121166" y="136416"/>
                      </a:lnTo>
                      <a:lnTo>
                        <a:pt x="122203" y="132027"/>
                      </a:lnTo>
                      <a:lnTo>
                        <a:pt x="125315" y="128828"/>
                      </a:lnTo>
                      <a:lnTo>
                        <a:pt x="128427" y="131429"/>
                      </a:lnTo>
                      <a:lnTo>
                        <a:pt x="125475" y="134421"/>
                      </a:lnTo>
                      <a:lnTo>
                        <a:pt x="128905" y="137006"/>
                      </a:lnTo>
                      <a:lnTo>
                        <a:pt x="133134" y="138028"/>
                      </a:lnTo>
                      <a:lnTo>
                        <a:pt x="134731" y="133719"/>
                      </a:lnTo>
                      <a:lnTo>
                        <a:pt x="130581" y="130751"/>
                      </a:lnTo>
                      <a:lnTo>
                        <a:pt x="128746" y="126721"/>
                      </a:lnTo>
                      <a:lnTo>
                        <a:pt x="133294" y="127344"/>
                      </a:lnTo>
                      <a:lnTo>
                        <a:pt x="135049" y="130990"/>
                      </a:lnTo>
                      <a:lnTo>
                        <a:pt x="138401" y="133224"/>
                      </a:lnTo>
                      <a:lnTo>
                        <a:pt x="137443" y="129251"/>
                      </a:lnTo>
                      <a:lnTo>
                        <a:pt x="139119" y="125533"/>
                      </a:lnTo>
                      <a:lnTo>
                        <a:pt x="133932" y="125134"/>
                      </a:lnTo>
                      <a:lnTo>
                        <a:pt x="137922" y="124001"/>
                      </a:lnTo>
                      <a:lnTo>
                        <a:pt x="141433" y="121814"/>
                      </a:lnTo>
                      <a:lnTo>
                        <a:pt x="143827" y="118048"/>
                      </a:lnTo>
                      <a:lnTo>
                        <a:pt x="145422" y="121934"/>
                      </a:lnTo>
                      <a:lnTo>
                        <a:pt x="149092" y="123833"/>
                      </a:lnTo>
                      <a:lnTo>
                        <a:pt x="153242" y="124032"/>
                      </a:lnTo>
                      <a:lnTo>
                        <a:pt x="157311" y="125333"/>
                      </a:lnTo>
                      <a:lnTo>
                        <a:pt x="156114" y="121423"/>
                      </a:lnTo>
                      <a:lnTo>
                        <a:pt x="154837" y="117514"/>
                      </a:lnTo>
                      <a:lnTo>
                        <a:pt x="158906" y="118647"/>
                      </a:lnTo>
                      <a:lnTo>
                        <a:pt x="156912" y="114761"/>
                      </a:lnTo>
                      <a:lnTo>
                        <a:pt x="160503" y="116835"/>
                      </a:lnTo>
                      <a:lnTo>
                        <a:pt x="164732" y="118152"/>
                      </a:lnTo>
                      <a:lnTo>
                        <a:pt x="169040" y="118024"/>
                      </a:lnTo>
                      <a:lnTo>
                        <a:pt x="173109" y="117585"/>
                      </a:lnTo>
                      <a:lnTo>
                        <a:pt x="175504" y="114266"/>
                      </a:lnTo>
                      <a:lnTo>
                        <a:pt x="174706" y="110085"/>
                      </a:lnTo>
                      <a:lnTo>
                        <a:pt x="174785" y="105896"/>
                      </a:lnTo>
                      <a:lnTo>
                        <a:pt x="175663" y="101332"/>
                      </a:lnTo>
                      <a:lnTo>
                        <a:pt x="174067" y="96840"/>
                      </a:lnTo>
                      <a:lnTo>
                        <a:pt x="173109" y="92906"/>
                      </a:lnTo>
                      <a:lnTo>
                        <a:pt x="171912" y="88980"/>
                      </a:lnTo>
                      <a:lnTo>
                        <a:pt x="170875" y="85087"/>
                      </a:lnTo>
                      <a:lnTo>
                        <a:pt x="166487" y="86084"/>
                      </a:lnTo>
                      <a:lnTo>
                        <a:pt x="164492" y="82278"/>
                      </a:lnTo>
                      <a:lnTo>
                        <a:pt x="161939" y="78281"/>
                      </a:lnTo>
                      <a:lnTo>
                        <a:pt x="160981" y="73437"/>
                      </a:lnTo>
                      <a:lnTo>
                        <a:pt x="159146" y="68857"/>
                      </a:lnTo>
                      <a:lnTo>
                        <a:pt x="157071" y="64580"/>
                      </a:lnTo>
                      <a:lnTo>
                        <a:pt x="155636" y="60695"/>
                      </a:lnTo>
                      <a:lnTo>
                        <a:pt x="152204" y="56011"/>
                      </a:lnTo>
                      <a:lnTo>
                        <a:pt x="150449" y="52133"/>
                      </a:lnTo>
                      <a:lnTo>
                        <a:pt x="147098" y="49005"/>
                      </a:lnTo>
                      <a:lnTo>
                        <a:pt x="144385" y="45255"/>
                      </a:lnTo>
                      <a:lnTo>
                        <a:pt x="141033" y="42431"/>
                      </a:lnTo>
                      <a:lnTo>
                        <a:pt x="137443" y="39087"/>
                      </a:lnTo>
                      <a:lnTo>
                        <a:pt x="133613" y="35481"/>
                      </a:lnTo>
                      <a:lnTo>
                        <a:pt x="130422" y="32712"/>
                      </a:lnTo>
                      <a:lnTo>
                        <a:pt x="126352" y="28898"/>
                      </a:lnTo>
                      <a:lnTo>
                        <a:pt x="120926" y="25044"/>
                      </a:lnTo>
                      <a:lnTo>
                        <a:pt x="117496" y="22124"/>
                      </a:lnTo>
                      <a:lnTo>
                        <a:pt x="112947" y="18278"/>
                      </a:lnTo>
                      <a:lnTo>
                        <a:pt x="109756" y="15589"/>
                      </a:lnTo>
                      <a:lnTo>
                        <a:pt x="106724" y="12046"/>
                      </a:lnTo>
                      <a:lnTo>
                        <a:pt x="103932" y="9126"/>
                      </a:lnTo>
                      <a:lnTo>
                        <a:pt x="100900" y="6238"/>
                      </a:lnTo>
                      <a:lnTo>
                        <a:pt x="97867" y="2783"/>
                      </a:lnTo>
                      <a:lnTo>
                        <a:pt x="94994" y="-2"/>
                      </a:lnTo>
                      <a:lnTo>
                        <a:pt x="95713" y="4267"/>
                      </a:lnTo>
                      <a:lnTo>
                        <a:pt x="94516" y="8145"/>
                      </a:lnTo>
                      <a:lnTo>
                        <a:pt x="90606" y="10092"/>
                      </a:lnTo>
                      <a:lnTo>
                        <a:pt x="86537" y="9517"/>
                      </a:lnTo>
                      <a:lnTo>
                        <a:pt x="81270" y="9453"/>
                      </a:lnTo>
                      <a:lnTo>
                        <a:pt x="76084" y="10522"/>
                      </a:lnTo>
                      <a:lnTo>
                        <a:pt x="71217" y="9724"/>
                      </a:lnTo>
                      <a:lnTo>
                        <a:pt x="66749" y="10395"/>
                      </a:lnTo>
                      <a:lnTo>
                        <a:pt x="62999" y="13810"/>
                      </a:lnTo>
                      <a:lnTo>
                        <a:pt x="62360" y="19339"/>
                      </a:lnTo>
                      <a:lnTo>
                        <a:pt x="59488" y="22132"/>
                      </a:lnTo>
                      <a:lnTo>
                        <a:pt x="60525" y="26688"/>
                      </a:lnTo>
                      <a:lnTo>
                        <a:pt x="54621" y="26520"/>
                      </a:lnTo>
                      <a:lnTo>
                        <a:pt x="47759" y="26608"/>
                      </a:lnTo>
                      <a:lnTo>
                        <a:pt x="45365" y="31076"/>
                      </a:lnTo>
                      <a:lnTo>
                        <a:pt x="53344" y="33893"/>
                      </a:lnTo>
                      <a:lnTo>
                        <a:pt x="58291" y="33909"/>
                      </a:lnTo>
                      <a:lnTo>
                        <a:pt x="62839" y="35106"/>
                      </a:lnTo>
                      <a:lnTo>
                        <a:pt x="64515" y="39183"/>
                      </a:lnTo>
                      <a:lnTo>
                        <a:pt x="68903" y="41377"/>
                      </a:lnTo>
                      <a:lnTo>
                        <a:pt x="72254" y="44162"/>
                      </a:lnTo>
                      <a:lnTo>
                        <a:pt x="66509" y="44266"/>
                      </a:lnTo>
                      <a:lnTo>
                        <a:pt x="71057" y="48543"/>
                      </a:lnTo>
                      <a:lnTo>
                        <a:pt x="74728" y="50737"/>
                      </a:lnTo>
                      <a:lnTo>
                        <a:pt x="78238" y="54359"/>
                      </a:lnTo>
                      <a:lnTo>
                        <a:pt x="81989" y="57312"/>
                      </a:lnTo>
                      <a:lnTo>
                        <a:pt x="77920" y="55612"/>
                      </a:lnTo>
                      <a:lnTo>
                        <a:pt x="72174" y="53721"/>
                      </a:lnTo>
                      <a:lnTo>
                        <a:pt x="68264" y="51862"/>
                      </a:lnTo>
                      <a:lnTo>
                        <a:pt x="64195" y="54024"/>
                      </a:lnTo>
                      <a:lnTo>
                        <a:pt x="67706" y="56210"/>
                      </a:lnTo>
                      <a:lnTo>
                        <a:pt x="63797" y="54830"/>
                      </a:lnTo>
                      <a:lnTo>
                        <a:pt x="62919" y="58899"/>
                      </a:lnTo>
                      <a:lnTo>
                        <a:pt x="63078" y="63679"/>
                      </a:lnTo>
                      <a:lnTo>
                        <a:pt x="67227" y="64086"/>
                      </a:lnTo>
                      <a:lnTo>
                        <a:pt x="69462" y="67445"/>
                      </a:lnTo>
                      <a:lnTo>
                        <a:pt x="73371" y="66272"/>
                      </a:lnTo>
                      <a:lnTo>
                        <a:pt x="75765" y="69480"/>
                      </a:lnTo>
                      <a:lnTo>
                        <a:pt x="78000" y="73342"/>
                      </a:lnTo>
                      <a:lnTo>
                        <a:pt x="80872" y="77427"/>
                      </a:lnTo>
                      <a:lnTo>
                        <a:pt x="82787" y="81584"/>
                      </a:lnTo>
                      <a:lnTo>
                        <a:pt x="86377" y="83842"/>
                      </a:lnTo>
                      <a:lnTo>
                        <a:pt x="89409" y="87089"/>
                      </a:lnTo>
                      <a:lnTo>
                        <a:pt x="91883" y="91462"/>
                      </a:lnTo>
                      <a:lnTo>
                        <a:pt x="95873" y="90768"/>
                      </a:lnTo>
                      <a:lnTo>
                        <a:pt x="91564" y="92156"/>
                      </a:lnTo>
                      <a:lnTo>
                        <a:pt x="92202" y="96537"/>
                      </a:lnTo>
                      <a:lnTo>
                        <a:pt x="90047" y="100119"/>
                      </a:lnTo>
                      <a:lnTo>
                        <a:pt x="95154" y="101220"/>
                      </a:lnTo>
                      <a:lnTo>
                        <a:pt x="92282" y="105002"/>
                      </a:lnTo>
                      <a:lnTo>
                        <a:pt x="92441" y="110883"/>
                      </a:lnTo>
                      <a:lnTo>
                        <a:pt x="94276" y="114745"/>
                      </a:lnTo>
                      <a:lnTo>
                        <a:pt x="98266" y="117553"/>
                      </a:lnTo>
                      <a:lnTo>
                        <a:pt x="94276" y="115662"/>
                      </a:lnTo>
                      <a:lnTo>
                        <a:pt x="90287" y="116955"/>
                      </a:lnTo>
                      <a:lnTo>
                        <a:pt x="93558" y="120043"/>
                      </a:lnTo>
                      <a:lnTo>
                        <a:pt x="96670" y="123139"/>
                      </a:lnTo>
                      <a:lnTo>
                        <a:pt x="100101" y="125437"/>
                      </a:lnTo>
                      <a:lnTo>
                        <a:pt x="104090" y="128628"/>
                      </a:lnTo>
                      <a:lnTo>
                        <a:pt x="99303" y="129227"/>
                      </a:lnTo>
                      <a:lnTo>
                        <a:pt x="99862" y="133336"/>
                      </a:lnTo>
                      <a:lnTo>
                        <a:pt x="103293" y="135682"/>
                      </a:lnTo>
                      <a:lnTo>
                        <a:pt x="106724" y="138036"/>
                      </a:lnTo>
                      <a:lnTo>
                        <a:pt x="108719" y="141730"/>
                      </a:lnTo>
                      <a:close/>
                      <a:moveTo>
                        <a:pt x="143428" y="134924"/>
                      </a:moveTo>
                      <a:lnTo>
                        <a:pt x="141593" y="131222"/>
                      </a:lnTo>
                      <a:lnTo>
                        <a:pt x="143428" y="134924"/>
                      </a:lnTo>
                      <a:close/>
                      <a:moveTo>
                        <a:pt x="117575" y="144810"/>
                      </a:moveTo>
                      <a:lnTo>
                        <a:pt x="114863" y="141163"/>
                      </a:lnTo>
                      <a:lnTo>
                        <a:pt x="117575" y="144810"/>
                      </a:lnTo>
                      <a:close/>
                    </a:path>
                  </a:pathLst>
                </a:custGeom>
                <a:solidFill>
                  <a:srgbClr val="E97132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AC5AABC8-942E-488B-A1B8-3DAD752AEBE3}"/>
                    </a:ext>
                  </a:extLst>
                </p:cNvPr>
                <p:cNvSpPr/>
                <p:nvPr/>
              </p:nvSpPr>
              <p:spPr>
                <a:xfrm>
                  <a:off x="8136535" y="2353049"/>
                  <a:ext cx="826917" cy="1018001"/>
                </a:xfrm>
                <a:custGeom>
                  <a:avLst/>
                  <a:gdLst>
                    <a:gd name="connsiteX0" fmla="*/ 6818 w 826917"/>
                    <a:gd name="connsiteY0" fmla="*/ 444033 h 1018000"/>
                    <a:gd name="connsiteX1" fmla="*/ 7968 w 826917"/>
                    <a:gd name="connsiteY1" fmla="*/ 440083 h 1018000"/>
                    <a:gd name="connsiteX2" fmla="*/ 6818 w 826917"/>
                    <a:gd name="connsiteY2" fmla="*/ 444033 h 1018000"/>
                    <a:gd name="connsiteX3" fmla="*/ 5742 w 826917"/>
                    <a:gd name="connsiteY3" fmla="*/ 446051 h 1018000"/>
                    <a:gd name="connsiteX4" fmla="*/ 6954 w 826917"/>
                    <a:gd name="connsiteY4" fmla="*/ 441304 h 1018000"/>
                    <a:gd name="connsiteX5" fmla="*/ 3874 w 826917"/>
                    <a:gd name="connsiteY5" fmla="*/ 445493 h 1018000"/>
                    <a:gd name="connsiteX6" fmla="*/ 1895 w 826917"/>
                    <a:gd name="connsiteY6" fmla="*/ 449769 h 1018000"/>
                    <a:gd name="connsiteX7" fmla="*/ 3347 w 826917"/>
                    <a:gd name="connsiteY7" fmla="*/ 445780 h 1018000"/>
                    <a:gd name="connsiteX8" fmla="*/ 6021 w 826917"/>
                    <a:gd name="connsiteY8" fmla="*/ 440099 h 1018000"/>
                    <a:gd name="connsiteX9" fmla="*/ 124 w 826917"/>
                    <a:gd name="connsiteY9" fmla="*/ 445309 h 1018000"/>
                    <a:gd name="connsiteX10" fmla="*/ 1895 w 826917"/>
                    <a:gd name="connsiteY10" fmla="*/ 449769 h 1018000"/>
                    <a:gd name="connsiteX11" fmla="*/ 3986 w 826917"/>
                    <a:gd name="connsiteY11" fmla="*/ 453296 h 1018000"/>
                    <a:gd name="connsiteX12" fmla="*/ 5933 w 826917"/>
                    <a:gd name="connsiteY12" fmla="*/ 446195 h 1018000"/>
                    <a:gd name="connsiteX13" fmla="*/ 723 w 826917"/>
                    <a:gd name="connsiteY13" fmla="*/ 452307 h 1018000"/>
                    <a:gd name="connsiteX14" fmla="*/ 592003 w 826917"/>
                    <a:gd name="connsiteY14" fmla="*/ 509078 h 1018000"/>
                    <a:gd name="connsiteX15" fmla="*/ 594061 w 826917"/>
                    <a:gd name="connsiteY15" fmla="*/ 505344 h 1018000"/>
                    <a:gd name="connsiteX16" fmla="*/ 592003 w 826917"/>
                    <a:gd name="connsiteY16" fmla="*/ 509078 h 1018000"/>
                    <a:gd name="connsiteX17" fmla="*/ 609724 w 826917"/>
                    <a:gd name="connsiteY17" fmla="*/ 513307 h 1018000"/>
                    <a:gd name="connsiteX18" fmla="*/ 609908 w 826917"/>
                    <a:gd name="connsiteY18" fmla="*/ 509022 h 1018000"/>
                    <a:gd name="connsiteX19" fmla="*/ 608136 w 826917"/>
                    <a:gd name="connsiteY19" fmla="*/ 512860 h 1018000"/>
                    <a:gd name="connsiteX20" fmla="*/ 602168 w 826917"/>
                    <a:gd name="connsiteY20" fmla="*/ 516714 h 1018000"/>
                    <a:gd name="connsiteX21" fmla="*/ 599766 w 826917"/>
                    <a:gd name="connsiteY21" fmla="*/ 513490 h 1018000"/>
                    <a:gd name="connsiteX22" fmla="*/ 602168 w 826917"/>
                    <a:gd name="connsiteY22" fmla="*/ 516714 h 1018000"/>
                    <a:gd name="connsiteX23" fmla="*/ 594780 w 826917"/>
                    <a:gd name="connsiteY23" fmla="*/ 518749 h 1018000"/>
                    <a:gd name="connsiteX24" fmla="*/ 594309 w 826917"/>
                    <a:gd name="connsiteY24" fmla="*/ 510043 h 1018000"/>
                    <a:gd name="connsiteX25" fmla="*/ 592569 w 826917"/>
                    <a:gd name="connsiteY25" fmla="*/ 516866 h 1018000"/>
                    <a:gd name="connsiteX26" fmla="*/ 603612 w 826917"/>
                    <a:gd name="connsiteY26" fmla="*/ 519490 h 1018000"/>
                    <a:gd name="connsiteX27" fmla="*/ 604538 w 826917"/>
                    <a:gd name="connsiteY27" fmla="*/ 513530 h 1018000"/>
                    <a:gd name="connsiteX28" fmla="*/ 602726 w 826917"/>
                    <a:gd name="connsiteY28" fmla="*/ 509445 h 1018000"/>
                    <a:gd name="connsiteX29" fmla="*/ 602670 w 826917"/>
                    <a:gd name="connsiteY29" fmla="*/ 515070 h 1018000"/>
                    <a:gd name="connsiteX30" fmla="*/ 603612 w 826917"/>
                    <a:gd name="connsiteY30" fmla="*/ 519490 h 1018000"/>
                    <a:gd name="connsiteX31" fmla="*/ 621326 w 826917"/>
                    <a:gd name="connsiteY31" fmla="*/ 519498 h 1018000"/>
                    <a:gd name="connsiteX32" fmla="*/ 620775 w 826917"/>
                    <a:gd name="connsiteY32" fmla="*/ 512988 h 1018000"/>
                    <a:gd name="connsiteX33" fmla="*/ 614416 w 826917"/>
                    <a:gd name="connsiteY33" fmla="*/ 508559 h 1018000"/>
                    <a:gd name="connsiteX34" fmla="*/ 615597 w 826917"/>
                    <a:gd name="connsiteY34" fmla="*/ 512517 h 1018000"/>
                    <a:gd name="connsiteX35" fmla="*/ 618764 w 826917"/>
                    <a:gd name="connsiteY35" fmla="*/ 518485 h 1018000"/>
                    <a:gd name="connsiteX36" fmla="*/ 613618 w 826917"/>
                    <a:gd name="connsiteY36" fmla="*/ 520456 h 1018000"/>
                    <a:gd name="connsiteX37" fmla="*/ 615629 w 826917"/>
                    <a:gd name="connsiteY37" fmla="*/ 513993 h 1018000"/>
                    <a:gd name="connsiteX38" fmla="*/ 615094 w 826917"/>
                    <a:gd name="connsiteY38" fmla="*/ 509756 h 1018000"/>
                    <a:gd name="connsiteX39" fmla="*/ 611854 w 826917"/>
                    <a:gd name="connsiteY39" fmla="*/ 512876 h 1018000"/>
                    <a:gd name="connsiteX40" fmla="*/ 612756 w 826917"/>
                    <a:gd name="connsiteY40" fmla="*/ 519427 h 1018000"/>
                    <a:gd name="connsiteX41" fmla="*/ 607466 w 826917"/>
                    <a:gd name="connsiteY41" fmla="*/ 521437 h 1018000"/>
                    <a:gd name="connsiteX42" fmla="*/ 608974 w 826917"/>
                    <a:gd name="connsiteY42" fmla="*/ 513235 h 1018000"/>
                    <a:gd name="connsiteX43" fmla="*/ 606876 w 826917"/>
                    <a:gd name="connsiteY43" fmla="*/ 519530 h 1018000"/>
                    <a:gd name="connsiteX44" fmla="*/ 766026 w 826917"/>
                    <a:gd name="connsiteY44" fmla="*/ 815665 h 1018000"/>
                    <a:gd name="connsiteX45" fmla="*/ 766952 w 826917"/>
                    <a:gd name="connsiteY45" fmla="*/ 809042 h 1018000"/>
                    <a:gd name="connsiteX46" fmla="*/ 765818 w 826917"/>
                    <a:gd name="connsiteY46" fmla="*/ 815107 h 1018000"/>
                    <a:gd name="connsiteX47" fmla="*/ 770031 w 826917"/>
                    <a:gd name="connsiteY47" fmla="*/ 832126 h 1018000"/>
                    <a:gd name="connsiteX48" fmla="*/ 774013 w 826917"/>
                    <a:gd name="connsiteY48" fmla="*/ 830578 h 1018000"/>
                    <a:gd name="connsiteX49" fmla="*/ 770327 w 826917"/>
                    <a:gd name="connsiteY49" fmla="*/ 825663 h 1018000"/>
                    <a:gd name="connsiteX50" fmla="*/ 774029 w 826917"/>
                    <a:gd name="connsiteY50" fmla="*/ 827841 h 1018000"/>
                    <a:gd name="connsiteX51" fmla="*/ 776032 w 826917"/>
                    <a:gd name="connsiteY51" fmla="*/ 823891 h 1018000"/>
                    <a:gd name="connsiteX52" fmla="*/ 774380 w 826917"/>
                    <a:gd name="connsiteY52" fmla="*/ 815274 h 1018000"/>
                    <a:gd name="connsiteX53" fmla="*/ 772369 w 826917"/>
                    <a:gd name="connsiteY53" fmla="*/ 810886 h 1018000"/>
                    <a:gd name="connsiteX54" fmla="*/ 772361 w 826917"/>
                    <a:gd name="connsiteY54" fmla="*/ 806449 h 1018000"/>
                    <a:gd name="connsiteX55" fmla="*/ 775800 w 826917"/>
                    <a:gd name="connsiteY55" fmla="*/ 801742 h 1018000"/>
                    <a:gd name="connsiteX56" fmla="*/ 772984 w 826917"/>
                    <a:gd name="connsiteY56" fmla="*/ 796906 h 1018000"/>
                    <a:gd name="connsiteX57" fmla="*/ 774468 w 826917"/>
                    <a:gd name="connsiteY57" fmla="*/ 792686 h 1018000"/>
                    <a:gd name="connsiteX58" fmla="*/ 774372 w 826917"/>
                    <a:gd name="connsiteY58" fmla="*/ 788688 h 1018000"/>
                    <a:gd name="connsiteX59" fmla="*/ 769218 w 826917"/>
                    <a:gd name="connsiteY59" fmla="*/ 794920 h 1018000"/>
                    <a:gd name="connsiteX60" fmla="*/ 770725 w 826917"/>
                    <a:gd name="connsiteY60" fmla="*/ 799515 h 1018000"/>
                    <a:gd name="connsiteX61" fmla="*/ 770095 w 826917"/>
                    <a:gd name="connsiteY61" fmla="*/ 804590 h 1018000"/>
                    <a:gd name="connsiteX62" fmla="*/ 769728 w 826917"/>
                    <a:gd name="connsiteY62" fmla="*/ 811524 h 1018000"/>
                    <a:gd name="connsiteX63" fmla="*/ 769273 w 826917"/>
                    <a:gd name="connsiteY63" fmla="*/ 816559 h 1018000"/>
                    <a:gd name="connsiteX64" fmla="*/ 770582 w 826917"/>
                    <a:gd name="connsiteY64" fmla="*/ 821115 h 1018000"/>
                    <a:gd name="connsiteX65" fmla="*/ 767997 w 826917"/>
                    <a:gd name="connsiteY65" fmla="*/ 827195 h 1018000"/>
                    <a:gd name="connsiteX66" fmla="*/ 770031 w 826917"/>
                    <a:gd name="connsiteY66" fmla="*/ 832126 h 1018000"/>
                    <a:gd name="connsiteX67" fmla="*/ 780380 w 826917"/>
                    <a:gd name="connsiteY67" fmla="*/ 839387 h 1018000"/>
                    <a:gd name="connsiteX68" fmla="*/ 779949 w 826917"/>
                    <a:gd name="connsiteY68" fmla="*/ 835334 h 1018000"/>
                    <a:gd name="connsiteX69" fmla="*/ 780380 w 826917"/>
                    <a:gd name="connsiteY69" fmla="*/ 839387 h 1018000"/>
                    <a:gd name="connsiteX70" fmla="*/ 771204 w 826917"/>
                    <a:gd name="connsiteY70" fmla="*/ 839993 h 1018000"/>
                    <a:gd name="connsiteX71" fmla="*/ 772545 w 826917"/>
                    <a:gd name="connsiteY71" fmla="*/ 835860 h 1018000"/>
                    <a:gd name="connsiteX72" fmla="*/ 771204 w 826917"/>
                    <a:gd name="connsiteY72" fmla="*/ 839993 h 1018000"/>
                    <a:gd name="connsiteX73" fmla="*/ 779463 w 826917"/>
                    <a:gd name="connsiteY73" fmla="*/ 840640 h 1018000"/>
                    <a:gd name="connsiteX74" fmla="*/ 778713 w 826917"/>
                    <a:gd name="connsiteY74" fmla="*/ 836507 h 1018000"/>
                    <a:gd name="connsiteX75" fmla="*/ 779463 w 826917"/>
                    <a:gd name="connsiteY75" fmla="*/ 840640 h 1018000"/>
                    <a:gd name="connsiteX76" fmla="*/ 779909 w 826917"/>
                    <a:gd name="connsiteY76" fmla="*/ 845994 h 1018000"/>
                    <a:gd name="connsiteX77" fmla="*/ 778617 w 826917"/>
                    <a:gd name="connsiteY77" fmla="*/ 842028 h 1018000"/>
                    <a:gd name="connsiteX78" fmla="*/ 779909 w 826917"/>
                    <a:gd name="connsiteY78" fmla="*/ 845994 h 1018000"/>
                    <a:gd name="connsiteX79" fmla="*/ 771236 w 826917"/>
                    <a:gd name="connsiteY79" fmla="*/ 859414 h 1018000"/>
                    <a:gd name="connsiteX80" fmla="*/ 771986 w 826917"/>
                    <a:gd name="connsiteY80" fmla="*/ 855465 h 1018000"/>
                    <a:gd name="connsiteX81" fmla="*/ 770167 w 826917"/>
                    <a:gd name="connsiteY81" fmla="*/ 851483 h 1018000"/>
                    <a:gd name="connsiteX82" fmla="*/ 772178 w 826917"/>
                    <a:gd name="connsiteY82" fmla="*/ 844430 h 1018000"/>
                    <a:gd name="connsiteX83" fmla="*/ 770350 w 826917"/>
                    <a:gd name="connsiteY83" fmla="*/ 848706 h 1018000"/>
                    <a:gd name="connsiteX84" fmla="*/ 769816 w 826917"/>
                    <a:gd name="connsiteY84" fmla="*/ 843129 h 1018000"/>
                    <a:gd name="connsiteX85" fmla="*/ 770702 w 826917"/>
                    <a:gd name="connsiteY85" fmla="*/ 836179 h 1018000"/>
                    <a:gd name="connsiteX86" fmla="*/ 766887 w 826917"/>
                    <a:gd name="connsiteY86" fmla="*/ 841900 h 1018000"/>
                    <a:gd name="connsiteX87" fmla="*/ 767382 w 826917"/>
                    <a:gd name="connsiteY87" fmla="*/ 847940 h 1018000"/>
                    <a:gd name="connsiteX88" fmla="*/ 765547 w 826917"/>
                    <a:gd name="connsiteY88" fmla="*/ 844095 h 1018000"/>
                    <a:gd name="connsiteX89" fmla="*/ 764438 w 826917"/>
                    <a:gd name="connsiteY89" fmla="*/ 848555 h 1018000"/>
                    <a:gd name="connsiteX90" fmla="*/ 766297 w 826917"/>
                    <a:gd name="connsiteY90" fmla="*/ 852600 h 1018000"/>
                    <a:gd name="connsiteX91" fmla="*/ 771236 w 826917"/>
                    <a:gd name="connsiteY91" fmla="*/ 859414 h 1018000"/>
                    <a:gd name="connsiteX92" fmla="*/ 768739 w 826917"/>
                    <a:gd name="connsiteY92" fmla="*/ 864290 h 1018000"/>
                    <a:gd name="connsiteX93" fmla="*/ 769289 w 826917"/>
                    <a:gd name="connsiteY93" fmla="*/ 858720 h 1018000"/>
                    <a:gd name="connsiteX94" fmla="*/ 768739 w 826917"/>
                    <a:gd name="connsiteY94" fmla="*/ 864290 h 1018000"/>
                    <a:gd name="connsiteX95" fmla="*/ 214856 w 826917"/>
                    <a:gd name="connsiteY95" fmla="*/ 868798 h 1018000"/>
                    <a:gd name="connsiteX96" fmla="*/ 211226 w 826917"/>
                    <a:gd name="connsiteY96" fmla="*/ 863938 h 1018000"/>
                    <a:gd name="connsiteX97" fmla="*/ 214856 w 826917"/>
                    <a:gd name="connsiteY97" fmla="*/ 868798 h 1018000"/>
                    <a:gd name="connsiteX98" fmla="*/ 768108 w 826917"/>
                    <a:gd name="connsiteY98" fmla="*/ 892312 h 1018000"/>
                    <a:gd name="connsiteX99" fmla="*/ 770359 w 826917"/>
                    <a:gd name="connsiteY99" fmla="*/ 886783 h 1018000"/>
                    <a:gd name="connsiteX100" fmla="*/ 768452 w 826917"/>
                    <a:gd name="connsiteY100" fmla="*/ 882370 h 1018000"/>
                    <a:gd name="connsiteX101" fmla="*/ 764757 w 826917"/>
                    <a:gd name="connsiteY101" fmla="*/ 885075 h 1018000"/>
                    <a:gd name="connsiteX102" fmla="*/ 765380 w 826917"/>
                    <a:gd name="connsiteY102" fmla="*/ 889017 h 1018000"/>
                    <a:gd name="connsiteX103" fmla="*/ 768108 w 826917"/>
                    <a:gd name="connsiteY103" fmla="*/ 892312 h 1018000"/>
                    <a:gd name="connsiteX104" fmla="*/ 162434 w 826917"/>
                    <a:gd name="connsiteY104" fmla="*/ 908972 h 1018000"/>
                    <a:gd name="connsiteX105" fmla="*/ 165227 w 826917"/>
                    <a:gd name="connsiteY105" fmla="*/ 905813 h 1018000"/>
                    <a:gd name="connsiteX106" fmla="*/ 162434 w 826917"/>
                    <a:gd name="connsiteY106" fmla="*/ 908972 h 1018000"/>
                    <a:gd name="connsiteX107" fmla="*/ 778362 w 826917"/>
                    <a:gd name="connsiteY107" fmla="*/ 938910 h 1018000"/>
                    <a:gd name="connsiteX108" fmla="*/ 779175 w 826917"/>
                    <a:gd name="connsiteY108" fmla="*/ 934465 h 1018000"/>
                    <a:gd name="connsiteX109" fmla="*/ 778362 w 826917"/>
                    <a:gd name="connsiteY109" fmla="*/ 938910 h 1018000"/>
                    <a:gd name="connsiteX110" fmla="*/ 805674 w 826917"/>
                    <a:gd name="connsiteY110" fmla="*/ 962328 h 1018000"/>
                    <a:gd name="connsiteX111" fmla="*/ 805155 w 826917"/>
                    <a:gd name="connsiteY111" fmla="*/ 957301 h 1018000"/>
                    <a:gd name="connsiteX112" fmla="*/ 805674 w 826917"/>
                    <a:gd name="connsiteY112" fmla="*/ 962328 h 1018000"/>
                    <a:gd name="connsiteX113" fmla="*/ 793306 w 826917"/>
                    <a:gd name="connsiteY113" fmla="*/ 969908 h 1018000"/>
                    <a:gd name="connsiteX114" fmla="*/ 791591 w 826917"/>
                    <a:gd name="connsiteY114" fmla="*/ 965017 h 1018000"/>
                    <a:gd name="connsiteX115" fmla="*/ 792357 w 826917"/>
                    <a:gd name="connsiteY115" fmla="*/ 969565 h 1018000"/>
                    <a:gd name="connsiteX116" fmla="*/ 323842 w 826917"/>
                    <a:gd name="connsiteY116" fmla="*/ 973754 h 1018000"/>
                    <a:gd name="connsiteX117" fmla="*/ 331071 w 826917"/>
                    <a:gd name="connsiteY117" fmla="*/ 969661 h 1018000"/>
                    <a:gd name="connsiteX118" fmla="*/ 339202 w 826917"/>
                    <a:gd name="connsiteY118" fmla="*/ 962951 h 1018000"/>
                    <a:gd name="connsiteX119" fmla="*/ 342777 w 826917"/>
                    <a:gd name="connsiteY119" fmla="*/ 949905 h 1018000"/>
                    <a:gd name="connsiteX120" fmla="*/ 344484 w 826917"/>
                    <a:gd name="connsiteY120" fmla="*/ 942787 h 1018000"/>
                    <a:gd name="connsiteX121" fmla="*/ 358647 w 826917"/>
                    <a:gd name="connsiteY121" fmla="*/ 935614 h 1018000"/>
                    <a:gd name="connsiteX122" fmla="*/ 372291 w 826917"/>
                    <a:gd name="connsiteY122" fmla="*/ 933293 h 1018000"/>
                    <a:gd name="connsiteX123" fmla="*/ 377533 w 826917"/>
                    <a:gd name="connsiteY123" fmla="*/ 936061 h 1018000"/>
                    <a:gd name="connsiteX124" fmla="*/ 375316 w 826917"/>
                    <a:gd name="connsiteY124" fmla="*/ 931760 h 1018000"/>
                    <a:gd name="connsiteX125" fmla="*/ 369419 w 826917"/>
                    <a:gd name="connsiteY125" fmla="*/ 933356 h 1018000"/>
                    <a:gd name="connsiteX126" fmla="*/ 364241 w 826917"/>
                    <a:gd name="connsiteY126" fmla="*/ 929375 h 1018000"/>
                    <a:gd name="connsiteX127" fmla="*/ 363514 w 826917"/>
                    <a:gd name="connsiteY127" fmla="*/ 922640 h 1018000"/>
                    <a:gd name="connsiteX128" fmla="*/ 371557 w 826917"/>
                    <a:gd name="connsiteY128" fmla="*/ 909204 h 1018000"/>
                    <a:gd name="connsiteX129" fmla="*/ 372451 w 826917"/>
                    <a:gd name="connsiteY129" fmla="*/ 902493 h 1018000"/>
                    <a:gd name="connsiteX130" fmla="*/ 375738 w 826917"/>
                    <a:gd name="connsiteY130" fmla="*/ 898392 h 1018000"/>
                    <a:gd name="connsiteX131" fmla="*/ 382456 w 826917"/>
                    <a:gd name="connsiteY131" fmla="*/ 898089 h 1018000"/>
                    <a:gd name="connsiteX132" fmla="*/ 387492 w 826917"/>
                    <a:gd name="connsiteY132" fmla="*/ 899956 h 1018000"/>
                    <a:gd name="connsiteX133" fmla="*/ 382441 w 826917"/>
                    <a:gd name="connsiteY133" fmla="*/ 898480 h 1018000"/>
                    <a:gd name="connsiteX134" fmla="*/ 390508 w 826917"/>
                    <a:gd name="connsiteY134" fmla="*/ 899589 h 1018000"/>
                    <a:gd name="connsiteX135" fmla="*/ 388369 w 826917"/>
                    <a:gd name="connsiteY135" fmla="*/ 882490 h 1018000"/>
                    <a:gd name="connsiteX136" fmla="*/ 387428 w 826917"/>
                    <a:gd name="connsiteY136" fmla="*/ 869053 h 1018000"/>
                    <a:gd name="connsiteX137" fmla="*/ 385824 w 826917"/>
                    <a:gd name="connsiteY137" fmla="*/ 862223 h 1018000"/>
                    <a:gd name="connsiteX138" fmla="*/ 383574 w 826917"/>
                    <a:gd name="connsiteY138" fmla="*/ 856143 h 1018000"/>
                    <a:gd name="connsiteX139" fmla="*/ 384196 w 826917"/>
                    <a:gd name="connsiteY139" fmla="*/ 848762 h 1018000"/>
                    <a:gd name="connsiteX140" fmla="*/ 385377 w 826917"/>
                    <a:gd name="connsiteY140" fmla="*/ 842044 h 1018000"/>
                    <a:gd name="connsiteX141" fmla="*/ 388258 w 826917"/>
                    <a:gd name="connsiteY141" fmla="*/ 835485 h 1018000"/>
                    <a:gd name="connsiteX142" fmla="*/ 393891 w 826917"/>
                    <a:gd name="connsiteY142" fmla="*/ 822184 h 1018000"/>
                    <a:gd name="connsiteX143" fmla="*/ 395295 w 826917"/>
                    <a:gd name="connsiteY143" fmla="*/ 816272 h 1018000"/>
                    <a:gd name="connsiteX144" fmla="*/ 395327 w 826917"/>
                    <a:gd name="connsiteY144" fmla="*/ 808460 h 1018000"/>
                    <a:gd name="connsiteX145" fmla="*/ 396228 w 826917"/>
                    <a:gd name="connsiteY145" fmla="*/ 801758 h 1018000"/>
                    <a:gd name="connsiteX146" fmla="*/ 396212 w 826917"/>
                    <a:gd name="connsiteY146" fmla="*/ 796053 h 1018000"/>
                    <a:gd name="connsiteX147" fmla="*/ 393116 w 826917"/>
                    <a:gd name="connsiteY147" fmla="*/ 788409 h 1018000"/>
                    <a:gd name="connsiteX148" fmla="*/ 392399 w 826917"/>
                    <a:gd name="connsiteY148" fmla="*/ 781579 h 1018000"/>
                    <a:gd name="connsiteX149" fmla="*/ 389446 w 826917"/>
                    <a:gd name="connsiteY149" fmla="*/ 774900 h 1018000"/>
                    <a:gd name="connsiteX150" fmla="*/ 387563 w 826917"/>
                    <a:gd name="connsiteY150" fmla="*/ 766714 h 1018000"/>
                    <a:gd name="connsiteX151" fmla="*/ 388696 w 826917"/>
                    <a:gd name="connsiteY151" fmla="*/ 761687 h 1018000"/>
                    <a:gd name="connsiteX152" fmla="*/ 388544 w 826917"/>
                    <a:gd name="connsiteY152" fmla="*/ 754729 h 1018000"/>
                    <a:gd name="connsiteX153" fmla="*/ 385289 w 826917"/>
                    <a:gd name="connsiteY153" fmla="*/ 748386 h 1018000"/>
                    <a:gd name="connsiteX154" fmla="*/ 383494 w 826917"/>
                    <a:gd name="connsiteY154" fmla="*/ 741268 h 1018000"/>
                    <a:gd name="connsiteX155" fmla="*/ 382752 w 826917"/>
                    <a:gd name="connsiteY155" fmla="*/ 734590 h 1018000"/>
                    <a:gd name="connsiteX156" fmla="*/ 386231 w 826917"/>
                    <a:gd name="connsiteY156" fmla="*/ 723292 h 1018000"/>
                    <a:gd name="connsiteX157" fmla="*/ 391465 w 826917"/>
                    <a:gd name="connsiteY157" fmla="*/ 714443 h 1018000"/>
                    <a:gd name="connsiteX158" fmla="*/ 401088 w 826917"/>
                    <a:gd name="connsiteY158" fmla="*/ 711706 h 1018000"/>
                    <a:gd name="connsiteX159" fmla="*/ 403761 w 826917"/>
                    <a:gd name="connsiteY159" fmla="*/ 717236 h 1018000"/>
                    <a:gd name="connsiteX160" fmla="*/ 408468 w 826917"/>
                    <a:gd name="connsiteY160" fmla="*/ 715568 h 1018000"/>
                    <a:gd name="connsiteX161" fmla="*/ 412259 w 826917"/>
                    <a:gd name="connsiteY161" fmla="*/ 707709 h 1018000"/>
                    <a:gd name="connsiteX162" fmla="*/ 414061 w 826917"/>
                    <a:gd name="connsiteY162" fmla="*/ 697559 h 1018000"/>
                    <a:gd name="connsiteX163" fmla="*/ 422759 w 826917"/>
                    <a:gd name="connsiteY163" fmla="*/ 694575 h 1018000"/>
                    <a:gd name="connsiteX164" fmla="*/ 428312 w 826917"/>
                    <a:gd name="connsiteY164" fmla="*/ 697360 h 1018000"/>
                    <a:gd name="connsiteX165" fmla="*/ 434648 w 826917"/>
                    <a:gd name="connsiteY165" fmla="*/ 694304 h 1018000"/>
                    <a:gd name="connsiteX166" fmla="*/ 441358 w 826917"/>
                    <a:gd name="connsiteY166" fmla="*/ 688718 h 1018000"/>
                    <a:gd name="connsiteX167" fmla="*/ 445300 w 826917"/>
                    <a:gd name="connsiteY167" fmla="*/ 687609 h 1018000"/>
                    <a:gd name="connsiteX168" fmla="*/ 445340 w 826917"/>
                    <a:gd name="connsiteY168" fmla="*/ 681106 h 1018000"/>
                    <a:gd name="connsiteX169" fmla="*/ 443775 w 826917"/>
                    <a:gd name="connsiteY169" fmla="*/ 674715 h 1018000"/>
                    <a:gd name="connsiteX170" fmla="*/ 445164 w 826917"/>
                    <a:gd name="connsiteY170" fmla="*/ 680301 h 1018000"/>
                    <a:gd name="connsiteX171" fmla="*/ 442268 w 826917"/>
                    <a:gd name="connsiteY171" fmla="*/ 674205 h 1018000"/>
                    <a:gd name="connsiteX172" fmla="*/ 447510 w 826917"/>
                    <a:gd name="connsiteY172" fmla="*/ 667502 h 1018000"/>
                    <a:gd name="connsiteX173" fmla="*/ 457205 w 826917"/>
                    <a:gd name="connsiteY173" fmla="*/ 660680 h 1018000"/>
                    <a:gd name="connsiteX174" fmla="*/ 467888 w 826917"/>
                    <a:gd name="connsiteY174" fmla="*/ 653986 h 1018000"/>
                    <a:gd name="connsiteX175" fmla="*/ 472524 w 826917"/>
                    <a:gd name="connsiteY175" fmla="*/ 647243 h 1018000"/>
                    <a:gd name="connsiteX176" fmla="*/ 476354 w 826917"/>
                    <a:gd name="connsiteY176" fmla="*/ 640804 h 1018000"/>
                    <a:gd name="connsiteX177" fmla="*/ 485458 w 826917"/>
                    <a:gd name="connsiteY177" fmla="*/ 633894 h 1018000"/>
                    <a:gd name="connsiteX178" fmla="*/ 491554 w 826917"/>
                    <a:gd name="connsiteY178" fmla="*/ 628971 h 1018000"/>
                    <a:gd name="connsiteX179" fmla="*/ 497387 w 826917"/>
                    <a:gd name="connsiteY179" fmla="*/ 621862 h 1018000"/>
                    <a:gd name="connsiteX180" fmla="*/ 502613 w 826917"/>
                    <a:gd name="connsiteY180" fmla="*/ 614106 h 1018000"/>
                    <a:gd name="connsiteX181" fmla="*/ 506299 w 826917"/>
                    <a:gd name="connsiteY181" fmla="*/ 607045 h 1018000"/>
                    <a:gd name="connsiteX182" fmla="*/ 509420 w 826917"/>
                    <a:gd name="connsiteY182" fmla="*/ 600502 h 1018000"/>
                    <a:gd name="connsiteX183" fmla="*/ 516218 w 826917"/>
                    <a:gd name="connsiteY183" fmla="*/ 593560 h 1018000"/>
                    <a:gd name="connsiteX184" fmla="*/ 523902 w 826917"/>
                    <a:gd name="connsiteY184" fmla="*/ 586786 h 1018000"/>
                    <a:gd name="connsiteX185" fmla="*/ 536883 w 826917"/>
                    <a:gd name="connsiteY185" fmla="*/ 580068 h 1018000"/>
                    <a:gd name="connsiteX186" fmla="*/ 551868 w 826917"/>
                    <a:gd name="connsiteY186" fmla="*/ 574841 h 1018000"/>
                    <a:gd name="connsiteX187" fmla="*/ 555993 w 826917"/>
                    <a:gd name="connsiteY187" fmla="*/ 566631 h 1018000"/>
                    <a:gd name="connsiteX188" fmla="*/ 562041 w 826917"/>
                    <a:gd name="connsiteY188" fmla="*/ 561995 h 1018000"/>
                    <a:gd name="connsiteX189" fmla="*/ 560422 w 826917"/>
                    <a:gd name="connsiteY189" fmla="*/ 555939 h 1018000"/>
                    <a:gd name="connsiteX190" fmla="*/ 568321 w 826917"/>
                    <a:gd name="connsiteY190" fmla="*/ 549316 h 1018000"/>
                    <a:gd name="connsiteX191" fmla="*/ 564052 w 826917"/>
                    <a:gd name="connsiteY191" fmla="*/ 549627 h 1018000"/>
                    <a:gd name="connsiteX192" fmla="*/ 562432 w 826917"/>
                    <a:gd name="connsiteY192" fmla="*/ 539845 h 1018000"/>
                    <a:gd name="connsiteX193" fmla="*/ 560039 w 826917"/>
                    <a:gd name="connsiteY193" fmla="*/ 533055 h 1018000"/>
                    <a:gd name="connsiteX194" fmla="*/ 563262 w 826917"/>
                    <a:gd name="connsiteY194" fmla="*/ 526488 h 1018000"/>
                    <a:gd name="connsiteX195" fmla="*/ 569693 w 826917"/>
                    <a:gd name="connsiteY195" fmla="*/ 521701 h 1018000"/>
                    <a:gd name="connsiteX196" fmla="*/ 574433 w 826917"/>
                    <a:gd name="connsiteY196" fmla="*/ 521844 h 1018000"/>
                    <a:gd name="connsiteX197" fmla="*/ 582994 w 826917"/>
                    <a:gd name="connsiteY197" fmla="*/ 518102 h 1018000"/>
                    <a:gd name="connsiteX198" fmla="*/ 588795 w 826917"/>
                    <a:gd name="connsiteY198" fmla="*/ 512988 h 1018000"/>
                    <a:gd name="connsiteX199" fmla="*/ 591077 w 826917"/>
                    <a:gd name="connsiteY199" fmla="*/ 506628 h 1018000"/>
                    <a:gd name="connsiteX200" fmla="*/ 595138 w 826917"/>
                    <a:gd name="connsiteY200" fmla="*/ 502607 h 1018000"/>
                    <a:gd name="connsiteX201" fmla="*/ 594644 w 826917"/>
                    <a:gd name="connsiteY201" fmla="*/ 507554 h 1018000"/>
                    <a:gd name="connsiteX202" fmla="*/ 597077 w 826917"/>
                    <a:gd name="connsiteY202" fmla="*/ 512828 h 1018000"/>
                    <a:gd name="connsiteX203" fmla="*/ 598984 w 826917"/>
                    <a:gd name="connsiteY203" fmla="*/ 519570 h 1018000"/>
                    <a:gd name="connsiteX204" fmla="*/ 598354 w 826917"/>
                    <a:gd name="connsiteY204" fmla="*/ 512988 h 1018000"/>
                    <a:gd name="connsiteX205" fmla="*/ 602399 w 826917"/>
                    <a:gd name="connsiteY205" fmla="*/ 512916 h 1018000"/>
                    <a:gd name="connsiteX206" fmla="*/ 607083 w 826917"/>
                    <a:gd name="connsiteY206" fmla="*/ 512309 h 1018000"/>
                    <a:gd name="connsiteX207" fmla="*/ 608320 w 826917"/>
                    <a:gd name="connsiteY207" fmla="*/ 500580 h 1018000"/>
                    <a:gd name="connsiteX208" fmla="*/ 609309 w 826917"/>
                    <a:gd name="connsiteY208" fmla="*/ 505352 h 1018000"/>
                    <a:gd name="connsiteX209" fmla="*/ 612533 w 826917"/>
                    <a:gd name="connsiteY209" fmla="*/ 500612 h 1018000"/>
                    <a:gd name="connsiteX210" fmla="*/ 611934 w 826917"/>
                    <a:gd name="connsiteY210" fmla="*/ 508743 h 1018000"/>
                    <a:gd name="connsiteX211" fmla="*/ 620592 w 826917"/>
                    <a:gd name="connsiteY211" fmla="*/ 509445 h 1018000"/>
                    <a:gd name="connsiteX212" fmla="*/ 620464 w 826917"/>
                    <a:gd name="connsiteY212" fmla="*/ 499527 h 1018000"/>
                    <a:gd name="connsiteX213" fmla="*/ 616817 w 826917"/>
                    <a:gd name="connsiteY213" fmla="*/ 492737 h 1018000"/>
                    <a:gd name="connsiteX214" fmla="*/ 614982 w 826917"/>
                    <a:gd name="connsiteY214" fmla="*/ 486066 h 1018000"/>
                    <a:gd name="connsiteX215" fmla="*/ 613323 w 826917"/>
                    <a:gd name="connsiteY215" fmla="*/ 480361 h 1018000"/>
                    <a:gd name="connsiteX216" fmla="*/ 610450 w 826917"/>
                    <a:gd name="connsiteY216" fmla="*/ 472630 h 1018000"/>
                    <a:gd name="connsiteX217" fmla="*/ 613163 w 826917"/>
                    <a:gd name="connsiteY217" fmla="*/ 465935 h 1018000"/>
                    <a:gd name="connsiteX218" fmla="*/ 607673 w 826917"/>
                    <a:gd name="connsiteY218" fmla="*/ 464108 h 1018000"/>
                    <a:gd name="connsiteX219" fmla="*/ 605304 w 826917"/>
                    <a:gd name="connsiteY219" fmla="*/ 459225 h 1018000"/>
                    <a:gd name="connsiteX220" fmla="*/ 600987 w 826917"/>
                    <a:gd name="connsiteY220" fmla="*/ 452451 h 1018000"/>
                    <a:gd name="connsiteX221" fmla="*/ 598450 w 826917"/>
                    <a:gd name="connsiteY221" fmla="*/ 445716 h 1018000"/>
                    <a:gd name="connsiteX222" fmla="*/ 602200 w 826917"/>
                    <a:gd name="connsiteY222" fmla="*/ 441814 h 1018000"/>
                    <a:gd name="connsiteX223" fmla="*/ 600078 w 826917"/>
                    <a:gd name="connsiteY223" fmla="*/ 435040 h 1018000"/>
                    <a:gd name="connsiteX224" fmla="*/ 599279 w 826917"/>
                    <a:gd name="connsiteY224" fmla="*/ 428537 h 1018000"/>
                    <a:gd name="connsiteX225" fmla="*/ 594955 w 826917"/>
                    <a:gd name="connsiteY225" fmla="*/ 428952 h 1018000"/>
                    <a:gd name="connsiteX226" fmla="*/ 587686 w 826917"/>
                    <a:gd name="connsiteY226" fmla="*/ 425776 h 1018000"/>
                    <a:gd name="connsiteX227" fmla="*/ 579284 w 826917"/>
                    <a:gd name="connsiteY227" fmla="*/ 418883 h 1018000"/>
                    <a:gd name="connsiteX228" fmla="*/ 579468 w 826917"/>
                    <a:gd name="connsiteY228" fmla="*/ 412204 h 1018000"/>
                    <a:gd name="connsiteX229" fmla="*/ 579779 w 826917"/>
                    <a:gd name="connsiteY229" fmla="*/ 407776 h 1018000"/>
                    <a:gd name="connsiteX230" fmla="*/ 583816 w 826917"/>
                    <a:gd name="connsiteY230" fmla="*/ 409571 h 1018000"/>
                    <a:gd name="connsiteX231" fmla="*/ 587391 w 826917"/>
                    <a:gd name="connsiteY231" fmla="*/ 405589 h 1018000"/>
                    <a:gd name="connsiteX232" fmla="*/ 587136 w 826917"/>
                    <a:gd name="connsiteY232" fmla="*/ 399254 h 1018000"/>
                    <a:gd name="connsiteX233" fmla="*/ 591588 w 826917"/>
                    <a:gd name="connsiteY233" fmla="*/ 398767 h 1018000"/>
                    <a:gd name="connsiteX234" fmla="*/ 598338 w 826917"/>
                    <a:gd name="connsiteY234" fmla="*/ 398879 h 1018000"/>
                    <a:gd name="connsiteX235" fmla="*/ 602759 w 826917"/>
                    <a:gd name="connsiteY235" fmla="*/ 395440 h 1018000"/>
                    <a:gd name="connsiteX236" fmla="*/ 597125 w 826917"/>
                    <a:gd name="connsiteY236" fmla="*/ 392041 h 1018000"/>
                    <a:gd name="connsiteX237" fmla="*/ 593981 w 826917"/>
                    <a:gd name="connsiteY237" fmla="*/ 387964 h 1018000"/>
                    <a:gd name="connsiteX238" fmla="*/ 587646 w 826917"/>
                    <a:gd name="connsiteY238" fmla="*/ 388275 h 1018000"/>
                    <a:gd name="connsiteX239" fmla="*/ 584534 w 826917"/>
                    <a:gd name="connsiteY239" fmla="*/ 385315 h 1018000"/>
                    <a:gd name="connsiteX240" fmla="*/ 577880 w 826917"/>
                    <a:gd name="connsiteY240" fmla="*/ 378572 h 1018000"/>
                    <a:gd name="connsiteX241" fmla="*/ 573116 w 826917"/>
                    <a:gd name="connsiteY241" fmla="*/ 378660 h 1018000"/>
                    <a:gd name="connsiteX242" fmla="*/ 571808 w 826917"/>
                    <a:gd name="connsiteY242" fmla="*/ 374296 h 1018000"/>
                    <a:gd name="connsiteX243" fmla="*/ 572717 w 826917"/>
                    <a:gd name="connsiteY243" fmla="*/ 366875 h 1018000"/>
                    <a:gd name="connsiteX244" fmla="*/ 577217 w 826917"/>
                    <a:gd name="connsiteY244" fmla="*/ 364354 h 1018000"/>
                    <a:gd name="connsiteX245" fmla="*/ 580624 w 826917"/>
                    <a:gd name="connsiteY245" fmla="*/ 358641 h 1018000"/>
                    <a:gd name="connsiteX246" fmla="*/ 575797 w 826917"/>
                    <a:gd name="connsiteY246" fmla="*/ 355537 h 1018000"/>
                    <a:gd name="connsiteX247" fmla="*/ 576476 w 826917"/>
                    <a:gd name="connsiteY247" fmla="*/ 350925 h 1018000"/>
                    <a:gd name="connsiteX248" fmla="*/ 585827 w 826917"/>
                    <a:gd name="connsiteY248" fmla="*/ 358354 h 1018000"/>
                    <a:gd name="connsiteX249" fmla="*/ 586234 w 826917"/>
                    <a:gd name="connsiteY249" fmla="*/ 362862 h 1018000"/>
                    <a:gd name="connsiteX250" fmla="*/ 590383 w 826917"/>
                    <a:gd name="connsiteY250" fmla="*/ 361872 h 1018000"/>
                    <a:gd name="connsiteX251" fmla="*/ 597388 w 826917"/>
                    <a:gd name="connsiteY251" fmla="*/ 363723 h 1018000"/>
                    <a:gd name="connsiteX252" fmla="*/ 592418 w 826917"/>
                    <a:gd name="connsiteY252" fmla="*/ 358393 h 1018000"/>
                    <a:gd name="connsiteX253" fmla="*/ 597708 w 826917"/>
                    <a:gd name="connsiteY253" fmla="*/ 358561 h 1018000"/>
                    <a:gd name="connsiteX254" fmla="*/ 601346 w 826917"/>
                    <a:gd name="connsiteY254" fmla="*/ 367138 h 1018000"/>
                    <a:gd name="connsiteX255" fmla="*/ 610961 w 826917"/>
                    <a:gd name="connsiteY255" fmla="*/ 371726 h 1018000"/>
                    <a:gd name="connsiteX256" fmla="*/ 614863 w 826917"/>
                    <a:gd name="connsiteY256" fmla="*/ 369604 h 1018000"/>
                    <a:gd name="connsiteX257" fmla="*/ 615278 w 826917"/>
                    <a:gd name="connsiteY257" fmla="*/ 365255 h 1018000"/>
                    <a:gd name="connsiteX258" fmla="*/ 621509 w 826917"/>
                    <a:gd name="connsiteY258" fmla="*/ 371407 h 1018000"/>
                    <a:gd name="connsiteX259" fmla="*/ 623257 w 826917"/>
                    <a:gd name="connsiteY259" fmla="*/ 378381 h 1018000"/>
                    <a:gd name="connsiteX260" fmla="*/ 626113 w 826917"/>
                    <a:gd name="connsiteY260" fmla="*/ 384748 h 1018000"/>
                    <a:gd name="connsiteX261" fmla="*/ 625954 w 826917"/>
                    <a:gd name="connsiteY261" fmla="*/ 391961 h 1018000"/>
                    <a:gd name="connsiteX262" fmla="*/ 631906 w 826917"/>
                    <a:gd name="connsiteY262" fmla="*/ 396110 h 1018000"/>
                    <a:gd name="connsiteX263" fmla="*/ 639686 w 826917"/>
                    <a:gd name="connsiteY263" fmla="*/ 398672 h 1018000"/>
                    <a:gd name="connsiteX264" fmla="*/ 645949 w 826917"/>
                    <a:gd name="connsiteY264" fmla="*/ 400603 h 1018000"/>
                    <a:gd name="connsiteX265" fmla="*/ 651766 w 826917"/>
                    <a:gd name="connsiteY265" fmla="*/ 398943 h 1018000"/>
                    <a:gd name="connsiteX266" fmla="*/ 659410 w 826917"/>
                    <a:gd name="connsiteY266" fmla="*/ 399988 h 1018000"/>
                    <a:gd name="connsiteX267" fmla="*/ 664389 w 826917"/>
                    <a:gd name="connsiteY267" fmla="*/ 398688 h 1018000"/>
                    <a:gd name="connsiteX268" fmla="*/ 669974 w 826917"/>
                    <a:gd name="connsiteY268" fmla="*/ 398672 h 1018000"/>
                    <a:gd name="connsiteX269" fmla="*/ 676062 w 826917"/>
                    <a:gd name="connsiteY269" fmla="*/ 400858 h 1018000"/>
                    <a:gd name="connsiteX270" fmla="*/ 681152 w 826917"/>
                    <a:gd name="connsiteY270" fmla="*/ 401257 h 1018000"/>
                    <a:gd name="connsiteX271" fmla="*/ 693002 w 826917"/>
                    <a:gd name="connsiteY271" fmla="*/ 399118 h 1018000"/>
                    <a:gd name="connsiteX272" fmla="*/ 704683 w 826917"/>
                    <a:gd name="connsiteY272" fmla="*/ 404417 h 1018000"/>
                    <a:gd name="connsiteX273" fmla="*/ 707699 w 826917"/>
                    <a:gd name="connsiteY273" fmla="*/ 409842 h 1018000"/>
                    <a:gd name="connsiteX274" fmla="*/ 700063 w 826917"/>
                    <a:gd name="connsiteY274" fmla="*/ 408637 h 1018000"/>
                    <a:gd name="connsiteX275" fmla="*/ 700949 w 826917"/>
                    <a:gd name="connsiteY275" fmla="*/ 418667 h 1018000"/>
                    <a:gd name="connsiteX276" fmla="*/ 700422 w 826917"/>
                    <a:gd name="connsiteY276" fmla="*/ 424835 h 1018000"/>
                    <a:gd name="connsiteX277" fmla="*/ 694837 w 826917"/>
                    <a:gd name="connsiteY277" fmla="*/ 426143 h 1018000"/>
                    <a:gd name="connsiteX278" fmla="*/ 693783 w 826917"/>
                    <a:gd name="connsiteY278" fmla="*/ 434442 h 1018000"/>
                    <a:gd name="connsiteX279" fmla="*/ 689307 w 826917"/>
                    <a:gd name="connsiteY279" fmla="*/ 431825 h 1018000"/>
                    <a:gd name="connsiteX280" fmla="*/ 685549 w 826917"/>
                    <a:gd name="connsiteY280" fmla="*/ 436285 h 1018000"/>
                    <a:gd name="connsiteX281" fmla="*/ 678871 w 826917"/>
                    <a:gd name="connsiteY281" fmla="*/ 435471 h 1018000"/>
                    <a:gd name="connsiteX282" fmla="*/ 676636 w 826917"/>
                    <a:gd name="connsiteY282" fmla="*/ 439668 h 1018000"/>
                    <a:gd name="connsiteX283" fmla="*/ 676086 w 826917"/>
                    <a:gd name="connsiteY283" fmla="*/ 445684 h 1018000"/>
                    <a:gd name="connsiteX284" fmla="*/ 676046 w 826917"/>
                    <a:gd name="connsiteY284" fmla="*/ 450767 h 1018000"/>
                    <a:gd name="connsiteX285" fmla="*/ 679054 w 826917"/>
                    <a:gd name="connsiteY285" fmla="*/ 458044 h 1018000"/>
                    <a:gd name="connsiteX286" fmla="*/ 681807 w 826917"/>
                    <a:gd name="connsiteY286" fmla="*/ 465760 h 1018000"/>
                    <a:gd name="connsiteX287" fmla="*/ 683754 w 826917"/>
                    <a:gd name="connsiteY287" fmla="*/ 470068 h 1018000"/>
                    <a:gd name="connsiteX288" fmla="*/ 683547 w 826917"/>
                    <a:gd name="connsiteY288" fmla="*/ 466023 h 1018000"/>
                    <a:gd name="connsiteX289" fmla="*/ 689307 w 826917"/>
                    <a:gd name="connsiteY289" fmla="*/ 472454 h 1018000"/>
                    <a:gd name="connsiteX290" fmla="*/ 694629 w 826917"/>
                    <a:gd name="connsiteY290" fmla="*/ 472773 h 1018000"/>
                    <a:gd name="connsiteX291" fmla="*/ 697302 w 826917"/>
                    <a:gd name="connsiteY291" fmla="*/ 469366 h 1018000"/>
                    <a:gd name="connsiteX292" fmla="*/ 695994 w 826917"/>
                    <a:gd name="connsiteY292" fmla="*/ 459241 h 1018000"/>
                    <a:gd name="connsiteX293" fmla="*/ 699552 w 826917"/>
                    <a:gd name="connsiteY293" fmla="*/ 456384 h 1018000"/>
                    <a:gd name="connsiteX294" fmla="*/ 697382 w 826917"/>
                    <a:gd name="connsiteY294" fmla="*/ 449474 h 1018000"/>
                    <a:gd name="connsiteX295" fmla="*/ 701707 w 826917"/>
                    <a:gd name="connsiteY295" fmla="*/ 450791 h 1018000"/>
                    <a:gd name="connsiteX296" fmla="*/ 705776 w 826917"/>
                    <a:gd name="connsiteY296" fmla="*/ 450695 h 1018000"/>
                    <a:gd name="connsiteX297" fmla="*/ 713348 w 826917"/>
                    <a:gd name="connsiteY297" fmla="*/ 464579 h 1018000"/>
                    <a:gd name="connsiteX298" fmla="*/ 714106 w 826917"/>
                    <a:gd name="connsiteY298" fmla="*/ 472398 h 1018000"/>
                    <a:gd name="connsiteX299" fmla="*/ 716372 w 826917"/>
                    <a:gd name="connsiteY299" fmla="*/ 476188 h 1018000"/>
                    <a:gd name="connsiteX300" fmla="*/ 720362 w 826917"/>
                    <a:gd name="connsiteY300" fmla="*/ 485683 h 1018000"/>
                    <a:gd name="connsiteX301" fmla="*/ 722181 w 826917"/>
                    <a:gd name="connsiteY301" fmla="*/ 492697 h 1018000"/>
                    <a:gd name="connsiteX302" fmla="*/ 724351 w 826917"/>
                    <a:gd name="connsiteY302" fmla="*/ 499232 h 1018000"/>
                    <a:gd name="connsiteX303" fmla="*/ 725692 w 826917"/>
                    <a:gd name="connsiteY303" fmla="*/ 506110 h 1018000"/>
                    <a:gd name="connsiteX304" fmla="*/ 727415 w 826917"/>
                    <a:gd name="connsiteY304" fmla="*/ 501011 h 1018000"/>
                    <a:gd name="connsiteX305" fmla="*/ 734078 w 826917"/>
                    <a:gd name="connsiteY305" fmla="*/ 506166 h 1018000"/>
                    <a:gd name="connsiteX306" fmla="*/ 736918 w 826917"/>
                    <a:gd name="connsiteY306" fmla="*/ 502559 h 1018000"/>
                    <a:gd name="connsiteX307" fmla="*/ 739400 w 826917"/>
                    <a:gd name="connsiteY307" fmla="*/ 499335 h 1018000"/>
                    <a:gd name="connsiteX308" fmla="*/ 740541 w 826917"/>
                    <a:gd name="connsiteY308" fmla="*/ 492761 h 1018000"/>
                    <a:gd name="connsiteX309" fmla="*/ 738354 w 826917"/>
                    <a:gd name="connsiteY309" fmla="*/ 489378 h 1018000"/>
                    <a:gd name="connsiteX310" fmla="*/ 735905 w 826917"/>
                    <a:gd name="connsiteY310" fmla="*/ 479340 h 1018000"/>
                    <a:gd name="connsiteX311" fmla="*/ 737293 w 826917"/>
                    <a:gd name="connsiteY311" fmla="*/ 475526 h 1018000"/>
                    <a:gd name="connsiteX312" fmla="*/ 735650 w 826917"/>
                    <a:gd name="connsiteY312" fmla="*/ 470619 h 1018000"/>
                    <a:gd name="connsiteX313" fmla="*/ 741147 w 826917"/>
                    <a:gd name="connsiteY313" fmla="*/ 471919 h 1018000"/>
                    <a:gd name="connsiteX314" fmla="*/ 742192 w 826917"/>
                    <a:gd name="connsiteY314" fmla="*/ 465887 h 1018000"/>
                    <a:gd name="connsiteX315" fmla="*/ 741570 w 826917"/>
                    <a:gd name="connsiteY315" fmla="*/ 460501 h 1018000"/>
                    <a:gd name="connsiteX316" fmla="*/ 741331 w 826917"/>
                    <a:gd name="connsiteY316" fmla="*/ 449506 h 1018000"/>
                    <a:gd name="connsiteX317" fmla="*/ 739783 w 826917"/>
                    <a:gd name="connsiteY317" fmla="*/ 445724 h 1018000"/>
                    <a:gd name="connsiteX318" fmla="*/ 736631 w 826917"/>
                    <a:gd name="connsiteY318" fmla="*/ 439006 h 1018000"/>
                    <a:gd name="connsiteX319" fmla="*/ 742400 w 826917"/>
                    <a:gd name="connsiteY319" fmla="*/ 440737 h 1018000"/>
                    <a:gd name="connsiteX320" fmla="*/ 749182 w 826917"/>
                    <a:gd name="connsiteY320" fmla="*/ 438934 h 1018000"/>
                    <a:gd name="connsiteX321" fmla="*/ 753371 w 826917"/>
                    <a:gd name="connsiteY321" fmla="*/ 440618 h 1018000"/>
                    <a:gd name="connsiteX322" fmla="*/ 760792 w 826917"/>
                    <a:gd name="connsiteY322" fmla="*/ 444464 h 1018000"/>
                    <a:gd name="connsiteX323" fmla="*/ 762308 w 826917"/>
                    <a:gd name="connsiteY323" fmla="*/ 439189 h 1018000"/>
                    <a:gd name="connsiteX324" fmla="*/ 763481 w 826917"/>
                    <a:gd name="connsiteY324" fmla="*/ 432551 h 1018000"/>
                    <a:gd name="connsiteX325" fmla="*/ 765076 w 826917"/>
                    <a:gd name="connsiteY325" fmla="*/ 425609 h 1018000"/>
                    <a:gd name="connsiteX326" fmla="*/ 767933 w 826917"/>
                    <a:gd name="connsiteY326" fmla="*/ 419018 h 1018000"/>
                    <a:gd name="connsiteX327" fmla="*/ 768763 w 826917"/>
                    <a:gd name="connsiteY327" fmla="*/ 415068 h 1018000"/>
                    <a:gd name="connsiteX328" fmla="*/ 772210 w 826917"/>
                    <a:gd name="connsiteY328" fmla="*/ 405613 h 1018000"/>
                    <a:gd name="connsiteX329" fmla="*/ 771651 w 826917"/>
                    <a:gd name="connsiteY329" fmla="*/ 400930 h 1018000"/>
                    <a:gd name="connsiteX330" fmla="*/ 766856 w 826917"/>
                    <a:gd name="connsiteY330" fmla="*/ 398831 h 1018000"/>
                    <a:gd name="connsiteX331" fmla="*/ 766704 w 826917"/>
                    <a:gd name="connsiteY331" fmla="*/ 392129 h 1018000"/>
                    <a:gd name="connsiteX332" fmla="*/ 771005 w 826917"/>
                    <a:gd name="connsiteY332" fmla="*/ 388770 h 1018000"/>
                    <a:gd name="connsiteX333" fmla="*/ 775848 w 826917"/>
                    <a:gd name="connsiteY333" fmla="*/ 378604 h 1018000"/>
                    <a:gd name="connsiteX334" fmla="*/ 774205 w 826917"/>
                    <a:gd name="connsiteY334" fmla="*/ 374008 h 1018000"/>
                    <a:gd name="connsiteX335" fmla="*/ 777691 w 826917"/>
                    <a:gd name="connsiteY335" fmla="*/ 369285 h 1018000"/>
                    <a:gd name="connsiteX336" fmla="*/ 775226 w 826917"/>
                    <a:gd name="connsiteY336" fmla="*/ 365112 h 1018000"/>
                    <a:gd name="connsiteX337" fmla="*/ 772760 w 826917"/>
                    <a:gd name="connsiteY337" fmla="*/ 358425 h 1018000"/>
                    <a:gd name="connsiteX338" fmla="*/ 772744 w 826917"/>
                    <a:gd name="connsiteY338" fmla="*/ 351763 h 1018000"/>
                    <a:gd name="connsiteX339" fmla="*/ 776861 w 826917"/>
                    <a:gd name="connsiteY339" fmla="*/ 349967 h 1018000"/>
                    <a:gd name="connsiteX340" fmla="*/ 781489 w 826917"/>
                    <a:gd name="connsiteY340" fmla="*/ 345012 h 1018000"/>
                    <a:gd name="connsiteX341" fmla="*/ 785846 w 826917"/>
                    <a:gd name="connsiteY341" fmla="*/ 341446 h 1018000"/>
                    <a:gd name="connsiteX342" fmla="*/ 788647 w 826917"/>
                    <a:gd name="connsiteY342" fmla="*/ 338294 h 1018000"/>
                    <a:gd name="connsiteX343" fmla="*/ 792604 w 826917"/>
                    <a:gd name="connsiteY343" fmla="*/ 336475 h 1018000"/>
                    <a:gd name="connsiteX344" fmla="*/ 794679 w 826917"/>
                    <a:gd name="connsiteY344" fmla="*/ 331552 h 1018000"/>
                    <a:gd name="connsiteX345" fmla="*/ 801405 w 826917"/>
                    <a:gd name="connsiteY345" fmla="*/ 328360 h 1018000"/>
                    <a:gd name="connsiteX346" fmla="*/ 807716 w 826917"/>
                    <a:gd name="connsiteY346" fmla="*/ 328528 h 1018000"/>
                    <a:gd name="connsiteX347" fmla="*/ 815313 w 826917"/>
                    <a:gd name="connsiteY347" fmla="*/ 326645 h 1018000"/>
                    <a:gd name="connsiteX348" fmla="*/ 818751 w 826917"/>
                    <a:gd name="connsiteY348" fmla="*/ 330610 h 1018000"/>
                    <a:gd name="connsiteX349" fmla="*/ 827042 w 826917"/>
                    <a:gd name="connsiteY349" fmla="*/ 335150 h 1018000"/>
                    <a:gd name="connsiteX350" fmla="*/ 819805 w 826917"/>
                    <a:gd name="connsiteY350" fmla="*/ 325065 h 1018000"/>
                    <a:gd name="connsiteX351" fmla="*/ 816326 w 826917"/>
                    <a:gd name="connsiteY351" fmla="*/ 318602 h 1018000"/>
                    <a:gd name="connsiteX352" fmla="*/ 819414 w 826917"/>
                    <a:gd name="connsiteY352" fmla="*/ 313240 h 1018000"/>
                    <a:gd name="connsiteX353" fmla="*/ 825869 w 826917"/>
                    <a:gd name="connsiteY353" fmla="*/ 307686 h 1018000"/>
                    <a:gd name="connsiteX354" fmla="*/ 826627 w 826917"/>
                    <a:gd name="connsiteY354" fmla="*/ 302739 h 1018000"/>
                    <a:gd name="connsiteX355" fmla="*/ 825127 w 826917"/>
                    <a:gd name="connsiteY355" fmla="*/ 298710 h 1018000"/>
                    <a:gd name="connsiteX356" fmla="*/ 822294 w 826917"/>
                    <a:gd name="connsiteY356" fmla="*/ 295646 h 1018000"/>
                    <a:gd name="connsiteX357" fmla="*/ 816086 w 826917"/>
                    <a:gd name="connsiteY357" fmla="*/ 292478 h 1018000"/>
                    <a:gd name="connsiteX358" fmla="*/ 806265 w 826917"/>
                    <a:gd name="connsiteY358" fmla="*/ 291289 h 1018000"/>
                    <a:gd name="connsiteX359" fmla="*/ 797312 w 826917"/>
                    <a:gd name="connsiteY359" fmla="*/ 290763 h 1018000"/>
                    <a:gd name="connsiteX360" fmla="*/ 792939 w 826917"/>
                    <a:gd name="connsiteY360" fmla="*/ 291234 h 1018000"/>
                    <a:gd name="connsiteX361" fmla="*/ 792588 w 826917"/>
                    <a:gd name="connsiteY361" fmla="*/ 287013 h 1018000"/>
                    <a:gd name="connsiteX362" fmla="*/ 796705 w 826917"/>
                    <a:gd name="connsiteY362" fmla="*/ 283390 h 1018000"/>
                    <a:gd name="connsiteX363" fmla="*/ 798820 w 826917"/>
                    <a:gd name="connsiteY363" fmla="*/ 278012 h 1018000"/>
                    <a:gd name="connsiteX364" fmla="*/ 793554 w 826917"/>
                    <a:gd name="connsiteY364" fmla="*/ 271398 h 1018000"/>
                    <a:gd name="connsiteX365" fmla="*/ 788423 w 826917"/>
                    <a:gd name="connsiteY365" fmla="*/ 271094 h 1018000"/>
                    <a:gd name="connsiteX366" fmla="*/ 785207 w 826917"/>
                    <a:gd name="connsiteY366" fmla="*/ 274350 h 1018000"/>
                    <a:gd name="connsiteX367" fmla="*/ 782423 w 826917"/>
                    <a:gd name="connsiteY367" fmla="*/ 268565 h 1018000"/>
                    <a:gd name="connsiteX368" fmla="*/ 788711 w 826917"/>
                    <a:gd name="connsiteY368" fmla="*/ 264512 h 1018000"/>
                    <a:gd name="connsiteX369" fmla="*/ 781043 w 826917"/>
                    <a:gd name="connsiteY369" fmla="*/ 257730 h 1018000"/>
                    <a:gd name="connsiteX370" fmla="*/ 776279 w 826917"/>
                    <a:gd name="connsiteY370" fmla="*/ 257466 h 1018000"/>
                    <a:gd name="connsiteX371" fmla="*/ 764733 w 826917"/>
                    <a:gd name="connsiteY371" fmla="*/ 264137 h 1018000"/>
                    <a:gd name="connsiteX372" fmla="*/ 763600 w 826917"/>
                    <a:gd name="connsiteY372" fmla="*/ 269898 h 1018000"/>
                    <a:gd name="connsiteX373" fmla="*/ 757457 w 826917"/>
                    <a:gd name="connsiteY373" fmla="*/ 268828 h 1018000"/>
                    <a:gd name="connsiteX374" fmla="*/ 749054 w 826917"/>
                    <a:gd name="connsiteY374" fmla="*/ 265278 h 1018000"/>
                    <a:gd name="connsiteX375" fmla="*/ 743397 w 826917"/>
                    <a:gd name="connsiteY375" fmla="*/ 265030 h 1018000"/>
                    <a:gd name="connsiteX376" fmla="*/ 737277 w 826917"/>
                    <a:gd name="connsiteY376" fmla="*/ 259477 h 1018000"/>
                    <a:gd name="connsiteX377" fmla="*/ 736240 w 826917"/>
                    <a:gd name="connsiteY377" fmla="*/ 263403 h 1018000"/>
                    <a:gd name="connsiteX378" fmla="*/ 731676 w 826917"/>
                    <a:gd name="connsiteY378" fmla="*/ 264296 h 1018000"/>
                    <a:gd name="connsiteX379" fmla="*/ 726713 w 826917"/>
                    <a:gd name="connsiteY379" fmla="*/ 270983 h 1018000"/>
                    <a:gd name="connsiteX380" fmla="*/ 722756 w 826917"/>
                    <a:gd name="connsiteY380" fmla="*/ 277589 h 1018000"/>
                    <a:gd name="connsiteX381" fmla="*/ 721838 w 826917"/>
                    <a:gd name="connsiteY381" fmla="*/ 282169 h 1018000"/>
                    <a:gd name="connsiteX382" fmla="*/ 717665 w 826917"/>
                    <a:gd name="connsiteY382" fmla="*/ 282233 h 1018000"/>
                    <a:gd name="connsiteX383" fmla="*/ 709319 w 826917"/>
                    <a:gd name="connsiteY383" fmla="*/ 281699 h 1018000"/>
                    <a:gd name="connsiteX384" fmla="*/ 704388 w 826917"/>
                    <a:gd name="connsiteY384" fmla="*/ 284539 h 1018000"/>
                    <a:gd name="connsiteX385" fmla="*/ 702154 w 826917"/>
                    <a:gd name="connsiteY385" fmla="*/ 290141 h 1018000"/>
                    <a:gd name="connsiteX386" fmla="*/ 703702 w 826917"/>
                    <a:gd name="connsiteY386" fmla="*/ 293827 h 1018000"/>
                    <a:gd name="connsiteX387" fmla="*/ 698531 w 826917"/>
                    <a:gd name="connsiteY387" fmla="*/ 294497 h 1018000"/>
                    <a:gd name="connsiteX388" fmla="*/ 695515 w 826917"/>
                    <a:gd name="connsiteY388" fmla="*/ 297808 h 1018000"/>
                    <a:gd name="connsiteX389" fmla="*/ 689794 w 826917"/>
                    <a:gd name="connsiteY389" fmla="*/ 302572 h 1018000"/>
                    <a:gd name="connsiteX390" fmla="*/ 688565 w 826917"/>
                    <a:gd name="connsiteY390" fmla="*/ 310695 h 1018000"/>
                    <a:gd name="connsiteX391" fmla="*/ 683443 w 826917"/>
                    <a:gd name="connsiteY391" fmla="*/ 310878 h 1018000"/>
                    <a:gd name="connsiteX392" fmla="*/ 679685 w 826917"/>
                    <a:gd name="connsiteY392" fmla="*/ 309450 h 1018000"/>
                    <a:gd name="connsiteX393" fmla="*/ 675839 w 826917"/>
                    <a:gd name="connsiteY393" fmla="*/ 311038 h 1018000"/>
                    <a:gd name="connsiteX394" fmla="*/ 670676 w 826917"/>
                    <a:gd name="connsiteY394" fmla="*/ 314237 h 1018000"/>
                    <a:gd name="connsiteX395" fmla="*/ 667485 w 826917"/>
                    <a:gd name="connsiteY395" fmla="*/ 311500 h 1018000"/>
                    <a:gd name="connsiteX396" fmla="*/ 662418 w 826917"/>
                    <a:gd name="connsiteY396" fmla="*/ 309474 h 1018000"/>
                    <a:gd name="connsiteX397" fmla="*/ 662171 w 826917"/>
                    <a:gd name="connsiteY397" fmla="*/ 314540 h 1018000"/>
                    <a:gd name="connsiteX398" fmla="*/ 663431 w 826917"/>
                    <a:gd name="connsiteY398" fmla="*/ 320980 h 1018000"/>
                    <a:gd name="connsiteX399" fmla="*/ 667772 w 826917"/>
                    <a:gd name="connsiteY399" fmla="*/ 322440 h 1018000"/>
                    <a:gd name="connsiteX400" fmla="*/ 674442 w 826917"/>
                    <a:gd name="connsiteY400" fmla="*/ 322296 h 1018000"/>
                    <a:gd name="connsiteX401" fmla="*/ 679270 w 826917"/>
                    <a:gd name="connsiteY401" fmla="*/ 328328 h 1018000"/>
                    <a:gd name="connsiteX402" fmla="*/ 677738 w 826917"/>
                    <a:gd name="connsiteY402" fmla="*/ 332446 h 1018000"/>
                    <a:gd name="connsiteX403" fmla="*/ 678942 w 826917"/>
                    <a:gd name="connsiteY403" fmla="*/ 336243 h 1018000"/>
                    <a:gd name="connsiteX404" fmla="*/ 681687 w 826917"/>
                    <a:gd name="connsiteY404" fmla="*/ 339236 h 1018000"/>
                    <a:gd name="connsiteX405" fmla="*/ 680850 w 826917"/>
                    <a:gd name="connsiteY405" fmla="*/ 343385 h 1018000"/>
                    <a:gd name="connsiteX406" fmla="*/ 674514 w 826917"/>
                    <a:gd name="connsiteY406" fmla="*/ 341214 h 1018000"/>
                    <a:gd name="connsiteX407" fmla="*/ 670437 w 826917"/>
                    <a:gd name="connsiteY407" fmla="*/ 344813 h 1018000"/>
                    <a:gd name="connsiteX408" fmla="*/ 664883 w 826917"/>
                    <a:gd name="connsiteY408" fmla="*/ 345324 h 1018000"/>
                    <a:gd name="connsiteX409" fmla="*/ 658548 w 826917"/>
                    <a:gd name="connsiteY409" fmla="*/ 345084 h 1018000"/>
                    <a:gd name="connsiteX410" fmla="*/ 652923 w 826917"/>
                    <a:gd name="connsiteY410" fmla="*/ 344350 h 1018000"/>
                    <a:gd name="connsiteX411" fmla="*/ 640420 w 826917"/>
                    <a:gd name="connsiteY411" fmla="*/ 345834 h 1018000"/>
                    <a:gd name="connsiteX412" fmla="*/ 632552 w 826917"/>
                    <a:gd name="connsiteY412" fmla="*/ 341542 h 1018000"/>
                    <a:gd name="connsiteX413" fmla="*/ 626624 w 826917"/>
                    <a:gd name="connsiteY413" fmla="*/ 344821 h 1018000"/>
                    <a:gd name="connsiteX414" fmla="*/ 623153 w 826917"/>
                    <a:gd name="connsiteY414" fmla="*/ 347342 h 1018000"/>
                    <a:gd name="connsiteX415" fmla="*/ 610586 w 826917"/>
                    <a:gd name="connsiteY415" fmla="*/ 347406 h 1018000"/>
                    <a:gd name="connsiteX416" fmla="*/ 602982 w 826917"/>
                    <a:gd name="connsiteY416" fmla="*/ 342882 h 1018000"/>
                    <a:gd name="connsiteX417" fmla="*/ 596064 w 826917"/>
                    <a:gd name="connsiteY417" fmla="*/ 344701 h 1018000"/>
                    <a:gd name="connsiteX418" fmla="*/ 591971 w 826917"/>
                    <a:gd name="connsiteY418" fmla="*/ 340249 h 1018000"/>
                    <a:gd name="connsiteX419" fmla="*/ 587199 w 826917"/>
                    <a:gd name="connsiteY419" fmla="*/ 338829 h 1018000"/>
                    <a:gd name="connsiteX420" fmla="*/ 586297 w 826917"/>
                    <a:gd name="connsiteY420" fmla="*/ 334592 h 1018000"/>
                    <a:gd name="connsiteX421" fmla="*/ 583314 w 826917"/>
                    <a:gd name="connsiteY421" fmla="*/ 331528 h 1018000"/>
                    <a:gd name="connsiteX422" fmla="*/ 586314 w 826917"/>
                    <a:gd name="connsiteY422" fmla="*/ 327283 h 1018000"/>
                    <a:gd name="connsiteX423" fmla="*/ 580992 w 826917"/>
                    <a:gd name="connsiteY423" fmla="*/ 320477 h 1018000"/>
                    <a:gd name="connsiteX424" fmla="*/ 581742 w 826917"/>
                    <a:gd name="connsiteY424" fmla="*/ 315777 h 1018000"/>
                    <a:gd name="connsiteX425" fmla="*/ 581143 w 826917"/>
                    <a:gd name="connsiteY425" fmla="*/ 311413 h 1018000"/>
                    <a:gd name="connsiteX426" fmla="*/ 579117 w 826917"/>
                    <a:gd name="connsiteY426" fmla="*/ 304654 h 1018000"/>
                    <a:gd name="connsiteX427" fmla="*/ 573723 w 826917"/>
                    <a:gd name="connsiteY427" fmla="*/ 302173 h 1018000"/>
                    <a:gd name="connsiteX428" fmla="*/ 567204 w 826917"/>
                    <a:gd name="connsiteY428" fmla="*/ 304391 h 1018000"/>
                    <a:gd name="connsiteX429" fmla="*/ 559049 w 826917"/>
                    <a:gd name="connsiteY429" fmla="*/ 305915 h 1018000"/>
                    <a:gd name="connsiteX430" fmla="*/ 561530 w 826917"/>
                    <a:gd name="connsiteY430" fmla="*/ 309681 h 1018000"/>
                    <a:gd name="connsiteX431" fmla="*/ 560414 w 826917"/>
                    <a:gd name="connsiteY431" fmla="*/ 318003 h 1018000"/>
                    <a:gd name="connsiteX432" fmla="*/ 560126 w 826917"/>
                    <a:gd name="connsiteY432" fmla="*/ 324570 h 1018000"/>
                    <a:gd name="connsiteX433" fmla="*/ 560494 w 826917"/>
                    <a:gd name="connsiteY433" fmla="*/ 330802 h 1018000"/>
                    <a:gd name="connsiteX434" fmla="*/ 564451 w 826917"/>
                    <a:gd name="connsiteY434" fmla="*/ 338214 h 1018000"/>
                    <a:gd name="connsiteX435" fmla="*/ 568105 w 826917"/>
                    <a:gd name="connsiteY435" fmla="*/ 344574 h 1018000"/>
                    <a:gd name="connsiteX436" fmla="*/ 568097 w 826917"/>
                    <a:gd name="connsiteY436" fmla="*/ 351587 h 1018000"/>
                    <a:gd name="connsiteX437" fmla="*/ 567555 w 826917"/>
                    <a:gd name="connsiteY437" fmla="*/ 358274 h 1018000"/>
                    <a:gd name="connsiteX438" fmla="*/ 561874 w 826917"/>
                    <a:gd name="connsiteY438" fmla="*/ 355497 h 1018000"/>
                    <a:gd name="connsiteX439" fmla="*/ 555435 w 826917"/>
                    <a:gd name="connsiteY439" fmla="*/ 358202 h 1018000"/>
                    <a:gd name="connsiteX440" fmla="*/ 549698 w 826917"/>
                    <a:gd name="connsiteY440" fmla="*/ 357061 h 1018000"/>
                    <a:gd name="connsiteX441" fmla="*/ 546769 w 826917"/>
                    <a:gd name="connsiteY441" fmla="*/ 360125 h 1018000"/>
                    <a:gd name="connsiteX442" fmla="*/ 538798 w 826917"/>
                    <a:gd name="connsiteY442" fmla="*/ 356638 h 1018000"/>
                    <a:gd name="connsiteX443" fmla="*/ 537298 w 826917"/>
                    <a:gd name="connsiteY443" fmla="*/ 352130 h 1018000"/>
                    <a:gd name="connsiteX444" fmla="*/ 531601 w 826917"/>
                    <a:gd name="connsiteY444" fmla="*/ 357053 h 1018000"/>
                    <a:gd name="connsiteX445" fmla="*/ 522026 w 826917"/>
                    <a:gd name="connsiteY445" fmla="*/ 353646 h 1018000"/>
                    <a:gd name="connsiteX446" fmla="*/ 515898 w 826917"/>
                    <a:gd name="connsiteY446" fmla="*/ 351116 h 1018000"/>
                    <a:gd name="connsiteX447" fmla="*/ 511741 w 826917"/>
                    <a:gd name="connsiteY447" fmla="*/ 351779 h 1018000"/>
                    <a:gd name="connsiteX448" fmla="*/ 506363 w 826917"/>
                    <a:gd name="connsiteY448" fmla="*/ 349441 h 1018000"/>
                    <a:gd name="connsiteX449" fmla="*/ 497930 w 826917"/>
                    <a:gd name="connsiteY449" fmla="*/ 349983 h 1018000"/>
                    <a:gd name="connsiteX450" fmla="*/ 496924 w 826917"/>
                    <a:gd name="connsiteY450" fmla="*/ 345124 h 1018000"/>
                    <a:gd name="connsiteX451" fmla="*/ 493525 w 826917"/>
                    <a:gd name="connsiteY451" fmla="*/ 342531 h 1018000"/>
                    <a:gd name="connsiteX452" fmla="*/ 489902 w 826917"/>
                    <a:gd name="connsiteY452" fmla="*/ 344669 h 1018000"/>
                    <a:gd name="connsiteX453" fmla="*/ 485642 w 826917"/>
                    <a:gd name="connsiteY453" fmla="*/ 346919 h 1018000"/>
                    <a:gd name="connsiteX454" fmla="*/ 480831 w 826917"/>
                    <a:gd name="connsiteY454" fmla="*/ 345020 h 1018000"/>
                    <a:gd name="connsiteX455" fmla="*/ 475859 w 826917"/>
                    <a:gd name="connsiteY455" fmla="*/ 343082 h 1018000"/>
                    <a:gd name="connsiteX456" fmla="*/ 469915 w 826917"/>
                    <a:gd name="connsiteY456" fmla="*/ 338254 h 1018000"/>
                    <a:gd name="connsiteX457" fmla="*/ 463492 w 826917"/>
                    <a:gd name="connsiteY457" fmla="*/ 336674 h 1018000"/>
                    <a:gd name="connsiteX458" fmla="*/ 463659 w 826917"/>
                    <a:gd name="connsiteY458" fmla="*/ 331648 h 1018000"/>
                    <a:gd name="connsiteX459" fmla="*/ 460987 w 826917"/>
                    <a:gd name="connsiteY459" fmla="*/ 326940 h 1018000"/>
                    <a:gd name="connsiteX460" fmla="*/ 450438 w 826917"/>
                    <a:gd name="connsiteY460" fmla="*/ 324913 h 1018000"/>
                    <a:gd name="connsiteX461" fmla="*/ 446050 w 826917"/>
                    <a:gd name="connsiteY461" fmla="*/ 320820 h 1018000"/>
                    <a:gd name="connsiteX462" fmla="*/ 437352 w 826917"/>
                    <a:gd name="connsiteY462" fmla="*/ 323860 h 1018000"/>
                    <a:gd name="connsiteX463" fmla="*/ 430530 w 826917"/>
                    <a:gd name="connsiteY463" fmla="*/ 322456 h 1018000"/>
                    <a:gd name="connsiteX464" fmla="*/ 424219 w 826917"/>
                    <a:gd name="connsiteY464" fmla="*/ 322272 h 1018000"/>
                    <a:gd name="connsiteX465" fmla="*/ 422775 w 826917"/>
                    <a:gd name="connsiteY465" fmla="*/ 327179 h 1018000"/>
                    <a:gd name="connsiteX466" fmla="*/ 418258 w 826917"/>
                    <a:gd name="connsiteY466" fmla="*/ 323030 h 1018000"/>
                    <a:gd name="connsiteX467" fmla="*/ 405013 w 826917"/>
                    <a:gd name="connsiteY467" fmla="*/ 321371 h 1018000"/>
                    <a:gd name="connsiteX468" fmla="*/ 402787 w 826917"/>
                    <a:gd name="connsiteY468" fmla="*/ 313774 h 1018000"/>
                    <a:gd name="connsiteX469" fmla="*/ 395702 w 826917"/>
                    <a:gd name="connsiteY469" fmla="*/ 315530 h 1018000"/>
                    <a:gd name="connsiteX470" fmla="*/ 389925 w 826917"/>
                    <a:gd name="connsiteY470" fmla="*/ 311867 h 1018000"/>
                    <a:gd name="connsiteX471" fmla="*/ 382943 w 826917"/>
                    <a:gd name="connsiteY471" fmla="*/ 307216 h 1018000"/>
                    <a:gd name="connsiteX472" fmla="*/ 379121 w 826917"/>
                    <a:gd name="connsiteY472" fmla="*/ 309370 h 1018000"/>
                    <a:gd name="connsiteX473" fmla="*/ 370153 w 826917"/>
                    <a:gd name="connsiteY473" fmla="*/ 304790 h 1018000"/>
                    <a:gd name="connsiteX474" fmla="*/ 364592 w 826917"/>
                    <a:gd name="connsiteY474" fmla="*/ 301830 h 1018000"/>
                    <a:gd name="connsiteX475" fmla="*/ 359660 w 826917"/>
                    <a:gd name="connsiteY475" fmla="*/ 300106 h 1018000"/>
                    <a:gd name="connsiteX476" fmla="*/ 355224 w 826917"/>
                    <a:gd name="connsiteY476" fmla="*/ 292646 h 1018000"/>
                    <a:gd name="connsiteX477" fmla="*/ 351107 w 826917"/>
                    <a:gd name="connsiteY477" fmla="*/ 291601 h 1018000"/>
                    <a:gd name="connsiteX478" fmla="*/ 338708 w 826917"/>
                    <a:gd name="connsiteY478" fmla="*/ 284579 h 1018000"/>
                    <a:gd name="connsiteX479" fmla="*/ 335069 w 826917"/>
                    <a:gd name="connsiteY479" fmla="*/ 281834 h 1018000"/>
                    <a:gd name="connsiteX480" fmla="*/ 333856 w 826917"/>
                    <a:gd name="connsiteY480" fmla="*/ 285928 h 1018000"/>
                    <a:gd name="connsiteX481" fmla="*/ 323532 w 826917"/>
                    <a:gd name="connsiteY481" fmla="*/ 279129 h 1018000"/>
                    <a:gd name="connsiteX482" fmla="*/ 319087 w 826917"/>
                    <a:gd name="connsiteY482" fmla="*/ 276839 h 1018000"/>
                    <a:gd name="connsiteX483" fmla="*/ 319550 w 826917"/>
                    <a:gd name="connsiteY483" fmla="*/ 271302 h 1018000"/>
                    <a:gd name="connsiteX484" fmla="*/ 320595 w 826917"/>
                    <a:gd name="connsiteY484" fmla="*/ 266594 h 1018000"/>
                    <a:gd name="connsiteX485" fmla="*/ 323068 w 826917"/>
                    <a:gd name="connsiteY485" fmla="*/ 260235 h 1018000"/>
                    <a:gd name="connsiteX486" fmla="*/ 320276 w 826917"/>
                    <a:gd name="connsiteY486" fmla="*/ 256094 h 1018000"/>
                    <a:gd name="connsiteX487" fmla="*/ 324146 w 826917"/>
                    <a:gd name="connsiteY487" fmla="*/ 250987 h 1018000"/>
                    <a:gd name="connsiteX488" fmla="*/ 322047 w 826917"/>
                    <a:gd name="connsiteY488" fmla="*/ 245913 h 1018000"/>
                    <a:gd name="connsiteX489" fmla="*/ 327497 w 826917"/>
                    <a:gd name="connsiteY489" fmla="*/ 238907 h 1018000"/>
                    <a:gd name="connsiteX490" fmla="*/ 333298 w 826917"/>
                    <a:gd name="connsiteY490" fmla="*/ 231774 h 1018000"/>
                    <a:gd name="connsiteX491" fmla="*/ 337909 w 826917"/>
                    <a:gd name="connsiteY491" fmla="*/ 230864 h 1018000"/>
                    <a:gd name="connsiteX492" fmla="*/ 330872 w 826917"/>
                    <a:gd name="connsiteY492" fmla="*/ 226922 h 1018000"/>
                    <a:gd name="connsiteX493" fmla="*/ 327792 w 826917"/>
                    <a:gd name="connsiteY493" fmla="*/ 224122 h 1018000"/>
                    <a:gd name="connsiteX494" fmla="*/ 322917 w 826917"/>
                    <a:gd name="connsiteY494" fmla="*/ 221305 h 1018000"/>
                    <a:gd name="connsiteX495" fmla="*/ 314259 w 826917"/>
                    <a:gd name="connsiteY495" fmla="*/ 218632 h 1018000"/>
                    <a:gd name="connsiteX496" fmla="*/ 309751 w 826917"/>
                    <a:gd name="connsiteY496" fmla="*/ 215169 h 1018000"/>
                    <a:gd name="connsiteX497" fmla="*/ 308275 w 826917"/>
                    <a:gd name="connsiteY497" fmla="*/ 210613 h 1018000"/>
                    <a:gd name="connsiteX498" fmla="*/ 300256 w 826917"/>
                    <a:gd name="connsiteY498" fmla="*/ 207701 h 1018000"/>
                    <a:gd name="connsiteX499" fmla="*/ 296506 w 826917"/>
                    <a:gd name="connsiteY499" fmla="*/ 204844 h 1018000"/>
                    <a:gd name="connsiteX500" fmla="*/ 291902 w 826917"/>
                    <a:gd name="connsiteY500" fmla="*/ 204605 h 1018000"/>
                    <a:gd name="connsiteX501" fmla="*/ 283596 w 826917"/>
                    <a:gd name="connsiteY501" fmla="*/ 201310 h 1018000"/>
                    <a:gd name="connsiteX502" fmla="*/ 279615 w 826917"/>
                    <a:gd name="connsiteY502" fmla="*/ 197360 h 1018000"/>
                    <a:gd name="connsiteX503" fmla="*/ 274237 w 826917"/>
                    <a:gd name="connsiteY503" fmla="*/ 190498 h 1018000"/>
                    <a:gd name="connsiteX504" fmla="*/ 270774 w 826917"/>
                    <a:gd name="connsiteY504" fmla="*/ 188200 h 1018000"/>
                    <a:gd name="connsiteX505" fmla="*/ 268268 w 826917"/>
                    <a:gd name="connsiteY505" fmla="*/ 195373 h 1018000"/>
                    <a:gd name="connsiteX506" fmla="*/ 263258 w 826917"/>
                    <a:gd name="connsiteY506" fmla="*/ 190482 h 1018000"/>
                    <a:gd name="connsiteX507" fmla="*/ 260903 w 826917"/>
                    <a:gd name="connsiteY507" fmla="*/ 185750 h 1018000"/>
                    <a:gd name="connsiteX508" fmla="*/ 261199 w 826917"/>
                    <a:gd name="connsiteY508" fmla="*/ 181466 h 1018000"/>
                    <a:gd name="connsiteX509" fmla="*/ 257648 w 826917"/>
                    <a:gd name="connsiteY509" fmla="*/ 177404 h 1018000"/>
                    <a:gd name="connsiteX510" fmla="*/ 257872 w 826917"/>
                    <a:gd name="connsiteY510" fmla="*/ 173359 h 1018000"/>
                    <a:gd name="connsiteX511" fmla="*/ 251297 w 826917"/>
                    <a:gd name="connsiteY511" fmla="*/ 165021 h 1018000"/>
                    <a:gd name="connsiteX512" fmla="*/ 247331 w 826917"/>
                    <a:gd name="connsiteY512" fmla="*/ 162212 h 1018000"/>
                    <a:gd name="connsiteX513" fmla="*/ 247004 w 826917"/>
                    <a:gd name="connsiteY513" fmla="*/ 158151 h 1018000"/>
                    <a:gd name="connsiteX514" fmla="*/ 244842 w 826917"/>
                    <a:gd name="connsiteY514" fmla="*/ 154616 h 1018000"/>
                    <a:gd name="connsiteX515" fmla="*/ 248113 w 826917"/>
                    <a:gd name="connsiteY515" fmla="*/ 149948 h 1018000"/>
                    <a:gd name="connsiteX516" fmla="*/ 251528 w 826917"/>
                    <a:gd name="connsiteY516" fmla="*/ 147395 h 1018000"/>
                    <a:gd name="connsiteX517" fmla="*/ 253188 w 826917"/>
                    <a:gd name="connsiteY517" fmla="*/ 151058 h 1018000"/>
                    <a:gd name="connsiteX518" fmla="*/ 255741 w 826917"/>
                    <a:gd name="connsiteY518" fmla="*/ 155574 h 1018000"/>
                    <a:gd name="connsiteX519" fmla="*/ 260138 w 826917"/>
                    <a:gd name="connsiteY519" fmla="*/ 157983 h 1018000"/>
                    <a:gd name="connsiteX520" fmla="*/ 264399 w 826917"/>
                    <a:gd name="connsiteY520" fmla="*/ 157433 h 1018000"/>
                    <a:gd name="connsiteX521" fmla="*/ 267024 w 826917"/>
                    <a:gd name="connsiteY521" fmla="*/ 153180 h 1018000"/>
                    <a:gd name="connsiteX522" fmla="*/ 271380 w 826917"/>
                    <a:gd name="connsiteY522" fmla="*/ 152366 h 1018000"/>
                    <a:gd name="connsiteX523" fmla="*/ 276168 w 826917"/>
                    <a:gd name="connsiteY523" fmla="*/ 145536 h 1018000"/>
                    <a:gd name="connsiteX524" fmla="*/ 266297 w 826917"/>
                    <a:gd name="connsiteY524" fmla="*/ 136727 h 1018000"/>
                    <a:gd name="connsiteX525" fmla="*/ 267047 w 826917"/>
                    <a:gd name="connsiteY525" fmla="*/ 130280 h 1018000"/>
                    <a:gd name="connsiteX526" fmla="*/ 253818 w 826917"/>
                    <a:gd name="connsiteY526" fmla="*/ 125453 h 1018000"/>
                    <a:gd name="connsiteX527" fmla="*/ 248959 w 826917"/>
                    <a:gd name="connsiteY527" fmla="*/ 117490 h 1018000"/>
                    <a:gd name="connsiteX528" fmla="*/ 254074 w 826917"/>
                    <a:gd name="connsiteY528" fmla="*/ 116077 h 1018000"/>
                    <a:gd name="connsiteX529" fmla="*/ 250850 w 826917"/>
                    <a:gd name="connsiteY529" fmla="*/ 113021 h 1018000"/>
                    <a:gd name="connsiteX530" fmla="*/ 245369 w 826917"/>
                    <a:gd name="connsiteY530" fmla="*/ 104077 h 1018000"/>
                    <a:gd name="connsiteX531" fmla="*/ 251377 w 826917"/>
                    <a:gd name="connsiteY531" fmla="*/ 102321 h 1018000"/>
                    <a:gd name="connsiteX532" fmla="*/ 260082 w 826917"/>
                    <a:gd name="connsiteY532" fmla="*/ 102178 h 1018000"/>
                    <a:gd name="connsiteX533" fmla="*/ 260449 w 826917"/>
                    <a:gd name="connsiteY533" fmla="*/ 97095 h 1018000"/>
                    <a:gd name="connsiteX534" fmla="*/ 260505 w 826917"/>
                    <a:gd name="connsiteY534" fmla="*/ 89723 h 1018000"/>
                    <a:gd name="connsiteX535" fmla="*/ 266856 w 826917"/>
                    <a:gd name="connsiteY535" fmla="*/ 86451 h 1018000"/>
                    <a:gd name="connsiteX536" fmla="*/ 264917 w 826917"/>
                    <a:gd name="connsiteY536" fmla="*/ 82478 h 1018000"/>
                    <a:gd name="connsiteX537" fmla="*/ 272329 w 826917"/>
                    <a:gd name="connsiteY537" fmla="*/ 79134 h 1018000"/>
                    <a:gd name="connsiteX538" fmla="*/ 272936 w 826917"/>
                    <a:gd name="connsiteY538" fmla="*/ 69927 h 1018000"/>
                    <a:gd name="connsiteX539" fmla="*/ 271659 w 826917"/>
                    <a:gd name="connsiteY539" fmla="*/ 63440 h 1018000"/>
                    <a:gd name="connsiteX540" fmla="*/ 271994 w 826917"/>
                    <a:gd name="connsiteY540" fmla="*/ 56226 h 1018000"/>
                    <a:gd name="connsiteX541" fmla="*/ 270838 w 826917"/>
                    <a:gd name="connsiteY541" fmla="*/ 50378 h 1018000"/>
                    <a:gd name="connsiteX542" fmla="*/ 264135 w 826917"/>
                    <a:gd name="connsiteY542" fmla="*/ 46755 h 1018000"/>
                    <a:gd name="connsiteX543" fmla="*/ 260952 w 826917"/>
                    <a:gd name="connsiteY543" fmla="*/ 42774 h 1018000"/>
                    <a:gd name="connsiteX544" fmla="*/ 256786 w 826917"/>
                    <a:gd name="connsiteY544" fmla="*/ 42846 h 1018000"/>
                    <a:gd name="connsiteX545" fmla="*/ 252023 w 826917"/>
                    <a:gd name="connsiteY545" fmla="*/ 42566 h 1018000"/>
                    <a:gd name="connsiteX546" fmla="*/ 242664 w 826917"/>
                    <a:gd name="connsiteY546" fmla="*/ 39582 h 1018000"/>
                    <a:gd name="connsiteX547" fmla="*/ 235881 w 826917"/>
                    <a:gd name="connsiteY547" fmla="*/ 36781 h 1018000"/>
                    <a:gd name="connsiteX548" fmla="*/ 234924 w 826917"/>
                    <a:gd name="connsiteY548" fmla="*/ 41561 h 1018000"/>
                    <a:gd name="connsiteX549" fmla="*/ 229634 w 826917"/>
                    <a:gd name="connsiteY549" fmla="*/ 39670 h 1018000"/>
                    <a:gd name="connsiteX550" fmla="*/ 225501 w 826917"/>
                    <a:gd name="connsiteY550" fmla="*/ 40899 h 1018000"/>
                    <a:gd name="connsiteX551" fmla="*/ 220905 w 826917"/>
                    <a:gd name="connsiteY551" fmla="*/ 41944 h 1018000"/>
                    <a:gd name="connsiteX552" fmla="*/ 215423 w 826917"/>
                    <a:gd name="connsiteY552" fmla="*/ 43260 h 1018000"/>
                    <a:gd name="connsiteX553" fmla="*/ 211816 w 826917"/>
                    <a:gd name="connsiteY553" fmla="*/ 45383 h 1018000"/>
                    <a:gd name="connsiteX554" fmla="*/ 209878 w 826917"/>
                    <a:gd name="connsiteY554" fmla="*/ 49021 h 1018000"/>
                    <a:gd name="connsiteX555" fmla="*/ 205218 w 826917"/>
                    <a:gd name="connsiteY555" fmla="*/ 50075 h 1018000"/>
                    <a:gd name="connsiteX556" fmla="*/ 206295 w 826917"/>
                    <a:gd name="connsiteY556" fmla="*/ 54160 h 1018000"/>
                    <a:gd name="connsiteX557" fmla="*/ 201037 w 826917"/>
                    <a:gd name="connsiteY557" fmla="*/ 52389 h 1018000"/>
                    <a:gd name="connsiteX558" fmla="*/ 193976 w 826917"/>
                    <a:gd name="connsiteY558" fmla="*/ 53274 h 1018000"/>
                    <a:gd name="connsiteX559" fmla="*/ 188733 w 826917"/>
                    <a:gd name="connsiteY559" fmla="*/ 53442 h 1018000"/>
                    <a:gd name="connsiteX560" fmla="*/ 188980 w 826917"/>
                    <a:gd name="connsiteY560" fmla="*/ 49109 h 1018000"/>
                    <a:gd name="connsiteX561" fmla="*/ 185980 w 826917"/>
                    <a:gd name="connsiteY561" fmla="*/ 45527 h 1018000"/>
                    <a:gd name="connsiteX562" fmla="*/ 180427 w 826917"/>
                    <a:gd name="connsiteY562" fmla="*/ 44976 h 1018000"/>
                    <a:gd name="connsiteX563" fmla="*/ 173357 w 826917"/>
                    <a:gd name="connsiteY563" fmla="*/ 43300 h 1018000"/>
                    <a:gd name="connsiteX564" fmla="*/ 165706 w 826917"/>
                    <a:gd name="connsiteY564" fmla="*/ 37635 h 1018000"/>
                    <a:gd name="connsiteX565" fmla="*/ 161245 w 826917"/>
                    <a:gd name="connsiteY565" fmla="*/ 29912 h 1018000"/>
                    <a:gd name="connsiteX566" fmla="*/ 156386 w 826917"/>
                    <a:gd name="connsiteY566" fmla="*/ 28994 h 1018000"/>
                    <a:gd name="connsiteX567" fmla="*/ 151024 w 826917"/>
                    <a:gd name="connsiteY567" fmla="*/ 23927 h 1018000"/>
                    <a:gd name="connsiteX568" fmla="*/ 146564 w 826917"/>
                    <a:gd name="connsiteY568" fmla="*/ 23066 h 1018000"/>
                    <a:gd name="connsiteX569" fmla="*/ 142431 w 826917"/>
                    <a:gd name="connsiteY569" fmla="*/ 20193 h 1018000"/>
                    <a:gd name="connsiteX570" fmla="*/ 131707 w 826917"/>
                    <a:gd name="connsiteY570" fmla="*/ 15996 h 1018000"/>
                    <a:gd name="connsiteX571" fmla="*/ 126680 w 826917"/>
                    <a:gd name="connsiteY571" fmla="*/ 10578 h 1018000"/>
                    <a:gd name="connsiteX572" fmla="*/ 121613 w 826917"/>
                    <a:gd name="connsiteY572" fmla="*/ 8272 h 1018000"/>
                    <a:gd name="connsiteX573" fmla="*/ 118988 w 826917"/>
                    <a:gd name="connsiteY573" fmla="*/ 3684 h 1018000"/>
                    <a:gd name="connsiteX574" fmla="*/ 112134 w 826917"/>
                    <a:gd name="connsiteY574" fmla="*/ 2575 h 1018000"/>
                    <a:gd name="connsiteX575" fmla="*/ 107801 w 826917"/>
                    <a:gd name="connsiteY575" fmla="*/ 3389 h 1018000"/>
                    <a:gd name="connsiteX576" fmla="*/ 102599 w 826917"/>
                    <a:gd name="connsiteY576" fmla="*/ 2615 h 1018000"/>
                    <a:gd name="connsiteX577" fmla="*/ 98107 w 826917"/>
                    <a:gd name="connsiteY577" fmla="*/ -2 h 1018000"/>
                    <a:gd name="connsiteX578" fmla="*/ 95689 w 826917"/>
                    <a:gd name="connsiteY578" fmla="*/ 4315 h 1018000"/>
                    <a:gd name="connsiteX579" fmla="*/ 90647 w 826917"/>
                    <a:gd name="connsiteY579" fmla="*/ 3613 h 1018000"/>
                    <a:gd name="connsiteX580" fmla="*/ 87351 w 826917"/>
                    <a:gd name="connsiteY580" fmla="*/ 6397 h 1018000"/>
                    <a:gd name="connsiteX581" fmla="*/ 82213 w 826917"/>
                    <a:gd name="connsiteY581" fmla="*/ 9070 h 1018000"/>
                    <a:gd name="connsiteX582" fmla="*/ 78080 w 826917"/>
                    <a:gd name="connsiteY582" fmla="*/ 6677 h 1018000"/>
                    <a:gd name="connsiteX583" fmla="*/ 74018 w 826917"/>
                    <a:gd name="connsiteY583" fmla="*/ 6126 h 1018000"/>
                    <a:gd name="connsiteX584" fmla="*/ 77082 w 826917"/>
                    <a:gd name="connsiteY584" fmla="*/ 9685 h 1018000"/>
                    <a:gd name="connsiteX585" fmla="*/ 73460 w 826917"/>
                    <a:gd name="connsiteY585" fmla="*/ 13148 h 1018000"/>
                    <a:gd name="connsiteX586" fmla="*/ 65672 w 826917"/>
                    <a:gd name="connsiteY586" fmla="*/ 11153 h 1018000"/>
                    <a:gd name="connsiteX587" fmla="*/ 55993 w 826917"/>
                    <a:gd name="connsiteY587" fmla="*/ 12645 h 1018000"/>
                    <a:gd name="connsiteX588" fmla="*/ 55187 w 826917"/>
                    <a:gd name="connsiteY588" fmla="*/ 18837 h 1018000"/>
                    <a:gd name="connsiteX589" fmla="*/ 53289 w 826917"/>
                    <a:gd name="connsiteY589" fmla="*/ 22754 h 1018000"/>
                    <a:gd name="connsiteX590" fmla="*/ 49123 w 826917"/>
                    <a:gd name="connsiteY590" fmla="*/ 27701 h 1018000"/>
                    <a:gd name="connsiteX591" fmla="*/ 46642 w 826917"/>
                    <a:gd name="connsiteY591" fmla="*/ 31021 h 1018000"/>
                    <a:gd name="connsiteX592" fmla="*/ 48134 w 826917"/>
                    <a:gd name="connsiteY592" fmla="*/ 35417 h 1018000"/>
                    <a:gd name="connsiteX593" fmla="*/ 52898 w 826917"/>
                    <a:gd name="connsiteY593" fmla="*/ 41673 h 1018000"/>
                    <a:gd name="connsiteX594" fmla="*/ 62241 w 826917"/>
                    <a:gd name="connsiteY594" fmla="*/ 40954 h 1018000"/>
                    <a:gd name="connsiteX595" fmla="*/ 65824 w 826917"/>
                    <a:gd name="connsiteY595" fmla="*/ 42734 h 1018000"/>
                    <a:gd name="connsiteX596" fmla="*/ 71225 w 826917"/>
                    <a:gd name="connsiteY596" fmla="*/ 48471 h 1018000"/>
                    <a:gd name="connsiteX597" fmla="*/ 75502 w 826917"/>
                    <a:gd name="connsiteY597" fmla="*/ 50593 h 1018000"/>
                    <a:gd name="connsiteX598" fmla="*/ 82157 w 826917"/>
                    <a:gd name="connsiteY598" fmla="*/ 50442 h 1018000"/>
                    <a:gd name="connsiteX599" fmla="*/ 86697 w 826917"/>
                    <a:gd name="connsiteY599" fmla="*/ 51958 h 1018000"/>
                    <a:gd name="connsiteX600" fmla="*/ 85923 w 826917"/>
                    <a:gd name="connsiteY600" fmla="*/ 56586 h 1018000"/>
                    <a:gd name="connsiteX601" fmla="*/ 88030 w 826917"/>
                    <a:gd name="connsiteY601" fmla="*/ 62275 h 1018000"/>
                    <a:gd name="connsiteX602" fmla="*/ 93926 w 826917"/>
                    <a:gd name="connsiteY602" fmla="*/ 62761 h 1018000"/>
                    <a:gd name="connsiteX603" fmla="*/ 99647 w 826917"/>
                    <a:gd name="connsiteY603" fmla="*/ 64565 h 1018000"/>
                    <a:gd name="connsiteX604" fmla="*/ 100597 w 826917"/>
                    <a:gd name="connsiteY604" fmla="*/ 68809 h 1018000"/>
                    <a:gd name="connsiteX605" fmla="*/ 96703 w 826917"/>
                    <a:gd name="connsiteY605" fmla="*/ 75783 h 1018000"/>
                    <a:gd name="connsiteX606" fmla="*/ 91859 w 826917"/>
                    <a:gd name="connsiteY606" fmla="*/ 77227 h 1018000"/>
                    <a:gd name="connsiteX607" fmla="*/ 91062 w 826917"/>
                    <a:gd name="connsiteY607" fmla="*/ 82765 h 1018000"/>
                    <a:gd name="connsiteX608" fmla="*/ 85532 w 826917"/>
                    <a:gd name="connsiteY608" fmla="*/ 83714 h 1018000"/>
                    <a:gd name="connsiteX609" fmla="*/ 85740 w 826917"/>
                    <a:gd name="connsiteY609" fmla="*/ 89683 h 1018000"/>
                    <a:gd name="connsiteX610" fmla="*/ 88221 w 826917"/>
                    <a:gd name="connsiteY610" fmla="*/ 93433 h 1018000"/>
                    <a:gd name="connsiteX611" fmla="*/ 91564 w 826917"/>
                    <a:gd name="connsiteY611" fmla="*/ 103064 h 1018000"/>
                    <a:gd name="connsiteX612" fmla="*/ 94732 w 826917"/>
                    <a:gd name="connsiteY612" fmla="*/ 106885 h 1018000"/>
                    <a:gd name="connsiteX613" fmla="*/ 95897 w 826917"/>
                    <a:gd name="connsiteY613" fmla="*/ 111537 h 1018000"/>
                    <a:gd name="connsiteX614" fmla="*/ 96072 w 826917"/>
                    <a:gd name="connsiteY614" fmla="*/ 115998 h 1018000"/>
                    <a:gd name="connsiteX615" fmla="*/ 99112 w 826917"/>
                    <a:gd name="connsiteY615" fmla="*/ 121647 h 1018000"/>
                    <a:gd name="connsiteX616" fmla="*/ 102104 w 826917"/>
                    <a:gd name="connsiteY616" fmla="*/ 129993 h 1018000"/>
                    <a:gd name="connsiteX617" fmla="*/ 107235 w 826917"/>
                    <a:gd name="connsiteY617" fmla="*/ 136600 h 1018000"/>
                    <a:gd name="connsiteX618" fmla="*/ 123137 w 826917"/>
                    <a:gd name="connsiteY618" fmla="*/ 142656 h 1018000"/>
                    <a:gd name="connsiteX619" fmla="*/ 129329 w 826917"/>
                    <a:gd name="connsiteY619" fmla="*/ 144770 h 1018000"/>
                    <a:gd name="connsiteX620" fmla="*/ 134475 w 826917"/>
                    <a:gd name="connsiteY620" fmla="*/ 142265 h 1018000"/>
                    <a:gd name="connsiteX621" fmla="*/ 134084 w 826917"/>
                    <a:gd name="connsiteY621" fmla="*/ 146861 h 1018000"/>
                    <a:gd name="connsiteX622" fmla="*/ 136606 w 826917"/>
                    <a:gd name="connsiteY622" fmla="*/ 153970 h 1018000"/>
                    <a:gd name="connsiteX623" fmla="*/ 145806 w 826917"/>
                    <a:gd name="connsiteY623" fmla="*/ 155286 h 1018000"/>
                    <a:gd name="connsiteX624" fmla="*/ 150186 w 826917"/>
                    <a:gd name="connsiteY624" fmla="*/ 156787 h 1018000"/>
                    <a:gd name="connsiteX625" fmla="*/ 156514 w 826917"/>
                    <a:gd name="connsiteY625" fmla="*/ 159284 h 1018000"/>
                    <a:gd name="connsiteX626" fmla="*/ 157160 w 826917"/>
                    <a:gd name="connsiteY626" fmla="*/ 163361 h 1018000"/>
                    <a:gd name="connsiteX627" fmla="*/ 155708 w 826917"/>
                    <a:gd name="connsiteY627" fmla="*/ 167255 h 1018000"/>
                    <a:gd name="connsiteX628" fmla="*/ 146779 w 826917"/>
                    <a:gd name="connsiteY628" fmla="*/ 168165 h 1018000"/>
                    <a:gd name="connsiteX629" fmla="*/ 144744 w 826917"/>
                    <a:gd name="connsiteY629" fmla="*/ 171811 h 1018000"/>
                    <a:gd name="connsiteX630" fmla="*/ 139295 w 826917"/>
                    <a:gd name="connsiteY630" fmla="*/ 174157 h 1018000"/>
                    <a:gd name="connsiteX631" fmla="*/ 138952 w 826917"/>
                    <a:gd name="connsiteY631" fmla="*/ 178561 h 1018000"/>
                    <a:gd name="connsiteX632" fmla="*/ 140547 w 826917"/>
                    <a:gd name="connsiteY632" fmla="*/ 183740 h 1018000"/>
                    <a:gd name="connsiteX633" fmla="*/ 143173 w 826917"/>
                    <a:gd name="connsiteY633" fmla="*/ 187506 h 1018000"/>
                    <a:gd name="connsiteX634" fmla="*/ 141880 w 826917"/>
                    <a:gd name="connsiteY634" fmla="*/ 196371 h 1018000"/>
                    <a:gd name="connsiteX635" fmla="*/ 145287 w 826917"/>
                    <a:gd name="connsiteY635" fmla="*/ 200935 h 1018000"/>
                    <a:gd name="connsiteX636" fmla="*/ 138649 w 826917"/>
                    <a:gd name="connsiteY636" fmla="*/ 210581 h 1018000"/>
                    <a:gd name="connsiteX637" fmla="*/ 134619 w 826917"/>
                    <a:gd name="connsiteY637" fmla="*/ 217124 h 1018000"/>
                    <a:gd name="connsiteX638" fmla="*/ 131755 w 826917"/>
                    <a:gd name="connsiteY638" fmla="*/ 221928 h 1018000"/>
                    <a:gd name="connsiteX639" fmla="*/ 133782 w 826917"/>
                    <a:gd name="connsiteY639" fmla="*/ 229891 h 1018000"/>
                    <a:gd name="connsiteX640" fmla="*/ 130031 w 826917"/>
                    <a:gd name="connsiteY640" fmla="*/ 235085 h 1018000"/>
                    <a:gd name="connsiteX641" fmla="*/ 123640 w 826917"/>
                    <a:gd name="connsiteY641" fmla="*/ 237303 h 1018000"/>
                    <a:gd name="connsiteX642" fmla="*/ 119260 w 826917"/>
                    <a:gd name="connsiteY642" fmla="*/ 239473 h 1018000"/>
                    <a:gd name="connsiteX643" fmla="*/ 116355 w 826917"/>
                    <a:gd name="connsiteY643" fmla="*/ 256581 h 1018000"/>
                    <a:gd name="connsiteX644" fmla="*/ 113658 w 826917"/>
                    <a:gd name="connsiteY644" fmla="*/ 264009 h 1018000"/>
                    <a:gd name="connsiteX645" fmla="*/ 109645 w 826917"/>
                    <a:gd name="connsiteY645" fmla="*/ 270935 h 1018000"/>
                    <a:gd name="connsiteX646" fmla="*/ 97126 w 826917"/>
                    <a:gd name="connsiteY646" fmla="*/ 278363 h 1018000"/>
                    <a:gd name="connsiteX647" fmla="*/ 94357 w 826917"/>
                    <a:gd name="connsiteY647" fmla="*/ 284954 h 1018000"/>
                    <a:gd name="connsiteX648" fmla="*/ 93495 w 826917"/>
                    <a:gd name="connsiteY648" fmla="*/ 291545 h 1018000"/>
                    <a:gd name="connsiteX649" fmla="*/ 88484 w 826917"/>
                    <a:gd name="connsiteY649" fmla="*/ 297505 h 1018000"/>
                    <a:gd name="connsiteX650" fmla="*/ 87000 w 826917"/>
                    <a:gd name="connsiteY650" fmla="*/ 305891 h 1018000"/>
                    <a:gd name="connsiteX651" fmla="*/ 80521 w 826917"/>
                    <a:gd name="connsiteY651" fmla="*/ 308835 h 1018000"/>
                    <a:gd name="connsiteX652" fmla="*/ 66709 w 826917"/>
                    <a:gd name="connsiteY652" fmla="*/ 310679 h 1018000"/>
                    <a:gd name="connsiteX653" fmla="*/ 59536 w 826917"/>
                    <a:gd name="connsiteY653" fmla="*/ 314381 h 1018000"/>
                    <a:gd name="connsiteX654" fmla="*/ 55467 w 826917"/>
                    <a:gd name="connsiteY654" fmla="*/ 313894 h 1018000"/>
                    <a:gd name="connsiteX655" fmla="*/ 51717 w 826917"/>
                    <a:gd name="connsiteY655" fmla="*/ 307208 h 1018000"/>
                    <a:gd name="connsiteX656" fmla="*/ 45860 w 826917"/>
                    <a:gd name="connsiteY656" fmla="*/ 303426 h 1018000"/>
                    <a:gd name="connsiteX657" fmla="*/ 36604 w 826917"/>
                    <a:gd name="connsiteY657" fmla="*/ 311133 h 1018000"/>
                    <a:gd name="connsiteX658" fmla="*/ 35184 w 826917"/>
                    <a:gd name="connsiteY658" fmla="*/ 317748 h 1018000"/>
                    <a:gd name="connsiteX659" fmla="*/ 30939 w 826917"/>
                    <a:gd name="connsiteY659" fmla="*/ 324714 h 1018000"/>
                    <a:gd name="connsiteX660" fmla="*/ 26958 w 826917"/>
                    <a:gd name="connsiteY660" fmla="*/ 328655 h 1018000"/>
                    <a:gd name="connsiteX661" fmla="*/ 24157 w 826917"/>
                    <a:gd name="connsiteY661" fmla="*/ 332094 h 1018000"/>
                    <a:gd name="connsiteX662" fmla="*/ 22912 w 826917"/>
                    <a:gd name="connsiteY662" fmla="*/ 338095 h 1018000"/>
                    <a:gd name="connsiteX663" fmla="*/ 23144 w 826917"/>
                    <a:gd name="connsiteY663" fmla="*/ 344733 h 1018000"/>
                    <a:gd name="connsiteX664" fmla="*/ 32695 w 826917"/>
                    <a:gd name="connsiteY664" fmla="*/ 351204 h 1018000"/>
                    <a:gd name="connsiteX665" fmla="*/ 40554 w 826917"/>
                    <a:gd name="connsiteY665" fmla="*/ 351691 h 1018000"/>
                    <a:gd name="connsiteX666" fmla="*/ 44623 w 826917"/>
                    <a:gd name="connsiteY666" fmla="*/ 353319 h 1018000"/>
                    <a:gd name="connsiteX667" fmla="*/ 45437 w 826917"/>
                    <a:gd name="connsiteY667" fmla="*/ 357524 h 1018000"/>
                    <a:gd name="connsiteX668" fmla="*/ 46267 w 826917"/>
                    <a:gd name="connsiteY668" fmla="*/ 364625 h 1018000"/>
                    <a:gd name="connsiteX669" fmla="*/ 44631 w 826917"/>
                    <a:gd name="connsiteY669" fmla="*/ 368870 h 1018000"/>
                    <a:gd name="connsiteX670" fmla="*/ 49267 w 826917"/>
                    <a:gd name="connsiteY670" fmla="*/ 377998 h 1018000"/>
                    <a:gd name="connsiteX671" fmla="*/ 51956 w 826917"/>
                    <a:gd name="connsiteY671" fmla="*/ 381437 h 1018000"/>
                    <a:gd name="connsiteX672" fmla="*/ 55802 w 826917"/>
                    <a:gd name="connsiteY672" fmla="*/ 382785 h 1018000"/>
                    <a:gd name="connsiteX673" fmla="*/ 63438 w 826917"/>
                    <a:gd name="connsiteY673" fmla="*/ 381708 h 1018000"/>
                    <a:gd name="connsiteX674" fmla="*/ 65329 w 826917"/>
                    <a:gd name="connsiteY674" fmla="*/ 391961 h 1018000"/>
                    <a:gd name="connsiteX675" fmla="*/ 70483 w 826917"/>
                    <a:gd name="connsiteY675" fmla="*/ 397866 h 1018000"/>
                    <a:gd name="connsiteX676" fmla="*/ 74928 w 826917"/>
                    <a:gd name="connsiteY676" fmla="*/ 405406 h 1018000"/>
                    <a:gd name="connsiteX677" fmla="*/ 78886 w 826917"/>
                    <a:gd name="connsiteY677" fmla="*/ 411957 h 1018000"/>
                    <a:gd name="connsiteX678" fmla="*/ 81862 w 826917"/>
                    <a:gd name="connsiteY678" fmla="*/ 416337 h 1018000"/>
                    <a:gd name="connsiteX679" fmla="*/ 79444 w 826917"/>
                    <a:gd name="connsiteY679" fmla="*/ 423933 h 1018000"/>
                    <a:gd name="connsiteX680" fmla="*/ 83258 w 826917"/>
                    <a:gd name="connsiteY680" fmla="*/ 425314 h 1018000"/>
                    <a:gd name="connsiteX681" fmla="*/ 76420 w 826917"/>
                    <a:gd name="connsiteY681" fmla="*/ 429008 h 1018000"/>
                    <a:gd name="connsiteX682" fmla="*/ 67795 w 826917"/>
                    <a:gd name="connsiteY682" fmla="*/ 430428 h 1018000"/>
                    <a:gd name="connsiteX683" fmla="*/ 67938 w 826917"/>
                    <a:gd name="connsiteY683" fmla="*/ 425250 h 1018000"/>
                    <a:gd name="connsiteX684" fmla="*/ 53975 w 826917"/>
                    <a:gd name="connsiteY684" fmla="*/ 429136 h 1018000"/>
                    <a:gd name="connsiteX685" fmla="*/ 43355 w 826917"/>
                    <a:gd name="connsiteY685" fmla="*/ 433221 h 1018000"/>
                    <a:gd name="connsiteX686" fmla="*/ 38942 w 826917"/>
                    <a:gd name="connsiteY686" fmla="*/ 429255 h 1018000"/>
                    <a:gd name="connsiteX687" fmla="*/ 27341 w 826917"/>
                    <a:gd name="connsiteY687" fmla="*/ 431003 h 1018000"/>
                    <a:gd name="connsiteX688" fmla="*/ 21899 w 826917"/>
                    <a:gd name="connsiteY688" fmla="*/ 431498 h 1018000"/>
                    <a:gd name="connsiteX689" fmla="*/ 17447 w 826917"/>
                    <a:gd name="connsiteY689" fmla="*/ 431713 h 1018000"/>
                    <a:gd name="connsiteX690" fmla="*/ 15268 w 826917"/>
                    <a:gd name="connsiteY690" fmla="*/ 436891 h 1018000"/>
                    <a:gd name="connsiteX691" fmla="*/ 20566 w 826917"/>
                    <a:gd name="connsiteY691" fmla="*/ 436556 h 1018000"/>
                    <a:gd name="connsiteX692" fmla="*/ 16609 w 826917"/>
                    <a:gd name="connsiteY692" fmla="*/ 438399 h 1018000"/>
                    <a:gd name="connsiteX693" fmla="*/ 11071 w 826917"/>
                    <a:gd name="connsiteY693" fmla="*/ 440075 h 1018000"/>
                    <a:gd name="connsiteX694" fmla="*/ 9284 w 826917"/>
                    <a:gd name="connsiteY694" fmla="*/ 444886 h 1018000"/>
                    <a:gd name="connsiteX695" fmla="*/ 17192 w 826917"/>
                    <a:gd name="connsiteY695" fmla="*/ 443458 h 1018000"/>
                    <a:gd name="connsiteX696" fmla="*/ 13696 w 826917"/>
                    <a:gd name="connsiteY696" fmla="*/ 445716 h 1018000"/>
                    <a:gd name="connsiteX697" fmla="*/ 7712 w 826917"/>
                    <a:gd name="connsiteY697" fmla="*/ 452403 h 1018000"/>
                    <a:gd name="connsiteX698" fmla="*/ 7489 w 826917"/>
                    <a:gd name="connsiteY698" fmla="*/ 456815 h 1018000"/>
                    <a:gd name="connsiteX699" fmla="*/ 12133 w 826917"/>
                    <a:gd name="connsiteY699" fmla="*/ 459145 h 1018000"/>
                    <a:gd name="connsiteX700" fmla="*/ 15085 w 826917"/>
                    <a:gd name="connsiteY700" fmla="*/ 462624 h 1018000"/>
                    <a:gd name="connsiteX701" fmla="*/ 23655 w 826917"/>
                    <a:gd name="connsiteY701" fmla="*/ 472486 h 1018000"/>
                    <a:gd name="connsiteX702" fmla="*/ 32846 w 826917"/>
                    <a:gd name="connsiteY702" fmla="*/ 478039 h 1018000"/>
                    <a:gd name="connsiteX703" fmla="*/ 39413 w 826917"/>
                    <a:gd name="connsiteY703" fmla="*/ 479292 h 1018000"/>
                    <a:gd name="connsiteX704" fmla="*/ 48206 w 826917"/>
                    <a:gd name="connsiteY704" fmla="*/ 481382 h 1018000"/>
                    <a:gd name="connsiteX705" fmla="*/ 60214 w 826917"/>
                    <a:gd name="connsiteY705" fmla="*/ 474808 h 1018000"/>
                    <a:gd name="connsiteX706" fmla="*/ 67316 w 826917"/>
                    <a:gd name="connsiteY706" fmla="*/ 474457 h 1018000"/>
                    <a:gd name="connsiteX707" fmla="*/ 67347 w 826917"/>
                    <a:gd name="connsiteY707" fmla="*/ 470451 h 1018000"/>
                    <a:gd name="connsiteX708" fmla="*/ 65943 w 826917"/>
                    <a:gd name="connsiteY708" fmla="*/ 479292 h 1018000"/>
                    <a:gd name="connsiteX709" fmla="*/ 63150 w 826917"/>
                    <a:gd name="connsiteY709" fmla="*/ 486002 h 1018000"/>
                    <a:gd name="connsiteX710" fmla="*/ 58794 w 826917"/>
                    <a:gd name="connsiteY710" fmla="*/ 487112 h 1018000"/>
                    <a:gd name="connsiteX711" fmla="*/ 55467 w 826917"/>
                    <a:gd name="connsiteY711" fmla="*/ 489378 h 1018000"/>
                    <a:gd name="connsiteX712" fmla="*/ 52140 w 826917"/>
                    <a:gd name="connsiteY712" fmla="*/ 492697 h 1018000"/>
                    <a:gd name="connsiteX713" fmla="*/ 45988 w 826917"/>
                    <a:gd name="connsiteY713" fmla="*/ 494668 h 1018000"/>
                    <a:gd name="connsiteX714" fmla="*/ 38791 w 826917"/>
                    <a:gd name="connsiteY714" fmla="*/ 495154 h 1018000"/>
                    <a:gd name="connsiteX715" fmla="*/ 33660 w 826917"/>
                    <a:gd name="connsiteY715" fmla="*/ 495585 h 1018000"/>
                    <a:gd name="connsiteX716" fmla="*/ 30221 w 826917"/>
                    <a:gd name="connsiteY716" fmla="*/ 492737 h 1018000"/>
                    <a:gd name="connsiteX717" fmla="*/ 29359 w 826917"/>
                    <a:gd name="connsiteY717" fmla="*/ 499447 h 1018000"/>
                    <a:gd name="connsiteX718" fmla="*/ 35216 w 826917"/>
                    <a:gd name="connsiteY718" fmla="*/ 505910 h 1018000"/>
                    <a:gd name="connsiteX719" fmla="*/ 42509 w 826917"/>
                    <a:gd name="connsiteY719" fmla="*/ 512644 h 1018000"/>
                    <a:gd name="connsiteX720" fmla="*/ 50488 w 826917"/>
                    <a:gd name="connsiteY720" fmla="*/ 519395 h 1018000"/>
                    <a:gd name="connsiteX721" fmla="*/ 56656 w 826917"/>
                    <a:gd name="connsiteY721" fmla="*/ 525826 h 1018000"/>
                    <a:gd name="connsiteX722" fmla="*/ 62991 w 826917"/>
                    <a:gd name="connsiteY722" fmla="*/ 532975 h 1018000"/>
                    <a:gd name="connsiteX723" fmla="*/ 70268 w 826917"/>
                    <a:gd name="connsiteY723" fmla="*/ 539725 h 1018000"/>
                    <a:gd name="connsiteX724" fmla="*/ 81854 w 826917"/>
                    <a:gd name="connsiteY724" fmla="*/ 546372 h 1018000"/>
                    <a:gd name="connsiteX725" fmla="*/ 89362 w 826917"/>
                    <a:gd name="connsiteY725" fmla="*/ 549923 h 1018000"/>
                    <a:gd name="connsiteX726" fmla="*/ 100086 w 826917"/>
                    <a:gd name="connsiteY726" fmla="*/ 546619 h 1018000"/>
                    <a:gd name="connsiteX727" fmla="*/ 113132 w 826917"/>
                    <a:gd name="connsiteY727" fmla="*/ 539765 h 1018000"/>
                    <a:gd name="connsiteX728" fmla="*/ 125084 w 826917"/>
                    <a:gd name="connsiteY728" fmla="*/ 533039 h 1018000"/>
                    <a:gd name="connsiteX729" fmla="*/ 123528 w 826917"/>
                    <a:gd name="connsiteY729" fmla="*/ 528850 h 1018000"/>
                    <a:gd name="connsiteX730" fmla="*/ 128635 w 826917"/>
                    <a:gd name="connsiteY730" fmla="*/ 519626 h 1018000"/>
                    <a:gd name="connsiteX731" fmla="*/ 127071 w 826917"/>
                    <a:gd name="connsiteY731" fmla="*/ 514823 h 1018000"/>
                    <a:gd name="connsiteX732" fmla="*/ 125858 w 826917"/>
                    <a:gd name="connsiteY732" fmla="*/ 506181 h 1018000"/>
                    <a:gd name="connsiteX733" fmla="*/ 127310 w 826917"/>
                    <a:gd name="connsiteY733" fmla="*/ 502136 h 1018000"/>
                    <a:gd name="connsiteX734" fmla="*/ 127542 w 826917"/>
                    <a:gd name="connsiteY734" fmla="*/ 495881 h 1018000"/>
                    <a:gd name="connsiteX735" fmla="*/ 133949 w 826917"/>
                    <a:gd name="connsiteY735" fmla="*/ 494532 h 1018000"/>
                    <a:gd name="connsiteX736" fmla="*/ 139973 w 826917"/>
                    <a:gd name="connsiteY736" fmla="*/ 498386 h 1018000"/>
                    <a:gd name="connsiteX737" fmla="*/ 134994 w 826917"/>
                    <a:gd name="connsiteY737" fmla="*/ 499447 h 1018000"/>
                    <a:gd name="connsiteX738" fmla="*/ 134037 w 826917"/>
                    <a:gd name="connsiteY738" fmla="*/ 506126 h 1018000"/>
                    <a:gd name="connsiteX739" fmla="*/ 139366 w 826917"/>
                    <a:gd name="connsiteY739" fmla="*/ 507171 h 1018000"/>
                    <a:gd name="connsiteX740" fmla="*/ 135680 w 826917"/>
                    <a:gd name="connsiteY740" fmla="*/ 512397 h 1018000"/>
                    <a:gd name="connsiteX741" fmla="*/ 136111 w 826917"/>
                    <a:gd name="connsiteY741" fmla="*/ 517624 h 1018000"/>
                    <a:gd name="connsiteX742" fmla="*/ 150625 w 826917"/>
                    <a:gd name="connsiteY742" fmla="*/ 515836 h 1018000"/>
                    <a:gd name="connsiteX743" fmla="*/ 144409 w 826917"/>
                    <a:gd name="connsiteY743" fmla="*/ 517695 h 1018000"/>
                    <a:gd name="connsiteX744" fmla="*/ 139981 w 826917"/>
                    <a:gd name="connsiteY744" fmla="*/ 524868 h 1018000"/>
                    <a:gd name="connsiteX745" fmla="*/ 142862 w 826917"/>
                    <a:gd name="connsiteY745" fmla="*/ 528762 h 1018000"/>
                    <a:gd name="connsiteX746" fmla="*/ 140587 w 826917"/>
                    <a:gd name="connsiteY746" fmla="*/ 532951 h 1018000"/>
                    <a:gd name="connsiteX747" fmla="*/ 141705 w 826917"/>
                    <a:gd name="connsiteY747" fmla="*/ 537188 h 1018000"/>
                    <a:gd name="connsiteX748" fmla="*/ 148359 w 826917"/>
                    <a:gd name="connsiteY748" fmla="*/ 546404 h 1018000"/>
                    <a:gd name="connsiteX749" fmla="*/ 150250 w 826917"/>
                    <a:gd name="connsiteY749" fmla="*/ 552149 h 1018000"/>
                    <a:gd name="connsiteX750" fmla="*/ 150825 w 826917"/>
                    <a:gd name="connsiteY750" fmla="*/ 556617 h 1018000"/>
                    <a:gd name="connsiteX751" fmla="*/ 147872 w 826917"/>
                    <a:gd name="connsiteY751" fmla="*/ 566615 h 1018000"/>
                    <a:gd name="connsiteX752" fmla="*/ 147800 w 826917"/>
                    <a:gd name="connsiteY752" fmla="*/ 573134 h 1018000"/>
                    <a:gd name="connsiteX753" fmla="*/ 146348 w 826917"/>
                    <a:gd name="connsiteY753" fmla="*/ 578065 h 1018000"/>
                    <a:gd name="connsiteX754" fmla="*/ 147553 w 826917"/>
                    <a:gd name="connsiteY754" fmla="*/ 582940 h 1018000"/>
                    <a:gd name="connsiteX755" fmla="*/ 150457 w 826917"/>
                    <a:gd name="connsiteY755" fmla="*/ 591526 h 1018000"/>
                    <a:gd name="connsiteX756" fmla="*/ 152532 w 826917"/>
                    <a:gd name="connsiteY756" fmla="*/ 595834 h 1018000"/>
                    <a:gd name="connsiteX757" fmla="*/ 154048 w 826917"/>
                    <a:gd name="connsiteY757" fmla="*/ 606079 h 1018000"/>
                    <a:gd name="connsiteX758" fmla="*/ 154312 w 826917"/>
                    <a:gd name="connsiteY758" fmla="*/ 610492 h 1018000"/>
                    <a:gd name="connsiteX759" fmla="*/ 156123 w 826917"/>
                    <a:gd name="connsiteY759" fmla="*/ 606646 h 1018000"/>
                    <a:gd name="connsiteX760" fmla="*/ 159011 w 826917"/>
                    <a:gd name="connsiteY760" fmla="*/ 610228 h 1018000"/>
                    <a:gd name="connsiteX761" fmla="*/ 156913 w 826917"/>
                    <a:gd name="connsiteY761" fmla="*/ 613651 h 1018000"/>
                    <a:gd name="connsiteX762" fmla="*/ 156960 w 826917"/>
                    <a:gd name="connsiteY762" fmla="*/ 619676 h 1018000"/>
                    <a:gd name="connsiteX763" fmla="*/ 158756 w 826917"/>
                    <a:gd name="connsiteY763" fmla="*/ 625899 h 1018000"/>
                    <a:gd name="connsiteX764" fmla="*/ 161867 w 826917"/>
                    <a:gd name="connsiteY764" fmla="*/ 631317 h 1018000"/>
                    <a:gd name="connsiteX765" fmla="*/ 164253 w 826917"/>
                    <a:gd name="connsiteY765" fmla="*/ 639081 h 1018000"/>
                    <a:gd name="connsiteX766" fmla="*/ 167860 w 826917"/>
                    <a:gd name="connsiteY766" fmla="*/ 651743 h 1018000"/>
                    <a:gd name="connsiteX767" fmla="*/ 170996 w 826917"/>
                    <a:gd name="connsiteY767" fmla="*/ 659339 h 1018000"/>
                    <a:gd name="connsiteX768" fmla="*/ 172512 w 826917"/>
                    <a:gd name="connsiteY768" fmla="*/ 663401 h 1018000"/>
                    <a:gd name="connsiteX769" fmla="*/ 174802 w 826917"/>
                    <a:gd name="connsiteY769" fmla="*/ 671492 h 1018000"/>
                    <a:gd name="connsiteX770" fmla="*/ 176517 w 826917"/>
                    <a:gd name="connsiteY770" fmla="*/ 680771 h 1018000"/>
                    <a:gd name="connsiteX771" fmla="*/ 178065 w 826917"/>
                    <a:gd name="connsiteY771" fmla="*/ 687665 h 1018000"/>
                    <a:gd name="connsiteX772" fmla="*/ 179398 w 826917"/>
                    <a:gd name="connsiteY772" fmla="*/ 694240 h 1018000"/>
                    <a:gd name="connsiteX773" fmla="*/ 181911 w 826917"/>
                    <a:gd name="connsiteY773" fmla="*/ 700926 h 1018000"/>
                    <a:gd name="connsiteX774" fmla="*/ 184441 w 826917"/>
                    <a:gd name="connsiteY774" fmla="*/ 707637 h 1018000"/>
                    <a:gd name="connsiteX775" fmla="*/ 189994 w 826917"/>
                    <a:gd name="connsiteY775" fmla="*/ 714323 h 1018000"/>
                    <a:gd name="connsiteX776" fmla="*/ 193720 w 826917"/>
                    <a:gd name="connsiteY776" fmla="*/ 720044 h 1018000"/>
                    <a:gd name="connsiteX777" fmla="*/ 194374 w 826917"/>
                    <a:gd name="connsiteY777" fmla="*/ 724648 h 1018000"/>
                    <a:gd name="connsiteX778" fmla="*/ 198053 w 826917"/>
                    <a:gd name="connsiteY778" fmla="*/ 727816 h 1018000"/>
                    <a:gd name="connsiteX779" fmla="*/ 200343 w 826917"/>
                    <a:gd name="connsiteY779" fmla="*/ 734382 h 1018000"/>
                    <a:gd name="connsiteX780" fmla="*/ 200239 w 826917"/>
                    <a:gd name="connsiteY780" fmla="*/ 738452 h 1018000"/>
                    <a:gd name="connsiteX781" fmla="*/ 203861 w 826917"/>
                    <a:gd name="connsiteY781" fmla="*/ 741260 h 1018000"/>
                    <a:gd name="connsiteX782" fmla="*/ 207005 w 826917"/>
                    <a:gd name="connsiteY782" fmla="*/ 747971 h 1018000"/>
                    <a:gd name="connsiteX783" fmla="*/ 210708 w 826917"/>
                    <a:gd name="connsiteY783" fmla="*/ 749726 h 1018000"/>
                    <a:gd name="connsiteX784" fmla="*/ 212096 w 826917"/>
                    <a:gd name="connsiteY784" fmla="*/ 753724 h 1018000"/>
                    <a:gd name="connsiteX785" fmla="*/ 217402 w 826917"/>
                    <a:gd name="connsiteY785" fmla="*/ 759357 h 1018000"/>
                    <a:gd name="connsiteX786" fmla="*/ 218814 w 826917"/>
                    <a:gd name="connsiteY786" fmla="*/ 768094 h 1018000"/>
                    <a:gd name="connsiteX787" fmla="*/ 220785 w 826917"/>
                    <a:gd name="connsiteY787" fmla="*/ 774852 h 1018000"/>
                    <a:gd name="connsiteX788" fmla="*/ 224591 w 826917"/>
                    <a:gd name="connsiteY788" fmla="*/ 781555 h 1018000"/>
                    <a:gd name="connsiteX789" fmla="*/ 226338 w 826917"/>
                    <a:gd name="connsiteY789" fmla="*/ 787116 h 1018000"/>
                    <a:gd name="connsiteX790" fmla="*/ 229115 w 826917"/>
                    <a:gd name="connsiteY790" fmla="*/ 794960 h 1018000"/>
                    <a:gd name="connsiteX791" fmla="*/ 231525 w 826917"/>
                    <a:gd name="connsiteY791" fmla="*/ 808420 h 1018000"/>
                    <a:gd name="connsiteX792" fmla="*/ 232937 w 826917"/>
                    <a:gd name="connsiteY792" fmla="*/ 813702 h 1018000"/>
                    <a:gd name="connsiteX793" fmla="*/ 236759 w 826917"/>
                    <a:gd name="connsiteY793" fmla="*/ 821873 h 1018000"/>
                    <a:gd name="connsiteX794" fmla="*/ 243438 w 826917"/>
                    <a:gd name="connsiteY794" fmla="*/ 835270 h 1018000"/>
                    <a:gd name="connsiteX795" fmla="*/ 246294 w 826917"/>
                    <a:gd name="connsiteY795" fmla="*/ 841860 h 1018000"/>
                    <a:gd name="connsiteX796" fmla="*/ 253802 w 826917"/>
                    <a:gd name="connsiteY796" fmla="*/ 848698 h 1018000"/>
                    <a:gd name="connsiteX797" fmla="*/ 257257 w 826917"/>
                    <a:gd name="connsiteY797" fmla="*/ 852736 h 1018000"/>
                    <a:gd name="connsiteX798" fmla="*/ 262914 w 826917"/>
                    <a:gd name="connsiteY798" fmla="*/ 862159 h 1018000"/>
                    <a:gd name="connsiteX799" fmla="*/ 265077 w 826917"/>
                    <a:gd name="connsiteY799" fmla="*/ 867218 h 1018000"/>
                    <a:gd name="connsiteX800" fmla="*/ 268364 w 826917"/>
                    <a:gd name="connsiteY800" fmla="*/ 875101 h 1018000"/>
                    <a:gd name="connsiteX801" fmla="*/ 270167 w 826917"/>
                    <a:gd name="connsiteY801" fmla="*/ 881788 h 1018000"/>
                    <a:gd name="connsiteX802" fmla="*/ 273152 w 826917"/>
                    <a:gd name="connsiteY802" fmla="*/ 888897 h 1018000"/>
                    <a:gd name="connsiteX803" fmla="*/ 276766 w 826917"/>
                    <a:gd name="connsiteY803" fmla="*/ 895759 h 1018000"/>
                    <a:gd name="connsiteX804" fmla="*/ 281450 w 826917"/>
                    <a:gd name="connsiteY804" fmla="*/ 909028 h 1018000"/>
                    <a:gd name="connsiteX805" fmla="*/ 283540 w 826917"/>
                    <a:gd name="connsiteY805" fmla="*/ 915683 h 1018000"/>
                    <a:gd name="connsiteX806" fmla="*/ 284442 w 826917"/>
                    <a:gd name="connsiteY806" fmla="*/ 921715 h 1018000"/>
                    <a:gd name="connsiteX807" fmla="*/ 286174 w 826917"/>
                    <a:gd name="connsiteY807" fmla="*/ 929207 h 1018000"/>
                    <a:gd name="connsiteX808" fmla="*/ 292150 w 826917"/>
                    <a:gd name="connsiteY808" fmla="*/ 942780 h 1018000"/>
                    <a:gd name="connsiteX809" fmla="*/ 296530 w 826917"/>
                    <a:gd name="connsiteY809" fmla="*/ 949466 h 1018000"/>
                    <a:gd name="connsiteX810" fmla="*/ 306552 w 826917"/>
                    <a:gd name="connsiteY810" fmla="*/ 962927 h 1018000"/>
                    <a:gd name="connsiteX811" fmla="*/ 314204 w 826917"/>
                    <a:gd name="connsiteY811" fmla="*/ 969621 h 1018000"/>
                    <a:gd name="connsiteX812" fmla="*/ 323842 w 826917"/>
                    <a:gd name="connsiteY812" fmla="*/ 973754 h 1018000"/>
                    <a:gd name="connsiteX813" fmla="*/ 279415 w 826917"/>
                    <a:gd name="connsiteY813" fmla="*/ 205483 h 1018000"/>
                    <a:gd name="connsiteX814" fmla="*/ 275298 w 826917"/>
                    <a:gd name="connsiteY814" fmla="*/ 203919 h 1018000"/>
                    <a:gd name="connsiteX815" fmla="*/ 270965 w 826917"/>
                    <a:gd name="connsiteY815" fmla="*/ 199068 h 1018000"/>
                    <a:gd name="connsiteX816" fmla="*/ 283460 w 826917"/>
                    <a:gd name="connsiteY816" fmla="*/ 200935 h 1018000"/>
                    <a:gd name="connsiteX817" fmla="*/ 282240 w 826917"/>
                    <a:gd name="connsiteY817" fmla="*/ 204836 h 1018000"/>
                    <a:gd name="connsiteX818" fmla="*/ 802586 w 826917"/>
                    <a:gd name="connsiteY818" fmla="*/ 976475 h 1018000"/>
                    <a:gd name="connsiteX819" fmla="*/ 802466 w 826917"/>
                    <a:gd name="connsiteY819" fmla="*/ 971544 h 1018000"/>
                    <a:gd name="connsiteX820" fmla="*/ 802586 w 826917"/>
                    <a:gd name="connsiteY820" fmla="*/ 976475 h 1018000"/>
                    <a:gd name="connsiteX821" fmla="*/ 801796 w 826917"/>
                    <a:gd name="connsiteY821" fmla="*/ 980696 h 1018000"/>
                    <a:gd name="connsiteX822" fmla="*/ 800041 w 826917"/>
                    <a:gd name="connsiteY822" fmla="*/ 976435 h 1018000"/>
                    <a:gd name="connsiteX823" fmla="*/ 798868 w 826917"/>
                    <a:gd name="connsiteY823" fmla="*/ 980249 h 1018000"/>
                    <a:gd name="connsiteX824" fmla="*/ 808442 w 826917"/>
                    <a:gd name="connsiteY824" fmla="*/ 1001769 h 1018000"/>
                    <a:gd name="connsiteX825" fmla="*/ 811379 w 826917"/>
                    <a:gd name="connsiteY825" fmla="*/ 997795 h 1018000"/>
                    <a:gd name="connsiteX826" fmla="*/ 808442 w 826917"/>
                    <a:gd name="connsiteY826" fmla="*/ 1001769 h 1018000"/>
                    <a:gd name="connsiteX827" fmla="*/ 814874 w 826917"/>
                    <a:gd name="connsiteY827" fmla="*/ 1017998 h 1018000"/>
                    <a:gd name="connsiteX828" fmla="*/ 817236 w 826917"/>
                    <a:gd name="connsiteY828" fmla="*/ 1009963 h 1018000"/>
                    <a:gd name="connsiteX829" fmla="*/ 815305 w 826917"/>
                    <a:gd name="connsiteY829" fmla="*/ 1003261 h 1018000"/>
                    <a:gd name="connsiteX830" fmla="*/ 809272 w 826917"/>
                    <a:gd name="connsiteY830" fmla="*/ 1003899 h 1018000"/>
                    <a:gd name="connsiteX831" fmla="*/ 810653 w 826917"/>
                    <a:gd name="connsiteY831" fmla="*/ 1009867 h 1018000"/>
                    <a:gd name="connsiteX832" fmla="*/ 814546 w 826917"/>
                    <a:gd name="connsiteY832" fmla="*/ 1016666 h 101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</a:cxnLst>
                  <a:rect l="l" t="t" r="r" b="b"/>
                  <a:pathLst>
                    <a:path w="826917" h="1018000">
                      <a:moveTo>
                        <a:pt x="6818" y="444033"/>
                      </a:moveTo>
                      <a:lnTo>
                        <a:pt x="7968" y="440083"/>
                      </a:lnTo>
                      <a:lnTo>
                        <a:pt x="6818" y="444033"/>
                      </a:lnTo>
                      <a:close/>
                      <a:moveTo>
                        <a:pt x="5742" y="446051"/>
                      </a:moveTo>
                      <a:lnTo>
                        <a:pt x="6954" y="441304"/>
                      </a:lnTo>
                      <a:lnTo>
                        <a:pt x="3874" y="445493"/>
                      </a:lnTo>
                      <a:close/>
                      <a:moveTo>
                        <a:pt x="1895" y="449769"/>
                      </a:moveTo>
                      <a:lnTo>
                        <a:pt x="3347" y="445780"/>
                      </a:lnTo>
                      <a:lnTo>
                        <a:pt x="6021" y="440099"/>
                      </a:lnTo>
                      <a:lnTo>
                        <a:pt x="124" y="445309"/>
                      </a:lnTo>
                      <a:lnTo>
                        <a:pt x="1895" y="449769"/>
                      </a:lnTo>
                      <a:close/>
                      <a:moveTo>
                        <a:pt x="3986" y="453296"/>
                      </a:moveTo>
                      <a:lnTo>
                        <a:pt x="5933" y="446195"/>
                      </a:lnTo>
                      <a:lnTo>
                        <a:pt x="723" y="452307"/>
                      </a:lnTo>
                      <a:close/>
                      <a:moveTo>
                        <a:pt x="592003" y="509078"/>
                      </a:moveTo>
                      <a:lnTo>
                        <a:pt x="594061" y="505344"/>
                      </a:lnTo>
                      <a:lnTo>
                        <a:pt x="592003" y="509078"/>
                      </a:lnTo>
                      <a:close/>
                      <a:moveTo>
                        <a:pt x="609724" y="513307"/>
                      </a:moveTo>
                      <a:lnTo>
                        <a:pt x="609908" y="509022"/>
                      </a:lnTo>
                      <a:lnTo>
                        <a:pt x="608136" y="512860"/>
                      </a:lnTo>
                      <a:close/>
                      <a:moveTo>
                        <a:pt x="602168" y="516714"/>
                      </a:moveTo>
                      <a:lnTo>
                        <a:pt x="599766" y="513490"/>
                      </a:lnTo>
                      <a:lnTo>
                        <a:pt x="602168" y="516714"/>
                      </a:lnTo>
                      <a:close/>
                      <a:moveTo>
                        <a:pt x="594780" y="518749"/>
                      </a:moveTo>
                      <a:lnTo>
                        <a:pt x="594309" y="510043"/>
                      </a:lnTo>
                      <a:lnTo>
                        <a:pt x="592569" y="516866"/>
                      </a:lnTo>
                      <a:close/>
                      <a:moveTo>
                        <a:pt x="603612" y="519490"/>
                      </a:moveTo>
                      <a:lnTo>
                        <a:pt x="604538" y="513530"/>
                      </a:lnTo>
                      <a:lnTo>
                        <a:pt x="602726" y="509445"/>
                      </a:lnTo>
                      <a:lnTo>
                        <a:pt x="602670" y="515070"/>
                      </a:lnTo>
                      <a:lnTo>
                        <a:pt x="603612" y="519490"/>
                      </a:lnTo>
                      <a:close/>
                      <a:moveTo>
                        <a:pt x="621326" y="519498"/>
                      </a:moveTo>
                      <a:lnTo>
                        <a:pt x="620775" y="512988"/>
                      </a:lnTo>
                      <a:lnTo>
                        <a:pt x="614416" y="508559"/>
                      </a:lnTo>
                      <a:lnTo>
                        <a:pt x="615597" y="512517"/>
                      </a:lnTo>
                      <a:lnTo>
                        <a:pt x="618764" y="518485"/>
                      </a:lnTo>
                      <a:close/>
                      <a:moveTo>
                        <a:pt x="613618" y="520456"/>
                      </a:moveTo>
                      <a:lnTo>
                        <a:pt x="615629" y="513993"/>
                      </a:lnTo>
                      <a:lnTo>
                        <a:pt x="615094" y="509756"/>
                      </a:lnTo>
                      <a:lnTo>
                        <a:pt x="611854" y="512876"/>
                      </a:lnTo>
                      <a:lnTo>
                        <a:pt x="612756" y="519427"/>
                      </a:lnTo>
                      <a:close/>
                      <a:moveTo>
                        <a:pt x="607466" y="521437"/>
                      </a:moveTo>
                      <a:lnTo>
                        <a:pt x="608974" y="513235"/>
                      </a:lnTo>
                      <a:lnTo>
                        <a:pt x="606876" y="519530"/>
                      </a:lnTo>
                      <a:close/>
                      <a:moveTo>
                        <a:pt x="766026" y="815665"/>
                      </a:moveTo>
                      <a:lnTo>
                        <a:pt x="766952" y="809042"/>
                      </a:lnTo>
                      <a:lnTo>
                        <a:pt x="765818" y="815107"/>
                      </a:lnTo>
                      <a:close/>
                      <a:moveTo>
                        <a:pt x="770031" y="832126"/>
                      </a:moveTo>
                      <a:lnTo>
                        <a:pt x="774013" y="830578"/>
                      </a:lnTo>
                      <a:lnTo>
                        <a:pt x="770327" y="825663"/>
                      </a:lnTo>
                      <a:lnTo>
                        <a:pt x="774029" y="827841"/>
                      </a:lnTo>
                      <a:lnTo>
                        <a:pt x="776032" y="823891"/>
                      </a:lnTo>
                      <a:lnTo>
                        <a:pt x="774380" y="815274"/>
                      </a:lnTo>
                      <a:lnTo>
                        <a:pt x="772369" y="810886"/>
                      </a:lnTo>
                      <a:lnTo>
                        <a:pt x="772361" y="806449"/>
                      </a:lnTo>
                      <a:lnTo>
                        <a:pt x="775800" y="801742"/>
                      </a:lnTo>
                      <a:lnTo>
                        <a:pt x="772984" y="796906"/>
                      </a:lnTo>
                      <a:lnTo>
                        <a:pt x="774468" y="792686"/>
                      </a:lnTo>
                      <a:lnTo>
                        <a:pt x="774372" y="788688"/>
                      </a:lnTo>
                      <a:lnTo>
                        <a:pt x="769218" y="794920"/>
                      </a:lnTo>
                      <a:lnTo>
                        <a:pt x="770725" y="799515"/>
                      </a:lnTo>
                      <a:lnTo>
                        <a:pt x="770095" y="804590"/>
                      </a:lnTo>
                      <a:lnTo>
                        <a:pt x="769728" y="811524"/>
                      </a:lnTo>
                      <a:lnTo>
                        <a:pt x="769273" y="816559"/>
                      </a:lnTo>
                      <a:lnTo>
                        <a:pt x="770582" y="821115"/>
                      </a:lnTo>
                      <a:lnTo>
                        <a:pt x="767997" y="827195"/>
                      </a:lnTo>
                      <a:lnTo>
                        <a:pt x="770031" y="832126"/>
                      </a:lnTo>
                      <a:close/>
                      <a:moveTo>
                        <a:pt x="780380" y="839387"/>
                      </a:moveTo>
                      <a:lnTo>
                        <a:pt x="779949" y="835334"/>
                      </a:lnTo>
                      <a:lnTo>
                        <a:pt x="780380" y="839387"/>
                      </a:lnTo>
                      <a:close/>
                      <a:moveTo>
                        <a:pt x="771204" y="839993"/>
                      </a:moveTo>
                      <a:lnTo>
                        <a:pt x="772545" y="835860"/>
                      </a:lnTo>
                      <a:lnTo>
                        <a:pt x="771204" y="839993"/>
                      </a:lnTo>
                      <a:close/>
                      <a:moveTo>
                        <a:pt x="779463" y="840640"/>
                      </a:moveTo>
                      <a:lnTo>
                        <a:pt x="778713" y="836507"/>
                      </a:lnTo>
                      <a:lnTo>
                        <a:pt x="779463" y="840640"/>
                      </a:lnTo>
                      <a:close/>
                      <a:moveTo>
                        <a:pt x="779909" y="845994"/>
                      </a:moveTo>
                      <a:lnTo>
                        <a:pt x="778617" y="842028"/>
                      </a:lnTo>
                      <a:lnTo>
                        <a:pt x="779909" y="845994"/>
                      </a:lnTo>
                      <a:close/>
                      <a:moveTo>
                        <a:pt x="771236" y="859414"/>
                      </a:moveTo>
                      <a:lnTo>
                        <a:pt x="771986" y="855465"/>
                      </a:lnTo>
                      <a:lnTo>
                        <a:pt x="770167" y="851483"/>
                      </a:lnTo>
                      <a:lnTo>
                        <a:pt x="772178" y="844430"/>
                      </a:lnTo>
                      <a:lnTo>
                        <a:pt x="770350" y="848706"/>
                      </a:lnTo>
                      <a:lnTo>
                        <a:pt x="769816" y="843129"/>
                      </a:lnTo>
                      <a:lnTo>
                        <a:pt x="770702" y="836179"/>
                      </a:lnTo>
                      <a:lnTo>
                        <a:pt x="766887" y="841900"/>
                      </a:lnTo>
                      <a:lnTo>
                        <a:pt x="767382" y="847940"/>
                      </a:lnTo>
                      <a:lnTo>
                        <a:pt x="765547" y="844095"/>
                      </a:lnTo>
                      <a:lnTo>
                        <a:pt x="764438" y="848555"/>
                      </a:lnTo>
                      <a:lnTo>
                        <a:pt x="766297" y="852600"/>
                      </a:lnTo>
                      <a:lnTo>
                        <a:pt x="771236" y="859414"/>
                      </a:lnTo>
                      <a:close/>
                      <a:moveTo>
                        <a:pt x="768739" y="864290"/>
                      </a:moveTo>
                      <a:lnTo>
                        <a:pt x="769289" y="858720"/>
                      </a:lnTo>
                      <a:lnTo>
                        <a:pt x="768739" y="864290"/>
                      </a:lnTo>
                      <a:close/>
                      <a:moveTo>
                        <a:pt x="214856" y="868798"/>
                      </a:moveTo>
                      <a:lnTo>
                        <a:pt x="211226" y="863938"/>
                      </a:lnTo>
                      <a:lnTo>
                        <a:pt x="214856" y="868798"/>
                      </a:lnTo>
                      <a:close/>
                      <a:moveTo>
                        <a:pt x="768108" y="892312"/>
                      </a:moveTo>
                      <a:lnTo>
                        <a:pt x="770359" y="886783"/>
                      </a:lnTo>
                      <a:lnTo>
                        <a:pt x="768452" y="882370"/>
                      </a:lnTo>
                      <a:lnTo>
                        <a:pt x="764757" y="885075"/>
                      </a:lnTo>
                      <a:lnTo>
                        <a:pt x="765380" y="889017"/>
                      </a:lnTo>
                      <a:lnTo>
                        <a:pt x="768108" y="892312"/>
                      </a:lnTo>
                      <a:close/>
                      <a:moveTo>
                        <a:pt x="162434" y="908972"/>
                      </a:moveTo>
                      <a:lnTo>
                        <a:pt x="165227" y="905813"/>
                      </a:lnTo>
                      <a:lnTo>
                        <a:pt x="162434" y="908972"/>
                      </a:lnTo>
                      <a:close/>
                      <a:moveTo>
                        <a:pt x="778362" y="938910"/>
                      </a:moveTo>
                      <a:lnTo>
                        <a:pt x="779175" y="934465"/>
                      </a:lnTo>
                      <a:lnTo>
                        <a:pt x="778362" y="938910"/>
                      </a:lnTo>
                      <a:close/>
                      <a:moveTo>
                        <a:pt x="805674" y="962328"/>
                      </a:moveTo>
                      <a:lnTo>
                        <a:pt x="805155" y="957301"/>
                      </a:lnTo>
                      <a:lnTo>
                        <a:pt x="805674" y="962328"/>
                      </a:lnTo>
                      <a:close/>
                      <a:moveTo>
                        <a:pt x="793306" y="969908"/>
                      </a:moveTo>
                      <a:lnTo>
                        <a:pt x="791591" y="965017"/>
                      </a:lnTo>
                      <a:lnTo>
                        <a:pt x="792357" y="969565"/>
                      </a:lnTo>
                      <a:close/>
                      <a:moveTo>
                        <a:pt x="323842" y="973754"/>
                      </a:moveTo>
                      <a:lnTo>
                        <a:pt x="331071" y="969661"/>
                      </a:lnTo>
                      <a:lnTo>
                        <a:pt x="339202" y="962951"/>
                      </a:lnTo>
                      <a:lnTo>
                        <a:pt x="342777" y="949905"/>
                      </a:lnTo>
                      <a:lnTo>
                        <a:pt x="344484" y="942787"/>
                      </a:lnTo>
                      <a:lnTo>
                        <a:pt x="358647" y="935614"/>
                      </a:lnTo>
                      <a:lnTo>
                        <a:pt x="372291" y="933293"/>
                      </a:lnTo>
                      <a:lnTo>
                        <a:pt x="377533" y="936061"/>
                      </a:lnTo>
                      <a:lnTo>
                        <a:pt x="375316" y="931760"/>
                      </a:lnTo>
                      <a:lnTo>
                        <a:pt x="369419" y="933356"/>
                      </a:lnTo>
                      <a:lnTo>
                        <a:pt x="364241" y="929375"/>
                      </a:lnTo>
                      <a:lnTo>
                        <a:pt x="363514" y="922640"/>
                      </a:lnTo>
                      <a:lnTo>
                        <a:pt x="371557" y="909204"/>
                      </a:lnTo>
                      <a:lnTo>
                        <a:pt x="372451" y="902493"/>
                      </a:lnTo>
                      <a:lnTo>
                        <a:pt x="375738" y="898392"/>
                      </a:lnTo>
                      <a:lnTo>
                        <a:pt x="382456" y="898089"/>
                      </a:lnTo>
                      <a:lnTo>
                        <a:pt x="387492" y="899956"/>
                      </a:lnTo>
                      <a:lnTo>
                        <a:pt x="382441" y="898480"/>
                      </a:lnTo>
                      <a:lnTo>
                        <a:pt x="390508" y="899589"/>
                      </a:lnTo>
                      <a:lnTo>
                        <a:pt x="388369" y="882490"/>
                      </a:lnTo>
                      <a:lnTo>
                        <a:pt x="387428" y="869053"/>
                      </a:lnTo>
                      <a:lnTo>
                        <a:pt x="385824" y="862223"/>
                      </a:lnTo>
                      <a:lnTo>
                        <a:pt x="383574" y="856143"/>
                      </a:lnTo>
                      <a:lnTo>
                        <a:pt x="384196" y="848762"/>
                      </a:lnTo>
                      <a:lnTo>
                        <a:pt x="385377" y="842044"/>
                      </a:lnTo>
                      <a:lnTo>
                        <a:pt x="388258" y="835485"/>
                      </a:lnTo>
                      <a:lnTo>
                        <a:pt x="393891" y="822184"/>
                      </a:lnTo>
                      <a:lnTo>
                        <a:pt x="395295" y="816272"/>
                      </a:lnTo>
                      <a:lnTo>
                        <a:pt x="395327" y="808460"/>
                      </a:lnTo>
                      <a:lnTo>
                        <a:pt x="396228" y="801758"/>
                      </a:lnTo>
                      <a:lnTo>
                        <a:pt x="396212" y="796053"/>
                      </a:lnTo>
                      <a:lnTo>
                        <a:pt x="393116" y="788409"/>
                      </a:lnTo>
                      <a:lnTo>
                        <a:pt x="392399" y="781579"/>
                      </a:lnTo>
                      <a:lnTo>
                        <a:pt x="389446" y="774900"/>
                      </a:lnTo>
                      <a:lnTo>
                        <a:pt x="387563" y="766714"/>
                      </a:lnTo>
                      <a:lnTo>
                        <a:pt x="388696" y="761687"/>
                      </a:lnTo>
                      <a:lnTo>
                        <a:pt x="388544" y="754729"/>
                      </a:lnTo>
                      <a:lnTo>
                        <a:pt x="385289" y="748386"/>
                      </a:lnTo>
                      <a:lnTo>
                        <a:pt x="383494" y="741268"/>
                      </a:lnTo>
                      <a:lnTo>
                        <a:pt x="382752" y="734590"/>
                      </a:lnTo>
                      <a:lnTo>
                        <a:pt x="386231" y="723292"/>
                      </a:lnTo>
                      <a:lnTo>
                        <a:pt x="391465" y="714443"/>
                      </a:lnTo>
                      <a:lnTo>
                        <a:pt x="401088" y="711706"/>
                      </a:lnTo>
                      <a:lnTo>
                        <a:pt x="403761" y="717236"/>
                      </a:lnTo>
                      <a:lnTo>
                        <a:pt x="408468" y="715568"/>
                      </a:lnTo>
                      <a:lnTo>
                        <a:pt x="412259" y="707709"/>
                      </a:lnTo>
                      <a:lnTo>
                        <a:pt x="414061" y="697559"/>
                      </a:lnTo>
                      <a:lnTo>
                        <a:pt x="422759" y="694575"/>
                      </a:lnTo>
                      <a:lnTo>
                        <a:pt x="428312" y="697360"/>
                      </a:lnTo>
                      <a:lnTo>
                        <a:pt x="434648" y="694304"/>
                      </a:lnTo>
                      <a:lnTo>
                        <a:pt x="441358" y="688718"/>
                      </a:lnTo>
                      <a:lnTo>
                        <a:pt x="445300" y="687609"/>
                      </a:lnTo>
                      <a:lnTo>
                        <a:pt x="445340" y="681106"/>
                      </a:lnTo>
                      <a:lnTo>
                        <a:pt x="443775" y="674715"/>
                      </a:lnTo>
                      <a:lnTo>
                        <a:pt x="445164" y="680301"/>
                      </a:lnTo>
                      <a:lnTo>
                        <a:pt x="442268" y="674205"/>
                      </a:lnTo>
                      <a:lnTo>
                        <a:pt x="447510" y="667502"/>
                      </a:lnTo>
                      <a:lnTo>
                        <a:pt x="457205" y="660680"/>
                      </a:lnTo>
                      <a:lnTo>
                        <a:pt x="467888" y="653986"/>
                      </a:lnTo>
                      <a:lnTo>
                        <a:pt x="472524" y="647243"/>
                      </a:lnTo>
                      <a:lnTo>
                        <a:pt x="476354" y="640804"/>
                      </a:lnTo>
                      <a:lnTo>
                        <a:pt x="485458" y="633894"/>
                      </a:lnTo>
                      <a:lnTo>
                        <a:pt x="491554" y="628971"/>
                      </a:lnTo>
                      <a:lnTo>
                        <a:pt x="497387" y="621862"/>
                      </a:lnTo>
                      <a:lnTo>
                        <a:pt x="502613" y="614106"/>
                      </a:lnTo>
                      <a:lnTo>
                        <a:pt x="506299" y="607045"/>
                      </a:lnTo>
                      <a:lnTo>
                        <a:pt x="509420" y="600502"/>
                      </a:lnTo>
                      <a:lnTo>
                        <a:pt x="516218" y="593560"/>
                      </a:lnTo>
                      <a:lnTo>
                        <a:pt x="523902" y="586786"/>
                      </a:lnTo>
                      <a:lnTo>
                        <a:pt x="536883" y="580068"/>
                      </a:lnTo>
                      <a:lnTo>
                        <a:pt x="551868" y="574841"/>
                      </a:lnTo>
                      <a:lnTo>
                        <a:pt x="555993" y="566631"/>
                      </a:lnTo>
                      <a:lnTo>
                        <a:pt x="562041" y="561995"/>
                      </a:lnTo>
                      <a:lnTo>
                        <a:pt x="560422" y="555939"/>
                      </a:lnTo>
                      <a:lnTo>
                        <a:pt x="568321" y="549316"/>
                      </a:lnTo>
                      <a:lnTo>
                        <a:pt x="564052" y="549627"/>
                      </a:lnTo>
                      <a:lnTo>
                        <a:pt x="562432" y="539845"/>
                      </a:lnTo>
                      <a:lnTo>
                        <a:pt x="560039" y="533055"/>
                      </a:lnTo>
                      <a:lnTo>
                        <a:pt x="563262" y="526488"/>
                      </a:lnTo>
                      <a:lnTo>
                        <a:pt x="569693" y="521701"/>
                      </a:lnTo>
                      <a:lnTo>
                        <a:pt x="574433" y="521844"/>
                      </a:lnTo>
                      <a:lnTo>
                        <a:pt x="582994" y="518102"/>
                      </a:lnTo>
                      <a:lnTo>
                        <a:pt x="588795" y="512988"/>
                      </a:lnTo>
                      <a:lnTo>
                        <a:pt x="591077" y="506628"/>
                      </a:lnTo>
                      <a:lnTo>
                        <a:pt x="595138" y="502607"/>
                      </a:lnTo>
                      <a:lnTo>
                        <a:pt x="594644" y="507554"/>
                      </a:lnTo>
                      <a:lnTo>
                        <a:pt x="597077" y="512828"/>
                      </a:lnTo>
                      <a:lnTo>
                        <a:pt x="598984" y="519570"/>
                      </a:lnTo>
                      <a:lnTo>
                        <a:pt x="598354" y="512988"/>
                      </a:lnTo>
                      <a:lnTo>
                        <a:pt x="602399" y="512916"/>
                      </a:lnTo>
                      <a:lnTo>
                        <a:pt x="607083" y="512309"/>
                      </a:lnTo>
                      <a:lnTo>
                        <a:pt x="608320" y="500580"/>
                      </a:lnTo>
                      <a:lnTo>
                        <a:pt x="609309" y="505352"/>
                      </a:lnTo>
                      <a:lnTo>
                        <a:pt x="612533" y="500612"/>
                      </a:lnTo>
                      <a:lnTo>
                        <a:pt x="611934" y="508743"/>
                      </a:lnTo>
                      <a:lnTo>
                        <a:pt x="620592" y="509445"/>
                      </a:lnTo>
                      <a:lnTo>
                        <a:pt x="620464" y="499527"/>
                      </a:lnTo>
                      <a:lnTo>
                        <a:pt x="616817" y="492737"/>
                      </a:lnTo>
                      <a:lnTo>
                        <a:pt x="614982" y="486066"/>
                      </a:lnTo>
                      <a:lnTo>
                        <a:pt x="613323" y="480361"/>
                      </a:lnTo>
                      <a:lnTo>
                        <a:pt x="610450" y="472630"/>
                      </a:lnTo>
                      <a:lnTo>
                        <a:pt x="613163" y="465935"/>
                      </a:lnTo>
                      <a:lnTo>
                        <a:pt x="607673" y="464108"/>
                      </a:lnTo>
                      <a:lnTo>
                        <a:pt x="605304" y="459225"/>
                      </a:lnTo>
                      <a:lnTo>
                        <a:pt x="600987" y="452451"/>
                      </a:lnTo>
                      <a:lnTo>
                        <a:pt x="598450" y="445716"/>
                      </a:lnTo>
                      <a:lnTo>
                        <a:pt x="602200" y="441814"/>
                      </a:lnTo>
                      <a:lnTo>
                        <a:pt x="600078" y="435040"/>
                      </a:lnTo>
                      <a:lnTo>
                        <a:pt x="599279" y="428537"/>
                      </a:lnTo>
                      <a:lnTo>
                        <a:pt x="594955" y="428952"/>
                      </a:lnTo>
                      <a:lnTo>
                        <a:pt x="587686" y="425776"/>
                      </a:lnTo>
                      <a:lnTo>
                        <a:pt x="579284" y="418883"/>
                      </a:lnTo>
                      <a:lnTo>
                        <a:pt x="579468" y="412204"/>
                      </a:lnTo>
                      <a:lnTo>
                        <a:pt x="579779" y="407776"/>
                      </a:lnTo>
                      <a:lnTo>
                        <a:pt x="583816" y="409571"/>
                      </a:lnTo>
                      <a:lnTo>
                        <a:pt x="587391" y="405589"/>
                      </a:lnTo>
                      <a:lnTo>
                        <a:pt x="587136" y="399254"/>
                      </a:lnTo>
                      <a:lnTo>
                        <a:pt x="591588" y="398767"/>
                      </a:lnTo>
                      <a:lnTo>
                        <a:pt x="598338" y="398879"/>
                      </a:lnTo>
                      <a:lnTo>
                        <a:pt x="602759" y="395440"/>
                      </a:lnTo>
                      <a:lnTo>
                        <a:pt x="597125" y="392041"/>
                      </a:lnTo>
                      <a:lnTo>
                        <a:pt x="593981" y="387964"/>
                      </a:lnTo>
                      <a:lnTo>
                        <a:pt x="587646" y="388275"/>
                      </a:lnTo>
                      <a:lnTo>
                        <a:pt x="584534" y="385315"/>
                      </a:lnTo>
                      <a:lnTo>
                        <a:pt x="577880" y="378572"/>
                      </a:lnTo>
                      <a:lnTo>
                        <a:pt x="573116" y="378660"/>
                      </a:lnTo>
                      <a:lnTo>
                        <a:pt x="571808" y="374296"/>
                      </a:lnTo>
                      <a:lnTo>
                        <a:pt x="572717" y="366875"/>
                      </a:lnTo>
                      <a:lnTo>
                        <a:pt x="577217" y="364354"/>
                      </a:lnTo>
                      <a:lnTo>
                        <a:pt x="580624" y="358641"/>
                      </a:lnTo>
                      <a:lnTo>
                        <a:pt x="575797" y="355537"/>
                      </a:lnTo>
                      <a:lnTo>
                        <a:pt x="576476" y="350925"/>
                      </a:lnTo>
                      <a:lnTo>
                        <a:pt x="585827" y="358354"/>
                      </a:lnTo>
                      <a:lnTo>
                        <a:pt x="586234" y="362862"/>
                      </a:lnTo>
                      <a:lnTo>
                        <a:pt x="590383" y="361872"/>
                      </a:lnTo>
                      <a:lnTo>
                        <a:pt x="597388" y="363723"/>
                      </a:lnTo>
                      <a:lnTo>
                        <a:pt x="592418" y="358393"/>
                      </a:lnTo>
                      <a:lnTo>
                        <a:pt x="597708" y="358561"/>
                      </a:lnTo>
                      <a:lnTo>
                        <a:pt x="601346" y="367138"/>
                      </a:lnTo>
                      <a:lnTo>
                        <a:pt x="610961" y="371726"/>
                      </a:lnTo>
                      <a:lnTo>
                        <a:pt x="614863" y="369604"/>
                      </a:lnTo>
                      <a:lnTo>
                        <a:pt x="615278" y="365255"/>
                      </a:lnTo>
                      <a:lnTo>
                        <a:pt x="621509" y="371407"/>
                      </a:lnTo>
                      <a:lnTo>
                        <a:pt x="623257" y="378381"/>
                      </a:lnTo>
                      <a:lnTo>
                        <a:pt x="626113" y="384748"/>
                      </a:lnTo>
                      <a:lnTo>
                        <a:pt x="625954" y="391961"/>
                      </a:lnTo>
                      <a:lnTo>
                        <a:pt x="631906" y="396110"/>
                      </a:lnTo>
                      <a:lnTo>
                        <a:pt x="639686" y="398672"/>
                      </a:lnTo>
                      <a:lnTo>
                        <a:pt x="645949" y="400603"/>
                      </a:lnTo>
                      <a:lnTo>
                        <a:pt x="651766" y="398943"/>
                      </a:lnTo>
                      <a:lnTo>
                        <a:pt x="659410" y="399988"/>
                      </a:lnTo>
                      <a:lnTo>
                        <a:pt x="664389" y="398688"/>
                      </a:lnTo>
                      <a:lnTo>
                        <a:pt x="669974" y="398672"/>
                      </a:lnTo>
                      <a:lnTo>
                        <a:pt x="676062" y="400858"/>
                      </a:lnTo>
                      <a:lnTo>
                        <a:pt x="681152" y="401257"/>
                      </a:lnTo>
                      <a:lnTo>
                        <a:pt x="693002" y="399118"/>
                      </a:lnTo>
                      <a:lnTo>
                        <a:pt x="704683" y="404417"/>
                      </a:lnTo>
                      <a:lnTo>
                        <a:pt x="707699" y="409842"/>
                      </a:lnTo>
                      <a:lnTo>
                        <a:pt x="700063" y="408637"/>
                      </a:lnTo>
                      <a:lnTo>
                        <a:pt x="700949" y="418667"/>
                      </a:lnTo>
                      <a:lnTo>
                        <a:pt x="700422" y="424835"/>
                      </a:lnTo>
                      <a:lnTo>
                        <a:pt x="694837" y="426143"/>
                      </a:lnTo>
                      <a:lnTo>
                        <a:pt x="693783" y="434442"/>
                      </a:lnTo>
                      <a:lnTo>
                        <a:pt x="689307" y="431825"/>
                      </a:lnTo>
                      <a:lnTo>
                        <a:pt x="685549" y="436285"/>
                      </a:lnTo>
                      <a:lnTo>
                        <a:pt x="678871" y="435471"/>
                      </a:lnTo>
                      <a:lnTo>
                        <a:pt x="676636" y="439668"/>
                      </a:lnTo>
                      <a:lnTo>
                        <a:pt x="676086" y="445684"/>
                      </a:lnTo>
                      <a:lnTo>
                        <a:pt x="676046" y="450767"/>
                      </a:lnTo>
                      <a:lnTo>
                        <a:pt x="679054" y="458044"/>
                      </a:lnTo>
                      <a:lnTo>
                        <a:pt x="681807" y="465760"/>
                      </a:lnTo>
                      <a:lnTo>
                        <a:pt x="683754" y="470068"/>
                      </a:lnTo>
                      <a:lnTo>
                        <a:pt x="683547" y="466023"/>
                      </a:lnTo>
                      <a:lnTo>
                        <a:pt x="689307" y="472454"/>
                      </a:lnTo>
                      <a:lnTo>
                        <a:pt x="694629" y="472773"/>
                      </a:lnTo>
                      <a:lnTo>
                        <a:pt x="697302" y="469366"/>
                      </a:lnTo>
                      <a:lnTo>
                        <a:pt x="695994" y="459241"/>
                      </a:lnTo>
                      <a:lnTo>
                        <a:pt x="699552" y="456384"/>
                      </a:lnTo>
                      <a:lnTo>
                        <a:pt x="697382" y="449474"/>
                      </a:lnTo>
                      <a:lnTo>
                        <a:pt x="701707" y="450791"/>
                      </a:lnTo>
                      <a:lnTo>
                        <a:pt x="705776" y="450695"/>
                      </a:lnTo>
                      <a:lnTo>
                        <a:pt x="713348" y="464579"/>
                      </a:lnTo>
                      <a:lnTo>
                        <a:pt x="714106" y="472398"/>
                      </a:lnTo>
                      <a:lnTo>
                        <a:pt x="716372" y="476188"/>
                      </a:lnTo>
                      <a:lnTo>
                        <a:pt x="720362" y="485683"/>
                      </a:lnTo>
                      <a:lnTo>
                        <a:pt x="722181" y="492697"/>
                      </a:lnTo>
                      <a:lnTo>
                        <a:pt x="724351" y="499232"/>
                      </a:lnTo>
                      <a:lnTo>
                        <a:pt x="725692" y="506110"/>
                      </a:lnTo>
                      <a:lnTo>
                        <a:pt x="727415" y="501011"/>
                      </a:lnTo>
                      <a:lnTo>
                        <a:pt x="734078" y="506166"/>
                      </a:lnTo>
                      <a:lnTo>
                        <a:pt x="736918" y="502559"/>
                      </a:lnTo>
                      <a:lnTo>
                        <a:pt x="739400" y="499335"/>
                      </a:lnTo>
                      <a:lnTo>
                        <a:pt x="740541" y="492761"/>
                      </a:lnTo>
                      <a:lnTo>
                        <a:pt x="738354" y="489378"/>
                      </a:lnTo>
                      <a:lnTo>
                        <a:pt x="735905" y="479340"/>
                      </a:lnTo>
                      <a:lnTo>
                        <a:pt x="737293" y="475526"/>
                      </a:lnTo>
                      <a:lnTo>
                        <a:pt x="735650" y="470619"/>
                      </a:lnTo>
                      <a:lnTo>
                        <a:pt x="741147" y="471919"/>
                      </a:lnTo>
                      <a:lnTo>
                        <a:pt x="742192" y="465887"/>
                      </a:lnTo>
                      <a:lnTo>
                        <a:pt x="741570" y="460501"/>
                      </a:lnTo>
                      <a:lnTo>
                        <a:pt x="741331" y="449506"/>
                      </a:lnTo>
                      <a:lnTo>
                        <a:pt x="739783" y="445724"/>
                      </a:lnTo>
                      <a:lnTo>
                        <a:pt x="736631" y="439006"/>
                      </a:lnTo>
                      <a:lnTo>
                        <a:pt x="742400" y="440737"/>
                      </a:lnTo>
                      <a:lnTo>
                        <a:pt x="749182" y="438934"/>
                      </a:lnTo>
                      <a:lnTo>
                        <a:pt x="753371" y="440618"/>
                      </a:lnTo>
                      <a:lnTo>
                        <a:pt x="760792" y="444464"/>
                      </a:lnTo>
                      <a:lnTo>
                        <a:pt x="762308" y="439189"/>
                      </a:lnTo>
                      <a:lnTo>
                        <a:pt x="763481" y="432551"/>
                      </a:lnTo>
                      <a:lnTo>
                        <a:pt x="765076" y="425609"/>
                      </a:lnTo>
                      <a:lnTo>
                        <a:pt x="767933" y="419018"/>
                      </a:lnTo>
                      <a:lnTo>
                        <a:pt x="768763" y="415068"/>
                      </a:lnTo>
                      <a:lnTo>
                        <a:pt x="772210" y="405613"/>
                      </a:lnTo>
                      <a:lnTo>
                        <a:pt x="771651" y="400930"/>
                      </a:lnTo>
                      <a:lnTo>
                        <a:pt x="766856" y="398831"/>
                      </a:lnTo>
                      <a:lnTo>
                        <a:pt x="766704" y="392129"/>
                      </a:lnTo>
                      <a:lnTo>
                        <a:pt x="771005" y="388770"/>
                      </a:lnTo>
                      <a:lnTo>
                        <a:pt x="775848" y="378604"/>
                      </a:lnTo>
                      <a:lnTo>
                        <a:pt x="774205" y="374008"/>
                      </a:lnTo>
                      <a:lnTo>
                        <a:pt x="777691" y="369285"/>
                      </a:lnTo>
                      <a:lnTo>
                        <a:pt x="775226" y="365112"/>
                      </a:lnTo>
                      <a:lnTo>
                        <a:pt x="772760" y="358425"/>
                      </a:lnTo>
                      <a:lnTo>
                        <a:pt x="772744" y="351763"/>
                      </a:lnTo>
                      <a:lnTo>
                        <a:pt x="776861" y="349967"/>
                      </a:lnTo>
                      <a:lnTo>
                        <a:pt x="781489" y="345012"/>
                      </a:lnTo>
                      <a:lnTo>
                        <a:pt x="785846" y="341446"/>
                      </a:lnTo>
                      <a:lnTo>
                        <a:pt x="788647" y="338294"/>
                      </a:lnTo>
                      <a:lnTo>
                        <a:pt x="792604" y="336475"/>
                      </a:lnTo>
                      <a:lnTo>
                        <a:pt x="794679" y="331552"/>
                      </a:lnTo>
                      <a:lnTo>
                        <a:pt x="801405" y="328360"/>
                      </a:lnTo>
                      <a:lnTo>
                        <a:pt x="807716" y="328528"/>
                      </a:lnTo>
                      <a:lnTo>
                        <a:pt x="815313" y="326645"/>
                      </a:lnTo>
                      <a:lnTo>
                        <a:pt x="818751" y="330610"/>
                      </a:lnTo>
                      <a:lnTo>
                        <a:pt x="827042" y="335150"/>
                      </a:lnTo>
                      <a:lnTo>
                        <a:pt x="819805" y="325065"/>
                      </a:lnTo>
                      <a:lnTo>
                        <a:pt x="816326" y="318602"/>
                      </a:lnTo>
                      <a:lnTo>
                        <a:pt x="819414" y="313240"/>
                      </a:lnTo>
                      <a:lnTo>
                        <a:pt x="825869" y="307686"/>
                      </a:lnTo>
                      <a:lnTo>
                        <a:pt x="826627" y="302739"/>
                      </a:lnTo>
                      <a:lnTo>
                        <a:pt x="825127" y="298710"/>
                      </a:lnTo>
                      <a:lnTo>
                        <a:pt x="822294" y="295646"/>
                      </a:lnTo>
                      <a:lnTo>
                        <a:pt x="816086" y="292478"/>
                      </a:lnTo>
                      <a:lnTo>
                        <a:pt x="806265" y="291289"/>
                      </a:lnTo>
                      <a:lnTo>
                        <a:pt x="797312" y="290763"/>
                      </a:lnTo>
                      <a:lnTo>
                        <a:pt x="792939" y="291234"/>
                      </a:lnTo>
                      <a:lnTo>
                        <a:pt x="792588" y="287013"/>
                      </a:lnTo>
                      <a:lnTo>
                        <a:pt x="796705" y="283390"/>
                      </a:lnTo>
                      <a:lnTo>
                        <a:pt x="798820" y="278012"/>
                      </a:lnTo>
                      <a:lnTo>
                        <a:pt x="793554" y="271398"/>
                      </a:lnTo>
                      <a:lnTo>
                        <a:pt x="788423" y="271094"/>
                      </a:lnTo>
                      <a:lnTo>
                        <a:pt x="785207" y="274350"/>
                      </a:lnTo>
                      <a:lnTo>
                        <a:pt x="782423" y="268565"/>
                      </a:lnTo>
                      <a:lnTo>
                        <a:pt x="788711" y="264512"/>
                      </a:lnTo>
                      <a:lnTo>
                        <a:pt x="781043" y="257730"/>
                      </a:lnTo>
                      <a:lnTo>
                        <a:pt x="776279" y="257466"/>
                      </a:lnTo>
                      <a:lnTo>
                        <a:pt x="764733" y="264137"/>
                      </a:lnTo>
                      <a:lnTo>
                        <a:pt x="763600" y="269898"/>
                      </a:lnTo>
                      <a:lnTo>
                        <a:pt x="757457" y="268828"/>
                      </a:lnTo>
                      <a:lnTo>
                        <a:pt x="749054" y="265278"/>
                      </a:lnTo>
                      <a:lnTo>
                        <a:pt x="743397" y="265030"/>
                      </a:lnTo>
                      <a:lnTo>
                        <a:pt x="737277" y="259477"/>
                      </a:lnTo>
                      <a:lnTo>
                        <a:pt x="736240" y="263403"/>
                      </a:lnTo>
                      <a:lnTo>
                        <a:pt x="731676" y="264296"/>
                      </a:lnTo>
                      <a:lnTo>
                        <a:pt x="726713" y="270983"/>
                      </a:lnTo>
                      <a:lnTo>
                        <a:pt x="722756" y="277589"/>
                      </a:lnTo>
                      <a:lnTo>
                        <a:pt x="721838" y="282169"/>
                      </a:lnTo>
                      <a:lnTo>
                        <a:pt x="717665" y="282233"/>
                      </a:lnTo>
                      <a:lnTo>
                        <a:pt x="709319" y="281699"/>
                      </a:lnTo>
                      <a:lnTo>
                        <a:pt x="704388" y="284539"/>
                      </a:lnTo>
                      <a:lnTo>
                        <a:pt x="702154" y="290141"/>
                      </a:lnTo>
                      <a:lnTo>
                        <a:pt x="703702" y="293827"/>
                      </a:lnTo>
                      <a:lnTo>
                        <a:pt x="698531" y="294497"/>
                      </a:lnTo>
                      <a:lnTo>
                        <a:pt x="695515" y="297808"/>
                      </a:lnTo>
                      <a:lnTo>
                        <a:pt x="689794" y="302572"/>
                      </a:lnTo>
                      <a:lnTo>
                        <a:pt x="688565" y="310695"/>
                      </a:lnTo>
                      <a:lnTo>
                        <a:pt x="683443" y="310878"/>
                      </a:lnTo>
                      <a:lnTo>
                        <a:pt x="679685" y="309450"/>
                      </a:lnTo>
                      <a:lnTo>
                        <a:pt x="675839" y="311038"/>
                      </a:lnTo>
                      <a:lnTo>
                        <a:pt x="670676" y="314237"/>
                      </a:lnTo>
                      <a:lnTo>
                        <a:pt x="667485" y="311500"/>
                      </a:lnTo>
                      <a:lnTo>
                        <a:pt x="662418" y="309474"/>
                      </a:lnTo>
                      <a:lnTo>
                        <a:pt x="662171" y="314540"/>
                      </a:lnTo>
                      <a:lnTo>
                        <a:pt x="663431" y="320980"/>
                      </a:lnTo>
                      <a:lnTo>
                        <a:pt x="667772" y="322440"/>
                      </a:lnTo>
                      <a:lnTo>
                        <a:pt x="674442" y="322296"/>
                      </a:lnTo>
                      <a:lnTo>
                        <a:pt x="679270" y="328328"/>
                      </a:lnTo>
                      <a:lnTo>
                        <a:pt x="677738" y="332446"/>
                      </a:lnTo>
                      <a:lnTo>
                        <a:pt x="678942" y="336243"/>
                      </a:lnTo>
                      <a:lnTo>
                        <a:pt x="681687" y="339236"/>
                      </a:lnTo>
                      <a:lnTo>
                        <a:pt x="680850" y="343385"/>
                      </a:lnTo>
                      <a:lnTo>
                        <a:pt x="674514" y="341214"/>
                      </a:lnTo>
                      <a:lnTo>
                        <a:pt x="670437" y="344813"/>
                      </a:lnTo>
                      <a:lnTo>
                        <a:pt x="664883" y="345324"/>
                      </a:lnTo>
                      <a:lnTo>
                        <a:pt x="658548" y="345084"/>
                      </a:lnTo>
                      <a:lnTo>
                        <a:pt x="652923" y="344350"/>
                      </a:lnTo>
                      <a:lnTo>
                        <a:pt x="640420" y="345834"/>
                      </a:lnTo>
                      <a:lnTo>
                        <a:pt x="632552" y="341542"/>
                      </a:lnTo>
                      <a:lnTo>
                        <a:pt x="626624" y="344821"/>
                      </a:lnTo>
                      <a:lnTo>
                        <a:pt x="623153" y="347342"/>
                      </a:lnTo>
                      <a:lnTo>
                        <a:pt x="610586" y="347406"/>
                      </a:lnTo>
                      <a:lnTo>
                        <a:pt x="602982" y="342882"/>
                      </a:lnTo>
                      <a:lnTo>
                        <a:pt x="596064" y="344701"/>
                      </a:lnTo>
                      <a:lnTo>
                        <a:pt x="591971" y="340249"/>
                      </a:lnTo>
                      <a:lnTo>
                        <a:pt x="587199" y="338829"/>
                      </a:lnTo>
                      <a:lnTo>
                        <a:pt x="586297" y="334592"/>
                      </a:lnTo>
                      <a:lnTo>
                        <a:pt x="583314" y="331528"/>
                      </a:lnTo>
                      <a:lnTo>
                        <a:pt x="586314" y="327283"/>
                      </a:lnTo>
                      <a:lnTo>
                        <a:pt x="580992" y="320477"/>
                      </a:lnTo>
                      <a:lnTo>
                        <a:pt x="581742" y="315777"/>
                      </a:lnTo>
                      <a:lnTo>
                        <a:pt x="581143" y="311413"/>
                      </a:lnTo>
                      <a:lnTo>
                        <a:pt x="579117" y="304654"/>
                      </a:lnTo>
                      <a:lnTo>
                        <a:pt x="573723" y="302173"/>
                      </a:lnTo>
                      <a:lnTo>
                        <a:pt x="567204" y="304391"/>
                      </a:lnTo>
                      <a:lnTo>
                        <a:pt x="559049" y="305915"/>
                      </a:lnTo>
                      <a:lnTo>
                        <a:pt x="561530" y="309681"/>
                      </a:lnTo>
                      <a:lnTo>
                        <a:pt x="560414" y="318003"/>
                      </a:lnTo>
                      <a:lnTo>
                        <a:pt x="560126" y="324570"/>
                      </a:lnTo>
                      <a:lnTo>
                        <a:pt x="560494" y="330802"/>
                      </a:lnTo>
                      <a:lnTo>
                        <a:pt x="564451" y="338214"/>
                      </a:lnTo>
                      <a:lnTo>
                        <a:pt x="568105" y="344574"/>
                      </a:lnTo>
                      <a:lnTo>
                        <a:pt x="568097" y="351587"/>
                      </a:lnTo>
                      <a:lnTo>
                        <a:pt x="567555" y="358274"/>
                      </a:lnTo>
                      <a:lnTo>
                        <a:pt x="561874" y="355497"/>
                      </a:lnTo>
                      <a:lnTo>
                        <a:pt x="555435" y="358202"/>
                      </a:lnTo>
                      <a:lnTo>
                        <a:pt x="549698" y="357061"/>
                      </a:lnTo>
                      <a:lnTo>
                        <a:pt x="546769" y="360125"/>
                      </a:lnTo>
                      <a:lnTo>
                        <a:pt x="538798" y="356638"/>
                      </a:lnTo>
                      <a:lnTo>
                        <a:pt x="537298" y="352130"/>
                      </a:lnTo>
                      <a:lnTo>
                        <a:pt x="531601" y="357053"/>
                      </a:lnTo>
                      <a:lnTo>
                        <a:pt x="522026" y="353646"/>
                      </a:lnTo>
                      <a:lnTo>
                        <a:pt x="515898" y="351116"/>
                      </a:lnTo>
                      <a:lnTo>
                        <a:pt x="511741" y="351779"/>
                      </a:lnTo>
                      <a:lnTo>
                        <a:pt x="506363" y="349441"/>
                      </a:lnTo>
                      <a:lnTo>
                        <a:pt x="497930" y="349983"/>
                      </a:lnTo>
                      <a:lnTo>
                        <a:pt x="496924" y="345124"/>
                      </a:lnTo>
                      <a:lnTo>
                        <a:pt x="493525" y="342531"/>
                      </a:lnTo>
                      <a:lnTo>
                        <a:pt x="489902" y="344669"/>
                      </a:lnTo>
                      <a:lnTo>
                        <a:pt x="485642" y="346919"/>
                      </a:lnTo>
                      <a:lnTo>
                        <a:pt x="480831" y="345020"/>
                      </a:lnTo>
                      <a:lnTo>
                        <a:pt x="475859" y="343082"/>
                      </a:lnTo>
                      <a:lnTo>
                        <a:pt x="469915" y="338254"/>
                      </a:lnTo>
                      <a:lnTo>
                        <a:pt x="463492" y="336674"/>
                      </a:lnTo>
                      <a:lnTo>
                        <a:pt x="463659" y="331648"/>
                      </a:lnTo>
                      <a:lnTo>
                        <a:pt x="460987" y="326940"/>
                      </a:lnTo>
                      <a:lnTo>
                        <a:pt x="450438" y="324913"/>
                      </a:lnTo>
                      <a:lnTo>
                        <a:pt x="446050" y="320820"/>
                      </a:lnTo>
                      <a:lnTo>
                        <a:pt x="437352" y="323860"/>
                      </a:lnTo>
                      <a:lnTo>
                        <a:pt x="430530" y="322456"/>
                      </a:lnTo>
                      <a:lnTo>
                        <a:pt x="424219" y="322272"/>
                      </a:lnTo>
                      <a:lnTo>
                        <a:pt x="422775" y="327179"/>
                      </a:lnTo>
                      <a:lnTo>
                        <a:pt x="418258" y="323030"/>
                      </a:lnTo>
                      <a:lnTo>
                        <a:pt x="405013" y="321371"/>
                      </a:lnTo>
                      <a:lnTo>
                        <a:pt x="402787" y="313774"/>
                      </a:lnTo>
                      <a:lnTo>
                        <a:pt x="395702" y="315530"/>
                      </a:lnTo>
                      <a:lnTo>
                        <a:pt x="389925" y="311867"/>
                      </a:lnTo>
                      <a:lnTo>
                        <a:pt x="382943" y="307216"/>
                      </a:lnTo>
                      <a:lnTo>
                        <a:pt x="379121" y="309370"/>
                      </a:lnTo>
                      <a:lnTo>
                        <a:pt x="370153" y="304790"/>
                      </a:lnTo>
                      <a:lnTo>
                        <a:pt x="364592" y="301830"/>
                      </a:lnTo>
                      <a:lnTo>
                        <a:pt x="359660" y="300106"/>
                      </a:lnTo>
                      <a:lnTo>
                        <a:pt x="355224" y="292646"/>
                      </a:lnTo>
                      <a:lnTo>
                        <a:pt x="351107" y="291601"/>
                      </a:lnTo>
                      <a:lnTo>
                        <a:pt x="338708" y="284579"/>
                      </a:lnTo>
                      <a:lnTo>
                        <a:pt x="335069" y="281834"/>
                      </a:lnTo>
                      <a:lnTo>
                        <a:pt x="333856" y="285928"/>
                      </a:lnTo>
                      <a:lnTo>
                        <a:pt x="323532" y="279129"/>
                      </a:lnTo>
                      <a:lnTo>
                        <a:pt x="319087" y="276839"/>
                      </a:lnTo>
                      <a:lnTo>
                        <a:pt x="319550" y="271302"/>
                      </a:lnTo>
                      <a:lnTo>
                        <a:pt x="320595" y="266594"/>
                      </a:lnTo>
                      <a:lnTo>
                        <a:pt x="323068" y="260235"/>
                      </a:lnTo>
                      <a:lnTo>
                        <a:pt x="320276" y="256094"/>
                      </a:lnTo>
                      <a:lnTo>
                        <a:pt x="324146" y="250987"/>
                      </a:lnTo>
                      <a:lnTo>
                        <a:pt x="322047" y="245913"/>
                      </a:lnTo>
                      <a:lnTo>
                        <a:pt x="327497" y="238907"/>
                      </a:lnTo>
                      <a:lnTo>
                        <a:pt x="333298" y="231774"/>
                      </a:lnTo>
                      <a:lnTo>
                        <a:pt x="337909" y="230864"/>
                      </a:lnTo>
                      <a:lnTo>
                        <a:pt x="330872" y="226922"/>
                      </a:lnTo>
                      <a:lnTo>
                        <a:pt x="327792" y="224122"/>
                      </a:lnTo>
                      <a:lnTo>
                        <a:pt x="322917" y="221305"/>
                      </a:lnTo>
                      <a:lnTo>
                        <a:pt x="314259" y="218632"/>
                      </a:lnTo>
                      <a:lnTo>
                        <a:pt x="309751" y="215169"/>
                      </a:lnTo>
                      <a:lnTo>
                        <a:pt x="308275" y="210613"/>
                      </a:lnTo>
                      <a:lnTo>
                        <a:pt x="300256" y="207701"/>
                      </a:lnTo>
                      <a:lnTo>
                        <a:pt x="296506" y="204844"/>
                      </a:lnTo>
                      <a:lnTo>
                        <a:pt x="291902" y="204605"/>
                      </a:lnTo>
                      <a:lnTo>
                        <a:pt x="283596" y="201310"/>
                      </a:lnTo>
                      <a:lnTo>
                        <a:pt x="279615" y="197360"/>
                      </a:lnTo>
                      <a:lnTo>
                        <a:pt x="274237" y="190498"/>
                      </a:lnTo>
                      <a:lnTo>
                        <a:pt x="270774" y="188200"/>
                      </a:lnTo>
                      <a:lnTo>
                        <a:pt x="268268" y="195373"/>
                      </a:lnTo>
                      <a:lnTo>
                        <a:pt x="263258" y="190482"/>
                      </a:lnTo>
                      <a:lnTo>
                        <a:pt x="260903" y="185750"/>
                      </a:lnTo>
                      <a:lnTo>
                        <a:pt x="261199" y="181466"/>
                      </a:lnTo>
                      <a:lnTo>
                        <a:pt x="257648" y="177404"/>
                      </a:lnTo>
                      <a:lnTo>
                        <a:pt x="257872" y="173359"/>
                      </a:lnTo>
                      <a:lnTo>
                        <a:pt x="251297" y="165021"/>
                      </a:lnTo>
                      <a:lnTo>
                        <a:pt x="247331" y="162212"/>
                      </a:lnTo>
                      <a:lnTo>
                        <a:pt x="247004" y="158151"/>
                      </a:lnTo>
                      <a:lnTo>
                        <a:pt x="244842" y="154616"/>
                      </a:lnTo>
                      <a:lnTo>
                        <a:pt x="248113" y="149948"/>
                      </a:lnTo>
                      <a:lnTo>
                        <a:pt x="251528" y="147395"/>
                      </a:lnTo>
                      <a:lnTo>
                        <a:pt x="253188" y="151058"/>
                      </a:lnTo>
                      <a:lnTo>
                        <a:pt x="255741" y="155574"/>
                      </a:lnTo>
                      <a:lnTo>
                        <a:pt x="260138" y="157983"/>
                      </a:lnTo>
                      <a:lnTo>
                        <a:pt x="264399" y="157433"/>
                      </a:lnTo>
                      <a:lnTo>
                        <a:pt x="267024" y="153180"/>
                      </a:lnTo>
                      <a:lnTo>
                        <a:pt x="271380" y="152366"/>
                      </a:lnTo>
                      <a:lnTo>
                        <a:pt x="276168" y="145536"/>
                      </a:lnTo>
                      <a:lnTo>
                        <a:pt x="266297" y="136727"/>
                      </a:lnTo>
                      <a:lnTo>
                        <a:pt x="267047" y="130280"/>
                      </a:lnTo>
                      <a:lnTo>
                        <a:pt x="253818" y="125453"/>
                      </a:lnTo>
                      <a:lnTo>
                        <a:pt x="248959" y="117490"/>
                      </a:lnTo>
                      <a:lnTo>
                        <a:pt x="254074" y="116077"/>
                      </a:lnTo>
                      <a:lnTo>
                        <a:pt x="250850" y="113021"/>
                      </a:lnTo>
                      <a:lnTo>
                        <a:pt x="245369" y="104077"/>
                      </a:lnTo>
                      <a:lnTo>
                        <a:pt x="251377" y="102321"/>
                      </a:lnTo>
                      <a:lnTo>
                        <a:pt x="260082" y="102178"/>
                      </a:lnTo>
                      <a:lnTo>
                        <a:pt x="260449" y="97095"/>
                      </a:lnTo>
                      <a:lnTo>
                        <a:pt x="260505" y="89723"/>
                      </a:lnTo>
                      <a:lnTo>
                        <a:pt x="266856" y="86451"/>
                      </a:lnTo>
                      <a:lnTo>
                        <a:pt x="264917" y="82478"/>
                      </a:lnTo>
                      <a:lnTo>
                        <a:pt x="272329" y="79134"/>
                      </a:lnTo>
                      <a:lnTo>
                        <a:pt x="272936" y="69927"/>
                      </a:lnTo>
                      <a:lnTo>
                        <a:pt x="271659" y="63440"/>
                      </a:lnTo>
                      <a:lnTo>
                        <a:pt x="271994" y="56226"/>
                      </a:lnTo>
                      <a:lnTo>
                        <a:pt x="270838" y="50378"/>
                      </a:lnTo>
                      <a:lnTo>
                        <a:pt x="264135" y="46755"/>
                      </a:lnTo>
                      <a:lnTo>
                        <a:pt x="260952" y="42774"/>
                      </a:lnTo>
                      <a:lnTo>
                        <a:pt x="256786" y="42846"/>
                      </a:lnTo>
                      <a:lnTo>
                        <a:pt x="252023" y="42566"/>
                      </a:lnTo>
                      <a:lnTo>
                        <a:pt x="242664" y="39582"/>
                      </a:lnTo>
                      <a:lnTo>
                        <a:pt x="235881" y="36781"/>
                      </a:lnTo>
                      <a:lnTo>
                        <a:pt x="234924" y="41561"/>
                      </a:lnTo>
                      <a:lnTo>
                        <a:pt x="229634" y="39670"/>
                      </a:lnTo>
                      <a:lnTo>
                        <a:pt x="225501" y="40899"/>
                      </a:lnTo>
                      <a:lnTo>
                        <a:pt x="220905" y="41944"/>
                      </a:lnTo>
                      <a:lnTo>
                        <a:pt x="215423" y="43260"/>
                      </a:lnTo>
                      <a:lnTo>
                        <a:pt x="211816" y="45383"/>
                      </a:lnTo>
                      <a:lnTo>
                        <a:pt x="209878" y="49021"/>
                      </a:lnTo>
                      <a:lnTo>
                        <a:pt x="205218" y="50075"/>
                      </a:lnTo>
                      <a:lnTo>
                        <a:pt x="206295" y="54160"/>
                      </a:lnTo>
                      <a:lnTo>
                        <a:pt x="201037" y="52389"/>
                      </a:lnTo>
                      <a:lnTo>
                        <a:pt x="193976" y="53274"/>
                      </a:lnTo>
                      <a:lnTo>
                        <a:pt x="188733" y="53442"/>
                      </a:lnTo>
                      <a:lnTo>
                        <a:pt x="188980" y="49109"/>
                      </a:lnTo>
                      <a:lnTo>
                        <a:pt x="185980" y="45527"/>
                      </a:lnTo>
                      <a:lnTo>
                        <a:pt x="180427" y="44976"/>
                      </a:lnTo>
                      <a:lnTo>
                        <a:pt x="173357" y="43300"/>
                      </a:lnTo>
                      <a:lnTo>
                        <a:pt x="165706" y="37635"/>
                      </a:lnTo>
                      <a:lnTo>
                        <a:pt x="161245" y="29912"/>
                      </a:lnTo>
                      <a:lnTo>
                        <a:pt x="156386" y="28994"/>
                      </a:lnTo>
                      <a:lnTo>
                        <a:pt x="151024" y="23927"/>
                      </a:lnTo>
                      <a:lnTo>
                        <a:pt x="146564" y="23066"/>
                      </a:lnTo>
                      <a:lnTo>
                        <a:pt x="142431" y="20193"/>
                      </a:lnTo>
                      <a:lnTo>
                        <a:pt x="131707" y="15996"/>
                      </a:lnTo>
                      <a:lnTo>
                        <a:pt x="126680" y="10578"/>
                      </a:lnTo>
                      <a:lnTo>
                        <a:pt x="121613" y="8272"/>
                      </a:lnTo>
                      <a:lnTo>
                        <a:pt x="118988" y="3684"/>
                      </a:lnTo>
                      <a:lnTo>
                        <a:pt x="112134" y="2575"/>
                      </a:lnTo>
                      <a:lnTo>
                        <a:pt x="107801" y="3389"/>
                      </a:lnTo>
                      <a:lnTo>
                        <a:pt x="102599" y="2615"/>
                      </a:lnTo>
                      <a:lnTo>
                        <a:pt x="98107" y="-2"/>
                      </a:lnTo>
                      <a:lnTo>
                        <a:pt x="95689" y="4315"/>
                      </a:lnTo>
                      <a:lnTo>
                        <a:pt x="90647" y="3613"/>
                      </a:lnTo>
                      <a:lnTo>
                        <a:pt x="87351" y="6397"/>
                      </a:lnTo>
                      <a:lnTo>
                        <a:pt x="82213" y="9070"/>
                      </a:lnTo>
                      <a:lnTo>
                        <a:pt x="78080" y="6677"/>
                      </a:lnTo>
                      <a:lnTo>
                        <a:pt x="74018" y="6126"/>
                      </a:lnTo>
                      <a:lnTo>
                        <a:pt x="77082" y="9685"/>
                      </a:lnTo>
                      <a:lnTo>
                        <a:pt x="73460" y="13148"/>
                      </a:lnTo>
                      <a:lnTo>
                        <a:pt x="65672" y="11153"/>
                      </a:lnTo>
                      <a:lnTo>
                        <a:pt x="55993" y="12645"/>
                      </a:lnTo>
                      <a:lnTo>
                        <a:pt x="55187" y="18837"/>
                      </a:lnTo>
                      <a:lnTo>
                        <a:pt x="53289" y="22754"/>
                      </a:lnTo>
                      <a:lnTo>
                        <a:pt x="49123" y="27701"/>
                      </a:lnTo>
                      <a:lnTo>
                        <a:pt x="46642" y="31021"/>
                      </a:lnTo>
                      <a:lnTo>
                        <a:pt x="48134" y="35417"/>
                      </a:lnTo>
                      <a:lnTo>
                        <a:pt x="52898" y="41673"/>
                      </a:lnTo>
                      <a:lnTo>
                        <a:pt x="62241" y="40954"/>
                      </a:lnTo>
                      <a:lnTo>
                        <a:pt x="65824" y="42734"/>
                      </a:lnTo>
                      <a:lnTo>
                        <a:pt x="71225" y="48471"/>
                      </a:lnTo>
                      <a:lnTo>
                        <a:pt x="75502" y="50593"/>
                      </a:lnTo>
                      <a:lnTo>
                        <a:pt x="82157" y="50442"/>
                      </a:lnTo>
                      <a:lnTo>
                        <a:pt x="86697" y="51958"/>
                      </a:lnTo>
                      <a:lnTo>
                        <a:pt x="85923" y="56586"/>
                      </a:lnTo>
                      <a:lnTo>
                        <a:pt x="88030" y="62275"/>
                      </a:lnTo>
                      <a:lnTo>
                        <a:pt x="93926" y="62761"/>
                      </a:lnTo>
                      <a:lnTo>
                        <a:pt x="99647" y="64565"/>
                      </a:lnTo>
                      <a:lnTo>
                        <a:pt x="100597" y="68809"/>
                      </a:lnTo>
                      <a:lnTo>
                        <a:pt x="96703" y="75783"/>
                      </a:lnTo>
                      <a:lnTo>
                        <a:pt x="91859" y="77227"/>
                      </a:lnTo>
                      <a:lnTo>
                        <a:pt x="91062" y="82765"/>
                      </a:lnTo>
                      <a:lnTo>
                        <a:pt x="85532" y="83714"/>
                      </a:lnTo>
                      <a:lnTo>
                        <a:pt x="85740" y="89683"/>
                      </a:lnTo>
                      <a:lnTo>
                        <a:pt x="88221" y="93433"/>
                      </a:lnTo>
                      <a:lnTo>
                        <a:pt x="91564" y="103064"/>
                      </a:lnTo>
                      <a:lnTo>
                        <a:pt x="94732" y="106885"/>
                      </a:lnTo>
                      <a:lnTo>
                        <a:pt x="95897" y="111537"/>
                      </a:lnTo>
                      <a:lnTo>
                        <a:pt x="96072" y="115998"/>
                      </a:lnTo>
                      <a:lnTo>
                        <a:pt x="99112" y="121647"/>
                      </a:lnTo>
                      <a:lnTo>
                        <a:pt x="102104" y="129993"/>
                      </a:lnTo>
                      <a:lnTo>
                        <a:pt x="107235" y="136600"/>
                      </a:lnTo>
                      <a:lnTo>
                        <a:pt x="123137" y="142656"/>
                      </a:lnTo>
                      <a:lnTo>
                        <a:pt x="129329" y="144770"/>
                      </a:lnTo>
                      <a:lnTo>
                        <a:pt x="134475" y="142265"/>
                      </a:lnTo>
                      <a:lnTo>
                        <a:pt x="134084" y="146861"/>
                      </a:lnTo>
                      <a:lnTo>
                        <a:pt x="136606" y="153970"/>
                      </a:lnTo>
                      <a:lnTo>
                        <a:pt x="145806" y="155286"/>
                      </a:lnTo>
                      <a:lnTo>
                        <a:pt x="150186" y="156787"/>
                      </a:lnTo>
                      <a:lnTo>
                        <a:pt x="156514" y="159284"/>
                      </a:lnTo>
                      <a:lnTo>
                        <a:pt x="157160" y="163361"/>
                      </a:lnTo>
                      <a:lnTo>
                        <a:pt x="155708" y="167255"/>
                      </a:lnTo>
                      <a:lnTo>
                        <a:pt x="146779" y="168165"/>
                      </a:lnTo>
                      <a:lnTo>
                        <a:pt x="144744" y="171811"/>
                      </a:lnTo>
                      <a:lnTo>
                        <a:pt x="139295" y="174157"/>
                      </a:lnTo>
                      <a:lnTo>
                        <a:pt x="138952" y="178561"/>
                      </a:lnTo>
                      <a:lnTo>
                        <a:pt x="140547" y="183740"/>
                      </a:lnTo>
                      <a:lnTo>
                        <a:pt x="143173" y="187506"/>
                      </a:lnTo>
                      <a:lnTo>
                        <a:pt x="141880" y="196371"/>
                      </a:lnTo>
                      <a:lnTo>
                        <a:pt x="145287" y="200935"/>
                      </a:lnTo>
                      <a:lnTo>
                        <a:pt x="138649" y="210581"/>
                      </a:lnTo>
                      <a:lnTo>
                        <a:pt x="134619" y="217124"/>
                      </a:lnTo>
                      <a:lnTo>
                        <a:pt x="131755" y="221928"/>
                      </a:lnTo>
                      <a:lnTo>
                        <a:pt x="133782" y="229891"/>
                      </a:lnTo>
                      <a:lnTo>
                        <a:pt x="130031" y="235085"/>
                      </a:lnTo>
                      <a:lnTo>
                        <a:pt x="123640" y="237303"/>
                      </a:lnTo>
                      <a:lnTo>
                        <a:pt x="119260" y="239473"/>
                      </a:lnTo>
                      <a:lnTo>
                        <a:pt x="116355" y="256581"/>
                      </a:lnTo>
                      <a:lnTo>
                        <a:pt x="113658" y="264009"/>
                      </a:lnTo>
                      <a:lnTo>
                        <a:pt x="109645" y="270935"/>
                      </a:lnTo>
                      <a:lnTo>
                        <a:pt x="97126" y="278363"/>
                      </a:lnTo>
                      <a:lnTo>
                        <a:pt x="94357" y="284954"/>
                      </a:lnTo>
                      <a:lnTo>
                        <a:pt x="93495" y="291545"/>
                      </a:lnTo>
                      <a:lnTo>
                        <a:pt x="88484" y="297505"/>
                      </a:lnTo>
                      <a:lnTo>
                        <a:pt x="87000" y="305891"/>
                      </a:lnTo>
                      <a:lnTo>
                        <a:pt x="80521" y="308835"/>
                      </a:lnTo>
                      <a:lnTo>
                        <a:pt x="66709" y="310679"/>
                      </a:lnTo>
                      <a:lnTo>
                        <a:pt x="59536" y="314381"/>
                      </a:lnTo>
                      <a:lnTo>
                        <a:pt x="55467" y="313894"/>
                      </a:lnTo>
                      <a:lnTo>
                        <a:pt x="51717" y="307208"/>
                      </a:lnTo>
                      <a:lnTo>
                        <a:pt x="45860" y="303426"/>
                      </a:lnTo>
                      <a:lnTo>
                        <a:pt x="36604" y="311133"/>
                      </a:lnTo>
                      <a:lnTo>
                        <a:pt x="35184" y="317748"/>
                      </a:lnTo>
                      <a:lnTo>
                        <a:pt x="30939" y="324714"/>
                      </a:lnTo>
                      <a:lnTo>
                        <a:pt x="26958" y="328655"/>
                      </a:lnTo>
                      <a:lnTo>
                        <a:pt x="24157" y="332094"/>
                      </a:lnTo>
                      <a:lnTo>
                        <a:pt x="22912" y="338095"/>
                      </a:lnTo>
                      <a:lnTo>
                        <a:pt x="23144" y="344733"/>
                      </a:lnTo>
                      <a:lnTo>
                        <a:pt x="32695" y="351204"/>
                      </a:lnTo>
                      <a:lnTo>
                        <a:pt x="40554" y="351691"/>
                      </a:lnTo>
                      <a:lnTo>
                        <a:pt x="44623" y="353319"/>
                      </a:lnTo>
                      <a:lnTo>
                        <a:pt x="45437" y="357524"/>
                      </a:lnTo>
                      <a:lnTo>
                        <a:pt x="46267" y="364625"/>
                      </a:lnTo>
                      <a:lnTo>
                        <a:pt x="44631" y="368870"/>
                      </a:lnTo>
                      <a:lnTo>
                        <a:pt x="49267" y="377998"/>
                      </a:lnTo>
                      <a:lnTo>
                        <a:pt x="51956" y="381437"/>
                      </a:lnTo>
                      <a:lnTo>
                        <a:pt x="55802" y="382785"/>
                      </a:lnTo>
                      <a:lnTo>
                        <a:pt x="63438" y="381708"/>
                      </a:lnTo>
                      <a:lnTo>
                        <a:pt x="65329" y="391961"/>
                      </a:lnTo>
                      <a:lnTo>
                        <a:pt x="70483" y="397866"/>
                      </a:lnTo>
                      <a:lnTo>
                        <a:pt x="74928" y="405406"/>
                      </a:lnTo>
                      <a:lnTo>
                        <a:pt x="78886" y="411957"/>
                      </a:lnTo>
                      <a:lnTo>
                        <a:pt x="81862" y="416337"/>
                      </a:lnTo>
                      <a:lnTo>
                        <a:pt x="79444" y="423933"/>
                      </a:lnTo>
                      <a:lnTo>
                        <a:pt x="83258" y="425314"/>
                      </a:lnTo>
                      <a:lnTo>
                        <a:pt x="76420" y="429008"/>
                      </a:lnTo>
                      <a:lnTo>
                        <a:pt x="67795" y="430428"/>
                      </a:lnTo>
                      <a:lnTo>
                        <a:pt x="67938" y="425250"/>
                      </a:lnTo>
                      <a:lnTo>
                        <a:pt x="53975" y="429136"/>
                      </a:lnTo>
                      <a:lnTo>
                        <a:pt x="43355" y="433221"/>
                      </a:lnTo>
                      <a:lnTo>
                        <a:pt x="38942" y="429255"/>
                      </a:lnTo>
                      <a:lnTo>
                        <a:pt x="27341" y="431003"/>
                      </a:lnTo>
                      <a:lnTo>
                        <a:pt x="21899" y="431498"/>
                      </a:lnTo>
                      <a:lnTo>
                        <a:pt x="17447" y="431713"/>
                      </a:lnTo>
                      <a:lnTo>
                        <a:pt x="15268" y="436891"/>
                      </a:lnTo>
                      <a:lnTo>
                        <a:pt x="20566" y="436556"/>
                      </a:lnTo>
                      <a:lnTo>
                        <a:pt x="16609" y="438399"/>
                      </a:lnTo>
                      <a:lnTo>
                        <a:pt x="11071" y="440075"/>
                      </a:lnTo>
                      <a:lnTo>
                        <a:pt x="9284" y="444886"/>
                      </a:lnTo>
                      <a:lnTo>
                        <a:pt x="17192" y="443458"/>
                      </a:lnTo>
                      <a:lnTo>
                        <a:pt x="13696" y="445716"/>
                      </a:lnTo>
                      <a:lnTo>
                        <a:pt x="7712" y="452403"/>
                      </a:lnTo>
                      <a:lnTo>
                        <a:pt x="7489" y="456815"/>
                      </a:lnTo>
                      <a:lnTo>
                        <a:pt x="12133" y="459145"/>
                      </a:lnTo>
                      <a:lnTo>
                        <a:pt x="15085" y="462624"/>
                      </a:lnTo>
                      <a:lnTo>
                        <a:pt x="23655" y="472486"/>
                      </a:lnTo>
                      <a:lnTo>
                        <a:pt x="32846" y="478039"/>
                      </a:lnTo>
                      <a:lnTo>
                        <a:pt x="39413" y="479292"/>
                      </a:lnTo>
                      <a:lnTo>
                        <a:pt x="48206" y="481382"/>
                      </a:lnTo>
                      <a:lnTo>
                        <a:pt x="60214" y="474808"/>
                      </a:lnTo>
                      <a:lnTo>
                        <a:pt x="67316" y="474457"/>
                      </a:lnTo>
                      <a:lnTo>
                        <a:pt x="67347" y="470451"/>
                      </a:lnTo>
                      <a:lnTo>
                        <a:pt x="65943" y="479292"/>
                      </a:lnTo>
                      <a:lnTo>
                        <a:pt x="63150" y="486002"/>
                      </a:lnTo>
                      <a:lnTo>
                        <a:pt x="58794" y="487112"/>
                      </a:lnTo>
                      <a:lnTo>
                        <a:pt x="55467" y="489378"/>
                      </a:lnTo>
                      <a:lnTo>
                        <a:pt x="52140" y="492697"/>
                      </a:lnTo>
                      <a:lnTo>
                        <a:pt x="45988" y="494668"/>
                      </a:lnTo>
                      <a:lnTo>
                        <a:pt x="38791" y="495154"/>
                      </a:lnTo>
                      <a:lnTo>
                        <a:pt x="33660" y="495585"/>
                      </a:lnTo>
                      <a:lnTo>
                        <a:pt x="30221" y="492737"/>
                      </a:lnTo>
                      <a:lnTo>
                        <a:pt x="29359" y="499447"/>
                      </a:lnTo>
                      <a:lnTo>
                        <a:pt x="35216" y="505910"/>
                      </a:lnTo>
                      <a:lnTo>
                        <a:pt x="42509" y="512644"/>
                      </a:lnTo>
                      <a:lnTo>
                        <a:pt x="50488" y="519395"/>
                      </a:lnTo>
                      <a:lnTo>
                        <a:pt x="56656" y="525826"/>
                      </a:lnTo>
                      <a:lnTo>
                        <a:pt x="62991" y="532975"/>
                      </a:lnTo>
                      <a:lnTo>
                        <a:pt x="70268" y="539725"/>
                      </a:lnTo>
                      <a:lnTo>
                        <a:pt x="81854" y="546372"/>
                      </a:lnTo>
                      <a:lnTo>
                        <a:pt x="89362" y="549923"/>
                      </a:lnTo>
                      <a:lnTo>
                        <a:pt x="100086" y="546619"/>
                      </a:lnTo>
                      <a:lnTo>
                        <a:pt x="113132" y="539765"/>
                      </a:lnTo>
                      <a:lnTo>
                        <a:pt x="125084" y="533039"/>
                      </a:lnTo>
                      <a:lnTo>
                        <a:pt x="123528" y="528850"/>
                      </a:lnTo>
                      <a:lnTo>
                        <a:pt x="128635" y="519626"/>
                      </a:lnTo>
                      <a:lnTo>
                        <a:pt x="127071" y="514823"/>
                      </a:lnTo>
                      <a:lnTo>
                        <a:pt x="125858" y="506181"/>
                      </a:lnTo>
                      <a:lnTo>
                        <a:pt x="127310" y="502136"/>
                      </a:lnTo>
                      <a:lnTo>
                        <a:pt x="127542" y="495881"/>
                      </a:lnTo>
                      <a:lnTo>
                        <a:pt x="133949" y="494532"/>
                      </a:lnTo>
                      <a:lnTo>
                        <a:pt x="139973" y="498386"/>
                      </a:lnTo>
                      <a:lnTo>
                        <a:pt x="134994" y="499447"/>
                      </a:lnTo>
                      <a:lnTo>
                        <a:pt x="134037" y="506126"/>
                      </a:lnTo>
                      <a:lnTo>
                        <a:pt x="139366" y="507171"/>
                      </a:lnTo>
                      <a:lnTo>
                        <a:pt x="135680" y="512397"/>
                      </a:lnTo>
                      <a:lnTo>
                        <a:pt x="136111" y="517624"/>
                      </a:lnTo>
                      <a:lnTo>
                        <a:pt x="150625" y="515836"/>
                      </a:lnTo>
                      <a:lnTo>
                        <a:pt x="144409" y="517695"/>
                      </a:lnTo>
                      <a:lnTo>
                        <a:pt x="139981" y="524868"/>
                      </a:lnTo>
                      <a:lnTo>
                        <a:pt x="142862" y="528762"/>
                      </a:lnTo>
                      <a:lnTo>
                        <a:pt x="140587" y="532951"/>
                      </a:lnTo>
                      <a:lnTo>
                        <a:pt x="141705" y="537188"/>
                      </a:lnTo>
                      <a:lnTo>
                        <a:pt x="148359" y="546404"/>
                      </a:lnTo>
                      <a:lnTo>
                        <a:pt x="150250" y="552149"/>
                      </a:lnTo>
                      <a:lnTo>
                        <a:pt x="150825" y="556617"/>
                      </a:lnTo>
                      <a:lnTo>
                        <a:pt x="147872" y="566615"/>
                      </a:lnTo>
                      <a:lnTo>
                        <a:pt x="147800" y="573134"/>
                      </a:lnTo>
                      <a:lnTo>
                        <a:pt x="146348" y="578065"/>
                      </a:lnTo>
                      <a:lnTo>
                        <a:pt x="147553" y="582940"/>
                      </a:lnTo>
                      <a:lnTo>
                        <a:pt x="150457" y="591526"/>
                      </a:lnTo>
                      <a:lnTo>
                        <a:pt x="152532" y="595834"/>
                      </a:lnTo>
                      <a:lnTo>
                        <a:pt x="154048" y="606079"/>
                      </a:lnTo>
                      <a:lnTo>
                        <a:pt x="154312" y="610492"/>
                      </a:lnTo>
                      <a:lnTo>
                        <a:pt x="156123" y="606646"/>
                      </a:lnTo>
                      <a:lnTo>
                        <a:pt x="159011" y="610228"/>
                      </a:lnTo>
                      <a:lnTo>
                        <a:pt x="156913" y="613651"/>
                      </a:lnTo>
                      <a:lnTo>
                        <a:pt x="156960" y="619676"/>
                      </a:lnTo>
                      <a:lnTo>
                        <a:pt x="158756" y="625899"/>
                      </a:lnTo>
                      <a:lnTo>
                        <a:pt x="161867" y="631317"/>
                      </a:lnTo>
                      <a:lnTo>
                        <a:pt x="164253" y="639081"/>
                      </a:lnTo>
                      <a:lnTo>
                        <a:pt x="167860" y="651743"/>
                      </a:lnTo>
                      <a:lnTo>
                        <a:pt x="170996" y="659339"/>
                      </a:lnTo>
                      <a:lnTo>
                        <a:pt x="172512" y="663401"/>
                      </a:lnTo>
                      <a:lnTo>
                        <a:pt x="174802" y="671492"/>
                      </a:lnTo>
                      <a:lnTo>
                        <a:pt x="176517" y="680771"/>
                      </a:lnTo>
                      <a:lnTo>
                        <a:pt x="178065" y="687665"/>
                      </a:lnTo>
                      <a:lnTo>
                        <a:pt x="179398" y="694240"/>
                      </a:lnTo>
                      <a:lnTo>
                        <a:pt x="181911" y="700926"/>
                      </a:lnTo>
                      <a:lnTo>
                        <a:pt x="184441" y="707637"/>
                      </a:lnTo>
                      <a:lnTo>
                        <a:pt x="189994" y="714323"/>
                      </a:lnTo>
                      <a:lnTo>
                        <a:pt x="193720" y="720044"/>
                      </a:lnTo>
                      <a:lnTo>
                        <a:pt x="194374" y="724648"/>
                      </a:lnTo>
                      <a:lnTo>
                        <a:pt x="198053" y="727816"/>
                      </a:lnTo>
                      <a:lnTo>
                        <a:pt x="200343" y="734382"/>
                      </a:lnTo>
                      <a:lnTo>
                        <a:pt x="200239" y="738452"/>
                      </a:lnTo>
                      <a:lnTo>
                        <a:pt x="203861" y="741260"/>
                      </a:lnTo>
                      <a:lnTo>
                        <a:pt x="207005" y="747971"/>
                      </a:lnTo>
                      <a:lnTo>
                        <a:pt x="210708" y="749726"/>
                      </a:lnTo>
                      <a:lnTo>
                        <a:pt x="212096" y="753724"/>
                      </a:lnTo>
                      <a:lnTo>
                        <a:pt x="217402" y="759357"/>
                      </a:lnTo>
                      <a:lnTo>
                        <a:pt x="218814" y="768094"/>
                      </a:lnTo>
                      <a:lnTo>
                        <a:pt x="220785" y="774852"/>
                      </a:lnTo>
                      <a:lnTo>
                        <a:pt x="224591" y="781555"/>
                      </a:lnTo>
                      <a:lnTo>
                        <a:pt x="226338" y="787116"/>
                      </a:lnTo>
                      <a:lnTo>
                        <a:pt x="229115" y="794960"/>
                      </a:lnTo>
                      <a:lnTo>
                        <a:pt x="231525" y="808420"/>
                      </a:lnTo>
                      <a:lnTo>
                        <a:pt x="232937" y="813702"/>
                      </a:lnTo>
                      <a:lnTo>
                        <a:pt x="236759" y="821873"/>
                      </a:lnTo>
                      <a:lnTo>
                        <a:pt x="243438" y="835270"/>
                      </a:lnTo>
                      <a:lnTo>
                        <a:pt x="246294" y="841860"/>
                      </a:lnTo>
                      <a:lnTo>
                        <a:pt x="253802" y="848698"/>
                      </a:lnTo>
                      <a:lnTo>
                        <a:pt x="257257" y="852736"/>
                      </a:lnTo>
                      <a:lnTo>
                        <a:pt x="262914" y="862159"/>
                      </a:lnTo>
                      <a:lnTo>
                        <a:pt x="265077" y="867218"/>
                      </a:lnTo>
                      <a:lnTo>
                        <a:pt x="268364" y="875101"/>
                      </a:lnTo>
                      <a:lnTo>
                        <a:pt x="270167" y="881788"/>
                      </a:lnTo>
                      <a:lnTo>
                        <a:pt x="273152" y="888897"/>
                      </a:lnTo>
                      <a:lnTo>
                        <a:pt x="276766" y="895759"/>
                      </a:lnTo>
                      <a:lnTo>
                        <a:pt x="281450" y="909028"/>
                      </a:lnTo>
                      <a:lnTo>
                        <a:pt x="283540" y="915683"/>
                      </a:lnTo>
                      <a:lnTo>
                        <a:pt x="284442" y="921715"/>
                      </a:lnTo>
                      <a:lnTo>
                        <a:pt x="286174" y="929207"/>
                      </a:lnTo>
                      <a:lnTo>
                        <a:pt x="292150" y="942780"/>
                      </a:lnTo>
                      <a:lnTo>
                        <a:pt x="296530" y="949466"/>
                      </a:lnTo>
                      <a:lnTo>
                        <a:pt x="306552" y="962927"/>
                      </a:lnTo>
                      <a:lnTo>
                        <a:pt x="314204" y="969621"/>
                      </a:lnTo>
                      <a:lnTo>
                        <a:pt x="323842" y="973754"/>
                      </a:lnTo>
                      <a:close/>
                      <a:moveTo>
                        <a:pt x="279415" y="205483"/>
                      </a:moveTo>
                      <a:lnTo>
                        <a:pt x="275298" y="203919"/>
                      </a:lnTo>
                      <a:lnTo>
                        <a:pt x="270965" y="199068"/>
                      </a:lnTo>
                      <a:lnTo>
                        <a:pt x="283460" y="200935"/>
                      </a:lnTo>
                      <a:lnTo>
                        <a:pt x="282240" y="204836"/>
                      </a:lnTo>
                      <a:close/>
                      <a:moveTo>
                        <a:pt x="802586" y="976475"/>
                      </a:moveTo>
                      <a:lnTo>
                        <a:pt x="802466" y="971544"/>
                      </a:lnTo>
                      <a:lnTo>
                        <a:pt x="802586" y="976475"/>
                      </a:lnTo>
                      <a:close/>
                      <a:moveTo>
                        <a:pt x="801796" y="980696"/>
                      </a:moveTo>
                      <a:lnTo>
                        <a:pt x="800041" y="976435"/>
                      </a:lnTo>
                      <a:lnTo>
                        <a:pt x="798868" y="980249"/>
                      </a:lnTo>
                      <a:close/>
                      <a:moveTo>
                        <a:pt x="808442" y="1001769"/>
                      </a:moveTo>
                      <a:lnTo>
                        <a:pt x="811379" y="997795"/>
                      </a:lnTo>
                      <a:lnTo>
                        <a:pt x="808442" y="1001769"/>
                      </a:lnTo>
                      <a:close/>
                      <a:moveTo>
                        <a:pt x="814874" y="1017998"/>
                      </a:moveTo>
                      <a:lnTo>
                        <a:pt x="817236" y="1009963"/>
                      </a:lnTo>
                      <a:lnTo>
                        <a:pt x="815305" y="1003261"/>
                      </a:lnTo>
                      <a:lnTo>
                        <a:pt x="809272" y="1003899"/>
                      </a:lnTo>
                      <a:lnTo>
                        <a:pt x="810653" y="1009867"/>
                      </a:lnTo>
                      <a:lnTo>
                        <a:pt x="814546" y="1016666"/>
                      </a:lnTo>
                      <a:close/>
                    </a:path>
                  </a:pathLst>
                </a:custGeom>
                <a:solidFill>
                  <a:srgbClr val="E97132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7E2A64FA-86A8-433D-B96E-5A1CC74A6A7B}"/>
                    </a:ext>
                  </a:extLst>
                </p:cNvPr>
                <p:cNvSpPr/>
                <p:nvPr/>
              </p:nvSpPr>
              <p:spPr>
                <a:xfrm>
                  <a:off x="4041042" y="3174142"/>
                  <a:ext cx="5186" cy="6893"/>
                </a:xfrm>
                <a:custGeom>
                  <a:avLst/>
                  <a:gdLst>
                    <a:gd name="connsiteX0" fmla="*/ 5311 w 5186"/>
                    <a:gd name="connsiteY0" fmla="*/ 6892 h 6893"/>
                    <a:gd name="connsiteX1" fmla="*/ 3148 w 5186"/>
                    <a:gd name="connsiteY1" fmla="*/ 2783 h 6893"/>
                    <a:gd name="connsiteX2" fmla="*/ 124 w 5186"/>
                    <a:gd name="connsiteY2" fmla="*/ -2 h 6893"/>
                    <a:gd name="connsiteX3" fmla="*/ 1161 w 5186"/>
                    <a:gd name="connsiteY3" fmla="*/ 4530 h 6893"/>
                    <a:gd name="connsiteX4" fmla="*/ 5087 w 5186"/>
                    <a:gd name="connsiteY4" fmla="*/ 6804 h 6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86" h="6893">
                      <a:moveTo>
                        <a:pt x="5311" y="6892"/>
                      </a:moveTo>
                      <a:lnTo>
                        <a:pt x="3148" y="2783"/>
                      </a:lnTo>
                      <a:lnTo>
                        <a:pt x="124" y="-2"/>
                      </a:lnTo>
                      <a:lnTo>
                        <a:pt x="1161" y="4530"/>
                      </a:lnTo>
                      <a:lnTo>
                        <a:pt x="5087" y="68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0C0637E1-36A5-42DF-9592-75FC50E06D5E}"/>
                    </a:ext>
                  </a:extLst>
                </p:cNvPr>
                <p:cNvSpPr/>
                <p:nvPr/>
              </p:nvSpPr>
              <p:spPr>
                <a:xfrm>
                  <a:off x="1041606" y="4077355"/>
                  <a:ext cx="4127" cy="3231"/>
                </a:xfrm>
                <a:custGeom>
                  <a:avLst/>
                  <a:gdLst>
                    <a:gd name="connsiteX0" fmla="*/ 834 w 4127"/>
                    <a:gd name="connsiteY0" fmla="*/ 3230 h 3231"/>
                    <a:gd name="connsiteX1" fmla="*/ 4252 w 4127"/>
                    <a:gd name="connsiteY1" fmla="*/ -2 h 3231"/>
                    <a:gd name="connsiteX2" fmla="*/ 124 w 4127"/>
                    <a:gd name="connsiteY2" fmla="*/ 892 h 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127" h="3231">
                      <a:moveTo>
                        <a:pt x="834" y="3230"/>
                      </a:moveTo>
                      <a:lnTo>
                        <a:pt x="4252" y="-2"/>
                      </a:lnTo>
                      <a:lnTo>
                        <a:pt x="124" y="89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AAAB3A2C-AB01-406A-8F5E-9127C7038C2A}"/>
                    </a:ext>
                  </a:extLst>
                </p:cNvPr>
                <p:cNvSpPr/>
                <p:nvPr/>
              </p:nvSpPr>
              <p:spPr>
                <a:xfrm>
                  <a:off x="5682886" y="3172387"/>
                  <a:ext cx="222184" cy="183909"/>
                </a:xfrm>
                <a:custGeom>
                  <a:avLst/>
                  <a:gdLst>
                    <a:gd name="connsiteX0" fmla="*/ 3699 w 222184"/>
                    <a:gd name="connsiteY0" fmla="*/ 63982 h 183909"/>
                    <a:gd name="connsiteX1" fmla="*/ 5295 w 222184"/>
                    <a:gd name="connsiteY1" fmla="*/ 59019 h 183909"/>
                    <a:gd name="connsiteX2" fmla="*/ 124 w 222184"/>
                    <a:gd name="connsiteY2" fmla="*/ 60288 h 183909"/>
                    <a:gd name="connsiteX3" fmla="*/ 3699 w 222184"/>
                    <a:gd name="connsiteY3" fmla="*/ 63982 h 183909"/>
                    <a:gd name="connsiteX4" fmla="*/ 11255 w 222184"/>
                    <a:gd name="connsiteY4" fmla="*/ 66855 h 183909"/>
                    <a:gd name="connsiteX5" fmla="*/ 13768 w 222184"/>
                    <a:gd name="connsiteY5" fmla="*/ 62865 h 183909"/>
                    <a:gd name="connsiteX6" fmla="*/ 10824 w 222184"/>
                    <a:gd name="connsiteY6" fmla="*/ 66113 h 183909"/>
                    <a:gd name="connsiteX7" fmla="*/ 11319 w 222184"/>
                    <a:gd name="connsiteY7" fmla="*/ 68610 h 183909"/>
                    <a:gd name="connsiteX8" fmla="*/ 14055 w 222184"/>
                    <a:gd name="connsiteY8" fmla="*/ 65259 h 183909"/>
                    <a:gd name="connsiteX9" fmla="*/ 11319 w 222184"/>
                    <a:gd name="connsiteY9" fmla="*/ 68610 h 183909"/>
                    <a:gd name="connsiteX10" fmla="*/ 179038 w 222184"/>
                    <a:gd name="connsiteY10" fmla="*/ 183907 h 183909"/>
                    <a:gd name="connsiteX11" fmla="*/ 182549 w 222184"/>
                    <a:gd name="connsiteY11" fmla="*/ 181394 h 183909"/>
                    <a:gd name="connsiteX12" fmla="*/ 185685 w 222184"/>
                    <a:gd name="connsiteY12" fmla="*/ 178896 h 183909"/>
                    <a:gd name="connsiteX13" fmla="*/ 187967 w 222184"/>
                    <a:gd name="connsiteY13" fmla="*/ 175402 h 183909"/>
                    <a:gd name="connsiteX14" fmla="*/ 190201 w 222184"/>
                    <a:gd name="connsiteY14" fmla="*/ 169673 h 183909"/>
                    <a:gd name="connsiteX15" fmla="*/ 194741 w 222184"/>
                    <a:gd name="connsiteY15" fmla="*/ 167247 h 183909"/>
                    <a:gd name="connsiteX16" fmla="*/ 197247 w 222184"/>
                    <a:gd name="connsiteY16" fmla="*/ 171883 h 183909"/>
                    <a:gd name="connsiteX17" fmla="*/ 202106 w 222184"/>
                    <a:gd name="connsiteY17" fmla="*/ 170056 h 183909"/>
                    <a:gd name="connsiteX18" fmla="*/ 206231 w 222184"/>
                    <a:gd name="connsiteY18" fmla="*/ 170997 h 183909"/>
                    <a:gd name="connsiteX19" fmla="*/ 207867 w 222184"/>
                    <a:gd name="connsiteY19" fmla="*/ 166321 h 183909"/>
                    <a:gd name="connsiteX20" fmla="*/ 207348 w 222184"/>
                    <a:gd name="connsiteY20" fmla="*/ 160960 h 183909"/>
                    <a:gd name="connsiteX21" fmla="*/ 209399 w 222184"/>
                    <a:gd name="connsiteY21" fmla="*/ 156842 h 183909"/>
                    <a:gd name="connsiteX22" fmla="*/ 211569 w 222184"/>
                    <a:gd name="connsiteY22" fmla="*/ 152861 h 183909"/>
                    <a:gd name="connsiteX23" fmla="*/ 207205 w 222184"/>
                    <a:gd name="connsiteY23" fmla="*/ 150635 h 183909"/>
                    <a:gd name="connsiteX24" fmla="*/ 204922 w 222184"/>
                    <a:gd name="connsiteY24" fmla="*/ 147076 h 183909"/>
                    <a:gd name="connsiteX25" fmla="*/ 204332 w 222184"/>
                    <a:gd name="connsiteY25" fmla="*/ 143070 h 183909"/>
                    <a:gd name="connsiteX26" fmla="*/ 208162 w 222184"/>
                    <a:gd name="connsiteY26" fmla="*/ 140788 h 183909"/>
                    <a:gd name="connsiteX27" fmla="*/ 212215 w 222184"/>
                    <a:gd name="connsiteY27" fmla="*/ 140597 h 183909"/>
                    <a:gd name="connsiteX28" fmla="*/ 216332 w 222184"/>
                    <a:gd name="connsiteY28" fmla="*/ 142704 h 183909"/>
                    <a:gd name="connsiteX29" fmla="*/ 222309 w 222184"/>
                    <a:gd name="connsiteY29" fmla="*/ 144403 h 183909"/>
                    <a:gd name="connsiteX30" fmla="*/ 221710 w 222184"/>
                    <a:gd name="connsiteY30" fmla="*/ 140286 h 183909"/>
                    <a:gd name="connsiteX31" fmla="*/ 221351 w 222184"/>
                    <a:gd name="connsiteY31" fmla="*/ 136272 h 183909"/>
                    <a:gd name="connsiteX32" fmla="*/ 218678 w 222184"/>
                    <a:gd name="connsiteY32" fmla="*/ 132482 h 183909"/>
                    <a:gd name="connsiteX33" fmla="*/ 214194 w 222184"/>
                    <a:gd name="connsiteY33" fmla="*/ 131022 h 183909"/>
                    <a:gd name="connsiteX34" fmla="*/ 213276 w 222184"/>
                    <a:gd name="connsiteY34" fmla="*/ 127120 h 183909"/>
                    <a:gd name="connsiteX35" fmla="*/ 214601 w 222184"/>
                    <a:gd name="connsiteY35" fmla="*/ 123043 h 183909"/>
                    <a:gd name="connsiteX36" fmla="*/ 219564 w 222184"/>
                    <a:gd name="connsiteY36" fmla="*/ 121264 h 183909"/>
                    <a:gd name="connsiteX37" fmla="*/ 216867 w 222184"/>
                    <a:gd name="connsiteY37" fmla="*/ 117522 h 183909"/>
                    <a:gd name="connsiteX38" fmla="*/ 214936 w 222184"/>
                    <a:gd name="connsiteY38" fmla="*/ 113979 h 183909"/>
                    <a:gd name="connsiteX39" fmla="*/ 216157 w 222184"/>
                    <a:gd name="connsiteY39" fmla="*/ 109303 h 183909"/>
                    <a:gd name="connsiteX40" fmla="*/ 210628 w 222184"/>
                    <a:gd name="connsiteY40" fmla="*/ 110181 h 183909"/>
                    <a:gd name="connsiteX41" fmla="*/ 208106 w 222184"/>
                    <a:gd name="connsiteY41" fmla="*/ 107077 h 183909"/>
                    <a:gd name="connsiteX42" fmla="*/ 207603 w 222184"/>
                    <a:gd name="connsiteY42" fmla="*/ 102545 h 183909"/>
                    <a:gd name="connsiteX43" fmla="*/ 207994 w 222184"/>
                    <a:gd name="connsiteY43" fmla="*/ 98555 h 183909"/>
                    <a:gd name="connsiteX44" fmla="*/ 208840 w 222184"/>
                    <a:gd name="connsiteY44" fmla="*/ 94438 h 183909"/>
                    <a:gd name="connsiteX45" fmla="*/ 207372 w 222184"/>
                    <a:gd name="connsiteY45" fmla="*/ 90664 h 183909"/>
                    <a:gd name="connsiteX46" fmla="*/ 210715 w 222184"/>
                    <a:gd name="connsiteY46" fmla="*/ 87065 h 183909"/>
                    <a:gd name="connsiteX47" fmla="*/ 212862 w 222184"/>
                    <a:gd name="connsiteY47" fmla="*/ 83307 h 183909"/>
                    <a:gd name="connsiteX48" fmla="*/ 212247 w 222184"/>
                    <a:gd name="connsiteY48" fmla="*/ 78328 h 183909"/>
                    <a:gd name="connsiteX49" fmla="*/ 208920 w 222184"/>
                    <a:gd name="connsiteY49" fmla="*/ 74913 h 183909"/>
                    <a:gd name="connsiteX50" fmla="*/ 204922 w 222184"/>
                    <a:gd name="connsiteY50" fmla="*/ 75767 h 183909"/>
                    <a:gd name="connsiteX51" fmla="*/ 203263 w 222184"/>
                    <a:gd name="connsiteY51" fmla="*/ 69863 h 183909"/>
                    <a:gd name="connsiteX52" fmla="*/ 202856 w 222184"/>
                    <a:gd name="connsiteY52" fmla="*/ 65554 h 183909"/>
                    <a:gd name="connsiteX53" fmla="*/ 202776 w 222184"/>
                    <a:gd name="connsiteY53" fmla="*/ 61094 h 183909"/>
                    <a:gd name="connsiteX54" fmla="*/ 203638 w 222184"/>
                    <a:gd name="connsiteY54" fmla="*/ 56482 h 183909"/>
                    <a:gd name="connsiteX55" fmla="*/ 198898 w 222184"/>
                    <a:gd name="connsiteY55" fmla="*/ 53976 h 183909"/>
                    <a:gd name="connsiteX56" fmla="*/ 195643 w 222184"/>
                    <a:gd name="connsiteY56" fmla="*/ 56721 h 183909"/>
                    <a:gd name="connsiteX57" fmla="*/ 194015 w 222184"/>
                    <a:gd name="connsiteY57" fmla="*/ 53059 h 183909"/>
                    <a:gd name="connsiteX58" fmla="*/ 195555 w 222184"/>
                    <a:gd name="connsiteY58" fmla="*/ 49165 h 183909"/>
                    <a:gd name="connsiteX59" fmla="*/ 198962 w 222184"/>
                    <a:gd name="connsiteY59" fmla="*/ 46676 h 183909"/>
                    <a:gd name="connsiteX60" fmla="*/ 198994 w 222184"/>
                    <a:gd name="connsiteY60" fmla="*/ 42518 h 183909"/>
                    <a:gd name="connsiteX61" fmla="*/ 195380 w 222184"/>
                    <a:gd name="connsiteY61" fmla="*/ 40228 h 183909"/>
                    <a:gd name="connsiteX62" fmla="*/ 191837 w 222184"/>
                    <a:gd name="connsiteY62" fmla="*/ 36263 h 183909"/>
                    <a:gd name="connsiteX63" fmla="*/ 187720 w 222184"/>
                    <a:gd name="connsiteY63" fmla="*/ 34404 h 183909"/>
                    <a:gd name="connsiteX64" fmla="*/ 187664 w 222184"/>
                    <a:gd name="connsiteY64" fmla="*/ 30039 h 183909"/>
                    <a:gd name="connsiteX65" fmla="*/ 188757 w 222184"/>
                    <a:gd name="connsiteY65" fmla="*/ 24191 h 183909"/>
                    <a:gd name="connsiteX66" fmla="*/ 185182 w 222184"/>
                    <a:gd name="connsiteY66" fmla="*/ 21230 h 183909"/>
                    <a:gd name="connsiteX67" fmla="*/ 184935 w 222184"/>
                    <a:gd name="connsiteY67" fmla="*/ 16235 h 183909"/>
                    <a:gd name="connsiteX68" fmla="*/ 184424 w 222184"/>
                    <a:gd name="connsiteY68" fmla="*/ 11783 h 183909"/>
                    <a:gd name="connsiteX69" fmla="*/ 182023 w 222184"/>
                    <a:gd name="connsiteY69" fmla="*/ 8568 h 183909"/>
                    <a:gd name="connsiteX70" fmla="*/ 178440 w 222184"/>
                    <a:gd name="connsiteY70" fmla="*/ 6573 h 183909"/>
                    <a:gd name="connsiteX71" fmla="*/ 174004 w 222184"/>
                    <a:gd name="connsiteY71" fmla="*/ 6381 h 183909"/>
                    <a:gd name="connsiteX72" fmla="*/ 173421 w 222184"/>
                    <a:gd name="connsiteY72" fmla="*/ 10363 h 183909"/>
                    <a:gd name="connsiteX73" fmla="*/ 171251 w 222184"/>
                    <a:gd name="connsiteY73" fmla="*/ 14273 h 183909"/>
                    <a:gd name="connsiteX74" fmla="*/ 166472 w 222184"/>
                    <a:gd name="connsiteY74" fmla="*/ 15996 h 183909"/>
                    <a:gd name="connsiteX75" fmla="*/ 161947 w 222184"/>
                    <a:gd name="connsiteY75" fmla="*/ 18709 h 183909"/>
                    <a:gd name="connsiteX76" fmla="*/ 158724 w 222184"/>
                    <a:gd name="connsiteY76" fmla="*/ 21214 h 183909"/>
                    <a:gd name="connsiteX77" fmla="*/ 155101 w 222184"/>
                    <a:gd name="connsiteY77" fmla="*/ 19243 h 183909"/>
                    <a:gd name="connsiteX78" fmla="*/ 151215 w 222184"/>
                    <a:gd name="connsiteY78" fmla="*/ 17695 h 183909"/>
                    <a:gd name="connsiteX79" fmla="*/ 146827 w 222184"/>
                    <a:gd name="connsiteY79" fmla="*/ 15829 h 183909"/>
                    <a:gd name="connsiteX80" fmla="*/ 142359 w 222184"/>
                    <a:gd name="connsiteY80" fmla="*/ 15071 h 183909"/>
                    <a:gd name="connsiteX81" fmla="*/ 138935 w 222184"/>
                    <a:gd name="connsiteY81" fmla="*/ 18653 h 183909"/>
                    <a:gd name="connsiteX82" fmla="*/ 135122 w 222184"/>
                    <a:gd name="connsiteY82" fmla="*/ 21853 h 183909"/>
                    <a:gd name="connsiteX83" fmla="*/ 133446 w 222184"/>
                    <a:gd name="connsiteY83" fmla="*/ 25842 h 183909"/>
                    <a:gd name="connsiteX84" fmla="*/ 129409 w 222184"/>
                    <a:gd name="connsiteY84" fmla="*/ 24693 h 183909"/>
                    <a:gd name="connsiteX85" fmla="*/ 128994 w 222184"/>
                    <a:gd name="connsiteY85" fmla="*/ 20337 h 183909"/>
                    <a:gd name="connsiteX86" fmla="*/ 126344 w 222184"/>
                    <a:gd name="connsiteY86" fmla="*/ 17328 h 183909"/>
                    <a:gd name="connsiteX87" fmla="*/ 121198 w 222184"/>
                    <a:gd name="connsiteY87" fmla="*/ 15246 h 183909"/>
                    <a:gd name="connsiteX88" fmla="*/ 119387 w 222184"/>
                    <a:gd name="connsiteY88" fmla="*/ 19156 h 183909"/>
                    <a:gd name="connsiteX89" fmla="*/ 116195 w 222184"/>
                    <a:gd name="connsiteY89" fmla="*/ 22036 h 183909"/>
                    <a:gd name="connsiteX90" fmla="*/ 111847 w 222184"/>
                    <a:gd name="connsiteY90" fmla="*/ 20456 h 183909"/>
                    <a:gd name="connsiteX91" fmla="*/ 107761 w 222184"/>
                    <a:gd name="connsiteY91" fmla="*/ 16467 h 183909"/>
                    <a:gd name="connsiteX92" fmla="*/ 109876 w 222184"/>
                    <a:gd name="connsiteY92" fmla="*/ 12429 h 183909"/>
                    <a:gd name="connsiteX93" fmla="*/ 110323 w 222184"/>
                    <a:gd name="connsiteY93" fmla="*/ 8097 h 183909"/>
                    <a:gd name="connsiteX94" fmla="*/ 106158 w 222184"/>
                    <a:gd name="connsiteY94" fmla="*/ 7921 h 183909"/>
                    <a:gd name="connsiteX95" fmla="*/ 102184 w 222184"/>
                    <a:gd name="connsiteY95" fmla="*/ 9086 h 183909"/>
                    <a:gd name="connsiteX96" fmla="*/ 97436 w 222184"/>
                    <a:gd name="connsiteY96" fmla="*/ 9501 h 183909"/>
                    <a:gd name="connsiteX97" fmla="*/ 92489 w 222184"/>
                    <a:gd name="connsiteY97" fmla="*/ 9198 h 183909"/>
                    <a:gd name="connsiteX98" fmla="*/ 87207 w 222184"/>
                    <a:gd name="connsiteY98" fmla="*/ 10499 h 183909"/>
                    <a:gd name="connsiteX99" fmla="*/ 82117 w 222184"/>
                    <a:gd name="connsiteY99" fmla="*/ 12110 h 183909"/>
                    <a:gd name="connsiteX100" fmla="*/ 78175 w 222184"/>
                    <a:gd name="connsiteY100" fmla="*/ 8911 h 183909"/>
                    <a:gd name="connsiteX101" fmla="*/ 74082 w 222184"/>
                    <a:gd name="connsiteY101" fmla="*/ 8049 h 183909"/>
                    <a:gd name="connsiteX102" fmla="*/ 69941 w 222184"/>
                    <a:gd name="connsiteY102" fmla="*/ 8129 h 183909"/>
                    <a:gd name="connsiteX103" fmla="*/ 66725 w 222184"/>
                    <a:gd name="connsiteY103" fmla="*/ 4913 h 183909"/>
                    <a:gd name="connsiteX104" fmla="*/ 62975 w 222184"/>
                    <a:gd name="connsiteY104" fmla="*/ 6557 h 183909"/>
                    <a:gd name="connsiteX105" fmla="*/ 61475 w 222184"/>
                    <a:gd name="connsiteY105" fmla="*/ 1682 h 183909"/>
                    <a:gd name="connsiteX106" fmla="*/ 56488 w 222184"/>
                    <a:gd name="connsiteY106" fmla="*/ 812 h 183909"/>
                    <a:gd name="connsiteX107" fmla="*/ 48573 w 222184"/>
                    <a:gd name="connsiteY107" fmla="*/ 54 h 183909"/>
                    <a:gd name="connsiteX108" fmla="*/ 41870 w 222184"/>
                    <a:gd name="connsiteY108" fmla="*/ -2 h 183909"/>
                    <a:gd name="connsiteX109" fmla="*/ 42900 w 222184"/>
                    <a:gd name="connsiteY109" fmla="*/ 5216 h 183909"/>
                    <a:gd name="connsiteX110" fmla="*/ 42995 w 222184"/>
                    <a:gd name="connsiteY110" fmla="*/ 9573 h 183909"/>
                    <a:gd name="connsiteX111" fmla="*/ 41392 w 222184"/>
                    <a:gd name="connsiteY111" fmla="*/ 14328 h 183909"/>
                    <a:gd name="connsiteX112" fmla="*/ 37027 w 222184"/>
                    <a:gd name="connsiteY112" fmla="*/ 13483 h 183909"/>
                    <a:gd name="connsiteX113" fmla="*/ 34186 w 222184"/>
                    <a:gd name="connsiteY113" fmla="*/ 16594 h 183909"/>
                    <a:gd name="connsiteX114" fmla="*/ 38456 w 222184"/>
                    <a:gd name="connsiteY114" fmla="*/ 19459 h 183909"/>
                    <a:gd name="connsiteX115" fmla="*/ 41926 w 222184"/>
                    <a:gd name="connsiteY115" fmla="*/ 22411 h 183909"/>
                    <a:gd name="connsiteX116" fmla="*/ 41384 w 222184"/>
                    <a:gd name="connsiteY116" fmla="*/ 26704 h 183909"/>
                    <a:gd name="connsiteX117" fmla="*/ 41416 w 222184"/>
                    <a:gd name="connsiteY117" fmla="*/ 30789 h 183909"/>
                    <a:gd name="connsiteX118" fmla="*/ 37083 w 222184"/>
                    <a:gd name="connsiteY118" fmla="*/ 31188 h 183909"/>
                    <a:gd name="connsiteX119" fmla="*/ 34498 w 222184"/>
                    <a:gd name="connsiteY119" fmla="*/ 34292 h 183909"/>
                    <a:gd name="connsiteX120" fmla="*/ 30245 w 222184"/>
                    <a:gd name="connsiteY120" fmla="*/ 35202 h 183909"/>
                    <a:gd name="connsiteX121" fmla="*/ 25035 w 222184"/>
                    <a:gd name="connsiteY121" fmla="*/ 33909 h 183909"/>
                    <a:gd name="connsiteX122" fmla="*/ 19162 w 222184"/>
                    <a:gd name="connsiteY122" fmla="*/ 38242 h 183909"/>
                    <a:gd name="connsiteX123" fmla="*/ 14087 w 222184"/>
                    <a:gd name="connsiteY123" fmla="*/ 39215 h 183909"/>
                    <a:gd name="connsiteX124" fmla="*/ 10050 w 222184"/>
                    <a:gd name="connsiteY124" fmla="*/ 42877 h 183909"/>
                    <a:gd name="connsiteX125" fmla="*/ 8015 w 222184"/>
                    <a:gd name="connsiteY125" fmla="*/ 47880 h 183909"/>
                    <a:gd name="connsiteX126" fmla="*/ 4903 w 222184"/>
                    <a:gd name="connsiteY126" fmla="*/ 54535 h 183909"/>
                    <a:gd name="connsiteX127" fmla="*/ 9675 w 222184"/>
                    <a:gd name="connsiteY127" fmla="*/ 54942 h 183909"/>
                    <a:gd name="connsiteX128" fmla="*/ 7943 w 222184"/>
                    <a:gd name="connsiteY128" fmla="*/ 58636 h 183909"/>
                    <a:gd name="connsiteX129" fmla="*/ 11734 w 222184"/>
                    <a:gd name="connsiteY129" fmla="*/ 60806 h 183909"/>
                    <a:gd name="connsiteX130" fmla="*/ 8614 w 222184"/>
                    <a:gd name="connsiteY130" fmla="*/ 64285 h 183909"/>
                    <a:gd name="connsiteX131" fmla="*/ 12906 w 222184"/>
                    <a:gd name="connsiteY131" fmla="*/ 62514 h 183909"/>
                    <a:gd name="connsiteX132" fmla="*/ 17103 w 222184"/>
                    <a:gd name="connsiteY132" fmla="*/ 61772 h 183909"/>
                    <a:gd name="connsiteX133" fmla="*/ 14598 w 222184"/>
                    <a:gd name="connsiteY133" fmla="*/ 65985 h 183909"/>
                    <a:gd name="connsiteX134" fmla="*/ 13465 w 222184"/>
                    <a:gd name="connsiteY134" fmla="*/ 70972 h 183909"/>
                    <a:gd name="connsiteX135" fmla="*/ 15755 w 222184"/>
                    <a:gd name="connsiteY135" fmla="*/ 75432 h 183909"/>
                    <a:gd name="connsiteX136" fmla="*/ 18492 w 222184"/>
                    <a:gd name="connsiteY136" fmla="*/ 79804 h 183909"/>
                    <a:gd name="connsiteX137" fmla="*/ 22760 w 222184"/>
                    <a:gd name="connsiteY137" fmla="*/ 83156 h 183909"/>
                    <a:gd name="connsiteX138" fmla="*/ 26878 w 222184"/>
                    <a:gd name="connsiteY138" fmla="*/ 83299 h 183909"/>
                    <a:gd name="connsiteX139" fmla="*/ 27971 w 222184"/>
                    <a:gd name="connsiteY139" fmla="*/ 88135 h 183909"/>
                    <a:gd name="connsiteX140" fmla="*/ 32870 w 222184"/>
                    <a:gd name="connsiteY140" fmla="*/ 90752 h 183909"/>
                    <a:gd name="connsiteX141" fmla="*/ 37394 w 222184"/>
                    <a:gd name="connsiteY141" fmla="*/ 95108 h 183909"/>
                    <a:gd name="connsiteX142" fmla="*/ 41248 w 222184"/>
                    <a:gd name="connsiteY142" fmla="*/ 91813 h 183909"/>
                    <a:gd name="connsiteX143" fmla="*/ 43051 w 222184"/>
                    <a:gd name="connsiteY143" fmla="*/ 96217 h 183909"/>
                    <a:gd name="connsiteX144" fmla="*/ 43107 w 222184"/>
                    <a:gd name="connsiteY144" fmla="*/ 101978 h 183909"/>
                    <a:gd name="connsiteX145" fmla="*/ 40546 w 222184"/>
                    <a:gd name="connsiteY145" fmla="*/ 106542 h 183909"/>
                    <a:gd name="connsiteX146" fmla="*/ 43921 w 222184"/>
                    <a:gd name="connsiteY146" fmla="*/ 104236 h 183909"/>
                    <a:gd name="connsiteX147" fmla="*/ 46634 w 222184"/>
                    <a:gd name="connsiteY147" fmla="*/ 108401 h 183909"/>
                    <a:gd name="connsiteX148" fmla="*/ 49371 w 222184"/>
                    <a:gd name="connsiteY148" fmla="*/ 114106 h 183909"/>
                    <a:gd name="connsiteX149" fmla="*/ 52195 w 222184"/>
                    <a:gd name="connsiteY149" fmla="*/ 118112 h 183909"/>
                    <a:gd name="connsiteX150" fmla="*/ 56496 w 222184"/>
                    <a:gd name="connsiteY150" fmla="*/ 120386 h 183909"/>
                    <a:gd name="connsiteX151" fmla="*/ 61634 w 222184"/>
                    <a:gd name="connsiteY151" fmla="*/ 119540 h 183909"/>
                    <a:gd name="connsiteX152" fmla="*/ 63478 w 222184"/>
                    <a:gd name="connsiteY152" fmla="*/ 113683 h 183909"/>
                    <a:gd name="connsiteX153" fmla="*/ 67499 w 222184"/>
                    <a:gd name="connsiteY153" fmla="*/ 113708 h 183909"/>
                    <a:gd name="connsiteX154" fmla="*/ 71178 w 222184"/>
                    <a:gd name="connsiteY154" fmla="*/ 109750 h 183909"/>
                    <a:gd name="connsiteX155" fmla="*/ 72151 w 222184"/>
                    <a:gd name="connsiteY155" fmla="*/ 105314 h 183909"/>
                    <a:gd name="connsiteX156" fmla="*/ 74258 w 222184"/>
                    <a:gd name="connsiteY156" fmla="*/ 101164 h 183909"/>
                    <a:gd name="connsiteX157" fmla="*/ 77146 w 222184"/>
                    <a:gd name="connsiteY157" fmla="*/ 95108 h 183909"/>
                    <a:gd name="connsiteX158" fmla="*/ 81487 w 222184"/>
                    <a:gd name="connsiteY158" fmla="*/ 93433 h 183909"/>
                    <a:gd name="connsiteX159" fmla="*/ 87487 w 222184"/>
                    <a:gd name="connsiteY159" fmla="*/ 94151 h 183909"/>
                    <a:gd name="connsiteX160" fmla="*/ 94636 w 222184"/>
                    <a:gd name="connsiteY160" fmla="*/ 91869 h 183909"/>
                    <a:gd name="connsiteX161" fmla="*/ 114336 w 222184"/>
                    <a:gd name="connsiteY161" fmla="*/ 89858 h 183909"/>
                    <a:gd name="connsiteX162" fmla="*/ 117081 w 222184"/>
                    <a:gd name="connsiteY162" fmla="*/ 94286 h 183909"/>
                    <a:gd name="connsiteX163" fmla="*/ 120943 w 222184"/>
                    <a:gd name="connsiteY163" fmla="*/ 96975 h 183909"/>
                    <a:gd name="connsiteX164" fmla="*/ 122834 w 222184"/>
                    <a:gd name="connsiteY164" fmla="*/ 101149 h 183909"/>
                    <a:gd name="connsiteX165" fmla="*/ 125698 w 222184"/>
                    <a:gd name="connsiteY165" fmla="*/ 104508 h 183909"/>
                    <a:gd name="connsiteX166" fmla="*/ 127574 w 222184"/>
                    <a:gd name="connsiteY166" fmla="*/ 109503 h 183909"/>
                    <a:gd name="connsiteX167" fmla="*/ 131771 w 222184"/>
                    <a:gd name="connsiteY167" fmla="*/ 113013 h 183909"/>
                    <a:gd name="connsiteX168" fmla="*/ 129951 w 222184"/>
                    <a:gd name="connsiteY168" fmla="*/ 117442 h 183909"/>
                    <a:gd name="connsiteX169" fmla="*/ 134396 w 222184"/>
                    <a:gd name="connsiteY169" fmla="*/ 121727 h 183909"/>
                    <a:gd name="connsiteX170" fmla="*/ 134292 w 222184"/>
                    <a:gd name="connsiteY170" fmla="*/ 126993 h 183909"/>
                    <a:gd name="connsiteX171" fmla="*/ 135968 w 222184"/>
                    <a:gd name="connsiteY171" fmla="*/ 130743 h 183909"/>
                    <a:gd name="connsiteX172" fmla="*/ 136749 w 222184"/>
                    <a:gd name="connsiteY172" fmla="*/ 136017 h 183909"/>
                    <a:gd name="connsiteX173" fmla="*/ 133039 w 222184"/>
                    <a:gd name="connsiteY173" fmla="*/ 138818 h 183909"/>
                    <a:gd name="connsiteX174" fmla="*/ 132090 w 222184"/>
                    <a:gd name="connsiteY174" fmla="*/ 142727 h 183909"/>
                    <a:gd name="connsiteX175" fmla="*/ 130518 w 222184"/>
                    <a:gd name="connsiteY175" fmla="*/ 146517 h 183909"/>
                    <a:gd name="connsiteX176" fmla="*/ 135193 w 222184"/>
                    <a:gd name="connsiteY176" fmla="*/ 146645 h 183909"/>
                    <a:gd name="connsiteX177" fmla="*/ 138553 w 222184"/>
                    <a:gd name="connsiteY177" fmla="*/ 143206 h 183909"/>
                    <a:gd name="connsiteX178" fmla="*/ 144146 w 222184"/>
                    <a:gd name="connsiteY178" fmla="*/ 140493 h 183909"/>
                    <a:gd name="connsiteX179" fmla="*/ 148455 w 222184"/>
                    <a:gd name="connsiteY179" fmla="*/ 139799 h 183909"/>
                    <a:gd name="connsiteX180" fmla="*/ 153266 w 222184"/>
                    <a:gd name="connsiteY180" fmla="*/ 140693 h 183909"/>
                    <a:gd name="connsiteX181" fmla="*/ 157774 w 222184"/>
                    <a:gd name="connsiteY181" fmla="*/ 139983 h 183909"/>
                    <a:gd name="connsiteX182" fmla="*/ 161860 w 222184"/>
                    <a:gd name="connsiteY182" fmla="*/ 141100 h 183909"/>
                    <a:gd name="connsiteX183" fmla="*/ 165139 w 222184"/>
                    <a:gd name="connsiteY183" fmla="*/ 144307 h 183909"/>
                    <a:gd name="connsiteX184" fmla="*/ 166783 w 222184"/>
                    <a:gd name="connsiteY184" fmla="*/ 148113 h 183909"/>
                    <a:gd name="connsiteX185" fmla="*/ 167557 w 222184"/>
                    <a:gd name="connsiteY185" fmla="*/ 152478 h 183909"/>
                    <a:gd name="connsiteX186" fmla="*/ 169264 w 222184"/>
                    <a:gd name="connsiteY186" fmla="*/ 156348 h 183909"/>
                    <a:gd name="connsiteX187" fmla="*/ 168410 w 222184"/>
                    <a:gd name="connsiteY187" fmla="*/ 161749 h 183909"/>
                    <a:gd name="connsiteX188" fmla="*/ 170884 w 222184"/>
                    <a:gd name="connsiteY188" fmla="*/ 165547 h 183909"/>
                    <a:gd name="connsiteX189" fmla="*/ 170557 w 222184"/>
                    <a:gd name="connsiteY189" fmla="*/ 170024 h 183909"/>
                    <a:gd name="connsiteX190" fmla="*/ 168570 w 222184"/>
                    <a:gd name="connsiteY190" fmla="*/ 174715 h 183909"/>
                    <a:gd name="connsiteX191" fmla="*/ 172480 w 222184"/>
                    <a:gd name="connsiteY191" fmla="*/ 176303 h 183909"/>
                    <a:gd name="connsiteX192" fmla="*/ 175192 w 222184"/>
                    <a:gd name="connsiteY192" fmla="*/ 179918 h 183909"/>
                    <a:gd name="connsiteX193" fmla="*/ 178392 w 222184"/>
                    <a:gd name="connsiteY193" fmla="*/ 183548 h 183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</a:cxnLst>
                  <a:rect l="l" t="t" r="r" b="b"/>
                  <a:pathLst>
                    <a:path w="222184" h="183909">
                      <a:moveTo>
                        <a:pt x="3699" y="63982"/>
                      </a:moveTo>
                      <a:lnTo>
                        <a:pt x="5295" y="59019"/>
                      </a:lnTo>
                      <a:lnTo>
                        <a:pt x="124" y="60288"/>
                      </a:lnTo>
                      <a:lnTo>
                        <a:pt x="3699" y="63982"/>
                      </a:lnTo>
                      <a:close/>
                      <a:moveTo>
                        <a:pt x="11255" y="66855"/>
                      </a:moveTo>
                      <a:lnTo>
                        <a:pt x="13768" y="62865"/>
                      </a:lnTo>
                      <a:lnTo>
                        <a:pt x="10824" y="66113"/>
                      </a:lnTo>
                      <a:close/>
                      <a:moveTo>
                        <a:pt x="11319" y="68610"/>
                      </a:moveTo>
                      <a:lnTo>
                        <a:pt x="14055" y="65259"/>
                      </a:lnTo>
                      <a:lnTo>
                        <a:pt x="11319" y="68610"/>
                      </a:lnTo>
                      <a:close/>
                      <a:moveTo>
                        <a:pt x="179038" y="183907"/>
                      </a:moveTo>
                      <a:lnTo>
                        <a:pt x="182549" y="181394"/>
                      </a:lnTo>
                      <a:lnTo>
                        <a:pt x="185685" y="178896"/>
                      </a:lnTo>
                      <a:lnTo>
                        <a:pt x="187967" y="175402"/>
                      </a:lnTo>
                      <a:lnTo>
                        <a:pt x="190201" y="169673"/>
                      </a:lnTo>
                      <a:lnTo>
                        <a:pt x="194741" y="167247"/>
                      </a:lnTo>
                      <a:lnTo>
                        <a:pt x="197247" y="171883"/>
                      </a:lnTo>
                      <a:lnTo>
                        <a:pt x="202106" y="170056"/>
                      </a:lnTo>
                      <a:lnTo>
                        <a:pt x="206231" y="170997"/>
                      </a:lnTo>
                      <a:lnTo>
                        <a:pt x="207867" y="166321"/>
                      </a:lnTo>
                      <a:lnTo>
                        <a:pt x="207348" y="160960"/>
                      </a:lnTo>
                      <a:lnTo>
                        <a:pt x="209399" y="156842"/>
                      </a:lnTo>
                      <a:lnTo>
                        <a:pt x="211569" y="152861"/>
                      </a:lnTo>
                      <a:lnTo>
                        <a:pt x="207205" y="150635"/>
                      </a:lnTo>
                      <a:lnTo>
                        <a:pt x="204922" y="147076"/>
                      </a:lnTo>
                      <a:lnTo>
                        <a:pt x="204332" y="143070"/>
                      </a:lnTo>
                      <a:lnTo>
                        <a:pt x="208162" y="140788"/>
                      </a:lnTo>
                      <a:lnTo>
                        <a:pt x="212215" y="140597"/>
                      </a:lnTo>
                      <a:lnTo>
                        <a:pt x="216332" y="142704"/>
                      </a:lnTo>
                      <a:lnTo>
                        <a:pt x="222309" y="144403"/>
                      </a:lnTo>
                      <a:lnTo>
                        <a:pt x="221710" y="140286"/>
                      </a:lnTo>
                      <a:lnTo>
                        <a:pt x="221351" y="136272"/>
                      </a:lnTo>
                      <a:lnTo>
                        <a:pt x="218678" y="132482"/>
                      </a:lnTo>
                      <a:lnTo>
                        <a:pt x="214194" y="131022"/>
                      </a:lnTo>
                      <a:lnTo>
                        <a:pt x="213276" y="127120"/>
                      </a:lnTo>
                      <a:lnTo>
                        <a:pt x="214601" y="123043"/>
                      </a:lnTo>
                      <a:lnTo>
                        <a:pt x="219564" y="121264"/>
                      </a:lnTo>
                      <a:lnTo>
                        <a:pt x="216867" y="117522"/>
                      </a:lnTo>
                      <a:lnTo>
                        <a:pt x="214936" y="113979"/>
                      </a:lnTo>
                      <a:lnTo>
                        <a:pt x="216157" y="109303"/>
                      </a:lnTo>
                      <a:lnTo>
                        <a:pt x="210628" y="110181"/>
                      </a:lnTo>
                      <a:lnTo>
                        <a:pt x="208106" y="107077"/>
                      </a:lnTo>
                      <a:lnTo>
                        <a:pt x="207603" y="102545"/>
                      </a:lnTo>
                      <a:lnTo>
                        <a:pt x="207994" y="98555"/>
                      </a:lnTo>
                      <a:lnTo>
                        <a:pt x="208840" y="94438"/>
                      </a:lnTo>
                      <a:lnTo>
                        <a:pt x="207372" y="90664"/>
                      </a:lnTo>
                      <a:lnTo>
                        <a:pt x="210715" y="87065"/>
                      </a:lnTo>
                      <a:lnTo>
                        <a:pt x="212862" y="83307"/>
                      </a:lnTo>
                      <a:lnTo>
                        <a:pt x="212247" y="78328"/>
                      </a:lnTo>
                      <a:lnTo>
                        <a:pt x="208920" y="74913"/>
                      </a:lnTo>
                      <a:lnTo>
                        <a:pt x="204922" y="75767"/>
                      </a:lnTo>
                      <a:lnTo>
                        <a:pt x="203263" y="69863"/>
                      </a:lnTo>
                      <a:lnTo>
                        <a:pt x="202856" y="65554"/>
                      </a:lnTo>
                      <a:lnTo>
                        <a:pt x="202776" y="61094"/>
                      </a:lnTo>
                      <a:lnTo>
                        <a:pt x="203638" y="56482"/>
                      </a:lnTo>
                      <a:lnTo>
                        <a:pt x="198898" y="53976"/>
                      </a:lnTo>
                      <a:lnTo>
                        <a:pt x="195643" y="56721"/>
                      </a:lnTo>
                      <a:lnTo>
                        <a:pt x="194015" y="53059"/>
                      </a:lnTo>
                      <a:lnTo>
                        <a:pt x="195555" y="49165"/>
                      </a:lnTo>
                      <a:lnTo>
                        <a:pt x="198962" y="46676"/>
                      </a:lnTo>
                      <a:lnTo>
                        <a:pt x="198994" y="42518"/>
                      </a:lnTo>
                      <a:lnTo>
                        <a:pt x="195380" y="40228"/>
                      </a:lnTo>
                      <a:lnTo>
                        <a:pt x="191837" y="36263"/>
                      </a:lnTo>
                      <a:lnTo>
                        <a:pt x="187720" y="34404"/>
                      </a:lnTo>
                      <a:lnTo>
                        <a:pt x="187664" y="30039"/>
                      </a:lnTo>
                      <a:lnTo>
                        <a:pt x="188757" y="24191"/>
                      </a:lnTo>
                      <a:lnTo>
                        <a:pt x="185182" y="21230"/>
                      </a:lnTo>
                      <a:lnTo>
                        <a:pt x="184935" y="16235"/>
                      </a:lnTo>
                      <a:lnTo>
                        <a:pt x="184424" y="11783"/>
                      </a:lnTo>
                      <a:lnTo>
                        <a:pt x="182023" y="8568"/>
                      </a:lnTo>
                      <a:lnTo>
                        <a:pt x="178440" y="6573"/>
                      </a:lnTo>
                      <a:lnTo>
                        <a:pt x="174004" y="6381"/>
                      </a:lnTo>
                      <a:lnTo>
                        <a:pt x="173421" y="10363"/>
                      </a:lnTo>
                      <a:lnTo>
                        <a:pt x="171251" y="14273"/>
                      </a:lnTo>
                      <a:lnTo>
                        <a:pt x="166472" y="15996"/>
                      </a:lnTo>
                      <a:lnTo>
                        <a:pt x="161947" y="18709"/>
                      </a:lnTo>
                      <a:lnTo>
                        <a:pt x="158724" y="21214"/>
                      </a:lnTo>
                      <a:lnTo>
                        <a:pt x="155101" y="19243"/>
                      </a:lnTo>
                      <a:lnTo>
                        <a:pt x="151215" y="17695"/>
                      </a:lnTo>
                      <a:lnTo>
                        <a:pt x="146827" y="15829"/>
                      </a:lnTo>
                      <a:lnTo>
                        <a:pt x="142359" y="15071"/>
                      </a:lnTo>
                      <a:lnTo>
                        <a:pt x="138935" y="18653"/>
                      </a:lnTo>
                      <a:lnTo>
                        <a:pt x="135122" y="21853"/>
                      </a:lnTo>
                      <a:lnTo>
                        <a:pt x="133446" y="25842"/>
                      </a:lnTo>
                      <a:lnTo>
                        <a:pt x="129409" y="24693"/>
                      </a:lnTo>
                      <a:lnTo>
                        <a:pt x="128994" y="20337"/>
                      </a:lnTo>
                      <a:lnTo>
                        <a:pt x="126344" y="17328"/>
                      </a:lnTo>
                      <a:lnTo>
                        <a:pt x="121198" y="15246"/>
                      </a:lnTo>
                      <a:lnTo>
                        <a:pt x="119387" y="19156"/>
                      </a:lnTo>
                      <a:lnTo>
                        <a:pt x="116195" y="22036"/>
                      </a:lnTo>
                      <a:lnTo>
                        <a:pt x="111847" y="20456"/>
                      </a:lnTo>
                      <a:lnTo>
                        <a:pt x="107761" y="16467"/>
                      </a:lnTo>
                      <a:lnTo>
                        <a:pt x="109876" y="12429"/>
                      </a:lnTo>
                      <a:lnTo>
                        <a:pt x="110323" y="8097"/>
                      </a:lnTo>
                      <a:lnTo>
                        <a:pt x="106158" y="7921"/>
                      </a:lnTo>
                      <a:lnTo>
                        <a:pt x="102184" y="9086"/>
                      </a:lnTo>
                      <a:lnTo>
                        <a:pt x="97436" y="9501"/>
                      </a:lnTo>
                      <a:lnTo>
                        <a:pt x="92489" y="9198"/>
                      </a:lnTo>
                      <a:lnTo>
                        <a:pt x="87207" y="10499"/>
                      </a:lnTo>
                      <a:lnTo>
                        <a:pt x="82117" y="12110"/>
                      </a:lnTo>
                      <a:lnTo>
                        <a:pt x="78175" y="8911"/>
                      </a:lnTo>
                      <a:lnTo>
                        <a:pt x="74082" y="8049"/>
                      </a:lnTo>
                      <a:lnTo>
                        <a:pt x="69941" y="8129"/>
                      </a:lnTo>
                      <a:lnTo>
                        <a:pt x="66725" y="4913"/>
                      </a:lnTo>
                      <a:lnTo>
                        <a:pt x="62975" y="6557"/>
                      </a:lnTo>
                      <a:lnTo>
                        <a:pt x="61475" y="1682"/>
                      </a:lnTo>
                      <a:lnTo>
                        <a:pt x="56488" y="812"/>
                      </a:lnTo>
                      <a:lnTo>
                        <a:pt x="48573" y="54"/>
                      </a:lnTo>
                      <a:lnTo>
                        <a:pt x="41870" y="-2"/>
                      </a:lnTo>
                      <a:lnTo>
                        <a:pt x="42900" y="5216"/>
                      </a:lnTo>
                      <a:lnTo>
                        <a:pt x="42995" y="9573"/>
                      </a:lnTo>
                      <a:lnTo>
                        <a:pt x="41392" y="14328"/>
                      </a:lnTo>
                      <a:lnTo>
                        <a:pt x="37027" y="13483"/>
                      </a:lnTo>
                      <a:lnTo>
                        <a:pt x="34186" y="16594"/>
                      </a:lnTo>
                      <a:lnTo>
                        <a:pt x="38456" y="19459"/>
                      </a:lnTo>
                      <a:lnTo>
                        <a:pt x="41926" y="22411"/>
                      </a:lnTo>
                      <a:lnTo>
                        <a:pt x="41384" y="26704"/>
                      </a:lnTo>
                      <a:lnTo>
                        <a:pt x="41416" y="30789"/>
                      </a:lnTo>
                      <a:lnTo>
                        <a:pt x="37083" y="31188"/>
                      </a:lnTo>
                      <a:lnTo>
                        <a:pt x="34498" y="34292"/>
                      </a:lnTo>
                      <a:lnTo>
                        <a:pt x="30245" y="35202"/>
                      </a:lnTo>
                      <a:lnTo>
                        <a:pt x="25035" y="33909"/>
                      </a:lnTo>
                      <a:lnTo>
                        <a:pt x="19162" y="38242"/>
                      </a:lnTo>
                      <a:lnTo>
                        <a:pt x="14087" y="39215"/>
                      </a:lnTo>
                      <a:lnTo>
                        <a:pt x="10050" y="42877"/>
                      </a:lnTo>
                      <a:lnTo>
                        <a:pt x="8015" y="47880"/>
                      </a:lnTo>
                      <a:lnTo>
                        <a:pt x="4903" y="54535"/>
                      </a:lnTo>
                      <a:lnTo>
                        <a:pt x="9675" y="54942"/>
                      </a:lnTo>
                      <a:lnTo>
                        <a:pt x="7943" y="58636"/>
                      </a:lnTo>
                      <a:lnTo>
                        <a:pt x="11734" y="60806"/>
                      </a:lnTo>
                      <a:lnTo>
                        <a:pt x="8614" y="64285"/>
                      </a:lnTo>
                      <a:lnTo>
                        <a:pt x="12906" y="62514"/>
                      </a:lnTo>
                      <a:lnTo>
                        <a:pt x="17103" y="61772"/>
                      </a:lnTo>
                      <a:lnTo>
                        <a:pt x="14598" y="65985"/>
                      </a:lnTo>
                      <a:lnTo>
                        <a:pt x="13465" y="70972"/>
                      </a:lnTo>
                      <a:lnTo>
                        <a:pt x="15755" y="75432"/>
                      </a:lnTo>
                      <a:lnTo>
                        <a:pt x="18492" y="79804"/>
                      </a:lnTo>
                      <a:lnTo>
                        <a:pt x="22760" y="83156"/>
                      </a:lnTo>
                      <a:lnTo>
                        <a:pt x="26878" y="83299"/>
                      </a:lnTo>
                      <a:lnTo>
                        <a:pt x="27971" y="88135"/>
                      </a:lnTo>
                      <a:lnTo>
                        <a:pt x="32870" y="90752"/>
                      </a:lnTo>
                      <a:lnTo>
                        <a:pt x="37394" y="95108"/>
                      </a:lnTo>
                      <a:lnTo>
                        <a:pt x="41248" y="91813"/>
                      </a:lnTo>
                      <a:lnTo>
                        <a:pt x="43051" y="96217"/>
                      </a:lnTo>
                      <a:lnTo>
                        <a:pt x="43107" y="101978"/>
                      </a:lnTo>
                      <a:lnTo>
                        <a:pt x="40546" y="106542"/>
                      </a:lnTo>
                      <a:lnTo>
                        <a:pt x="43921" y="104236"/>
                      </a:lnTo>
                      <a:lnTo>
                        <a:pt x="46634" y="108401"/>
                      </a:lnTo>
                      <a:lnTo>
                        <a:pt x="49371" y="114106"/>
                      </a:lnTo>
                      <a:lnTo>
                        <a:pt x="52195" y="118112"/>
                      </a:lnTo>
                      <a:lnTo>
                        <a:pt x="56496" y="120386"/>
                      </a:lnTo>
                      <a:lnTo>
                        <a:pt x="61634" y="119540"/>
                      </a:lnTo>
                      <a:lnTo>
                        <a:pt x="63478" y="113683"/>
                      </a:lnTo>
                      <a:lnTo>
                        <a:pt x="67499" y="113708"/>
                      </a:lnTo>
                      <a:lnTo>
                        <a:pt x="71178" y="109750"/>
                      </a:lnTo>
                      <a:lnTo>
                        <a:pt x="72151" y="105314"/>
                      </a:lnTo>
                      <a:lnTo>
                        <a:pt x="74258" y="101164"/>
                      </a:lnTo>
                      <a:lnTo>
                        <a:pt x="77146" y="95108"/>
                      </a:lnTo>
                      <a:lnTo>
                        <a:pt x="81487" y="93433"/>
                      </a:lnTo>
                      <a:lnTo>
                        <a:pt x="87487" y="94151"/>
                      </a:lnTo>
                      <a:lnTo>
                        <a:pt x="94636" y="91869"/>
                      </a:lnTo>
                      <a:lnTo>
                        <a:pt x="114336" y="89858"/>
                      </a:lnTo>
                      <a:lnTo>
                        <a:pt x="117081" y="94286"/>
                      </a:lnTo>
                      <a:lnTo>
                        <a:pt x="120943" y="96975"/>
                      </a:lnTo>
                      <a:lnTo>
                        <a:pt x="122834" y="101149"/>
                      </a:lnTo>
                      <a:lnTo>
                        <a:pt x="125698" y="104508"/>
                      </a:lnTo>
                      <a:lnTo>
                        <a:pt x="127574" y="109503"/>
                      </a:lnTo>
                      <a:lnTo>
                        <a:pt x="131771" y="113013"/>
                      </a:lnTo>
                      <a:lnTo>
                        <a:pt x="129951" y="117442"/>
                      </a:lnTo>
                      <a:lnTo>
                        <a:pt x="134396" y="121727"/>
                      </a:lnTo>
                      <a:lnTo>
                        <a:pt x="134292" y="126993"/>
                      </a:lnTo>
                      <a:lnTo>
                        <a:pt x="135968" y="130743"/>
                      </a:lnTo>
                      <a:lnTo>
                        <a:pt x="136749" y="136017"/>
                      </a:lnTo>
                      <a:lnTo>
                        <a:pt x="133039" y="138818"/>
                      </a:lnTo>
                      <a:lnTo>
                        <a:pt x="132090" y="142727"/>
                      </a:lnTo>
                      <a:lnTo>
                        <a:pt x="130518" y="146517"/>
                      </a:lnTo>
                      <a:lnTo>
                        <a:pt x="135193" y="146645"/>
                      </a:lnTo>
                      <a:lnTo>
                        <a:pt x="138553" y="143206"/>
                      </a:lnTo>
                      <a:lnTo>
                        <a:pt x="144146" y="140493"/>
                      </a:lnTo>
                      <a:lnTo>
                        <a:pt x="148455" y="139799"/>
                      </a:lnTo>
                      <a:lnTo>
                        <a:pt x="153266" y="140693"/>
                      </a:lnTo>
                      <a:lnTo>
                        <a:pt x="157774" y="139983"/>
                      </a:lnTo>
                      <a:lnTo>
                        <a:pt x="161860" y="141100"/>
                      </a:lnTo>
                      <a:lnTo>
                        <a:pt x="165139" y="144307"/>
                      </a:lnTo>
                      <a:lnTo>
                        <a:pt x="166783" y="148113"/>
                      </a:lnTo>
                      <a:lnTo>
                        <a:pt x="167557" y="152478"/>
                      </a:lnTo>
                      <a:lnTo>
                        <a:pt x="169264" y="156348"/>
                      </a:lnTo>
                      <a:lnTo>
                        <a:pt x="168410" y="161749"/>
                      </a:lnTo>
                      <a:lnTo>
                        <a:pt x="170884" y="165547"/>
                      </a:lnTo>
                      <a:lnTo>
                        <a:pt x="170557" y="170024"/>
                      </a:lnTo>
                      <a:lnTo>
                        <a:pt x="168570" y="174715"/>
                      </a:lnTo>
                      <a:lnTo>
                        <a:pt x="172480" y="176303"/>
                      </a:lnTo>
                      <a:lnTo>
                        <a:pt x="175192" y="179918"/>
                      </a:lnTo>
                      <a:lnTo>
                        <a:pt x="178392" y="18354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85F230A6-1B11-49BD-ACE7-98A2ACD01EEA}"/>
                    </a:ext>
                  </a:extLst>
                </p:cNvPr>
                <p:cNvSpPr/>
                <p:nvPr/>
              </p:nvSpPr>
              <p:spPr>
                <a:xfrm>
                  <a:off x="4290108" y="3313616"/>
                  <a:ext cx="144341" cy="245156"/>
                </a:xfrm>
                <a:custGeom>
                  <a:avLst/>
                  <a:gdLst>
                    <a:gd name="connsiteX0" fmla="*/ 74002 w 144341"/>
                    <a:gd name="connsiteY0" fmla="*/ 245154 h 245156"/>
                    <a:gd name="connsiteX1" fmla="*/ 77345 w 144341"/>
                    <a:gd name="connsiteY1" fmla="*/ 242920 h 245156"/>
                    <a:gd name="connsiteX2" fmla="*/ 81901 w 144341"/>
                    <a:gd name="connsiteY2" fmla="*/ 241005 h 245156"/>
                    <a:gd name="connsiteX3" fmla="*/ 85149 w 144341"/>
                    <a:gd name="connsiteY3" fmla="*/ 238428 h 245156"/>
                    <a:gd name="connsiteX4" fmla="*/ 87287 w 144341"/>
                    <a:gd name="connsiteY4" fmla="*/ 232923 h 245156"/>
                    <a:gd name="connsiteX5" fmla="*/ 91133 w 144341"/>
                    <a:gd name="connsiteY5" fmla="*/ 231734 h 245156"/>
                    <a:gd name="connsiteX6" fmla="*/ 95099 w 144341"/>
                    <a:gd name="connsiteY6" fmla="*/ 234151 h 245156"/>
                    <a:gd name="connsiteX7" fmla="*/ 99671 w 144341"/>
                    <a:gd name="connsiteY7" fmla="*/ 231662 h 245156"/>
                    <a:gd name="connsiteX8" fmla="*/ 102775 w 144341"/>
                    <a:gd name="connsiteY8" fmla="*/ 228055 h 245156"/>
                    <a:gd name="connsiteX9" fmla="*/ 107881 w 144341"/>
                    <a:gd name="connsiteY9" fmla="*/ 226699 h 245156"/>
                    <a:gd name="connsiteX10" fmla="*/ 111807 w 144341"/>
                    <a:gd name="connsiteY10" fmla="*/ 227720 h 245156"/>
                    <a:gd name="connsiteX11" fmla="*/ 115661 w 144341"/>
                    <a:gd name="connsiteY11" fmla="*/ 223819 h 245156"/>
                    <a:gd name="connsiteX12" fmla="*/ 118222 w 144341"/>
                    <a:gd name="connsiteY12" fmla="*/ 219877 h 245156"/>
                    <a:gd name="connsiteX13" fmla="*/ 122403 w 144341"/>
                    <a:gd name="connsiteY13" fmla="*/ 218879 h 245156"/>
                    <a:gd name="connsiteX14" fmla="*/ 125978 w 144341"/>
                    <a:gd name="connsiteY14" fmla="*/ 216326 h 245156"/>
                    <a:gd name="connsiteX15" fmla="*/ 128850 w 144341"/>
                    <a:gd name="connsiteY15" fmla="*/ 220172 h 245156"/>
                    <a:gd name="connsiteX16" fmla="*/ 135313 w 144341"/>
                    <a:gd name="connsiteY16" fmla="*/ 221600 h 245156"/>
                    <a:gd name="connsiteX17" fmla="*/ 139781 w 144341"/>
                    <a:gd name="connsiteY17" fmla="*/ 220100 h 245156"/>
                    <a:gd name="connsiteX18" fmla="*/ 144465 w 144341"/>
                    <a:gd name="connsiteY18" fmla="*/ 219398 h 245156"/>
                    <a:gd name="connsiteX19" fmla="*/ 141792 w 144341"/>
                    <a:gd name="connsiteY19" fmla="*/ 216374 h 245156"/>
                    <a:gd name="connsiteX20" fmla="*/ 137252 w 144341"/>
                    <a:gd name="connsiteY20" fmla="*/ 213477 h 245156"/>
                    <a:gd name="connsiteX21" fmla="*/ 135114 w 144341"/>
                    <a:gd name="connsiteY21" fmla="*/ 209336 h 245156"/>
                    <a:gd name="connsiteX22" fmla="*/ 133223 w 144341"/>
                    <a:gd name="connsiteY22" fmla="*/ 205259 h 245156"/>
                    <a:gd name="connsiteX23" fmla="*/ 130964 w 144341"/>
                    <a:gd name="connsiteY23" fmla="*/ 201373 h 245156"/>
                    <a:gd name="connsiteX24" fmla="*/ 128706 w 144341"/>
                    <a:gd name="connsiteY24" fmla="*/ 197160 h 245156"/>
                    <a:gd name="connsiteX25" fmla="*/ 126600 w 144341"/>
                    <a:gd name="connsiteY25" fmla="*/ 192341 h 245156"/>
                    <a:gd name="connsiteX26" fmla="*/ 123592 w 144341"/>
                    <a:gd name="connsiteY26" fmla="*/ 189125 h 245156"/>
                    <a:gd name="connsiteX27" fmla="*/ 123025 w 144341"/>
                    <a:gd name="connsiteY27" fmla="*/ 184649 h 245156"/>
                    <a:gd name="connsiteX28" fmla="*/ 122004 w 144341"/>
                    <a:gd name="connsiteY28" fmla="*/ 180468 h 245156"/>
                    <a:gd name="connsiteX29" fmla="*/ 121493 w 144341"/>
                    <a:gd name="connsiteY29" fmla="*/ 175066 h 245156"/>
                    <a:gd name="connsiteX30" fmla="*/ 120783 w 144341"/>
                    <a:gd name="connsiteY30" fmla="*/ 170638 h 245156"/>
                    <a:gd name="connsiteX31" fmla="*/ 116626 w 144341"/>
                    <a:gd name="connsiteY31" fmla="*/ 171923 h 245156"/>
                    <a:gd name="connsiteX32" fmla="*/ 112030 w 144341"/>
                    <a:gd name="connsiteY32" fmla="*/ 171229 h 245156"/>
                    <a:gd name="connsiteX33" fmla="*/ 110626 w 144341"/>
                    <a:gd name="connsiteY33" fmla="*/ 167478 h 245156"/>
                    <a:gd name="connsiteX34" fmla="*/ 107761 w 144341"/>
                    <a:gd name="connsiteY34" fmla="*/ 162723 h 245156"/>
                    <a:gd name="connsiteX35" fmla="*/ 104785 w 144341"/>
                    <a:gd name="connsiteY35" fmla="*/ 158063 h 245156"/>
                    <a:gd name="connsiteX36" fmla="*/ 101793 w 144341"/>
                    <a:gd name="connsiteY36" fmla="*/ 152773 h 245156"/>
                    <a:gd name="connsiteX37" fmla="*/ 99359 w 144341"/>
                    <a:gd name="connsiteY37" fmla="*/ 147794 h 245156"/>
                    <a:gd name="connsiteX38" fmla="*/ 99567 w 144341"/>
                    <a:gd name="connsiteY38" fmla="*/ 142799 h 245156"/>
                    <a:gd name="connsiteX39" fmla="*/ 101985 w 144341"/>
                    <a:gd name="connsiteY39" fmla="*/ 139033 h 245156"/>
                    <a:gd name="connsiteX40" fmla="*/ 102814 w 144341"/>
                    <a:gd name="connsiteY40" fmla="*/ 135059 h 245156"/>
                    <a:gd name="connsiteX41" fmla="*/ 105264 w 144341"/>
                    <a:gd name="connsiteY41" fmla="*/ 129267 h 245156"/>
                    <a:gd name="connsiteX42" fmla="*/ 104442 w 144341"/>
                    <a:gd name="connsiteY42" fmla="*/ 124599 h 245156"/>
                    <a:gd name="connsiteX43" fmla="*/ 105152 w 144341"/>
                    <a:gd name="connsiteY43" fmla="*/ 119373 h 245156"/>
                    <a:gd name="connsiteX44" fmla="*/ 110498 w 144341"/>
                    <a:gd name="connsiteY44" fmla="*/ 116173 h 245156"/>
                    <a:gd name="connsiteX45" fmla="*/ 114727 w 144341"/>
                    <a:gd name="connsiteY45" fmla="*/ 116045 h 245156"/>
                    <a:gd name="connsiteX46" fmla="*/ 119347 w 144341"/>
                    <a:gd name="connsiteY46" fmla="*/ 115966 h 245156"/>
                    <a:gd name="connsiteX47" fmla="*/ 121884 w 144341"/>
                    <a:gd name="connsiteY47" fmla="*/ 111880 h 245156"/>
                    <a:gd name="connsiteX48" fmla="*/ 124478 w 144341"/>
                    <a:gd name="connsiteY48" fmla="*/ 108122 h 245156"/>
                    <a:gd name="connsiteX49" fmla="*/ 120863 w 144341"/>
                    <a:gd name="connsiteY49" fmla="*/ 105641 h 245156"/>
                    <a:gd name="connsiteX50" fmla="*/ 123137 w 144341"/>
                    <a:gd name="connsiteY50" fmla="*/ 100981 h 245156"/>
                    <a:gd name="connsiteX51" fmla="*/ 126209 w 144341"/>
                    <a:gd name="connsiteY51" fmla="*/ 96417 h 245156"/>
                    <a:gd name="connsiteX52" fmla="*/ 126049 w 144341"/>
                    <a:gd name="connsiteY52" fmla="*/ 91669 h 245156"/>
                    <a:gd name="connsiteX53" fmla="*/ 127685 w 144341"/>
                    <a:gd name="connsiteY53" fmla="*/ 86323 h 245156"/>
                    <a:gd name="connsiteX54" fmla="*/ 127135 w 144341"/>
                    <a:gd name="connsiteY54" fmla="*/ 82055 h 245156"/>
                    <a:gd name="connsiteX55" fmla="*/ 125810 w 144341"/>
                    <a:gd name="connsiteY55" fmla="*/ 77858 h 245156"/>
                    <a:gd name="connsiteX56" fmla="*/ 121749 w 144341"/>
                    <a:gd name="connsiteY56" fmla="*/ 73812 h 245156"/>
                    <a:gd name="connsiteX57" fmla="*/ 117632 w 144341"/>
                    <a:gd name="connsiteY57" fmla="*/ 71562 h 245156"/>
                    <a:gd name="connsiteX58" fmla="*/ 116275 w 144341"/>
                    <a:gd name="connsiteY58" fmla="*/ 76437 h 245156"/>
                    <a:gd name="connsiteX59" fmla="*/ 115429 w 144341"/>
                    <a:gd name="connsiteY59" fmla="*/ 71953 h 245156"/>
                    <a:gd name="connsiteX60" fmla="*/ 112676 w 144341"/>
                    <a:gd name="connsiteY60" fmla="*/ 67054 h 245156"/>
                    <a:gd name="connsiteX61" fmla="*/ 108974 w 144341"/>
                    <a:gd name="connsiteY61" fmla="*/ 63344 h 245156"/>
                    <a:gd name="connsiteX62" fmla="*/ 102080 w 144341"/>
                    <a:gd name="connsiteY62" fmla="*/ 56155 h 245156"/>
                    <a:gd name="connsiteX63" fmla="*/ 97780 w 144341"/>
                    <a:gd name="connsiteY63" fmla="*/ 55197 h 245156"/>
                    <a:gd name="connsiteX64" fmla="*/ 92848 w 144341"/>
                    <a:gd name="connsiteY64" fmla="*/ 53298 h 245156"/>
                    <a:gd name="connsiteX65" fmla="*/ 90925 w 144341"/>
                    <a:gd name="connsiteY65" fmla="*/ 48335 h 245156"/>
                    <a:gd name="connsiteX66" fmla="*/ 88851 w 144341"/>
                    <a:gd name="connsiteY66" fmla="*/ 44362 h 245156"/>
                    <a:gd name="connsiteX67" fmla="*/ 88987 w 144341"/>
                    <a:gd name="connsiteY67" fmla="*/ 39877 h 245156"/>
                    <a:gd name="connsiteX68" fmla="*/ 86074 w 144341"/>
                    <a:gd name="connsiteY68" fmla="*/ 33438 h 245156"/>
                    <a:gd name="connsiteX69" fmla="*/ 82843 w 144341"/>
                    <a:gd name="connsiteY69" fmla="*/ 28954 h 245156"/>
                    <a:gd name="connsiteX70" fmla="*/ 78845 w 144341"/>
                    <a:gd name="connsiteY70" fmla="*/ 24837 h 245156"/>
                    <a:gd name="connsiteX71" fmla="*/ 74146 w 144341"/>
                    <a:gd name="connsiteY71" fmla="*/ 19523 h 245156"/>
                    <a:gd name="connsiteX72" fmla="*/ 70483 w 144341"/>
                    <a:gd name="connsiteY72" fmla="*/ 15238 h 245156"/>
                    <a:gd name="connsiteX73" fmla="*/ 62440 w 144341"/>
                    <a:gd name="connsiteY73" fmla="*/ 9230 h 245156"/>
                    <a:gd name="connsiteX74" fmla="*/ 56703 w 144341"/>
                    <a:gd name="connsiteY74" fmla="*/ 5631 h 245156"/>
                    <a:gd name="connsiteX75" fmla="*/ 51278 w 144341"/>
                    <a:gd name="connsiteY75" fmla="*/ 2136 h 245156"/>
                    <a:gd name="connsiteX76" fmla="*/ 46953 w 144341"/>
                    <a:gd name="connsiteY76" fmla="*/ -2 h 245156"/>
                    <a:gd name="connsiteX77" fmla="*/ 49849 w 144341"/>
                    <a:gd name="connsiteY77" fmla="*/ 5408 h 245156"/>
                    <a:gd name="connsiteX78" fmla="*/ 47152 w 144341"/>
                    <a:gd name="connsiteY78" fmla="*/ 8432 h 245156"/>
                    <a:gd name="connsiteX79" fmla="*/ 44352 w 144341"/>
                    <a:gd name="connsiteY79" fmla="*/ 11799 h 245156"/>
                    <a:gd name="connsiteX80" fmla="*/ 41463 w 144341"/>
                    <a:gd name="connsiteY80" fmla="*/ 14608 h 245156"/>
                    <a:gd name="connsiteX81" fmla="*/ 38312 w 144341"/>
                    <a:gd name="connsiteY81" fmla="*/ 17089 h 245156"/>
                    <a:gd name="connsiteX82" fmla="*/ 34673 w 144341"/>
                    <a:gd name="connsiteY82" fmla="*/ 20169 h 245156"/>
                    <a:gd name="connsiteX83" fmla="*/ 30811 w 144341"/>
                    <a:gd name="connsiteY83" fmla="*/ 21605 h 245156"/>
                    <a:gd name="connsiteX84" fmla="*/ 26303 w 144341"/>
                    <a:gd name="connsiteY84" fmla="*/ 24589 h 245156"/>
                    <a:gd name="connsiteX85" fmla="*/ 25011 w 144341"/>
                    <a:gd name="connsiteY85" fmla="*/ 28667 h 245156"/>
                    <a:gd name="connsiteX86" fmla="*/ 22290 w 144341"/>
                    <a:gd name="connsiteY86" fmla="*/ 32744 h 245156"/>
                    <a:gd name="connsiteX87" fmla="*/ 24923 w 144341"/>
                    <a:gd name="connsiteY87" fmla="*/ 36119 h 245156"/>
                    <a:gd name="connsiteX88" fmla="*/ 24029 w 144341"/>
                    <a:gd name="connsiteY88" fmla="*/ 41122 h 245156"/>
                    <a:gd name="connsiteX89" fmla="*/ 26678 w 144341"/>
                    <a:gd name="connsiteY89" fmla="*/ 45207 h 245156"/>
                    <a:gd name="connsiteX90" fmla="*/ 30356 w 144341"/>
                    <a:gd name="connsiteY90" fmla="*/ 42869 h 245156"/>
                    <a:gd name="connsiteX91" fmla="*/ 34234 w 144341"/>
                    <a:gd name="connsiteY91" fmla="*/ 44904 h 245156"/>
                    <a:gd name="connsiteX92" fmla="*/ 33101 w 144341"/>
                    <a:gd name="connsiteY92" fmla="*/ 48814 h 245156"/>
                    <a:gd name="connsiteX93" fmla="*/ 29192 w 144341"/>
                    <a:gd name="connsiteY93" fmla="*/ 51519 h 245156"/>
                    <a:gd name="connsiteX94" fmla="*/ 26024 w 144341"/>
                    <a:gd name="connsiteY94" fmla="*/ 54232 h 245156"/>
                    <a:gd name="connsiteX95" fmla="*/ 21723 w 144341"/>
                    <a:gd name="connsiteY95" fmla="*/ 56817 h 245156"/>
                    <a:gd name="connsiteX96" fmla="*/ 17351 w 144341"/>
                    <a:gd name="connsiteY96" fmla="*/ 56761 h 245156"/>
                    <a:gd name="connsiteX97" fmla="*/ 13489 w 144341"/>
                    <a:gd name="connsiteY97" fmla="*/ 58971 h 245156"/>
                    <a:gd name="connsiteX98" fmla="*/ 8398 w 144341"/>
                    <a:gd name="connsiteY98" fmla="*/ 58724 h 245156"/>
                    <a:gd name="connsiteX99" fmla="*/ 6076 w 144341"/>
                    <a:gd name="connsiteY99" fmla="*/ 63176 h 245156"/>
                    <a:gd name="connsiteX100" fmla="*/ 7871 w 144341"/>
                    <a:gd name="connsiteY100" fmla="*/ 68562 h 245156"/>
                    <a:gd name="connsiteX101" fmla="*/ 7744 w 144341"/>
                    <a:gd name="connsiteY101" fmla="*/ 73661 h 245156"/>
                    <a:gd name="connsiteX102" fmla="*/ 6340 w 144341"/>
                    <a:gd name="connsiteY102" fmla="*/ 78025 h 245156"/>
                    <a:gd name="connsiteX103" fmla="*/ 2430 w 144341"/>
                    <a:gd name="connsiteY103" fmla="*/ 81177 h 245156"/>
                    <a:gd name="connsiteX104" fmla="*/ 124 w 144341"/>
                    <a:gd name="connsiteY104" fmla="*/ 85031 h 245156"/>
                    <a:gd name="connsiteX105" fmla="*/ 8135 w 144341"/>
                    <a:gd name="connsiteY105" fmla="*/ 95571 h 245156"/>
                    <a:gd name="connsiteX106" fmla="*/ 18348 w 144341"/>
                    <a:gd name="connsiteY106" fmla="*/ 109000 h 245156"/>
                    <a:gd name="connsiteX107" fmla="*/ 23096 w 144341"/>
                    <a:gd name="connsiteY107" fmla="*/ 109295 h 245156"/>
                    <a:gd name="connsiteX108" fmla="*/ 27213 w 144341"/>
                    <a:gd name="connsiteY108" fmla="*/ 109774 h 245156"/>
                    <a:gd name="connsiteX109" fmla="*/ 31809 w 144341"/>
                    <a:gd name="connsiteY109" fmla="*/ 108888 h 245156"/>
                    <a:gd name="connsiteX110" fmla="*/ 36054 w 144341"/>
                    <a:gd name="connsiteY110" fmla="*/ 108944 h 245156"/>
                    <a:gd name="connsiteX111" fmla="*/ 38814 w 144341"/>
                    <a:gd name="connsiteY111" fmla="*/ 111936 h 245156"/>
                    <a:gd name="connsiteX112" fmla="*/ 41407 w 144341"/>
                    <a:gd name="connsiteY112" fmla="*/ 115519 h 245156"/>
                    <a:gd name="connsiteX113" fmla="*/ 40099 w 144341"/>
                    <a:gd name="connsiteY113" fmla="*/ 121822 h 245156"/>
                    <a:gd name="connsiteX114" fmla="*/ 39261 w 144341"/>
                    <a:gd name="connsiteY114" fmla="*/ 125812 h 245156"/>
                    <a:gd name="connsiteX115" fmla="*/ 36668 w 144341"/>
                    <a:gd name="connsiteY115" fmla="*/ 129825 h 245156"/>
                    <a:gd name="connsiteX116" fmla="*/ 38184 w 144341"/>
                    <a:gd name="connsiteY116" fmla="*/ 133575 h 245156"/>
                    <a:gd name="connsiteX117" fmla="*/ 42213 w 144341"/>
                    <a:gd name="connsiteY117" fmla="*/ 133336 h 245156"/>
                    <a:gd name="connsiteX118" fmla="*/ 45948 w 144341"/>
                    <a:gd name="connsiteY118" fmla="*/ 135131 h 245156"/>
                    <a:gd name="connsiteX119" fmla="*/ 50200 w 144341"/>
                    <a:gd name="connsiteY119" fmla="*/ 137629 h 245156"/>
                    <a:gd name="connsiteX120" fmla="*/ 48030 w 144341"/>
                    <a:gd name="connsiteY120" fmla="*/ 142288 h 245156"/>
                    <a:gd name="connsiteX121" fmla="*/ 51621 w 144341"/>
                    <a:gd name="connsiteY121" fmla="*/ 145727 h 245156"/>
                    <a:gd name="connsiteX122" fmla="*/ 52219 w 144341"/>
                    <a:gd name="connsiteY122" fmla="*/ 150044 h 245156"/>
                    <a:gd name="connsiteX123" fmla="*/ 52451 w 144341"/>
                    <a:gd name="connsiteY123" fmla="*/ 155709 h 245156"/>
                    <a:gd name="connsiteX124" fmla="*/ 50057 w 144341"/>
                    <a:gd name="connsiteY124" fmla="*/ 159060 h 245156"/>
                    <a:gd name="connsiteX125" fmla="*/ 46993 w 144341"/>
                    <a:gd name="connsiteY125" fmla="*/ 162675 h 245156"/>
                    <a:gd name="connsiteX126" fmla="*/ 44687 w 144341"/>
                    <a:gd name="connsiteY126" fmla="*/ 165962 h 245156"/>
                    <a:gd name="connsiteX127" fmla="*/ 45621 w 144341"/>
                    <a:gd name="connsiteY127" fmla="*/ 171739 h 245156"/>
                    <a:gd name="connsiteX128" fmla="*/ 42301 w 144341"/>
                    <a:gd name="connsiteY128" fmla="*/ 177181 h 245156"/>
                    <a:gd name="connsiteX129" fmla="*/ 40953 w 144341"/>
                    <a:gd name="connsiteY129" fmla="*/ 180971 h 245156"/>
                    <a:gd name="connsiteX130" fmla="*/ 40011 w 144341"/>
                    <a:gd name="connsiteY130" fmla="*/ 186094 h 245156"/>
                    <a:gd name="connsiteX131" fmla="*/ 39820 w 144341"/>
                    <a:gd name="connsiteY131" fmla="*/ 192317 h 245156"/>
                    <a:gd name="connsiteX132" fmla="*/ 40610 w 144341"/>
                    <a:gd name="connsiteY132" fmla="*/ 196905 h 245156"/>
                    <a:gd name="connsiteX133" fmla="*/ 42405 w 144341"/>
                    <a:gd name="connsiteY133" fmla="*/ 201174 h 245156"/>
                    <a:gd name="connsiteX134" fmla="*/ 42565 w 144341"/>
                    <a:gd name="connsiteY134" fmla="*/ 205355 h 245156"/>
                    <a:gd name="connsiteX135" fmla="*/ 45836 w 144341"/>
                    <a:gd name="connsiteY135" fmla="*/ 207709 h 245156"/>
                    <a:gd name="connsiteX136" fmla="*/ 46977 w 144341"/>
                    <a:gd name="connsiteY136" fmla="*/ 212392 h 245156"/>
                    <a:gd name="connsiteX137" fmla="*/ 47073 w 144341"/>
                    <a:gd name="connsiteY137" fmla="*/ 217874 h 245156"/>
                    <a:gd name="connsiteX138" fmla="*/ 46554 w 144341"/>
                    <a:gd name="connsiteY138" fmla="*/ 222246 h 245156"/>
                    <a:gd name="connsiteX139" fmla="*/ 49099 w 144341"/>
                    <a:gd name="connsiteY139" fmla="*/ 226148 h 245156"/>
                    <a:gd name="connsiteX140" fmla="*/ 53607 w 144341"/>
                    <a:gd name="connsiteY140" fmla="*/ 228430 h 245156"/>
                    <a:gd name="connsiteX141" fmla="*/ 55921 w 144341"/>
                    <a:gd name="connsiteY141" fmla="*/ 231909 h 245156"/>
                    <a:gd name="connsiteX142" fmla="*/ 59041 w 144341"/>
                    <a:gd name="connsiteY142" fmla="*/ 235316 h 245156"/>
                    <a:gd name="connsiteX143" fmla="*/ 63685 w 144341"/>
                    <a:gd name="connsiteY143" fmla="*/ 238915 h 245156"/>
                    <a:gd name="connsiteX144" fmla="*/ 68129 w 144341"/>
                    <a:gd name="connsiteY144" fmla="*/ 239784 h 245156"/>
                    <a:gd name="connsiteX145" fmla="*/ 72215 w 144341"/>
                    <a:gd name="connsiteY145" fmla="*/ 242138 h 245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</a:cxnLst>
                  <a:rect l="l" t="t" r="r" b="b"/>
                  <a:pathLst>
                    <a:path w="144341" h="245156">
                      <a:moveTo>
                        <a:pt x="74002" y="245154"/>
                      </a:moveTo>
                      <a:lnTo>
                        <a:pt x="77345" y="242920"/>
                      </a:lnTo>
                      <a:lnTo>
                        <a:pt x="81901" y="241005"/>
                      </a:lnTo>
                      <a:lnTo>
                        <a:pt x="85149" y="238428"/>
                      </a:lnTo>
                      <a:lnTo>
                        <a:pt x="87287" y="232923"/>
                      </a:lnTo>
                      <a:lnTo>
                        <a:pt x="91133" y="231734"/>
                      </a:lnTo>
                      <a:lnTo>
                        <a:pt x="95099" y="234151"/>
                      </a:lnTo>
                      <a:lnTo>
                        <a:pt x="99671" y="231662"/>
                      </a:lnTo>
                      <a:lnTo>
                        <a:pt x="102775" y="228055"/>
                      </a:lnTo>
                      <a:lnTo>
                        <a:pt x="107881" y="226699"/>
                      </a:lnTo>
                      <a:lnTo>
                        <a:pt x="111807" y="227720"/>
                      </a:lnTo>
                      <a:lnTo>
                        <a:pt x="115661" y="223819"/>
                      </a:lnTo>
                      <a:lnTo>
                        <a:pt x="118222" y="219877"/>
                      </a:lnTo>
                      <a:lnTo>
                        <a:pt x="122403" y="218879"/>
                      </a:lnTo>
                      <a:lnTo>
                        <a:pt x="125978" y="216326"/>
                      </a:lnTo>
                      <a:lnTo>
                        <a:pt x="128850" y="220172"/>
                      </a:lnTo>
                      <a:lnTo>
                        <a:pt x="135313" y="221600"/>
                      </a:lnTo>
                      <a:lnTo>
                        <a:pt x="139781" y="220100"/>
                      </a:lnTo>
                      <a:lnTo>
                        <a:pt x="144465" y="219398"/>
                      </a:lnTo>
                      <a:lnTo>
                        <a:pt x="141792" y="216374"/>
                      </a:lnTo>
                      <a:lnTo>
                        <a:pt x="137252" y="213477"/>
                      </a:lnTo>
                      <a:lnTo>
                        <a:pt x="135114" y="209336"/>
                      </a:lnTo>
                      <a:lnTo>
                        <a:pt x="133223" y="205259"/>
                      </a:lnTo>
                      <a:lnTo>
                        <a:pt x="130964" y="201373"/>
                      </a:lnTo>
                      <a:lnTo>
                        <a:pt x="128706" y="197160"/>
                      </a:lnTo>
                      <a:lnTo>
                        <a:pt x="126600" y="192341"/>
                      </a:lnTo>
                      <a:lnTo>
                        <a:pt x="123592" y="189125"/>
                      </a:lnTo>
                      <a:lnTo>
                        <a:pt x="123025" y="184649"/>
                      </a:lnTo>
                      <a:lnTo>
                        <a:pt x="122004" y="180468"/>
                      </a:lnTo>
                      <a:lnTo>
                        <a:pt x="121493" y="175066"/>
                      </a:lnTo>
                      <a:lnTo>
                        <a:pt x="120783" y="170638"/>
                      </a:lnTo>
                      <a:lnTo>
                        <a:pt x="116626" y="171923"/>
                      </a:lnTo>
                      <a:lnTo>
                        <a:pt x="112030" y="171229"/>
                      </a:lnTo>
                      <a:lnTo>
                        <a:pt x="110626" y="167478"/>
                      </a:lnTo>
                      <a:lnTo>
                        <a:pt x="107761" y="162723"/>
                      </a:lnTo>
                      <a:lnTo>
                        <a:pt x="104785" y="158063"/>
                      </a:lnTo>
                      <a:lnTo>
                        <a:pt x="101793" y="152773"/>
                      </a:lnTo>
                      <a:lnTo>
                        <a:pt x="99359" y="147794"/>
                      </a:lnTo>
                      <a:lnTo>
                        <a:pt x="99567" y="142799"/>
                      </a:lnTo>
                      <a:lnTo>
                        <a:pt x="101985" y="139033"/>
                      </a:lnTo>
                      <a:lnTo>
                        <a:pt x="102814" y="135059"/>
                      </a:lnTo>
                      <a:lnTo>
                        <a:pt x="105264" y="129267"/>
                      </a:lnTo>
                      <a:lnTo>
                        <a:pt x="104442" y="124599"/>
                      </a:lnTo>
                      <a:lnTo>
                        <a:pt x="105152" y="119373"/>
                      </a:lnTo>
                      <a:lnTo>
                        <a:pt x="110498" y="116173"/>
                      </a:lnTo>
                      <a:lnTo>
                        <a:pt x="114727" y="116045"/>
                      </a:lnTo>
                      <a:lnTo>
                        <a:pt x="119347" y="115966"/>
                      </a:lnTo>
                      <a:lnTo>
                        <a:pt x="121884" y="111880"/>
                      </a:lnTo>
                      <a:lnTo>
                        <a:pt x="124478" y="108122"/>
                      </a:lnTo>
                      <a:lnTo>
                        <a:pt x="120863" y="105641"/>
                      </a:lnTo>
                      <a:lnTo>
                        <a:pt x="123137" y="100981"/>
                      </a:lnTo>
                      <a:lnTo>
                        <a:pt x="126209" y="96417"/>
                      </a:lnTo>
                      <a:lnTo>
                        <a:pt x="126049" y="91669"/>
                      </a:lnTo>
                      <a:lnTo>
                        <a:pt x="127685" y="86323"/>
                      </a:lnTo>
                      <a:lnTo>
                        <a:pt x="127135" y="82055"/>
                      </a:lnTo>
                      <a:lnTo>
                        <a:pt x="125810" y="77858"/>
                      </a:lnTo>
                      <a:lnTo>
                        <a:pt x="121749" y="73812"/>
                      </a:lnTo>
                      <a:lnTo>
                        <a:pt x="117632" y="71562"/>
                      </a:lnTo>
                      <a:lnTo>
                        <a:pt x="116275" y="76437"/>
                      </a:lnTo>
                      <a:lnTo>
                        <a:pt x="115429" y="71953"/>
                      </a:lnTo>
                      <a:lnTo>
                        <a:pt x="112676" y="67054"/>
                      </a:lnTo>
                      <a:lnTo>
                        <a:pt x="108974" y="63344"/>
                      </a:lnTo>
                      <a:lnTo>
                        <a:pt x="102080" y="56155"/>
                      </a:lnTo>
                      <a:lnTo>
                        <a:pt x="97780" y="55197"/>
                      </a:lnTo>
                      <a:lnTo>
                        <a:pt x="92848" y="53298"/>
                      </a:lnTo>
                      <a:lnTo>
                        <a:pt x="90925" y="48335"/>
                      </a:lnTo>
                      <a:lnTo>
                        <a:pt x="88851" y="44362"/>
                      </a:lnTo>
                      <a:lnTo>
                        <a:pt x="88987" y="39877"/>
                      </a:lnTo>
                      <a:lnTo>
                        <a:pt x="86074" y="33438"/>
                      </a:lnTo>
                      <a:lnTo>
                        <a:pt x="82843" y="28954"/>
                      </a:lnTo>
                      <a:lnTo>
                        <a:pt x="78845" y="24837"/>
                      </a:lnTo>
                      <a:lnTo>
                        <a:pt x="74146" y="19523"/>
                      </a:lnTo>
                      <a:lnTo>
                        <a:pt x="70483" y="15238"/>
                      </a:lnTo>
                      <a:lnTo>
                        <a:pt x="62440" y="9230"/>
                      </a:lnTo>
                      <a:lnTo>
                        <a:pt x="56703" y="5631"/>
                      </a:lnTo>
                      <a:lnTo>
                        <a:pt x="51278" y="2136"/>
                      </a:lnTo>
                      <a:lnTo>
                        <a:pt x="46953" y="-2"/>
                      </a:lnTo>
                      <a:lnTo>
                        <a:pt x="49849" y="5408"/>
                      </a:lnTo>
                      <a:lnTo>
                        <a:pt x="47152" y="8432"/>
                      </a:lnTo>
                      <a:lnTo>
                        <a:pt x="44352" y="11799"/>
                      </a:lnTo>
                      <a:lnTo>
                        <a:pt x="41463" y="14608"/>
                      </a:lnTo>
                      <a:lnTo>
                        <a:pt x="38312" y="17089"/>
                      </a:lnTo>
                      <a:lnTo>
                        <a:pt x="34673" y="20169"/>
                      </a:lnTo>
                      <a:lnTo>
                        <a:pt x="30811" y="21605"/>
                      </a:lnTo>
                      <a:lnTo>
                        <a:pt x="26303" y="24589"/>
                      </a:lnTo>
                      <a:lnTo>
                        <a:pt x="25011" y="28667"/>
                      </a:lnTo>
                      <a:lnTo>
                        <a:pt x="22290" y="32744"/>
                      </a:lnTo>
                      <a:lnTo>
                        <a:pt x="24923" y="36119"/>
                      </a:lnTo>
                      <a:lnTo>
                        <a:pt x="24029" y="41122"/>
                      </a:lnTo>
                      <a:lnTo>
                        <a:pt x="26678" y="45207"/>
                      </a:lnTo>
                      <a:lnTo>
                        <a:pt x="30356" y="42869"/>
                      </a:lnTo>
                      <a:lnTo>
                        <a:pt x="34234" y="44904"/>
                      </a:lnTo>
                      <a:lnTo>
                        <a:pt x="33101" y="48814"/>
                      </a:lnTo>
                      <a:lnTo>
                        <a:pt x="29192" y="51519"/>
                      </a:lnTo>
                      <a:lnTo>
                        <a:pt x="26024" y="54232"/>
                      </a:lnTo>
                      <a:lnTo>
                        <a:pt x="21723" y="56817"/>
                      </a:lnTo>
                      <a:lnTo>
                        <a:pt x="17351" y="56761"/>
                      </a:lnTo>
                      <a:lnTo>
                        <a:pt x="13489" y="58971"/>
                      </a:lnTo>
                      <a:lnTo>
                        <a:pt x="8398" y="58724"/>
                      </a:lnTo>
                      <a:lnTo>
                        <a:pt x="6076" y="63176"/>
                      </a:lnTo>
                      <a:lnTo>
                        <a:pt x="7871" y="68562"/>
                      </a:lnTo>
                      <a:lnTo>
                        <a:pt x="7744" y="73661"/>
                      </a:lnTo>
                      <a:lnTo>
                        <a:pt x="6340" y="78025"/>
                      </a:lnTo>
                      <a:lnTo>
                        <a:pt x="2430" y="81177"/>
                      </a:lnTo>
                      <a:lnTo>
                        <a:pt x="124" y="85031"/>
                      </a:lnTo>
                      <a:lnTo>
                        <a:pt x="8135" y="95571"/>
                      </a:lnTo>
                      <a:lnTo>
                        <a:pt x="18348" y="109000"/>
                      </a:lnTo>
                      <a:lnTo>
                        <a:pt x="23096" y="109295"/>
                      </a:lnTo>
                      <a:lnTo>
                        <a:pt x="27213" y="109774"/>
                      </a:lnTo>
                      <a:lnTo>
                        <a:pt x="31809" y="108888"/>
                      </a:lnTo>
                      <a:lnTo>
                        <a:pt x="36054" y="108944"/>
                      </a:lnTo>
                      <a:lnTo>
                        <a:pt x="38814" y="111936"/>
                      </a:lnTo>
                      <a:lnTo>
                        <a:pt x="41407" y="115519"/>
                      </a:lnTo>
                      <a:lnTo>
                        <a:pt x="40099" y="121822"/>
                      </a:lnTo>
                      <a:lnTo>
                        <a:pt x="39261" y="125812"/>
                      </a:lnTo>
                      <a:lnTo>
                        <a:pt x="36668" y="129825"/>
                      </a:lnTo>
                      <a:lnTo>
                        <a:pt x="38184" y="133575"/>
                      </a:lnTo>
                      <a:lnTo>
                        <a:pt x="42213" y="133336"/>
                      </a:lnTo>
                      <a:lnTo>
                        <a:pt x="45948" y="135131"/>
                      </a:lnTo>
                      <a:lnTo>
                        <a:pt x="50200" y="137629"/>
                      </a:lnTo>
                      <a:lnTo>
                        <a:pt x="48030" y="142288"/>
                      </a:lnTo>
                      <a:lnTo>
                        <a:pt x="51621" y="145727"/>
                      </a:lnTo>
                      <a:lnTo>
                        <a:pt x="52219" y="150044"/>
                      </a:lnTo>
                      <a:lnTo>
                        <a:pt x="52451" y="155709"/>
                      </a:lnTo>
                      <a:lnTo>
                        <a:pt x="50057" y="159060"/>
                      </a:lnTo>
                      <a:lnTo>
                        <a:pt x="46993" y="162675"/>
                      </a:lnTo>
                      <a:lnTo>
                        <a:pt x="44687" y="165962"/>
                      </a:lnTo>
                      <a:lnTo>
                        <a:pt x="45621" y="171739"/>
                      </a:lnTo>
                      <a:lnTo>
                        <a:pt x="42301" y="177181"/>
                      </a:lnTo>
                      <a:lnTo>
                        <a:pt x="40953" y="180971"/>
                      </a:lnTo>
                      <a:lnTo>
                        <a:pt x="40011" y="186094"/>
                      </a:lnTo>
                      <a:lnTo>
                        <a:pt x="39820" y="192317"/>
                      </a:lnTo>
                      <a:lnTo>
                        <a:pt x="40610" y="196905"/>
                      </a:lnTo>
                      <a:lnTo>
                        <a:pt x="42405" y="201174"/>
                      </a:lnTo>
                      <a:lnTo>
                        <a:pt x="42565" y="205355"/>
                      </a:lnTo>
                      <a:lnTo>
                        <a:pt x="45836" y="207709"/>
                      </a:lnTo>
                      <a:lnTo>
                        <a:pt x="46977" y="212392"/>
                      </a:lnTo>
                      <a:lnTo>
                        <a:pt x="47073" y="217874"/>
                      </a:lnTo>
                      <a:lnTo>
                        <a:pt x="46554" y="222246"/>
                      </a:lnTo>
                      <a:lnTo>
                        <a:pt x="49099" y="226148"/>
                      </a:lnTo>
                      <a:lnTo>
                        <a:pt x="53607" y="228430"/>
                      </a:lnTo>
                      <a:lnTo>
                        <a:pt x="55921" y="231909"/>
                      </a:lnTo>
                      <a:lnTo>
                        <a:pt x="59041" y="235316"/>
                      </a:lnTo>
                      <a:lnTo>
                        <a:pt x="63685" y="238915"/>
                      </a:lnTo>
                      <a:lnTo>
                        <a:pt x="68129" y="239784"/>
                      </a:lnTo>
                      <a:lnTo>
                        <a:pt x="72215" y="24213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266F7E27-C664-4FDC-B597-56CFDE4CED12}"/>
                    </a:ext>
                  </a:extLst>
                </p:cNvPr>
                <p:cNvSpPr/>
                <p:nvPr/>
              </p:nvSpPr>
              <p:spPr>
                <a:xfrm>
                  <a:off x="7118350" y="2536966"/>
                  <a:ext cx="6846" cy="12582"/>
                </a:xfrm>
                <a:custGeom>
                  <a:avLst/>
                  <a:gdLst>
                    <a:gd name="connsiteX0" fmla="*/ 1887 w 6846"/>
                    <a:gd name="connsiteY0" fmla="*/ 12581 h 12582"/>
                    <a:gd name="connsiteX1" fmla="*/ 4201 w 6846"/>
                    <a:gd name="connsiteY1" fmla="*/ 7945 h 12582"/>
                    <a:gd name="connsiteX2" fmla="*/ 6731 w 6846"/>
                    <a:gd name="connsiteY2" fmla="*/ 4363 h 12582"/>
                    <a:gd name="connsiteX3" fmla="*/ 6970 w 6846"/>
                    <a:gd name="connsiteY3" fmla="*/ -2 h 12582"/>
                    <a:gd name="connsiteX4" fmla="*/ 4114 w 6846"/>
                    <a:gd name="connsiteY4" fmla="*/ 4363 h 12582"/>
                    <a:gd name="connsiteX5" fmla="*/ 124 w 6846"/>
                    <a:gd name="connsiteY5" fmla="*/ 9118 h 12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46" h="12582">
                      <a:moveTo>
                        <a:pt x="1887" y="12581"/>
                      </a:moveTo>
                      <a:lnTo>
                        <a:pt x="4201" y="7945"/>
                      </a:lnTo>
                      <a:lnTo>
                        <a:pt x="6731" y="4363"/>
                      </a:lnTo>
                      <a:lnTo>
                        <a:pt x="6970" y="-2"/>
                      </a:lnTo>
                      <a:lnTo>
                        <a:pt x="4114" y="4363"/>
                      </a:lnTo>
                      <a:lnTo>
                        <a:pt x="124" y="911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A4C63893-A0C6-46A8-9086-56779FC8687B}"/>
                    </a:ext>
                  </a:extLst>
                </p:cNvPr>
                <p:cNvSpPr/>
                <p:nvPr/>
              </p:nvSpPr>
              <p:spPr>
                <a:xfrm>
                  <a:off x="3927253" y="2923400"/>
                  <a:ext cx="85822" cy="69361"/>
                </a:xfrm>
                <a:custGeom>
                  <a:avLst/>
                  <a:gdLst>
                    <a:gd name="connsiteX0" fmla="*/ 18244 w 85822"/>
                    <a:gd name="connsiteY0" fmla="*/ 69360 h 69361"/>
                    <a:gd name="connsiteX1" fmla="*/ 18021 w 85822"/>
                    <a:gd name="connsiteY1" fmla="*/ 65075 h 69361"/>
                    <a:gd name="connsiteX2" fmla="*/ 21955 w 85822"/>
                    <a:gd name="connsiteY2" fmla="*/ 62250 h 69361"/>
                    <a:gd name="connsiteX3" fmla="*/ 26040 w 85822"/>
                    <a:gd name="connsiteY3" fmla="*/ 62530 h 69361"/>
                    <a:gd name="connsiteX4" fmla="*/ 30564 w 85822"/>
                    <a:gd name="connsiteY4" fmla="*/ 61700 h 69361"/>
                    <a:gd name="connsiteX5" fmla="*/ 34657 w 85822"/>
                    <a:gd name="connsiteY5" fmla="*/ 62929 h 69361"/>
                    <a:gd name="connsiteX6" fmla="*/ 38798 w 85822"/>
                    <a:gd name="connsiteY6" fmla="*/ 63559 h 69361"/>
                    <a:gd name="connsiteX7" fmla="*/ 44392 w 85822"/>
                    <a:gd name="connsiteY7" fmla="*/ 64612 h 69361"/>
                    <a:gd name="connsiteX8" fmla="*/ 48421 w 85822"/>
                    <a:gd name="connsiteY8" fmla="*/ 65299 h 69361"/>
                    <a:gd name="connsiteX9" fmla="*/ 53161 w 85822"/>
                    <a:gd name="connsiteY9" fmla="*/ 63743 h 69361"/>
                    <a:gd name="connsiteX10" fmla="*/ 61284 w 85822"/>
                    <a:gd name="connsiteY10" fmla="*/ 62274 h 69361"/>
                    <a:gd name="connsiteX11" fmla="*/ 66326 w 85822"/>
                    <a:gd name="connsiteY11" fmla="*/ 62697 h 69361"/>
                    <a:gd name="connsiteX12" fmla="*/ 70779 w 85822"/>
                    <a:gd name="connsiteY12" fmla="*/ 62203 h 69361"/>
                    <a:gd name="connsiteX13" fmla="*/ 74585 w 85822"/>
                    <a:gd name="connsiteY13" fmla="*/ 64006 h 69361"/>
                    <a:gd name="connsiteX14" fmla="*/ 77186 w 85822"/>
                    <a:gd name="connsiteY14" fmla="*/ 67485 h 69361"/>
                    <a:gd name="connsiteX15" fmla="*/ 80441 w 85822"/>
                    <a:gd name="connsiteY15" fmla="*/ 60710 h 69361"/>
                    <a:gd name="connsiteX16" fmla="*/ 77888 w 85822"/>
                    <a:gd name="connsiteY16" fmla="*/ 56761 h 69361"/>
                    <a:gd name="connsiteX17" fmla="*/ 75000 w 85822"/>
                    <a:gd name="connsiteY17" fmla="*/ 50968 h 69361"/>
                    <a:gd name="connsiteX18" fmla="*/ 79348 w 85822"/>
                    <a:gd name="connsiteY18" fmla="*/ 48886 h 69361"/>
                    <a:gd name="connsiteX19" fmla="*/ 82452 w 85822"/>
                    <a:gd name="connsiteY19" fmla="*/ 43149 h 69361"/>
                    <a:gd name="connsiteX20" fmla="*/ 80936 w 85822"/>
                    <a:gd name="connsiteY20" fmla="*/ 37986 h 69361"/>
                    <a:gd name="connsiteX21" fmla="*/ 83417 w 85822"/>
                    <a:gd name="connsiteY21" fmla="*/ 34427 h 69361"/>
                    <a:gd name="connsiteX22" fmla="*/ 85947 w 85822"/>
                    <a:gd name="connsiteY22" fmla="*/ 30981 h 69361"/>
                    <a:gd name="connsiteX23" fmla="*/ 83944 w 85822"/>
                    <a:gd name="connsiteY23" fmla="*/ 27230 h 69361"/>
                    <a:gd name="connsiteX24" fmla="*/ 85181 w 85822"/>
                    <a:gd name="connsiteY24" fmla="*/ 23177 h 69361"/>
                    <a:gd name="connsiteX25" fmla="*/ 85181 w 85822"/>
                    <a:gd name="connsiteY25" fmla="*/ 18669 h 69361"/>
                    <a:gd name="connsiteX26" fmla="*/ 84949 w 85822"/>
                    <a:gd name="connsiteY26" fmla="*/ 14352 h 69361"/>
                    <a:gd name="connsiteX27" fmla="*/ 80696 w 85822"/>
                    <a:gd name="connsiteY27" fmla="*/ 14384 h 69361"/>
                    <a:gd name="connsiteX28" fmla="*/ 76101 w 85822"/>
                    <a:gd name="connsiteY28" fmla="*/ 13100 h 69361"/>
                    <a:gd name="connsiteX29" fmla="*/ 71632 w 85822"/>
                    <a:gd name="connsiteY29" fmla="*/ 11647 h 69361"/>
                    <a:gd name="connsiteX30" fmla="*/ 67443 w 85822"/>
                    <a:gd name="connsiteY30" fmla="*/ 12573 h 69361"/>
                    <a:gd name="connsiteX31" fmla="*/ 64882 w 85822"/>
                    <a:gd name="connsiteY31" fmla="*/ 8671 h 69361"/>
                    <a:gd name="connsiteX32" fmla="*/ 60853 w 85822"/>
                    <a:gd name="connsiteY32" fmla="*/ 6549 h 69361"/>
                    <a:gd name="connsiteX33" fmla="*/ 54996 w 85822"/>
                    <a:gd name="connsiteY33" fmla="*/ 4626 h 69361"/>
                    <a:gd name="connsiteX34" fmla="*/ 48302 w 85822"/>
                    <a:gd name="connsiteY34" fmla="*/ 5759 h 69361"/>
                    <a:gd name="connsiteX35" fmla="*/ 43498 w 85822"/>
                    <a:gd name="connsiteY35" fmla="*/ 5368 h 69361"/>
                    <a:gd name="connsiteX36" fmla="*/ 38064 w 85822"/>
                    <a:gd name="connsiteY36" fmla="*/ 8424 h 69361"/>
                    <a:gd name="connsiteX37" fmla="*/ 34458 w 85822"/>
                    <a:gd name="connsiteY37" fmla="*/ 11057 h 69361"/>
                    <a:gd name="connsiteX38" fmla="*/ 36620 w 85822"/>
                    <a:gd name="connsiteY38" fmla="*/ 15653 h 69361"/>
                    <a:gd name="connsiteX39" fmla="*/ 40618 w 85822"/>
                    <a:gd name="connsiteY39" fmla="*/ 15389 h 69361"/>
                    <a:gd name="connsiteX40" fmla="*/ 45836 w 85822"/>
                    <a:gd name="connsiteY40" fmla="*/ 15398 h 69361"/>
                    <a:gd name="connsiteX41" fmla="*/ 51517 w 85822"/>
                    <a:gd name="connsiteY41" fmla="*/ 18733 h 69361"/>
                    <a:gd name="connsiteX42" fmla="*/ 55810 w 85822"/>
                    <a:gd name="connsiteY42" fmla="*/ 21278 h 69361"/>
                    <a:gd name="connsiteX43" fmla="*/ 53177 w 85822"/>
                    <a:gd name="connsiteY43" fmla="*/ 24933 h 69361"/>
                    <a:gd name="connsiteX44" fmla="*/ 52331 w 85822"/>
                    <a:gd name="connsiteY44" fmla="*/ 29225 h 69361"/>
                    <a:gd name="connsiteX45" fmla="*/ 54286 w 85822"/>
                    <a:gd name="connsiteY45" fmla="*/ 33199 h 69361"/>
                    <a:gd name="connsiteX46" fmla="*/ 50935 w 85822"/>
                    <a:gd name="connsiteY46" fmla="*/ 35513 h 69361"/>
                    <a:gd name="connsiteX47" fmla="*/ 55395 w 85822"/>
                    <a:gd name="connsiteY47" fmla="*/ 39295 h 69361"/>
                    <a:gd name="connsiteX48" fmla="*/ 57581 w 85822"/>
                    <a:gd name="connsiteY48" fmla="*/ 43420 h 69361"/>
                    <a:gd name="connsiteX49" fmla="*/ 62353 w 85822"/>
                    <a:gd name="connsiteY49" fmla="*/ 46221 h 69361"/>
                    <a:gd name="connsiteX50" fmla="*/ 63470 w 85822"/>
                    <a:gd name="connsiteY50" fmla="*/ 50218 h 69361"/>
                    <a:gd name="connsiteX51" fmla="*/ 59456 w 85822"/>
                    <a:gd name="connsiteY51" fmla="*/ 51750 h 69361"/>
                    <a:gd name="connsiteX52" fmla="*/ 54781 w 85822"/>
                    <a:gd name="connsiteY52" fmla="*/ 51662 h 69361"/>
                    <a:gd name="connsiteX53" fmla="*/ 51397 w 85822"/>
                    <a:gd name="connsiteY53" fmla="*/ 55843 h 69361"/>
                    <a:gd name="connsiteX54" fmla="*/ 46985 w 85822"/>
                    <a:gd name="connsiteY54" fmla="*/ 55891 h 69361"/>
                    <a:gd name="connsiteX55" fmla="*/ 42660 w 85822"/>
                    <a:gd name="connsiteY55" fmla="*/ 54535 h 69361"/>
                    <a:gd name="connsiteX56" fmla="*/ 37961 w 85822"/>
                    <a:gd name="connsiteY56" fmla="*/ 53713 h 69361"/>
                    <a:gd name="connsiteX57" fmla="*/ 33764 w 85822"/>
                    <a:gd name="connsiteY57" fmla="*/ 53266 h 69361"/>
                    <a:gd name="connsiteX58" fmla="*/ 28210 w 85822"/>
                    <a:gd name="connsiteY58" fmla="*/ 52388 h 69361"/>
                    <a:gd name="connsiteX59" fmla="*/ 23630 w 85822"/>
                    <a:gd name="connsiteY59" fmla="*/ 53051 h 69361"/>
                    <a:gd name="connsiteX60" fmla="*/ 26990 w 85822"/>
                    <a:gd name="connsiteY60" fmla="*/ 50465 h 69361"/>
                    <a:gd name="connsiteX61" fmla="*/ 22832 w 85822"/>
                    <a:gd name="connsiteY61" fmla="*/ 50832 h 69361"/>
                    <a:gd name="connsiteX62" fmla="*/ 18795 w 85822"/>
                    <a:gd name="connsiteY62" fmla="*/ 50952 h 69361"/>
                    <a:gd name="connsiteX63" fmla="*/ 14119 w 85822"/>
                    <a:gd name="connsiteY63" fmla="*/ 50042 h 69361"/>
                    <a:gd name="connsiteX64" fmla="*/ 10321 w 85822"/>
                    <a:gd name="connsiteY64" fmla="*/ 47872 h 69361"/>
                    <a:gd name="connsiteX65" fmla="*/ 6140 w 85822"/>
                    <a:gd name="connsiteY65" fmla="*/ 48399 h 69361"/>
                    <a:gd name="connsiteX66" fmla="*/ 1720 w 85822"/>
                    <a:gd name="connsiteY66" fmla="*/ 49468 h 69361"/>
                    <a:gd name="connsiteX67" fmla="*/ 283 w 85822"/>
                    <a:gd name="connsiteY67" fmla="*/ 53410 h 69361"/>
                    <a:gd name="connsiteX68" fmla="*/ 124 w 85822"/>
                    <a:gd name="connsiteY68" fmla="*/ 58429 h 69361"/>
                    <a:gd name="connsiteX69" fmla="*/ 3930 w 85822"/>
                    <a:gd name="connsiteY69" fmla="*/ 60583 h 69361"/>
                    <a:gd name="connsiteX70" fmla="*/ 7967 w 85822"/>
                    <a:gd name="connsiteY70" fmla="*/ 60710 h 69361"/>
                    <a:gd name="connsiteX71" fmla="*/ 11311 w 85822"/>
                    <a:gd name="connsiteY71" fmla="*/ 63033 h 69361"/>
                    <a:gd name="connsiteX72" fmla="*/ 14207 w 85822"/>
                    <a:gd name="connsiteY72" fmla="*/ 65913 h 69361"/>
                    <a:gd name="connsiteX73" fmla="*/ 18244 w 85822"/>
                    <a:gd name="connsiteY73" fmla="*/ 69360 h 69361"/>
                    <a:gd name="connsiteX74" fmla="*/ 49466 w 85822"/>
                    <a:gd name="connsiteY74" fmla="*/ 46859 h 69361"/>
                    <a:gd name="connsiteX75" fmla="*/ 49650 w 85822"/>
                    <a:gd name="connsiteY75" fmla="*/ 42789 h 69361"/>
                    <a:gd name="connsiteX76" fmla="*/ 43355 w 85822"/>
                    <a:gd name="connsiteY76" fmla="*/ 39127 h 69361"/>
                    <a:gd name="connsiteX77" fmla="*/ 37721 w 85822"/>
                    <a:gd name="connsiteY77" fmla="*/ 37707 h 69361"/>
                    <a:gd name="connsiteX78" fmla="*/ 40937 w 85822"/>
                    <a:gd name="connsiteY78" fmla="*/ 42662 h 69361"/>
                    <a:gd name="connsiteX79" fmla="*/ 48708 w 85822"/>
                    <a:gd name="connsiteY79" fmla="*/ 45957 h 69361"/>
                    <a:gd name="connsiteX80" fmla="*/ 59911 w 85822"/>
                    <a:gd name="connsiteY80" fmla="*/ 3094 h 69361"/>
                    <a:gd name="connsiteX81" fmla="*/ 54908 w 85822"/>
                    <a:gd name="connsiteY81" fmla="*/ -2 h 69361"/>
                    <a:gd name="connsiteX82" fmla="*/ 49841 w 85822"/>
                    <a:gd name="connsiteY82" fmla="*/ 780 h 69361"/>
                    <a:gd name="connsiteX83" fmla="*/ 54413 w 85822"/>
                    <a:gd name="connsiteY83" fmla="*/ 2017 h 69361"/>
                    <a:gd name="connsiteX84" fmla="*/ 59911 w 85822"/>
                    <a:gd name="connsiteY84" fmla="*/ 3094 h 69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</a:cxnLst>
                  <a:rect l="l" t="t" r="r" b="b"/>
                  <a:pathLst>
                    <a:path w="85822" h="69361">
                      <a:moveTo>
                        <a:pt x="18244" y="69360"/>
                      </a:moveTo>
                      <a:lnTo>
                        <a:pt x="18021" y="65075"/>
                      </a:lnTo>
                      <a:lnTo>
                        <a:pt x="21955" y="62250"/>
                      </a:lnTo>
                      <a:lnTo>
                        <a:pt x="26040" y="62530"/>
                      </a:lnTo>
                      <a:lnTo>
                        <a:pt x="30564" y="61700"/>
                      </a:lnTo>
                      <a:lnTo>
                        <a:pt x="34657" y="62929"/>
                      </a:lnTo>
                      <a:lnTo>
                        <a:pt x="38798" y="63559"/>
                      </a:lnTo>
                      <a:lnTo>
                        <a:pt x="44392" y="64612"/>
                      </a:lnTo>
                      <a:lnTo>
                        <a:pt x="48421" y="65299"/>
                      </a:lnTo>
                      <a:lnTo>
                        <a:pt x="53161" y="63743"/>
                      </a:lnTo>
                      <a:lnTo>
                        <a:pt x="61284" y="62274"/>
                      </a:lnTo>
                      <a:lnTo>
                        <a:pt x="66326" y="62697"/>
                      </a:lnTo>
                      <a:lnTo>
                        <a:pt x="70779" y="62203"/>
                      </a:lnTo>
                      <a:lnTo>
                        <a:pt x="74585" y="64006"/>
                      </a:lnTo>
                      <a:lnTo>
                        <a:pt x="77186" y="67485"/>
                      </a:lnTo>
                      <a:lnTo>
                        <a:pt x="80441" y="60710"/>
                      </a:lnTo>
                      <a:lnTo>
                        <a:pt x="77888" y="56761"/>
                      </a:lnTo>
                      <a:lnTo>
                        <a:pt x="75000" y="50968"/>
                      </a:lnTo>
                      <a:lnTo>
                        <a:pt x="79348" y="48886"/>
                      </a:lnTo>
                      <a:lnTo>
                        <a:pt x="82452" y="43149"/>
                      </a:lnTo>
                      <a:lnTo>
                        <a:pt x="80936" y="37986"/>
                      </a:lnTo>
                      <a:lnTo>
                        <a:pt x="83417" y="34427"/>
                      </a:lnTo>
                      <a:lnTo>
                        <a:pt x="85947" y="30981"/>
                      </a:lnTo>
                      <a:lnTo>
                        <a:pt x="83944" y="27230"/>
                      </a:lnTo>
                      <a:lnTo>
                        <a:pt x="85181" y="23177"/>
                      </a:lnTo>
                      <a:lnTo>
                        <a:pt x="85181" y="18669"/>
                      </a:lnTo>
                      <a:lnTo>
                        <a:pt x="84949" y="14352"/>
                      </a:lnTo>
                      <a:lnTo>
                        <a:pt x="80696" y="14384"/>
                      </a:lnTo>
                      <a:lnTo>
                        <a:pt x="76101" y="13100"/>
                      </a:lnTo>
                      <a:lnTo>
                        <a:pt x="71632" y="11647"/>
                      </a:lnTo>
                      <a:lnTo>
                        <a:pt x="67443" y="12573"/>
                      </a:lnTo>
                      <a:lnTo>
                        <a:pt x="64882" y="8671"/>
                      </a:lnTo>
                      <a:lnTo>
                        <a:pt x="60853" y="6549"/>
                      </a:lnTo>
                      <a:lnTo>
                        <a:pt x="54996" y="4626"/>
                      </a:lnTo>
                      <a:lnTo>
                        <a:pt x="48302" y="5759"/>
                      </a:lnTo>
                      <a:lnTo>
                        <a:pt x="43498" y="5368"/>
                      </a:lnTo>
                      <a:lnTo>
                        <a:pt x="38064" y="8424"/>
                      </a:lnTo>
                      <a:lnTo>
                        <a:pt x="34458" y="11057"/>
                      </a:lnTo>
                      <a:lnTo>
                        <a:pt x="36620" y="15653"/>
                      </a:lnTo>
                      <a:lnTo>
                        <a:pt x="40618" y="15389"/>
                      </a:lnTo>
                      <a:lnTo>
                        <a:pt x="45836" y="15398"/>
                      </a:lnTo>
                      <a:lnTo>
                        <a:pt x="51517" y="18733"/>
                      </a:lnTo>
                      <a:lnTo>
                        <a:pt x="55810" y="21278"/>
                      </a:lnTo>
                      <a:lnTo>
                        <a:pt x="53177" y="24933"/>
                      </a:lnTo>
                      <a:lnTo>
                        <a:pt x="52331" y="29225"/>
                      </a:lnTo>
                      <a:lnTo>
                        <a:pt x="54286" y="33199"/>
                      </a:lnTo>
                      <a:lnTo>
                        <a:pt x="50935" y="35513"/>
                      </a:lnTo>
                      <a:lnTo>
                        <a:pt x="55395" y="39295"/>
                      </a:lnTo>
                      <a:lnTo>
                        <a:pt x="57581" y="43420"/>
                      </a:lnTo>
                      <a:lnTo>
                        <a:pt x="62353" y="46221"/>
                      </a:lnTo>
                      <a:lnTo>
                        <a:pt x="63470" y="50218"/>
                      </a:lnTo>
                      <a:lnTo>
                        <a:pt x="59456" y="51750"/>
                      </a:lnTo>
                      <a:lnTo>
                        <a:pt x="54781" y="51662"/>
                      </a:lnTo>
                      <a:lnTo>
                        <a:pt x="51397" y="55843"/>
                      </a:lnTo>
                      <a:lnTo>
                        <a:pt x="46985" y="55891"/>
                      </a:lnTo>
                      <a:lnTo>
                        <a:pt x="42660" y="54535"/>
                      </a:lnTo>
                      <a:lnTo>
                        <a:pt x="37961" y="53713"/>
                      </a:lnTo>
                      <a:lnTo>
                        <a:pt x="33764" y="53266"/>
                      </a:lnTo>
                      <a:lnTo>
                        <a:pt x="28210" y="52388"/>
                      </a:lnTo>
                      <a:lnTo>
                        <a:pt x="23630" y="53051"/>
                      </a:lnTo>
                      <a:lnTo>
                        <a:pt x="26990" y="50465"/>
                      </a:lnTo>
                      <a:lnTo>
                        <a:pt x="22832" y="50832"/>
                      </a:lnTo>
                      <a:lnTo>
                        <a:pt x="18795" y="50952"/>
                      </a:lnTo>
                      <a:lnTo>
                        <a:pt x="14119" y="50042"/>
                      </a:lnTo>
                      <a:lnTo>
                        <a:pt x="10321" y="47872"/>
                      </a:lnTo>
                      <a:lnTo>
                        <a:pt x="6140" y="48399"/>
                      </a:lnTo>
                      <a:lnTo>
                        <a:pt x="1720" y="49468"/>
                      </a:lnTo>
                      <a:lnTo>
                        <a:pt x="283" y="53410"/>
                      </a:lnTo>
                      <a:lnTo>
                        <a:pt x="124" y="58429"/>
                      </a:lnTo>
                      <a:lnTo>
                        <a:pt x="3930" y="60583"/>
                      </a:lnTo>
                      <a:lnTo>
                        <a:pt x="7967" y="60710"/>
                      </a:lnTo>
                      <a:lnTo>
                        <a:pt x="11311" y="63033"/>
                      </a:lnTo>
                      <a:lnTo>
                        <a:pt x="14207" y="65913"/>
                      </a:lnTo>
                      <a:lnTo>
                        <a:pt x="18244" y="69360"/>
                      </a:lnTo>
                      <a:close/>
                      <a:moveTo>
                        <a:pt x="49466" y="46859"/>
                      </a:moveTo>
                      <a:lnTo>
                        <a:pt x="49650" y="42789"/>
                      </a:lnTo>
                      <a:lnTo>
                        <a:pt x="43355" y="39127"/>
                      </a:lnTo>
                      <a:lnTo>
                        <a:pt x="37721" y="37707"/>
                      </a:lnTo>
                      <a:lnTo>
                        <a:pt x="40937" y="42662"/>
                      </a:lnTo>
                      <a:lnTo>
                        <a:pt x="48708" y="45957"/>
                      </a:lnTo>
                      <a:close/>
                      <a:moveTo>
                        <a:pt x="59911" y="3094"/>
                      </a:moveTo>
                      <a:lnTo>
                        <a:pt x="54908" y="-2"/>
                      </a:lnTo>
                      <a:lnTo>
                        <a:pt x="49841" y="780"/>
                      </a:lnTo>
                      <a:lnTo>
                        <a:pt x="54413" y="2017"/>
                      </a:lnTo>
                      <a:lnTo>
                        <a:pt x="59911" y="309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6EE9B14D-76AB-4154-A4A9-1AFD7C7E5D95}"/>
                    </a:ext>
                  </a:extLst>
                </p:cNvPr>
                <p:cNvSpPr/>
                <p:nvPr/>
              </p:nvSpPr>
              <p:spPr>
                <a:xfrm>
                  <a:off x="9486584" y="2840857"/>
                  <a:ext cx="14681" cy="11952"/>
                </a:xfrm>
                <a:custGeom>
                  <a:avLst/>
                  <a:gdLst>
                    <a:gd name="connsiteX0" fmla="*/ 13050 w 14681"/>
                    <a:gd name="connsiteY0" fmla="*/ 9708 h 11952"/>
                    <a:gd name="connsiteX1" fmla="*/ 11215 w 14681"/>
                    <a:gd name="connsiteY1" fmla="*/ 6086 h 11952"/>
                    <a:gd name="connsiteX2" fmla="*/ 14805 w 14681"/>
                    <a:gd name="connsiteY2" fmla="*/ 4346 h 11952"/>
                    <a:gd name="connsiteX3" fmla="*/ 10816 w 14681"/>
                    <a:gd name="connsiteY3" fmla="*/ 3892 h 11952"/>
                    <a:gd name="connsiteX4" fmla="*/ 9938 w 14681"/>
                    <a:gd name="connsiteY4" fmla="*/ -2 h 11952"/>
                    <a:gd name="connsiteX5" fmla="*/ 5949 w 14681"/>
                    <a:gd name="connsiteY5" fmla="*/ 509 h 11952"/>
                    <a:gd name="connsiteX6" fmla="*/ 2438 w 14681"/>
                    <a:gd name="connsiteY6" fmla="*/ 2591 h 11952"/>
                    <a:gd name="connsiteX7" fmla="*/ 3954 w 14681"/>
                    <a:gd name="connsiteY7" fmla="*/ 6309 h 11952"/>
                    <a:gd name="connsiteX8" fmla="*/ 7784 w 14681"/>
                    <a:gd name="connsiteY8" fmla="*/ 7442 h 11952"/>
                    <a:gd name="connsiteX9" fmla="*/ 11693 w 14681"/>
                    <a:gd name="connsiteY9" fmla="*/ 8336 h 11952"/>
                    <a:gd name="connsiteX10" fmla="*/ 124 w 14681"/>
                    <a:gd name="connsiteY10" fmla="*/ 11895 h 11952"/>
                    <a:gd name="connsiteX11" fmla="*/ 4114 w 14681"/>
                    <a:gd name="connsiteY11" fmla="*/ 11216 h 11952"/>
                    <a:gd name="connsiteX12" fmla="*/ 5470 w 14681"/>
                    <a:gd name="connsiteY12" fmla="*/ 7418 h 11952"/>
                    <a:gd name="connsiteX13" fmla="*/ 1640 w 14681"/>
                    <a:gd name="connsiteY13" fmla="*/ 8695 h 11952"/>
                    <a:gd name="connsiteX14" fmla="*/ 10975 w 14681"/>
                    <a:gd name="connsiteY14" fmla="*/ 11951 h 11952"/>
                    <a:gd name="connsiteX15" fmla="*/ 8502 w 14681"/>
                    <a:gd name="connsiteY15" fmla="*/ 8759 h 11952"/>
                    <a:gd name="connsiteX16" fmla="*/ 10975 w 14681"/>
                    <a:gd name="connsiteY16" fmla="*/ 11951 h 11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681" h="11952">
                      <a:moveTo>
                        <a:pt x="13050" y="9708"/>
                      </a:moveTo>
                      <a:lnTo>
                        <a:pt x="11215" y="6086"/>
                      </a:lnTo>
                      <a:lnTo>
                        <a:pt x="14805" y="4346"/>
                      </a:lnTo>
                      <a:lnTo>
                        <a:pt x="10816" y="3892"/>
                      </a:lnTo>
                      <a:lnTo>
                        <a:pt x="9938" y="-2"/>
                      </a:lnTo>
                      <a:lnTo>
                        <a:pt x="5949" y="509"/>
                      </a:lnTo>
                      <a:lnTo>
                        <a:pt x="2438" y="2591"/>
                      </a:lnTo>
                      <a:lnTo>
                        <a:pt x="3954" y="6309"/>
                      </a:lnTo>
                      <a:lnTo>
                        <a:pt x="7784" y="7442"/>
                      </a:lnTo>
                      <a:lnTo>
                        <a:pt x="11693" y="8336"/>
                      </a:lnTo>
                      <a:close/>
                      <a:moveTo>
                        <a:pt x="124" y="11895"/>
                      </a:moveTo>
                      <a:lnTo>
                        <a:pt x="4114" y="11216"/>
                      </a:lnTo>
                      <a:lnTo>
                        <a:pt x="5470" y="7418"/>
                      </a:lnTo>
                      <a:lnTo>
                        <a:pt x="1640" y="8695"/>
                      </a:lnTo>
                      <a:close/>
                      <a:moveTo>
                        <a:pt x="10975" y="11951"/>
                      </a:moveTo>
                      <a:lnTo>
                        <a:pt x="8502" y="8759"/>
                      </a:lnTo>
                      <a:lnTo>
                        <a:pt x="10975" y="1195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BCBB1A93-3927-4E03-8CED-7DA3F807B979}"/>
                    </a:ext>
                  </a:extLst>
                </p:cNvPr>
                <p:cNvSpPr/>
                <p:nvPr/>
              </p:nvSpPr>
              <p:spPr>
                <a:xfrm>
                  <a:off x="8006603" y="5367921"/>
                  <a:ext cx="9997" cy="5609"/>
                </a:xfrm>
                <a:custGeom>
                  <a:avLst/>
                  <a:gdLst>
                    <a:gd name="connsiteX0" fmla="*/ 1401 w 9997"/>
                    <a:gd name="connsiteY0" fmla="*/ 5607 h 5609"/>
                    <a:gd name="connsiteX1" fmla="*/ 5534 w 9997"/>
                    <a:gd name="connsiteY1" fmla="*/ 4570 h 5609"/>
                    <a:gd name="connsiteX2" fmla="*/ 10122 w 9997"/>
                    <a:gd name="connsiteY2" fmla="*/ 3174 h 5609"/>
                    <a:gd name="connsiteX3" fmla="*/ 5646 w 9997"/>
                    <a:gd name="connsiteY3" fmla="*/ -2 h 5609"/>
                    <a:gd name="connsiteX4" fmla="*/ 1130 w 9997"/>
                    <a:gd name="connsiteY4" fmla="*/ 70 h 5609"/>
                    <a:gd name="connsiteX5" fmla="*/ 124 w 9997"/>
                    <a:gd name="connsiteY5" fmla="*/ 4363 h 5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97" h="5609">
                      <a:moveTo>
                        <a:pt x="1401" y="5607"/>
                      </a:moveTo>
                      <a:lnTo>
                        <a:pt x="5534" y="4570"/>
                      </a:lnTo>
                      <a:lnTo>
                        <a:pt x="10122" y="3174"/>
                      </a:lnTo>
                      <a:lnTo>
                        <a:pt x="5646" y="-2"/>
                      </a:lnTo>
                      <a:lnTo>
                        <a:pt x="1130" y="70"/>
                      </a:lnTo>
                      <a:lnTo>
                        <a:pt x="124" y="436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4ED68B2B-10D0-43E6-AD3B-B6BF0A301BCB}"/>
                    </a:ext>
                  </a:extLst>
                </p:cNvPr>
                <p:cNvSpPr/>
                <p:nvPr/>
              </p:nvSpPr>
              <p:spPr>
                <a:xfrm>
                  <a:off x="3470260" y="3044427"/>
                  <a:ext cx="183286" cy="117603"/>
                </a:xfrm>
                <a:custGeom>
                  <a:avLst/>
                  <a:gdLst>
                    <a:gd name="connsiteX0" fmla="*/ 88308 w 183286"/>
                    <a:gd name="connsiteY0" fmla="*/ 7315 h 117603"/>
                    <a:gd name="connsiteX1" fmla="*/ 92098 w 183286"/>
                    <a:gd name="connsiteY1" fmla="*/ 5192 h 117603"/>
                    <a:gd name="connsiteX2" fmla="*/ 97604 w 183286"/>
                    <a:gd name="connsiteY2" fmla="*/ 2870 h 117603"/>
                    <a:gd name="connsiteX3" fmla="*/ 102663 w 183286"/>
                    <a:gd name="connsiteY3" fmla="*/ 1833 h 117603"/>
                    <a:gd name="connsiteX4" fmla="*/ 97548 w 183286"/>
                    <a:gd name="connsiteY4" fmla="*/ 1889 h 117603"/>
                    <a:gd name="connsiteX5" fmla="*/ 92394 w 183286"/>
                    <a:gd name="connsiteY5" fmla="*/ 3916 h 117603"/>
                    <a:gd name="connsiteX6" fmla="*/ 88628 w 183286"/>
                    <a:gd name="connsiteY6" fmla="*/ 6102 h 117603"/>
                    <a:gd name="connsiteX7" fmla="*/ 108535 w 183286"/>
                    <a:gd name="connsiteY7" fmla="*/ 2743 h 117603"/>
                    <a:gd name="connsiteX8" fmla="*/ 112078 w 183286"/>
                    <a:gd name="connsiteY8" fmla="*/ -2 h 117603"/>
                    <a:gd name="connsiteX9" fmla="*/ 108352 w 183286"/>
                    <a:gd name="connsiteY9" fmla="*/ 2487 h 117603"/>
                    <a:gd name="connsiteX10" fmla="*/ 56017 w 183286"/>
                    <a:gd name="connsiteY10" fmla="*/ 117601 h 117603"/>
                    <a:gd name="connsiteX11" fmla="*/ 60047 w 183286"/>
                    <a:gd name="connsiteY11" fmla="*/ 117298 h 117603"/>
                    <a:gd name="connsiteX12" fmla="*/ 64172 w 183286"/>
                    <a:gd name="connsiteY12" fmla="*/ 117569 h 117603"/>
                    <a:gd name="connsiteX13" fmla="*/ 67395 w 183286"/>
                    <a:gd name="connsiteY13" fmla="*/ 114904 h 117603"/>
                    <a:gd name="connsiteX14" fmla="*/ 68297 w 183286"/>
                    <a:gd name="connsiteY14" fmla="*/ 110939 h 117603"/>
                    <a:gd name="connsiteX15" fmla="*/ 70539 w 183286"/>
                    <a:gd name="connsiteY15" fmla="*/ 107181 h 117603"/>
                    <a:gd name="connsiteX16" fmla="*/ 75263 w 183286"/>
                    <a:gd name="connsiteY16" fmla="*/ 107141 h 117603"/>
                    <a:gd name="connsiteX17" fmla="*/ 75183 w 183286"/>
                    <a:gd name="connsiteY17" fmla="*/ 102521 h 117603"/>
                    <a:gd name="connsiteX18" fmla="*/ 74728 w 183286"/>
                    <a:gd name="connsiteY18" fmla="*/ 98292 h 117603"/>
                    <a:gd name="connsiteX19" fmla="*/ 74177 w 183286"/>
                    <a:gd name="connsiteY19" fmla="*/ 94278 h 117603"/>
                    <a:gd name="connsiteX20" fmla="*/ 76388 w 183286"/>
                    <a:gd name="connsiteY20" fmla="*/ 90632 h 117603"/>
                    <a:gd name="connsiteX21" fmla="*/ 80473 w 183286"/>
                    <a:gd name="connsiteY21" fmla="*/ 90584 h 117603"/>
                    <a:gd name="connsiteX22" fmla="*/ 84550 w 183286"/>
                    <a:gd name="connsiteY22" fmla="*/ 91374 h 117603"/>
                    <a:gd name="connsiteX23" fmla="*/ 88596 w 183286"/>
                    <a:gd name="connsiteY23" fmla="*/ 89978 h 117603"/>
                    <a:gd name="connsiteX24" fmla="*/ 91005 w 183286"/>
                    <a:gd name="connsiteY24" fmla="*/ 86634 h 117603"/>
                    <a:gd name="connsiteX25" fmla="*/ 94133 w 183286"/>
                    <a:gd name="connsiteY25" fmla="*/ 83547 h 117603"/>
                    <a:gd name="connsiteX26" fmla="*/ 97492 w 183286"/>
                    <a:gd name="connsiteY26" fmla="*/ 81169 h 117603"/>
                    <a:gd name="connsiteX27" fmla="*/ 100452 w 183286"/>
                    <a:gd name="connsiteY27" fmla="*/ 86571 h 117603"/>
                    <a:gd name="connsiteX28" fmla="*/ 104107 w 183286"/>
                    <a:gd name="connsiteY28" fmla="*/ 88877 h 117603"/>
                    <a:gd name="connsiteX29" fmla="*/ 105400 w 183286"/>
                    <a:gd name="connsiteY29" fmla="*/ 84879 h 117603"/>
                    <a:gd name="connsiteX30" fmla="*/ 109397 w 183286"/>
                    <a:gd name="connsiteY30" fmla="*/ 83116 h 117603"/>
                    <a:gd name="connsiteX31" fmla="*/ 113004 w 183286"/>
                    <a:gd name="connsiteY31" fmla="*/ 81400 h 117603"/>
                    <a:gd name="connsiteX32" fmla="*/ 116427 w 183286"/>
                    <a:gd name="connsiteY32" fmla="*/ 79198 h 117603"/>
                    <a:gd name="connsiteX33" fmla="*/ 118629 w 183286"/>
                    <a:gd name="connsiteY33" fmla="*/ 75615 h 117603"/>
                    <a:gd name="connsiteX34" fmla="*/ 122587 w 183286"/>
                    <a:gd name="connsiteY34" fmla="*/ 74985 h 117603"/>
                    <a:gd name="connsiteX35" fmla="*/ 122578 w 183286"/>
                    <a:gd name="connsiteY35" fmla="*/ 70940 h 117603"/>
                    <a:gd name="connsiteX36" fmla="*/ 124853 w 183286"/>
                    <a:gd name="connsiteY36" fmla="*/ 67253 h 117603"/>
                    <a:gd name="connsiteX37" fmla="*/ 128403 w 183286"/>
                    <a:gd name="connsiteY37" fmla="*/ 64253 h 117603"/>
                    <a:gd name="connsiteX38" fmla="*/ 129241 w 183286"/>
                    <a:gd name="connsiteY38" fmla="*/ 60064 h 117603"/>
                    <a:gd name="connsiteX39" fmla="*/ 132441 w 183286"/>
                    <a:gd name="connsiteY39" fmla="*/ 57678 h 117603"/>
                    <a:gd name="connsiteX40" fmla="*/ 136574 w 183286"/>
                    <a:gd name="connsiteY40" fmla="*/ 56290 h 117603"/>
                    <a:gd name="connsiteX41" fmla="*/ 138640 w 183286"/>
                    <a:gd name="connsiteY41" fmla="*/ 60344 h 117603"/>
                    <a:gd name="connsiteX42" fmla="*/ 143053 w 183286"/>
                    <a:gd name="connsiteY42" fmla="*/ 61772 h 117603"/>
                    <a:gd name="connsiteX43" fmla="*/ 147529 w 183286"/>
                    <a:gd name="connsiteY43" fmla="*/ 61868 h 117603"/>
                    <a:gd name="connsiteX44" fmla="*/ 152253 w 183286"/>
                    <a:gd name="connsiteY44" fmla="*/ 60822 h 117603"/>
                    <a:gd name="connsiteX45" fmla="*/ 156282 w 183286"/>
                    <a:gd name="connsiteY45" fmla="*/ 59091 h 117603"/>
                    <a:gd name="connsiteX46" fmla="*/ 160607 w 183286"/>
                    <a:gd name="connsiteY46" fmla="*/ 58628 h 117603"/>
                    <a:gd name="connsiteX47" fmla="*/ 164732 w 183286"/>
                    <a:gd name="connsiteY47" fmla="*/ 57511 h 117603"/>
                    <a:gd name="connsiteX48" fmla="*/ 168299 w 183286"/>
                    <a:gd name="connsiteY48" fmla="*/ 55588 h 117603"/>
                    <a:gd name="connsiteX49" fmla="*/ 171769 w 183286"/>
                    <a:gd name="connsiteY49" fmla="*/ 53577 h 117603"/>
                    <a:gd name="connsiteX50" fmla="*/ 174666 w 183286"/>
                    <a:gd name="connsiteY50" fmla="*/ 50721 h 117603"/>
                    <a:gd name="connsiteX51" fmla="*/ 178528 w 183286"/>
                    <a:gd name="connsiteY51" fmla="*/ 49093 h 117603"/>
                    <a:gd name="connsiteX52" fmla="*/ 183411 w 183286"/>
                    <a:gd name="connsiteY52" fmla="*/ 50545 h 117603"/>
                    <a:gd name="connsiteX53" fmla="*/ 181017 w 183286"/>
                    <a:gd name="connsiteY53" fmla="*/ 44457 h 117603"/>
                    <a:gd name="connsiteX54" fmla="*/ 176828 w 183286"/>
                    <a:gd name="connsiteY54" fmla="*/ 39925 h 117603"/>
                    <a:gd name="connsiteX55" fmla="*/ 172096 w 183286"/>
                    <a:gd name="connsiteY55" fmla="*/ 37811 h 117603"/>
                    <a:gd name="connsiteX56" fmla="*/ 167596 w 183286"/>
                    <a:gd name="connsiteY56" fmla="*/ 35568 h 117603"/>
                    <a:gd name="connsiteX57" fmla="*/ 162354 w 183286"/>
                    <a:gd name="connsiteY57" fmla="*/ 30103 h 117603"/>
                    <a:gd name="connsiteX58" fmla="*/ 156346 w 183286"/>
                    <a:gd name="connsiteY58" fmla="*/ 23959 h 117603"/>
                    <a:gd name="connsiteX59" fmla="*/ 151654 w 183286"/>
                    <a:gd name="connsiteY59" fmla="*/ 22251 h 117603"/>
                    <a:gd name="connsiteX60" fmla="*/ 144633 w 183286"/>
                    <a:gd name="connsiteY60" fmla="*/ 20847 h 117603"/>
                    <a:gd name="connsiteX61" fmla="*/ 140124 w 183286"/>
                    <a:gd name="connsiteY61" fmla="*/ 19347 h 117603"/>
                    <a:gd name="connsiteX62" fmla="*/ 135648 w 183286"/>
                    <a:gd name="connsiteY62" fmla="*/ 17225 h 117603"/>
                    <a:gd name="connsiteX63" fmla="*/ 130191 w 183286"/>
                    <a:gd name="connsiteY63" fmla="*/ 18669 h 117603"/>
                    <a:gd name="connsiteX64" fmla="*/ 123169 w 183286"/>
                    <a:gd name="connsiteY64" fmla="*/ 20416 h 117603"/>
                    <a:gd name="connsiteX65" fmla="*/ 116945 w 183286"/>
                    <a:gd name="connsiteY65" fmla="*/ 19778 h 117603"/>
                    <a:gd name="connsiteX66" fmla="*/ 111623 w 183286"/>
                    <a:gd name="connsiteY66" fmla="*/ 16722 h 117603"/>
                    <a:gd name="connsiteX67" fmla="*/ 105024 w 183286"/>
                    <a:gd name="connsiteY67" fmla="*/ 15429 h 117603"/>
                    <a:gd name="connsiteX68" fmla="*/ 105607 w 183286"/>
                    <a:gd name="connsiteY68" fmla="*/ 19387 h 117603"/>
                    <a:gd name="connsiteX69" fmla="*/ 101250 w 183286"/>
                    <a:gd name="connsiteY69" fmla="*/ 19603 h 117603"/>
                    <a:gd name="connsiteX70" fmla="*/ 97388 w 183286"/>
                    <a:gd name="connsiteY70" fmla="*/ 21190 h 117603"/>
                    <a:gd name="connsiteX71" fmla="*/ 93662 w 183286"/>
                    <a:gd name="connsiteY71" fmla="*/ 23424 h 117603"/>
                    <a:gd name="connsiteX72" fmla="*/ 88883 w 183286"/>
                    <a:gd name="connsiteY72" fmla="*/ 22706 h 117603"/>
                    <a:gd name="connsiteX73" fmla="*/ 82747 w 183286"/>
                    <a:gd name="connsiteY73" fmla="*/ 23377 h 117603"/>
                    <a:gd name="connsiteX74" fmla="*/ 78167 w 183286"/>
                    <a:gd name="connsiteY74" fmla="*/ 24246 h 117603"/>
                    <a:gd name="connsiteX75" fmla="*/ 74154 w 183286"/>
                    <a:gd name="connsiteY75" fmla="*/ 23752 h 117603"/>
                    <a:gd name="connsiteX76" fmla="*/ 68991 w 183286"/>
                    <a:gd name="connsiteY76" fmla="*/ 23177 h 117603"/>
                    <a:gd name="connsiteX77" fmla="*/ 64643 w 183286"/>
                    <a:gd name="connsiteY77" fmla="*/ 21701 h 117603"/>
                    <a:gd name="connsiteX78" fmla="*/ 60884 w 183286"/>
                    <a:gd name="connsiteY78" fmla="*/ 23680 h 117603"/>
                    <a:gd name="connsiteX79" fmla="*/ 56743 w 183286"/>
                    <a:gd name="connsiteY79" fmla="*/ 20480 h 117603"/>
                    <a:gd name="connsiteX80" fmla="*/ 52467 w 183286"/>
                    <a:gd name="connsiteY80" fmla="*/ 19778 h 117603"/>
                    <a:gd name="connsiteX81" fmla="*/ 47575 w 183286"/>
                    <a:gd name="connsiteY81" fmla="*/ 20863 h 117603"/>
                    <a:gd name="connsiteX82" fmla="*/ 43937 w 183286"/>
                    <a:gd name="connsiteY82" fmla="*/ 23488 h 117603"/>
                    <a:gd name="connsiteX83" fmla="*/ 41120 w 183286"/>
                    <a:gd name="connsiteY83" fmla="*/ 26385 h 117603"/>
                    <a:gd name="connsiteX84" fmla="*/ 37051 w 183286"/>
                    <a:gd name="connsiteY84" fmla="*/ 25882 h 117603"/>
                    <a:gd name="connsiteX85" fmla="*/ 33939 w 183286"/>
                    <a:gd name="connsiteY85" fmla="*/ 29066 h 117603"/>
                    <a:gd name="connsiteX86" fmla="*/ 27907 w 183286"/>
                    <a:gd name="connsiteY86" fmla="*/ 34148 h 117603"/>
                    <a:gd name="connsiteX87" fmla="*/ 24253 w 183286"/>
                    <a:gd name="connsiteY87" fmla="*/ 37101 h 117603"/>
                    <a:gd name="connsiteX88" fmla="*/ 20997 w 183286"/>
                    <a:gd name="connsiteY88" fmla="*/ 39606 h 117603"/>
                    <a:gd name="connsiteX89" fmla="*/ 15930 w 183286"/>
                    <a:gd name="connsiteY89" fmla="*/ 43005 h 117603"/>
                    <a:gd name="connsiteX90" fmla="*/ 9444 w 183286"/>
                    <a:gd name="connsiteY90" fmla="*/ 46803 h 117603"/>
                    <a:gd name="connsiteX91" fmla="*/ 6284 w 183286"/>
                    <a:gd name="connsiteY91" fmla="*/ 49995 h 117603"/>
                    <a:gd name="connsiteX92" fmla="*/ 4584 w 183286"/>
                    <a:gd name="connsiteY92" fmla="*/ 55277 h 117603"/>
                    <a:gd name="connsiteX93" fmla="*/ 5980 w 183286"/>
                    <a:gd name="connsiteY93" fmla="*/ 59059 h 117603"/>
                    <a:gd name="connsiteX94" fmla="*/ 6204 w 183286"/>
                    <a:gd name="connsiteY94" fmla="*/ 63240 h 117603"/>
                    <a:gd name="connsiteX95" fmla="*/ 1823 w 183286"/>
                    <a:gd name="connsiteY95" fmla="*/ 66040 h 117603"/>
                    <a:gd name="connsiteX96" fmla="*/ 124 w 183286"/>
                    <a:gd name="connsiteY96" fmla="*/ 69854 h 117603"/>
                    <a:gd name="connsiteX97" fmla="*/ 4568 w 183286"/>
                    <a:gd name="connsiteY97" fmla="*/ 71945 h 117603"/>
                    <a:gd name="connsiteX98" fmla="*/ 8757 w 183286"/>
                    <a:gd name="connsiteY98" fmla="*/ 72743 h 117603"/>
                    <a:gd name="connsiteX99" fmla="*/ 11151 w 183286"/>
                    <a:gd name="connsiteY99" fmla="*/ 76669 h 117603"/>
                    <a:gd name="connsiteX100" fmla="*/ 14071 w 183286"/>
                    <a:gd name="connsiteY100" fmla="*/ 79533 h 117603"/>
                    <a:gd name="connsiteX101" fmla="*/ 17638 w 183286"/>
                    <a:gd name="connsiteY101" fmla="*/ 82310 h 117603"/>
                    <a:gd name="connsiteX102" fmla="*/ 21556 w 183286"/>
                    <a:gd name="connsiteY102" fmla="*/ 84161 h 117603"/>
                    <a:gd name="connsiteX103" fmla="*/ 23534 w 183286"/>
                    <a:gd name="connsiteY103" fmla="*/ 87744 h 117603"/>
                    <a:gd name="connsiteX104" fmla="*/ 27763 w 183286"/>
                    <a:gd name="connsiteY104" fmla="*/ 88150 h 117603"/>
                    <a:gd name="connsiteX105" fmla="*/ 31785 w 183286"/>
                    <a:gd name="connsiteY105" fmla="*/ 85877 h 117603"/>
                    <a:gd name="connsiteX106" fmla="*/ 36437 w 183286"/>
                    <a:gd name="connsiteY106" fmla="*/ 84424 h 117603"/>
                    <a:gd name="connsiteX107" fmla="*/ 39405 w 183286"/>
                    <a:gd name="connsiteY107" fmla="*/ 87113 h 117603"/>
                    <a:gd name="connsiteX108" fmla="*/ 43554 w 183286"/>
                    <a:gd name="connsiteY108" fmla="*/ 87385 h 117603"/>
                    <a:gd name="connsiteX109" fmla="*/ 46761 w 183286"/>
                    <a:gd name="connsiteY109" fmla="*/ 89866 h 117603"/>
                    <a:gd name="connsiteX110" fmla="*/ 45126 w 183286"/>
                    <a:gd name="connsiteY110" fmla="*/ 94007 h 117603"/>
                    <a:gd name="connsiteX111" fmla="*/ 44009 w 183286"/>
                    <a:gd name="connsiteY111" fmla="*/ 97965 h 117603"/>
                    <a:gd name="connsiteX112" fmla="*/ 45445 w 183286"/>
                    <a:gd name="connsiteY112" fmla="*/ 101787 h 117603"/>
                    <a:gd name="connsiteX113" fmla="*/ 48453 w 183286"/>
                    <a:gd name="connsiteY113" fmla="*/ 104595 h 117603"/>
                    <a:gd name="connsiteX114" fmla="*/ 52634 w 183286"/>
                    <a:gd name="connsiteY114" fmla="*/ 104875 h 117603"/>
                    <a:gd name="connsiteX115" fmla="*/ 53169 w 183286"/>
                    <a:gd name="connsiteY115" fmla="*/ 110755 h 117603"/>
                    <a:gd name="connsiteX116" fmla="*/ 54988 w 183286"/>
                    <a:gd name="connsiteY116" fmla="*/ 114314 h 117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</a:cxnLst>
                  <a:rect l="l" t="t" r="r" b="b"/>
                  <a:pathLst>
                    <a:path w="183286" h="117603">
                      <a:moveTo>
                        <a:pt x="88308" y="7315"/>
                      </a:moveTo>
                      <a:lnTo>
                        <a:pt x="92098" y="5192"/>
                      </a:lnTo>
                      <a:lnTo>
                        <a:pt x="97604" y="2870"/>
                      </a:lnTo>
                      <a:lnTo>
                        <a:pt x="102663" y="1833"/>
                      </a:lnTo>
                      <a:lnTo>
                        <a:pt x="97548" y="1889"/>
                      </a:lnTo>
                      <a:lnTo>
                        <a:pt x="92394" y="3916"/>
                      </a:lnTo>
                      <a:lnTo>
                        <a:pt x="88628" y="6102"/>
                      </a:lnTo>
                      <a:close/>
                      <a:moveTo>
                        <a:pt x="108535" y="2743"/>
                      </a:moveTo>
                      <a:lnTo>
                        <a:pt x="112078" y="-2"/>
                      </a:lnTo>
                      <a:lnTo>
                        <a:pt x="108352" y="2487"/>
                      </a:lnTo>
                      <a:close/>
                      <a:moveTo>
                        <a:pt x="56017" y="117601"/>
                      </a:moveTo>
                      <a:lnTo>
                        <a:pt x="60047" y="117298"/>
                      </a:lnTo>
                      <a:lnTo>
                        <a:pt x="64172" y="117569"/>
                      </a:lnTo>
                      <a:lnTo>
                        <a:pt x="67395" y="114904"/>
                      </a:lnTo>
                      <a:lnTo>
                        <a:pt x="68297" y="110939"/>
                      </a:lnTo>
                      <a:lnTo>
                        <a:pt x="70539" y="107181"/>
                      </a:lnTo>
                      <a:lnTo>
                        <a:pt x="75263" y="107141"/>
                      </a:lnTo>
                      <a:lnTo>
                        <a:pt x="75183" y="102521"/>
                      </a:lnTo>
                      <a:lnTo>
                        <a:pt x="74728" y="98292"/>
                      </a:lnTo>
                      <a:lnTo>
                        <a:pt x="74177" y="94278"/>
                      </a:lnTo>
                      <a:lnTo>
                        <a:pt x="76388" y="90632"/>
                      </a:lnTo>
                      <a:lnTo>
                        <a:pt x="80473" y="90584"/>
                      </a:lnTo>
                      <a:lnTo>
                        <a:pt x="84550" y="91374"/>
                      </a:lnTo>
                      <a:lnTo>
                        <a:pt x="88596" y="89978"/>
                      </a:lnTo>
                      <a:lnTo>
                        <a:pt x="91005" y="86634"/>
                      </a:lnTo>
                      <a:lnTo>
                        <a:pt x="94133" y="83547"/>
                      </a:lnTo>
                      <a:lnTo>
                        <a:pt x="97492" y="81169"/>
                      </a:lnTo>
                      <a:lnTo>
                        <a:pt x="100452" y="86571"/>
                      </a:lnTo>
                      <a:lnTo>
                        <a:pt x="104107" y="88877"/>
                      </a:lnTo>
                      <a:lnTo>
                        <a:pt x="105400" y="84879"/>
                      </a:lnTo>
                      <a:lnTo>
                        <a:pt x="109397" y="83116"/>
                      </a:lnTo>
                      <a:lnTo>
                        <a:pt x="113004" y="81400"/>
                      </a:lnTo>
                      <a:lnTo>
                        <a:pt x="116427" y="79198"/>
                      </a:lnTo>
                      <a:lnTo>
                        <a:pt x="118629" y="75615"/>
                      </a:lnTo>
                      <a:lnTo>
                        <a:pt x="122587" y="74985"/>
                      </a:lnTo>
                      <a:lnTo>
                        <a:pt x="122578" y="70940"/>
                      </a:lnTo>
                      <a:lnTo>
                        <a:pt x="124853" y="67253"/>
                      </a:lnTo>
                      <a:lnTo>
                        <a:pt x="128403" y="64253"/>
                      </a:lnTo>
                      <a:lnTo>
                        <a:pt x="129241" y="60064"/>
                      </a:lnTo>
                      <a:lnTo>
                        <a:pt x="132441" y="57678"/>
                      </a:lnTo>
                      <a:lnTo>
                        <a:pt x="136574" y="56290"/>
                      </a:lnTo>
                      <a:lnTo>
                        <a:pt x="138640" y="60344"/>
                      </a:lnTo>
                      <a:lnTo>
                        <a:pt x="143053" y="61772"/>
                      </a:lnTo>
                      <a:lnTo>
                        <a:pt x="147529" y="61868"/>
                      </a:lnTo>
                      <a:lnTo>
                        <a:pt x="152253" y="60822"/>
                      </a:lnTo>
                      <a:lnTo>
                        <a:pt x="156282" y="59091"/>
                      </a:lnTo>
                      <a:lnTo>
                        <a:pt x="160607" y="58628"/>
                      </a:lnTo>
                      <a:lnTo>
                        <a:pt x="164732" y="57511"/>
                      </a:lnTo>
                      <a:lnTo>
                        <a:pt x="168299" y="55588"/>
                      </a:lnTo>
                      <a:lnTo>
                        <a:pt x="171769" y="53577"/>
                      </a:lnTo>
                      <a:lnTo>
                        <a:pt x="174666" y="50721"/>
                      </a:lnTo>
                      <a:lnTo>
                        <a:pt x="178528" y="49093"/>
                      </a:lnTo>
                      <a:lnTo>
                        <a:pt x="183411" y="50545"/>
                      </a:lnTo>
                      <a:lnTo>
                        <a:pt x="181017" y="44457"/>
                      </a:lnTo>
                      <a:lnTo>
                        <a:pt x="176828" y="39925"/>
                      </a:lnTo>
                      <a:lnTo>
                        <a:pt x="172096" y="37811"/>
                      </a:lnTo>
                      <a:lnTo>
                        <a:pt x="167596" y="35568"/>
                      </a:lnTo>
                      <a:lnTo>
                        <a:pt x="162354" y="30103"/>
                      </a:lnTo>
                      <a:lnTo>
                        <a:pt x="156346" y="23959"/>
                      </a:lnTo>
                      <a:lnTo>
                        <a:pt x="151654" y="22251"/>
                      </a:lnTo>
                      <a:lnTo>
                        <a:pt x="144633" y="20847"/>
                      </a:lnTo>
                      <a:lnTo>
                        <a:pt x="140124" y="19347"/>
                      </a:lnTo>
                      <a:lnTo>
                        <a:pt x="135648" y="17225"/>
                      </a:lnTo>
                      <a:lnTo>
                        <a:pt x="130191" y="18669"/>
                      </a:lnTo>
                      <a:lnTo>
                        <a:pt x="123169" y="20416"/>
                      </a:lnTo>
                      <a:lnTo>
                        <a:pt x="116945" y="19778"/>
                      </a:lnTo>
                      <a:lnTo>
                        <a:pt x="111623" y="16722"/>
                      </a:lnTo>
                      <a:lnTo>
                        <a:pt x="105024" y="15429"/>
                      </a:lnTo>
                      <a:lnTo>
                        <a:pt x="105607" y="19387"/>
                      </a:lnTo>
                      <a:lnTo>
                        <a:pt x="101250" y="19603"/>
                      </a:lnTo>
                      <a:lnTo>
                        <a:pt x="97388" y="21190"/>
                      </a:lnTo>
                      <a:lnTo>
                        <a:pt x="93662" y="23424"/>
                      </a:lnTo>
                      <a:lnTo>
                        <a:pt x="88883" y="22706"/>
                      </a:lnTo>
                      <a:lnTo>
                        <a:pt x="82747" y="23377"/>
                      </a:lnTo>
                      <a:lnTo>
                        <a:pt x="78167" y="24246"/>
                      </a:lnTo>
                      <a:lnTo>
                        <a:pt x="74154" y="23752"/>
                      </a:lnTo>
                      <a:lnTo>
                        <a:pt x="68991" y="23177"/>
                      </a:lnTo>
                      <a:lnTo>
                        <a:pt x="64643" y="21701"/>
                      </a:lnTo>
                      <a:lnTo>
                        <a:pt x="60884" y="23680"/>
                      </a:lnTo>
                      <a:lnTo>
                        <a:pt x="56743" y="20480"/>
                      </a:lnTo>
                      <a:lnTo>
                        <a:pt x="52467" y="19778"/>
                      </a:lnTo>
                      <a:lnTo>
                        <a:pt x="47575" y="20863"/>
                      </a:lnTo>
                      <a:lnTo>
                        <a:pt x="43937" y="23488"/>
                      </a:lnTo>
                      <a:lnTo>
                        <a:pt x="41120" y="26385"/>
                      </a:lnTo>
                      <a:lnTo>
                        <a:pt x="37051" y="25882"/>
                      </a:lnTo>
                      <a:lnTo>
                        <a:pt x="33939" y="29066"/>
                      </a:lnTo>
                      <a:lnTo>
                        <a:pt x="27907" y="34148"/>
                      </a:lnTo>
                      <a:lnTo>
                        <a:pt x="24253" y="37101"/>
                      </a:lnTo>
                      <a:lnTo>
                        <a:pt x="20997" y="39606"/>
                      </a:lnTo>
                      <a:lnTo>
                        <a:pt x="15930" y="43005"/>
                      </a:lnTo>
                      <a:lnTo>
                        <a:pt x="9444" y="46803"/>
                      </a:lnTo>
                      <a:lnTo>
                        <a:pt x="6284" y="49995"/>
                      </a:lnTo>
                      <a:lnTo>
                        <a:pt x="4584" y="55277"/>
                      </a:lnTo>
                      <a:lnTo>
                        <a:pt x="5980" y="59059"/>
                      </a:lnTo>
                      <a:lnTo>
                        <a:pt x="6204" y="63240"/>
                      </a:lnTo>
                      <a:lnTo>
                        <a:pt x="1823" y="66040"/>
                      </a:lnTo>
                      <a:lnTo>
                        <a:pt x="124" y="69854"/>
                      </a:lnTo>
                      <a:lnTo>
                        <a:pt x="4568" y="71945"/>
                      </a:lnTo>
                      <a:lnTo>
                        <a:pt x="8757" y="72743"/>
                      </a:lnTo>
                      <a:lnTo>
                        <a:pt x="11151" y="76669"/>
                      </a:lnTo>
                      <a:lnTo>
                        <a:pt x="14071" y="79533"/>
                      </a:lnTo>
                      <a:lnTo>
                        <a:pt x="17638" y="82310"/>
                      </a:lnTo>
                      <a:lnTo>
                        <a:pt x="21556" y="84161"/>
                      </a:lnTo>
                      <a:lnTo>
                        <a:pt x="23534" y="87744"/>
                      </a:lnTo>
                      <a:lnTo>
                        <a:pt x="27763" y="88150"/>
                      </a:lnTo>
                      <a:lnTo>
                        <a:pt x="31785" y="85877"/>
                      </a:lnTo>
                      <a:lnTo>
                        <a:pt x="36437" y="84424"/>
                      </a:lnTo>
                      <a:lnTo>
                        <a:pt x="39405" y="87113"/>
                      </a:lnTo>
                      <a:lnTo>
                        <a:pt x="43554" y="87385"/>
                      </a:lnTo>
                      <a:lnTo>
                        <a:pt x="46761" y="89866"/>
                      </a:lnTo>
                      <a:lnTo>
                        <a:pt x="45126" y="94007"/>
                      </a:lnTo>
                      <a:lnTo>
                        <a:pt x="44009" y="97965"/>
                      </a:lnTo>
                      <a:lnTo>
                        <a:pt x="45445" y="101787"/>
                      </a:lnTo>
                      <a:lnTo>
                        <a:pt x="48453" y="104595"/>
                      </a:lnTo>
                      <a:lnTo>
                        <a:pt x="52634" y="104875"/>
                      </a:lnTo>
                      <a:lnTo>
                        <a:pt x="53169" y="110755"/>
                      </a:lnTo>
                      <a:lnTo>
                        <a:pt x="54988" y="11431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EE9E1DAB-C604-4069-B604-459F76758069}"/>
                    </a:ext>
                  </a:extLst>
                </p:cNvPr>
                <p:cNvSpPr/>
                <p:nvPr/>
              </p:nvSpPr>
              <p:spPr>
                <a:xfrm>
                  <a:off x="1332303" y="632739"/>
                  <a:ext cx="7979" cy="7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9" h="7979"/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1A9A5295-A68B-493B-BFD6-417F875487DB}"/>
                    </a:ext>
                  </a:extLst>
                </p:cNvPr>
                <p:cNvSpPr/>
                <p:nvPr/>
              </p:nvSpPr>
              <p:spPr>
                <a:xfrm>
                  <a:off x="1332303" y="632739"/>
                  <a:ext cx="7979" cy="7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9" h="7979"/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CFB57F63-08B7-491B-A405-B4311EF733F9}"/>
                    </a:ext>
                  </a:extLst>
                </p:cNvPr>
                <p:cNvSpPr/>
                <p:nvPr/>
              </p:nvSpPr>
              <p:spPr>
                <a:xfrm>
                  <a:off x="6497524" y="2038482"/>
                  <a:ext cx="158128" cy="136928"/>
                </a:xfrm>
                <a:custGeom>
                  <a:avLst/>
                  <a:gdLst>
                    <a:gd name="connsiteX0" fmla="*/ 34626 w 158128"/>
                    <a:gd name="connsiteY0" fmla="*/ 52843 h 136928"/>
                    <a:gd name="connsiteX1" fmla="*/ 33389 w 158128"/>
                    <a:gd name="connsiteY1" fmla="*/ 48574 h 136928"/>
                    <a:gd name="connsiteX2" fmla="*/ 30389 w 158128"/>
                    <a:gd name="connsiteY2" fmla="*/ 45814 h 136928"/>
                    <a:gd name="connsiteX3" fmla="*/ 26128 w 158128"/>
                    <a:gd name="connsiteY3" fmla="*/ 47553 h 136928"/>
                    <a:gd name="connsiteX4" fmla="*/ 29575 w 158128"/>
                    <a:gd name="connsiteY4" fmla="*/ 50282 h 136928"/>
                    <a:gd name="connsiteX5" fmla="*/ 33221 w 158128"/>
                    <a:gd name="connsiteY5" fmla="*/ 52396 h 136928"/>
                    <a:gd name="connsiteX6" fmla="*/ 28825 w 158128"/>
                    <a:gd name="connsiteY6" fmla="*/ 63894 h 136928"/>
                    <a:gd name="connsiteX7" fmla="*/ 27596 w 158128"/>
                    <a:gd name="connsiteY7" fmla="*/ 59801 h 136928"/>
                    <a:gd name="connsiteX8" fmla="*/ 26782 w 158128"/>
                    <a:gd name="connsiteY8" fmla="*/ 54838 h 136928"/>
                    <a:gd name="connsiteX9" fmla="*/ 25553 w 158128"/>
                    <a:gd name="connsiteY9" fmla="*/ 50697 h 136928"/>
                    <a:gd name="connsiteX10" fmla="*/ 23918 w 158128"/>
                    <a:gd name="connsiteY10" fmla="*/ 45431 h 136928"/>
                    <a:gd name="connsiteX11" fmla="*/ 24149 w 158128"/>
                    <a:gd name="connsiteY11" fmla="*/ 49859 h 136928"/>
                    <a:gd name="connsiteX12" fmla="*/ 25450 w 158128"/>
                    <a:gd name="connsiteY12" fmla="*/ 53793 h 136928"/>
                    <a:gd name="connsiteX13" fmla="*/ 25226 w 158128"/>
                    <a:gd name="connsiteY13" fmla="*/ 59099 h 136928"/>
                    <a:gd name="connsiteX14" fmla="*/ 27484 w 158128"/>
                    <a:gd name="connsiteY14" fmla="*/ 62977 h 136928"/>
                    <a:gd name="connsiteX15" fmla="*/ 37865 w 158128"/>
                    <a:gd name="connsiteY15" fmla="*/ 60655 h 136928"/>
                    <a:gd name="connsiteX16" fmla="*/ 34777 w 158128"/>
                    <a:gd name="connsiteY16" fmla="*/ 56673 h 136928"/>
                    <a:gd name="connsiteX17" fmla="*/ 37865 w 158128"/>
                    <a:gd name="connsiteY17" fmla="*/ 60655 h 136928"/>
                    <a:gd name="connsiteX18" fmla="*/ 26032 w 158128"/>
                    <a:gd name="connsiteY18" fmla="*/ 65514 h 136928"/>
                    <a:gd name="connsiteX19" fmla="*/ 25944 w 158128"/>
                    <a:gd name="connsiteY19" fmla="*/ 61189 h 136928"/>
                    <a:gd name="connsiteX20" fmla="*/ 25386 w 158128"/>
                    <a:gd name="connsiteY20" fmla="*/ 65235 h 136928"/>
                    <a:gd name="connsiteX21" fmla="*/ 47991 w 158128"/>
                    <a:gd name="connsiteY21" fmla="*/ 74211 h 136928"/>
                    <a:gd name="connsiteX22" fmla="*/ 46626 w 158128"/>
                    <a:gd name="connsiteY22" fmla="*/ 70254 h 136928"/>
                    <a:gd name="connsiteX23" fmla="*/ 42334 w 158128"/>
                    <a:gd name="connsiteY23" fmla="*/ 67517 h 136928"/>
                    <a:gd name="connsiteX24" fmla="*/ 39876 w 158128"/>
                    <a:gd name="connsiteY24" fmla="*/ 63567 h 136928"/>
                    <a:gd name="connsiteX25" fmla="*/ 35854 w 158128"/>
                    <a:gd name="connsiteY25" fmla="*/ 61285 h 136928"/>
                    <a:gd name="connsiteX26" fmla="*/ 39213 w 158128"/>
                    <a:gd name="connsiteY26" fmla="*/ 65354 h 136928"/>
                    <a:gd name="connsiteX27" fmla="*/ 43419 w 158128"/>
                    <a:gd name="connsiteY27" fmla="*/ 69823 h 136928"/>
                    <a:gd name="connsiteX28" fmla="*/ 45764 w 158128"/>
                    <a:gd name="connsiteY28" fmla="*/ 73094 h 136928"/>
                    <a:gd name="connsiteX29" fmla="*/ 49714 w 158128"/>
                    <a:gd name="connsiteY29" fmla="*/ 87632 h 136928"/>
                    <a:gd name="connsiteX30" fmla="*/ 45038 w 158128"/>
                    <a:gd name="connsiteY30" fmla="*/ 83523 h 136928"/>
                    <a:gd name="connsiteX31" fmla="*/ 42270 w 158128"/>
                    <a:gd name="connsiteY31" fmla="*/ 80610 h 136928"/>
                    <a:gd name="connsiteX32" fmla="*/ 46706 w 158128"/>
                    <a:gd name="connsiteY32" fmla="*/ 86323 h 136928"/>
                    <a:gd name="connsiteX33" fmla="*/ 50759 w 158128"/>
                    <a:gd name="connsiteY33" fmla="*/ 83164 h 136928"/>
                    <a:gd name="connsiteX34" fmla="*/ 45214 w 158128"/>
                    <a:gd name="connsiteY34" fmla="*/ 78672 h 136928"/>
                    <a:gd name="connsiteX35" fmla="*/ 48900 w 158128"/>
                    <a:gd name="connsiteY35" fmla="*/ 82709 h 136928"/>
                    <a:gd name="connsiteX36" fmla="*/ 55611 w 158128"/>
                    <a:gd name="connsiteY36" fmla="*/ 87576 h 136928"/>
                    <a:gd name="connsiteX37" fmla="*/ 52563 w 158128"/>
                    <a:gd name="connsiteY37" fmla="*/ 84089 h 136928"/>
                    <a:gd name="connsiteX38" fmla="*/ 55611 w 158128"/>
                    <a:gd name="connsiteY38" fmla="*/ 87576 h 136928"/>
                    <a:gd name="connsiteX39" fmla="*/ 56831 w 158128"/>
                    <a:gd name="connsiteY39" fmla="*/ 92739 h 136928"/>
                    <a:gd name="connsiteX40" fmla="*/ 53456 w 158128"/>
                    <a:gd name="connsiteY40" fmla="*/ 90257 h 136928"/>
                    <a:gd name="connsiteX41" fmla="*/ 50065 w 158128"/>
                    <a:gd name="connsiteY41" fmla="*/ 88039 h 136928"/>
                    <a:gd name="connsiteX42" fmla="*/ 53217 w 158128"/>
                    <a:gd name="connsiteY42" fmla="*/ 90983 h 136928"/>
                    <a:gd name="connsiteX43" fmla="*/ 56831 w 158128"/>
                    <a:gd name="connsiteY43" fmla="*/ 92739 h 136928"/>
                    <a:gd name="connsiteX44" fmla="*/ 116634 w 158128"/>
                    <a:gd name="connsiteY44" fmla="*/ 119149 h 136928"/>
                    <a:gd name="connsiteX45" fmla="*/ 117855 w 158128"/>
                    <a:gd name="connsiteY45" fmla="*/ 114138 h 136928"/>
                    <a:gd name="connsiteX46" fmla="*/ 111911 w 158128"/>
                    <a:gd name="connsiteY46" fmla="*/ 111178 h 136928"/>
                    <a:gd name="connsiteX47" fmla="*/ 108360 w 158128"/>
                    <a:gd name="connsiteY47" fmla="*/ 107284 h 136928"/>
                    <a:gd name="connsiteX48" fmla="*/ 107227 w 158128"/>
                    <a:gd name="connsiteY48" fmla="*/ 102569 h 136928"/>
                    <a:gd name="connsiteX49" fmla="*/ 103389 w 158128"/>
                    <a:gd name="connsiteY49" fmla="*/ 100654 h 136928"/>
                    <a:gd name="connsiteX50" fmla="*/ 99336 w 158128"/>
                    <a:gd name="connsiteY50" fmla="*/ 97989 h 136928"/>
                    <a:gd name="connsiteX51" fmla="*/ 95394 w 158128"/>
                    <a:gd name="connsiteY51" fmla="*/ 93776 h 136928"/>
                    <a:gd name="connsiteX52" fmla="*/ 91899 w 158128"/>
                    <a:gd name="connsiteY52" fmla="*/ 91558 h 136928"/>
                    <a:gd name="connsiteX53" fmla="*/ 88117 w 158128"/>
                    <a:gd name="connsiteY53" fmla="*/ 87153 h 136928"/>
                    <a:gd name="connsiteX54" fmla="*/ 84455 w 158128"/>
                    <a:gd name="connsiteY54" fmla="*/ 83100 h 136928"/>
                    <a:gd name="connsiteX55" fmla="*/ 80704 w 158128"/>
                    <a:gd name="connsiteY55" fmla="*/ 81169 h 136928"/>
                    <a:gd name="connsiteX56" fmla="*/ 76779 w 158128"/>
                    <a:gd name="connsiteY56" fmla="*/ 77203 h 136928"/>
                    <a:gd name="connsiteX57" fmla="*/ 75957 w 158128"/>
                    <a:gd name="connsiteY57" fmla="*/ 72344 h 136928"/>
                    <a:gd name="connsiteX58" fmla="*/ 73324 w 158128"/>
                    <a:gd name="connsiteY58" fmla="*/ 68785 h 136928"/>
                    <a:gd name="connsiteX59" fmla="*/ 70013 w 158128"/>
                    <a:gd name="connsiteY59" fmla="*/ 65219 h 136928"/>
                    <a:gd name="connsiteX60" fmla="*/ 68361 w 158128"/>
                    <a:gd name="connsiteY60" fmla="*/ 61381 h 136928"/>
                    <a:gd name="connsiteX61" fmla="*/ 63350 w 158128"/>
                    <a:gd name="connsiteY61" fmla="*/ 59139 h 136928"/>
                    <a:gd name="connsiteX62" fmla="*/ 62281 w 158128"/>
                    <a:gd name="connsiteY62" fmla="*/ 55030 h 136928"/>
                    <a:gd name="connsiteX63" fmla="*/ 62672 w 158128"/>
                    <a:gd name="connsiteY63" fmla="*/ 50856 h 136928"/>
                    <a:gd name="connsiteX64" fmla="*/ 61643 w 158128"/>
                    <a:gd name="connsiteY64" fmla="*/ 45247 h 136928"/>
                    <a:gd name="connsiteX65" fmla="*/ 66366 w 158128"/>
                    <a:gd name="connsiteY65" fmla="*/ 43707 h 136928"/>
                    <a:gd name="connsiteX66" fmla="*/ 70396 w 158128"/>
                    <a:gd name="connsiteY66" fmla="*/ 46380 h 136928"/>
                    <a:gd name="connsiteX67" fmla="*/ 73595 w 158128"/>
                    <a:gd name="connsiteY67" fmla="*/ 49684 h 136928"/>
                    <a:gd name="connsiteX68" fmla="*/ 77992 w 158128"/>
                    <a:gd name="connsiteY68" fmla="*/ 50585 h 136928"/>
                    <a:gd name="connsiteX69" fmla="*/ 80457 w 158128"/>
                    <a:gd name="connsiteY69" fmla="*/ 46093 h 136928"/>
                    <a:gd name="connsiteX70" fmla="*/ 83800 w 158128"/>
                    <a:gd name="connsiteY70" fmla="*/ 43149 h 136928"/>
                    <a:gd name="connsiteX71" fmla="*/ 89825 w 158128"/>
                    <a:gd name="connsiteY71" fmla="*/ 44649 h 136928"/>
                    <a:gd name="connsiteX72" fmla="*/ 92889 w 158128"/>
                    <a:gd name="connsiteY72" fmla="*/ 41665 h 136928"/>
                    <a:gd name="connsiteX73" fmla="*/ 96711 w 158128"/>
                    <a:gd name="connsiteY73" fmla="*/ 44401 h 136928"/>
                    <a:gd name="connsiteX74" fmla="*/ 101618 w 158128"/>
                    <a:gd name="connsiteY74" fmla="*/ 45909 h 136928"/>
                    <a:gd name="connsiteX75" fmla="*/ 106126 w 158128"/>
                    <a:gd name="connsiteY75" fmla="*/ 46293 h 136928"/>
                    <a:gd name="connsiteX76" fmla="*/ 110067 w 158128"/>
                    <a:gd name="connsiteY76" fmla="*/ 47130 h 136928"/>
                    <a:gd name="connsiteX77" fmla="*/ 115765 w 158128"/>
                    <a:gd name="connsiteY77" fmla="*/ 47944 h 136928"/>
                    <a:gd name="connsiteX78" fmla="*/ 120448 w 158128"/>
                    <a:gd name="connsiteY78" fmla="*/ 47992 h 136928"/>
                    <a:gd name="connsiteX79" fmla="*/ 125140 w 158128"/>
                    <a:gd name="connsiteY79" fmla="*/ 47992 h 136928"/>
                    <a:gd name="connsiteX80" fmla="*/ 129265 w 158128"/>
                    <a:gd name="connsiteY80" fmla="*/ 46197 h 136928"/>
                    <a:gd name="connsiteX81" fmla="*/ 133702 w 158128"/>
                    <a:gd name="connsiteY81" fmla="*/ 47274 h 136928"/>
                    <a:gd name="connsiteX82" fmla="*/ 137819 w 158128"/>
                    <a:gd name="connsiteY82" fmla="*/ 48423 h 136928"/>
                    <a:gd name="connsiteX83" fmla="*/ 142263 w 158128"/>
                    <a:gd name="connsiteY83" fmla="*/ 50170 h 136928"/>
                    <a:gd name="connsiteX84" fmla="*/ 145024 w 158128"/>
                    <a:gd name="connsiteY84" fmla="*/ 54862 h 136928"/>
                    <a:gd name="connsiteX85" fmla="*/ 150370 w 158128"/>
                    <a:gd name="connsiteY85" fmla="*/ 55500 h 136928"/>
                    <a:gd name="connsiteX86" fmla="*/ 153402 w 158128"/>
                    <a:gd name="connsiteY86" fmla="*/ 52652 h 136928"/>
                    <a:gd name="connsiteX87" fmla="*/ 151750 w 158128"/>
                    <a:gd name="connsiteY87" fmla="*/ 48782 h 136928"/>
                    <a:gd name="connsiteX88" fmla="*/ 154032 w 158128"/>
                    <a:gd name="connsiteY88" fmla="*/ 44832 h 136928"/>
                    <a:gd name="connsiteX89" fmla="*/ 158253 w 158128"/>
                    <a:gd name="connsiteY89" fmla="*/ 45295 h 136928"/>
                    <a:gd name="connsiteX90" fmla="*/ 155684 w 158128"/>
                    <a:gd name="connsiteY90" fmla="*/ 41513 h 136928"/>
                    <a:gd name="connsiteX91" fmla="*/ 151192 w 158128"/>
                    <a:gd name="connsiteY91" fmla="*/ 40875 h 136928"/>
                    <a:gd name="connsiteX92" fmla="*/ 147474 w 158128"/>
                    <a:gd name="connsiteY92" fmla="*/ 38457 h 136928"/>
                    <a:gd name="connsiteX93" fmla="*/ 147920 w 158128"/>
                    <a:gd name="connsiteY93" fmla="*/ 34404 h 136928"/>
                    <a:gd name="connsiteX94" fmla="*/ 144737 w 158128"/>
                    <a:gd name="connsiteY94" fmla="*/ 31707 h 136928"/>
                    <a:gd name="connsiteX95" fmla="*/ 144744 w 158128"/>
                    <a:gd name="connsiteY95" fmla="*/ 27502 h 136928"/>
                    <a:gd name="connsiteX96" fmla="*/ 143843 w 158128"/>
                    <a:gd name="connsiteY96" fmla="*/ 23616 h 136928"/>
                    <a:gd name="connsiteX97" fmla="*/ 138481 w 158128"/>
                    <a:gd name="connsiteY97" fmla="*/ 20608 h 136928"/>
                    <a:gd name="connsiteX98" fmla="*/ 135273 w 158128"/>
                    <a:gd name="connsiteY98" fmla="*/ 24031 h 136928"/>
                    <a:gd name="connsiteX99" fmla="*/ 132130 w 158128"/>
                    <a:gd name="connsiteY99" fmla="*/ 26536 h 136928"/>
                    <a:gd name="connsiteX100" fmla="*/ 127901 w 158128"/>
                    <a:gd name="connsiteY100" fmla="*/ 25762 h 136928"/>
                    <a:gd name="connsiteX101" fmla="*/ 123353 w 158128"/>
                    <a:gd name="connsiteY101" fmla="*/ 24837 h 136928"/>
                    <a:gd name="connsiteX102" fmla="*/ 118102 w 158128"/>
                    <a:gd name="connsiteY102" fmla="*/ 24940 h 136928"/>
                    <a:gd name="connsiteX103" fmla="*/ 113379 w 158128"/>
                    <a:gd name="connsiteY103" fmla="*/ 24039 h 136928"/>
                    <a:gd name="connsiteX104" fmla="*/ 109270 w 158128"/>
                    <a:gd name="connsiteY104" fmla="*/ 20887 h 136928"/>
                    <a:gd name="connsiteX105" fmla="*/ 104618 w 158128"/>
                    <a:gd name="connsiteY105" fmla="*/ 19555 h 136928"/>
                    <a:gd name="connsiteX106" fmla="*/ 99407 w 158128"/>
                    <a:gd name="connsiteY106" fmla="*/ 17536 h 136928"/>
                    <a:gd name="connsiteX107" fmla="*/ 96918 w 158128"/>
                    <a:gd name="connsiteY107" fmla="*/ 14368 h 136928"/>
                    <a:gd name="connsiteX108" fmla="*/ 92035 w 158128"/>
                    <a:gd name="connsiteY108" fmla="*/ 10626 h 136928"/>
                    <a:gd name="connsiteX109" fmla="*/ 88237 w 158128"/>
                    <a:gd name="connsiteY109" fmla="*/ 7315 h 136928"/>
                    <a:gd name="connsiteX110" fmla="*/ 84495 w 158128"/>
                    <a:gd name="connsiteY110" fmla="*/ 5280 h 136928"/>
                    <a:gd name="connsiteX111" fmla="*/ 78359 w 158128"/>
                    <a:gd name="connsiteY111" fmla="*/ 2256 h 136928"/>
                    <a:gd name="connsiteX112" fmla="*/ 74098 w 158128"/>
                    <a:gd name="connsiteY112" fmla="*/ -2 h 136928"/>
                    <a:gd name="connsiteX113" fmla="*/ 71928 w 158128"/>
                    <a:gd name="connsiteY113" fmla="*/ 4339 h 136928"/>
                    <a:gd name="connsiteX114" fmla="*/ 66015 w 158128"/>
                    <a:gd name="connsiteY114" fmla="*/ 5400 h 136928"/>
                    <a:gd name="connsiteX115" fmla="*/ 61388 w 158128"/>
                    <a:gd name="connsiteY115" fmla="*/ 8895 h 136928"/>
                    <a:gd name="connsiteX116" fmla="*/ 56552 w 158128"/>
                    <a:gd name="connsiteY116" fmla="*/ 10482 h 136928"/>
                    <a:gd name="connsiteX117" fmla="*/ 54932 w 158128"/>
                    <a:gd name="connsiteY117" fmla="*/ 14368 h 136928"/>
                    <a:gd name="connsiteX118" fmla="*/ 58419 w 158128"/>
                    <a:gd name="connsiteY118" fmla="*/ 16467 h 136928"/>
                    <a:gd name="connsiteX119" fmla="*/ 58044 w 158128"/>
                    <a:gd name="connsiteY119" fmla="*/ 20552 h 136928"/>
                    <a:gd name="connsiteX120" fmla="*/ 54645 w 158128"/>
                    <a:gd name="connsiteY120" fmla="*/ 22722 h 136928"/>
                    <a:gd name="connsiteX121" fmla="*/ 50520 w 158128"/>
                    <a:gd name="connsiteY121" fmla="*/ 24637 h 136928"/>
                    <a:gd name="connsiteX122" fmla="*/ 46514 w 158128"/>
                    <a:gd name="connsiteY122" fmla="*/ 27135 h 136928"/>
                    <a:gd name="connsiteX123" fmla="*/ 50728 w 158128"/>
                    <a:gd name="connsiteY123" fmla="*/ 29465 h 136928"/>
                    <a:gd name="connsiteX124" fmla="*/ 48174 w 158128"/>
                    <a:gd name="connsiteY124" fmla="*/ 33055 h 136928"/>
                    <a:gd name="connsiteX125" fmla="*/ 46458 w 158128"/>
                    <a:gd name="connsiteY125" fmla="*/ 36702 h 136928"/>
                    <a:gd name="connsiteX126" fmla="*/ 42533 w 158128"/>
                    <a:gd name="connsiteY126" fmla="*/ 34859 h 136928"/>
                    <a:gd name="connsiteX127" fmla="*/ 37993 w 158128"/>
                    <a:gd name="connsiteY127" fmla="*/ 33406 h 136928"/>
                    <a:gd name="connsiteX128" fmla="*/ 32551 w 158128"/>
                    <a:gd name="connsiteY128" fmla="*/ 33183 h 136928"/>
                    <a:gd name="connsiteX129" fmla="*/ 28993 w 158128"/>
                    <a:gd name="connsiteY129" fmla="*/ 30119 h 136928"/>
                    <a:gd name="connsiteX130" fmla="*/ 24971 w 158128"/>
                    <a:gd name="connsiteY130" fmla="*/ 34013 h 136928"/>
                    <a:gd name="connsiteX131" fmla="*/ 19864 w 158128"/>
                    <a:gd name="connsiteY131" fmla="*/ 34132 h 136928"/>
                    <a:gd name="connsiteX132" fmla="*/ 15228 w 158128"/>
                    <a:gd name="connsiteY132" fmla="*/ 34787 h 136928"/>
                    <a:gd name="connsiteX133" fmla="*/ 11111 w 158128"/>
                    <a:gd name="connsiteY133" fmla="*/ 35832 h 136928"/>
                    <a:gd name="connsiteX134" fmla="*/ 5422 w 158128"/>
                    <a:gd name="connsiteY134" fmla="*/ 35720 h 136928"/>
                    <a:gd name="connsiteX135" fmla="*/ 124 w 158128"/>
                    <a:gd name="connsiteY135" fmla="*/ 34140 h 136928"/>
                    <a:gd name="connsiteX136" fmla="*/ 1409 w 158128"/>
                    <a:gd name="connsiteY136" fmla="*/ 39518 h 136928"/>
                    <a:gd name="connsiteX137" fmla="*/ 2709 w 158128"/>
                    <a:gd name="connsiteY137" fmla="*/ 44178 h 136928"/>
                    <a:gd name="connsiteX138" fmla="*/ 4321 w 158128"/>
                    <a:gd name="connsiteY138" fmla="*/ 48614 h 136928"/>
                    <a:gd name="connsiteX139" fmla="*/ 7409 w 158128"/>
                    <a:gd name="connsiteY139" fmla="*/ 51176 h 136928"/>
                    <a:gd name="connsiteX140" fmla="*/ 10625 w 158128"/>
                    <a:gd name="connsiteY140" fmla="*/ 54551 h 136928"/>
                    <a:gd name="connsiteX141" fmla="*/ 12524 w 158128"/>
                    <a:gd name="connsiteY141" fmla="*/ 58397 h 136928"/>
                    <a:gd name="connsiteX142" fmla="*/ 14438 w 158128"/>
                    <a:gd name="connsiteY142" fmla="*/ 54439 h 136928"/>
                    <a:gd name="connsiteX143" fmla="*/ 16402 w 158128"/>
                    <a:gd name="connsiteY143" fmla="*/ 50952 h 136928"/>
                    <a:gd name="connsiteX144" fmla="*/ 19809 w 158128"/>
                    <a:gd name="connsiteY144" fmla="*/ 46891 h 136928"/>
                    <a:gd name="connsiteX145" fmla="*/ 21588 w 158128"/>
                    <a:gd name="connsiteY145" fmla="*/ 40244 h 136928"/>
                    <a:gd name="connsiteX146" fmla="*/ 26128 w 158128"/>
                    <a:gd name="connsiteY146" fmla="*/ 40196 h 136928"/>
                    <a:gd name="connsiteX147" fmla="*/ 31051 w 158128"/>
                    <a:gd name="connsiteY147" fmla="*/ 43739 h 136928"/>
                    <a:gd name="connsiteX148" fmla="*/ 36876 w 158128"/>
                    <a:gd name="connsiteY148" fmla="*/ 47162 h 136928"/>
                    <a:gd name="connsiteX149" fmla="*/ 38791 w 158128"/>
                    <a:gd name="connsiteY149" fmla="*/ 50697 h 136928"/>
                    <a:gd name="connsiteX150" fmla="*/ 38950 w 158128"/>
                    <a:gd name="connsiteY150" fmla="*/ 55093 h 136928"/>
                    <a:gd name="connsiteX151" fmla="*/ 39317 w 158128"/>
                    <a:gd name="connsiteY151" fmla="*/ 59250 h 136928"/>
                    <a:gd name="connsiteX152" fmla="*/ 41328 w 158128"/>
                    <a:gd name="connsiteY152" fmla="*/ 63160 h 136928"/>
                    <a:gd name="connsiteX153" fmla="*/ 45078 w 158128"/>
                    <a:gd name="connsiteY153" fmla="*/ 66767 h 136928"/>
                    <a:gd name="connsiteX154" fmla="*/ 48573 w 158128"/>
                    <a:gd name="connsiteY154" fmla="*/ 69751 h 136928"/>
                    <a:gd name="connsiteX155" fmla="*/ 52155 w 158128"/>
                    <a:gd name="connsiteY155" fmla="*/ 72695 h 136928"/>
                    <a:gd name="connsiteX156" fmla="*/ 55826 w 158128"/>
                    <a:gd name="connsiteY156" fmla="*/ 74794 h 136928"/>
                    <a:gd name="connsiteX157" fmla="*/ 59281 w 158128"/>
                    <a:gd name="connsiteY157" fmla="*/ 77219 h 136928"/>
                    <a:gd name="connsiteX158" fmla="*/ 55092 w 158128"/>
                    <a:gd name="connsiteY158" fmla="*/ 75161 h 136928"/>
                    <a:gd name="connsiteX159" fmla="*/ 50201 w 158128"/>
                    <a:gd name="connsiteY159" fmla="*/ 72943 h 136928"/>
                    <a:gd name="connsiteX160" fmla="*/ 46171 w 158128"/>
                    <a:gd name="connsiteY160" fmla="*/ 75256 h 136928"/>
                    <a:gd name="connsiteX161" fmla="*/ 49139 w 158128"/>
                    <a:gd name="connsiteY161" fmla="*/ 79078 h 136928"/>
                    <a:gd name="connsiteX162" fmla="*/ 52786 w 158128"/>
                    <a:gd name="connsiteY162" fmla="*/ 82805 h 136928"/>
                    <a:gd name="connsiteX163" fmla="*/ 55970 w 158128"/>
                    <a:gd name="connsiteY163" fmla="*/ 85717 h 136928"/>
                    <a:gd name="connsiteX164" fmla="*/ 60119 w 158128"/>
                    <a:gd name="connsiteY164" fmla="*/ 88941 h 136928"/>
                    <a:gd name="connsiteX165" fmla="*/ 63270 w 158128"/>
                    <a:gd name="connsiteY165" fmla="*/ 91582 h 136928"/>
                    <a:gd name="connsiteX166" fmla="*/ 67499 w 158128"/>
                    <a:gd name="connsiteY166" fmla="*/ 93145 h 136928"/>
                    <a:gd name="connsiteX167" fmla="*/ 71098 w 158128"/>
                    <a:gd name="connsiteY167" fmla="*/ 96170 h 136928"/>
                    <a:gd name="connsiteX168" fmla="*/ 71074 w 158128"/>
                    <a:gd name="connsiteY168" fmla="*/ 100494 h 136928"/>
                    <a:gd name="connsiteX169" fmla="*/ 75462 w 158128"/>
                    <a:gd name="connsiteY169" fmla="*/ 101436 h 136928"/>
                    <a:gd name="connsiteX170" fmla="*/ 80186 w 158128"/>
                    <a:gd name="connsiteY170" fmla="*/ 99601 h 136928"/>
                    <a:gd name="connsiteX171" fmla="*/ 86346 w 158128"/>
                    <a:gd name="connsiteY171" fmla="*/ 100486 h 136928"/>
                    <a:gd name="connsiteX172" fmla="*/ 91149 w 158128"/>
                    <a:gd name="connsiteY172" fmla="*/ 102417 h 136928"/>
                    <a:gd name="connsiteX173" fmla="*/ 96168 w 158128"/>
                    <a:gd name="connsiteY173" fmla="*/ 103782 h 136928"/>
                    <a:gd name="connsiteX174" fmla="*/ 101546 w 158128"/>
                    <a:gd name="connsiteY174" fmla="*/ 108394 h 136928"/>
                    <a:gd name="connsiteX175" fmla="*/ 105264 w 158128"/>
                    <a:gd name="connsiteY175" fmla="*/ 111497 h 136928"/>
                    <a:gd name="connsiteX176" fmla="*/ 109573 w 158128"/>
                    <a:gd name="connsiteY176" fmla="*/ 113476 h 136928"/>
                    <a:gd name="connsiteX177" fmla="*/ 113132 w 158128"/>
                    <a:gd name="connsiteY177" fmla="*/ 116349 h 136928"/>
                    <a:gd name="connsiteX178" fmla="*/ 116634 w 158128"/>
                    <a:gd name="connsiteY178" fmla="*/ 119149 h 136928"/>
                    <a:gd name="connsiteX179" fmla="*/ 83019 w 158128"/>
                    <a:gd name="connsiteY179" fmla="*/ 106327 h 136928"/>
                    <a:gd name="connsiteX180" fmla="*/ 79524 w 158128"/>
                    <a:gd name="connsiteY180" fmla="*/ 103407 h 136928"/>
                    <a:gd name="connsiteX181" fmla="*/ 83019 w 158128"/>
                    <a:gd name="connsiteY181" fmla="*/ 106327 h 136928"/>
                    <a:gd name="connsiteX182" fmla="*/ 75702 w 158128"/>
                    <a:gd name="connsiteY182" fmla="*/ 116939 h 136928"/>
                    <a:gd name="connsiteX183" fmla="*/ 79835 w 158128"/>
                    <a:gd name="connsiteY183" fmla="*/ 115646 h 136928"/>
                    <a:gd name="connsiteX184" fmla="*/ 75279 w 158128"/>
                    <a:gd name="connsiteY184" fmla="*/ 114817 h 136928"/>
                    <a:gd name="connsiteX185" fmla="*/ 89944 w 158128"/>
                    <a:gd name="connsiteY185" fmla="*/ 108537 h 136928"/>
                    <a:gd name="connsiteX186" fmla="*/ 94038 w 158128"/>
                    <a:gd name="connsiteY186" fmla="*/ 108417 h 136928"/>
                    <a:gd name="connsiteX187" fmla="*/ 87263 w 158128"/>
                    <a:gd name="connsiteY187" fmla="*/ 104284 h 136928"/>
                    <a:gd name="connsiteX188" fmla="*/ 83777 w 158128"/>
                    <a:gd name="connsiteY188" fmla="*/ 106479 h 136928"/>
                    <a:gd name="connsiteX189" fmla="*/ 89944 w 158128"/>
                    <a:gd name="connsiteY189" fmla="*/ 108537 h 136928"/>
                    <a:gd name="connsiteX190" fmla="*/ 98881 w 158128"/>
                    <a:gd name="connsiteY190" fmla="*/ 113372 h 136928"/>
                    <a:gd name="connsiteX191" fmla="*/ 104099 w 158128"/>
                    <a:gd name="connsiteY191" fmla="*/ 113277 h 136928"/>
                    <a:gd name="connsiteX192" fmla="*/ 99583 w 158128"/>
                    <a:gd name="connsiteY192" fmla="*/ 112136 h 136928"/>
                    <a:gd name="connsiteX193" fmla="*/ 91963 w 158128"/>
                    <a:gd name="connsiteY193" fmla="*/ 111729 h 136928"/>
                    <a:gd name="connsiteX194" fmla="*/ 88421 w 158128"/>
                    <a:gd name="connsiteY194" fmla="*/ 109590 h 136928"/>
                    <a:gd name="connsiteX195" fmla="*/ 84271 w 158128"/>
                    <a:gd name="connsiteY195" fmla="*/ 110827 h 136928"/>
                    <a:gd name="connsiteX196" fmla="*/ 87902 w 158128"/>
                    <a:gd name="connsiteY196" fmla="*/ 112511 h 136928"/>
                    <a:gd name="connsiteX197" fmla="*/ 92976 w 158128"/>
                    <a:gd name="connsiteY197" fmla="*/ 112886 h 136928"/>
                    <a:gd name="connsiteX198" fmla="*/ 98881 w 158128"/>
                    <a:gd name="connsiteY198" fmla="*/ 113372 h 136928"/>
                    <a:gd name="connsiteX199" fmla="*/ 97054 w 158128"/>
                    <a:gd name="connsiteY199" fmla="*/ 120641 h 136928"/>
                    <a:gd name="connsiteX200" fmla="*/ 101737 w 158128"/>
                    <a:gd name="connsiteY200" fmla="*/ 119684 h 136928"/>
                    <a:gd name="connsiteX201" fmla="*/ 97301 w 158128"/>
                    <a:gd name="connsiteY201" fmla="*/ 118327 h 136928"/>
                    <a:gd name="connsiteX202" fmla="*/ 91803 w 158128"/>
                    <a:gd name="connsiteY202" fmla="*/ 117322 h 136928"/>
                    <a:gd name="connsiteX203" fmla="*/ 94732 w 158128"/>
                    <a:gd name="connsiteY203" fmla="*/ 120322 h 136928"/>
                    <a:gd name="connsiteX204" fmla="*/ 121877 w 158128"/>
                    <a:gd name="connsiteY204" fmla="*/ 127519 h 136928"/>
                    <a:gd name="connsiteX205" fmla="*/ 117648 w 158128"/>
                    <a:gd name="connsiteY205" fmla="*/ 125828 h 136928"/>
                    <a:gd name="connsiteX206" fmla="*/ 113188 w 158128"/>
                    <a:gd name="connsiteY206" fmla="*/ 124312 h 136928"/>
                    <a:gd name="connsiteX207" fmla="*/ 116698 w 158128"/>
                    <a:gd name="connsiteY207" fmla="*/ 126306 h 136928"/>
                    <a:gd name="connsiteX208" fmla="*/ 121877 w 158128"/>
                    <a:gd name="connsiteY208" fmla="*/ 127519 h 136928"/>
                    <a:gd name="connsiteX209" fmla="*/ 143436 w 158128"/>
                    <a:gd name="connsiteY209" fmla="*/ 136927 h 136928"/>
                    <a:gd name="connsiteX210" fmla="*/ 141050 w 158128"/>
                    <a:gd name="connsiteY210" fmla="*/ 131605 h 136928"/>
                    <a:gd name="connsiteX211" fmla="*/ 136662 w 158128"/>
                    <a:gd name="connsiteY211" fmla="*/ 129817 h 136928"/>
                    <a:gd name="connsiteX212" fmla="*/ 132712 w 158128"/>
                    <a:gd name="connsiteY212" fmla="*/ 127775 h 136928"/>
                    <a:gd name="connsiteX213" fmla="*/ 128882 w 158128"/>
                    <a:gd name="connsiteY213" fmla="*/ 125333 h 136928"/>
                    <a:gd name="connsiteX214" fmla="*/ 125332 w 158128"/>
                    <a:gd name="connsiteY214" fmla="*/ 123267 h 136928"/>
                    <a:gd name="connsiteX215" fmla="*/ 122914 w 158128"/>
                    <a:gd name="connsiteY215" fmla="*/ 119859 h 136928"/>
                    <a:gd name="connsiteX216" fmla="*/ 118605 w 158128"/>
                    <a:gd name="connsiteY216" fmla="*/ 120793 h 136928"/>
                    <a:gd name="connsiteX217" fmla="*/ 114201 w 158128"/>
                    <a:gd name="connsiteY217" fmla="*/ 120091 h 136928"/>
                    <a:gd name="connsiteX218" fmla="*/ 107953 w 158128"/>
                    <a:gd name="connsiteY218" fmla="*/ 116748 h 136928"/>
                    <a:gd name="connsiteX219" fmla="*/ 102870 w 158128"/>
                    <a:gd name="connsiteY219" fmla="*/ 116468 h 136928"/>
                    <a:gd name="connsiteX220" fmla="*/ 108001 w 158128"/>
                    <a:gd name="connsiteY220" fmla="*/ 118710 h 136928"/>
                    <a:gd name="connsiteX221" fmla="*/ 111903 w 158128"/>
                    <a:gd name="connsiteY221" fmla="*/ 119955 h 136928"/>
                    <a:gd name="connsiteX222" fmla="*/ 117320 w 158128"/>
                    <a:gd name="connsiteY222" fmla="*/ 122692 h 136928"/>
                    <a:gd name="connsiteX223" fmla="*/ 121661 w 158128"/>
                    <a:gd name="connsiteY223" fmla="*/ 124040 h 136928"/>
                    <a:gd name="connsiteX224" fmla="*/ 126696 w 158128"/>
                    <a:gd name="connsiteY224" fmla="*/ 125772 h 136928"/>
                    <a:gd name="connsiteX225" fmla="*/ 130813 w 158128"/>
                    <a:gd name="connsiteY225" fmla="*/ 128110 h 136928"/>
                    <a:gd name="connsiteX226" fmla="*/ 135298 w 158128"/>
                    <a:gd name="connsiteY226" fmla="*/ 130392 h 136928"/>
                    <a:gd name="connsiteX227" fmla="*/ 140875 w 158128"/>
                    <a:gd name="connsiteY227" fmla="*/ 134892 h 136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</a:cxnLst>
                  <a:rect l="l" t="t" r="r" b="b"/>
                  <a:pathLst>
                    <a:path w="158128" h="136928">
                      <a:moveTo>
                        <a:pt x="34626" y="52843"/>
                      </a:moveTo>
                      <a:lnTo>
                        <a:pt x="33389" y="48574"/>
                      </a:lnTo>
                      <a:lnTo>
                        <a:pt x="30389" y="45814"/>
                      </a:lnTo>
                      <a:lnTo>
                        <a:pt x="26128" y="47553"/>
                      </a:lnTo>
                      <a:lnTo>
                        <a:pt x="29575" y="50282"/>
                      </a:lnTo>
                      <a:lnTo>
                        <a:pt x="33221" y="52396"/>
                      </a:lnTo>
                      <a:close/>
                      <a:moveTo>
                        <a:pt x="28825" y="63894"/>
                      </a:moveTo>
                      <a:lnTo>
                        <a:pt x="27596" y="59801"/>
                      </a:lnTo>
                      <a:lnTo>
                        <a:pt x="26782" y="54838"/>
                      </a:lnTo>
                      <a:lnTo>
                        <a:pt x="25553" y="50697"/>
                      </a:lnTo>
                      <a:lnTo>
                        <a:pt x="23918" y="45431"/>
                      </a:lnTo>
                      <a:lnTo>
                        <a:pt x="24149" y="49859"/>
                      </a:lnTo>
                      <a:lnTo>
                        <a:pt x="25450" y="53793"/>
                      </a:lnTo>
                      <a:lnTo>
                        <a:pt x="25226" y="59099"/>
                      </a:lnTo>
                      <a:lnTo>
                        <a:pt x="27484" y="62977"/>
                      </a:lnTo>
                      <a:close/>
                      <a:moveTo>
                        <a:pt x="37865" y="60655"/>
                      </a:moveTo>
                      <a:lnTo>
                        <a:pt x="34777" y="56673"/>
                      </a:lnTo>
                      <a:lnTo>
                        <a:pt x="37865" y="60655"/>
                      </a:lnTo>
                      <a:close/>
                      <a:moveTo>
                        <a:pt x="26032" y="65514"/>
                      </a:moveTo>
                      <a:lnTo>
                        <a:pt x="25944" y="61189"/>
                      </a:lnTo>
                      <a:lnTo>
                        <a:pt x="25386" y="65235"/>
                      </a:lnTo>
                      <a:close/>
                      <a:moveTo>
                        <a:pt x="47991" y="74211"/>
                      </a:moveTo>
                      <a:lnTo>
                        <a:pt x="46626" y="70254"/>
                      </a:lnTo>
                      <a:lnTo>
                        <a:pt x="42334" y="67517"/>
                      </a:lnTo>
                      <a:lnTo>
                        <a:pt x="39876" y="63567"/>
                      </a:lnTo>
                      <a:lnTo>
                        <a:pt x="35854" y="61285"/>
                      </a:lnTo>
                      <a:lnTo>
                        <a:pt x="39213" y="65354"/>
                      </a:lnTo>
                      <a:lnTo>
                        <a:pt x="43419" y="69823"/>
                      </a:lnTo>
                      <a:lnTo>
                        <a:pt x="45764" y="73094"/>
                      </a:lnTo>
                      <a:close/>
                      <a:moveTo>
                        <a:pt x="49714" y="87632"/>
                      </a:moveTo>
                      <a:lnTo>
                        <a:pt x="45038" y="83523"/>
                      </a:lnTo>
                      <a:lnTo>
                        <a:pt x="42270" y="80610"/>
                      </a:lnTo>
                      <a:lnTo>
                        <a:pt x="46706" y="86323"/>
                      </a:lnTo>
                      <a:close/>
                      <a:moveTo>
                        <a:pt x="50759" y="83164"/>
                      </a:moveTo>
                      <a:lnTo>
                        <a:pt x="45214" y="78672"/>
                      </a:lnTo>
                      <a:lnTo>
                        <a:pt x="48900" y="82709"/>
                      </a:lnTo>
                      <a:close/>
                      <a:moveTo>
                        <a:pt x="55611" y="87576"/>
                      </a:moveTo>
                      <a:lnTo>
                        <a:pt x="52563" y="84089"/>
                      </a:lnTo>
                      <a:lnTo>
                        <a:pt x="55611" y="87576"/>
                      </a:lnTo>
                      <a:close/>
                      <a:moveTo>
                        <a:pt x="56831" y="92739"/>
                      </a:moveTo>
                      <a:lnTo>
                        <a:pt x="53456" y="90257"/>
                      </a:lnTo>
                      <a:lnTo>
                        <a:pt x="50065" y="88039"/>
                      </a:lnTo>
                      <a:lnTo>
                        <a:pt x="53217" y="90983"/>
                      </a:lnTo>
                      <a:lnTo>
                        <a:pt x="56831" y="92739"/>
                      </a:lnTo>
                      <a:close/>
                      <a:moveTo>
                        <a:pt x="116634" y="119149"/>
                      </a:moveTo>
                      <a:lnTo>
                        <a:pt x="117855" y="114138"/>
                      </a:lnTo>
                      <a:lnTo>
                        <a:pt x="111911" y="111178"/>
                      </a:lnTo>
                      <a:lnTo>
                        <a:pt x="108360" y="107284"/>
                      </a:lnTo>
                      <a:lnTo>
                        <a:pt x="107227" y="102569"/>
                      </a:lnTo>
                      <a:lnTo>
                        <a:pt x="103389" y="100654"/>
                      </a:lnTo>
                      <a:lnTo>
                        <a:pt x="99336" y="97989"/>
                      </a:lnTo>
                      <a:lnTo>
                        <a:pt x="95394" y="93776"/>
                      </a:lnTo>
                      <a:lnTo>
                        <a:pt x="91899" y="91558"/>
                      </a:lnTo>
                      <a:lnTo>
                        <a:pt x="88117" y="87153"/>
                      </a:lnTo>
                      <a:lnTo>
                        <a:pt x="84455" y="83100"/>
                      </a:lnTo>
                      <a:lnTo>
                        <a:pt x="80704" y="81169"/>
                      </a:lnTo>
                      <a:lnTo>
                        <a:pt x="76779" y="77203"/>
                      </a:lnTo>
                      <a:lnTo>
                        <a:pt x="75957" y="72344"/>
                      </a:lnTo>
                      <a:lnTo>
                        <a:pt x="73324" y="68785"/>
                      </a:lnTo>
                      <a:lnTo>
                        <a:pt x="70013" y="65219"/>
                      </a:lnTo>
                      <a:lnTo>
                        <a:pt x="68361" y="61381"/>
                      </a:lnTo>
                      <a:lnTo>
                        <a:pt x="63350" y="59139"/>
                      </a:lnTo>
                      <a:lnTo>
                        <a:pt x="62281" y="55030"/>
                      </a:lnTo>
                      <a:lnTo>
                        <a:pt x="62672" y="50856"/>
                      </a:lnTo>
                      <a:lnTo>
                        <a:pt x="61643" y="45247"/>
                      </a:lnTo>
                      <a:lnTo>
                        <a:pt x="66366" y="43707"/>
                      </a:lnTo>
                      <a:lnTo>
                        <a:pt x="70396" y="46380"/>
                      </a:lnTo>
                      <a:lnTo>
                        <a:pt x="73595" y="49684"/>
                      </a:lnTo>
                      <a:lnTo>
                        <a:pt x="77992" y="50585"/>
                      </a:lnTo>
                      <a:lnTo>
                        <a:pt x="80457" y="46093"/>
                      </a:lnTo>
                      <a:lnTo>
                        <a:pt x="83800" y="43149"/>
                      </a:lnTo>
                      <a:lnTo>
                        <a:pt x="89825" y="44649"/>
                      </a:lnTo>
                      <a:lnTo>
                        <a:pt x="92889" y="41665"/>
                      </a:lnTo>
                      <a:lnTo>
                        <a:pt x="96711" y="44401"/>
                      </a:lnTo>
                      <a:lnTo>
                        <a:pt x="101618" y="45909"/>
                      </a:lnTo>
                      <a:lnTo>
                        <a:pt x="106126" y="46293"/>
                      </a:lnTo>
                      <a:lnTo>
                        <a:pt x="110067" y="47130"/>
                      </a:lnTo>
                      <a:lnTo>
                        <a:pt x="115765" y="47944"/>
                      </a:lnTo>
                      <a:lnTo>
                        <a:pt x="120448" y="47992"/>
                      </a:lnTo>
                      <a:lnTo>
                        <a:pt x="125140" y="47992"/>
                      </a:lnTo>
                      <a:lnTo>
                        <a:pt x="129265" y="46197"/>
                      </a:lnTo>
                      <a:lnTo>
                        <a:pt x="133702" y="47274"/>
                      </a:lnTo>
                      <a:lnTo>
                        <a:pt x="137819" y="48423"/>
                      </a:lnTo>
                      <a:lnTo>
                        <a:pt x="142263" y="50170"/>
                      </a:lnTo>
                      <a:lnTo>
                        <a:pt x="145024" y="54862"/>
                      </a:lnTo>
                      <a:lnTo>
                        <a:pt x="150370" y="55500"/>
                      </a:lnTo>
                      <a:lnTo>
                        <a:pt x="153402" y="52652"/>
                      </a:lnTo>
                      <a:lnTo>
                        <a:pt x="151750" y="48782"/>
                      </a:lnTo>
                      <a:lnTo>
                        <a:pt x="154032" y="44832"/>
                      </a:lnTo>
                      <a:lnTo>
                        <a:pt x="158253" y="45295"/>
                      </a:lnTo>
                      <a:lnTo>
                        <a:pt x="155684" y="41513"/>
                      </a:lnTo>
                      <a:lnTo>
                        <a:pt x="151192" y="40875"/>
                      </a:lnTo>
                      <a:lnTo>
                        <a:pt x="147474" y="38457"/>
                      </a:lnTo>
                      <a:lnTo>
                        <a:pt x="147920" y="34404"/>
                      </a:lnTo>
                      <a:lnTo>
                        <a:pt x="144737" y="31707"/>
                      </a:lnTo>
                      <a:lnTo>
                        <a:pt x="144744" y="27502"/>
                      </a:lnTo>
                      <a:lnTo>
                        <a:pt x="143843" y="23616"/>
                      </a:lnTo>
                      <a:lnTo>
                        <a:pt x="138481" y="20608"/>
                      </a:lnTo>
                      <a:lnTo>
                        <a:pt x="135273" y="24031"/>
                      </a:lnTo>
                      <a:lnTo>
                        <a:pt x="132130" y="26536"/>
                      </a:lnTo>
                      <a:lnTo>
                        <a:pt x="127901" y="25762"/>
                      </a:lnTo>
                      <a:lnTo>
                        <a:pt x="123353" y="24837"/>
                      </a:lnTo>
                      <a:lnTo>
                        <a:pt x="118102" y="24940"/>
                      </a:lnTo>
                      <a:lnTo>
                        <a:pt x="113379" y="24039"/>
                      </a:lnTo>
                      <a:lnTo>
                        <a:pt x="109270" y="20887"/>
                      </a:lnTo>
                      <a:lnTo>
                        <a:pt x="104618" y="19555"/>
                      </a:lnTo>
                      <a:lnTo>
                        <a:pt x="99407" y="17536"/>
                      </a:lnTo>
                      <a:lnTo>
                        <a:pt x="96918" y="14368"/>
                      </a:lnTo>
                      <a:lnTo>
                        <a:pt x="92035" y="10626"/>
                      </a:lnTo>
                      <a:lnTo>
                        <a:pt x="88237" y="7315"/>
                      </a:lnTo>
                      <a:lnTo>
                        <a:pt x="84495" y="5280"/>
                      </a:lnTo>
                      <a:lnTo>
                        <a:pt x="78359" y="2256"/>
                      </a:lnTo>
                      <a:lnTo>
                        <a:pt x="74098" y="-2"/>
                      </a:lnTo>
                      <a:lnTo>
                        <a:pt x="71928" y="4339"/>
                      </a:lnTo>
                      <a:lnTo>
                        <a:pt x="66015" y="5400"/>
                      </a:lnTo>
                      <a:lnTo>
                        <a:pt x="61388" y="8895"/>
                      </a:lnTo>
                      <a:lnTo>
                        <a:pt x="56552" y="10482"/>
                      </a:lnTo>
                      <a:lnTo>
                        <a:pt x="54932" y="14368"/>
                      </a:lnTo>
                      <a:lnTo>
                        <a:pt x="58419" y="16467"/>
                      </a:lnTo>
                      <a:lnTo>
                        <a:pt x="58044" y="20552"/>
                      </a:lnTo>
                      <a:lnTo>
                        <a:pt x="54645" y="22722"/>
                      </a:lnTo>
                      <a:lnTo>
                        <a:pt x="50520" y="24637"/>
                      </a:lnTo>
                      <a:lnTo>
                        <a:pt x="46514" y="27135"/>
                      </a:lnTo>
                      <a:lnTo>
                        <a:pt x="50728" y="29465"/>
                      </a:lnTo>
                      <a:lnTo>
                        <a:pt x="48174" y="33055"/>
                      </a:lnTo>
                      <a:lnTo>
                        <a:pt x="46458" y="36702"/>
                      </a:lnTo>
                      <a:lnTo>
                        <a:pt x="42533" y="34859"/>
                      </a:lnTo>
                      <a:lnTo>
                        <a:pt x="37993" y="33406"/>
                      </a:lnTo>
                      <a:lnTo>
                        <a:pt x="32551" y="33183"/>
                      </a:lnTo>
                      <a:lnTo>
                        <a:pt x="28993" y="30119"/>
                      </a:lnTo>
                      <a:lnTo>
                        <a:pt x="24971" y="34013"/>
                      </a:lnTo>
                      <a:lnTo>
                        <a:pt x="19864" y="34132"/>
                      </a:lnTo>
                      <a:lnTo>
                        <a:pt x="15228" y="34787"/>
                      </a:lnTo>
                      <a:lnTo>
                        <a:pt x="11111" y="35832"/>
                      </a:lnTo>
                      <a:lnTo>
                        <a:pt x="5422" y="35720"/>
                      </a:lnTo>
                      <a:lnTo>
                        <a:pt x="124" y="34140"/>
                      </a:lnTo>
                      <a:lnTo>
                        <a:pt x="1409" y="39518"/>
                      </a:lnTo>
                      <a:lnTo>
                        <a:pt x="2709" y="44178"/>
                      </a:lnTo>
                      <a:lnTo>
                        <a:pt x="4321" y="48614"/>
                      </a:lnTo>
                      <a:lnTo>
                        <a:pt x="7409" y="51176"/>
                      </a:lnTo>
                      <a:lnTo>
                        <a:pt x="10625" y="54551"/>
                      </a:lnTo>
                      <a:lnTo>
                        <a:pt x="12524" y="58397"/>
                      </a:lnTo>
                      <a:lnTo>
                        <a:pt x="14438" y="54439"/>
                      </a:lnTo>
                      <a:lnTo>
                        <a:pt x="16402" y="50952"/>
                      </a:lnTo>
                      <a:lnTo>
                        <a:pt x="19809" y="46891"/>
                      </a:lnTo>
                      <a:lnTo>
                        <a:pt x="21588" y="40244"/>
                      </a:lnTo>
                      <a:lnTo>
                        <a:pt x="26128" y="40196"/>
                      </a:lnTo>
                      <a:lnTo>
                        <a:pt x="31051" y="43739"/>
                      </a:lnTo>
                      <a:lnTo>
                        <a:pt x="36876" y="47162"/>
                      </a:lnTo>
                      <a:lnTo>
                        <a:pt x="38791" y="50697"/>
                      </a:lnTo>
                      <a:lnTo>
                        <a:pt x="38950" y="55093"/>
                      </a:lnTo>
                      <a:lnTo>
                        <a:pt x="39317" y="59250"/>
                      </a:lnTo>
                      <a:lnTo>
                        <a:pt x="41328" y="63160"/>
                      </a:lnTo>
                      <a:lnTo>
                        <a:pt x="45078" y="66767"/>
                      </a:lnTo>
                      <a:lnTo>
                        <a:pt x="48573" y="69751"/>
                      </a:lnTo>
                      <a:lnTo>
                        <a:pt x="52155" y="72695"/>
                      </a:lnTo>
                      <a:lnTo>
                        <a:pt x="55826" y="74794"/>
                      </a:lnTo>
                      <a:lnTo>
                        <a:pt x="59281" y="77219"/>
                      </a:lnTo>
                      <a:lnTo>
                        <a:pt x="55092" y="75161"/>
                      </a:lnTo>
                      <a:lnTo>
                        <a:pt x="50201" y="72943"/>
                      </a:lnTo>
                      <a:lnTo>
                        <a:pt x="46171" y="75256"/>
                      </a:lnTo>
                      <a:lnTo>
                        <a:pt x="49139" y="79078"/>
                      </a:lnTo>
                      <a:lnTo>
                        <a:pt x="52786" y="82805"/>
                      </a:lnTo>
                      <a:lnTo>
                        <a:pt x="55970" y="85717"/>
                      </a:lnTo>
                      <a:lnTo>
                        <a:pt x="60119" y="88941"/>
                      </a:lnTo>
                      <a:lnTo>
                        <a:pt x="63270" y="91582"/>
                      </a:lnTo>
                      <a:lnTo>
                        <a:pt x="67499" y="93145"/>
                      </a:lnTo>
                      <a:lnTo>
                        <a:pt x="71098" y="96170"/>
                      </a:lnTo>
                      <a:lnTo>
                        <a:pt x="71074" y="100494"/>
                      </a:lnTo>
                      <a:lnTo>
                        <a:pt x="75462" y="101436"/>
                      </a:lnTo>
                      <a:lnTo>
                        <a:pt x="80186" y="99601"/>
                      </a:lnTo>
                      <a:lnTo>
                        <a:pt x="86346" y="100486"/>
                      </a:lnTo>
                      <a:lnTo>
                        <a:pt x="91149" y="102417"/>
                      </a:lnTo>
                      <a:lnTo>
                        <a:pt x="96168" y="103782"/>
                      </a:lnTo>
                      <a:lnTo>
                        <a:pt x="101546" y="108394"/>
                      </a:lnTo>
                      <a:lnTo>
                        <a:pt x="105264" y="111497"/>
                      </a:lnTo>
                      <a:lnTo>
                        <a:pt x="109573" y="113476"/>
                      </a:lnTo>
                      <a:lnTo>
                        <a:pt x="113132" y="116349"/>
                      </a:lnTo>
                      <a:lnTo>
                        <a:pt x="116634" y="119149"/>
                      </a:lnTo>
                      <a:close/>
                      <a:moveTo>
                        <a:pt x="83019" y="106327"/>
                      </a:moveTo>
                      <a:lnTo>
                        <a:pt x="79524" y="103407"/>
                      </a:lnTo>
                      <a:lnTo>
                        <a:pt x="83019" y="106327"/>
                      </a:lnTo>
                      <a:close/>
                      <a:moveTo>
                        <a:pt x="75702" y="116939"/>
                      </a:moveTo>
                      <a:lnTo>
                        <a:pt x="79835" y="115646"/>
                      </a:lnTo>
                      <a:lnTo>
                        <a:pt x="75279" y="114817"/>
                      </a:lnTo>
                      <a:close/>
                      <a:moveTo>
                        <a:pt x="89944" y="108537"/>
                      </a:moveTo>
                      <a:lnTo>
                        <a:pt x="94038" y="108417"/>
                      </a:lnTo>
                      <a:lnTo>
                        <a:pt x="87263" y="104284"/>
                      </a:lnTo>
                      <a:lnTo>
                        <a:pt x="83777" y="106479"/>
                      </a:lnTo>
                      <a:lnTo>
                        <a:pt x="89944" y="108537"/>
                      </a:lnTo>
                      <a:close/>
                      <a:moveTo>
                        <a:pt x="98881" y="113372"/>
                      </a:moveTo>
                      <a:lnTo>
                        <a:pt x="104099" y="113277"/>
                      </a:lnTo>
                      <a:lnTo>
                        <a:pt x="99583" y="112136"/>
                      </a:lnTo>
                      <a:lnTo>
                        <a:pt x="91963" y="111729"/>
                      </a:lnTo>
                      <a:lnTo>
                        <a:pt x="88421" y="109590"/>
                      </a:lnTo>
                      <a:lnTo>
                        <a:pt x="84271" y="110827"/>
                      </a:lnTo>
                      <a:lnTo>
                        <a:pt x="87902" y="112511"/>
                      </a:lnTo>
                      <a:lnTo>
                        <a:pt x="92976" y="112886"/>
                      </a:lnTo>
                      <a:lnTo>
                        <a:pt x="98881" y="113372"/>
                      </a:lnTo>
                      <a:close/>
                      <a:moveTo>
                        <a:pt x="97054" y="120641"/>
                      </a:moveTo>
                      <a:lnTo>
                        <a:pt x="101737" y="119684"/>
                      </a:lnTo>
                      <a:lnTo>
                        <a:pt x="97301" y="118327"/>
                      </a:lnTo>
                      <a:lnTo>
                        <a:pt x="91803" y="117322"/>
                      </a:lnTo>
                      <a:lnTo>
                        <a:pt x="94732" y="120322"/>
                      </a:lnTo>
                      <a:close/>
                      <a:moveTo>
                        <a:pt x="121877" y="127519"/>
                      </a:moveTo>
                      <a:lnTo>
                        <a:pt x="117648" y="125828"/>
                      </a:lnTo>
                      <a:lnTo>
                        <a:pt x="113188" y="124312"/>
                      </a:lnTo>
                      <a:lnTo>
                        <a:pt x="116698" y="126306"/>
                      </a:lnTo>
                      <a:lnTo>
                        <a:pt x="121877" y="127519"/>
                      </a:lnTo>
                      <a:close/>
                      <a:moveTo>
                        <a:pt x="143436" y="136927"/>
                      </a:moveTo>
                      <a:lnTo>
                        <a:pt x="141050" y="131605"/>
                      </a:lnTo>
                      <a:lnTo>
                        <a:pt x="136662" y="129817"/>
                      </a:lnTo>
                      <a:lnTo>
                        <a:pt x="132712" y="127775"/>
                      </a:lnTo>
                      <a:lnTo>
                        <a:pt x="128882" y="125333"/>
                      </a:lnTo>
                      <a:lnTo>
                        <a:pt x="125332" y="123267"/>
                      </a:lnTo>
                      <a:lnTo>
                        <a:pt x="122914" y="119859"/>
                      </a:lnTo>
                      <a:lnTo>
                        <a:pt x="118605" y="120793"/>
                      </a:lnTo>
                      <a:lnTo>
                        <a:pt x="114201" y="120091"/>
                      </a:lnTo>
                      <a:lnTo>
                        <a:pt x="107953" y="116748"/>
                      </a:lnTo>
                      <a:lnTo>
                        <a:pt x="102870" y="116468"/>
                      </a:lnTo>
                      <a:lnTo>
                        <a:pt x="108001" y="118710"/>
                      </a:lnTo>
                      <a:lnTo>
                        <a:pt x="111903" y="119955"/>
                      </a:lnTo>
                      <a:lnTo>
                        <a:pt x="117320" y="122692"/>
                      </a:lnTo>
                      <a:lnTo>
                        <a:pt x="121661" y="124040"/>
                      </a:lnTo>
                      <a:lnTo>
                        <a:pt x="126696" y="125772"/>
                      </a:lnTo>
                      <a:lnTo>
                        <a:pt x="130813" y="128110"/>
                      </a:lnTo>
                      <a:lnTo>
                        <a:pt x="135298" y="130392"/>
                      </a:lnTo>
                      <a:lnTo>
                        <a:pt x="140875" y="13489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19EA8AA3-304E-424F-A8CF-FEF8D31372E4}"/>
                    </a:ext>
                  </a:extLst>
                </p:cNvPr>
                <p:cNvSpPr/>
                <p:nvPr/>
              </p:nvSpPr>
              <p:spPr>
                <a:xfrm>
                  <a:off x="6566630" y="1972287"/>
                  <a:ext cx="173480" cy="92732"/>
                </a:xfrm>
                <a:custGeom>
                  <a:avLst/>
                  <a:gdLst>
                    <a:gd name="connsiteX0" fmla="*/ 63023 w 173480"/>
                    <a:gd name="connsiteY0" fmla="*/ 92731 h 92732"/>
                    <a:gd name="connsiteX1" fmla="*/ 66166 w 173480"/>
                    <a:gd name="connsiteY1" fmla="*/ 90225 h 92732"/>
                    <a:gd name="connsiteX2" fmla="*/ 69374 w 173480"/>
                    <a:gd name="connsiteY2" fmla="*/ 86802 h 92732"/>
                    <a:gd name="connsiteX3" fmla="*/ 73779 w 173480"/>
                    <a:gd name="connsiteY3" fmla="*/ 87026 h 92732"/>
                    <a:gd name="connsiteX4" fmla="*/ 79276 w 173480"/>
                    <a:gd name="connsiteY4" fmla="*/ 85310 h 92732"/>
                    <a:gd name="connsiteX5" fmla="*/ 83266 w 173480"/>
                    <a:gd name="connsiteY5" fmla="*/ 84137 h 92732"/>
                    <a:gd name="connsiteX6" fmla="*/ 87104 w 173480"/>
                    <a:gd name="connsiteY6" fmla="*/ 82948 h 92732"/>
                    <a:gd name="connsiteX7" fmla="*/ 90758 w 173480"/>
                    <a:gd name="connsiteY7" fmla="*/ 80156 h 92732"/>
                    <a:gd name="connsiteX8" fmla="*/ 94125 w 173480"/>
                    <a:gd name="connsiteY8" fmla="*/ 77882 h 92732"/>
                    <a:gd name="connsiteX9" fmla="*/ 97955 w 173480"/>
                    <a:gd name="connsiteY9" fmla="*/ 79565 h 92732"/>
                    <a:gd name="connsiteX10" fmla="*/ 103860 w 173480"/>
                    <a:gd name="connsiteY10" fmla="*/ 78440 h 92732"/>
                    <a:gd name="connsiteX11" fmla="*/ 108160 w 173480"/>
                    <a:gd name="connsiteY11" fmla="*/ 78871 h 92732"/>
                    <a:gd name="connsiteX12" fmla="*/ 112780 w 173480"/>
                    <a:gd name="connsiteY12" fmla="*/ 78560 h 92732"/>
                    <a:gd name="connsiteX13" fmla="*/ 117296 w 173480"/>
                    <a:gd name="connsiteY13" fmla="*/ 78185 h 92732"/>
                    <a:gd name="connsiteX14" fmla="*/ 121310 w 173480"/>
                    <a:gd name="connsiteY14" fmla="*/ 79206 h 92732"/>
                    <a:gd name="connsiteX15" fmla="*/ 123648 w 173480"/>
                    <a:gd name="connsiteY15" fmla="*/ 75073 h 92732"/>
                    <a:gd name="connsiteX16" fmla="*/ 127621 w 173480"/>
                    <a:gd name="connsiteY16" fmla="*/ 75536 h 92732"/>
                    <a:gd name="connsiteX17" fmla="*/ 131635 w 173480"/>
                    <a:gd name="connsiteY17" fmla="*/ 75799 h 92732"/>
                    <a:gd name="connsiteX18" fmla="*/ 134731 w 173480"/>
                    <a:gd name="connsiteY18" fmla="*/ 72719 h 92732"/>
                    <a:gd name="connsiteX19" fmla="*/ 137404 w 173480"/>
                    <a:gd name="connsiteY19" fmla="*/ 69687 h 92732"/>
                    <a:gd name="connsiteX20" fmla="*/ 137124 w 173480"/>
                    <a:gd name="connsiteY20" fmla="*/ 65019 h 92732"/>
                    <a:gd name="connsiteX21" fmla="*/ 140420 w 173480"/>
                    <a:gd name="connsiteY21" fmla="*/ 62259 h 92732"/>
                    <a:gd name="connsiteX22" fmla="*/ 141617 w 173480"/>
                    <a:gd name="connsiteY22" fmla="*/ 57902 h 92732"/>
                    <a:gd name="connsiteX23" fmla="*/ 143340 w 173480"/>
                    <a:gd name="connsiteY23" fmla="*/ 54096 h 92732"/>
                    <a:gd name="connsiteX24" fmla="*/ 144194 w 173480"/>
                    <a:gd name="connsiteY24" fmla="*/ 50027 h 92732"/>
                    <a:gd name="connsiteX25" fmla="*/ 147737 w 173480"/>
                    <a:gd name="connsiteY25" fmla="*/ 47872 h 92732"/>
                    <a:gd name="connsiteX26" fmla="*/ 148790 w 173480"/>
                    <a:gd name="connsiteY26" fmla="*/ 44011 h 92732"/>
                    <a:gd name="connsiteX27" fmla="*/ 150370 w 173480"/>
                    <a:gd name="connsiteY27" fmla="*/ 40069 h 92732"/>
                    <a:gd name="connsiteX28" fmla="*/ 152747 w 173480"/>
                    <a:gd name="connsiteY28" fmla="*/ 36837 h 92732"/>
                    <a:gd name="connsiteX29" fmla="*/ 154096 w 173480"/>
                    <a:gd name="connsiteY29" fmla="*/ 33055 h 92732"/>
                    <a:gd name="connsiteX30" fmla="*/ 156641 w 173480"/>
                    <a:gd name="connsiteY30" fmla="*/ 29880 h 92732"/>
                    <a:gd name="connsiteX31" fmla="*/ 159386 w 173480"/>
                    <a:gd name="connsiteY31" fmla="*/ 26632 h 92732"/>
                    <a:gd name="connsiteX32" fmla="*/ 163056 w 173480"/>
                    <a:gd name="connsiteY32" fmla="*/ 24964 h 92732"/>
                    <a:gd name="connsiteX33" fmla="*/ 167014 w 173480"/>
                    <a:gd name="connsiteY33" fmla="*/ 26042 h 92732"/>
                    <a:gd name="connsiteX34" fmla="*/ 170589 w 173480"/>
                    <a:gd name="connsiteY34" fmla="*/ 24007 h 92732"/>
                    <a:gd name="connsiteX35" fmla="*/ 173605 w 173480"/>
                    <a:gd name="connsiteY35" fmla="*/ 20161 h 92732"/>
                    <a:gd name="connsiteX36" fmla="*/ 172424 w 173480"/>
                    <a:gd name="connsiteY36" fmla="*/ 16204 h 92732"/>
                    <a:gd name="connsiteX37" fmla="*/ 168570 w 173480"/>
                    <a:gd name="connsiteY37" fmla="*/ 14799 h 92732"/>
                    <a:gd name="connsiteX38" fmla="*/ 164764 w 173480"/>
                    <a:gd name="connsiteY38" fmla="*/ 13339 h 92732"/>
                    <a:gd name="connsiteX39" fmla="*/ 161900 w 173480"/>
                    <a:gd name="connsiteY39" fmla="*/ 10267 h 92732"/>
                    <a:gd name="connsiteX40" fmla="*/ 157854 w 173480"/>
                    <a:gd name="connsiteY40" fmla="*/ 9429 h 92732"/>
                    <a:gd name="connsiteX41" fmla="*/ 155237 w 173480"/>
                    <a:gd name="connsiteY41" fmla="*/ 6166 h 92732"/>
                    <a:gd name="connsiteX42" fmla="*/ 150992 w 173480"/>
                    <a:gd name="connsiteY42" fmla="*/ 6166 h 92732"/>
                    <a:gd name="connsiteX43" fmla="*/ 146635 w 173480"/>
                    <a:gd name="connsiteY43" fmla="*/ 6405 h 92732"/>
                    <a:gd name="connsiteX44" fmla="*/ 142455 w 173480"/>
                    <a:gd name="connsiteY44" fmla="*/ 7458 h 92732"/>
                    <a:gd name="connsiteX45" fmla="*/ 138768 w 173480"/>
                    <a:gd name="connsiteY45" fmla="*/ 3900 h 92732"/>
                    <a:gd name="connsiteX46" fmla="*/ 135473 w 173480"/>
                    <a:gd name="connsiteY46" fmla="*/ 1442 h 92732"/>
                    <a:gd name="connsiteX47" fmla="*/ 130023 w 173480"/>
                    <a:gd name="connsiteY47" fmla="*/ 293 h 92732"/>
                    <a:gd name="connsiteX48" fmla="*/ 125866 w 173480"/>
                    <a:gd name="connsiteY48" fmla="*/ 1482 h 92732"/>
                    <a:gd name="connsiteX49" fmla="*/ 121318 w 173480"/>
                    <a:gd name="connsiteY49" fmla="*/ 1362 h 92732"/>
                    <a:gd name="connsiteX50" fmla="*/ 117369 w 173480"/>
                    <a:gd name="connsiteY50" fmla="*/ -2 h 92732"/>
                    <a:gd name="connsiteX51" fmla="*/ 113036 w 173480"/>
                    <a:gd name="connsiteY51" fmla="*/ 237 h 92732"/>
                    <a:gd name="connsiteX52" fmla="*/ 108879 w 173480"/>
                    <a:gd name="connsiteY52" fmla="*/ 956 h 92732"/>
                    <a:gd name="connsiteX53" fmla="*/ 106580 w 173480"/>
                    <a:gd name="connsiteY53" fmla="*/ 4865 h 92732"/>
                    <a:gd name="connsiteX54" fmla="*/ 104857 w 173480"/>
                    <a:gd name="connsiteY54" fmla="*/ 8775 h 92732"/>
                    <a:gd name="connsiteX55" fmla="*/ 101059 w 173480"/>
                    <a:gd name="connsiteY55" fmla="*/ 10443 h 92732"/>
                    <a:gd name="connsiteX56" fmla="*/ 97820 w 173480"/>
                    <a:gd name="connsiteY56" fmla="*/ 13076 h 92732"/>
                    <a:gd name="connsiteX57" fmla="*/ 93966 w 173480"/>
                    <a:gd name="connsiteY57" fmla="*/ 14504 h 92732"/>
                    <a:gd name="connsiteX58" fmla="*/ 90702 w 173480"/>
                    <a:gd name="connsiteY58" fmla="*/ 12126 h 92732"/>
                    <a:gd name="connsiteX59" fmla="*/ 86809 w 173480"/>
                    <a:gd name="connsiteY59" fmla="*/ 10730 h 92732"/>
                    <a:gd name="connsiteX60" fmla="*/ 83329 w 173480"/>
                    <a:gd name="connsiteY60" fmla="*/ 12892 h 92732"/>
                    <a:gd name="connsiteX61" fmla="*/ 80154 w 173480"/>
                    <a:gd name="connsiteY61" fmla="*/ 15709 h 92732"/>
                    <a:gd name="connsiteX62" fmla="*/ 75973 w 173480"/>
                    <a:gd name="connsiteY62" fmla="*/ 16459 h 92732"/>
                    <a:gd name="connsiteX63" fmla="*/ 71959 w 173480"/>
                    <a:gd name="connsiteY63" fmla="*/ 16682 h 92732"/>
                    <a:gd name="connsiteX64" fmla="*/ 67364 w 173480"/>
                    <a:gd name="connsiteY64" fmla="*/ 16650 h 92732"/>
                    <a:gd name="connsiteX65" fmla="*/ 64148 w 173480"/>
                    <a:gd name="connsiteY65" fmla="*/ 19443 h 92732"/>
                    <a:gd name="connsiteX66" fmla="*/ 65592 w 173480"/>
                    <a:gd name="connsiteY66" fmla="*/ 23193 h 92732"/>
                    <a:gd name="connsiteX67" fmla="*/ 62393 w 173480"/>
                    <a:gd name="connsiteY67" fmla="*/ 26401 h 92732"/>
                    <a:gd name="connsiteX68" fmla="*/ 57901 w 173480"/>
                    <a:gd name="connsiteY68" fmla="*/ 26680 h 92732"/>
                    <a:gd name="connsiteX69" fmla="*/ 52602 w 173480"/>
                    <a:gd name="connsiteY69" fmla="*/ 27382 h 92732"/>
                    <a:gd name="connsiteX70" fmla="*/ 47161 w 173480"/>
                    <a:gd name="connsiteY70" fmla="*/ 26552 h 92732"/>
                    <a:gd name="connsiteX71" fmla="*/ 42142 w 173480"/>
                    <a:gd name="connsiteY71" fmla="*/ 27119 h 92732"/>
                    <a:gd name="connsiteX72" fmla="*/ 37075 w 173480"/>
                    <a:gd name="connsiteY72" fmla="*/ 26520 h 92732"/>
                    <a:gd name="connsiteX73" fmla="*/ 33317 w 173480"/>
                    <a:gd name="connsiteY73" fmla="*/ 24669 h 92732"/>
                    <a:gd name="connsiteX74" fmla="*/ 29974 w 173480"/>
                    <a:gd name="connsiteY74" fmla="*/ 22331 h 92732"/>
                    <a:gd name="connsiteX75" fmla="*/ 26463 w 173480"/>
                    <a:gd name="connsiteY75" fmla="*/ 18781 h 92732"/>
                    <a:gd name="connsiteX76" fmla="*/ 21859 w 173480"/>
                    <a:gd name="connsiteY76" fmla="*/ 18350 h 92732"/>
                    <a:gd name="connsiteX77" fmla="*/ 20239 w 173480"/>
                    <a:gd name="connsiteY77" fmla="*/ 22691 h 92732"/>
                    <a:gd name="connsiteX78" fmla="*/ 20223 w 173480"/>
                    <a:gd name="connsiteY78" fmla="*/ 26768 h 92732"/>
                    <a:gd name="connsiteX79" fmla="*/ 16202 w 173480"/>
                    <a:gd name="connsiteY79" fmla="*/ 28810 h 92732"/>
                    <a:gd name="connsiteX80" fmla="*/ 11885 w 173480"/>
                    <a:gd name="connsiteY80" fmla="*/ 29010 h 92732"/>
                    <a:gd name="connsiteX81" fmla="*/ 8622 w 173480"/>
                    <a:gd name="connsiteY81" fmla="*/ 26465 h 92732"/>
                    <a:gd name="connsiteX82" fmla="*/ 5111 w 173480"/>
                    <a:gd name="connsiteY82" fmla="*/ 28387 h 92732"/>
                    <a:gd name="connsiteX83" fmla="*/ 8821 w 173480"/>
                    <a:gd name="connsiteY83" fmla="*/ 30773 h 92732"/>
                    <a:gd name="connsiteX84" fmla="*/ 11183 w 173480"/>
                    <a:gd name="connsiteY84" fmla="*/ 34204 h 92732"/>
                    <a:gd name="connsiteX85" fmla="*/ 8654 w 173480"/>
                    <a:gd name="connsiteY85" fmla="*/ 37404 h 92732"/>
                    <a:gd name="connsiteX86" fmla="*/ 4624 w 173480"/>
                    <a:gd name="connsiteY86" fmla="*/ 37970 h 92732"/>
                    <a:gd name="connsiteX87" fmla="*/ 5917 w 173480"/>
                    <a:gd name="connsiteY87" fmla="*/ 41752 h 92732"/>
                    <a:gd name="connsiteX88" fmla="*/ 5717 w 173480"/>
                    <a:gd name="connsiteY88" fmla="*/ 45750 h 92732"/>
                    <a:gd name="connsiteX89" fmla="*/ 7568 w 173480"/>
                    <a:gd name="connsiteY89" fmla="*/ 49325 h 92732"/>
                    <a:gd name="connsiteX90" fmla="*/ 3771 w 173480"/>
                    <a:gd name="connsiteY90" fmla="*/ 51343 h 92732"/>
                    <a:gd name="connsiteX91" fmla="*/ 124 w 173480"/>
                    <a:gd name="connsiteY91" fmla="*/ 53210 h 92732"/>
                    <a:gd name="connsiteX92" fmla="*/ 3092 w 173480"/>
                    <a:gd name="connsiteY92" fmla="*/ 56434 h 92732"/>
                    <a:gd name="connsiteX93" fmla="*/ 4186 w 173480"/>
                    <a:gd name="connsiteY93" fmla="*/ 60711 h 92732"/>
                    <a:gd name="connsiteX94" fmla="*/ 6834 w 173480"/>
                    <a:gd name="connsiteY94" fmla="*/ 64094 h 92732"/>
                    <a:gd name="connsiteX95" fmla="*/ 9452 w 173480"/>
                    <a:gd name="connsiteY95" fmla="*/ 67262 h 92732"/>
                    <a:gd name="connsiteX96" fmla="*/ 13114 w 173480"/>
                    <a:gd name="connsiteY96" fmla="*/ 69073 h 92732"/>
                    <a:gd name="connsiteX97" fmla="*/ 16266 w 173480"/>
                    <a:gd name="connsiteY97" fmla="*/ 71514 h 92732"/>
                    <a:gd name="connsiteX98" fmla="*/ 19346 w 173480"/>
                    <a:gd name="connsiteY98" fmla="*/ 74195 h 92732"/>
                    <a:gd name="connsiteX99" fmla="*/ 22418 w 173480"/>
                    <a:gd name="connsiteY99" fmla="*/ 76780 h 92732"/>
                    <a:gd name="connsiteX100" fmla="*/ 26232 w 173480"/>
                    <a:gd name="connsiteY100" fmla="*/ 78297 h 92732"/>
                    <a:gd name="connsiteX101" fmla="*/ 29383 w 173480"/>
                    <a:gd name="connsiteY101" fmla="*/ 80906 h 92732"/>
                    <a:gd name="connsiteX102" fmla="*/ 31346 w 173480"/>
                    <a:gd name="connsiteY102" fmla="*/ 84440 h 92732"/>
                    <a:gd name="connsiteX103" fmla="*/ 35040 w 173480"/>
                    <a:gd name="connsiteY103" fmla="*/ 86499 h 92732"/>
                    <a:gd name="connsiteX104" fmla="*/ 39118 w 173480"/>
                    <a:gd name="connsiteY104" fmla="*/ 86347 h 92732"/>
                    <a:gd name="connsiteX105" fmla="*/ 41942 w 173480"/>
                    <a:gd name="connsiteY105" fmla="*/ 89531 h 92732"/>
                    <a:gd name="connsiteX106" fmla="*/ 45868 w 173480"/>
                    <a:gd name="connsiteY106" fmla="*/ 90513 h 92732"/>
                    <a:gd name="connsiteX107" fmla="*/ 49929 w 173480"/>
                    <a:gd name="connsiteY107" fmla="*/ 91015 h 92732"/>
                    <a:gd name="connsiteX108" fmla="*/ 54039 w 173480"/>
                    <a:gd name="connsiteY108" fmla="*/ 91183 h 92732"/>
                    <a:gd name="connsiteX109" fmla="*/ 58379 w 173480"/>
                    <a:gd name="connsiteY109" fmla="*/ 92132 h 92732"/>
                    <a:gd name="connsiteX110" fmla="*/ 62488 w 173480"/>
                    <a:gd name="connsiteY110" fmla="*/ 92587 h 92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</a:cxnLst>
                  <a:rect l="l" t="t" r="r" b="b"/>
                  <a:pathLst>
                    <a:path w="173480" h="92732">
                      <a:moveTo>
                        <a:pt x="63023" y="92731"/>
                      </a:moveTo>
                      <a:lnTo>
                        <a:pt x="66166" y="90225"/>
                      </a:lnTo>
                      <a:lnTo>
                        <a:pt x="69374" y="86802"/>
                      </a:lnTo>
                      <a:lnTo>
                        <a:pt x="73779" y="87026"/>
                      </a:lnTo>
                      <a:lnTo>
                        <a:pt x="79276" y="85310"/>
                      </a:lnTo>
                      <a:lnTo>
                        <a:pt x="83266" y="84137"/>
                      </a:lnTo>
                      <a:lnTo>
                        <a:pt x="87104" y="82948"/>
                      </a:lnTo>
                      <a:lnTo>
                        <a:pt x="90758" y="80156"/>
                      </a:lnTo>
                      <a:lnTo>
                        <a:pt x="94125" y="77882"/>
                      </a:lnTo>
                      <a:lnTo>
                        <a:pt x="97955" y="79565"/>
                      </a:lnTo>
                      <a:lnTo>
                        <a:pt x="103860" y="78440"/>
                      </a:lnTo>
                      <a:lnTo>
                        <a:pt x="108160" y="78871"/>
                      </a:lnTo>
                      <a:lnTo>
                        <a:pt x="112780" y="78560"/>
                      </a:lnTo>
                      <a:lnTo>
                        <a:pt x="117296" y="78185"/>
                      </a:lnTo>
                      <a:lnTo>
                        <a:pt x="121310" y="79206"/>
                      </a:lnTo>
                      <a:lnTo>
                        <a:pt x="123648" y="75073"/>
                      </a:lnTo>
                      <a:lnTo>
                        <a:pt x="127621" y="75536"/>
                      </a:lnTo>
                      <a:lnTo>
                        <a:pt x="131635" y="75799"/>
                      </a:lnTo>
                      <a:lnTo>
                        <a:pt x="134731" y="72719"/>
                      </a:lnTo>
                      <a:lnTo>
                        <a:pt x="137404" y="69687"/>
                      </a:lnTo>
                      <a:lnTo>
                        <a:pt x="137124" y="65019"/>
                      </a:lnTo>
                      <a:lnTo>
                        <a:pt x="140420" y="62259"/>
                      </a:lnTo>
                      <a:lnTo>
                        <a:pt x="141617" y="57902"/>
                      </a:lnTo>
                      <a:lnTo>
                        <a:pt x="143340" y="54096"/>
                      </a:lnTo>
                      <a:lnTo>
                        <a:pt x="144194" y="50027"/>
                      </a:lnTo>
                      <a:lnTo>
                        <a:pt x="147737" y="47872"/>
                      </a:lnTo>
                      <a:lnTo>
                        <a:pt x="148790" y="44011"/>
                      </a:lnTo>
                      <a:lnTo>
                        <a:pt x="150370" y="40069"/>
                      </a:lnTo>
                      <a:lnTo>
                        <a:pt x="152747" y="36837"/>
                      </a:lnTo>
                      <a:lnTo>
                        <a:pt x="154096" y="33055"/>
                      </a:lnTo>
                      <a:lnTo>
                        <a:pt x="156641" y="29880"/>
                      </a:lnTo>
                      <a:lnTo>
                        <a:pt x="159386" y="26632"/>
                      </a:lnTo>
                      <a:lnTo>
                        <a:pt x="163056" y="24964"/>
                      </a:lnTo>
                      <a:lnTo>
                        <a:pt x="167014" y="26042"/>
                      </a:lnTo>
                      <a:lnTo>
                        <a:pt x="170589" y="24007"/>
                      </a:lnTo>
                      <a:lnTo>
                        <a:pt x="173605" y="20161"/>
                      </a:lnTo>
                      <a:lnTo>
                        <a:pt x="172424" y="16204"/>
                      </a:lnTo>
                      <a:lnTo>
                        <a:pt x="168570" y="14799"/>
                      </a:lnTo>
                      <a:lnTo>
                        <a:pt x="164764" y="13339"/>
                      </a:lnTo>
                      <a:lnTo>
                        <a:pt x="161900" y="10267"/>
                      </a:lnTo>
                      <a:lnTo>
                        <a:pt x="157854" y="9429"/>
                      </a:lnTo>
                      <a:lnTo>
                        <a:pt x="155237" y="6166"/>
                      </a:lnTo>
                      <a:lnTo>
                        <a:pt x="150992" y="6166"/>
                      </a:lnTo>
                      <a:lnTo>
                        <a:pt x="146635" y="6405"/>
                      </a:lnTo>
                      <a:lnTo>
                        <a:pt x="142455" y="7458"/>
                      </a:lnTo>
                      <a:lnTo>
                        <a:pt x="138768" y="3900"/>
                      </a:lnTo>
                      <a:lnTo>
                        <a:pt x="135473" y="1442"/>
                      </a:lnTo>
                      <a:lnTo>
                        <a:pt x="130023" y="293"/>
                      </a:lnTo>
                      <a:lnTo>
                        <a:pt x="125866" y="1482"/>
                      </a:lnTo>
                      <a:lnTo>
                        <a:pt x="121318" y="1362"/>
                      </a:lnTo>
                      <a:lnTo>
                        <a:pt x="117369" y="-2"/>
                      </a:lnTo>
                      <a:lnTo>
                        <a:pt x="113036" y="237"/>
                      </a:lnTo>
                      <a:lnTo>
                        <a:pt x="108879" y="956"/>
                      </a:lnTo>
                      <a:lnTo>
                        <a:pt x="106580" y="4865"/>
                      </a:lnTo>
                      <a:lnTo>
                        <a:pt x="104857" y="8775"/>
                      </a:lnTo>
                      <a:lnTo>
                        <a:pt x="101059" y="10443"/>
                      </a:lnTo>
                      <a:lnTo>
                        <a:pt x="97820" y="13076"/>
                      </a:lnTo>
                      <a:lnTo>
                        <a:pt x="93966" y="14504"/>
                      </a:lnTo>
                      <a:lnTo>
                        <a:pt x="90702" y="12126"/>
                      </a:lnTo>
                      <a:lnTo>
                        <a:pt x="86809" y="10730"/>
                      </a:lnTo>
                      <a:lnTo>
                        <a:pt x="83329" y="12892"/>
                      </a:lnTo>
                      <a:lnTo>
                        <a:pt x="80154" y="15709"/>
                      </a:lnTo>
                      <a:lnTo>
                        <a:pt x="75973" y="16459"/>
                      </a:lnTo>
                      <a:lnTo>
                        <a:pt x="71959" y="16682"/>
                      </a:lnTo>
                      <a:lnTo>
                        <a:pt x="67364" y="16650"/>
                      </a:lnTo>
                      <a:lnTo>
                        <a:pt x="64148" y="19443"/>
                      </a:lnTo>
                      <a:lnTo>
                        <a:pt x="65592" y="23193"/>
                      </a:lnTo>
                      <a:lnTo>
                        <a:pt x="62393" y="26401"/>
                      </a:lnTo>
                      <a:lnTo>
                        <a:pt x="57901" y="26680"/>
                      </a:lnTo>
                      <a:lnTo>
                        <a:pt x="52602" y="27382"/>
                      </a:lnTo>
                      <a:lnTo>
                        <a:pt x="47161" y="26552"/>
                      </a:lnTo>
                      <a:lnTo>
                        <a:pt x="42142" y="27119"/>
                      </a:lnTo>
                      <a:lnTo>
                        <a:pt x="37075" y="26520"/>
                      </a:lnTo>
                      <a:lnTo>
                        <a:pt x="33317" y="24669"/>
                      </a:lnTo>
                      <a:lnTo>
                        <a:pt x="29974" y="22331"/>
                      </a:lnTo>
                      <a:lnTo>
                        <a:pt x="26463" y="18781"/>
                      </a:lnTo>
                      <a:lnTo>
                        <a:pt x="21859" y="18350"/>
                      </a:lnTo>
                      <a:lnTo>
                        <a:pt x="20239" y="22691"/>
                      </a:lnTo>
                      <a:lnTo>
                        <a:pt x="20223" y="26768"/>
                      </a:lnTo>
                      <a:lnTo>
                        <a:pt x="16202" y="28810"/>
                      </a:lnTo>
                      <a:lnTo>
                        <a:pt x="11885" y="29010"/>
                      </a:lnTo>
                      <a:lnTo>
                        <a:pt x="8622" y="26465"/>
                      </a:lnTo>
                      <a:lnTo>
                        <a:pt x="5111" y="28387"/>
                      </a:lnTo>
                      <a:lnTo>
                        <a:pt x="8821" y="30773"/>
                      </a:lnTo>
                      <a:lnTo>
                        <a:pt x="11183" y="34204"/>
                      </a:lnTo>
                      <a:lnTo>
                        <a:pt x="8654" y="37404"/>
                      </a:lnTo>
                      <a:lnTo>
                        <a:pt x="4624" y="37970"/>
                      </a:lnTo>
                      <a:lnTo>
                        <a:pt x="5917" y="41752"/>
                      </a:lnTo>
                      <a:lnTo>
                        <a:pt x="5717" y="45750"/>
                      </a:lnTo>
                      <a:lnTo>
                        <a:pt x="7568" y="49325"/>
                      </a:lnTo>
                      <a:lnTo>
                        <a:pt x="3771" y="51343"/>
                      </a:lnTo>
                      <a:lnTo>
                        <a:pt x="124" y="53210"/>
                      </a:lnTo>
                      <a:lnTo>
                        <a:pt x="3092" y="56434"/>
                      </a:lnTo>
                      <a:lnTo>
                        <a:pt x="4186" y="60711"/>
                      </a:lnTo>
                      <a:lnTo>
                        <a:pt x="6834" y="64094"/>
                      </a:lnTo>
                      <a:lnTo>
                        <a:pt x="9452" y="67262"/>
                      </a:lnTo>
                      <a:lnTo>
                        <a:pt x="13114" y="69073"/>
                      </a:lnTo>
                      <a:lnTo>
                        <a:pt x="16266" y="71514"/>
                      </a:lnTo>
                      <a:lnTo>
                        <a:pt x="19346" y="74195"/>
                      </a:lnTo>
                      <a:lnTo>
                        <a:pt x="22418" y="76780"/>
                      </a:lnTo>
                      <a:lnTo>
                        <a:pt x="26232" y="78297"/>
                      </a:lnTo>
                      <a:lnTo>
                        <a:pt x="29383" y="80906"/>
                      </a:lnTo>
                      <a:lnTo>
                        <a:pt x="31346" y="84440"/>
                      </a:lnTo>
                      <a:lnTo>
                        <a:pt x="35040" y="86499"/>
                      </a:lnTo>
                      <a:lnTo>
                        <a:pt x="39118" y="86347"/>
                      </a:lnTo>
                      <a:lnTo>
                        <a:pt x="41942" y="89531"/>
                      </a:lnTo>
                      <a:lnTo>
                        <a:pt x="45868" y="90513"/>
                      </a:lnTo>
                      <a:lnTo>
                        <a:pt x="49929" y="91015"/>
                      </a:lnTo>
                      <a:lnTo>
                        <a:pt x="54039" y="91183"/>
                      </a:lnTo>
                      <a:lnTo>
                        <a:pt x="58379" y="92132"/>
                      </a:lnTo>
                      <a:lnTo>
                        <a:pt x="62488" y="9258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268B85CE-C5AC-4A5F-875A-DCBEBC4ADEA1}"/>
                    </a:ext>
                  </a:extLst>
                </p:cNvPr>
                <p:cNvSpPr/>
                <p:nvPr/>
              </p:nvSpPr>
              <p:spPr>
                <a:xfrm>
                  <a:off x="4106072" y="4329924"/>
                  <a:ext cx="462793" cy="1103392"/>
                </a:xfrm>
                <a:custGeom>
                  <a:avLst/>
                  <a:gdLst>
                    <a:gd name="connsiteX0" fmla="*/ 273088 w 462793"/>
                    <a:gd name="connsiteY0" fmla="*/ 1017631 h 1103391"/>
                    <a:gd name="connsiteX1" fmla="*/ 262052 w 462793"/>
                    <a:gd name="connsiteY1" fmla="*/ 1006221 h 1103391"/>
                    <a:gd name="connsiteX2" fmla="*/ 247179 w 462793"/>
                    <a:gd name="connsiteY2" fmla="*/ 992601 h 1103391"/>
                    <a:gd name="connsiteX3" fmla="*/ 242105 w 462793"/>
                    <a:gd name="connsiteY3" fmla="*/ 995242 h 1103391"/>
                    <a:gd name="connsiteX4" fmla="*/ 238163 w 462793"/>
                    <a:gd name="connsiteY4" fmla="*/ 991939 h 1103391"/>
                    <a:gd name="connsiteX5" fmla="*/ 233168 w 462793"/>
                    <a:gd name="connsiteY5" fmla="*/ 992657 h 1103391"/>
                    <a:gd name="connsiteX6" fmla="*/ 238450 w 462793"/>
                    <a:gd name="connsiteY6" fmla="*/ 990838 h 1103391"/>
                    <a:gd name="connsiteX7" fmla="*/ 243900 w 462793"/>
                    <a:gd name="connsiteY7" fmla="*/ 992513 h 1103391"/>
                    <a:gd name="connsiteX8" fmla="*/ 248161 w 462793"/>
                    <a:gd name="connsiteY8" fmla="*/ 990854 h 1103391"/>
                    <a:gd name="connsiteX9" fmla="*/ 245600 w 462793"/>
                    <a:gd name="connsiteY9" fmla="*/ 987749 h 1103391"/>
                    <a:gd name="connsiteX10" fmla="*/ 239727 w 462793"/>
                    <a:gd name="connsiteY10" fmla="*/ 979643 h 1103391"/>
                    <a:gd name="connsiteX11" fmla="*/ 234405 w 462793"/>
                    <a:gd name="connsiteY11" fmla="*/ 972350 h 1103391"/>
                    <a:gd name="connsiteX12" fmla="*/ 229897 w 462793"/>
                    <a:gd name="connsiteY12" fmla="*/ 976060 h 1103391"/>
                    <a:gd name="connsiteX13" fmla="*/ 234381 w 462793"/>
                    <a:gd name="connsiteY13" fmla="*/ 969797 h 1103391"/>
                    <a:gd name="connsiteX14" fmla="*/ 231652 w 462793"/>
                    <a:gd name="connsiteY14" fmla="*/ 961051 h 1103391"/>
                    <a:gd name="connsiteX15" fmla="*/ 231899 w 462793"/>
                    <a:gd name="connsiteY15" fmla="*/ 954892 h 1103391"/>
                    <a:gd name="connsiteX16" fmla="*/ 242209 w 462793"/>
                    <a:gd name="connsiteY16" fmla="*/ 947448 h 1103391"/>
                    <a:gd name="connsiteX17" fmla="*/ 238586 w 462793"/>
                    <a:gd name="connsiteY17" fmla="*/ 941591 h 1103391"/>
                    <a:gd name="connsiteX18" fmla="*/ 230870 w 462793"/>
                    <a:gd name="connsiteY18" fmla="*/ 939827 h 1103391"/>
                    <a:gd name="connsiteX19" fmla="*/ 236057 w 462793"/>
                    <a:gd name="connsiteY19" fmla="*/ 938886 h 1103391"/>
                    <a:gd name="connsiteX20" fmla="*/ 233352 w 462793"/>
                    <a:gd name="connsiteY20" fmla="*/ 934609 h 1103391"/>
                    <a:gd name="connsiteX21" fmla="*/ 239759 w 462793"/>
                    <a:gd name="connsiteY21" fmla="*/ 940849 h 1103391"/>
                    <a:gd name="connsiteX22" fmla="*/ 244562 w 462793"/>
                    <a:gd name="connsiteY22" fmla="*/ 944902 h 1103391"/>
                    <a:gd name="connsiteX23" fmla="*/ 249390 w 462793"/>
                    <a:gd name="connsiteY23" fmla="*/ 944312 h 1103391"/>
                    <a:gd name="connsiteX24" fmla="*/ 253914 w 462793"/>
                    <a:gd name="connsiteY24" fmla="*/ 941152 h 1103391"/>
                    <a:gd name="connsiteX25" fmla="*/ 254879 w 462793"/>
                    <a:gd name="connsiteY25" fmla="*/ 928465 h 1103391"/>
                    <a:gd name="connsiteX26" fmla="*/ 253754 w 462793"/>
                    <a:gd name="connsiteY26" fmla="*/ 923318 h 1103391"/>
                    <a:gd name="connsiteX27" fmla="*/ 253132 w 462793"/>
                    <a:gd name="connsiteY27" fmla="*/ 916361 h 1103391"/>
                    <a:gd name="connsiteX28" fmla="*/ 252246 w 462793"/>
                    <a:gd name="connsiteY28" fmla="*/ 920630 h 1103391"/>
                    <a:gd name="connsiteX29" fmla="*/ 251281 w 462793"/>
                    <a:gd name="connsiteY29" fmla="*/ 914837 h 1103391"/>
                    <a:gd name="connsiteX30" fmla="*/ 251743 w 462793"/>
                    <a:gd name="connsiteY30" fmla="*/ 909555 h 1103391"/>
                    <a:gd name="connsiteX31" fmla="*/ 259172 w 462793"/>
                    <a:gd name="connsiteY31" fmla="*/ 902094 h 1103391"/>
                    <a:gd name="connsiteX32" fmla="*/ 263194 w 462793"/>
                    <a:gd name="connsiteY32" fmla="*/ 895248 h 1103391"/>
                    <a:gd name="connsiteX33" fmla="*/ 268827 w 462793"/>
                    <a:gd name="connsiteY33" fmla="*/ 889711 h 1103391"/>
                    <a:gd name="connsiteX34" fmla="*/ 273127 w 462793"/>
                    <a:gd name="connsiteY34" fmla="*/ 889112 h 1103391"/>
                    <a:gd name="connsiteX35" fmla="*/ 275465 w 462793"/>
                    <a:gd name="connsiteY35" fmla="*/ 885330 h 1103391"/>
                    <a:gd name="connsiteX36" fmla="*/ 279702 w 462793"/>
                    <a:gd name="connsiteY36" fmla="*/ 879410 h 1103391"/>
                    <a:gd name="connsiteX37" fmla="*/ 284849 w 462793"/>
                    <a:gd name="connsiteY37" fmla="*/ 878053 h 1103391"/>
                    <a:gd name="connsiteX38" fmla="*/ 283428 w 462793"/>
                    <a:gd name="connsiteY38" fmla="*/ 873186 h 1103391"/>
                    <a:gd name="connsiteX39" fmla="*/ 281130 w 462793"/>
                    <a:gd name="connsiteY39" fmla="*/ 867617 h 1103391"/>
                    <a:gd name="connsiteX40" fmla="*/ 272162 w 462793"/>
                    <a:gd name="connsiteY40" fmla="*/ 870912 h 1103391"/>
                    <a:gd name="connsiteX41" fmla="*/ 276040 w 462793"/>
                    <a:gd name="connsiteY41" fmla="*/ 869133 h 1103391"/>
                    <a:gd name="connsiteX42" fmla="*/ 282559 w 462793"/>
                    <a:gd name="connsiteY42" fmla="*/ 866771 h 1103391"/>
                    <a:gd name="connsiteX43" fmla="*/ 282112 w 462793"/>
                    <a:gd name="connsiteY43" fmla="*/ 856183 h 1103391"/>
                    <a:gd name="connsiteX44" fmla="*/ 279152 w 462793"/>
                    <a:gd name="connsiteY44" fmla="*/ 849225 h 1103391"/>
                    <a:gd name="connsiteX45" fmla="*/ 271635 w 462793"/>
                    <a:gd name="connsiteY45" fmla="*/ 845004 h 1103391"/>
                    <a:gd name="connsiteX46" fmla="*/ 265747 w 462793"/>
                    <a:gd name="connsiteY46" fmla="*/ 845491 h 1103391"/>
                    <a:gd name="connsiteX47" fmla="*/ 249134 w 462793"/>
                    <a:gd name="connsiteY47" fmla="*/ 842658 h 1103391"/>
                    <a:gd name="connsiteX48" fmla="*/ 240701 w 462793"/>
                    <a:gd name="connsiteY48" fmla="*/ 836586 h 1103391"/>
                    <a:gd name="connsiteX49" fmla="*/ 236607 w 462793"/>
                    <a:gd name="connsiteY49" fmla="*/ 833020 h 1103391"/>
                    <a:gd name="connsiteX50" fmla="*/ 230679 w 462793"/>
                    <a:gd name="connsiteY50" fmla="*/ 830530 h 1103391"/>
                    <a:gd name="connsiteX51" fmla="*/ 223976 w 462793"/>
                    <a:gd name="connsiteY51" fmla="*/ 824817 h 1103391"/>
                    <a:gd name="connsiteX52" fmla="*/ 219628 w 462793"/>
                    <a:gd name="connsiteY52" fmla="*/ 819527 h 1103391"/>
                    <a:gd name="connsiteX53" fmla="*/ 216460 w 462793"/>
                    <a:gd name="connsiteY53" fmla="*/ 811261 h 1103391"/>
                    <a:gd name="connsiteX54" fmla="*/ 217306 w 462793"/>
                    <a:gd name="connsiteY54" fmla="*/ 805811 h 1103391"/>
                    <a:gd name="connsiteX55" fmla="*/ 219739 w 462793"/>
                    <a:gd name="connsiteY55" fmla="*/ 802516 h 1103391"/>
                    <a:gd name="connsiteX56" fmla="*/ 218535 w 462793"/>
                    <a:gd name="connsiteY56" fmla="*/ 797633 h 1103391"/>
                    <a:gd name="connsiteX57" fmla="*/ 221902 w 462793"/>
                    <a:gd name="connsiteY57" fmla="*/ 790803 h 1103391"/>
                    <a:gd name="connsiteX58" fmla="*/ 224774 w 462793"/>
                    <a:gd name="connsiteY58" fmla="*/ 786095 h 1103391"/>
                    <a:gd name="connsiteX59" fmla="*/ 236192 w 462793"/>
                    <a:gd name="connsiteY59" fmla="*/ 784427 h 1103391"/>
                    <a:gd name="connsiteX60" fmla="*/ 233288 w 462793"/>
                    <a:gd name="connsiteY60" fmla="*/ 781619 h 1103391"/>
                    <a:gd name="connsiteX61" fmla="*/ 238450 w 462793"/>
                    <a:gd name="connsiteY61" fmla="*/ 778419 h 1103391"/>
                    <a:gd name="connsiteX62" fmla="*/ 246565 w 462793"/>
                    <a:gd name="connsiteY62" fmla="*/ 777103 h 1103391"/>
                    <a:gd name="connsiteX63" fmla="*/ 257784 w 462793"/>
                    <a:gd name="connsiteY63" fmla="*/ 778778 h 1103391"/>
                    <a:gd name="connsiteX64" fmla="*/ 259938 w 462793"/>
                    <a:gd name="connsiteY64" fmla="*/ 774741 h 1103391"/>
                    <a:gd name="connsiteX65" fmla="*/ 254169 w 462793"/>
                    <a:gd name="connsiteY65" fmla="*/ 772802 h 1103391"/>
                    <a:gd name="connsiteX66" fmla="*/ 253259 w 462793"/>
                    <a:gd name="connsiteY66" fmla="*/ 767727 h 1103391"/>
                    <a:gd name="connsiteX67" fmla="*/ 258159 w 462793"/>
                    <a:gd name="connsiteY67" fmla="*/ 763849 h 1103391"/>
                    <a:gd name="connsiteX68" fmla="*/ 262284 w 462793"/>
                    <a:gd name="connsiteY68" fmla="*/ 761105 h 1103391"/>
                    <a:gd name="connsiteX69" fmla="*/ 262491 w 462793"/>
                    <a:gd name="connsiteY69" fmla="*/ 756173 h 1103391"/>
                    <a:gd name="connsiteX70" fmla="*/ 258334 w 462793"/>
                    <a:gd name="connsiteY70" fmla="*/ 750724 h 1103391"/>
                    <a:gd name="connsiteX71" fmla="*/ 258207 w 462793"/>
                    <a:gd name="connsiteY71" fmla="*/ 744827 h 1103391"/>
                    <a:gd name="connsiteX72" fmla="*/ 254281 w 462793"/>
                    <a:gd name="connsiteY72" fmla="*/ 738731 h 1103391"/>
                    <a:gd name="connsiteX73" fmla="*/ 252964 w 462793"/>
                    <a:gd name="connsiteY73" fmla="*/ 730625 h 1103391"/>
                    <a:gd name="connsiteX74" fmla="*/ 257361 w 462793"/>
                    <a:gd name="connsiteY74" fmla="*/ 724089 h 1103391"/>
                    <a:gd name="connsiteX75" fmla="*/ 259986 w 462793"/>
                    <a:gd name="connsiteY75" fmla="*/ 717507 h 1103391"/>
                    <a:gd name="connsiteX76" fmla="*/ 273135 w 462793"/>
                    <a:gd name="connsiteY76" fmla="*/ 710741 h 1103391"/>
                    <a:gd name="connsiteX77" fmla="*/ 264662 w 462793"/>
                    <a:gd name="connsiteY77" fmla="*/ 708124 h 1103391"/>
                    <a:gd name="connsiteX78" fmla="*/ 251688 w 462793"/>
                    <a:gd name="connsiteY78" fmla="*/ 703025 h 1103391"/>
                    <a:gd name="connsiteX79" fmla="*/ 255462 w 462793"/>
                    <a:gd name="connsiteY79" fmla="*/ 697695 h 1103391"/>
                    <a:gd name="connsiteX80" fmla="*/ 260145 w 462793"/>
                    <a:gd name="connsiteY80" fmla="*/ 693953 h 1103391"/>
                    <a:gd name="connsiteX81" fmla="*/ 268547 w 462793"/>
                    <a:gd name="connsiteY81" fmla="*/ 695389 h 1103391"/>
                    <a:gd name="connsiteX82" fmla="*/ 272696 w 462793"/>
                    <a:gd name="connsiteY82" fmla="*/ 698405 h 1103391"/>
                    <a:gd name="connsiteX83" fmla="*/ 273431 w 462793"/>
                    <a:gd name="connsiteY83" fmla="*/ 703591 h 1103391"/>
                    <a:gd name="connsiteX84" fmla="*/ 276901 w 462793"/>
                    <a:gd name="connsiteY84" fmla="*/ 706512 h 1103391"/>
                    <a:gd name="connsiteX85" fmla="*/ 287729 w 462793"/>
                    <a:gd name="connsiteY85" fmla="*/ 704389 h 1103391"/>
                    <a:gd name="connsiteX86" fmla="*/ 289636 w 462793"/>
                    <a:gd name="connsiteY86" fmla="*/ 697910 h 1103391"/>
                    <a:gd name="connsiteX87" fmla="*/ 284793 w 462793"/>
                    <a:gd name="connsiteY87" fmla="*/ 686851 h 1103391"/>
                    <a:gd name="connsiteX88" fmla="*/ 279646 w 462793"/>
                    <a:gd name="connsiteY88" fmla="*/ 680021 h 1103391"/>
                    <a:gd name="connsiteX89" fmla="*/ 269856 w 462793"/>
                    <a:gd name="connsiteY89" fmla="*/ 684106 h 1103391"/>
                    <a:gd name="connsiteX90" fmla="*/ 264247 w 462793"/>
                    <a:gd name="connsiteY90" fmla="*/ 685407 h 1103391"/>
                    <a:gd name="connsiteX91" fmla="*/ 273335 w 462793"/>
                    <a:gd name="connsiteY91" fmla="*/ 686580 h 1103391"/>
                    <a:gd name="connsiteX92" fmla="*/ 259770 w 462793"/>
                    <a:gd name="connsiteY92" fmla="*/ 691647 h 1103391"/>
                    <a:gd name="connsiteX93" fmla="*/ 261638 w 462793"/>
                    <a:gd name="connsiteY93" fmla="*/ 685359 h 1103391"/>
                    <a:gd name="connsiteX94" fmla="*/ 253914 w 462793"/>
                    <a:gd name="connsiteY94" fmla="*/ 684554 h 1103391"/>
                    <a:gd name="connsiteX95" fmla="*/ 243302 w 462793"/>
                    <a:gd name="connsiteY95" fmla="*/ 678242 h 1103391"/>
                    <a:gd name="connsiteX96" fmla="*/ 242743 w 462793"/>
                    <a:gd name="connsiteY96" fmla="*/ 671930 h 1103391"/>
                    <a:gd name="connsiteX97" fmla="*/ 240278 w 462793"/>
                    <a:gd name="connsiteY97" fmla="*/ 664566 h 1103391"/>
                    <a:gd name="connsiteX98" fmla="*/ 236990 w 462793"/>
                    <a:gd name="connsiteY98" fmla="*/ 658055 h 1103391"/>
                    <a:gd name="connsiteX99" fmla="*/ 233424 w 462793"/>
                    <a:gd name="connsiteY99" fmla="*/ 651879 h 1103391"/>
                    <a:gd name="connsiteX100" fmla="*/ 231078 w 462793"/>
                    <a:gd name="connsiteY100" fmla="*/ 645871 h 1103391"/>
                    <a:gd name="connsiteX101" fmla="*/ 231174 w 462793"/>
                    <a:gd name="connsiteY101" fmla="*/ 637724 h 1103391"/>
                    <a:gd name="connsiteX102" fmla="*/ 234509 w 462793"/>
                    <a:gd name="connsiteY102" fmla="*/ 635322 h 1103391"/>
                    <a:gd name="connsiteX103" fmla="*/ 239807 w 462793"/>
                    <a:gd name="connsiteY103" fmla="*/ 637014 h 1103391"/>
                    <a:gd name="connsiteX104" fmla="*/ 235562 w 462793"/>
                    <a:gd name="connsiteY104" fmla="*/ 637844 h 1103391"/>
                    <a:gd name="connsiteX105" fmla="*/ 253387 w 462793"/>
                    <a:gd name="connsiteY105" fmla="*/ 642791 h 1103391"/>
                    <a:gd name="connsiteX106" fmla="*/ 258837 w 462793"/>
                    <a:gd name="connsiteY106" fmla="*/ 644746 h 1103391"/>
                    <a:gd name="connsiteX107" fmla="*/ 269776 w 462793"/>
                    <a:gd name="connsiteY107" fmla="*/ 649509 h 1103391"/>
                    <a:gd name="connsiteX108" fmla="*/ 289995 w 462793"/>
                    <a:gd name="connsiteY108" fmla="*/ 649031 h 1103391"/>
                    <a:gd name="connsiteX109" fmla="*/ 299626 w 462793"/>
                    <a:gd name="connsiteY109" fmla="*/ 644419 h 1103391"/>
                    <a:gd name="connsiteX110" fmla="*/ 307836 w 462793"/>
                    <a:gd name="connsiteY110" fmla="*/ 639998 h 1103391"/>
                    <a:gd name="connsiteX111" fmla="*/ 309456 w 462793"/>
                    <a:gd name="connsiteY111" fmla="*/ 632131 h 1103391"/>
                    <a:gd name="connsiteX112" fmla="*/ 300998 w 462793"/>
                    <a:gd name="connsiteY112" fmla="*/ 626458 h 1103391"/>
                    <a:gd name="connsiteX113" fmla="*/ 297647 w 462793"/>
                    <a:gd name="connsiteY113" fmla="*/ 621128 h 1103391"/>
                    <a:gd name="connsiteX114" fmla="*/ 298605 w 462793"/>
                    <a:gd name="connsiteY114" fmla="*/ 607021 h 1103391"/>
                    <a:gd name="connsiteX115" fmla="*/ 303240 w 462793"/>
                    <a:gd name="connsiteY115" fmla="*/ 606933 h 1103391"/>
                    <a:gd name="connsiteX116" fmla="*/ 302227 w 462793"/>
                    <a:gd name="connsiteY116" fmla="*/ 598316 h 1103391"/>
                    <a:gd name="connsiteX117" fmla="*/ 301868 w 462793"/>
                    <a:gd name="connsiteY117" fmla="*/ 592180 h 1103391"/>
                    <a:gd name="connsiteX118" fmla="*/ 297264 w 462793"/>
                    <a:gd name="connsiteY118" fmla="*/ 589036 h 1103391"/>
                    <a:gd name="connsiteX119" fmla="*/ 303177 w 462793"/>
                    <a:gd name="connsiteY119" fmla="*/ 591629 h 1103391"/>
                    <a:gd name="connsiteX120" fmla="*/ 300639 w 462793"/>
                    <a:gd name="connsiteY120" fmla="*/ 587831 h 1103391"/>
                    <a:gd name="connsiteX121" fmla="*/ 293275 w 462793"/>
                    <a:gd name="connsiteY121" fmla="*/ 586212 h 1103391"/>
                    <a:gd name="connsiteX122" fmla="*/ 292118 w 462793"/>
                    <a:gd name="connsiteY122" fmla="*/ 578376 h 1103391"/>
                    <a:gd name="connsiteX123" fmla="*/ 289859 w 462793"/>
                    <a:gd name="connsiteY123" fmla="*/ 572575 h 1103391"/>
                    <a:gd name="connsiteX124" fmla="*/ 284338 w 462793"/>
                    <a:gd name="connsiteY124" fmla="*/ 571514 h 1103391"/>
                    <a:gd name="connsiteX125" fmla="*/ 290259 w 462793"/>
                    <a:gd name="connsiteY125" fmla="*/ 570397 h 1103391"/>
                    <a:gd name="connsiteX126" fmla="*/ 309440 w 462793"/>
                    <a:gd name="connsiteY126" fmla="*/ 577195 h 1103391"/>
                    <a:gd name="connsiteX127" fmla="*/ 362932 w 462793"/>
                    <a:gd name="connsiteY127" fmla="*/ 570940 h 1103391"/>
                    <a:gd name="connsiteX128" fmla="*/ 386941 w 462793"/>
                    <a:gd name="connsiteY128" fmla="*/ 564325 h 1103391"/>
                    <a:gd name="connsiteX129" fmla="*/ 403035 w 462793"/>
                    <a:gd name="connsiteY129" fmla="*/ 558213 h 1103391"/>
                    <a:gd name="connsiteX130" fmla="*/ 414867 w 462793"/>
                    <a:gd name="connsiteY130" fmla="*/ 550920 h 1103391"/>
                    <a:gd name="connsiteX131" fmla="*/ 417349 w 462793"/>
                    <a:gd name="connsiteY131" fmla="*/ 544242 h 1103391"/>
                    <a:gd name="connsiteX132" fmla="*/ 417197 w 462793"/>
                    <a:gd name="connsiteY132" fmla="*/ 538991 h 1103391"/>
                    <a:gd name="connsiteX133" fmla="*/ 422352 w 462793"/>
                    <a:gd name="connsiteY133" fmla="*/ 531148 h 1103391"/>
                    <a:gd name="connsiteX134" fmla="*/ 426405 w 462793"/>
                    <a:gd name="connsiteY134" fmla="*/ 524254 h 1103391"/>
                    <a:gd name="connsiteX135" fmla="*/ 430586 w 462793"/>
                    <a:gd name="connsiteY135" fmla="*/ 513650 h 1103391"/>
                    <a:gd name="connsiteX136" fmla="*/ 433052 w 462793"/>
                    <a:gd name="connsiteY136" fmla="*/ 504737 h 1103391"/>
                    <a:gd name="connsiteX137" fmla="*/ 431512 w 462793"/>
                    <a:gd name="connsiteY137" fmla="*/ 498458 h 1103391"/>
                    <a:gd name="connsiteX138" fmla="*/ 429533 w 462793"/>
                    <a:gd name="connsiteY138" fmla="*/ 491412 h 1103391"/>
                    <a:gd name="connsiteX139" fmla="*/ 426604 w 462793"/>
                    <a:gd name="connsiteY139" fmla="*/ 487790 h 1103391"/>
                    <a:gd name="connsiteX140" fmla="*/ 420014 w 462793"/>
                    <a:gd name="connsiteY140" fmla="*/ 488101 h 1103391"/>
                    <a:gd name="connsiteX141" fmla="*/ 414061 w 462793"/>
                    <a:gd name="connsiteY141" fmla="*/ 484223 h 1103391"/>
                    <a:gd name="connsiteX142" fmla="*/ 411037 w 462793"/>
                    <a:gd name="connsiteY142" fmla="*/ 481526 h 1103391"/>
                    <a:gd name="connsiteX143" fmla="*/ 405795 w 462793"/>
                    <a:gd name="connsiteY143" fmla="*/ 471385 h 1103391"/>
                    <a:gd name="connsiteX144" fmla="*/ 407726 w 462793"/>
                    <a:gd name="connsiteY144" fmla="*/ 463964 h 1103391"/>
                    <a:gd name="connsiteX145" fmla="*/ 410311 w 462793"/>
                    <a:gd name="connsiteY145" fmla="*/ 458602 h 1103391"/>
                    <a:gd name="connsiteX146" fmla="*/ 406378 w 462793"/>
                    <a:gd name="connsiteY146" fmla="*/ 452834 h 1103391"/>
                    <a:gd name="connsiteX147" fmla="*/ 396500 w 462793"/>
                    <a:gd name="connsiteY147" fmla="*/ 444527 h 1103391"/>
                    <a:gd name="connsiteX148" fmla="*/ 382616 w 462793"/>
                    <a:gd name="connsiteY148" fmla="*/ 437928 h 1103391"/>
                    <a:gd name="connsiteX149" fmla="*/ 370304 w 462793"/>
                    <a:gd name="connsiteY149" fmla="*/ 430612 h 1103391"/>
                    <a:gd name="connsiteX150" fmla="*/ 364639 w 462793"/>
                    <a:gd name="connsiteY150" fmla="*/ 425290 h 1103391"/>
                    <a:gd name="connsiteX151" fmla="*/ 364966 w 462793"/>
                    <a:gd name="connsiteY151" fmla="*/ 419258 h 1103391"/>
                    <a:gd name="connsiteX152" fmla="*/ 370855 w 462793"/>
                    <a:gd name="connsiteY152" fmla="*/ 417095 h 1103391"/>
                    <a:gd name="connsiteX153" fmla="*/ 363722 w 462793"/>
                    <a:gd name="connsiteY153" fmla="*/ 407289 h 1103391"/>
                    <a:gd name="connsiteX154" fmla="*/ 360626 w 462793"/>
                    <a:gd name="connsiteY154" fmla="*/ 398353 h 1103391"/>
                    <a:gd name="connsiteX155" fmla="*/ 360442 w 462793"/>
                    <a:gd name="connsiteY155" fmla="*/ 390341 h 1103391"/>
                    <a:gd name="connsiteX156" fmla="*/ 359947 w 462793"/>
                    <a:gd name="connsiteY156" fmla="*/ 384269 h 1103391"/>
                    <a:gd name="connsiteX157" fmla="*/ 367855 w 462793"/>
                    <a:gd name="connsiteY157" fmla="*/ 376546 h 1103391"/>
                    <a:gd name="connsiteX158" fmla="*/ 364081 w 462793"/>
                    <a:gd name="connsiteY158" fmla="*/ 365327 h 1103391"/>
                    <a:gd name="connsiteX159" fmla="*/ 361176 w 462793"/>
                    <a:gd name="connsiteY159" fmla="*/ 358537 h 1103391"/>
                    <a:gd name="connsiteX160" fmla="*/ 362541 w 462793"/>
                    <a:gd name="connsiteY160" fmla="*/ 350989 h 1103391"/>
                    <a:gd name="connsiteX161" fmla="*/ 360259 w 462793"/>
                    <a:gd name="connsiteY161" fmla="*/ 342986 h 1103391"/>
                    <a:gd name="connsiteX162" fmla="*/ 357498 w 462793"/>
                    <a:gd name="connsiteY162" fmla="*/ 338597 h 1103391"/>
                    <a:gd name="connsiteX163" fmla="*/ 361950 w 462793"/>
                    <a:gd name="connsiteY163" fmla="*/ 332422 h 1103391"/>
                    <a:gd name="connsiteX164" fmla="*/ 358583 w 462793"/>
                    <a:gd name="connsiteY164" fmla="*/ 324610 h 1103391"/>
                    <a:gd name="connsiteX165" fmla="*/ 361958 w 462793"/>
                    <a:gd name="connsiteY165" fmla="*/ 316455 h 1103391"/>
                    <a:gd name="connsiteX166" fmla="*/ 362357 w 462793"/>
                    <a:gd name="connsiteY166" fmla="*/ 310431 h 1103391"/>
                    <a:gd name="connsiteX167" fmla="*/ 360147 w 462793"/>
                    <a:gd name="connsiteY167" fmla="*/ 306681 h 1103391"/>
                    <a:gd name="connsiteX168" fmla="*/ 360251 w 462793"/>
                    <a:gd name="connsiteY168" fmla="*/ 296532 h 1103391"/>
                    <a:gd name="connsiteX169" fmla="*/ 358424 w 462793"/>
                    <a:gd name="connsiteY169" fmla="*/ 292845 h 1103391"/>
                    <a:gd name="connsiteX170" fmla="*/ 361360 w 462793"/>
                    <a:gd name="connsiteY170" fmla="*/ 289805 h 1103391"/>
                    <a:gd name="connsiteX171" fmla="*/ 364783 w 462793"/>
                    <a:gd name="connsiteY171" fmla="*/ 284348 h 1103391"/>
                    <a:gd name="connsiteX172" fmla="*/ 370623 w 462793"/>
                    <a:gd name="connsiteY172" fmla="*/ 276185 h 1103391"/>
                    <a:gd name="connsiteX173" fmla="*/ 371780 w 462793"/>
                    <a:gd name="connsiteY173" fmla="*/ 270081 h 1103391"/>
                    <a:gd name="connsiteX174" fmla="*/ 380134 w 462793"/>
                    <a:gd name="connsiteY174" fmla="*/ 262453 h 1103391"/>
                    <a:gd name="connsiteX175" fmla="*/ 384954 w 462793"/>
                    <a:gd name="connsiteY175" fmla="*/ 256668 h 1103391"/>
                    <a:gd name="connsiteX176" fmla="*/ 393508 w 462793"/>
                    <a:gd name="connsiteY176" fmla="*/ 242194 h 1103391"/>
                    <a:gd name="connsiteX177" fmla="*/ 396005 w 462793"/>
                    <a:gd name="connsiteY177" fmla="*/ 235971 h 1103391"/>
                    <a:gd name="connsiteX178" fmla="*/ 402300 w 462793"/>
                    <a:gd name="connsiteY178" fmla="*/ 229675 h 1103391"/>
                    <a:gd name="connsiteX179" fmla="*/ 405795 w 462793"/>
                    <a:gd name="connsiteY179" fmla="*/ 222430 h 1103391"/>
                    <a:gd name="connsiteX180" fmla="*/ 410391 w 462793"/>
                    <a:gd name="connsiteY180" fmla="*/ 221233 h 1103391"/>
                    <a:gd name="connsiteX181" fmla="*/ 419535 w 462793"/>
                    <a:gd name="connsiteY181" fmla="*/ 209057 h 1103391"/>
                    <a:gd name="connsiteX182" fmla="*/ 428520 w 462793"/>
                    <a:gd name="connsiteY182" fmla="*/ 202706 h 1103391"/>
                    <a:gd name="connsiteX183" fmla="*/ 433203 w 462793"/>
                    <a:gd name="connsiteY183" fmla="*/ 195317 h 1103391"/>
                    <a:gd name="connsiteX184" fmla="*/ 437903 w 462793"/>
                    <a:gd name="connsiteY184" fmla="*/ 194113 h 1103391"/>
                    <a:gd name="connsiteX185" fmla="*/ 440337 w 462793"/>
                    <a:gd name="connsiteY185" fmla="*/ 190259 h 1103391"/>
                    <a:gd name="connsiteX186" fmla="*/ 449114 w 462793"/>
                    <a:gd name="connsiteY186" fmla="*/ 189604 h 1103391"/>
                    <a:gd name="connsiteX187" fmla="*/ 450773 w 462793"/>
                    <a:gd name="connsiteY187" fmla="*/ 183867 h 1103391"/>
                    <a:gd name="connsiteX188" fmla="*/ 455249 w 462793"/>
                    <a:gd name="connsiteY188" fmla="*/ 183580 h 1103391"/>
                    <a:gd name="connsiteX189" fmla="*/ 462542 w 462793"/>
                    <a:gd name="connsiteY189" fmla="*/ 176080 h 1103391"/>
                    <a:gd name="connsiteX190" fmla="*/ 462917 w 462793"/>
                    <a:gd name="connsiteY190" fmla="*/ 168795 h 1103391"/>
                    <a:gd name="connsiteX191" fmla="*/ 461282 w 462793"/>
                    <a:gd name="connsiteY191" fmla="*/ 162571 h 1103391"/>
                    <a:gd name="connsiteX192" fmla="*/ 461816 w 462793"/>
                    <a:gd name="connsiteY192" fmla="*/ 156204 h 1103391"/>
                    <a:gd name="connsiteX193" fmla="*/ 462207 w 462793"/>
                    <a:gd name="connsiteY193" fmla="*/ 148656 h 1103391"/>
                    <a:gd name="connsiteX194" fmla="*/ 454531 w 462793"/>
                    <a:gd name="connsiteY194" fmla="*/ 135866 h 1103391"/>
                    <a:gd name="connsiteX195" fmla="*/ 450015 w 462793"/>
                    <a:gd name="connsiteY195" fmla="*/ 128006 h 1103391"/>
                    <a:gd name="connsiteX196" fmla="*/ 445635 w 462793"/>
                    <a:gd name="connsiteY196" fmla="*/ 124431 h 1103391"/>
                    <a:gd name="connsiteX197" fmla="*/ 439347 w 462793"/>
                    <a:gd name="connsiteY197" fmla="*/ 127080 h 1103391"/>
                    <a:gd name="connsiteX198" fmla="*/ 436802 w 462793"/>
                    <a:gd name="connsiteY198" fmla="*/ 131222 h 1103391"/>
                    <a:gd name="connsiteX199" fmla="*/ 431743 w 462793"/>
                    <a:gd name="connsiteY199" fmla="*/ 127735 h 1103391"/>
                    <a:gd name="connsiteX200" fmla="*/ 431711 w 462793"/>
                    <a:gd name="connsiteY200" fmla="*/ 134134 h 1103391"/>
                    <a:gd name="connsiteX201" fmla="*/ 431201 w 462793"/>
                    <a:gd name="connsiteY201" fmla="*/ 140796 h 1103391"/>
                    <a:gd name="connsiteX202" fmla="*/ 431959 w 462793"/>
                    <a:gd name="connsiteY202" fmla="*/ 146924 h 1103391"/>
                    <a:gd name="connsiteX203" fmla="*/ 432070 w 462793"/>
                    <a:gd name="connsiteY203" fmla="*/ 154241 h 1103391"/>
                    <a:gd name="connsiteX204" fmla="*/ 429629 w 462793"/>
                    <a:gd name="connsiteY204" fmla="*/ 160010 h 1103391"/>
                    <a:gd name="connsiteX205" fmla="*/ 423517 w 462793"/>
                    <a:gd name="connsiteY205" fmla="*/ 168189 h 1103391"/>
                    <a:gd name="connsiteX206" fmla="*/ 421753 w 462793"/>
                    <a:gd name="connsiteY206" fmla="*/ 173271 h 1103391"/>
                    <a:gd name="connsiteX207" fmla="*/ 413575 w 462793"/>
                    <a:gd name="connsiteY207" fmla="*/ 174843 h 1103391"/>
                    <a:gd name="connsiteX208" fmla="*/ 408731 w 462793"/>
                    <a:gd name="connsiteY208" fmla="*/ 180732 h 1103391"/>
                    <a:gd name="connsiteX209" fmla="*/ 409936 w 462793"/>
                    <a:gd name="connsiteY209" fmla="*/ 186333 h 1103391"/>
                    <a:gd name="connsiteX210" fmla="*/ 403234 w 462793"/>
                    <a:gd name="connsiteY210" fmla="*/ 188671 h 1103391"/>
                    <a:gd name="connsiteX211" fmla="*/ 393164 w 462793"/>
                    <a:gd name="connsiteY211" fmla="*/ 186540 h 1103391"/>
                    <a:gd name="connsiteX212" fmla="*/ 387420 w 462793"/>
                    <a:gd name="connsiteY212" fmla="*/ 195118 h 1103391"/>
                    <a:gd name="connsiteX213" fmla="*/ 381124 w 462793"/>
                    <a:gd name="connsiteY213" fmla="*/ 189149 h 1103391"/>
                    <a:gd name="connsiteX214" fmla="*/ 379265 w 462793"/>
                    <a:gd name="connsiteY214" fmla="*/ 194448 h 1103391"/>
                    <a:gd name="connsiteX215" fmla="*/ 374741 w 462793"/>
                    <a:gd name="connsiteY215" fmla="*/ 195357 h 1103391"/>
                    <a:gd name="connsiteX216" fmla="*/ 370185 w 462793"/>
                    <a:gd name="connsiteY216" fmla="*/ 191440 h 1103391"/>
                    <a:gd name="connsiteX217" fmla="*/ 375283 w 462793"/>
                    <a:gd name="connsiteY217" fmla="*/ 194974 h 1103391"/>
                    <a:gd name="connsiteX218" fmla="*/ 377781 w 462793"/>
                    <a:gd name="connsiteY218" fmla="*/ 191855 h 1103391"/>
                    <a:gd name="connsiteX219" fmla="*/ 352926 w 462793"/>
                    <a:gd name="connsiteY219" fmla="*/ 188663 h 1103391"/>
                    <a:gd name="connsiteX220" fmla="*/ 343343 w 462793"/>
                    <a:gd name="connsiteY220" fmla="*/ 184346 h 1103391"/>
                    <a:gd name="connsiteX221" fmla="*/ 322438 w 462793"/>
                    <a:gd name="connsiteY221" fmla="*/ 185072 h 1103391"/>
                    <a:gd name="connsiteX222" fmla="*/ 320188 w 462793"/>
                    <a:gd name="connsiteY222" fmla="*/ 179247 h 1103391"/>
                    <a:gd name="connsiteX223" fmla="*/ 324720 w 462793"/>
                    <a:gd name="connsiteY223" fmla="*/ 175130 h 1103391"/>
                    <a:gd name="connsiteX224" fmla="*/ 327927 w 462793"/>
                    <a:gd name="connsiteY224" fmla="*/ 168532 h 1103391"/>
                    <a:gd name="connsiteX225" fmla="*/ 330696 w 462793"/>
                    <a:gd name="connsiteY225" fmla="*/ 162061 h 1103391"/>
                    <a:gd name="connsiteX226" fmla="*/ 329404 w 462793"/>
                    <a:gd name="connsiteY226" fmla="*/ 155318 h 1103391"/>
                    <a:gd name="connsiteX227" fmla="*/ 331821 w 462793"/>
                    <a:gd name="connsiteY227" fmla="*/ 148728 h 1103391"/>
                    <a:gd name="connsiteX228" fmla="*/ 338229 w 462793"/>
                    <a:gd name="connsiteY228" fmla="*/ 141722 h 1103391"/>
                    <a:gd name="connsiteX229" fmla="*/ 339122 w 462793"/>
                    <a:gd name="connsiteY229" fmla="*/ 135530 h 1103391"/>
                    <a:gd name="connsiteX230" fmla="*/ 341628 w 462793"/>
                    <a:gd name="connsiteY230" fmla="*/ 128166 h 1103391"/>
                    <a:gd name="connsiteX231" fmla="*/ 344492 w 462793"/>
                    <a:gd name="connsiteY231" fmla="*/ 122883 h 1103391"/>
                    <a:gd name="connsiteX232" fmla="*/ 337909 w 462793"/>
                    <a:gd name="connsiteY232" fmla="*/ 115367 h 1103391"/>
                    <a:gd name="connsiteX233" fmla="*/ 333218 w 462793"/>
                    <a:gd name="connsiteY233" fmla="*/ 110380 h 1103391"/>
                    <a:gd name="connsiteX234" fmla="*/ 325646 w 462793"/>
                    <a:gd name="connsiteY234" fmla="*/ 108234 h 1103391"/>
                    <a:gd name="connsiteX235" fmla="*/ 322127 w 462793"/>
                    <a:gd name="connsiteY235" fmla="*/ 105409 h 1103391"/>
                    <a:gd name="connsiteX236" fmla="*/ 307980 w 462793"/>
                    <a:gd name="connsiteY236" fmla="*/ 101300 h 1103391"/>
                    <a:gd name="connsiteX237" fmla="*/ 295078 w 462793"/>
                    <a:gd name="connsiteY237" fmla="*/ 94965 h 1103391"/>
                    <a:gd name="connsiteX238" fmla="*/ 285854 w 462793"/>
                    <a:gd name="connsiteY238" fmla="*/ 87967 h 1103391"/>
                    <a:gd name="connsiteX239" fmla="*/ 266425 w 462793"/>
                    <a:gd name="connsiteY239" fmla="*/ 74626 h 1103391"/>
                    <a:gd name="connsiteX240" fmla="*/ 256651 w 462793"/>
                    <a:gd name="connsiteY240" fmla="*/ 75049 h 1103391"/>
                    <a:gd name="connsiteX241" fmla="*/ 237868 w 462793"/>
                    <a:gd name="connsiteY241" fmla="*/ 68131 h 1103391"/>
                    <a:gd name="connsiteX242" fmla="*/ 234293 w 462793"/>
                    <a:gd name="connsiteY242" fmla="*/ 61277 h 1103391"/>
                    <a:gd name="connsiteX243" fmla="*/ 221471 w 462793"/>
                    <a:gd name="connsiteY243" fmla="*/ 54447 h 1103391"/>
                    <a:gd name="connsiteX244" fmla="*/ 213843 w 462793"/>
                    <a:gd name="connsiteY244" fmla="*/ 47473 h 1103391"/>
                    <a:gd name="connsiteX245" fmla="*/ 206247 w 462793"/>
                    <a:gd name="connsiteY245" fmla="*/ 41577 h 1103391"/>
                    <a:gd name="connsiteX246" fmla="*/ 201827 w 462793"/>
                    <a:gd name="connsiteY246" fmla="*/ 34133 h 1103391"/>
                    <a:gd name="connsiteX247" fmla="*/ 197175 w 462793"/>
                    <a:gd name="connsiteY247" fmla="*/ 27709 h 1103391"/>
                    <a:gd name="connsiteX248" fmla="*/ 195284 w 462793"/>
                    <a:gd name="connsiteY248" fmla="*/ 23863 h 1103391"/>
                    <a:gd name="connsiteX249" fmla="*/ 190153 w 462793"/>
                    <a:gd name="connsiteY249" fmla="*/ 21167 h 1103391"/>
                    <a:gd name="connsiteX250" fmla="*/ 181560 w 462793"/>
                    <a:gd name="connsiteY250" fmla="*/ 13906 h 1103391"/>
                    <a:gd name="connsiteX251" fmla="*/ 178137 w 462793"/>
                    <a:gd name="connsiteY251" fmla="*/ 8488 h 1103391"/>
                    <a:gd name="connsiteX252" fmla="*/ 152923 w 462793"/>
                    <a:gd name="connsiteY252" fmla="*/ 7043 h 1103391"/>
                    <a:gd name="connsiteX253" fmla="*/ 145079 w 462793"/>
                    <a:gd name="connsiteY253" fmla="*/ 7052 h 1103391"/>
                    <a:gd name="connsiteX254" fmla="*/ 143603 w 462793"/>
                    <a:gd name="connsiteY254" fmla="*/ 12334 h 1103391"/>
                    <a:gd name="connsiteX255" fmla="*/ 140906 w 462793"/>
                    <a:gd name="connsiteY255" fmla="*/ 19307 h 1103391"/>
                    <a:gd name="connsiteX256" fmla="*/ 138840 w 462793"/>
                    <a:gd name="connsiteY256" fmla="*/ 23863 h 1103391"/>
                    <a:gd name="connsiteX257" fmla="*/ 137435 w 462793"/>
                    <a:gd name="connsiteY257" fmla="*/ 33925 h 1103391"/>
                    <a:gd name="connsiteX258" fmla="*/ 132600 w 462793"/>
                    <a:gd name="connsiteY258" fmla="*/ 28858 h 1103391"/>
                    <a:gd name="connsiteX259" fmla="*/ 131347 w 462793"/>
                    <a:gd name="connsiteY259" fmla="*/ 23863 h 1103391"/>
                    <a:gd name="connsiteX260" fmla="*/ 125371 w 462793"/>
                    <a:gd name="connsiteY260" fmla="*/ 13882 h 1103391"/>
                    <a:gd name="connsiteX261" fmla="*/ 90175 w 462793"/>
                    <a:gd name="connsiteY261" fmla="*/ 9597 h 1103391"/>
                    <a:gd name="connsiteX262" fmla="*/ 80760 w 462793"/>
                    <a:gd name="connsiteY262" fmla="*/ 1331 h 1103391"/>
                    <a:gd name="connsiteX263" fmla="*/ 76268 w 462793"/>
                    <a:gd name="connsiteY263" fmla="*/ -2 h 1103391"/>
                    <a:gd name="connsiteX264" fmla="*/ 75749 w 462793"/>
                    <a:gd name="connsiteY264" fmla="*/ 6677 h 1103391"/>
                    <a:gd name="connsiteX265" fmla="*/ 63254 w 462793"/>
                    <a:gd name="connsiteY265" fmla="*/ 15079 h 1103391"/>
                    <a:gd name="connsiteX266" fmla="*/ 62720 w 462793"/>
                    <a:gd name="connsiteY266" fmla="*/ 21781 h 1103391"/>
                    <a:gd name="connsiteX267" fmla="*/ 58443 w 462793"/>
                    <a:gd name="connsiteY267" fmla="*/ 23863 h 1103391"/>
                    <a:gd name="connsiteX268" fmla="*/ 56711 w 462793"/>
                    <a:gd name="connsiteY268" fmla="*/ 29058 h 1103391"/>
                    <a:gd name="connsiteX269" fmla="*/ 52411 w 462793"/>
                    <a:gd name="connsiteY269" fmla="*/ 34412 h 1103391"/>
                    <a:gd name="connsiteX270" fmla="*/ 58682 w 462793"/>
                    <a:gd name="connsiteY270" fmla="*/ 40667 h 1103391"/>
                    <a:gd name="connsiteX271" fmla="*/ 52786 w 462793"/>
                    <a:gd name="connsiteY271" fmla="*/ 75392 h 1103391"/>
                    <a:gd name="connsiteX272" fmla="*/ 47831 w 462793"/>
                    <a:gd name="connsiteY272" fmla="*/ 77738 h 1103391"/>
                    <a:gd name="connsiteX273" fmla="*/ 27061 w 462793"/>
                    <a:gd name="connsiteY273" fmla="*/ 87544 h 1103391"/>
                    <a:gd name="connsiteX274" fmla="*/ 22306 w 462793"/>
                    <a:gd name="connsiteY274" fmla="*/ 93640 h 1103391"/>
                    <a:gd name="connsiteX275" fmla="*/ 19138 w 462793"/>
                    <a:gd name="connsiteY275" fmla="*/ 101021 h 1103391"/>
                    <a:gd name="connsiteX276" fmla="*/ 24316 w 462793"/>
                    <a:gd name="connsiteY276" fmla="*/ 107612 h 1103391"/>
                    <a:gd name="connsiteX277" fmla="*/ 27077 w 462793"/>
                    <a:gd name="connsiteY277" fmla="*/ 111545 h 1103391"/>
                    <a:gd name="connsiteX278" fmla="*/ 22745 w 462793"/>
                    <a:gd name="connsiteY278" fmla="*/ 113269 h 1103391"/>
                    <a:gd name="connsiteX279" fmla="*/ 23239 w 462793"/>
                    <a:gd name="connsiteY279" fmla="*/ 120402 h 1103391"/>
                    <a:gd name="connsiteX280" fmla="*/ 24061 w 462793"/>
                    <a:gd name="connsiteY280" fmla="*/ 127352 h 1103391"/>
                    <a:gd name="connsiteX281" fmla="*/ 26303 w 462793"/>
                    <a:gd name="connsiteY281" fmla="*/ 131605 h 1103391"/>
                    <a:gd name="connsiteX282" fmla="*/ 31681 w 462793"/>
                    <a:gd name="connsiteY282" fmla="*/ 147395 h 1103391"/>
                    <a:gd name="connsiteX283" fmla="*/ 27133 w 462793"/>
                    <a:gd name="connsiteY283" fmla="*/ 153747 h 1103391"/>
                    <a:gd name="connsiteX284" fmla="*/ 27348 w 462793"/>
                    <a:gd name="connsiteY284" fmla="*/ 157967 h 1103391"/>
                    <a:gd name="connsiteX285" fmla="*/ 33309 w 462793"/>
                    <a:gd name="connsiteY285" fmla="*/ 165555 h 1103391"/>
                    <a:gd name="connsiteX286" fmla="*/ 39046 w 462793"/>
                    <a:gd name="connsiteY286" fmla="*/ 172186 h 1103391"/>
                    <a:gd name="connsiteX287" fmla="*/ 31434 w 462793"/>
                    <a:gd name="connsiteY287" fmla="*/ 180883 h 1103391"/>
                    <a:gd name="connsiteX288" fmla="*/ 25042 w 462793"/>
                    <a:gd name="connsiteY288" fmla="*/ 178322 h 1103391"/>
                    <a:gd name="connsiteX289" fmla="*/ 23080 w 462793"/>
                    <a:gd name="connsiteY289" fmla="*/ 187809 h 1103391"/>
                    <a:gd name="connsiteX290" fmla="*/ 22553 w 462793"/>
                    <a:gd name="connsiteY290" fmla="*/ 192573 h 1103391"/>
                    <a:gd name="connsiteX291" fmla="*/ 19505 w 462793"/>
                    <a:gd name="connsiteY291" fmla="*/ 200975 h 1103391"/>
                    <a:gd name="connsiteX292" fmla="*/ 16409 w 462793"/>
                    <a:gd name="connsiteY292" fmla="*/ 207493 h 1103391"/>
                    <a:gd name="connsiteX293" fmla="*/ 13377 w 462793"/>
                    <a:gd name="connsiteY293" fmla="*/ 214667 h 1103391"/>
                    <a:gd name="connsiteX294" fmla="*/ 7281 w 462793"/>
                    <a:gd name="connsiteY294" fmla="*/ 221297 h 1103391"/>
                    <a:gd name="connsiteX295" fmla="*/ 6515 w 462793"/>
                    <a:gd name="connsiteY295" fmla="*/ 228702 h 1103391"/>
                    <a:gd name="connsiteX296" fmla="*/ 7521 w 462793"/>
                    <a:gd name="connsiteY296" fmla="*/ 234487 h 1103391"/>
                    <a:gd name="connsiteX297" fmla="*/ 6778 w 462793"/>
                    <a:gd name="connsiteY297" fmla="*/ 240726 h 1103391"/>
                    <a:gd name="connsiteX298" fmla="*/ 6755 w 462793"/>
                    <a:gd name="connsiteY298" fmla="*/ 246535 h 1103391"/>
                    <a:gd name="connsiteX299" fmla="*/ 2286 w 462793"/>
                    <a:gd name="connsiteY299" fmla="*/ 248522 h 1103391"/>
                    <a:gd name="connsiteX300" fmla="*/ 1353 w 462793"/>
                    <a:gd name="connsiteY300" fmla="*/ 255049 h 1103391"/>
                    <a:gd name="connsiteX301" fmla="*/ 5055 w 462793"/>
                    <a:gd name="connsiteY301" fmla="*/ 261799 h 1103391"/>
                    <a:gd name="connsiteX302" fmla="*/ 7377 w 462793"/>
                    <a:gd name="connsiteY302" fmla="*/ 266810 h 1103391"/>
                    <a:gd name="connsiteX303" fmla="*/ 8055 w 462793"/>
                    <a:gd name="connsiteY303" fmla="*/ 274350 h 1103391"/>
                    <a:gd name="connsiteX304" fmla="*/ 7050 w 462793"/>
                    <a:gd name="connsiteY304" fmla="*/ 278722 h 1103391"/>
                    <a:gd name="connsiteX305" fmla="*/ 11949 w 462793"/>
                    <a:gd name="connsiteY305" fmla="*/ 281778 h 1103391"/>
                    <a:gd name="connsiteX306" fmla="*/ 10872 w 462793"/>
                    <a:gd name="connsiteY306" fmla="*/ 287699 h 1103391"/>
                    <a:gd name="connsiteX307" fmla="*/ 3906 w 462793"/>
                    <a:gd name="connsiteY307" fmla="*/ 288258 h 1103391"/>
                    <a:gd name="connsiteX308" fmla="*/ 3012 w 462793"/>
                    <a:gd name="connsiteY308" fmla="*/ 300849 h 1103391"/>
                    <a:gd name="connsiteX309" fmla="*/ 3986 w 462793"/>
                    <a:gd name="connsiteY309" fmla="*/ 308349 h 1103391"/>
                    <a:gd name="connsiteX310" fmla="*/ 2111 w 462793"/>
                    <a:gd name="connsiteY310" fmla="*/ 314931 h 1103391"/>
                    <a:gd name="connsiteX311" fmla="*/ 124 w 462793"/>
                    <a:gd name="connsiteY311" fmla="*/ 321570 h 1103391"/>
                    <a:gd name="connsiteX312" fmla="*/ 730 w 462793"/>
                    <a:gd name="connsiteY312" fmla="*/ 329501 h 1103391"/>
                    <a:gd name="connsiteX313" fmla="*/ 4616 w 462793"/>
                    <a:gd name="connsiteY313" fmla="*/ 334831 h 1103391"/>
                    <a:gd name="connsiteX314" fmla="*/ 11318 w 462793"/>
                    <a:gd name="connsiteY314" fmla="*/ 339252 h 1103391"/>
                    <a:gd name="connsiteX315" fmla="*/ 9116 w 462793"/>
                    <a:gd name="connsiteY315" fmla="*/ 344390 h 1103391"/>
                    <a:gd name="connsiteX316" fmla="*/ 12324 w 462793"/>
                    <a:gd name="connsiteY316" fmla="*/ 349154 h 1103391"/>
                    <a:gd name="connsiteX317" fmla="*/ 16489 w 462793"/>
                    <a:gd name="connsiteY317" fmla="*/ 355760 h 1103391"/>
                    <a:gd name="connsiteX318" fmla="*/ 19912 w 462793"/>
                    <a:gd name="connsiteY318" fmla="*/ 362439 h 1103391"/>
                    <a:gd name="connsiteX319" fmla="*/ 22226 w 462793"/>
                    <a:gd name="connsiteY319" fmla="*/ 368702 h 1103391"/>
                    <a:gd name="connsiteX320" fmla="*/ 26192 w 462793"/>
                    <a:gd name="connsiteY320" fmla="*/ 375445 h 1103391"/>
                    <a:gd name="connsiteX321" fmla="*/ 26758 w 462793"/>
                    <a:gd name="connsiteY321" fmla="*/ 381118 h 1103391"/>
                    <a:gd name="connsiteX322" fmla="*/ 29479 w 462793"/>
                    <a:gd name="connsiteY322" fmla="*/ 387341 h 1103391"/>
                    <a:gd name="connsiteX323" fmla="*/ 35048 w 462793"/>
                    <a:gd name="connsiteY323" fmla="*/ 386192 h 1103391"/>
                    <a:gd name="connsiteX324" fmla="*/ 35319 w 462793"/>
                    <a:gd name="connsiteY324" fmla="*/ 396094 h 1103391"/>
                    <a:gd name="connsiteX325" fmla="*/ 35854 w 462793"/>
                    <a:gd name="connsiteY325" fmla="*/ 401704 h 1103391"/>
                    <a:gd name="connsiteX326" fmla="*/ 38375 w 462793"/>
                    <a:gd name="connsiteY326" fmla="*/ 408885 h 1103391"/>
                    <a:gd name="connsiteX327" fmla="*/ 41583 w 462793"/>
                    <a:gd name="connsiteY327" fmla="*/ 416601 h 1103391"/>
                    <a:gd name="connsiteX328" fmla="*/ 35742 w 462793"/>
                    <a:gd name="connsiteY328" fmla="*/ 419768 h 1103391"/>
                    <a:gd name="connsiteX329" fmla="*/ 33397 w 462793"/>
                    <a:gd name="connsiteY329" fmla="*/ 429894 h 1103391"/>
                    <a:gd name="connsiteX330" fmla="*/ 31378 w 462793"/>
                    <a:gd name="connsiteY330" fmla="*/ 435966 h 1103391"/>
                    <a:gd name="connsiteX331" fmla="*/ 32255 w 462793"/>
                    <a:gd name="connsiteY331" fmla="*/ 443402 h 1103391"/>
                    <a:gd name="connsiteX332" fmla="*/ 32311 w 462793"/>
                    <a:gd name="connsiteY332" fmla="*/ 449379 h 1103391"/>
                    <a:gd name="connsiteX333" fmla="*/ 27740 w 462793"/>
                    <a:gd name="connsiteY333" fmla="*/ 453001 h 1103391"/>
                    <a:gd name="connsiteX334" fmla="*/ 32399 w 462793"/>
                    <a:gd name="connsiteY334" fmla="*/ 454341 h 1103391"/>
                    <a:gd name="connsiteX335" fmla="*/ 36133 w 462793"/>
                    <a:gd name="connsiteY335" fmla="*/ 463757 h 1103391"/>
                    <a:gd name="connsiteX336" fmla="*/ 38080 w 462793"/>
                    <a:gd name="connsiteY336" fmla="*/ 470037 h 1103391"/>
                    <a:gd name="connsiteX337" fmla="*/ 39533 w 462793"/>
                    <a:gd name="connsiteY337" fmla="*/ 476587 h 1103391"/>
                    <a:gd name="connsiteX338" fmla="*/ 40195 w 462793"/>
                    <a:gd name="connsiteY338" fmla="*/ 482388 h 1103391"/>
                    <a:gd name="connsiteX339" fmla="*/ 36117 w 462793"/>
                    <a:gd name="connsiteY339" fmla="*/ 482930 h 1103391"/>
                    <a:gd name="connsiteX340" fmla="*/ 33197 w 462793"/>
                    <a:gd name="connsiteY340" fmla="*/ 486282 h 1103391"/>
                    <a:gd name="connsiteX341" fmla="*/ 32208 w 462793"/>
                    <a:gd name="connsiteY341" fmla="*/ 491492 h 1103391"/>
                    <a:gd name="connsiteX342" fmla="*/ 25992 w 462793"/>
                    <a:gd name="connsiteY342" fmla="*/ 496128 h 1103391"/>
                    <a:gd name="connsiteX343" fmla="*/ 28378 w 462793"/>
                    <a:gd name="connsiteY343" fmla="*/ 500508 h 1103391"/>
                    <a:gd name="connsiteX344" fmla="*/ 24971 w 462793"/>
                    <a:gd name="connsiteY344" fmla="*/ 505344 h 1103391"/>
                    <a:gd name="connsiteX345" fmla="*/ 28442 w 462793"/>
                    <a:gd name="connsiteY345" fmla="*/ 508496 h 1103391"/>
                    <a:gd name="connsiteX346" fmla="*/ 29128 w 462793"/>
                    <a:gd name="connsiteY346" fmla="*/ 516147 h 1103391"/>
                    <a:gd name="connsiteX347" fmla="*/ 29295 w 462793"/>
                    <a:gd name="connsiteY347" fmla="*/ 523353 h 1103391"/>
                    <a:gd name="connsiteX348" fmla="*/ 33173 w 462793"/>
                    <a:gd name="connsiteY348" fmla="*/ 530135 h 1103391"/>
                    <a:gd name="connsiteX349" fmla="*/ 33716 w 462793"/>
                    <a:gd name="connsiteY349" fmla="*/ 536749 h 1103391"/>
                    <a:gd name="connsiteX350" fmla="*/ 38400 w 462793"/>
                    <a:gd name="connsiteY350" fmla="*/ 543516 h 1103391"/>
                    <a:gd name="connsiteX351" fmla="*/ 42102 w 462793"/>
                    <a:gd name="connsiteY351" fmla="*/ 549803 h 1103391"/>
                    <a:gd name="connsiteX352" fmla="*/ 44463 w 462793"/>
                    <a:gd name="connsiteY352" fmla="*/ 557455 h 1103391"/>
                    <a:gd name="connsiteX353" fmla="*/ 49746 w 462793"/>
                    <a:gd name="connsiteY353" fmla="*/ 562139 h 1103391"/>
                    <a:gd name="connsiteX354" fmla="*/ 49403 w 462793"/>
                    <a:gd name="connsiteY354" fmla="*/ 569663 h 1103391"/>
                    <a:gd name="connsiteX355" fmla="*/ 43554 w 462793"/>
                    <a:gd name="connsiteY355" fmla="*/ 570852 h 1103391"/>
                    <a:gd name="connsiteX356" fmla="*/ 37011 w 462793"/>
                    <a:gd name="connsiteY356" fmla="*/ 576844 h 1103391"/>
                    <a:gd name="connsiteX357" fmla="*/ 39828 w 462793"/>
                    <a:gd name="connsiteY357" fmla="*/ 583116 h 1103391"/>
                    <a:gd name="connsiteX358" fmla="*/ 40219 w 462793"/>
                    <a:gd name="connsiteY358" fmla="*/ 590145 h 1103391"/>
                    <a:gd name="connsiteX359" fmla="*/ 39596 w 462793"/>
                    <a:gd name="connsiteY359" fmla="*/ 595627 h 1103391"/>
                    <a:gd name="connsiteX360" fmla="*/ 35383 w 462793"/>
                    <a:gd name="connsiteY360" fmla="*/ 597270 h 1103391"/>
                    <a:gd name="connsiteX361" fmla="*/ 37554 w 462793"/>
                    <a:gd name="connsiteY361" fmla="*/ 603342 h 1103391"/>
                    <a:gd name="connsiteX362" fmla="*/ 41184 w 462793"/>
                    <a:gd name="connsiteY362" fmla="*/ 607763 h 1103391"/>
                    <a:gd name="connsiteX363" fmla="*/ 40386 w 462793"/>
                    <a:gd name="connsiteY363" fmla="*/ 614960 h 1103391"/>
                    <a:gd name="connsiteX364" fmla="*/ 43817 w 462793"/>
                    <a:gd name="connsiteY364" fmla="*/ 624184 h 1103391"/>
                    <a:gd name="connsiteX365" fmla="*/ 40011 w 462793"/>
                    <a:gd name="connsiteY365" fmla="*/ 629426 h 1103391"/>
                    <a:gd name="connsiteX366" fmla="*/ 39700 w 462793"/>
                    <a:gd name="connsiteY366" fmla="*/ 634964 h 1103391"/>
                    <a:gd name="connsiteX367" fmla="*/ 44017 w 462793"/>
                    <a:gd name="connsiteY367" fmla="*/ 643381 h 1103391"/>
                    <a:gd name="connsiteX368" fmla="*/ 47432 w 462793"/>
                    <a:gd name="connsiteY368" fmla="*/ 646286 h 1103391"/>
                    <a:gd name="connsiteX369" fmla="*/ 49889 w 462793"/>
                    <a:gd name="connsiteY369" fmla="*/ 657512 h 1103391"/>
                    <a:gd name="connsiteX370" fmla="*/ 52594 w 462793"/>
                    <a:gd name="connsiteY370" fmla="*/ 662603 h 1103391"/>
                    <a:gd name="connsiteX371" fmla="*/ 56727 w 462793"/>
                    <a:gd name="connsiteY371" fmla="*/ 670606 h 1103391"/>
                    <a:gd name="connsiteX372" fmla="*/ 58060 w 462793"/>
                    <a:gd name="connsiteY372" fmla="*/ 676239 h 1103391"/>
                    <a:gd name="connsiteX373" fmla="*/ 61547 w 462793"/>
                    <a:gd name="connsiteY373" fmla="*/ 681545 h 1103391"/>
                    <a:gd name="connsiteX374" fmla="*/ 50607 w 462793"/>
                    <a:gd name="connsiteY374" fmla="*/ 683947 h 1103391"/>
                    <a:gd name="connsiteX375" fmla="*/ 55227 w 462793"/>
                    <a:gd name="connsiteY375" fmla="*/ 690482 h 1103391"/>
                    <a:gd name="connsiteX376" fmla="*/ 56991 w 462793"/>
                    <a:gd name="connsiteY376" fmla="*/ 696290 h 1103391"/>
                    <a:gd name="connsiteX377" fmla="*/ 57086 w 462793"/>
                    <a:gd name="connsiteY377" fmla="*/ 704006 h 1103391"/>
                    <a:gd name="connsiteX378" fmla="*/ 72151 w 462793"/>
                    <a:gd name="connsiteY378" fmla="*/ 716166 h 1103391"/>
                    <a:gd name="connsiteX379" fmla="*/ 74241 w 462793"/>
                    <a:gd name="connsiteY379" fmla="*/ 721305 h 1103391"/>
                    <a:gd name="connsiteX380" fmla="*/ 69917 w 462793"/>
                    <a:gd name="connsiteY380" fmla="*/ 723555 h 1103391"/>
                    <a:gd name="connsiteX381" fmla="*/ 73404 w 462793"/>
                    <a:gd name="connsiteY381" fmla="*/ 729076 h 1103391"/>
                    <a:gd name="connsiteX382" fmla="*/ 78183 w 462793"/>
                    <a:gd name="connsiteY382" fmla="*/ 730409 h 1103391"/>
                    <a:gd name="connsiteX383" fmla="*/ 82372 w 462793"/>
                    <a:gd name="connsiteY383" fmla="*/ 732324 h 1103391"/>
                    <a:gd name="connsiteX384" fmla="*/ 79212 w 462793"/>
                    <a:gd name="connsiteY384" fmla="*/ 736768 h 1103391"/>
                    <a:gd name="connsiteX385" fmla="*/ 83170 w 462793"/>
                    <a:gd name="connsiteY385" fmla="*/ 743048 h 1103391"/>
                    <a:gd name="connsiteX386" fmla="*/ 80178 w 462793"/>
                    <a:gd name="connsiteY386" fmla="*/ 747556 h 1103391"/>
                    <a:gd name="connsiteX387" fmla="*/ 84479 w 462793"/>
                    <a:gd name="connsiteY387" fmla="*/ 757099 h 1103391"/>
                    <a:gd name="connsiteX388" fmla="*/ 88667 w 462793"/>
                    <a:gd name="connsiteY388" fmla="*/ 757514 h 1103391"/>
                    <a:gd name="connsiteX389" fmla="*/ 95657 w 462793"/>
                    <a:gd name="connsiteY389" fmla="*/ 756700 h 1103391"/>
                    <a:gd name="connsiteX390" fmla="*/ 103572 w 462793"/>
                    <a:gd name="connsiteY390" fmla="*/ 759556 h 1103391"/>
                    <a:gd name="connsiteX391" fmla="*/ 105687 w 462793"/>
                    <a:gd name="connsiteY391" fmla="*/ 763355 h 1103391"/>
                    <a:gd name="connsiteX392" fmla="*/ 103620 w 462793"/>
                    <a:gd name="connsiteY392" fmla="*/ 769953 h 1103391"/>
                    <a:gd name="connsiteX393" fmla="*/ 97269 w 462793"/>
                    <a:gd name="connsiteY393" fmla="*/ 768389 h 1103391"/>
                    <a:gd name="connsiteX394" fmla="*/ 88628 w 462793"/>
                    <a:gd name="connsiteY394" fmla="*/ 770033 h 1103391"/>
                    <a:gd name="connsiteX395" fmla="*/ 81423 w 462793"/>
                    <a:gd name="connsiteY395" fmla="*/ 769825 h 1103391"/>
                    <a:gd name="connsiteX396" fmla="*/ 98211 w 462793"/>
                    <a:gd name="connsiteY396" fmla="*/ 777103 h 1103391"/>
                    <a:gd name="connsiteX397" fmla="*/ 103660 w 462793"/>
                    <a:gd name="connsiteY397" fmla="*/ 782863 h 1103391"/>
                    <a:gd name="connsiteX398" fmla="*/ 107698 w 462793"/>
                    <a:gd name="connsiteY398" fmla="*/ 786637 h 1103391"/>
                    <a:gd name="connsiteX399" fmla="*/ 103477 w 462793"/>
                    <a:gd name="connsiteY399" fmla="*/ 789861 h 1103391"/>
                    <a:gd name="connsiteX400" fmla="*/ 106174 w 462793"/>
                    <a:gd name="connsiteY400" fmla="*/ 793212 h 1103391"/>
                    <a:gd name="connsiteX401" fmla="*/ 100700 w 462793"/>
                    <a:gd name="connsiteY401" fmla="*/ 793946 h 1103391"/>
                    <a:gd name="connsiteX402" fmla="*/ 99982 w 462793"/>
                    <a:gd name="connsiteY402" fmla="*/ 800673 h 1103391"/>
                    <a:gd name="connsiteX403" fmla="*/ 102711 w 462793"/>
                    <a:gd name="connsiteY403" fmla="*/ 805085 h 1103391"/>
                    <a:gd name="connsiteX404" fmla="*/ 107370 w 462793"/>
                    <a:gd name="connsiteY404" fmla="*/ 809322 h 1103391"/>
                    <a:gd name="connsiteX405" fmla="*/ 102088 w 462793"/>
                    <a:gd name="connsiteY405" fmla="*/ 814460 h 1103391"/>
                    <a:gd name="connsiteX406" fmla="*/ 105886 w 462793"/>
                    <a:gd name="connsiteY406" fmla="*/ 816128 h 1103391"/>
                    <a:gd name="connsiteX407" fmla="*/ 108799 w 462793"/>
                    <a:gd name="connsiteY407" fmla="*/ 818897 h 1103391"/>
                    <a:gd name="connsiteX408" fmla="*/ 113395 w 462793"/>
                    <a:gd name="connsiteY408" fmla="*/ 827179 h 1103391"/>
                    <a:gd name="connsiteX409" fmla="*/ 115972 w 462793"/>
                    <a:gd name="connsiteY409" fmla="*/ 832421 h 1103391"/>
                    <a:gd name="connsiteX410" fmla="*/ 111663 w 462793"/>
                    <a:gd name="connsiteY410" fmla="*/ 836227 h 1103391"/>
                    <a:gd name="connsiteX411" fmla="*/ 111312 w 462793"/>
                    <a:gd name="connsiteY411" fmla="*/ 841916 h 1103391"/>
                    <a:gd name="connsiteX412" fmla="*/ 116355 w 462793"/>
                    <a:gd name="connsiteY412" fmla="*/ 848021 h 1103391"/>
                    <a:gd name="connsiteX413" fmla="*/ 112317 w 462793"/>
                    <a:gd name="connsiteY413" fmla="*/ 849185 h 1103391"/>
                    <a:gd name="connsiteX414" fmla="*/ 110754 w 462793"/>
                    <a:gd name="connsiteY414" fmla="*/ 855050 h 1103391"/>
                    <a:gd name="connsiteX415" fmla="*/ 106868 w 462793"/>
                    <a:gd name="connsiteY415" fmla="*/ 857635 h 1103391"/>
                    <a:gd name="connsiteX416" fmla="*/ 109397 w 462793"/>
                    <a:gd name="connsiteY416" fmla="*/ 861984 h 1103391"/>
                    <a:gd name="connsiteX417" fmla="*/ 107865 w 462793"/>
                    <a:gd name="connsiteY417" fmla="*/ 866723 h 1103391"/>
                    <a:gd name="connsiteX418" fmla="*/ 107929 w 462793"/>
                    <a:gd name="connsiteY418" fmla="*/ 873418 h 1103391"/>
                    <a:gd name="connsiteX419" fmla="*/ 111703 w 462793"/>
                    <a:gd name="connsiteY419" fmla="*/ 877551 h 1103391"/>
                    <a:gd name="connsiteX420" fmla="*/ 116482 w 462793"/>
                    <a:gd name="connsiteY420" fmla="*/ 881293 h 1103391"/>
                    <a:gd name="connsiteX421" fmla="*/ 120632 w 462793"/>
                    <a:gd name="connsiteY421" fmla="*/ 886025 h 1103391"/>
                    <a:gd name="connsiteX422" fmla="*/ 117225 w 462793"/>
                    <a:gd name="connsiteY422" fmla="*/ 889663 h 1103391"/>
                    <a:gd name="connsiteX423" fmla="*/ 113155 w 462793"/>
                    <a:gd name="connsiteY423" fmla="*/ 891394 h 1103391"/>
                    <a:gd name="connsiteX424" fmla="*/ 118126 w 462793"/>
                    <a:gd name="connsiteY424" fmla="*/ 900674 h 1103391"/>
                    <a:gd name="connsiteX425" fmla="*/ 113586 w 462793"/>
                    <a:gd name="connsiteY425" fmla="*/ 907177 h 1103391"/>
                    <a:gd name="connsiteX426" fmla="*/ 109405 w 462793"/>
                    <a:gd name="connsiteY426" fmla="*/ 906331 h 1103391"/>
                    <a:gd name="connsiteX427" fmla="*/ 107155 w 462793"/>
                    <a:gd name="connsiteY427" fmla="*/ 914039 h 1103391"/>
                    <a:gd name="connsiteX428" fmla="*/ 111001 w 462793"/>
                    <a:gd name="connsiteY428" fmla="*/ 917279 h 1103391"/>
                    <a:gd name="connsiteX429" fmla="*/ 98729 w 462793"/>
                    <a:gd name="connsiteY429" fmla="*/ 914909 h 1103391"/>
                    <a:gd name="connsiteX430" fmla="*/ 101809 w 462793"/>
                    <a:gd name="connsiteY430" fmla="*/ 918667 h 1103391"/>
                    <a:gd name="connsiteX431" fmla="*/ 102455 w 462793"/>
                    <a:gd name="connsiteY431" fmla="*/ 924013 h 1103391"/>
                    <a:gd name="connsiteX432" fmla="*/ 104450 w 462793"/>
                    <a:gd name="connsiteY432" fmla="*/ 929255 h 1103391"/>
                    <a:gd name="connsiteX433" fmla="*/ 106724 w 462793"/>
                    <a:gd name="connsiteY433" fmla="*/ 934122 h 1103391"/>
                    <a:gd name="connsiteX434" fmla="*/ 105791 w 462793"/>
                    <a:gd name="connsiteY434" fmla="*/ 939245 h 1103391"/>
                    <a:gd name="connsiteX435" fmla="*/ 109652 w 462793"/>
                    <a:gd name="connsiteY435" fmla="*/ 945907 h 1103391"/>
                    <a:gd name="connsiteX436" fmla="*/ 112780 w 462793"/>
                    <a:gd name="connsiteY436" fmla="*/ 948772 h 1103391"/>
                    <a:gd name="connsiteX437" fmla="*/ 116642 w 462793"/>
                    <a:gd name="connsiteY437" fmla="*/ 953583 h 1103391"/>
                    <a:gd name="connsiteX438" fmla="*/ 120639 w 462793"/>
                    <a:gd name="connsiteY438" fmla="*/ 959312 h 1103391"/>
                    <a:gd name="connsiteX439" fmla="*/ 126656 w 462793"/>
                    <a:gd name="connsiteY439" fmla="*/ 961881 h 1103391"/>
                    <a:gd name="connsiteX440" fmla="*/ 128260 w 462793"/>
                    <a:gd name="connsiteY440" fmla="*/ 965632 h 1103391"/>
                    <a:gd name="connsiteX441" fmla="*/ 132919 w 462793"/>
                    <a:gd name="connsiteY441" fmla="*/ 964786 h 1103391"/>
                    <a:gd name="connsiteX442" fmla="*/ 137356 w 462793"/>
                    <a:gd name="connsiteY442" fmla="*/ 961051 h 1103391"/>
                    <a:gd name="connsiteX443" fmla="*/ 141880 w 462793"/>
                    <a:gd name="connsiteY443" fmla="*/ 962767 h 1103391"/>
                    <a:gd name="connsiteX444" fmla="*/ 149141 w 462793"/>
                    <a:gd name="connsiteY444" fmla="*/ 962169 h 1103391"/>
                    <a:gd name="connsiteX445" fmla="*/ 150681 w 462793"/>
                    <a:gd name="connsiteY445" fmla="*/ 966326 h 1103391"/>
                    <a:gd name="connsiteX446" fmla="*/ 154184 w 462793"/>
                    <a:gd name="connsiteY446" fmla="*/ 972342 h 1103391"/>
                    <a:gd name="connsiteX447" fmla="*/ 152947 w 462793"/>
                    <a:gd name="connsiteY447" fmla="*/ 977425 h 1103391"/>
                    <a:gd name="connsiteX448" fmla="*/ 158221 w 462793"/>
                    <a:gd name="connsiteY448" fmla="*/ 980935 h 1103391"/>
                    <a:gd name="connsiteX449" fmla="*/ 158851 w 462793"/>
                    <a:gd name="connsiteY449" fmla="*/ 985220 h 1103391"/>
                    <a:gd name="connsiteX450" fmla="*/ 159960 w 462793"/>
                    <a:gd name="connsiteY450" fmla="*/ 989816 h 1103391"/>
                    <a:gd name="connsiteX451" fmla="*/ 163750 w 462793"/>
                    <a:gd name="connsiteY451" fmla="*/ 995561 h 1103391"/>
                    <a:gd name="connsiteX452" fmla="*/ 170708 w 462793"/>
                    <a:gd name="connsiteY452" fmla="*/ 998067 h 1103391"/>
                    <a:gd name="connsiteX453" fmla="*/ 176301 w 462793"/>
                    <a:gd name="connsiteY453" fmla="*/ 1002646 h 1103391"/>
                    <a:gd name="connsiteX454" fmla="*/ 227280 w 462793"/>
                    <a:gd name="connsiteY454" fmla="*/ 1005240 h 1103391"/>
                    <a:gd name="connsiteX455" fmla="*/ 242456 w 462793"/>
                    <a:gd name="connsiteY455" fmla="*/ 1010091 h 1103391"/>
                    <a:gd name="connsiteX456" fmla="*/ 253395 w 462793"/>
                    <a:gd name="connsiteY456" fmla="*/ 1011168 h 1103391"/>
                    <a:gd name="connsiteX457" fmla="*/ 260840 w 462793"/>
                    <a:gd name="connsiteY457" fmla="*/ 1014144 h 1103391"/>
                    <a:gd name="connsiteX458" fmla="*/ 272345 w 462793"/>
                    <a:gd name="connsiteY458" fmla="*/ 1015900 h 1103391"/>
                    <a:gd name="connsiteX459" fmla="*/ 401846 w 462793"/>
                    <a:gd name="connsiteY459" fmla="*/ 1098818 h 1103391"/>
                    <a:gd name="connsiteX460" fmla="*/ 409585 w 462793"/>
                    <a:gd name="connsiteY460" fmla="*/ 1095371 h 1103391"/>
                    <a:gd name="connsiteX461" fmla="*/ 414564 w 462793"/>
                    <a:gd name="connsiteY461" fmla="*/ 1096257 h 1103391"/>
                    <a:gd name="connsiteX462" fmla="*/ 420820 w 462793"/>
                    <a:gd name="connsiteY462" fmla="*/ 1092571 h 1103391"/>
                    <a:gd name="connsiteX463" fmla="*/ 412314 w 462793"/>
                    <a:gd name="connsiteY463" fmla="*/ 1093265 h 1103391"/>
                    <a:gd name="connsiteX464" fmla="*/ 407263 w 462793"/>
                    <a:gd name="connsiteY464" fmla="*/ 1092642 h 1103391"/>
                    <a:gd name="connsiteX465" fmla="*/ 402364 w 462793"/>
                    <a:gd name="connsiteY465" fmla="*/ 1092754 h 1103391"/>
                    <a:gd name="connsiteX466" fmla="*/ 398901 w 462793"/>
                    <a:gd name="connsiteY466" fmla="*/ 1096991 h 1103391"/>
                    <a:gd name="connsiteX467" fmla="*/ 358727 w 462793"/>
                    <a:gd name="connsiteY467" fmla="*/ 1103390 h 1103391"/>
                    <a:gd name="connsiteX468" fmla="*/ 369722 w 462793"/>
                    <a:gd name="connsiteY468" fmla="*/ 1100470 h 1103391"/>
                    <a:gd name="connsiteX469" fmla="*/ 374725 w 462793"/>
                    <a:gd name="connsiteY469" fmla="*/ 1098666 h 1103391"/>
                    <a:gd name="connsiteX470" fmla="*/ 382313 w 462793"/>
                    <a:gd name="connsiteY470" fmla="*/ 1098284 h 1103391"/>
                    <a:gd name="connsiteX471" fmla="*/ 386398 w 462793"/>
                    <a:gd name="connsiteY471" fmla="*/ 1095738 h 1103391"/>
                    <a:gd name="connsiteX472" fmla="*/ 385624 w 462793"/>
                    <a:gd name="connsiteY472" fmla="*/ 1091805 h 1103391"/>
                    <a:gd name="connsiteX473" fmla="*/ 372866 w 462793"/>
                    <a:gd name="connsiteY473" fmla="*/ 1090783 h 1103391"/>
                    <a:gd name="connsiteX474" fmla="*/ 366355 w 462793"/>
                    <a:gd name="connsiteY474" fmla="*/ 1089291 h 1103391"/>
                    <a:gd name="connsiteX475" fmla="*/ 347564 w 462793"/>
                    <a:gd name="connsiteY475" fmla="*/ 1082405 h 1103391"/>
                    <a:gd name="connsiteX476" fmla="*/ 342465 w 462793"/>
                    <a:gd name="connsiteY476" fmla="*/ 1078639 h 1103391"/>
                    <a:gd name="connsiteX477" fmla="*/ 336274 w 462793"/>
                    <a:gd name="connsiteY477" fmla="*/ 1076437 h 1103391"/>
                    <a:gd name="connsiteX478" fmla="*/ 317395 w 462793"/>
                    <a:gd name="connsiteY478" fmla="*/ 1067484 h 1103391"/>
                    <a:gd name="connsiteX479" fmla="*/ 314674 w 462793"/>
                    <a:gd name="connsiteY479" fmla="*/ 1064237 h 1103391"/>
                    <a:gd name="connsiteX480" fmla="*/ 302195 w 462793"/>
                    <a:gd name="connsiteY480" fmla="*/ 1057710 h 1103391"/>
                    <a:gd name="connsiteX481" fmla="*/ 293027 w 462793"/>
                    <a:gd name="connsiteY481" fmla="*/ 1047967 h 1103391"/>
                    <a:gd name="connsiteX482" fmla="*/ 281130 w 462793"/>
                    <a:gd name="connsiteY482" fmla="*/ 1045239 h 1103391"/>
                    <a:gd name="connsiteX483" fmla="*/ 283021 w 462793"/>
                    <a:gd name="connsiteY483" fmla="*/ 1038050 h 1103391"/>
                    <a:gd name="connsiteX484" fmla="*/ 287178 w 462793"/>
                    <a:gd name="connsiteY484" fmla="*/ 1040012 h 1103391"/>
                    <a:gd name="connsiteX485" fmla="*/ 284123 w 462793"/>
                    <a:gd name="connsiteY485" fmla="*/ 1035815 h 1103391"/>
                    <a:gd name="connsiteX486" fmla="*/ 277596 w 462793"/>
                    <a:gd name="connsiteY486" fmla="*/ 1030924 h 1103391"/>
                    <a:gd name="connsiteX487" fmla="*/ 271954 w 462793"/>
                    <a:gd name="connsiteY487" fmla="*/ 1026392 h 1103391"/>
                    <a:gd name="connsiteX488" fmla="*/ 302243 w 462793"/>
                    <a:gd name="connsiteY488" fmla="*/ 1098140 h 1103391"/>
                    <a:gd name="connsiteX489" fmla="*/ 310126 w 462793"/>
                    <a:gd name="connsiteY489" fmla="*/ 1096297 h 1103391"/>
                    <a:gd name="connsiteX490" fmla="*/ 326906 w 462793"/>
                    <a:gd name="connsiteY490" fmla="*/ 1097869 h 1103391"/>
                    <a:gd name="connsiteX491" fmla="*/ 349591 w 462793"/>
                    <a:gd name="connsiteY491" fmla="*/ 1100350 h 1103391"/>
                    <a:gd name="connsiteX492" fmla="*/ 358727 w 462793"/>
                    <a:gd name="connsiteY492" fmla="*/ 1103390 h 1103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</a:cxnLst>
                  <a:rect l="l" t="t" r="r" b="b"/>
                  <a:pathLst>
                    <a:path w="462793" h="1103391">
                      <a:moveTo>
                        <a:pt x="273088" y="1017631"/>
                      </a:moveTo>
                      <a:lnTo>
                        <a:pt x="262052" y="1006221"/>
                      </a:lnTo>
                      <a:lnTo>
                        <a:pt x="247179" y="992601"/>
                      </a:lnTo>
                      <a:lnTo>
                        <a:pt x="242105" y="995242"/>
                      </a:lnTo>
                      <a:lnTo>
                        <a:pt x="238163" y="991939"/>
                      </a:lnTo>
                      <a:lnTo>
                        <a:pt x="233168" y="992657"/>
                      </a:lnTo>
                      <a:lnTo>
                        <a:pt x="238450" y="990838"/>
                      </a:lnTo>
                      <a:lnTo>
                        <a:pt x="243900" y="992513"/>
                      </a:lnTo>
                      <a:lnTo>
                        <a:pt x="248161" y="990854"/>
                      </a:lnTo>
                      <a:lnTo>
                        <a:pt x="245600" y="987749"/>
                      </a:lnTo>
                      <a:lnTo>
                        <a:pt x="239727" y="979643"/>
                      </a:lnTo>
                      <a:lnTo>
                        <a:pt x="234405" y="972350"/>
                      </a:lnTo>
                      <a:lnTo>
                        <a:pt x="229897" y="976060"/>
                      </a:lnTo>
                      <a:lnTo>
                        <a:pt x="234381" y="969797"/>
                      </a:lnTo>
                      <a:lnTo>
                        <a:pt x="231652" y="961051"/>
                      </a:lnTo>
                      <a:lnTo>
                        <a:pt x="231899" y="954892"/>
                      </a:lnTo>
                      <a:lnTo>
                        <a:pt x="242209" y="947448"/>
                      </a:lnTo>
                      <a:lnTo>
                        <a:pt x="238586" y="941591"/>
                      </a:lnTo>
                      <a:lnTo>
                        <a:pt x="230870" y="939827"/>
                      </a:lnTo>
                      <a:lnTo>
                        <a:pt x="236057" y="938886"/>
                      </a:lnTo>
                      <a:lnTo>
                        <a:pt x="233352" y="934609"/>
                      </a:lnTo>
                      <a:lnTo>
                        <a:pt x="239759" y="940849"/>
                      </a:lnTo>
                      <a:lnTo>
                        <a:pt x="244562" y="944902"/>
                      </a:lnTo>
                      <a:lnTo>
                        <a:pt x="249390" y="944312"/>
                      </a:lnTo>
                      <a:lnTo>
                        <a:pt x="253914" y="941152"/>
                      </a:lnTo>
                      <a:lnTo>
                        <a:pt x="254879" y="928465"/>
                      </a:lnTo>
                      <a:lnTo>
                        <a:pt x="253754" y="923318"/>
                      </a:lnTo>
                      <a:lnTo>
                        <a:pt x="253132" y="916361"/>
                      </a:lnTo>
                      <a:lnTo>
                        <a:pt x="252246" y="920630"/>
                      </a:lnTo>
                      <a:lnTo>
                        <a:pt x="251281" y="914837"/>
                      </a:lnTo>
                      <a:lnTo>
                        <a:pt x="251743" y="909555"/>
                      </a:lnTo>
                      <a:lnTo>
                        <a:pt x="259172" y="902094"/>
                      </a:lnTo>
                      <a:lnTo>
                        <a:pt x="263194" y="895248"/>
                      </a:lnTo>
                      <a:lnTo>
                        <a:pt x="268827" y="889711"/>
                      </a:lnTo>
                      <a:lnTo>
                        <a:pt x="273127" y="889112"/>
                      </a:lnTo>
                      <a:lnTo>
                        <a:pt x="275465" y="885330"/>
                      </a:lnTo>
                      <a:lnTo>
                        <a:pt x="279702" y="879410"/>
                      </a:lnTo>
                      <a:lnTo>
                        <a:pt x="284849" y="878053"/>
                      </a:lnTo>
                      <a:lnTo>
                        <a:pt x="283428" y="873186"/>
                      </a:lnTo>
                      <a:lnTo>
                        <a:pt x="281130" y="867617"/>
                      </a:lnTo>
                      <a:lnTo>
                        <a:pt x="272162" y="870912"/>
                      </a:lnTo>
                      <a:lnTo>
                        <a:pt x="276040" y="869133"/>
                      </a:lnTo>
                      <a:lnTo>
                        <a:pt x="282559" y="866771"/>
                      </a:lnTo>
                      <a:lnTo>
                        <a:pt x="282112" y="856183"/>
                      </a:lnTo>
                      <a:lnTo>
                        <a:pt x="279152" y="849225"/>
                      </a:lnTo>
                      <a:lnTo>
                        <a:pt x="271635" y="845004"/>
                      </a:lnTo>
                      <a:lnTo>
                        <a:pt x="265747" y="845491"/>
                      </a:lnTo>
                      <a:lnTo>
                        <a:pt x="249134" y="842658"/>
                      </a:lnTo>
                      <a:lnTo>
                        <a:pt x="240701" y="836586"/>
                      </a:lnTo>
                      <a:lnTo>
                        <a:pt x="236607" y="833020"/>
                      </a:lnTo>
                      <a:lnTo>
                        <a:pt x="230679" y="830530"/>
                      </a:lnTo>
                      <a:lnTo>
                        <a:pt x="223976" y="824817"/>
                      </a:lnTo>
                      <a:lnTo>
                        <a:pt x="219628" y="819527"/>
                      </a:lnTo>
                      <a:lnTo>
                        <a:pt x="216460" y="811261"/>
                      </a:lnTo>
                      <a:lnTo>
                        <a:pt x="217306" y="805811"/>
                      </a:lnTo>
                      <a:lnTo>
                        <a:pt x="219739" y="802516"/>
                      </a:lnTo>
                      <a:lnTo>
                        <a:pt x="218535" y="797633"/>
                      </a:lnTo>
                      <a:lnTo>
                        <a:pt x="221902" y="790803"/>
                      </a:lnTo>
                      <a:lnTo>
                        <a:pt x="224774" y="786095"/>
                      </a:lnTo>
                      <a:lnTo>
                        <a:pt x="236192" y="784427"/>
                      </a:lnTo>
                      <a:lnTo>
                        <a:pt x="233288" y="781619"/>
                      </a:lnTo>
                      <a:lnTo>
                        <a:pt x="238450" y="778419"/>
                      </a:lnTo>
                      <a:lnTo>
                        <a:pt x="246565" y="777103"/>
                      </a:lnTo>
                      <a:lnTo>
                        <a:pt x="257784" y="778778"/>
                      </a:lnTo>
                      <a:lnTo>
                        <a:pt x="259938" y="774741"/>
                      </a:lnTo>
                      <a:lnTo>
                        <a:pt x="254169" y="772802"/>
                      </a:lnTo>
                      <a:lnTo>
                        <a:pt x="253259" y="767727"/>
                      </a:lnTo>
                      <a:lnTo>
                        <a:pt x="258159" y="763849"/>
                      </a:lnTo>
                      <a:lnTo>
                        <a:pt x="262284" y="761105"/>
                      </a:lnTo>
                      <a:lnTo>
                        <a:pt x="262491" y="756173"/>
                      </a:lnTo>
                      <a:lnTo>
                        <a:pt x="258334" y="750724"/>
                      </a:lnTo>
                      <a:lnTo>
                        <a:pt x="258207" y="744827"/>
                      </a:lnTo>
                      <a:lnTo>
                        <a:pt x="254281" y="738731"/>
                      </a:lnTo>
                      <a:lnTo>
                        <a:pt x="252964" y="730625"/>
                      </a:lnTo>
                      <a:lnTo>
                        <a:pt x="257361" y="724089"/>
                      </a:lnTo>
                      <a:lnTo>
                        <a:pt x="259986" y="717507"/>
                      </a:lnTo>
                      <a:lnTo>
                        <a:pt x="273135" y="710741"/>
                      </a:lnTo>
                      <a:lnTo>
                        <a:pt x="264662" y="708124"/>
                      </a:lnTo>
                      <a:lnTo>
                        <a:pt x="251688" y="703025"/>
                      </a:lnTo>
                      <a:lnTo>
                        <a:pt x="255462" y="697695"/>
                      </a:lnTo>
                      <a:lnTo>
                        <a:pt x="260145" y="693953"/>
                      </a:lnTo>
                      <a:lnTo>
                        <a:pt x="268547" y="695389"/>
                      </a:lnTo>
                      <a:lnTo>
                        <a:pt x="272696" y="698405"/>
                      </a:lnTo>
                      <a:lnTo>
                        <a:pt x="273431" y="703591"/>
                      </a:lnTo>
                      <a:lnTo>
                        <a:pt x="276901" y="706512"/>
                      </a:lnTo>
                      <a:lnTo>
                        <a:pt x="287729" y="704389"/>
                      </a:lnTo>
                      <a:lnTo>
                        <a:pt x="289636" y="697910"/>
                      </a:lnTo>
                      <a:lnTo>
                        <a:pt x="284793" y="686851"/>
                      </a:lnTo>
                      <a:lnTo>
                        <a:pt x="279646" y="680021"/>
                      </a:lnTo>
                      <a:lnTo>
                        <a:pt x="269856" y="684106"/>
                      </a:lnTo>
                      <a:lnTo>
                        <a:pt x="264247" y="685407"/>
                      </a:lnTo>
                      <a:lnTo>
                        <a:pt x="273335" y="686580"/>
                      </a:lnTo>
                      <a:lnTo>
                        <a:pt x="259770" y="691647"/>
                      </a:lnTo>
                      <a:lnTo>
                        <a:pt x="261638" y="685359"/>
                      </a:lnTo>
                      <a:lnTo>
                        <a:pt x="253914" y="684554"/>
                      </a:lnTo>
                      <a:lnTo>
                        <a:pt x="243302" y="678242"/>
                      </a:lnTo>
                      <a:lnTo>
                        <a:pt x="242743" y="671930"/>
                      </a:lnTo>
                      <a:lnTo>
                        <a:pt x="240278" y="664566"/>
                      </a:lnTo>
                      <a:lnTo>
                        <a:pt x="236990" y="658055"/>
                      </a:lnTo>
                      <a:lnTo>
                        <a:pt x="233424" y="651879"/>
                      </a:lnTo>
                      <a:lnTo>
                        <a:pt x="231078" y="645871"/>
                      </a:lnTo>
                      <a:lnTo>
                        <a:pt x="231174" y="637724"/>
                      </a:lnTo>
                      <a:lnTo>
                        <a:pt x="234509" y="635322"/>
                      </a:lnTo>
                      <a:lnTo>
                        <a:pt x="239807" y="637014"/>
                      </a:lnTo>
                      <a:lnTo>
                        <a:pt x="235562" y="637844"/>
                      </a:lnTo>
                      <a:lnTo>
                        <a:pt x="253387" y="642791"/>
                      </a:lnTo>
                      <a:lnTo>
                        <a:pt x="258837" y="644746"/>
                      </a:lnTo>
                      <a:lnTo>
                        <a:pt x="269776" y="649509"/>
                      </a:lnTo>
                      <a:lnTo>
                        <a:pt x="289995" y="649031"/>
                      </a:lnTo>
                      <a:lnTo>
                        <a:pt x="299626" y="644419"/>
                      </a:lnTo>
                      <a:lnTo>
                        <a:pt x="307836" y="639998"/>
                      </a:lnTo>
                      <a:lnTo>
                        <a:pt x="309456" y="632131"/>
                      </a:lnTo>
                      <a:lnTo>
                        <a:pt x="300998" y="626458"/>
                      </a:lnTo>
                      <a:lnTo>
                        <a:pt x="297647" y="621128"/>
                      </a:lnTo>
                      <a:lnTo>
                        <a:pt x="298605" y="607021"/>
                      </a:lnTo>
                      <a:lnTo>
                        <a:pt x="303240" y="606933"/>
                      </a:lnTo>
                      <a:lnTo>
                        <a:pt x="302227" y="598316"/>
                      </a:lnTo>
                      <a:lnTo>
                        <a:pt x="301868" y="592180"/>
                      </a:lnTo>
                      <a:lnTo>
                        <a:pt x="297264" y="589036"/>
                      </a:lnTo>
                      <a:lnTo>
                        <a:pt x="303177" y="591629"/>
                      </a:lnTo>
                      <a:lnTo>
                        <a:pt x="300639" y="587831"/>
                      </a:lnTo>
                      <a:lnTo>
                        <a:pt x="293275" y="586212"/>
                      </a:lnTo>
                      <a:lnTo>
                        <a:pt x="292118" y="578376"/>
                      </a:lnTo>
                      <a:lnTo>
                        <a:pt x="289859" y="572575"/>
                      </a:lnTo>
                      <a:lnTo>
                        <a:pt x="284338" y="571514"/>
                      </a:lnTo>
                      <a:lnTo>
                        <a:pt x="290259" y="570397"/>
                      </a:lnTo>
                      <a:lnTo>
                        <a:pt x="309440" y="577195"/>
                      </a:lnTo>
                      <a:lnTo>
                        <a:pt x="362932" y="570940"/>
                      </a:lnTo>
                      <a:lnTo>
                        <a:pt x="386941" y="564325"/>
                      </a:lnTo>
                      <a:lnTo>
                        <a:pt x="403035" y="558213"/>
                      </a:lnTo>
                      <a:lnTo>
                        <a:pt x="414867" y="550920"/>
                      </a:lnTo>
                      <a:lnTo>
                        <a:pt x="417349" y="544242"/>
                      </a:lnTo>
                      <a:lnTo>
                        <a:pt x="417197" y="538991"/>
                      </a:lnTo>
                      <a:lnTo>
                        <a:pt x="422352" y="531148"/>
                      </a:lnTo>
                      <a:lnTo>
                        <a:pt x="426405" y="524254"/>
                      </a:lnTo>
                      <a:lnTo>
                        <a:pt x="430586" y="513650"/>
                      </a:lnTo>
                      <a:lnTo>
                        <a:pt x="433052" y="504737"/>
                      </a:lnTo>
                      <a:lnTo>
                        <a:pt x="431512" y="498458"/>
                      </a:lnTo>
                      <a:lnTo>
                        <a:pt x="429533" y="491412"/>
                      </a:lnTo>
                      <a:lnTo>
                        <a:pt x="426604" y="487790"/>
                      </a:lnTo>
                      <a:lnTo>
                        <a:pt x="420014" y="488101"/>
                      </a:lnTo>
                      <a:lnTo>
                        <a:pt x="414061" y="484223"/>
                      </a:lnTo>
                      <a:lnTo>
                        <a:pt x="411037" y="481526"/>
                      </a:lnTo>
                      <a:lnTo>
                        <a:pt x="405795" y="471385"/>
                      </a:lnTo>
                      <a:lnTo>
                        <a:pt x="407726" y="463964"/>
                      </a:lnTo>
                      <a:lnTo>
                        <a:pt x="410311" y="458602"/>
                      </a:lnTo>
                      <a:lnTo>
                        <a:pt x="406378" y="452834"/>
                      </a:lnTo>
                      <a:lnTo>
                        <a:pt x="396500" y="444527"/>
                      </a:lnTo>
                      <a:lnTo>
                        <a:pt x="382616" y="437928"/>
                      </a:lnTo>
                      <a:lnTo>
                        <a:pt x="370304" y="430612"/>
                      </a:lnTo>
                      <a:lnTo>
                        <a:pt x="364639" y="425290"/>
                      </a:lnTo>
                      <a:lnTo>
                        <a:pt x="364966" y="419258"/>
                      </a:lnTo>
                      <a:lnTo>
                        <a:pt x="370855" y="417095"/>
                      </a:lnTo>
                      <a:lnTo>
                        <a:pt x="363722" y="407289"/>
                      </a:lnTo>
                      <a:lnTo>
                        <a:pt x="360626" y="398353"/>
                      </a:lnTo>
                      <a:lnTo>
                        <a:pt x="360442" y="390341"/>
                      </a:lnTo>
                      <a:lnTo>
                        <a:pt x="359947" y="384269"/>
                      </a:lnTo>
                      <a:lnTo>
                        <a:pt x="367855" y="376546"/>
                      </a:lnTo>
                      <a:lnTo>
                        <a:pt x="364081" y="365327"/>
                      </a:lnTo>
                      <a:lnTo>
                        <a:pt x="361176" y="358537"/>
                      </a:lnTo>
                      <a:lnTo>
                        <a:pt x="362541" y="350989"/>
                      </a:lnTo>
                      <a:lnTo>
                        <a:pt x="360259" y="342986"/>
                      </a:lnTo>
                      <a:lnTo>
                        <a:pt x="357498" y="338597"/>
                      </a:lnTo>
                      <a:lnTo>
                        <a:pt x="361950" y="332422"/>
                      </a:lnTo>
                      <a:lnTo>
                        <a:pt x="358583" y="324610"/>
                      </a:lnTo>
                      <a:lnTo>
                        <a:pt x="361958" y="316455"/>
                      </a:lnTo>
                      <a:lnTo>
                        <a:pt x="362357" y="310431"/>
                      </a:lnTo>
                      <a:lnTo>
                        <a:pt x="360147" y="306681"/>
                      </a:lnTo>
                      <a:lnTo>
                        <a:pt x="360251" y="296532"/>
                      </a:lnTo>
                      <a:lnTo>
                        <a:pt x="358424" y="292845"/>
                      </a:lnTo>
                      <a:lnTo>
                        <a:pt x="361360" y="289805"/>
                      </a:lnTo>
                      <a:lnTo>
                        <a:pt x="364783" y="284348"/>
                      </a:lnTo>
                      <a:lnTo>
                        <a:pt x="370623" y="276185"/>
                      </a:lnTo>
                      <a:lnTo>
                        <a:pt x="371780" y="270081"/>
                      </a:lnTo>
                      <a:lnTo>
                        <a:pt x="380134" y="262453"/>
                      </a:lnTo>
                      <a:lnTo>
                        <a:pt x="384954" y="256668"/>
                      </a:lnTo>
                      <a:lnTo>
                        <a:pt x="393508" y="242194"/>
                      </a:lnTo>
                      <a:lnTo>
                        <a:pt x="396005" y="235971"/>
                      </a:lnTo>
                      <a:lnTo>
                        <a:pt x="402300" y="229675"/>
                      </a:lnTo>
                      <a:lnTo>
                        <a:pt x="405795" y="222430"/>
                      </a:lnTo>
                      <a:lnTo>
                        <a:pt x="410391" y="221233"/>
                      </a:lnTo>
                      <a:lnTo>
                        <a:pt x="419535" y="209057"/>
                      </a:lnTo>
                      <a:lnTo>
                        <a:pt x="428520" y="202706"/>
                      </a:lnTo>
                      <a:lnTo>
                        <a:pt x="433203" y="195317"/>
                      </a:lnTo>
                      <a:lnTo>
                        <a:pt x="437903" y="194113"/>
                      </a:lnTo>
                      <a:lnTo>
                        <a:pt x="440337" y="190259"/>
                      </a:lnTo>
                      <a:lnTo>
                        <a:pt x="449114" y="189604"/>
                      </a:lnTo>
                      <a:lnTo>
                        <a:pt x="450773" y="183867"/>
                      </a:lnTo>
                      <a:lnTo>
                        <a:pt x="455249" y="183580"/>
                      </a:lnTo>
                      <a:lnTo>
                        <a:pt x="462542" y="176080"/>
                      </a:lnTo>
                      <a:lnTo>
                        <a:pt x="462917" y="168795"/>
                      </a:lnTo>
                      <a:lnTo>
                        <a:pt x="461282" y="162571"/>
                      </a:lnTo>
                      <a:lnTo>
                        <a:pt x="461816" y="156204"/>
                      </a:lnTo>
                      <a:lnTo>
                        <a:pt x="462207" y="148656"/>
                      </a:lnTo>
                      <a:lnTo>
                        <a:pt x="454531" y="135866"/>
                      </a:lnTo>
                      <a:lnTo>
                        <a:pt x="450015" y="128006"/>
                      </a:lnTo>
                      <a:lnTo>
                        <a:pt x="445635" y="124431"/>
                      </a:lnTo>
                      <a:lnTo>
                        <a:pt x="439347" y="127080"/>
                      </a:lnTo>
                      <a:lnTo>
                        <a:pt x="436802" y="131222"/>
                      </a:lnTo>
                      <a:lnTo>
                        <a:pt x="431743" y="127735"/>
                      </a:lnTo>
                      <a:lnTo>
                        <a:pt x="431711" y="134134"/>
                      </a:lnTo>
                      <a:lnTo>
                        <a:pt x="431201" y="140796"/>
                      </a:lnTo>
                      <a:lnTo>
                        <a:pt x="431959" y="146924"/>
                      </a:lnTo>
                      <a:lnTo>
                        <a:pt x="432070" y="154241"/>
                      </a:lnTo>
                      <a:lnTo>
                        <a:pt x="429629" y="160010"/>
                      </a:lnTo>
                      <a:lnTo>
                        <a:pt x="423517" y="168189"/>
                      </a:lnTo>
                      <a:lnTo>
                        <a:pt x="421753" y="173271"/>
                      </a:lnTo>
                      <a:lnTo>
                        <a:pt x="413575" y="174843"/>
                      </a:lnTo>
                      <a:lnTo>
                        <a:pt x="408731" y="180732"/>
                      </a:lnTo>
                      <a:lnTo>
                        <a:pt x="409936" y="186333"/>
                      </a:lnTo>
                      <a:lnTo>
                        <a:pt x="403234" y="188671"/>
                      </a:lnTo>
                      <a:lnTo>
                        <a:pt x="393164" y="186540"/>
                      </a:lnTo>
                      <a:lnTo>
                        <a:pt x="387420" y="195118"/>
                      </a:lnTo>
                      <a:lnTo>
                        <a:pt x="381124" y="189149"/>
                      </a:lnTo>
                      <a:lnTo>
                        <a:pt x="379265" y="194448"/>
                      </a:lnTo>
                      <a:lnTo>
                        <a:pt x="374741" y="195357"/>
                      </a:lnTo>
                      <a:lnTo>
                        <a:pt x="370185" y="191440"/>
                      </a:lnTo>
                      <a:lnTo>
                        <a:pt x="375283" y="194974"/>
                      </a:lnTo>
                      <a:lnTo>
                        <a:pt x="377781" y="191855"/>
                      </a:lnTo>
                      <a:lnTo>
                        <a:pt x="352926" y="188663"/>
                      </a:lnTo>
                      <a:lnTo>
                        <a:pt x="343343" y="184346"/>
                      </a:lnTo>
                      <a:lnTo>
                        <a:pt x="322438" y="185072"/>
                      </a:lnTo>
                      <a:lnTo>
                        <a:pt x="320188" y="179247"/>
                      </a:lnTo>
                      <a:lnTo>
                        <a:pt x="324720" y="175130"/>
                      </a:lnTo>
                      <a:lnTo>
                        <a:pt x="327927" y="168532"/>
                      </a:lnTo>
                      <a:lnTo>
                        <a:pt x="330696" y="162061"/>
                      </a:lnTo>
                      <a:lnTo>
                        <a:pt x="329404" y="155318"/>
                      </a:lnTo>
                      <a:lnTo>
                        <a:pt x="331821" y="148728"/>
                      </a:lnTo>
                      <a:lnTo>
                        <a:pt x="338229" y="141722"/>
                      </a:lnTo>
                      <a:lnTo>
                        <a:pt x="339122" y="135530"/>
                      </a:lnTo>
                      <a:lnTo>
                        <a:pt x="341628" y="128166"/>
                      </a:lnTo>
                      <a:lnTo>
                        <a:pt x="344492" y="122883"/>
                      </a:lnTo>
                      <a:lnTo>
                        <a:pt x="337909" y="115367"/>
                      </a:lnTo>
                      <a:lnTo>
                        <a:pt x="333218" y="110380"/>
                      </a:lnTo>
                      <a:lnTo>
                        <a:pt x="325646" y="108234"/>
                      </a:lnTo>
                      <a:lnTo>
                        <a:pt x="322127" y="105409"/>
                      </a:lnTo>
                      <a:lnTo>
                        <a:pt x="307980" y="101300"/>
                      </a:lnTo>
                      <a:lnTo>
                        <a:pt x="295078" y="94965"/>
                      </a:lnTo>
                      <a:lnTo>
                        <a:pt x="285854" y="87967"/>
                      </a:lnTo>
                      <a:lnTo>
                        <a:pt x="266425" y="74626"/>
                      </a:lnTo>
                      <a:lnTo>
                        <a:pt x="256651" y="75049"/>
                      </a:lnTo>
                      <a:lnTo>
                        <a:pt x="237868" y="68131"/>
                      </a:lnTo>
                      <a:lnTo>
                        <a:pt x="234293" y="61277"/>
                      </a:lnTo>
                      <a:lnTo>
                        <a:pt x="221471" y="54447"/>
                      </a:lnTo>
                      <a:lnTo>
                        <a:pt x="213843" y="47473"/>
                      </a:lnTo>
                      <a:lnTo>
                        <a:pt x="206247" y="41577"/>
                      </a:lnTo>
                      <a:lnTo>
                        <a:pt x="201827" y="34133"/>
                      </a:lnTo>
                      <a:lnTo>
                        <a:pt x="197175" y="27709"/>
                      </a:lnTo>
                      <a:lnTo>
                        <a:pt x="195284" y="23863"/>
                      </a:lnTo>
                      <a:lnTo>
                        <a:pt x="190153" y="21167"/>
                      </a:lnTo>
                      <a:lnTo>
                        <a:pt x="181560" y="13906"/>
                      </a:lnTo>
                      <a:lnTo>
                        <a:pt x="178137" y="8488"/>
                      </a:lnTo>
                      <a:lnTo>
                        <a:pt x="152923" y="7043"/>
                      </a:lnTo>
                      <a:lnTo>
                        <a:pt x="145079" y="7052"/>
                      </a:lnTo>
                      <a:lnTo>
                        <a:pt x="143603" y="12334"/>
                      </a:lnTo>
                      <a:lnTo>
                        <a:pt x="140906" y="19307"/>
                      </a:lnTo>
                      <a:lnTo>
                        <a:pt x="138840" y="23863"/>
                      </a:lnTo>
                      <a:lnTo>
                        <a:pt x="137435" y="33925"/>
                      </a:lnTo>
                      <a:lnTo>
                        <a:pt x="132600" y="28858"/>
                      </a:lnTo>
                      <a:lnTo>
                        <a:pt x="131347" y="23863"/>
                      </a:lnTo>
                      <a:lnTo>
                        <a:pt x="125371" y="13882"/>
                      </a:lnTo>
                      <a:lnTo>
                        <a:pt x="90175" y="9597"/>
                      </a:lnTo>
                      <a:lnTo>
                        <a:pt x="80760" y="1331"/>
                      </a:lnTo>
                      <a:lnTo>
                        <a:pt x="76268" y="-2"/>
                      </a:lnTo>
                      <a:lnTo>
                        <a:pt x="75749" y="6677"/>
                      </a:lnTo>
                      <a:lnTo>
                        <a:pt x="63254" y="15079"/>
                      </a:lnTo>
                      <a:lnTo>
                        <a:pt x="62720" y="21781"/>
                      </a:lnTo>
                      <a:lnTo>
                        <a:pt x="58443" y="23863"/>
                      </a:lnTo>
                      <a:lnTo>
                        <a:pt x="56711" y="29058"/>
                      </a:lnTo>
                      <a:lnTo>
                        <a:pt x="52411" y="34412"/>
                      </a:lnTo>
                      <a:lnTo>
                        <a:pt x="58682" y="40667"/>
                      </a:lnTo>
                      <a:lnTo>
                        <a:pt x="52786" y="75392"/>
                      </a:lnTo>
                      <a:lnTo>
                        <a:pt x="47831" y="77738"/>
                      </a:lnTo>
                      <a:lnTo>
                        <a:pt x="27061" y="87544"/>
                      </a:lnTo>
                      <a:lnTo>
                        <a:pt x="22306" y="93640"/>
                      </a:lnTo>
                      <a:lnTo>
                        <a:pt x="19138" y="101021"/>
                      </a:lnTo>
                      <a:lnTo>
                        <a:pt x="24316" y="107612"/>
                      </a:lnTo>
                      <a:lnTo>
                        <a:pt x="27077" y="111545"/>
                      </a:lnTo>
                      <a:lnTo>
                        <a:pt x="22745" y="113269"/>
                      </a:lnTo>
                      <a:lnTo>
                        <a:pt x="23239" y="120402"/>
                      </a:lnTo>
                      <a:lnTo>
                        <a:pt x="24061" y="127352"/>
                      </a:lnTo>
                      <a:lnTo>
                        <a:pt x="26303" y="131605"/>
                      </a:lnTo>
                      <a:lnTo>
                        <a:pt x="31681" y="147395"/>
                      </a:lnTo>
                      <a:lnTo>
                        <a:pt x="27133" y="153747"/>
                      </a:lnTo>
                      <a:lnTo>
                        <a:pt x="27348" y="157967"/>
                      </a:lnTo>
                      <a:lnTo>
                        <a:pt x="33309" y="165555"/>
                      </a:lnTo>
                      <a:lnTo>
                        <a:pt x="39046" y="172186"/>
                      </a:lnTo>
                      <a:lnTo>
                        <a:pt x="31434" y="180883"/>
                      </a:lnTo>
                      <a:lnTo>
                        <a:pt x="25042" y="178322"/>
                      </a:lnTo>
                      <a:lnTo>
                        <a:pt x="23080" y="187809"/>
                      </a:lnTo>
                      <a:lnTo>
                        <a:pt x="22553" y="192573"/>
                      </a:lnTo>
                      <a:lnTo>
                        <a:pt x="19505" y="200975"/>
                      </a:lnTo>
                      <a:lnTo>
                        <a:pt x="16409" y="207493"/>
                      </a:lnTo>
                      <a:lnTo>
                        <a:pt x="13377" y="214667"/>
                      </a:lnTo>
                      <a:lnTo>
                        <a:pt x="7281" y="221297"/>
                      </a:lnTo>
                      <a:lnTo>
                        <a:pt x="6515" y="228702"/>
                      </a:lnTo>
                      <a:lnTo>
                        <a:pt x="7521" y="234487"/>
                      </a:lnTo>
                      <a:lnTo>
                        <a:pt x="6778" y="240726"/>
                      </a:lnTo>
                      <a:lnTo>
                        <a:pt x="6755" y="246535"/>
                      </a:lnTo>
                      <a:lnTo>
                        <a:pt x="2286" y="248522"/>
                      </a:lnTo>
                      <a:lnTo>
                        <a:pt x="1353" y="255049"/>
                      </a:lnTo>
                      <a:lnTo>
                        <a:pt x="5055" y="261799"/>
                      </a:lnTo>
                      <a:lnTo>
                        <a:pt x="7377" y="266810"/>
                      </a:lnTo>
                      <a:lnTo>
                        <a:pt x="8055" y="274350"/>
                      </a:lnTo>
                      <a:lnTo>
                        <a:pt x="7050" y="278722"/>
                      </a:lnTo>
                      <a:lnTo>
                        <a:pt x="11949" y="281778"/>
                      </a:lnTo>
                      <a:lnTo>
                        <a:pt x="10872" y="287699"/>
                      </a:lnTo>
                      <a:lnTo>
                        <a:pt x="3906" y="288258"/>
                      </a:lnTo>
                      <a:lnTo>
                        <a:pt x="3012" y="300849"/>
                      </a:lnTo>
                      <a:lnTo>
                        <a:pt x="3986" y="308349"/>
                      </a:lnTo>
                      <a:lnTo>
                        <a:pt x="2111" y="314931"/>
                      </a:lnTo>
                      <a:lnTo>
                        <a:pt x="124" y="321570"/>
                      </a:lnTo>
                      <a:lnTo>
                        <a:pt x="730" y="329501"/>
                      </a:lnTo>
                      <a:lnTo>
                        <a:pt x="4616" y="334831"/>
                      </a:lnTo>
                      <a:lnTo>
                        <a:pt x="11318" y="339252"/>
                      </a:lnTo>
                      <a:lnTo>
                        <a:pt x="9116" y="344390"/>
                      </a:lnTo>
                      <a:lnTo>
                        <a:pt x="12324" y="349154"/>
                      </a:lnTo>
                      <a:lnTo>
                        <a:pt x="16489" y="355760"/>
                      </a:lnTo>
                      <a:lnTo>
                        <a:pt x="19912" y="362439"/>
                      </a:lnTo>
                      <a:lnTo>
                        <a:pt x="22226" y="368702"/>
                      </a:lnTo>
                      <a:lnTo>
                        <a:pt x="26192" y="375445"/>
                      </a:lnTo>
                      <a:lnTo>
                        <a:pt x="26758" y="381118"/>
                      </a:lnTo>
                      <a:lnTo>
                        <a:pt x="29479" y="387341"/>
                      </a:lnTo>
                      <a:lnTo>
                        <a:pt x="35048" y="386192"/>
                      </a:lnTo>
                      <a:lnTo>
                        <a:pt x="35319" y="396094"/>
                      </a:lnTo>
                      <a:lnTo>
                        <a:pt x="35854" y="401704"/>
                      </a:lnTo>
                      <a:lnTo>
                        <a:pt x="38375" y="408885"/>
                      </a:lnTo>
                      <a:lnTo>
                        <a:pt x="41583" y="416601"/>
                      </a:lnTo>
                      <a:lnTo>
                        <a:pt x="35742" y="419768"/>
                      </a:lnTo>
                      <a:lnTo>
                        <a:pt x="33397" y="429894"/>
                      </a:lnTo>
                      <a:lnTo>
                        <a:pt x="31378" y="435966"/>
                      </a:lnTo>
                      <a:lnTo>
                        <a:pt x="32255" y="443402"/>
                      </a:lnTo>
                      <a:lnTo>
                        <a:pt x="32311" y="449379"/>
                      </a:lnTo>
                      <a:lnTo>
                        <a:pt x="27740" y="453001"/>
                      </a:lnTo>
                      <a:lnTo>
                        <a:pt x="32399" y="454341"/>
                      </a:lnTo>
                      <a:lnTo>
                        <a:pt x="36133" y="463757"/>
                      </a:lnTo>
                      <a:lnTo>
                        <a:pt x="38080" y="470037"/>
                      </a:lnTo>
                      <a:lnTo>
                        <a:pt x="39533" y="476587"/>
                      </a:lnTo>
                      <a:lnTo>
                        <a:pt x="40195" y="482388"/>
                      </a:lnTo>
                      <a:lnTo>
                        <a:pt x="36117" y="482930"/>
                      </a:lnTo>
                      <a:lnTo>
                        <a:pt x="33197" y="486282"/>
                      </a:lnTo>
                      <a:lnTo>
                        <a:pt x="32208" y="491492"/>
                      </a:lnTo>
                      <a:lnTo>
                        <a:pt x="25992" y="496128"/>
                      </a:lnTo>
                      <a:lnTo>
                        <a:pt x="28378" y="500508"/>
                      </a:lnTo>
                      <a:lnTo>
                        <a:pt x="24971" y="505344"/>
                      </a:lnTo>
                      <a:lnTo>
                        <a:pt x="28442" y="508496"/>
                      </a:lnTo>
                      <a:lnTo>
                        <a:pt x="29128" y="516147"/>
                      </a:lnTo>
                      <a:lnTo>
                        <a:pt x="29295" y="523353"/>
                      </a:lnTo>
                      <a:lnTo>
                        <a:pt x="33173" y="530135"/>
                      </a:lnTo>
                      <a:lnTo>
                        <a:pt x="33716" y="536749"/>
                      </a:lnTo>
                      <a:lnTo>
                        <a:pt x="38400" y="543516"/>
                      </a:lnTo>
                      <a:lnTo>
                        <a:pt x="42102" y="549803"/>
                      </a:lnTo>
                      <a:lnTo>
                        <a:pt x="44463" y="557455"/>
                      </a:lnTo>
                      <a:lnTo>
                        <a:pt x="49746" y="562139"/>
                      </a:lnTo>
                      <a:lnTo>
                        <a:pt x="49403" y="569663"/>
                      </a:lnTo>
                      <a:lnTo>
                        <a:pt x="43554" y="570852"/>
                      </a:lnTo>
                      <a:lnTo>
                        <a:pt x="37011" y="576844"/>
                      </a:lnTo>
                      <a:lnTo>
                        <a:pt x="39828" y="583116"/>
                      </a:lnTo>
                      <a:lnTo>
                        <a:pt x="40219" y="590145"/>
                      </a:lnTo>
                      <a:lnTo>
                        <a:pt x="39596" y="595627"/>
                      </a:lnTo>
                      <a:lnTo>
                        <a:pt x="35383" y="597270"/>
                      </a:lnTo>
                      <a:lnTo>
                        <a:pt x="37554" y="603342"/>
                      </a:lnTo>
                      <a:lnTo>
                        <a:pt x="41184" y="607763"/>
                      </a:lnTo>
                      <a:lnTo>
                        <a:pt x="40386" y="614960"/>
                      </a:lnTo>
                      <a:lnTo>
                        <a:pt x="43817" y="624184"/>
                      </a:lnTo>
                      <a:lnTo>
                        <a:pt x="40011" y="629426"/>
                      </a:lnTo>
                      <a:lnTo>
                        <a:pt x="39700" y="634964"/>
                      </a:lnTo>
                      <a:lnTo>
                        <a:pt x="44017" y="643381"/>
                      </a:lnTo>
                      <a:lnTo>
                        <a:pt x="47432" y="646286"/>
                      </a:lnTo>
                      <a:lnTo>
                        <a:pt x="49889" y="657512"/>
                      </a:lnTo>
                      <a:lnTo>
                        <a:pt x="52594" y="662603"/>
                      </a:lnTo>
                      <a:lnTo>
                        <a:pt x="56727" y="670606"/>
                      </a:lnTo>
                      <a:lnTo>
                        <a:pt x="58060" y="676239"/>
                      </a:lnTo>
                      <a:lnTo>
                        <a:pt x="61547" y="681545"/>
                      </a:lnTo>
                      <a:lnTo>
                        <a:pt x="50607" y="683947"/>
                      </a:lnTo>
                      <a:lnTo>
                        <a:pt x="55227" y="690482"/>
                      </a:lnTo>
                      <a:lnTo>
                        <a:pt x="56991" y="696290"/>
                      </a:lnTo>
                      <a:lnTo>
                        <a:pt x="57086" y="704006"/>
                      </a:lnTo>
                      <a:lnTo>
                        <a:pt x="72151" y="716166"/>
                      </a:lnTo>
                      <a:lnTo>
                        <a:pt x="74241" y="721305"/>
                      </a:lnTo>
                      <a:lnTo>
                        <a:pt x="69917" y="723555"/>
                      </a:lnTo>
                      <a:lnTo>
                        <a:pt x="73404" y="729076"/>
                      </a:lnTo>
                      <a:lnTo>
                        <a:pt x="78183" y="730409"/>
                      </a:lnTo>
                      <a:lnTo>
                        <a:pt x="82372" y="732324"/>
                      </a:lnTo>
                      <a:lnTo>
                        <a:pt x="79212" y="736768"/>
                      </a:lnTo>
                      <a:lnTo>
                        <a:pt x="83170" y="743048"/>
                      </a:lnTo>
                      <a:lnTo>
                        <a:pt x="80178" y="747556"/>
                      </a:lnTo>
                      <a:lnTo>
                        <a:pt x="84479" y="757099"/>
                      </a:lnTo>
                      <a:lnTo>
                        <a:pt x="88667" y="757514"/>
                      </a:lnTo>
                      <a:lnTo>
                        <a:pt x="95657" y="756700"/>
                      </a:lnTo>
                      <a:lnTo>
                        <a:pt x="103572" y="759556"/>
                      </a:lnTo>
                      <a:lnTo>
                        <a:pt x="105687" y="763355"/>
                      </a:lnTo>
                      <a:lnTo>
                        <a:pt x="103620" y="769953"/>
                      </a:lnTo>
                      <a:lnTo>
                        <a:pt x="97269" y="768389"/>
                      </a:lnTo>
                      <a:lnTo>
                        <a:pt x="88628" y="770033"/>
                      </a:lnTo>
                      <a:lnTo>
                        <a:pt x="81423" y="769825"/>
                      </a:lnTo>
                      <a:lnTo>
                        <a:pt x="98211" y="777103"/>
                      </a:lnTo>
                      <a:lnTo>
                        <a:pt x="103660" y="782863"/>
                      </a:lnTo>
                      <a:lnTo>
                        <a:pt x="107698" y="786637"/>
                      </a:lnTo>
                      <a:lnTo>
                        <a:pt x="103477" y="789861"/>
                      </a:lnTo>
                      <a:lnTo>
                        <a:pt x="106174" y="793212"/>
                      </a:lnTo>
                      <a:lnTo>
                        <a:pt x="100700" y="793946"/>
                      </a:lnTo>
                      <a:lnTo>
                        <a:pt x="99982" y="800673"/>
                      </a:lnTo>
                      <a:lnTo>
                        <a:pt x="102711" y="805085"/>
                      </a:lnTo>
                      <a:lnTo>
                        <a:pt x="107370" y="809322"/>
                      </a:lnTo>
                      <a:lnTo>
                        <a:pt x="102088" y="814460"/>
                      </a:lnTo>
                      <a:lnTo>
                        <a:pt x="105886" y="816128"/>
                      </a:lnTo>
                      <a:lnTo>
                        <a:pt x="108799" y="818897"/>
                      </a:lnTo>
                      <a:lnTo>
                        <a:pt x="113395" y="827179"/>
                      </a:lnTo>
                      <a:lnTo>
                        <a:pt x="115972" y="832421"/>
                      </a:lnTo>
                      <a:lnTo>
                        <a:pt x="111663" y="836227"/>
                      </a:lnTo>
                      <a:lnTo>
                        <a:pt x="111312" y="841916"/>
                      </a:lnTo>
                      <a:lnTo>
                        <a:pt x="116355" y="848021"/>
                      </a:lnTo>
                      <a:lnTo>
                        <a:pt x="112317" y="849185"/>
                      </a:lnTo>
                      <a:lnTo>
                        <a:pt x="110754" y="855050"/>
                      </a:lnTo>
                      <a:lnTo>
                        <a:pt x="106868" y="857635"/>
                      </a:lnTo>
                      <a:lnTo>
                        <a:pt x="109397" y="861984"/>
                      </a:lnTo>
                      <a:lnTo>
                        <a:pt x="107865" y="866723"/>
                      </a:lnTo>
                      <a:lnTo>
                        <a:pt x="107929" y="873418"/>
                      </a:lnTo>
                      <a:lnTo>
                        <a:pt x="111703" y="877551"/>
                      </a:lnTo>
                      <a:lnTo>
                        <a:pt x="116482" y="881293"/>
                      </a:lnTo>
                      <a:lnTo>
                        <a:pt x="120632" y="886025"/>
                      </a:lnTo>
                      <a:lnTo>
                        <a:pt x="117225" y="889663"/>
                      </a:lnTo>
                      <a:lnTo>
                        <a:pt x="113155" y="891394"/>
                      </a:lnTo>
                      <a:lnTo>
                        <a:pt x="118126" y="900674"/>
                      </a:lnTo>
                      <a:lnTo>
                        <a:pt x="113586" y="907177"/>
                      </a:lnTo>
                      <a:lnTo>
                        <a:pt x="109405" y="906331"/>
                      </a:lnTo>
                      <a:lnTo>
                        <a:pt x="107155" y="914039"/>
                      </a:lnTo>
                      <a:lnTo>
                        <a:pt x="111001" y="917279"/>
                      </a:lnTo>
                      <a:lnTo>
                        <a:pt x="98729" y="914909"/>
                      </a:lnTo>
                      <a:lnTo>
                        <a:pt x="101809" y="918667"/>
                      </a:lnTo>
                      <a:lnTo>
                        <a:pt x="102455" y="924013"/>
                      </a:lnTo>
                      <a:lnTo>
                        <a:pt x="104450" y="929255"/>
                      </a:lnTo>
                      <a:lnTo>
                        <a:pt x="106724" y="934122"/>
                      </a:lnTo>
                      <a:lnTo>
                        <a:pt x="105791" y="939245"/>
                      </a:lnTo>
                      <a:lnTo>
                        <a:pt x="109652" y="945907"/>
                      </a:lnTo>
                      <a:lnTo>
                        <a:pt x="112780" y="948772"/>
                      </a:lnTo>
                      <a:lnTo>
                        <a:pt x="116642" y="953583"/>
                      </a:lnTo>
                      <a:lnTo>
                        <a:pt x="120639" y="959312"/>
                      </a:lnTo>
                      <a:lnTo>
                        <a:pt x="126656" y="961881"/>
                      </a:lnTo>
                      <a:lnTo>
                        <a:pt x="128260" y="965632"/>
                      </a:lnTo>
                      <a:lnTo>
                        <a:pt x="132919" y="964786"/>
                      </a:lnTo>
                      <a:lnTo>
                        <a:pt x="137356" y="961051"/>
                      </a:lnTo>
                      <a:lnTo>
                        <a:pt x="141880" y="962767"/>
                      </a:lnTo>
                      <a:lnTo>
                        <a:pt x="149141" y="962169"/>
                      </a:lnTo>
                      <a:lnTo>
                        <a:pt x="150681" y="966326"/>
                      </a:lnTo>
                      <a:lnTo>
                        <a:pt x="154184" y="972342"/>
                      </a:lnTo>
                      <a:lnTo>
                        <a:pt x="152947" y="977425"/>
                      </a:lnTo>
                      <a:lnTo>
                        <a:pt x="158221" y="980935"/>
                      </a:lnTo>
                      <a:lnTo>
                        <a:pt x="158851" y="985220"/>
                      </a:lnTo>
                      <a:lnTo>
                        <a:pt x="159960" y="989816"/>
                      </a:lnTo>
                      <a:lnTo>
                        <a:pt x="163750" y="995561"/>
                      </a:lnTo>
                      <a:lnTo>
                        <a:pt x="170708" y="998067"/>
                      </a:lnTo>
                      <a:lnTo>
                        <a:pt x="176301" y="1002646"/>
                      </a:lnTo>
                      <a:lnTo>
                        <a:pt x="227280" y="1005240"/>
                      </a:lnTo>
                      <a:lnTo>
                        <a:pt x="242456" y="1010091"/>
                      </a:lnTo>
                      <a:lnTo>
                        <a:pt x="253395" y="1011168"/>
                      </a:lnTo>
                      <a:lnTo>
                        <a:pt x="260840" y="1014144"/>
                      </a:lnTo>
                      <a:lnTo>
                        <a:pt x="272345" y="1015900"/>
                      </a:lnTo>
                      <a:close/>
                      <a:moveTo>
                        <a:pt x="401846" y="1098818"/>
                      </a:moveTo>
                      <a:lnTo>
                        <a:pt x="409585" y="1095371"/>
                      </a:lnTo>
                      <a:lnTo>
                        <a:pt x="414564" y="1096257"/>
                      </a:lnTo>
                      <a:lnTo>
                        <a:pt x="420820" y="1092571"/>
                      </a:lnTo>
                      <a:lnTo>
                        <a:pt x="412314" y="1093265"/>
                      </a:lnTo>
                      <a:lnTo>
                        <a:pt x="407263" y="1092642"/>
                      </a:lnTo>
                      <a:lnTo>
                        <a:pt x="402364" y="1092754"/>
                      </a:lnTo>
                      <a:lnTo>
                        <a:pt x="398901" y="1096991"/>
                      </a:lnTo>
                      <a:close/>
                      <a:moveTo>
                        <a:pt x="358727" y="1103390"/>
                      </a:moveTo>
                      <a:lnTo>
                        <a:pt x="369722" y="1100470"/>
                      </a:lnTo>
                      <a:lnTo>
                        <a:pt x="374725" y="1098666"/>
                      </a:lnTo>
                      <a:lnTo>
                        <a:pt x="382313" y="1098284"/>
                      </a:lnTo>
                      <a:lnTo>
                        <a:pt x="386398" y="1095738"/>
                      </a:lnTo>
                      <a:lnTo>
                        <a:pt x="385624" y="1091805"/>
                      </a:lnTo>
                      <a:lnTo>
                        <a:pt x="372866" y="1090783"/>
                      </a:lnTo>
                      <a:lnTo>
                        <a:pt x="366355" y="1089291"/>
                      </a:lnTo>
                      <a:lnTo>
                        <a:pt x="347564" y="1082405"/>
                      </a:lnTo>
                      <a:lnTo>
                        <a:pt x="342465" y="1078639"/>
                      </a:lnTo>
                      <a:lnTo>
                        <a:pt x="336274" y="1076437"/>
                      </a:lnTo>
                      <a:lnTo>
                        <a:pt x="317395" y="1067484"/>
                      </a:lnTo>
                      <a:lnTo>
                        <a:pt x="314674" y="1064237"/>
                      </a:lnTo>
                      <a:lnTo>
                        <a:pt x="302195" y="1057710"/>
                      </a:lnTo>
                      <a:lnTo>
                        <a:pt x="293027" y="1047967"/>
                      </a:lnTo>
                      <a:lnTo>
                        <a:pt x="281130" y="1045239"/>
                      </a:lnTo>
                      <a:lnTo>
                        <a:pt x="283021" y="1038050"/>
                      </a:lnTo>
                      <a:lnTo>
                        <a:pt x="287178" y="1040012"/>
                      </a:lnTo>
                      <a:lnTo>
                        <a:pt x="284123" y="1035815"/>
                      </a:lnTo>
                      <a:lnTo>
                        <a:pt x="277596" y="1030924"/>
                      </a:lnTo>
                      <a:lnTo>
                        <a:pt x="271954" y="1026392"/>
                      </a:lnTo>
                      <a:lnTo>
                        <a:pt x="302243" y="1098140"/>
                      </a:lnTo>
                      <a:lnTo>
                        <a:pt x="310126" y="1096297"/>
                      </a:lnTo>
                      <a:lnTo>
                        <a:pt x="326906" y="1097869"/>
                      </a:lnTo>
                      <a:lnTo>
                        <a:pt x="349591" y="1100350"/>
                      </a:lnTo>
                      <a:lnTo>
                        <a:pt x="358727" y="110339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31F91880-CE11-4376-98F0-231E85BE40E2}"/>
                    </a:ext>
                  </a:extLst>
                </p:cNvPr>
                <p:cNvSpPr/>
                <p:nvPr/>
              </p:nvSpPr>
              <p:spPr>
                <a:xfrm>
                  <a:off x="5578416" y="1413387"/>
                  <a:ext cx="247406" cy="92604"/>
                </a:xfrm>
                <a:custGeom>
                  <a:avLst/>
                  <a:gdLst>
                    <a:gd name="connsiteX0" fmla="*/ 120680 w 247406"/>
                    <a:gd name="connsiteY0" fmla="*/ 92602 h 92604"/>
                    <a:gd name="connsiteX1" fmla="*/ 126321 w 247406"/>
                    <a:gd name="connsiteY1" fmla="*/ 91669 h 92604"/>
                    <a:gd name="connsiteX2" fmla="*/ 131188 w 247406"/>
                    <a:gd name="connsiteY2" fmla="*/ 90951 h 92604"/>
                    <a:gd name="connsiteX3" fmla="*/ 137029 w 247406"/>
                    <a:gd name="connsiteY3" fmla="*/ 89578 h 92604"/>
                    <a:gd name="connsiteX4" fmla="*/ 140875 w 247406"/>
                    <a:gd name="connsiteY4" fmla="*/ 87480 h 92604"/>
                    <a:gd name="connsiteX5" fmla="*/ 143747 w 247406"/>
                    <a:gd name="connsiteY5" fmla="*/ 84352 h 92604"/>
                    <a:gd name="connsiteX6" fmla="*/ 148814 w 247406"/>
                    <a:gd name="connsiteY6" fmla="*/ 82253 h 92604"/>
                    <a:gd name="connsiteX7" fmla="*/ 155253 w 247406"/>
                    <a:gd name="connsiteY7" fmla="*/ 81072 h 92604"/>
                    <a:gd name="connsiteX8" fmla="*/ 161764 w 247406"/>
                    <a:gd name="connsiteY8" fmla="*/ 80977 h 92604"/>
                    <a:gd name="connsiteX9" fmla="*/ 169136 w 247406"/>
                    <a:gd name="connsiteY9" fmla="*/ 80618 h 92604"/>
                    <a:gd name="connsiteX10" fmla="*/ 173573 w 247406"/>
                    <a:gd name="connsiteY10" fmla="*/ 78024 h 92604"/>
                    <a:gd name="connsiteX11" fmla="*/ 178895 w 247406"/>
                    <a:gd name="connsiteY11" fmla="*/ 74809 h 92604"/>
                    <a:gd name="connsiteX12" fmla="*/ 186866 w 247406"/>
                    <a:gd name="connsiteY12" fmla="*/ 70652 h 92604"/>
                    <a:gd name="connsiteX13" fmla="*/ 191007 w 247406"/>
                    <a:gd name="connsiteY13" fmla="*/ 69375 h 92604"/>
                    <a:gd name="connsiteX14" fmla="*/ 196226 w 247406"/>
                    <a:gd name="connsiteY14" fmla="*/ 67803 h 92604"/>
                    <a:gd name="connsiteX15" fmla="*/ 204603 w 247406"/>
                    <a:gd name="connsiteY15" fmla="*/ 67141 h 92604"/>
                    <a:gd name="connsiteX16" fmla="*/ 199752 w 247406"/>
                    <a:gd name="connsiteY16" fmla="*/ 67093 h 92604"/>
                    <a:gd name="connsiteX17" fmla="*/ 204620 w 247406"/>
                    <a:gd name="connsiteY17" fmla="*/ 65793 h 92604"/>
                    <a:gd name="connsiteX18" fmla="*/ 209407 w 247406"/>
                    <a:gd name="connsiteY18" fmla="*/ 65976 h 92604"/>
                    <a:gd name="connsiteX19" fmla="*/ 214011 w 247406"/>
                    <a:gd name="connsiteY19" fmla="*/ 63798 h 92604"/>
                    <a:gd name="connsiteX20" fmla="*/ 219468 w 247406"/>
                    <a:gd name="connsiteY20" fmla="*/ 62306 h 92604"/>
                    <a:gd name="connsiteX21" fmla="*/ 223402 w 247406"/>
                    <a:gd name="connsiteY21" fmla="*/ 59306 h 92604"/>
                    <a:gd name="connsiteX22" fmla="*/ 225126 w 247406"/>
                    <a:gd name="connsiteY22" fmla="*/ 55500 h 92604"/>
                    <a:gd name="connsiteX23" fmla="*/ 229299 w 247406"/>
                    <a:gd name="connsiteY23" fmla="*/ 54933 h 92604"/>
                    <a:gd name="connsiteX24" fmla="*/ 225732 w 247406"/>
                    <a:gd name="connsiteY24" fmla="*/ 53066 h 92604"/>
                    <a:gd name="connsiteX25" fmla="*/ 232211 w 247406"/>
                    <a:gd name="connsiteY25" fmla="*/ 53234 h 92604"/>
                    <a:gd name="connsiteX26" fmla="*/ 235259 w 247406"/>
                    <a:gd name="connsiteY26" fmla="*/ 50305 h 92604"/>
                    <a:gd name="connsiteX27" fmla="*/ 240709 w 247406"/>
                    <a:gd name="connsiteY27" fmla="*/ 48558 h 92604"/>
                    <a:gd name="connsiteX28" fmla="*/ 234613 w 247406"/>
                    <a:gd name="connsiteY28" fmla="*/ 46539 h 92604"/>
                    <a:gd name="connsiteX29" fmla="*/ 238658 w 247406"/>
                    <a:gd name="connsiteY29" fmla="*/ 46491 h 92604"/>
                    <a:gd name="connsiteX30" fmla="*/ 234365 w 247406"/>
                    <a:gd name="connsiteY30" fmla="*/ 43643 h 92604"/>
                    <a:gd name="connsiteX31" fmla="*/ 230312 w 247406"/>
                    <a:gd name="connsiteY31" fmla="*/ 43571 h 92604"/>
                    <a:gd name="connsiteX32" fmla="*/ 234437 w 247406"/>
                    <a:gd name="connsiteY32" fmla="*/ 43060 h 92604"/>
                    <a:gd name="connsiteX33" fmla="*/ 239057 w 247406"/>
                    <a:gd name="connsiteY33" fmla="*/ 43196 h 92604"/>
                    <a:gd name="connsiteX34" fmla="*/ 242983 w 247406"/>
                    <a:gd name="connsiteY34" fmla="*/ 44592 h 92604"/>
                    <a:gd name="connsiteX35" fmla="*/ 247531 w 247406"/>
                    <a:gd name="connsiteY35" fmla="*/ 41991 h 92604"/>
                    <a:gd name="connsiteX36" fmla="*/ 242943 w 247406"/>
                    <a:gd name="connsiteY36" fmla="*/ 41137 h 92604"/>
                    <a:gd name="connsiteX37" fmla="*/ 239759 w 247406"/>
                    <a:gd name="connsiteY37" fmla="*/ 38512 h 92604"/>
                    <a:gd name="connsiteX38" fmla="*/ 244642 w 247406"/>
                    <a:gd name="connsiteY38" fmla="*/ 37858 h 92604"/>
                    <a:gd name="connsiteX39" fmla="*/ 239951 w 247406"/>
                    <a:gd name="connsiteY39" fmla="*/ 35743 h 92604"/>
                    <a:gd name="connsiteX40" fmla="*/ 245073 w 247406"/>
                    <a:gd name="connsiteY40" fmla="*/ 33007 h 92604"/>
                    <a:gd name="connsiteX41" fmla="*/ 245352 w 247406"/>
                    <a:gd name="connsiteY41" fmla="*/ 28786 h 92604"/>
                    <a:gd name="connsiteX42" fmla="*/ 240422 w 247406"/>
                    <a:gd name="connsiteY42" fmla="*/ 27693 h 92604"/>
                    <a:gd name="connsiteX43" fmla="*/ 236432 w 247406"/>
                    <a:gd name="connsiteY43" fmla="*/ 26567 h 92604"/>
                    <a:gd name="connsiteX44" fmla="*/ 230894 w 247406"/>
                    <a:gd name="connsiteY44" fmla="*/ 24461 h 92604"/>
                    <a:gd name="connsiteX45" fmla="*/ 226546 w 247406"/>
                    <a:gd name="connsiteY45" fmla="*/ 22243 h 92604"/>
                    <a:gd name="connsiteX46" fmla="*/ 219923 w 247406"/>
                    <a:gd name="connsiteY46" fmla="*/ 23432 h 92604"/>
                    <a:gd name="connsiteX47" fmla="*/ 222357 w 247406"/>
                    <a:gd name="connsiteY47" fmla="*/ 19745 h 92604"/>
                    <a:gd name="connsiteX48" fmla="*/ 225389 w 247406"/>
                    <a:gd name="connsiteY48" fmla="*/ 16488 h 92604"/>
                    <a:gd name="connsiteX49" fmla="*/ 221144 w 247406"/>
                    <a:gd name="connsiteY49" fmla="*/ 14235 h 92604"/>
                    <a:gd name="connsiteX50" fmla="*/ 216867 w 247406"/>
                    <a:gd name="connsiteY50" fmla="*/ 14403 h 92604"/>
                    <a:gd name="connsiteX51" fmla="*/ 212742 w 247406"/>
                    <a:gd name="connsiteY51" fmla="*/ 12222 h 92604"/>
                    <a:gd name="connsiteX52" fmla="*/ 218663 w 247406"/>
                    <a:gd name="connsiteY52" fmla="*/ 9957 h 92604"/>
                    <a:gd name="connsiteX53" fmla="*/ 221424 w 247406"/>
                    <a:gd name="connsiteY53" fmla="*/ 6574 h 92604"/>
                    <a:gd name="connsiteX54" fmla="*/ 225221 w 247406"/>
                    <a:gd name="connsiteY54" fmla="*/ 5300 h 92604"/>
                    <a:gd name="connsiteX55" fmla="*/ 221344 w 247406"/>
                    <a:gd name="connsiteY55" fmla="*/ 4203 h 92604"/>
                    <a:gd name="connsiteX56" fmla="*/ 216756 w 247406"/>
                    <a:gd name="connsiteY56" fmla="*/ 6593 h 92604"/>
                    <a:gd name="connsiteX57" fmla="*/ 211514 w 247406"/>
                    <a:gd name="connsiteY57" fmla="*/ 8075 h 92604"/>
                    <a:gd name="connsiteX58" fmla="*/ 207420 w 247406"/>
                    <a:gd name="connsiteY58" fmla="*/ 10652 h 92604"/>
                    <a:gd name="connsiteX59" fmla="*/ 203486 w 247406"/>
                    <a:gd name="connsiteY59" fmla="*/ 8967 h 92604"/>
                    <a:gd name="connsiteX60" fmla="*/ 202266 w 247406"/>
                    <a:gd name="connsiteY60" fmla="*/ 3944 h 92604"/>
                    <a:gd name="connsiteX61" fmla="*/ 197063 w 247406"/>
                    <a:gd name="connsiteY61" fmla="*/ 3305 h 92604"/>
                    <a:gd name="connsiteX62" fmla="*/ 193449 w 247406"/>
                    <a:gd name="connsiteY62" fmla="*/ -2 h 92604"/>
                    <a:gd name="connsiteX63" fmla="*/ 188342 w 247406"/>
                    <a:gd name="connsiteY63" fmla="*/ 1286 h 92604"/>
                    <a:gd name="connsiteX64" fmla="*/ 184305 w 247406"/>
                    <a:gd name="connsiteY64" fmla="*/ 761 h 92604"/>
                    <a:gd name="connsiteX65" fmla="*/ 183874 w 247406"/>
                    <a:gd name="connsiteY65" fmla="*/ 4925 h 92604"/>
                    <a:gd name="connsiteX66" fmla="*/ 183467 w 247406"/>
                    <a:gd name="connsiteY66" fmla="*/ 9669 h 92604"/>
                    <a:gd name="connsiteX67" fmla="*/ 179405 w 247406"/>
                    <a:gd name="connsiteY67" fmla="*/ 10775 h 92604"/>
                    <a:gd name="connsiteX68" fmla="*/ 175065 w 247406"/>
                    <a:gd name="connsiteY68" fmla="*/ 11766 h 92604"/>
                    <a:gd name="connsiteX69" fmla="*/ 171475 w 247406"/>
                    <a:gd name="connsiteY69" fmla="*/ 9405 h 92604"/>
                    <a:gd name="connsiteX70" fmla="*/ 167110 w 247406"/>
                    <a:gd name="connsiteY70" fmla="*/ 9855 h 92604"/>
                    <a:gd name="connsiteX71" fmla="*/ 163791 w 247406"/>
                    <a:gd name="connsiteY71" fmla="*/ 12587 h 92604"/>
                    <a:gd name="connsiteX72" fmla="*/ 160400 w 247406"/>
                    <a:gd name="connsiteY72" fmla="*/ 15750 h 92604"/>
                    <a:gd name="connsiteX73" fmla="*/ 156290 w 247406"/>
                    <a:gd name="connsiteY73" fmla="*/ 15331 h 92604"/>
                    <a:gd name="connsiteX74" fmla="*/ 153402 w 247406"/>
                    <a:gd name="connsiteY74" fmla="*/ 12393 h 92604"/>
                    <a:gd name="connsiteX75" fmla="*/ 148934 w 247406"/>
                    <a:gd name="connsiteY75" fmla="*/ 10894 h 92604"/>
                    <a:gd name="connsiteX76" fmla="*/ 143372 w 247406"/>
                    <a:gd name="connsiteY76" fmla="*/ 10356 h 92604"/>
                    <a:gd name="connsiteX77" fmla="*/ 142438 w 247406"/>
                    <a:gd name="connsiteY77" fmla="*/ 14787 h 92604"/>
                    <a:gd name="connsiteX78" fmla="*/ 145439 w 247406"/>
                    <a:gd name="connsiteY78" fmla="*/ 18110 h 92604"/>
                    <a:gd name="connsiteX79" fmla="*/ 145606 w 247406"/>
                    <a:gd name="connsiteY79" fmla="*/ 22211 h 92604"/>
                    <a:gd name="connsiteX80" fmla="*/ 142239 w 247406"/>
                    <a:gd name="connsiteY80" fmla="*/ 19163 h 92604"/>
                    <a:gd name="connsiteX81" fmla="*/ 138393 w 247406"/>
                    <a:gd name="connsiteY81" fmla="*/ 16402 h 92604"/>
                    <a:gd name="connsiteX82" fmla="*/ 136271 w 247406"/>
                    <a:gd name="connsiteY82" fmla="*/ 12641 h 92604"/>
                    <a:gd name="connsiteX83" fmla="*/ 131922 w 247406"/>
                    <a:gd name="connsiteY83" fmla="*/ 11565 h 92604"/>
                    <a:gd name="connsiteX84" fmla="*/ 128068 w 247406"/>
                    <a:gd name="connsiteY84" fmla="*/ 9934 h 92604"/>
                    <a:gd name="connsiteX85" fmla="*/ 124582 w 247406"/>
                    <a:gd name="connsiteY85" fmla="*/ 12523 h 92604"/>
                    <a:gd name="connsiteX86" fmla="*/ 118342 w 247406"/>
                    <a:gd name="connsiteY86" fmla="*/ 13100 h 92604"/>
                    <a:gd name="connsiteX87" fmla="*/ 114416 w 247406"/>
                    <a:gd name="connsiteY87" fmla="*/ 16330 h 92604"/>
                    <a:gd name="connsiteX88" fmla="*/ 117113 w 247406"/>
                    <a:gd name="connsiteY88" fmla="*/ 20041 h 92604"/>
                    <a:gd name="connsiteX89" fmla="*/ 114057 w 247406"/>
                    <a:gd name="connsiteY89" fmla="*/ 22937 h 92604"/>
                    <a:gd name="connsiteX90" fmla="*/ 109948 w 247406"/>
                    <a:gd name="connsiteY90" fmla="*/ 22099 h 92604"/>
                    <a:gd name="connsiteX91" fmla="*/ 106828 w 247406"/>
                    <a:gd name="connsiteY91" fmla="*/ 18110 h 92604"/>
                    <a:gd name="connsiteX92" fmla="*/ 103828 w 247406"/>
                    <a:gd name="connsiteY92" fmla="*/ 14895 h 92604"/>
                    <a:gd name="connsiteX93" fmla="*/ 100317 w 247406"/>
                    <a:gd name="connsiteY93" fmla="*/ 11721 h 92604"/>
                    <a:gd name="connsiteX94" fmla="*/ 96224 w 247406"/>
                    <a:gd name="connsiteY94" fmla="*/ 12825 h 92604"/>
                    <a:gd name="connsiteX95" fmla="*/ 94437 w 247406"/>
                    <a:gd name="connsiteY95" fmla="*/ 16487 h 92604"/>
                    <a:gd name="connsiteX96" fmla="*/ 95841 w 247406"/>
                    <a:gd name="connsiteY96" fmla="*/ 21421 h 92604"/>
                    <a:gd name="connsiteX97" fmla="*/ 94293 w 247406"/>
                    <a:gd name="connsiteY97" fmla="*/ 26105 h 92604"/>
                    <a:gd name="connsiteX98" fmla="*/ 90040 w 247406"/>
                    <a:gd name="connsiteY98" fmla="*/ 26998 h 92604"/>
                    <a:gd name="connsiteX99" fmla="*/ 86665 w 247406"/>
                    <a:gd name="connsiteY99" fmla="*/ 24325 h 92604"/>
                    <a:gd name="connsiteX100" fmla="*/ 81088 w 247406"/>
                    <a:gd name="connsiteY100" fmla="*/ 26807 h 92604"/>
                    <a:gd name="connsiteX101" fmla="*/ 78327 w 247406"/>
                    <a:gd name="connsiteY101" fmla="*/ 30525 h 92604"/>
                    <a:gd name="connsiteX102" fmla="*/ 75758 w 247406"/>
                    <a:gd name="connsiteY102" fmla="*/ 34890 h 92604"/>
                    <a:gd name="connsiteX103" fmla="*/ 75031 w 247406"/>
                    <a:gd name="connsiteY103" fmla="*/ 39525 h 92604"/>
                    <a:gd name="connsiteX104" fmla="*/ 72734 w 247406"/>
                    <a:gd name="connsiteY104" fmla="*/ 35289 h 92604"/>
                    <a:gd name="connsiteX105" fmla="*/ 71856 w 247406"/>
                    <a:gd name="connsiteY105" fmla="*/ 30876 h 92604"/>
                    <a:gd name="connsiteX106" fmla="*/ 67420 w 247406"/>
                    <a:gd name="connsiteY106" fmla="*/ 31443 h 92604"/>
                    <a:gd name="connsiteX107" fmla="*/ 71321 w 247406"/>
                    <a:gd name="connsiteY107" fmla="*/ 29105 h 92604"/>
                    <a:gd name="connsiteX108" fmla="*/ 68177 w 247406"/>
                    <a:gd name="connsiteY108" fmla="*/ 25538 h 92604"/>
                    <a:gd name="connsiteX109" fmla="*/ 63941 w 247406"/>
                    <a:gd name="connsiteY109" fmla="*/ 25020 h 92604"/>
                    <a:gd name="connsiteX110" fmla="*/ 69303 w 247406"/>
                    <a:gd name="connsiteY110" fmla="*/ 24317 h 92604"/>
                    <a:gd name="connsiteX111" fmla="*/ 72215 w 247406"/>
                    <a:gd name="connsiteY111" fmla="*/ 21174 h 92604"/>
                    <a:gd name="connsiteX112" fmla="*/ 73962 w 247406"/>
                    <a:gd name="connsiteY112" fmla="*/ 17527 h 92604"/>
                    <a:gd name="connsiteX113" fmla="*/ 69893 w 247406"/>
                    <a:gd name="connsiteY113" fmla="*/ 16709 h 92604"/>
                    <a:gd name="connsiteX114" fmla="*/ 73699 w 247406"/>
                    <a:gd name="connsiteY114" fmla="*/ 15370 h 92604"/>
                    <a:gd name="connsiteX115" fmla="*/ 69207 w 247406"/>
                    <a:gd name="connsiteY115" fmla="*/ 14912 h 92604"/>
                    <a:gd name="connsiteX116" fmla="*/ 65026 w 247406"/>
                    <a:gd name="connsiteY116" fmla="*/ 13822 h 92604"/>
                    <a:gd name="connsiteX117" fmla="*/ 63510 w 247406"/>
                    <a:gd name="connsiteY117" fmla="*/ 10083 h 92604"/>
                    <a:gd name="connsiteX118" fmla="*/ 59536 w 247406"/>
                    <a:gd name="connsiteY118" fmla="*/ 9411 h 92604"/>
                    <a:gd name="connsiteX119" fmla="*/ 54956 w 247406"/>
                    <a:gd name="connsiteY119" fmla="*/ 7856 h 92604"/>
                    <a:gd name="connsiteX120" fmla="*/ 52180 w 247406"/>
                    <a:gd name="connsiteY120" fmla="*/ 4018 h 92604"/>
                    <a:gd name="connsiteX121" fmla="*/ 47823 w 247406"/>
                    <a:gd name="connsiteY121" fmla="*/ 1939 h 92604"/>
                    <a:gd name="connsiteX122" fmla="*/ 42772 w 247406"/>
                    <a:gd name="connsiteY122" fmla="*/ 2509 h 92604"/>
                    <a:gd name="connsiteX123" fmla="*/ 37570 w 247406"/>
                    <a:gd name="connsiteY123" fmla="*/ 2753 h 92604"/>
                    <a:gd name="connsiteX124" fmla="*/ 33253 w 247406"/>
                    <a:gd name="connsiteY124" fmla="*/ 5018 h 92604"/>
                    <a:gd name="connsiteX125" fmla="*/ 38048 w 247406"/>
                    <a:gd name="connsiteY125" fmla="*/ 6771 h 92604"/>
                    <a:gd name="connsiteX126" fmla="*/ 41974 w 247406"/>
                    <a:gd name="connsiteY126" fmla="*/ 5208 h 92604"/>
                    <a:gd name="connsiteX127" fmla="*/ 46419 w 247406"/>
                    <a:gd name="connsiteY127" fmla="*/ 4819 h 92604"/>
                    <a:gd name="connsiteX128" fmla="*/ 50568 w 247406"/>
                    <a:gd name="connsiteY128" fmla="*/ 7439 h 92604"/>
                    <a:gd name="connsiteX129" fmla="*/ 46674 w 247406"/>
                    <a:gd name="connsiteY129" fmla="*/ 8992 h 92604"/>
                    <a:gd name="connsiteX130" fmla="*/ 42709 w 247406"/>
                    <a:gd name="connsiteY130" fmla="*/ 7795 h 92604"/>
                    <a:gd name="connsiteX131" fmla="*/ 37466 w 247406"/>
                    <a:gd name="connsiteY131" fmla="*/ 8726 h 92604"/>
                    <a:gd name="connsiteX132" fmla="*/ 41559 w 247406"/>
                    <a:gd name="connsiteY132" fmla="*/ 11414 h 92604"/>
                    <a:gd name="connsiteX133" fmla="*/ 45685 w 247406"/>
                    <a:gd name="connsiteY133" fmla="*/ 12354 h 92604"/>
                    <a:gd name="connsiteX134" fmla="*/ 50073 w 247406"/>
                    <a:gd name="connsiteY134" fmla="*/ 12653 h 92604"/>
                    <a:gd name="connsiteX135" fmla="*/ 49411 w 247406"/>
                    <a:gd name="connsiteY135" fmla="*/ 17543 h 92604"/>
                    <a:gd name="connsiteX136" fmla="*/ 45836 w 247406"/>
                    <a:gd name="connsiteY136" fmla="*/ 20950 h 92604"/>
                    <a:gd name="connsiteX137" fmla="*/ 47807 w 247406"/>
                    <a:gd name="connsiteY137" fmla="*/ 17320 h 92604"/>
                    <a:gd name="connsiteX138" fmla="*/ 43650 w 247406"/>
                    <a:gd name="connsiteY138" fmla="*/ 19211 h 92604"/>
                    <a:gd name="connsiteX139" fmla="*/ 44192 w 247406"/>
                    <a:gd name="connsiteY139" fmla="*/ 14920 h 92604"/>
                    <a:gd name="connsiteX140" fmla="*/ 40235 w 247406"/>
                    <a:gd name="connsiteY140" fmla="*/ 16769 h 92604"/>
                    <a:gd name="connsiteX141" fmla="*/ 35671 w 247406"/>
                    <a:gd name="connsiteY141" fmla="*/ 17942 h 92604"/>
                    <a:gd name="connsiteX142" fmla="*/ 38751 w 247406"/>
                    <a:gd name="connsiteY142" fmla="*/ 15181 h 92604"/>
                    <a:gd name="connsiteX143" fmla="*/ 34474 w 247406"/>
                    <a:gd name="connsiteY143" fmla="*/ 16129 h 92604"/>
                    <a:gd name="connsiteX144" fmla="*/ 32878 w 247406"/>
                    <a:gd name="connsiteY144" fmla="*/ 11250 h 92604"/>
                    <a:gd name="connsiteX145" fmla="*/ 28697 w 247406"/>
                    <a:gd name="connsiteY145" fmla="*/ 9843 h 92604"/>
                    <a:gd name="connsiteX146" fmla="*/ 24548 w 247406"/>
                    <a:gd name="connsiteY146" fmla="*/ 10156 h 92604"/>
                    <a:gd name="connsiteX147" fmla="*/ 27875 w 247406"/>
                    <a:gd name="connsiteY147" fmla="*/ 12975 h 92604"/>
                    <a:gd name="connsiteX148" fmla="*/ 23934 w 247406"/>
                    <a:gd name="connsiteY148" fmla="*/ 11519 h 92604"/>
                    <a:gd name="connsiteX149" fmla="*/ 26487 w 247406"/>
                    <a:gd name="connsiteY149" fmla="*/ 14699 h 92604"/>
                    <a:gd name="connsiteX150" fmla="*/ 20614 w 247406"/>
                    <a:gd name="connsiteY150" fmla="*/ 13559 h 92604"/>
                    <a:gd name="connsiteX151" fmla="*/ 21484 w 247406"/>
                    <a:gd name="connsiteY151" fmla="*/ 17479 h 92604"/>
                    <a:gd name="connsiteX152" fmla="*/ 27404 w 247406"/>
                    <a:gd name="connsiteY152" fmla="*/ 19187 h 92604"/>
                    <a:gd name="connsiteX153" fmla="*/ 21580 w 247406"/>
                    <a:gd name="connsiteY153" fmla="*/ 19011 h 92604"/>
                    <a:gd name="connsiteX154" fmla="*/ 17311 w 247406"/>
                    <a:gd name="connsiteY154" fmla="*/ 17583 h 92604"/>
                    <a:gd name="connsiteX155" fmla="*/ 18013 w 247406"/>
                    <a:gd name="connsiteY155" fmla="*/ 21604 h 92604"/>
                    <a:gd name="connsiteX156" fmla="*/ 22306 w 247406"/>
                    <a:gd name="connsiteY156" fmla="*/ 22418 h 92604"/>
                    <a:gd name="connsiteX157" fmla="*/ 27796 w 247406"/>
                    <a:gd name="connsiteY157" fmla="*/ 22179 h 92604"/>
                    <a:gd name="connsiteX158" fmla="*/ 23112 w 247406"/>
                    <a:gd name="connsiteY158" fmla="*/ 23200 h 92604"/>
                    <a:gd name="connsiteX159" fmla="*/ 27293 w 247406"/>
                    <a:gd name="connsiteY159" fmla="*/ 24573 h 92604"/>
                    <a:gd name="connsiteX160" fmla="*/ 22849 w 247406"/>
                    <a:gd name="connsiteY160" fmla="*/ 25610 h 92604"/>
                    <a:gd name="connsiteX161" fmla="*/ 16130 w 247406"/>
                    <a:gd name="connsiteY161" fmla="*/ 22873 h 92604"/>
                    <a:gd name="connsiteX162" fmla="*/ 10042 w 247406"/>
                    <a:gd name="connsiteY162" fmla="*/ 20902 h 92604"/>
                    <a:gd name="connsiteX163" fmla="*/ 13058 w 247406"/>
                    <a:gd name="connsiteY163" fmla="*/ 25315 h 92604"/>
                    <a:gd name="connsiteX164" fmla="*/ 9029 w 247406"/>
                    <a:gd name="connsiteY164" fmla="*/ 25466 h 92604"/>
                    <a:gd name="connsiteX165" fmla="*/ 12491 w 247406"/>
                    <a:gd name="connsiteY165" fmla="*/ 28060 h 92604"/>
                    <a:gd name="connsiteX166" fmla="*/ 8526 w 247406"/>
                    <a:gd name="connsiteY166" fmla="*/ 27365 h 92604"/>
                    <a:gd name="connsiteX167" fmla="*/ 3499 w 247406"/>
                    <a:gd name="connsiteY167" fmla="*/ 25706 h 92604"/>
                    <a:gd name="connsiteX168" fmla="*/ 124 w 247406"/>
                    <a:gd name="connsiteY168" fmla="*/ 28506 h 92604"/>
                    <a:gd name="connsiteX169" fmla="*/ 4257 w 247406"/>
                    <a:gd name="connsiteY169" fmla="*/ 29623 h 92604"/>
                    <a:gd name="connsiteX170" fmla="*/ 9875 w 247406"/>
                    <a:gd name="connsiteY170" fmla="*/ 31092 h 92604"/>
                    <a:gd name="connsiteX171" fmla="*/ 15947 w 247406"/>
                    <a:gd name="connsiteY171" fmla="*/ 32105 h 92604"/>
                    <a:gd name="connsiteX172" fmla="*/ 22218 w 247406"/>
                    <a:gd name="connsiteY172" fmla="*/ 30222 h 92604"/>
                    <a:gd name="connsiteX173" fmla="*/ 27716 w 247406"/>
                    <a:gd name="connsiteY173" fmla="*/ 30126 h 92604"/>
                    <a:gd name="connsiteX174" fmla="*/ 31418 w 247406"/>
                    <a:gd name="connsiteY174" fmla="*/ 28371 h 92604"/>
                    <a:gd name="connsiteX175" fmla="*/ 36956 w 247406"/>
                    <a:gd name="connsiteY175" fmla="*/ 27046 h 92604"/>
                    <a:gd name="connsiteX176" fmla="*/ 41144 w 247406"/>
                    <a:gd name="connsiteY176" fmla="*/ 26065 h 92604"/>
                    <a:gd name="connsiteX177" fmla="*/ 44975 w 247406"/>
                    <a:gd name="connsiteY177" fmla="*/ 28036 h 92604"/>
                    <a:gd name="connsiteX178" fmla="*/ 49331 w 247406"/>
                    <a:gd name="connsiteY178" fmla="*/ 27597 h 92604"/>
                    <a:gd name="connsiteX179" fmla="*/ 53855 w 247406"/>
                    <a:gd name="connsiteY179" fmla="*/ 26751 h 92604"/>
                    <a:gd name="connsiteX180" fmla="*/ 47344 w 247406"/>
                    <a:gd name="connsiteY180" fmla="*/ 29655 h 92604"/>
                    <a:gd name="connsiteX181" fmla="*/ 50863 w 247406"/>
                    <a:gd name="connsiteY181" fmla="*/ 31642 h 92604"/>
                    <a:gd name="connsiteX182" fmla="*/ 53927 w 247406"/>
                    <a:gd name="connsiteY182" fmla="*/ 29073 h 92604"/>
                    <a:gd name="connsiteX183" fmla="*/ 57980 w 247406"/>
                    <a:gd name="connsiteY183" fmla="*/ 31052 h 92604"/>
                    <a:gd name="connsiteX184" fmla="*/ 62138 w 247406"/>
                    <a:gd name="connsiteY184" fmla="*/ 30964 h 92604"/>
                    <a:gd name="connsiteX185" fmla="*/ 57917 w 247406"/>
                    <a:gd name="connsiteY185" fmla="*/ 32233 h 92604"/>
                    <a:gd name="connsiteX186" fmla="*/ 51884 w 247406"/>
                    <a:gd name="connsiteY186" fmla="*/ 34259 h 92604"/>
                    <a:gd name="connsiteX187" fmla="*/ 46347 w 247406"/>
                    <a:gd name="connsiteY187" fmla="*/ 35807 h 92604"/>
                    <a:gd name="connsiteX188" fmla="*/ 42493 w 247406"/>
                    <a:gd name="connsiteY188" fmla="*/ 38241 h 92604"/>
                    <a:gd name="connsiteX189" fmla="*/ 48070 w 247406"/>
                    <a:gd name="connsiteY189" fmla="*/ 40547 h 92604"/>
                    <a:gd name="connsiteX190" fmla="*/ 53153 w 247406"/>
                    <a:gd name="connsiteY190" fmla="*/ 40930 h 92604"/>
                    <a:gd name="connsiteX191" fmla="*/ 56967 w 247406"/>
                    <a:gd name="connsiteY191" fmla="*/ 39597 h 92604"/>
                    <a:gd name="connsiteX192" fmla="*/ 53233 w 247406"/>
                    <a:gd name="connsiteY192" fmla="*/ 43419 h 92604"/>
                    <a:gd name="connsiteX193" fmla="*/ 47879 w 247406"/>
                    <a:gd name="connsiteY193" fmla="*/ 43172 h 92604"/>
                    <a:gd name="connsiteX194" fmla="*/ 43346 w 247406"/>
                    <a:gd name="connsiteY194" fmla="*/ 42709 h 92604"/>
                    <a:gd name="connsiteX195" fmla="*/ 39389 w 247406"/>
                    <a:gd name="connsiteY195" fmla="*/ 43212 h 92604"/>
                    <a:gd name="connsiteX196" fmla="*/ 33501 w 247406"/>
                    <a:gd name="connsiteY196" fmla="*/ 43331 h 92604"/>
                    <a:gd name="connsiteX197" fmla="*/ 29543 w 247406"/>
                    <a:gd name="connsiteY197" fmla="*/ 44050 h 92604"/>
                    <a:gd name="connsiteX198" fmla="*/ 25904 w 247406"/>
                    <a:gd name="connsiteY198" fmla="*/ 45797 h 92604"/>
                    <a:gd name="connsiteX199" fmla="*/ 21636 w 247406"/>
                    <a:gd name="connsiteY199" fmla="*/ 45007 h 92604"/>
                    <a:gd name="connsiteX200" fmla="*/ 16976 w 247406"/>
                    <a:gd name="connsiteY200" fmla="*/ 46778 h 92604"/>
                    <a:gd name="connsiteX201" fmla="*/ 11327 w 247406"/>
                    <a:gd name="connsiteY201" fmla="*/ 46866 h 92604"/>
                    <a:gd name="connsiteX202" fmla="*/ 6627 w 247406"/>
                    <a:gd name="connsiteY202" fmla="*/ 47744 h 92604"/>
                    <a:gd name="connsiteX203" fmla="*/ 7537 w 247406"/>
                    <a:gd name="connsiteY203" fmla="*/ 51749 h 92604"/>
                    <a:gd name="connsiteX204" fmla="*/ 12667 w 247406"/>
                    <a:gd name="connsiteY204" fmla="*/ 51909 h 92604"/>
                    <a:gd name="connsiteX205" fmla="*/ 17654 w 247406"/>
                    <a:gd name="connsiteY205" fmla="*/ 50074 h 92604"/>
                    <a:gd name="connsiteX206" fmla="*/ 22936 w 247406"/>
                    <a:gd name="connsiteY206" fmla="*/ 49396 h 92604"/>
                    <a:gd name="connsiteX207" fmla="*/ 28227 w 247406"/>
                    <a:gd name="connsiteY207" fmla="*/ 50329 h 92604"/>
                    <a:gd name="connsiteX208" fmla="*/ 32240 w 247406"/>
                    <a:gd name="connsiteY208" fmla="*/ 50185 h 92604"/>
                    <a:gd name="connsiteX209" fmla="*/ 36668 w 247406"/>
                    <a:gd name="connsiteY209" fmla="*/ 50138 h 92604"/>
                    <a:gd name="connsiteX210" fmla="*/ 41216 w 247406"/>
                    <a:gd name="connsiteY210" fmla="*/ 49842 h 92604"/>
                    <a:gd name="connsiteX211" fmla="*/ 41544 w 247406"/>
                    <a:gd name="connsiteY211" fmla="*/ 54135 h 92604"/>
                    <a:gd name="connsiteX212" fmla="*/ 45230 w 247406"/>
                    <a:gd name="connsiteY212" fmla="*/ 57367 h 92604"/>
                    <a:gd name="connsiteX213" fmla="*/ 48182 w 247406"/>
                    <a:gd name="connsiteY213" fmla="*/ 60080 h 92604"/>
                    <a:gd name="connsiteX214" fmla="*/ 52570 w 247406"/>
                    <a:gd name="connsiteY214" fmla="*/ 57686 h 92604"/>
                    <a:gd name="connsiteX215" fmla="*/ 48773 w 247406"/>
                    <a:gd name="connsiteY215" fmla="*/ 62122 h 92604"/>
                    <a:gd name="connsiteX216" fmla="*/ 53919 w 247406"/>
                    <a:gd name="connsiteY216" fmla="*/ 64093 h 92604"/>
                    <a:gd name="connsiteX217" fmla="*/ 57908 w 247406"/>
                    <a:gd name="connsiteY217" fmla="*/ 62178 h 92604"/>
                    <a:gd name="connsiteX218" fmla="*/ 62440 w 247406"/>
                    <a:gd name="connsiteY218" fmla="*/ 62354 h 92604"/>
                    <a:gd name="connsiteX219" fmla="*/ 56919 w 247406"/>
                    <a:gd name="connsiteY219" fmla="*/ 63614 h 92604"/>
                    <a:gd name="connsiteX220" fmla="*/ 52914 w 247406"/>
                    <a:gd name="connsiteY220" fmla="*/ 65593 h 92604"/>
                    <a:gd name="connsiteX221" fmla="*/ 53831 w 247406"/>
                    <a:gd name="connsiteY221" fmla="*/ 69583 h 92604"/>
                    <a:gd name="connsiteX222" fmla="*/ 49123 w 247406"/>
                    <a:gd name="connsiteY222" fmla="*/ 69798 h 92604"/>
                    <a:gd name="connsiteX223" fmla="*/ 46363 w 247406"/>
                    <a:gd name="connsiteY223" fmla="*/ 72870 h 92604"/>
                    <a:gd name="connsiteX224" fmla="*/ 41711 w 247406"/>
                    <a:gd name="connsiteY224" fmla="*/ 73413 h 92604"/>
                    <a:gd name="connsiteX225" fmla="*/ 35958 w 247406"/>
                    <a:gd name="connsiteY225" fmla="*/ 75032 h 92604"/>
                    <a:gd name="connsiteX226" fmla="*/ 33117 w 247406"/>
                    <a:gd name="connsiteY226" fmla="*/ 72048 h 92604"/>
                    <a:gd name="connsiteX227" fmla="*/ 30078 w 247406"/>
                    <a:gd name="connsiteY227" fmla="*/ 75192 h 92604"/>
                    <a:gd name="connsiteX228" fmla="*/ 29703 w 247406"/>
                    <a:gd name="connsiteY228" fmla="*/ 79652 h 92604"/>
                    <a:gd name="connsiteX229" fmla="*/ 33900 w 247406"/>
                    <a:gd name="connsiteY229" fmla="*/ 80075 h 92604"/>
                    <a:gd name="connsiteX230" fmla="*/ 38942 w 247406"/>
                    <a:gd name="connsiteY230" fmla="*/ 78695 h 92604"/>
                    <a:gd name="connsiteX231" fmla="*/ 43738 w 247406"/>
                    <a:gd name="connsiteY231" fmla="*/ 79269 h 92604"/>
                    <a:gd name="connsiteX232" fmla="*/ 48748 w 247406"/>
                    <a:gd name="connsiteY232" fmla="*/ 79253 h 92604"/>
                    <a:gd name="connsiteX233" fmla="*/ 54166 w 247406"/>
                    <a:gd name="connsiteY233" fmla="*/ 79628 h 92604"/>
                    <a:gd name="connsiteX234" fmla="*/ 59672 w 247406"/>
                    <a:gd name="connsiteY234" fmla="*/ 78966 h 92604"/>
                    <a:gd name="connsiteX235" fmla="*/ 65377 w 247406"/>
                    <a:gd name="connsiteY235" fmla="*/ 78024 h 92604"/>
                    <a:gd name="connsiteX236" fmla="*/ 71209 w 247406"/>
                    <a:gd name="connsiteY236" fmla="*/ 79876 h 92604"/>
                    <a:gd name="connsiteX237" fmla="*/ 75359 w 247406"/>
                    <a:gd name="connsiteY237" fmla="*/ 81607 h 92604"/>
                    <a:gd name="connsiteX238" fmla="*/ 78981 w 247406"/>
                    <a:gd name="connsiteY238" fmla="*/ 83442 h 92604"/>
                    <a:gd name="connsiteX239" fmla="*/ 82987 w 247406"/>
                    <a:gd name="connsiteY239" fmla="*/ 85852 h 92604"/>
                    <a:gd name="connsiteX240" fmla="*/ 87000 w 247406"/>
                    <a:gd name="connsiteY240" fmla="*/ 88214 h 92604"/>
                    <a:gd name="connsiteX241" fmla="*/ 92083 w 247406"/>
                    <a:gd name="connsiteY241" fmla="*/ 88325 h 92604"/>
                    <a:gd name="connsiteX242" fmla="*/ 98825 w 247406"/>
                    <a:gd name="connsiteY242" fmla="*/ 88964 h 92604"/>
                    <a:gd name="connsiteX243" fmla="*/ 104913 w 247406"/>
                    <a:gd name="connsiteY243" fmla="*/ 90663 h 92604"/>
                    <a:gd name="connsiteX244" fmla="*/ 111336 w 247406"/>
                    <a:gd name="connsiteY244" fmla="*/ 92459 h 92604"/>
                    <a:gd name="connsiteX245" fmla="*/ 120680 w 247406"/>
                    <a:gd name="connsiteY245" fmla="*/ 92602 h 92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</a:cxnLst>
                  <a:rect l="l" t="t" r="r" b="b"/>
                  <a:pathLst>
                    <a:path w="247406" h="92604">
                      <a:moveTo>
                        <a:pt x="120680" y="92602"/>
                      </a:moveTo>
                      <a:lnTo>
                        <a:pt x="126321" y="91669"/>
                      </a:lnTo>
                      <a:lnTo>
                        <a:pt x="131188" y="90951"/>
                      </a:lnTo>
                      <a:lnTo>
                        <a:pt x="137029" y="89578"/>
                      </a:lnTo>
                      <a:lnTo>
                        <a:pt x="140875" y="87480"/>
                      </a:lnTo>
                      <a:lnTo>
                        <a:pt x="143747" y="84352"/>
                      </a:lnTo>
                      <a:lnTo>
                        <a:pt x="148814" y="82253"/>
                      </a:lnTo>
                      <a:lnTo>
                        <a:pt x="155253" y="81072"/>
                      </a:lnTo>
                      <a:lnTo>
                        <a:pt x="161764" y="80977"/>
                      </a:lnTo>
                      <a:lnTo>
                        <a:pt x="169136" y="80618"/>
                      </a:lnTo>
                      <a:lnTo>
                        <a:pt x="173573" y="78024"/>
                      </a:lnTo>
                      <a:lnTo>
                        <a:pt x="178895" y="74809"/>
                      </a:lnTo>
                      <a:lnTo>
                        <a:pt x="186866" y="70652"/>
                      </a:lnTo>
                      <a:lnTo>
                        <a:pt x="191007" y="69375"/>
                      </a:lnTo>
                      <a:lnTo>
                        <a:pt x="196226" y="67803"/>
                      </a:lnTo>
                      <a:lnTo>
                        <a:pt x="204603" y="67141"/>
                      </a:lnTo>
                      <a:lnTo>
                        <a:pt x="199752" y="67093"/>
                      </a:lnTo>
                      <a:lnTo>
                        <a:pt x="204620" y="65793"/>
                      </a:lnTo>
                      <a:lnTo>
                        <a:pt x="209407" y="65976"/>
                      </a:lnTo>
                      <a:lnTo>
                        <a:pt x="214011" y="63798"/>
                      </a:lnTo>
                      <a:lnTo>
                        <a:pt x="219468" y="62306"/>
                      </a:lnTo>
                      <a:lnTo>
                        <a:pt x="223402" y="59306"/>
                      </a:lnTo>
                      <a:lnTo>
                        <a:pt x="225126" y="55500"/>
                      </a:lnTo>
                      <a:lnTo>
                        <a:pt x="229299" y="54933"/>
                      </a:lnTo>
                      <a:lnTo>
                        <a:pt x="225732" y="53066"/>
                      </a:lnTo>
                      <a:lnTo>
                        <a:pt x="232211" y="53234"/>
                      </a:lnTo>
                      <a:lnTo>
                        <a:pt x="235259" y="50305"/>
                      </a:lnTo>
                      <a:lnTo>
                        <a:pt x="240709" y="48558"/>
                      </a:lnTo>
                      <a:lnTo>
                        <a:pt x="234613" y="46539"/>
                      </a:lnTo>
                      <a:lnTo>
                        <a:pt x="238658" y="46491"/>
                      </a:lnTo>
                      <a:lnTo>
                        <a:pt x="234365" y="43643"/>
                      </a:lnTo>
                      <a:lnTo>
                        <a:pt x="230312" y="43571"/>
                      </a:lnTo>
                      <a:lnTo>
                        <a:pt x="234437" y="43060"/>
                      </a:lnTo>
                      <a:lnTo>
                        <a:pt x="239057" y="43196"/>
                      </a:lnTo>
                      <a:lnTo>
                        <a:pt x="242983" y="44592"/>
                      </a:lnTo>
                      <a:lnTo>
                        <a:pt x="247531" y="41991"/>
                      </a:lnTo>
                      <a:lnTo>
                        <a:pt x="242943" y="41137"/>
                      </a:lnTo>
                      <a:lnTo>
                        <a:pt x="239759" y="38512"/>
                      </a:lnTo>
                      <a:lnTo>
                        <a:pt x="244642" y="37858"/>
                      </a:lnTo>
                      <a:lnTo>
                        <a:pt x="239951" y="35743"/>
                      </a:lnTo>
                      <a:lnTo>
                        <a:pt x="245073" y="33007"/>
                      </a:lnTo>
                      <a:lnTo>
                        <a:pt x="245352" y="28786"/>
                      </a:lnTo>
                      <a:lnTo>
                        <a:pt x="240422" y="27693"/>
                      </a:lnTo>
                      <a:lnTo>
                        <a:pt x="236432" y="26567"/>
                      </a:lnTo>
                      <a:lnTo>
                        <a:pt x="230894" y="24461"/>
                      </a:lnTo>
                      <a:lnTo>
                        <a:pt x="226546" y="22243"/>
                      </a:lnTo>
                      <a:lnTo>
                        <a:pt x="219923" y="23432"/>
                      </a:lnTo>
                      <a:lnTo>
                        <a:pt x="222357" y="19745"/>
                      </a:lnTo>
                      <a:lnTo>
                        <a:pt x="225389" y="16488"/>
                      </a:lnTo>
                      <a:lnTo>
                        <a:pt x="221144" y="14235"/>
                      </a:lnTo>
                      <a:lnTo>
                        <a:pt x="216867" y="14403"/>
                      </a:lnTo>
                      <a:lnTo>
                        <a:pt x="212742" y="12222"/>
                      </a:lnTo>
                      <a:lnTo>
                        <a:pt x="218663" y="9957"/>
                      </a:lnTo>
                      <a:lnTo>
                        <a:pt x="221424" y="6574"/>
                      </a:lnTo>
                      <a:lnTo>
                        <a:pt x="225221" y="5300"/>
                      </a:lnTo>
                      <a:lnTo>
                        <a:pt x="221344" y="4203"/>
                      </a:lnTo>
                      <a:lnTo>
                        <a:pt x="216756" y="6593"/>
                      </a:lnTo>
                      <a:lnTo>
                        <a:pt x="211514" y="8075"/>
                      </a:lnTo>
                      <a:lnTo>
                        <a:pt x="207420" y="10652"/>
                      </a:lnTo>
                      <a:lnTo>
                        <a:pt x="203486" y="8967"/>
                      </a:lnTo>
                      <a:lnTo>
                        <a:pt x="202266" y="3944"/>
                      </a:lnTo>
                      <a:lnTo>
                        <a:pt x="197063" y="3305"/>
                      </a:lnTo>
                      <a:lnTo>
                        <a:pt x="193449" y="-2"/>
                      </a:lnTo>
                      <a:lnTo>
                        <a:pt x="188342" y="1286"/>
                      </a:lnTo>
                      <a:lnTo>
                        <a:pt x="184305" y="761"/>
                      </a:lnTo>
                      <a:lnTo>
                        <a:pt x="183874" y="4925"/>
                      </a:lnTo>
                      <a:lnTo>
                        <a:pt x="183467" y="9669"/>
                      </a:lnTo>
                      <a:lnTo>
                        <a:pt x="179405" y="10775"/>
                      </a:lnTo>
                      <a:lnTo>
                        <a:pt x="175065" y="11766"/>
                      </a:lnTo>
                      <a:lnTo>
                        <a:pt x="171475" y="9405"/>
                      </a:lnTo>
                      <a:lnTo>
                        <a:pt x="167110" y="9855"/>
                      </a:lnTo>
                      <a:lnTo>
                        <a:pt x="163791" y="12587"/>
                      </a:lnTo>
                      <a:lnTo>
                        <a:pt x="160400" y="15750"/>
                      </a:lnTo>
                      <a:lnTo>
                        <a:pt x="156290" y="15331"/>
                      </a:lnTo>
                      <a:lnTo>
                        <a:pt x="153402" y="12393"/>
                      </a:lnTo>
                      <a:lnTo>
                        <a:pt x="148934" y="10894"/>
                      </a:lnTo>
                      <a:lnTo>
                        <a:pt x="143372" y="10356"/>
                      </a:lnTo>
                      <a:lnTo>
                        <a:pt x="142438" y="14787"/>
                      </a:lnTo>
                      <a:lnTo>
                        <a:pt x="145439" y="18110"/>
                      </a:lnTo>
                      <a:lnTo>
                        <a:pt x="145606" y="22211"/>
                      </a:lnTo>
                      <a:lnTo>
                        <a:pt x="142239" y="19163"/>
                      </a:lnTo>
                      <a:lnTo>
                        <a:pt x="138393" y="16402"/>
                      </a:lnTo>
                      <a:lnTo>
                        <a:pt x="136271" y="12641"/>
                      </a:lnTo>
                      <a:lnTo>
                        <a:pt x="131922" y="11565"/>
                      </a:lnTo>
                      <a:lnTo>
                        <a:pt x="128068" y="9934"/>
                      </a:lnTo>
                      <a:lnTo>
                        <a:pt x="124582" y="12523"/>
                      </a:lnTo>
                      <a:lnTo>
                        <a:pt x="118342" y="13100"/>
                      </a:lnTo>
                      <a:lnTo>
                        <a:pt x="114416" y="16330"/>
                      </a:lnTo>
                      <a:lnTo>
                        <a:pt x="117113" y="20041"/>
                      </a:lnTo>
                      <a:lnTo>
                        <a:pt x="114057" y="22937"/>
                      </a:lnTo>
                      <a:lnTo>
                        <a:pt x="109948" y="22099"/>
                      </a:lnTo>
                      <a:lnTo>
                        <a:pt x="106828" y="18110"/>
                      </a:lnTo>
                      <a:lnTo>
                        <a:pt x="103828" y="14895"/>
                      </a:lnTo>
                      <a:lnTo>
                        <a:pt x="100317" y="11721"/>
                      </a:lnTo>
                      <a:lnTo>
                        <a:pt x="96224" y="12825"/>
                      </a:lnTo>
                      <a:lnTo>
                        <a:pt x="94437" y="16487"/>
                      </a:lnTo>
                      <a:lnTo>
                        <a:pt x="95841" y="21421"/>
                      </a:lnTo>
                      <a:lnTo>
                        <a:pt x="94293" y="26105"/>
                      </a:lnTo>
                      <a:lnTo>
                        <a:pt x="90040" y="26998"/>
                      </a:lnTo>
                      <a:lnTo>
                        <a:pt x="86665" y="24325"/>
                      </a:lnTo>
                      <a:lnTo>
                        <a:pt x="81088" y="26807"/>
                      </a:lnTo>
                      <a:lnTo>
                        <a:pt x="78327" y="30525"/>
                      </a:lnTo>
                      <a:lnTo>
                        <a:pt x="75758" y="34890"/>
                      </a:lnTo>
                      <a:lnTo>
                        <a:pt x="75031" y="39525"/>
                      </a:lnTo>
                      <a:lnTo>
                        <a:pt x="72734" y="35289"/>
                      </a:lnTo>
                      <a:lnTo>
                        <a:pt x="71856" y="30876"/>
                      </a:lnTo>
                      <a:lnTo>
                        <a:pt x="67420" y="31443"/>
                      </a:lnTo>
                      <a:lnTo>
                        <a:pt x="71321" y="29105"/>
                      </a:lnTo>
                      <a:lnTo>
                        <a:pt x="68177" y="25538"/>
                      </a:lnTo>
                      <a:lnTo>
                        <a:pt x="63941" y="25020"/>
                      </a:lnTo>
                      <a:lnTo>
                        <a:pt x="69303" y="24317"/>
                      </a:lnTo>
                      <a:lnTo>
                        <a:pt x="72215" y="21174"/>
                      </a:lnTo>
                      <a:lnTo>
                        <a:pt x="73962" y="17527"/>
                      </a:lnTo>
                      <a:lnTo>
                        <a:pt x="69893" y="16709"/>
                      </a:lnTo>
                      <a:lnTo>
                        <a:pt x="73699" y="15370"/>
                      </a:lnTo>
                      <a:lnTo>
                        <a:pt x="69207" y="14912"/>
                      </a:lnTo>
                      <a:lnTo>
                        <a:pt x="65026" y="13822"/>
                      </a:lnTo>
                      <a:lnTo>
                        <a:pt x="63510" y="10083"/>
                      </a:lnTo>
                      <a:lnTo>
                        <a:pt x="59536" y="9411"/>
                      </a:lnTo>
                      <a:lnTo>
                        <a:pt x="54956" y="7856"/>
                      </a:lnTo>
                      <a:lnTo>
                        <a:pt x="52180" y="4018"/>
                      </a:lnTo>
                      <a:lnTo>
                        <a:pt x="47823" y="1939"/>
                      </a:lnTo>
                      <a:lnTo>
                        <a:pt x="42772" y="2509"/>
                      </a:lnTo>
                      <a:lnTo>
                        <a:pt x="37570" y="2753"/>
                      </a:lnTo>
                      <a:lnTo>
                        <a:pt x="33253" y="5018"/>
                      </a:lnTo>
                      <a:lnTo>
                        <a:pt x="38048" y="6771"/>
                      </a:lnTo>
                      <a:lnTo>
                        <a:pt x="41974" y="5208"/>
                      </a:lnTo>
                      <a:lnTo>
                        <a:pt x="46419" y="4819"/>
                      </a:lnTo>
                      <a:lnTo>
                        <a:pt x="50568" y="7439"/>
                      </a:lnTo>
                      <a:lnTo>
                        <a:pt x="46674" y="8992"/>
                      </a:lnTo>
                      <a:lnTo>
                        <a:pt x="42709" y="7795"/>
                      </a:lnTo>
                      <a:lnTo>
                        <a:pt x="37466" y="8726"/>
                      </a:lnTo>
                      <a:lnTo>
                        <a:pt x="41559" y="11414"/>
                      </a:lnTo>
                      <a:lnTo>
                        <a:pt x="45685" y="12354"/>
                      </a:lnTo>
                      <a:lnTo>
                        <a:pt x="50073" y="12653"/>
                      </a:lnTo>
                      <a:lnTo>
                        <a:pt x="49411" y="17543"/>
                      </a:lnTo>
                      <a:lnTo>
                        <a:pt x="45836" y="20950"/>
                      </a:lnTo>
                      <a:lnTo>
                        <a:pt x="47807" y="17320"/>
                      </a:lnTo>
                      <a:lnTo>
                        <a:pt x="43650" y="19211"/>
                      </a:lnTo>
                      <a:lnTo>
                        <a:pt x="44192" y="14920"/>
                      </a:lnTo>
                      <a:lnTo>
                        <a:pt x="40235" y="16769"/>
                      </a:lnTo>
                      <a:lnTo>
                        <a:pt x="35671" y="17942"/>
                      </a:lnTo>
                      <a:lnTo>
                        <a:pt x="38751" y="15181"/>
                      </a:lnTo>
                      <a:lnTo>
                        <a:pt x="34474" y="16129"/>
                      </a:lnTo>
                      <a:lnTo>
                        <a:pt x="32878" y="11250"/>
                      </a:lnTo>
                      <a:lnTo>
                        <a:pt x="28697" y="9843"/>
                      </a:lnTo>
                      <a:lnTo>
                        <a:pt x="24548" y="10156"/>
                      </a:lnTo>
                      <a:lnTo>
                        <a:pt x="27875" y="12975"/>
                      </a:lnTo>
                      <a:lnTo>
                        <a:pt x="23934" y="11519"/>
                      </a:lnTo>
                      <a:lnTo>
                        <a:pt x="26487" y="14699"/>
                      </a:lnTo>
                      <a:lnTo>
                        <a:pt x="20614" y="13559"/>
                      </a:lnTo>
                      <a:lnTo>
                        <a:pt x="21484" y="17479"/>
                      </a:lnTo>
                      <a:lnTo>
                        <a:pt x="27404" y="19187"/>
                      </a:lnTo>
                      <a:lnTo>
                        <a:pt x="21580" y="19011"/>
                      </a:lnTo>
                      <a:lnTo>
                        <a:pt x="17311" y="17583"/>
                      </a:lnTo>
                      <a:lnTo>
                        <a:pt x="18013" y="21604"/>
                      </a:lnTo>
                      <a:lnTo>
                        <a:pt x="22306" y="22418"/>
                      </a:lnTo>
                      <a:lnTo>
                        <a:pt x="27796" y="22179"/>
                      </a:lnTo>
                      <a:lnTo>
                        <a:pt x="23112" y="23200"/>
                      </a:lnTo>
                      <a:lnTo>
                        <a:pt x="27293" y="24573"/>
                      </a:lnTo>
                      <a:lnTo>
                        <a:pt x="22849" y="25610"/>
                      </a:lnTo>
                      <a:lnTo>
                        <a:pt x="16130" y="22873"/>
                      </a:lnTo>
                      <a:lnTo>
                        <a:pt x="10042" y="20902"/>
                      </a:lnTo>
                      <a:lnTo>
                        <a:pt x="13058" y="25315"/>
                      </a:lnTo>
                      <a:lnTo>
                        <a:pt x="9029" y="25466"/>
                      </a:lnTo>
                      <a:lnTo>
                        <a:pt x="12491" y="28060"/>
                      </a:lnTo>
                      <a:lnTo>
                        <a:pt x="8526" y="27365"/>
                      </a:lnTo>
                      <a:lnTo>
                        <a:pt x="3499" y="25706"/>
                      </a:lnTo>
                      <a:lnTo>
                        <a:pt x="124" y="28506"/>
                      </a:lnTo>
                      <a:lnTo>
                        <a:pt x="4257" y="29623"/>
                      </a:lnTo>
                      <a:lnTo>
                        <a:pt x="9875" y="31092"/>
                      </a:lnTo>
                      <a:lnTo>
                        <a:pt x="15947" y="32105"/>
                      </a:lnTo>
                      <a:lnTo>
                        <a:pt x="22218" y="30222"/>
                      </a:lnTo>
                      <a:lnTo>
                        <a:pt x="27716" y="30126"/>
                      </a:lnTo>
                      <a:lnTo>
                        <a:pt x="31418" y="28371"/>
                      </a:lnTo>
                      <a:lnTo>
                        <a:pt x="36956" y="27046"/>
                      </a:lnTo>
                      <a:lnTo>
                        <a:pt x="41144" y="26065"/>
                      </a:lnTo>
                      <a:lnTo>
                        <a:pt x="44975" y="28036"/>
                      </a:lnTo>
                      <a:lnTo>
                        <a:pt x="49331" y="27597"/>
                      </a:lnTo>
                      <a:lnTo>
                        <a:pt x="53855" y="26751"/>
                      </a:lnTo>
                      <a:lnTo>
                        <a:pt x="47344" y="29655"/>
                      </a:lnTo>
                      <a:lnTo>
                        <a:pt x="50863" y="31642"/>
                      </a:lnTo>
                      <a:lnTo>
                        <a:pt x="53927" y="29073"/>
                      </a:lnTo>
                      <a:lnTo>
                        <a:pt x="57980" y="31052"/>
                      </a:lnTo>
                      <a:lnTo>
                        <a:pt x="62138" y="30964"/>
                      </a:lnTo>
                      <a:lnTo>
                        <a:pt x="57917" y="32233"/>
                      </a:lnTo>
                      <a:lnTo>
                        <a:pt x="51884" y="34259"/>
                      </a:lnTo>
                      <a:lnTo>
                        <a:pt x="46347" y="35807"/>
                      </a:lnTo>
                      <a:lnTo>
                        <a:pt x="42493" y="38241"/>
                      </a:lnTo>
                      <a:lnTo>
                        <a:pt x="48070" y="40547"/>
                      </a:lnTo>
                      <a:lnTo>
                        <a:pt x="53153" y="40930"/>
                      </a:lnTo>
                      <a:lnTo>
                        <a:pt x="56967" y="39597"/>
                      </a:lnTo>
                      <a:lnTo>
                        <a:pt x="53233" y="43419"/>
                      </a:lnTo>
                      <a:lnTo>
                        <a:pt x="47879" y="43172"/>
                      </a:lnTo>
                      <a:lnTo>
                        <a:pt x="43346" y="42709"/>
                      </a:lnTo>
                      <a:lnTo>
                        <a:pt x="39389" y="43212"/>
                      </a:lnTo>
                      <a:lnTo>
                        <a:pt x="33501" y="43331"/>
                      </a:lnTo>
                      <a:lnTo>
                        <a:pt x="29543" y="44050"/>
                      </a:lnTo>
                      <a:lnTo>
                        <a:pt x="25904" y="45797"/>
                      </a:lnTo>
                      <a:lnTo>
                        <a:pt x="21636" y="45007"/>
                      </a:lnTo>
                      <a:lnTo>
                        <a:pt x="16976" y="46778"/>
                      </a:lnTo>
                      <a:lnTo>
                        <a:pt x="11327" y="46866"/>
                      </a:lnTo>
                      <a:lnTo>
                        <a:pt x="6627" y="47744"/>
                      </a:lnTo>
                      <a:lnTo>
                        <a:pt x="7537" y="51749"/>
                      </a:lnTo>
                      <a:lnTo>
                        <a:pt x="12667" y="51909"/>
                      </a:lnTo>
                      <a:lnTo>
                        <a:pt x="17654" y="50074"/>
                      </a:lnTo>
                      <a:lnTo>
                        <a:pt x="22936" y="49396"/>
                      </a:lnTo>
                      <a:lnTo>
                        <a:pt x="28227" y="50329"/>
                      </a:lnTo>
                      <a:lnTo>
                        <a:pt x="32240" y="50185"/>
                      </a:lnTo>
                      <a:lnTo>
                        <a:pt x="36668" y="50138"/>
                      </a:lnTo>
                      <a:lnTo>
                        <a:pt x="41216" y="49842"/>
                      </a:lnTo>
                      <a:lnTo>
                        <a:pt x="41544" y="54135"/>
                      </a:lnTo>
                      <a:lnTo>
                        <a:pt x="45230" y="57367"/>
                      </a:lnTo>
                      <a:lnTo>
                        <a:pt x="48182" y="60080"/>
                      </a:lnTo>
                      <a:lnTo>
                        <a:pt x="52570" y="57686"/>
                      </a:lnTo>
                      <a:lnTo>
                        <a:pt x="48773" y="62122"/>
                      </a:lnTo>
                      <a:lnTo>
                        <a:pt x="53919" y="64093"/>
                      </a:lnTo>
                      <a:lnTo>
                        <a:pt x="57908" y="62178"/>
                      </a:lnTo>
                      <a:lnTo>
                        <a:pt x="62440" y="62354"/>
                      </a:lnTo>
                      <a:lnTo>
                        <a:pt x="56919" y="63614"/>
                      </a:lnTo>
                      <a:lnTo>
                        <a:pt x="52914" y="65593"/>
                      </a:lnTo>
                      <a:lnTo>
                        <a:pt x="53831" y="69583"/>
                      </a:lnTo>
                      <a:lnTo>
                        <a:pt x="49123" y="69798"/>
                      </a:lnTo>
                      <a:lnTo>
                        <a:pt x="46363" y="72870"/>
                      </a:lnTo>
                      <a:lnTo>
                        <a:pt x="41711" y="73413"/>
                      </a:lnTo>
                      <a:lnTo>
                        <a:pt x="35958" y="75032"/>
                      </a:lnTo>
                      <a:lnTo>
                        <a:pt x="33117" y="72048"/>
                      </a:lnTo>
                      <a:lnTo>
                        <a:pt x="30078" y="75192"/>
                      </a:lnTo>
                      <a:lnTo>
                        <a:pt x="29703" y="79652"/>
                      </a:lnTo>
                      <a:lnTo>
                        <a:pt x="33900" y="80075"/>
                      </a:lnTo>
                      <a:lnTo>
                        <a:pt x="38942" y="78695"/>
                      </a:lnTo>
                      <a:lnTo>
                        <a:pt x="43738" y="79269"/>
                      </a:lnTo>
                      <a:lnTo>
                        <a:pt x="48748" y="79253"/>
                      </a:lnTo>
                      <a:lnTo>
                        <a:pt x="54166" y="79628"/>
                      </a:lnTo>
                      <a:lnTo>
                        <a:pt x="59672" y="78966"/>
                      </a:lnTo>
                      <a:lnTo>
                        <a:pt x="65377" y="78024"/>
                      </a:lnTo>
                      <a:lnTo>
                        <a:pt x="71209" y="79876"/>
                      </a:lnTo>
                      <a:lnTo>
                        <a:pt x="75359" y="81607"/>
                      </a:lnTo>
                      <a:lnTo>
                        <a:pt x="78981" y="83442"/>
                      </a:lnTo>
                      <a:lnTo>
                        <a:pt x="82987" y="85852"/>
                      </a:lnTo>
                      <a:lnTo>
                        <a:pt x="87000" y="88214"/>
                      </a:lnTo>
                      <a:lnTo>
                        <a:pt x="92083" y="88325"/>
                      </a:lnTo>
                      <a:lnTo>
                        <a:pt x="98825" y="88964"/>
                      </a:lnTo>
                      <a:lnTo>
                        <a:pt x="104913" y="90663"/>
                      </a:lnTo>
                      <a:lnTo>
                        <a:pt x="111336" y="92459"/>
                      </a:lnTo>
                      <a:lnTo>
                        <a:pt x="120680" y="9260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A58106F5-623C-4174-9A7E-C8C1525B5E24}"/>
                    </a:ext>
                  </a:extLst>
                </p:cNvPr>
                <p:cNvSpPr/>
                <p:nvPr/>
              </p:nvSpPr>
              <p:spPr>
                <a:xfrm>
                  <a:off x="8996023" y="3400021"/>
                  <a:ext cx="1379507" cy="565579"/>
                </a:xfrm>
                <a:custGeom>
                  <a:avLst/>
                  <a:gdLst>
                    <a:gd name="connsiteX0" fmla="*/ 2470 w 1379507"/>
                    <a:gd name="connsiteY0" fmla="*/ 4235 h 565579"/>
                    <a:gd name="connsiteX1" fmla="*/ 2398 w 1379507"/>
                    <a:gd name="connsiteY1" fmla="*/ -2 h 565579"/>
                    <a:gd name="connsiteX2" fmla="*/ 930 w 1379507"/>
                    <a:gd name="connsiteY2" fmla="*/ 3708 h 565579"/>
                    <a:gd name="connsiteX3" fmla="*/ 39333 w 1379507"/>
                    <a:gd name="connsiteY3" fmla="*/ 119891 h 565579"/>
                    <a:gd name="connsiteX4" fmla="*/ 38407 w 1379507"/>
                    <a:gd name="connsiteY4" fmla="*/ 113731 h 565579"/>
                    <a:gd name="connsiteX5" fmla="*/ 33620 w 1379507"/>
                    <a:gd name="connsiteY5" fmla="*/ 111210 h 565579"/>
                    <a:gd name="connsiteX6" fmla="*/ 29239 w 1379507"/>
                    <a:gd name="connsiteY6" fmla="*/ 109574 h 565579"/>
                    <a:gd name="connsiteX7" fmla="*/ 25338 w 1379507"/>
                    <a:gd name="connsiteY7" fmla="*/ 104388 h 565579"/>
                    <a:gd name="connsiteX8" fmla="*/ 21787 w 1379507"/>
                    <a:gd name="connsiteY8" fmla="*/ 102417 h 565579"/>
                    <a:gd name="connsiteX9" fmla="*/ 17438 w 1379507"/>
                    <a:gd name="connsiteY9" fmla="*/ 103622 h 565579"/>
                    <a:gd name="connsiteX10" fmla="*/ 19657 w 1379507"/>
                    <a:gd name="connsiteY10" fmla="*/ 109447 h 565579"/>
                    <a:gd name="connsiteX11" fmla="*/ 24691 w 1379507"/>
                    <a:gd name="connsiteY11" fmla="*/ 111785 h 565579"/>
                    <a:gd name="connsiteX12" fmla="*/ 33022 w 1379507"/>
                    <a:gd name="connsiteY12" fmla="*/ 116069 h 565579"/>
                    <a:gd name="connsiteX13" fmla="*/ 35990 w 1379507"/>
                    <a:gd name="connsiteY13" fmla="*/ 119133 h 565579"/>
                    <a:gd name="connsiteX14" fmla="*/ 66757 w 1379507"/>
                    <a:gd name="connsiteY14" fmla="*/ 128940 h 565579"/>
                    <a:gd name="connsiteX15" fmla="*/ 65800 w 1379507"/>
                    <a:gd name="connsiteY15" fmla="*/ 125030 h 565579"/>
                    <a:gd name="connsiteX16" fmla="*/ 61802 w 1379507"/>
                    <a:gd name="connsiteY16" fmla="*/ 123075 h 565579"/>
                    <a:gd name="connsiteX17" fmla="*/ 65800 w 1379507"/>
                    <a:gd name="connsiteY17" fmla="*/ 128796 h 565579"/>
                    <a:gd name="connsiteX18" fmla="*/ 82540 w 1379507"/>
                    <a:gd name="connsiteY18" fmla="*/ 179830 h 565579"/>
                    <a:gd name="connsiteX19" fmla="*/ 84431 w 1379507"/>
                    <a:gd name="connsiteY19" fmla="*/ 172330 h 565579"/>
                    <a:gd name="connsiteX20" fmla="*/ 84718 w 1379507"/>
                    <a:gd name="connsiteY20" fmla="*/ 168013 h 565579"/>
                    <a:gd name="connsiteX21" fmla="*/ 84407 w 1379507"/>
                    <a:gd name="connsiteY21" fmla="*/ 162731 h 565579"/>
                    <a:gd name="connsiteX22" fmla="*/ 81527 w 1379507"/>
                    <a:gd name="connsiteY22" fmla="*/ 159579 h 565579"/>
                    <a:gd name="connsiteX23" fmla="*/ 73388 w 1379507"/>
                    <a:gd name="connsiteY23" fmla="*/ 151305 h 565579"/>
                    <a:gd name="connsiteX24" fmla="*/ 70308 w 1379507"/>
                    <a:gd name="connsiteY24" fmla="*/ 148616 h 565579"/>
                    <a:gd name="connsiteX25" fmla="*/ 65552 w 1379507"/>
                    <a:gd name="connsiteY25" fmla="*/ 150244 h 565579"/>
                    <a:gd name="connsiteX26" fmla="*/ 61172 w 1379507"/>
                    <a:gd name="connsiteY26" fmla="*/ 149869 h 565579"/>
                    <a:gd name="connsiteX27" fmla="*/ 65137 w 1379507"/>
                    <a:gd name="connsiteY27" fmla="*/ 156380 h 565579"/>
                    <a:gd name="connsiteX28" fmla="*/ 68911 w 1379507"/>
                    <a:gd name="connsiteY28" fmla="*/ 163114 h 565579"/>
                    <a:gd name="connsiteX29" fmla="*/ 71959 w 1379507"/>
                    <a:gd name="connsiteY29" fmla="*/ 166521 h 565579"/>
                    <a:gd name="connsiteX30" fmla="*/ 75685 w 1379507"/>
                    <a:gd name="connsiteY30" fmla="*/ 169928 h 565579"/>
                    <a:gd name="connsiteX31" fmla="*/ 78694 w 1379507"/>
                    <a:gd name="connsiteY31" fmla="*/ 177524 h 565579"/>
                    <a:gd name="connsiteX32" fmla="*/ 82540 w 1379507"/>
                    <a:gd name="connsiteY32" fmla="*/ 179830 h 565579"/>
                    <a:gd name="connsiteX33" fmla="*/ 103812 w 1379507"/>
                    <a:gd name="connsiteY33" fmla="*/ 143749 h 565579"/>
                    <a:gd name="connsiteX34" fmla="*/ 100804 w 1379507"/>
                    <a:gd name="connsiteY34" fmla="*/ 140908 h 565579"/>
                    <a:gd name="connsiteX35" fmla="*/ 103812 w 1379507"/>
                    <a:gd name="connsiteY35" fmla="*/ 143749 h 565579"/>
                    <a:gd name="connsiteX36" fmla="*/ 170373 w 1379507"/>
                    <a:gd name="connsiteY36" fmla="*/ 126841 h 565579"/>
                    <a:gd name="connsiteX37" fmla="*/ 169272 w 1379507"/>
                    <a:gd name="connsiteY37" fmla="*/ 122405 h 565579"/>
                    <a:gd name="connsiteX38" fmla="*/ 170373 w 1379507"/>
                    <a:gd name="connsiteY38" fmla="*/ 126841 h 565579"/>
                    <a:gd name="connsiteX39" fmla="*/ 110833 w 1379507"/>
                    <a:gd name="connsiteY39" fmla="*/ 195700 h 565579"/>
                    <a:gd name="connsiteX40" fmla="*/ 105216 w 1379507"/>
                    <a:gd name="connsiteY40" fmla="*/ 192285 h 565579"/>
                    <a:gd name="connsiteX41" fmla="*/ 110833 w 1379507"/>
                    <a:gd name="connsiteY41" fmla="*/ 195700 h 565579"/>
                    <a:gd name="connsiteX42" fmla="*/ 318417 w 1379507"/>
                    <a:gd name="connsiteY42" fmla="*/ 103494 h 565579"/>
                    <a:gd name="connsiteX43" fmla="*/ 321369 w 1379507"/>
                    <a:gd name="connsiteY43" fmla="*/ 98348 h 565579"/>
                    <a:gd name="connsiteX44" fmla="*/ 317619 w 1379507"/>
                    <a:gd name="connsiteY44" fmla="*/ 96138 h 565579"/>
                    <a:gd name="connsiteX45" fmla="*/ 317379 w 1379507"/>
                    <a:gd name="connsiteY45" fmla="*/ 102385 h 565579"/>
                    <a:gd name="connsiteX46" fmla="*/ 334853 w 1379507"/>
                    <a:gd name="connsiteY46" fmla="*/ 89762 h 565579"/>
                    <a:gd name="connsiteX47" fmla="*/ 335412 w 1379507"/>
                    <a:gd name="connsiteY47" fmla="*/ 85031 h 565579"/>
                    <a:gd name="connsiteX48" fmla="*/ 333098 w 1379507"/>
                    <a:gd name="connsiteY48" fmla="*/ 88606 h 565579"/>
                    <a:gd name="connsiteX49" fmla="*/ 334694 w 1379507"/>
                    <a:gd name="connsiteY49" fmla="*/ 94725 h 565579"/>
                    <a:gd name="connsiteX50" fmla="*/ 332220 w 1379507"/>
                    <a:gd name="connsiteY50" fmla="*/ 89539 h 565579"/>
                    <a:gd name="connsiteX51" fmla="*/ 333497 w 1379507"/>
                    <a:gd name="connsiteY51" fmla="*/ 94063 h 565579"/>
                    <a:gd name="connsiteX52" fmla="*/ 195842 w 1379507"/>
                    <a:gd name="connsiteY52" fmla="*/ 141315 h 565579"/>
                    <a:gd name="connsiteX53" fmla="*/ 199169 w 1379507"/>
                    <a:gd name="connsiteY53" fmla="*/ 138842 h 565579"/>
                    <a:gd name="connsiteX54" fmla="*/ 200350 w 1379507"/>
                    <a:gd name="connsiteY54" fmla="*/ 131485 h 565579"/>
                    <a:gd name="connsiteX55" fmla="*/ 198044 w 1379507"/>
                    <a:gd name="connsiteY55" fmla="*/ 127631 h 565579"/>
                    <a:gd name="connsiteX56" fmla="*/ 192523 w 1379507"/>
                    <a:gd name="connsiteY56" fmla="*/ 129801 h 565579"/>
                    <a:gd name="connsiteX57" fmla="*/ 188573 w 1379507"/>
                    <a:gd name="connsiteY57" fmla="*/ 134046 h 565579"/>
                    <a:gd name="connsiteX58" fmla="*/ 190911 w 1379507"/>
                    <a:gd name="connsiteY58" fmla="*/ 140142 h 565579"/>
                    <a:gd name="connsiteX59" fmla="*/ 195842 w 1379507"/>
                    <a:gd name="connsiteY59" fmla="*/ 141315 h 565579"/>
                    <a:gd name="connsiteX60" fmla="*/ 222596 w 1379507"/>
                    <a:gd name="connsiteY60" fmla="*/ 155997 h 565579"/>
                    <a:gd name="connsiteX61" fmla="*/ 222413 w 1379507"/>
                    <a:gd name="connsiteY61" fmla="*/ 148736 h 565579"/>
                    <a:gd name="connsiteX62" fmla="*/ 212367 w 1379507"/>
                    <a:gd name="connsiteY62" fmla="*/ 145217 h 565579"/>
                    <a:gd name="connsiteX63" fmla="*/ 207707 w 1379507"/>
                    <a:gd name="connsiteY63" fmla="*/ 144132 h 565579"/>
                    <a:gd name="connsiteX64" fmla="*/ 211378 w 1379507"/>
                    <a:gd name="connsiteY64" fmla="*/ 149222 h 565579"/>
                    <a:gd name="connsiteX65" fmla="*/ 215981 w 1379507"/>
                    <a:gd name="connsiteY65" fmla="*/ 149893 h 565579"/>
                    <a:gd name="connsiteX66" fmla="*/ 222596 w 1379507"/>
                    <a:gd name="connsiteY66" fmla="*/ 155997 h 565579"/>
                    <a:gd name="connsiteX67" fmla="*/ 219763 w 1379507"/>
                    <a:gd name="connsiteY67" fmla="*/ 167407 h 565579"/>
                    <a:gd name="connsiteX68" fmla="*/ 221016 w 1379507"/>
                    <a:gd name="connsiteY68" fmla="*/ 162069 h 565579"/>
                    <a:gd name="connsiteX69" fmla="*/ 222309 w 1379507"/>
                    <a:gd name="connsiteY69" fmla="*/ 157824 h 565579"/>
                    <a:gd name="connsiteX70" fmla="*/ 218933 w 1379507"/>
                    <a:gd name="connsiteY70" fmla="*/ 153619 h 565579"/>
                    <a:gd name="connsiteX71" fmla="*/ 215742 w 1379507"/>
                    <a:gd name="connsiteY71" fmla="*/ 150443 h 565579"/>
                    <a:gd name="connsiteX72" fmla="*/ 213851 w 1379507"/>
                    <a:gd name="connsiteY72" fmla="*/ 155071 h 565579"/>
                    <a:gd name="connsiteX73" fmla="*/ 214952 w 1379507"/>
                    <a:gd name="connsiteY73" fmla="*/ 161079 h 565579"/>
                    <a:gd name="connsiteX74" fmla="*/ 219763 w 1379507"/>
                    <a:gd name="connsiteY74" fmla="*/ 167407 h 565579"/>
                    <a:gd name="connsiteX75" fmla="*/ 222979 w 1379507"/>
                    <a:gd name="connsiteY75" fmla="*/ 166321 h 565579"/>
                    <a:gd name="connsiteX76" fmla="*/ 226315 w 1379507"/>
                    <a:gd name="connsiteY76" fmla="*/ 162946 h 565579"/>
                    <a:gd name="connsiteX77" fmla="*/ 222404 w 1379507"/>
                    <a:gd name="connsiteY77" fmla="*/ 160313 h 565579"/>
                    <a:gd name="connsiteX78" fmla="*/ 222979 w 1379507"/>
                    <a:gd name="connsiteY78" fmla="*/ 166321 h 565579"/>
                    <a:gd name="connsiteX79" fmla="*/ 241187 w 1379507"/>
                    <a:gd name="connsiteY79" fmla="*/ 170271 h 565579"/>
                    <a:gd name="connsiteX80" fmla="*/ 240078 w 1379507"/>
                    <a:gd name="connsiteY80" fmla="*/ 164502 h 565579"/>
                    <a:gd name="connsiteX81" fmla="*/ 237277 w 1379507"/>
                    <a:gd name="connsiteY81" fmla="*/ 161414 h 565579"/>
                    <a:gd name="connsiteX82" fmla="*/ 229865 w 1379507"/>
                    <a:gd name="connsiteY82" fmla="*/ 159372 h 565579"/>
                    <a:gd name="connsiteX83" fmla="*/ 226665 w 1379507"/>
                    <a:gd name="connsiteY83" fmla="*/ 164032 h 565579"/>
                    <a:gd name="connsiteX84" fmla="*/ 232251 w 1379507"/>
                    <a:gd name="connsiteY84" fmla="*/ 163257 h 565579"/>
                    <a:gd name="connsiteX85" fmla="*/ 241187 w 1379507"/>
                    <a:gd name="connsiteY85" fmla="*/ 170271 h 565579"/>
                    <a:gd name="connsiteX86" fmla="*/ 238873 w 1379507"/>
                    <a:gd name="connsiteY86" fmla="*/ 175051 h 565579"/>
                    <a:gd name="connsiteX87" fmla="*/ 239536 w 1379507"/>
                    <a:gd name="connsiteY87" fmla="*/ 170407 h 565579"/>
                    <a:gd name="connsiteX88" fmla="*/ 234405 w 1379507"/>
                    <a:gd name="connsiteY88" fmla="*/ 166130 h 565579"/>
                    <a:gd name="connsiteX89" fmla="*/ 230727 w 1379507"/>
                    <a:gd name="connsiteY89" fmla="*/ 164191 h 565579"/>
                    <a:gd name="connsiteX90" fmla="*/ 225851 w 1379507"/>
                    <a:gd name="connsiteY90" fmla="*/ 164566 h 565579"/>
                    <a:gd name="connsiteX91" fmla="*/ 221224 w 1379507"/>
                    <a:gd name="connsiteY91" fmla="*/ 166665 h 565579"/>
                    <a:gd name="connsiteX92" fmla="*/ 225572 w 1379507"/>
                    <a:gd name="connsiteY92" fmla="*/ 172346 h 565579"/>
                    <a:gd name="connsiteX93" fmla="*/ 233982 w 1379507"/>
                    <a:gd name="connsiteY93" fmla="*/ 171444 h 565579"/>
                    <a:gd name="connsiteX94" fmla="*/ 238873 w 1379507"/>
                    <a:gd name="connsiteY94" fmla="*/ 175051 h 565579"/>
                    <a:gd name="connsiteX95" fmla="*/ 251145 w 1379507"/>
                    <a:gd name="connsiteY95" fmla="*/ 164901 h 565579"/>
                    <a:gd name="connsiteX96" fmla="*/ 249613 w 1379507"/>
                    <a:gd name="connsiteY96" fmla="*/ 160465 h 565579"/>
                    <a:gd name="connsiteX97" fmla="*/ 251145 w 1379507"/>
                    <a:gd name="connsiteY97" fmla="*/ 164901 h 565579"/>
                    <a:gd name="connsiteX98" fmla="*/ 254018 w 1379507"/>
                    <a:gd name="connsiteY98" fmla="*/ 172346 h 565579"/>
                    <a:gd name="connsiteX99" fmla="*/ 250483 w 1379507"/>
                    <a:gd name="connsiteY99" fmla="*/ 168364 h 565579"/>
                    <a:gd name="connsiteX100" fmla="*/ 254018 w 1379507"/>
                    <a:gd name="connsiteY100" fmla="*/ 172346 h 565579"/>
                    <a:gd name="connsiteX101" fmla="*/ 252031 w 1379507"/>
                    <a:gd name="connsiteY101" fmla="*/ 176694 h 565579"/>
                    <a:gd name="connsiteX102" fmla="*/ 253627 w 1379507"/>
                    <a:gd name="connsiteY102" fmla="*/ 172721 h 565579"/>
                    <a:gd name="connsiteX103" fmla="*/ 250483 w 1379507"/>
                    <a:gd name="connsiteY103" fmla="*/ 169641 h 565579"/>
                    <a:gd name="connsiteX104" fmla="*/ 250331 w 1379507"/>
                    <a:gd name="connsiteY104" fmla="*/ 176279 h 565579"/>
                    <a:gd name="connsiteX105" fmla="*/ 264765 w 1379507"/>
                    <a:gd name="connsiteY105" fmla="*/ 171308 h 565579"/>
                    <a:gd name="connsiteX106" fmla="*/ 262483 w 1379507"/>
                    <a:gd name="connsiteY106" fmla="*/ 167869 h 565579"/>
                    <a:gd name="connsiteX107" fmla="*/ 264765 w 1379507"/>
                    <a:gd name="connsiteY107" fmla="*/ 171308 h 565579"/>
                    <a:gd name="connsiteX108" fmla="*/ 266361 w 1379507"/>
                    <a:gd name="connsiteY108" fmla="*/ 167510 h 565579"/>
                    <a:gd name="connsiteX109" fmla="*/ 263648 w 1379507"/>
                    <a:gd name="connsiteY109" fmla="*/ 163361 h 565579"/>
                    <a:gd name="connsiteX110" fmla="*/ 266361 w 1379507"/>
                    <a:gd name="connsiteY110" fmla="*/ 167510 h 565579"/>
                    <a:gd name="connsiteX111" fmla="*/ 263337 w 1379507"/>
                    <a:gd name="connsiteY111" fmla="*/ 172210 h 565579"/>
                    <a:gd name="connsiteX112" fmla="*/ 259898 w 1379507"/>
                    <a:gd name="connsiteY112" fmla="*/ 168460 h 565579"/>
                    <a:gd name="connsiteX113" fmla="*/ 263337 w 1379507"/>
                    <a:gd name="connsiteY113" fmla="*/ 172210 h 565579"/>
                    <a:gd name="connsiteX114" fmla="*/ 243517 w 1379507"/>
                    <a:gd name="connsiteY114" fmla="*/ 181338 h 565579"/>
                    <a:gd name="connsiteX115" fmla="*/ 247411 w 1379507"/>
                    <a:gd name="connsiteY115" fmla="*/ 179391 h 565579"/>
                    <a:gd name="connsiteX116" fmla="*/ 245200 w 1379507"/>
                    <a:gd name="connsiteY116" fmla="*/ 174644 h 565579"/>
                    <a:gd name="connsiteX117" fmla="*/ 242504 w 1379507"/>
                    <a:gd name="connsiteY117" fmla="*/ 178920 h 565579"/>
                    <a:gd name="connsiteX118" fmla="*/ 286085 w 1379507"/>
                    <a:gd name="connsiteY118" fmla="*/ 170878 h 565579"/>
                    <a:gd name="connsiteX119" fmla="*/ 287179 w 1379507"/>
                    <a:gd name="connsiteY119" fmla="*/ 164997 h 565579"/>
                    <a:gd name="connsiteX120" fmla="*/ 286987 w 1379507"/>
                    <a:gd name="connsiteY120" fmla="*/ 160784 h 565579"/>
                    <a:gd name="connsiteX121" fmla="*/ 285519 w 1379507"/>
                    <a:gd name="connsiteY121" fmla="*/ 156978 h 565579"/>
                    <a:gd name="connsiteX122" fmla="*/ 280109 w 1379507"/>
                    <a:gd name="connsiteY122" fmla="*/ 157736 h 565579"/>
                    <a:gd name="connsiteX123" fmla="*/ 275266 w 1379507"/>
                    <a:gd name="connsiteY123" fmla="*/ 160457 h 565579"/>
                    <a:gd name="connsiteX124" fmla="*/ 278050 w 1379507"/>
                    <a:gd name="connsiteY124" fmla="*/ 164670 h 565579"/>
                    <a:gd name="connsiteX125" fmla="*/ 281713 w 1379507"/>
                    <a:gd name="connsiteY125" fmla="*/ 162659 h 565579"/>
                    <a:gd name="connsiteX126" fmla="*/ 281378 w 1379507"/>
                    <a:gd name="connsiteY126" fmla="*/ 167646 h 565579"/>
                    <a:gd name="connsiteX127" fmla="*/ 286085 w 1379507"/>
                    <a:gd name="connsiteY127" fmla="*/ 170878 h 565579"/>
                    <a:gd name="connsiteX128" fmla="*/ 269122 w 1379507"/>
                    <a:gd name="connsiteY128" fmla="*/ 165165 h 565579"/>
                    <a:gd name="connsiteX129" fmla="*/ 272122 w 1379507"/>
                    <a:gd name="connsiteY129" fmla="*/ 158829 h 565579"/>
                    <a:gd name="connsiteX130" fmla="*/ 267654 w 1379507"/>
                    <a:gd name="connsiteY130" fmla="*/ 159819 h 565579"/>
                    <a:gd name="connsiteX131" fmla="*/ 266329 w 1379507"/>
                    <a:gd name="connsiteY131" fmla="*/ 164231 h 565579"/>
                    <a:gd name="connsiteX132" fmla="*/ 273343 w 1379507"/>
                    <a:gd name="connsiteY132" fmla="*/ 171668 h 565579"/>
                    <a:gd name="connsiteX133" fmla="*/ 271715 w 1379507"/>
                    <a:gd name="connsiteY133" fmla="*/ 165755 h 565579"/>
                    <a:gd name="connsiteX134" fmla="*/ 273343 w 1379507"/>
                    <a:gd name="connsiteY134" fmla="*/ 171668 h 565579"/>
                    <a:gd name="connsiteX135" fmla="*/ 277037 w 1379507"/>
                    <a:gd name="connsiteY135" fmla="*/ 177468 h 565579"/>
                    <a:gd name="connsiteX136" fmla="*/ 274659 w 1379507"/>
                    <a:gd name="connsiteY136" fmla="*/ 173989 h 565579"/>
                    <a:gd name="connsiteX137" fmla="*/ 277037 w 1379507"/>
                    <a:gd name="connsiteY137" fmla="*/ 177468 h 565579"/>
                    <a:gd name="connsiteX138" fmla="*/ 290051 w 1379507"/>
                    <a:gd name="connsiteY138" fmla="*/ 197496 h 565579"/>
                    <a:gd name="connsiteX139" fmla="*/ 286261 w 1379507"/>
                    <a:gd name="connsiteY139" fmla="*/ 192182 h 565579"/>
                    <a:gd name="connsiteX140" fmla="*/ 290051 w 1379507"/>
                    <a:gd name="connsiteY140" fmla="*/ 197496 h 565579"/>
                    <a:gd name="connsiteX141" fmla="*/ 283460 w 1379507"/>
                    <a:gd name="connsiteY141" fmla="*/ 197568 h 565579"/>
                    <a:gd name="connsiteX142" fmla="*/ 280995 w 1379507"/>
                    <a:gd name="connsiteY142" fmla="*/ 192636 h 565579"/>
                    <a:gd name="connsiteX143" fmla="*/ 283460 w 1379507"/>
                    <a:gd name="connsiteY143" fmla="*/ 197568 h 565579"/>
                    <a:gd name="connsiteX144" fmla="*/ 390787 w 1379507"/>
                    <a:gd name="connsiteY144" fmla="*/ 76158 h 565579"/>
                    <a:gd name="connsiteX145" fmla="*/ 395255 w 1379507"/>
                    <a:gd name="connsiteY145" fmla="*/ 74834 h 565579"/>
                    <a:gd name="connsiteX146" fmla="*/ 397569 w 1379507"/>
                    <a:gd name="connsiteY146" fmla="*/ 70677 h 565579"/>
                    <a:gd name="connsiteX147" fmla="*/ 397888 w 1379507"/>
                    <a:gd name="connsiteY147" fmla="*/ 64940 h 565579"/>
                    <a:gd name="connsiteX148" fmla="*/ 394696 w 1379507"/>
                    <a:gd name="connsiteY148" fmla="*/ 60902 h 565579"/>
                    <a:gd name="connsiteX149" fmla="*/ 392303 w 1379507"/>
                    <a:gd name="connsiteY149" fmla="*/ 57495 h 565579"/>
                    <a:gd name="connsiteX150" fmla="*/ 387914 w 1379507"/>
                    <a:gd name="connsiteY150" fmla="*/ 61469 h 565579"/>
                    <a:gd name="connsiteX151" fmla="*/ 387755 w 1379507"/>
                    <a:gd name="connsiteY151" fmla="*/ 69264 h 565579"/>
                    <a:gd name="connsiteX152" fmla="*/ 392143 w 1379507"/>
                    <a:gd name="connsiteY152" fmla="*/ 70389 h 565579"/>
                    <a:gd name="connsiteX153" fmla="*/ 388712 w 1379507"/>
                    <a:gd name="connsiteY153" fmla="*/ 74443 h 565579"/>
                    <a:gd name="connsiteX154" fmla="*/ 411612 w 1379507"/>
                    <a:gd name="connsiteY154" fmla="*/ 102585 h 565579"/>
                    <a:gd name="connsiteX155" fmla="*/ 413368 w 1379507"/>
                    <a:gd name="connsiteY155" fmla="*/ 97199 h 565579"/>
                    <a:gd name="connsiteX156" fmla="*/ 410096 w 1379507"/>
                    <a:gd name="connsiteY156" fmla="*/ 101420 h 565579"/>
                    <a:gd name="connsiteX157" fmla="*/ 669974 w 1379507"/>
                    <a:gd name="connsiteY157" fmla="*/ 78480 h 565579"/>
                    <a:gd name="connsiteX158" fmla="*/ 665506 w 1379507"/>
                    <a:gd name="connsiteY158" fmla="*/ 77283 h 565579"/>
                    <a:gd name="connsiteX159" fmla="*/ 669974 w 1379507"/>
                    <a:gd name="connsiteY159" fmla="*/ 78480 h 565579"/>
                    <a:gd name="connsiteX160" fmla="*/ 676597 w 1379507"/>
                    <a:gd name="connsiteY160" fmla="*/ 64868 h 565579"/>
                    <a:gd name="connsiteX161" fmla="*/ 676357 w 1379507"/>
                    <a:gd name="connsiteY161" fmla="*/ 58907 h 565579"/>
                    <a:gd name="connsiteX162" fmla="*/ 674442 w 1379507"/>
                    <a:gd name="connsiteY162" fmla="*/ 63384 h 565579"/>
                    <a:gd name="connsiteX163" fmla="*/ 682182 w 1379507"/>
                    <a:gd name="connsiteY163" fmla="*/ 62753 h 565579"/>
                    <a:gd name="connsiteX164" fmla="*/ 683219 w 1379507"/>
                    <a:gd name="connsiteY164" fmla="*/ 58165 h 565579"/>
                    <a:gd name="connsiteX165" fmla="*/ 676756 w 1379507"/>
                    <a:gd name="connsiteY165" fmla="*/ 58181 h 565579"/>
                    <a:gd name="connsiteX166" fmla="*/ 682182 w 1379507"/>
                    <a:gd name="connsiteY166" fmla="*/ 62753 h 565579"/>
                    <a:gd name="connsiteX167" fmla="*/ 672767 w 1379507"/>
                    <a:gd name="connsiteY167" fmla="*/ 80914 h 565579"/>
                    <a:gd name="connsiteX168" fmla="*/ 669255 w 1379507"/>
                    <a:gd name="connsiteY168" fmla="*/ 78632 h 565579"/>
                    <a:gd name="connsiteX169" fmla="*/ 672767 w 1379507"/>
                    <a:gd name="connsiteY169" fmla="*/ 80914 h 565579"/>
                    <a:gd name="connsiteX170" fmla="*/ 682980 w 1379507"/>
                    <a:gd name="connsiteY170" fmla="*/ 82206 h 565579"/>
                    <a:gd name="connsiteX171" fmla="*/ 680826 w 1379507"/>
                    <a:gd name="connsiteY171" fmla="*/ 77531 h 565579"/>
                    <a:gd name="connsiteX172" fmla="*/ 682980 w 1379507"/>
                    <a:gd name="connsiteY172" fmla="*/ 82206 h 565579"/>
                    <a:gd name="connsiteX173" fmla="*/ 676597 w 1379507"/>
                    <a:gd name="connsiteY173" fmla="*/ 89268 h 565579"/>
                    <a:gd name="connsiteX174" fmla="*/ 676916 w 1379507"/>
                    <a:gd name="connsiteY174" fmla="*/ 83379 h 565579"/>
                    <a:gd name="connsiteX175" fmla="*/ 672527 w 1379507"/>
                    <a:gd name="connsiteY175" fmla="*/ 83371 h 565579"/>
                    <a:gd name="connsiteX176" fmla="*/ 676597 w 1379507"/>
                    <a:gd name="connsiteY176" fmla="*/ 89268 h 565579"/>
                    <a:gd name="connsiteX177" fmla="*/ 707875 w 1379507"/>
                    <a:gd name="connsiteY177" fmla="*/ 125453 h 565579"/>
                    <a:gd name="connsiteX178" fmla="*/ 705241 w 1379507"/>
                    <a:gd name="connsiteY178" fmla="*/ 120681 h 565579"/>
                    <a:gd name="connsiteX179" fmla="*/ 707875 w 1379507"/>
                    <a:gd name="connsiteY179" fmla="*/ 125453 h 565579"/>
                    <a:gd name="connsiteX180" fmla="*/ 916288 w 1379507"/>
                    <a:gd name="connsiteY180" fmla="*/ 84815 h 565579"/>
                    <a:gd name="connsiteX181" fmla="*/ 917564 w 1379507"/>
                    <a:gd name="connsiteY181" fmla="*/ 80491 h 565579"/>
                    <a:gd name="connsiteX182" fmla="*/ 914213 w 1379507"/>
                    <a:gd name="connsiteY182" fmla="*/ 77914 h 565579"/>
                    <a:gd name="connsiteX183" fmla="*/ 912457 w 1379507"/>
                    <a:gd name="connsiteY183" fmla="*/ 73046 h 565579"/>
                    <a:gd name="connsiteX184" fmla="*/ 911819 w 1379507"/>
                    <a:gd name="connsiteY184" fmla="*/ 77060 h 565579"/>
                    <a:gd name="connsiteX185" fmla="*/ 912059 w 1379507"/>
                    <a:gd name="connsiteY185" fmla="*/ 81616 h 565579"/>
                    <a:gd name="connsiteX186" fmla="*/ 916288 w 1379507"/>
                    <a:gd name="connsiteY186" fmla="*/ 84815 h 565579"/>
                    <a:gd name="connsiteX187" fmla="*/ 949799 w 1379507"/>
                    <a:gd name="connsiteY187" fmla="*/ 63934 h 565579"/>
                    <a:gd name="connsiteX188" fmla="*/ 950757 w 1379507"/>
                    <a:gd name="connsiteY188" fmla="*/ 58748 h 565579"/>
                    <a:gd name="connsiteX189" fmla="*/ 954029 w 1379507"/>
                    <a:gd name="connsiteY189" fmla="*/ 54703 h 565579"/>
                    <a:gd name="connsiteX190" fmla="*/ 952194 w 1379507"/>
                    <a:gd name="connsiteY190" fmla="*/ 47585 h 565579"/>
                    <a:gd name="connsiteX191" fmla="*/ 948682 w 1379507"/>
                    <a:gd name="connsiteY191" fmla="*/ 45399 h 565579"/>
                    <a:gd name="connsiteX192" fmla="*/ 947645 w 1379507"/>
                    <a:gd name="connsiteY192" fmla="*/ 49356 h 565579"/>
                    <a:gd name="connsiteX193" fmla="*/ 947964 w 1379507"/>
                    <a:gd name="connsiteY193" fmla="*/ 54535 h 565579"/>
                    <a:gd name="connsiteX194" fmla="*/ 947007 w 1379507"/>
                    <a:gd name="connsiteY194" fmla="*/ 62394 h 565579"/>
                    <a:gd name="connsiteX195" fmla="*/ 947964 w 1379507"/>
                    <a:gd name="connsiteY195" fmla="*/ 70110 h 565579"/>
                    <a:gd name="connsiteX196" fmla="*/ 946448 w 1379507"/>
                    <a:gd name="connsiteY196" fmla="*/ 64493 h 565579"/>
                    <a:gd name="connsiteX197" fmla="*/ 947964 w 1379507"/>
                    <a:gd name="connsiteY197" fmla="*/ 70110 h 565579"/>
                    <a:gd name="connsiteX198" fmla="*/ 952034 w 1379507"/>
                    <a:gd name="connsiteY198" fmla="*/ 72863 h 565579"/>
                    <a:gd name="connsiteX199" fmla="*/ 950039 w 1379507"/>
                    <a:gd name="connsiteY199" fmla="*/ 68618 h 565579"/>
                    <a:gd name="connsiteX200" fmla="*/ 952034 w 1379507"/>
                    <a:gd name="connsiteY200" fmla="*/ 72863 h 565579"/>
                    <a:gd name="connsiteX201" fmla="*/ 911021 w 1379507"/>
                    <a:gd name="connsiteY201" fmla="*/ 109534 h 565579"/>
                    <a:gd name="connsiteX202" fmla="*/ 911899 w 1379507"/>
                    <a:gd name="connsiteY202" fmla="*/ 105018 h 565579"/>
                    <a:gd name="connsiteX203" fmla="*/ 909904 w 1379507"/>
                    <a:gd name="connsiteY203" fmla="*/ 109223 h 565579"/>
                    <a:gd name="connsiteX204" fmla="*/ 904957 w 1379507"/>
                    <a:gd name="connsiteY204" fmla="*/ 151305 h 565579"/>
                    <a:gd name="connsiteX205" fmla="*/ 908149 w 1379507"/>
                    <a:gd name="connsiteY205" fmla="*/ 146095 h 565579"/>
                    <a:gd name="connsiteX206" fmla="*/ 905037 w 1379507"/>
                    <a:gd name="connsiteY206" fmla="*/ 150866 h 565579"/>
                    <a:gd name="connsiteX207" fmla="*/ 993844 w 1379507"/>
                    <a:gd name="connsiteY207" fmla="*/ 121240 h 565579"/>
                    <a:gd name="connsiteX208" fmla="*/ 993524 w 1379507"/>
                    <a:gd name="connsiteY208" fmla="*/ 117187 h 565579"/>
                    <a:gd name="connsiteX209" fmla="*/ 993844 w 1379507"/>
                    <a:gd name="connsiteY209" fmla="*/ 121240 h 565579"/>
                    <a:gd name="connsiteX210" fmla="*/ 997116 w 1379507"/>
                    <a:gd name="connsiteY210" fmla="*/ 131565 h 565579"/>
                    <a:gd name="connsiteX211" fmla="*/ 1004376 w 1379507"/>
                    <a:gd name="connsiteY211" fmla="*/ 128916 h 565579"/>
                    <a:gd name="connsiteX212" fmla="*/ 1007248 w 1379507"/>
                    <a:gd name="connsiteY212" fmla="*/ 124288 h 565579"/>
                    <a:gd name="connsiteX213" fmla="*/ 1008605 w 1379507"/>
                    <a:gd name="connsiteY213" fmla="*/ 120466 h 565579"/>
                    <a:gd name="connsiteX214" fmla="*/ 1009403 w 1379507"/>
                    <a:gd name="connsiteY214" fmla="*/ 114059 h 565579"/>
                    <a:gd name="connsiteX215" fmla="*/ 1005573 w 1379507"/>
                    <a:gd name="connsiteY215" fmla="*/ 109247 h 565579"/>
                    <a:gd name="connsiteX216" fmla="*/ 997674 w 1379507"/>
                    <a:gd name="connsiteY216" fmla="*/ 116133 h 565579"/>
                    <a:gd name="connsiteX217" fmla="*/ 994881 w 1379507"/>
                    <a:gd name="connsiteY217" fmla="*/ 121543 h 565579"/>
                    <a:gd name="connsiteX218" fmla="*/ 996796 w 1379507"/>
                    <a:gd name="connsiteY218" fmla="*/ 127727 h 565579"/>
                    <a:gd name="connsiteX219" fmla="*/ 972380 w 1379507"/>
                    <a:gd name="connsiteY219" fmla="*/ 177093 h 565579"/>
                    <a:gd name="connsiteX220" fmla="*/ 972699 w 1379507"/>
                    <a:gd name="connsiteY220" fmla="*/ 172609 h 565579"/>
                    <a:gd name="connsiteX221" fmla="*/ 972380 w 1379507"/>
                    <a:gd name="connsiteY221" fmla="*/ 177093 h 565579"/>
                    <a:gd name="connsiteX222" fmla="*/ 104490 w 1379507"/>
                    <a:gd name="connsiteY222" fmla="*/ 211028 h 565579"/>
                    <a:gd name="connsiteX223" fmla="*/ 103014 w 1379507"/>
                    <a:gd name="connsiteY223" fmla="*/ 205148 h 565579"/>
                    <a:gd name="connsiteX224" fmla="*/ 100668 w 1379507"/>
                    <a:gd name="connsiteY224" fmla="*/ 198158 h 565579"/>
                    <a:gd name="connsiteX225" fmla="*/ 101219 w 1379507"/>
                    <a:gd name="connsiteY225" fmla="*/ 204342 h 565579"/>
                    <a:gd name="connsiteX226" fmla="*/ 104490 w 1379507"/>
                    <a:gd name="connsiteY226" fmla="*/ 211028 h 565579"/>
                    <a:gd name="connsiteX227" fmla="*/ 100684 w 1379507"/>
                    <a:gd name="connsiteY227" fmla="*/ 217866 h 565579"/>
                    <a:gd name="connsiteX228" fmla="*/ 103102 w 1379507"/>
                    <a:gd name="connsiteY228" fmla="*/ 213318 h 565579"/>
                    <a:gd name="connsiteX229" fmla="*/ 102822 w 1379507"/>
                    <a:gd name="connsiteY229" fmla="*/ 208164 h 565579"/>
                    <a:gd name="connsiteX230" fmla="*/ 99232 w 1379507"/>
                    <a:gd name="connsiteY230" fmla="*/ 210940 h 565579"/>
                    <a:gd name="connsiteX231" fmla="*/ 98107 w 1379507"/>
                    <a:gd name="connsiteY231" fmla="*/ 215632 h 565579"/>
                    <a:gd name="connsiteX232" fmla="*/ 120911 w 1379507"/>
                    <a:gd name="connsiteY232" fmla="*/ 258767 h 565579"/>
                    <a:gd name="connsiteX233" fmla="*/ 124877 w 1379507"/>
                    <a:gd name="connsiteY233" fmla="*/ 257634 h 565579"/>
                    <a:gd name="connsiteX234" fmla="*/ 123337 w 1379507"/>
                    <a:gd name="connsiteY234" fmla="*/ 252631 h 565579"/>
                    <a:gd name="connsiteX235" fmla="*/ 124901 w 1379507"/>
                    <a:gd name="connsiteY235" fmla="*/ 256429 h 565579"/>
                    <a:gd name="connsiteX236" fmla="*/ 124877 w 1379507"/>
                    <a:gd name="connsiteY236" fmla="*/ 251658 h 565579"/>
                    <a:gd name="connsiteX237" fmla="*/ 120687 w 1379507"/>
                    <a:gd name="connsiteY237" fmla="*/ 246463 h 565579"/>
                    <a:gd name="connsiteX238" fmla="*/ 119004 w 1379507"/>
                    <a:gd name="connsiteY238" fmla="*/ 239386 h 565579"/>
                    <a:gd name="connsiteX239" fmla="*/ 117575 w 1379507"/>
                    <a:gd name="connsiteY239" fmla="*/ 235651 h 565579"/>
                    <a:gd name="connsiteX240" fmla="*/ 115094 w 1379507"/>
                    <a:gd name="connsiteY240" fmla="*/ 231742 h 565579"/>
                    <a:gd name="connsiteX241" fmla="*/ 109238 w 1379507"/>
                    <a:gd name="connsiteY241" fmla="*/ 229811 h 565579"/>
                    <a:gd name="connsiteX242" fmla="*/ 107179 w 1379507"/>
                    <a:gd name="connsiteY242" fmla="*/ 234463 h 565579"/>
                    <a:gd name="connsiteX243" fmla="*/ 105296 w 1379507"/>
                    <a:gd name="connsiteY243" fmla="*/ 238348 h 565579"/>
                    <a:gd name="connsiteX244" fmla="*/ 112214 w 1379507"/>
                    <a:gd name="connsiteY244" fmla="*/ 251378 h 565579"/>
                    <a:gd name="connsiteX245" fmla="*/ 118541 w 1379507"/>
                    <a:gd name="connsiteY245" fmla="*/ 257961 h 565579"/>
                    <a:gd name="connsiteX246" fmla="*/ 141928 w 1379507"/>
                    <a:gd name="connsiteY246" fmla="*/ 278699 h 565579"/>
                    <a:gd name="connsiteX247" fmla="*/ 139191 w 1379507"/>
                    <a:gd name="connsiteY247" fmla="*/ 273073 h 565579"/>
                    <a:gd name="connsiteX248" fmla="*/ 137794 w 1379507"/>
                    <a:gd name="connsiteY248" fmla="*/ 268110 h 565579"/>
                    <a:gd name="connsiteX249" fmla="*/ 133478 w 1379507"/>
                    <a:gd name="connsiteY249" fmla="*/ 266898 h 565579"/>
                    <a:gd name="connsiteX250" fmla="*/ 133869 w 1379507"/>
                    <a:gd name="connsiteY250" fmla="*/ 272898 h 565579"/>
                    <a:gd name="connsiteX251" fmla="*/ 141840 w 1379507"/>
                    <a:gd name="connsiteY251" fmla="*/ 278156 h 565579"/>
                    <a:gd name="connsiteX252" fmla="*/ 147378 w 1379507"/>
                    <a:gd name="connsiteY252" fmla="*/ 293731 h 565579"/>
                    <a:gd name="connsiteX253" fmla="*/ 152763 w 1379507"/>
                    <a:gd name="connsiteY253" fmla="*/ 291322 h 565579"/>
                    <a:gd name="connsiteX254" fmla="*/ 151526 w 1379507"/>
                    <a:gd name="connsiteY254" fmla="*/ 287037 h 565579"/>
                    <a:gd name="connsiteX255" fmla="*/ 145718 w 1379507"/>
                    <a:gd name="connsiteY255" fmla="*/ 282321 h 565579"/>
                    <a:gd name="connsiteX256" fmla="*/ 146516 w 1379507"/>
                    <a:gd name="connsiteY256" fmla="*/ 287683 h 565579"/>
                    <a:gd name="connsiteX257" fmla="*/ 146045 w 1379507"/>
                    <a:gd name="connsiteY257" fmla="*/ 291928 h 565579"/>
                    <a:gd name="connsiteX258" fmla="*/ 159051 w 1379507"/>
                    <a:gd name="connsiteY258" fmla="*/ 310503 h 565579"/>
                    <a:gd name="connsiteX259" fmla="*/ 157774 w 1379507"/>
                    <a:gd name="connsiteY259" fmla="*/ 306410 h 565579"/>
                    <a:gd name="connsiteX260" fmla="*/ 159793 w 1379507"/>
                    <a:gd name="connsiteY260" fmla="*/ 299388 h 565579"/>
                    <a:gd name="connsiteX261" fmla="*/ 153801 w 1379507"/>
                    <a:gd name="connsiteY261" fmla="*/ 292542 h 565579"/>
                    <a:gd name="connsiteX262" fmla="*/ 151894 w 1379507"/>
                    <a:gd name="connsiteY262" fmla="*/ 298742 h 565579"/>
                    <a:gd name="connsiteX263" fmla="*/ 156067 w 1379507"/>
                    <a:gd name="connsiteY263" fmla="*/ 303569 h 565579"/>
                    <a:gd name="connsiteX264" fmla="*/ 157272 w 1379507"/>
                    <a:gd name="connsiteY264" fmla="*/ 307519 h 565579"/>
                    <a:gd name="connsiteX265" fmla="*/ 246852 w 1379507"/>
                    <a:gd name="connsiteY265" fmla="*/ 221680 h 565579"/>
                    <a:gd name="connsiteX266" fmla="*/ 251137 w 1379507"/>
                    <a:gd name="connsiteY266" fmla="*/ 220483 h 565579"/>
                    <a:gd name="connsiteX267" fmla="*/ 245336 w 1379507"/>
                    <a:gd name="connsiteY267" fmla="*/ 221090 h 565579"/>
                    <a:gd name="connsiteX268" fmla="*/ 296115 w 1379507"/>
                    <a:gd name="connsiteY268" fmla="*/ 209432 h 565579"/>
                    <a:gd name="connsiteX269" fmla="*/ 295477 w 1379507"/>
                    <a:gd name="connsiteY269" fmla="*/ 205467 h 565579"/>
                    <a:gd name="connsiteX270" fmla="*/ 289580 w 1379507"/>
                    <a:gd name="connsiteY270" fmla="*/ 201070 h 565579"/>
                    <a:gd name="connsiteX271" fmla="*/ 286636 w 1379507"/>
                    <a:gd name="connsiteY271" fmla="*/ 198086 h 565579"/>
                    <a:gd name="connsiteX272" fmla="*/ 284059 w 1379507"/>
                    <a:gd name="connsiteY272" fmla="*/ 202443 h 565579"/>
                    <a:gd name="connsiteX273" fmla="*/ 281673 w 1379507"/>
                    <a:gd name="connsiteY273" fmla="*/ 206041 h 565579"/>
                    <a:gd name="connsiteX274" fmla="*/ 289931 w 1379507"/>
                    <a:gd name="connsiteY274" fmla="*/ 204948 h 565579"/>
                    <a:gd name="connsiteX275" fmla="*/ 294264 w 1379507"/>
                    <a:gd name="connsiteY275" fmla="*/ 208898 h 565579"/>
                    <a:gd name="connsiteX276" fmla="*/ 279295 w 1379507"/>
                    <a:gd name="connsiteY276" fmla="*/ 221050 h 565579"/>
                    <a:gd name="connsiteX277" fmla="*/ 281689 w 1379507"/>
                    <a:gd name="connsiteY277" fmla="*/ 217795 h 565579"/>
                    <a:gd name="connsiteX278" fmla="*/ 286596 w 1379507"/>
                    <a:gd name="connsiteY278" fmla="*/ 213821 h 565579"/>
                    <a:gd name="connsiteX279" fmla="*/ 281992 w 1379507"/>
                    <a:gd name="connsiteY279" fmla="*/ 209472 h 565579"/>
                    <a:gd name="connsiteX280" fmla="*/ 278944 w 1379507"/>
                    <a:gd name="connsiteY280" fmla="*/ 212999 h 565579"/>
                    <a:gd name="connsiteX281" fmla="*/ 279295 w 1379507"/>
                    <a:gd name="connsiteY281" fmla="*/ 221050 h 565579"/>
                    <a:gd name="connsiteX282" fmla="*/ 284194 w 1379507"/>
                    <a:gd name="connsiteY282" fmla="*/ 265166 h 565579"/>
                    <a:gd name="connsiteX283" fmla="*/ 284003 w 1379507"/>
                    <a:gd name="connsiteY283" fmla="*/ 260355 h 565579"/>
                    <a:gd name="connsiteX284" fmla="*/ 282503 w 1379507"/>
                    <a:gd name="connsiteY284" fmla="*/ 264161 h 565579"/>
                    <a:gd name="connsiteX285" fmla="*/ 211713 w 1379507"/>
                    <a:gd name="connsiteY285" fmla="*/ 383280 h 565579"/>
                    <a:gd name="connsiteX286" fmla="*/ 215240 w 1379507"/>
                    <a:gd name="connsiteY286" fmla="*/ 379985 h 565579"/>
                    <a:gd name="connsiteX287" fmla="*/ 208465 w 1379507"/>
                    <a:gd name="connsiteY287" fmla="*/ 375461 h 565579"/>
                    <a:gd name="connsiteX288" fmla="*/ 211713 w 1379507"/>
                    <a:gd name="connsiteY288" fmla="*/ 383280 h 565579"/>
                    <a:gd name="connsiteX289" fmla="*/ 341795 w 1379507"/>
                    <a:gd name="connsiteY289" fmla="*/ 302700 h 565579"/>
                    <a:gd name="connsiteX290" fmla="*/ 347620 w 1379507"/>
                    <a:gd name="connsiteY290" fmla="*/ 301973 h 565579"/>
                    <a:gd name="connsiteX291" fmla="*/ 344588 w 1379507"/>
                    <a:gd name="connsiteY291" fmla="*/ 297425 h 565579"/>
                    <a:gd name="connsiteX292" fmla="*/ 345466 w 1379507"/>
                    <a:gd name="connsiteY292" fmla="*/ 292542 h 565579"/>
                    <a:gd name="connsiteX293" fmla="*/ 348338 w 1379507"/>
                    <a:gd name="connsiteY293" fmla="*/ 286638 h 565579"/>
                    <a:gd name="connsiteX294" fmla="*/ 352009 w 1379507"/>
                    <a:gd name="connsiteY294" fmla="*/ 284436 h 565579"/>
                    <a:gd name="connsiteX295" fmla="*/ 337407 w 1379507"/>
                    <a:gd name="connsiteY295" fmla="*/ 280733 h 565579"/>
                    <a:gd name="connsiteX296" fmla="*/ 333896 w 1379507"/>
                    <a:gd name="connsiteY296" fmla="*/ 275323 h 565579"/>
                    <a:gd name="connsiteX297" fmla="*/ 332220 w 1379507"/>
                    <a:gd name="connsiteY297" fmla="*/ 267584 h 565579"/>
                    <a:gd name="connsiteX298" fmla="*/ 333098 w 1379507"/>
                    <a:gd name="connsiteY298" fmla="*/ 261759 h 565579"/>
                    <a:gd name="connsiteX299" fmla="*/ 328310 w 1379507"/>
                    <a:gd name="connsiteY299" fmla="*/ 253564 h 565579"/>
                    <a:gd name="connsiteX300" fmla="*/ 325039 w 1379507"/>
                    <a:gd name="connsiteY300" fmla="*/ 249527 h 565579"/>
                    <a:gd name="connsiteX301" fmla="*/ 318815 w 1379507"/>
                    <a:gd name="connsiteY301" fmla="*/ 249471 h 565579"/>
                    <a:gd name="connsiteX302" fmla="*/ 320411 w 1379507"/>
                    <a:gd name="connsiteY302" fmla="*/ 254410 h 565579"/>
                    <a:gd name="connsiteX303" fmla="*/ 322167 w 1379507"/>
                    <a:gd name="connsiteY303" fmla="*/ 258432 h 565579"/>
                    <a:gd name="connsiteX304" fmla="*/ 317140 w 1379507"/>
                    <a:gd name="connsiteY304" fmla="*/ 255735 h 565579"/>
                    <a:gd name="connsiteX305" fmla="*/ 315863 w 1379507"/>
                    <a:gd name="connsiteY305" fmla="*/ 249455 h 565579"/>
                    <a:gd name="connsiteX306" fmla="*/ 311546 w 1379507"/>
                    <a:gd name="connsiteY306" fmla="*/ 250620 h 565579"/>
                    <a:gd name="connsiteX307" fmla="*/ 307884 w 1379507"/>
                    <a:gd name="connsiteY307" fmla="*/ 254091 h 565579"/>
                    <a:gd name="connsiteX308" fmla="*/ 309424 w 1379507"/>
                    <a:gd name="connsiteY308" fmla="*/ 257817 h 565579"/>
                    <a:gd name="connsiteX309" fmla="*/ 301094 w 1379507"/>
                    <a:gd name="connsiteY309" fmla="*/ 263889 h 565579"/>
                    <a:gd name="connsiteX310" fmla="*/ 301166 w 1379507"/>
                    <a:gd name="connsiteY310" fmla="*/ 268126 h 565579"/>
                    <a:gd name="connsiteX311" fmla="*/ 306248 w 1379507"/>
                    <a:gd name="connsiteY311" fmla="*/ 270432 h 565579"/>
                    <a:gd name="connsiteX312" fmla="*/ 310318 w 1379507"/>
                    <a:gd name="connsiteY312" fmla="*/ 269698 h 565579"/>
                    <a:gd name="connsiteX313" fmla="*/ 314124 w 1379507"/>
                    <a:gd name="connsiteY313" fmla="*/ 267664 h 565579"/>
                    <a:gd name="connsiteX314" fmla="*/ 319214 w 1379507"/>
                    <a:gd name="connsiteY314" fmla="*/ 269531 h 565579"/>
                    <a:gd name="connsiteX315" fmla="*/ 320810 w 1379507"/>
                    <a:gd name="connsiteY315" fmla="*/ 273744 h 565579"/>
                    <a:gd name="connsiteX316" fmla="*/ 322007 w 1379507"/>
                    <a:gd name="connsiteY316" fmla="*/ 279097 h 565579"/>
                    <a:gd name="connsiteX317" fmla="*/ 324959 w 1379507"/>
                    <a:gd name="connsiteY317" fmla="*/ 283135 h 565579"/>
                    <a:gd name="connsiteX318" fmla="*/ 325278 w 1379507"/>
                    <a:gd name="connsiteY318" fmla="*/ 291497 h 565579"/>
                    <a:gd name="connsiteX319" fmla="*/ 330225 w 1379507"/>
                    <a:gd name="connsiteY319" fmla="*/ 293795 h 565579"/>
                    <a:gd name="connsiteX320" fmla="*/ 334933 w 1379507"/>
                    <a:gd name="connsiteY320" fmla="*/ 295558 h 565579"/>
                    <a:gd name="connsiteX321" fmla="*/ 339401 w 1379507"/>
                    <a:gd name="connsiteY321" fmla="*/ 297984 h 565579"/>
                    <a:gd name="connsiteX322" fmla="*/ 341795 w 1379507"/>
                    <a:gd name="connsiteY322" fmla="*/ 302700 h 565579"/>
                    <a:gd name="connsiteX323" fmla="*/ 413607 w 1379507"/>
                    <a:gd name="connsiteY323" fmla="*/ 254434 h 565579"/>
                    <a:gd name="connsiteX324" fmla="*/ 417516 w 1379507"/>
                    <a:gd name="connsiteY324" fmla="*/ 251905 h 565579"/>
                    <a:gd name="connsiteX325" fmla="*/ 413048 w 1379507"/>
                    <a:gd name="connsiteY325" fmla="*/ 250253 h 565579"/>
                    <a:gd name="connsiteX326" fmla="*/ 413607 w 1379507"/>
                    <a:gd name="connsiteY326" fmla="*/ 254434 h 565579"/>
                    <a:gd name="connsiteX327" fmla="*/ 433315 w 1379507"/>
                    <a:gd name="connsiteY327" fmla="*/ 242067 h 565579"/>
                    <a:gd name="connsiteX328" fmla="*/ 439060 w 1379507"/>
                    <a:gd name="connsiteY328" fmla="*/ 238779 h 565579"/>
                    <a:gd name="connsiteX329" fmla="*/ 441374 w 1379507"/>
                    <a:gd name="connsiteY329" fmla="*/ 231822 h 565579"/>
                    <a:gd name="connsiteX330" fmla="*/ 436506 w 1379507"/>
                    <a:gd name="connsiteY330" fmla="*/ 231040 h 565579"/>
                    <a:gd name="connsiteX331" fmla="*/ 432358 w 1379507"/>
                    <a:gd name="connsiteY331" fmla="*/ 231798 h 565579"/>
                    <a:gd name="connsiteX332" fmla="*/ 431320 w 1379507"/>
                    <a:gd name="connsiteY332" fmla="*/ 237934 h 565579"/>
                    <a:gd name="connsiteX333" fmla="*/ 433315 w 1379507"/>
                    <a:gd name="connsiteY333" fmla="*/ 242067 h 565579"/>
                    <a:gd name="connsiteX334" fmla="*/ 352009 w 1379507"/>
                    <a:gd name="connsiteY334" fmla="*/ 299875 h 565579"/>
                    <a:gd name="connsiteX335" fmla="*/ 350891 w 1379507"/>
                    <a:gd name="connsiteY335" fmla="*/ 295040 h 565579"/>
                    <a:gd name="connsiteX336" fmla="*/ 347859 w 1379507"/>
                    <a:gd name="connsiteY336" fmla="*/ 297737 h 565579"/>
                    <a:gd name="connsiteX337" fmla="*/ 352009 w 1379507"/>
                    <a:gd name="connsiteY337" fmla="*/ 299875 h 565579"/>
                    <a:gd name="connsiteX338" fmla="*/ 369004 w 1379507"/>
                    <a:gd name="connsiteY338" fmla="*/ 297027 h 565579"/>
                    <a:gd name="connsiteX339" fmla="*/ 370839 w 1379507"/>
                    <a:gd name="connsiteY339" fmla="*/ 292885 h 565579"/>
                    <a:gd name="connsiteX340" fmla="*/ 367248 w 1379507"/>
                    <a:gd name="connsiteY340" fmla="*/ 294736 h 565579"/>
                    <a:gd name="connsiteX341" fmla="*/ 385920 w 1379507"/>
                    <a:gd name="connsiteY341" fmla="*/ 307990 h 565579"/>
                    <a:gd name="connsiteX342" fmla="*/ 391026 w 1379507"/>
                    <a:gd name="connsiteY342" fmla="*/ 304615 h 565579"/>
                    <a:gd name="connsiteX343" fmla="*/ 393100 w 1379507"/>
                    <a:gd name="connsiteY343" fmla="*/ 300633 h 565579"/>
                    <a:gd name="connsiteX344" fmla="*/ 395574 w 1379507"/>
                    <a:gd name="connsiteY344" fmla="*/ 294784 h 565579"/>
                    <a:gd name="connsiteX345" fmla="*/ 392223 w 1379507"/>
                    <a:gd name="connsiteY345" fmla="*/ 287763 h 565579"/>
                    <a:gd name="connsiteX346" fmla="*/ 388313 w 1379507"/>
                    <a:gd name="connsiteY346" fmla="*/ 285361 h 565579"/>
                    <a:gd name="connsiteX347" fmla="*/ 381930 w 1379507"/>
                    <a:gd name="connsiteY347" fmla="*/ 283741 h 565579"/>
                    <a:gd name="connsiteX348" fmla="*/ 376743 w 1379507"/>
                    <a:gd name="connsiteY348" fmla="*/ 284044 h 565579"/>
                    <a:gd name="connsiteX349" fmla="*/ 374669 w 1379507"/>
                    <a:gd name="connsiteY349" fmla="*/ 291880 h 565579"/>
                    <a:gd name="connsiteX350" fmla="*/ 372594 w 1379507"/>
                    <a:gd name="connsiteY350" fmla="*/ 296715 h 565579"/>
                    <a:gd name="connsiteX351" fmla="*/ 375307 w 1379507"/>
                    <a:gd name="connsiteY351" fmla="*/ 303944 h 565579"/>
                    <a:gd name="connsiteX352" fmla="*/ 381611 w 1379507"/>
                    <a:gd name="connsiteY352" fmla="*/ 304112 h 565579"/>
                    <a:gd name="connsiteX353" fmla="*/ 385680 w 1379507"/>
                    <a:gd name="connsiteY353" fmla="*/ 305325 h 565579"/>
                    <a:gd name="connsiteX354" fmla="*/ 296722 w 1379507"/>
                    <a:gd name="connsiteY354" fmla="*/ 422425 h 565579"/>
                    <a:gd name="connsiteX355" fmla="*/ 299402 w 1379507"/>
                    <a:gd name="connsiteY355" fmla="*/ 417111 h 565579"/>
                    <a:gd name="connsiteX356" fmla="*/ 294926 w 1379507"/>
                    <a:gd name="connsiteY356" fmla="*/ 419585 h 565579"/>
                    <a:gd name="connsiteX357" fmla="*/ 280221 w 1379507"/>
                    <a:gd name="connsiteY357" fmla="*/ 397682 h 565579"/>
                    <a:gd name="connsiteX358" fmla="*/ 284474 w 1379507"/>
                    <a:gd name="connsiteY358" fmla="*/ 397387 h 565579"/>
                    <a:gd name="connsiteX359" fmla="*/ 282423 w 1379507"/>
                    <a:gd name="connsiteY359" fmla="*/ 390693 h 565579"/>
                    <a:gd name="connsiteX360" fmla="*/ 280636 w 1379507"/>
                    <a:gd name="connsiteY360" fmla="*/ 386655 h 565579"/>
                    <a:gd name="connsiteX361" fmla="*/ 281729 w 1379507"/>
                    <a:gd name="connsiteY361" fmla="*/ 382674 h 565579"/>
                    <a:gd name="connsiteX362" fmla="*/ 285982 w 1379507"/>
                    <a:gd name="connsiteY362" fmla="*/ 385107 h 565579"/>
                    <a:gd name="connsiteX363" fmla="*/ 291016 w 1379507"/>
                    <a:gd name="connsiteY363" fmla="*/ 389432 h 565579"/>
                    <a:gd name="connsiteX364" fmla="*/ 296586 w 1379507"/>
                    <a:gd name="connsiteY364" fmla="*/ 392065 h 565579"/>
                    <a:gd name="connsiteX365" fmla="*/ 299011 w 1379507"/>
                    <a:gd name="connsiteY365" fmla="*/ 387006 h 565579"/>
                    <a:gd name="connsiteX366" fmla="*/ 301605 w 1379507"/>
                    <a:gd name="connsiteY366" fmla="*/ 383488 h 565579"/>
                    <a:gd name="connsiteX367" fmla="*/ 305969 w 1379507"/>
                    <a:gd name="connsiteY367" fmla="*/ 387006 h 565579"/>
                    <a:gd name="connsiteX368" fmla="*/ 310158 w 1379507"/>
                    <a:gd name="connsiteY368" fmla="*/ 388610 h 565579"/>
                    <a:gd name="connsiteX369" fmla="*/ 311124 w 1379507"/>
                    <a:gd name="connsiteY369" fmla="*/ 393908 h 565579"/>
                    <a:gd name="connsiteX370" fmla="*/ 314331 w 1379507"/>
                    <a:gd name="connsiteY370" fmla="*/ 396374 h 565579"/>
                    <a:gd name="connsiteX371" fmla="*/ 316741 w 1379507"/>
                    <a:gd name="connsiteY371" fmla="*/ 393142 h 565579"/>
                    <a:gd name="connsiteX372" fmla="*/ 318018 w 1379507"/>
                    <a:gd name="connsiteY372" fmla="*/ 387006 h 565579"/>
                    <a:gd name="connsiteX373" fmla="*/ 318496 w 1379507"/>
                    <a:gd name="connsiteY373" fmla="*/ 377471 h 565579"/>
                    <a:gd name="connsiteX374" fmla="*/ 320252 w 1379507"/>
                    <a:gd name="connsiteY374" fmla="*/ 368519 h 565579"/>
                    <a:gd name="connsiteX375" fmla="*/ 321768 w 1379507"/>
                    <a:gd name="connsiteY375" fmla="*/ 363388 h 565579"/>
                    <a:gd name="connsiteX376" fmla="*/ 321209 w 1379507"/>
                    <a:gd name="connsiteY376" fmla="*/ 355417 h 565579"/>
                    <a:gd name="connsiteX377" fmla="*/ 322566 w 1379507"/>
                    <a:gd name="connsiteY377" fmla="*/ 347215 h 565579"/>
                    <a:gd name="connsiteX378" fmla="*/ 320092 w 1379507"/>
                    <a:gd name="connsiteY378" fmla="*/ 339770 h 565579"/>
                    <a:gd name="connsiteX379" fmla="*/ 320890 w 1379507"/>
                    <a:gd name="connsiteY379" fmla="*/ 335573 h 565579"/>
                    <a:gd name="connsiteX380" fmla="*/ 324401 w 1379507"/>
                    <a:gd name="connsiteY380" fmla="*/ 327459 h 565579"/>
                    <a:gd name="connsiteX381" fmla="*/ 320571 w 1379507"/>
                    <a:gd name="connsiteY381" fmla="*/ 322312 h 565579"/>
                    <a:gd name="connsiteX382" fmla="*/ 322805 w 1379507"/>
                    <a:gd name="connsiteY382" fmla="*/ 313208 h 565579"/>
                    <a:gd name="connsiteX383" fmla="*/ 328390 w 1379507"/>
                    <a:gd name="connsiteY383" fmla="*/ 307942 h 565579"/>
                    <a:gd name="connsiteX384" fmla="*/ 327832 w 1379507"/>
                    <a:gd name="connsiteY384" fmla="*/ 303067 h 565579"/>
                    <a:gd name="connsiteX385" fmla="*/ 327912 w 1379507"/>
                    <a:gd name="connsiteY385" fmla="*/ 298774 h 565579"/>
                    <a:gd name="connsiteX386" fmla="*/ 322646 w 1379507"/>
                    <a:gd name="connsiteY386" fmla="*/ 297617 h 565579"/>
                    <a:gd name="connsiteX387" fmla="*/ 320092 w 1379507"/>
                    <a:gd name="connsiteY387" fmla="*/ 292542 h 565579"/>
                    <a:gd name="connsiteX388" fmla="*/ 320092 w 1379507"/>
                    <a:gd name="connsiteY388" fmla="*/ 288162 h 565579"/>
                    <a:gd name="connsiteX389" fmla="*/ 315783 w 1379507"/>
                    <a:gd name="connsiteY389" fmla="*/ 286869 h 565579"/>
                    <a:gd name="connsiteX390" fmla="*/ 315943 w 1379507"/>
                    <a:gd name="connsiteY390" fmla="*/ 279911 h 565579"/>
                    <a:gd name="connsiteX391" fmla="*/ 306089 w 1379507"/>
                    <a:gd name="connsiteY391" fmla="*/ 277813 h 565579"/>
                    <a:gd name="connsiteX392" fmla="*/ 300416 w 1379507"/>
                    <a:gd name="connsiteY392" fmla="*/ 277964 h 565579"/>
                    <a:gd name="connsiteX393" fmla="*/ 294304 w 1379507"/>
                    <a:gd name="connsiteY393" fmla="*/ 276465 h 565579"/>
                    <a:gd name="connsiteX394" fmla="*/ 294280 w 1379507"/>
                    <a:gd name="connsiteY394" fmla="*/ 271414 h 565579"/>
                    <a:gd name="connsiteX395" fmla="*/ 293474 w 1379507"/>
                    <a:gd name="connsiteY395" fmla="*/ 266906 h 565579"/>
                    <a:gd name="connsiteX396" fmla="*/ 288790 w 1379507"/>
                    <a:gd name="connsiteY396" fmla="*/ 265070 h 565579"/>
                    <a:gd name="connsiteX397" fmla="*/ 284553 w 1379507"/>
                    <a:gd name="connsiteY397" fmla="*/ 265430 h 565579"/>
                    <a:gd name="connsiteX398" fmla="*/ 281346 w 1379507"/>
                    <a:gd name="connsiteY398" fmla="*/ 260674 h 565579"/>
                    <a:gd name="connsiteX399" fmla="*/ 283261 w 1379507"/>
                    <a:gd name="connsiteY399" fmla="*/ 255623 h 565579"/>
                    <a:gd name="connsiteX400" fmla="*/ 281426 w 1379507"/>
                    <a:gd name="connsiteY400" fmla="*/ 251905 h 565579"/>
                    <a:gd name="connsiteX401" fmla="*/ 281354 w 1379507"/>
                    <a:gd name="connsiteY401" fmla="*/ 245314 h 565579"/>
                    <a:gd name="connsiteX402" fmla="*/ 279702 w 1379507"/>
                    <a:gd name="connsiteY402" fmla="*/ 238907 h 565579"/>
                    <a:gd name="connsiteX403" fmla="*/ 279894 w 1379507"/>
                    <a:gd name="connsiteY403" fmla="*/ 234287 h 565579"/>
                    <a:gd name="connsiteX404" fmla="*/ 274253 w 1379507"/>
                    <a:gd name="connsiteY404" fmla="*/ 234048 h 565579"/>
                    <a:gd name="connsiteX405" fmla="*/ 269082 w 1379507"/>
                    <a:gd name="connsiteY405" fmla="*/ 231798 h 565579"/>
                    <a:gd name="connsiteX406" fmla="*/ 265140 w 1379507"/>
                    <a:gd name="connsiteY406" fmla="*/ 231143 h 565579"/>
                    <a:gd name="connsiteX407" fmla="*/ 258406 w 1379507"/>
                    <a:gd name="connsiteY407" fmla="*/ 230010 h 565579"/>
                    <a:gd name="connsiteX408" fmla="*/ 254855 w 1379507"/>
                    <a:gd name="connsiteY408" fmla="*/ 226938 h 565579"/>
                    <a:gd name="connsiteX409" fmla="*/ 252653 w 1379507"/>
                    <a:gd name="connsiteY409" fmla="*/ 223284 h 565579"/>
                    <a:gd name="connsiteX410" fmla="*/ 245145 w 1379507"/>
                    <a:gd name="connsiteY410" fmla="*/ 221010 h 565579"/>
                    <a:gd name="connsiteX411" fmla="*/ 250818 w 1379507"/>
                    <a:gd name="connsiteY411" fmla="*/ 219430 h 565579"/>
                    <a:gd name="connsiteX412" fmla="*/ 251783 w 1379507"/>
                    <a:gd name="connsiteY412" fmla="*/ 215337 h 565579"/>
                    <a:gd name="connsiteX413" fmla="*/ 256770 w 1379507"/>
                    <a:gd name="connsiteY413" fmla="*/ 212624 h 565579"/>
                    <a:gd name="connsiteX414" fmla="*/ 262132 w 1379507"/>
                    <a:gd name="connsiteY414" fmla="*/ 209664 h 565579"/>
                    <a:gd name="connsiteX415" fmla="*/ 252956 w 1379507"/>
                    <a:gd name="connsiteY415" fmla="*/ 205092 h 565579"/>
                    <a:gd name="connsiteX416" fmla="*/ 256268 w 1379507"/>
                    <a:gd name="connsiteY416" fmla="*/ 200177 h 565579"/>
                    <a:gd name="connsiteX417" fmla="*/ 263233 w 1379507"/>
                    <a:gd name="connsiteY417" fmla="*/ 198086 h 565579"/>
                    <a:gd name="connsiteX418" fmla="*/ 261717 w 1379507"/>
                    <a:gd name="connsiteY418" fmla="*/ 191942 h 565579"/>
                    <a:gd name="connsiteX419" fmla="*/ 259994 w 1379507"/>
                    <a:gd name="connsiteY419" fmla="*/ 188096 h 565579"/>
                    <a:gd name="connsiteX420" fmla="*/ 256291 w 1379507"/>
                    <a:gd name="connsiteY420" fmla="*/ 185104 h 565579"/>
                    <a:gd name="connsiteX421" fmla="*/ 250834 w 1379507"/>
                    <a:gd name="connsiteY421" fmla="*/ 180572 h 565579"/>
                    <a:gd name="connsiteX422" fmla="*/ 244115 w 1379507"/>
                    <a:gd name="connsiteY422" fmla="*/ 182599 h 565579"/>
                    <a:gd name="connsiteX423" fmla="*/ 238961 w 1379507"/>
                    <a:gd name="connsiteY423" fmla="*/ 178218 h 565579"/>
                    <a:gd name="connsiteX424" fmla="*/ 234405 w 1379507"/>
                    <a:gd name="connsiteY424" fmla="*/ 173359 h 565579"/>
                    <a:gd name="connsiteX425" fmla="*/ 223418 w 1379507"/>
                    <a:gd name="connsiteY425" fmla="*/ 172920 h 565579"/>
                    <a:gd name="connsiteX426" fmla="*/ 220138 w 1379507"/>
                    <a:gd name="connsiteY426" fmla="*/ 170630 h 565579"/>
                    <a:gd name="connsiteX427" fmla="*/ 214936 w 1379507"/>
                    <a:gd name="connsiteY427" fmla="*/ 164877 h 565579"/>
                    <a:gd name="connsiteX428" fmla="*/ 214010 w 1379507"/>
                    <a:gd name="connsiteY428" fmla="*/ 158159 h 565579"/>
                    <a:gd name="connsiteX429" fmla="*/ 212343 w 1379507"/>
                    <a:gd name="connsiteY429" fmla="*/ 152342 h 565579"/>
                    <a:gd name="connsiteX430" fmla="*/ 199122 w 1379507"/>
                    <a:gd name="connsiteY430" fmla="*/ 141961 h 565579"/>
                    <a:gd name="connsiteX431" fmla="*/ 194462 w 1379507"/>
                    <a:gd name="connsiteY431" fmla="*/ 143126 h 565579"/>
                    <a:gd name="connsiteX432" fmla="*/ 189539 w 1379507"/>
                    <a:gd name="connsiteY432" fmla="*/ 141068 h 565579"/>
                    <a:gd name="connsiteX433" fmla="*/ 187177 w 1379507"/>
                    <a:gd name="connsiteY433" fmla="*/ 134573 h 565579"/>
                    <a:gd name="connsiteX434" fmla="*/ 186052 w 1379507"/>
                    <a:gd name="connsiteY434" fmla="*/ 129466 h 565579"/>
                    <a:gd name="connsiteX435" fmla="*/ 182398 w 1379507"/>
                    <a:gd name="connsiteY435" fmla="*/ 126753 h 565579"/>
                    <a:gd name="connsiteX436" fmla="*/ 179086 w 1379507"/>
                    <a:gd name="connsiteY436" fmla="*/ 123681 h 565579"/>
                    <a:gd name="connsiteX437" fmla="*/ 169998 w 1379507"/>
                    <a:gd name="connsiteY437" fmla="*/ 121399 h 565579"/>
                    <a:gd name="connsiteX438" fmla="*/ 170525 w 1379507"/>
                    <a:gd name="connsiteY438" fmla="*/ 126969 h 565579"/>
                    <a:gd name="connsiteX439" fmla="*/ 163168 w 1379507"/>
                    <a:gd name="connsiteY439" fmla="*/ 125094 h 565579"/>
                    <a:gd name="connsiteX440" fmla="*/ 158524 w 1379507"/>
                    <a:gd name="connsiteY440" fmla="*/ 120274 h 565579"/>
                    <a:gd name="connsiteX441" fmla="*/ 156051 w 1379507"/>
                    <a:gd name="connsiteY441" fmla="*/ 112431 h 565579"/>
                    <a:gd name="connsiteX442" fmla="*/ 152899 w 1379507"/>
                    <a:gd name="connsiteY442" fmla="*/ 107260 h 565579"/>
                    <a:gd name="connsiteX443" fmla="*/ 147090 w 1379507"/>
                    <a:gd name="connsiteY443" fmla="*/ 106000 h 565579"/>
                    <a:gd name="connsiteX444" fmla="*/ 147521 w 1379507"/>
                    <a:gd name="connsiteY444" fmla="*/ 110165 h 565579"/>
                    <a:gd name="connsiteX445" fmla="*/ 144688 w 1379507"/>
                    <a:gd name="connsiteY445" fmla="*/ 107237 h 565579"/>
                    <a:gd name="connsiteX446" fmla="*/ 145750 w 1379507"/>
                    <a:gd name="connsiteY446" fmla="*/ 98635 h 565579"/>
                    <a:gd name="connsiteX447" fmla="*/ 142710 w 1379507"/>
                    <a:gd name="connsiteY447" fmla="*/ 96026 h 565579"/>
                    <a:gd name="connsiteX448" fmla="*/ 138569 w 1379507"/>
                    <a:gd name="connsiteY448" fmla="*/ 91670 h 565579"/>
                    <a:gd name="connsiteX449" fmla="*/ 132193 w 1379507"/>
                    <a:gd name="connsiteY449" fmla="*/ 89100 h 565579"/>
                    <a:gd name="connsiteX450" fmla="*/ 126696 w 1379507"/>
                    <a:gd name="connsiteY450" fmla="*/ 83962 h 565579"/>
                    <a:gd name="connsiteX451" fmla="*/ 119427 w 1379507"/>
                    <a:gd name="connsiteY451" fmla="*/ 78376 h 565579"/>
                    <a:gd name="connsiteX452" fmla="*/ 114017 w 1379507"/>
                    <a:gd name="connsiteY452" fmla="*/ 74475 h 565579"/>
                    <a:gd name="connsiteX453" fmla="*/ 106461 w 1379507"/>
                    <a:gd name="connsiteY453" fmla="*/ 71395 h 565579"/>
                    <a:gd name="connsiteX454" fmla="*/ 105878 w 1379507"/>
                    <a:gd name="connsiteY454" fmla="*/ 67381 h 565579"/>
                    <a:gd name="connsiteX455" fmla="*/ 101825 w 1379507"/>
                    <a:gd name="connsiteY455" fmla="*/ 65442 h 565579"/>
                    <a:gd name="connsiteX456" fmla="*/ 96726 w 1379507"/>
                    <a:gd name="connsiteY456" fmla="*/ 61197 h 565579"/>
                    <a:gd name="connsiteX457" fmla="*/ 92410 w 1379507"/>
                    <a:gd name="connsiteY457" fmla="*/ 59370 h 565579"/>
                    <a:gd name="connsiteX458" fmla="*/ 91061 w 1379507"/>
                    <a:gd name="connsiteY458" fmla="*/ 55389 h 565579"/>
                    <a:gd name="connsiteX459" fmla="*/ 93223 w 1379507"/>
                    <a:gd name="connsiteY459" fmla="*/ 52022 h 565579"/>
                    <a:gd name="connsiteX460" fmla="*/ 86585 w 1379507"/>
                    <a:gd name="connsiteY460" fmla="*/ 45255 h 565579"/>
                    <a:gd name="connsiteX461" fmla="*/ 83393 w 1379507"/>
                    <a:gd name="connsiteY461" fmla="*/ 41377 h 565579"/>
                    <a:gd name="connsiteX462" fmla="*/ 81431 w 1379507"/>
                    <a:gd name="connsiteY462" fmla="*/ 33837 h 565579"/>
                    <a:gd name="connsiteX463" fmla="*/ 73843 w 1379507"/>
                    <a:gd name="connsiteY463" fmla="*/ 27973 h 565579"/>
                    <a:gd name="connsiteX464" fmla="*/ 70363 w 1379507"/>
                    <a:gd name="connsiteY464" fmla="*/ 22986 h 565579"/>
                    <a:gd name="connsiteX465" fmla="*/ 65273 w 1379507"/>
                    <a:gd name="connsiteY465" fmla="*/ 23225 h 565579"/>
                    <a:gd name="connsiteX466" fmla="*/ 60102 w 1379507"/>
                    <a:gd name="connsiteY466" fmla="*/ 25316 h 565579"/>
                    <a:gd name="connsiteX467" fmla="*/ 53488 w 1379507"/>
                    <a:gd name="connsiteY467" fmla="*/ 21406 h 565579"/>
                    <a:gd name="connsiteX468" fmla="*/ 49083 w 1379507"/>
                    <a:gd name="connsiteY468" fmla="*/ 20855 h 565579"/>
                    <a:gd name="connsiteX469" fmla="*/ 41128 w 1379507"/>
                    <a:gd name="connsiteY469" fmla="*/ 23073 h 565579"/>
                    <a:gd name="connsiteX470" fmla="*/ 35591 w 1379507"/>
                    <a:gd name="connsiteY470" fmla="*/ 23121 h 565579"/>
                    <a:gd name="connsiteX471" fmla="*/ 31442 w 1379507"/>
                    <a:gd name="connsiteY471" fmla="*/ 21294 h 565579"/>
                    <a:gd name="connsiteX472" fmla="*/ 25944 w 1379507"/>
                    <a:gd name="connsiteY472" fmla="*/ 20345 h 565579"/>
                    <a:gd name="connsiteX473" fmla="*/ 19944 w 1379507"/>
                    <a:gd name="connsiteY473" fmla="*/ 14584 h 565579"/>
                    <a:gd name="connsiteX474" fmla="*/ 13665 w 1379507"/>
                    <a:gd name="connsiteY474" fmla="*/ 10554 h 565579"/>
                    <a:gd name="connsiteX475" fmla="*/ 8805 w 1379507"/>
                    <a:gd name="connsiteY475" fmla="*/ 9597 h 565579"/>
                    <a:gd name="connsiteX476" fmla="*/ 4600 w 1379507"/>
                    <a:gd name="connsiteY476" fmla="*/ 9166 h 565579"/>
                    <a:gd name="connsiteX477" fmla="*/ 124 w 1379507"/>
                    <a:gd name="connsiteY477" fmla="*/ 11679 h 565579"/>
                    <a:gd name="connsiteX478" fmla="*/ 595 w 1379507"/>
                    <a:gd name="connsiteY478" fmla="*/ 19323 h 565579"/>
                    <a:gd name="connsiteX479" fmla="*/ 3028 w 1379507"/>
                    <a:gd name="connsiteY479" fmla="*/ 24717 h 565579"/>
                    <a:gd name="connsiteX480" fmla="*/ 5039 w 1379507"/>
                    <a:gd name="connsiteY480" fmla="*/ 29146 h 565579"/>
                    <a:gd name="connsiteX481" fmla="*/ 6547 w 1379507"/>
                    <a:gd name="connsiteY481" fmla="*/ 36079 h 565579"/>
                    <a:gd name="connsiteX482" fmla="*/ 10553 w 1379507"/>
                    <a:gd name="connsiteY482" fmla="*/ 41689 h 565579"/>
                    <a:gd name="connsiteX483" fmla="*/ 18851 w 1379507"/>
                    <a:gd name="connsiteY483" fmla="*/ 49365 h 565579"/>
                    <a:gd name="connsiteX484" fmla="*/ 25122 w 1379507"/>
                    <a:gd name="connsiteY484" fmla="*/ 56394 h 565579"/>
                    <a:gd name="connsiteX485" fmla="*/ 31290 w 1379507"/>
                    <a:gd name="connsiteY485" fmla="*/ 61022 h 565579"/>
                    <a:gd name="connsiteX486" fmla="*/ 36541 w 1379507"/>
                    <a:gd name="connsiteY486" fmla="*/ 68802 h 565579"/>
                    <a:gd name="connsiteX487" fmla="*/ 41200 w 1379507"/>
                    <a:gd name="connsiteY487" fmla="*/ 72751 h 565579"/>
                    <a:gd name="connsiteX488" fmla="*/ 48397 w 1379507"/>
                    <a:gd name="connsiteY488" fmla="*/ 72512 h 565579"/>
                    <a:gd name="connsiteX489" fmla="*/ 52379 w 1379507"/>
                    <a:gd name="connsiteY489" fmla="*/ 77108 h 565579"/>
                    <a:gd name="connsiteX490" fmla="*/ 57382 w 1379507"/>
                    <a:gd name="connsiteY490" fmla="*/ 82964 h 565579"/>
                    <a:gd name="connsiteX491" fmla="*/ 60988 w 1379507"/>
                    <a:gd name="connsiteY491" fmla="*/ 88933 h 565579"/>
                    <a:gd name="connsiteX492" fmla="*/ 65313 w 1379507"/>
                    <a:gd name="connsiteY492" fmla="*/ 95595 h 565579"/>
                    <a:gd name="connsiteX493" fmla="*/ 69311 w 1379507"/>
                    <a:gd name="connsiteY493" fmla="*/ 99896 h 565579"/>
                    <a:gd name="connsiteX494" fmla="*/ 73276 w 1379507"/>
                    <a:gd name="connsiteY494" fmla="*/ 100965 h 565579"/>
                    <a:gd name="connsiteX495" fmla="*/ 75638 w 1379507"/>
                    <a:gd name="connsiteY495" fmla="*/ 108457 h 565579"/>
                    <a:gd name="connsiteX496" fmla="*/ 76021 w 1379507"/>
                    <a:gd name="connsiteY496" fmla="*/ 115431 h 565579"/>
                    <a:gd name="connsiteX497" fmla="*/ 80178 w 1379507"/>
                    <a:gd name="connsiteY497" fmla="*/ 123219 h 565579"/>
                    <a:gd name="connsiteX498" fmla="*/ 84008 w 1379507"/>
                    <a:gd name="connsiteY498" fmla="*/ 121742 h 565579"/>
                    <a:gd name="connsiteX499" fmla="*/ 89106 w 1379507"/>
                    <a:gd name="connsiteY499" fmla="*/ 124168 h 565579"/>
                    <a:gd name="connsiteX500" fmla="*/ 94843 w 1379507"/>
                    <a:gd name="connsiteY500" fmla="*/ 129410 h 565579"/>
                    <a:gd name="connsiteX501" fmla="*/ 99854 w 1379507"/>
                    <a:gd name="connsiteY501" fmla="*/ 130854 h 565579"/>
                    <a:gd name="connsiteX502" fmla="*/ 104993 w 1379507"/>
                    <a:gd name="connsiteY502" fmla="*/ 136217 h 565579"/>
                    <a:gd name="connsiteX503" fmla="*/ 108575 w 1379507"/>
                    <a:gd name="connsiteY503" fmla="*/ 140326 h 565579"/>
                    <a:gd name="connsiteX504" fmla="*/ 112326 w 1379507"/>
                    <a:gd name="connsiteY504" fmla="*/ 143087 h 565579"/>
                    <a:gd name="connsiteX505" fmla="*/ 109868 w 1379507"/>
                    <a:gd name="connsiteY505" fmla="*/ 146685 h 565579"/>
                    <a:gd name="connsiteX506" fmla="*/ 111232 w 1379507"/>
                    <a:gd name="connsiteY506" fmla="*/ 150850 h 565579"/>
                    <a:gd name="connsiteX507" fmla="*/ 113355 w 1379507"/>
                    <a:gd name="connsiteY507" fmla="*/ 157154 h 565579"/>
                    <a:gd name="connsiteX508" fmla="*/ 115398 w 1379507"/>
                    <a:gd name="connsiteY508" fmla="*/ 163138 h 565579"/>
                    <a:gd name="connsiteX509" fmla="*/ 117320 w 1379507"/>
                    <a:gd name="connsiteY509" fmla="*/ 169370 h 565579"/>
                    <a:gd name="connsiteX510" fmla="*/ 119586 w 1379507"/>
                    <a:gd name="connsiteY510" fmla="*/ 173168 h 565579"/>
                    <a:gd name="connsiteX511" fmla="*/ 119459 w 1379507"/>
                    <a:gd name="connsiteY511" fmla="*/ 177197 h 565579"/>
                    <a:gd name="connsiteX512" fmla="*/ 120863 w 1379507"/>
                    <a:gd name="connsiteY512" fmla="*/ 181131 h 565579"/>
                    <a:gd name="connsiteX513" fmla="*/ 121493 w 1379507"/>
                    <a:gd name="connsiteY513" fmla="*/ 186333 h 565579"/>
                    <a:gd name="connsiteX514" fmla="*/ 123352 w 1379507"/>
                    <a:gd name="connsiteY514" fmla="*/ 190490 h 565579"/>
                    <a:gd name="connsiteX515" fmla="*/ 128531 w 1379507"/>
                    <a:gd name="connsiteY515" fmla="*/ 190131 h 565579"/>
                    <a:gd name="connsiteX516" fmla="*/ 136869 w 1379507"/>
                    <a:gd name="connsiteY516" fmla="*/ 195804 h 565579"/>
                    <a:gd name="connsiteX517" fmla="*/ 141290 w 1379507"/>
                    <a:gd name="connsiteY517" fmla="*/ 200121 h 565579"/>
                    <a:gd name="connsiteX518" fmla="*/ 142790 w 1379507"/>
                    <a:gd name="connsiteY518" fmla="*/ 208044 h 565579"/>
                    <a:gd name="connsiteX519" fmla="*/ 150537 w 1379507"/>
                    <a:gd name="connsiteY519" fmla="*/ 216566 h 565579"/>
                    <a:gd name="connsiteX520" fmla="*/ 155931 w 1379507"/>
                    <a:gd name="connsiteY520" fmla="*/ 224305 h 565579"/>
                    <a:gd name="connsiteX521" fmla="*/ 158676 w 1379507"/>
                    <a:gd name="connsiteY521" fmla="*/ 231862 h 565579"/>
                    <a:gd name="connsiteX522" fmla="*/ 159274 w 1379507"/>
                    <a:gd name="connsiteY522" fmla="*/ 235843 h 565579"/>
                    <a:gd name="connsiteX523" fmla="*/ 160599 w 1379507"/>
                    <a:gd name="connsiteY523" fmla="*/ 239896 h 565579"/>
                    <a:gd name="connsiteX524" fmla="*/ 163894 w 1379507"/>
                    <a:gd name="connsiteY524" fmla="*/ 242186 h 565579"/>
                    <a:gd name="connsiteX525" fmla="*/ 164213 w 1379507"/>
                    <a:gd name="connsiteY525" fmla="*/ 246495 h 565579"/>
                    <a:gd name="connsiteX526" fmla="*/ 166447 w 1379507"/>
                    <a:gd name="connsiteY526" fmla="*/ 251219 h 565579"/>
                    <a:gd name="connsiteX527" fmla="*/ 169743 w 1379507"/>
                    <a:gd name="connsiteY527" fmla="*/ 257235 h 565579"/>
                    <a:gd name="connsiteX528" fmla="*/ 172783 w 1379507"/>
                    <a:gd name="connsiteY528" fmla="*/ 262405 h 565579"/>
                    <a:gd name="connsiteX529" fmla="*/ 173310 w 1379507"/>
                    <a:gd name="connsiteY529" fmla="*/ 266746 h 565579"/>
                    <a:gd name="connsiteX530" fmla="*/ 171594 w 1379507"/>
                    <a:gd name="connsiteY530" fmla="*/ 271350 h 565579"/>
                    <a:gd name="connsiteX531" fmla="*/ 173357 w 1379507"/>
                    <a:gd name="connsiteY531" fmla="*/ 276185 h 565579"/>
                    <a:gd name="connsiteX532" fmla="*/ 179063 w 1379507"/>
                    <a:gd name="connsiteY532" fmla="*/ 283765 h 565579"/>
                    <a:gd name="connsiteX533" fmla="*/ 183881 w 1379507"/>
                    <a:gd name="connsiteY533" fmla="*/ 288321 h 565579"/>
                    <a:gd name="connsiteX534" fmla="*/ 188326 w 1379507"/>
                    <a:gd name="connsiteY534" fmla="*/ 296468 h 565579"/>
                    <a:gd name="connsiteX535" fmla="*/ 191661 w 1379507"/>
                    <a:gd name="connsiteY535" fmla="*/ 302684 h 565579"/>
                    <a:gd name="connsiteX536" fmla="*/ 194454 w 1379507"/>
                    <a:gd name="connsiteY536" fmla="*/ 306873 h 565579"/>
                    <a:gd name="connsiteX537" fmla="*/ 199640 w 1379507"/>
                    <a:gd name="connsiteY537" fmla="*/ 311229 h 565579"/>
                    <a:gd name="connsiteX538" fmla="*/ 203143 w 1379507"/>
                    <a:gd name="connsiteY538" fmla="*/ 313583 h 565579"/>
                    <a:gd name="connsiteX539" fmla="*/ 208537 w 1379507"/>
                    <a:gd name="connsiteY539" fmla="*/ 317756 h 565579"/>
                    <a:gd name="connsiteX540" fmla="*/ 212909 w 1379507"/>
                    <a:gd name="connsiteY540" fmla="*/ 322240 h 565579"/>
                    <a:gd name="connsiteX541" fmla="*/ 214593 w 1379507"/>
                    <a:gd name="connsiteY541" fmla="*/ 329294 h 565579"/>
                    <a:gd name="connsiteX542" fmla="*/ 229586 w 1379507"/>
                    <a:gd name="connsiteY542" fmla="*/ 345364 h 565579"/>
                    <a:gd name="connsiteX543" fmla="*/ 232067 w 1379507"/>
                    <a:gd name="connsiteY543" fmla="*/ 348906 h 565579"/>
                    <a:gd name="connsiteX544" fmla="*/ 237661 w 1379507"/>
                    <a:gd name="connsiteY544" fmla="*/ 351579 h 565579"/>
                    <a:gd name="connsiteX545" fmla="*/ 243302 w 1379507"/>
                    <a:gd name="connsiteY545" fmla="*/ 356271 h 565579"/>
                    <a:gd name="connsiteX546" fmla="*/ 246836 w 1379507"/>
                    <a:gd name="connsiteY546" fmla="*/ 359989 h 565579"/>
                    <a:gd name="connsiteX547" fmla="*/ 250467 w 1379507"/>
                    <a:gd name="connsiteY547" fmla="*/ 362423 h 565579"/>
                    <a:gd name="connsiteX548" fmla="*/ 254624 w 1379507"/>
                    <a:gd name="connsiteY548" fmla="*/ 365646 h 565579"/>
                    <a:gd name="connsiteX549" fmla="*/ 262196 w 1379507"/>
                    <a:gd name="connsiteY549" fmla="*/ 371152 h 565579"/>
                    <a:gd name="connsiteX550" fmla="*/ 264223 w 1379507"/>
                    <a:gd name="connsiteY550" fmla="*/ 375620 h 565579"/>
                    <a:gd name="connsiteX551" fmla="*/ 272721 w 1379507"/>
                    <a:gd name="connsiteY551" fmla="*/ 385833 h 565579"/>
                    <a:gd name="connsiteX552" fmla="*/ 275800 w 1379507"/>
                    <a:gd name="connsiteY552" fmla="*/ 389959 h 565579"/>
                    <a:gd name="connsiteX553" fmla="*/ 279957 w 1379507"/>
                    <a:gd name="connsiteY553" fmla="*/ 395392 h 565579"/>
                    <a:gd name="connsiteX554" fmla="*/ 456534 w 1379507"/>
                    <a:gd name="connsiteY554" fmla="*/ 395743 h 565579"/>
                    <a:gd name="connsiteX555" fmla="*/ 457890 w 1379507"/>
                    <a:gd name="connsiteY555" fmla="*/ 391905 h 565579"/>
                    <a:gd name="connsiteX556" fmla="*/ 456534 w 1379507"/>
                    <a:gd name="connsiteY556" fmla="*/ 395743 h 565579"/>
                    <a:gd name="connsiteX557" fmla="*/ 637499 w 1379507"/>
                    <a:gd name="connsiteY557" fmla="*/ 320772 h 565579"/>
                    <a:gd name="connsiteX558" fmla="*/ 639893 w 1379507"/>
                    <a:gd name="connsiteY558" fmla="*/ 313008 h 565579"/>
                    <a:gd name="connsiteX559" fmla="*/ 636142 w 1379507"/>
                    <a:gd name="connsiteY559" fmla="*/ 317604 h 565579"/>
                    <a:gd name="connsiteX560" fmla="*/ 628882 w 1379507"/>
                    <a:gd name="connsiteY560" fmla="*/ 335254 h 565579"/>
                    <a:gd name="connsiteX561" fmla="*/ 632632 w 1379507"/>
                    <a:gd name="connsiteY561" fmla="*/ 331935 h 565579"/>
                    <a:gd name="connsiteX562" fmla="*/ 634627 w 1379507"/>
                    <a:gd name="connsiteY562" fmla="*/ 326246 h 565579"/>
                    <a:gd name="connsiteX563" fmla="*/ 635344 w 1379507"/>
                    <a:gd name="connsiteY563" fmla="*/ 319264 h 565579"/>
                    <a:gd name="connsiteX564" fmla="*/ 635983 w 1379507"/>
                    <a:gd name="connsiteY564" fmla="*/ 313751 h 565579"/>
                    <a:gd name="connsiteX565" fmla="*/ 635504 w 1379507"/>
                    <a:gd name="connsiteY565" fmla="*/ 306043 h 565579"/>
                    <a:gd name="connsiteX566" fmla="*/ 630398 w 1379507"/>
                    <a:gd name="connsiteY566" fmla="*/ 309035 h 565579"/>
                    <a:gd name="connsiteX567" fmla="*/ 627925 w 1379507"/>
                    <a:gd name="connsiteY567" fmla="*/ 314995 h 565579"/>
                    <a:gd name="connsiteX568" fmla="*/ 626727 w 1379507"/>
                    <a:gd name="connsiteY568" fmla="*/ 320269 h 565579"/>
                    <a:gd name="connsiteX569" fmla="*/ 628163 w 1379507"/>
                    <a:gd name="connsiteY569" fmla="*/ 324602 h 565579"/>
                    <a:gd name="connsiteX570" fmla="*/ 628722 w 1379507"/>
                    <a:gd name="connsiteY570" fmla="*/ 329876 h 565579"/>
                    <a:gd name="connsiteX571" fmla="*/ 629122 w 1379507"/>
                    <a:gd name="connsiteY571" fmla="*/ 334289 h 565579"/>
                    <a:gd name="connsiteX572" fmla="*/ 585955 w 1379507"/>
                    <a:gd name="connsiteY572" fmla="*/ 338398 h 565579"/>
                    <a:gd name="connsiteX573" fmla="*/ 596806 w 1379507"/>
                    <a:gd name="connsiteY573" fmla="*/ 332645 h 565579"/>
                    <a:gd name="connsiteX574" fmla="*/ 611089 w 1379507"/>
                    <a:gd name="connsiteY574" fmla="*/ 326182 h 565579"/>
                    <a:gd name="connsiteX575" fmla="*/ 618031 w 1379507"/>
                    <a:gd name="connsiteY575" fmla="*/ 323381 h 565579"/>
                    <a:gd name="connsiteX576" fmla="*/ 621221 w 1379507"/>
                    <a:gd name="connsiteY576" fmla="*/ 320293 h 565579"/>
                    <a:gd name="connsiteX577" fmla="*/ 625770 w 1379507"/>
                    <a:gd name="connsiteY577" fmla="*/ 319248 h 565579"/>
                    <a:gd name="connsiteX578" fmla="*/ 627047 w 1379507"/>
                    <a:gd name="connsiteY578" fmla="*/ 313775 h 565579"/>
                    <a:gd name="connsiteX579" fmla="*/ 629520 w 1379507"/>
                    <a:gd name="connsiteY579" fmla="*/ 308333 h 565579"/>
                    <a:gd name="connsiteX580" fmla="*/ 632153 w 1379507"/>
                    <a:gd name="connsiteY580" fmla="*/ 304391 h 565579"/>
                    <a:gd name="connsiteX581" fmla="*/ 632552 w 1379507"/>
                    <a:gd name="connsiteY581" fmla="*/ 298782 h 565579"/>
                    <a:gd name="connsiteX582" fmla="*/ 631435 w 1379507"/>
                    <a:gd name="connsiteY582" fmla="*/ 292590 h 565579"/>
                    <a:gd name="connsiteX583" fmla="*/ 633509 w 1379507"/>
                    <a:gd name="connsiteY583" fmla="*/ 296683 h 565579"/>
                    <a:gd name="connsiteX584" fmla="*/ 638297 w 1379507"/>
                    <a:gd name="connsiteY584" fmla="*/ 294736 h 565579"/>
                    <a:gd name="connsiteX585" fmla="*/ 638696 w 1379507"/>
                    <a:gd name="connsiteY585" fmla="*/ 287324 h 565579"/>
                    <a:gd name="connsiteX586" fmla="*/ 636861 w 1379507"/>
                    <a:gd name="connsiteY586" fmla="*/ 282888 h 565579"/>
                    <a:gd name="connsiteX587" fmla="*/ 642048 w 1379507"/>
                    <a:gd name="connsiteY587" fmla="*/ 282521 h 565579"/>
                    <a:gd name="connsiteX588" fmla="*/ 645957 w 1379507"/>
                    <a:gd name="connsiteY588" fmla="*/ 272076 h 565579"/>
                    <a:gd name="connsiteX589" fmla="*/ 643244 w 1379507"/>
                    <a:gd name="connsiteY589" fmla="*/ 268940 h 565579"/>
                    <a:gd name="connsiteX590" fmla="*/ 639254 w 1379507"/>
                    <a:gd name="connsiteY590" fmla="*/ 269235 h 565579"/>
                    <a:gd name="connsiteX591" fmla="*/ 642048 w 1379507"/>
                    <a:gd name="connsiteY591" fmla="*/ 262844 h 565579"/>
                    <a:gd name="connsiteX592" fmla="*/ 641968 w 1379507"/>
                    <a:gd name="connsiteY592" fmla="*/ 257602 h 565579"/>
                    <a:gd name="connsiteX593" fmla="*/ 636382 w 1379507"/>
                    <a:gd name="connsiteY593" fmla="*/ 258887 h 565579"/>
                    <a:gd name="connsiteX594" fmla="*/ 637978 w 1379507"/>
                    <a:gd name="connsiteY594" fmla="*/ 255200 h 565579"/>
                    <a:gd name="connsiteX595" fmla="*/ 645398 w 1379507"/>
                    <a:gd name="connsiteY595" fmla="*/ 251889 h 565579"/>
                    <a:gd name="connsiteX596" fmla="*/ 645080 w 1379507"/>
                    <a:gd name="connsiteY596" fmla="*/ 247181 h 565579"/>
                    <a:gd name="connsiteX597" fmla="*/ 651782 w 1379507"/>
                    <a:gd name="connsiteY597" fmla="*/ 243878 h 565579"/>
                    <a:gd name="connsiteX598" fmla="*/ 652420 w 1379507"/>
                    <a:gd name="connsiteY598" fmla="*/ 239856 h 565579"/>
                    <a:gd name="connsiteX599" fmla="*/ 650265 w 1379507"/>
                    <a:gd name="connsiteY599" fmla="*/ 235739 h 565579"/>
                    <a:gd name="connsiteX600" fmla="*/ 652021 w 1379507"/>
                    <a:gd name="connsiteY600" fmla="*/ 231798 h 565579"/>
                    <a:gd name="connsiteX601" fmla="*/ 652739 w 1379507"/>
                    <a:gd name="connsiteY601" fmla="*/ 237487 h 565579"/>
                    <a:gd name="connsiteX602" fmla="*/ 657048 w 1379507"/>
                    <a:gd name="connsiteY602" fmla="*/ 240176 h 565579"/>
                    <a:gd name="connsiteX603" fmla="*/ 662873 w 1379507"/>
                    <a:gd name="connsiteY603" fmla="*/ 232221 h 565579"/>
                    <a:gd name="connsiteX604" fmla="*/ 668937 w 1379507"/>
                    <a:gd name="connsiteY604" fmla="*/ 227337 h 565579"/>
                    <a:gd name="connsiteX605" fmla="*/ 673006 w 1379507"/>
                    <a:gd name="connsiteY605" fmla="*/ 225175 h 565579"/>
                    <a:gd name="connsiteX606" fmla="*/ 677634 w 1379507"/>
                    <a:gd name="connsiteY606" fmla="*/ 224345 h 565579"/>
                    <a:gd name="connsiteX607" fmla="*/ 673485 w 1379507"/>
                    <a:gd name="connsiteY607" fmla="*/ 221385 h 565579"/>
                    <a:gd name="connsiteX608" fmla="*/ 676357 w 1379507"/>
                    <a:gd name="connsiteY608" fmla="*/ 218161 h 565579"/>
                    <a:gd name="connsiteX609" fmla="*/ 678751 w 1379507"/>
                    <a:gd name="connsiteY609" fmla="*/ 212305 h 565579"/>
                    <a:gd name="connsiteX610" fmla="*/ 674282 w 1379507"/>
                    <a:gd name="connsiteY610" fmla="*/ 209145 h 565579"/>
                    <a:gd name="connsiteX611" fmla="*/ 672687 w 1379507"/>
                    <a:gd name="connsiteY611" fmla="*/ 205219 h 565579"/>
                    <a:gd name="connsiteX612" fmla="*/ 674522 w 1379507"/>
                    <a:gd name="connsiteY612" fmla="*/ 200671 h 565579"/>
                    <a:gd name="connsiteX613" fmla="*/ 675719 w 1379507"/>
                    <a:gd name="connsiteY613" fmla="*/ 196833 h 565579"/>
                    <a:gd name="connsiteX614" fmla="*/ 675400 w 1379507"/>
                    <a:gd name="connsiteY614" fmla="*/ 192732 h 565579"/>
                    <a:gd name="connsiteX615" fmla="*/ 675719 w 1379507"/>
                    <a:gd name="connsiteY615" fmla="*/ 187258 h 565579"/>
                    <a:gd name="connsiteX616" fmla="*/ 678352 w 1379507"/>
                    <a:gd name="connsiteY616" fmla="*/ 183413 h 565579"/>
                    <a:gd name="connsiteX617" fmla="*/ 679948 w 1379507"/>
                    <a:gd name="connsiteY617" fmla="*/ 177365 h 565579"/>
                    <a:gd name="connsiteX618" fmla="*/ 684017 w 1379507"/>
                    <a:gd name="connsiteY618" fmla="*/ 171268 h 565579"/>
                    <a:gd name="connsiteX619" fmla="*/ 688805 w 1379507"/>
                    <a:gd name="connsiteY619" fmla="*/ 172098 h 565579"/>
                    <a:gd name="connsiteX620" fmla="*/ 688485 w 1379507"/>
                    <a:gd name="connsiteY620" fmla="*/ 165899 h 565579"/>
                    <a:gd name="connsiteX621" fmla="*/ 693273 w 1379507"/>
                    <a:gd name="connsiteY621" fmla="*/ 168244 h 565579"/>
                    <a:gd name="connsiteX622" fmla="*/ 699177 w 1379507"/>
                    <a:gd name="connsiteY622" fmla="*/ 169545 h 565579"/>
                    <a:gd name="connsiteX623" fmla="*/ 707396 w 1379507"/>
                    <a:gd name="connsiteY623" fmla="*/ 170814 h 565579"/>
                    <a:gd name="connsiteX624" fmla="*/ 713540 w 1379507"/>
                    <a:gd name="connsiteY624" fmla="*/ 171109 h 565579"/>
                    <a:gd name="connsiteX625" fmla="*/ 719125 w 1379507"/>
                    <a:gd name="connsiteY625" fmla="*/ 164909 h 565579"/>
                    <a:gd name="connsiteX626" fmla="*/ 714737 w 1379507"/>
                    <a:gd name="connsiteY626" fmla="*/ 162906 h 565579"/>
                    <a:gd name="connsiteX627" fmla="*/ 712662 w 1379507"/>
                    <a:gd name="connsiteY627" fmla="*/ 159372 h 565579"/>
                    <a:gd name="connsiteX628" fmla="*/ 705959 w 1379507"/>
                    <a:gd name="connsiteY628" fmla="*/ 152294 h 565579"/>
                    <a:gd name="connsiteX629" fmla="*/ 701331 w 1379507"/>
                    <a:gd name="connsiteY629" fmla="*/ 151089 h 565579"/>
                    <a:gd name="connsiteX630" fmla="*/ 696305 w 1379507"/>
                    <a:gd name="connsiteY630" fmla="*/ 145783 h 565579"/>
                    <a:gd name="connsiteX631" fmla="*/ 692555 w 1379507"/>
                    <a:gd name="connsiteY631" fmla="*/ 142895 h 565579"/>
                    <a:gd name="connsiteX632" fmla="*/ 689922 w 1379507"/>
                    <a:gd name="connsiteY632" fmla="*/ 138124 h 565579"/>
                    <a:gd name="connsiteX633" fmla="*/ 684336 w 1379507"/>
                    <a:gd name="connsiteY633" fmla="*/ 134453 h 565579"/>
                    <a:gd name="connsiteX634" fmla="*/ 681464 w 1379507"/>
                    <a:gd name="connsiteY634" fmla="*/ 130480 h 565579"/>
                    <a:gd name="connsiteX635" fmla="*/ 685693 w 1379507"/>
                    <a:gd name="connsiteY635" fmla="*/ 129378 h 565579"/>
                    <a:gd name="connsiteX636" fmla="*/ 686331 w 1379507"/>
                    <a:gd name="connsiteY636" fmla="*/ 124862 h 565579"/>
                    <a:gd name="connsiteX637" fmla="*/ 690959 w 1379507"/>
                    <a:gd name="connsiteY637" fmla="*/ 121615 h 565579"/>
                    <a:gd name="connsiteX638" fmla="*/ 687927 w 1379507"/>
                    <a:gd name="connsiteY638" fmla="*/ 116309 h 565579"/>
                    <a:gd name="connsiteX639" fmla="*/ 682102 w 1379507"/>
                    <a:gd name="connsiteY639" fmla="*/ 110372 h 565579"/>
                    <a:gd name="connsiteX640" fmla="*/ 681224 w 1379507"/>
                    <a:gd name="connsiteY640" fmla="*/ 105800 h 565579"/>
                    <a:gd name="connsiteX641" fmla="*/ 676117 w 1379507"/>
                    <a:gd name="connsiteY641" fmla="*/ 104133 h 565579"/>
                    <a:gd name="connsiteX642" fmla="*/ 678831 w 1379507"/>
                    <a:gd name="connsiteY642" fmla="*/ 100782 h 565579"/>
                    <a:gd name="connsiteX643" fmla="*/ 674043 w 1379507"/>
                    <a:gd name="connsiteY643" fmla="*/ 100199 h 565579"/>
                    <a:gd name="connsiteX644" fmla="*/ 675959 w 1379507"/>
                    <a:gd name="connsiteY644" fmla="*/ 95300 h 565579"/>
                    <a:gd name="connsiteX645" fmla="*/ 670453 w 1379507"/>
                    <a:gd name="connsiteY645" fmla="*/ 95452 h 565579"/>
                    <a:gd name="connsiteX646" fmla="*/ 668298 w 1379507"/>
                    <a:gd name="connsiteY646" fmla="*/ 91239 h 565579"/>
                    <a:gd name="connsiteX647" fmla="*/ 672607 w 1379507"/>
                    <a:gd name="connsiteY647" fmla="*/ 88063 h 565579"/>
                    <a:gd name="connsiteX648" fmla="*/ 670133 w 1379507"/>
                    <a:gd name="connsiteY648" fmla="*/ 84600 h 565579"/>
                    <a:gd name="connsiteX649" fmla="*/ 672447 w 1379507"/>
                    <a:gd name="connsiteY649" fmla="*/ 81161 h 565579"/>
                    <a:gd name="connsiteX650" fmla="*/ 667900 w 1379507"/>
                    <a:gd name="connsiteY650" fmla="*/ 78416 h 565579"/>
                    <a:gd name="connsiteX651" fmla="*/ 672288 w 1379507"/>
                    <a:gd name="connsiteY651" fmla="*/ 74690 h 565579"/>
                    <a:gd name="connsiteX652" fmla="*/ 678831 w 1379507"/>
                    <a:gd name="connsiteY652" fmla="*/ 76070 h 565579"/>
                    <a:gd name="connsiteX653" fmla="*/ 681384 w 1379507"/>
                    <a:gd name="connsiteY653" fmla="*/ 70158 h 565579"/>
                    <a:gd name="connsiteX654" fmla="*/ 676836 w 1379507"/>
                    <a:gd name="connsiteY654" fmla="*/ 67940 h 565579"/>
                    <a:gd name="connsiteX655" fmla="*/ 673006 w 1379507"/>
                    <a:gd name="connsiteY655" fmla="*/ 64134 h 565579"/>
                    <a:gd name="connsiteX656" fmla="*/ 670293 w 1379507"/>
                    <a:gd name="connsiteY656" fmla="*/ 60958 h 565579"/>
                    <a:gd name="connsiteX657" fmla="*/ 674043 w 1379507"/>
                    <a:gd name="connsiteY657" fmla="*/ 58030 h 565579"/>
                    <a:gd name="connsiteX658" fmla="*/ 669415 w 1379507"/>
                    <a:gd name="connsiteY658" fmla="*/ 57240 h 565579"/>
                    <a:gd name="connsiteX659" fmla="*/ 666303 w 1379507"/>
                    <a:gd name="connsiteY659" fmla="*/ 53968 h 565579"/>
                    <a:gd name="connsiteX660" fmla="*/ 663271 w 1379507"/>
                    <a:gd name="connsiteY660" fmla="*/ 51176 h 565579"/>
                    <a:gd name="connsiteX661" fmla="*/ 659202 w 1379507"/>
                    <a:gd name="connsiteY661" fmla="*/ 52548 h 565579"/>
                    <a:gd name="connsiteX662" fmla="*/ 652979 w 1379507"/>
                    <a:gd name="connsiteY662" fmla="*/ 51415 h 565579"/>
                    <a:gd name="connsiteX663" fmla="*/ 648510 w 1379507"/>
                    <a:gd name="connsiteY663" fmla="*/ 50673 h 565579"/>
                    <a:gd name="connsiteX664" fmla="*/ 644600 w 1379507"/>
                    <a:gd name="connsiteY664" fmla="*/ 52444 h 565579"/>
                    <a:gd name="connsiteX665" fmla="*/ 640531 w 1379507"/>
                    <a:gd name="connsiteY665" fmla="*/ 52429 h 565579"/>
                    <a:gd name="connsiteX666" fmla="*/ 636382 w 1379507"/>
                    <a:gd name="connsiteY666" fmla="*/ 50593 h 565579"/>
                    <a:gd name="connsiteX667" fmla="*/ 631355 w 1379507"/>
                    <a:gd name="connsiteY667" fmla="*/ 50889 h 565579"/>
                    <a:gd name="connsiteX668" fmla="*/ 628403 w 1379507"/>
                    <a:gd name="connsiteY668" fmla="*/ 54455 h 565579"/>
                    <a:gd name="connsiteX669" fmla="*/ 623855 w 1379507"/>
                    <a:gd name="connsiteY669" fmla="*/ 51846 h 565579"/>
                    <a:gd name="connsiteX670" fmla="*/ 620743 w 1379507"/>
                    <a:gd name="connsiteY670" fmla="*/ 54934 h 565579"/>
                    <a:gd name="connsiteX671" fmla="*/ 617312 w 1379507"/>
                    <a:gd name="connsiteY671" fmla="*/ 57048 h 565579"/>
                    <a:gd name="connsiteX672" fmla="*/ 615716 w 1379507"/>
                    <a:gd name="connsiteY672" fmla="*/ 63432 h 565579"/>
                    <a:gd name="connsiteX673" fmla="*/ 613084 w 1379507"/>
                    <a:gd name="connsiteY673" fmla="*/ 66456 h 565579"/>
                    <a:gd name="connsiteX674" fmla="*/ 613881 w 1379507"/>
                    <a:gd name="connsiteY674" fmla="*/ 72216 h 565579"/>
                    <a:gd name="connsiteX675" fmla="*/ 613961 w 1379507"/>
                    <a:gd name="connsiteY675" fmla="*/ 76860 h 565579"/>
                    <a:gd name="connsiteX676" fmla="*/ 615796 w 1379507"/>
                    <a:gd name="connsiteY676" fmla="*/ 82023 h 565579"/>
                    <a:gd name="connsiteX677" fmla="*/ 613004 w 1379507"/>
                    <a:gd name="connsiteY677" fmla="*/ 85167 h 565579"/>
                    <a:gd name="connsiteX678" fmla="*/ 612924 w 1379507"/>
                    <a:gd name="connsiteY678" fmla="*/ 89220 h 565579"/>
                    <a:gd name="connsiteX679" fmla="*/ 612524 w 1379507"/>
                    <a:gd name="connsiteY679" fmla="*/ 94199 h 565579"/>
                    <a:gd name="connsiteX680" fmla="*/ 609174 w 1379507"/>
                    <a:gd name="connsiteY680" fmla="*/ 98037 h 565579"/>
                    <a:gd name="connsiteX681" fmla="*/ 605742 w 1379507"/>
                    <a:gd name="connsiteY681" fmla="*/ 95659 h 565579"/>
                    <a:gd name="connsiteX682" fmla="*/ 602870 w 1379507"/>
                    <a:gd name="connsiteY682" fmla="*/ 99641 h 565579"/>
                    <a:gd name="connsiteX683" fmla="*/ 600078 w 1379507"/>
                    <a:gd name="connsiteY683" fmla="*/ 103263 h 565579"/>
                    <a:gd name="connsiteX684" fmla="*/ 601035 w 1379507"/>
                    <a:gd name="connsiteY684" fmla="*/ 109191 h 565579"/>
                    <a:gd name="connsiteX685" fmla="*/ 603828 w 1379507"/>
                    <a:gd name="connsiteY685" fmla="*/ 112463 h 565579"/>
                    <a:gd name="connsiteX686" fmla="*/ 601035 w 1379507"/>
                    <a:gd name="connsiteY686" fmla="*/ 115543 h 565579"/>
                    <a:gd name="connsiteX687" fmla="*/ 597604 w 1379507"/>
                    <a:gd name="connsiteY687" fmla="*/ 119125 h 565579"/>
                    <a:gd name="connsiteX688" fmla="*/ 595051 w 1379507"/>
                    <a:gd name="connsiteY688" fmla="*/ 122285 h 565579"/>
                    <a:gd name="connsiteX689" fmla="*/ 591300 w 1379507"/>
                    <a:gd name="connsiteY689" fmla="*/ 124224 h 565579"/>
                    <a:gd name="connsiteX690" fmla="*/ 592337 w 1379507"/>
                    <a:gd name="connsiteY690" fmla="*/ 128764 h 565579"/>
                    <a:gd name="connsiteX691" fmla="*/ 593614 w 1379507"/>
                    <a:gd name="connsiteY691" fmla="*/ 132754 h 565579"/>
                    <a:gd name="connsiteX692" fmla="*/ 590582 w 1379507"/>
                    <a:gd name="connsiteY692" fmla="*/ 135291 h 565579"/>
                    <a:gd name="connsiteX693" fmla="*/ 589944 w 1379507"/>
                    <a:gd name="connsiteY693" fmla="*/ 140038 h 565579"/>
                    <a:gd name="connsiteX694" fmla="*/ 587949 w 1379507"/>
                    <a:gd name="connsiteY694" fmla="*/ 144698 h 565579"/>
                    <a:gd name="connsiteX695" fmla="*/ 586194 w 1379507"/>
                    <a:gd name="connsiteY695" fmla="*/ 149494 h 565579"/>
                    <a:gd name="connsiteX696" fmla="*/ 581008 w 1379507"/>
                    <a:gd name="connsiteY696" fmla="*/ 147331 h 565579"/>
                    <a:gd name="connsiteX697" fmla="*/ 575821 w 1379507"/>
                    <a:gd name="connsiteY697" fmla="*/ 149486 h 565579"/>
                    <a:gd name="connsiteX698" fmla="*/ 571752 w 1379507"/>
                    <a:gd name="connsiteY698" fmla="*/ 149167 h 565579"/>
                    <a:gd name="connsiteX699" fmla="*/ 566725 w 1379507"/>
                    <a:gd name="connsiteY699" fmla="*/ 150483 h 565579"/>
                    <a:gd name="connsiteX700" fmla="*/ 563055 w 1379507"/>
                    <a:gd name="connsiteY700" fmla="*/ 152199 h 565579"/>
                    <a:gd name="connsiteX701" fmla="*/ 559863 w 1379507"/>
                    <a:gd name="connsiteY701" fmla="*/ 155582 h 565579"/>
                    <a:gd name="connsiteX702" fmla="*/ 554836 w 1379507"/>
                    <a:gd name="connsiteY702" fmla="*/ 153659 h 565579"/>
                    <a:gd name="connsiteX703" fmla="*/ 550527 w 1379507"/>
                    <a:gd name="connsiteY703" fmla="*/ 153786 h 565579"/>
                    <a:gd name="connsiteX704" fmla="*/ 545820 w 1379507"/>
                    <a:gd name="connsiteY704" fmla="*/ 151313 h 565579"/>
                    <a:gd name="connsiteX705" fmla="*/ 541670 w 1379507"/>
                    <a:gd name="connsiteY705" fmla="*/ 149526 h 565579"/>
                    <a:gd name="connsiteX706" fmla="*/ 537761 w 1379507"/>
                    <a:gd name="connsiteY706" fmla="*/ 150691 h 565579"/>
                    <a:gd name="connsiteX707" fmla="*/ 540553 w 1379507"/>
                    <a:gd name="connsiteY707" fmla="*/ 146717 h 565579"/>
                    <a:gd name="connsiteX708" fmla="*/ 536085 w 1379507"/>
                    <a:gd name="connsiteY708" fmla="*/ 145321 h 565579"/>
                    <a:gd name="connsiteX709" fmla="*/ 531617 w 1379507"/>
                    <a:gd name="connsiteY709" fmla="*/ 145560 h 565579"/>
                    <a:gd name="connsiteX710" fmla="*/ 523319 w 1379507"/>
                    <a:gd name="connsiteY710" fmla="*/ 145057 h 565579"/>
                    <a:gd name="connsiteX711" fmla="*/ 518930 w 1379507"/>
                    <a:gd name="connsiteY711" fmla="*/ 147579 h 565579"/>
                    <a:gd name="connsiteX712" fmla="*/ 514781 w 1379507"/>
                    <a:gd name="connsiteY712" fmla="*/ 149398 h 565579"/>
                    <a:gd name="connsiteX713" fmla="*/ 514621 w 1379507"/>
                    <a:gd name="connsiteY713" fmla="*/ 153946 h 565579"/>
                    <a:gd name="connsiteX714" fmla="*/ 512706 w 1379507"/>
                    <a:gd name="connsiteY714" fmla="*/ 158574 h 565579"/>
                    <a:gd name="connsiteX715" fmla="*/ 506802 w 1379507"/>
                    <a:gd name="connsiteY715" fmla="*/ 160393 h 565579"/>
                    <a:gd name="connsiteX716" fmla="*/ 503691 w 1379507"/>
                    <a:gd name="connsiteY716" fmla="*/ 164965 h 565579"/>
                    <a:gd name="connsiteX717" fmla="*/ 498823 w 1379507"/>
                    <a:gd name="connsiteY717" fmla="*/ 163050 h 565579"/>
                    <a:gd name="connsiteX718" fmla="*/ 495392 w 1379507"/>
                    <a:gd name="connsiteY718" fmla="*/ 166266 h 565579"/>
                    <a:gd name="connsiteX719" fmla="*/ 490285 w 1379507"/>
                    <a:gd name="connsiteY719" fmla="*/ 163992 h 565579"/>
                    <a:gd name="connsiteX720" fmla="*/ 486296 w 1379507"/>
                    <a:gd name="connsiteY720" fmla="*/ 162380 h 565579"/>
                    <a:gd name="connsiteX721" fmla="*/ 481110 w 1379507"/>
                    <a:gd name="connsiteY721" fmla="*/ 162779 h 565579"/>
                    <a:gd name="connsiteX722" fmla="*/ 475923 w 1379507"/>
                    <a:gd name="connsiteY722" fmla="*/ 163513 h 565579"/>
                    <a:gd name="connsiteX723" fmla="*/ 472971 w 1379507"/>
                    <a:gd name="connsiteY723" fmla="*/ 166577 h 565579"/>
                    <a:gd name="connsiteX724" fmla="*/ 469700 w 1379507"/>
                    <a:gd name="connsiteY724" fmla="*/ 169050 h 565579"/>
                    <a:gd name="connsiteX725" fmla="*/ 463556 w 1379507"/>
                    <a:gd name="connsiteY725" fmla="*/ 168635 h 565579"/>
                    <a:gd name="connsiteX726" fmla="*/ 460603 w 1379507"/>
                    <a:gd name="connsiteY726" fmla="*/ 164821 h 565579"/>
                    <a:gd name="connsiteX727" fmla="*/ 456614 w 1379507"/>
                    <a:gd name="connsiteY727" fmla="*/ 162803 h 565579"/>
                    <a:gd name="connsiteX728" fmla="*/ 454220 w 1379507"/>
                    <a:gd name="connsiteY728" fmla="*/ 158295 h 565579"/>
                    <a:gd name="connsiteX729" fmla="*/ 450470 w 1379507"/>
                    <a:gd name="connsiteY729" fmla="*/ 155925 h 565579"/>
                    <a:gd name="connsiteX730" fmla="*/ 447119 w 1379507"/>
                    <a:gd name="connsiteY730" fmla="*/ 151967 h 565579"/>
                    <a:gd name="connsiteX731" fmla="*/ 443209 w 1379507"/>
                    <a:gd name="connsiteY731" fmla="*/ 150140 h 565579"/>
                    <a:gd name="connsiteX732" fmla="*/ 439140 w 1379507"/>
                    <a:gd name="connsiteY732" fmla="*/ 144850 h 565579"/>
                    <a:gd name="connsiteX733" fmla="*/ 438421 w 1379507"/>
                    <a:gd name="connsiteY733" fmla="*/ 138227 h 565579"/>
                    <a:gd name="connsiteX734" fmla="*/ 434352 w 1379507"/>
                    <a:gd name="connsiteY734" fmla="*/ 135642 h 565579"/>
                    <a:gd name="connsiteX735" fmla="*/ 434990 w 1379507"/>
                    <a:gd name="connsiteY735" fmla="*/ 131652 h 565579"/>
                    <a:gd name="connsiteX736" fmla="*/ 427411 w 1379507"/>
                    <a:gd name="connsiteY736" fmla="*/ 133344 h 565579"/>
                    <a:gd name="connsiteX737" fmla="*/ 426533 w 1379507"/>
                    <a:gd name="connsiteY737" fmla="*/ 138387 h 565579"/>
                    <a:gd name="connsiteX738" fmla="*/ 423740 w 1379507"/>
                    <a:gd name="connsiteY738" fmla="*/ 143781 h 565579"/>
                    <a:gd name="connsiteX739" fmla="*/ 419910 w 1379507"/>
                    <a:gd name="connsiteY739" fmla="*/ 146765 h 565579"/>
                    <a:gd name="connsiteX740" fmla="*/ 419352 w 1379507"/>
                    <a:gd name="connsiteY740" fmla="*/ 150850 h 565579"/>
                    <a:gd name="connsiteX741" fmla="*/ 417277 w 1379507"/>
                    <a:gd name="connsiteY741" fmla="*/ 157217 h 565579"/>
                    <a:gd name="connsiteX742" fmla="*/ 422623 w 1379507"/>
                    <a:gd name="connsiteY742" fmla="*/ 156388 h 565579"/>
                    <a:gd name="connsiteX743" fmla="*/ 417916 w 1379507"/>
                    <a:gd name="connsiteY743" fmla="*/ 157792 h 565579"/>
                    <a:gd name="connsiteX744" fmla="*/ 417676 w 1379507"/>
                    <a:gd name="connsiteY744" fmla="*/ 163345 h 565579"/>
                    <a:gd name="connsiteX745" fmla="*/ 417117 w 1379507"/>
                    <a:gd name="connsiteY745" fmla="*/ 167869 h 565579"/>
                    <a:gd name="connsiteX746" fmla="*/ 413926 w 1379507"/>
                    <a:gd name="connsiteY746" fmla="*/ 170718 h 565579"/>
                    <a:gd name="connsiteX747" fmla="*/ 416719 w 1379507"/>
                    <a:gd name="connsiteY747" fmla="*/ 177149 h 565579"/>
                    <a:gd name="connsiteX748" fmla="*/ 416400 w 1379507"/>
                    <a:gd name="connsiteY748" fmla="*/ 182136 h 565579"/>
                    <a:gd name="connsiteX749" fmla="*/ 416559 w 1379507"/>
                    <a:gd name="connsiteY749" fmla="*/ 186628 h 565579"/>
                    <a:gd name="connsiteX750" fmla="*/ 421825 w 1379507"/>
                    <a:gd name="connsiteY750" fmla="*/ 189644 h 565579"/>
                    <a:gd name="connsiteX751" fmla="*/ 425256 w 1379507"/>
                    <a:gd name="connsiteY751" fmla="*/ 196052 h 565579"/>
                    <a:gd name="connsiteX752" fmla="*/ 424299 w 1379507"/>
                    <a:gd name="connsiteY752" fmla="*/ 200017 h 565579"/>
                    <a:gd name="connsiteX753" fmla="*/ 421666 w 1379507"/>
                    <a:gd name="connsiteY753" fmla="*/ 203679 h 565579"/>
                    <a:gd name="connsiteX754" fmla="*/ 422144 w 1379507"/>
                    <a:gd name="connsiteY754" fmla="*/ 210342 h 565579"/>
                    <a:gd name="connsiteX755" fmla="*/ 422543 w 1379507"/>
                    <a:gd name="connsiteY755" fmla="*/ 215433 h 565579"/>
                    <a:gd name="connsiteX756" fmla="*/ 426533 w 1379507"/>
                    <a:gd name="connsiteY756" fmla="*/ 218401 h 565579"/>
                    <a:gd name="connsiteX757" fmla="*/ 432437 w 1379507"/>
                    <a:gd name="connsiteY757" fmla="*/ 222462 h 565579"/>
                    <a:gd name="connsiteX758" fmla="*/ 428049 w 1379507"/>
                    <a:gd name="connsiteY758" fmla="*/ 221672 h 565579"/>
                    <a:gd name="connsiteX759" fmla="*/ 428527 w 1379507"/>
                    <a:gd name="connsiteY759" fmla="*/ 228933 h 565579"/>
                    <a:gd name="connsiteX760" fmla="*/ 436506 w 1379507"/>
                    <a:gd name="connsiteY760" fmla="*/ 228662 h 565579"/>
                    <a:gd name="connsiteX761" fmla="*/ 439220 w 1379507"/>
                    <a:gd name="connsiteY761" fmla="*/ 231814 h 565579"/>
                    <a:gd name="connsiteX762" fmla="*/ 443289 w 1379507"/>
                    <a:gd name="connsiteY762" fmla="*/ 234854 h 565579"/>
                    <a:gd name="connsiteX763" fmla="*/ 445683 w 1379507"/>
                    <a:gd name="connsiteY763" fmla="*/ 238707 h 565579"/>
                    <a:gd name="connsiteX764" fmla="*/ 450470 w 1379507"/>
                    <a:gd name="connsiteY764" fmla="*/ 244420 h 565579"/>
                    <a:gd name="connsiteX765" fmla="*/ 449353 w 1379507"/>
                    <a:gd name="connsiteY765" fmla="*/ 251227 h 565579"/>
                    <a:gd name="connsiteX766" fmla="*/ 448475 w 1379507"/>
                    <a:gd name="connsiteY766" fmla="*/ 255216 h 565579"/>
                    <a:gd name="connsiteX767" fmla="*/ 445284 w 1379507"/>
                    <a:gd name="connsiteY767" fmla="*/ 257666 h 565579"/>
                    <a:gd name="connsiteX768" fmla="*/ 450071 w 1379507"/>
                    <a:gd name="connsiteY768" fmla="*/ 263251 h 565579"/>
                    <a:gd name="connsiteX769" fmla="*/ 451268 w 1379507"/>
                    <a:gd name="connsiteY769" fmla="*/ 267983 h 565579"/>
                    <a:gd name="connsiteX770" fmla="*/ 450071 w 1379507"/>
                    <a:gd name="connsiteY770" fmla="*/ 273361 h 565579"/>
                    <a:gd name="connsiteX771" fmla="*/ 451827 w 1379507"/>
                    <a:gd name="connsiteY771" fmla="*/ 279624 h 565579"/>
                    <a:gd name="connsiteX772" fmla="*/ 452704 w 1379507"/>
                    <a:gd name="connsiteY772" fmla="*/ 285082 h 565579"/>
                    <a:gd name="connsiteX773" fmla="*/ 453582 w 1379507"/>
                    <a:gd name="connsiteY773" fmla="*/ 290069 h 565579"/>
                    <a:gd name="connsiteX774" fmla="*/ 453662 w 1379507"/>
                    <a:gd name="connsiteY774" fmla="*/ 295048 h 565579"/>
                    <a:gd name="connsiteX775" fmla="*/ 456055 w 1379507"/>
                    <a:gd name="connsiteY775" fmla="*/ 298518 h 565579"/>
                    <a:gd name="connsiteX776" fmla="*/ 459646 w 1379507"/>
                    <a:gd name="connsiteY776" fmla="*/ 295263 h 565579"/>
                    <a:gd name="connsiteX777" fmla="*/ 463875 w 1379507"/>
                    <a:gd name="connsiteY777" fmla="*/ 293492 h 565579"/>
                    <a:gd name="connsiteX778" fmla="*/ 466029 w 1379507"/>
                    <a:gd name="connsiteY778" fmla="*/ 298511 h 565579"/>
                    <a:gd name="connsiteX779" fmla="*/ 470976 w 1379507"/>
                    <a:gd name="connsiteY779" fmla="*/ 298080 h 565579"/>
                    <a:gd name="connsiteX780" fmla="*/ 476003 w 1379507"/>
                    <a:gd name="connsiteY780" fmla="*/ 301080 h 565579"/>
                    <a:gd name="connsiteX781" fmla="*/ 480232 w 1379507"/>
                    <a:gd name="connsiteY781" fmla="*/ 299763 h 565579"/>
                    <a:gd name="connsiteX782" fmla="*/ 487493 w 1379507"/>
                    <a:gd name="connsiteY782" fmla="*/ 295718 h 565579"/>
                    <a:gd name="connsiteX783" fmla="*/ 492679 w 1379507"/>
                    <a:gd name="connsiteY783" fmla="*/ 298128 h 565579"/>
                    <a:gd name="connsiteX784" fmla="*/ 497945 w 1379507"/>
                    <a:gd name="connsiteY784" fmla="*/ 296109 h 565579"/>
                    <a:gd name="connsiteX785" fmla="*/ 501616 w 1379507"/>
                    <a:gd name="connsiteY785" fmla="*/ 300497 h 565579"/>
                    <a:gd name="connsiteX786" fmla="*/ 501137 w 1379507"/>
                    <a:gd name="connsiteY786" fmla="*/ 309027 h 565579"/>
                    <a:gd name="connsiteX787" fmla="*/ 499701 w 1379507"/>
                    <a:gd name="connsiteY787" fmla="*/ 315857 h 565579"/>
                    <a:gd name="connsiteX788" fmla="*/ 508398 w 1379507"/>
                    <a:gd name="connsiteY788" fmla="*/ 312905 h 565579"/>
                    <a:gd name="connsiteX789" fmla="*/ 514063 w 1379507"/>
                    <a:gd name="connsiteY789" fmla="*/ 309450 h 565579"/>
                    <a:gd name="connsiteX790" fmla="*/ 519170 w 1379507"/>
                    <a:gd name="connsiteY790" fmla="*/ 310639 h 565579"/>
                    <a:gd name="connsiteX791" fmla="*/ 522920 w 1379507"/>
                    <a:gd name="connsiteY791" fmla="*/ 313767 h 565579"/>
                    <a:gd name="connsiteX792" fmla="*/ 534330 w 1379507"/>
                    <a:gd name="connsiteY792" fmla="*/ 306952 h 565579"/>
                    <a:gd name="connsiteX793" fmla="*/ 537362 w 1379507"/>
                    <a:gd name="connsiteY793" fmla="*/ 304016 h 565579"/>
                    <a:gd name="connsiteX794" fmla="*/ 537362 w 1379507"/>
                    <a:gd name="connsiteY794" fmla="*/ 299947 h 565579"/>
                    <a:gd name="connsiteX795" fmla="*/ 541990 w 1379507"/>
                    <a:gd name="connsiteY795" fmla="*/ 301128 h 565579"/>
                    <a:gd name="connsiteX796" fmla="*/ 544942 w 1379507"/>
                    <a:gd name="connsiteY796" fmla="*/ 305157 h 565579"/>
                    <a:gd name="connsiteX797" fmla="*/ 549570 w 1379507"/>
                    <a:gd name="connsiteY797" fmla="*/ 306833 h 565579"/>
                    <a:gd name="connsiteX798" fmla="*/ 554916 w 1379507"/>
                    <a:gd name="connsiteY798" fmla="*/ 304399 h 565579"/>
                    <a:gd name="connsiteX799" fmla="*/ 554996 w 1379507"/>
                    <a:gd name="connsiteY799" fmla="*/ 312155 h 565579"/>
                    <a:gd name="connsiteX800" fmla="*/ 561698 w 1379507"/>
                    <a:gd name="connsiteY800" fmla="*/ 313767 h 565579"/>
                    <a:gd name="connsiteX801" fmla="*/ 568082 w 1379507"/>
                    <a:gd name="connsiteY801" fmla="*/ 310471 h 565579"/>
                    <a:gd name="connsiteX802" fmla="*/ 572231 w 1379507"/>
                    <a:gd name="connsiteY802" fmla="*/ 312035 h 565579"/>
                    <a:gd name="connsiteX803" fmla="*/ 581167 w 1379507"/>
                    <a:gd name="connsiteY803" fmla="*/ 315634 h 565579"/>
                    <a:gd name="connsiteX804" fmla="*/ 584997 w 1379507"/>
                    <a:gd name="connsiteY804" fmla="*/ 320652 h 565579"/>
                    <a:gd name="connsiteX805" fmla="*/ 584518 w 1379507"/>
                    <a:gd name="connsiteY805" fmla="*/ 325807 h 565579"/>
                    <a:gd name="connsiteX806" fmla="*/ 585237 w 1379507"/>
                    <a:gd name="connsiteY806" fmla="*/ 334225 h 565579"/>
                    <a:gd name="connsiteX807" fmla="*/ 585955 w 1379507"/>
                    <a:gd name="connsiteY807" fmla="*/ 338398 h 565579"/>
                    <a:gd name="connsiteX808" fmla="*/ 821975 w 1379507"/>
                    <a:gd name="connsiteY808" fmla="*/ 210422 h 565579"/>
                    <a:gd name="connsiteX809" fmla="*/ 817825 w 1379507"/>
                    <a:gd name="connsiteY809" fmla="*/ 204988 h 565579"/>
                    <a:gd name="connsiteX810" fmla="*/ 821975 w 1379507"/>
                    <a:gd name="connsiteY810" fmla="*/ 210422 h 565579"/>
                    <a:gd name="connsiteX811" fmla="*/ 799873 w 1379507"/>
                    <a:gd name="connsiteY811" fmla="*/ 217140 h 565579"/>
                    <a:gd name="connsiteX812" fmla="*/ 806017 w 1379507"/>
                    <a:gd name="connsiteY812" fmla="*/ 215616 h 565579"/>
                    <a:gd name="connsiteX813" fmla="*/ 803544 w 1379507"/>
                    <a:gd name="connsiteY813" fmla="*/ 212050 h 565579"/>
                    <a:gd name="connsiteX814" fmla="*/ 799873 w 1379507"/>
                    <a:gd name="connsiteY814" fmla="*/ 217140 h 565579"/>
                    <a:gd name="connsiteX815" fmla="*/ 807932 w 1379507"/>
                    <a:gd name="connsiteY815" fmla="*/ 212720 h 565579"/>
                    <a:gd name="connsiteX816" fmla="*/ 812001 w 1379507"/>
                    <a:gd name="connsiteY816" fmla="*/ 211914 h 565579"/>
                    <a:gd name="connsiteX817" fmla="*/ 808969 w 1379507"/>
                    <a:gd name="connsiteY817" fmla="*/ 209289 h 565579"/>
                    <a:gd name="connsiteX818" fmla="*/ 813038 w 1379507"/>
                    <a:gd name="connsiteY818" fmla="*/ 212664 h 565579"/>
                    <a:gd name="connsiteX819" fmla="*/ 813278 w 1379507"/>
                    <a:gd name="connsiteY819" fmla="*/ 207214 h 565579"/>
                    <a:gd name="connsiteX820" fmla="*/ 812400 w 1379507"/>
                    <a:gd name="connsiteY820" fmla="*/ 211228 h 565579"/>
                    <a:gd name="connsiteX821" fmla="*/ 846471 w 1379507"/>
                    <a:gd name="connsiteY821" fmla="*/ 253445 h 565579"/>
                    <a:gd name="connsiteX822" fmla="*/ 847109 w 1379507"/>
                    <a:gd name="connsiteY822" fmla="*/ 246527 h 565579"/>
                    <a:gd name="connsiteX823" fmla="*/ 850061 w 1379507"/>
                    <a:gd name="connsiteY823" fmla="*/ 249304 h 565579"/>
                    <a:gd name="connsiteX824" fmla="*/ 853651 w 1379507"/>
                    <a:gd name="connsiteY824" fmla="*/ 247141 h 565579"/>
                    <a:gd name="connsiteX825" fmla="*/ 856445 w 1379507"/>
                    <a:gd name="connsiteY825" fmla="*/ 241109 h 565579"/>
                    <a:gd name="connsiteX826" fmla="*/ 851736 w 1379507"/>
                    <a:gd name="connsiteY826" fmla="*/ 239928 h 565579"/>
                    <a:gd name="connsiteX827" fmla="*/ 846790 w 1379507"/>
                    <a:gd name="connsiteY827" fmla="*/ 245035 h 565579"/>
                    <a:gd name="connsiteX828" fmla="*/ 845354 w 1379507"/>
                    <a:gd name="connsiteY828" fmla="*/ 240375 h 565579"/>
                    <a:gd name="connsiteX829" fmla="*/ 841125 w 1379507"/>
                    <a:gd name="connsiteY829" fmla="*/ 237670 h 565579"/>
                    <a:gd name="connsiteX830" fmla="*/ 837055 w 1379507"/>
                    <a:gd name="connsiteY830" fmla="*/ 237718 h 565579"/>
                    <a:gd name="connsiteX831" fmla="*/ 834502 w 1379507"/>
                    <a:gd name="connsiteY831" fmla="*/ 241006 h 565579"/>
                    <a:gd name="connsiteX832" fmla="*/ 833066 w 1379507"/>
                    <a:gd name="connsiteY832" fmla="*/ 247732 h 565579"/>
                    <a:gd name="connsiteX833" fmla="*/ 835300 w 1379507"/>
                    <a:gd name="connsiteY833" fmla="*/ 251666 h 565579"/>
                    <a:gd name="connsiteX834" fmla="*/ 839848 w 1379507"/>
                    <a:gd name="connsiteY834" fmla="*/ 248219 h 565579"/>
                    <a:gd name="connsiteX835" fmla="*/ 842960 w 1379507"/>
                    <a:gd name="connsiteY835" fmla="*/ 241987 h 565579"/>
                    <a:gd name="connsiteX836" fmla="*/ 844875 w 1379507"/>
                    <a:gd name="connsiteY836" fmla="*/ 248817 h 565579"/>
                    <a:gd name="connsiteX837" fmla="*/ 842322 w 1379507"/>
                    <a:gd name="connsiteY837" fmla="*/ 251921 h 565579"/>
                    <a:gd name="connsiteX838" fmla="*/ 846471 w 1379507"/>
                    <a:gd name="connsiteY838" fmla="*/ 253445 h 565579"/>
                    <a:gd name="connsiteX839" fmla="*/ 847827 w 1379507"/>
                    <a:gd name="connsiteY839" fmla="*/ 258344 h 565579"/>
                    <a:gd name="connsiteX840" fmla="*/ 850779 w 1379507"/>
                    <a:gd name="connsiteY840" fmla="*/ 255535 h 565579"/>
                    <a:gd name="connsiteX841" fmla="*/ 847189 w 1379507"/>
                    <a:gd name="connsiteY841" fmla="*/ 258033 h 565579"/>
                    <a:gd name="connsiteX842" fmla="*/ 856445 w 1379507"/>
                    <a:gd name="connsiteY842" fmla="*/ 256062 h 565579"/>
                    <a:gd name="connsiteX843" fmla="*/ 857721 w 1379507"/>
                    <a:gd name="connsiteY843" fmla="*/ 252064 h 565579"/>
                    <a:gd name="connsiteX844" fmla="*/ 855726 w 1379507"/>
                    <a:gd name="connsiteY844" fmla="*/ 248035 h 565579"/>
                    <a:gd name="connsiteX845" fmla="*/ 853413 w 1379507"/>
                    <a:gd name="connsiteY845" fmla="*/ 253604 h 565579"/>
                    <a:gd name="connsiteX846" fmla="*/ 841444 w 1379507"/>
                    <a:gd name="connsiteY846" fmla="*/ 262413 h 565579"/>
                    <a:gd name="connsiteX847" fmla="*/ 841763 w 1379507"/>
                    <a:gd name="connsiteY847" fmla="*/ 257402 h 565579"/>
                    <a:gd name="connsiteX848" fmla="*/ 840407 w 1379507"/>
                    <a:gd name="connsiteY848" fmla="*/ 262301 h 565579"/>
                    <a:gd name="connsiteX849" fmla="*/ 735003 w 1379507"/>
                    <a:gd name="connsiteY849" fmla="*/ 389616 h 565579"/>
                    <a:gd name="connsiteX850" fmla="*/ 739631 w 1379507"/>
                    <a:gd name="connsiteY850" fmla="*/ 388115 h 565579"/>
                    <a:gd name="connsiteX851" fmla="*/ 742104 w 1379507"/>
                    <a:gd name="connsiteY851" fmla="*/ 384453 h 565579"/>
                    <a:gd name="connsiteX852" fmla="*/ 748089 w 1379507"/>
                    <a:gd name="connsiteY852" fmla="*/ 385777 h 565579"/>
                    <a:gd name="connsiteX853" fmla="*/ 753675 w 1379507"/>
                    <a:gd name="connsiteY853" fmla="*/ 383057 h 565579"/>
                    <a:gd name="connsiteX854" fmla="*/ 758302 w 1379507"/>
                    <a:gd name="connsiteY854" fmla="*/ 386815 h 565579"/>
                    <a:gd name="connsiteX855" fmla="*/ 757983 w 1379507"/>
                    <a:gd name="connsiteY855" fmla="*/ 381948 h 565579"/>
                    <a:gd name="connsiteX856" fmla="*/ 756865 w 1379507"/>
                    <a:gd name="connsiteY856" fmla="*/ 377415 h 565579"/>
                    <a:gd name="connsiteX857" fmla="*/ 753913 w 1379507"/>
                    <a:gd name="connsiteY857" fmla="*/ 372780 h 565579"/>
                    <a:gd name="connsiteX858" fmla="*/ 754632 w 1379507"/>
                    <a:gd name="connsiteY858" fmla="*/ 366157 h 565579"/>
                    <a:gd name="connsiteX859" fmla="*/ 755190 w 1379507"/>
                    <a:gd name="connsiteY859" fmla="*/ 361074 h 565579"/>
                    <a:gd name="connsiteX860" fmla="*/ 757823 w 1379507"/>
                    <a:gd name="connsiteY860" fmla="*/ 356239 h 565579"/>
                    <a:gd name="connsiteX861" fmla="*/ 757345 w 1379507"/>
                    <a:gd name="connsiteY861" fmla="*/ 349640 h 565579"/>
                    <a:gd name="connsiteX862" fmla="*/ 757983 w 1379507"/>
                    <a:gd name="connsiteY862" fmla="*/ 343959 h 565579"/>
                    <a:gd name="connsiteX863" fmla="*/ 757424 w 1379507"/>
                    <a:gd name="connsiteY863" fmla="*/ 339770 h 565579"/>
                    <a:gd name="connsiteX864" fmla="*/ 757345 w 1379507"/>
                    <a:gd name="connsiteY864" fmla="*/ 333052 h 565579"/>
                    <a:gd name="connsiteX865" fmla="*/ 757025 w 1379507"/>
                    <a:gd name="connsiteY865" fmla="*/ 328839 h 565579"/>
                    <a:gd name="connsiteX866" fmla="*/ 760057 w 1379507"/>
                    <a:gd name="connsiteY866" fmla="*/ 323629 h 565579"/>
                    <a:gd name="connsiteX867" fmla="*/ 759499 w 1379507"/>
                    <a:gd name="connsiteY867" fmla="*/ 318099 h 565579"/>
                    <a:gd name="connsiteX868" fmla="*/ 759259 w 1379507"/>
                    <a:gd name="connsiteY868" fmla="*/ 313352 h 565579"/>
                    <a:gd name="connsiteX869" fmla="*/ 759818 w 1379507"/>
                    <a:gd name="connsiteY869" fmla="*/ 307471 h 565579"/>
                    <a:gd name="connsiteX870" fmla="*/ 755110 w 1379507"/>
                    <a:gd name="connsiteY870" fmla="*/ 304263 h 565579"/>
                    <a:gd name="connsiteX871" fmla="*/ 754233 w 1379507"/>
                    <a:gd name="connsiteY871" fmla="*/ 299053 h 565579"/>
                    <a:gd name="connsiteX872" fmla="*/ 761654 w 1379507"/>
                    <a:gd name="connsiteY872" fmla="*/ 292542 h 565579"/>
                    <a:gd name="connsiteX873" fmla="*/ 765084 w 1379507"/>
                    <a:gd name="connsiteY873" fmla="*/ 288313 h 565579"/>
                    <a:gd name="connsiteX874" fmla="*/ 772665 w 1379507"/>
                    <a:gd name="connsiteY874" fmla="*/ 286135 h 565579"/>
                    <a:gd name="connsiteX875" fmla="*/ 777850 w 1379507"/>
                    <a:gd name="connsiteY875" fmla="*/ 288066 h 565579"/>
                    <a:gd name="connsiteX876" fmla="*/ 777372 w 1379507"/>
                    <a:gd name="connsiteY876" fmla="*/ 292662 h 565579"/>
                    <a:gd name="connsiteX877" fmla="*/ 780244 w 1379507"/>
                    <a:gd name="connsiteY877" fmla="*/ 297745 h 565579"/>
                    <a:gd name="connsiteX878" fmla="*/ 779127 w 1379507"/>
                    <a:gd name="connsiteY878" fmla="*/ 305173 h 565579"/>
                    <a:gd name="connsiteX879" fmla="*/ 776015 w 1379507"/>
                    <a:gd name="connsiteY879" fmla="*/ 309929 h 565579"/>
                    <a:gd name="connsiteX880" fmla="*/ 773143 w 1379507"/>
                    <a:gd name="connsiteY880" fmla="*/ 313463 h 565579"/>
                    <a:gd name="connsiteX881" fmla="*/ 775058 w 1379507"/>
                    <a:gd name="connsiteY881" fmla="*/ 318873 h 565579"/>
                    <a:gd name="connsiteX882" fmla="*/ 781441 w 1379507"/>
                    <a:gd name="connsiteY882" fmla="*/ 325336 h 565579"/>
                    <a:gd name="connsiteX883" fmla="*/ 784633 w 1379507"/>
                    <a:gd name="connsiteY883" fmla="*/ 328400 h 565579"/>
                    <a:gd name="connsiteX884" fmla="*/ 787026 w 1379507"/>
                    <a:gd name="connsiteY884" fmla="*/ 331999 h 565579"/>
                    <a:gd name="connsiteX885" fmla="*/ 794846 w 1379507"/>
                    <a:gd name="connsiteY885" fmla="*/ 334656 h 565579"/>
                    <a:gd name="connsiteX886" fmla="*/ 793570 w 1379507"/>
                    <a:gd name="connsiteY886" fmla="*/ 341111 h 565579"/>
                    <a:gd name="connsiteX887" fmla="*/ 790138 w 1379507"/>
                    <a:gd name="connsiteY887" fmla="*/ 352321 h 565579"/>
                    <a:gd name="connsiteX888" fmla="*/ 792453 w 1379507"/>
                    <a:gd name="connsiteY888" fmla="*/ 358401 h 565579"/>
                    <a:gd name="connsiteX889" fmla="*/ 796282 w 1379507"/>
                    <a:gd name="connsiteY889" fmla="*/ 360971 h 565579"/>
                    <a:gd name="connsiteX890" fmla="*/ 800512 w 1379507"/>
                    <a:gd name="connsiteY890" fmla="*/ 360580 h 565579"/>
                    <a:gd name="connsiteX891" fmla="*/ 805299 w 1379507"/>
                    <a:gd name="connsiteY891" fmla="*/ 362686 h 565579"/>
                    <a:gd name="connsiteX892" fmla="*/ 809129 w 1379507"/>
                    <a:gd name="connsiteY892" fmla="*/ 359877 h 565579"/>
                    <a:gd name="connsiteX893" fmla="*/ 807054 w 1379507"/>
                    <a:gd name="connsiteY893" fmla="*/ 354667 h 565579"/>
                    <a:gd name="connsiteX894" fmla="*/ 809288 w 1379507"/>
                    <a:gd name="connsiteY894" fmla="*/ 350263 h 565579"/>
                    <a:gd name="connsiteX895" fmla="*/ 813756 w 1379507"/>
                    <a:gd name="connsiteY895" fmla="*/ 348986 h 565579"/>
                    <a:gd name="connsiteX896" fmla="*/ 819023 w 1379507"/>
                    <a:gd name="connsiteY896" fmla="*/ 346672 h 565579"/>
                    <a:gd name="connsiteX897" fmla="*/ 823252 w 1379507"/>
                    <a:gd name="connsiteY897" fmla="*/ 346401 h 565579"/>
                    <a:gd name="connsiteX898" fmla="*/ 826204 w 1379507"/>
                    <a:gd name="connsiteY898" fmla="*/ 349186 h 565579"/>
                    <a:gd name="connsiteX899" fmla="*/ 826124 w 1379507"/>
                    <a:gd name="connsiteY899" fmla="*/ 343808 h 565579"/>
                    <a:gd name="connsiteX900" fmla="*/ 831231 w 1379507"/>
                    <a:gd name="connsiteY900" fmla="*/ 347374 h 565579"/>
                    <a:gd name="connsiteX901" fmla="*/ 832986 w 1379507"/>
                    <a:gd name="connsiteY901" fmla="*/ 341845 h 565579"/>
                    <a:gd name="connsiteX902" fmla="*/ 833225 w 1379507"/>
                    <a:gd name="connsiteY902" fmla="*/ 336898 h 565579"/>
                    <a:gd name="connsiteX903" fmla="*/ 829714 w 1379507"/>
                    <a:gd name="connsiteY903" fmla="*/ 334360 h 565579"/>
                    <a:gd name="connsiteX904" fmla="*/ 827002 w 1379507"/>
                    <a:gd name="connsiteY904" fmla="*/ 337831 h 565579"/>
                    <a:gd name="connsiteX905" fmla="*/ 826842 w 1379507"/>
                    <a:gd name="connsiteY905" fmla="*/ 333666 h 565579"/>
                    <a:gd name="connsiteX906" fmla="*/ 822772 w 1379507"/>
                    <a:gd name="connsiteY906" fmla="*/ 332062 h 565579"/>
                    <a:gd name="connsiteX907" fmla="*/ 826762 w 1379507"/>
                    <a:gd name="connsiteY907" fmla="*/ 328943 h 565579"/>
                    <a:gd name="connsiteX908" fmla="*/ 822614 w 1379507"/>
                    <a:gd name="connsiteY908" fmla="*/ 328895 h 565579"/>
                    <a:gd name="connsiteX909" fmla="*/ 820299 w 1379507"/>
                    <a:gd name="connsiteY909" fmla="*/ 324020 h 565579"/>
                    <a:gd name="connsiteX910" fmla="*/ 812958 w 1379507"/>
                    <a:gd name="connsiteY910" fmla="*/ 319232 h 565579"/>
                    <a:gd name="connsiteX911" fmla="*/ 816230 w 1379507"/>
                    <a:gd name="connsiteY911" fmla="*/ 314548 h 565579"/>
                    <a:gd name="connsiteX912" fmla="*/ 815831 w 1379507"/>
                    <a:gd name="connsiteY912" fmla="*/ 309346 h 565579"/>
                    <a:gd name="connsiteX913" fmla="*/ 818544 w 1379507"/>
                    <a:gd name="connsiteY913" fmla="*/ 306426 h 565579"/>
                    <a:gd name="connsiteX914" fmla="*/ 815193 w 1379507"/>
                    <a:gd name="connsiteY914" fmla="*/ 299556 h 565579"/>
                    <a:gd name="connsiteX915" fmla="*/ 817427 w 1379507"/>
                    <a:gd name="connsiteY915" fmla="*/ 296181 h 565579"/>
                    <a:gd name="connsiteX916" fmla="*/ 812799 w 1379507"/>
                    <a:gd name="connsiteY916" fmla="*/ 292542 h 565579"/>
                    <a:gd name="connsiteX917" fmla="*/ 808331 w 1379507"/>
                    <a:gd name="connsiteY917" fmla="*/ 289422 h 565579"/>
                    <a:gd name="connsiteX918" fmla="*/ 807772 w 1379507"/>
                    <a:gd name="connsiteY918" fmla="*/ 285409 h 565579"/>
                    <a:gd name="connsiteX919" fmla="*/ 804581 w 1379507"/>
                    <a:gd name="connsiteY919" fmla="*/ 278858 h 565579"/>
                    <a:gd name="connsiteX920" fmla="*/ 801229 w 1379507"/>
                    <a:gd name="connsiteY920" fmla="*/ 273680 h 565579"/>
                    <a:gd name="connsiteX921" fmla="*/ 795085 w 1379507"/>
                    <a:gd name="connsiteY921" fmla="*/ 270879 h 565579"/>
                    <a:gd name="connsiteX922" fmla="*/ 794607 w 1379507"/>
                    <a:gd name="connsiteY922" fmla="*/ 266906 h 565579"/>
                    <a:gd name="connsiteX923" fmla="*/ 791016 w 1379507"/>
                    <a:gd name="connsiteY923" fmla="*/ 262110 h 565579"/>
                    <a:gd name="connsiteX924" fmla="*/ 787984 w 1379507"/>
                    <a:gd name="connsiteY924" fmla="*/ 258312 h 565579"/>
                    <a:gd name="connsiteX925" fmla="*/ 792213 w 1379507"/>
                    <a:gd name="connsiteY925" fmla="*/ 258679 h 565579"/>
                    <a:gd name="connsiteX926" fmla="*/ 795565 w 1379507"/>
                    <a:gd name="connsiteY926" fmla="*/ 263818 h 565579"/>
                    <a:gd name="connsiteX927" fmla="*/ 800192 w 1379507"/>
                    <a:gd name="connsiteY927" fmla="*/ 262709 h 565579"/>
                    <a:gd name="connsiteX928" fmla="*/ 803064 w 1379507"/>
                    <a:gd name="connsiteY928" fmla="*/ 256581 h 565579"/>
                    <a:gd name="connsiteX929" fmla="*/ 809767 w 1379507"/>
                    <a:gd name="connsiteY929" fmla="*/ 252392 h 565579"/>
                    <a:gd name="connsiteX930" fmla="*/ 813996 w 1379507"/>
                    <a:gd name="connsiteY930" fmla="*/ 251785 h 565579"/>
                    <a:gd name="connsiteX931" fmla="*/ 821017 w 1379507"/>
                    <a:gd name="connsiteY931" fmla="*/ 248267 h 565579"/>
                    <a:gd name="connsiteX932" fmla="*/ 826364 w 1379507"/>
                    <a:gd name="connsiteY932" fmla="*/ 242059 h 565579"/>
                    <a:gd name="connsiteX933" fmla="*/ 828438 w 1379507"/>
                    <a:gd name="connsiteY933" fmla="*/ 238516 h 565579"/>
                    <a:gd name="connsiteX934" fmla="*/ 833784 w 1379507"/>
                    <a:gd name="connsiteY934" fmla="*/ 231750 h 565579"/>
                    <a:gd name="connsiteX935" fmla="*/ 841205 w 1379507"/>
                    <a:gd name="connsiteY935" fmla="*/ 228670 h 565579"/>
                    <a:gd name="connsiteX936" fmla="*/ 846231 w 1379507"/>
                    <a:gd name="connsiteY936" fmla="*/ 231447 h 565579"/>
                    <a:gd name="connsiteX937" fmla="*/ 851178 w 1379507"/>
                    <a:gd name="connsiteY937" fmla="*/ 231933 h 565579"/>
                    <a:gd name="connsiteX938" fmla="*/ 852296 w 1379507"/>
                    <a:gd name="connsiteY938" fmla="*/ 226954 h 565579"/>
                    <a:gd name="connsiteX939" fmla="*/ 853572 w 1379507"/>
                    <a:gd name="connsiteY939" fmla="*/ 222031 h 565579"/>
                    <a:gd name="connsiteX940" fmla="*/ 849582 w 1379507"/>
                    <a:gd name="connsiteY940" fmla="*/ 218616 h 565579"/>
                    <a:gd name="connsiteX941" fmla="*/ 842082 w 1379507"/>
                    <a:gd name="connsiteY941" fmla="*/ 217044 h 565579"/>
                    <a:gd name="connsiteX942" fmla="*/ 838970 w 1379507"/>
                    <a:gd name="connsiteY942" fmla="*/ 219653 h 565579"/>
                    <a:gd name="connsiteX943" fmla="*/ 834423 w 1379507"/>
                    <a:gd name="connsiteY943" fmla="*/ 219398 h 565579"/>
                    <a:gd name="connsiteX944" fmla="*/ 836896 w 1379507"/>
                    <a:gd name="connsiteY944" fmla="*/ 222893 h 565579"/>
                    <a:gd name="connsiteX945" fmla="*/ 831789 w 1379507"/>
                    <a:gd name="connsiteY945" fmla="*/ 225398 h 565579"/>
                    <a:gd name="connsiteX946" fmla="*/ 825884 w 1379507"/>
                    <a:gd name="connsiteY946" fmla="*/ 224513 h 565579"/>
                    <a:gd name="connsiteX947" fmla="*/ 816070 w 1379507"/>
                    <a:gd name="connsiteY947" fmla="*/ 224561 h 565579"/>
                    <a:gd name="connsiteX948" fmla="*/ 814315 w 1379507"/>
                    <a:gd name="connsiteY948" fmla="*/ 228654 h 565579"/>
                    <a:gd name="connsiteX949" fmla="*/ 808171 w 1379507"/>
                    <a:gd name="connsiteY949" fmla="*/ 231558 h 565579"/>
                    <a:gd name="connsiteX950" fmla="*/ 802586 w 1379507"/>
                    <a:gd name="connsiteY950" fmla="*/ 230696 h 565579"/>
                    <a:gd name="connsiteX951" fmla="*/ 799554 w 1379507"/>
                    <a:gd name="connsiteY951" fmla="*/ 225111 h 565579"/>
                    <a:gd name="connsiteX952" fmla="*/ 794048 w 1379507"/>
                    <a:gd name="connsiteY952" fmla="*/ 228646 h 565579"/>
                    <a:gd name="connsiteX953" fmla="*/ 791415 w 1379507"/>
                    <a:gd name="connsiteY953" fmla="*/ 232867 h 565579"/>
                    <a:gd name="connsiteX954" fmla="*/ 787904 w 1379507"/>
                    <a:gd name="connsiteY954" fmla="*/ 237008 h 565579"/>
                    <a:gd name="connsiteX955" fmla="*/ 783516 w 1379507"/>
                    <a:gd name="connsiteY955" fmla="*/ 244397 h 565579"/>
                    <a:gd name="connsiteX956" fmla="*/ 778729 w 1379507"/>
                    <a:gd name="connsiteY956" fmla="*/ 245099 h 565579"/>
                    <a:gd name="connsiteX957" fmla="*/ 774659 w 1379507"/>
                    <a:gd name="connsiteY957" fmla="*/ 245218 h 565579"/>
                    <a:gd name="connsiteX958" fmla="*/ 769393 w 1379507"/>
                    <a:gd name="connsiteY958" fmla="*/ 245314 h 565579"/>
                    <a:gd name="connsiteX959" fmla="*/ 766521 w 1379507"/>
                    <a:gd name="connsiteY959" fmla="*/ 240279 h 565579"/>
                    <a:gd name="connsiteX960" fmla="*/ 767079 w 1379507"/>
                    <a:gd name="connsiteY960" fmla="*/ 235436 h 565579"/>
                    <a:gd name="connsiteX961" fmla="*/ 764844 w 1379507"/>
                    <a:gd name="connsiteY961" fmla="*/ 231558 h 565579"/>
                    <a:gd name="connsiteX962" fmla="*/ 759100 w 1379507"/>
                    <a:gd name="connsiteY962" fmla="*/ 230545 h 565579"/>
                    <a:gd name="connsiteX963" fmla="*/ 756307 w 1379507"/>
                    <a:gd name="connsiteY963" fmla="*/ 226396 h 565579"/>
                    <a:gd name="connsiteX964" fmla="*/ 753275 w 1379507"/>
                    <a:gd name="connsiteY964" fmla="*/ 223005 h 565579"/>
                    <a:gd name="connsiteX965" fmla="*/ 751839 w 1379507"/>
                    <a:gd name="connsiteY965" fmla="*/ 218465 h 565579"/>
                    <a:gd name="connsiteX966" fmla="*/ 752078 w 1379507"/>
                    <a:gd name="connsiteY966" fmla="*/ 212050 h 565579"/>
                    <a:gd name="connsiteX967" fmla="*/ 750642 w 1379507"/>
                    <a:gd name="connsiteY967" fmla="*/ 207868 h 565579"/>
                    <a:gd name="connsiteX968" fmla="*/ 751520 w 1379507"/>
                    <a:gd name="connsiteY968" fmla="*/ 203257 h 565579"/>
                    <a:gd name="connsiteX969" fmla="*/ 753515 w 1379507"/>
                    <a:gd name="connsiteY969" fmla="*/ 198086 h 565579"/>
                    <a:gd name="connsiteX970" fmla="*/ 754153 w 1379507"/>
                    <a:gd name="connsiteY970" fmla="*/ 192684 h 565579"/>
                    <a:gd name="connsiteX971" fmla="*/ 758462 w 1379507"/>
                    <a:gd name="connsiteY971" fmla="*/ 185806 h 565579"/>
                    <a:gd name="connsiteX972" fmla="*/ 765962 w 1379507"/>
                    <a:gd name="connsiteY972" fmla="*/ 180716 h 565579"/>
                    <a:gd name="connsiteX973" fmla="*/ 770750 w 1379507"/>
                    <a:gd name="connsiteY973" fmla="*/ 180843 h 565579"/>
                    <a:gd name="connsiteX974" fmla="*/ 775856 w 1379507"/>
                    <a:gd name="connsiteY974" fmla="*/ 183221 h 565579"/>
                    <a:gd name="connsiteX975" fmla="*/ 781042 w 1379507"/>
                    <a:gd name="connsiteY975" fmla="*/ 183341 h 565579"/>
                    <a:gd name="connsiteX976" fmla="*/ 785511 w 1379507"/>
                    <a:gd name="connsiteY976" fmla="*/ 182663 h 565579"/>
                    <a:gd name="connsiteX977" fmla="*/ 791096 w 1379507"/>
                    <a:gd name="connsiteY977" fmla="*/ 182264 h 565579"/>
                    <a:gd name="connsiteX978" fmla="*/ 795803 w 1379507"/>
                    <a:gd name="connsiteY978" fmla="*/ 181306 h 565579"/>
                    <a:gd name="connsiteX979" fmla="*/ 801309 w 1379507"/>
                    <a:gd name="connsiteY979" fmla="*/ 180540 h 565579"/>
                    <a:gd name="connsiteX980" fmla="*/ 804501 w 1379507"/>
                    <a:gd name="connsiteY980" fmla="*/ 184314 h 565579"/>
                    <a:gd name="connsiteX981" fmla="*/ 813836 w 1379507"/>
                    <a:gd name="connsiteY981" fmla="*/ 181657 h 565579"/>
                    <a:gd name="connsiteX982" fmla="*/ 818544 w 1379507"/>
                    <a:gd name="connsiteY982" fmla="*/ 182144 h 565579"/>
                    <a:gd name="connsiteX983" fmla="*/ 825645 w 1379507"/>
                    <a:gd name="connsiteY983" fmla="*/ 180780 h 565579"/>
                    <a:gd name="connsiteX984" fmla="*/ 830034 w 1379507"/>
                    <a:gd name="connsiteY984" fmla="*/ 181490 h 565579"/>
                    <a:gd name="connsiteX985" fmla="*/ 840087 w 1379507"/>
                    <a:gd name="connsiteY985" fmla="*/ 181801 h 565579"/>
                    <a:gd name="connsiteX986" fmla="*/ 848944 w 1379507"/>
                    <a:gd name="connsiteY986" fmla="*/ 187362 h 565579"/>
                    <a:gd name="connsiteX987" fmla="*/ 853651 w 1379507"/>
                    <a:gd name="connsiteY987" fmla="*/ 187450 h 565579"/>
                    <a:gd name="connsiteX988" fmla="*/ 857881 w 1379507"/>
                    <a:gd name="connsiteY988" fmla="*/ 187275 h 565579"/>
                    <a:gd name="connsiteX989" fmla="*/ 863147 w 1379507"/>
                    <a:gd name="connsiteY989" fmla="*/ 187362 h 565579"/>
                    <a:gd name="connsiteX990" fmla="*/ 870328 w 1379507"/>
                    <a:gd name="connsiteY990" fmla="*/ 185503 h 565579"/>
                    <a:gd name="connsiteX991" fmla="*/ 877350 w 1379507"/>
                    <a:gd name="connsiteY991" fmla="*/ 184825 h 565579"/>
                    <a:gd name="connsiteX992" fmla="*/ 885887 w 1379507"/>
                    <a:gd name="connsiteY992" fmla="*/ 182160 h 565579"/>
                    <a:gd name="connsiteX993" fmla="*/ 886685 w 1379507"/>
                    <a:gd name="connsiteY993" fmla="*/ 177125 h 565579"/>
                    <a:gd name="connsiteX994" fmla="*/ 888999 w 1379507"/>
                    <a:gd name="connsiteY994" fmla="*/ 172409 h 565579"/>
                    <a:gd name="connsiteX995" fmla="*/ 891712 w 1379507"/>
                    <a:gd name="connsiteY995" fmla="*/ 168061 h 565579"/>
                    <a:gd name="connsiteX996" fmla="*/ 896579 w 1379507"/>
                    <a:gd name="connsiteY996" fmla="*/ 165476 h 565579"/>
                    <a:gd name="connsiteX997" fmla="*/ 900888 w 1379507"/>
                    <a:gd name="connsiteY997" fmla="*/ 158486 h 565579"/>
                    <a:gd name="connsiteX998" fmla="*/ 901925 w 1379507"/>
                    <a:gd name="connsiteY998" fmla="*/ 152310 h 565579"/>
                    <a:gd name="connsiteX999" fmla="*/ 905675 w 1379507"/>
                    <a:gd name="connsiteY999" fmla="*/ 149749 h 565579"/>
                    <a:gd name="connsiteX1000" fmla="*/ 904159 w 1379507"/>
                    <a:gd name="connsiteY1000" fmla="*/ 144890 h 565579"/>
                    <a:gd name="connsiteX1001" fmla="*/ 899691 w 1379507"/>
                    <a:gd name="connsiteY1001" fmla="*/ 141331 h 565579"/>
                    <a:gd name="connsiteX1002" fmla="*/ 895541 w 1379507"/>
                    <a:gd name="connsiteY1002" fmla="*/ 143653 h 565579"/>
                    <a:gd name="connsiteX1003" fmla="*/ 894345 w 1379507"/>
                    <a:gd name="connsiteY1003" fmla="*/ 148911 h 565579"/>
                    <a:gd name="connsiteX1004" fmla="*/ 890436 w 1379507"/>
                    <a:gd name="connsiteY1004" fmla="*/ 150850 h 565579"/>
                    <a:gd name="connsiteX1005" fmla="*/ 885568 w 1379507"/>
                    <a:gd name="connsiteY1005" fmla="*/ 152661 h 565579"/>
                    <a:gd name="connsiteX1006" fmla="*/ 888121 w 1379507"/>
                    <a:gd name="connsiteY1006" fmla="*/ 156571 h 565579"/>
                    <a:gd name="connsiteX1007" fmla="*/ 882057 w 1379507"/>
                    <a:gd name="connsiteY1007" fmla="*/ 158095 h 565579"/>
                    <a:gd name="connsiteX1008" fmla="*/ 879185 w 1379507"/>
                    <a:gd name="connsiteY1008" fmla="*/ 163752 h 565579"/>
                    <a:gd name="connsiteX1009" fmla="*/ 874478 w 1379507"/>
                    <a:gd name="connsiteY1009" fmla="*/ 166696 h 565579"/>
                    <a:gd name="connsiteX1010" fmla="*/ 868174 w 1379507"/>
                    <a:gd name="connsiteY1010" fmla="*/ 169162 h 565579"/>
                    <a:gd name="connsiteX1011" fmla="*/ 862588 w 1379507"/>
                    <a:gd name="connsiteY1011" fmla="*/ 169936 h 565579"/>
                    <a:gd name="connsiteX1012" fmla="*/ 857402 w 1379507"/>
                    <a:gd name="connsiteY1012" fmla="*/ 167718 h 565579"/>
                    <a:gd name="connsiteX1013" fmla="*/ 852535 w 1379507"/>
                    <a:gd name="connsiteY1013" fmla="*/ 168157 h 565579"/>
                    <a:gd name="connsiteX1014" fmla="*/ 847827 w 1379507"/>
                    <a:gd name="connsiteY1014" fmla="*/ 167383 h 565579"/>
                    <a:gd name="connsiteX1015" fmla="*/ 842960 w 1379507"/>
                    <a:gd name="connsiteY1015" fmla="*/ 166936 h 565579"/>
                    <a:gd name="connsiteX1016" fmla="*/ 838093 w 1379507"/>
                    <a:gd name="connsiteY1016" fmla="*/ 165899 h 565579"/>
                    <a:gd name="connsiteX1017" fmla="*/ 835380 w 1379507"/>
                    <a:gd name="connsiteY1017" fmla="*/ 171109 h 565579"/>
                    <a:gd name="connsiteX1018" fmla="*/ 830433 w 1379507"/>
                    <a:gd name="connsiteY1018" fmla="*/ 167854 h 565579"/>
                    <a:gd name="connsiteX1019" fmla="*/ 824129 w 1379507"/>
                    <a:gd name="connsiteY1019" fmla="*/ 164534 h 565579"/>
                    <a:gd name="connsiteX1020" fmla="*/ 819661 w 1379507"/>
                    <a:gd name="connsiteY1020" fmla="*/ 163266 h 565579"/>
                    <a:gd name="connsiteX1021" fmla="*/ 815273 w 1379507"/>
                    <a:gd name="connsiteY1021" fmla="*/ 162779 h 565579"/>
                    <a:gd name="connsiteX1022" fmla="*/ 809288 w 1379507"/>
                    <a:gd name="connsiteY1022" fmla="*/ 163752 h 565579"/>
                    <a:gd name="connsiteX1023" fmla="*/ 800990 w 1379507"/>
                    <a:gd name="connsiteY1023" fmla="*/ 161853 h 565579"/>
                    <a:gd name="connsiteX1024" fmla="*/ 794926 w 1379507"/>
                    <a:gd name="connsiteY1024" fmla="*/ 161582 h 565579"/>
                    <a:gd name="connsiteX1025" fmla="*/ 792133 w 1379507"/>
                    <a:gd name="connsiteY1025" fmla="*/ 158263 h 565579"/>
                    <a:gd name="connsiteX1026" fmla="*/ 793250 w 1379507"/>
                    <a:gd name="connsiteY1026" fmla="*/ 154217 h 565579"/>
                    <a:gd name="connsiteX1027" fmla="*/ 787106 w 1379507"/>
                    <a:gd name="connsiteY1027" fmla="*/ 156755 h 565579"/>
                    <a:gd name="connsiteX1028" fmla="*/ 781760 w 1379507"/>
                    <a:gd name="connsiteY1028" fmla="*/ 153786 h 565579"/>
                    <a:gd name="connsiteX1029" fmla="*/ 777612 w 1379507"/>
                    <a:gd name="connsiteY1029" fmla="*/ 152749 h 565579"/>
                    <a:gd name="connsiteX1030" fmla="*/ 773542 w 1379507"/>
                    <a:gd name="connsiteY1030" fmla="*/ 153595 h 565579"/>
                    <a:gd name="connsiteX1031" fmla="*/ 774260 w 1379507"/>
                    <a:gd name="connsiteY1031" fmla="*/ 157728 h 565579"/>
                    <a:gd name="connsiteX1032" fmla="*/ 773861 w 1379507"/>
                    <a:gd name="connsiteY1032" fmla="*/ 163553 h 565579"/>
                    <a:gd name="connsiteX1033" fmla="*/ 770430 w 1379507"/>
                    <a:gd name="connsiteY1033" fmla="*/ 166106 h 565579"/>
                    <a:gd name="connsiteX1034" fmla="*/ 768116 w 1379507"/>
                    <a:gd name="connsiteY1034" fmla="*/ 170933 h 565579"/>
                    <a:gd name="connsiteX1035" fmla="*/ 761892 w 1379507"/>
                    <a:gd name="connsiteY1035" fmla="*/ 171516 h 565579"/>
                    <a:gd name="connsiteX1036" fmla="*/ 760057 w 1379507"/>
                    <a:gd name="connsiteY1036" fmla="*/ 165013 h 565579"/>
                    <a:gd name="connsiteX1037" fmla="*/ 757105 w 1379507"/>
                    <a:gd name="connsiteY1037" fmla="*/ 170590 h 565579"/>
                    <a:gd name="connsiteX1038" fmla="*/ 752158 w 1379507"/>
                    <a:gd name="connsiteY1038" fmla="*/ 173144 h 565579"/>
                    <a:gd name="connsiteX1039" fmla="*/ 751041 w 1379507"/>
                    <a:gd name="connsiteY1039" fmla="*/ 177620 h 565579"/>
                    <a:gd name="connsiteX1040" fmla="*/ 746573 w 1379507"/>
                    <a:gd name="connsiteY1040" fmla="*/ 182686 h 565579"/>
                    <a:gd name="connsiteX1041" fmla="*/ 745616 w 1379507"/>
                    <a:gd name="connsiteY1041" fmla="*/ 186868 h 565579"/>
                    <a:gd name="connsiteX1042" fmla="*/ 746971 w 1379507"/>
                    <a:gd name="connsiteY1042" fmla="*/ 191001 h 565579"/>
                    <a:gd name="connsiteX1043" fmla="*/ 746813 w 1379507"/>
                    <a:gd name="connsiteY1043" fmla="*/ 195246 h 565579"/>
                    <a:gd name="connsiteX1044" fmla="*/ 745136 w 1379507"/>
                    <a:gd name="connsiteY1044" fmla="*/ 202012 h 565579"/>
                    <a:gd name="connsiteX1045" fmla="*/ 741466 w 1379507"/>
                    <a:gd name="connsiteY1045" fmla="*/ 198086 h 565579"/>
                    <a:gd name="connsiteX1046" fmla="*/ 742024 w 1379507"/>
                    <a:gd name="connsiteY1046" fmla="*/ 202977 h 565579"/>
                    <a:gd name="connsiteX1047" fmla="*/ 742743 w 1379507"/>
                    <a:gd name="connsiteY1047" fmla="*/ 210302 h 565579"/>
                    <a:gd name="connsiteX1048" fmla="*/ 743621 w 1379507"/>
                    <a:gd name="connsiteY1048" fmla="*/ 218153 h 565579"/>
                    <a:gd name="connsiteX1049" fmla="*/ 745695 w 1379507"/>
                    <a:gd name="connsiteY1049" fmla="*/ 222191 h 565579"/>
                    <a:gd name="connsiteX1050" fmla="*/ 745616 w 1379507"/>
                    <a:gd name="connsiteY1050" fmla="*/ 227832 h 565579"/>
                    <a:gd name="connsiteX1051" fmla="*/ 741786 w 1379507"/>
                    <a:gd name="connsiteY1051" fmla="*/ 219773 h 565579"/>
                    <a:gd name="connsiteX1052" fmla="*/ 738434 w 1379507"/>
                    <a:gd name="connsiteY1052" fmla="*/ 224920 h 565579"/>
                    <a:gd name="connsiteX1053" fmla="*/ 734525 w 1379507"/>
                    <a:gd name="connsiteY1053" fmla="*/ 231191 h 565579"/>
                    <a:gd name="connsiteX1054" fmla="*/ 732610 w 1379507"/>
                    <a:gd name="connsiteY1054" fmla="*/ 235173 h 565579"/>
                    <a:gd name="connsiteX1055" fmla="*/ 729418 w 1379507"/>
                    <a:gd name="connsiteY1055" fmla="*/ 238093 h 565579"/>
                    <a:gd name="connsiteX1056" fmla="*/ 729178 w 1379507"/>
                    <a:gd name="connsiteY1056" fmla="*/ 243423 h 565579"/>
                    <a:gd name="connsiteX1057" fmla="*/ 728700 w 1379507"/>
                    <a:gd name="connsiteY1057" fmla="*/ 251689 h 565579"/>
                    <a:gd name="connsiteX1058" fmla="*/ 728061 w 1379507"/>
                    <a:gd name="connsiteY1058" fmla="*/ 258480 h 565579"/>
                    <a:gd name="connsiteX1059" fmla="*/ 728460 w 1379507"/>
                    <a:gd name="connsiteY1059" fmla="*/ 264033 h 565579"/>
                    <a:gd name="connsiteX1060" fmla="*/ 723992 w 1379507"/>
                    <a:gd name="connsiteY1060" fmla="*/ 270392 h 565579"/>
                    <a:gd name="connsiteX1061" fmla="*/ 722556 w 1379507"/>
                    <a:gd name="connsiteY1061" fmla="*/ 275451 h 565579"/>
                    <a:gd name="connsiteX1062" fmla="*/ 722316 w 1379507"/>
                    <a:gd name="connsiteY1062" fmla="*/ 281124 h 565579"/>
                    <a:gd name="connsiteX1063" fmla="*/ 718965 w 1379507"/>
                    <a:gd name="connsiteY1063" fmla="*/ 284388 h 565579"/>
                    <a:gd name="connsiteX1064" fmla="*/ 713938 w 1379507"/>
                    <a:gd name="connsiteY1064" fmla="*/ 288106 h 565579"/>
                    <a:gd name="connsiteX1065" fmla="*/ 710428 w 1379507"/>
                    <a:gd name="connsiteY1065" fmla="*/ 291625 h 565579"/>
                    <a:gd name="connsiteX1066" fmla="*/ 714178 w 1379507"/>
                    <a:gd name="connsiteY1066" fmla="*/ 295144 h 565579"/>
                    <a:gd name="connsiteX1067" fmla="*/ 712502 w 1379507"/>
                    <a:gd name="connsiteY1067" fmla="*/ 301582 h 565579"/>
                    <a:gd name="connsiteX1068" fmla="*/ 712902 w 1379507"/>
                    <a:gd name="connsiteY1068" fmla="*/ 308867 h 565579"/>
                    <a:gd name="connsiteX1069" fmla="*/ 714975 w 1379507"/>
                    <a:gd name="connsiteY1069" fmla="*/ 317972 h 565579"/>
                    <a:gd name="connsiteX1070" fmla="*/ 724151 w 1379507"/>
                    <a:gd name="connsiteY1070" fmla="*/ 315099 h 565579"/>
                    <a:gd name="connsiteX1071" fmla="*/ 730855 w 1379507"/>
                    <a:gd name="connsiteY1071" fmla="*/ 315147 h 565579"/>
                    <a:gd name="connsiteX1072" fmla="*/ 732210 w 1379507"/>
                    <a:gd name="connsiteY1072" fmla="*/ 318937 h 565579"/>
                    <a:gd name="connsiteX1073" fmla="*/ 731173 w 1379507"/>
                    <a:gd name="connsiteY1073" fmla="*/ 323980 h 565579"/>
                    <a:gd name="connsiteX1074" fmla="*/ 733727 w 1379507"/>
                    <a:gd name="connsiteY1074" fmla="*/ 330762 h 565579"/>
                    <a:gd name="connsiteX1075" fmla="*/ 734684 w 1379507"/>
                    <a:gd name="connsiteY1075" fmla="*/ 335302 h 565579"/>
                    <a:gd name="connsiteX1076" fmla="*/ 734684 w 1379507"/>
                    <a:gd name="connsiteY1076" fmla="*/ 339603 h 565579"/>
                    <a:gd name="connsiteX1077" fmla="*/ 735083 w 1379507"/>
                    <a:gd name="connsiteY1077" fmla="*/ 344135 h 565579"/>
                    <a:gd name="connsiteX1078" fmla="*/ 733727 w 1379507"/>
                    <a:gd name="connsiteY1078" fmla="*/ 351579 h 565579"/>
                    <a:gd name="connsiteX1079" fmla="*/ 730216 w 1379507"/>
                    <a:gd name="connsiteY1079" fmla="*/ 357667 h 565579"/>
                    <a:gd name="connsiteX1080" fmla="*/ 731333 w 1379507"/>
                    <a:gd name="connsiteY1080" fmla="*/ 363452 h 565579"/>
                    <a:gd name="connsiteX1081" fmla="*/ 728780 w 1379507"/>
                    <a:gd name="connsiteY1081" fmla="*/ 369500 h 565579"/>
                    <a:gd name="connsiteX1082" fmla="*/ 725508 w 1379507"/>
                    <a:gd name="connsiteY1082" fmla="*/ 377551 h 565579"/>
                    <a:gd name="connsiteX1083" fmla="*/ 727343 w 1379507"/>
                    <a:gd name="connsiteY1083" fmla="*/ 383519 h 565579"/>
                    <a:gd name="connsiteX1084" fmla="*/ 730855 w 1379507"/>
                    <a:gd name="connsiteY1084" fmla="*/ 385993 h 565579"/>
                    <a:gd name="connsiteX1085" fmla="*/ 735003 w 1379507"/>
                    <a:gd name="connsiteY1085" fmla="*/ 389616 h 565579"/>
                    <a:gd name="connsiteX1086" fmla="*/ 840087 w 1379507"/>
                    <a:gd name="connsiteY1086" fmla="*/ 341191 h 565579"/>
                    <a:gd name="connsiteX1087" fmla="*/ 844476 w 1379507"/>
                    <a:gd name="connsiteY1087" fmla="*/ 335430 h 565579"/>
                    <a:gd name="connsiteX1088" fmla="*/ 839608 w 1379507"/>
                    <a:gd name="connsiteY1088" fmla="*/ 333204 h 565579"/>
                    <a:gd name="connsiteX1089" fmla="*/ 835140 w 1379507"/>
                    <a:gd name="connsiteY1089" fmla="*/ 334305 h 565579"/>
                    <a:gd name="connsiteX1090" fmla="*/ 836258 w 1379507"/>
                    <a:gd name="connsiteY1090" fmla="*/ 339140 h 565579"/>
                    <a:gd name="connsiteX1091" fmla="*/ 840087 w 1379507"/>
                    <a:gd name="connsiteY1091" fmla="*/ 341191 h 565579"/>
                    <a:gd name="connsiteX1092" fmla="*/ 821017 w 1379507"/>
                    <a:gd name="connsiteY1092" fmla="*/ 380830 h 565579"/>
                    <a:gd name="connsiteX1093" fmla="*/ 823571 w 1379507"/>
                    <a:gd name="connsiteY1093" fmla="*/ 377655 h 565579"/>
                    <a:gd name="connsiteX1094" fmla="*/ 823730 w 1379507"/>
                    <a:gd name="connsiteY1094" fmla="*/ 373322 h 565579"/>
                    <a:gd name="connsiteX1095" fmla="*/ 825964 w 1379507"/>
                    <a:gd name="connsiteY1095" fmla="*/ 367218 h 565579"/>
                    <a:gd name="connsiteX1096" fmla="*/ 828837 w 1379507"/>
                    <a:gd name="connsiteY1096" fmla="*/ 362511 h 565579"/>
                    <a:gd name="connsiteX1097" fmla="*/ 827640 w 1379507"/>
                    <a:gd name="connsiteY1097" fmla="*/ 355601 h 565579"/>
                    <a:gd name="connsiteX1098" fmla="*/ 820299 w 1379507"/>
                    <a:gd name="connsiteY1098" fmla="*/ 357221 h 565579"/>
                    <a:gd name="connsiteX1099" fmla="*/ 815432 w 1379507"/>
                    <a:gd name="connsiteY1099" fmla="*/ 360340 h 565579"/>
                    <a:gd name="connsiteX1100" fmla="*/ 817188 w 1379507"/>
                    <a:gd name="connsiteY1100" fmla="*/ 365383 h 565579"/>
                    <a:gd name="connsiteX1101" fmla="*/ 815193 w 1379507"/>
                    <a:gd name="connsiteY1101" fmla="*/ 369628 h 565579"/>
                    <a:gd name="connsiteX1102" fmla="*/ 814635 w 1379507"/>
                    <a:gd name="connsiteY1102" fmla="*/ 374032 h 565579"/>
                    <a:gd name="connsiteX1103" fmla="*/ 812799 w 1379507"/>
                    <a:gd name="connsiteY1103" fmla="*/ 378868 h 565579"/>
                    <a:gd name="connsiteX1104" fmla="*/ 816470 w 1379507"/>
                    <a:gd name="connsiteY1104" fmla="*/ 377000 h 565579"/>
                    <a:gd name="connsiteX1105" fmla="*/ 821337 w 1379507"/>
                    <a:gd name="connsiteY1105" fmla="*/ 374846 h 565579"/>
                    <a:gd name="connsiteX1106" fmla="*/ 820299 w 1379507"/>
                    <a:gd name="connsiteY1106" fmla="*/ 380735 h 565579"/>
                    <a:gd name="connsiteX1107" fmla="*/ 802905 w 1379507"/>
                    <a:gd name="connsiteY1107" fmla="*/ 382538 h 565579"/>
                    <a:gd name="connsiteX1108" fmla="*/ 806576 w 1379507"/>
                    <a:gd name="connsiteY1108" fmla="*/ 374982 h 565579"/>
                    <a:gd name="connsiteX1109" fmla="*/ 806336 w 1379507"/>
                    <a:gd name="connsiteY1109" fmla="*/ 370992 h 565579"/>
                    <a:gd name="connsiteX1110" fmla="*/ 802187 w 1379507"/>
                    <a:gd name="connsiteY1110" fmla="*/ 369085 h 565579"/>
                    <a:gd name="connsiteX1111" fmla="*/ 798835 w 1379507"/>
                    <a:gd name="connsiteY1111" fmla="*/ 374878 h 565579"/>
                    <a:gd name="connsiteX1112" fmla="*/ 800990 w 1379507"/>
                    <a:gd name="connsiteY1112" fmla="*/ 378971 h 565579"/>
                    <a:gd name="connsiteX1113" fmla="*/ 802905 w 1379507"/>
                    <a:gd name="connsiteY1113" fmla="*/ 382538 h 565579"/>
                    <a:gd name="connsiteX1114" fmla="*/ 853333 w 1379507"/>
                    <a:gd name="connsiteY1114" fmla="*/ 378908 h 565579"/>
                    <a:gd name="connsiteX1115" fmla="*/ 852934 w 1379507"/>
                    <a:gd name="connsiteY1115" fmla="*/ 374415 h 565579"/>
                    <a:gd name="connsiteX1116" fmla="*/ 853333 w 1379507"/>
                    <a:gd name="connsiteY1116" fmla="*/ 378908 h 565579"/>
                    <a:gd name="connsiteX1117" fmla="*/ 858918 w 1379507"/>
                    <a:gd name="connsiteY1117" fmla="*/ 386216 h 565579"/>
                    <a:gd name="connsiteX1118" fmla="*/ 855408 w 1379507"/>
                    <a:gd name="connsiteY1118" fmla="*/ 381772 h 565579"/>
                    <a:gd name="connsiteX1119" fmla="*/ 858280 w 1379507"/>
                    <a:gd name="connsiteY1119" fmla="*/ 385929 h 565579"/>
                    <a:gd name="connsiteX1120" fmla="*/ 523797 w 1379507"/>
                    <a:gd name="connsiteY1120" fmla="*/ 394762 h 565579"/>
                    <a:gd name="connsiteX1121" fmla="*/ 525314 w 1379507"/>
                    <a:gd name="connsiteY1121" fmla="*/ 390764 h 565579"/>
                    <a:gd name="connsiteX1122" fmla="*/ 521085 w 1379507"/>
                    <a:gd name="connsiteY1122" fmla="*/ 392073 h 565579"/>
                    <a:gd name="connsiteX1123" fmla="*/ 599439 w 1379507"/>
                    <a:gd name="connsiteY1123" fmla="*/ 433492 h 565579"/>
                    <a:gd name="connsiteX1124" fmla="*/ 602391 w 1379507"/>
                    <a:gd name="connsiteY1124" fmla="*/ 429798 h 565579"/>
                    <a:gd name="connsiteX1125" fmla="*/ 607338 w 1379507"/>
                    <a:gd name="connsiteY1125" fmla="*/ 432048 h 565579"/>
                    <a:gd name="connsiteX1126" fmla="*/ 603030 w 1379507"/>
                    <a:gd name="connsiteY1126" fmla="*/ 427636 h 565579"/>
                    <a:gd name="connsiteX1127" fmla="*/ 598163 w 1379507"/>
                    <a:gd name="connsiteY1127" fmla="*/ 427588 h 565579"/>
                    <a:gd name="connsiteX1128" fmla="*/ 598801 w 1379507"/>
                    <a:gd name="connsiteY1128" fmla="*/ 432958 h 565579"/>
                    <a:gd name="connsiteX1129" fmla="*/ 545580 w 1379507"/>
                    <a:gd name="connsiteY1129" fmla="*/ 441695 h 565579"/>
                    <a:gd name="connsiteX1130" fmla="*/ 548692 w 1379507"/>
                    <a:gd name="connsiteY1130" fmla="*/ 437426 h 565579"/>
                    <a:gd name="connsiteX1131" fmla="*/ 557230 w 1379507"/>
                    <a:gd name="connsiteY1131" fmla="*/ 437641 h 565579"/>
                    <a:gd name="connsiteX1132" fmla="*/ 558188 w 1379507"/>
                    <a:gd name="connsiteY1132" fmla="*/ 433692 h 565579"/>
                    <a:gd name="connsiteX1133" fmla="*/ 562496 w 1379507"/>
                    <a:gd name="connsiteY1133" fmla="*/ 433333 h 565579"/>
                    <a:gd name="connsiteX1134" fmla="*/ 558267 w 1379507"/>
                    <a:gd name="connsiteY1134" fmla="*/ 428609 h 565579"/>
                    <a:gd name="connsiteX1135" fmla="*/ 526909 w 1379507"/>
                    <a:gd name="connsiteY1135" fmla="*/ 429559 h 565579"/>
                    <a:gd name="connsiteX1136" fmla="*/ 524037 w 1379507"/>
                    <a:gd name="connsiteY1136" fmla="*/ 433117 h 565579"/>
                    <a:gd name="connsiteX1137" fmla="*/ 520765 w 1379507"/>
                    <a:gd name="connsiteY1137" fmla="*/ 435655 h 565579"/>
                    <a:gd name="connsiteX1138" fmla="*/ 526271 w 1379507"/>
                    <a:gd name="connsiteY1138" fmla="*/ 438647 h 565579"/>
                    <a:gd name="connsiteX1139" fmla="*/ 533293 w 1379507"/>
                    <a:gd name="connsiteY1139" fmla="*/ 440881 h 565579"/>
                    <a:gd name="connsiteX1140" fmla="*/ 545341 w 1379507"/>
                    <a:gd name="connsiteY1140" fmla="*/ 440905 h 565579"/>
                    <a:gd name="connsiteX1141" fmla="*/ 571352 w 1379507"/>
                    <a:gd name="connsiteY1141" fmla="*/ 439213 h 565579"/>
                    <a:gd name="connsiteX1142" fmla="*/ 570874 w 1379507"/>
                    <a:gd name="connsiteY1142" fmla="*/ 435200 h 565579"/>
                    <a:gd name="connsiteX1143" fmla="*/ 571352 w 1379507"/>
                    <a:gd name="connsiteY1143" fmla="*/ 439213 h 565579"/>
                    <a:gd name="connsiteX1144" fmla="*/ 663591 w 1379507"/>
                    <a:gd name="connsiteY1144" fmla="*/ 479851 h 565579"/>
                    <a:gd name="connsiteX1145" fmla="*/ 666303 w 1379507"/>
                    <a:gd name="connsiteY1145" fmla="*/ 474840 h 565579"/>
                    <a:gd name="connsiteX1146" fmla="*/ 662793 w 1379507"/>
                    <a:gd name="connsiteY1146" fmla="*/ 472901 h 565579"/>
                    <a:gd name="connsiteX1147" fmla="*/ 661915 w 1379507"/>
                    <a:gd name="connsiteY1147" fmla="*/ 478749 h 565579"/>
                    <a:gd name="connsiteX1148" fmla="*/ 572949 w 1379507"/>
                    <a:gd name="connsiteY1148" fmla="*/ 492984 h 565579"/>
                    <a:gd name="connsiteX1149" fmla="*/ 574226 w 1379507"/>
                    <a:gd name="connsiteY1149" fmla="*/ 488963 h 565579"/>
                    <a:gd name="connsiteX1150" fmla="*/ 569917 w 1379507"/>
                    <a:gd name="connsiteY1150" fmla="*/ 487080 h 565579"/>
                    <a:gd name="connsiteX1151" fmla="*/ 569119 w 1379507"/>
                    <a:gd name="connsiteY1151" fmla="*/ 481822 h 565579"/>
                    <a:gd name="connsiteX1152" fmla="*/ 569757 w 1379507"/>
                    <a:gd name="connsiteY1152" fmla="*/ 474728 h 565579"/>
                    <a:gd name="connsiteX1153" fmla="*/ 571512 w 1379507"/>
                    <a:gd name="connsiteY1153" fmla="*/ 467723 h 565579"/>
                    <a:gd name="connsiteX1154" fmla="*/ 572709 w 1379507"/>
                    <a:gd name="connsiteY1154" fmla="*/ 463071 h 565579"/>
                    <a:gd name="connsiteX1155" fmla="*/ 570076 w 1379507"/>
                    <a:gd name="connsiteY1155" fmla="*/ 458339 h 565579"/>
                    <a:gd name="connsiteX1156" fmla="*/ 566325 w 1379507"/>
                    <a:gd name="connsiteY1156" fmla="*/ 456648 h 565579"/>
                    <a:gd name="connsiteX1157" fmla="*/ 562257 w 1379507"/>
                    <a:gd name="connsiteY1157" fmla="*/ 456775 h 565579"/>
                    <a:gd name="connsiteX1158" fmla="*/ 557150 w 1379507"/>
                    <a:gd name="connsiteY1158" fmla="*/ 456719 h 565579"/>
                    <a:gd name="connsiteX1159" fmla="*/ 552123 w 1379507"/>
                    <a:gd name="connsiteY1159" fmla="*/ 457948 h 565579"/>
                    <a:gd name="connsiteX1160" fmla="*/ 543905 w 1379507"/>
                    <a:gd name="connsiteY1160" fmla="*/ 456632 h 565579"/>
                    <a:gd name="connsiteX1161" fmla="*/ 537362 w 1379507"/>
                    <a:gd name="connsiteY1161" fmla="*/ 459464 h 565579"/>
                    <a:gd name="connsiteX1162" fmla="*/ 533611 w 1379507"/>
                    <a:gd name="connsiteY1162" fmla="*/ 457956 h 565579"/>
                    <a:gd name="connsiteX1163" fmla="*/ 528585 w 1379507"/>
                    <a:gd name="connsiteY1163" fmla="*/ 455100 h 565579"/>
                    <a:gd name="connsiteX1164" fmla="*/ 525792 w 1379507"/>
                    <a:gd name="connsiteY1164" fmla="*/ 451246 h 565579"/>
                    <a:gd name="connsiteX1165" fmla="*/ 525553 w 1379507"/>
                    <a:gd name="connsiteY1165" fmla="*/ 442812 h 565579"/>
                    <a:gd name="connsiteX1166" fmla="*/ 520845 w 1379507"/>
                    <a:gd name="connsiteY1166" fmla="*/ 440761 h 565579"/>
                    <a:gd name="connsiteX1167" fmla="*/ 520207 w 1379507"/>
                    <a:gd name="connsiteY1167" fmla="*/ 433843 h 565579"/>
                    <a:gd name="connsiteX1168" fmla="*/ 519250 w 1379507"/>
                    <a:gd name="connsiteY1168" fmla="*/ 429040 h 565579"/>
                    <a:gd name="connsiteX1169" fmla="*/ 513824 w 1379507"/>
                    <a:gd name="connsiteY1169" fmla="*/ 428609 h 565579"/>
                    <a:gd name="connsiteX1170" fmla="*/ 504727 w 1379507"/>
                    <a:gd name="connsiteY1170" fmla="*/ 429910 h 565579"/>
                    <a:gd name="connsiteX1171" fmla="*/ 500100 w 1379507"/>
                    <a:gd name="connsiteY1171" fmla="*/ 425146 h 565579"/>
                    <a:gd name="connsiteX1172" fmla="*/ 496270 w 1379507"/>
                    <a:gd name="connsiteY1172" fmla="*/ 426495 h 565579"/>
                    <a:gd name="connsiteX1173" fmla="*/ 492041 w 1379507"/>
                    <a:gd name="connsiteY1173" fmla="*/ 424971 h 565579"/>
                    <a:gd name="connsiteX1174" fmla="*/ 488370 w 1379507"/>
                    <a:gd name="connsiteY1174" fmla="*/ 421069 h 565579"/>
                    <a:gd name="connsiteX1175" fmla="*/ 482706 w 1379507"/>
                    <a:gd name="connsiteY1175" fmla="*/ 423175 h 565579"/>
                    <a:gd name="connsiteX1176" fmla="*/ 478636 w 1379507"/>
                    <a:gd name="connsiteY1176" fmla="*/ 422768 h 565579"/>
                    <a:gd name="connsiteX1177" fmla="*/ 474647 w 1379507"/>
                    <a:gd name="connsiteY1177" fmla="*/ 419848 h 565579"/>
                    <a:gd name="connsiteX1178" fmla="*/ 473370 w 1379507"/>
                    <a:gd name="connsiteY1178" fmla="*/ 413920 h 565579"/>
                    <a:gd name="connsiteX1179" fmla="*/ 467066 w 1379507"/>
                    <a:gd name="connsiteY1179" fmla="*/ 413297 h 565579"/>
                    <a:gd name="connsiteX1180" fmla="*/ 461721 w 1379507"/>
                    <a:gd name="connsiteY1180" fmla="*/ 416465 h 565579"/>
                    <a:gd name="connsiteX1181" fmla="*/ 459726 w 1379507"/>
                    <a:gd name="connsiteY1181" fmla="*/ 423502 h 565579"/>
                    <a:gd name="connsiteX1182" fmla="*/ 455018 w 1379507"/>
                    <a:gd name="connsiteY1182" fmla="*/ 431282 h 565579"/>
                    <a:gd name="connsiteX1183" fmla="*/ 446400 w 1379507"/>
                    <a:gd name="connsiteY1183" fmla="*/ 428090 h 565579"/>
                    <a:gd name="connsiteX1184" fmla="*/ 440337 w 1379507"/>
                    <a:gd name="connsiteY1184" fmla="*/ 430644 h 565579"/>
                    <a:gd name="connsiteX1185" fmla="*/ 427969 w 1379507"/>
                    <a:gd name="connsiteY1185" fmla="*/ 427516 h 565579"/>
                    <a:gd name="connsiteX1186" fmla="*/ 419990 w 1379507"/>
                    <a:gd name="connsiteY1186" fmla="*/ 428912 h 565579"/>
                    <a:gd name="connsiteX1187" fmla="*/ 414005 w 1379507"/>
                    <a:gd name="connsiteY1187" fmla="*/ 427763 h 565579"/>
                    <a:gd name="connsiteX1188" fmla="*/ 408979 w 1379507"/>
                    <a:gd name="connsiteY1188" fmla="*/ 427269 h 565579"/>
                    <a:gd name="connsiteX1189" fmla="*/ 404989 w 1379507"/>
                    <a:gd name="connsiteY1189" fmla="*/ 426159 h 565579"/>
                    <a:gd name="connsiteX1190" fmla="*/ 400840 w 1379507"/>
                    <a:gd name="connsiteY1190" fmla="*/ 424795 h 565579"/>
                    <a:gd name="connsiteX1191" fmla="*/ 398207 w 1379507"/>
                    <a:gd name="connsiteY1191" fmla="*/ 421204 h 565579"/>
                    <a:gd name="connsiteX1192" fmla="*/ 397968 w 1379507"/>
                    <a:gd name="connsiteY1192" fmla="*/ 415811 h 565579"/>
                    <a:gd name="connsiteX1193" fmla="*/ 394616 w 1379507"/>
                    <a:gd name="connsiteY1193" fmla="*/ 413210 h 565579"/>
                    <a:gd name="connsiteX1194" fmla="*/ 393021 w 1379507"/>
                    <a:gd name="connsiteY1194" fmla="*/ 408247 h 565579"/>
                    <a:gd name="connsiteX1195" fmla="*/ 388153 w 1379507"/>
                    <a:gd name="connsiteY1195" fmla="*/ 406978 h 565579"/>
                    <a:gd name="connsiteX1196" fmla="*/ 385920 w 1379507"/>
                    <a:gd name="connsiteY1196" fmla="*/ 410848 h 565579"/>
                    <a:gd name="connsiteX1197" fmla="*/ 378898 w 1379507"/>
                    <a:gd name="connsiteY1197" fmla="*/ 407106 h 565579"/>
                    <a:gd name="connsiteX1198" fmla="*/ 373871 w 1379507"/>
                    <a:gd name="connsiteY1198" fmla="*/ 407552 h 565579"/>
                    <a:gd name="connsiteX1199" fmla="*/ 366610 w 1379507"/>
                    <a:gd name="connsiteY1199" fmla="*/ 404480 h 565579"/>
                    <a:gd name="connsiteX1200" fmla="*/ 364695 w 1379507"/>
                    <a:gd name="connsiteY1200" fmla="*/ 400810 h 565579"/>
                    <a:gd name="connsiteX1201" fmla="*/ 357594 w 1379507"/>
                    <a:gd name="connsiteY1201" fmla="*/ 399190 h 565579"/>
                    <a:gd name="connsiteX1202" fmla="*/ 352407 w 1379507"/>
                    <a:gd name="connsiteY1202" fmla="*/ 397435 h 565579"/>
                    <a:gd name="connsiteX1203" fmla="*/ 352806 w 1379507"/>
                    <a:gd name="connsiteY1203" fmla="*/ 402198 h 565579"/>
                    <a:gd name="connsiteX1204" fmla="*/ 348737 w 1379507"/>
                    <a:gd name="connsiteY1204" fmla="*/ 403052 h 565579"/>
                    <a:gd name="connsiteX1205" fmla="*/ 344428 w 1379507"/>
                    <a:gd name="connsiteY1205" fmla="*/ 402861 h 565579"/>
                    <a:gd name="connsiteX1206" fmla="*/ 341795 w 1379507"/>
                    <a:gd name="connsiteY1206" fmla="*/ 399541 h 565579"/>
                    <a:gd name="connsiteX1207" fmla="*/ 337247 w 1379507"/>
                    <a:gd name="connsiteY1207" fmla="*/ 401177 h 565579"/>
                    <a:gd name="connsiteX1208" fmla="*/ 333257 w 1379507"/>
                    <a:gd name="connsiteY1208" fmla="*/ 397993 h 565579"/>
                    <a:gd name="connsiteX1209" fmla="*/ 329348 w 1379507"/>
                    <a:gd name="connsiteY1209" fmla="*/ 400004 h 565579"/>
                    <a:gd name="connsiteX1210" fmla="*/ 326236 w 1379507"/>
                    <a:gd name="connsiteY1210" fmla="*/ 397251 h 565579"/>
                    <a:gd name="connsiteX1211" fmla="*/ 322486 w 1379507"/>
                    <a:gd name="connsiteY1211" fmla="*/ 398815 h 565579"/>
                    <a:gd name="connsiteX1212" fmla="*/ 318975 w 1379507"/>
                    <a:gd name="connsiteY1212" fmla="*/ 402047 h 565579"/>
                    <a:gd name="connsiteX1213" fmla="*/ 316900 w 1379507"/>
                    <a:gd name="connsiteY1213" fmla="*/ 407664 h 565579"/>
                    <a:gd name="connsiteX1214" fmla="*/ 316502 w 1379507"/>
                    <a:gd name="connsiteY1214" fmla="*/ 411765 h 565579"/>
                    <a:gd name="connsiteX1215" fmla="*/ 314754 w 1379507"/>
                    <a:gd name="connsiteY1215" fmla="*/ 416936 h 565579"/>
                    <a:gd name="connsiteX1216" fmla="*/ 309991 w 1379507"/>
                    <a:gd name="connsiteY1216" fmla="*/ 418364 h 565579"/>
                    <a:gd name="connsiteX1217" fmla="*/ 308419 w 1379507"/>
                    <a:gd name="connsiteY1217" fmla="*/ 422425 h 565579"/>
                    <a:gd name="connsiteX1218" fmla="*/ 305873 w 1379507"/>
                    <a:gd name="connsiteY1218" fmla="*/ 426407 h 565579"/>
                    <a:gd name="connsiteX1219" fmla="*/ 302427 w 1379507"/>
                    <a:gd name="connsiteY1219" fmla="*/ 421308 h 565579"/>
                    <a:gd name="connsiteX1220" fmla="*/ 298836 w 1379507"/>
                    <a:gd name="connsiteY1220" fmla="*/ 425202 h 565579"/>
                    <a:gd name="connsiteX1221" fmla="*/ 303161 w 1379507"/>
                    <a:gd name="connsiteY1221" fmla="*/ 427492 h 565579"/>
                    <a:gd name="connsiteX1222" fmla="*/ 307007 w 1379507"/>
                    <a:gd name="connsiteY1222" fmla="*/ 428960 h 565579"/>
                    <a:gd name="connsiteX1223" fmla="*/ 314140 w 1379507"/>
                    <a:gd name="connsiteY1223" fmla="*/ 428162 h 565579"/>
                    <a:gd name="connsiteX1224" fmla="*/ 318656 w 1379507"/>
                    <a:gd name="connsiteY1224" fmla="*/ 426981 h 565579"/>
                    <a:gd name="connsiteX1225" fmla="*/ 322725 w 1379507"/>
                    <a:gd name="connsiteY1225" fmla="*/ 427572 h 565579"/>
                    <a:gd name="connsiteX1226" fmla="*/ 327912 w 1379507"/>
                    <a:gd name="connsiteY1226" fmla="*/ 430875 h 565579"/>
                    <a:gd name="connsiteX1227" fmla="*/ 332061 w 1379507"/>
                    <a:gd name="connsiteY1227" fmla="*/ 433022 h 565579"/>
                    <a:gd name="connsiteX1228" fmla="*/ 336928 w 1379507"/>
                    <a:gd name="connsiteY1228" fmla="*/ 432631 h 565579"/>
                    <a:gd name="connsiteX1229" fmla="*/ 333816 w 1379507"/>
                    <a:gd name="connsiteY1229" fmla="*/ 438320 h 565579"/>
                    <a:gd name="connsiteX1230" fmla="*/ 331183 w 1379507"/>
                    <a:gd name="connsiteY1230" fmla="*/ 443522 h 565579"/>
                    <a:gd name="connsiteX1231" fmla="*/ 334774 w 1379507"/>
                    <a:gd name="connsiteY1231" fmla="*/ 446043 h 565579"/>
                    <a:gd name="connsiteX1232" fmla="*/ 343471 w 1379507"/>
                    <a:gd name="connsiteY1232" fmla="*/ 447879 h 565579"/>
                    <a:gd name="connsiteX1233" fmla="*/ 363817 w 1379507"/>
                    <a:gd name="connsiteY1233" fmla="*/ 450607 h 565579"/>
                    <a:gd name="connsiteX1234" fmla="*/ 367647 w 1379507"/>
                    <a:gd name="connsiteY1234" fmla="*/ 452451 h 565579"/>
                    <a:gd name="connsiteX1235" fmla="*/ 373791 w 1379507"/>
                    <a:gd name="connsiteY1235" fmla="*/ 456496 h 565579"/>
                    <a:gd name="connsiteX1236" fmla="*/ 383286 w 1379507"/>
                    <a:gd name="connsiteY1236" fmla="*/ 459560 h 565579"/>
                    <a:gd name="connsiteX1237" fmla="*/ 391904 w 1379507"/>
                    <a:gd name="connsiteY1237" fmla="*/ 460757 h 565579"/>
                    <a:gd name="connsiteX1238" fmla="*/ 394297 w 1379507"/>
                    <a:gd name="connsiteY1238" fmla="*/ 456991 h 565579"/>
                    <a:gd name="connsiteX1239" fmla="*/ 398925 w 1379507"/>
                    <a:gd name="connsiteY1239" fmla="*/ 456727 h 565579"/>
                    <a:gd name="connsiteX1240" fmla="*/ 403154 w 1379507"/>
                    <a:gd name="connsiteY1240" fmla="*/ 457254 h 565579"/>
                    <a:gd name="connsiteX1241" fmla="*/ 410335 w 1379507"/>
                    <a:gd name="connsiteY1241" fmla="*/ 459536 h 565579"/>
                    <a:gd name="connsiteX1242" fmla="*/ 412489 w 1379507"/>
                    <a:gd name="connsiteY1242" fmla="*/ 456129 h 565579"/>
                    <a:gd name="connsiteX1243" fmla="*/ 420947 w 1379507"/>
                    <a:gd name="connsiteY1243" fmla="*/ 457581 h 565579"/>
                    <a:gd name="connsiteX1244" fmla="*/ 429804 w 1379507"/>
                    <a:gd name="connsiteY1244" fmla="*/ 460007 h 565579"/>
                    <a:gd name="connsiteX1245" fmla="*/ 435709 w 1379507"/>
                    <a:gd name="connsiteY1245" fmla="*/ 461698 h 565579"/>
                    <a:gd name="connsiteX1246" fmla="*/ 445124 w 1379507"/>
                    <a:gd name="connsiteY1246" fmla="*/ 466382 h 565579"/>
                    <a:gd name="connsiteX1247" fmla="*/ 449672 w 1379507"/>
                    <a:gd name="connsiteY1247" fmla="*/ 469167 h 565579"/>
                    <a:gd name="connsiteX1248" fmla="*/ 459327 w 1379507"/>
                    <a:gd name="connsiteY1248" fmla="*/ 473467 h 565579"/>
                    <a:gd name="connsiteX1249" fmla="*/ 467864 w 1379507"/>
                    <a:gd name="connsiteY1249" fmla="*/ 475279 h 565579"/>
                    <a:gd name="connsiteX1250" fmla="*/ 472173 w 1379507"/>
                    <a:gd name="connsiteY1250" fmla="*/ 476084 h 565579"/>
                    <a:gd name="connsiteX1251" fmla="*/ 476721 w 1379507"/>
                    <a:gd name="connsiteY1251" fmla="*/ 475981 h 565579"/>
                    <a:gd name="connsiteX1252" fmla="*/ 480790 w 1379507"/>
                    <a:gd name="connsiteY1252" fmla="*/ 475470 h 565579"/>
                    <a:gd name="connsiteX1253" fmla="*/ 485498 w 1379507"/>
                    <a:gd name="connsiteY1253" fmla="*/ 478015 h 565579"/>
                    <a:gd name="connsiteX1254" fmla="*/ 489488 w 1379507"/>
                    <a:gd name="connsiteY1254" fmla="*/ 479148 h 565579"/>
                    <a:gd name="connsiteX1255" fmla="*/ 491881 w 1379507"/>
                    <a:gd name="connsiteY1255" fmla="*/ 475366 h 565579"/>
                    <a:gd name="connsiteX1256" fmla="*/ 495791 w 1379507"/>
                    <a:gd name="connsiteY1256" fmla="*/ 477058 h 565579"/>
                    <a:gd name="connsiteX1257" fmla="*/ 504488 w 1379507"/>
                    <a:gd name="connsiteY1257" fmla="*/ 478271 h 565579"/>
                    <a:gd name="connsiteX1258" fmla="*/ 511829 w 1379507"/>
                    <a:gd name="connsiteY1258" fmla="*/ 479970 h 565579"/>
                    <a:gd name="connsiteX1259" fmla="*/ 517175 w 1379507"/>
                    <a:gd name="connsiteY1259" fmla="*/ 481813 h 565579"/>
                    <a:gd name="connsiteX1260" fmla="*/ 520685 w 1379507"/>
                    <a:gd name="connsiteY1260" fmla="*/ 479946 h 565579"/>
                    <a:gd name="connsiteX1261" fmla="*/ 525712 w 1379507"/>
                    <a:gd name="connsiteY1261" fmla="*/ 479819 h 565579"/>
                    <a:gd name="connsiteX1262" fmla="*/ 530101 w 1379507"/>
                    <a:gd name="connsiteY1262" fmla="*/ 476531 h 565579"/>
                    <a:gd name="connsiteX1263" fmla="*/ 534330 w 1379507"/>
                    <a:gd name="connsiteY1263" fmla="*/ 476276 h 565579"/>
                    <a:gd name="connsiteX1264" fmla="*/ 539357 w 1379507"/>
                    <a:gd name="connsiteY1264" fmla="*/ 480178 h 565579"/>
                    <a:gd name="connsiteX1265" fmla="*/ 546777 w 1379507"/>
                    <a:gd name="connsiteY1265" fmla="*/ 482045 h 565579"/>
                    <a:gd name="connsiteX1266" fmla="*/ 551405 w 1379507"/>
                    <a:gd name="connsiteY1266" fmla="*/ 483218 h 565579"/>
                    <a:gd name="connsiteX1267" fmla="*/ 554836 w 1379507"/>
                    <a:gd name="connsiteY1267" fmla="*/ 486170 h 565579"/>
                    <a:gd name="connsiteX1268" fmla="*/ 560023 w 1379507"/>
                    <a:gd name="connsiteY1268" fmla="*/ 487423 h 565579"/>
                    <a:gd name="connsiteX1269" fmla="*/ 564730 w 1379507"/>
                    <a:gd name="connsiteY1269" fmla="*/ 486912 h 565579"/>
                    <a:gd name="connsiteX1270" fmla="*/ 568161 w 1379507"/>
                    <a:gd name="connsiteY1270" fmla="*/ 490918 h 565579"/>
                    <a:gd name="connsiteX1271" fmla="*/ 572949 w 1379507"/>
                    <a:gd name="connsiteY1271" fmla="*/ 492984 h 565579"/>
                    <a:gd name="connsiteX1272" fmla="*/ 591619 w 1379507"/>
                    <a:gd name="connsiteY1272" fmla="*/ 495298 h 565579"/>
                    <a:gd name="connsiteX1273" fmla="*/ 594891 w 1379507"/>
                    <a:gd name="connsiteY1273" fmla="*/ 490519 h 565579"/>
                    <a:gd name="connsiteX1274" fmla="*/ 598083 w 1379507"/>
                    <a:gd name="connsiteY1274" fmla="*/ 486210 h 565579"/>
                    <a:gd name="connsiteX1275" fmla="*/ 602631 w 1379507"/>
                    <a:gd name="connsiteY1275" fmla="*/ 484917 h 565579"/>
                    <a:gd name="connsiteX1276" fmla="*/ 609014 w 1379507"/>
                    <a:gd name="connsiteY1276" fmla="*/ 480210 h 565579"/>
                    <a:gd name="connsiteX1277" fmla="*/ 603348 w 1379507"/>
                    <a:gd name="connsiteY1277" fmla="*/ 473627 h 565579"/>
                    <a:gd name="connsiteX1278" fmla="*/ 594014 w 1379507"/>
                    <a:gd name="connsiteY1278" fmla="*/ 468839 h 565579"/>
                    <a:gd name="connsiteX1279" fmla="*/ 587790 w 1379507"/>
                    <a:gd name="connsiteY1279" fmla="*/ 472821 h 565579"/>
                    <a:gd name="connsiteX1280" fmla="*/ 576858 w 1379507"/>
                    <a:gd name="connsiteY1280" fmla="*/ 470906 h 565579"/>
                    <a:gd name="connsiteX1281" fmla="*/ 571592 w 1379507"/>
                    <a:gd name="connsiteY1281" fmla="*/ 469949 h 565579"/>
                    <a:gd name="connsiteX1282" fmla="*/ 571592 w 1379507"/>
                    <a:gd name="connsiteY1282" fmla="*/ 474130 h 565579"/>
                    <a:gd name="connsiteX1283" fmla="*/ 575183 w 1379507"/>
                    <a:gd name="connsiteY1283" fmla="*/ 480138 h 565579"/>
                    <a:gd name="connsiteX1284" fmla="*/ 584758 w 1379507"/>
                    <a:gd name="connsiteY1284" fmla="*/ 482268 h 565579"/>
                    <a:gd name="connsiteX1285" fmla="*/ 589067 w 1379507"/>
                    <a:gd name="connsiteY1285" fmla="*/ 486242 h 565579"/>
                    <a:gd name="connsiteX1286" fmla="*/ 592099 w 1379507"/>
                    <a:gd name="connsiteY1286" fmla="*/ 491061 h 565579"/>
                    <a:gd name="connsiteX1287" fmla="*/ 589385 w 1379507"/>
                    <a:gd name="connsiteY1287" fmla="*/ 494923 h 565579"/>
                    <a:gd name="connsiteX1288" fmla="*/ 604386 w 1379507"/>
                    <a:gd name="connsiteY1288" fmla="*/ 494293 h 565579"/>
                    <a:gd name="connsiteX1289" fmla="*/ 603907 w 1379507"/>
                    <a:gd name="connsiteY1289" fmla="*/ 489338 h 565579"/>
                    <a:gd name="connsiteX1290" fmla="*/ 600476 w 1379507"/>
                    <a:gd name="connsiteY1290" fmla="*/ 491899 h 565579"/>
                    <a:gd name="connsiteX1291" fmla="*/ 604386 w 1379507"/>
                    <a:gd name="connsiteY1291" fmla="*/ 494293 h 565579"/>
                    <a:gd name="connsiteX1292" fmla="*/ 627685 w 1379507"/>
                    <a:gd name="connsiteY1292" fmla="*/ 498705 h 565579"/>
                    <a:gd name="connsiteX1293" fmla="*/ 629200 w 1379507"/>
                    <a:gd name="connsiteY1293" fmla="*/ 494652 h 565579"/>
                    <a:gd name="connsiteX1294" fmla="*/ 634467 w 1379507"/>
                    <a:gd name="connsiteY1294" fmla="*/ 495705 h 565579"/>
                    <a:gd name="connsiteX1295" fmla="*/ 635983 w 1379507"/>
                    <a:gd name="connsiteY1295" fmla="*/ 487000 h 565579"/>
                    <a:gd name="connsiteX1296" fmla="*/ 637339 w 1379507"/>
                    <a:gd name="connsiteY1296" fmla="*/ 483146 h 565579"/>
                    <a:gd name="connsiteX1297" fmla="*/ 639334 w 1379507"/>
                    <a:gd name="connsiteY1297" fmla="*/ 478686 h 565579"/>
                    <a:gd name="connsiteX1298" fmla="*/ 628642 w 1379507"/>
                    <a:gd name="connsiteY1298" fmla="*/ 473858 h 565579"/>
                    <a:gd name="connsiteX1299" fmla="*/ 623137 w 1379507"/>
                    <a:gd name="connsiteY1299" fmla="*/ 478231 h 565579"/>
                    <a:gd name="connsiteX1300" fmla="*/ 619386 w 1379507"/>
                    <a:gd name="connsiteY1300" fmla="*/ 480353 h 565579"/>
                    <a:gd name="connsiteX1301" fmla="*/ 619466 w 1379507"/>
                    <a:gd name="connsiteY1301" fmla="*/ 486633 h 565579"/>
                    <a:gd name="connsiteX1302" fmla="*/ 618748 w 1379507"/>
                    <a:gd name="connsiteY1302" fmla="*/ 492521 h 565579"/>
                    <a:gd name="connsiteX1303" fmla="*/ 614360 w 1379507"/>
                    <a:gd name="connsiteY1303" fmla="*/ 492817 h 565579"/>
                    <a:gd name="connsiteX1304" fmla="*/ 616833 w 1379507"/>
                    <a:gd name="connsiteY1304" fmla="*/ 497125 h 565579"/>
                    <a:gd name="connsiteX1305" fmla="*/ 621301 w 1379507"/>
                    <a:gd name="connsiteY1305" fmla="*/ 495801 h 565579"/>
                    <a:gd name="connsiteX1306" fmla="*/ 626887 w 1379507"/>
                    <a:gd name="connsiteY1306" fmla="*/ 498027 h 565579"/>
                    <a:gd name="connsiteX1307" fmla="*/ 756707 w 1379507"/>
                    <a:gd name="connsiteY1307" fmla="*/ 416266 h 565579"/>
                    <a:gd name="connsiteX1308" fmla="*/ 758622 w 1379507"/>
                    <a:gd name="connsiteY1308" fmla="*/ 410616 h 565579"/>
                    <a:gd name="connsiteX1309" fmla="*/ 760137 w 1379507"/>
                    <a:gd name="connsiteY1309" fmla="*/ 401480 h 565579"/>
                    <a:gd name="connsiteX1310" fmla="*/ 758701 w 1379507"/>
                    <a:gd name="connsiteY1310" fmla="*/ 393198 h 565579"/>
                    <a:gd name="connsiteX1311" fmla="*/ 756707 w 1379507"/>
                    <a:gd name="connsiteY1311" fmla="*/ 398815 h 565579"/>
                    <a:gd name="connsiteX1312" fmla="*/ 755669 w 1379507"/>
                    <a:gd name="connsiteY1312" fmla="*/ 405861 h 565579"/>
                    <a:gd name="connsiteX1313" fmla="*/ 756068 w 1379507"/>
                    <a:gd name="connsiteY1313" fmla="*/ 412436 h 565579"/>
                    <a:gd name="connsiteX1314" fmla="*/ 760377 w 1379507"/>
                    <a:gd name="connsiteY1314" fmla="*/ 438032 h 565579"/>
                    <a:gd name="connsiteX1315" fmla="*/ 764286 w 1379507"/>
                    <a:gd name="connsiteY1315" fmla="*/ 435168 h 565579"/>
                    <a:gd name="connsiteX1316" fmla="*/ 759499 w 1379507"/>
                    <a:gd name="connsiteY1316" fmla="*/ 433365 h 565579"/>
                    <a:gd name="connsiteX1317" fmla="*/ 760377 w 1379507"/>
                    <a:gd name="connsiteY1317" fmla="*/ 438032 h 565579"/>
                    <a:gd name="connsiteX1318" fmla="*/ 709550 w 1379507"/>
                    <a:gd name="connsiteY1318" fmla="*/ 475566 h 565579"/>
                    <a:gd name="connsiteX1319" fmla="*/ 711066 w 1379507"/>
                    <a:gd name="connsiteY1319" fmla="*/ 471289 h 565579"/>
                    <a:gd name="connsiteX1320" fmla="*/ 708113 w 1379507"/>
                    <a:gd name="connsiteY1320" fmla="*/ 474457 h 565579"/>
                    <a:gd name="connsiteX1321" fmla="*/ 823411 w 1379507"/>
                    <a:gd name="connsiteY1321" fmla="*/ 389488 h 565579"/>
                    <a:gd name="connsiteX1322" fmla="*/ 828119 w 1379507"/>
                    <a:gd name="connsiteY1322" fmla="*/ 389376 h 565579"/>
                    <a:gd name="connsiteX1323" fmla="*/ 831311 w 1379507"/>
                    <a:gd name="connsiteY1323" fmla="*/ 384493 h 565579"/>
                    <a:gd name="connsiteX1324" fmla="*/ 833943 w 1379507"/>
                    <a:gd name="connsiteY1324" fmla="*/ 379299 h 565579"/>
                    <a:gd name="connsiteX1325" fmla="*/ 838172 w 1379507"/>
                    <a:gd name="connsiteY1325" fmla="*/ 379458 h 565579"/>
                    <a:gd name="connsiteX1326" fmla="*/ 841763 w 1379507"/>
                    <a:gd name="connsiteY1326" fmla="*/ 375293 h 565579"/>
                    <a:gd name="connsiteX1327" fmla="*/ 837773 w 1379507"/>
                    <a:gd name="connsiteY1327" fmla="*/ 371862 h 565579"/>
                    <a:gd name="connsiteX1328" fmla="*/ 833624 w 1379507"/>
                    <a:gd name="connsiteY1328" fmla="*/ 373314 h 565579"/>
                    <a:gd name="connsiteX1329" fmla="*/ 834981 w 1379507"/>
                    <a:gd name="connsiteY1329" fmla="*/ 368048 h 565579"/>
                    <a:gd name="connsiteX1330" fmla="*/ 835778 w 1379507"/>
                    <a:gd name="connsiteY1330" fmla="*/ 363939 h 565579"/>
                    <a:gd name="connsiteX1331" fmla="*/ 836018 w 1379507"/>
                    <a:gd name="connsiteY1331" fmla="*/ 359319 h 565579"/>
                    <a:gd name="connsiteX1332" fmla="*/ 839130 w 1379507"/>
                    <a:gd name="connsiteY1332" fmla="*/ 354699 h 565579"/>
                    <a:gd name="connsiteX1333" fmla="*/ 841125 w 1379507"/>
                    <a:gd name="connsiteY1333" fmla="*/ 360436 h 565579"/>
                    <a:gd name="connsiteX1334" fmla="*/ 842402 w 1379507"/>
                    <a:gd name="connsiteY1334" fmla="*/ 356415 h 565579"/>
                    <a:gd name="connsiteX1335" fmla="*/ 840407 w 1379507"/>
                    <a:gd name="connsiteY1335" fmla="*/ 348627 h 565579"/>
                    <a:gd name="connsiteX1336" fmla="*/ 838810 w 1379507"/>
                    <a:gd name="connsiteY1336" fmla="*/ 344765 h 565579"/>
                    <a:gd name="connsiteX1337" fmla="*/ 833545 w 1379507"/>
                    <a:gd name="connsiteY1337" fmla="*/ 347885 h 565579"/>
                    <a:gd name="connsiteX1338" fmla="*/ 831550 w 1379507"/>
                    <a:gd name="connsiteY1338" fmla="*/ 352273 h 565579"/>
                    <a:gd name="connsiteX1339" fmla="*/ 831629 w 1379507"/>
                    <a:gd name="connsiteY1339" fmla="*/ 358792 h 565579"/>
                    <a:gd name="connsiteX1340" fmla="*/ 830911 w 1379507"/>
                    <a:gd name="connsiteY1340" fmla="*/ 363652 h 565579"/>
                    <a:gd name="connsiteX1341" fmla="*/ 827799 w 1379507"/>
                    <a:gd name="connsiteY1341" fmla="*/ 367561 h 565579"/>
                    <a:gd name="connsiteX1342" fmla="*/ 827401 w 1379507"/>
                    <a:gd name="connsiteY1342" fmla="*/ 371894 h 565579"/>
                    <a:gd name="connsiteX1343" fmla="*/ 825566 w 1379507"/>
                    <a:gd name="connsiteY1343" fmla="*/ 376777 h 565579"/>
                    <a:gd name="connsiteX1344" fmla="*/ 824129 w 1379507"/>
                    <a:gd name="connsiteY1344" fmla="*/ 380639 h 565579"/>
                    <a:gd name="connsiteX1345" fmla="*/ 821576 w 1379507"/>
                    <a:gd name="connsiteY1345" fmla="*/ 383823 h 565579"/>
                    <a:gd name="connsiteX1346" fmla="*/ 823411 w 1379507"/>
                    <a:gd name="connsiteY1346" fmla="*/ 389488 h 565579"/>
                    <a:gd name="connsiteX1347" fmla="*/ 770191 w 1379507"/>
                    <a:gd name="connsiteY1347" fmla="*/ 444344 h 565579"/>
                    <a:gd name="connsiteX1348" fmla="*/ 764127 w 1379507"/>
                    <a:gd name="connsiteY1348" fmla="*/ 442269 h 565579"/>
                    <a:gd name="connsiteX1349" fmla="*/ 770191 w 1379507"/>
                    <a:gd name="connsiteY1349" fmla="*/ 444344 h 565579"/>
                    <a:gd name="connsiteX1350" fmla="*/ 827561 w 1379507"/>
                    <a:gd name="connsiteY1350" fmla="*/ 480401 h 565579"/>
                    <a:gd name="connsiteX1351" fmla="*/ 835938 w 1379507"/>
                    <a:gd name="connsiteY1351" fmla="*/ 480042 h 565579"/>
                    <a:gd name="connsiteX1352" fmla="*/ 837933 w 1379507"/>
                    <a:gd name="connsiteY1352" fmla="*/ 475965 h 565579"/>
                    <a:gd name="connsiteX1353" fmla="*/ 832508 w 1379507"/>
                    <a:gd name="connsiteY1353" fmla="*/ 474569 h 565579"/>
                    <a:gd name="connsiteX1354" fmla="*/ 828916 w 1379507"/>
                    <a:gd name="connsiteY1354" fmla="*/ 477082 h 565579"/>
                    <a:gd name="connsiteX1355" fmla="*/ 647153 w 1379507"/>
                    <a:gd name="connsiteY1355" fmla="*/ 503900 h 565579"/>
                    <a:gd name="connsiteX1356" fmla="*/ 651862 w 1379507"/>
                    <a:gd name="connsiteY1356" fmla="*/ 501051 h 565579"/>
                    <a:gd name="connsiteX1357" fmla="*/ 656090 w 1379507"/>
                    <a:gd name="connsiteY1357" fmla="*/ 502200 h 565579"/>
                    <a:gd name="connsiteX1358" fmla="*/ 662793 w 1379507"/>
                    <a:gd name="connsiteY1358" fmla="*/ 500461 h 565579"/>
                    <a:gd name="connsiteX1359" fmla="*/ 666862 w 1379507"/>
                    <a:gd name="connsiteY1359" fmla="*/ 497772 h 565579"/>
                    <a:gd name="connsiteX1360" fmla="*/ 671091 w 1379507"/>
                    <a:gd name="connsiteY1360" fmla="*/ 496958 h 565579"/>
                    <a:gd name="connsiteX1361" fmla="*/ 676836 w 1379507"/>
                    <a:gd name="connsiteY1361" fmla="*/ 495466 h 565579"/>
                    <a:gd name="connsiteX1362" fmla="*/ 683458 w 1379507"/>
                    <a:gd name="connsiteY1362" fmla="*/ 493838 h 565579"/>
                    <a:gd name="connsiteX1363" fmla="*/ 689203 w 1379507"/>
                    <a:gd name="connsiteY1363" fmla="*/ 489354 h 565579"/>
                    <a:gd name="connsiteX1364" fmla="*/ 688086 w 1379507"/>
                    <a:gd name="connsiteY1364" fmla="*/ 494556 h 565579"/>
                    <a:gd name="connsiteX1365" fmla="*/ 697741 w 1379507"/>
                    <a:gd name="connsiteY1365" fmla="*/ 493862 h 565579"/>
                    <a:gd name="connsiteX1366" fmla="*/ 703885 w 1379507"/>
                    <a:gd name="connsiteY1366" fmla="*/ 495067 h 565579"/>
                    <a:gd name="connsiteX1367" fmla="*/ 698539 w 1379507"/>
                    <a:gd name="connsiteY1367" fmla="*/ 493056 h 565579"/>
                    <a:gd name="connsiteX1368" fmla="*/ 703087 w 1379507"/>
                    <a:gd name="connsiteY1368" fmla="*/ 491005 h 565579"/>
                    <a:gd name="connsiteX1369" fmla="*/ 709948 w 1379507"/>
                    <a:gd name="connsiteY1369" fmla="*/ 491891 h 565579"/>
                    <a:gd name="connsiteX1370" fmla="*/ 712981 w 1379507"/>
                    <a:gd name="connsiteY1370" fmla="*/ 487112 h 565579"/>
                    <a:gd name="connsiteX1371" fmla="*/ 708752 w 1379507"/>
                    <a:gd name="connsiteY1371" fmla="*/ 488683 h 565579"/>
                    <a:gd name="connsiteX1372" fmla="*/ 708991 w 1379507"/>
                    <a:gd name="connsiteY1372" fmla="*/ 484024 h 565579"/>
                    <a:gd name="connsiteX1373" fmla="*/ 707555 w 1379507"/>
                    <a:gd name="connsiteY1373" fmla="*/ 479635 h 565579"/>
                    <a:gd name="connsiteX1374" fmla="*/ 702449 w 1379507"/>
                    <a:gd name="connsiteY1374" fmla="*/ 476212 h 565579"/>
                    <a:gd name="connsiteX1375" fmla="*/ 698779 w 1379507"/>
                    <a:gd name="connsiteY1375" fmla="*/ 479899 h 565579"/>
                    <a:gd name="connsiteX1376" fmla="*/ 697582 w 1379507"/>
                    <a:gd name="connsiteY1376" fmla="*/ 484901 h 565579"/>
                    <a:gd name="connsiteX1377" fmla="*/ 698379 w 1379507"/>
                    <a:gd name="connsiteY1377" fmla="*/ 478351 h 565579"/>
                    <a:gd name="connsiteX1378" fmla="*/ 691917 w 1379507"/>
                    <a:gd name="connsiteY1378" fmla="*/ 475031 h 565579"/>
                    <a:gd name="connsiteX1379" fmla="*/ 686491 w 1379507"/>
                    <a:gd name="connsiteY1379" fmla="*/ 479124 h 565579"/>
                    <a:gd name="connsiteX1380" fmla="*/ 682581 w 1379507"/>
                    <a:gd name="connsiteY1380" fmla="*/ 473563 h 565579"/>
                    <a:gd name="connsiteX1381" fmla="*/ 677155 w 1379507"/>
                    <a:gd name="connsiteY1381" fmla="*/ 470372 h 565579"/>
                    <a:gd name="connsiteX1382" fmla="*/ 670053 w 1379507"/>
                    <a:gd name="connsiteY1382" fmla="*/ 471792 h 565579"/>
                    <a:gd name="connsiteX1383" fmla="*/ 673165 w 1379507"/>
                    <a:gd name="connsiteY1383" fmla="*/ 479260 h 565579"/>
                    <a:gd name="connsiteX1384" fmla="*/ 677155 w 1379507"/>
                    <a:gd name="connsiteY1384" fmla="*/ 482420 h 565579"/>
                    <a:gd name="connsiteX1385" fmla="*/ 681224 w 1379507"/>
                    <a:gd name="connsiteY1385" fmla="*/ 483026 h 565579"/>
                    <a:gd name="connsiteX1386" fmla="*/ 685453 w 1379507"/>
                    <a:gd name="connsiteY1386" fmla="*/ 486465 h 565579"/>
                    <a:gd name="connsiteX1387" fmla="*/ 680826 w 1379507"/>
                    <a:gd name="connsiteY1387" fmla="*/ 488691 h 565579"/>
                    <a:gd name="connsiteX1388" fmla="*/ 676117 w 1379507"/>
                    <a:gd name="connsiteY1388" fmla="*/ 491628 h 565579"/>
                    <a:gd name="connsiteX1389" fmla="*/ 670213 w 1379507"/>
                    <a:gd name="connsiteY1389" fmla="*/ 490686 h 565579"/>
                    <a:gd name="connsiteX1390" fmla="*/ 669894 w 1379507"/>
                    <a:gd name="connsiteY1390" fmla="*/ 486593 h 565579"/>
                    <a:gd name="connsiteX1391" fmla="*/ 666223 w 1379507"/>
                    <a:gd name="connsiteY1391" fmla="*/ 481662 h 565579"/>
                    <a:gd name="connsiteX1392" fmla="*/ 661835 w 1379507"/>
                    <a:gd name="connsiteY1392" fmla="*/ 480736 h 565579"/>
                    <a:gd name="connsiteX1393" fmla="*/ 653697 w 1379507"/>
                    <a:gd name="connsiteY1393" fmla="*/ 480401 h 565579"/>
                    <a:gd name="connsiteX1394" fmla="*/ 648670 w 1379507"/>
                    <a:gd name="connsiteY1394" fmla="*/ 481686 h 565579"/>
                    <a:gd name="connsiteX1395" fmla="*/ 642606 w 1379507"/>
                    <a:gd name="connsiteY1395" fmla="*/ 484829 h 565579"/>
                    <a:gd name="connsiteX1396" fmla="*/ 640053 w 1379507"/>
                    <a:gd name="connsiteY1396" fmla="*/ 488715 h 565579"/>
                    <a:gd name="connsiteX1397" fmla="*/ 641090 w 1379507"/>
                    <a:gd name="connsiteY1397" fmla="*/ 493271 h 565579"/>
                    <a:gd name="connsiteX1398" fmla="*/ 638297 w 1379507"/>
                    <a:gd name="connsiteY1398" fmla="*/ 497309 h 565579"/>
                    <a:gd name="connsiteX1399" fmla="*/ 639893 w 1379507"/>
                    <a:gd name="connsiteY1399" fmla="*/ 501546 h 565579"/>
                    <a:gd name="connsiteX1400" fmla="*/ 644760 w 1379507"/>
                    <a:gd name="connsiteY1400" fmla="*/ 502280 h 565579"/>
                    <a:gd name="connsiteX1401" fmla="*/ 720002 w 1379507"/>
                    <a:gd name="connsiteY1401" fmla="*/ 491947 h 565579"/>
                    <a:gd name="connsiteX1402" fmla="*/ 721997 w 1379507"/>
                    <a:gd name="connsiteY1402" fmla="*/ 487606 h 565579"/>
                    <a:gd name="connsiteX1403" fmla="*/ 724471 w 1379507"/>
                    <a:gd name="connsiteY1403" fmla="*/ 483034 h 565579"/>
                    <a:gd name="connsiteX1404" fmla="*/ 720322 w 1379507"/>
                    <a:gd name="connsiteY1404" fmla="*/ 481662 h 565579"/>
                    <a:gd name="connsiteX1405" fmla="*/ 718487 w 1379507"/>
                    <a:gd name="connsiteY1405" fmla="*/ 486521 h 565579"/>
                    <a:gd name="connsiteX1406" fmla="*/ 718407 w 1379507"/>
                    <a:gd name="connsiteY1406" fmla="*/ 491340 h 565579"/>
                    <a:gd name="connsiteX1407" fmla="*/ 727583 w 1379507"/>
                    <a:gd name="connsiteY1407" fmla="*/ 493950 h 565579"/>
                    <a:gd name="connsiteX1408" fmla="*/ 728460 w 1379507"/>
                    <a:gd name="connsiteY1408" fmla="*/ 489848 h 565579"/>
                    <a:gd name="connsiteX1409" fmla="*/ 725428 w 1379507"/>
                    <a:gd name="connsiteY1409" fmla="*/ 493487 h 565579"/>
                    <a:gd name="connsiteX1410" fmla="*/ 746333 w 1379507"/>
                    <a:gd name="connsiteY1410" fmla="*/ 544497 h 565579"/>
                    <a:gd name="connsiteX1411" fmla="*/ 751121 w 1379507"/>
                    <a:gd name="connsiteY1411" fmla="*/ 542454 h 565579"/>
                    <a:gd name="connsiteX1412" fmla="*/ 758701 w 1379507"/>
                    <a:gd name="connsiteY1412" fmla="*/ 537212 h 565579"/>
                    <a:gd name="connsiteX1413" fmla="*/ 758462 w 1379507"/>
                    <a:gd name="connsiteY1413" fmla="*/ 533175 h 565579"/>
                    <a:gd name="connsiteX1414" fmla="*/ 754552 w 1379507"/>
                    <a:gd name="connsiteY1414" fmla="*/ 530590 h 565579"/>
                    <a:gd name="connsiteX1415" fmla="*/ 752477 w 1379507"/>
                    <a:gd name="connsiteY1415" fmla="*/ 524908 h 565579"/>
                    <a:gd name="connsiteX1416" fmla="*/ 749206 w 1379507"/>
                    <a:gd name="connsiteY1416" fmla="*/ 521381 h 565579"/>
                    <a:gd name="connsiteX1417" fmla="*/ 744419 w 1379507"/>
                    <a:gd name="connsiteY1417" fmla="*/ 522874 h 565579"/>
                    <a:gd name="connsiteX1418" fmla="*/ 740748 w 1379507"/>
                    <a:gd name="connsiteY1418" fmla="*/ 516083 h 565579"/>
                    <a:gd name="connsiteX1419" fmla="*/ 736759 w 1379507"/>
                    <a:gd name="connsiteY1419" fmla="*/ 514815 h 565579"/>
                    <a:gd name="connsiteX1420" fmla="*/ 733727 w 1379507"/>
                    <a:gd name="connsiteY1420" fmla="*/ 509628 h 565579"/>
                    <a:gd name="connsiteX1421" fmla="*/ 729578 w 1379507"/>
                    <a:gd name="connsiteY1421" fmla="*/ 513610 h 565579"/>
                    <a:gd name="connsiteX1422" fmla="*/ 724471 w 1379507"/>
                    <a:gd name="connsiteY1422" fmla="*/ 511974 h 565579"/>
                    <a:gd name="connsiteX1423" fmla="*/ 719684 w 1379507"/>
                    <a:gd name="connsiteY1423" fmla="*/ 512389 h 565579"/>
                    <a:gd name="connsiteX1424" fmla="*/ 714577 w 1379507"/>
                    <a:gd name="connsiteY1424" fmla="*/ 512381 h 565579"/>
                    <a:gd name="connsiteX1425" fmla="*/ 709948 w 1379507"/>
                    <a:gd name="connsiteY1425" fmla="*/ 513283 h 565579"/>
                    <a:gd name="connsiteX1426" fmla="*/ 704923 w 1379507"/>
                    <a:gd name="connsiteY1426" fmla="*/ 515685 h 565579"/>
                    <a:gd name="connsiteX1427" fmla="*/ 705561 w 1379507"/>
                    <a:gd name="connsiteY1427" fmla="*/ 523033 h 565579"/>
                    <a:gd name="connsiteX1428" fmla="*/ 709948 w 1379507"/>
                    <a:gd name="connsiteY1428" fmla="*/ 525379 h 565579"/>
                    <a:gd name="connsiteX1429" fmla="*/ 715135 w 1379507"/>
                    <a:gd name="connsiteY1429" fmla="*/ 525898 h 565579"/>
                    <a:gd name="connsiteX1430" fmla="*/ 722316 w 1379507"/>
                    <a:gd name="connsiteY1430" fmla="*/ 526504 h 565579"/>
                    <a:gd name="connsiteX1431" fmla="*/ 727822 w 1379507"/>
                    <a:gd name="connsiteY1431" fmla="*/ 531316 h 565579"/>
                    <a:gd name="connsiteX1432" fmla="*/ 732610 w 1379507"/>
                    <a:gd name="connsiteY1432" fmla="*/ 533214 h 565579"/>
                    <a:gd name="connsiteX1433" fmla="*/ 734285 w 1379507"/>
                    <a:gd name="connsiteY1433" fmla="*/ 537276 h 565579"/>
                    <a:gd name="connsiteX1434" fmla="*/ 737077 w 1379507"/>
                    <a:gd name="connsiteY1434" fmla="*/ 540500 h 565579"/>
                    <a:gd name="connsiteX1435" fmla="*/ 743381 w 1379507"/>
                    <a:gd name="connsiteY1435" fmla="*/ 542287 h 565579"/>
                    <a:gd name="connsiteX1436" fmla="*/ 767318 w 1379507"/>
                    <a:gd name="connsiteY1436" fmla="*/ 498889 h 565579"/>
                    <a:gd name="connsiteX1437" fmla="*/ 771627 w 1379507"/>
                    <a:gd name="connsiteY1437" fmla="*/ 496567 h 565579"/>
                    <a:gd name="connsiteX1438" fmla="*/ 775856 w 1379507"/>
                    <a:gd name="connsiteY1438" fmla="*/ 497365 h 565579"/>
                    <a:gd name="connsiteX1439" fmla="*/ 778489 w 1379507"/>
                    <a:gd name="connsiteY1439" fmla="*/ 493271 h 565579"/>
                    <a:gd name="connsiteX1440" fmla="*/ 783117 w 1379507"/>
                    <a:gd name="connsiteY1440" fmla="*/ 493942 h 565579"/>
                    <a:gd name="connsiteX1441" fmla="*/ 785829 w 1379507"/>
                    <a:gd name="connsiteY1441" fmla="*/ 497189 h 565579"/>
                    <a:gd name="connsiteX1442" fmla="*/ 789819 w 1379507"/>
                    <a:gd name="connsiteY1442" fmla="*/ 496407 h 565579"/>
                    <a:gd name="connsiteX1443" fmla="*/ 797718 w 1379507"/>
                    <a:gd name="connsiteY1443" fmla="*/ 493447 h 565579"/>
                    <a:gd name="connsiteX1444" fmla="*/ 809528 w 1379507"/>
                    <a:gd name="connsiteY1444" fmla="*/ 491779 h 565579"/>
                    <a:gd name="connsiteX1445" fmla="*/ 813756 w 1379507"/>
                    <a:gd name="connsiteY1445" fmla="*/ 489154 h 565579"/>
                    <a:gd name="connsiteX1446" fmla="*/ 817427 w 1379507"/>
                    <a:gd name="connsiteY1446" fmla="*/ 487654 h 565579"/>
                    <a:gd name="connsiteX1447" fmla="*/ 822134 w 1379507"/>
                    <a:gd name="connsiteY1447" fmla="*/ 486585 h 565579"/>
                    <a:gd name="connsiteX1448" fmla="*/ 821177 w 1379507"/>
                    <a:gd name="connsiteY1448" fmla="*/ 480944 h 565579"/>
                    <a:gd name="connsiteX1449" fmla="*/ 825246 w 1379507"/>
                    <a:gd name="connsiteY1449" fmla="*/ 477784 h 565579"/>
                    <a:gd name="connsiteX1450" fmla="*/ 827002 w 1379507"/>
                    <a:gd name="connsiteY1450" fmla="*/ 473571 h 565579"/>
                    <a:gd name="connsiteX1451" fmla="*/ 824449 w 1379507"/>
                    <a:gd name="connsiteY1451" fmla="*/ 468911 h 565579"/>
                    <a:gd name="connsiteX1452" fmla="*/ 820937 w 1379507"/>
                    <a:gd name="connsiteY1452" fmla="*/ 473228 h 565579"/>
                    <a:gd name="connsiteX1453" fmla="*/ 826364 w 1379507"/>
                    <a:gd name="connsiteY1453" fmla="*/ 473228 h 565579"/>
                    <a:gd name="connsiteX1454" fmla="*/ 824129 w 1379507"/>
                    <a:gd name="connsiteY1454" fmla="*/ 476627 h 565579"/>
                    <a:gd name="connsiteX1455" fmla="*/ 820778 w 1379507"/>
                    <a:gd name="connsiteY1455" fmla="*/ 478853 h 565579"/>
                    <a:gd name="connsiteX1456" fmla="*/ 815592 w 1379507"/>
                    <a:gd name="connsiteY1456" fmla="*/ 479970 h 565579"/>
                    <a:gd name="connsiteX1457" fmla="*/ 811841 w 1379507"/>
                    <a:gd name="connsiteY1457" fmla="*/ 483313 h 565579"/>
                    <a:gd name="connsiteX1458" fmla="*/ 806017 w 1379507"/>
                    <a:gd name="connsiteY1458" fmla="*/ 488340 h 565579"/>
                    <a:gd name="connsiteX1459" fmla="*/ 800512 w 1379507"/>
                    <a:gd name="connsiteY1459" fmla="*/ 484614 h 565579"/>
                    <a:gd name="connsiteX1460" fmla="*/ 795883 w 1379507"/>
                    <a:gd name="connsiteY1460" fmla="*/ 482140 h 565579"/>
                    <a:gd name="connsiteX1461" fmla="*/ 786628 w 1379507"/>
                    <a:gd name="connsiteY1461" fmla="*/ 483481 h 565579"/>
                    <a:gd name="connsiteX1462" fmla="*/ 782559 w 1379507"/>
                    <a:gd name="connsiteY1462" fmla="*/ 487447 h 565579"/>
                    <a:gd name="connsiteX1463" fmla="*/ 777612 w 1379507"/>
                    <a:gd name="connsiteY1463" fmla="*/ 485157 h 565579"/>
                    <a:gd name="connsiteX1464" fmla="*/ 768356 w 1379507"/>
                    <a:gd name="connsiteY1464" fmla="*/ 480728 h 565579"/>
                    <a:gd name="connsiteX1465" fmla="*/ 759897 w 1379507"/>
                    <a:gd name="connsiteY1465" fmla="*/ 478510 h 565579"/>
                    <a:gd name="connsiteX1466" fmla="*/ 756068 w 1379507"/>
                    <a:gd name="connsiteY1466" fmla="*/ 475350 h 565579"/>
                    <a:gd name="connsiteX1467" fmla="*/ 751520 w 1379507"/>
                    <a:gd name="connsiteY1467" fmla="*/ 476348 h 565579"/>
                    <a:gd name="connsiteX1468" fmla="*/ 743939 w 1379507"/>
                    <a:gd name="connsiteY1468" fmla="*/ 477034 h 565579"/>
                    <a:gd name="connsiteX1469" fmla="*/ 741466 w 1379507"/>
                    <a:gd name="connsiteY1469" fmla="*/ 480784 h 565579"/>
                    <a:gd name="connsiteX1470" fmla="*/ 737397 w 1379507"/>
                    <a:gd name="connsiteY1470" fmla="*/ 482268 h 565579"/>
                    <a:gd name="connsiteX1471" fmla="*/ 733407 w 1379507"/>
                    <a:gd name="connsiteY1471" fmla="*/ 481989 h 565579"/>
                    <a:gd name="connsiteX1472" fmla="*/ 731173 w 1379507"/>
                    <a:gd name="connsiteY1472" fmla="*/ 486880 h 565579"/>
                    <a:gd name="connsiteX1473" fmla="*/ 730933 w 1379507"/>
                    <a:gd name="connsiteY1473" fmla="*/ 492649 h 565579"/>
                    <a:gd name="connsiteX1474" fmla="*/ 734285 w 1379507"/>
                    <a:gd name="connsiteY1474" fmla="*/ 495673 h 565579"/>
                    <a:gd name="connsiteX1475" fmla="*/ 738115 w 1379507"/>
                    <a:gd name="connsiteY1475" fmla="*/ 494085 h 565579"/>
                    <a:gd name="connsiteX1476" fmla="*/ 743062 w 1379507"/>
                    <a:gd name="connsiteY1476" fmla="*/ 494867 h 565579"/>
                    <a:gd name="connsiteX1477" fmla="*/ 747690 w 1379507"/>
                    <a:gd name="connsiteY1477" fmla="*/ 494197 h 565579"/>
                    <a:gd name="connsiteX1478" fmla="*/ 755030 w 1379507"/>
                    <a:gd name="connsiteY1478" fmla="*/ 494540 h 565579"/>
                    <a:gd name="connsiteX1479" fmla="*/ 759180 w 1379507"/>
                    <a:gd name="connsiteY1479" fmla="*/ 496750 h 565579"/>
                    <a:gd name="connsiteX1480" fmla="*/ 765164 w 1379507"/>
                    <a:gd name="connsiteY1480" fmla="*/ 498498 h 565579"/>
                    <a:gd name="connsiteX1481" fmla="*/ 824449 w 1379507"/>
                    <a:gd name="connsiteY1481" fmla="*/ 487295 h 565579"/>
                    <a:gd name="connsiteX1482" fmla="*/ 828119 w 1379507"/>
                    <a:gd name="connsiteY1482" fmla="*/ 482771 h 565579"/>
                    <a:gd name="connsiteX1483" fmla="*/ 832588 w 1379507"/>
                    <a:gd name="connsiteY1483" fmla="*/ 481462 h 565579"/>
                    <a:gd name="connsiteX1484" fmla="*/ 826842 w 1379507"/>
                    <a:gd name="connsiteY1484" fmla="*/ 481415 h 565579"/>
                    <a:gd name="connsiteX1485" fmla="*/ 823810 w 1379507"/>
                    <a:gd name="connsiteY1485" fmla="*/ 484582 h 565579"/>
                    <a:gd name="connsiteX1486" fmla="*/ 838890 w 1379507"/>
                    <a:gd name="connsiteY1486" fmla="*/ 486433 h 565579"/>
                    <a:gd name="connsiteX1487" fmla="*/ 843678 w 1379507"/>
                    <a:gd name="connsiteY1487" fmla="*/ 485971 h 565579"/>
                    <a:gd name="connsiteX1488" fmla="*/ 846311 w 1379507"/>
                    <a:gd name="connsiteY1488" fmla="*/ 480361 h 565579"/>
                    <a:gd name="connsiteX1489" fmla="*/ 850381 w 1379507"/>
                    <a:gd name="connsiteY1489" fmla="*/ 477170 h 565579"/>
                    <a:gd name="connsiteX1490" fmla="*/ 855726 w 1379507"/>
                    <a:gd name="connsiteY1490" fmla="*/ 474983 h 565579"/>
                    <a:gd name="connsiteX1491" fmla="*/ 851976 w 1379507"/>
                    <a:gd name="connsiteY1491" fmla="*/ 472550 h 565579"/>
                    <a:gd name="connsiteX1492" fmla="*/ 848944 w 1379507"/>
                    <a:gd name="connsiteY1492" fmla="*/ 475366 h 565579"/>
                    <a:gd name="connsiteX1493" fmla="*/ 845194 w 1379507"/>
                    <a:gd name="connsiteY1493" fmla="*/ 476683 h 565579"/>
                    <a:gd name="connsiteX1494" fmla="*/ 840645 w 1379507"/>
                    <a:gd name="connsiteY1494" fmla="*/ 476013 h 565579"/>
                    <a:gd name="connsiteX1495" fmla="*/ 839130 w 1379507"/>
                    <a:gd name="connsiteY1495" fmla="*/ 479787 h 565579"/>
                    <a:gd name="connsiteX1496" fmla="*/ 833784 w 1379507"/>
                    <a:gd name="connsiteY1496" fmla="*/ 483896 h 565579"/>
                    <a:gd name="connsiteX1497" fmla="*/ 838890 w 1379507"/>
                    <a:gd name="connsiteY1497" fmla="*/ 486433 h 565579"/>
                    <a:gd name="connsiteX1498" fmla="*/ 786548 w 1379507"/>
                    <a:gd name="connsiteY1498" fmla="*/ 554942 h 565579"/>
                    <a:gd name="connsiteX1499" fmla="*/ 791256 w 1379507"/>
                    <a:gd name="connsiteY1499" fmla="*/ 552428 h 565579"/>
                    <a:gd name="connsiteX1500" fmla="*/ 789181 w 1379507"/>
                    <a:gd name="connsiteY1500" fmla="*/ 548056 h 565579"/>
                    <a:gd name="connsiteX1501" fmla="*/ 782159 w 1379507"/>
                    <a:gd name="connsiteY1501" fmla="*/ 553394 h 565579"/>
                    <a:gd name="connsiteX1502" fmla="*/ 786548 w 1379507"/>
                    <a:gd name="connsiteY1502" fmla="*/ 554942 h 565579"/>
                    <a:gd name="connsiteX1503" fmla="*/ 832268 w 1379507"/>
                    <a:gd name="connsiteY1503" fmla="*/ 545335 h 565579"/>
                    <a:gd name="connsiteX1504" fmla="*/ 834741 w 1379507"/>
                    <a:gd name="connsiteY1504" fmla="*/ 540906 h 565579"/>
                    <a:gd name="connsiteX1505" fmla="*/ 832268 w 1379507"/>
                    <a:gd name="connsiteY1505" fmla="*/ 545335 h 565579"/>
                    <a:gd name="connsiteX1506" fmla="*/ 815512 w 1379507"/>
                    <a:gd name="connsiteY1506" fmla="*/ 565578 h 565579"/>
                    <a:gd name="connsiteX1507" fmla="*/ 820060 w 1379507"/>
                    <a:gd name="connsiteY1507" fmla="*/ 562857 h 565579"/>
                    <a:gd name="connsiteX1508" fmla="*/ 825087 w 1379507"/>
                    <a:gd name="connsiteY1508" fmla="*/ 561285 h 565579"/>
                    <a:gd name="connsiteX1509" fmla="*/ 831311 w 1379507"/>
                    <a:gd name="connsiteY1509" fmla="*/ 556737 h 565579"/>
                    <a:gd name="connsiteX1510" fmla="*/ 832746 w 1379507"/>
                    <a:gd name="connsiteY1510" fmla="*/ 552245 h 565579"/>
                    <a:gd name="connsiteX1511" fmla="*/ 827959 w 1379507"/>
                    <a:gd name="connsiteY1511" fmla="*/ 553409 h 565579"/>
                    <a:gd name="connsiteX1512" fmla="*/ 822374 w 1379507"/>
                    <a:gd name="connsiteY1512" fmla="*/ 558301 h 565579"/>
                    <a:gd name="connsiteX1513" fmla="*/ 816708 w 1379507"/>
                    <a:gd name="connsiteY1513" fmla="*/ 559362 h 565579"/>
                    <a:gd name="connsiteX1514" fmla="*/ 814873 w 1379507"/>
                    <a:gd name="connsiteY1514" fmla="*/ 564819 h 565579"/>
                    <a:gd name="connsiteX1515" fmla="*/ 863705 w 1379507"/>
                    <a:gd name="connsiteY1515" fmla="*/ 266028 h 565579"/>
                    <a:gd name="connsiteX1516" fmla="*/ 862509 w 1379507"/>
                    <a:gd name="connsiteY1516" fmla="*/ 261200 h 565579"/>
                    <a:gd name="connsiteX1517" fmla="*/ 863705 w 1379507"/>
                    <a:gd name="connsiteY1517" fmla="*/ 266028 h 565579"/>
                    <a:gd name="connsiteX1518" fmla="*/ 883334 w 1379507"/>
                    <a:gd name="connsiteY1518" fmla="*/ 266076 h 565579"/>
                    <a:gd name="connsiteX1519" fmla="*/ 895063 w 1379507"/>
                    <a:gd name="connsiteY1519" fmla="*/ 261647 h 565579"/>
                    <a:gd name="connsiteX1520" fmla="*/ 899451 w 1379507"/>
                    <a:gd name="connsiteY1520" fmla="*/ 263275 h 565579"/>
                    <a:gd name="connsiteX1521" fmla="*/ 908947 w 1379507"/>
                    <a:gd name="connsiteY1521" fmla="*/ 261368 h 565579"/>
                    <a:gd name="connsiteX1522" fmla="*/ 908069 w 1379507"/>
                    <a:gd name="connsiteY1522" fmla="*/ 256261 h 565579"/>
                    <a:gd name="connsiteX1523" fmla="*/ 902563 w 1379507"/>
                    <a:gd name="connsiteY1523" fmla="*/ 254889 h 565579"/>
                    <a:gd name="connsiteX1524" fmla="*/ 896180 w 1379507"/>
                    <a:gd name="connsiteY1524" fmla="*/ 255463 h 565579"/>
                    <a:gd name="connsiteX1525" fmla="*/ 886047 w 1379507"/>
                    <a:gd name="connsiteY1525" fmla="*/ 253110 h 565579"/>
                    <a:gd name="connsiteX1526" fmla="*/ 881339 w 1379507"/>
                    <a:gd name="connsiteY1526" fmla="*/ 253828 h 565579"/>
                    <a:gd name="connsiteX1527" fmla="*/ 879583 w 1379507"/>
                    <a:gd name="connsiteY1527" fmla="*/ 258176 h 565579"/>
                    <a:gd name="connsiteX1528" fmla="*/ 880860 w 1379507"/>
                    <a:gd name="connsiteY1528" fmla="*/ 264935 h 565579"/>
                    <a:gd name="connsiteX1529" fmla="*/ 912059 w 1379507"/>
                    <a:gd name="connsiteY1529" fmla="*/ 263554 h 565579"/>
                    <a:gd name="connsiteX1530" fmla="*/ 920995 w 1379507"/>
                    <a:gd name="connsiteY1530" fmla="*/ 262916 h 565579"/>
                    <a:gd name="connsiteX1531" fmla="*/ 926820 w 1379507"/>
                    <a:gd name="connsiteY1531" fmla="*/ 263179 h 565579"/>
                    <a:gd name="connsiteX1532" fmla="*/ 932166 w 1379507"/>
                    <a:gd name="connsiteY1532" fmla="*/ 261177 h 565579"/>
                    <a:gd name="connsiteX1533" fmla="*/ 936714 w 1379507"/>
                    <a:gd name="connsiteY1533" fmla="*/ 261137 h 565579"/>
                    <a:gd name="connsiteX1534" fmla="*/ 931049 w 1379507"/>
                    <a:gd name="connsiteY1534" fmla="*/ 258599 h 565579"/>
                    <a:gd name="connsiteX1535" fmla="*/ 925862 w 1379507"/>
                    <a:gd name="connsiteY1535" fmla="*/ 258352 h 565579"/>
                    <a:gd name="connsiteX1536" fmla="*/ 921075 w 1379507"/>
                    <a:gd name="connsiteY1536" fmla="*/ 259453 h 565579"/>
                    <a:gd name="connsiteX1537" fmla="*/ 915729 w 1379507"/>
                    <a:gd name="connsiteY1537" fmla="*/ 258623 h 565579"/>
                    <a:gd name="connsiteX1538" fmla="*/ 911500 w 1379507"/>
                    <a:gd name="connsiteY1538" fmla="*/ 257746 h 565579"/>
                    <a:gd name="connsiteX1539" fmla="*/ 909186 w 1379507"/>
                    <a:gd name="connsiteY1539" fmla="*/ 261089 h 565579"/>
                    <a:gd name="connsiteX1540" fmla="*/ 930012 w 1379507"/>
                    <a:gd name="connsiteY1540" fmla="*/ 281284 h 565579"/>
                    <a:gd name="connsiteX1541" fmla="*/ 929373 w 1379507"/>
                    <a:gd name="connsiteY1541" fmla="*/ 275300 h 565579"/>
                    <a:gd name="connsiteX1542" fmla="*/ 927777 w 1379507"/>
                    <a:gd name="connsiteY1542" fmla="*/ 271398 h 565579"/>
                    <a:gd name="connsiteX1543" fmla="*/ 928814 w 1379507"/>
                    <a:gd name="connsiteY1543" fmla="*/ 266227 h 565579"/>
                    <a:gd name="connsiteX1544" fmla="*/ 924665 w 1379507"/>
                    <a:gd name="connsiteY1544" fmla="*/ 268366 h 565579"/>
                    <a:gd name="connsiteX1545" fmla="*/ 927538 w 1379507"/>
                    <a:gd name="connsiteY1545" fmla="*/ 276201 h 565579"/>
                    <a:gd name="connsiteX1546" fmla="*/ 930012 w 1379507"/>
                    <a:gd name="connsiteY1546" fmla="*/ 281284 h 565579"/>
                    <a:gd name="connsiteX1547" fmla="*/ 969348 w 1379507"/>
                    <a:gd name="connsiteY1547" fmla="*/ 224912 h 565579"/>
                    <a:gd name="connsiteX1548" fmla="*/ 967832 w 1379507"/>
                    <a:gd name="connsiteY1548" fmla="*/ 219047 h 565579"/>
                    <a:gd name="connsiteX1549" fmla="*/ 966795 w 1379507"/>
                    <a:gd name="connsiteY1549" fmla="*/ 224289 h 565579"/>
                    <a:gd name="connsiteX1550" fmla="*/ 975093 w 1379507"/>
                    <a:gd name="connsiteY1550" fmla="*/ 199403 h 565579"/>
                    <a:gd name="connsiteX1551" fmla="*/ 974216 w 1379507"/>
                    <a:gd name="connsiteY1551" fmla="*/ 194336 h 565579"/>
                    <a:gd name="connsiteX1552" fmla="*/ 975093 w 1379507"/>
                    <a:gd name="connsiteY1552" fmla="*/ 199403 h 565579"/>
                    <a:gd name="connsiteX1553" fmla="*/ 1003978 w 1379507"/>
                    <a:gd name="connsiteY1553" fmla="*/ 228766 h 565579"/>
                    <a:gd name="connsiteX1554" fmla="*/ 1000945 w 1379507"/>
                    <a:gd name="connsiteY1554" fmla="*/ 225446 h 565579"/>
                    <a:gd name="connsiteX1555" fmla="*/ 997674 w 1379507"/>
                    <a:gd name="connsiteY1555" fmla="*/ 222247 h 565579"/>
                    <a:gd name="connsiteX1556" fmla="*/ 992487 w 1379507"/>
                    <a:gd name="connsiteY1556" fmla="*/ 212105 h 565579"/>
                    <a:gd name="connsiteX1557" fmla="*/ 990732 w 1379507"/>
                    <a:gd name="connsiteY1557" fmla="*/ 207453 h 565579"/>
                    <a:gd name="connsiteX1558" fmla="*/ 988179 w 1379507"/>
                    <a:gd name="connsiteY1558" fmla="*/ 198086 h 565579"/>
                    <a:gd name="connsiteX1559" fmla="*/ 988657 w 1379507"/>
                    <a:gd name="connsiteY1559" fmla="*/ 188854 h 565579"/>
                    <a:gd name="connsiteX1560" fmla="*/ 987940 w 1379507"/>
                    <a:gd name="connsiteY1560" fmla="*/ 183628 h 565579"/>
                    <a:gd name="connsiteX1561" fmla="*/ 996158 w 1379507"/>
                    <a:gd name="connsiteY1561" fmla="*/ 182830 h 565579"/>
                    <a:gd name="connsiteX1562" fmla="*/ 1000626 w 1379507"/>
                    <a:gd name="connsiteY1562" fmla="*/ 184737 h 565579"/>
                    <a:gd name="connsiteX1563" fmla="*/ 1005653 w 1379507"/>
                    <a:gd name="connsiteY1563" fmla="*/ 184873 h 565579"/>
                    <a:gd name="connsiteX1564" fmla="*/ 1016584 w 1379507"/>
                    <a:gd name="connsiteY1564" fmla="*/ 189317 h 565579"/>
                    <a:gd name="connsiteX1565" fmla="*/ 1011637 w 1379507"/>
                    <a:gd name="connsiteY1565" fmla="*/ 186939 h 565579"/>
                    <a:gd name="connsiteX1566" fmla="*/ 1011238 w 1379507"/>
                    <a:gd name="connsiteY1566" fmla="*/ 179599 h 565579"/>
                    <a:gd name="connsiteX1567" fmla="*/ 1005333 w 1379507"/>
                    <a:gd name="connsiteY1567" fmla="*/ 178059 h 565579"/>
                    <a:gd name="connsiteX1568" fmla="*/ 1000148 w 1379507"/>
                    <a:gd name="connsiteY1568" fmla="*/ 175912 h 565579"/>
                    <a:gd name="connsiteX1569" fmla="*/ 996557 w 1379507"/>
                    <a:gd name="connsiteY1569" fmla="*/ 171516 h 565579"/>
                    <a:gd name="connsiteX1570" fmla="*/ 1000466 w 1379507"/>
                    <a:gd name="connsiteY1570" fmla="*/ 167479 h 565579"/>
                    <a:gd name="connsiteX1571" fmla="*/ 1006930 w 1379507"/>
                    <a:gd name="connsiteY1571" fmla="*/ 164662 h 565579"/>
                    <a:gd name="connsiteX1572" fmla="*/ 1010919 w 1379507"/>
                    <a:gd name="connsiteY1572" fmla="*/ 162220 h 565579"/>
                    <a:gd name="connsiteX1573" fmla="*/ 1011398 w 1379507"/>
                    <a:gd name="connsiteY1573" fmla="*/ 154991 h 565579"/>
                    <a:gd name="connsiteX1574" fmla="*/ 1012674 w 1379507"/>
                    <a:gd name="connsiteY1574" fmla="*/ 151137 h 565579"/>
                    <a:gd name="connsiteX1575" fmla="*/ 1010760 w 1379507"/>
                    <a:gd name="connsiteY1575" fmla="*/ 146486 h 565579"/>
                    <a:gd name="connsiteX1576" fmla="*/ 1006451 w 1379507"/>
                    <a:gd name="connsiteY1576" fmla="*/ 145432 h 565579"/>
                    <a:gd name="connsiteX1577" fmla="*/ 1000945 w 1379507"/>
                    <a:gd name="connsiteY1577" fmla="*/ 147674 h 565579"/>
                    <a:gd name="connsiteX1578" fmla="*/ 996876 w 1379507"/>
                    <a:gd name="connsiteY1578" fmla="*/ 150850 h 565579"/>
                    <a:gd name="connsiteX1579" fmla="*/ 992887 w 1379507"/>
                    <a:gd name="connsiteY1579" fmla="*/ 154927 h 565579"/>
                    <a:gd name="connsiteX1580" fmla="*/ 996158 w 1379507"/>
                    <a:gd name="connsiteY1580" fmla="*/ 157792 h 565579"/>
                    <a:gd name="connsiteX1581" fmla="*/ 989695 w 1379507"/>
                    <a:gd name="connsiteY1581" fmla="*/ 161534 h 565579"/>
                    <a:gd name="connsiteX1582" fmla="*/ 988498 w 1379507"/>
                    <a:gd name="connsiteY1582" fmla="*/ 168276 h 565579"/>
                    <a:gd name="connsiteX1583" fmla="*/ 984428 w 1379507"/>
                    <a:gd name="connsiteY1583" fmla="*/ 171348 h 565579"/>
                    <a:gd name="connsiteX1584" fmla="*/ 980359 w 1379507"/>
                    <a:gd name="connsiteY1584" fmla="*/ 168420 h 565579"/>
                    <a:gd name="connsiteX1585" fmla="*/ 979960 w 1379507"/>
                    <a:gd name="connsiteY1585" fmla="*/ 163601 h 565579"/>
                    <a:gd name="connsiteX1586" fmla="*/ 984190 w 1379507"/>
                    <a:gd name="connsiteY1586" fmla="*/ 160952 h 565579"/>
                    <a:gd name="connsiteX1587" fmla="*/ 987540 w 1379507"/>
                    <a:gd name="connsiteY1587" fmla="*/ 157162 h 565579"/>
                    <a:gd name="connsiteX1588" fmla="*/ 990333 w 1379507"/>
                    <a:gd name="connsiteY1588" fmla="*/ 153994 h 565579"/>
                    <a:gd name="connsiteX1589" fmla="*/ 990492 w 1379507"/>
                    <a:gd name="connsiteY1589" fmla="*/ 144595 h 565579"/>
                    <a:gd name="connsiteX1590" fmla="*/ 989295 w 1379507"/>
                    <a:gd name="connsiteY1590" fmla="*/ 138890 h 565579"/>
                    <a:gd name="connsiteX1591" fmla="*/ 984828 w 1379507"/>
                    <a:gd name="connsiteY1591" fmla="*/ 136815 h 565579"/>
                    <a:gd name="connsiteX1592" fmla="*/ 987860 w 1379507"/>
                    <a:gd name="connsiteY1592" fmla="*/ 131166 h 565579"/>
                    <a:gd name="connsiteX1593" fmla="*/ 991051 w 1379507"/>
                    <a:gd name="connsiteY1593" fmla="*/ 124288 h 565579"/>
                    <a:gd name="connsiteX1594" fmla="*/ 984269 w 1379507"/>
                    <a:gd name="connsiteY1594" fmla="*/ 127878 h 565579"/>
                    <a:gd name="connsiteX1595" fmla="*/ 978923 w 1379507"/>
                    <a:gd name="connsiteY1595" fmla="*/ 136097 h 565579"/>
                    <a:gd name="connsiteX1596" fmla="*/ 976369 w 1379507"/>
                    <a:gd name="connsiteY1596" fmla="*/ 140589 h 565579"/>
                    <a:gd name="connsiteX1597" fmla="*/ 976131 w 1379507"/>
                    <a:gd name="connsiteY1597" fmla="*/ 144834 h 565579"/>
                    <a:gd name="connsiteX1598" fmla="*/ 974774 w 1379507"/>
                    <a:gd name="connsiteY1598" fmla="*/ 150850 h 565579"/>
                    <a:gd name="connsiteX1599" fmla="*/ 972221 w 1379507"/>
                    <a:gd name="connsiteY1599" fmla="*/ 156811 h 565579"/>
                    <a:gd name="connsiteX1600" fmla="*/ 972300 w 1379507"/>
                    <a:gd name="connsiteY1600" fmla="*/ 163122 h 565579"/>
                    <a:gd name="connsiteX1601" fmla="*/ 975731 w 1379507"/>
                    <a:gd name="connsiteY1601" fmla="*/ 166026 h 565579"/>
                    <a:gd name="connsiteX1602" fmla="*/ 979721 w 1379507"/>
                    <a:gd name="connsiteY1602" fmla="*/ 169513 h 565579"/>
                    <a:gd name="connsiteX1603" fmla="*/ 977008 w 1379507"/>
                    <a:gd name="connsiteY1603" fmla="*/ 173567 h 565579"/>
                    <a:gd name="connsiteX1604" fmla="*/ 976609 w 1379507"/>
                    <a:gd name="connsiteY1604" fmla="*/ 179439 h 565579"/>
                    <a:gd name="connsiteX1605" fmla="*/ 978444 w 1379507"/>
                    <a:gd name="connsiteY1605" fmla="*/ 184338 h 565579"/>
                    <a:gd name="connsiteX1606" fmla="*/ 982593 w 1379507"/>
                    <a:gd name="connsiteY1606" fmla="*/ 186485 h 565579"/>
                    <a:gd name="connsiteX1607" fmla="*/ 981796 w 1379507"/>
                    <a:gd name="connsiteY1607" fmla="*/ 194775 h 565579"/>
                    <a:gd name="connsiteX1608" fmla="*/ 981875 w 1379507"/>
                    <a:gd name="connsiteY1608" fmla="*/ 202562 h 565579"/>
                    <a:gd name="connsiteX1609" fmla="*/ 981716 w 1379507"/>
                    <a:gd name="connsiteY1609" fmla="*/ 207150 h 565579"/>
                    <a:gd name="connsiteX1610" fmla="*/ 986902 w 1379507"/>
                    <a:gd name="connsiteY1610" fmla="*/ 210358 h 565579"/>
                    <a:gd name="connsiteX1611" fmla="*/ 989854 w 1379507"/>
                    <a:gd name="connsiteY1611" fmla="*/ 217651 h 565579"/>
                    <a:gd name="connsiteX1612" fmla="*/ 992567 w 1379507"/>
                    <a:gd name="connsiteY1612" fmla="*/ 222167 h 565579"/>
                    <a:gd name="connsiteX1613" fmla="*/ 997754 w 1379507"/>
                    <a:gd name="connsiteY1613" fmla="*/ 224313 h 565579"/>
                    <a:gd name="connsiteX1614" fmla="*/ 1003978 w 1379507"/>
                    <a:gd name="connsiteY1614" fmla="*/ 228766 h 565579"/>
                    <a:gd name="connsiteX1615" fmla="*/ 983551 w 1379507"/>
                    <a:gd name="connsiteY1615" fmla="*/ 227234 h 565579"/>
                    <a:gd name="connsiteX1616" fmla="*/ 986902 w 1379507"/>
                    <a:gd name="connsiteY1616" fmla="*/ 224170 h 565579"/>
                    <a:gd name="connsiteX1617" fmla="*/ 984588 w 1379507"/>
                    <a:gd name="connsiteY1617" fmla="*/ 220874 h 565579"/>
                    <a:gd name="connsiteX1618" fmla="*/ 979960 w 1379507"/>
                    <a:gd name="connsiteY1618" fmla="*/ 219151 h 565579"/>
                    <a:gd name="connsiteX1619" fmla="*/ 981636 w 1379507"/>
                    <a:gd name="connsiteY1619" fmla="*/ 213406 h 565579"/>
                    <a:gd name="connsiteX1620" fmla="*/ 978125 w 1379507"/>
                    <a:gd name="connsiteY1620" fmla="*/ 208682 h 565579"/>
                    <a:gd name="connsiteX1621" fmla="*/ 974454 w 1379507"/>
                    <a:gd name="connsiteY1621" fmla="*/ 212145 h 565579"/>
                    <a:gd name="connsiteX1622" fmla="*/ 972061 w 1379507"/>
                    <a:gd name="connsiteY1622" fmla="*/ 208674 h 565579"/>
                    <a:gd name="connsiteX1623" fmla="*/ 970705 w 1379507"/>
                    <a:gd name="connsiteY1623" fmla="*/ 212536 h 565579"/>
                    <a:gd name="connsiteX1624" fmla="*/ 972141 w 1379507"/>
                    <a:gd name="connsiteY1624" fmla="*/ 217483 h 565579"/>
                    <a:gd name="connsiteX1625" fmla="*/ 973816 w 1379507"/>
                    <a:gd name="connsiteY1625" fmla="*/ 222821 h 565579"/>
                    <a:gd name="connsiteX1626" fmla="*/ 980120 w 1379507"/>
                    <a:gd name="connsiteY1626" fmla="*/ 223252 h 565579"/>
                    <a:gd name="connsiteX1627" fmla="*/ 983551 w 1379507"/>
                    <a:gd name="connsiteY1627" fmla="*/ 227234 h 565579"/>
                    <a:gd name="connsiteX1628" fmla="*/ 965917 w 1379507"/>
                    <a:gd name="connsiteY1628" fmla="*/ 215903 h 565579"/>
                    <a:gd name="connsiteX1629" fmla="*/ 969189 w 1379507"/>
                    <a:gd name="connsiteY1629" fmla="*/ 213222 h 565579"/>
                    <a:gd name="connsiteX1630" fmla="*/ 968630 w 1379507"/>
                    <a:gd name="connsiteY1630" fmla="*/ 207964 h 565579"/>
                    <a:gd name="connsiteX1631" fmla="*/ 964560 w 1379507"/>
                    <a:gd name="connsiteY1631" fmla="*/ 207741 h 565579"/>
                    <a:gd name="connsiteX1632" fmla="*/ 964082 w 1379507"/>
                    <a:gd name="connsiteY1632" fmla="*/ 212305 h 565579"/>
                    <a:gd name="connsiteX1633" fmla="*/ 965917 w 1379507"/>
                    <a:gd name="connsiteY1633" fmla="*/ 215903 h 565579"/>
                    <a:gd name="connsiteX1634" fmla="*/ 980200 w 1379507"/>
                    <a:gd name="connsiteY1634" fmla="*/ 241492 h 565579"/>
                    <a:gd name="connsiteX1635" fmla="*/ 976529 w 1379507"/>
                    <a:gd name="connsiteY1635" fmla="*/ 237415 h 565579"/>
                    <a:gd name="connsiteX1636" fmla="*/ 980200 w 1379507"/>
                    <a:gd name="connsiteY1636" fmla="*/ 241492 h 565579"/>
                    <a:gd name="connsiteX1637" fmla="*/ 977407 w 1379507"/>
                    <a:gd name="connsiteY1637" fmla="*/ 256445 h 565579"/>
                    <a:gd name="connsiteX1638" fmla="*/ 981158 w 1379507"/>
                    <a:gd name="connsiteY1638" fmla="*/ 254713 h 565579"/>
                    <a:gd name="connsiteX1639" fmla="*/ 986742 w 1379507"/>
                    <a:gd name="connsiteY1639" fmla="*/ 254658 h 565579"/>
                    <a:gd name="connsiteX1640" fmla="*/ 994322 w 1379507"/>
                    <a:gd name="connsiteY1640" fmla="*/ 254546 h 565579"/>
                    <a:gd name="connsiteX1641" fmla="*/ 993046 w 1379507"/>
                    <a:gd name="connsiteY1641" fmla="*/ 250493 h 565579"/>
                    <a:gd name="connsiteX1642" fmla="*/ 986503 w 1379507"/>
                    <a:gd name="connsiteY1642" fmla="*/ 245961 h 565579"/>
                    <a:gd name="connsiteX1643" fmla="*/ 979163 w 1379507"/>
                    <a:gd name="connsiteY1643" fmla="*/ 242777 h 565579"/>
                    <a:gd name="connsiteX1644" fmla="*/ 975014 w 1379507"/>
                    <a:gd name="connsiteY1644" fmla="*/ 246750 h 565579"/>
                    <a:gd name="connsiteX1645" fmla="*/ 971902 w 1379507"/>
                    <a:gd name="connsiteY1645" fmla="*/ 251291 h 565579"/>
                    <a:gd name="connsiteX1646" fmla="*/ 974534 w 1379507"/>
                    <a:gd name="connsiteY1646" fmla="*/ 256006 h 565579"/>
                    <a:gd name="connsiteX1647" fmla="*/ 948044 w 1379507"/>
                    <a:gd name="connsiteY1647" fmla="*/ 327786 h 565579"/>
                    <a:gd name="connsiteX1648" fmla="*/ 951555 w 1379507"/>
                    <a:gd name="connsiteY1648" fmla="*/ 325855 h 565579"/>
                    <a:gd name="connsiteX1649" fmla="*/ 955943 w 1379507"/>
                    <a:gd name="connsiteY1649" fmla="*/ 324674 h 565579"/>
                    <a:gd name="connsiteX1650" fmla="*/ 964082 w 1379507"/>
                    <a:gd name="connsiteY1650" fmla="*/ 321004 h 565579"/>
                    <a:gd name="connsiteX1651" fmla="*/ 965120 w 1379507"/>
                    <a:gd name="connsiteY1651" fmla="*/ 313958 h 565579"/>
                    <a:gd name="connsiteX1652" fmla="*/ 962725 w 1379507"/>
                    <a:gd name="connsiteY1652" fmla="*/ 310144 h 565579"/>
                    <a:gd name="connsiteX1653" fmla="*/ 958896 w 1379507"/>
                    <a:gd name="connsiteY1653" fmla="*/ 307678 h 565579"/>
                    <a:gd name="connsiteX1654" fmla="*/ 957539 w 1379507"/>
                    <a:gd name="connsiteY1654" fmla="*/ 303513 h 565579"/>
                    <a:gd name="connsiteX1655" fmla="*/ 951714 w 1379507"/>
                    <a:gd name="connsiteY1655" fmla="*/ 300824 h 565579"/>
                    <a:gd name="connsiteX1656" fmla="*/ 936953 w 1379507"/>
                    <a:gd name="connsiteY1656" fmla="*/ 301982 h 565579"/>
                    <a:gd name="connsiteX1657" fmla="*/ 931847 w 1379507"/>
                    <a:gd name="connsiteY1657" fmla="*/ 304192 h 565579"/>
                    <a:gd name="connsiteX1658" fmla="*/ 927857 w 1379507"/>
                    <a:gd name="connsiteY1658" fmla="*/ 310870 h 565579"/>
                    <a:gd name="connsiteX1659" fmla="*/ 932326 w 1379507"/>
                    <a:gd name="connsiteY1659" fmla="*/ 317014 h 565579"/>
                    <a:gd name="connsiteX1660" fmla="*/ 942220 w 1379507"/>
                    <a:gd name="connsiteY1660" fmla="*/ 325169 h 565579"/>
                    <a:gd name="connsiteX1661" fmla="*/ 948044 w 1379507"/>
                    <a:gd name="connsiteY1661" fmla="*/ 327786 h 565579"/>
                    <a:gd name="connsiteX1662" fmla="*/ 985067 w 1379507"/>
                    <a:gd name="connsiteY1662" fmla="*/ 300202 h 565579"/>
                    <a:gd name="connsiteX1663" fmla="*/ 988338 w 1379507"/>
                    <a:gd name="connsiteY1663" fmla="*/ 296835 h 565579"/>
                    <a:gd name="connsiteX1664" fmla="*/ 982993 w 1379507"/>
                    <a:gd name="connsiteY1664" fmla="*/ 300019 h 565579"/>
                    <a:gd name="connsiteX1665" fmla="*/ 976289 w 1379507"/>
                    <a:gd name="connsiteY1665" fmla="*/ 311237 h 565579"/>
                    <a:gd name="connsiteX1666" fmla="*/ 972460 w 1379507"/>
                    <a:gd name="connsiteY1666" fmla="*/ 308867 h 565579"/>
                    <a:gd name="connsiteX1667" fmla="*/ 976289 w 1379507"/>
                    <a:gd name="connsiteY1667" fmla="*/ 311237 h 565579"/>
                    <a:gd name="connsiteX1668" fmla="*/ 990094 w 1379507"/>
                    <a:gd name="connsiteY1668" fmla="*/ 325240 h 565579"/>
                    <a:gd name="connsiteX1669" fmla="*/ 995360 w 1379507"/>
                    <a:gd name="connsiteY1669" fmla="*/ 323341 h 565579"/>
                    <a:gd name="connsiteX1670" fmla="*/ 998073 w 1379507"/>
                    <a:gd name="connsiteY1670" fmla="*/ 320150 h 565579"/>
                    <a:gd name="connsiteX1671" fmla="*/ 997833 w 1379507"/>
                    <a:gd name="connsiteY1671" fmla="*/ 315721 h 565579"/>
                    <a:gd name="connsiteX1672" fmla="*/ 992647 w 1379507"/>
                    <a:gd name="connsiteY1672" fmla="*/ 318562 h 565579"/>
                    <a:gd name="connsiteX1673" fmla="*/ 988418 w 1379507"/>
                    <a:gd name="connsiteY1673" fmla="*/ 318698 h 565579"/>
                    <a:gd name="connsiteX1674" fmla="*/ 985067 w 1379507"/>
                    <a:gd name="connsiteY1674" fmla="*/ 321722 h 565579"/>
                    <a:gd name="connsiteX1675" fmla="*/ 993365 w 1379507"/>
                    <a:gd name="connsiteY1675" fmla="*/ 320413 h 565579"/>
                    <a:gd name="connsiteX1676" fmla="*/ 990094 w 1379507"/>
                    <a:gd name="connsiteY1676" fmla="*/ 325240 h 565579"/>
                    <a:gd name="connsiteX1677" fmla="*/ 1000466 w 1379507"/>
                    <a:gd name="connsiteY1677" fmla="*/ 319974 h 565579"/>
                    <a:gd name="connsiteX1678" fmla="*/ 1004855 w 1379507"/>
                    <a:gd name="connsiteY1678" fmla="*/ 318522 h 565579"/>
                    <a:gd name="connsiteX1679" fmla="*/ 1001105 w 1379507"/>
                    <a:gd name="connsiteY1679" fmla="*/ 315969 h 565579"/>
                    <a:gd name="connsiteX1680" fmla="*/ 999509 w 1379507"/>
                    <a:gd name="connsiteY1680" fmla="*/ 319942 h 565579"/>
                    <a:gd name="connsiteX1681" fmla="*/ 1007089 w 1379507"/>
                    <a:gd name="connsiteY1681" fmla="*/ 319998 h 565579"/>
                    <a:gd name="connsiteX1682" fmla="*/ 1009562 w 1379507"/>
                    <a:gd name="connsiteY1682" fmla="*/ 316056 h 565579"/>
                    <a:gd name="connsiteX1683" fmla="*/ 1004695 w 1379507"/>
                    <a:gd name="connsiteY1683" fmla="*/ 315562 h 565579"/>
                    <a:gd name="connsiteX1684" fmla="*/ 1007089 w 1379507"/>
                    <a:gd name="connsiteY1684" fmla="*/ 319998 h 565579"/>
                    <a:gd name="connsiteX1685" fmla="*/ 1075070 w 1379507"/>
                    <a:gd name="connsiteY1685" fmla="*/ 212911 h 565579"/>
                    <a:gd name="connsiteX1686" fmla="*/ 1079539 w 1379507"/>
                    <a:gd name="connsiteY1686" fmla="*/ 210278 h 565579"/>
                    <a:gd name="connsiteX1687" fmla="*/ 1076028 w 1379507"/>
                    <a:gd name="connsiteY1687" fmla="*/ 207797 h 565579"/>
                    <a:gd name="connsiteX1688" fmla="*/ 1070203 w 1379507"/>
                    <a:gd name="connsiteY1688" fmla="*/ 202187 h 565579"/>
                    <a:gd name="connsiteX1689" fmla="*/ 1075230 w 1379507"/>
                    <a:gd name="connsiteY1689" fmla="*/ 203807 h 565579"/>
                    <a:gd name="connsiteX1690" fmla="*/ 1078342 w 1379507"/>
                    <a:gd name="connsiteY1690" fmla="*/ 208243 h 565579"/>
                    <a:gd name="connsiteX1691" fmla="*/ 1082092 w 1379507"/>
                    <a:gd name="connsiteY1691" fmla="*/ 210071 h 565579"/>
                    <a:gd name="connsiteX1692" fmla="*/ 1088555 w 1379507"/>
                    <a:gd name="connsiteY1692" fmla="*/ 210877 h 565579"/>
                    <a:gd name="connsiteX1693" fmla="*/ 1091667 w 1379507"/>
                    <a:gd name="connsiteY1693" fmla="*/ 207868 h 565579"/>
                    <a:gd name="connsiteX1694" fmla="*/ 1090550 w 1379507"/>
                    <a:gd name="connsiteY1694" fmla="*/ 203504 h 565579"/>
                    <a:gd name="connsiteX1695" fmla="*/ 1085683 w 1379507"/>
                    <a:gd name="connsiteY1695" fmla="*/ 200464 h 565579"/>
                    <a:gd name="connsiteX1696" fmla="*/ 1080975 w 1379507"/>
                    <a:gd name="connsiteY1696" fmla="*/ 200065 h 565579"/>
                    <a:gd name="connsiteX1697" fmla="*/ 1075150 w 1379507"/>
                    <a:gd name="connsiteY1697" fmla="*/ 198365 h 565579"/>
                    <a:gd name="connsiteX1698" fmla="*/ 1071400 w 1379507"/>
                    <a:gd name="connsiteY1698" fmla="*/ 199993 h 565579"/>
                    <a:gd name="connsiteX1699" fmla="*/ 1065416 w 1379507"/>
                    <a:gd name="connsiteY1699" fmla="*/ 200815 h 565579"/>
                    <a:gd name="connsiteX1700" fmla="*/ 1059991 w 1379507"/>
                    <a:gd name="connsiteY1700" fmla="*/ 201860 h 565579"/>
                    <a:gd name="connsiteX1701" fmla="*/ 1064059 w 1379507"/>
                    <a:gd name="connsiteY1701" fmla="*/ 203528 h 565579"/>
                    <a:gd name="connsiteX1702" fmla="*/ 1058155 w 1379507"/>
                    <a:gd name="connsiteY1702" fmla="*/ 204844 h 565579"/>
                    <a:gd name="connsiteX1703" fmla="*/ 1062224 w 1379507"/>
                    <a:gd name="connsiteY1703" fmla="*/ 206680 h 565579"/>
                    <a:gd name="connsiteX1704" fmla="*/ 1066853 w 1379507"/>
                    <a:gd name="connsiteY1704" fmla="*/ 206217 h 565579"/>
                    <a:gd name="connsiteX1705" fmla="*/ 1067970 w 1379507"/>
                    <a:gd name="connsiteY1705" fmla="*/ 211236 h 565579"/>
                    <a:gd name="connsiteX1706" fmla="*/ 1071720 w 1379507"/>
                    <a:gd name="connsiteY1706" fmla="*/ 207916 h 565579"/>
                    <a:gd name="connsiteX1707" fmla="*/ 1073075 w 1379507"/>
                    <a:gd name="connsiteY1707" fmla="*/ 212831 h 565579"/>
                    <a:gd name="connsiteX1708" fmla="*/ 1068448 w 1379507"/>
                    <a:gd name="connsiteY1708" fmla="*/ 216055 h 565579"/>
                    <a:gd name="connsiteX1709" fmla="*/ 1072118 w 1379507"/>
                    <a:gd name="connsiteY1709" fmla="*/ 212911 h 565579"/>
                    <a:gd name="connsiteX1710" fmla="*/ 1067970 w 1379507"/>
                    <a:gd name="connsiteY1710" fmla="*/ 212528 h 565579"/>
                    <a:gd name="connsiteX1711" fmla="*/ 1065017 w 1379507"/>
                    <a:gd name="connsiteY1711" fmla="*/ 215504 h 565579"/>
                    <a:gd name="connsiteX1712" fmla="*/ 1069086 w 1379507"/>
                    <a:gd name="connsiteY1712" fmla="*/ 213741 h 565579"/>
                    <a:gd name="connsiteX1713" fmla="*/ 1044750 w 1379507"/>
                    <a:gd name="connsiteY1713" fmla="*/ 239960 h 565579"/>
                    <a:gd name="connsiteX1714" fmla="*/ 1049697 w 1379507"/>
                    <a:gd name="connsiteY1714" fmla="*/ 237423 h 565579"/>
                    <a:gd name="connsiteX1715" fmla="*/ 1042915 w 1379507"/>
                    <a:gd name="connsiteY1715" fmla="*/ 237511 h 565579"/>
                    <a:gd name="connsiteX1716" fmla="*/ 1046905 w 1379507"/>
                    <a:gd name="connsiteY1716" fmla="*/ 238261 h 565579"/>
                    <a:gd name="connsiteX1717" fmla="*/ 1062304 w 1379507"/>
                    <a:gd name="connsiteY1717" fmla="*/ 229045 h 565579"/>
                    <a:gd name="connsiteX1718" fmla="*/ 1066293 w 1379507"/>
                    <a:gd name="connsiteY1718" fmla="*/ 228135 h 565579"/>
                    <a:gd name="connsiteX1719" fmla="*/ 1077784 w 1379507"/>
                    <a:gd name="connsiteY1719" fmla="*/ 225965 h 565579"/>
                    <a:gd name="connsiteX1720" fmla="*/ 1073794 w 1379507"/>
                    <a:gd name="connsiteY1720" fmla="*/ 225598 h 565579"/>
                    <a:gd name="connsiteX1721" fmla="*/ 1069965 w 1379507"/>
                    <a:gd name="connsiteY1721" fmla="*/ 224648 h 565579"/>
                    <a:gd name="connsiteX1722" fmla="*/ 1065336 w 1379507"/>
                    <a:gd name="connsiteY1722" fmla="*/ 225981 h 565579"/>
                    <a:gd name="connsiteX1723" fmla="*/ 1062304 w 1379507"/>
                    <a:gd name="connsiteY1723" fmla="*/ 229045 h 565579"/>
                    <a:gd name="connsiteX1724" fmla="*/ 1079060 w 1379507"/>
                    <a:gd name="connsiteY1724" fmla="*/ 243734 h 565579"/>
                    <a:gd name="connsiteX1725" fmla="*/ 1081694 w 1379507"/>
                    <a:gd name="connsiteY1725" fmla="*/ 239745 h 565579"/>
                    <a:gd name="connsiteX1726" fmla="*/ 1083209 w 1379507"/>
                    <a:gd name="connsiteY1726" fmla="*/ 231885 h 565579"/>
                    <a:gd name="connsiteX1727" fmla="*/ 1078821 w 1379507"/>
                    <a:gd name="connsiteY1727" fmla="*/ 229667 h 565579"/>
                    <a:gd name="connsiteX1728" fmla="*/ 1069725 w 1379507"/>
                    <a:gd name="connsiteY1728" fmla="*/ 230274 h 565579"/>
                    <a:gd name="connsiteX1729" fmla="*/ 1072038 w 1379507"/>
                    <a:gd name="connsiteY1729" fmla="*/ 234910 h 565579"/>
                    <a:gd name="connsiteX1730" fmla="*/ 1072517 w 1379507"/>
                    <a:gd name="connsiteY1730" fmla="*/ 238955 h 565579"/>
                    <a:gd name="connsiteX1731" fmla="*/ 1075949 w 1379507"/>
                    <a:gd name="connsiteY1731" fmla="*/ 243240 h 565579"/>
                    <a:gd name="connsiteX1732" fmla="*/ 1055123 w 1379507"/>
                    <a:gd name="connsiteY1732" fmla="*/ 267392 h 565579"/>
                    <a:gd name="connsiteX1733" fmla="*/ 1059112 w 1379507"/>
                    <a:gd name="connsiteY1733" fmla="*/ 264687 h 565579"/>
                    <a:gd name="connsiteX1734" fmla="*/ 1063022 w 1379507"/>
                    <a:gd name="connsiteY1734" fmla="*/ 259485 h 565579"/>
                    <a:gd name="connsiteX1735" fmla="*/ 1060229 w 1379507"/>
                    <a:gd name="connsiteY1735" fmla="*/ 255982 h 565579"/>
                    <a:gd name="connsiteX1736" fmla="*/ 1051612 w 1379507"/>
                    <a:gd name="connsiteY1736" fmla="*/ 255982 h 565579"/>
                    <a:gd name="connsiteX1737" fmla="*/ 1046745 w 1379507"/>
                    <a:gd name="connsiteY1737" fmla="*/ 258001 h 565579"/>
                    <a:gd name="connsiteX1738" fmla="*/ 1041159 w 1379507"/>
                    <a:gd name="connsiteY1738" fmla="*/ 261240 h 565579"/>
                    <a:gd name="connsiteX1739" fmla="*/ 1047144 w 1379507"/>
                    <a:gd name="connsiteY1739" fmla="*/ 265254 h 565579"/>
                    <a:gd name="connsiteX1740" fmla="*/ 1052250 w 1379507"/>
                    <a:gd name="connsiteY1740" fmla="*/ 266123 h 565579"/>
                    <a:gd name="connsiteX1741" fmla="*/ 1072677 w 1379507"/>
                    <a:gd name="connsiteY1741" fmla="*/ 328232 h 565579"/>
                    <a:gd name="connsiteX1742" fmla="*/ 1072677 w 1379507"/>
                    <a:gd name="connsiteY1742" fmla="*/ 320948 h 565579"/>
                    <a:gd name="connsiteX1743" fmla="*/ 1072198 w 1379507"/>
                    <a:gd name="connsiteY1743" fmla="*/ 314684 h 565579"/>
                    <a:gd name="connsiteX1744" fmla="*/ 1067810 w 1379507"/>
                    <a:gd name="connsiteY1744" fmla="*/ 312250 h 565579"/>
                    <a:gd name="connsiteX1745" fmla="*/ 1066613 w 1379507"/>
                    <a:gd name="connsiteY1745" fmla="*/ 306027 h 565579"/>
                    <a:gd name="connsiteX1746" fmla="*/ 1063182 w 1379507"/>
                    <a:gd name="connsiteY1746" fmla="*/ 302317 h 565579"/>
                    <a:gd name="connsiteX1747" fmla="*/ 1060629 w 1379507"/>
                    <a:gd name="connsiteY1747" fmla="*/ 299141 h 565579"/>
                    <a:gd name="connsiteX1748" fmla="*/ 1056719 w 1379507"/>
                    <a:gd name="connsiteY1748" fmla="*/ 298040 h 565579"/>
                    <a:gd name="connsiteX1749" fmla="*/ 1049138 w 1379507"/>
                    <a:gd name="connsiteY1749" fmla="*/ 298870 h 565579"/>
                    <a:gd name="connsiteX1750" fmla="*/ 1044830 w 1379507"/>
                    <a:gd name="connsiteY1750" fmla="*/ 295383 h 565579"/>
                    <a:gd name="connsiteX1751" fmla="*/ 1034936 w 1379507"/>
                    <a:gd name="connsiteY1751" fmla="*/ 292135 h 565579"/>
                    <a:gd name="connsiteX1752" fmla="*/ 1029830 w 1379507"/>
                    <a:gd name="connsiteY1752" fmla="*/ 291776 h 565579"/>
                    <a:gd name="connsiteX1753" fmla="*/ 1024883 w 1379507"/>
                    <a:gd name="connsiteY1753" fmla="*/ 296404 h 565579"/>
                    <a:gd name="connsiteX1754" fmla="*/ 1020254 w 1379507"/>
                    <a:gd name="connsiteY1754" fmla="*/ 295694 h 565579"/>
                    <a:gd name="connsiteX1755" fmla="*/ 1012435 w 1379507"/>
                    <a:gd name="connsiteY1755" fmla="*/ 294369 h 565579"/>
                    <a:gd name="connsiteX1756" fmla="*/ 1003658 w 1379507"/>
                    <a:gd name="connsiteY1756" fmla="*/ 293268 h 565579"/>
                    <a:gd name="connsiteX1757" fmla="*/ 995519 w 1379507"/>
                    <a:gd name="connsiteY1757" fmla="*/ 293946 h 565579"/>
                    <a:gd name="connsiteX1758" fmla="*/ 990572 w 1379507"/>
                    <a:gd name="connsiteY1758" fmla="*/ 298415 h 565579"/>
                    <a:gd name="connsiteX1759" fmla="*/ 984987 w 1379507"/>
                    <a:gd name="connsiteY1759" fmla="*/ 304144 h 565579"/>
                    <a:gd name="connsiteX1760" fmla="*/ 986105 w 1379507"/>
                    <a:gd name="connsiteY1760" fmla="*/ 310790 h 565579"/>
                    <a:gd name="connsiteX1761" fmla="*/ 984508 w 1379507"/>
                    <a:gd name="connsiteY1761" fmla="*/ 315346 h 565579"/>
                    <a:gd name="connsiteX1762" fmla="*/ 987540 w 1379507"/>
                    <a:gd name="connsiteY1762" fmla="*/ 311445 h 565579"/>
                    <a:gd name="connsiteX1763" fmla="*/ 990014 w 1379507"/>
                    <a:gd name="connsiteY1763" fmla="*/ 305827 h 565579"/>
                    <a:gd name="connsiteX1764" fmla="*/ 992727 w 1379507"/>
                    <a:gd name="connsiteY1764" fmla="*/ 301176 h 565579"/>
                    <a:gd name="connsiteX1765" fmla="*/ 992807 w 1379507"/>
                    <a:gd name="connsiteY1765" fmla="*/ 305588 h 565579"/>
                    <a:gd name="connsiteX1766" fmla="*/ 999669 w 1379507"/>
                    <a:gd name="connsiteY1766" fmla="*/ 312179 h 565579"/>
                    <a:gd name="connsiteX1767" fmla="*/ 1008765 w 1379507"/>
                    <a:gd name="connsiteY1767" fmla="*/ 312657 h 565579"/>
                    <a:gd name="connsiteX1768" fmla="*/ 1013792 w 1379507"/>
                    <a:gd name="connsiteY1768" fmla="*/ 305963 h 565579"/>
                    <a:gd name="connsiteX1769" fmla="*/ 1015866 w 1379507"/>
                    <a:gd name="connsiteY1769" fmla="*/ 310806 h 565579"/>
                    <a:gd name="connsiteX1770" fmla="*/ 1020494 w 1379507"/>
                    <a:gd name="connsiteY1770" fmla="*/ 310328 h 565579"/>
                    <a:gd name="connsiteX1771" fmla="*/ 1024483 w 1379507"/>
                    <a:gd name="connsiteY1771" fmla="*/ 312107 h 565579"/>
                    <a:gd name="connsiteX1772" fmla="*/ 1029111 w 1379507"/>
                    <a:gd name="connsiteY1772" fmla="*/ 312737 h 565579"/>
                    <a:gd name="connsiteX1773" fmla="*/ 1033899 w 1379507"/>
                    <a:gd name="connsiteY1773" fmla="*/ 314612 h 565579"/>
                    <a:gd name="connsiteX1774" fmla="*/ 1032862 w 1379507"/>
                    <a:gd name="connsiteY1774" fmla="*/ 309801 h 565579"/>
                    <a:gd name="connsiteX1775" fmla="*/ 1045788 w 1379507"/>
                    <a:gd name="connsiteY1775" fmla="*/ 310200 h 565579"/>
                    <a:gd name="connsiteX1776" fmla="*/ 1048341 w 1379507"/>
                    <a:gd name="connsiteY1776" fmla="*/ 315083 h 565579"/>
                    <a:gd name="connsiteX1777" fmla="*/ 1057277 w 1379507"/>
                    <a:gd name="connsiteY1777" fmla="*/ 318905 h 565579"/>
                    <a:gd name="connsiteX1778" fmla="*/ 1062144 w 1379507"/>
                    <a:gd name="connsiteY1778" fmla="*/ 322599 h 565579"/>
                    <a:gd name="connsiteX1779" fmla="*/ 1065815 w 1379507"/>
                    <a:gd name="connsiteY1779" fmla="*/ 325224 h 565579"/>
                    <a:gd name="connsiteX1780" fmla="*/ 1072677 w 1379507"/>
                    <a:gd name="connsiteY1780" fmla="*/ 328232 h 565579"/>
                    <a:gd name="connsiteX1781" fmla="*/ 1099965 w 1379507"/>
                    <a:gd name="connsiteY1781" fmla="*/ 250022 h 565579"/>
                    <a:gd name="connsiteX1782" fmla="*/ 1101641 w 1379507"/>
                    <a:gd name="connsiteY1782" fmla="*/ 246088 h 565579"/>
                    <a:gd name="connsiteX1783" fmla="*/ 1097811 w 1379507"/>
                    <a:gd name="connsiteY1783" fmla="*/ 248267 h 565579"/>
                    <a:gd name="connsiteX1784" fmla="*/ 1197390 w 1379507"/>
                    <a:gd name="connsiteY1784" fmla="*/ 236378 h 565579"/>
                    <a:gd name="connsiteX1785" fmla="*/ 1200422 w 1379507"/>
                    <a:gd name="connsiteY1785" fmla="*/ 232085 h 565579"/>
                    <a:gd name="connsiteX1786" fmla="*/ 1196353 w 1379507"/>
                    <a:gd name="connsiteY1786" fmla="*/ 229372 h 565579"/>
                    <a:gd name="connsiteX1787" fmla="*/ 1195953 w 1379507"/>
                    <a:gd name="connsiteY1787" fmla="*/ 235213 h 565579"/>
                    <a:gd name="connsiteX1788" fmla="*/ 1156776 w 1379507"/>
                    <a:gd name="connsiteY1788" fmla="*/ 282800 h 565579"/>
                    <a:gd name="connsiteX1789" fmla="*/ 1153745 w 1379507"/>
                    <a:gd name="connsiteY1789" fmla="*/ 279672 h 565579"/>
                    <a:gd name="connsiteX1790" fmla="*/ 1156776 w 1379507"/>
                    <a:gd name="connsiteY1790" fmla="*/ 282800 h 565579"/>
                    <a:gd name="connsiteX1791" fmla="*/ 1153903 w 1379507"/>
                    <a:gd name="connsiteY1791" fmla="*/ 286853 h 565579"/>
                    <a:gd name="connsiteX1792" fmla="*/ 1153505 w 1379507"/>
                    <a:gd name="connsiteY1792" fmla="*/ 282361 h 565579"/>
                    <a:gd name="connsiteX1793" fmla="*/ 1153903 w 1379507"/>
                    <a:gd name="connsiteY1793" fmla="*/ 286853 h 565579"/>
                    <a:gd name="connsiteX1794" fmla="*/ 1151271 w 1379507"/>
                    <a:gd name="connsiteY1794" fmla="*/ 288553 h 565579"/>
                    <a:gd name="connsiteX1795" fmla="*/ 1152707 w 1379507"/>
                    <a:gd name="connsiteY1795" fmla="*/ 283981 h 565579"/>
                    <a:gd name="connsiteX1796" fmla="*/ 1151271 w 1379507"/>
                    <a:gd name="connsiteY1796" fmla="*/ 288553 h 565579"/>
                    <a:gd name="connsiteX1797" fmla="*/ 1174808 w 1379507"/>
                    <a:gd name="connsiteY1797" fmla="*/ 263578 h 565579"/>
                    <a:gd name="connsiteX1798" fmla="*/ 1176485 w 1379507"/>
                    <a:gd name="connsiteY1798" fmla="*/ 259533 h 565579"/>
                    <a:gd name="connsiteX1799" fmla="*/ 1174808 w 1379507"/>
                    <a:gd name="connsiteY1799" fmla="*/ 263578 h 565579"/>
                    <a:gd name="connsiteX1800" fmla="*/ 1180075 w 1379507"/>
                    <a:gd name="connsiteY1800" fmla="*/ 270775 h 565579"/>
                    <a:gd name="connsiteX1801" fmla="*/ 1182070 w 1379507"/>
                    <a:gd name="connsiteY1801" fmla="*/ 265405 h 565579"/>
                    <a:gd name="connsiteX1802" fmla="*/ 1180075 w 1379507"/>
                    <a:gd name="connsiteY1802" fmla="*/ 270775 h 565579"/>
                    <a:gd name="connsiteX1803" fmla="*/ 1161564 w 1379507"/>
                    <a:gd name="connsiteY1803" fmla="*/ 287475 h 565579"/>
                    <a:gd name="connsiteX1804" fmla="*/ 1159968 w 1379507"/>
                    <a:gd name="connsiteY1804" fmla="*/ 283701 h 565579"/>
                    <a:gd name="connsiteX1805" fmla="*/ 1161564 w 1379507"/>
                    <a:gd name="connsiteY1805" fmla="*/ 287475 h 565579"/>
                    <a:gd name="connsiteX1806" fmla="*/ 1163000 w 1379507"/>
                    <a:gd name="connsiteY1806" fmla="*/ 286502 h 565579"/>
                    <a:gd name="connsiteX1807" fmla="*/ 1162042 w 1379507"/>
                    <a:gd name="connsiteY1807" fmla="*/ 282465 h 565579"/>
                    <a:gd name="connsiteX1808" fmla="*/ 1163000 w 1379507"/>
                    <a:gd name="connsiteY1808" fmla="*/ 286502 h 565579"/>
                    <a:gd name="connsiteX1809" fmla="*/ 1186219 w 1379507"/>
                    <a:gd name="connsiteY1809" fmla="*/ 280063 h 565579"/>
                    <a:gd name="connsiteX1810" fmla="*/ 1186379 w 1379507"/>
                    <a:gd name="connsiteY1810" fmla="*/ 274701 h 565579"/>
                    <a:gd name="connsiteX1811" fmla="*/ 1184624 w 1379507"/>
                    <a:gd name="connsiteY1811" fmla="*/ 278403 h 565579"/>
                    <a:gd name="connsiteX1812" fmla="*/ 1089991 w 1379507"/>
                    <a:gd name="connsiteY1812" fmla="*/ 335023 h 565579"/>
                    <a:gd name="connsiteX1813" fmla="*/ 1089991 w 1379507"/>
                    <a:gd name="connsiteY1813" fmla="*/ 330746 h 565579"/>
                    <a:gd name="connsiteX1814" fmla="*/ 1089991 w 1379507"/>
                    <a:gd name="connsiteY1814" fmla="*/ 335023 h 565579"/>
                    <a:gd name="connsiteX1815" fmla="*/ 1088795 w 1379507"/>
                    <a:gd name="connsiteY1815" fmla="*/ 338334 h 565579"/>
                    <a:gd name="connsiteX1816" fmla="*/ 1085683 w 1379507"/>
                    <a:gd name="connsiteY1816" fmla="*/ 334799 h 565579"/>
                    <a:gd name="connsiteX1817" fmla="*/ 1088795 w 1379507"/>
                    <a:gd name="connsiteY1817" fmla="*/ 338334 h 565579"/>
                    <a:gd name="connsiteX1818" fmla="*/ 1097172 w 1379507"/>
                    <a:gd name="connsiteY1818" fmla="*/ 350550 h 565579"/>
                    <a:gd name="connsiteX1819" fmla="*/ 1095098 w 1379507"/>
                    <a:gd name="connsiteY1819" fmla="*/ 346800 h 565579"/>
                    <a:gd name="connsiteX1820" fmla="*/ 1097172 w 1379507"/>
                    <a:gd name="connsiteY1820" fmla="*/ 350550 h 565579"/>
                    <a:gd name="connsiteX1821" fmla="*/ 1118157 w 1379507"/>
                    <a:gd name="connsiteY1821" fmla="*/ 298582 h 565579"/>
                    <a:gd name="connsiteX1822" fmla="*/ 1114168 w 1379507"/>
                    <a:gd name="connsiteY1822" fmla="*/ 297984 h 565579"/>
                    <a:gd name="connsiteX1823" fmla="*/ 1118157 w 1379507"/>
                    <a:gd name="connsiteY1823" fmla="*/ 298582 h 565579"/>
                    <a:gd name="connsiteX1824" fmla="*/ 1129089 w 1379507"/>
                    <a:gd name="connsiteY1824" fmla="*/ 316009 h 565579"/>
                    <a:gd name="connsiteX1825" fmla="*/ 1127413 w 1379507"/>
                    <a:gd name="connsiteY1825" fmla="*/ 312267 h 565579"/>
                    <a:gd name="connsiteX1826" fmla="*/ 1129089 w 1379507"/>
                    <a:gd name="connsiteY1826" fmla="*/ 316009 h 565579"/>
                    <a:gd name="connsiteX1827" fmla="*/ 1156218 w 1379507"/>
                    <a:gd name="connsiteY1827" fmla="*/ 342371 h 565579"/>
                    <a:gd name="connsiteX1828" fmla="*/ 1153345 w 1379507"/>
                    <a:gd name="connsiteY1828" fmla="*/ 339467 h 565579"/>
                    <a:gd name="connsiteX1829" fmla="*/ 1147042 w 1379507"/>
                    <a:gd name="connsiteY1829" fmla="*/ 335653 h 565579"/>
                    <a:gd name="connsiteX1830" fmla="*/ 1150951 w 1379507"/>
                    <a:gd name="connsiteY1830" fmla="*/ 340863 h 565579"/>
                    <a:gd name="connsiteX1831" fmla="*/ 1156218 w 1379507"/>
                    <a:gd name="connsiteY1831" fmla="*/ 342371 h 565579"/>
                    <a:gd name="connsiteX1832" fmla="*/ 1165474 w 1379507"/>
                    <a:gd name="connsiteY1832" fmla="*/ 328113 h 565579"/>
                    <a:gd name="connsiteX1833" fmla="*/ 1163957 w 1379507"/>
                    <a:gd name="connsiteY1833" fmla="*/ 322902 h 565579"/>
                    <a:gd name="connsiteX1834" fmla="*/ 1165474 w 1379507"/>
                    <a:gd name="connsiteY1834" fmla="*/ 328113 h 565579"/>
                    <a:gd name="connsiteX1835" fmla="*/ 1173612 w 1379507"/>
                    <a:gd name="connsiteY1835" fmla="*/ 333491 h 565579"/>
                    <a:gd name="connsiteX1836" fmla="*/ 1170580 w 1379507"/>
                    <a:gd name="connsiteY1836" fmla="*/ 329613 h 565579"/>
                    <a:gd name="connsiteX1837" fmla="*/ 1173612 w 1379507"/>
                    <a:gd name="connsiteY1837" fmla="*/ 333491 h 565579"/>
                    <a:gd name="connsiteX1838" fmla="*/ 1183586 w 1379507"/>
                    <a:gd name="connsiteY1838" fmla="*/ 385546 h 565579"/>
                    <a:gd name="connsiteX1839" fmla="*/ 1184702 w 1379507"/>
                    <a:gd name="connsiteY1839" fmla="*/ 380847 h 565579"/>
                    <a:gd name="connsiteX1840" fmla="*/ 1180554 w 1379507"/>
                    <a:gd name="connsiteY1840" fmla="*/ 380096 h 565579"/>
                    <a:gd name="connsiteX1841" fmla="*/ 1180155 w 1379507"/>
                    <a:gd name="connsiteY1841" fmla="*/ 384581 h 565579"/>
                    <a:gd name="connsiteX1842" fmla="*/ 864663 w 1379507"/>
                    <a:gd name="connsiteY1842" fmla="*/ 400786 h 565579"/>
                    <a:gd name="connsiteX1843" fmla="*/ 864822 w 1379507"/>
                    <a:gd name="connsiteY1843" fmla="*/ 396517 h 565579"/>
                    <a:gd name="connsiteX1844" fmla="*/ 864663 w 1379507"/>
                    <a:gd name="connsiteY1844" fmla="*/ 400786 h 565579"/>
                    <a:gd name="connsiteX1845" fmla="*/ 860992 w 1379507"/>
                    <a:gd name="connsiteY1845" fmla="*/ 485077 h 565579"/>
                    <a:gd name="connsiteX1846" fmla="*/ 863865 w 1379507"/>
                    <a:gd name="connsiteY1846" fmla="*/ 482172 h 565579"/>
                    <a:gd name="connsiteX1847" fmla="*/ 866897 w 1379507"/>
                    <a:gd name="connsiteY1847" fmla="*/ 477832 h 565579"/>
                    <a:gd name="connsiteX1848" fmla="*/ 867854 w 1379507"/>
                    <a:gd name="connsiteY1848" fmla="*/ 472949 h 565579"/>
                    <a:gd name="connsiteX1849" fmla="*/ 860833 w 1379507"/>
                    <a:gd name="connsiteY1849" fmla="*/ 478989 h 565579"/>
                    <a:gd name="connsiteX1850" fmla="*/ 856683 w 1379507"/>
                    <a:gd name="connsiteY1850" fmla="*/ 478510 h 565579"/>
                    <a:gd name="connsiteX1851" fmla="*/ 859397 w 1379507"/>
                    <a:gd name="connsiteY1851" fmla="*/ 483186 h 565579"/>
                    <a:gd name="connsiteX1852" fmla="*/ 870727 w 1379507"/>
                    <a:gd name="connsiteY1852" fmla="*/ 481973 h 565579"/>
                    <a:gd name="connsiteX1853" fmla="*/ 875355 w 1379507"/>
                    <a:gd name="connsiteY1853" fmla="*/ 481279 h 565579"/>
                    <a:gd name="connsiteX1854" fmla="*/ 881260 w 1379507"/>
                    <a:gd name="connsiteY1854" fmla="*/ 480257 h 565579"/>
                    <a:gd name="connsiteX1855" fmla="*/ 889637 w 1379507"/>
                    <a:gd name="connsiteY1855" fmla="*/ 478733 h 565579"/>
                    <a:gd name="connsiteX1856" fmla="*/ 892111 w 1379507"/>
                    <a:gd name="connsiteY1856" fmla="*/ 474082 h 565579"/>
                    <a:gd name="connsiteX1857" fmla="*/ 887004 w 1379507"/>
                    <a:gd name="connsiteY1857" fmla="*/ 471505 h 565579"/>
                    <a:gd name="connsiteX1858" fmla="*/ 878228 w 1379507"/>
                    <a:gd name="connsiteY1858" fmla="*/ 472199 h 565579"/>
                    <a:gd name="connsiteX1859" fmla="*/ 872323 w 1379507"/>
                    <a:gd name="connsiteY1859" fmla="*/ 471297 h 565579"/>
                    <a:gd name="connsiteX1860" fmla="*/ 870169 w 1379507"/>
                    <a:gd name="connsiteY1860" fmla="*/ 475869 h 565579"/>
                    <a:gd name="connsiteX1861" fmla="*/ 874876 w 1379507"/>
                    <a:gd name="connsiteY1861" fmla="*/ 473962 h 565579"/>
                    <a:gd name="connsiteX1862" fmla="*/ 867934 w 1379507"/>
                    <a:gd name="connsiteY1862" fmla="*/ 479914 h 565579"/>
                    <a:gd name="connsiteX1863" fmla="*/ 912298 w 1379507"/>
                    <a:gd name="connsiteY1863" fmla="*/ 466996 h 565579"/>
                    <a:gd name="connsiteX1864" fmla="*/ 917404 w 1379507"/>
                    <a:gd name="connsiteY1864" fmla="*/ 463876 h 565579"/>
                    <a:gd name="connsiteX1865" fmla="*/ 922750 w 1379507"/>
                    <a:gd name="connsiteY1865" fmla="*/ 463095 h 565579"/>
                    <a:gd name="connsiteX1866" fmla="*/ 931527 w 1379507"/>
                    <a:gd name="connsiteY1866" fmla="*/ 464491 h 565579"/>
                    <a:gd name="connsiteX1867" fmla="*/ 935517 w 1379507"/>
                    <a:gd name="connsiteY1867" fmla="*/ 460852 h 565579"/>
                    <a:gd name="connsiteX1868" fmla="*/ 940065 w 1379507"/>
                    <a:gd name="connsiteY1868" fmla="*/ 458411 h 565579"/>
                    <a:gd name="connsiteX1869" fmla="*/ 944533 w 1379507"/>
                    <a:gd name="connsiteY1869" fmla="*/ 457781 h 565579"/>
                    <a:gd name="connsiteX1870" fmla="*/ 941023 w 1379507"/>
                    <a:gd name="connsiteY1870" fmla="*/ 455515 h 565579"/>
                    <a:gd name="connsiteX1871" fmla="*/ 938708 w 1379507"/>
                    <a:gd name="connsiteY1871" fmla="*/ 451956 h 565579"/>
                    <a:gd name="connsiteX1872" fmla="*/ 933841 w 1379507"/>
                    <a:gd name="connsiteY1872" fmla="*/ 452945 h 565579"/>
                    <a:gd name="connsiteX1873" fmla="*/ 929054 w 1379507"/>
                    <a:gd name="connsiteY1873" fmla="*/ 456528 h 565579"/>
                    <a:gd name="connsiteX1874" fmla="*/ 924985 w 1379507"/>
                    <a:gd name="connsiteY1874" fmla="*/ 457525 h 565579"/>
                    <a:gd name="connsiteX1875" fmla="*/ 920357 w 1379507"/>
                    <a:gd name="connsiteY1875" fmla="*/ 456623 h 565579"/>
                    <a:gd name="connsiteX1876" fmla="*/ 916048 w 1379507"/>
                    <a:gd name="connsiteY1876" fmla="*/ 458658 h 565579"/>
                    <a:gd name="connsiteX1877" fmla="*/ 913176 w 1379507"/>
                    <a:gd name="connsiteY1877" fmla="*/ 462161 h 565579"/>
                    <a:gd name="connsiteX1878" fmla="*/ 912298 w 1379507"/>
                    <a:gd name="connsiteY1878" fmla="*/ 466996 h 565579"/>
                    <a:gd name="connsiteX1879" fmla="*/ 960491 w 1379507"/>
                    <a:gd name="connsiteY1879" fmla="*/ 455155 h 565579"/>
                    <a:gd name="connsiteX1880" fmla="*/ 964002 w 1379507"/>
                    <a:gd name="connsiteY1880" fmla="*/ 450448 h 565579"/>
                    <a:gd name="connsiteX1881" fmla="*/ 960811 w 1379507"/>
                    <a:gd name="connsiteY1881" fmla="*/ 452841 h 565579"/>
                    <a:gd name="connsiteX1882" fmla="*/ 979242 w 1379507"/>
                    <a:gd name="connsiteY1882" fmla="*/ 475494 h 565579"/>
                    <a:gd name="connsiteX1883" fmla="*/ 982035 w 1379507"/>
                    <a:gd name="connsiteY1883" fmla="*/ 471967 h 565579"/>
                    <a:gd name="connsiteX1884" fmla="*/ 971263 w 1379507"/>
                    <a:gd name="connsiteY1884" fmla="*/ 470515 h 565579"/>
                    <a:gd name="connsiteX1885" fmla="*/ 976529 w 1379507"/>
                    <a:gd name="connsiteY1885" fmla="*/ 474265 h 565579"/>
                    <a:gd name="connsiteX1886" fmla="*/ 1000148 w 1379507"/>
                    <a:gd name="connsiteY1886" fmla="*/ 440450 h 565579"/>
                    <a:gd name="connsiteX1887" fmla="*/ 1001823 w 1379507"/>
                    <a:gd name="connsiteY1887" fmla="*/ 436756 h 565579"/>
                    <a:gd name="connsiteX1888" fmla="*/ 996477 w 1379507"/>
                    <a:gd name="connsiteY1888" fmla="*/ 438024 h 565579"/>
                    <a:gd name="connsiteX1889" fmla="*/ 1000148 w 1379507"/>
                    <a:gd name="connsiteY1889" fmla="*/ 440450 h 565579"/>
                    <a:gd name="connsiteX1890" fmla="*/ 1008445 w 1379507"/>
                    <a:gd name="connsiteY1890" fmla="*/ 475542 h 565579"/>
                    <a:gd name="connsiteX1891" fmla="*/ 1004296 w 1379507"/>
                    <a:gd name="connsiteY1891" fmla="*/ 472933 h 565579"/>
                    <a:gd name="connsiteX1892" fmla="*/ 1008445 w 1379507"/>
                    <a:gd name="connsiteY1892" fmla="*/ 475542 h 565579"/>
                    <a:gd name="connsiteX1893" fmla="*/ 840725 w 1379507"/>
                    <a:gd name="connsiteY1893" fmla="*/ 546380 h 565579"/>
                    <a:gd name="connsiteX1894" fmla="*/ 844954 w 1379507"/>
                    <a:gd name="connsiteY1894" fmla="*/ 545822 h 565579"/>
                    <a:gd name="connsiteX1895" fmla="*/ 853253 w 1379507"/>
                    <a:gd name="connsiteY1895" fmla="*/ 543149 h 565579"/>
                    <a:gd name="connsiteX1896" fmla="*/ 856285 w 1379507"/>
                    <a:gd name="connsiteY1896" fmla="*/ 539566 h 565579"/>
                    <a:gd name="connsiteX1897" fmla="*/ 865301 w 1379507"/>
                    <a:gd name="connsiteY1897" fmla="*/ 539542 h 565579"/>
                    <a:gd name="connsiteX1898" fmla="*/ 868652 w 1379507"/>
                    <a:gd name="connsiteY1898" fmla="*/ 537036 h 565579"/>
                    <a:gd name="connsiteX1899" fmla="*/ 877430 w 1379507"/>
                    <a:gd name="connsiteY1899" fmla="*/ 528690 h 565579"/>
                    <a:gd name="connsiteX1900" fmla="*/ 881180 w 1379507"/>
                    <a:gd name="connsiteY1900" fmla="*/ 523847 h 565579"/>
                    <a:gd name="connsiteX1901" fmla="*/ 884770 w 1379507"/>
                    <a:gd name="connsiteY1901" fmla="*/ 519004 h 565579"/>
                    <a:gd name="connsiteX1902" fmla="*/ 887722 w 1379507"/>
                    <a:gd name="connsiteY1902" fmla="*/ 515780 h 565579"/>
                    <a:gd name="connsiteX1903" fmla="*/ 887004 w 1379507"/>
                    <a:gd name="connsiteY1903" fmla="*/ 511488 h 565579"/>
                    <a:gd name="connsiteX1904" fmla="*/ 885249 w 1379507"/>
                    <a:gd name="connsiteY1904" fmla="*/ 506772 h 565579"/>
                    <a:gd name="connsiteX1905" fmla="*/ 889797 w 1379507"/>
                    <a:gd name="connsiteY1905" fmla="*/ 506229 h 565579"/>
                    <a:gd name="connsiteX1906" fmla="*/ 891712 w 1379507"/>
                    <a:gd name="connsiteY1906" fmla="*/ 501242 h 565579"/>
                    <a:gd name="connsiteX1907" fmla="*/ 887324 w 1379507"/>
                    <a:gd name="connsiteY1907" fmla="*/ 501498 h 565579"/>
                    <a:gd name="connsiteX1908" fmla="*/ 882935 w 1379507"/>
                    <a:gd name="connsiteY1908" fmla="*/ 499543 h 565579"/>
                    <a:gd name="connsiteX1909" fmla="*/ 877430 w 1379507"/>
                    <a:gd name="connsiteY1909" fmla="*/ 502591 h 565579"/>
                    <a:gd name="connsiteX1910" fmla="*/ 871684 w 1379507"/>
                    <a:gd name="connsiteY1910" fmla="*/ 506676 h 565579"/>
                    <a:gd name="connsiteX1911" fmla="*/ 869371 w 1379507"/>
                    <a:gd name="connsiteY1911" fmla="*/ 510410 h 565579"/>
                    <a:gd name="connsiteX1912" fmla="*/ 866577 w 1379507"/>
                    <a:gd name="connsiteY1912" fmla="*/ 513770 h 565579"/>
                    <a:gd name="connsiteX1913" fmla="*/ 864025 w 1379507"/>
                    <a:gd name="connsiteY1913" fmla="*/ 517065 h 565579"/>
                    <a:gd name="connsiteX1914" fmla="*/ 861870 w 1379507"/>
                    <a:gd name="connsiteY1914" fmla="*/ 512637 h 565579"/>
                    <a:gd name="connsiteX1915" fmla="*/ 857322 w 1379507"/>
                    <a:gd name="connsiteY1915" fmla="*/ 512700 h 565579"/>
                    <a:gd name="connsiteX1916" fmla="*/ 849822 w 1379507"/>
                    <a:gd name="connsiteY1916" fmla="*/ 517017 h 565579"/>
                    <a:gd name="connsiteX1917" fmla="*/ 846471 w 1379507"/>
                    <a:gd name="connsiteY1917" fmla="*/ 520241 h 565579"/>
                    <a:gd name="connsiteX1918" fmla="*/ 844875 w 1379507"/>
                    <a:gd name="connsiteY1918" fmla="*/ 525459 h 565579"/>
                    <a:gd name="connsiteX1919" fmla="*/ 843439 w 1379507"/>
                    <a:gd name="connsiteY1919" fmla="*/ 530350 h 565579"/>
                    <a:gd name="connsiteX1920" fmla="*/ 841922 w 1379507"/>
                    <a:gd name="connsiteY1920" fmla="*/ 535473 h 565579"/>
                    <a:gd name="connsiteX1921" fmla="*/ 846231 w 1379507"/>
                    <a:gd name="connsiteY1921" fmla="*/ 534882 h 565579"/>
                    <a:gd name="connsiteX1922" fmla="*/ 839210 w 1379507"/>
                    <a:gd name="connsiteY1922" fmla="*/ 539781 h 565579"/>
                    <a:gd name="connsiteX1923" fmla="*/ 836178 w 1379507"/>
                    <a:gd name="connsiteY1923" fmla="*/ 545646 h 565579"/>
                    <a:gd name="connsiteX1924" fmla="*/ 840725 w 1379507"/>
                    <a:gd name="connsiteY1924" fmla="*/ 546380 h 565579"/>
                    <a:gd name="connsiteX1925" fmla="*/ 1087598 w 1379507"/>
                    <a:gd name="connsiteY1925" fmla="*/ 426606 h 565579"/>
                    <a:gd name="connsiteX1926" fmla="*/ 1090710 w 1379507"/>
                    <a:gd name="connsiteY1926" fmla="*/ 422425 h 565579"/>
                    <a:gd name="connsiteX1927" fmla="*/ 1087199 w 1379507"/>
                    <a:gd name="connsiteY1927" fmla="*/ 425226 h 565579"/>
                    <a:gd name="connsiteX1928" fmla="*/ 1031106 w 1379507"/>
                    <a:gd name="connsiteY1928" fmla="*/ 468608 h 565579"/>
                    <a:gd name="connsiteX1929" fmla="*/ 1034856 w 1379507"/>
                    <a:gd name="connsiteY1929" fmla="*/ 463629 h 565579"/>
                    <a:gd name="connsiteX1930" fmla="*/ 1029430 w 1379507"/>
                    <a:gd name="connsiteY1930" fmla="*/ 459584 h 565579"/>
                    <a:gd name="connsiteX1931" fmla="*/ 1026318 w 1379507"/>
                    <a:gd name="connsiteY1931" fmla="*/ 463190 h 565579"/>
                    <a:gd name="connsiteX1932" fmla="*/ 1029750 w 1379507"/>
                    <a:gd name="connsiteY1932" fmla="*/ 468153 h 565579"/>
                    <a:gd name="connsiteX1933" fmla="*/ 1032942 w 1379507"/>
                    <a:gd name="connsiteY1933" fmla="*/ 473938 h 565579"/>
                    <a:gd name="connsiteX1934" fmla="*/ 1036132 w 1379507"/>
                    <a:gd name="connsiteY1934" fmla="*/ 469869 h 565579"/>
                    <a:gd name="connsiteX1935" fmla="*/ 1033021 w 1379507"/>
                    <a:gd name="connsiteY1935" fmla="*/ 473084 h 565579"/>
                    <a:gd name="connsiteX1936" fmla="*/ 1071640 w 1379507"/>
                    <a:gd name="connsiteY1936" fmla="*/ 450783 h 565579"/>
                    <a:gd name="connsiteX1937" fmla="*/ 1075230 w 1379507"/>
                    <a:gd name="connsiteY1937" fmla="*/ 447416 h 565579"/>
                    <a:gd name="connsiteX1938" fmla="*/ 1069485 w 1379507"/>
                    <a:gd name="connsiteY1938" fmla="*/ 447831 h 565579"/>
                    <a:gd name="connsiteX1939" fmla="*/ 1068368 w 1379507"/>
                    <a:gd name="connsiteY1939" fmla="*/ 458116 h 565579"/>
                    <a:gd name="connsiteX1940" fmla="*/ 1072438 w 1379507"/>
                    <a:gd name="connsiteY1940" fmla="*/ 456552 h 565579"/>
                    <a:gd name="connsiteX1941" fmla="*/ 1068368 w 1379507"/>
                    <a:gd name="connsiteY1941" fmla="*/ 458116 h 565579"/>
                    <a:gd name="connsiteX1942" fmla="*/ 1077464 w 1379507"/>
                    <a:gd name="connsiteY1942" fmla="*/ 467547 h 565579"/>
                    <a:gd name="connsiteX1943" fmla="*/ 1080337 w 1379507"/>
                    <a:gd name="connsiteY1943" fmla="*/ 463214 h 565579"/>
                    <a:gd name="connsiteX1944" fmla="*/ 1082811 w 1379507"/>
                    <a:gd name="connsiteY1944" fmla="*/ 459241 h 565579"/>
                    <a:gd name="connsiteX1945" fmla="*/ 1088555 w 1379507"/>
                    <a:gd name="connsiteY1945" fmla="*/ 453528 h 565579"/>
                    <a:gd name="connsiteX1946" fmla="*/ 1090231 w 1379507"/>
                    <a:gd name="connsiteY1946" fmla="*/ 448708 h 565579"/>
                    <a:gd name="connsiteX1947" fmla="*/ 1089513 w 1379507"/>
                    <a:gd name="connsiteY1947" fmla="*/ 441703 h 565579"/>
                    <a:gd name="connsiteX1948" fmla="*/ 1092146 w 1379507"/>
                    <a:gd name="connsiteY1948" fmla="*/ 438009 h 565579"/>
                    <a:gd name="connsiteX1949" fmla="*/ 1086959 w 1379507"/>
                    <a:gd name="connsiteY1949" fmla="*/ 437937 h 565579"/>
                    <a:gd name="connsiteX1950" fmla="*/ 1083449 w 1379507"/>
                    <a:gd name="connsiteY1950" fmla="*/ 443697 h 565579"/>
                    <a:gd name="connsiteX1951" fmla="*/ 1080257 w 1379507"/>
                    <a:gd name="connsiteY1951" fmla="*/ 448190 h 565579"/>
                    <a:gd name="connsiteX1952" fmla="*/ 1075230 w 1379507"/>
                    <a:gd name="connsiteY1952" fmla="*/ 452993 h 565579"/>
                    <a:gd name="connsiteX1953" fmla="*/ 1076747 w 1379507"/>
                    <a:gd name="connsiteY1953" fmla="*/ 457310 h 565579"/>
                    <a:gd name="connsiteX1954" fmla="*/ 1072517 w 1379507"/>
                    <a:gd name="connsiteY1954" fmla="*/ 456919 h 565579"/>
                    <a:gd name="connsiteX1955" fmla="*/ 1073235 w 1379507"/>
                    <a:gd name="connsiteY1955" fmla="*/ 461275 h 565579"/>
                    <a:gd name="connsiteX1956" fmla="*/ 1071720 w 1379507"/>
                    <a:gd name="connsiteY1956" fmla="*/ 466645 h 565579"/>
                    <a:gd name="connsiteX1957" fmla="*/ 1075789 w 1379507"/>
                    <a:gd name="connsiteY1957" fmla="*/ 466829 h 565579"/>
                    <a:gd name="connsiteX1958" fmla="*/ 1098290 w 1379507"/>
                    <a:gd name="connsiteY1958" fmla="*/ 435902 h 565579"/>
                    <a:gd name="connsiteX1959" fmla="*/ 1101481 w 1379507"/>
                    <a:gd name="connsiteY1959" fmla="*/ 432790 h 565579"/>
                    <a:gd name="connsiteX1960" fmla="*/ 1098290 w 1379507"/>
                    <a:gd name="connsiteY1960" fmla="*/ 435902 h 565579"/>
                    <a:gd name="connsiteX1961" fmla="*/ 1099007 w 1379507"/>
                    <a:gd name="connsiteY1961" fmla="*/ 441727 h 565579"/>
                    <a:gd name="connsiteX1962" fmla="*/ 1098689 w 1379507"/>
                    <a:gd name="connsiteY1962" fmla="*/ 436883 h 565579"/>
                    <a:gd name="connsiteX1963" fmla="*/ 1092385 w 1379507"/>
                    <a:gd name="connsiteY1963" fmla="*/ 437793 h 565579"/>
                    <a:gd name="connsiteX1964" fmla="*/ 1097572 w 1379507"/>
                    <a:gd name="connsiteY1964" fmla="*/ 439149 h 565579"/>
                    <a:gd name="connsiteX1965" fmla="*/ 1060469 w 1379507"/>
                    <a:gd name="connsiteY1965" fmla="*/ 478247 h 565579"/>
                    <a:gd name="connsiteX1966" fmla="*/ 1064778 w 1379507"/>
                    <a:gd name="connsiteY1966" fmla="*/ 476515 h 565579"/>
                    <a:gd name="connsiteX1967" fmla="*/ 1069645 w 1379507"/>
                    <a:gd name="connsiteY1967" fmla="*/ 473715 h 565579"/>
                    <a:gd name="connsiteX1968" fmla="*/ 1073315 w 1379507"/>
                    <a:gd name="connsiteY1968" fmla="*/ 470747 h 565579"/>
                    <a:gd name="connsiteX1969" fmla="*/ 1069405 w 1379507"/>
                    <a:gd name="connsiteY1969" fmla="*/ 469342 h 565579"/>
                    <a:gd name="connsiteX1970" fmla="*/ 1065735 w 1379507"/>
                    <a:gd name="connsiteY1970" fmla="*/ 471552 h 565579"/>
                    <a:gd name="connsiteX1971" fmla="*/ 1060469 w 1379507"/>
                    <a:gd name="connsiteY1971" fmla="*/ 478247 h 565579"/>
                    <a:gd name="connsiteX1972" fmla="*/ 1127653 w 1379507"/>
                    <a:gd name="connsiteY1972" fmla="*/ 389161 h 565579"/>
                    <a:gd name="connsiteX1973" fmla="*/ 1129408 w 1379507"/>
                    <a:gd name="connsiteY1973" fmla="*/ 384605 h 565579"/>
                    <a:gd name="connsiteX1974" fmla="*/ 1127653 w 1379507"/>
                    <a:gd name="connsiteY1974" fmla="*/ 389161 h 565579"/>
                    <a:gd name="connsiteX1975" fmla="*/ 1124701 w 1379507"/>
                    <a:gd name="connsiteY1975" fmla="*/ 397906 h 565579"/>
                    <a:gd name="connsiteX1976" fmla="*/ 1128531 w 1379507"/>
                    <a:gd name="connsiteY1976" fmla="*/ 393701 h 565579"/>
                    <a:gd name="connsiteX1977" fmla="*/ 1126934 w 1379507"/>
                    <a:gd name="connsiteY1977" fmla="*/ 387621 h 565579"/>
                    <a:gd name="connsiteX1978" fmla="*/ 1125339 w 1379507"/>
                    <a:gd name="connsiteY1978" fmla="*/ 391347 h 565579"/>
                    <a:gd name="connsiteX1979" fmla="*/ 1123902 w 1379507"/>
                    <a:gd name="connsiteY1979" fmla="*/ 396198 h 565579"/>
                    <a:gd name="connsiteX1980" fmla="*/ 1129009 w 1379507"/>
                    <a:gd name="connsiteY1980" fmla="*/ 399797 h 565579"/>
                    <a:gd name="connsiteX1981" fmla="*/ 1132918 w 1379507"/>
                    <a:gd name="connsiteY1981" fmla="*/ 394722 h 565579"/>
                    <a:gd name="connsiteX1982" fmla="*/ 1137307 w 1379507"/>
                    <a:gd name="connsiteY1982" fmla="*/ 387006 h 565579"/>
                    <a:gd name="connsiteX1983" fmla="*/ 1139462 w 1379507"/>
                    <a:gd name="connsiteY1983" fmla="*/ 381963 h 565579"/>
                    <a:gd name="connsiteX1984" fmla="*/ 1141297 w 1379507"/>
                    <a:gd name="connsiteY1984" fmla="*/ 376586 h 565579"/>
                    <a:gd name="connsiteX1985" fmla="*/ 1137547 w 1379507"/>
                    <a:gd name="connsiteY1985" fmla="*/ 379027 h 565579"/>
                    <a:gd name="connsiteX1986" fmla="*/ 1135153 w 1379507"/>
                    <a:gd name="connsiteY1986" fmla="*/ 386129 h 565579"/>
                    <a:gd name="connsiteX1987" fmla="*/ 1132440 w 1379507"/>
                    <a:gd name="connsiteY1987" fmla="*/ 392121 h 565579"/>
                    <a:gd name="connsiteX1988" fmla="*/ 1129488 w 1379507"/>
                    <a:gd name="connsiteY1988" fmla="*/ 398815 h 565579"/>
                    <a:gd name="connsiteX1989" fmla="*/ 1174410 w 1379507"/>
                    <a:gd name="connsiteY1989" fmla="*/ 400714 h 565579"/>
                    <a:gd name="connsiteX1990" fmla="*/ 1177920 w 1379507"/>
                    <a:gd name="connsiteY1990" fmla="*/ 398201 h 565579"/>
                    <a:gd name="connsiteX1991" fmla="*/ 1183745 w 1379507"/>
                    <a:gd name="connsiteY1991" fmla="*/ 397267 h 565579"/>
                    <a:gd name="connsiteX1992" fmla="*/ 1187336 w 1379507"/>
                    <a:gd name="connsiteY1992" fmla="*/ 394642 h 565579"/>
                    <a:gd name="connsiteX1993" fmla="*/ 1186697 w 1379507"/>
                    <a:gd name="connsiteY1993" fmla="*/ 388618 h 565579"/>
                    <a:gd name="connsiteX1994" fmla="*/ 1180873 w 1379507"/>
                    <a:gd name="connsiteY1994" fmla="*/ 385235 h 565579"/>
                    <a:gd name="connsiteX1995" fmla="*/ 1174808 w 1379507"/>
                    <a:gd name="connsiteY1995" fmla="*/ 390477 h 565579"/>
                    <a:gd name="connsiteX1996" fmla="*/ 1175368 w 1379507"/>
                    <a:gd name="connsiteY1996" fmla="*/ 394531 h 565579"/>
                    <a:gd name="connsiteX1997" fmla="*/ 1172814 w 1379507"/>
                    <a:gd name="connsiteY1997" fmla="*/ 400100 h 565579"/>
                    <a:gd name="connsiteX1998" fmla="*/ 1178878 w 1379507"/>
                    <a:gd name="connsiteY1998" fmla="*/ 417614 h 565579"/>
                    <a:gd name="connsiteX1999" fmla="*/ 1181032 w 1379507"/>
                    <a:gd name="connsiteY1999" fmla="*/ 413968 h 565579"/>
                    <a:gd name="connsiteX2000" fmla="*/ 1184782 w 1379507"/>
                    <a:gd name="connsiteY2000" fmla="*/ 410018 h 565579"/>
                    <a:gd name="connsiteX2001" fmla="*/ 1186299 w 1379507"/>
                    <a:gd name="connsiteY2001" fmla="*/ 404831 h 565579"/>
                    <a:gd name="connsiteX2002" fmla="*/ 1185341 w 1379507"/>
                    <a:gd name="connsiteY2002" fmla="*/ 400068 h 565579"/>
                    <a:gd name="connsiteX2003" fmla="*/ 1180155 w 1379507"/>
                    <a:gd name="connsiteY2003" fmla="*/ 396868 h 565579"/>
                    <a:gd name="connsiteX2004" fmla="*/ 1174250 w 1379507"/>
                    <a:gd name="connsiteY2004" fmla="*/ 401049 h 565579"/>
                    <a:gd name="connsiteX2005" fmla="*/ 1172734 w 1379507"/>
                    <a:gd name="connsiteY2005" fmla="*/ 405366 h 565579"/>
                    <a:gd name="connsiteX2006" fmla="*/ 1170580 w 1379507"/>
                    <a:gd name="connsiteY2006" fmla="*/ 400148 h 565579"/>
                    <a:gd name="connsiteX2007" fmla="*/ 1166989 w 1379507"/>
                    <a:gd name="connsiteY2007" fmla="*/ 403004 h 565579"/>
                    <a:gd name="connsiteX2008" fmla="*/ 1169703 w 1379507"/>
                    <a:gd name="connsiteY2008" fmla="*/ 406036 h 565579"/>
                    <a:gd name="connsiteX2009" fmla="*/ 1172575 w 1379507"/>
                    <a:gd name="connsiteY2009" fmla="*/ 408869 h 565579"/>
                    <a:gd name="connsiteX2010" fmla="*/ 1173851 w 1379507"/>
                    <a:gd name="connsiteY2010" fmla="*/ 412890 h 565579"/>
                    <a:gd name="connsiteX2011" fmla="*/ 1177043 w 1379507"/>
                    <a:gd name="connsiteY2011" fmla="*/ 416058 h 565579"/>
                    <a:gd name="connsiteX2012" fmla="*/ 1167389 w 1379507"/>
                    <a:gd name="connsiteY2012" fmla="*/ 431218 h 565579"/>
                    <a:gd name="connsiteX2013" fmla="*/ 1171538 w 1379507"/>
                    <a:gd name="connsiteY2013" fmla="*/ 428513 h 565579"/>
                    <a:gd name="connsiteX2014" fmla="*/ 1175447 w 1379507"/>
                    <a:gd name="connsiteY2014" fmla="*/ 422912 h 565579"/>
                    <a:gd name="connsiteX2015" fmla="*/ 1178080 w 1379507"/>
                    <a:gd name="connsiteY2015" fmla="*/ 418883 h 565579"/>
                    <a:gd name="connsiteX2016" fmla="*/ 1176485 w 1379507"/>
                    <a:gd name="connsiteY2016" fmla="*/ 414151 h 565579"/>
                    <a:gd name="connsiteX2017" fmla="*/ 1171856 w 1379507"/>
                    <a:gd name="connsiteY2017" fmla="*/ 411662 h 565579"/>
                    <a:gd name="connsiteX2018" fmla="*/ 1169623 w 1379507"/>
                    <a:gd name="connsiteY2018" fmla="*/ 406970 h 565579"/>
                    <a:gd name="connsiteX2019" fmla="*/ 1166909 w 1379507"/>
                    <a:gd name="connsiteY2019" fmla="*/ 410616 h 565579"/>
                    <a:gd name="connsiteX2020" fmla="*/ 1166750 w 1379507"/>
                    <a:gd name="connsiteY2020" fmla="*/ 415140 h 565579"/>
                    <a:gd name="connsiteX2021" fmla="*/ 1163319 w 1379507"/>
                    <a:gd name="connsiteY2021" fmla="*/ 425593 h 565579"/>
                    <a:gd name="connsiteX2022" fmla="*/ 1166112 w 1379507"/>
                    <a:gd name="connsiteY2022" fmla="*/ 428713 h 565579"/>
                    <a:gd name="connsiteX2023" fmla="*/ 1182788 w 1379507"/>
                    <a:gd name="connsiteY2023" fmla="*/ 418515 h 565579"/>
                    <a:gd name="connsiteX2024" fmla="*/ 1183426 w 1379507"/>
                    <a:gd name="connsiteY2024" fmla="*/ 414470 h 565579"/>
                    <a:gd name="connsiteX2025" fmla="*/ 1182788 w 1379507"/>
                    <a:gd name="connsiteY2025" fmla="*/ 418515 h 565579"/>
                    <a:gd name="connsiteX2026" fmla="*/ 1187974 w 1379507"/>
                    <a:gd name="connsiteY2026" fmla="*/ 415627 h 565579"/>
                    <a:gd name="connsiteX2027" fmla="*/ 1190288 w 1379507"/>
                    <a:gd name="connsiteY2027" fmla="*/ 410385 h 565579"/>
                    <a:gd name="connsiteX2028" fmla="*/ 1186857 w 1379507"/>
                    <a:gd name="connsiteY2028" fmla="*/ 415053 h 565579"/>
                    <a:gd name="connsiteX2029" fmla="*/ 1181432 w 1379507"/>
                    <a:gd name="connsiteY2029" fmla="*/ 425785 h 565579"/>
                    <a:gd name="connsiteX2030" fmla="*/ 1184862 w 1379507"/>
                    <a:gd name="connsiteY2030" fmla="*/ 420063 h 565579"/>
                    <a:gd name="connsiteX2031" fmla="*/ 1181750 w 1379507"/>
                    <a:gd name="connsiteY2031" fmla="*/ 422824 h 565579"/>
                    <a:gd name="connsiteX2032" fmla="*/ 1220449 w 1379507"/>
                    <a:gd name="connsiteY2032" fmla="*/ 227872 h 565579"/>
                    <a:gd name="connsiteX2033" fmla="*/ 1223640 w 1379507"/>
                    <a:gd name="connsiteY2033" fmla="*/ 223125 h 565579"/>
                    <a:gd name="connsiteX2034" fmla="*/ 1220608 w 1379507"/>
                    <a:gd name="connsiteY2034" fmla="*/ 220332 h 565579"/>
                    <a:gd name="connsiteX2035" fmla="*/ 1213826 w 1379507"/>
                    <a:gd name="connsiteY2035" fmla="*/ 219965 h 565579"/>
                    <a:gd name="connsiteX2036" fmla="*/ 1217337 w 1379507"/>
                    <a:gd name="connsiteY2036" fmla="*/ 227369 h 565579"/>
                    <a:gd name="connsiteX2037" fmla="*/ 1215343 w 1379507"/>
                    <a:gd name="connsiteY2037" fmla="*/ 223587 h 565579"/>
                    <a:gd name="connsiteX2038" fmla="*/ 1220449 w 1379507"/>
                    <a:gd name="connsiteY2038" fmla="*/ 227872 h 565579"/>
                    <a:gd name="connsiteX2039" fmla="*/ 1235131 w 1379507"/>
                    <a:gd name="connsiteY2039" fmla="*/ 238388 h 565579"/>
                    <a:gd name="connsiteX2040" fmla="*/ 1240397 w 1379507"/>
                    <a:gd name="connsiteY2040" fmla="*/ 236386 h 565579"/>
                    <a:gd name="connsiteX2041" fmla="*/ 1238801 w 1379507"/>
                    <a:gd name="connsiteY2041" fmla="*/ 232244 h 565579"/>
                    <a:gd name="connsiteX2042" fmla="*/ 1234253 w 1379507"/>
                    <a:gd name="connsiteY2042" fmla="*/ 230553 h 565579"/>
                    <a:gd name="connsiteX2043" fmla="*/ 1232816 w 1379507"/>
                    <a:gd name="connsiteY2043" fmla="*/ 226843 h 565579"/>
                    <a:gd name="connsiteX2044" fmla="*/ 1229386 w 1379507"/>
                    <a:gd name="connsiteY2044" fmla="*/ 224489 h 565579"/>
                    <a:gd name="connsiteX2045" fmla="*/ 1225715 w 1379507"/>
                    <a:gd name="connsiteY2045" fmla="*/ 221098 h 565579"/>
                    <a:gd name="connsiteX2046" fmla="*/ 1222922 w 1379507"/>
                    <a:gd name="connsiteY2046" fmla="*/ 224856 h 565579"/>
                    <a:gd name="connsiteX2047" fmla="*/ 1225077 w 1379507"/>
                    <a:gd name="connsiteY2047" fmla="*/ 231582 h 565579"/>
                    <a:gd name="connsiteX2048" fmla="*/ 1228029 w 1379507"/>
                    <a:gd name="connsiteY2048" fmla="*/ 237646 h 565579"/>
                    <a:gd name="connsiteX2049" fmla="*/ 1232019 w 1379507"/>
                    <a:gd name="connsiteY2049" fmla="*/ 236617 h 565579"/>
                    <a:gd name="connsiteX2050" fmla="*/ 1207762 w 1379507"/>
                    <a:gd name="connsiteY2050" fmla="*/ 249455 h 565579"/>
                    <a:gd name="connsiteX2051" fmla="*/ 1204012 w 1379507"/>
                    <a:gd name="connsiteY2051" fmla="*/ 247205 h 565579"/>
                    <a:gd name="connsiteX2052" fmla="*/ 1207762 w 1379507"/>
                    <a:gd name="connsiteY2052" fmla="*/ 249455 h 565579"/>
                    <a:gd name="connsiteX2053" fmla="*/ 1237923 w 1379507"/>
                    <a:gd name="connsiteY2053" fmla="*/ 262318 h 565579"/>
                    <a:gd name="connsiteX2054" fmla="*/ 1246540 w 1379507"/>
                    <a:gd name="connsiteY2054" fmla="*/ 261759 h 565579"/>
                    <a:gd name="connsiteX2055" fmla="*/ 1251727 w 1379507"/>
                    <a:gd name="connsiteY2055" fmla="*/ 259070 h 565579"/>
                    <a:gd name="connsiteX2056" fmla="*/ 1256435 w 1379507"/>
                    <a:gd name="connsiteY2056" fmla="*/ 258583 h 565579"/>
                    <a:gd name="connsiteX2057" fmla="*/ 1242472 w 1379507"/>
                    <a:gd name="connsiteY2057" fmla="*/ 255838 h 565579"/>
                    <a:gd name="connsiteX2058" fmla="*/ 1236408 w 1379507"/>
                    <a:gd name="connsiteY2058" fmla="*/ 253445 h 565579"/>
                    <a:gd name="connsiteX2059" fmla="*/ 1226752 w 1379507"/>
                    <a:gd name="connsiteY2059" fmla="*/ 253086 h 565579"/>
                    <a:gd name="connsiteX2060" fmla="*/ 1215183 w 1379507"/>
                    <a:gd name="connsiteY2060" fmla="*/ 252112 h 565579"/>
                    <a:gd name="connsiteX2061" fmla="*/ 1222364 w 1379507"/>
                    <a:gd name="connsiteY2061" fmla="*/ 254873 h 565579"/>
                    <a:gd name="connsiteX2062" fmla="*/ 1226274 w 1379507"/>
                    <a:gd name="connsiteY2062" fmla="*/ 256517 h 565579"/>
                    <a:gd name="connsiteX2063" fmla="*/ 1229466 w 1379507"/>
                    <a:gd name="connsiteY2063" fmla="*/ 259094 h 565579"/>
                    <a:gd name="connsiteX2064" fmla="*/ 1237365 w 1379507"/>
                    <a:gd name="connsiteY2064" fmla="*/ 261456 h 565579"/>
                    <a:gd name="connsiteX2065" fmla="*/ 1264812 w 1379507"/>
                    <a:gd name="connsiteY2065" fmla="*/ 262988 h 565579"/>
                    <a:gd name="connsiteX2066" fmla="*/ 1265212 w 1379507"/>
                    <a:gd name="connsiteY2066" fmla="*/ 258496 h 565579"/>
                    <a:gd name="connsiteX2067" fmla="*/ 1264812 w 1379507"/>
                    <a:gd name="connsiteY2067" fmla="*/ 262988 h 565579"/>
                    <a:gd name="connsiteX2068" fmla="*/ 1266568 w 1379507"/>
                    <a:gd name="connsiteY2068" fmla="*/ 367402 h 565579"/>
                    <a:gd name="connsiteX2069" fmla="*/ 1269520 w 1379507"/>
                    <a:gd name="connsiteY2069" fmla="*/ 364202 h 565579"/>
                    <a:gd name="connsiteX2070" fmla="*/ 1265292 w 1379507"/>
                    <a:gd name="connsiteY2070" fmla="*/ 366285 h 565579"/>
                    <a:gd name="connsiteX2071" fmla="*/ 1269201 w 1379507"/>
                    <a:gd name="connsiteY2071" fmla="*/ 370003 h 565579"/>
                    <a:gd name="connsiteX2072" fmla="*/ 1272074 w 1379507"/>
                    <a:gd name="connsiteY2072" fmla="*/ 366189 h 565579"/>
                    <a:gd name="connsiteX2073" fmla="*/ 1269201 w 1379507"/>
                    <a:gd name="connsiteY2073" fmla="*/ 370003 h 565579"/>
                    <a:gd name="connsiteX2074" fmla="*/ 1274866 w 1379507"/>
                    <a:gd name="connsiteY2074" fmla="*/ 367713 h 565579"/>
                    <a:gd name="connsiteX2075" fmla="*/ 1278616 w 1379507"/>
                    <a:gd name="connsiteY2075" fmla="*/ 365686 h 565579"/>
                    <a:gd name="connsiteX2076" fmla="*/ 1274467 w 1379507"/>
                    <a:gd name="connsiteY2076" fmla="*/ 366891 h 565579"/>
                    <a:gd name="connsiteX2077" fmla="*/ 1272154 w 1379507"/>
                    <a:gd name="connsiteY2077" fmla="*/ 370003 h 565579"/>
                    <a:gd name="connsiteX2078" fmla="*/ 1274467 w 1379507"/>
                    <a:gd name="connsiteY2078" fmla="*/ 366253 h 565579"/>
                    <a:gd name="connsiteX2079" fmla="*/ 1269839 w 1379507"/>
                    <a:gd name="connsiteY2079" fmla="*/ 369309 h 565579"/>
                    <a:gd name="connsiteX2080" fmla="*/ 1272632 w 1379507"/>
                    <a:gd name="connsiteY2080" fmla="*/ 370761 h 565579"/>
                    <a:gd name="connsiteX2081" fmla="*/ 1276143 w 1379507"/>
                    <a:gd name="connsiteY2081" fmla="*/ 367075 h 565579"/>
                    <a:gd name="connsiteX2082" fmla="*/ 1273271 w 1379507"/>
                    <a:gd name="connsiteY2082" fmla="*/ 369835 h 565579"/>
                    <a:gd name="connsiteX2083" fmla="*/ 1276143 w 1379507"/>
                    <a:gd name="connsiteY2083" fmla="*/ 373234 h 565579"/>
                    <a:gd name="connsiteX2084" fmla="*/ 1277818 w 1379507"/>
                    <a:gd name="connsiteY2084" fmla="*/ 368216 h 565579"/>
                    <a:gd name="connsiteX2085" fmla="*/ 1273191 w 1379507"/>
                    <a:gd name="connsiteY2085" fmla="*/ 370857 h 565579"/>
                    <a:gd name="connsiteX2086" fmla="*/ 1278776 w 1379507"/>
                    <a:gd name="connsiteY2086" fmla="*/ 375469 h 565579"/>
                    <a:gd name="connsiteX2087" fmla="*/ 1281888 w 1379507"/>
                    <a:gd name="connsiteY2087" fmla="*/ 370274 h 565579"/>
                    <a:gd name="connsiteX2088" fmla="*/ 1277818 w 1379507"/>
                    <a:gd name="connsiteY2088" fmla="*/ 371343 h 565579"/>
                    <a:gd name="connsiteX2089" fmla="*/ 1278776 w 1379507"/>
                    <a:gd name="connsiteY2089" fmla="*/ 375469 h 565579"/>
                    <a:gd name="connsiteX2090" fmla="*/ 1278696 w 1379507"/>
                    <a:gd name="connsiteY2090" fmla="*/ 370633 h 565579"/>
                    <a:gd name="connsiteX2091" fmla="*/ 1281728 w 1379507"/>
                    <a:gd name="connsiteY2091" fmla="*/ 366907 h 565579"/>
                    <a:gd name="connsiteX2092" fmla="*/ 1277898 w 1379507"/>
                    <a:gd name="connsiteY2092" fmla="*/ 370107 h 565579"/>
                    <a:gd name="connsiteX2093" fmla="*/ 1280930 w 1379507"/>
                    <a:gd name="connsiteY2093" fmla="*/ 370562 h 565579"/>
                    <a:gd name="connsiteX2094" fmla="*/ 1285399 w 1379507"/>
                    <a:gd name="connsiteY2094" fmla="*/ 368838 h 565579"/>
                    <a:gd name="connsiteX2095" fmla="*/ 1280691 w 1379507"/>
                    <a:gd name="connsiteY2095" fmla="*/ 369636 h 565579"/>
                    <a:gd name="connsiteX2096" fmla="*/ 1288590 w 1379507"/>
                    <a:gd name="connsiteY2096" fmla="*/ 373721 h 565579"/>
                    <a:gd name="connsiteX2097" fmla="*/ 1291303 w 1379507"/>
                    <a:gd name="connsiteY2097" fmla="*/ 370011 h 565579"/>
                    <a:gd name="connsiteX2098" fmla="*/ 1287553 w 1379507"/>
                    <a:gd name="connsiteY2098" fmla="*/ 372405 h 565579"/>
                    <a:gd name="connsiteX2099" fmla="*/ 1278058 w 1379507"/>
                    <a:gd name="connsiteY2099" fmla="*/ 378477 h 565579"/>
                    <a:gd name="connsiteX2100" fmla="*/ 1282287 w 1379507"/>
                    <a:gd name="connsiteY2100" fmla="*/ 373203 h 565579"/>
                    <a:gd name="connsiteX2101" fmla="*/ 1277818 w 1379507"/>
                    <a:gd name="connsiteY2101" fmla="*/ 376594 h 565579"/>
                    <a:gd name="connsiteX2102" fmla="*/ 1286197 w 1379507"/>
                    <a:gd name="connsiteY2102" fmla="*/ 383073 h 565579"/>
                    <a:gd name="connsiteX2103" fmla="*/ 1285478 w 1379507"/>
                    <a:gd name="connsiteY2103" fmla="*/ 378134 h 565579"/>
                    <a:gd name="connsiteX2104" fmla="*/ 1288430 w 1379507"/>
                    <a:gd name="connsiteY2104" fmla="*/ 375285 h 565579"/>
                    <a:gd name="connsiteX2105" fmla="*/ 1282526 w 1379507"/>
                    <a:gd name="connsiteY2105" fmla="*/ 377647 h 565579"/>
                    <a:gd name="connsiteX2106" fmla="*/ 1286197 w 1379507"/>
                    <a:gd name="connsiteY2106" fmla="*/ 383073 h 565579"/>
                    <a:gd name="connsiteX2107" fmla="*/ 1267924 w 1379507"/>
                    <a:gd name="connsiteY2107" fmla="*/ 482157 h 565579"/>
                    <a:gd name="connsiteX2108" fmla="*/ 1273430 w 1379507"/>
                    <a:gd name="connsiteY2108" fmla="*/ 479595 h 565579"/>
                    <a:gd name="connsiteX2109" fmla="*/ 1286675 w 1379507"/>
                    <a:gd name="connsiteY2109" fmla="*/ 479922 h 565579"/>
                    <a:gd name="connsiteX2110" fmla="*/ 1291782 w 1379507"/>
                    <a:gd name="connsiteY2110" fmla="*/ 478542 h 565579"/>
                    <a:gd name="connsiteX2111" fmla="*/ 1297606 w 1379507"/>
                    <a:gd name="connsiteY2111" fmla="*/ 473731 h 565579"/>
                    <a:gd name="connsiteX2112" fmla="*/ 1302394 w 1379507"/>
                    <a:gd name="connsiteY2112" fmla="*/ 471265 h 565579"/>
                    <a:gd name="connsiteX2113" fmla="*/ 1305267 w 1379507"/>
                    <a:gd name="connsiteY2113" fmla="*/ 467611 h 565579"/>
                    <a:gd name="connsiteX2114" fmla="*/ 1309097 w 1379507"/>
                    <a:gd name="connsiteY2114" fmla="*/ 461084 h 565579"/>
                    <a:gd name="connsiteX2115" fmla="*/ 1310932 w 1379507"/>
                    <a:gd name="connsiteY2115" fmla="*/ 454174 h 565579"/>
                    <a:gd name="connsiteX2116" fmla="*/ 1305505 w 1379507"/>
                    <a:gd name="connsiteY2116" fmla="*/ 447113 h 565579"/>
                    <a:gd name="connsiteX2117" fmla="*/ 1295053 w 1379507"/>
                    <a:gd name="connsiteY2117" fmla="*/ 446482 h 565579"/>
                    <a:gd name="connsiteX2118" fmla="*/ 1289547 w 1379507"/>
                    <a:gd name="connsiteY2118" fmla="*/ 447695 h 565579"/>
                    <a:gd name="connsiteX2119" fmla="*/ 1283165 w 1379507"/>
                    <a:gd name="connsiteY2119" fmla="*/ 451493 h 565579"/>
                    <a:gd name="connsiteX2120" fmla="*/ 1276701 w 1379507"/>
                    <a:gd name="connsiteY2120" fmla="*/ 459329 h 565579"/>
                    <a:gd name="connsiteX2121" fmla="*/ 1273111 w 1379507"/>
                    <a:gd name="connsiteY2121" fmla="*/ 465736 h 565579"/>
                    <a:gd name="connsiteX2122" fmla="*/ 1268882 w 1379507"/>
                    <a:gd name="connsiteY2122" fmla="*/ 473396 h 565579"/>
                    <a:gd name="connsiteX2123" fmla="*/ 1267685 w 1379507"/>
                    <a:gd name="connsiteY2123" fmla="*/ 477305 h 565579"/>
                    <a:gd name="connsiteX2124" fmla="*/ 1266887 w 1379507"/>
                    <a:gd name="connsiteY2124" fmla="*/ 481462 h 565579"/>
                    <a:gd name="connsiteX2125" fmla="*/ 1307182 w 1379507"/>
                    <a:gd name="connsiteY2125" fmla="*/ 427460 h 565579"/>
                    <a:gd name="connsiteX2126" fmla="*/ 1306703 w 1379507"/>
                    <a:gd name="connsiteY2126" fmla="*/ 423167 h 565579"/>
                    <a:gd name="connsiteX2127" fmla="*/ 1303112 w 1379507"/>
                    <a:gd name="connsiteY2127" fmla="*/ 420654 h 565579"/>
                    <a:gd name="connsiteX2128" fmla="*/ 1305585 w 1379507"/>
                    <a:gd name="connsiteY2128" fmla="*/ 425801 h 565579"/>
                    <a:gd name="connsiteX2129" fmla="*/ 1286835 w 1379507"/>
                    <a:gd name="connsiteY2129" fmla="*/ 481016 h 565579"/>
                    <a:gd name="connsiteX2130" fmla="*/ 1291941 w 1379507"/>
                    <a:gd name="connsiteY2130" fmla="*/ 478590 h 565579"/>
                    <a:gd name="connsiteX2131" fmla="*/ 1286595 w 1379507"/>
                    <a:gd name="connsiteY2131" fmla="*/ 480090 h 565579"/>
                    <a:gd name="connsiteX2132" fmla="*/ 1303670 w 1379507"/>
                    <a:gd name="connsiteY2132" fmla="*/ 479938 h 565579"/>
                    <a:gd name="connsiteX2133" fmla="*/ 1303352 w 1379507"/>
                    <a:gd name="connsiteY2133" fmla="*/ 475677 h 565579"/>
                    <a:gd name="connsiteX2134" fmla="*/ 1302713 w 1379507"/>
                    <a:gd name="connsiteY2134" fmla="*/ 471425 h 565579"/>
                    <a:gd name="connsiteX2135" fmla="*/ 1298564 w 1379507"/>
                    <a:gd name="connsiteY2135" fmla="*/ 472518 h 565579"/>
                    <a:gd name="connsiteX2136" fmla="*/ 1294256 w 1379507"/>
                    <a:gd name="connsiteY2136" fmla="*/ 478127 h 565579"/>
                    <a:gd name="connsiteX2137" fmla="*/ 1303670 w 1379507"/>
                    <a:gd name="connsiteY2137" fmla="*/ 479938 h 565579"/>
                    <a:gd name="connsiteX2138" fmla="*/ 1366147 w 1379507"/>
                    <a:gd name="connsiteY2138" fmla="*/ 504626 h 565579"/>
                    <a:gd name="connsiteX2139" fmla="*/ 1372210 w 1379507"/>
                    <a:gd name="connsiteY2139" fmla="*/ 429575 h 565579"/>
                    <a:gd name="connsiteX2140" fmla="*/ 1368700 w 1379507"/>
                    <a:gd name="connsiteY2140" fmla="*/ 426806 h 565579"/>
                    <a:gd name="connsiteX2141" fmla="*/ 1367583 w 1379507"/>
                    <a:gd name="connsiteY2141" fmla="*/ 422577 h 565579"/>
                    <a:gd name="connsiteX2142" fmla="*/ 1369817 w 1379507"/>
                    <a:gd name="connsiteY2142" fmla="*/ 419178 h 565579"/>
                    <a:gd name="connsiteX2143" fmla="*/ 1371253 w 1379507"/>
                    <a:gd name="connsiteY2143" fmla="*/ 415340 h 565579"/>
                    <a:gd name="connsiteX2144" fmla="*/ 1372210 w 1379507"/>
                    <a:gd name="connsiteY2144" fmla="*/ 411231 h 565579"/>
                    <a:gd name="connsiteX2145" fmla="*/ 1379631 w 1379507"/>
                    <a:gd name="connsiteY2145" fmla="*/ 285552 h 565579"/>
                    <a:gd name="connsiteX2146" fmla="*/ 1373887 w 1379507"/>
                    <a:gd name="connsiteY2146" fmla="*/ 285617 h 565579"/>
                    <a:gd name="connsiteX2147" fmla="*/ 1368540 w 1379507"/>
                    <a:gd name="connsiteY2147" fmla="*/ 280653 h 565579"/>
                    <a:gd name="connsiteX2148" fmla="*/ 1360481 w 1379507"/>
                    <a:gd name="connsiteY2148" fmla="*/ 278770 h 565579"/>
                    <a:gd name="connsiteX2149" fmla="*/ 1356093 w 1379507"/>
                    <a:gd name="connsiteY2149" fmla="*/ 278978 h 565579"/>
                    <a:gd name="connsiteX2150" fmla="*/ 1353221 w 1379507"/>
                    <a:gd name="connsiteY2150" fmla="*/ 275978 h 565579"/>
                    <a:gd name="connsiteX2151" fmla="*/ 1344205 w 1379507"/>
                    <a:gd name="connsiteY2151" fmla="*/ 277956 h 565579"/>
                    <a:gd name="connsiteX2152" fmla="*/ 1339098 w 1379507"/>
                    <a:gd name="connsiteY2152" fmla="*/ 274909 h 565579"/>
                    <a:gd name="connsiteX2153" fmla="*/ 1321384 w 1379507"/>
                    <a:gd name="connsiteY2153" fmla="*/ 265334 h 565579"/>
                    <a:gd name="connsiteX2154" fmla="*/ 1317235 w 1379507"/>
                    <a:gd name="connsiteY2154" fmla="*/ 263714 h 565579"/>
                    <a:gd name="connsiteX2155" fmla="*/ 1310852 w 1379507"/>
                    <a:gd name="connsiteY2155" fmla="*/ 258639 h 565579"/>
                    <a:gd name="connsiteX2156" fmla="*/ 1292899 w 1379507"/>
                    <a:gd name="connsiteY2156" fmla="*/ 251993 h 565579"/>
                    <a:gd name="connsiteX2157" fmla="*/ 1289707 w 1379507"/>
                    <a:gd name="connsiteY2157" fmla="*/ 249527 h 565579"/>
                    <a:gd name="connsiteX2158" fmla="*/ 1283165 w 1379507"/>
                    <a:gd name="connsiteY2158" fmla="*/ 247740 h 565579"/>
                    <a:gd name="connsiteX2159" fmla="*/ 1274866 w 1379507"/>
                    <a:gd name="connsiteY2159" fmla="*/ 251769 h 565579"/>
                    <a:gd name="connsiteX2160" fmla="*/ 1267765 w 1379507"/>
                    <a:gd name="connsiteY2160" fmla="*/ 256964 h 565579"/>
                    <a:gd name="connsiteX2161" fmla="*/ 1264573 w 1379507"/>
                    <a:gd name="connsiteY2161" fmla="*/ 260443 h 565579"/>
                    <a:gd name="connsiteX2162" fmla="*/ 1266887 w 1379507"/>
                    <a:gd name="connsiteY2162" fmla="*/ 264424 h 565579"/>
                    <a:gd name="connsiteX2163" fmla="*/ 1263615 w 1379507"/>
                    <a:gd name="connsiteY2163" fmla="*/ 268972 h 565579"/>
                    <a:gd name="connsiteX2164" fmla="*/ 1258190 w 1379507"/>
                    <a:gd name="connsiteY2164" fmla="*/ 269323 h 565579"/>
                    <a:gd name="connsiteX2165" fmla="*/ 1254839 w 1379507"/>
                    <a:gd name="connsiteY2165" fmla="*/ 271789 h 565579"/>
                    <a:gd name="connsiteX2166" fmla="*/ 1250849 w 1379507"/>
                    <a:gd name="connsiteY2166" fmla="*/ 272930 h 565579"/>
                    <a:gd name="connsiteX2167" fmla="*/ 1246062 w 1379507"/>
                    <a:gd name="connsiteY2167" fmla="*/ 272643 h 565579"/>
                    <a:gd name="connsiteX2168" fmla="*/ 1239998 w 1379507"/>
                    <a:gd name="connsiteY2168" fmla="*/ 273975 h 565579"/>
                    <a:gd name="connsiteX2169" fmla="*/ 1238561 w 1379507"/>
                    <a:gd name="connsiteY2169" fmla="*/ 278874 h 565579"/>
                    <a:gd name="connsiteX2170" fmla="*/ 1237285 w 1379507"/>
                    <a:gd name="connsiteY2170" fmla="*/ 283686 h 565579"/>
                    <a:gd name="connsiteX2171" fmla="*/ 1229704 w 1379507"/>
                    <a:gd name="connsiteY2171" fmla="*/ 288505 h 565579"/>
                    <a:gd name="connsiteX2172" fmla="*/ 1226194 w 1379507"/>
                    <a:gd name="connsiteY2172" fmla="*/ 295215 h 565579"/>
                    <a:gd name="connsiteX2173" fmla="*/ 1220608 w 1379507"/>
                    <a:gd name="connsiteY2173" fmla="*/ 301359 h 565579"/>
                    <a:gd name="connsiteX2174" fmla="*/ 1217736 w 1379507"/>
                    <a:gd name="connsiteY2174" fmla="*/ 304351 h 565579"/>
                    <a:gd name="connsiteX2175" fmla="*/ 1215103 w 1379507"/>
                    <a:gd name="connsiteY2175" fmla="*/ 307663 h 565579"/>
                    <a:gd name="connsiteX2176" fmla="*/ 1211911 w 1379507"/>
                    <a:gd name="connsiteY2176" fmla="*/ 311509 h 565579"/>
                    <a:gd name="connsiteX2177" fmla="*/ 1201619 w 1379507"/>
                    <a:gd name="connsiteY2177" fmla="*/ 311644 h 565579"/>
                    <a:gd name="connsiteX2178" fmla="*/ 1196751 w 1379507"/>
                    <a:gd name="connsiteY2178" fmla="*/ 308357 h 565579"/>
                    <a:gd name="connsiteX2179" fmla="*/ 1194517 w 1379507"/>
                    <a:gd name="connsiteY2179" fmla="*/ 304551 h 565579"/>
                    <a:gd name="connsiteX2180" fmla="*/ 1193241 w 1379507"/>
                    <a:gd name="connsiteY2180" fmla="*/ 299237 h 565579"/>
                    <a:gd name="connsiteX2181" fmla="*/ 1194278 w 1379507"/>
                    <a:gd name="connsiteY2181" fmla="*/ 295239 h 565579"/>
                    <a:gd name="connsiteX2182" fmla="*/ 1189411 w 1379507"/>
                    <a:gd name="connsiteY2182" fmla="*/ 297896 h 565579"/>
                    <a:gd name="connsiteX2183" fmla="*/ 1188772 w 1379507"/>
                    <a:gd name="connsiteY2183" fmla="*/ 292542 h 565579"/>
                    <a:gd name="connsiteX2184" fmla="*/ 1189011 w 1379507"/>
                    <a:gd name="connsiteY2184" fmla="*/ 285792 h 565579"/>
                    <a:gd name="connsiteX2185" fmla="*/ 1188134 w 1379507"/>
                    <a:gd name="connsiteY2185" fmla="*/ 281220 h 565579"/>
                    <a:gd name="connsiteX2186" fmla="*/ 1183027 w 1379507"/>
                    <a:gd name="connsiteY2186" fmla="*/ 285186 h 565579"/>
                    <a:gd name="connsiteX2187" fmla="*/ 1184624 w 1379507"/>
                    <a:gd name="connsiteY2187" fmla="*/ 291872 h 565579"/>
                    <a:gd name="connsiteX2188" fmla="*/ 1179915 w 1379507"/>
                    <a:gd name="connsiteY2188" fmla="*/ 286023 h 565579"/>
                    <a:gd name="connsiteX2189" fmla="*/ 1176883 w 1379507"/>
                    <a:gd name="connsiteY2189" fmla="*/ 279592 h 565579"/>
                    <a:gd name="connsiteX2190" fmla="*/ 1173612 w 1379507"/>
                    <a:gd name="connsiteY2190" fmla="*/ 272571 h 565579"/>
                    <a:gd name="connsiteX2191" fmla="*/ 1172814 w 1379507"/>
                    <a:gd name="connsiteY2191" fmla="*/ 266938 h 565579"/>
                    <a:gd name="connsiteX2192" fmla="*/ 1173133 w 1379507"/>
                    <a:gd name="connsiteY2192" fmla="*/ 260810 h 565579"/>
                    <a:gd name="connsiteX2193" fmla="*/ 1172415 w 1379507"/>
                    <a:gd name="connsiteY2193" fmla="*/ 253421 h 565579"/>
                    <a:gd name="connsiteX2194" fmla="*/ 1176405 w 1379507"/>
                    <a:gd name="connsiteY2194" fmla="*/ 249998 h 565579"/>
                    <a:gd name="connsiteX2195" fmla="*/ 1176963 w 1379507"/>
                    <a:gd name="connsiteY2195" fmla="*/ 245314 h 565579"/>
                    <a:gd name="connsiteX2196" fmla="*/ 1176963 w 1379507"/>
                    <a:gd name="connsiteY2196" fmla="*/ 240200 h 565579"/>
                    <a:gd name="connsiteX2197" fmla="*/ 1173851 w 1379507"/>
                    <a:gd name="connsiteY2197" fmla="*/ 235907 h 565579"/>
                    <a:gd name="connsiteX2198" fmla="*/ 1171218 w 1379507"/>
                    <a:gd name="connsiteY2198" fmla="*/ 229938 h 565579"/>
                    <a:gd name="connsiteX2199" fmla="*/ 1175128 w 1379507"/>
                    <a:gd name="connsiteY2199" fmla="*/ 227042 h 565579"/>
                    <a:gd name="connsiteX2200" fmla="*/ 1169782 w 1379507"/>
                    <a:gd name="connsiteY2200" fmla="*/ 222039 h 565579"/>
                    <a:gd name="connsiteX2201" fmla="*/ 1165474 w 1379507"/>
                    <a:gd name="connsiteY2201" fmla="*/ 223188 h 565579"/>
                    <a:gd name="connsiteX2202" fmla="*/ 1158212 w 1379507"/>
                    <a:gd name="connsiteY2202" fmla="*/ 222805 h 565579"/>
                    <a:gd name="connsiteX2203" fmla="*/ 1153106 w 1379507"/>
                    <a:gd name="connsiteY2203" fmla="*/ 222997 h 565579"/>
                    <a:gd name="connsiteX2204" fmla="*/ 1148318 w 1379507"/>
                    <a:gd name="connsiteY2204" fmla="*/ 218417 h 565579"/>
                    <a:gd name="connsiteX2205" fmla="*/ 1144329 w 1379507"/>
                    <a:gd name="connsiteY2205" fmla="*/ 216486 h 565579"/>
                    <a:gd name="connsiteX2206" fmla="*/ 1140579 w 1379507"/>
                    <a:gd name="connsiteY2206" fmla="*/ 214706 h 565579"/>
                    <a:gd name="connsiteX2207" fmla="*/ 1133158 w 1379507"/>
                    <a:gd name="connsiteY2207" fmla="*/ 210334 h 565579"/>
                    <a:gd name="connsiteX2208" fmla="*/ 1124062 w 1379507"/>
                    <a:gd name="connsiteY2208" fmla="*/ 209632 h 565579"/>
                    <a:gd name="connsiteX2209" fmla="*/ 1119275 w 1379507"/>
                    <a:gd name="connsiteY2209" fmla="*/ 210892 h 565579"/>
                    <a:gd name="connsiteX2210" fmla="*/ 1114168 w 1379507"/>
                    <a:gd name="connsiteY2210" fmla="*/ 214180 h 565579"/>
                    <a:gd name="connsiteX2211" fmla="*/ 1110418 w 1379507"/>
                    <a:gd name="connsiteY2211" fmla="*/ 217555 h 565579"/>
                    <a:gd name="connsiteX2212" fmla="*/ 1096135 w 1379507"/>
                    <a:gd name="connsiteY2212" fmla="*/ 224106 h 565579"/>
                    <a:gd name="connsiteX2213" fmla="*/ 1092146 w 1379507"/>
                    <a:gd name="connsiteY2213" fmla="*/ 224409 h 565579"/>
                    <a:gd name="connsiteX2214" fmla="*/ 1087598 w 1379507"/>
                    <a:gd name="connsiteY2214" fmla="*/ 225678 h 565579"/>
                    <a:gd name="connsiteX2215" fmla="*/ 1089193 w 1379507"/>
                    <a:gd name="connsiteY2215" fmla="*/ 231391 h 565579"/>
                    <a:gd name="connsiteX2216" fmla="*/ 1085443 w 1379507"/>
                    <a:gd name="connsiteY2216" fmla="*/ 239226 h 565579"/>
                    <a:gd name="connsiteX2217" fmla="*/ 1080017 w 1379507"/>
                    <a:gd name="connsiteY2217" fmla="*/ 244652 h 565579"/>
                    <a:gd name="connsiteX2218" fmla="*/ 1085124 w 1379507"/>
                    <a:gd name="connsiteY2218" fmla="*/ 247245 h 565579"/>
                    <a:gd name="connsiteX2219" fmla="*/ 1090231 w 1379507"/>
                    <a:gd name="connsiteY2219" fmla="*/ 247237 h 565579"/>
                    <a:gd name="connsiteX2220" fmla="*/ 1095258 w 1379507"/>
                    <a:gd name="connsiteY2220" fmla="*/ 247309 h 565579"/>
                    <a:gd name="connsiteX2221" fmla="*/ 1101641 w 1379507"/>
                    <a:gd name="connsiteY2221" fmla="*/ 245905 h 565579"/>
                    <a:gd name="connsiteX2222" fmla="*/ 1100922 w 1379507"/>
                    <a:gd name="connsiteY2222" fmla="*/ 250070 h 565579"/>
                    <a:gd name="connsiteX2223" fmla="*/ 1104354 w 1379507"/>
                    <a:gd name="connsiteY2223" fmla="*/ 252288 h 565579"/>
                    <a:gd name="connsiteX2224" fmla="*/ 1109221 w 1379507"/>
                    <a:gd name="connsiteY2224" fmla="*/ 249982 h 565579"/>
                    <a:gd name="connsiteX2225" fmla="*/ 1106428 w 1379507"/>
                    <a:gd name="connsiteY2225" fmla="*/ 253086 h 565579"/>
                    <a:gd name="connsiteX2226" fmla="*/ 1111535 w 1379507"/>
                    <a:gd name="connsiteY2226" fmla="*/ 254043 h 565579"/>
                    <a:gd name="connsiteX2227" fmla="*/ 1108423 w 1379507"/>
                    <a:gd name="connsiteY2227" fmla="*/ 258129 h 565579"/>
                    <a:gd name="connsiteX2228" fmla="*/ 1109141 w 1379507"/>
                    <a:gd name="connsiteY2228" fmla="*/ 264624 h 565579"/>
                    <a:gd name="connsiteX2229" fmla="*/ 1113530 w 1379507"/>
                    <a:gd name="connsiteY2229" fmla="*/ 269914 h 565579"/>
                    <a:gd name="connsiteX2230" fmla="*/ 1118875 w 1379507"/>
                    <a:gd name="connsiteY2230" fmla="*/ 274797 h 565579"/>
                    <a:gd name="connsiteX2231" fmla="*/ 1127254 w 1379507"/>
                    <a:gd name="connsiteY2231" fmla="*/ 271757 h 565579"/>
                    <a:gd name="connsiteX2232" fmla="*/ 1130765 w 1379507"/>
                    <a:gd name="connsiteY2232" fmla="*/ 275236 h 565579"/>
                    <a:gd name="connsiteX2233" fmla="*/ 1135153 w 1379507"/>
                    <a:gd name="connsiteY2233" fmla="*/ 273552 h 565579"/>
                    <a:gd name="connsiteX2234" fmla="*/ 1143531 w 1379507"/>
                    <a:gd name="connsiteY2234" fmla="*/ 272188 h 565579"/>
                    <a:gd name="connsiteX2235" fmla="*/ 1147680 w 1379507"/>
                    <a:gd name="connsiteY2235" fmla="*/ 271805 h 565579"/>
                    <a:gd name="connsiteX2236" fmla="*/ 1155100 w 1379507"/>
                    <a:gd name="connsiteY2236" fmla="*/ 273161 h 565579"/>
                    <a:gd name="connsiteX2237" fmla="*/ 1159090 w 1379507"/>
                    <a:gd name="connsiteY2237" fmla="*/ 269993 h 565579"/>
                    <a:gd name="connsiteX2238" fmla="*/ 1163079 w 1379507"/>
                    <a:gd name="connsiteY2238" fmla="*/ 269012 h 565579"/>
                    <a:gd name="connsiteX2239" fmla="*/ 1168106 w 1379507"/>
                    <a:gd name="connsiteY2239" fmla="*/ 267273 h 565579"/>
                    <a:gd name="connsiteX2240" fmla="*/ 1167787 w 1379507"/>
                    <a:gd name="connsiteY2240" fmla="*/ 271406 h 565579"/>
                    <a:gd name="connsiteX2241" fmla="*/ 1166909 w 1379507"/>
                    <a:gd name="connsiteY2241" fmla="*/ 275627 h 565579"/>
                    <a:gd name="connsiteX2242" fmla="*/ 1168824 w 1379507"/>
                    <a:gd name="connsiteY2242" fmla="*/ 280247 h 565579"/>
                    <a:gd name="connsiteX2243" fmla="*/ 1164835 w 1379507"/>
                    <a:gd name="connsiteY2243" fmla="*/ 281156 h 565579"/>
                    <a:gd name="connsiteX2244" fmla="*/ 1162601 w 1379507"/>
                    <a:gd name="connsiteY2244" fmla="*/ 287460 h 565579"/>
                    <a:gd name="connsiteX2245" fmla="*/ 1158692 w 1379507"/>
                    <a:gd name="connsiteY2245" fmla="*/ 290037 h 565579"/>
                    <a:gd name="connsiteX2246" fmla="*/ 1159250 w 1379507"/>
                    <a:gd name="connsiteY2246" fmla="*/ 284188 h 565579"/>
                    <a:gd name="connsiteX2247" fmla="*/ 1154223 w 1379507"/>
                    <a:gd name="connsiteY2247" fmla="*/ 287659 h 565579"/>
                    <a:gd name="connsiteX2248" fmla="*/ 1150871 w 1379507"/>
                    <a:gd name="connsiteY2248" fmla="*/ 290117 h 565579"/>
                    <a:gd name="connsiteX2249" fmla="*/ 1150233 w 1379507"/>
                    <a:gd name="connsiteY2249" fmla="*/ 285632 h 565579"/>
                    <a:gd name="connsiteX2250" fmla="*/ 1148239 w 1379507"/>
                    <a:gd name="connsiteY2250" fmla="*/ 280071 h 565579"/>
                    <a:gd name="connsiteX2251" fmla="*/ 1140339 w 1379507"/>
                    <a:gd name="connsiteY2251" fmla="*/ 281994 h 565579"/>
                    <a:gd name="connsiteX2252" fmla="*/ 1138105 w 1379507"/>
                    <a:gd name="connsiteY2252" fmla="*/ 285361 h 565579"/>
                    <a:gd name="connsiteX2253" fmla="*/ 1131881 w 1379507"/>
                    <a:gd name="connsiteY2253" fmla="*/ 291465 h 565579"/>
                    <a:gd name="connsiteX2254" fmla="*/ 1127333 w 1379507"/>
                    <a:gd name="connsiteY2254" fmla="*/ 289087 h 565579"/>
                    <a:gd name="connsiteX2255" fmla="*/ 1122865 w 1379507"/>
                    <a:gd name="connsiteY2255" fmla="*/ 288537 h 565579"/>
                    <a:gd name="connsiteX2256" fmla="*/ 1113131 w 1379507"/>
                    <a:gd name="connsiteY2256" fmla="*/ 287563 h 565579"/>
                    <a:gd name="connsiteX2257" fmla="*/ 1107306 w 1379507"/>
                    <a:gd name="connsiteY2257" fmla="*/ 291202 h 565579"/>
                    <a:gd name="connsiteX2258" fmla="*/ 1109301 w 1379507"/>
                    <a:gd name="connsiteY2258" fmla="*/ 294792 h 565579"/>
                    <a:gd name="connsiteX2259" fmla="*/ 1114567 w 1379507"/>
                    <a:gd name="connsiteY2259" fmla="*/ 296476 h 565579"/>
                    <a:gd name="connsiteX2260" fmla="*/ 1119035 w 1379507"/>
                    <a:gd name="connsiteY2260" fmla="*/ 297657 h 565579"/>
                    <a:gd name="connsiteX2261" fmla="*/ 1125259 w 1379507"/>
                    <a:gd name="connsiteY2261" fmla="*/ 302572 h 565579"/>
                    <a:gd name="connsiteX2262" fmla="*/ 1127493 w 1379507"/>
                    <a:gd name="connsiteY2262" fmla="*/ 306179 h 565579"/>
                    <a:gd name="connsiteX2263" fmla="*/ 1129488 w 1379507"/>
                    <a:gd name="connsiteY2263" fmla="*/ 310224 h 565579"/>
                    <a:gd name="connsiteX2264" fmla="*/ 1132520 w 1379507"/>
                    <a:gd name="connsiteY2264" fmla="*/ 313727 h 565579"/>
                    <a:gd name="connsiteX2265" fmla="*/ 1136110 w 1379507"/>
                    <a:gd name="connsiteY2265" fmla="*/ 317285 h 565579"/>
                    <a:gd name="connsiteX2266" fmla="*/ 1129648 w 1379507"/>
                    <a:gd name="connsiteY2266" fmla="*/ 320325 h 565579"/>
                    <a:gd name="connsiteX2267" fmla="*/ 1130924 w 1379507"/>
                    <a:gd name="connsiteY2267" fmla="*/ 324323 h 565579"/>
                    <a:gd name="connsiteX2268" fmla="*/ 1132839 w 1379507"/>
                    <a:gd name="connsiteY2268" fmla="*/ 331001 h 565579"/>
                    <a:gd name="connsiteX2269" fmla="*/ 1134913 w 1379507"/>
                    <a:gd name="connsiteY2269" fmla="*/ 335206 h 565579"/>
                    <a:gd name="connsiteX2270" fmla="*/ 1139781 w 1379507"/>
                    <a:gd name="connsiteY2270" fmla="*/ 334241 h 565579"/>
                    <a:gd name="connsiteX2271" fmla="*/ 1144887 w 1379507"/>
                    <a:gd name="connsiteY2271" fmla="*/ 334879 h 565579"/>
                    <a:gd name="connsiteX2272" fmla="*/ 1149675 w 1379507"/>
                    <a:gd name="connsiteY2272" fmla="*/ 329158 h 565579"/>
                    <a:gd name="connsiteX2273" fmla="*/ 1149595 w 1379507"/>
                    <a:gd name="connsiteY2273" fmla="*/ 323533 h 565579"/>
                    <a:gd name="connsiteX2274" fmla="*/ 1149914 w 1379507"/>
                    <a:gd name="connsiteY2274" fmla="*/ 318761 h 565579"/>
                    <a:gd name="connsiteX2275" fmla="*/ 1155420 w 1379507"/>
                    <a:gd name="connsiteY2275" fmla="*/ 318043 h 565579"/>
                    <a:gd name="connsiteX2276" fmla="*/ 1154622 w 1379507"/>
                    <a:gd name="connsiteY2276" fmla="*/ 313296 h 565579"/>
                    <a:gd name="connsiteX2277" fmla="*/ 1158133 w 1379507"/>
                    <a:gd name="connsiteY2277" fmla="*/ 311141 h 565579"/>
                    <a:gd name="connsiteX2278" fmla="*/ 1157973 w 1379507"/>
                    <a:gd name="connsiteY2278" fmla="*/ 306410 h 565579"/>
                    <a:gd name="connsiteX2279" fmla="*/ 1160527 w 1379507"/>
                    <a:gd name="connsiteY2279" fmla="*/ 299819 h 565579"/>
                    <a:gd name="connsiteX2280" fmla="*/ 1163479 w 1379507"/>
                    <a:gd name="connsiteY2280" fmla="*/ 296987 h 565579"/>
                    <a:gd name="connsiteX2281" fmla="*/ 1165154 w 1379507"/>
                    <a:gd name="connsiteY2281" fmla="*/ 301263 h 565579"/>
                    <a:gd name="connsiteX2282" fmla="*/ 1161724 w 1379507"/>
                    <a:gd name="connsiteY2282" fmla="*/ 305141 h 565579"/>
                    <a:gd name="connsiteX2283" fmla="*/ 1158372 w 1379507"/>
                    <a:gd name="connsiteY2283" fmla="*/ 309641 h 565579"/>
                    <a:gd name="connsiteX2284" fmla="*/ 1156697 w 1379507"/>
                    <a:gd name="connsiteY2284" fmla="*/ 314868 h 565579"/>
                    <a:gd name="connsiteX2285" fmla="*/ 1159090 w 1379507"/>
                    <a:gd name="connsiteY2285" fmla="*/ 318953 h 565579"/>
                    <a:gd name="connsiteX2286" fmla="*/ 1162282 w 1379507"/>
                    <a:gd name="connsiteY2286" fmla="*/ 323294 h 565579"/>
                    <a:gd name="connsiteX2287" fmla="*/ 1161404 w 1379507"/>
                    <a:gd name="connsiteY2287" fmla="*/ 318833 h 565579"/>
                    <a:gd name="connsiteX2288" fmla="*/ 1165074 w 1379507"/>
                    <a:gd name="connsiteY2288" fmla="*/ 322496 h 565579"/>
                    <a:gd name="connsiteX2289" fmla="*/ 1166351 w 1379507"/>
                    <a:gd name="connsiteY2289" fmla="*/ 327618 h 565579"/>
                    <a:gd name="connsiteX2290" fmla="*/ 1171298 w 1379507"/>
                    <a:gd name="connsiteY2290" fmla="*/ 325448 h 565579"/>
                    <a:gd name="connsiteX2291" fmla="*/ 1173373 w 1379507"/>
                    <a:gd name="connsiteY2291" fmla="*/ 331057 h 565579"/>
                    <a:gd name="connsiteX2292" fmla="*/ 1176165 w 1379507"/>
                    <a:gd name="connsiteY2292" fmla="*/ 334025 h 565579"/>
                    <a:gd name="connsiteX2293" fmla="*/ 1178240 w 1379507"/>
                    <a:gd name="connsiteY2293" fmla="*/ 328975 h 565579"/>
                    <a:gd name="connsiteX2294" fmla="*/ 1181750 w 1379507"/>
                    <a:gd name="connsiteY2294" fmla="*/ 331903 h 565579"/>
                    <a:gd name="connsiteX2295" fmla="*/ 1187496 w 1379507"/>
                    <a:gd name="connsiteY2295" fmla="*/ 329868 h 565579"/>
                    <a:gd name="connsiteX2296" fmla="*/ 1195155 w 1379507"/>
                    <a:gd name="connsiteY2296" fmla="*/ 330451 h 565579"/>
                    <a:gd name="connsiteX2297" fmla="*/ 1190129 w 1379507"/>
                    <a:gd name="connsiteY2297" fmla="*/ 330921 h 565579"/>
                    <a:gd name="connsiteX2298" fmla="*/ 1187097 w 1379507"/>
                    <a:gd name="connsiteY2298" fmla="*/ 335095 h 565579"/>
                    <a:gd name="connsiteX2299" fmla="*/ 1189331 w 1379507"/>
                    <a:gd name="connsiteY2299" fmla="*/ 339371 h 565579"/>
                    <a:gd name="connsiteX2300" fmla="*/ 1194278 w 1379507"/>
                    <a:gd name="connsiteY2300" fmla="*/ 341095 h 565579"/>
                    <a:gd name="connsiteX2301" fmla="*/ 1198347 w 1379507"/>
                    <a:gd name="connsiteY2301" fmla="*/ 345052 h 565579"/>
                    <a:gd name="connsiteX2302" fmla="*/ 1203135 w 1379507"/>
                    <a:gd name="connsiteY2302" fmla="*/ 348029 h 565579"/>
                    <a:gd name="connsiteX2303" fmla="*/ 1209279 w 1379507"/>
                    <a:gd name="connsiteY2303" fmla="*/ 347031 h 565579"/>
                    <a:gd name="connsiteX2304" fmla="*/ 1218693 w 1379507"/>
                    <a:gd name="connsiteY2304" fmla="*/ 349122 h 565579"/>
                    <a:gd name="connsiteX2305" fmla="*/ 1224837 w 1379507"/>
                    <a:gd name="connsiteY2305" fmla="*/ 348962 h 565579"/>
                    <a:gd name="connsiteX2306" fmla="*/ 1229306 w 1379507"/>
                    <a:gd name="connsiteY2306" fmla="*/ 352034 h 565579"/>
                    <a:gd name="connsiteX2307" fmla="*/ 1232896 w 1379507"/>
                    <a:gd name="connsiteY2307" fmla="*/ 354236 h 565579"/>
                    <a:gd name="connsiteX2308" fmla="*/ 1239838 w 1379507"/>
                    <a:gd name="connsiteY2308" fmla="*/ 356877 h 565579"/>
                    <a:gd name="connsiteX2309" fmla="*/ 1243907 w 1379507"/>
                    <a:gd name="connsiteY2309" fmla="*/ 358625 h 565579"/>
                    <a:gd name="connsiteX2310" fmla="*/ 1251488 w 1379507"/>
                    <a:gd name="connsiteY2310" fmla="*/ 363412 h 565579"/>
                    <a:gd name="connsiteX2311" fmla="*/ 1255956 w 1379507"/>
                    <a:gd name="connsiteY2311" fmla="*/ 363971 h 565579"/>
                    <a:gd name="connsiteX2312" fmla="*/ 1259228 w 1379507"/>
                    <a:gd name="connsiteY2312" fmla="*/ 361370 h 565579"/>
                    <a:gd name="connsiteX2313" fmla="*/ 1261541 w 1379507"/>
                    <a:gd name="connsiteY2313" fmla="*/ 365415 h 565579"/>
                    <a:gd name="connsiteX2314" fmla="*/ 1266010 w 1379507"/>
                    <a:gd name="connsiteY2314" fmla="*/ 364625 h 565579"/>
                    <a:gd name="connsiteX2315" fmla="*/ 1271834 w 1379507"/>
                    <a:gd name="connsiteY2315" fmla="*/ 363867 h 565579"/>
                    <a:gd name="connsiteX2316" fmla="*/ 1275664 w 1379507"/>
                    <a:gd name="connsiteY2316" fmla="*/ 362551 h 565579"/>
                    <a:gd name="connsiteX2317" fmla="*/ 1278696 w 1379507"/>
                    <a:gd name="connsiteY2317" fmla="*/ 365686 h 565579"/>
                    <a:gd name="connsiteX2318" fmla="*/ 1283404 w 1379507"/>
                    <a:gd name="connsiteY2318" fmla="*/ 368271 h 565579"/>
                    <a:gd name="connsiteX2319" fmla="*/ 1283404 w 1379507"/>
                    <a:gd name="connsiteY2319" fmla="*/ 373147 h 565579"/>
                    <a:gd name="connsiteX2320" fmla="*/ 1287872 w 1379507"/>
                    <a:gd name="connsiteY2320" fmla="*/ 373673 h 565579"/>
                    <a:gd name="connsiteX2321" fmla="*/ 1290425 w 1379507"/>
                    <a:gd name="connsiteY2321" fmla="*/ 370394 h 565579"/>
                    <a:gd name="connsiteX2322" fmla="*/ 1290186 w 1379507"/>
                    <a:gd name="connsiteY2322" fmla="*/ 375197 h 565579"/>
                    <a:gd name="connsiteX2323" fmla="*/ 1287074 w 1379507"/>
                    <a:gd name="connsiteY2323" fmla="*/ 378533 h 565579"/>
                    <a:gd name="connsiteX2324" fmla="*/ 1291144 w 1379507"/>
                    <a:gd name="connsiteY2324" fmla="*/ 377208 h 565579"/>
                    <a:gd name="connsiteX2325" fmla="*/ 1294414 w 1379507"/>
                    <a:gd name="connsiteY2325" fmla="*/ 374711 h 565579"/>
                    <a:gd name="connsiteX2326" fmla="*/ 1297686 w 1379507"/>
                    <a:gd name="connsiteY2326" fmla="*/ 371703 h 565579"/>
                    <a:gd name="connsiteX2327" fmla="*/ 1294414 w 1379507"/>
                    <a:gd name="connsiteY2327" fmla="*/ 375197 h 565579"/>
                    <a:gd name="connsiteX2328" fmla="*/ 1290744 w 1379507"/>
                    <a:gd name="connsiteY2328" fmla="*/ 378668 h 565579"/>
                    <a:gd name="connsiteX2329" fmla="*/ 1286915 w 1379507"/>
                    <a:gd name="connsiteY2329" fmla="*/ 382857 h 565579"/>
                    <a:gd name="connsiteX2330" fmla="*/ 1290984 w 1379507"/>
                    <a:gd name="connsiteY2330" fmla="*/ 380655 h 565579"/>
                    <a:gd name="connsiteX2331" fmla="*/ 1287074 w 1379507"/>
                    <a:gd name="connsiteY2331" fmla="*/ 384708 h 565579"/>
                    <a:gd name="connsiteX2332" fmla="*/ 1287234 w 1379507"/>
                    <a:gd name="connsiteY2332" fmla="*/ 391068 h 565579"/>
                    <a:gd name="connsiteX2333" fmla="*/ 1292739 w 1379507"/>
                    <a:gd name="connsiteY2333" fmla="*/ 394307 h 565579"/>
                    <a:gd name="connsiteX2334" fmla="*/ 1295373 w 1379507"/>
                    <a:gd name="connsiteY2334" fmla="*/ 405238 h 565579"/>
                    <a:gd name="connsiteX2335" fmla="*/ 1295851 w 1379507"/>
                    <a:gd name="connsiteY2335" fmla="*/ 411566 h 565579"/>
                    <a:gd name="connsiteX2336" fmla="*/ 1301995 w 1379507"/>
                    <a:gd name="connsiteY2336" fmla="*/ 418923 h 565579"/>
                    <a:gd name="connsiteX2337" fmla="*/ 1306942 w 1379507"/>
                    <a:gd name="connsiteY2337" fmla="*/ 423207 h 565579"/>
                    <a:gd name="connsiteX2338" fmla="*/ 1310294 w 1379507"/>
                    <a:gd name="connsiteY2338" fmla="*/ 426255 h 565579"/>
                    <a:gd name="connsiteX2339" fmla="*/ 1317554 w 1379507"/>
                    <a:gd name="connsiteY2339" fmla="*/ 432662 h 565579"/>
                    <a:gd name="connsiteX2340" fmla="*/ 1309415 w 1379507"/>
                    <a:gd name="connsiteY2340" fmla="*/ 427779 h 565579"/>
                    <a:gd name="connsiteX2341" fmla="*/ 1302394 w 1379507"/>
                    <a:gd name="connsiteY2341" fmla="*/ 429926 h 565579"/>
                    <a:gd name="connsiteX2342" fmla="*/ 1298404 w 1379507"/>
                    <a:gd name="connsiteY2342" fmla="*/ 431011 h 565579"/>
                    <a:gd name="connsiteX2343" fmla="*/ 1301915 w 1379507"/>
                    <a:gd name="connsiteY2343" fmla="*/ 435423 h 565579"/>
                    <a:gd name="connsiteX2344" fmla="*/ 1300798 w 1379507"/>
                    <a:gd name="connsiteY2344" fmla="*/ 440275 h 565579"/>
                    <a:gd name="connsiteX2345" fmla="*/ 1306144 w 1379507"/>
                    <a:gd name="connsiteY2345" fmla="*/ 443626 h 565579"/>
                    <a:gd name="connsiteX2346" fmla="*/ 1309177 w 1379507"/>
                    <a:gd name="connsiteY2346" fmla="*/ 450743 h 565579"/>
                    <a:gd name="connsiteX2347" fmla="*/ 1313086 w 1379507"/>
                    <a:gd name="connsiteY2347" fmla="*/ 452187 h 565579"/>
                    <a:gd name="connsiteX2348" fmla="*/ 1309655 w 1379507"/>
                    <a:gd name="connsiteY2348" fmla="*/ 459560 h 565579"/>
                    <a:gd name="connsiteX2349" fmla="*/ 1306463 w 1379507"/>
                    <a:gd name="connsiteY2349" fmla="*/ 463765 h 565579"/>
                    <a:gd name="connsiteX2350" fmla="*/ 1305665 w 1379507"/>
                    <a:gd name="connsiteY2350" fmla="*/ 467810 h 565579"/>
                    <a:gd name="connsiteX2351" fmla="*/ 1304150 w 1379507"/>
                    <a:gd name="connsiteY2351" fmla="*/ 473411 h 565579"/>
                    <a:gd name="connsiteX2352" fmla="*/ 1310772 w 1379507"/>
                    <a:gd name="connsiteY2352" fmla="*/ 471369 h 565579"/>
                    <a:gd name="connsiteX2353" fmla="*/ 1314921 w 1379507"/>
                    <a:gd name="connsiteY2353" fmla="*/ 469996 h 565579"/>
                    <a:gd name="connsiteX2354" fmla="*/ 1318273 w 1379507"/>
                    <a:gd name="connsiteY2354" fmla="*/ 473675 h 565579"/>
                    <a:gd name="connsiteX2355" fmla="*/ 1323458 w 1379507"/>
                    <a:gd name="connsiteY2355" fmla="*/ 472741 h 565579"/>
                    <a:gd name="connsiteX2356" fmla="*/ 1330082 w 1379507"/>
                    <a:gd name="connsiteY2356" fmla="*/ 470108 h 565579"/>
                    <a:gd name="connsiteX2357" fmla="*/ 1336784 w 1379507"/>
                    <a:gd name="connsiteY2357" fmla="*/ 470212 h 565579"/>
                    <a:gd name="connsiteX2358" fmla="*/ 1344443 w 1379507"/>
                    <a:gd name="connsiteY2358" fmla="*/ 479172 h 565579"/>
                    <a:gd name="connsiteX2359" fmla="*/ 1350827 w 1379507"/>
                    <a:gd name="connsiteY2359" fmla="*/ 486409 h 565579"/>
                    <a:gd name="connsiteX2360" fmla="*/ 1354497 w 1379507"/>
                    <a:gd name="connsiteY2360" fmla="*/ 493487 h 565579"/>
                    <a:gd name="connsiteX2361" fmla="*/ 1359684 w 1379507"/>
                    <a:gd name="connsiteY2361" fmla="*/ 499471 h 565579"/>
                    <a:gd name="connsiteX2362" fmla="*/ 1362556 w 1379507"/>
                    <a:gd name="connsiteY2362" fmla="*/ 503261 h 56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  <a:cxn ang="0">
                      <a:pos x="connsiteX1176" y="connsiteY1176"/>
                    </a:cxn>
                    <a:cxn ang="0">
                      <a:pos x="connsiteX1177" y="connsiteY1177"/>
                    </a:cxn>
                    <a:cxn ang="0">
                      <a:pos x="connsiteX1178" y="connsiteY1178"/>
                    </a:cxn>
                    <a:cxn ang="0">
                      <a:pos x="connsiteX1179" y="connsiteY1179"/>
                    </a:cxn>
                    <a:cxn ang="0">
                      <a:pos x="connsiteX1180" y="connsiteY1180"/>
                    </a:cxn>
                    <a:cxn ang="0">
                      <a:pos x="connsiteX1181" y="connsiteY1181"/>
                    </a:cxn>
                    <a:cxn ang="0">
                      <a:pos x="connsiteX1182" y="connsiteY1182"/>
                    </a:cxn>
                    <a:cxn ang="0">
                      <a:pos x="connsiteX1183" y="connsiteY1183"/>
                    </a:cxn>
                    <a:cxn ang="0">
                      <a:pos x="connsiteX1184" y="connsiteY1184"/>
                    </a:cxn>
                    <a:cxn ang="0">
                      <a:pos x="connsiteX1185" y="connsiteY1185"/>
                    </a:cxn>
                    <a:cxn ang="0">
                      <a:pos x="connsiteX1186" y="connsiteY1186"/>
                    </a:cxn>
                    <a:cxn ang="0">
                      <a:pos x="connsiteX1187" y="connsiteY1187"/>
                    </a:cxn>
                    <a:cxn ang="0">
                      <a:pos x="connsiteX1188" y="connsiteY1188"/>
                    </a:cxn>
                    <a:cxn ang="0">
                      <a:pos x="connsiteX1189" y="connsiteY1189"/>
                    </a:cxn>
                    <a:cxn ang="0">
                      <a:pos x="connsiteX1190" y="connsiteY1190"/>
                    </a:cxn>
                    <a:cxn ang="0">
                      <a:pos x="connsiteX1191" y="connsiteY1191"/>
                    </a:cxn>
                    <a:cxn ang="0">
                      <a:pos x="connsiteX1192" y="connsiteY1192"/>
                    </a:cxn>
                    <a:cxn ang="0">
                      <a:pos x="connsiteX1193" y="connsiteY1193"/>
                    </a:cxn>
                    <a:cxn ang="0">
                      <a:pos x="connsiteX1194" y="connsiteY1194"/>
                    </a:cxn>
                    <a:cxn ang="0">
                      <a:pos x="connsiteX1195" y="connsiteY1195"/>
                    </a:cxn>
                    <a:cxn ang="0">
                      <a:pos x="connsiteX1196" y="connsiteY1196"/>
                    </a:cxn>
                    <a:cxn ang="0">
                      <a:pos x="connsiteX1197" y="connsiteY1197"/>
                    </a:cxn>
                    <a:cxn ang="0">
                      <a:pos x="connsiteX1198" y="connsiteY1198"/>
                    </a:cxn>
                    <a:cxn ang="0">
                      <a:pos x="connsiteX1199" y="connsiteY1199"/>
                    </a:cxn>
                    <a:cxn ang="0">
                      <a:pos x="connsiteX1200" y="connsiteY1200"/>
                    </a:cxn>
                    <a:cxn ang="0">
                      <a:pos x="connsiteX1201" y="connsiteY1201"/>
                    </a:cxn>
                    <a:cxn ang="0">
                      <a:pos x="connsiteX1202" y="connsiteY1202"/>
                    </a:cxn>
                    <a:cxn ang="0">
                      <a:pos x="connsiteX1203" y="connsiteY1203"/>
                    </a:cxn>
                    <a:cxn ang="0">
                      <a:pos x="connsiteX1204" y="connsiteY1204"/>
                    </a:cxn>
                    <a:cxn ang="0">
                      <a:pos x="connsiteX1205" y="connsiteY1205"/>
                    </a:cxn>
                    <a:cxn ang="0">
                      <a:pos x="connsiteX1206" y="connsiteY1206"/>
                    </a:cxn>
                    <a:cxn ang="0">
                      <a:pos x="connsiteX1207" y="connsiteY1207"/>
                    </a:cxn>
                    <a:cxn ang="0">
                      <a:pos x="connsiteX1208" y="connsiteY1208"/>
                    </a:cxn>
                    <a:cxn ang="0">
                      <a:pos x="connsiteX1209" y="connsiteY1209"/>
                    </a:cxn>
                    <a:cxn ang="0">
                      <a:pos x="connsiteX1210" y="connsiteY1210"/>
                    </a:cxn>
                    <a:cxn ang="0">
                      <a:pos x="connsiteX1211" y="connsiteY1211"/>
                    </a:cxn>
                    <a:cxn ang="0">
                      <a:pos x="connsiteX1212" y="connsiteY1212"/>
                    </a:cxn>
                    <a:cxn ang="0">
                      <a:pos x="connsiteX1213" y="connsiteY1213"/>
                    </a:cxn>
                    <a:cxn ang="0">
                      <a:pos x="connsiteX1214" y="connsiteY1214"/>
                    </a:cxn>
                    <a:cxn ang="0">
                      <a:pos x="connsiteX1215" y="connsiteY1215"/>
                    </a:cxn>
                    <a:cxn ang="0">
                      <a:pos x="connsiteX1216" y="connsiteY1216"/>
                    </a:cxn>
                    <a:cxn ang="0">
                      <a:pos x="connsiteX1217" y="connsiteY1217"/>
                    </a:cxn>
                    <a:cxn ang="0">
                      <a:pos x="connsiteX1218" y="connsiteY1218"/>
                    </a:cxn>
                    <a:cxn ang="0">
                      <a:pos x="connsiteX1219" y="connsiteY1219"/>
                    </a:cxn>
                    <a:cxn ang="0">
                      <a:pos x="connsiteX1220" y="connsiteY1220"/>
                    </a:cxn>
                    <a:cxn ang="0">
                      <a:pos x="connsiteX1221" y="connsiteY1221"/>
                    </a:cxn>
                    <a:cxn ang="0">
                      <a:pos x="connsiteX1222" y="connsiteY1222"/>
                    </a:cxn>
                    <a:cxn ang="0">
                      <a:pos x="connsiteX1223" y="connsiteY1223"/>
                    </a:cxn>
                    <a:cxn ang="0">
                      <a:pos x="connsiteX1224" y="connsiteY1224"/>
                    </a:cxn>
                    <a:cxn ang="0">
                      <a:pos x="connsiteX1225" y="connsiteY1225"/>
                    </a:cxn>
                    <a:cxn ang="0">
                      <a:pos x="connsiteX1226" y="connsiteY1226"/>
                    </a:cxn>
                    <a:cxn ang="0">
                      <a:pos x="connsiteX1227" y="connsiteY1227"/>
                    </a:cxn>
                    <a:cxn ang="0">
                      <a:pos x="connsiteX1228" y="connsiteY1228"/>
                    </a:cxn>
                    <a:cxn ang="0">
                      <a:pos x="connsiteX1229" y="connsiteY1229"/>
                    </a:cxn>
                    <a:cxn ang="0">
                      <a:pos x="connsiteX1230" y="connsiteY1230"/>
                    </a:cxn>
                    <a:cxn ang="0">
                      <a:pos x="connsiteX1231" y="connsiteY1231"/>
                    </a:cxn>
                    <a:cxn ang="0">
                      <a:pos x="connsiteX1232" y="connsiteY1232"/>
                    </a:cxn>
                    <a:cxn ang="0">
                      <a:pos x="connsiteX1233" y="connsiteY1233"/>
                    </a:cxn>
                    <a:cxn ang="0">
                      <a:pos x="connsiteX1234" y="connsiteY1234"/>
                    </a:cxn>
                    <a:cxn ang="0">
                      <a:pos x="connsiteX1235" y="connsiteY1235"/>
                    </a:cxn>
                    <a:cxn ang="0">
                      <a:pos x="connsiteX1236" y="connsiteY1236"/>
                    </a:cxn>
                    <a:cxn ang="0">
                      <a:pos x="connsiteX1237" y="connsiteY1237"/>
                    </a:cxn>
                    <a:cxn ang="0">
                      <a:pos x="connsiteX1238" y="connsiteY1238"/>
                    </a:cxn>
                    <a:cxn ang="0">
                      <a:pos x="connsiteX1239" y="connsiteY1239"/>
                    </a:cxn>
                    <a:cxn ang="0">
                      <a:pos x="connsiteX1240" y="connsiteY1240"/>
                    </a:cxn>
                    <a:cxn ang="0">
                      <a:pos x="connsiteX1241" y="connsiteY1241"/>
                    </a:cxn>
                    <a:cxn ang="0">
                      <a:pos x="connsiteX1242" y="connsiteY1242"/>
                    </a:cxn>
                    <a:cxn ang="0">
                      <a:pos x="connsiteX1243" y="connsiteY1243"/>
                    </a:cxn>
                    <a:cxn ang="0">
                      <a:pos x="connsiteX1244" y="connsiteY1244"/>
                    </a:cxn>
                    <a:cxn ang="0">
                      <a:pos x="connsiteX1245" y="connsiteY1245"/>
                    </a:cxn>
                    <a:cxn ang="0">
                      <a:pos x="connsiteX1246" y="connsiteY1246"/>
                    </a:cxn>
                    <a:cxn ang="0">
                      <a:pos x="connsiteX1247" y="connsiteY1247"/>
                    </a:cxn>
                    <a:cxn ang="0">
                      <a:pos x="connsiteX1248" y="connsiteY1248"/>
                    </a:cxn>
                    <a:cxn ang="0">
                      <a:pos x="connsiteX1249" y="connsiteY1249"/>
                    </a:cxn>
                    <a:cxn ang="0">
                      <a:pos x="connsiteX1250" y="connsiteY1250"/>
                    </a:cxn>
                    <a:cxn ang="0">
                      <a:pos x="connsiteX1251" y="connsiteY1251"/>
                    </a:cxn>
                    <a:cxn ang="0">
                      <a:pos x="connsiteX1252" y="connsiteY1252"/>
                    </a:cxn>
                    <a:cxn ang="0">
                      <a:pos x="connsiteX1253" y="connsiteY1253"/>
                    </a:cxn>
                    <a:cxn ang="0">
                      <a:pos x="connsiteX1254" y="connsiteY1254"/>
                    </a:cxn>
                    <a:cxn ang="0">
                      <a:pos x="connsiteX1255" y="connsiteY1255"/>
                    </a:cxn>
                    <a:cxn ang="0">
                      <a:pos x="connsiteX1256" y="connsiteY1256"/>
                    </a:cxn>
                    <a:cxn ang="0">
                      <a:pos x="connsiteX1257" y="connsiteY1257"/>
                    </a:cxn>
                    <a:cxn ang="0">
                      <a:pos x="connsiteX1258" y="connsiteY1258"/>
                    </a:cxn>
                    <a:cxn ang="0">
                      <a:pos x="connsiteX1259" y="connsiteY1259"/>
                    </a:cxn>
                    <a:cxn ang="0">
                      <a:pos x="connsiteX1260" y="connsiteY1260"/>
                    </a:cxn>
                    <a:cxn ang="0">
                      <a:pos x="connsiteX1261" y="connsiteY1261"/>
                    </a:cxn>
                    <a:cxn ang="0">
                      <a:pos x="connsiteX1262" y="connsiteY1262"/>
                    </a:cxn>
                    <a:cxn ang="0">
                      <a:pos x="connsiteX1263" y="connsiteY1263"/>
                    </a:cxn>
                    <a:cxn ang="0">
                      <a:pos x="connsiteX1264" y="connsiteY1264"/>
                    </a:cxn>
                    <a:cxn ang="0">
                      <a:pos x="connsiteX1265" y="connsiteY1265"/>
                    </a:cxn>
                    <a:cxn ang="0">
                      <a:pos x="connsiteX1266" y="connsiteY1266"/>
                    </a:cxn>
                    <a:cxn ang="0">
                      <a:pos x="connsiteX1267" y="connsiteY1267"/>
                    </a:cxn>
                    <a:cxn ang="0">
                      <a:pos x="connsiteX1268" y="connsiteY1268"/>
                    </a:cxn>
                    <a:cxn ang="0">
                      <a:pos x="connsiteX1269" y="connsiteY1269"/>
                    </a:cxn>
                    <a:cxn ang="0">
                      <a:pos x="connsiteX1270" y="connsiteY1270"/>
                    </a:cxn>
                    <a:cxn ang="0">
                      <a:pos x="connsiteX1271" y="connsiteY1271"/>
                    </a:cxn>
                    <a:cxn ang="0">
                      <a:pos x="connsiteX1272" y="connsiteY1272"/>
                    </a:cxn>
                    <a:cxn ang="0">
                      <a:pos x="connsiteX1273" y="connsiteY1273"/>
                    </a:cxn>
                    <a:cxn ang="0">
                      <a:pos x="connsiteX1274" y="connsiteY1274"/>
                    </a:cxn>
                    <a:cxn ang="0">
                      <a:pos x="connsiteX1275" y="connsiteY1275"/>
                    </a:cxn>
                    <a:cxn ang="0">
                      <a:pos x="connsiteX1276" y="connsiteY1276"/>
                    </a:cxn>
                    <a:cxn ang="0">
                      <a:pos x="connsiteX1277" y="connsiteY1277"/>
                    </a:cxn>
                    <a:cxn ang="0">
                      <a:pos x="connsiteX1278" y="connsiteY1278"/>
                    </a:cxn>
                    <a:cxn ang="0">
                      <a:pos x="connsiteX1279" y="connsiteY1279"/>
                    </a:cxn>
                    <a:cxn ang="0">
                      <a:pos x="connsiteX1280" y="connsiteY1280"/>
                    </a:cxn>
                    <a:cxn ang="0">
                      <a:pos x="connsiteX1281" y="connsiteY1281"/>
                    </a:cxn>
                    <a:cxn ang="0">
                      <a:pos x="connsiteX1282" y="connsiteY1282"/>
                    </a:cxn>
                    <a:cxn ang="0">
                      <a:pos x="connsiteX1283" y="connsiteY1283"/>
                    </a:cxn>
                    <a:cxn ang="0">
                      <a:pos x="connsiteX1284" y="connsiteY1284"/>
                    </a:cxn>
                    <a:cxn ang="0">
                      <a:pos x="connsiteX1285" y="connsiteY1285"/>
                    </a:cxn>
                    <a:cxn ang="0">
                      <a:pos x="connsiteX1286" y="connsiteY1286"/>
                    </a:cxn>
                    <a:cxn ang="0">
                      <a:pos x="connsiteX1287" y="connsiteY1287"/>
                    </a:cxn>
                    <a:cxn ang="0">
                      <a:pos x="connsiteX1288" y="connsiteY1288"/>
                    </a:cxn>
                    <a:cxn ang="0">
                      <a:pos x="connsiteX1289" y="connsiteY1289"/>
                    </a:cxn>
                    <a:cxn ang="0">
                      <a:pos x="connsiteX1290" y="connsiteY1290"/>
                    </a:cxn>
                    <a:cxn ang="0">
                      <a:pos x="connsiteX1291" y="connsiteY1291"/>
                    </a:cxn>
                    <a:cxn ang="0">
                      <a:pos x="connsiteX1292" y="connsiteY1292"/>
                    </a:cxn>
                    <a:cxn ang="0">
                      <a:pos x="connsiteX1293" y="connsiteY1293"/>
                    </a:cxn>
                    <a:cxn ang="0">
                      <a:pos x="connsiteX1294" y="connsiteY1294"/>
                    </a:cxn>
                    <a:cxn ang="0">
                      <a:pos x="connsiteX1295" y="connsiteY1295"/>
                    </a:cxn>
                    <a:cxn ang="0">
                      <a:pos x="connsiteX1296" y="connsiteY1296"/>
                    </a:cxn>
                    <a:cxn ang="0">
                      <a:pos x="connsiteX1297" y="connsiteY1297"/>
                    </a:cxn>
                    <a:cxn ang="0">
                      <a:pos x="connsiteX1298" y="connsiteY1298"/>
                    </a:cxn>
                    <a:cxn ang="0">
                      <a:pos x="connsiteX1299" y="connsiteY1299"/>
                    </a:cxn>
                    <a:cxn ang="0">
                      <a:pos x="connsiteX1300" y="connsiteY1300"/>
                    </a:cxn>
                    <a:cxn ang="0">
                      <a:pos x="connsiteX1301" y="connsiteY1301"/>
                    </a:cxn>
                    <a:cxn ang="0">
                      <a:pos x="connsiteX1302" y="connsiteY1302"/>
                    </a:cxn>
                    <a:cxn ang="0">
                      <a:pos x="connsiteX1303" y="connsiteY1303"/>
                    </a:cxn>
                    <a:cxn ang="0">
                      <a:pos x="connsiteX1304" y="connsiteY1304"/>
                    </a:cxn>
                    <a:cxn ang="0">
                      <a:pos x="connsiteX1305" y="connsiteY1305"/>
                    </a:cxn>
                    <a:cxn ang="0">
                      <a:pos x="connsiteX1306" y="connsiteY1306"/>
                    </a:cxn>
                    <a:cxn ang="0">
                      <a:pos x="connsiteX1307" y="connsiteY1307"/>
                    </a:cxn>
                    <a:cxn ang="0">
                      <a:pos x="connsiteX1308" y="connsiteY1308"/>
                    </a:cxn>
                    <a:cxn ang="0">
                      <a:pos x="connsiteX1309" y="connsiteY1309"/>
                    </a:cxn>
                    <a:cxn ang="0">
                      <a:pos x="connsiteX1310" y="connsiteY1310"/>
                    </a:cxn>
                    <a:cxn ang="0">
                      <a:pos x="connsiteX1311" y="connsiteY1311"/>
                    </a:cxn>
                    <a:cxn ang="0">
                      <a:pos x="connsiteX1312" y="connsiteY1312"/>
                    </a:cxn>
                    <a:cxn ang="0">
                      <a:pos x="connsiteX1313" y="connsiteY1313"/>
                    </a:cxn>
                    <a:cxn ang="0">
                      <a:pos x="connsiteX1314" y="connsiteY1314"/>
                    </a:cxn>
                    <a:cxn ang="0">
                      <a:pos x="connsiteX1315" y="connsiteY1315"/>
                    </a:cxn>
                    <a:cxn ang="0">
                      <a:pos x="connsiteX1316" y="connsiteY1316"/>
                    </a:cxn>
                    <a:cxn ang="0">
                      <a:pos x="connsiteX1317" y="connsiteY1317"/>
                    </a:cxn>
                    <a:cxn ang="0">
                      <a:pos x="connsiteX1318" y="connsiteY1318"/>
                    </a:cxn>
                    <a:cxn ang="0">
                      <a:pos x="connsiteX1319" y="connsiteY1319"/>
                    </a:cxn>
                    <a:cxn ang="0">
                      <a:pos x="connsiteX1320" y="connsiteY1320"/>
                    </a:cxn>
                    <a:cxn ang="0">
                      <a:pos x="connsiteX1321" y="connsiteY1321"/>
                    </a:cxn>
                    <a:cxn ang="0">
                      <a:pos x="connsiteX1322" y="connsiteY1322"/>
                    </a:cxn>
                    <a:cxn ang="0">
                      <a:pos x="connsiteX1323" y="connsiteY1323"/>
                    </a:cxn>
                    <a:cxn ang="0">
                      <a:pos x="connsiteX1324" y="connsiteY1324"/>
                    </a:cxn>
                    <a:cxn ang="0">
                      <a:pos x="connsiteX1325" y="connsiteY1325"/>
                    </a:cxn>
                    <a:cxn ang="0">
                      <a:pos x="connsiteX1326" y="connsiteY1326"/>
                    </a:cxn>
                    <a:cxn ang="0">
                      <a:pos x="connsiteX1327" y="connsiteY1327"/>
                    </a:cxn>
                    <a:cxn ang="0">
                      <a:pos x="connsiteX1328" y="connsiteY1328"/>
                    </a:cxn>
                    <a:cxn ang="0">
                      <a:pos x="connsiteX1329" y="connsiteY1329"/>
                    </a:cxn>
                    <a:cxn ang="0">
                      <a:pos x="connsiteX1330" y="connsiteY1330"/>
                    </a:cxn>
                    <a:cxn ang="0">
                      <a:pos x="connsiteX1331" y="connsiteY1331"/>
                    </a:cxn>
                    <a:cxn ang="0">
                      <a:pos x="connsiteX1332" y="connsiteY1332"/>
                    </a:cxn>
                    <a:cxn ang="0">
                      <a:pos x="connsiteX1333" y="connsiteY1333"/>
                    </a:cxn>
                    <a:cxn ang="0">
                      <a:pos x="connsiteX1334" y="connsiteY1334"/>
                    </a:cxn>
                    <a:cxn ang="0">
                      <a:pos x="connsiteX1335" y="connsiteY1335"/>
                    </a:cxn>
                    <a:cxn ang="0">
                      <a:pos x="connsiteX1336" y="connsiteY1336"/>
                    </a:cxn>
                    <a:cxn ang="0">
                      <a:pos x="connsiteX1337" y="connsiteY1337"/>
                    </a:cxn>
                    <a:cxn ang="0">
                      <a:pos x="connsiteX1338" y="connsiteY1338"/>
                    </a:cxn>
                    <a:cxn ang="0">
                      <a:pos x="connsiteX1339" y="connsiteY1339"/>
                    </a:cxn>
                    <a:cxn ang="0">
                      <a:pos x="connsiteX1340" y="connsiteY1340"/>
                    </a:cxn>
                    <a:cxn ang="0">
                      <a:pos x="connsiteX1341" y="connsiteY1341"/>
                    </a:cxn>
                    <a:cxn ang="0">
                      <a:pos x="connsiteX1342" y="connsiteY1342"/>
                    </a:cxn>
                    <a:cxn ang="0">
                      <a:pos x="connsiteX1343" y="connsiteY1343"/>
                    </a:cxn>
                    <a:cxn ang="0">
                      <a:pos x="connsiteX1344" y="connsiteY1344"/>
                    </a:cxn>
                    <a:cxn ang="0">
                      <a:pos x="connsiteX1345" y="connsiteY1345"/>
                    </a:cxn>
                    <a:cxn ang="0">
                      <a:pos x="connsiteX1346" y="connsiteY1346"/>
                    </a:cxn>
                    <a:cxn ang="0">
                      <a:pos x="connsiteX1347" y="connsiteY1347"/>
                    </a:cxn>
                    <a:cxn ang="0">
                      <a:pos x="connsiteX1348" y="connsiteY1348"/>
                    </a:cxn>
                    <a:cxn ang="0">
                      <a:pos x="connsiteX1349" y="connsiteY1349"/>
                    </a:cxn>
                    <a:cxn ang="0">
                      <a:pos x="connsiteX1350" y="connsiteY1350"/>
                    </a:cxn>
                    <a:cxn ang="0">
                      <a:pos x="connsiteX1351" y="connsiteY1351"/>
                    </a:cxn>
                    <a:cxn ang="0">
                      <a:pos x="connsiteX1352" y="connsiteY1352"/>
                    </a:cxn>
                    <a:cxn ang="0">
                      <a:pos x="connsiteX1353" y="connsiteY1353"/>
                    </a:cxn>
                    <a:cxn ang="0">
                      <a:pos x="connsiteX1354" y="connsiteY1354"/>
                    </a:cxn>
                    <a:cxn ang="0">
                      <a:pos x="connsiteX1355" y="connsiteY1355"/>
                    </a:cxn>
                    <a:cxn ang="0">
                      <a:pos x="connsiteX1356" y="connsiteY1356"/>
                    </a:cxn>
                    <a:cxn ang="0">
                      <a:pos x="connsiteX1357" y="connsiteY1357"/>
                    </a:cxn>
                    <a:cxn ang="0">
                      <a:pos x="connsiteX1358" y="connsiteY1358"/>
                    </a:cxn>
                    <a:cxn ang="0">
                      <a:pos x="connsiteX1359" y="connsiteY1359"/>
                    </a:cxn>
                    <a:cxn ang="0">
                      <a:pos x="connsiteX1360" y="connsiteY1360"/>
                    </a:cxn>
                    <a:cxn ang="0">
                      <a:pos x="connsiteX1361" y="connsiteY1361"/>
                    </a:cxn>
                    <a:cxn ang="0">
                      <a:pos x="connsiteX1362" y="connsiteY1362"/>
                    </a:cxn>
                    <a:cxn ang="0">
                      <a:pos x="connsiteX1363" y="connsiteY1363"/>
                    </a:cxn>
                    <a:cxn ang="0">
                      <a:pos x="connsiteX1364" y="connsiteY1364"/>
                    </a:cxn>
                    <a:cxn ang="0">
                      <a:pos x="connsiteX1365" y="connsiteY1365"/>
                    </a:cxn>
                    <a:cxn ang="0">
                      <a:pos x="connsiteX1366" y="connsiteY1366"/>
                    </a:cxn>
                    <a:cxn ang="0">
                      <a:pos x="connsiteX1367" y="connsiteY1367"/>
                    </a:cxn>
                    <a:cxn ang="0">
                      <a:pos x="connsiteX1368" y="connsiteY1368"/>
                    </a:cxn>
                    <a:cxn ang="0">
                      <a:pos x="connsiteX1369" y="connsiteY1369"/>
                    </a:cxn>
                    <a:cxn ang="0">
                      <a:pos x="connsiteX1370" y="connsiteY1370"/>
                    </a:cxn>
                    <a:cxn ang="0">
                      <a:pos x="connsiteX1371" y="connsiteY1371"/>
                    </a:cxn>
                    <a:cxn ang="0">
                      <a:pos x="connsiteX1372" y="connsiteY1372"/>
                    </a:cxn>
                    <a:cxn ang="0">
                      <a:pos x="connsiteX1373" y="connsiteY1373"/>
                    </a:cxn>
                    <a:cxn ang="0">
                      <a:pos x="connsiteX1374" y="connsiteY1374"/>
                    </a:cxn>
                    <a:cxn ang="0">
                      <a:pos x="connsiteX1375" y="connsiteY1375"/>
                    </a:cxn>
                    <a:cxn ang="0">
                      <a:pos x="connsiteX1376" y="connsiteY1376"/>
                    </a:cxn>
                    <a:cxn ang="0">
                      <a:pos x="connsiteX1377" y="connsiteY1377"/>
                    </a:cxn>
                    <a:cxn ang="0">
                      <a:pos x="connsiteX1378" y="connsiteY1378"/>
                    </a:cxn>
                    <a:cxn ang="0">
                      <a:pos x="connsiteX1379" y="connsiteY1379"/>
                    </a:cxn>
                    <a:cxn ang="0">
                      <a:pos x="connsiteX1380" y="connsiteY1380"/>
                    </a:cxn>
                    <a:cxn ang="0">
                      <a:pos x="connsiteX1381" y="connsiteY1381"/>
                    </a:cxn>
                    <a:cxn ang="0">
                      <a:pos x="connsiteX1382" y="connsiteY1382"/>
                    </a:cxn>
                    <a:cxn ang="0">
                      <a:pos x="connsiteX1383" y="connsiteY1383"/>
                    </a:cxn>
                    <a:cxn ang="0">
                      <a:pos x="connsiteX1384" y="connsiteY1384"/>
                    </a:cxn>
                    <a:cxn ang="0">
                      <a:pos x="connsiteX1385" y="connsiteY1385"/>
                    </a:cxn>
                    <a:cxn ang="0">
                      <a:pos x="connsiteX1386" y="connsiteY1386"/>
                    </a:cxn>
                    <a:cxn ang="0">
                      <a:pos x="connsiteX1387" y="connsiteY1387"/>
                    </a:cxn>
                    <a:cxn ang="0">
                      <a:pos x="connsiteX1388" y="connsiteY1388"/>
                    </a:cxn>
                    <a:cxn ang="0">
                      <a:pos x="connsiteX1389" y="connsiteY1389"/>
                    </a:cxn>
                    <a:cxn ang="0">
                      <a:pos x="connsiteX1390" y="connsiteY1390"/>
                    </a:cxn>
                    <a:cxn ang="0">
                      <a:pos x="connsiteX1391" y="connsiteY1391"/>
                    </a:cxn>
                    <a:cxn ang="0">
                      <a:pos x="connsiteX1392" y="connsiteY1392"/>
                    </a:cxn>
                    <a:cxn ang="0">
                      <a:pos x="connsiteX1393" y="connsiteY1393"/>
                    </a:cxn>
                    <a:cxn ang="0">
                      <a:pos x="connsiteX1394" y="connsiteY1394"/>
                    </a:cxn>
                    <a:cxn ang="0">
                      <a:pos x="connsiteX1395" y="connsiteY1395"/>
                    </a:cxn>
                    <a:cxn ang="0">
                      <a:pos x="connsiteX1396" y="connsiteY1396"/>
                    </a:cxn>
                    <a:cxn ang="0">
                      <a:pos x="connsiteX1397" y="connsiteY1397"/>
                    </a:cxn>
                    <a:cxn ang="0">
                      <a:pos x="connsiteX1398" y="connsiteY1398"/>
                    </a:cxn>
                    <a:cxn ang="0">
                      <a:pos x="connsiteX1399" y="connsiteY1399"/>
                    </a:cxn>
                    <a:cxn ang="0">
                      <a:pos x="connsiteX1400" y="connsiteY1400"/>
                    </a:cxn>
                    <a:cxn ang="0">
                      <a:pos x="connsiteX1401" y="connsiteY1401"/>
                    </a:cxn>
                    <a:cxn ang="0">
                      <a:pos x="connsiteX1402" y="connsiteY1402"/>
                    </a:cxn>
                    <a:cxn ang="0">
                      <a:pos x="connsiteX1403" y="connsiteY1403"/>
                    </a:cxn>
                    <a:cxn ang="0">
                      <a:pos x="connsiteX1404" y="connsiteY1404"/>
                    </a:cxn>
                    <a:cxn ang="0">
                      <a:pos x="connsiteX1405" y="connsiteY1405"/>
                    </a:cxn>
                    <a:cxn ang="0">
                      <a:pos x="connsiteX1406" y="connsiteY1406"/>
                    </a:cxn>
                    <a:cxn ang="0">
                      <a:pos x="connsiteX1407" y="connsiteY1407"/>
                    </a:cxn>
                    <a:cxn ang="0">
                      <a:pos x="connsiteX1408" y="connsiteY1408"/>
                    </a:cxn>
                    <a:cxn ang="0">
                      <a:pos x="connsiteX1409" y="connsiteY1409"/>
                    </a:cxn>
                    <a:cxn ang="0">
                      <a:pos x="connsiteX1410" y="connsiteY1410"/>
                    </a:cxn>
                    <a:cxn ang="0">
                      <a:pos x="connsiteX1411" y="connsiteY1411"/>
                    </a:cxn>
                    <a:cxn ang="0">
                      <a:pos x="connsiteX1412" y="connsiteY1412"/>
                    </a:cxn>
                    <a:cxn ang="0">
                      <a:pos x="connsiteX1413" y="connsiteY1413"/>
                    </a:cxn>
                    <a:cxn ang="0">
                      <a:pos x="connsiteX1414" y="connsiteY1414"/>
                    </a:cxn>
                    <a:cxn ang="0">
                      <a:pos x="connsiteX1415" y="connsiteY1415"/>
                    </a:cxn>
                    <a:cxn ang="0">
                      <a:pos x="connsiteX1416" y="connsiteY1416"/>
                    </a:cxn>
                    <a:cxn ang="0">
                      <a:pos x="connsiteX1417" y="connsiteY1417"/>
                    </a:cxn>
                    <a:cxn ang="0">
                      <a:pos x="connsiteX1418" y="connsiteY1418"/>
                    </a:cxn>
                    <a:cxn ang="0">
                      <a:pos x="connsiteX1419" y="connsiteY1419"/>
                    </a:cxn>
                    <a:cxn ang="0">
                      <a:pos x="connsiteX1420" y="connsiteY1420"/>
                    </a:cxn>
                    <a:cxn ang="0">
                      <a:pos x="connsiteX1421" y="connsiteY1421"/>
                    </a:cxn>
                    <a:cxn ang="0">
                      <a:pos x="connsiteX1422" y="connsiteY1422"/>
                    </a:cxn>
                    <a:cxn ang="0">
                      <a:pos x="connsiteX1423" y="connsiteY1423"/>
                    </a:cxn>
                    <a:cxn ang="0">
                      <a:pos x="connsiteX1424" y="connsiteY1424"/>
                    </a:cxn>
                    <a:cxn ang="0">
                      <a:pos x="connsiteX1425" y="connsiteY1425"/>
                    </a:cxn>
                    <a:cxn ang="0">
                      <a:pos x="connsiteX1426" y="connsiteY1426"/>
                    </a:cxn>
                    <a:cxn ang="0">
                      <a:pos x="connsiteX1427" y="connsiteY1427"/>
                    </a:cxn>
                    <a:cxn ang="0">
                      <a:pos x="connsiteX1428" y="connsiteY1428"/>
                    </a:cxn>
                    <a:cxn ang="0">
                      <a:pos x="connsiteX1429" y="connsiteY1429"/>
                    </a:cxn>
                    <a:cxn ang="0">
                      <a:pos x="connsiteX1430" y="connsiteY1430"/>
                    </a:cxn>
                    <a:cxn ang="0">
                      <a:pos x="connsiteX1431" y="connsiteY1431"/>
                    </a:cxn>
                    <a:cxn ang="0">
                      <a:pos x="connsiteX1432" y="connsiteY1432"/>
                    </a:cxn>
                    <a:cxn ang="0">
                      <a:pos x="connsiteX1433" y="connsiteY1433"/>
                    </a:cxn>
                    <a:cxn ang="0">
                      <a:pos x="connsiteX1434" y="connsiteY1434"/>
                    </a:cxn>
                    <a:cxn ang="0">
                      <a:pos x="connsiteX1435" y="connsiteY1435"/>
                    </a:cxn>
                    <a:cxn ang="0">
                      <a:pos x="connsiteX1436" y="connsiteY1436"/>
                    </a:cxn>
                    <a:cxn ang="0">
                      <a:pos x="connsiteX1437" y="connsiteY1437"/>
                    </a:cxn>
                    <a:cxn ang="0">
                      <a:pos x="connsiteX1438" y="connsiteY1438"/>
                    </a:cxn>
                    <a:cxn ang="0">
                      <a:pos x="connsiteX1439" y="connsiteY1439"/>
                    </a:cxn>
                    <a:cxn ang="0">
                      <a:pos x="connsiteX1440" y="connsiteY1440"/>
                    </a:cxn>
                    <a:cxn ang="0">
                      <a:pos x="connsiteX1441" y="connsiteY1441"/>
                    </a:cxn>
                    <a:cxn ang="0">
                      <a:pos x="connsiteX1442" y="connsiteY1442"/>
                    </a:cxn>
                    <a:cxn ang="0">
                      <a:pos x="connsiteX1443" y="connsiteY1443"/>
                    </a:cxn>
                    <a:cxn ang="0">
                      <a:pos x="connsiteX1444" y="connsiteY1444"/>
                    </a:cxn>
                    <a:cxn ang="0">
                      <a:pos x="connsiteX1445" y="connsiteY1445"/>
                    </a:cxn>
                    <a:cxn ang="0">
                      <a:pos x="connsiteX1446" y="connsiteY1446"/>
                    </a:cxn>
                    <a:cxn ang="0">
                      <a:pos x="connsiteX1447" y="connsiteY1447"/>
                    </a:cxn>
                    <a:cxn ang="0">
                      <a:pos x="connsiteX1448" y="connsiteY1448"/>
                    </a:cxn>
                    <a:cxn ang="0">
                      <a:pos x="connsiteX1449" y="connsiteY1449"/>
                    </a:cxn>
                    <a:cxn ang="0">
                      <a:pos x="connsiteX1450" y="connsiteY1450"/>
                    </a:cxn>
                    <a:cxn ang="0">
                      <a:pos x="connsiteX1451" y="connsiteY1451"/>
                    </a:cxn>
                    <a:cxn ang="0">
                      <a:pos x="connsiteX1452" y="connsiteY1452"/>
                    </a:cxn>
                    <a:cxn ang="0">
                      <a:pos x="connsiteX1453" y="connsiteY1453"/>
                    </a:cxn>
                    <a:cxn ang="0">
                      <a:pos x="connsiteX1454" y="connsiteY1454"/>
                    </a:cxn>
                    <a:cxn ang="0">
                      <a:pos x="connsiteX1455" y="connsiteY1455"/>
                    </a:cxn>
                    <a:cxn ang="0">
                      <a:pos x="connsiteX1456" y="connsiteY1456"/>
                    </a:cxn>
                    <a:cxn ang="0">
                      <a:pos x="connsiteX1457" y="connsiteY1457"/>
                    </a:cxn>
                    <a:cxn ang="0">
                      <a:pos x="connsiteX1458" y="connsiteY1458"/>
                    </a:cxn>
                    <a:cxn ang="0">
                      <a:pos x="connsiteX1459" y="connsiteY1459"/>
                    </a:cxn>
                    <a:cxn ang="0">
                      <a:pos x="connsiteX1460" y="connsiteY1460"/>
                    </a:cxn>
                    <a:cxn ang="0">
                      <a:pos x="connsiteX1461" y="connsiteY1461"/>
                    </a:cxn>
                    <a:cxn ang="0">
                      <a:pos x="connsiteX1462" y="connsiteY1462"/>
                    </a:cxn>
                    <a:cxn ang="0">
                      <a:pos x="connsiteX1463" y="connsiteY1463"/>
                    </a:cxn>
                    <a:cxn ang="0">
                      <a:pos x="connsiteX1464" y="connsiteY1464"/>
                    </a:cxn>
                    <a:cxn ang="0">
                      <a:pos x="connsiteX1465" y="connsiteY1465"/>
                    </a:cxn>
                    <a:cxn ang="0">
                      <a:pos x="connsiteX1466" y="connsiteY1466"/>
                    </a:cxn>
                    <a:cxn ang="0">
                      <a:pos x="connsiteX1467" y="connsiteY1467"/>
                    </a:cxn>
                    <a:cxn ang="0">
                      <a:pos x="connsiteX1468" y="connsiteY1468"/>
                    </a:cxn>
                    <a:cxn ang="0">
                      <a:pos x="connsiteX1469" y="connsiteY1469"/>
                    </a:cxn>
                    <a:cxn ang="0">
                      <a:pos x="connsiteX1470" y="connsiteY1470"/>
                    </a:cxn>
                    <a:cxn ang="0">
                      <a:pos x="connsiteX1471" y="connsiteY1471"/>
                    </a:cxn>
                    <a:cxn ang="0">
                      <a:pos x="connsiteX1472" y="connsiteY1472"/>
                    </a:cxn>
                    <a:cxn ang="0">
                      <a:pos x="connsiteX1473" y="connsiteY1473"/>
                    </a:cxn>
                    <a:cxn ang="0">
                      <a:pos x="connsiteX1474" y="connsiteY1474"/>
                    </a:cxn>
                    <a:cxn ang="0">
                      <a:pos x="connsiteX1475" y="connsiteY1475"/>
                    </a:cxn>
                    <a:cxn ang="0">
                      <a:pos x="connsiteX1476" y="connsiteY1476"/>
                    </a:cxn>
                    <a:cxn ang="0">
                      <a:pos x="connsiteX1477" y="connsiteY1477"/>
                    </a:cxn>
                    <a:cxn ang="0">
                      <a:pos x="connsiteX1478" y="connsiteY1478"/>
                    </a:cxn>
                    <a:cxn ang="0">
                      <a:pos x="connsiteX1479" y="connsiteY1479"/>
                    </a:cxn>
                    <a:cxn ang="0">
                      <a:pos x="connsiteX1480" y="connsiteY1480"/>
                    </a:cxn>
                    <a:cxn ang="0">
                      <a:pos x="connsiteX1481" y="connsiteY1481"/>
                    </a:cxn>
                    <a:cxn ang="0">
                      <a:pos x="connsiteX1482" y="connsiteY1482"/>
                    </a:cxn>
                    <a:cxn ang="0">
                      <a:pos x="connsiteX1483" y="connsiteY1483"/>
                    </a:cxn>
                    <a:cxn ang="0">
                      <a:pos x="connsiteX1484" y="connsiteY1484"/>
                    </a:cxn>
                    <a:cxn ang="0">
                      <a:pos x="connsiteX1485" y="connsiteY1485"/>
                    </a:cxn>
                    <a:cxn ang="0">
                      <a:pos x="connsiteX1486" y="connsiteY1486"/>
                    </a:cxn>
                    <a:cxn ang="0">
                      <a:pos x="connsiteX1487" y="connsiteY1487"/>
                    </a:cxn>
                    <a:cxn ang="0">
                      <a:pos x="connsiteX1488" y="connsiteY1488"/>
                    </a:cxn>
                    <a:cxn ang="0">
                      <a:pos x="connsiteX1489" y="connsiteY1489"/>
                    </a:cxn>
                    <a:cxn ang="0">
                      <a:pos x="connsiteX1490" y="connsiteY1490"/>
                    </a:cxn>
                    <a:cxn ang="0">
                      <a:pos x="connsiteX1491" y="connsiteY1491"/>
                    </a:cxn>
                    <a:cxn ang="0">
                      <a:pos x="connsiteX1492" y="connsiteY1492"/>
                    </a:cxn>
                    <a:cxn ang="0">
                      <a:pos x="connsiteX1493" y="connsiteY1493"/>
                    </a:cxn>
                    <a:cxn ang="0">
                      <a:pos x="connsiteX1494" y="connsiteY1494"/>
                    </a:cxn>
                    <a:cxn ang="0">
                      <a:pos x="connsiteX1495" y="connsiteY1495"/>
                    </a:cxn>
                    <a:cxn ang="0">
                      <a:pos x="connsiteX1496" y="connsiteY1496"/>
                    </a:cxn>
                    <a:cxn ang="0">
                      <a:pos x="connsiteX1497" y="connsiteY1497"/>
                    </a:cxn>
                    <a:cxn ang="0">
                      <a:pos x="connsiteX1498" y="connsiteY1498"/>
                    </a:cxn>
                    <a:cxn ang="0">
                      <a:pos x="connsiteX1499" y="connsiteY1499"/>
                    </a:cxn>
                    <a:cxn ang="0">
                      <a:pos x="connsiteX1500" y="connsiteY1500"/>
                    </a:cxn>
                    <a:cxn ang="0">
                      <a:pos x="connsiteX1501" y="connsiteY1501"/>
                    </a:cxn>
                    <a:cxn ang="0">
                      <a:pos x="connsiteX1502" y="connsiteY1502"/>
                    </a:cxn>
                    <a:cxn ang="0">
                      <a:pos x="connsiteX1503" y="connsiteY1503"/>
                    </a:cxn>
                    <a:cxn ang="0">
                      <a:pos x="connsiteX1504" y="connsiteY1504"/>
                    </a:cxn>
                    <a:cxn ang="0">
                      <a:pos x="connsiteX1505" y="connsiteY1505"/>
                    </a:cxn>
                    <a:cxn ang="0">
                      <a:pos x="connsiteX1506" y="connsiteY1506"/>
                    </a:cxn>
                    <a:cxn ang="0">
                      <a:pos x="connsiteX1507" y="connsiteY1507"/>
                    </a:cxn>
                    <a:cxn ang="0">
                      <a:pos x="connsiteX1508" y="connsiteY1508"/>
                    </a:cxn>
                    <a:cxn ang="0">
                      <a:pos x="connsiteX1509" y="connsiteY1509"/>
                    </a:cxn>
                    <a:cxn ang="0">
                      <a:pos x="connsiteX1510" y="connsiteY1510"/>
                    </a:cxn>
                    <a:cxn ang="0">
                      <a:pos x="connsiteX1511" y="connsiteY1511"/>
                    </a:cxn>
                    <a:cxn ang="0">
                      <a:pos x="connsiteX1512" y="connsiteY1512"/>
                    </a:cxn>
                    <a:cxn ang="0">
                      <a:pos x="connsiteX1513" y="connsiteY1513"/>
                    </a:cxn>
                    <a:cxn ang="0">
                      <a:pos x="connsiteX1514" y="connsiteY1514"/>
                    </a:cxn>
                    <a:cxn ang="0">
                      <a:pos x="connsiteX1515" y="connsiteY1515"/>
                    </a:cxn>
                    <a:cxn ang="0">
                      <a:pos x="connsiteX1516" y="connsiteY1516"/>
                    </a:cxn>
                    <a:cxn ang="0">
                      <a:pos x="connsiteX1517" y="connsiteY1517"/>
                    </a:cxn>
                    <a:cxn ang="0">
                      <a:pos x="connsiteX1518" y="connsiteY1518"/>
                    </a:cxn>
                    <a:cxn ang="0">
                      <a:pos x="connsiteX1519" y="connsiteY1519"/>
                    </a:cxn>
                    <a:cxn ang="0">
                      <a:pos x="connsiteX1520" y="connsiteY1520"/>
                    </a:cxn>
                    <a:cxn ang="0">
                      <a:pos x="connsiteX1521" y="connsiteY1521"/>
                    </a:cxn>
                    <a:cxn ang="0">
                      <a:pos x="connsiteX1522" y="connsiteY1522"/>
                    </a:cxn>
                    <a:cxn ang="0">
                      <a:pos x="connsiteX1523" y="connsiteY1523"/>
                    </a:cxn>
                    <a:cxn ang="0">
                      <a:pos x="connsiteX1524" y="connsiteY1524"/>
                    </a:cxn>
                    <a:cxn ang="0">
                      <a:pos x="connsiteX1525" y="connsiteY1525"/>
                    </a:cxn>
                    <a:cxn ang="0">
                      <a:pos x="connsiteX1526" y="connsiteY1526"/>
                    </a:cxn>
                    <a:cxn ang="0">
                      <a:pos x="connsiteX1527" y="connsiteY1527"/>
                    </a:cxn>
                    <a:cxn ang="0">
                      <a:pos x="connsiteX1528" y="connsiteY1528"/>
                    </a:cxn>
                    <a:cxn ang="0">
                      <a:pos x="connsiteX1529" y="connsiteY1529"/>
                    </a:cxn>
                    <a:cxn ang="0">
                      <a:pos x="connsiteX1530" y="connsiteY1530"/>
                    </a:cxn>
                    <a:cxn ang="0">
                      <a:pos x="connsiteX1531" y="connsiteY1531"/>
                    </a:cxn>
                    <a:cxn ang="0">
                      <a:pos x="connsiteX1532" y="connsiteY1532"/>
                    </a:cxn>
                    <a:cxn ang="0">
                      <a:pos x="connsiteX1533" y="connsiteY1533"/>
                    </a:cxn>
                    <a:cxn ang="0">
                      <a:pos x="connsiteX1534" y="connsiteY1534"/>
                    </a:cxn>
                    <a:cxn ang="0">
                      <a:pos x="connsiteX1535" y="connsiteY1535"/>
                    </a:cxn>
                    <a:cxn ang="0">
                      <a:pos x="connsiteX1536" y="connsiteY1536"/>
                    </a:cxn>
                    <a:cxn ang="0">
                      <a:pos x="connsiteX1537" y="connsiteY1537"/>
                    </a:cxn>
                    <a:cxn ang="0">
                      <a:pos x="connsiteX1538" y="connsiteY1538"/>
                    </a:cxn>
                    <a:cxn ang="0">
                      <a:pos x="connsiteX1539" y="connsiteY1539"/>
                    </a:cxn>
                    <a:cxn ang="0">
                      <a:pos x="connsiteX1540" y="connsiteY1540"/>
                    </a:cxn>
                    <a:cxn ang="0">
                      <a:pos x="connsiteX1541" y="connsiteY1541"/>
                    </a:cxn>
                    <a:cxn ang="0">
                      <a:pos x="connsiteX1542" y="connsiteY1542"/>
                    </a:cxn>
                    <a:cxn ang="0">
                      <a:pos x="connsiteX1543" y="connsiteY1543"/>
                    </a:cxn>
                    <a:cxn ang="0">
                      <a:pos x="connsiteX1544" y="connsiteY1544"/>
                    </a:cxn>
                    <a:cxn ang="0">
                      <a:pos x="connsiteX1545" y="connsiteY1545"/>
                    </a:cxn>
                    <a:cxn ang="0">
                      <a:pos x="connsiteX1546" y="connsiteY1546"/>
                    </a:cxn>
                    <a:cxn ang="0">
                      <a:pos x="connsiteX1547" y="connsiteY1547"/>
                    </a:cxn>
                    <a:cxn ang="0">
                      <a:pos x="connsiteX1548" y="connsiteY1548"/>
                    </a:cxn>
                    <a:cxn ang="0">
                      <a:pos x="connsiteX1549" y="connsiteY1549"/>
                    </a:cxn>
                    <a:cxn ang="0">
                      <a:pos x="connsiteX1550" y="connsiteY1550"/>
                    </a:cxn>
                    <a:cxn ang="0">
                      <a:pos x="connsiteX1551" y="connsiteY1551"/>
                    </a:cxn>
                    <a:cxn ang="0">
                      <a:pos x="connsiteX1552" y="connsiteY1552"/>
                    </a:cxn>
                    <a:cxn ang="0">
                      <a:pos x="connsiteX1553" y="connsiteY1553"/>
                    </a:cxn>
                    <a:cxn ang="0">
                      <a:pos x="connsiteX1554" y="connsiteY1554"/>
                    </a:cxn>
                    <a:cxn ang="0">
                      <a:pos x="connsiteX1555" y="connsiteY1555"/>
                    </a:cxn>
                    <a:cxn ang="0">
                      <a:pos x="connsiteX1556" y="connsiteY1556"/>
                    </a:cxn>
                    <a:cxn ang="0">
                      <a:pos x="connsiteX1557" y="connsiteY1557"/>
                    </a:cxn>
                    <a:cxn ang="0">
                      <a:pos x="connsiteX1558" y="connsiteY1558"/>
                    </a:cxn>
                    <a:cxn ang="0">
                      <a:pos x="connsiteX1559" y="connsiteY1559"/>
                    </a:cxn>
                    <a:cxn ang="0">
                      <a:pos x="connsiteX1560" y="connsiteY1560"/>
                    </a:cxn>
                    <a:cxn ang="0">
                      <a:pos x="connsiteX1561" y="connsiteY1561"/>
                    </a:cxn>
                    <a:cxn ang="0">
                      <a:pos x="connsiteX1562" y="connsiteY1562"/>
                    </a:cxn>
                    <a:cxn ang="0">
                      <a:pos x="connsiteX1563" y="connsiteY1563"/>
                    </a:cxn>
                    <a:cxn ang="0">
                      <a:pos x="connsiteX1564" y="connsiteY1564"/>
                    </a:cxn>
                    <a:cxn ang="0">
                      <a:pos x="connsiteX1565" y="connsiteY1565"/>
                    </a:cxn>
                    <a:cxn ang="0">
                      <a:pos x="connsiteX1566" y="connsiteY1566"/>
                    </a:cxn>
                    <a:cxn ang="0">
                      <a:pos x="connsiteX1567" y="connsiteY1567"/>
                    </a:cxn>
                    <a:cxn ang="0">
                      <a:pos x="connsiteX1568" y="connsiteY1568"/>
                    </a:cxn>
                    <a:cxn ang="0">
                      <a:pos x="connsiteX1569" y="connsiteY1569"/>
                    </a:cxn>
                    <a:cxn ang="0">
                      <a:pos x="connsiteX1570" y="connsiteY1570"/>
                    </a:cxn>
                    <a:cxn ang="0">
                      <a:pos x="connsiteX1571" y="connsiteY1571"/>
                    </a:cxn>
                    <a:cxn ang="0">
                      <a:pos x="connsiteX1572" y="connsiteY1572"/>
                    </a:cxn>
                    <a:cxn ang="0">
                      <a:pos x="connsiteX1573" y="connsiteY1573"/>
                    </a:cxn>
                    <a:cxn ang="0">
                      <a:pos x="connsiteX1574" y="connsiteY1574"/>
                    </a:cxn>
                    <a:cxn ang="0">
                      <a:pos x="connsiteX1575" y="connsiteY1575"/>
                    </a:cxn>
                    <a:cxn ang="0">
                      <a:pos x="connsiteX1576" y="connsiteY1576"/>
                    </a:cxn>
                    <a:cxn ang="0">
                      <a:pos x="connsiteX1577" y="connsiteY1577"/>
                    </a:cxn>
                    <a:cxn ang="0">
                      <a:pos x="connsiteX1578" y="connsiteY1578"/>
                    </a:cxn>
                    <a:cxn ang="0">
                      <a:pos x="connsiteX1579" y="connsiteY1579"/>
                    </a:cxn>
                    <a:cxn ang="0">
                      <a:pos x="connsiteX1580" y="connsiteY1580"/>
                    </a:cxn>
                    <a:cxn ang="0">
                      <a:pos x="connsiteX1581" y="connsiteY1581"/>
                    </a:cxn>
                    <a:cxn ang="0">
                      <a:pos x="connsiteX1582" y="connsiteY1582"/>
                    </a:cxn>
                    <a:cxn ang="0">
                      <a:pos x="connsiteX1583" y="connsiteY1583"/>
                    </a:cxn>
                    <a:cxn ang="0">
                      <a:pos x="connsiteX1584" y="connsiteY1584"/>
                    </a:cxn>
                    <a:cxn ang="0">
                      <a:pos x="connsiteX1585" y="connsiteY1585"/>
                    </a:cxn>
                    <a:cxn ang="0">
                      <a:pos x="connsiteX1586" y="connsiteY1586"/>
                    </a:cxn>
                    <a:cxn ang="0">
                      <a:pos x="connsiteX1587" y="connsiteY1587"/>
                    </a:cxn>
                    <a:cxn ang="0">
                      <a:pos x="connsiteX1588" y="connsiteY1588"/>
                    </a:cxn>
                    <a:cxn ang="0">
                      <a:pos x="connsiteX1589" y="connsiteY1589"/>
                    </a:cxn>
                    <a:cxn ang="0">
                      <a:pos x="connsiteX1590" y="connsiteY1590"/>
                    </a:cxn>
                    <a:cxn ang="0">
                      <a:pos x="connsiteX1591" y="connsiteY1591"/>
                    </a:cxn>
                    <a:cxn ang="0">
                      <a:pos x="connsiteX1592" y="connsiteY1592"/>
                    </a:cxn>
                    <a:cxn ang="0">
                      <a:pos x="connsiteX1593" y="connsiteY1593"/>
                    </a:cxn>
                    <a:cxn ang="0">
                      <a:pos x="connsiteX1594" y="connsiteY1594"/>
                    </a:cxn>
                    <a:cxn ang="0">
                      <a:pos x="connsiteX1595" y="connsiteY1595"/>
                    </a:cxn>
                    <a:cxn ang="0">
                      <a:pos x="connsiteX1596" y="connsiteY1596"/>
                    </a:cxn>
                    <a:cxn ang="0">
                      <a:pos x="connsiteX1597" y="connsiteY1597"/>
                    </a:cxn>
                    <a:cxn ang="0">
                      <a:pos x="connsiteX1598" y="connsiteY1598"/>
                    </a:cxn>
                    <a:cxn ang="0">
                      <a:pos x="connsiteX1599" y="connsiteY1599"/>
                    </a:cxn>
                    <a:cxn ang="0">
                      <a:pos x="connsiteX1600" y="connsiteY1600"/>
                    </a:cxn>
                    <a:cxn ang="0">
                      <a:pos x="connsiteX1601" y="connsiteY1601"/>
                    </a:cxn>
                    <a:cxn ang="0">
                      <a:pos x="connsiteX1602" y="connsiteY1602"/>
                    </a:cxn>
                    <a:cxn ang="0">
                      <a:pos x="connsiteX1603" y="connsiteY1603"/>
                    </a:cxn>
                    <a:cxn ang="0">
                      <a:pos x="connsiteX1604" y="connsiteY1604"/>
                    </a:cxn>
                    <a:cxn ang="0">
                      <a:pos x="connsiteX1605" y="connsiteY1605"/>
                    </a:cxn>
                    <a:cxn ang="0">
                      <a:pos x="connsiteX1606" y="connsiteY1606"/>
                    </a:cxn>
                    <a:cxn ang="0">
                      <a:pos x="connsiteX1607" y="connsiteY1607"/>
                    </a:cxn>
                    <a:cxn ang="0">
                      <a:pos x="connsiteX1608" y="connsiteY1608"/>
                    </a:cxn>
                    <a:cxn ang="0">
                      <a:pos x="connsiteX1609" y="connsiteY1609"/>
                    </a:cxn>
                    <a:cxn ang="0">
                      <a:pos x="connsiteX1610" y="connsiteY1610"/>
                    </a:cxn>
                    <a:cxn ang="0">
                      <a:pos x="connsiteX1611" y="connsiteY1611"/>
                    </a:cxn>
                    <a:cxn ang="0">
                      <a:pos x="connsiteX1612" y="connsiteY1612"/>
                    </a:cxn>
                    <a:cxn ang="0">
                      <a:pos x="connsiteX1613" y="connsiteY1613"/>
                    </a:cxn>
                    <a:cxn ang="0">
                      <a:pos x="connsiteX1614" y="connsiteY1614"/>
                    </a:cxn>
                    <a:cxn ang="0">
                      <a:pos x="connsiteX1615" y="connsiteY1615"/>
                    </a:cxn>
                    <a:cxn ang="0">
                      <a:pos x="connsiteX1616" y="connsiteY1616"/>
                    </a:cxn>
                    <a:cxn ang="0">
                      <a:pos x="connsiteX1617" y="connsiteY1617"/>
                    </a:cxn>
                    <a:cxn ang="0">
                      <a:pos x="connsiteX1618" y="connsiteY1618"/>
                    </a:cxn>
                    <a:cxn ang="0">
                      <a:pos x="connsiteX1619" y="connsiteY1619"/>
                    </a:cxn>
                    <a:cxn ang="0">
                      <a:pos x="connsiteX1620" y="connsiteY1620"/>
                    </a:cxn>
                    <a:cxn ang="0">
                      <a:pos x="connsiteX1621" y="connsiteY1621"/>
                    </a:cxn>
                    <a:cxn ang="0">
                      <a:pos x="connsiteX1622" y="connsiteY1622"/>
                    </a:cxn>
                    <a:cxn ang="0">
                      <a:pos x="connsiteX1623" y="connsiteY1623"/>
                    </a:cxn>
                    <a:cxn ang="0">
                      <a:pos x="connsiteX1624" y="connsiteY1624"/>
                    </a:cxn>
                    <a:cxn ang="0">
                      <a:pos x="connsiteX1625" y="connsiteY1625"/>
                    </a:cxn>
                    <a:cxn ang="0">
                      <a:pos x="connsiteX1626" y="connsiteY1626"/>
                    </a:cxn>
                    <a:cxn ang="0">
                      <a:pos x="connsiteX1627" y="connsiteY1627"/>
                    </a:cxn>
                    <a:cxn ang="0">
                      <a:pos x="connsiteX1628" y="connsiteY1628"/>
                    </a:cxn>
                    <a:cxn ang="0">
                      <a:pos x="connsiteX1629" y="connsiteY1629"/>
                    </a:cxn>
                    <a:cxn ang="0">
                      <a:pos x="connsiteX1630" y="connsiteY1630"/>
                    </a:cxn>
                    <a:cxn ang="0">
                      <a:pos x="connsiteX1631" y="connsiteY1631"/>
                    </a:cxn>
                    <a:cxn ang="0">
                      <a:pos x="connsiteX1632" y="connsiteY1632"/>
                    </a:cxn>
                    <a:cxn ang="0">
                      <a:pos x="connsiteX1633" y="connsiteY1633"/>
                    </a:cxn>
                    <a:cxn ang="0">
                      <a:pos x="connsiteX1634" y="connsiteY1634"/>
                    </a:cxn>
                    <a:cxn ang="0">
                      <a:pos x="connsiteX1635" y="connsiteY1635"/>
                    </a:cxn>
                    <a:cxn ang="0">
                      <a:pos x="connsiteX1636" y="connsiteY1636"/>
                    </a:cxn>
                    <a:cxn ang="0">
                      <a:pos x="connsiteX1637" y="connsiteY1637"/>
                    </a:cxn>
                    <a:cxn ang="0">
                      <a:pos x="connsiteX1638" y="connsiteY1638"/>
                    </a:cxn>
                    <a:cxn ang="0">
                      <a:pos x="connsiteX1639" y="connsiteY1639"/>
                    </a:cxn>
                    <a:cxn ang="0">
                      <a:pos x="connsiteX1640" y="connsiteY1640"/>
                    </a:cxn>
                    <a:cxn ang="0">
                      <a:pos x="connsiteX1641" y="connsiteY1641"/>
                    </a:cxn>
                    <a:cxn ang="0">
                      <a:pos x="connsiteX1642" y="connsiteY1642"/>
                    </a:cxn>
                    <a:cxn ang="0">
                      <a:pos x="connsiteX1643" y="connsiteY1643"/>
                    </a:cxn>
                    <a:cxn ang="0">
                      <a:pos x="connsiteX1644" y="connsiteY1644"/>
                    </a:cxn>
                    <a:cxn ang="0">
                      <a:pos x="connsiteX1645" y="connsiteY1645"/>
                    </a:cxn>
                    <a:cxn ang="0">
                      <a:pos x="connsiteX1646" y="connsiteY1646"/>
                    </a:cxn>
                    <a:cxn ang="0">
                      <a:pos x="connsiteX1647" y="connsiteY1647"/>
                    </a:cxn>
                    <a:cxn ang="0">
                      <a:pos x="connsiteX1648" y="connsiteY1648"/>
                    </a:cxn>
                    <a:cxn ang="0">
                      <a:pos x="connsiteX1649" y="connsiteY1649"/>
                    </a:cxn>
                    <a:cxn ang="0">
                      <a:pos x="connsiteX1650" y="connsiteY1650"/>
                    </a:cxn>
                    <a:cxn ang="0">
                      <a:pos x="connsiteX1651" y="connsiteY1651"/>
                    </a:cxn>
                    <a:cxn ang="0">
                      <a:pos x="connsiteX1652" y="connsiteY1652"/>
                    </a:cxn>
                    <a:cxn ang="0">
                      <a:pos x="connsiteX1653" y="connsiteY1653"/>
                    </a:cxn>
                    <a:cxn ang="0">
                      <a:pos x="connsiteX1654" y="connsiteY1654"/>
                    </a:cxn>
                    <a:cxn ang="0">
                      <a:pos x="connsiteX1655" y="connsiteY1655"/>
                    </a:cxn>
                    <a:cxn ang="0">
                      <a:pos x="connsiteX1656" y="connsiteY1656"/>
                    </a:cxn>
                    <a:cxn ang="0">
                      <a:pos x="connsiteX1657" y="connsiteY1657"/>
                    </a:cxn>
                    <a:cxn ang="0">
                      <a:pos x="connsiteX1658" y="connsiteY1658"/>
                    </a:cxn>
                    <a:cxn ang="0">
                      <a:pos x="connsiteX1659" y="connsiteY1659"/>
                    </a:cxn>
                    <a:cxn ang="0">
                      <a:pos x="connsiteX1660" y="connsiteY1660"/>
                    </a:cxn>
                    <a:cxn ang="0">
                      <a:pos x="connsiteX1661" y="connsiteY1661"/>
                    </a:cxn>
                    <a:cxn ang="0">
                      <a:pos x="connsiteX1662" y="connsiteY1662"/>
                    </a:cxn>
                    <a:cxn ang="0">
                      <a:pos x="connsiteX1663" y="connsiteY1663"/>
                    </a:cxn>
                    <a:cxn ang="0">
                      <a:pos x="connsiteX1664" y="connsiteY1664"/>
                    </a:cxn>
                    <a:cxn ang="0">
                      <a:pos x="connsiteX1665" y="connsiteY1665"/>
                    </a:cxn>
                    <a:cxn ang="0">
                      <a:pos x="connsiteX1666" y="connsiteY1666"/>
                    </a:cxn>
                    <a:cxn ang="0">
                      <a:pos x="connsiteX1667" y="connsiteY1667"/>
                    </a:cxn>
                    <a:cxn ang="0">
                      <a:pos x="connsiteX1668" y="connsiteY1668"/>
                    </a:cxn>
                    <a:cxn ang="0">
                      <a:pos x="connsiteX1669" y="connsiteY1669"/>
                    </a:cxn>
                    <a:cxn ang="0">
                      <a:pos x="connsiteX1670" y="connsiteY1670"/>
                    </a:cxn>
                    <a:cxn ang="0">
                      <a:pos x="connsiteX1671" y="connsiteY1671"/>
                    </a:cxn>
                    <a:cxn ang="0">
                      <a:pos x="connsiteX1672" y="connsiteY1672"/>
                    </a:cxn>
                    <a:cxn ang="0">
                      <a:pos x="connsiteX1673" y="connsiteY1673"/>
                    </a:cxn>
                    <a:cxn ang="0">
                      <a:pos x="connsiteX1674" y="connsiteY1674"/>
                    </a:cxn>
                    <a:cxn ang="0">
                      <a:pos x="connsiteX1675" y="connsiteY1675"/>
                    </a:cxn>
                    <a:cxn ang="0">
                      <a:pos x="connsiteX1676" y="connsiteY1676"/>
                    </a:cxn>
                    <a:cxn ang="0">
                      <a:pos x="connsiteX1677" y="connsiteY1677"/>
                    </a:cxn>
                    <a:cxn ang="0">
                      <a:pos x="connsiteX1678" y="connsiteY1678"/>
                    </a:cxn>
                    <a:cxn ang="0">
                      <a:pos x="connsiteX1679" y="connsiteY1679"/>
                    </a:cxn>
                    <a:cxn ang="0">
                      <a:pos x="connsiteX1680" y="connsiteY1680"/>
                    </a:cxn>
                    <a:cxn ang="0">
                      <a:pos x="connsiteX1681" y="connsiteY1681"/>
                    </a:cxn>
                    <a:cxn ang="0">
                      <a:pos x="connsiteX1682" y="connsiteY1682"/>
                    </a:cxn>
                    <a:cxn ang="0">
                      <a:pos x="connsiteX1683" y="connsiteY1683"/>
                    </a:cxn>
                    <a:cxn ang="0">
                      <a:pos x="connsiteX1684" y="connsiteY1684"/>
                    </a:cxn>
                    <a:cxn ang="0">
                      <a:pos x="connsiteX1685" y="connsiteY1685"/>
                    </a:cxn>
                    <a:cxn ang="0">
                      <a:pos x="connsiteX1686" y="connsiteY1686"/>
                    </a:cxn>
                    <a:cxn ang="0">
                      <a:pos x="connsiteX1687" y="connsiteY1687"/>
                    </a:cxn>
                    <a:cxn ang="0">
                      <a:pos x="connsiteX1688" y="connsiteY1688"/>
                    </a:cxn>
                    <a:cxn ang="0">
                      <a:pos x="connsiteX1689" y="connsiteY1689"/>
                    </a:cxn>
                    <a:cxn ang="0">
                      <a:pos x="connsiteX1690" y="connsiteY1690"/>
                    </a:cxn>
                    <a:cxn ang="0">
                      <a:pos x="connsiteX1691" y="connsiteY1691"/>
                    </a:cxn>
                    <a:cxn ang="0">
                      <a:pos x="connsiteX1692" y="connsiteY1692"/>
                    </a:cxn>
                    <a:cxn ang="0">
                      <a:pos x="connsiteX1693" y="connsiteY1693"/>
                    </a:cxn>
                    <a:cxn ang="0">
                      <a:pos x="connsiteX1694" y="connsiteY1694"/>
                    </a:cxn>
                    <a:cxn ang="0">
                      <a:pos x="connsiteX1695" y="connsiteY1695"/>
                    </a:cxn>
                    <a:cxn ang="0">
                      <a:pos x="connsiteX1696" y="connsiteY1696"/>
                    </a:cxn>
                    <a:cxn ang="0">
                      <a:pos x="connsiteX1697" y="connsiteY1697"/>
                    </a:cxn>
                    <a:cxn ang="0">
                      <a:pos x="connsiteX1698" y="connsiteY1698"/>
                    </a:cxn>
                    <a:cxn ang="0">
                      <a:pos x="connsiteX1699" y="connsiteY1699"/>
                    </a:cxn>
                    <a:cxn ang="0">
                      <a:pos x="connsiteX1700" y="connsiteY1700"/>
                    </a:cxn>
                    <a:cxn ang="0">
                      <a:pos x="connsiteX1701" y="connsiteY1701"/>
                    </a:cxn>
                    <a:cxn ang="0">
                      <a:pos x="connsiteX1702" y="connsiteY1702"/>
                    </a:cxn>
                    <a:cxn ang="0">
                      <a:pos x="connsiteX1703" y="connsiteY1703"/>
                    </a:cxn>
                    <a:cxn ang="0">
                      <a:pos x="connsiteX1704" y="connsiteY1704"/>
                    </a:cxn>
                    <a:cxn ang="0">
                      <a:pos x="connsiteX1705" y="connsiteY1705"/>
                    </a:cxn>
                    <a:cxn ang="0">
                      <a:pos x="connsiteX1706" y="connsiteY1706"/>
                    </a:cxn>
                    <a:cxn ang="0">
                      <a:pos x="connsiteX1707" y="connsiteY1707"/>
                    </a:cxn>
                    <a:cxn ang="0">
                      <a:pos x="connsiteX1708" y="connsiteY1708"/>
                    </a:cxn>
                    <a:cxn ang="0">
                      <a:pos x="connsiteX1709" y="connsiteY1709"/>
                    </a:cxn>
                    <a:cxn ang="0">
                      <a:pos x="connsiteX1710" y="connsiteY1710"/>
                    </a:cxn>
                    <a:cxn ang="0">
                      <a:pos x="connsiteX1711" y="connsiteY1711"/>
                    </a:cxn>
                    <a:cxn ang="0">
                      <a:pos x="connsiteX1712" y="connsiteY1712"/>
                    </a:cxn>
                    <a:cxn ang="0">
                      <a:pos x="connsiteX1713" y="connsiteY1713"/>
                    </a:cxn>
                    <a:cxn ang="0">
                      <a:pos x="connsiteX1714" y="connsiteY1714"/>
                    </a:cxn>
                    <a:cxn ang="0">
                      <a:pos x="connsiteX1715" y="connsiteY1715"/>
                    </a:cxn>
                    <a:cxn ang="0">
                      <a:pos x="connsiteX1716" y="connsiteY1716"/>
                    </a:cxn>
                    <a:cxn ang="0">
                      <a:pos x="connsiteX1717" y="connsiteY1717"/>
                    </a:cxn>
                    <a:cxn ang="0">
                      <a:pos x="connsiteX1718" y="connsiteY1718"/>
                    </a:cxn>
                    <a:cxn ang="0">
                      <a:pos x="connsiteX1719" y="connsiteY1719"/>
                    </a:cxn>
                    <a:cxn ang="0">
                      <a:pos x="connsiteX1720" y="connsiteY1720"/>
                    </a:cxn>
                    <a:cxn ang="0">
                      <a:pos x="connsiteX1721" y="connsiteY1721"/>
                    </a:cxn>
                    <a:cxn ang="0">
                      <a:pos x="connsiteX1722" y="connsiteY1722"/>
                    </a:cxn>
                    <a:cxn ang="0">
                      <a:pos x="connsiteX1723" y="connsiteY1723"/>
                    </a:cxn>
                    <a:cxn ang="0">
                      <a:pos x="connsiteX1724" y="connsiteY1724"/>
                    </a:cxn>
                    <a:cxn ang="0">
                      <a:pos x="connsiteX1725" y="connsiteY1725"/>
                    </a:cxn>
                    <a:cxn ang="0">
                      <a:pos x="connsiteX1726" y="connsiteY1726"/>
                    </a:cxn>
                    <a:cxn ang="0">
                      <a:pos x="connsiteX1727" y="connsiteY1727"/>
                    </a:cxn>
                    <a:cxn ang="0">
                      <a:pos x="connsiteX1728" y="connsiteY1728"/>
                    </a:cxn>
                    <a:cxn ang="0">
                      <a:pos x="connsiteX1729" y="connsiteY1729"/>
                    </a:cxn>
                    <a:cxn ang="0">
                      <a:pos x="connsiteX1730" y="connsiteY1730"/>
                    </a:cxn>
                    <a:cxn ang="0">
                      <a:pos x="connsiteX1731" y="connsiteY1731"/>
                    </a:cxn>
                    <a:cxn ang="0">
                      <a:pos x="connsiteX1732" y="connsiteY1732"/>
                    </a:cxn>
                    <a:cxn ang="0">
                      <a:pos x="connsiteX1733" y="connsiteY1733"/>
                    </a:cxn>
                    <a:cxn ang="0">
                      <a:pos x="connsiteX1734" y="connsiteY1734"/>
                    </a:cxn>
                    <a:cxn ang="0">
                      <a:pos x="connsiteX1735" y="connsiteY1735"/>
                    </a:cxn>
                    <a:cxn ang="0">
                      <a:pos x="connsiteX1736" y="connsiteY1736"/>
                    </a:cxn>
                    <a:cxn ang="0">
                      <a:pos x="connsiteX1737" y="connsiteY1737"/>
                    </a:cxn>
                    <a:cxn ang="0">
                      <a:pos x="connsiteX1738" y="connsiteY1738"/>
                    </a:cxn>
                    <a:cxn ang="0">
                      <a:pos x="connsiteX1739" y="connsiteY1739"/>
                    </a:cxn>
                    <a:cxn ang="0">
                      <a:pos x="connsiteX1740" y="connsiteY1740"/>
                    </a:cxn>
                    <a:cxn ang="0">
                      <a:pos x="connsiteX1741" y="connsiteY1741"/>
                    </a:cxn>
                    <a:cxn ang="0">
                      <a:pos x="connsiteX1742" y="connsiteY1742"/>
                    </a:cxn>
                    <a:cxn ang="0">
                      <a:pos x="connsiteX1743" y="connsiteY1743"/>
                    </a:cxn>
                    <a:cxn ang="0">
                      <a:pos x="connsiteX1744" y="connsiteY1744"/>
                    </a:cxn>
                    <a:cxn ang="0">
                      <a:pos x="connsiteX1745" y="connsiteY1745"/>
                    </a:cxn>
                    <a:cxn ang="0">
                      <a:pos x="connsiteX1746" y="connsiteY1746"/>
                    </a:cxn>
                    <a:cxn ang="0">
                      <a:pos x="connsiteX1747" y="connsiteY1747"/>
                    </a:cxn>
                    <a:cxn ang="0">
                      <a:pos x="connsiteX1748" y="connsiteY1748"/>
                    </a:cxn>
                    <a:cxn ang="0">
                      <a:pos x="connsiteX1749" y="connsiteY1749"/>
                    </a:cxn>
                    <a:cxn ang="0">
                      <a:pos x="connsiteX1750" y="connsiteY1750"/>
                    </a:cxn>
                    <a:cxn ang="0">
                      <a:pos x="connsiteX1751" y="connsiteY1751"/>
                    </a:cxn>
                    <a:cxn ang="0">
                      <a:pos x="connsiteX1752" y="connsiteY1752"/>
                    </a:cxn>
                    <a:cxn ang="0">
                      <a:pos x="connsiteX1753" y="connsiteY1753"/>
                    </a:cxn>
                    <a:cxn ang="0">
                      <a:pos x="connsiteX1754" y="connsiteY1754"/>
                    </a:cxn>
                    <a:cxn ang="0">
                      <a:pos x="connsiteX1755" y="connsiteY1755"/>
                    </a:cxn>
                    <a:cxn ang="0">
                      <a:pos x="connsiteX1756" y="connsiteY1756"/>
                    </a:cxn>
                    <a:cxn ang="0">
                      <a:pos x="connsiteX1757" y="connsiteY1757"/>
                    </a:cxn>
                    <a:cxn ang="0">
                      <a:pos x="connsiteX1758" y="connsiteY1758"/>
                    </a:cxn>
                    <a:cxn ang="0">
                      <a:pos x="connsiteX1759" y="connsiteY1759"/>
                    </a:cxn>
                    <a:cxn ang="0">
                      <a:pos x="connsiteX1760" y="connsiteY1760"/>
                    </a:cxn>
                    <a:cxn ang="0">
                      <a:pos x="connsiteX1761" y="connsiteY1761"/>
                    </a:cxn>
                    <a:cxn ang="0">
                      <a:pos x="connsiteX1762" y="connsiteY1762"/>
                    </a:cxn>
                    <a:cxn ang="0">
                      <a:pos x="connsiteX1763" y="connsiteY1763"/>
                    </a:cxn>
                    <a:cxn ang="0">
                      <a:pos x="connsiteX1764" y="connsiteY1764"/>
                    </a:cxn>
                    <a:cxn ang="0">
                      <a:pos x="connsiteX1765" y="connsiteY1765"/>
                    </a:cxn>
                    <a:cxn ang="0">
                      <a:pos x="connsiteX1766" y="connsiteY1766"/>
                    </a:cxn>
                    <a:cxn ang="0">
                      <a:pos x="connsiteX1767" y="connsiteY1767"/>
                    </a:cxn>
                    <a:cxn ang="0">
                      <a:pos x="connsiteX1768" y="connsiteY1768"/>
                    </a:cxn>
                    <a:cxn ang="0">
                      <a:pos x="connsiteX1769" y="connsiteY1769"/>
                    </a:cxn>
                    <a:cxn ang="0">
                      <a:pos x="connsiteX1770" y="connsiteY1770"/>
                    </a:cxn>
                    <a:cxn ang="0">
                      <a:pos x="connsiteX1771" y="connsiteY1771"/>
                    </a:cxn>
                    <a:cxn ang="0">
                      <a:pos x="connsiteX1772" y="connsiteY1772"/>
                    </a:cxn>
                    <a:cxn ang="0">
                      <a:pos x="connsiteX1773" y="connsiteY1773"/>
                    </a:cxn>
                    <a:cxn ang="0">
                      <a:pos x="connsiteX1774" y="connsiteY1774"/>
                    </a:cxn>
                    <a:cxn ang="0">
                      <a:pos x="connsiteX1775" y="connsiteY1775"/>
                    </a:cxn>
                    <a:cxn ang="0">
                      <a:pos x="connsiteX1776" y="connsiteY1776"/>
                    </a:cxn>
                    <a:cxn ang="0">
                      <a:pos x="connsiteX1777" y="connsiteY1777"/>
                    </a:cxn>
                    <a:cxn ang="0">
                      <a:pos x="connsiteX1778" y="connsiteY1778"/>
                    </a:cxn>
                    <a:cxn ang="0">
                      <a:pos x="connsiteX1779" y="connsiteY1779"/>
                    </a:cxn>
                    <a:cxn ang="0">
                      <a:pos x="connsiteX1780" y="connsiteY1780"/>
                    </a:cxn>
                    <a:cxn ang="0">
                      <a:pos x="connsiteX1781" y="connsiteY1781"/>
                    </a:cxn>
                    <a:cxn ang="0">
                      <a:pos x="connsiteX1782" y="connsiteY1782"/>
                    </a:cxn>
                    <a:cxn ang="0">
                      <a:pos x="connsiteX1783" y="connsiteY1783"/>
                    </a:cxn>
                    <a:cxn ang="0">
                      <a:pos x="connsiteX1784" y="connsiteY1784"/>
                    </a:cxn>
                    <a:cxn ang="0">
                      <a:pos x="connsiteX1785" y="connsiteY1785"/>
                    </a:cxn>
                    <a:cxn ang="0">
                      <a:pos x="connsiteX1786" y="connsiteY1786"/>
                    </a:cxn>
                    <a:cxn ang="0">
                      <a:pos x="connsiteX1787" y="connsiteY1787"/>
                    </a:cxn>
                    <a:cxn ang="0">
                      <a:pos x="connsiteX1788" y="connsiteY1788"/>
                    </a:cxn>
                    <a:cxn ang="0">
                      <a:pos x="connsiteX1789" y="connsiteY1789"/>
                    </a:cxn>
                    <a:cxn ang="0">
                      <a:pos x="connsiteX1790" y="connsiteY1790"/>
                    </a:cxn>
                    <a:cxn ang="0">
                      <a:pos x="connsiteX1791" y="connsiteY1791"/>
                    </a:cxn>
                    <a:cxn ang="0">
                      <a:pos x="connsiteX1792" y="connsiteY1792"/>
                    </a:cxn>
                    <a:cxn ang="0">
                      <a:pos x="connsiteX1793" y="connsiteY1793"/>
                    </a:cxn>
                    <a:cxn ang="0">
                      <a:pos x="connsiteX1794" y="connsiteY1794"/>
                    </a:cxn>
                    <a:cxn ang="0">
                      <a:pos x="connsiteX1795" y="connsiteY1795"/>
                    </a:cxn>
                    <a:cxn ang="0">
                      <a:pos x="connsiteX1796" y="connsiteY1796"/>
                    </a:cxn>
                    <a:cxn ang="0">
                      <a:pos x="connsiteX1797" y="connsiteY1797"/>
                    </a:cxn>
                    <a:cxn ang="0">
                      <a:pos x="connsiteX1798" y="connsiteY1798"/>
                    </a:cxn>
                    <a:cxn ang="0">
                      <a:pos x="connsiteX1799" y="connsiteY1799"/>
                    </a:cxn>
                    <a:cxn ang="0">
                      <a:pos x="connsiteX1800" y="connsiteY1800"/>
                    </a:cxn>
                    <a:cxn ang="0">
                      <a:pos x="connsiteX1801" y="connsiteY1801"/>
                    </a:cxn>
                    <a:cxn ang="0">
                      <a:pos x="connsiteX1802" y="connsiteY1802"/>
                    </a:cxn>
                    <a:cxn ang="0">
                      <a:pos x="connsiteX1803" y="connsiteY1803"/>
                    </a:cxn>
                    <a:cxn ang="0">
                      <a:pos x="connsiteX1804" y="connsiteY1804"/>
                    </a:cxn>
                    <a:cxn ang="0">
                      <a:pos x="connsiteX1805" y="connsiteY1805"/>
                    </a:cxn>
                    <a:cxn ang="0">
                      <a:pos x="connsiteX1806" y="connsiteY1806"/>
                    </a:cxn>
                    <a:cxn ang="0">
                      <a:pos x="connsiteX1807" y="connsiteY1807"/>
                    </a:cxn>
                    <a:cxn ang="0">
                      <a:pos x="connsiteX1808" y="connsiteY1808"/>
                    </a:cxn>
                    <a:cxn ang="0">
                      <a:pos x="connsiteX1809" y="connsiteY1809"/>
                    </a:cxn>
                    <a:cxn ang="0">
                      <a:pos x="connsiteX1810" y="connsiteY1810"/>
                    </a:cxn>
                    <a:cxn ang="0">
                      <a:pos x="connsiteX1811" y="connsiteY1811"/>
                    </a:cxn>
                    <a:cxn ang="0">
                      <a:pos x="connsiteX1812" y="connsiteY1812"/>
                    </a:cxn>
                    <a:cxn ang="0">
                      <a:pos x="connsiteX1813" y="connsiteY1813"/>
                    </a:cxn>
                    <a:cxn ang="0">
                      <a:pos x="connsiteX1814" y="connsiteY1814"/>
                    </a:cxn>
                    <a:cxn ang="0">
                      <a:pos x="connsiteX1815" y="connsiteY1815"/>
                    </a:cxn>
                    <a:cxn ang="0">
                      <a:pos x="connsiteX1816" y="connsiteY1816"/>
                    </a:cxn>
                    <a:cxn ang="0">
                      <a:pos x="connsiteX1817" y="connsiteY1817"/>
                    </a:cxn>
                    <a:cxn ang="0">
                      <a:pos x="connsiteX1818" y="connsiteY1818"/>
                    </a:cxn>
                    <a:cxn ang="0">
                      <a:pos x="connsiteX1819" y="connsiteY1819"/>
                    </a:cxn>
                    <a:cxn ang="0">
                      <a:pos x="connsiteX1820" y="connsiteY1820"/>
                    </a:cxn>
                    <a:cxn ang="0">
                      <a:pos x="connsiteX1821" y="connsiteY1821"/>
                    </a:cxn>
                    <a:cxn ang="0">
                      <a:pos x="connsiteX1822" y="connsiteY1822"/>
                    </a:cxn>
                    <a:cxn ang="0">
                      <a:pos x="connsiteX1823" y="connsiteY1823"/>
                    </a:cxn>
                    <a:cxn ang="0">
                      <a:pos x="connsiteX1824" y="connsiteY1824"/>
                    </a:cxn>
                    <a:cxn ang="0">
                      <a:pos x="connsiteX1825" y="connsiteY1825"/>
                    </a:cxn>
                    <a:cxn ang="0">
                      <a:pos x="connsiteX1826" y="connsiteY1826"/>
                    </a:cxn>
                    <a:cxn ang="0">
                      <a:pos x="connsiteX1827" y="connsiteY1827"/>
                    </a:cxn>
                    <a:cxn ang="0">
                      <a:pos x="connsiteX1828" y="connsiteY1828"/>
                    </a:cxn>
                    <a:cxn ang="0">
                      <a:pos x="connsiteX1829" y="connsiteY1829"/>
                    </a:cxn>
                    <a:cxn ang="0">
                      <a:pos x="connsiteX1830" y="connsiteY1830"/>
                    </a:cxn>
                    <a:cxn ang="0">
                      <a:pos x="connsiteX1831" y="connsiteY1831"/>
                    </a:cxn>
                    <a:cxn ang="0">
                      <a:pos x="connsiteX1832" y="connsiteY1832"/>
                    </a:cxn>
                    <a:cxn ang="0">
                      <a:pos x="connsiteX1833" y="connsiteY1833"/>
                    </a:cxn>
                    <a:cxn ang="0">
                      <a:pos x="connsiteX1834" y="connsiteY1834"/>
                    </a:cxn>
                    <a:cxn ang="0">
                      <a:pos x="connsiteX1835" y="connsiteY1835"/>
                    </a:cxn>
                    <a:cxn ang="0">
                      <a:pos x="connsiteX1836" y="connsiteY1836"/>
                    </a:cxn>
                    <a:cxn ang="0">
                      <a:pos x="connsiteX1837" y="connsiteY1837"/>
                    </a:cxn>
                    <a:cxn ang="0">
                      <a:pos x="connsiteX1838" y="connsiteY1838"/>
                    </a:cxn>
                    <a:cxn ang="0">
                      <a:pos x="connsiteX1839" y="connsiteY1839"/>
                    </a:cxn>
                    <a:cxn ang="0">
                      <a:pos x="connsiteX1840" y="connsiteY1840"/>
                    </a:cxn>
                    <a:cxn ang="0">
                      <a:pos x="connsiteX1841" y="connsiteY1841"/>
                    </a:cxn>
                    <a:cxn ang="0">
                      <a:pos x="connsiteX1842" y="connsiteY1842"/>
                    </a:cxn>
                    <a:cxn ang="0">
                      <a:pos x="connsiteX1843" y="connsiteY1843"/>
                    </a:cxn>
                    <a:cxn ang="0">
                      <a:pos x="connsiteX1844" y="connsiteY1844"/>
                    </a:cxn>
                    <a:cxn ang="0">
                      <a:pos x="connsiteX1845" y="connsiteY1845"/>
                    </a:cxn>
                    <a:cxn ang="0">
                      <a:pos x="connsiteX1846" y="connsiteY1846"/>
                    </a:cxn>
                    <a:cxn ang="0">
                      <a:pos x="connsiteX1847" y="connsiteY1847"/>
                    </a:cxn>
                    <a:cxn ang="0">
                      <a:pos x="connsiteX1848" y="connsiteY1848"/>
                    </a:cxn>
                    <a:cxn ang="0">
                      <a:pos x="connsiteX1849" y="connsiteY1849"/>
                    </a:cxn>
                    <a:cxn ang="0">
                      <a:pos x="connsiteX1850" y="connsiteY1850"/>
                    </a:cxn>
                    <a:cxn ang="0">
                      <a:pos x="connsiteX1851" y="connsiteY1851"/>
                    </a:cxn>
                    <a:cxn ang="0">
                      <a:pos x="connsiteX1852" y="connsiteY1852"/>
                    </a:cxn>
                    <a:cxn ang="0">
                      <a:pos x="connsiteX1853" y="connsiteY1853"/>
                    </a:cxn>
                    <a:cxn ang="0">
                      <a:pos x="connsiteX1854" y="connsiteY1854"/>
                    </a:cxn>
                    <a:cxn ang="0">
                      <a:pos x="connsiteX1855" y="connsiteY1855"/>
                    </a:cxn>
                    <a:cxn ang="0">
                      <a:pos x="connsiteX1856" y="connsiteY1856"/>
                    </a:cxn>
                    <a:cxn ang="0">
                      <a:pos x="connsiteX1857" y="connsiteY1857"/>
                    </a:cxn>
                    <a:cxn ang="0">
                      <a:pos x="connsiteX1858" y="connsiteY1858"/>
                    </a:cxn>
                    <a:cxn ang="0">
                      <a:pos x="connsiteX1859" y="connsiteY1859"/>
                    </a:cxn>
                    <a:cxn ang="0">
                      <a:pos x="connsiteX1860" y="connsiteY1860"/>
                    </a:cxn>
                    <a:cxn ang="0">
                      <a:pos x="connsiteX1861" y="connsiteY1861"/>
                    </a:cxn>
                    <a:cxn ang="0">
                      <a:pos x="connsiteX1862" y="connsiteY1862"/>
                    </a:cxn>
                    <a:cxn ang="0">
                      <a:pos x="connsiteX1863" y="connsiteY1863"/>
                    </a:cxn>
                    <a:cxn ang="0">
                      <a:pos x="connsiteX1864" y="connsiteY1864"/>
                    </a:cxn>
                    <a:cxn ang="0">
                      <a:pos x="connsiteX1865" y="connsiteY1865"/>
                    </a:cxn>
                    <a:cxn ang="0">
                      <a:pos x="connsiteX1866" y="connsiteY1866"/>
                    </a:cxn>
                    <a:cxn ang="0">
                      <a:pos x="connsiteX1867" y="connsiteY1867"/>
                    </a:cxn>
                    <a:cxn ang="0">
                      <a:pos x="connsiteX1868" y="connsiteY1868"/>
                    </a:cxn>
                    <a:cxn ang="0">
                      <a:pos x="connsiteX1869" y="connsiteY1869"/>
                    </a:cxn>
                    <a:cxn ang="0">
                      <a:pos x="connsiteX1870" y="connsiteY1870"/>
                    </a:cxn>
                    <a:cxn ang="0">
                      <a:pos x="connsiteX1871" y="connsiteY1871"/>
                    </a:cxn>
                    <a:cxn ang="0">
                      <a:pos x="connsiteX1872" y="connsiteY1872"/>
                    </a:cxn>
                    <a:cxn ang="0">
                      <a:pos x="connsiteX1873" y="connsiteY1873"/>
                    </a:cxn>
                    <a:cxn ang="0">
                      <a:pos x="connsiteX1874" y="connsiteY1874"/>
                    </a:cxn>
                    <a:cxn ang="0">
                      <a:pos x="connsiteX1875" y="connsiteY1875"/>
                    </a:cxn>
                    <a:cxn ang="0">
                      <a:pos x="connsiteX1876" y="connsiteY1876"/>
                    </a:cxn>
                    <a:cxn ang="0">
                      <a:pos x="connsiteX1877" y="connsiteY1877"/>
                    </a:cxn>
                    <a:cxn ang="0">
                      <a:pos x="connsiteX1878" y="connsiteY1878"/>
                    </a:cxn>
                    <a:cxn ang="0">
                      <a:pos x="connsiteX1879" y="connsiteY1879"/>
                    </a:cxn>
                    <a:cxn ang="0">
                      <a:pos x="connsiteX1880" y="connsiteY1880"/>
                    </a:cxn>
                    <a:cxn ang="0">
                      <a:pos x="connsiteX1881" y="connsiteY1881"/>
                    </a:cxn>
                    <a:cxn ang="0">
                      <a:pos x="connsiteX1882" y="connsiteY1882"/>
                    </a:cxn>
                    <a:cxn ang="0">
                      <a:pos x="connsiteX1883" y="connsiteY1883"/>
                    </a:cxn>
                    <a:cxn ang="0">
                      <a:pos x="connsiteX1884" y="connsiteY1884"/>
                    </a:cxn>
                    <a:cxn ang="0">
                      <a:pos x="connsiteX1885" y="connsiteY1885"/>
                    </a:cxn>
                    <a:cxn ang="0">
                      <a:pos x="connsiteX1886" y="connsiteY1886"/>
                    </a:cxn>
                    <a:cxn ang="0">
                      <a:pos x="connsiteX1887" y="connsiteY1887"/>
                    </a:cxn>
                    <a:cxn ang="0">
                      <a:pos x="connsiteX1888" y="connsiteY1888"/>
                    </a:cxn>
                    <a:cxn ang="0">
                      <a:pos x="connsiteX1889" y="connsiteY1889"/>
                    </a:cxn>
                    <a:cxn ang="0">
                      <a:pos x="connsiteX1890" y="connsiteY1890"/>
                    </a:cxn>
                    <a:cxn ang="0">
                      <a:pos x="connsiteX1891" y="connsiteY1891"/>
                    </a:cxn>
                    <a:cxn ang="0">
                      <a:pos x="connsiteX1892" y="connsiteY1892"/>
                    </a:cxn>
                    <a:cxn ang="0">
                      <a:pos x="connsiteX1893" y="connsiteY1893"/>
                    </a:cxn>
                    <a:cxn ang="0">
                      <a:pos x="connsiteX1894" y="connsiteY1894"/>
                    </a:cxn>
                    <a:cxn ang="0">
                      <a:pos x="connsiteX1895" y="connsiteY1895"/>
                    </a:cxn>
                    <a:cxn ang="0">
                      <a:pos x="connsiteX1896" y="connsiteY1896"/>
                    </a:cxn>
                    <a:cxn ang="0">
                      <a:pos x="connsiteX1897" y="connsiteY1897"/>
                    </a:cxn>
                    <a:cxn ang="0">
                      <a:pos x="connsiteX1898" y="connsiteY1898"/>
                    </a:cxn>
                    <a:cxn ang="0">
                      <a:pos x="connsiteX1899" y="connsiteY1899"/>
                    </a:cxn>
                    <a:cxn ang="0">
                      <a:pos x="connsiteX1900" y="connsiteY1900"/>
                    </a:cxn>
                    <a:cxn ang="0">
                      <a:pos x="connsiteX1901" y="connsiteY1901"/>
                    </a:cxn>
                    <a:cxn ang="0">
                      <a:pos x="connsiteX1902" y="connsiteY1902"/>
                    </a:cxn>
                    <a:cxn ang="0">
                      <a:pos x="connsiteX1903" y="connsiteY1903"/>
                    </a:cxn>
                    <a:cxn ang="0">
                      <a:pos x="connsiteX1904" y="connsiteY1904"/>
                    </a:cxn>
                    <a:cxn ang="0">
                      <a:pos x="connsiteX1905" y="connsiteY1905"/>
                    </a:cxn>
                    <a:cxn ang="0">
                      <a:pos x="connsiteX1906" y="connsiteY1906"/>
                    </a:cxn>
                    <a:cxn ang="0">
                      <a:pos x="connsiteX1907" y="connsiteY1907"/>
                    </a:cxn>
                    <a:cxn ang="0">
                      <a:pos x="connsiteX1908" y="connsiteY1908"/>
                    </a:cxn>
                    <a:cxn ang="0">
                      <a:pos x="connsiteX1909" y="connsiteY1909"/>
                    </a:cxn>
                    <a:cxn ang="0">
                      <a:pos x="connsiteX1910" y="connsiteY1910"/>
                    </a:cxn>
                    <a:cxn ang="0">
                      <a:pos x="connsiteX1911" y="connsiteY1911"/>
                    </a:cxn>
                    <a:cxn ang="0">
                      <a:pos x="connsiteX1912" y="connsiteY1912"/>
                    </a:cxn>
                    <a:cxn ang="0">
                      <a:pos x="connsiteX1913" y="connsiteY1913"/>
                    </a:cxn>
                    <a:cxn ang="0">
                      <a:pos x="connsiteX1914" y="connsiteY1914"/>
                    </a:cxn>
                    <a:cxn ang="0">
                      <a:pos x="connsiteX1915" y="connsiteY1915"/>
                    </a:cxn>
                    <a:cxn ang="0">
                      <a:pos x="connsiteX1916" y="connsiteY1916"/>
                    </a:cxn>
                    <a:cxn ang="0">
                      <a:pos x="connsiteX1917" y="connsiteY1917"/>
                    </a:cxn>
                    <a:cxn ang="0">
                      <a:pos x="connsiteX1918" y="connsiteY1918"/>
                    </a:cxn>
                    <a:cxn ang="0">
                      <a:pos x="connsiteX1919" y="connsiteY1919"/>
                    </a:cxn>
                    <a:cxn ang="0">
                      <a:pos x="connsiteX1920" y="connsiteY1920"/>
                    </a:cxn>
                    <a:cxn ang="0">
                      <a:pos x="connsiteX1921" y="connsiteY1921"/>
                    </a:cxn>
                    <a:cxn ang="0">
                      <a:pos x="connsiteX1922" y="connsiteY1922"/>
                    </a:cxn>
                    <a:cxn ang="0">
                      <a:pos x="connsiteX1923" y="connsiteY1923"/>
                    </a:cxn>
                    <a:cxn ang="0">
                      <a:pos x="connsiteX1924" y="connsiteY1924"/>
                    </a:cxn>
                    <a:cxn ang="0">
                      <a:pos x="connsiteX1925" y="connsiteY1925"/>
                    </a:cxn>
                    <a:cxn ang="0">
                      <a:pos x="connsiteX1926" y="connsiteY1926"/>
                    </a:cxn>
                    <a:cxn ang="0">
                      <a:pos x="connsiteX1927" y="connsiteY1927"/>
                    </a:cxn>
                    <a:cxn ang="0">
                      <a:pos x="connsiteX1928" y="connsiteY1928"/>
                    </a:cxn>
                    <a:cxn ang="0">
                      <a:pos x="connsiteX1929" y="connsiteY1929"/>
                    </a:cxn>
                    <a:cxn ang="0">
                      <a:pos x="connsiteX1930" y="connsiteY1930"/>
                    </a:cxn>
                    <a:cxn ang="0">
                      <a:pos x="connsiteX1931" y="connsiteY1931"/>
                    </a:cxn>
                    <a:cxn ang="0">
                      <a:pos x="connsiteX1932" y="connsiteY1932"/>
                    </a:cxn>
                    <a:cxn ang="0">
                      <a:pos x="connsiteX1933" y="connsiteY1933"/>
                    </a:cxn>
                    <a:cxn ang="0">
                      <a:pos x="connsiteX1934" y="connsiteY1934"/>
                    </a:cxn>
                    <a:cxn ang="0">
                      <a:pos x="connsiteX1935" y="connsiteY1935"/>
                    </a:cxn>
                    <a:cxn ang="0">
                      <a:pos x="connsiteX1936" y="connsiteY1936"/>
                    </a:cxn>
                    <a:cxn ang="0">
                      <a:pos x="connsiteX1937" y="connsiteY1937"/>
                    </a:cxn>
                    <a:cxn ang="0">
                      <a:pos x="connsiteX1938" y="connsiteY1938"/>
                    </a:cxn>
                    <a:cxn ang="0">
                      <a:pos x="connsiteX1939" y="connsiteY1939"/>
                    </a:cxn>
                    <a:cxn ang="0">
                      <a:pos x="connsiteX1940" y="connsiteY1940"/>
                    </a:cxn>
                    <a:cxn ang="0">
                      <a:pos x="connsiteX1941" y="connsiteY1941"/>
                    </a:cxn>
                    <a:cxn ang="0">
                      <a:pos x="connsiteX1942" y="connsiteY1942"/>
                    </a:cxn>
                    <a:cxn ang="0">
                      <a:pos x="connsiteX1943" y="connsiteY1943"/>
                    </a:cxn>
                    <a:cxn ang="0">
                      <a:pos x="connsiteX1944" y="connsiteY1944"/>
                    </a:cxn>
                    <a:cxn ang="0">
                      <a:pos x="connsiteX1945" y="connsiteY1945"/>
                    </a:cxn>
                    <a:cxn ang="0">
                      <a:pos x="connsiteX1946" y="connsiteY1946"/>
                    </a:cxn>
                    <a:cxn ang="0">
                      <a:pos x="connsiteX1947" y="connsiteY1947"/>
                    </a:cxn>
                    <a:cxn ang="0">
                      <a:pos x="connsiteX1948" y="connsiteY1948"/>
                    </a:cxn>
                    <a:cxn ang="0">
                      <a:pos x="connsiteX1949" y="connsiteY1949"/>
                    </a:cxn>
                    <a:cxn ang="0">
                      <a:pos x="connsiteX1950" y="connsiteY1950"/>
                    </a:cxn>
                    <a:cxn ang="0">
                      <a:pos x="connsiteX1951" y="connsiteY1951"/>
                    </a:cxn>
                    <a:cxn ang="0">
                      <a:pos x="connsiteX1952" y="connsiteY1952"/>
                    </a:cxn>
                    <a:cxn ang="0">
                      <a:pos x="connsiteX1953" y="connsiteY1953"/>
                    </a:cxn>
                    <a:cxn ang="0">
                      <a:pos x="connsiteX1954" y="connsiteY1954"/>
                    </a:cxn>
                    <a:cxn ang="0">
                      <a:pos x="connsiteX1955" y="connsiteY1955"/>
                    </a:cxn>
                    <a:cxn ang="0">
                      <a:pos x="connsiteX1956" y="connsiteY1956"/>
                    </a:cxn>
                    <a:cxn ang="0">
                      <a:pos x="connsiteX1957" y="connsiteY1957"/>
                    </a:cxn>
                    <a:cxn ang="0">
                      <a:pos x="connsiteX1958" y="connsiteY1958"/>
                    </a:cxn>
                    <a:cxn ang="0">
                      <a:pos x="connsiteX1959" y="connsiteY1959"/>
                    </a:cxn>
                    <a:cxn ang="0">
                      <a:pos x="connsiteX1960" y="connsiteY1960"/>
                    </a:cxn>
                    <a:cxn ang="0">
                      <a:pos x="connsiteX1961" y="connsiteY1961"/>
                    </a:cxn>
                    <a:cxn ang="0">
                      <a:pos x="connsiteX1962" y="connsiteY1962"/>
                    </a:cxn>
                    <a:cxn ang="0">
                      <a:pos x="connsiteX1963" y="connsiteY1963"/>
                    </a:cxn>
                    <a:cxn ang="0">
                      <a:pos x="connsiteX1964" y="connsiteY1964"/>
                    </a:cxn>
                    <a:cxn ang="0">
                      <a:pos x="connsiteX1965" y="connsiteY1965"/>
                    </a:cxn>
                    <a:cxn ang="0">
                      <a:pos x="connsiteX1966" y="connsiteY1966"/>
                    </a:cxn>
                    <a:cxn ang="0">
                      <a:pos x="connsiteX1967" y="connsiteY1967"/>
                    </a:cxn>
                    <a:cxn ang="0">
                      <a:pos x="connsiteX1968" y="connsiteY1968"/>
                    </a:cxn>
                    <a:cxn ang="0">
                      <a:pos x="connsiteX1969" y="connsiteY1969"/>
                    </a:cxn>
                    <a:cxn ang="0">
                      <a:pos x="connsiteX1970" y="connsiteY1970"/>
                    </a:cxn>
                    <a:cxn ang="0">
                      <a:pos x="connsiteX1971" y="connsiteY1971"/>
                    </a:cxn>
                    <a:cxn ang="0">
                      <a:pos x="connsiteX1972" y="connsiteY1972"/>
                    </a:cxn>
                    <a:cxn ang="0">
                      <a:pos x="connsiteX1973" y="connsiteY1973"/>
                    </a:cxn>
                    <a:cxn ang="0">
                      <a:pos x="connsiteX1974" y="connsiteY1974"/>
                    </a:cxn>
                    <a:cxn ang="0">
                      <a:pos x="connsiteX1975" y="connsiteY1975"/>
                    </a:cxn>
                    <a:cxn ang="0">
                      <a:pos x="connsiteX1976" y="connsiteY1976"/>
                    </a:cxn>
                    <a:cxn ang="0">
                      <a:pos x="connsiteX1977" y="connsiteY1977"/>
                    </a:cxn>
                    <a:cxn ang="0">
                      <a:pos x="connsiteX1978" y="connsiteY1978"/>
                    </a:cxn>
                    <a:cxn ang="0">
                      <a:pos x="connsiteX1979" y="connsiteY1979"/>
                    </a:cxn>
                    <a:cxn ang="0">
                      <a:pos x="connsiteX1980" y="connsiteY1980"/>
                    </a:cxn>
                    <a:cxn ang="0">
                      <a:pos x="connsiteX1981" y="connsiteY1981"/>
                    </a:cxn>
                    <a:cxn ang="0">
                      <a:pos x="connsiteX1982" y="connsiteY1982"/>
                    </a:cxn>
                    <a:cxn ang="0">
                      <a:pos x="connsiteX1983" y="connsiteY1983"/>
                    </a:cxn>
                    <a:cxn ang="0">
                      <a:pos x="connsiteX1984" y="connsiteY1984"/>
                    </a:cxn>
                    <a:cxn ang="0">
                      <a:pos x="connsiteX1985" y="connsiteY1985"/>
                    </a:cxn>
                    <a:cxn ang="0">
                      <a:pos x="connsiteX1986" y="connsiteY1986"/>
                    </a:cxn>
                    <a:cxn ang="0">
                      <a:pos x="connsiteX1987" y="connsiteY1987"/>
                    </a:cxn>
                    <a:cxn ang="0">
                      <a:pos x="connsiteX1988" y="connsiteY1988"/>
                    </a:cxn>
                    <a:cxn ang="0">
                      <a:pos x="connsiteX1989" y="connsiteY1989"/>
                    </a:cxn>
                    <a:cxn ang="0">
                      <a:pos x="connsiteX1990" y="connsiteY1990"/>
                    </a:cxn>
                    <a:cxn ang="0">
                      <a:pos x="connsiteX1991" y="connsiteY1991"/>
                    </a:cxn>
                    <a:cxn ang="0">
                      <a:pos x="connsiteX1992" y="connsiteY1992"/>
                    </a:cxn>
                    <a:cxn ang="0">
                      <a:pos x="connsiteX1993" y="connsiteY1993"/>
                    </a:cxn>
                    <a:cxn ang="0">
                      <a:pos x="connsiteX1994" y="connsiteY1994"/>
                    </a:cxn>
                    <a:cxn ang="0">
                      <a:pos x="connsiteX1995" y="connsiteY1995"/>
                    </a:cxn>
                    <a:cxn ang="0">
                      <a:pos x="connsiteX1996" y="connsiteY1996"/>
                    </a:cxn>
                    <a:cxn ang="0">
                      <a:pos x="connsiteX1997" y="connsiteY1997"/>
                    </a:cxn>
                    <a:cxn ang="0">
                      <a:pos x="connsiteX1998" y="connsiteY1998"/>
                    </a:cxn>
                    <a:cxn ang="0">
                      <a:pos x="connsiteX1999" y="connsiteY1999"/>
                    </a:cxn>
                    <a:cxn ang="0">
                      <a:pos x="connsiteX2000" y="connsiteY2000"/>
                    </a:cxn>
                    <a:cxn ang="0">
                      <a:pos x="connsiteX2001" y="connsiteY2001"/>
                    </a:cxn>
                    <a:cxn ang="0">
                      <a:pos x="connsiteX2002" y="connsiteY2002"/>
                    </a:cxn>
                    <a:cxn ang="0">
                      <a:pos x="connsiteX2003" y="connsiteY2003"/>
                    </a:cxn>
                    <a:cxn ang="0">
                      <a:pos x="connsiteX2004" y="connsiteY2004"/>
                    </a:cxn>
                    <a:cxn ang="0">
                      <a:pos x="connsiteX2005" y="connsiteY2005"/>
                    </a:cxn>
                    <a:cxn ang="0">
                      <a:pos x="connsiteX2006" y="connsiteY2006"/>
                    </a:cxn>
                    <a:cxn ang="0">
                      <a:pos x="connsiteX2007" y="connsiteY2007"/>
                    </a:cxn>
                    <a:cxn ang="0">
                      <a:pos x="connsiteX2008" y="connsiteY2008"/>
                    </a:cxn>
                    <a:cxn ang="0">
                      <a:pos x="connsiteX2009" y="connsiteY2009"/>
                    </a:cxn>
                    <a:cxn ang="0">
                      <a:pos x="connsiteX2010" y="connsiteY2010"/>
                    </a:cxn>
                    <a:cxn ang="0">
                      <a:pos x="connsiteX2011" y="connsiteY2011"/>
                    </a:cxn>
                    <a:cxn ang="0">
                      <a:pos x="connsiteX2012" y="connsiteY2012"/>
                    </a:cxn>
                    <a:cxn ang="0">
                      <a:pos x="connsiteX2013" y="connsiteY2013"/>
                    </a:cxn>
                    <a:cxn ang="0">
                      <a:pos x="connsiteX2014" y="connsiteY2014"/>
                    </a:cxn>
                    <a:cxn ang="0">
                      <a:pos x="connsiteX2015" y="connsiteY2015"/>
                    </a:cxn>
                    <a:cxn ang="0">
                      <a:pos x="connsiteX2016" y="connsiteY2016"/>
                    </a:cxn>
                    <a:cxn ang="0">
                      <a:pos x="connsiteX2017" y="connsiteY2017"/>
                    </a:cxn>
                    <a:cxn ang="0">
                      <a:pos x="connsiteX2018" y="connsiteY2018"/>
                    </a:cxn>
                    <a:cxn ang="0">
                      <a:pos x="connsiteX2019" y="connsiteY2019"/>
                    </a:cxn>
                    <a:cxn ang="0">
                      <a:pos x="connsiteX2020" y="connsiteY2020"/>
                    </a:cxn>
                    <a:cxn ang="0">
                      <a:pos x="connsiteX2021" y="connsiteY2021"/>
                    </a:cxn>
                    <a:cxn ang="0">
                      <a:pos x="connsiteX2022" y="connsiteY2022"/>
                    </a:cxn>
                    <a:cxn ang="0">
                      <a:pos x="connsiteX2023" y="connsiteY2023"/>
                    </a:cxn>
                    <a:cxn ang="0">
                      <a:pos x="connsiteX2024" y="connsiteY2024"/>
                    </a:cxn>
                    <a:cxn ang="0">
                      <a:pos x="connsiteX2025" y="connsiteY2025"/>
                    </a:cxn>
                    <a:cxn ang="0">
                      <a:pos x="connsiteX2026" y="connsiteY2026"/>
                    </a:cxn>
                    <a:cxn ang="0">
                      <a:pos x="connsiteX2027" y="connsiteY2027"/>
                    </a:cxn>
                    <a:cxn ang="0">
                      <a:pos x="connsiteX2028" y="connsiteY2028"/>
                    </a:cxn>
                    <a:cxn ang="0">
                      <a:pos x="connsiteX2029" y="connsiteY2029"/>
                    </a:cxn>
                    <a:cxn ang="0">
                      <a:pos x="connsiteX2030" y="connsiteY2030"/>
                    </a:cxn>
                    <a:cxn ang="0">
                      <a:pos x="connsiteX2031" y="connsiteY2031"/>
                    </a:cxn>
                    <a:cxn ang="0">
                      <a:pos x="connsiteX2032" y="connsiteY2032"/>
                    </a:cxn>
                    <a:cxn ang="0">
                      <a:pos x="connsiteX2033" y="connsiteY2033"/>
                    </a:cxn>
                    <a:cxn ang="0">
                      <a:pos x="connsiteX2034" y="connsiteY2034"/>
                    </a:cxn>
                    <a:cxn ang="0">
                      <a:pos x="connsiteX2035" y="connsiteY2035"/>
                    </a:cxn>
                    <a:cxn ang="0">
                      <a:pos x="connsiteX2036" y="connsiteY2036"/>
                    </a:cxn>
                    <a:cxn ang="0">
                      <a:pos x="connsiteX2037" y="connsiteY2037"/>
                    </a:cxn>
                    <a:cxn ang="0">
                      <a:pos x="connsiteX2038" y="connsiteY2038"/>
                    </a:cxn>
                    <a:cxn ang="0">
                      <a:pos x="connsiteX2039" y="connsiteY2039"/>
                    </a:cxn>
                    <a:cxn ang="0">
                      <a:pos x="connsiteX2040" y="connsiteY2040"/>
                    </a:cxn>
                    <a:cxn ang="0">
                      <a:pos x="connsiteX2041" y="connsiteY2041"/>
                    </a:cxn>
                    <a:cxn ang="0">
                      <a:pos x="connsiteX2042" y="connsiteY2042"/>
                    </a:cxn>
                    <a:cxn ang="0">
                      <a:pos x="connsiteX2043" y="connsiteY2043"/>
                    </a:cxn>
                    <a:cxn ang="0">
                      <a:pos x="connsiteX2044" y="connsiteY2044"/>
                    </a:cxn>
                    <a:cxn ang="0">
                      <a:pos x="connsiteX2045" y="connsiteY2045"/>
                    </a:cxn>
                    <a:cxn ang="0">
                      <a:pos x="connsiteX2046" y="connsiteY2046"/>
                    </a:cxn>
                    <a:cxn ang="0">
                      <a:pos x="connsiteX2047" y="connsiteY2047"/>
                    </a:cxn>
                    <a:cxn ang="0">
                      <a:pos x="connsiteX2048" y="connsiteY2048"/>
                    </a:cxn>
                    <a:cxn ang="0">
                      <a:pos x="connsiteX2049" y="connsiteY2049"/>
                    </a:cxn>
                    <a:cxn ang="0">
                      <a:pos x="connsiteX2050" y="connsiteY2050"/>
                    </a:cxn>
                    <a:cxn ang="0">
                      <a:pos x="connsiteX2051" y="connsiteY2051"/>
                    </a:cxn>
                    <a:cxn ang="0">
                      <a:pos x="connsiteX2052" y="connsiteY2052"/>
                    </a:cxn>
                    <a:cxn ang="0">
                      <a:pos x="connsiteX2053" y="connsiteY2053"/>
                    </a:cxn>
                    <a:cxn ang="0">
                      <a:pos x="connsiteX2054" y="connsiteY2054"/>
                    </a:cxn>
                    <a:cxn ang="0">
                      <a:pos x="connsiteX2055" y="connsiteY2055"/>
                    </a:cxn>
                    <a:cxn ang="0">
                      <a:pos x="connsiteX2056" y="connsiteY2056"/>
                    </a:cxn>
                    <a:cxn ang="0">
                      <a:pos x="connsiteX2057" y="connsiteY2057"/>
                    </a:cxn>
                    <a:cxn ang="0">
                      <a:pos x="connsiteX2058" y="connsiteY2058"/>
                    </a:cxn>
                    <a:cxn ang="0">
                      <a:pos x="connsiteX2059" y="connsiteY2059"/>
                    </a:cxn>
                    <a:cxn ang="0">
                      <a:pos x="connsiteX2060" y="connsiteY2060"/>
                    </a:cxn>
                    <a:cxn ang="0">
                      <a:pos x="connsiteX2061" y="connsiteY2061"/>
                    </a:cxn>
                    <a:cxn ang="0">
                      <a:pos x="connsiteX2062" y="connsiteY2062"/>
                    </a:cxn>
                    <a:cxn ang="0">
                      <a:pos x="connsiteX2063" y="connsiteY2063"/>
                    </a:cxn>
                    <a:cxn ang="0">
                      <a:pos x="connsiteX2064" y="connsiteY2064"/>
                    </a:cxn>
                    <a:cxn ang="0">
                      <a:pos x="connsiteX2065" y="connsiteY2065"/>
                    </a:cxn>
                    <a:cxn ang="0">
                      <a:pos x="connsiteX2066" y="connsiteY2066"/>
                    </a:cxn>
                    <a:cxn ang="0">
                      <a:pos x="connsiteX2067" y="connsiteY2067"/>
                    </a:cxn>
                    <a:cxn ang="0">
                      <a:pos x="connsiteX2068" y="connsiteY2068"/>
                    </a:cxn>
                    <a:cxn ang="0">
                      <a:pos x="connsiteX2069" y="connsiteY2069"/>
                    </a:cxn>
                    <a:cxn ang="0">
                      <a:pos x="connsiteX2070" y="connsiteY2070"/>
                    </a:cxn>
                    <a:cxn ang="0">
                      <a:pos x="connsiteX2071" y="connsiteY2071"/>
                    </a:cxn>
                    <a:cxn ang="0">
                      <a:pos x="connsiteX2072" y="connsiteY2072"/>
                    </a:cxn>
                    <a:cxn ang="0">
                      <a:pos x="connsiteX2073" y="connsiteY2073"/>
                    </a:cxn>
                    <a:cxn ang="0">
                      <a:pos x="connsiteX2074" y="connsiteY2074"/>
                    </a:cxn>
                    <a:cxn ang="0">
                      <a:pos x="connsiteX2075" y="connsiteY2075"/>
                    </a:cxn>
                    <a:cxn ang="0">
                      <a:pos x="connsiteX2076" y="connsiteY2076"/>
                    </a:cxn>
                    <a:cxn ang="0">
                      <a:pos x="connsiteX2077" y="connsiteY2077"/>
                    </a:cxn>
                    <a:cxn ang="0">
                      <a:pos x="connsiteX2078" y="connsiteY2078"/>
                    </a:cxn>
                    <a:cxn ang="0">
                      <a:pos x="connsiteX2079" y="connsiteY2079"/>
                    </a:cxn>
                    <a:cxn ang="0">
                      <a:pos x="connsiteX2080" y="connsiteY2080"/>
                    </a:cxn>
                    <a:cxn ang="0">
                      <a:pos x="connsiteX2081" y="connsiteY2081"/>
                    </a:cxn>
                    <a:cxn ang="0">
                      <a:pos x="connsiteX2082" y="connsiteY2082"/>
                    </a:cxn>
                    <a:cxn ang="0">
                      <a:pos x="connsiteX2083" y="connsiteY2083"/>
                    </a:cxn>
                    <a:cxn ang="0">
                      <a:pos x="connsiteX2084" y="connsiteY2084"/>
                    </a:cxn>
                    <a:cxn ang="0">
                      <a:pos x="connsiteX2085" y="connsiteY2085"/>
                    </a:cxn>
                    <a:cxn ang="0">
                      <a:pos x="connsiteX2086" y="connsiteY2086"/>
                    </a:cxn>
                    <a:cxn ang="0">
                      <a:pos x="connsiteX2087" y="connsiteY2087"/>
                    </a:cxn>
                    <a:cxn ang="0">
                      <a:pos x="connsiteX2088" y="connsiteY2088"/>
                    </a:cxn>
                    <a:cxn ang="0">
                      <a:pos x="connsiteX2089" y="connsiteY2089"/>
                    </a:cxn>
                    <a:cxn ang="0">
                      <a:pos x="connsiteX2090" y="connsiteY2090"/>
                    </a:cxn>
                    <a:cxn ang="0">
                      <a:pos x="connsiteX2091" y="connsiteY2091"/>
                    </a:cxn>
                    <a:cxn ang="0">
                      <a:pos x="connsiteX2092" y="connsiteY2092"/>
                    </a:cxn>
                    <a:cxn ang="0">
                      <a:pos x="connsiteX2093" y="connsiteY2093"/>
                    </a:cxn>
                    <a:cxn ang="0">
                      <a:pos x="connsiteX2094" y="connsiteY2094"/>
                    </a:cxn>
                    <a:cxn ang="0">
                      <a:pos x="connsiteX2095" y="connsiteY2095"/>
                    </a:cxn>
                    <a:cxn ang="0">
                      <a:pos x="connsiteX2096" y="connsiteY2096"/>
                    </a:cxn>
                    <a:cxn ang="0">
                      <a:pos x="connsiteX2097" y="connsiteY2097"/>
                    </a:cxn>
                    <a:cxn ang="0">
                      <a:pos x="connsiteX2098" y="connsiteY2098"/>
                    </a:cxn>
                    <a:cxn ang="0">
                      <a:pos x="connsiteX2099" y="connsiteY2099"/>
                    </a:cxn>
                    <a:cxn ang="0">
                      <a:pos x="connsiteX2100" y="connsiteY2100"/>
                    </a:cxn>
                    <a:cxn ang="0">
                      <a:pos x="connsiteX2101" y="connsiteY2101"/>
                    </a:cxn>
                    <a:cxn ang="0">
                      <a:pos x="connsiteX2102" y="connsiteY2102"/>
                    </a:cxn>
                    <a:cxn ang="0">
                      <a:pos x="connsiteX2103" y="connsiteY2103"/>
                    </a:cxn>
                    <a:cxn ang="0">
                      <a:pos x="connsiteX2104" y="connsiteY2104"/>
                    </a:cxn>
                    <a:cxn ang="0">
                      <a:pos x="connsiteX2105" y="connsiteY2105"/>
                    </a:cxn>
                    <a:cxn ang="0">
                      <a:pos x="connsiteX2106" y="connsiteY2106"/>
                    </a:cxn>
                    <a:cxn ang="0">
                      <a:pos x="connsiteX2107" y="connsiteY2107"/>
                    </a:cxn>
                    <a:cxn ang="0">
                      <a:pos x="connsiteX2108" y="connsiteY2108"/>
                    </a:cxn>
                    <a:cxn ang="0">
                      <a:pos x="connsiteX2109" y="connsiteY2109"/>
                    </a:cxn>
                    <a:cxn ang="0">
                      <a:pos x="connsiteX2110" y="connsiteY2110"/>
                    </a:cxn>
                    <a:cxn ang="0">
                      <a:pos x="connsiteX2111" y="connsiteY2111"/>
                    </a:cxn>
                    <a:cxn ang="0">
                      <a:pos x="connsiteX2112" y="connsiteY2112"/>
                    </a:cxn>
                    <a:cxn ang="0">
                      <a:pos x="connsiteX2113" y="connsiteY2113"/>
                    </a:cxn>
                    <a:cxn ang="0">
                      <a:pos x="connsiteX2114" y="connsiteY2114"/>
                    </a:cxn>
                    <a:cxn ang="0">
                      <a:pos x="connsiteX2115" y="connsiteY2115"/>
                    </a:cxn>
                    <a:cxn ang="0">
                      <a:pos x="connsiteX2116" y="connsiteY2116"/>
                    </a:cxn>
                    <a:cxn ang="0">
                      <a:pos x="connsiteX2117" y="connsiteY2117"/>
                    </a:cxn>
                    <a:cxn ang="0">
                      <a:pos x="connsiteX2118" y="connsiteY2118"/>
                    </a:cxn>
                    <a:cxn ang="0">
                      <a:pos x="connsiteX2119" y="connsiteY2119"/>
                    </a:cxn>
                    <a:cxn ang="0">
                      <a:pos x="connsiteX2120" y="connsiteY2120"/>
                    </a:cxn>
                    <a:cxn ang="0">
                      <a:pos x="connsiteX2121" y="connsiteY2121"/>
                    </a:cxn>
                    <a:cxn ang="0">
                      <a:pos x="connsiteX2122" y="connsiteY2122"/>
                    </a:cxn>
                    <a:cxn ang="0">
                      <a:pos x="connsiteX2123" y="connsiteY2123"/>
                    </a:cxn>
                    <a:cxn ang="0">
                      <a:pos x="connsiteX2124" y="connsiteY2124"/>
                    </a:cxn>
                    <a:cxn ang="0">
                      <a:pos x="connsiteX2125" y="connsiteY2125"/>
                    </a:cxn>
                    <a:cxn ang="0">
                      <a:pos x="connsiteX2126" y="connsiteY2126"/>
                    </a:cxn>
                    <a:cxn ang="0">
                      <a:pos x="connsiteX2127" y="connsiteY2127"/>
                    </a:cxn>
                    <a:cxn ang="0">
                      <a:pos x="connsiteX2128" y="connsiteY2128"/>
                    </a:cxn>
                    <a:cxn ang="0">
                      <a:pos x="connsiteX2129" y="connsiteY2129"/>
                    </a:cxn>
                    <a:cxn ang="0">
                      <a:pos x="connsiteX2130" y="connsiteY2130"/>
                    </a:cxn>
                    <a:cxn ang="0">
                      <a:pos x="connsiteX2131" y="connsiteY2131"/>
                    </a:cxn>
                    <a:cxn ang="0">
                      <a:pos x="connsiteX2132" y="connsiteY2132"/>
                    </a:cxn>
                    <a:cxn ang="0">
                      <a:pos x="connsiteX2133" y="connsiteY2133"/>
                    </a:cxn>
                    <a:cxn ang="0">
                      <a:pos x="connsiteX2134" y="connsiteY2134"/>
                    </a:cxn>
                    <a:cxn ang="0">
                      <a:pos x="connsiteX2135" y="connsiteY2135"/>
                    </a:cxn>
                    <a:cxn ang="0">
                      <a:pos x="connsiteX2136" y="connsiteY2136"/>
                    </a:cxn>
                    <a:cxn ang="0">
                      <a:pos x="connsiteX2137" y="connsiteY2137"/>
                    </a:cxn>
                    <a:cxn ang="0">
                      <a:pos x="connsiteX2138" y="connsiteY2138"/>
                    </a:cxn>
                    <a:cxn ang="0">
                      <a:pos x="connsiteX2139" y="connsiteY2139"/>
                    </a:cxn>
                    <a:cxn ang="0">
                      <a:pos x="connsiteX2140" y="connsiteY2140"/>
                    </a:cxn>
                    <a:cxn ang="0">
                      <a:pos x="connsiteX2141" y="connsiteY2141"/>
                    </a:cxn>
                    <a:cxn ang="0">
                      <a:pos x="connsiteX2142" y="connsiteY2142"/>
                    </a:cxn>
                    <a:cxn ang="0">
                      <a:pos x="connsiteX2143" y="connsiteY2143"/>
                    </a:cxn>
                    <a:cxn ang="0">
                      <a:pos x="connsiteX2144" y="connsiteY2144"/>
                    </a:cxn>
                    <a:cxn ang="0">
                      <a:pos x="connsiteX2145" y="connsiteY2145"/>
                    </a:cxn>
                    <a:cxn ang="0">
                      <a:pos x="connsiteX2146" y="connsiteY2146"/>
                    </a:cxn>
                    <a:cxn ang="0">
                      <a:pos x="connsiteX2147" y="connsiteY2147"/>
                    </a:cxn>
                    <a:cxn ang="0">
                      <a:pos x="connsiteX2148" y="connsiteY2148"/>
                    </a:cxn>
                    <a:cxn ang="0">
                      <a:pos x="connsiteX2149" y="connsiteY2149"/>
                    </a:cxn>
                    <a:cxn ang="0">
                      <a:pos x="connsiteX2150" y="connsiteY2150"/>
                    </a:cxn>
                    <a:cxn ang="0">
                      <a:pos x="connsiteX2151" y="connsiteY2151"/>
                    </a:cxn>
                    <a:cxn ang="0">
                      <a:pos x="connsiteX2152" y="connsiteY2152"/>
                    </a:cxn>
                    <a:cxn ang="0">
                      <a:pos x="connsiteX2153" y="connsiteY2153"/>
                    </a:cxn>
                    <a:cxn ang="0">
                      <a:pos x="connsiteX2154" y="connsiteY2154"/>
                    </a:cxn>
                    <a:cxn ang="0">
                      <a:pos x="connsiteX2155" y="connsiteY2155"/>
                    </a:cxn>
                    <a:cxn ang="0">
                      <a:pos x="connsiteX2156" y="connsiteY2156"/>
                    </a:cxn>
                    <a:cxn ang="0">
                      <a:pos x="connsiteX2157" y="connsiteY2157"/>
                    </a:cxn>
                    <a:cxn ang="0">
                      <a:pos x="connsiteX2158" y="connsiteY2158"/>
                    </a:cxn>
                    <a:cxn ang="0">
                      <a:pos x="connsiteX2159" y="connsiteY2159"/>
                    </a:cxn>
                    <a:cxn ang="0">
                      <a:pos x="connsiteX2160" y="connsiteY2160"/>
                    </a:cxn>
                    <a:cxn ang="0">
                      <a:pos x="connsiteX2161" y="connsiteY2161"/>
                    </a:cxn>
                    <a:cxn ang="0">
                      <a:pos x="connsiteX2162" y="connsiteY2162"/>
                    </a:cxn>
                    <a:cxn ang="0">
                      <a:pos x="connsiteX2163" y="connsiteY2163"/>
                    </a:cxn>
                    <a:cxn ang="0">
                      <a:pos x="connsiteX2164" y="connsiteY2164"/>
                    </a:cxn>
                    <a:cxn ang="0">
                      <a:pos x="connsiteX2165" y="connsiteY2165"/>
                    </a:cxn>
                    <a:cxn ang="0">
                      <a:pos x="connsiteX2166" y="connsiteY2166"/>
                    </a:cxn>
                    <a:cxn ang="0">
                      <a:pos x="connsiteX2167" y="connsiteY2167"/>
                    </a:cxn>
                    <a:cxn ang="0">
                      <a:pos x="connsiteX2168" y="connsiteY2168"/>
                    </a:cxn>
                    <a:cxn ang="0">
                      <a:pos x="connsiteX2169" y="connsiteY2169"/>
                    </a:cxn>
                    <a:cxn ang="0">
                      <a:pos x="connsiteX2170" y="connsiteY2170"/>
                    </a:cxn>
                    <a:cxn ang="0">
                      <a:pos x="connsiteX2171" y="connsiteY2171"/>
                    </a:cxn>
                    <a:cxn ang="0">
                      <a:pos x="connsiteX2172" y="connsiteY2172"/>
                    </a:cxn>
                    <a:cxn ang="0">
                      <a:pos x="connsiteX2173" y="connsiteY2173"/>
                    </a:cxn>
                    <a:cxn ang="0">
                      <a:pos x="connsiteX2174" y="connsiteY2174"/>
                    </a:cxn>
                    <a:cxn ang="0">
                      <a:pos x="connsiteX2175" y="connsiteY2175"/>
                    </a:cxn>
                    <a:cxn ang="0">
                      <a:pos x="connsiteX2176" y="connsiteY2176"/>
                    </a:cxn>
                    <a:cxn ang="0">
                      <a:pos x="connsiteX2177" y="connsiteY2177"/>
                    </a:cxn>
                    <a:cxn ang="0">
                      <a:pos x="connsiteX2178" y="connsiteY2178"/>
                    </a:cxn>
                    <a:cxn ang="0">
                      <a:pos x="connsiteX2179" y="connsiteY2179"/>
                    </a:cxn>
                    <a:cxn ang="0">
                      <a:pos x="connsiteX2180" y="connsiteY2180"/>
                    </a:cxn>
                    <a:cxn ang="0">
                      <a:pos x="connsiteX2181" y="connsiteY2181"/>
                    </a:cxn>
                    <a:cxn ang="0">
                      <a:pos x="connsiteX2182" y="connsiteY2182"/>
                    </a:cxn>
                    <a:cxn ang="0">
                      <a:pos x="connsiteX2183" y="connsiteY2183"/>
                    </a:cxn>
                    <a:cxn ang="0">
                      <a:pos x="connsiteX2184" y="connsiteY2184"/>
                    </a:cxn>
                    <a:cxn ang="0">
                      <a:pos x="connsiteX2185" y="connsiteY2185"/>
                    </a:cxn>
                    <a:cxn ang="0">
                      <a:pos x="connsiteX2186" y="connsiteY2186"/>
                    </a:cxn>
                    <a:cxn ang="0">
                      <a:pos x="connsiteX2187" y="connsiteY2187"/>
                    </a:cxn>
                    <a:cxn ang="0">
                      <a:pos x="connsiteX2188" y="connsiteY2188"/>
                    </a:cxn>
                    <a:cxn ang="0">
                      <a:pos x="connsiteX2189" y="connsiteY2189"/>
                    </a:cxn>
                    <a:cxn ang="0">
                      <a:pos x="connsiteX2190" y="connsiteY2190"/>
                    </a:cxn>
                    <a:cxn ang="0">
                      <a:pos x="connsiteX2191" y="connsiteY2191"/>
                    </a:cxn>
                    <a:cxn ang="0">
                      <a:pos x="connsiteX2192" y="connsiteY2192"/>
                    </a:cxn>
                    <a:cxn ang="0">
                      <a:pos x="connsiteX2193" y="connsiteY2193"/>
                    </a:cxn>
                    <a:cxn ang="0">
                      <a:pos x="connsiteX2194" y="connsiteY2194"/>
                    </a:cxn>
                    <a:cxn ang="0">
                      <a:pos x="connsiteX2195" y="connsiteY2195"/>
                    </a:cxn>
                    <a:cxn ang="0">
                      <a:pos x="connsiteX2196" y="connsiteY2196"/>
                    </a:cxn>
                    <a:cxn ang="0">
                      <a:pos x="connsiteX2197" y="connsiteY2197"/>
                    </a:cxn>
                    <a:cxn ang="0">
                      <a:pos x="connsiteX2198" y="connsiteY2198"/>
                    </a:cxn>
                    <a:cxn ang="0">
                      <a:pos x="connsiteX2199" y="connsiteY2199"/>
                    </a:cxn>
                    <a:cxn ang="0">
                      <a:pos x="connsiteX2200" y="connsiteY2200"/>
                    </a:cxn>
                    <a:cxn ang="0">
                      <a:pos x="connsiteX2201" y="connsiteY2201"/>
                    </a:cxn>
                    <a:cxn ang="0">
                      <a:pos x="connsiteX2202" y="connsiteY2202"/>
                    </a:cxn>
                    <a:cxn ang="0">
                      <a:pos x="connsiteX2203" y="connsiteY2203"/>
                    </a:cxn>
                    <a:cxn ang="0">
                      <a:pos x="connsiteX2204" y="connsiteY2204"/>
                    </a:cxn>
                    <a:cxn ang="0">
                      <a:pos x="connsiteX2205" y="connsiteY2205"/>
                    </a:cxn>
                    <a:cxn ang="0">
                      <a:pos x="connsiteX2206" y="connsiteY2206"/>
                    </a:cxn>
                    <a:cxn ang="0">
                      <a:pos x="connsiteX2207" y="connsiteY2207"/>
                    </a:cxn>
                    <a:cxn ang="0">
                      <a:pos x="connsiteX2208" y="connsiteY2208"/>
                    </a:cxn>
                    <a:cxn ang="0">
                      <a:pos x="connsiteX2209" y="connsiteY2209"/>
                    </a:cxn>
                    <a:cxn ang="0">
                      <a:pos x="connsiteX2210" y="connsiteY2210"/>
                    </a:cxn>
                    <a:cxn ang="0">
                      <a:pos x="connsiteX2211" y="connsiteY2211"/>
                    </a:cxn>
                    <a:cxn ang="0">
                      <a:pos x="connsiteX2212" y="connsiteY2212"/>
                    </a:cxn>
                    <a:cxn ang="0">
                      <a:pos x="connsiteX2213" y="connsiteY2213"/>
                    </a:cxn>
                    <a:cxn ang="0">
                      <a:pos x="connsiteX2214" y="connsiteY2214"/>
                    </a:cxn>
                    <a:cxn ang="0">
                      <a:pos x="connsiteX2215" y="connsiteY2215"/>
                    </a:cxn>
                    <a:cxn ang="0">
                      <a:pos x="connsiteX2216" y="connsiteY2216"/>
                    </a:cxn>
                    <a:cxn ang="0">
                      <a:pos x="connsiteX2217" y="connsiteY2217"/>
                    </a:cxn>
                    <a:cxn ang="0">
                      <a:pos x="connsiteX2218" y="connsiteY2218"/>
                    </a:cxn>
                    <a:cxn ang="0">
                      <a:pos x="connsiteX2219" y="connsiteY2219"/>
                    </a:cxn>
                    <a:cxn ang="0">
                      <a:pos x="connsiteX2220" y="connsiteY2220"/>
                    </a:cxn>
                    <a:cxn ang="0">
                      <a:pos x="connsiteX2221" y="connsiteY2221"/>
                    </a:cxn>
                    <a:cxn ang="0">
                      <a:pos x="connsiteX2222" y="connsiteY2222"/>
                    </a:cxn>
                    <a:cxn ang="0">
                      <a:pos x="connsiteX2223" y="connsiteY2223"/>
                    </a:cxn>
                    <a:cxn ang="0">
                      <a:pos x="connsiteX2224" y="connsiteY2224"/>
                    </a:cxn>
                    <a:cxn ang="0">
                      <a:pos x="connsiteX2225" y="connsiteY2225"/>
                    </a:cxn>
                    <a:cxn ang="0">
                      <a:pos x="connsiteX2226" y="connsiteY2226"/>
                    </a:cxn>
                    <a:cxn ang="0">
                      <a:pos x="connsiteX2227" y="connsiteY2227"/>
                    </a:cxn>
                    <a:cxn ang="0">
                      <a:pos x="connsiteX2228" y="connsiteY2228"/>
                    </a:cxn>
                    <a:cxn ang="0">
                      <a:pos x="connsiteX2229" y="connsiteY2229"/>
                    </a:cxn>
                    <a:cxn ang="0">
                      <a:pos x="connsiteX2230" y="connsiteY2230"/>
                    </a:cxn>
                    <a:cxn ang="0">
                      <a:pos x="connsiteX2231" y="connsiteY2231"/>
                    </a:cxn>
                    <a:cxn ang="0">
                      <a:pos x="connsiteX2232" y="connsiteY2232"/>
                    </a:cxn>
                    <a:cxn ang="0">
                      <a:pos x="connsiteX2233" y="connsiteY2233"/>
                    </a:cxn>
                    <a:cxn ang="0">
                      <a:pos x="connsiteX2234" y="connsiteY2234"/>
                    </a:cxn>
                    <a:cxn ang="0">
                      <a:pos x="connsiteX2235" y="connsiteY2235"/>
                    </a:cxn>
                    <a:cxn ang="0">
                      <a:pos x="connsiteX2236" y="connsiteY2236"/>
                    </a:cxn>
                    <a:cxn ang="0">
                      <a:pos x="connsiteX2237" y="connsiteY2237"/>
                    </a:cxn>
                    <a:cxn ang="0">
                      <a:pos x="connsiteX2238" y="connsiteY2238"/>
                    </a:cxn>
                    <a:cxn ang="0">
                      <a:pos x="connsiteX2239" y="connsiteY2239"/>
                    </a:cxn>
                    <a:cxn ang="0">
                      <a:pos x="connsiteX2240" y="connsiteY2240"/>
                    </a:cxn>
                    <a:cxn ang="0">
                      <a:pos x="connsiteX2241" y="connsiteY2241"/>
                    </a:cxn>
                    <a:cxn ang="0">
                      <a:pos x="connsiteX2242" y="connsiteY2242"/>
                    </a:cxn>
                    <a:cxn ang="0">
                      <a:pos x="connsiteX2243" y="connsiteY2243"/>
                    </a:cxn>
                    <a:cxn ang="0">
                      <a:pos x="connsiteX2244" y="connsiteY2244"/>
                    </a:cxn>
                    <a:cxn ang="0">
                      <a:pos x="connsiteX2245" y="connsiteY2245"/>
                    </a:cxn>
                    <a:cxn ang="0">
                      <a:pos x="connsiteX2246" y="connsiteY2246"/>
                    </a:cxn>
                    <a:cxn ang="0">
                      <a:pos x="connsiteX2247" y="connsiteY2247"/>
                    </a:cxn>
                    <a:cxn ang="0">
                      <a:pos x="connsiteX2248" y="connsiteY2248"/>
                    </a:cxn>
                    <a:cxn ang="0">
                      <a:pos x="connsiteX2249" y="connsiteY2249"/>
                    </a:cxn>
                    <a:cxn ang="0">
                      <a:pos x="connsiteX2250" y="connsiteY2250"/>
                    </a:cxn>
                    <a:cxn ang="0">
                      <a:pos x="connsiteX2251" y="connsiteY2251"/>
                    </a:cxn>
                    <a:cxn ang="0">
                      <a:pos x="connsiteX2252" y="connsiteY2252"/>
                    </a:cxn>
                    <a:cxn ang="0">
                      <a:pos x="connsiteX2253" y="connsiteY2253"/>
                    </a:cxn>
                    <a:cxn ang="0">
                      <a:pos x="connsiteX2254" y="connsiteY2254"/>
                    </a:cxn>
                    <a:cxn ang="0">
                      <a:pos x="connsiteX2255" y="connsiteY2255"/>
                    </a:cxn>
                    <a:cxn ang="0">
                      <a:pos x="connsiteX2256" y="connsiteY2256"/>
                    </a:cxn>
                    <a:cxn ang="0">
                      <a:pos x="connsiteX2257" y="connsiteY2257"/>
                    </a:cxn>
                    <a:cxn ang="0">
                      <a:pos x="connsiteX2258" y="connsiteY2258"/>
                    </a:cxn>
                    <a:cxn ang="0">
                      <a:pos x="connsiteX2259" y="connsiteY2259"/>
                    </a:cxn>
                    <a:cxn ang="0">
                      <a:pos x="connsiteX2260" y="connsiteY2260"/>
                    </a:cxn>
                    <a:cxn ang="0">
                      <a:pos x="connsiteX2261" y="connsiteY2261"/>
                    </a:cxn>
                    <a:cxn ang="0">
                      <a:pos x="connsiteX2262" y="connsiteY2262"/>
                    </a:cxn>
                    <a:cxn ang="0">
                      <a:pos x="connsiteX2263" y="connsiteY2263"/>
                    </a:cxn>
                    <a:cxn ang="0">
                      <a:pos x="connsiteX2264" y="connsiteY2264"/>
                    </a:cxn>
                    <a:cxn ang="0">
                      <a:pos x="connsiteX2265" y="connsiteY2265"/>
                    </a:cxn>
                    <a:cxn ang="0">
                      <a:pos x="connsiteX2266" y="connsiteY2266"/>
                    </a:cxn>
                    <a:cxn ang="0">
                      <a:pos x="connsiteX2267" y="connsiteY2267"/>
                    </a:cxn>
                    <a:cxn ang="0">
                      <a:pos x="connsiteX2268" y="connsiteY2268"/>
                    </a:cxn>
                    <a:cxn ang="0">
                      <a:pos x="connsiteX2269" y="connsiteY2269"/>
                    </a:cxn>
                    <a:cxn ang="0">
                      <a:pos x="connsiteX2270" y="connsiteY2270"/>
                    </a:cxn>
                    <a:cxn ang="0">
                      <a:pos x="connsiteX2271" y="connsiteY2271"/>
                    </a:cxn>
                    <a:cxn ang="0">
                      <a:pos x="connsiteX2272" y="connsiteY2272"/>
                    </a:cxn>
                    <a:cxn ang="0">
                      <a:pos x="connsiteX2273" y="connsiteY2273"/>
                    </a:cxn>
                    <a:cxn ang="0">
                      <a:pos x="connsiteX2274" y="connsiteY2274"/>
                    </a:cxn>
                    <a:cxn ang="0">
                      <a:pos x="connsiteX2275" y="connsiteY2275"/>
                    </a:cxn>
                    <a:cxn ang="0">
                      <a:pos x="connsiteX2276" y="connsiteY2276"/>
                    </a:cxn>
                    <a:cxn ang="0">
                      <a:pos x="connsiteX2277" y="connsiteY2277"/>
                    </a:cxn>
                    <a:cxn ang="0">
                      <a:pos x="connsiteX2278" y="connsiteY2278"/>
                    </a:cxn>
                    <a:cxn ang="0">
                      <a:pos x="connsiteX2279" y="connsiteY2279"/>
                    </a:cxn>
                    <a:cxn ang="0">
                      <a:pos x="connsiteX2280" y="connsiteY2280"/>
                    </a:cxn>
                    <a:cxn ang="0">
                      <a:pos x="connsiteX2281" y="connsiteY2281"/>
                    </a:cxn>
                    <a:cxn ang="0">
                      <a:pos x="connsiteX2282" y="connsiteY2282"/>
                    </a:cxn>
                    <a:cxn ang="0">
                      <a:pos x="connsiteX2283" y="connsiteY2283"/>
                    </a:cxn>
                    <a:cxn ang="0">
                      <a:pos x="connsiteX2284" y="connsiteY2284"/>
                    </a:cxn>
                    <a:cxn ang="0">
                      <a:pos x="connsiteX2285" y="connsiteY2285"/>
                    </a:cxn>
                    <a:cxn ang="0">
                      <a:pos x="connsiteX2286" y="connsiteY2286"/>
                    </a:cxn>
                    <a:cxn ang="0">
                      <a:pos x="connsiteX2287" y="connsiteY2287"/>
                    </a:cxn>
                    <a:cxn ang="0">
                      <a:pos x="connsiteX2288" y="connsiteY2288"/>
                    </a:cxn>
                    <a:cxn ang="0">
                      <a:pos x="connsiteX2289" y="connsiteY2289"/>
                    </a:cxn>
                    <a:cxn ang="0">
                      <a:pos x="connsiteX2290" y="connsiteY2290"/>
                    </a:cxn>
                    <a:cxn ang="0">
                      <a:pos x="connsiteX2291" y="connsiteY2291"/>
                    </a:cxn>
                    <a:cxn ang="0">
                      <a:pos x="connsiteX2292" y="connsiteY2292"/>
                    </a:cxn>
                    <a:cxn ang="0">
                      <a:pos x="connsiteX2293" y="connsiteY2293"/>
                    </a:cxn>
                    <a:cxn ang="0">
                      <a:pos x="connsiteX2294" y="connsiteY2294"/>
                    </a:cxn>
                    <a:cxn ang="0">
                      <a:pos x="connsiteX2295" y="connsiteY2295"/>
                    </a:cxn>
                    <a:cxn ang="0">
                      <a:pos x="connsiteX2296" y="connsiteY2296"/>
                    </a:cxn>
                    <a:cxn ang="0">
                      <a:pos x="connsiteX2297" y="connsiteY2297"/>
                    </a:cxn>
                    <a:cxn ang="0">
                      <a:pos x="connsiteX2298" y="connsiteY2298"/>
                    </a:cxn>
                    <a:cxn ang="0">
                      <a:pos x="connsiteX2299" y="connsiteY2299"/>
                    </a:cxn>
                    <a:cxn ang="0">
                      <a:pos x="connsiteX2300" y="connsiteY2300"/>
                    </a:cxn>
                    <a:cxn ang="0">
                      <a:pos x="connsiteX2301" y="connsiteY2301"/>
                    </a:cxn>
                    <a:cxn ang="0">
                      <a:pos x="connsiteX2302" y="connsiteY2302"/>
                    </a:cxn>
                    <a:cxn ang="0">
                      <a:pos x="connsiteX2303" y="connsiteY2303"/>
                    </a:cxn>
                    <a:cxn ang="0">
                      <a:pos x="connsiteX2304" y="connsiteY2304"/>
                    </a:cxn>
                    <a:cxn ang="0">
                      <a:pos x="connsiteX2305" y="connsiteY2305"/>
                    </a:cxn>
                    <a:cxn ang="0">
                      <a:pos x="connsiteX2306" y="connsiteY2306"/>
                    </a:cxn>
                    <a:cxn ang="0">
                      <a:pos x="connsiteX2307" y="connsiteY2307"/>
                    </a:cxn>
                    <a:cxn ang="0">
                      <a:pos x="connsiteX2308" y="connsiteY2308"/>
                    </a:cxn>
                    <a:cxn ang="0">
                      <a:pos x="connsiteX2309" y="connsiteY2309"/>
                    </a:cxn>
                    <a:cxn ang="0">
                      <a:pos x="connsiteX2310" y="connsiteY2310"/>
                    </a:cxn>
                    <a:cxn ang="0">
                      <a:pos x="connsiteX2311" y="connsiteY2311"/>
                    </a:cxn>
                    <a:cxn ang="0">
                      <a:pos x="connsiteX2312" y="connsiteY2312"/>
                    </a:cxn>
                    <a:cxn ang="0">
                      <a:pos x="connsiteX2313" y="connsiteY2313"/>
                    </a:cxn>
                    <a:cxn ang="0">
                      <a:pos x="connsiteX2314" y="connsiteY2314"/>
                    </a:cxn>
                    <a:cxn ang="0">
                      <a:pos x="connsiteX2315" y="connsiteY2315"/>
                    </a:cxn>
                    <a:cxn ang="0">
                      <a:pos x="connsiteX2316" y="connsiteY2316"/>
                    </a:cxn>
                    <a:cxn ang="0">
                      <a:pos x="connsiteX2317" y="connsiteY2317"/>
                    </a:cxn>
                    <a:cxn ang="0">
                      <a:pos x="connsiteX2318" y="connsiteY2318"/>
                    </a:cxn>
                    <a:cxn ang="0">
                      <a:pos x="connsiteX2319" y="connsiteY2319"/>
                    </a:cxn>
                    <a:cxn ang="0">
                      <a:pos x="connsiteX2320" y="connsiteY2320"/>
                    </a:cxn>
                    <a:cxn ang="0">
                      <a:pos x="connsiteX2321" y="connsiteY2321"/>
                    </a:cxn>
                    <a:cxn ang="0">
                      <a:pos x="connsiteX2322" y="connsiteY2322"/>
                    </a:cxn>
                    <a:cxn ang="0">
                      <a:pos x="connsiteX2323" y="connsiteY2323"/>
                    </a:cxn>
                    <a:cxn ang="0">
                      <a:pos x="connsiteX2324" y="connsiteY2324"/>
                    </a:cxn>
                    <a:cxn ang="0">
                      <a:pos x="connsiteX2325" y="connsiteY2325"/>
                    </a:cxn>
                    <a:cxn ang="0">
                      <a:pos x="connsiteX2326" y="connsiteY2326"/>
                    </a:cxn>
                    <a:cxn ang="0">
                      <a:pos x="connsiteX2327" y="connsiteY2327"/>
                    </a:cxn>
                    <a:cxn ang="0">
                      <a:pos x="connsiteX2328" y="connsiteY2328"/>
                    </a:cxn>
                    <a:cxn ang="0">
                      <a:pos x="connsiteX2329" y="connsiteY2329"/>
                    </a:cxn>
                    <a:cxn ang="0">
                      <a:pos x="connsiteX2330" y="connsiteY2330"/>
                    </a:cxn>
                    <a:cxn ang="0">
                      <a:pos x="connsiteX2331" y="connsiteY2331"/>
                    </a:cxn>
                    <a:cxn ang="0">
                      <a:pos x="connsiteX2332" y="connsiteY2332"/>
                    </a:cxn>
                    <a:cxn ang="0">
                      <a:pos x="connsiteX2333" y="connsiteY2333"/>
                    </a:cxn>
                    <a:cxn ang="0">
                      <a:pos x="connsiteX2334" y="connsiteY2334"/>
                    </a:cxn>
                    <a:cxn ang="0">
                      <a:pos x="connsiteX2335" y="connsiteY2335"/>
                    </a:cxn>
                    <a:cxn ang="0">
                      <a:pos x="connsiteX2336" y="connsiteY2336"/>
                    </a:cxn>
                    <a:cxn ang="0">
                      <a:pos x="connsiteX2337" y="connsiteY2337"/>
                    </a:cxn>
                    <a:cxn ang="0">
                      <a:pos x="connsiteX2338" y="connsiteY2338"/>
                    </a:cxn>
                    <a:cxn ang="0">
                      <a:pos x="connsiteX2339" y="connsiteY2339"/>
                    </a:cxn>
                    <a:cxn ang="0">
                      <a:pos x="connsiteX2340" y="connsiteY2340"/>
                    </a:cxn>
                    <a:cxn ang="0">
                      <a:pos x="connsiteX2341" y="connsiteY2341"/>
                    </a:cxn>
                    <a:cxn ang="0">
                      <a:pos x="connsiteX2342" y="connsiteY2342"/>
                    </a:cxn>
                    <a:cxn ang="0">
                      <a:pos x="connsiteX2343" y="connsiteY2343"/>
                    </a:cxn>
                    <a:cxn ang="0">
                      <a:pos x="connsiteX2344" y="connsiteY2344"/>
                    </a:cxn>
                    <a:cxn ang="0">
                      <a:pos x="connsiteX2345" y="connsiteY2345"/>
                    </a:cxn>
                    <a:cxn ang="0">
                      <a:pos x="connsiteX2346" y="connsiteY2346"/>
                    </a:cxn>
                    <a:cxn ang="0">
                      <a:pos x="connsiteX2347" y="connsiteY2347"/>
                    </a:cxn>
                    <a:cxn ang="0">
                      <a:pos x="connsiteX2348" y="connsiteY2348"/>
                    </a:cxn>
                    <a:cxn ang="0">
                      <a:pos x="connsiteX2349" y="connsiteY2349"/>
                    </a:cxn>
                    <a:cxn ang="0">
                      <a:pos x="connsiteX2350" y="connsiteY2350"/>
                    </a:cxn>
                    <a:cxn ang="0">
                      <a:pos x="connsiteX2351" y="connsiteY2351"/>
                    </a:cxn>
                    <a:cxn ang="0">
                      <a:pos x="connsiteX2352" y="connsiteY2352"/>
                    </a:cxn>
                    <a:cxn ang="0">
                      <a:pos x="connsiteX2353" y="connsiteY2353"/>
                    </a:cxn>
                    <a:cxn ang="0">
                      <a:pos x="connsiteX2354" y="connsiteY2354"/>
                    </a:cxn>
                    <a:cxn ang="0">
                      <a:pos x="connsiteX2355" y="connsiteY2355"/>
                    </a:cxn>
                    <a:cxn ang="0">
                      <a:pos x="connsiteX2356" y="connsiteY2356"/>
                    </a:cxn>
                    <a:cxn ang="0">
                      <a:pos x="connsiteX2357" y="connsiteY2357"/>
                    </a:cxn>
                    <a:cxn ang="0">
                      <a:pos x="connsiteX2358" y="connsiteY2358"/>
                    </a:cxn>
                    <a:cxn ang="0">
                      <a:pos x="connsiteX2359" y="connsiteY2359"/>
                    </a:cxn>
                    <a:cxn ang="0">
                      <a:pos x="connsiteX2360" y="connsiteY2360"/>
                    </a:cxn>
                    <a:cxn ang="0">
                      <a:pos x="connsiteX2361" y="connsiteY2361"/>
                    </a:cxn>
                    <a:cxn ang="0">
                      <a:pos x="connsiteX2362" y="connsiteY2362"/>
                    </a:cxn>
                  </a:cxnLst>
                  <a:rect l="l" t="t" r="r" b="b"/>
                  <a:pathLst>
                    <a:path w="1379507" h="565579">
                      <a:moveTo>
                        <a:pt x="2470" y="4235"/>
                      </a:moveTo>
                      <a:lnTo>
                        <a:pt x="2398" y="-2"/>
                      </a:lnTo>
                      <a:lnTo>
                        <a:pt x="930" y="3708"/>
                      </a:lnTo>
                      <a:close/>
                      <a:moveTo>
                        <a:pt x="39333" y="119891"/>
                      </a:moveTo>
                      <a:lnTo>
                        <a:pt x="38407" y="113731"/>
                      </a:lnTo>
                      <a:lnTo>
                        <a:pt x="33620" y="111210"/>
                      </a:lnTo>
                      <a:lnTo>
                        <a:pt x="29239" y="109574"/>
                      </a:lnTo>
                      <a:lnTo>
                        <a:pt x="25338" y="104388"/>
                      </a:lnTo>
                      <a:lnTo>
                        <a:pt x="21787" y="102417"/>
                      </a:lnTo>
                      <a:lnTo>
                        <a:pt x="17438" y="103622"/>
                      </a:lnTo>
                      <a:lnTo>
                        <a:pt x="19657" y="109447"/>
                      </a:lnTo>
                      <a:lnTo>
                        <a:pt x="24691" y="111785"/>
                      </a:lnTo>
                      <a:lnTo>
                        <a:pt x="33022" y="116069"/>
                      </a:lnTo>
                      <a:lnTo>
                        <a:pt x="35990" y="119133"/>
                      </a:lnTo>
                      <a:close/>
                      <a:moveTo>
                        <a:pt x="66757" y="128940"/>
                      </a:moveTo>
                      <a:lnTo>
                        <a:pt x="65800" y="125030"/>
                      </a:lnTo>
                      <a:lnTo>
                        <a:pt x="61802" y="123075"/>
                      </a:lnTo>
                      <a:lnTo>
                        <a:pt x="65800" y="128796"/>
                      </a:lnTo>
                      <a:close/>
                      <a:moveTo>
                        <a:pt x="82540" y="179830"/>
                      </a:moveTo>
                      <a:lnTo>
                        <a:pt x="84431" y="172330"/>
                      </a:lnTo>
                      <a:lnTo>
                        <a:pt x="84718" y="168013"/>
                      </a:lnTo>
                      <a:lnTo>
                        <a:pt x="84407" y="162731"/>
                      </a:lnTo>
                      <a:lnTo>
                        <a:pt x="81527" y="159579"/>
                      </a:lnTo>
                      <a:lnTo>
                        <a:pt x="73388" y="151305"/>
                      </a:lnTo>
                      <a:lnTo>
                        <a:pt x="70308" y="148616"/>
                      </a:lnTo>
                      <a:lnTo>
                        <a:pt x="65552" y="150244"/>
                      </a:lnTo>
                      <a:lnTo>
                        <a:pt x="61172" y="149869"/>
                      </a:lnTo>
                      <a:lnTo>
                        <a:pt x="65137" y="156380"/>
                      </a:lnTo>
                      <a:lnTo>
                        <a:pt x="68911" y="163114"/>
                      </a:lnTo>
                      <a:lnTo>
                        <a:pt x="71959" y="166521"/>
                      </a:lnTo>
                      <a:lnTo>
                        <a:pt x="75685" y="169928"/>
                      </a:lnTo>
                      <a:lnTo>
                        <a:pt x="78694" y="177524"/>
                      </a:lnTo>
                      <a:lnTo>
                        <a:pt x="82540" y="179830"/>
                      </a:lnTo>
                      <a:close/>
                      <a:moveTo>
                        <a:pt x="103812" y="143749"/>
                      </a:moveTo>
                      <a:lnTo>
                        <a:pt x="100804" y="140908"/>
                      </a:lnTo>
                      <a:lnTo>
                        <a:pt x="103812" y="143749"/>
                      </a:lnTo>
                      <a:close/>
                      <a:moveTo>
                        <a:pt x="170373" y="126841"/>
                      </a:moveTo>
                      <a:lnTo>
                        <a:pt x="169272" y="122405"/>
                      </a:lnTo>
                      <a:lnTo>
                        <a:pt x="170373" y="126841"/>
                      </a:lnTo>
                      <a:close/>
                      <a:moveTo>
                        <a:pt x="110833" y="195700"/>
                      </a:moveTo>
                      <a:lnTo>
                        <a:pt x="105216" y="192285"/>
                      </a:lnTo>
                      <a:lnTo>
                        <a:pt x="110833" y="195700"/>
                      </a:lnTo>
                      <a:close/>
                      <a:moveTo>
                        <a:pt x="318417" y="103494"/>
                      </a:moveTo>
                      <a:lnTo>
                        <a:pt x="321369" y="98348"/>
                      </a:lnTo>
                      <a:lnTo>
                        <a:pt x="317619" y="96138"/>
                      </a:lnTo>
                      <a:lnTo>
                        <a:pt x="317379" y="102385"/>
                      </a:lnTo>
                      <a:close/>
                      <a:moveTo>
                        <a:pt x="334853" y="89762"/>
                      </a:moveTo>
                      <a:lnTo>
                        <a:pt x="335412" y="85031"/>
                      </a:lnTo>
                      <a:lnTo>
                        <a:pt x="333098" y="88606"/>
                      </a:lnTo>
                      <a:close/>
                      <a:moveTo>
                        <a:pt x="334694" y="94725"/>
                      </a:moveTo>
                      <a:lnTo>
                        <a:pt x="332220" y="89539"/>
                      </a:lnTo>
                      <a:lnTo>
                        <a:pt x="333497" y="94063"/>
                      </a:lnTo>
                      <a:close/>
                      <a:moveTo>
                        <a:pt x="195842" y="141315"/>
                      </a:moveTo>
                      <a:lnTo>
                        <a:pt x="199169" y="138842"/>
                      </a:lnTo>
                      <a:lnTo>
                        <a:pt x="200350" y="131485"/>
                      </a:lnTo>
                      <a:lnTo>
                        <a:pt x="198044" y="127631"/>
                      </a:lnTo>
                      <a:lnTo>
                        <a:pt x="192523" y="129801"/>
                      </a:lnTo>
                      <a:lnTo>
                        <a:pt x="188573" y="134046"/>
                      </a:lnTo>
                      <a:lnTo>
                        <a:pt x="190911" y="140142"/>
                      </a:lnTo>
                      <a:lnTo>
                        <a:pt x="195842" y="141315"/>
                      </a:lnTo>
                      <a:close/>
                      <a:moveTo>
                        <a:pt x="222596" y="155997"/>
                      </a:moveTo>
                      <a:lnTo>
                        <a:pt x="222413" y="148736"/>
                      </a:lnTo>
                      <a:lnTo>
                        <a:pt x="212367" y="145217"/>
                      </a:lnTo>
                      <a:lnTo>
                        <a:pt x="207707" y="144132"/>
                      </a:lnTo>
                      <a:lnTo>
                        <a:pt x="211378" y="149222"/>
                      </a:lnTo>
                      <a:lnTo>
                        <a:pt x="215981" y="149893"/>
                      </a:lnTo>
                      <a:lnTo>
                        <a:pt x="222596" y="155997"/>
                      </a:lnTo>
                      <a:close/>
                      <a:moveTo>
                        <a:pt x="219763" y="167407"/>
                      </a:moveTo>
                      <a:lnTo>
                        <a:pt x="221016" y="162069"/>
                      </a:lnTo>
                      <a:lnTo>
                        <a:pt x="222309" y="157824"/>
                      </a:lnTo>
                      <a:lnTo>
                        <a:pt x="218933" y="153619"/>
                      </a:lnTo>
                      <a:lnTo>
                        <a:pt x="215742" y="150443"/>
                      </a:lnTo>
                      <a:lnTo>
                        <a:pt x="213851" y="155071"/>
                      </a:lnTo>
                      <a:lnTo>
                        <a:pt x="214952" y="161079"/>
                      </a:lnTo>
                      <a:lnTo>
                        <a:pt x="219763" y="167407"/>
                      </a:lnTo>
                      <a:close/>
                      <a:moveTo>
                        <a:pt x="222979" y="166321"/>
                      </a:moveTo>
                      <a:lnTo>
                        <a:pt x="226315" y="162946"/>
                      </a:lnTo>
                      <a:lnTo>
                        <a:pt x="222404" y="160313"/>
                      </a:lnTo>
                      <a:lnTo>
                        <a:pt x="222979" y="166321"/>
                      </a:lnTo>
                      <a:close/>
                      <a:moveTo>
                        <a:pt x="241187" y="170271"/>
                      </a:moveTo>
                      <a:lnTo>
                        <a:pt x="240078" y="164502"/>
                      </a:lnTo>
                      <a:lnTo>
                        <a:pt x="237277" y="161414"/>
                      </a:lnTo>
                      <a:lnTo>
                        <a:pt x="229865" y="159372"/>
                      </a:lnTo>
                      <a:lnTo>
                        <a:pt x="226665" y="164032"/>
                      </a:lnTo>
                      <a:lnTo>
                        <a:pt x="232251" y="163257"/>
                      </a:lnTo>
                      <a:lnTo>
                        <a:pt x="241187" y="170271"/>
                      </a:lnTo>
                      <a:close/>
                      <a:moveTo>
                        <a:pt x="238873" y="175051"/>
                      </a:moveTo>
                      <a:lnTo>
                        <a:pt x="239536" y="170407"/>
                      </a:lnTo>
                      <a:lnTo>
                        <a:pt x="234405" y="166130"/>
                      </a:lnTo>
                      <a:lnTo>
                        <a:pt x="230727" y="164191"/>
                      </a:lnTo>
                      <a:lnTo>
                        <a:pt x="225851" y="164566"/>
                      </a:lnTo>
                      <a:lnTo>
                        <a:pt x="221224" y="166665"/>
                      </a:lnTo>
                      <a:lnTo>
                        <a:pt x="225572" y="172346"/>
                      </a:lnTo>
                      <a:lnTo>
                        <a:pt x="233982" y="171444"/>
                      </a:lnTo>
                      <a:lnTo>
                        <a:pt x="238873" y="175051"/>
                      </a:lnTo>
                      <a:close/>
                      <a:moveTo>
                        <a:pt x="251145" y="164901"/>
                      </a:moveTo>
                      <a:lnTo>
                        <a:pt x="249613" y="160465"/>
                      </a:lnTo>
                      <a:lnTo>
                        <a:pt x="251145" y="164901"/>
                      </a:lnTo>
                      <a:close/>
                      <a:moveTo>
                        <a:pt x="254018" y="172346"/>
                      </a:moveTo>
                      <a:lnTo>
                        <a:pt x="250483" y="168364"/>
                      </a:lnTo>
                      <a:lnTo>
                        <a:pt x="254018" y="172346"/>
                      </a:lnTo>
                      <a:close/>
                      <a:moveTo>
                        <a:pt x="252031" y="176694"/>
                      </a:moveTo>
                      <a:lnTo>
                        <a:pt x="253627" y="172721"/>
                      </a:lnTo>
                      <a:lnTo>
                        <a:pt x="250483" y="169641"/>
                      </a:lnTo>
                      <a:lnTo>
                        <a:pt x="250331" y="176279"/>
                      </a:lnTo>
                      <a:close/>
                      <a:moveTo>
                        <a:pt x="264765" y="171308"/>
                      </a:moveTo>
                      <a:lnTo>
                        <a:pt x="262483" y="167869"/>
                      </a:lnTo>
                      <a:lnTo>
                        <a:pt x="264765" y="171308"/>
                      </a:lnTo>
                      <a:close/>
                      <a:moveTo>
                        <a:pt x="266361" y="167510"/>
                      </a:moveTo>
                      <a:lnTo>
                        <a:pt x="263648" y="163361"/>
                      </a:lnTo>
                      <a:lnTo>
                        <a:pt x="266361" y="167510"/>
                      </a:lnTo>
                      <a:close/>
                      <a:moveTo>
                        <a:pt x="263337" y="172210"/>
                      </a:moveTo>
                      <a:lnTo>
                        <a:pt x="259898" y="168460"/>
                      </a:lnTo>
                      <a:lnTo>
                        <a:pt x="263337" y="172210"/>
                      </a:lnTo>
                      <a:close/>
                      <a:moveTo>
                        <a:pt x="243517" y="181338"/>
                      </a:moveTo>
                      <a:lnTo>
                        <a:pt x="247411" y="179391"/>
                      </a:lnTo>
                      <a:lnTo>
                        <a:pt x="245200" y="174644"/>
                      </a:lnTo>
                      <a:lnTo>
                        <a:pt x="242504" y="178920"/>
                      </a:lnTo>
                      <a:close/>
                      <a:moveTo>
                        <a:pt x="286085" y="170878"/>
                      </a:moveTo>
                      <a:lnTo>
                        <a:pt x="287179" y="164997"/>
                      </a:lnTo>
                      <a:lnTo>
                        <a:pt x="286987" y="160784"/>
                      </a:lnTo>
                      <a:lnTo>
                        <a:pt x="285519" y="156978"/>
                      </a:lnTo>
                      <a:lnTo>
                        <a:pt x="280109" y="157736"/>
                      </a:lnTo>
                      <a:lnTo>
                        <a:pt x="275266" y="160457"/>
                      </a:lnTo>
                      <a:lnTo>
                        <a:pt x="278050" y="164670"/>
                      </a:lnTo>
                      <a:lnTo>
                        <a:pt x="281713" y="162659"/>
                      </a:lnTo>
                      <a:lnTo>
                        <a:pt x="281378" y="167646"/>
                      </a:lnTo>
                      <a:lnTo>
                        <a:pt x="286085" y="170878"/>
                      </a:lnTo>
                      <a:close/>
                      <a:moveTo>
                        <a:pt x="269122" y="165165"/>
                      </a:moveTo>
                      <a:lnTo>
                        <a:pt x="272122" y="158829"/>
                      </a:lnTo>
                      <a:lnTo>
                        <a:pt x="267654" y="159819"/>
                      </a:lnTo>
                      <a:lnTo>
                        <a:pt x="266329" y="164231"/>
                      </a:lnTo>
                      <a:close/>
                      <a:moveTo>
                        <a:pt x="273343" y="171668"/>
                      </a:moveTo>
                      <a:lnTo>
                        <a:pt x="271715" y="165755"/>
                      </a:lnTo>
                      <a:lnTo>
                        <a:pt x="273343" y="171668"/>
                      </a:lnTo>
                      <a:close/>
                      <a:moveTo>
                        <a:pt x="277037" y="177468"/>
                      </a:moveTo>
                      <a:lnTo>
                        <a:pt x="274659" y="173989"/>
                      </a:lnTo>
                      <a:lnTo>
                        <a:pt x="277037" y="177468"/>
                      </a:lnTo>
                      <a:close/>
                      <a:moveTo>
                        <a:pt x="290051" y="197496"/>
                      </a:moveTo>
                      <a:lnTo>
                        <a:pt x="286261" y="192182"/>
                      </a:lnTo>
                      <a:lnTo>
                        <a:pt x="290051" y="197496"/>
                      </a:lnTo>
                      <a:close/>
                      <a:moveTo>
                        <a:pt x="283460" y="197568"/>
                      </a:moveTo>
                      <a:lnTo>
                        <a:pt x="280995" y="192636"/>
                      </a:lnTo>
                      <a:lnTo>
                        <a:pt x="283460" y="197568"/>
                      </a:lnTo>
                      <a:close/>
                      <a:moveTo>
                        <a:pt x="390787" y="76158"/>
                      </a:moveTo>
                      <a:lnTo>
                        <a:pt x="395255" y="74834"/>
                      </a:lnTo>
                      <a:lnTo>
                        <a:pt x="397569" y="70677"/>
                      </a:lnTo>
                      <a:lnTo>
                        <a:pt x="397888" y="64940"/>
                      </a:lnTo>
                      <a:lnTo>
                        <a:pt x="394696" y="60902"/>
                      </a:lnTo>
                      <a:lnTo>
                        <a:pt x="392303" y="57495"/>
                      </a:lnTo>
                      <a:lnTo>
                        <a:pt x="387914" y="61469"/>
                      </a:lnTo>
                      <a:lnTo>
                        <a:pt x="387755" y="69264"/>
                      </a:lnTo>
                      <a:lnTo>
                        <a:pt x="392143" y="70389"/>
                      </a:lnTo>
                      <a:lnTo>
                        <a:pt x="388712" y="74443"/>
                      </a:lnTo>
                      <a:close/>
                      <a:moveTo>
                        <a:pt x="411612" y="102585"/>
                      </a:moveTo>
                      <a:lnTo>
                        <a:pt x="413368" y="97199"/>
                      </a:lnTo>
                      <a:lnTo>
                        <a:pt x="410096" y="101420"/>
                      </a:lnTo>
                      <a:close/>
                      <a:moveTo>
                        <a:pt x="669974" y="78480"/>
                      </a:moveTo>
                      <a:lnTo>
                        <a:pt x="665506" y="77283"/>
                      </a:lnTo>
                      <a:lnTo>
                        <a:pt x="669974" y="78480"/>
                      </a:lnTo>
                      <a:close/>
                      <a:moveTo>
                        <a:pt x="676597" y="64868"/>
                      </a:moveTo>
                      <a:lnTo>
                        <a:pt x="676357" y="58907"/>
                      </a:lnTo>
                      <a:lnTo>
                        <a:pt x="674442" y="63384"/>
                      </a:lnTo>
                      <a:close/>
                      <a:moveTo>
                        <a:pt x="682182" y="62753"/>
                      </a:moveTo>
                      <a:lnTo>
                        <a:pt x="683219" y="58165"/>
                      </a:lnTo>
                      <a:lnTo>
                        <a:pt x="676756" y="58181"/>
                      </a:lnTo>
                      <a:lnTo>
                        <a:pt x="682182" y="62753"/>
                      </a:lnTo>
                      <a:close/>
                      <a:moveTo>
                        <a:pt x="672767" y="80914"/>
                      </a:moveTo>
                      <a:lnTo>
                        <a:pt x="669255" y="78632"/>
                      </a:lnTo>
                      <a:lnTo>
                        <a:pt x="672767" y="80914"/>
                      </a:lnTo>
                      <a:close/>
                      <a:moveTo>
                        <a:pt x="682980" y="82206"/>
                      </a:moveTo>
                      <a:lnTo>
                        <a:pt x="680826" y="77531"/>
                      </a:lnTo>
                      <a:lnTo>
                        <a:pt x="682980" y="82206"/>
                      </a:lnTo>
                      <a:close/>
                      <a:moveTo>
                        <a:pt x="676597" y="89268"/>
                      </a:moveTo>
                      <a:lnTo>
                        <a:pt x="676916" y="83379"/>
                      </a:lnTo>
                      <a:lnTo>
                        <a:pt x="672527" y="83371"/>
                      </a:lnTo>
                      <a:lnTo>
                        <a:pt x="676597" y="89268"/>
                      </a:lnTo>
                      <a:close/>
                      <a:moveTo>
                        <a:pt x="707875" y="125453"/>
                      </a:moveTo>
                      <a:lnTo>
                        <a:pt x="705241" y="120681"/>
                      </a:lnTo>
                      <a:lnTo>
                        <a:pt x="707875" y="125453"/>
                      </a:lnTo>
                      <a:close/>
                      <a:moveTo>
                        <a:pt x="916288" y="84815"/>
                      </a:moveTo>
                      <a:lnTo>
                        <a:pt x="917564" y="80491"/>
                      </a:lnTo>
                      <a:lnTo>
                        <a:pt x="914213" y="77914"/>
                      </a:lnTo>
                      <a:lnTo>
                        <a:pt x="912457" y="73046"/>
                      </a:lnTo>
                      <a:lnTo>
                        <a:pt x="911819" y="77060"/>
                      </a:lnTo>
                      <a:lnTo>
                        <a:pt x="912059" y="81616"/>
                      </a:lnTo>
                      <a:lnTo>
                        <a:pt x="916288" y="84815"/>
                      </a:lnTo>
                      <a:close/>
                      <a:moveTo>
                        <a:pt x="949799" y="63934"/>
                      </a:moveTo>
                      <a:lnTo>
                        <a:pt x="950757" y="58748"/>
                      </a:lnTo>
                      <a:lnTo>
                        <a:pt x="954029" y="54703"/>
                      </a:lnTo>
                      <a:lnTo>
                        <a:pt x="952194" y="47585"/>
                      </a:lnTo>
                      <a:lnTo>
                        <a:pt x="948682" y="45399"/>
                      </a:lnTo>
                      <a:lnTo>
                        <a:pt x="947645" y="49356"/>
                      </a:lnTo>
                      <a:lnTo>
                        <a:pt x="947964" y="54535"/>
                      </a:lnTo>
                      <a:lnTo>
                        <a:pt x="947007" y="62394"/>
                      </a:lnTo>
                      <a:close/>
                      <a:moveTo>
                        <a:pt x="947964" y="70110"/>
                      </a:moveTo>
                      <a:lnTo>
                        <a:pt x="946448" y="64493"/>
                      </a:lnTo>
                      <a:lnTo>
                        <a:pt x="947964" y="70110"/>
                      </a:lnTo>
                      <a:close/>
                      <a:moveTo>
                        <a:pt x="952034" y="72863"/>
                      </a:moveTo>
                      <a:lnTo>
                        <a:pt x="950039" y="68618"/>
                      </a:lnTo>
                      <a:lnTo>
                        <a:pt x="952034" y="72863"/>
                      </a:lnTo>
                      <a:close/>
                      <a:moveTo>
                        <a:pt x="911021" y="109534"/>
                      </a:moveTo>
                      <a:lnTo>
                        <a:pt x="911899" y="105018"/>
                      </a:lnTo>
                      <a:lnTo>
                        <a:pt x="909904" y="109223"/>
                      </a:lnTo>
                      <a:close/>
                      <a:moveTo>
                        <a:pt x="904957" y="151305"/>
                      </a:moveTo>
                      <a:lnTo>
                        <a:pt x="908149" y="146095"/>
                      </a:lnTo>
                      <a:lnTo>
                        <a:pt x="905037" y="150866"/>
                      </a:lnTo>
                      <a:close/>
                      <a:moveTo>
                        <a:pt x="993844" y="121240"/>
                      </a:moveTo>
                      <a:lnTo>
                        <a:pt x="993524" y="117187"/>
                      </a:lnTo>
                      <a:lnTo>
                        <a:pt x="993844" y="121240"/>
                      </a:lnTo>
                      <a:close/>
                      <a:moveTo>
                        <a:pt x="997116" y="131565"/>
                      </a:moveTo>
                      <a:lnTo>
                        <a:pt x="1004376" y="128916"/>
                      </a:lnTo>
                      <a:lnTo>
                        <a:pt x="1007248" y="124288"/>
                      </a:lnTo>
                      <a:lnTo>
                        <a:pt x="1008605" y="120466"/>
                      </a:lnTo>
                      <a:lnTo>
                        <a:pt x="1009403" y="114059"/>
                      </a:lnTo>
                      <a:lnTo>
                        <a:pt x="1005573" y="109247"/>
                      </a:lnTo>
                      <a:lnTo>
                        <a:pt x="997674" y="116133"/>
                      </a:lnTo>
                      <a:lnTo>
                        <a:pt x="994881" y="121543"/>
                      </a:lnTo>
                      <a:lnTo>
                        <a:pt x="996796" y="127727"/>
                      </a:lnTo>
                      <a:close/>
                      <a:moveTo>
                        <a:pt x="972380" y="177093"/>
                      </a:moveTo>
                      <a:lnTo>
                        <a:pt x="972699" y="172609"/>
                      </a:lnTo>
                      <a:lnTo>
                        <a:pt x="972380" y="177093"/>
                      </a:lnTo>
                      <a:close/>
                      <a:moveTo>
                        <a:pt x="104490" y="211028"/>
                      </a:moveTo>
                      <a:lnTo>
                        <a:pt x="103014" y="205148"/>
                      </a:lnTo>
                      <a:lnTo>
                        <a:pt x="100668" y="198158"/>
                      </a:lnTo>
                      <a:lnTo>
                        <a:pt x="101219" y="204342"/>
                      </a:lnTo>
                      <a:lnTo>
                        <a:pt x="104490" y="211028"/>
                      </a:lnTo>
                      <a:close/>
                      <a:moveTo>
                        <a:pt x="100684" y="217866"/>
                      </a:moveTo>
                      <a:lnTo>
                        <a:pt x="103102" y="213318"/>
                      </a:lnTo>
                      <a:lnTo>
                        <a:pt x="102822" y="208164"/>
                      </a:lnTo>
                      <a:lnTo>
                        <a:pt x="99232" y="210940"/>
                      </a:lnTo>
                      <a:lnTo>
                        <a:pt x="98107" y="215632"/>
                      </a:lnTo>
                      <a:close/>
                      <a:moveTo>
                        <a:pt x="120911" y="258767"/>
                      </a:moveTo>
                      <a:lnTo>
                        <a:pt x="124877" y="257634"/>
                      </a:lnTo>
                      <a:lnTo>
                        <a:pt x="123337" y="252631"/>
                      </a:lnTo>
                      <a:lnTo>
                        <a:pt x="124901" y="256429"/>
                      </a:lnTo>
                      <a:lnTo>
                        <a:pt x="124877" y="251658"/>
                      </a:lnTo>
                      <a:lnTo>
                        <a:pt x="120687" y="246463"/>
                      </a:lnTo>
                      <a:lnTo>
                        <a:pt x="119004" y="239386"/>
                      </a:lnTo>
                      <a:lnTo>
                        <a:pt x="117575" y="235651"/>
                      </a:lnTo>
                      <a:lnTo>
                        <a:pt x="115094" y="231742"/>
                      </a:lnTo>
                      <a:lnTo>
                        <a:pt x="109238" y="229811"/>
                      </a:lnTo>
                      <a:lnTo>
                        <a:pt x="107179" y="234463"/>
                      </a:lnTo>
                      <a:lnTo>
                        <a:pt x="105296" y="238348"/>
                      </a:lnTo>
                      <a:lnTo>
                        <a:pt x="112214" y="251378"/>
                      </a:lnTo>
                      <a:lnTo>
                        <a:pt x="118541" y="257961"/>
                      </a:lnTo>
                      <a:close/>
                      <a:moveTo>
                        <a:pt x="141928" y="278699"/>
                      </a:moveTo>
                      <a:lnTo>
                        <a:pt x="139191" y="273073"/>
                      </a:lnTo>
                      <a:lnTo>
                        <a:pt x="137794" y="268110"/>
                      </a:lnTo>
                      <a:lnTo>
                        <a:pt x="133478" y="266898"/>
                      </a:lnTo>
                      <a:lnTo>
                        <a:pt x="133869" y="272898"/>
                      </a:lnTo>
                      <a:lnTo>
                        <a:pt x="141840" y="278156"/>
                      </a:lnTo>
                      <a:close/>
                      <a:moveTo>
                        <a:pt x="147378" y="293731"/>
                      </a:moveTo>
                      <a:lnTo>
                        <a:pt x="152763" y="291322"/>
                      </a:lnTo>
                      <a:lnTo>
                        <a:pt x="151526" y="287037"/>
                      </a:lnTo>
                      <a:lnTo>
                        <a:pt x="145718" y="282321"/>
                      </a:lnTo>
                      <a:lnTo>
                        <a:pt x="146516" y="287683"/>
                      </a:lnTo>
                      <a:lnTo>
                        <a:pt x="146045" y="291928"/>
                      </a:lnTo>
                      <a:close/>
                      <a:moveTo>
                        <a:pt x="159051" y="310503"/>
                      </a:moveTo>
                      <a:lnTo>
                        <a:pt x="157774" y="306410"/>
                      </a:lnTo>
                      <a:lnTo>
                        <a:pt x="159793" y="299388"/>
                      </a:lnTo>
                      <a:lnTo>
                        <a:pt x="153801" y="292542"/>
                      </a:lnTo>
                      <a:lnTo>
                        <a:pt x="151894" y="298742"/>
                      </a:lnTo>
                      <a:lnTo>
                        <a:pt x="156067" y="303569"/>
                      </a:lnTo>
                      <a:lnTo>
                        <a:pt x="157272" y="307519"/>
                      </a:lnTo>
                      <a:close/>
                      <a:moveTo>
                        <a:pt x="246852" y="221680"/>
                      </a:moveTo>
                      <a:lnTo>
                        <a:pt x="251137" y="220483"/>
                      </a:lnTo>
                      <a:lnTo>
                        <a:pt x="245336" y="221090"/>
                      </a:lnTo>
                      <a:close/>
                      <a:moveTo>
                        <a:pt x="296115" y="209432"/>
                      </a:moveTo>
                      <a:lnTo>
                        <a:pt x="295477" y="205467"/>
                      </a:lnTo>
                      <a:lnTo>
                        <a:pt x="289580" y="201070"/>
                      </a:lnTo>
                      <a:lnTo>
                        <a:pt x="286636" y="198086"/>
                      </a:lnTo>
                      <a:lnTo>
                        <a:pt x="284059" y="202443"/>
                      </a:lnTo>
                      <a:lnTo>
                        <a:pt x="281673" y="206041"/>
                      </a:lnTo>
                      <a:lnTo>
                        <a:pt x="289931" y="204948"/>
                      </a:lnTo>
                      <a:lnTo>
                        <a:pt x="294264" y="208898"/>
                      </a:lnTo>
                      <a:close/>
                      <a:moveTo>
                        <a:pt x="279295" y="221050"/>
                      </a:moveTo>
                      <a:lnTo>
                        <a:pt x="281689" y="217795"/>
                      </a:lnTo>
                      <a:lnTo>
                        <a:pt x="286596" y="213821"/>
                      </a:lnTo>
                      <a:lnTo>
                        <a:pt x="281992" y="209472"/>
                      </a:lnTo>
                      <a:lnTo>
                        <a:pt x="278944" y="212999"/>
                      </a:lnTo>
                      <a:lnTo>
                        <a:pt x="279295" y="221050"/>
                      </a:lnTo>
                      <a:close/>
                      <a:moveTo>
                        <a:pt x="284194" y="265166"/>
                      </a:moveTo>
                      <a:lnTo>
                        <a:pt x="284003" y="260355"/>
                      </a:lnTo>
                      <a:lnTo>
                        <a:pt x="282503" y="264161"/>
                      </a:lnTo>
                      <a:close/>
                      <a:moveTo>
                        <a:pt x="211713" y="383280"/>
                      </a:moveTo>
                      <a:lnTo>
                        <a:pt x="215240" y="379985"/>
                      </a:lnTo>
                      <a:lnTo>
                        <a:pt x="208465" y="375461"/>
                      </a:lnTo>
                      <a:lnTo>
                        <a:pt x="211713" y="383280"/>
                      </a:lnTo>
                      <a:close/>
                      <a:moveTo>
                        <a:pt x="341795" y="302700"/>
                      </a:moveTo>
                      <a:lnTo>
                        <a:pt x="347620" y="301973"/>
                      </a:lnTo>
                      <a:lnTo>
                        <a:pt x="344588" y="297425"/>
                      </a:lnTo>
                      <a:lnTo>
                        <a:pt x="345466" y="292542"/>
                      </a:lnTo>
                      <a:lnTo>
                        <a:pt x="348338" y="286638"/>
                      </a:lnTo>
                      <a:lnTo>
                        <a:pt x="352009" y="284436"/>
                      </a:lnTo>
                      <a:lnTo>
                        <a:pt x="337407" y="280733"/>
                      </a:lnTo>
                      <a:lnTo>
                        <a:pt x="333896" y="275323"/>
                      </a:lnTo>
                      <a:lnTo>
                        <a:pt x="332220" y="267584"/>
                      </a:lnTo>
                      <a:lnTo>
                        <a:pt x="333098" y="261759"/>
                      </a:lnTo>
                      <a:lnTo>
                        <a:pt x="328310" y="253564"/>
                      </a:lnTo>
                      <a:lnTo>
                        <a:pt x="325039" y="249527"/>
                      </a:lnTo>
                      <a:lnTo>
                        <a:pt x="318815" y="249471"/>
                      </a:lnTo>
                      <a:lnTo>
                        <a:pt x="320411" y="254410"/>
                      </a:lnTo>
                      <a:lnTo>
                        <a:pt x="322167" y="258432"/>
                      </a:lnTo>
                      <a:lnTo>
                        <a:pt x="317140" y="255735"/>
                      </a:lnTo>
                      <a:lnTo>
                        <a:pt x="315863" y="249455"/>
                      </a:lnTo>
                      <a:lnTo>
                        <a:pt x="311546" y="250620"/>
                      </a:lnTo>
                      <a:lnTo>
                        <a:pt x="307884" y="254091"/>
                      </a:lnTo>
                      <a:lnTo>
                        <a:pt x="309424" y="257817"/>
                      </a:lnTo>
                      <a:lnTo>
                        <a:pt x="301094" y="263889"/>
                      </a:lnTo>
                      <a:lnTo>
                        <a:pt x="301166" y="268126"/>
                      </a:lnTo>
                      <a:lnTo>
                        <a:pt x="306248" y="270432"/>
                      </a:lnTo>
                      <a:lnTo>
                        <a:pt x="310318" y="269698"/>
                      </a:lnTo>
                      <a:lnTo>
                        <a:pt x="314124" y="267664"/>
                      </a:lnTo>
                      <a:lnTo>
                        <a:pt x="319214" y="269531"/>
                      </a:lnTo>
                      <a:lnTo>
                        <a:pt x="320810" y="273744"/>
                      </a:lnTo>
                      <a:lnTo>
                        <a:pt x="322007" y="279097"/>
                      </a:lnTo>
                      <a:lnTo>
                        <a:pt x="324959" y="283135"/>
                      </a:lnTo>
                      <a:lnTo>
                        <a:pt x="325278" y="291497"/>
                      </a:lnTo>
                      <a:lnTo>
                        <a:pt x="330225" y="293795"/>
                      </a:lnTo>
                      <a:lnTo>
                        <a:pt x="334933" y="295558"/>
                      </a:lnTo>
                      <a:lnTo>
                        <a:pt x="339401" y="297984"/>
                      </a:lnTo>
                      <a:lnTo>
                        <a:pt x="341795" y="302700"/>
                      </a:lnTo>
                      <a:close/>
                      <a:moveTo>
                        <a:pt x="413607" y="254434"/>
                      </a:moveTo>
                      <a:lnTo>
                        <a:pt x="417516" y="251905"/>
                      </a:lnTo>
                      <a:lnTo>
                        <a:pt x="413048" y="250253"/>
                      </a:lnTo>
                      <a:lnTo>
                        <a:pt x="413607" y="254434"/>
                      </a:lnTo>
                      <a:close/>
                      <a:moveTo>
                        <a:pt x="433315" y="242067"/>
                      </a:moveTo>
                      <a:lnTo>
                        <a:pt x="439060" y="238779"/>
                      </a:lnTo>
                      <a:lnTo>
                        <a:pt x="441374" y="231822"/>
                      </a:lnTo>
                      <a:lnTo>
                        <a:pt x="436506" y="231040"/>
                      </a:lnTo>
                      <a:lnTo>
                        <a:pt x="432358" y="231798"/>
                      </a:lnTo>
                      <a:lnTo>
                        <a:pt x="431320" y="237934"/>
                      </a:lnTo>
                      <a:lnTo>
                        <a:pt x="433315" y="242067"/>
                      </a:lnTo>
                      <a:close/>
                      <a:moveTo>
                        <a:pt x="352009" y="299875"/>
                      </a:moveTo>
                      <a:lnTo>
                        <a:pt x="350891" y="295040"/>
                      </a:lnTo>
                      <a:lnTo>
                        <a:pt x="347859" y="297737"/>
                      </a:lnTo>
                      <a:lnTo>
                        <a:pt x="352009" y="299875"/>
                      </a:lnTo>
                      <a:close/>
                      <a:moveTo>
                        <a:pt x="369004" y="297027"/>
                      </a:moveTo>
                      <a:lnTo>
                        <a:pt x="370839" y="292885"/>
                      </a:lnTo>
                      <a:lnTo>
                        <a:pt x="367248" y="294736"/>
                      </a:lnTo>
                      <a:close/>
                      <a:moveTo>
                        <a:pt x="385920" y="307990"/>
                      </a:moveTo>
                      <a:lnTo>
                        <a:pt x="391026" y="304615"/>
                      </a:lnTo>
                      <a:lnTo>
                        <a:pt x="393100" y="300633"/>
                      </a:lnTo>
                      <a:lnTo>
                        <a:pt x="395574" y="294784"/>
                      </a:lnTo>
                      <a:lnTo>
                        <a:pt x="392223" y="287763"/>
                      </a:lnTo>
                      <a:lnTo>
                        <a:pt x="388313" y="285361"/>
                      </a:lnTo>
                      <a:lnTo>
                        <a:pt x="381930" y="283741"/>
                      </a:lnTo>
                      <a:lnTo>
                        <a:pt x="376743" y="284044"/>
                      </a:lnTo>
                      <a:lnTo>
                        <a:pt x="374669" y="291880"/>
                      </a:lnTo>
                      <a:lnTo>
                        <a:pt x="372594" y="296715"/>
                      </a:lnTo>
                      <a:lnTo>
                        <a:pt x="375307" y="303944"/>
                      </a:lnTo>
                      <a:lnTo>
                        <a:pt x="381611" y="304112"/>
                      </a:lnTo>
                      <a:lnTo>
                        <a:pt x="385680" y="305325"/>
                      </a:lnTo>
                      <a:close/>
                      <a:moveTo>
                        <a:pt x="296722" y="422425"/>
                      </a:moveTo>
                      <a:lnTo>
                        <a:pt x="299402" y="417111"/>
                      </a:lnTo>
                      <a:lnTo>
                        <a:pt x="294926" y="419585"/>
                      </a:lnTo>
                      <a:close/>
                      <a:moveTo>
                        <a:pt x="280221" y="397682"/>
                      </a:moveTo>
                      <a:lnTo>
                        <a:pt x="284474" y="397387"/>
                      </a:lnTo>
                      <a:lnTo>
                        <a:pt x="282423" y="390693"/>
                      </a:lnTo>
                      <a:lnTo>
                        <a:pt x="280636" y="386655"/>
                      </a:lnTo>
                      <a:lnTo>
                        <a:pt x="281729" y="382674"/>
                      </a:lnTo>
                      <a:lnTo>
                        <a:pt x="285982" y="385107"/>
                      </a:lnTo>
                      <a:lnTo>
                        <a:pt x="291016" y="389432"/>
                      </a:lnTo>
                      <a:lnTo>
                        <a:pt x="296586" y="392065"/>
                      </a:lnTo>
                      <a:lnTo>
                        <a:pt x="299011" y="387006"/>
                      </a:lnTo>
                      <a:lnTo>
                        <a:pt x="301605" y="383488"/>
                      </a:lnTo>
                      <a:lnTo>
                        <a:pt x="305969" y="387006"/>
                      </a:lnTo>
                      <a:lnTo>
                        <a:pt x="310158" y="388610"/>
                      </a:lnTo>
                      <a:lnTo>
                        <a:pt x="311124" y="393908"/>
                      </a:lnTo>
                      <a:lnTo>
                        <a:pt x="314331" y="396374"/>
                      </a:lnTo>
                      <a:lnTo>
                        <a:pt x="316741" y="393142"/>
                      </a:lnTo>
                      <a:lnTo>
                        <a:pt x="318018" y="387006"/>
                      </a:lnTo>
                      <a:lnTo>
                        <a:pt x="318496" y="377471"/>
                      </a:lnTo>
                      <a:lnTo>
                        <a:pt x="320252" y="368519"/>
                      </a:lnTo>
                      <a:lnTo>
                        <a:pt x="321768" y="363388"/>
                      </a:lnTo>
                      <a:lnTo>
                        <a:pt x="321209" y="355417"/>
                      </a:lnTo>
                      <a:lnTo>
                        <a:pt x="322566" y="347215"/>
                      </a:lnTo>
                      <a:lnTo>
                        <a:pt x="320092" y="339770"/>
                      </a:lnTo>
                      <a:lnTo>
                        <a:pt x="320890" y="335573"/>
                      </a:lnTo>
                      <a:lnTo>
                        <a:pt x="324401" y="327459"/>
                      </a:lnTo>
                      <a:lnTo>
                        <a:pt x="320571" y="322312"/>
                      </a:lnTo>
                      <a:lnTo>
                        <a:pt x="322805" y="313208"/>
                      </a:lnTo>
                      <a:lnTo>
                        <a:pt x="328390" y="307942"/>
                      </a:lnTo>
                      <a:lnTo>
                        <a:pt x="327832" y="303067"/>
                      </a:lnTo>
                      <a:lnTo>
                        <a:pt x="327912" y="298774"/>
                      </a:lnTo>
                      <a:lnTo>
                        <a:pt x="322646" y="297617"/>
                      </a:lnTo>
                      <a:lnTo>
                        <a:pt x="320092" y="292542"/>
                      </a:lnTo>
                      <a:lnTo>
                        <a:pt x="320092" y="288162"/>
                      </a:lnTo>
                      <a:lnTo>
                        <a:pt x="315783" y="286869"/>
                      </a:lnTo>
                      <a:lnTo>
                        <a:pt x="315943" y="279911"/>
                      </a:lnTo>
                      <a:lnTo>
                        <a:pt x="306089" y="277813"/>
                      </a:lnTo>
                      <a:lnTo>
                        <a:pt x="300416" y="277964"/>
                      </a:lnTo>
                      <a:lnTo>
                        <a:pt x="294304" y="276465"/>
                      </a:lnTo>
                      <a:lnTo>
                        <a:pt x="294280" y="271414"/>
                      </a:lnTo>
                      <a:lnTo>
                        <a:pt x="293474" y="266906"/>
                      </a:lnTo>
                      <a:lnTo>
                        <a:pt x="288790" y="265070"/>
                      </a:lnTo>
                      <a:lnTo>
                        <a:pt x="284553" y="265430"/>
                      </a:lnTo>
                      <a:lnTo>
                        <a:pt x="281346" y="260674"/>
                      </a:lnTo>
                      <a:lnTo>
                        <a:pt x="283261" y="255623"/>
                      </a:lnTo>
                      <a:lnTo>
                        <a:pt x="281426" y="251905"/>
                      </a:lnTo>
                      <a:lnTo>
                        <a:pt x="281354" y="245314"/>
                      </a:lnTo>
                      <a:lnTo>
                        <a:pt x="279702" y="238907"/>
                      </a:lnTo>
                      <a:lnTo>
                        <a:pt x="279894" y="234287"/>
                      </a:lnTo>
                      <a:lnTo>
                        <a:pt x="274253" y="234048"/>
                      </a:lnTo>
                      <a:lnTo>
                        <a:pt x="269082" y="231798"/>
                      </a:lnTo>
                      <a:lnTo>
                        <a:pt x="265140" y="231143"/>
                      </a:lnTo>
                      <a:lnTo>
                        <a:pt x="258406" y="230010"/>
                      </a:lnTo>
                      <a:lnTo>
                        <a:pt x="254855" y="226938"/>
                      </a:lnTo>
                      <a:lnTo>
                        <a:pt x="252653" y="223284"/>
                      </a:lnTo>
                      <a:lnTo>
                        <a:pt x="245145" y="221010"/>
                      </a:lnTo>
                      <a:lnTo>
                        <a:pt x="250818" y="219430"/>
                      </a:lnTo>
                      <a:lnTo>
                        <a:pt x="251783" y="215337"/>
                      </a:lnTo>
                      <a:lnTo>
                        <a:pt x="256770" y="212624"/>
                      </a:lnTo>
                      <a:lnTo>
                        <a:pt x="262132" y="209664"/>
                      </a:lnTo>
                      <a:lnTo>
                        <a:pt x="252956" y="205092"/>
                      </a:lnTo>
                      <a:lnTo>
                        <a:pt x="256268" y="200177"/>
                      </a:lnTo>
                      <a:lnTo>
                        <a:pt x="263233" y="198086"/>
                      </a:lnTo>
                      <a:lnTo>
                        <a:pt x="261717" y="191942"/>
                      </a:lnTo>
                      <a:lnTo>
                        <a:pt x="259994" y="188096"/>
                      </a:lnTo>
                      <a:lnTo>
                        <a:pt x="256291" y="185104"/>
                      </a:lnTo>
                      <a:lnTo>
                        <a:pt x="250834" y="180572"/>
                      </a:lnTo>
                      <a:lnTo>
                        <a:pt x="244115" y="182599"/>
                      </a:lnTo>
                      <a:lnTo>
                        <a:pt x="238961" y="178218"/>
                      </a:lnTo>
                      <a:lnTo>
                        <a:pt x="234405" y="173359"/>
                      </a:lnTo>
                      <a:lnTo>
                        <a:pt x="223418" y="172920"/>
                      </a:lnTo>
                      <a:lnTo>
                        <a:pt x="220138" y="170630"/>
                      </a:lnTo>
                      <a:lnTo>
                        <a:pt x="214936" y="164877"/>
                      </a:lnTo>
                      <a:lnTo>
                        <a:pt x="214010" y="158159"/>
                      </a:lnTo>
                      <a:lnTo>
                        <a:pt x="212343" y="152342"/>
                      </a:lnTo>
                      <a:lnTo>
                        <a:pt x="199122" y="141961"/>
                      </a:lnTo>
                      <a:lnTo>
                        <a:pt x="194462" y="143126"/>
                      </a:lnTo>
                      <a:lnTo>
                        <a:pt x="189539" y="141068"/>
                      </a:lnTo>
                      <a:lnTo>
                        <a:pt x="187177" y="134573"/>
                      </a:lnTo>
                      <a:lnTo>
                        <a:pt x="186052" y="129466"/>
                      </a:lnTo>
                      <a:lnTo>
                        <a:pt x="182398" y="126753"/>
                      </a:lnTo>
                      <a:lnTo>
                        <a:pt x="179086" y="123681"/>
                      </a:lnTo>
                      <a:lnTo>
                        <a:pt x="169998" y="121399"/>
                      </a:lnTo>
                      <a:lnTo>
                        <a:pt x="170525" y="126969"/>
                      </a:lnTo>
                      <a:lnTo>
                        <a:pt x="163168" y="125094"/>
                      </a:lnTo>
                      <a:lnTo>
                        <a:pt x="158524" y="120274"/>
                      </a:lnTo>
                      <a:lnTo>
                        <a:pt x="156051" y="112431"/>
                      </a:lnTo>
                      <a:lnTo>
                        <a:pt x="152899" y="107260"/>
                      </a:lnTo>
                      <a:lnTo>
                        <a:pt x="147090" y="106000"/>
                      </a:lnTo>
                      <a:lnTo>
                        <a:pt x="147521" y="110165"/>
                      </a:lnTo>
                      <a:lnTo>
                        <a:pt x="144688" y="107237"/>
                      </a:lnTo>
                      <a:lnTo>
                        <a:pt x="145750" y="98635"/>
                      </a:lnTo>
                      <a:lnTo>
                        <a:pt x="142710" y="96026"/>
                      </a:lnTo>
                      <a:lnTo>
                        <a:pt x="138569" y="91670"/>
                      </a:lnTo>
                      <a:lnTo>
                        <a:pt x="132193" y="89100"/>
                      </a:lnTo>
                      <a:lnTo>
                        <a:pt x="126696" y="83962"/>
                      </a:lnTo>
                      <a:lnTo>
                        <a:pt x="119427" y="78376"/>
                      </a:lnTo>
                      <a:lnTo>
                        <a:pt x="114017" y="74475"/>
                      </a:lnTo>
                      <a:lnTo>
                        <a:pt x="106461" y="71395"/>
                      </a:lnTo>
                      <a:lnTo>
                        <a:pt x="105878" y="67381"/>
                      </a:lnTo>
                      <a:lnTo>
                        <a:pt x="101825" y="65442"/>
                      </a:lnTo>
                      <a:lnTo>
                        <a:pt x="96726" y="61197"/>
                      </a:lnTo>
                      <a:lnTo>
                        <a:pt x="92410" y="59370"/>
                      </a:lnTo>
                      <a:lnTo>
                        <a:pt x="91061" y="55389"/>
                      </a:lnTo>
                      <a:lnTo>
                        <a:pt x="93223" y="52022"/>
                      </a:lnTo>
                      <a:lnTo>
                        <a:pt x="86585" y="45255"/>
                      </a:lnTo>
                      <a:lnTo>
                        <a:pt x="83393" y="41377"/>
                      </a:lnTo>
                      <a:lnTo>
                        <a:pt x="81431" y="33837"/>
                      </a:lnTo>
                      <a:lnTo>
                        <a:pt x="73843" y="27973"/>
                      </a:lnTo>
                      <a:lnTo>
                        <a:pt x="70363" y="22986"/>
                      </a:lnTo>
                      <a:lnTo>
                        <a:pt x="65273" y="23225"/>
                      </a:lnTo>
                      <a:lnTo>
                        <a:pt x="60102" y="25316"/>
                      </a:lnTo>
                      <a:lnTo>
                        <a:pt x="53488" y="21406"/>
                      </a:lnTo>
                      <a:lnTo>
                        <a:pt x="49083" y="20855"/>
                      </a:lnTo>
                      <a:lnTo>
                        <a:pt x="41128" y="23073"/>
                      </a:lnTo>
                      <a:lnTo>
                        <a:pt x="35591" y="23121"/>
                      </a:lnTo>
                      <a:lnTo>
                        <a:pt x="31442" y="21294"/>
                      </a:lnTo>
                      <a:lnTo>
                        <a:pt x="25944" y="20345"/>
                      </a:lnTo>
                      <a:lnTo>
                        <a:pt x="19944" y="14584"/>
                      </a:lnTo>
                      <a:lnTo>
                        <a:pt x="13665" y="10554"/>
                      </a:lnTo>
                      <a:lnTo>
                        <a:pt x="8805" y="9597"/>
                      </a:lnTo>
                      <a:lnTo>
                        <a:pt x="4600" y="9166"/>
                      </a:lnTo>
                      <a:lnTo>
                        <a:pt x="124" y="11679"/>
                      </a:lnTo>
                      <a:lnTo>
                        <a:pt x="595" y="19323"/>
                      </a:lnTo>
                      <a:lnTo>
                        <a:pt x="3028" y="24717"/>
                      </a:lnTo>
                      <a:lnTo>
                        <a:pt x="5039" y="29146"/>
                      </a:lnTo>
                      <a:lnTo>
                        <a:pt x="6547" y="36079"/>
                      </a:lnTo>
                      <a:lnTo>
                        <a:pt x="10553" y="41689"/>
                      </a:lnTo>
                      <a:lnTo>
                        <a:pt x="18851" y="49365"/>
                      </a:lnTo>
                      <a:lnTo>
                        <a:pt x="25122" y="56394"/>
                      </a:lnTo>
                      <a:lnTo>
                        <a:pt x="31290" y="61022"/>
                      </a:lnTo>
                      <a:lnTo>
                        <a:pt x="36541" y="68802"/>
                      </a:lnTo>
                      <a:lnTo>
                        <a:pt x="41200" y="72751"/>
                      </a:lnTo>
                      <a:lnTo>
                        <a:pt x="48397" y="72512"/>
                      </a:lnTo>
                      <a:lnTo>
                        <a:pt x="52379" y="77108"/>
                      </a:lnTo>
                      <a:lnTo>
                        <a:pt x="57382" y="82964"/>
                      </a:lnTo>
                      <a:lnTo>
                        <a:pt x="60988" y="88933"/>
                      </a:lnTo>
                      <a:lnTo>
                        <a:pt x="65313" y="95595"/>
                      </a:lnTo>
                      <a:lnTo>
                        <a:pt x="69311" y="99896"/>
                      </a:lnTo>
                      <a:lnTo>
                        <a:pt x="73276" y="100965"/>
                      </a:lnTo>
                      <a:lnTo>
                        <a:pt x="75638" y="108457"/>
                      </a:lnTo>
                      <a:lnTo>
                        <a:pt x="76021" y="115431"/>
                      </a:lnTo>
                      <a:lnTo>
                        <a:pt x="80178" y="123219"/>
                      </a:lnTo>
                      <a:lnTo>
                        <a:pt x="84008" y="121742"/>
                      </a:lnTo>
                      <a:lnTo>
                        <a:pt x="89106" y="124168"/>
                      </a:lnTo>
                      <a:lnTo>
                        <a:pt x="94843" y="129410"/>
                      </a:lnTo>
                      <a:lnTo>
                        <a:pt x="99854" y="130854"/>
                      </a:lnTo>
                      <a:lnTo>
                        <a:pt x="104993" y="136217"/>
                      </a:lnTo>
                      <a:lnTo>
                        <a:pt x="108575" y="140326"/>
                      </a:lnTo>
                      <a:lnTo>
                        <a:pt x="112326" y="143087"/>
                      </a:lnTo>
                      <a:lnTo>
                        <a:pt x="109868" y="146685"/>
                      </a:lnTo>
                      <a:lnTo>
                        <a:pt x="111232" y="150850"/>
                      </a:lnTo>
                      <a:lnTo>
                        <a:pt x="113355" y="157154"/>
                      </a:lnTo>
                      <a:lnTo>
                        <a:pt x="115398" y="163138"/>
                      </a:lnTo>
                      <a:lnTo>
                        <a:pt x="117320" y="169370"/>
                      </a:lnTo>
                      <a:lnTo>
                        <a:pt x="119586" y="173168"/>
                      </a:lnTo>
                      <a:lnTo>
                        <a:pt x="119459" y="177197"/>
                      </a:lnTo>
                      <a:lnTo>
                        <a:pt x="120863" y="181131"/>
                      </a:lnTo>
                      <a:lnTo>
                        <a:pt x="121493" y="186333"/>
                      </a:lnTo>
                      <a:lnTo>
                        <a:pt x="123352" y="190490"/>
                      </a:lnTo>
                      <a:lnTo>
                        <a:pt x="128531" y="190131"/>
                      </a:lnTo>
                      <a:lnTo>
                        <a:pt x="136869" y="195804"/>
                      </a:lnTo>
                      <a:lnTo>
                        <a:pt x="141290" y="200121"/>
                      </a:lnTo>
                      <a:lnTo>
                        <a:pt x="142790" y="208044"/>
                      </a:lnTo>
                      <a:lnTo>
                        <a:pt x="150537" y="216566"/>
                      </a:lnTo>
                      <a:lnTo>
                        <a:pt x="155931" y="224305"/>
                      </a:lnTo>
                      <a:lnTo>
                        <a:pt x="158676" y="231862"/>
                      </a:lnTo>
                      <a:lnTo>
                        <a:pt x="159274" y="235843"/>
                      </a:lnTo>
                      <a:lnTo>
                        <a:pt x="160599" y="239896"/>
                      </a:lnTo>
                      <a:lnTo>
                        <a:pt x="163894" y="242186"/>
                      </a:lnTo>
                      <a:lnTo>
                        <a:pt x="164213" y="246495"/>
                      </a:lnTo>
                      <a:lnTo>
                        <a:pt x="166447" y="251219"/>
                      </a:lnTo>
                      <a:lnTo>
                        <a:pt x="169743" y="257235"/>
                      </a:lnTo>
                      <a:lnTo>
                        <a:pt x="172783" y="262405"/>
                      </a:lnTo>
                      <a:lnTo>
                        <a:pt x="173310" y="266746"/>
                      </a:lnTo>
                      <a:lnTo>
                        <a:pt x="171594" y="271350"/>
                      </a:lnTo>
                      <a:lnTo>
                        <a:pt x="173357" y="276185"/>
                      </a:lnTo>
                      <a:lnTo>
                        <a:pt x="179063" y="283765"/>
                      </a:lnTo>
                      <a:lnTo>
                        <a:pt x="183881" y="288321"/>
                      </a:lnTo>
                      <a:lnTo>
                        <a:pt x="188326" y="296468"/>
                      </a:lnTo>
                      <a:lnTo>
                        <a:pt x="191661" y="302684"/>
                      </a:lnTo>
                      <a:lnTo>
                        <a:pt x="194454" y="306873"/>
                      </a:lnTo>
                      <a:lnTo>
                        <a:pt x="199640" y="311229"/>
                      </a:lnTo>
                      <a:lnTo>
                        <a:pt x="203143" y="313583"/>
                      </a:lnTo>
                      <a:lnTo>
                        <a:pt x="208537" y="317756"/>
                      </a:lnTo>
                      <a:lnTo>
                        <a:pt x="212909" y="322240"/>
                      </a:lnTo>
                      <a:lnTo>
                        <a:pt x="214593" y="329294"/>
                      </a:lnTo>
                      <a:lnTo>
                        <a:pt x="229586" y="345364"/>
                      </a:lnTo>
                      <a:lnTo>
                        <a:pt x="232067" y="348906"/>
                      </a:lnTo>
                      <a:lnTo>
                        <a:pt x="237661" y="351579"/>
                      </a:lnTo>
                      <a:lnTo>
                        <a:pt x="243302" y="356271"/>
                      </a:lnTo>
                      <a:lnTo>
                        <a:pt x="246836" y="359989"/>
                      </a:lnTo>
                      <a:lnTo>
                        <a:pt x="250467" y="362423"/>
                      </a:lnTo>
                      <a:lnTo>
                        <a:pt x="254624" y="365646"/>
                      </a:lnTo>
                      <a:lnTo>
                        <a:pt x="262196" y="371152"/>
                      </a:lnTo>
                      <a:lnTo>
                        <a:pt x="264223" y="375620"/>
                      </a:lnTo>
                      <a:lnTo>
                        <a:pt x="272721" y="385833"/>
                      </a:lnTo>
                      <a:lnTo>
                        <a:pt x="275800" y="389959"/>
                      </a:lnTo>
                      <a:lnTo>
                        <a:pt x="279957" y="395392"/>
                      </a:lnTo>
                      <a:close/>
                      <a:moveTo>
                        <a:pt x="456534" y="395743"/>
                      </a:moveTo>
                      <a:lnTo>
                        <a:pt x="457890" y="391905"/>
                      </a:lnTo>
                      <a:lnTo>
                        <a:pt x="456534" y="395743"/>
                      </a:lnTo>
                      <a:close/>
                      <a:moveTo>
                        <a:pt x="637499" y="320772"/>
                      </a:moveTo>
                      <a:lnTo>
                        <a:pt x="639893" y="313008"/>
                      </a:lnTo>
                      <a:lnTo>
                        <a:pt x="636142" y="317604"/>
                      </a:lnTo>
                      <a:close/>
                      <a:moveTo>
                        <a:pt x="628882" y="335254"/>
                      </a:moveTo>
                      <a:lnTo>
                        <a:pt x="632632" y="331935"/>
                      </a:lnTo>
                      <a:lnTo>
                        <a:pt x="634627" y="326246"/>
                      </a:lnTo>
                      <a:lnTo>
                        <a:pt x="635344" y="319264"/>
                      </a:lnTo>
                      <a:lnTo>
                        <a:pt x="635983" y="313751"/>
                      </a:lnTo>
                      <a:lnTo>
                        <a:pt x="635504" y="306043"/>
                      </a:lnTo>
                      <a:lnTo>
                        <a:pt x="630398" y="309035"/>
                      </a:lnTo>
                      <a:lnTo>
                        <a:pt x="627925" y="314995"/>
                      </a:lnTo>
                      <a:lnTo>
                        <a:pt x="626727" y="320269"/>
                      </a:lnTo>
                      <a:lnTo>
                        <a:pt x="628163" y="324602"/>
                      </a:lnTo>
                      <a:lnTo>
                        <a:pt x="628722" y="329876"/>
                      </a:lnTo>
                      <a:lnTo>
                        <a:pt x="629122" y="334289"/>
                      </a:lnTo>
                      <a:close/>
                      <a:moveTo>
                        <a:pt x="585955" y="338398"/>
                      </a:moveTo>
                      <a:lnTo>
                        <a:pt x="596806" y="332645"/>
                      </a:lnTo>
                      <a:lnTo>
                        <a:pt x="611089" y="326182"/>
                      </a:lnTo>
                      <a:lnTo>
                        <a:pt x="618031" y="323381"/>
                      </a:lnTo>
                      <a:lnTo>
                        <a:pt x="621221" y="320293"/>
                      </a:lnTo>
                      <a:lnTo>
                        <a:pt x="625770" y="319248"/>
                      </a:lnTo>
                      <a:lnTo>
                        <a:pt x="627047" y="313775"/>
                      </a:lnTo>
                      <a:lnTo>
                        <a:pt x="629520" y="308333"/>
                      </a:lnTo>
                      <a:lnTo>
                        <a:pt x="632153" y="304391"/>
                      </a:lnTo>
                      <a:lnTo>
                        <a:pt x="632552" y="298782"/>
                      </a:lnTo>
                      <a:lnTo>
                        <a:pt x="631435" y="292590"/>
                      </a:lnTo>
                      <a:lnTo>
                        <a:pt x="633509" y="296683"/>
                      </a:lnTo>
                      <a:lnTo>
                        <a:pt x="638297" y="294736"/>
                      </a:lnTo>
                      <a:lnTo>
                        <a:pt x="638696" y="287324"/>
                      </a:lnTo>
                      <a:lnTo>
                        <a:pt x="636861" y="282888"/>
                      </a:lnTo>
                      <a:lnTo>
                        <a:pt x="642048" y="282521"/>
                      </a:lnTo>
                      <a:lnTo>
                        <a:pt x="645957" y="272076"/>
                      </a:lnTo>
                      <a:lnTo>
                        <a:pt x="643244" y="268940"/>
                      </a:lnTo>
                      <a:lnTo>
                        <a:pt x="639254" y="269235"/>
                      </a:lnTo>
                      <a:lnTo>
                        <a:pt x="642048" y="262844"/>
                      </a:lnTo>
                      <a:lnTo>
                        <a:pt x="641968" y="257602"/>
                      </a:lnTo>
                      <a:lnTo>
                        <a:pt x="636382" y="258887"/>
                      </a:lnTo>
                      <a:lnTo>
                        <a:pt x="637978" y="255200"/>
                      </a:lnTo>
                      <a:lnTo>
                        <a:pt x="645398" y="251889"/>
                      </a:lnTo>
                      <a:lnTo>
                        <a:pt x="645080" y="247181"/>
                      </a:lnTo>
                      <a:lnTo>
                        <a:pt x="651782" y="243878"/>
                      </a:lnTo>
                      <a:lnTo>
                        <a:pt x="652420" y="239856"/>
                      </a:lnTo>
                      <a:lnTo>
                        <a:pt x="650265" y="235739"/>
                      </a:lnTo>
                      <a:lnTo>
                        <a:pt x="652021" y="231798"/>
                      </a:lnTo>
                      <a:lnTo>
                        <a:pt x="652739" y="237487"/>
                      </a:lnTo>
                      <a:lnTo>
                        <a:pt x="657048" y="240176"/>
                      </a:lnTo>
                      <a:lnTo>
                        <a:pt x="662873" y="232221"/>
                      </a:lnTo>
                      <a:lnTo>
                        <a:pt x="668937" y="227337"/>
                      </a:lnTo>
                      <a:lnTo>
                        <a:pt x="673006" y="225175"/>
                      </a:lnTo>
                      <a:lnTo>
                        <a:pt x="677634" y="224345"/>
                      </a:lnTo>
                      <a:lnTo>
                        <a:pt x="673485" y="221385"/>
                      </a:lnTo>
                      <a:lnTo>
                        <a:pt x="676357" y="218161"/>
                      </a:lnTo>
                      <a:lnTo>
                        <a:pt x="678751" y="212305"/>
                      </a:lnTo>
                      <a:lnTo>
                        <a:pt x="674282" y="209145"/>
                      </a:lnTo>
                      <a:lnTo>
                        <a:pt x="672687" y="205219"/>
                      </a:lnTo>
                      <a:lnTo>
                        <a:pt x="674522" y="200671"/>
                      </a:lnTo>
                      <a:lnTo>
                        <a:pt x="675719" y="196833"/>
                      </a:lnTo>
                      <a:lnTo>
                        <a:pt x="675400" y="192732"/>
                      </a:lnTo>
                      <a:lnTo>
                        <a:pt x="675719" y="187258"/>
                      </a:lnTo>
                      <a:lnTo>
                        <a:pt x="678352" y="183413"/>
                      </a:lnTo>
                      <a:lnTo>
                        <a:pt x="679948" y="177365"/>
                      </a:lnTo>
                      <a:lnTo>
                        <a:pt x="684017" y="171268"/>
                      </a:lnTo>
                      <a:lnTo>
                        <a:pt x="688805" y="172098"/>
                      </a:lnTo>
                      <a:lnTo>
                        <a:pt x="688485" y="165899"/>
                      </a:lnTo>
                      <a:lnTo>
                        <a:pt x="693273" y="168244"/>
                      </a:lnTo>
                      <a:lnTo>
                        <a:pt x="699177" y="169545"/>
                      </a:lnTo>
                      <a:lnTo>
                        <a:pt x="707396" y="170814"/>
                      </a:lnTo>
                      <a:lnTo>
                        <a:pt x="713540" y="171109"/>
                      </a:lnTo>
                      <a:lnTo>
                        <a:pt x="719125" y="164909"/>
                      </a:lnTo>
                      <a:lnTo>
                        <a:pt x="714737" y="162906"/>
                      </a:lnTo>
                      <a:lnTo>
                        <a:pt x="712662" y="159372"/>
                      </a:lnTo>
                      <a:lnTo>
                        <a:pt x="705959" y="152294"/>
                      </a:lnTo>
                      <a:lnTo>
                        <a:pt x="701331" y="151089"/>
                      </a:lnTo>
                      <a:lnTo>
                        <a:pt x="696305" y="145783"/>
                      </a:lnTo>
                      <a:lnTo>
                        <a:pt x="692555" y="142895"/>
                      </a:lnTo>
                      <a:lnTo>
                        <a:pt x="689922" y="138124"/>
                      </a:lnTo>
                      <a:lnTo>
                        <a:pt x="684336" y="134453"/>
                      </a:lnTo>
                      <a:lnTo>
                        <a:pt x="681464" y="130480"/>
                      </a:lnTo>
                      <a:lnTo>
                        <a:pt x="685693" y="129378"/>
                      </a:lnTo>
                      <a:lnTo>
                        <a:pt x="686331" y="124862"/>
                      </a:lnTo>
                      <a:lnTo>
                        <a:pt x="690959" y="121615"/>
                      </a:lnTo>
                      <a:lnTo>
                        <a:pt x="687927" y="116309"/>
                      </a:lnTo>
                      <a:lnTo>
                        <a:pt x="682102" y="110372"/>
                      </a:lnTo>
                      <a:lnTo>
                        <a:pt x="681224" y="105800"/>
                      </a:lnTo>
                      <a:lnTo>
                        <a:pt x="676117" y="104133"/>
                      </a:lnTo>
                      <a:lnTo>
                        <a:pt x="678831" y="100782"/>
                      </a:lnTo>
                      <a:lnTo>
                        <a:pt x="674043" y="100199"/>
                      </a:lnTo>
                      <a:lnTo>
                        <a:pt x="675959" y="95300"/>
                      </a:lnTo>
                      <a:lnTo>
                        <a:pt x="670453" y="95452"/>
                      </a:lnTo>
                      <a:lnTo>
                        <a:pt x="668298" y="91239"/>
                      </a:lnTo>
                      <a:lnTo>
                        <a:pt x="672607" y="88063"/>
                      </a:lnTo>
                      <a:lnTo>
                        <a:pt x="670133" y="84600"/>
                      </a:lnTo>
                      <a:lnTo>
                        <a:pt x="672447" y="81161"/>
                      </a:lnTo>
                      <a:lnTo>
                        <a:pt x="667900" y="78416"/>
                      </a:lnTo>
                      <a:lnTo>
                        <a:pt x="672288" y="74690"/>
                      </a:lnTo>
                      <a:lnTo>
                        <a:pt x="678831" y="76070"/>
                      </a:lnTo>
                      <a:lnTo>
                        <a:pt x="681384" y="70158"/>
                      </a:lnTo>
                      <a:lnTo>
                        <a:pt x="676836" y="67940"/>
                      </a:lnTo>
                      <a:lnTo>
                        <a:pt x="673006" y="64134"/>
                      </a:lnTo>
                      <a:lnTo>
                        <a:pt x="670293" y="60958"/>
                      </a:lnTo>
                      <a:lnTo>
                        <a:pt x="674043" y="58030"/>
                      </a:lnTo>
                      <a:lnTo>
                        <a:pt x="669415" y="57240"/>
                      </a:lnTo>
                      <a:lnTo>
                        <a:pt x="666303" y="53968"/>
                      </a:lnTo>
                      <a:lnTo>
                        <a:pt x="663271" y="51176"/>
                      </a:lnTo>
                      <a:lnTo>
                        <a:pt x="659202" y="52548"/>
                      </a:lnTo>
                      <a:lnTo>
                        <a:pt x="652979" y="51415"/>
                      </a:lnTo>
                      <a:lnTo>
                        <a:pt x="648510" y="50673"/>
                      </a:lnTo>
                      <a:lnTo>
                        <a:pt x="644600" y="52444"/>
                      </a:lnTo>
                      <a:lnTo>
                        <a:pt x="640531" y="52429"/>
                      </a:lnTo>
                      <a:lnTo>
                        <a:pt x="636382" y="50593"/>
                      </a:lnTo>
                      <a:lnTo>
                        <a:pt x="631355" y="50889"/>
                      </a:lnTo>
                      <a:lnTo>
                        <a:pt x="628403" y="54455"/>
                      </a:lnTo>
                      <a:lnTo>
                        <a:pt x="623855" y="51846"/>
                      </a:lnTo>
                      <a:lnTo>
                        <a:pt x="620743" y="54934"/>
                      </a:lnTo>
                      <a:lnTo>
                        <a:pt x="617312" y="57048"/>
                      </a:lnTo>
                      <a:lnTo>
                        <a:pt x="615716" y="63432"/>
                      </a:lnTo>
                      <a:lnTo>
                        <a:pt x="613084" y="66456"/>
                      </a:lnTo>
                      <a:lnTo>
                        <a:pt x="613881" y="72216"/>
                      </a:lnTo>
                      <a:lnTo>
                        <a:pt x="613961" y="76860"/>
                      </a:lnTo>
                      <a:lnTo>
                        <a:pt x="615796" y="82023"/>
                      </a:lnTo>
                      <a:lnTo>
                        <a:pt x="613004" y="85167"/>
                      </a:lnTo>
                      <a:lnTo>
                        <a:pt x="612924" y="89220"/>
                      </a:lnTo>
                      <a:lnTo>
                        <a:pt x="612524" y="94199"/>
                      </a:lnTo>
                      <a:lnTo>
                        <a:pt x="609174" y="98037"/>
                      </a:lnTo>
                      <a:lnTo>
                        <a:pt x="605742" y="95659"/>
                      </a:lnTo>
                      <a:lnTo>
                        <a:pt x="602870" y="99641"/>
                      </a:lnTo>
                      <a:lnTo>
                        <a:pt x="600078" y="103263"/>
                      </a:lnTo>
                      <a:lnTo>
                        <a:pt x="601035" y="109191"/>
                      </a:lnTo>
                      <a:lnTo>
                        <a:pt x="603828" y="112463"/>
                      </a:lnTo>
                      <a:lnTo>
                        <a:pt x="601035" y="115543"/>
                      </a:lnTo>
                      <a:lnTo>
                        <a:pt x="597604" y="119125"/>
                      </a:lnTo>
                      <a:lnTo>
                        <a:pt x="595051" y="122285"/>
                      </a:lnTo>
                      <a:lnTo>
                        <a:pt x="591300" y="124224"/>
                      </a:lnTo>
                      <a:lnTo>
                        <a:pt x="592337" y="128764"/>
                      </a:lnTo>
                      <a:lnTo>
                        <a:pt x="593614" y="132754"/>
                      </a:lnTo>
                      <a:lnTo>
                        <a:pt x="590582" y="135291"/>
                      </a:lnTo>
                      <a:lnTo>
                        <a:pt x="589944" y="140038"/>
                      </a:lnTo>
                      <a:lnTo>
                        <a:pt x="587949" y="144698"/>
                      </a:lnTo>
                      <a:lnTo>
                        <a:pt x="586194" y="149494"/>
                      </a:lnTo>
                      <a:lnTo>
                        <a:pt x="581008" y="147331"/>
                      </a:lnTo>
                      <a:lnTo>
                        <a:pt x="575821" y="149486"/>
                      </a:lnTo>
                      <a:lnTo>
                        <a:pt x="571752" y="149167"/>
                      </a:lnTo>
                      <a:lnTo>
                        <a:pt x="566725" y="150483"/>
                      </a:lnTo>
                      <a:lnTo>
                        <a:pt x="563055" y="152199"/>
                      </a:lnTo>
                      <a:lnTo>
                        <a:pt x="559863" y="155582"/>
                      </a:lnTo>
                      <a:lnTo>
                        <a:pt x="554836" y="153659"/>
                      </a:lnTo>
                      <a:lnTo>
                        <a:pt x="550527" y="153786"/>
                      </a:lnTo>
                      <a:lnTo>
                        <a:pt x="545820" y="151313"/>
                      </a:lnTo>
                      <a:lnTo>
                        <a:pt x="541670" y="149526"/>
                      </a:lnTo>
                      <a:lnTo>
                        <a:pt x="537761" y="150691"/>
                      </a:lnTo>
                      <a:lnTo>
                        <a:pt x="540553" y="146717"/>
                      </a:lnTo>
                      <a:lnTo>
                        <a:pt x="536085" y="145321"/>
                      </a:lnTo>
                      <a:lnTo>
                        <a:pt x="531617" y="145560"/>
                      </a:lnTo>
                      <a:lnTo>
                        <a:pt x="523319" y="145057"/>
                      </a:lnTo>
                      <a:lnTo>
                        <a:pt x="518930" y="147579"/>
                      </a:lnTo>
                      <a:lnTo>
                        <a:pt x="514781" y="149398"/>
                      </a:lnTo>
                      <a:lnTo>
                        <a:pt x="514621" y="153946"/>
                      </a:lnTo>
                      <a:lnTo>
                        <a:pt x="512706" y="158574"/>
                      </a:lnTo>
                      <a:lnTo>
                        <a:pt x="506802" y="160393"/>
                      </a:lnTo>
                      <a:lnTo>
                        <a:pt x="503691" y="164965"/>
                      </a:lnTo>
                      <a:lnTo>
                        <a:pt x="498823" y="163050"/>
                      </a:lnTo>
                      <a:lnTo>
                        <a:pt x="495392" y="166266"/>
                      </a:lnTo>
                      <a:lnTo>
                        <a:pt x="490285" y="163992"/>
                      </a:lnTo>
                      <a:lnTo>
                        <a:pt x="486296" y="162380"/>
                      </a:lnTo>
                      <a:lnTo>
                        <a:pt x="481110" y="162779"/>
                      </a:lnTo>
                      <a:lnTo>
                        <a:pt x="475923" y="163513"/>
                      </a:lnTo>
                      <a:lnTo>
                        <a:pt x="472971" y="166577"/>
                      </a:lnTo>
                      <a:lnTo>
                        <a:pt x="469700" y="169050"/>
                      </a:lnTo>
                      <a:lnTo>
                        <a:pt x="463556" y="168635"/>
                      </a:lnTo>
                      <a:lnTo>
                        <a:pt x="460603" y="164821"/>
                      </a:lnTo>
                      <a:lnTo>
                        <a:pt x="456614" y="162803"/>
                      </a:lnTo>
                      <a:lnTo>
                        <a:pt x="454220" y="158295"/>
                      </a:lnTo>
                      <a:lnTo>
                        <a:pt x="450470" y="155925"/>
                      </a:lnTo>
                      <a:lnTo>
                        <a:pt x="447119" y="151967"/>
                      </a:lnTo>
                      <a:lnTo>
                        <a:pt x="443209" y="150140"/>
                      </a:lnTo>
                      <a:lnTo>
                        <a:pt x="439140" y="144850"/>
                      </a:lnTo>
                      <a:lnTo>
                        <a:pt x="438421" y="138227"/>
                      </a:lnTo>
                      <a:lnTo>
                        <a:pt x="434352" y="135642"/>
                      </a:lnTo>
                      <a:lnTo>
                        <a:pt x="434990" y="131652"/>
                      </a:lnTo>
                      <a:lnTo>
                        <a:pt x="427411" y="133344"/>
                      </a:lnTo>
                      <a:lnTo>
                        <a:pt x="426533" y="138387"/>
                      </a:lnTo>
                      <a:lnTo>
                        <a:pt x="423740" y="143781"/>
                      </a:lnTo>
                      <a:lnTo>
                        <a:pt x="419910" y="146765"/>
                      </a:lnTo>
                      <a:lnTo>
                        <a:pt x="419352" y="150850"/>
                      </a:lnTo>
                      <a:lnTo>
                        <a:pt x="417277" y="157217"/>
                      </a:lnTo>
                      <a:lnTo>
                        <a:pt x="422623" y="156388"/>
                      </a:lnTo>
                      <a:lnTo>
                        <a:pt x="417916" y="157792"/>
                      </a:lnTo>
                      <a:lnTo>
                        <a:pt x="417676" y="163345"/>
                      </a:lnTo>
                      <a:lnTo>
                        <a:pt x="417117" y="167869"/>
                      </a:lnTo>
                      <a:lnTo>
                        <a:pt x="413926" y="170718"/>
                      </a:lnTo>
                      <a:lnTo>
                        <a:pt x="416719" y="177149"/>
                      </a:lnTo>
                      <a:lnTo>
                        <a:pt x="416400" y="182136"/>
                      </a:lnTo>
                      <a:lnTo>
                        <a:pt x="416559" y="186628"/>
                      </a:lnTo>
                      <a:lnTo>
                        <a:pt x="421825" y="189644"/>
                      </a:lnTo>
                      <a:lnTo>
                        <a:pt x="425256" y="196052"/>
                      </a:lnTo>
                      <a:lnTo>
                        <a:pt x="424299" y="200017"/>
                      </a:lnTo>
                      <a:lnTo>
                        <a:pt x="421666" y="203679"/>
                      </a:lnTo>
                      <a:lnTo>
                        <a:pt x="422144" y="210342"/>
                      </a:lnTo>
                      <a:lnTo>
                        <a:pt x="422543" y="215433"/>
                      </a:lnTo>
                      <a:lnTo>
                        <a:pt x="426533" y="218401"/>
                      </a:lnTo>
                      <a:lnTo>
                        <a:pt x="432437" y="222462"/>
                      </a:lnTo>
                      <a:lnTo>
                        <a:pt x="428049" y="221672"/>
                      </a:lnTo>
                      <a:lnTo>
                        <a:pt x="428527" y="228933"/>
                      </a:lnTo>
                      <a:lnTo>
                        <a:pt x="436506" y="228662"/>
                      </a:lnTo>
                      <a:lnTo>
                        <a:pt x="439220" y="231814"/>
                      </a:lnTo>
                      <a:lnTo>
                        <a:pt x="443289" y="234854"/>
                      </a:lnTo>
                      <a:lnTo>
                        <a:pt x="445683" y="238707"/>
                      </a:lnTo>
                      <a:lnTo>
                        <a:pt x="450470" y="244420"/>
                      </a:lnTo>
                      <a:lnTo>
                        <a:pt x="449353" y="251227"/>
                      </a:lnTo>
                      <a:lnTo>
                        <a:pt x="448475" y="255216"/>
                      </a:lnTo>
                      <a:lnTo>
                        <a:pt x="445284" y="257666"/>
                      </a:lnTo>
                      <a:lnTo>
                        <a:pt x="450071" y="263251"/>
                      </a:lnTo>
                      <a:lnTo>
                        <a:pt x="451268" y="267983"/>
                      </a:lnTo>
                      <a:lnTo>
                        <a:pt x="450071" y="273361"/>
                      </a:lnTo>
                      <a:lnTo>
                        <a:pt x="451827" y="279624"/>
                      </a:lnTo>
                      <a:lnTo>
                        <a:pt x="452704" y="285082"/>
                      </a:lnTo>
                      <a:lnTo>
                        <a:pt x="453582" y="290069"/>
                      </a:lnTo>
                      <a:lnTo>
                        <a:pt x="453662" y="295048"/>
                      </a:lnTo>
                      <a:lnTo>
                        <a:pt x="456055" y="298518"/>
                      </a:lnTo>
                      <a:lnTo>
                        <a:pt x="459646" y="295263"/>
                      </a:lnTo>
                      <a:lnTo>
                        <a:pt x="463875" y="293492"/>
                      </a:lnTo>
                      <a:lnTo>
                        <a:pt x="466029" y="298511"/>
                      </a:lnTo>
                      <a:lnTo>
                        <a:pt x="470976" y="298080"/>
                      </a:lnTo>
                      <a:lnTo>
                        <a:pt x="476003" y="301080"/>
                      </a:lnTo>
                      <a:lnTo>
                        <a:pt x="480232" y="299763"/>
                      </a:lnTo>
                      <a:lnTo>
                        <a:pt x="487493" y="295718"/>
                      </a:lnTo>
                      <a:lnTo>
                        <a:pt x="492679" y="298128"/>
                      </a:lnTo>
                      <a:lnTo>
                        <a:pt x="497945" y="296109"/>
                      </a:lnTo>
                      <a:lnTo>
                        <a:pt x="501616" y="300497"/>
                      </a:lnTo>
                      <a:lnTo>
                        <a:pt x="501137" y="309027"/>
                      </a:lnTo>
                      <a:lnTo>
                        <a:pt x="499701" y="315857"/>
                      </a:lnTo>
                      <a:lnTo>
                        <a:pt x="508398" y="312905"/>
                      </a:lnTo>
                      <a:lnTo>
                        <a:pt x="514063" y="309450"/>
                      </a:lnTo>
                      <a:lnTo>
                        <a:pt x="519170" y="310639"/>
                      </a:lnTo>
                      <a:lnTo>
                        <a:pt x="522920" y="313767"/>
                      </a:lnTo>
                      <a:lnTo>
                        <a:pt x="534330" y="306952"/>
                      </a:lnTo>
                      <a:lnTo>
                        <a:pt x="537362" y="304016"/>
                      </a:lnTo>
                      <a:lnTo>
                        <a:pt x="537362" y="299947"/>
                      </a:lnTo>
                      <a:lnTo>
                        <a:pt x="541990" y="301128"/>
                      </a:lnTo>
                      <a:lnTo>
                        <a:pt x="544942" y="305157"/>
                      </a:lnTo>
                      <a:lnTo>
                        <a:pt x="549570" y="306833"/>
                      </a:lnTo>
                      <a:lnTo>
                        <a:pt x="554916" y="304399"/>
                      </a:lnTo>
                      <a:lnTo>
                        <a:pt x="554996" y="312155"/>
                      </a:lnTo>
                      <a:lnTo>
                        <a:pt x="561698" y="313767"/>
                      </a:lnTo>
                      <a:lnTo>
                        <a:pt x="568082" y="310471"/>
                      </a:lnTo>
                      <a:lnTo>
                        <a:pt x="572231" y="312035"/>
                      </a:lnTo>
                      <a:lnTo>
                        <a:pt x="581167" y="315634"/>
                      </a:lnTo>
                      <a:lnTo>
                        <a:pt x="584997" y="320652"/>
                      </a:lnTo>
                      <a:lnTo>
                        <a:pt x="584518" y="325807"/>
                      </a:lnTo>
                      <a:lnTo>
                        <a:pt x="585237" y="334225"/>
                      </a:lnTo>
                      <a:lnTo>
                        <a:pt x="585955" y="338398"/>
                      </a:lnTo>
                      <a:close/>
                      <a:moveTo>
                        <a:pt x="821975" y="210422"/>
                      </a:moveTo>
                      <a:lnTo>
                        <a:pt x="817825" y="204988"/>
                      </a:lnTo>
                      <a:lnTo>
                        <a:pt x="821975" y="210422"/>
                      </a:lnTo>
                      <a:close/>
                      <a:moveTo>
                        <a:pt x="799873" y="217140"/>
                      </a:moveTo>
                      <a:lnTo>
                        <a:pt x="806017" y="215616"/>
                      </a:lnTo>
                      <a:lnTo>
                        <a:pt x="803544" y="212050"/>
                      </a:lnTo>
                      <a:lnTo>
                        <a:pt x="799873" y="217140"/>
                      </a:lnTo>
                      <a:close/>
                      <a:moveTo>
                        <a:pt x="807932" y="212720"/>
                      </a:moveTo>
                      <a:lnTo>
                        <a:pt x="812001" y="211914"/>
                      </a:lnTo>
                      <a:lnTo>
                        <a:pt x="808969" y="209289"/>
                      </a:lnTo>
                      <a:close/>
                      <a:moveTo>
                        <a:pt x="813038" y="212664"/>
                      </a:moveTo>
                      <a:lnTo>
                        <a:pt x="813278" y="207214"/>
                      </a:lnTo>
                      <a:lnTo>
                        <a:pt x="812400" y="211228"/>
                      </a:lnTo>
                      <a:close/>
                      <a:moveTo>
                        <a:pt x="846471" y="253445"/>
                      </a:moveTo>
                      <a:lnTo>
                        <a:pt x="847109" y="246527"/>
                      </a:lnTo>
                      <a:lnTo>
                        <a:pt x="850061" y="249304"/>
                      </a:lnTo>
                      <a:lnTo>
                        <a:pt x="853651" y="247141"/>
                      </a:lnTo>
                      <a:lnTo>
                        <a:pt x="856445" y="241109"/>
                      </a:lnTo>
                      <a:lnTo>
                        <a:pt x="851736" y="239928"/>
                      </a:lnTo>
                      <a:lnTo>
                        <a:pt x="846790" y="245035"/>
                      </a:lnTo>
                      <a:lnTo>
                        <a:pt x="845354" y="240375"/>
                      </a:lnTo>
                      <a:lnTo>
                        <a:pt x="841125" y="237670"/>
                      </a:lnTo>
                      <a:lnTo>
                        <a:pt x="837055" y="237718"/>
                      </a:lnTo>
                      <a:lnTo>
                        <a:pt x="834502" y="241006"/>
                      </a:lnTo>
                      <a:lnTo>
                        <a:pt x="833066" y="247732"/>
                      </a:lnTo>
                      <a:lnTo>
                        <a:pt x="835300" y="251666"/>
                      </a:lnTo>
                      <a:lnTo>
                        <a:pt x="839848" y="248219"/>
                      </a:lnTo>
                      <a:lnTo>
                        <a:pt x="842960" y="241987"/>
                      </a:lnTo>
                      <a:lnTo>
                        <a:pt x="844875" y="248817"/>
                      </a:lnTo>
                      <a:lnTo>
                        <a:pt x="842322" y="251921"/>
                      </a:lnTo>
                      <a:lnTo>
                        <a:pt x="846471" y="253445"/>
                      </a:lnTo>
                      <a:close/>
                      <a:moveTo>
                        <a:pt x="847827" y="258344"/>
                      </a:moveTo>
                      <a:lnTo>
                        <a:pt x="850779" y="255535"/>
                      </a:lnTo>
                      <a:lnTo>
                        <a:pt x="847189" y="258033"/>
                      </a:lnTo>
                      <a:close/>
                      <a:moveTo>
                        <a:pt x="856445" y="256062"/>
                      </a:moveTo>
                      <a:lnTo>
                        <a:pt x="857721" y="252064"/>
                      </a:lnTo>
                      <a:lnTo>
                        <a:pt x="855726" y="248035"/>
                      </a:lnTo>
                      <a:lnTo>
                        <a:pt x="853413" y="253604"/>
                      </a:lnTo>
                      <a:close/>
                      <a:moveTo>
                        <a:pt x="841444" y="262413"/>
                      </a:moveTo>
                      <a:lnTo>
                        <a:pt x="841763" y="257402"/>
                      </a:lnTo>
                      <a:lnTo>
                        <a:pt x="840407" y="262301"/>
                      </a:lnTo>
                      <a:close/>
                      <a:moveTo>
                        <a:pt x="735003" y="389616"/>
                      </a:moveTo>
                      <a:lnTo>
                        <a:pt x="739631" y="388115"/>
                      </a:lnTo>
                      <a:lnTo>
                        <a:pt x="742104" y="384453"/>
                      </a:lnTo>
                      <a:lnTo>
                        <a:pt x="748089" y="385777"/>
                      </a:lnTo>
                      <a:lnTo>
                        <a:pt x="753675" y="383057"/>
                      </a:lnTo>
                      <a:lnTo>
                        <a:pt x="758302" y="386815"/>
                      </a:lnTo>
                      <a:lnTo>
                        <a:pt x="757983" y="381948"/>
                      </a:lnTo>
                      <a:lnTo>
                        <a:pt x="756865" y="377415"/>
                      </a:lnTo>
                      <a:lnTo>
                        <a:pt x="753913" y="372780"/>
                      </a:lnTo>
                      <a:lnTo>
                        <a:pt x="754632" y="366157"/>
                      </a:lnTo>
                      <a:lnTo>
                        <a:pt x="755190" y="361074"/>
                      </a:lnTo>
                      <a:lnTo>
                        <a:pt x="757823" y="356239"/>
                      </a:lnTo>
                      <a:lnTo>
                        <a:pt x="757345" y="349640"/>
                      </a:lnTo>
                      <a:lnTo>
                        <a:pt x="757983" y="343959"/>
                      </a:lnTo>
                      <a:lnTo>
                        <a:pt x="757424" y="339770"/>
                      </a:lnTo>
                      <a:lnTo>
                        <a:pt x="757345" y="333052"/>
                      </a:lnTo>
                      <a:lnTo>
                        <a:pt x="757025" y="328839"/>
                      </a:lnTo>
                      <a:lnTo>
                        <a:pt x="760057" y="323629"/>
                      </a:lnTo>
                      <a:lnTo>
                        <a:pt x="759499" y="318099"/>
                      </a:lnTo>
                      <a:lnTo>
                        <a:pt x="759259" y="313352"/>
                      </a:lnTo>
                      <a:lnTo>
                        <a:pt x="759818" y="307471"/>
                      </a:lnTo>
                      <a:lnTo>
                        <a:pt x="755110" y="304263"/>
                      </a:lnTo>
                      <a:lnTo>
                        <a:pt x="754233" y="299053"/>
                      </a:lnTo>
                      <a:lnTo>
                        <a:pt x="761654" y="292542"/>
                      </a:lnTo>
                      <a:lnTo>
                        <a:pt x="765084" y="288313"/>
                      </a:lnTo>
                      <a:lnTo>
                        <a:pt x="772665" y="286135"/>
                      </a:lnTo>
                      <a:lnTo>
                        <a:pt x="777850" y="288066"/>
                      </a:lnTo>
                      <a:lnTo>
                        <a:pt x="777372" y="292662"/>
                      </a:lnTo>
                      <a:lnTo>
                        <a:pt x="780244" y="297745"/>
                      </a:lnTo>
                      <a:lnTo>
                        <a:pt x="779127" y="305173"/>
                      </a:lnTo>
                      <a:lnTo>
                        <a:pt x="776015" y="309929"/>
                      </a:lnTo>
                      <a:lnTo>
                        <a:pt x="773143" y="313463"/>
                      </a:lnTo>
                      <a:lnTo>
                        <a:pt x="775058" y="318873"/>
                      </a:lnTo>
                      <a:lnTo>
                        <a:pt x="781441" y="325336"/>
                      </a:lnTo>
                      <a:lnTo>
                        <a:pt x="784633" y="328400"/>
                      </a:lnTo>
                      <a:lnTo>
                        <a:pt x="787026" y="331999"/>
                      </a:lnTo>
                      <a:lnTo>
                        <a:pt x="794846" y="334656"/>
                      </a:lnTo>
                      <a:lnTo>
                        <a:pt x="793570" y="341111"/>
                      </a:lnTo>
                      <a:lnTo>
                        <a:pt x="790138" y="352321"/>
                      </a:lnTo>
                      <a:lnTo>
                        <a:pt x="792453" y="358401"/>
                      </a:lnTo>
                      <a:lnTo>
                        <a:pt x="796282" y="360971"/>
                      </a:lnTo>
                      <a:lnTo>
                        <a:pt x="800512" y="360580"/>
                      </a:lnTo>
                      <a:lnTo>
                        <a:pt x="805299" y="362686"/>
                      </a:lnTo>
                      <a:lnTo>
                        <a:pt x="809129" y="359877"/>
                      </a:lnTo>
                      <a:lnTo>
                        <a:pt x="807054" y="354667"/>
                      </a:lnTo>
                      <a:lnTo>
                        <a:pt x="809288" y="350263"/>
                      </a:lnTo>
                      <a:lnTo>
                        <a:pt x="813756" y="348986"/>
                      </a:lnTo>
                      <a:lnTo>
                        <a:pt x="819023" y="346672"/>
                      </a:lnTo>
                      <a:lnTo>
                        <a:pt x="823252" y="346401"/>
                      </a:lnTo>
                      <a:lnTo>
                        <a:pt x="826204" y="349186"/>
                      </a:lnTo>
                      <a:lnTo>
                        <a:pt x="826124" y="343808"/>
                      </a:lnTo>
                      <a:lnTo>
                        <a:pt x="831231" y="347374"/>
                      </a:lnTo>
                      <a:lnTo>
                        <a:pt x="832986" y="341845"/>
                      </a:lnTo>
                      <a:lnTo>
                        <a:pt x="833225" y="336898"/>
                      </a:lnTo>
                      <a:lnTo>
                        <a:pt x="829714" y="334360"/>
                      </a:lnTo>
                      <a:lnTo>
                        <a:pt x="827002" y="337831"/>
                      </a:lnTo>
                      <a:lnTo>
                        <a:pt x="826842" y="333666"/>
                      </a:lnTo>
                      <a:lnTo>
                        <a:pt x="822772" y="332062"/>
                      </a:lnTo>
                      <a:lnTo>
                        <a:pt x="826762" y="328943"/>
                      </a:lnTo>
                      <a:lnTo>
                        <a:pt x="822614" y="328895"/>
                      </a:lnTo>
                      <a:lnTo>
                        <a:pt x="820299" y="324020"/>
                      </a:lnTo>
                      <a:lnTo>
                        <a:pt x="812958" y="319232"/>
                      </a:lnTo>
                      <a:lnTo>
                        <a:pt x="816230" y="314548"/>
                      </a:lnTo>
                      <a:lnTo>
                        <a:pt x="815831" y="309346"/>
                      </a:lnTo>
                      <a:lnTo>
                        <a:pt x="818544" y="306426"/>
                      </a:lnTo>
                      <a:lnTo>
                        <a:pt x="815193" y="299556"/>
                      </a:lnTo>
                      <a:lnTo>
                        <a:pt x="817427" y="296181"/>
                      </a:lnTo>
                      <a:lnTo>
                        <a:pt x="812799" y="292542"/>
                      </a:lnTo>
                      <a:lnTo>
                        <a:pt x="808331" y="289422"/>
                      </a:lnTo>
                      <a:lnTo>
                        <a:pt x="807772" y="285409"/>
                      </a:lnTo>
                      <a:lnTo>
                        <a:pt x="804581" y="278858"/>
                      </a:lnTo>
                      <a:lnTo>
                        <a:pt x="801229" y="273680"/>
                      </a:lnTo>
                      <a:lnTo>
                        <a:pt x="795085" y="270879"/>
                      </a:lnTo>
                      <a:lnTo>
                        <a:pt x="794607" y="266906"/>
                      </a:lnTo>
                      <a:lnTo>
                        <a:pt x="791016" y="262110"/>
                      </a:lnTo>
                      <a:lnTo>
                        <a:pt x="787984" y="258312"/>
                      </a:lnTo>
                      <a:lnTo>
                        <a:pt x="792213" y="258679"/>
                      </a:lnTo>
                      <a:lnTo>
                        <a:pt x="795565" y="263818"/>
                      </a:lnTo>
                      <a:lnTo>
                        <a:pt x="800192" y="262709"/>
                      </a:lnTo>
                      <a:lnTo>
                        <a:pt x="803064" y="256581"/>
                      </a:lnTo>
                      <a:lnTo>
                        <a:pt x="809767" y="252392"/>
                      </a:lnTo>
                      <a:lnTo>
                        <a:pt x="813996" y="251785"/>
                      </a:lnTo>
                      <a:lnTo>
                        <a:pt x="821017" y="248267"/>
                      </a:lnTo>
                      <a:lnTo>
                        <a:pt x="826364" y="242059"/>
                      </a:lnTo>
                      <a:lnTo>
                        <a:pt x="828438" y="238516"/>
                      </a:lnTo>
                      <a:lnTo>
                        <a:pt x="833784" y="231750"/>
                      </a:lnTo>
                      <a:lnTo>
                        <a:pt x="841205" y="228670"/>
                      </a:lnTo>
                      <a:lnTo>
                        <a:pt x="846231" y="231447"/>
                      </a:lnTo>
                      <a:lnTo>
                        <a:pt x="851178" y="231933"/>
                      </a:lnTo>
                      <a:lnTo>
                        <a:pt x="852296" y="226954"/>
                      </a:lnTo>
                      <a:lnTo>
                        <a:pt x="853572" y="222031"/>
                      </a:lnTo>
                      <a:lnTo>
                        <a:pt x="849582" y="218616"/>
                      </a:lnTo>
                      <a:lnTo>
                        <a:pt x="842082" y="217044"/>
                      </a:lnTo>
                      <a:lnTo>
                        <a:pt x="838970" y="219653"/>
                      </a:lnTo>
                      <a:lnTo>
                        <a:pt x="834423" y="219398"/>
                      </a:lnTo>
                      <a:lnTo>
                        <a:pt x="836896" y="222893"/>
                      </a:lnTo>
                      <a:lnTo>
                        <a:pt x="831789" y="225398"/>
                      </a:lnTo>
                      <a:lnTo>
                        <a:pt x="825884" y="224513"/>
                      </a:lnTo>
                      <a:lnTo>
                        <a:pt x="816070" y="224561"/>
                      </a:lnTo>
                      <a:lnTo>
                        <a:pt x="814315" y="228654"/>
                      </a:lnTo>
                      <a:lnTo>
                        <a:pt x="808171" y="231558"/>
                      </a:lnTo>
                      <a:lnTo>
                        <a:pt x="802586" y="230696"/>
                      </a:lnTo>
                      <a:lnTo>
                        <a:pt x="799554" y="225111"/>
                      </a:lnTo>
                      <a:lnTo>
                        <a:pt x="794048" y="228646"/>
                      </a:lnTo>
                      <a:lnTo>
                        <a:pt x="791415" y="232867"/>
                      </a:lnTo>
                      <a:lnTo>
                        <a:pt x="787904" y="237008"/>
                      </a:lnTo>
                      <a:lnTo>
                        <a:pt x="783516" y="244397"/>
                      </a:lnTo>
                      <a:lnTo>
                        <a:pt x="778729" y="245099"/>
                      </a:lnTo>
                      <a:lnTo>
                        <a:pt x="774659" y="245218"/>
                      </a:lnTo>
                      <a:lnTo>
                        <a:pt x="769393" y="245314"/>
                      </a:lnTo>
                      <a:lnTo>
                        <a:pt x="766521" y="240279"/>
                      </a:lnTo>
                      <a:lnTo>
                        <a:pt x="767079" y="235436"/>
                      </a:lnTo>
                      <a:lnTo>
                        <a:pt x="764844" y="231558"/>
                      </a:lnTo>
                      <a:lnTo>
                        <a:pt x="759100" y="230545"/>
                      </a:lnTo>
                      <a:lnTo>
                        <a:pt x="756307" y="226396"/>
                      </a:lnTo>
                      <a:lnTo>
                        <a:pt x="753275" y="223005"/>
                      </a:lnTo>
                      <a:lnTo>
                        <a:pt x="751839" y="218465"/>
                      </a:lnTo>
                      <a:lnTo>
                        <a:pt x="752078" y="212050"/>
                      </a:lnTo>
                      <a:lnTo>
                        <a:pt x="750642" y="207868"/>
                      </a:lnTo>
                      <a:lnTo>
                        <a:pt x="751520" y="203257"/>
                      </a:lnTo>
                      <a:lnTo>
                        <a:pt x="753515" y="198086"/>
                      </a:lnTo>
                      <a:lnTo>
                        <a:pt x="754153" y="192684"/>
                      </a:lnTo>
                      <a:lnTo>
                        <a:pt x="758462" y="185806"/>
                      </a:lnTo>
                      <a:lnTo>
                        <a:pt x="765962" y="180716"/>
                      </a:lnTo>
                      <a:lnTo>
                        <a:pt x="770750" y="180843"/>
                      </a:lnTo>
                      <a:lnTo>
                        <a:pt x="775856" y="183221"/>
                      </a:lnTo>
                      <a:lnTo>
                        <a:pt x="781042" y="183341"/>
                      </a:lnTo>
                      <a:lnTo>
                        <a:pt x="785511" y="182663"/>
                      </a:lnTo>
                      <a:lnTo>
                        <a:pt x="791096" y="182264"/>
                      </a:lnTo>
                      <a:lnTo>
                        <a:pt x="795803" y="181306"/>
                      </a:lnTo>
                      <a:lnTo>
                        <a:pt x="801309" y="180540"/>
                      </a:lnTo>
                      <a:lnTo>
                        <a:pt x="804501" y="184314"/>
                      </a:lnTo>
                      <a:lnTo>
                        <a:pt x="813836" y="181657"/>
                      </a:lnTo>
                      <a:lnTo>
                        <a:pt x="818544" y="182144"/>
                      </a:lnTo>
                      <a:lnTo>
                        <a:pt x="825645" y="180780"/>
                      </a:lnTo>
                      <a:lnTo>
                        <a:pt x="830034" y="181490"/>
                      </a:lnTo>
                      <a:lnTo>
                        <a:pt x="840087" y="181801"/>
                      </a:lnTo>
                      <a:lnTo>
                        <a:pt x="848944" y="187362"/>
                      </a:lnTo>
                      <a:lnTo>
                        <a:pt x="853651" y="187450"/>
                      </a:lnTo>
                      <a:lnTo>
                        <a:pt x="857881" y="187275"/>
                      </a:lnTo>
                      <a:lnTo>
                        <a:pt x="863147" y="187362"/>
                      </a:lnTo>
                      <a:lnTo>
                        <a:pt x="870328" y="185503"/>
                      </a:lnTo>
                      <a:lnTo>
                        <a:pt x="877350" y="184825"/>
                      </a:lnTo>
                      <a:lnTo>
                        <a:pt x="885887" y="182160"/>
                      </a:lnTo>
                      <a:lnTo>
                        <a:pt x="886685" y="177125"/>
                      </a:lnTo>
                      <a:lnTo>
                        <a:pt x="888999" y="172409"/>
                      </a:lnTo>
                      <a:lnTo>
                        <a:pt x="891712" y="168061"/>
                      </a:lnTo>
                      <a:lnTo>
                        <a:pt x="896579" y="165476"/>
                      </a:lnTo>
                      <a:lnTo>
                        <a:pt x="900888" y="158486"/>
                      </a:lnTo>
                      <a:lnTo>
                        <a:pt x="901925" y="152310"/>
                      </a:lnTo>
                      <a:lnTo>
                        <a:pt x="905675" y="149749"/>
                      </a:lnTo>
                      <a:lnTo>
                        <a:pt x="904159" y="144890"/>
                      </a:lnTo>
                      <a:lnTo>
                        <a:pt x="899691" y="141331"/>
                      </a:lnTo>
                      <a:lnTo>
                        <a:pt x="895541" y="143653"/>
                      </a:lnTo>
                      <a:lnTo>
                        <a:pt x="894345" y="148911"/>
                      </a:lnTo>
                      <a:lnTo>
                        <a:pt x="890436" y="150850"/>
                      </a:lnTo>
                      <a:lnTo>
                        <a:pt x="885568" y="152661"/>
                      </a:lnTo>
                      <a:lnTo>
                        <a:pt x="888121" y="156571"/>
                      </a:lnTo>
                      <a:lnTo>
                        <a:pt x="882057" y="158095"/>
                      </a:lnTo>
                      <a:lnTo>
                        <a:pt x="879185" y="163752"/>
                      </a:lnTo>
                      <a:lnTo>
                        <a:pt x="874478" y="166696"/>
                      </a:lnTo>
                      <a:lnTo>
                        <a:pt x="868174" y="169162"/>
                      </a:lnTo>
                      <a:lnTo>
                        <a:pt x="862588" y="169936"/>
                      </a:lnTo>
                      <a:lnTo>
                        <a:pt x="857402" y="167718"/>
                      </a:lnTo>
                      <a:lnTo>
                        <a:pt x="852535" y="168157"/>
                      </a:lnTo>
                      <a:lnTo>
                        <a:pt x="847827" y="167383"/>
                      </a:lnTo>
                      <a:lnTo>
                        <a:pt x="842960" y="166936"/>
                      </a:lnTo>
                      <a:lnTo>
                        <a:pt x="838093" y="165899"/>
                      </a:lnTo>
                      <a:lnTo>
                        <a:pt x="835380" y="171109"/>
                      </a:lnTo>
                      <a:lnTo>
                        <a:pt x="830433" y="167854"/>
                      </a:lnTo>
                      <a:lnTo>
                        <a:pt x="824129" y="164534"/>
                      </a:lnTo>
                      <a:lnTo>
                        <a:pt x="819661" y="163266"/>
                      </a:lnTo>
                      <a:lnTo>
                        <a:pt x="815273" y="162779"/>
                      </a:lnTo>
                      <a:lnTo>
                        <a:pt x="809288" y="163752"/>
                      </a:lnTo>
                      <a:lnTo>
                        <a:pt x="800990" y="161853"/>
                      </a:lnTo>
                      <a:lnTo>
                        <a:pt x="794926" y="161582"/>
                      </a:lnTo>
                      <a:lnTo>
                        <a:pt x="792133" y="158263"/>
                      </a:lnTo>
                      <a:lnTo>
                        <a:pt x="793250" y="154217"/>
                      </a:lnTo>
                      <a:lnTo>
                        <a:pt x="787106" y="156755"/>
                      </a:lnTo>
                      <a:lnTo>
                        <a:pt x="781760" y="153786"/>
                      </a:lnTo>
                      <a:lnTo>
                        <a:pt x="777612" y="152749"/>
                      </a:lnTo>
                      <a:lnTo>
                        <a:pt x="773542" y="153595"/>
                      </a:lnTo>
                      <a:lnTo>
                        <a:pt x="774260" y="157728"/>
                      </a:lnTo>
                      <a:lnTo>
                        <a:pt x="773861" y="163553"/>
                      </a:lnTo>
                      <a:lnTo>
                        <a:pt x="770430" y="166106"/>
                      </a:lnTo>
                      <a:lnTo>
                        <a:pt x="768116" y="170933"/>
                      </a:lnTo>
                      <a:lnTo>
                        <a:pt x="761892" y="171516"/>
                      </a:lnTo>
                      <a:lnTo>
                        <a:pt x="760057" y="165013"/>
                      </a:lnTo>
                      <a:lnTo>
                        <a:pt x="757105" y="170590"/>
                      </a:lnTo>
                      <a:lnTo>
                        <a:pt x="752158" y="173144"/>
                      </a:lnTo>
                      <a:lnTo>
                        <a:pt x="751041" y="177620"/>
                      </a:lnTo>
                      <a:lnTo>
                        <a:pt x="746573" y="182686"/>
                      </a:lnTo>
                      <a:lnTo>
                        <a:pt x="745616" y="186868"/>
                      </a:lnTo>
                      <a:lnTo>
                        <a:pt x="746971" y="191001"/>
                      </a:lnTo>
                      <a:lnTo>
                        <a:pt x="746813" y="195246"/>
                      </a:lnTo>
                      <a:lnTo>
                        <a:pt x="745136" y="202012"/>
                      </a:lnTo>
                      <a:lnTo>
                        <a:pt x="741466" y="198086"/>
                      </a:lnTo>
                      <a:lnTo>
                        <a:pt x="742024" y="202977"/>
                      </a:lnTo>
                      <a:lnTo>
                        <a:pt x="742743" y="210302"/>
                      </a:lnTo>
                      <a:lnTo>
                        <a:pt x="743621" y="218153"/>
                      </a:lnTo>
                      <a:lnTo>
                        <a:pt x="745695" y="222191"/>
                      </a:lnTo>
                      <a:lnTo>
                        <a:pt x="745616" y="227832"/>
                      </a:lnTo>
                      <a:lnTo>
                        <a:pt x="741786" y="219773"/>
                      </a:lnTo>
                      <a:lnTo>
                        <a:pt x="738434" y="224920"/>
                      </a:lnTo>
                      <a:lnTo>
                        <a:pt x="734525" y="231191"/>
                      </a:lnTo>
                      <a:lnTo>
                        <a:pt x="732610" y="235173"/>
                      </a:lnTo>
                      <a:lnTo>
                        <a:pt x="729418" y="238093"/>
                      </a:lnTo>
                      <a:lnTo>
                        <a:pt x="729178" y="243423"/>
                      </a:lnTo>
                      <a:lnTo>
                        <a:pt x="728700" y="251689"/>
                      </a:lnTo>
                      <a:lnTo>
                        <a:pt x="728061" y="258480"/>
                      </a:lnTo>
                      <a:lnTo>
                        <a:pt x="728460" y="264033"/>
                      </a:lnTo>
                      <a:lnTo>
                        <a:pt x="723992" y="270392"/>
                      </a:lnTo>
                      <a:lnTo>
                        <a:pt x="722556" y="275451"/>
                      </a:lnTo>
                      <a:lnTo>
                        <a:pt x="722316" y="281124"/>
                      </a:lnTo>
                      <a:lnTo>
                        <a:pt x="718965" y="284388"/>
                      </a:lnTo>
                      <a:lnTo>
                        <a:pt x="713938" y="288106"/>
                      </a:lnTo>
                      <a:lnTo>
                        <a:pt x="710428" y="291625"/>
                      </a:lnTo>
                      <a:lnTo>
                        <a:pt x="714178" y="295144"/>
                      </a:lnTo>
                      <a:lnTo>
                        <a:pt x="712502" y="301582"/>
                      </a:lnTo>
                      <a:lnTo>
                        <a:pt x="712902" y="308867"/>
                      </a:lnTo>
                      <a:lnTo>
                        <a:pt x="714975" y="317972"/>
                      </a:lnTo>
                      <a:lnTo>
                        <a:pt x="724151" y="315099"/>
                      </a:lnTo>
                      <a:lnTo>
                        <a:pt x="730855" y="315147"/>
                      </a:lnTo>
                      <a:lnTo>
                        <a:pt x="732210" y="318937"/>
                      </a:lnTo>
                      <a:lnTo>
                        <a:pt x="731173" y="323980"/>
                      </a:lnTo>
                      <a:lnTo>
                        <a:pt x="733727" y="330762"/>
                      </a:lnTo>
                      <a:lnTo>
                        <a:pt x="734684" y="335302"/>
                      </a:lnTo>
                      <a:lnTo>
                        <a:pt x="734684" y="339603"/>
                      </a:lnTo>
                      <a:lnTo>
                        <a:pt x="735083" y="344135"/>
                      </a:lnTo>
                      <a:lnTo>
                        <a:pt x="733727" y="351579"/>
                      </a:lnTo>
                      <a:lnTo>
                        <a:pt x="730216" y="357667"/>
                      </a:lnTo>
                      <a:lnTo>
                        <a:pt x="731333" y="363452"/>
                      </a:lnTo>
                      <a:lnTo>
                        <a:pt x="728780" y="369500"/>
                      </a:lnTo>
                      <a:lnTo>
                        <a:pt x="725508" y="377551"/>
                      </a:lnTo>
                      <a:lnTo>
                        <a:pt x="727343" y="383519"/>
                      </a:lnTo>
                      <a:lnTo>
                        <a:pt x="730855" y="385993"/>
                      </a:lnTo>
                      <a:lnTo>
                        <a:pt x="735003" y="389616"/>
                      </a:lnTo>
                      <a:close/>
                      <a:moveTo>
                        <a:pt x="840087" y="341191"/>
                      </a:moveTo>
                      <a:lnTo>
                        <a:pt x="844476" y="335430"/>
                      </a:lnTo>
                      <a:lnTo>
                        <a:pt x="839608" y="333204"/>
                      </a:lnTo>
                      <a:lnTo>
                        <a:pt x="835140" y="334305"/>
                      </a:lnTo>
                      <a:lnTo>
                        <a:pt x="836258" y="339140"/>
                      </a:lnTo>
                      <a:lnTo>
                        <a:pt x="840087" y="341191"/>
                      </a:lnTo>
                      <a:close/>
                      <a:moveTo>
                        <a:pt x="821017" y="380830"/>
                      </a:moveTo>
                      <a:lnTo>
                        <a:pt x="823571" y="377655"/>
                      </a:lnTo>
                      <a:lnTo>
                        <a:pt x="823730" y="373322"/>
                      </a:lnTo>
                      <a:lnTo>
                        <a:pt x="825964" y="367218"/>
                      </a:lnTo>
                      <a:lnTo>
                        <a:pt x="828837" y="362511"/>
                      </a:lnTo>
                      <a:lnTo>
                        <a:pt x="827640" y="355601"/>
                      </a:lnTo>
                      <a:lnTo>
                        <a:pt x="820299" y="357221"/>
                      </a:lnTo>
                      <a:lnTo>
                        <a:pt x="815432" y="360340"/>
                      </a:lnTo>
                      <a:lnTo>
                        <a:pt x="817188" y="365383"/>
                      </a:lnTo>
                      <a:lnTo>
                        <a:pt x="815193" y="369628"/>
                      </a:lnTo>
                      <a:lnTo>
                        <a:pt x="814635" y="374032"/>
                      </a:lnTo>
                      <a:lnTo>
                        <a:pt x="812799" y="378868"/>
                      </a:lnTo>
                      <a:lnTo>
                        <a:pt x="816470" y="377000"/>
                      </a:lnTo>
                      <a:lnTo>
                        <a:pt x="821337" y="374846"/>
                      </a:lnTo>
                      <a:lnTo>
                        <a:pt x="820299" y="380735"/>
                      </a:lnTo>
                      <a:close/>
                      <a:moveTo>
                        <a:pt x="802905" y="382538"/>
                      </a:moveTo>
                      <a:lnTo>
                        <a:pt x="806576" y="374982"/>
                      </a:lnTo>
                      <a:lnTo>
                        <a:pt x="806336" y="370992"/>
                      </a:lnTo>
                      <a:lnTo>
                        <a:pt x="802187" y="369085"/>
                      </a:lnTo>
                      <a:lnTo>
                        <a:pt x="798835" y="374878"/>
                      </a:lnTo>
                      <a:lnTo>
                        <a:pt x="800990" y="378971"/>
                      </a:lnTo>
                      <a:lnTo>
                        <a:pt x="802905" y="382538"/>
                      </a:lnTo>
                      <a:close/>
                      <a:moveTo>
                        <a:pt x="853333" y="378908"/>
                      </a:moveTo>
                      <a:lnTo>
                        <a:pt x="852934" y="374415"/>
                      </a:lnTo>
                      <a:lnTo>
                        <a:pt x="853333" y="378908"/>
                      </a:lnTo>
                      <a:close/>
                      <a:moveTo>
                        <a:pt x="858918" y="386216"/>
                      </a:moveTo>
                      <a:lnTo>
                        <a:pt x="855408" y="381772"/>
                      </a:lnTo>
                      <a:lnTo>
                        <a:pt x="858280" y="385929"/>
                      </a:lnTo>
                      <a:close/>
                      <a:moveTo>
                        <a:pt x="523797" y="394762"/>
                      </a:moveTo>
                      <a:lnTo>
                        <a:pt x="525314" y="390764"/>
                      </a:lnTo>
                      <a:lnTo>
                        <a:pt x="521085" y="392073"/>
                      </a:lnTo>
                      <a:close/>
                      <a:moveTo>
                        <a:pt x="599439" y="433492"/>
                      </a:moveTo>
                      <a:lnTo>
                        <a:pt x="602391" y="429798"/>
                      </a:lnTo>
                      <a:lnTo>
                        <a:pt x="607338" y="432048"/>
                      </a:lnTo>
                      <a:lnTo>
                        <a:pt x="603030" y="427636"/>
                      </a:lnTo>
                      <a:lnTo>
                        <a:pt x="598163" y="427588"/>
                      </a:lnTo>
                      <a:lnTo>
                        <a:pt x="598801" y="432958"/>
                      </a:lnTo>
                      <a:close/>
                      <a:moveTo>
                        <a:pt x="545580" y="441695"/>
                      </a:moveTo>
                      <a:lnTo>
                        <a:pt x="548692" y="437426"/>
                      </a:lnTo>
                      <a:lnTo>
                        <a:pt x="557230" y="437641"/>
                      </a:lnTo>
                      <a:lnTo>
                        <a:pt x="558188" y="433692"/>
                      </a:lnTo>
                      <a:lnTo>
                        <a:pt x="562496" y="433333"/>
                      </a:lnTo>
                      <a:lnTo>
                        <a:pt x="558267" y="428609"/>
                      </a:lnTo>
                      <a:lnTo>
                        <a:pt x="526909" y="429559"/>
                      </a:lnTo>
                      <a:lnTo>
                        <a:pt x="524037" y="433117"/>
                      </a:lnTo>
                      <a:lnTo>
                        <a:pt x="520765" y="435655"/>
                      </a:lnTo>
                      <a:lnTo>
                        <a:pt x="526271" y="438647"/>
                      </a:lnTo>
                      <a:lnTo>
                        <a:pt x="533293" y="440881"/>
                      </a:lnTo>
                      <a:lnTo>
                        <a:pt x="545341" y="440905"/>
                      </a:lnTo>
                      <a:close/>
                      <a:moveTo>
                        <a:pt x="571352" y="439213"/>
                      </a:moveTo>
                      <a:lnTo>
                        <a:pt x="570874" y="435200"/>
                      </a:lnTo>
                      <a:lnTo>
                        <a:pt x="571352" y="439213"/>
                      </a:lnTo>
                      <a:close/>
                      <a:moveTo>
                        <a:pt x="663591" y="479851"/>
                      </a:moveTo>
                      <a:lnTo>
                        <a:pt x="666303" y="474840"/>
                      </a:lnTo>
                      <a:lnTo>
                        <a:pt x="662793" y="472901"/>
                      </a:lnTo>
                      <a:lnTo>
                        <a:pt x="661915" y="478749"/>
                      </a:lnTo>
                      <a:close/>
                      <a:moveTo>
                        <a:pt x="572949" y="492984"/>
                      </a:moveTo>
                      <a:lnTo>
                        <a:pt x="574226" y="488963"/>
                      </a:lnTo>
                      <a:lnTo>
                        <a:pt x="569917" y="487080"/>
                      </a:lnTo>
                      <a:lnTo>
                        <a:pt x="569119" y="481822"/>
                      </a:lnTo>
                      <a:lnTo>
                        <a:pt x="569757" y="474728"/>
                      </a:lnTo>
                      <a:lnTo>
                        <a:pt x="571512" y="467723"/>
                      </a:lnTo>
                      <a:lnTo>
                        <a:pt x="572709" y="463071"/>
                      </a:lnTo>
                      <a:lnTo>
                        <a:pt x="570076" y="458339"/>
                      </a:lnTo>
                      <a:lnTo>
                        <a:pt x="566325" y="456648"/>
                      </a:lnTo>
                      <a:lnTo>
                        <a:pt x="562257" y="456775"/>
                      </a:lnTo>
                      <a:lnTo>
                        <a:pt x="557150" y="456719"/>
                      </a:lnTo>
                      <a:lnTo>
                        <a:pt x="552123" y="457948"/>
                      </a:lnTo>
                      <a:lnTo>
                        <a:pt x="543905" y="456632"/>
                      </a:lnTo>
                      <a:lnTo>
                        <a:pt x="537362" y="459464"/>
                      </a:lnTo>
                      <a:lnTo>
                        <a:pt x="533611" y="457956"/>
                      </a:lnTo>
                      <a:lnTo>
                        <a:pt x="528585" y="455100"/>
                      </a:lnTo>
                      <a:lnTo>
                        <a:pt x="525792" y="451246"/>
                      </a:lnTo>
                      <a:lnTo>
                        <a:pt x="525553" y="442812"/>
                      </a:lnTo>
                      <a:lnTo>
                        <a:pt x="520845" y="440761"/>
                      </a:lnTo>
                      <a:lnTo>
                        <a:pt x="520207" y="433843"/>
                      </a:lnTo>
                      <a:lnTo>
                        <a:pt x="519250" y="429040"/>
                      </a:lnTo>
                      <a:lnTo>
                        <a:pt x="513824" y="428609"/>
                      </a:lnTo>
                      <a:lnTo>
                        <a:pt x="504727" y="429910"/>
                      </a:lnTo>
                      <a:lnTo>
                        <a:pt x="500100" y="425146"/>
                      </a:lnTo>
                      <a:lnTo>
                        <a:pt x="496270" y="426495"/>
                      </a:lnTo>
                      <a:lnTo>
                        <a:pt x="492041" y="424971"/>
                      </a:lnTo>
                      <a:lnTo>
                        <a:pt x="488370" y="421069"/>
                      </a:lnTo>
                      <a:lnTo>
                        <a:pt x="482706" y="423175"/>
                      </a:lnTo>
                      <a:lnTo>
                        <a:pt x="478636" y="422768"/>
                      </a:lnTo>
                      <a:lnTo>
                        <a:pt x="474647" y="419848"/>
                      </a:lnTo>
                      <a:lnTo>
                        <a:pt x="473370" y="413920"/>
                      </a:lnTo>
                      <a:lnTo>
                        <a:pt x="467066" y="413297"/>
                      </a:lnTo>
                      <a:lnTo>
                        <a:pt x="461721" y="416465"/>
                      </a:lnTo>
                      <a:lnTo>
                        <a:pt x="459726" y="423502"/>
                      </a:lnTo>
                      <a:lnTo>
                        <a:pt x="455018" y="431282"/>
                      </a:lnTo>
                      <a:lnTo>
                        <a:pt x="446400" y="428090"/>
                      </a:lnTo>
                      <a:lnTo>
                        <a:pt x="440337" y="430644"/>
                      </a:lnTo>
                      <a:lnTo>
                        <a:pt x="427969" y="427516"/>
                      </a:lnTo>
                      <a:lnTo>
                        <a:pt x="419990" y="428912"/>
                      </a:lnTo>
                      <a:lnTo>
                        <a:pt x="414005" y="427763"/>
                      </a:lnTo>
                      <a:lnTo>
                        <a:pt x="408979" y="427269"/>
                      </a:lnTo>
                      <a:lnTo>
                        <a:pt x="404989" y="426159"/>
                      </a:lnTo>
                      <a:lnTo>
                        <a:pt x="400840" y="424795"/>
                      </a:lnTo>
                      <a:lnTo>
                        <a:pt x="398207" y="421204"/>
                      </a:lnTo>
                      <a:lnTo>
                        <a:pt x="397968" y="415811"/>
                      </a:lnTo>
                      <a:lnTo>
                        <a:pt x="394616" y="413210"/>
                      </a:lnTo>
                      <a:lnTo>
                        <a:pt x="393021" y="408247"/>
                      </a:lnTo>
                      <a:lnTo>
                        <a:pt x="388153" y="406978"/>
                      </a:lnTo>
                      <a:lnTo>
                        <a:pt x="385920" y="410848"/>
                      </a:lnTo>
                      <a:lnTo>
                        <a:pt x="378898" y="407106"/>
                      </a:lnTo>
                      <a:lnTo>
                        <a:pt x="373871" y="407552"/>
                      </a:lnTo>
                      <a:lnTo>
                        <a:pt x="366610" y="404480"/>
                      </a:lnTo>
                      <a:lnTo>
                        <a:pt x="364695" y="400810"/>
                      </a:lnTo>
                      <a:lnTo>
                        <a:pt x="357594" y="399190"/>
                      </a:lnTo>
                      <a:lnTo>
                        <a:pt x="352407" y="397435"/>
                      </a:lnTo>
                      <a:lnTo>
                        <a:pt x="352806" y="402198"/>
                      </a:lnTo>
                      <a:lnTo>
                        <a:pt x="348737" y="403052"/>
                      </a:lnTo>
                      <a:lnTo>
                        <a:pt x="344428" y="402861"/>
                      </a:lnTo>
                      <a:lnTo>
                        <a:pt x="341795" y="399541"/>
                      </a:lnTo>
                      <a:lnTo>
                        <a:pt x="337247" y="401177"/>
                      </a:lnTo>
                      <a:lnTo>
                        <a:pt x="333257" y="397993"/>
                      </a:lnTo>
                      <a:lnTo>
                        <a:pt x="329348" y="400004"/>
                      </a:lnTo>
                      <a:lnTo>
                        <a:pt x="326236" y="397251"/>
                      </a:lnTo>
                      <a:lnTo>
                        <a:pt x="322486" y="398815"/>
                      </a:lnTo>
                      <a:lnTo>
                        <a:pt x="318975" y="402047"/>
                      </a:lnTo>
                      <a:lnTo>
                        <a:pt x="316900" y="407664"/>
                      </a:lnTo>
                      <a:lnTo>
                        <a:pt x="316502" y="411765"/>
                      </a:lnTo>
                      <a:lnTo>
                        <a:pt x="314754" y="416936"/>
                      </a:lnTo>
                      <a:lnTo>
                        <a:pt x="309991" y="418364"/>
                      </a:lnTo>
                      <a:lnTo>
                        <a:pt x="308419" y="422425"/>
                      </a:lnTo>
                      <a:lnTo>
                        <a:pt x="305873" y="426407"/>
                      </a:lnTo>
                      <a:lnTo>
                        <a:pt x="302427" y="421308"/>
                      </a:lnTo>
                      <a:lnTo>
                        <a:pt x="298836" y="425202"/>
                      </a:lnTo>
                      <a:lnTo>
                        <a:pt x="303161" y="427492"/>
                      </a:lnTo>
                      <a:lnTo>
                        <a:pt x="307007" y="428960"/>
                      </a:lnTo>
                      <a:lnTo>
                        <a:pt x="314140" y="428162"/>
                      </a:lnTo>
                      <a:lnTo>
                        <a:pt x="318656" y="426981"/>
                      </a:lnTo>
                      <a:lnTo>
                        <a:pt x="322725" y="427572"/>
                      </a:lnTo>
                      <a:lnTo>
                        <a:pt x="327912" y="430875"/>
                      </a:lnTo>
                      <a:lnTo>
                        <a:pt x="332061" y="433022"/>
                      </a:lnTo>
                      <a:lnTo>
                        <a:pt x="336928" y="432631"/>
                      </a:lnTo>
                      <a:lnTo>
                        <a:pt x="333816" y="438320"/>
                      </a:lnTo>
                      <a:lnTo>
                        <a:pt x="331183" y="443522"/>
                      </a:lnTo>
                      <a:lnTo>
                        <a:pt x="334774" y="446043"/>
                      </a:lnTo>
                      <a:lnTo>
                        <a:pt x="343471" y="447879"/>
                      </a:lnTo>
                      <a:lnTo>
                        <a:pt x="363817" y="450607"/>
                      </a:lnTo>
                      <a:lnTo>
                        <a:pt x="367647" y="452451"/>
                      </a:lnTo>
                      <a:lnTo>
                        <a:pt x="373791" y="456496"/>
                      </a:lnTo>
                      <a:lnTo>
                        <a:pt x="383286" y="459560"/>
                      </a:lnTo>
                      <a:lnTo>
                        <a:pt x="391904" y="460757"/>
                      </a:lnTo>
                      <a:lnTo>
                        <a:pt x="394297" y="456991"/>
                      </a:lnTo>
                      <a:lnTo>
                        <a:pt x="398925" y="456727"/>
                      </a:lnTo>
                      <a:lnTo>
                        <a:pt x="403154" y="457254"/>
                      </a:lnTo>
                      <a:lnTo>
                        <a:pt x="410335" y="459536"/>
                      </a:lnTo>
                      <a:lnTo>
                        <a:pt x="412489" y="456129"/>
                      </a:lnTo>
                      <a:lnTo>
                        <a:pt x="420947" y="457581"/>
                      </a:lnTo>
                      <a:lnTo>
                        <a:pt x="429804" y="460007"/>
                      </a:lnTo>
                      <a:lnTo>
                        <a:pt x="435709" y="461698"/>
                      </a:lnTo>
                      <a:lnTo>
                        <a:pt x="445124" y="466382"/>
                      </a:lnTo>
                      <a:lnTo>
                        <a:pt x="449672" y="469167"/>
                      </a:lnTo>
                      <a:lnTo>
                        <a:pt x="459327" y="473467"/>
                      </a:lnTo>
                      <a:lnTo>
                        <a:pt x="467864" y="475279"/>
                      </a:lnTo>
                      <a:lnTo>
                        <a:pt x="472173" y="476084"/>
                      </a:lnTo>
                      <a:lnTo>
                        <a:pt x="476721" y="475981"/>
                      </a:lnTo>
                      <a:lnTo>
                        <a:pt x="480790" y="475470"/>
                      </a:lnTo>
                      <a:lnTo>
                        <a:pt x="485498" y="478015"/>
                      </a:lnTo>
                      <a:lnTo>
                        <a:pt x="489488" y="479148"/>
                      </a:lnTo>
                      <a:lnTo>
                        <a:pt x="491881" y="475366"/>
                      </a:lnTo>
                      <a:lnTo>
                        <a:pt x="495791" y="477058"/>
                      </a:lnTo>
                      <a:lnTo>
                        <a:pt x="504488" y="478271"/>
                      </a:lnTo>
                      <a:lnTo>
                        <a:pt x="511829" y="479970"/>
                      </a:lnTo>
                      <a:lnTo>
                        <a:pt x="517175" y="481813"/>
                      </a:lnTo>
                      <a:lnTo>
                        <a:pt x="520685" y="479946"/>
                      </a:lnTo>
                      <a:lnTo>
                        <a:pt x="525712" y="479819"/>
                      </a:lnTo>
                      <a:lnTo>
                        <a:pt x="530101" y="476531"/>
                      </a:lnTo>
                      <a:lnTo>
                        <a:pt x="534330" y="476276"/>
                      </a:lnTo>
                      <a:lnTo>
                        <a:pt x="539357" y="480178"/>
                      </a:lnTo>
                      <a:lnTo>
                        <a:pt x="546777" y="482045"/>
                      </a:lnTo>
                      <a:lnTo>
                        <a:pt x="551405" y="483218"/>
                      </a:lnTo>
                      <a:lnTo>
                        <a:pt x="554836" y="486170"/>
                      </a:lnTo>
                      <a:lnTo>
                        <a:pt x="560023" y="487423"/>
                      </a:lnTo>
                      <a:lnTo>
                        <a:pt x="564730" y="486912"/>
                      </a:lnTo>
                      <a:lnTo>
                        <a:pt x="568161" y="490918"/>
                      </a:lnTo>
                      <a:lnTo>
                        <a:pt x="572949" y="492984"/>
                      </a:lnTo>
                      <a:close/>
                      <a:moveTo>
                        <a:pt x="591619" y="495298"/>
                      </a:moveTo>
                      <a:lnTo>
                        <a:pt x="594891" y="490519"/>
                      </a:lnTo>
                      <a:lnTo>
                        <a:pt x="598083" y="486210"/>
                      </a:lnTo>
                      <a:lnTo>
                        <a:pt x="602631" y="484917"/>
                      </a:lnTo>
                      <a:lnTo>
                        <a:pt x="609014" y="480210"/>
                      </a:lnTo>
                      <a:lnTo>
                        <a:pt x="603348" y="473627"/>
                      </a:lnTo>
                      <a:lnTo>
                        <a:pt x="594014" y="468839"/>
                      </a:lnTo>
                      <a:lnTo>
                        <a:pt x="587790" y="472821"/>
                      </a:lnTo>
                      <a:lnTo>
                        <a:pt x="576858" y="470906"/>
                      </a:lnTo>
                      <a:lnTo>
                        <a:pt x="571592" y="469949"/>
                      </a:lnTo>
                      <a:lnTo>
                        <a:pt x="571592" y="474130"/>
                      </a:lnTo>
                      <a:lnTo>
                        <a:pt x="575183" y="480138"/>
                      </a:lnTo>
                      <a:lnTo>
                        <a:pt x="584758" y="482268"/>
                      </a:lnTo>
                      <a:lnTo>
                        <a:pt x="589067" y="486242"/>
                      </a:lnTo>
                      <a:lnTo>
                        <a:pt x="592099" y="491061"/>
                      </a:lnTo>
                      <a:lnTo>
                        <a:pt x="589385" y="494923"/>
                      </a:lnTo>
                      <a:close/>
                      <a:moveTo>
                        <a:pt x="604386" y="494293"/>
                      </a:moveTo>
                      <a:lnTo>
                        <a:pt x="603907" y="489338"/>
                      </a:lnTo>
                      <a:lnTo>
                        <a:pt x="600476" y="491899"/>
                      </a:lnTo>
                      <a:lnTo>
                        <a:pt x="604386" y="494293"/>
                      </a:lnTo>
                      <a:close/>
                      <a:moveTo>
                        <a:pt x="627685" y="498705"/>
                      </a:moveTo>
                      <a:lnTo>
                        <a:pt x="629200" y="494652"/>
                      </a:lnTo>
                      <a:lnTo>
                        <a:pt x="634467" y="495705"/>
                      </a:lnTo>
                      <a:lnTo>
                        <a:pt x="635983" y="487000"/>
                      </a:lnTo>
                      <a:lnTo>
                        <a:pt x="637339" y="483146"/>
                      </a:lnTo>
                      <a:lnTo>
                        <a:pt x="639334" y="478686"/>
                      </a:lnTo>
                      <a:lnTo>
                        <a:pt x="628642" y="473858"/>
                      </a:lnTo>
                      <a:lnTo>
                        <a:pt x="623137" y="478231"/>
                      </a:lnTo>
                      <a:lnTo>
                        <a:pt x="619386" y="480353"/>
                      </a:lnTo>
                      <a:lnTo>
                        <a:pt x="619466" y="486633"/>
                      </a:lnTo>
                      <a:lnTo>
                        <a:pt x="618748" y="492521"/>
                      </a:lnTo>
                      <a:lnTo>
                        <a:pt x="614360" y="492817"/>
                      </a:lnTo>
                      <a:lnTo>
                        <a:pt x="616833" y="497125"/>
                      </a:lnTo>
                      <a:lnTo>
                        <a:pt x="621301" y="495801"/>
                      </a:lnTo>
                      <a:lnTo>
                        <a:pt x="626887" y="498027"/>
                      </a:lnTo>
                      <a:close/>
                      <a:moveTo>
                        <a:pt x="756707" y="416266"/>
                      </a:moveTo>
                      <a:lnTo>
                        <a:pt x="758622" y="410616"/>
                      </a:lnTo>
                      <a:lnTo>
                        <a:pt x="760137" y="401480"/>
                      </a:lnTo>
                      <a:lnTo>
                        <a:pt x="758701" y="393198"/>
                      </a:lnTo>
                      <a:lnTo>
                        <a:pt x="756707" y="398815"/>
                      </a:lnTo>
                      <a:lnTo>
                        <a:pt x="755669" y="405861"/>
                      </a:lnTo>
                      <a:lnTo>
                        <a:pt x="756068" y="412436"/>
                      </a:lnTo>
                      <a:close/>
                      <a:moveTo>
                        <a:pt x="760377" y="438032"/>
                      </a:moveTo>
                      <a:lnTo>
                        <a:pt x="764286" y="435168"/>
                      </a:lnTo>
                      <a:lnTo>
                        <a:pt x="759499" y="433365"/>
                      </a:lnTo>
                      <a:lnTo>
                        <a:pt x="760377" y="438032"/>
                      </a:lnTo>
                      <a:close/>
                      <a:moveTo>
                        <a:pt x="709550" y="475566"/>
                      </a:moveTo>
                      <a:lnTo>
                        <a:pt x="711066" y="471289"/>
                      </a:lnTo>
                      <a:lnTo>
                        <a:pt x="708113" y="474457"/>
                      </a:lnTo>
                      <a:close/>
                      <a:moveTo>
                        <a:pt x="823411" y="389488"/>
                      </a:moveTo>
                      <a:lnTo>
                        <a:pt x="828119" y="389376"/>
                      </a:lnTo>
                      <a:lnTo>
                        <a:pt x="831311" y="384493"/>
                      </a:lnTo>
                      <a:lnTo>
                        <a:pt x="833943" y="379299"/>
                      </a:lnTo>
                      <a:lnTo>
                        <a:pt x="838172" y="379458"/>
                      </a:lnTo>
                      <a:lnTo>
                        <a:pt x="841763" y="375293"/>
                      </a:lnTo>
                      <a:lnTo>
                        <a:pt x="837773" y="371862"/>
                      </a:lnTo>
                      <a:lnTo>
                        <a:pt x="833624" y="373314"/>
                      </a:lnTo>
                      <a:lnTo>
                        <a:pt x="834981" y="368048"/>
                      </a:lnTo>
                      <a:lnTo>
                        <a:pt x="835778" y="363939"/>
                      </a:lnTo>
                      <a:lnTo>
                        <a:pt x="836018" y="359319"/>
                      </a:lnTo>
                      <a:lnTo>
                        <a:pt x="839130" y="354699"/>
                      </a:lnTo>
                      <a:lnTo>
                        <a:pt x="841125" y="360436"/>
                      </a:lnTo>
                      <a:lnTo>
                        <a:pt x="842402" y="356415"/>
                      </a:lnTo>
                      <a:lnTo>
                        <a:pt x="840407" y="348627"/>
                      </a:lnTo>
                      <a:lnTo>
                        <a:pt x="838810" y="344765"/>
                      </a:lnTo>
                      <a:lnTo>
                        <a:pt x="833545" y="347885"/>
                      </a:lnTo>
                      <a:lnTo>
                        <a:pt x="831550" y="352273"/>
                      </a:lnTo>
                      <a:lnTo>
                        <a:pt x="831629" y="358792"/>
                      </a:lnTo>
                      <a:lnTo>
                        <a:pt x="830911" y="363652"/>
                      </a:lnTo>
                      <a:lnTo>
                        <a:pt x="827799" y="367561"/>
                      </a:lnTo>
                      <a:lnTo>
                        <a:pt x="827401" y="371894"/>
                      </a:lnTo>
                      <a:lnTo>
                        <a:pt x="825566" y="376777"/>
                      </a:lnTo>
                      <a:lnTo>
                        <a:pt x="824129" y="380639"/>
                      </a:lnTo>
                      <a:lnTo>
                        <a:pt x="821576" y="383823"/>
                      </a:lnTo>
                      <a:lnTo>
                        <a:pt x="823411" y="389488"/>
                      </a:lnTo>
                      <a:close/>
                      <a:moveTo>
                        <a:pt x="770191" y="444344"/>
                      </a:moveTo>
                      <a:lnTo>
                        <a:pt x="764127" y="442269"/>
                      </a:lnTo>
                      <a:lnTo>
                        <a:pt x="770191" y="444344"/>
                      </a:lnTo>
                      <a:close/>
                      <a:moveTo>
                        <a:pt x="827561" y="480401"/>
                      </a:moveTo>
                      <a:lnTo>
                        <a:pt x="835938" y="480042"/>
                      </a:lnTo>
                      <a:lnTo>
                        <a:pt x="837933" y="475965"/>
                      </a:lnTo>
                      <a:lnTo>
                        <a:pt x="832508" y="474569"/>
                      </a:lnTo>
                      <a:lnTo>
                        <a:pt x="828916" y="477082"/>
                      </a:lnTo>
                      <a:close/>
                      <a:moveTo>
                        <a:pt x="647153" y="503900"/>
                      </a:moveTo>
                      <a:lnTo>
                        <a:pt x="651862" y="501051"/>
                      </a:lnTo>
                      <a:lnTo>
                        <a:pt x="656090" y="502200"/>
                      </a:lnTo>
                      <a:lnTo>
                        <a:pt x="662793" y="500461"/>
                      </a:lnTo>
                      <a:lnTo>
                        <a:pt x="666862" y="497772"/>
                      </a:lnTo>
                      <a:lnTo>
                        <a:pt x="671091" y="496958"/>
                      </a:lnTo>
                      <a:lnTo>
                        <a:pt x="676836" y="495466"/>
                      </a:lnTo>
                      <a:lnTo>
                        <a:pt x="683458" y="493838"/>
                      </a:lnTo>
                      <a:lnTo>
                        <a:pt x="689203" y="489354"/>
                      </a:lnTo>
                      <a:lnTo>
                        <a:pt x="688086" y="494556"/>
                      </a:lnTo>
                      <a:lnTo>
                        <a:pt x="697741" y="493862"/>
                      </a:lnTo>
                      <a:lnTo>
                        <a:pt x="703885" y="495067"/>
                      </a:lnTo>
                      <a:lnTo>
                        <a:pt x="698539" y="493056"/>
                      </a:lnTo>
                      <a:lnTo>
                        <a:pt x="703087" y="491005"/>
                      </a:lnTo>
                      <a:lnTo>
                        <a:pt x="709948" y="491891"/>
                      </a:lnTo>
                      <a:lnTo>
                        <a:pt x="712981" y="487112"/>
                      </a:lnTo>
                      <a:lnTo>
                        <a:pt x="708752" y="488683"/>
                      </a:lnTo>
                      <a:lnTo>
                        <a:pt x="708991" y="484024"/>
                      </a:lnTo>
                      <a:lnTo>
                        <a:pt x="707555" y="479635"/>
                      </a:lnTo>
                      <a:lnTo>
                        <a:pt x="702449" y="476212"/>
                      </a:lnTo>
                      <a:lnTo>
                        <a:pt x="698779" y="479899"/>
                      </a:lnTo>
                      <a:lnTo>
                        <a:pt x="697582" y="484901"/>
                      </a:lnTo>
                      <a:lnTo>
                        <a:pt x="698379" y="478351"/>
                      </a:lnTo>
                      <a:lnTo>
                        <a:pt x="691917" y="475031"/>
                      </a:lnTo>
                      <a:lnTo>
                        <a:pt x="686491" y="479124"/>
                      </a:lnTo>
                      <a:lnTo>
                        <a:pt x="682581" y="473563"/>
                      </a:lnTo>
                      <a:lnTo>
                        <a:pt x="677155" y="470372"/>
                      </a:lnTo>
                      <a:lnTo>
                        <a:pt x="670053" y="471792"/>
                      </a:lnTo>
                      <a:lnTo>
                        <a:pt x="673165" y="479260"/>
                      </a:lnTo>
                      <a:lnTo>
                        <a:pt x="677155" y="482420"/>
                      </a:lnTo>
                      <a:lnTo>
                        <a:pt x="681224" y="483026"/>
                      </a:lnTo>
                      <a:lnTo>
                        <a:pt x="685453" y="486465"/>
                      </a:lnTo>
                      <a:lnTo>
                        <a:pt x="680826" y="488691"/>
                      </a:lnTo>
                      <a:lnTo>
                        <a:pt x="676117" y="491628"/>
                      </a:lnTo>
                      <a:lnTo>
                        <a:pt x="670213" y="490686"/>
                      </a:lnTo>
                      <a:lnTo>
                        <a:pt x="669894" y="486593"/>
                      </a:lnTo>
                      <a:lnTo>
                        <a:pt x="666223" y="481662"/>
                      </a:lnTo>
                      <a:lnTo>
                        <a:pt x="661835" y="480736"/>
                      </a:lnTo>
                      <a:lnTo>
                        <a:pt x="653697" y="480401"/>
                      </a:lnTo>
                      <a:lnTo>
                        <a:pt x="648670" y="481686"/>
                      </a:lnTo>
                      <a:lnTo>
                        <a:pt x="642606" y="484829"/>
                      </a:lnTo>
                      <a:lnTo>
                        <a:pt x="640053" y="488715"/>
                      </a:lnTo>
                      <a:lnTo>
                        <a:pt x="641090" y="493271"/>
                      </a:lnTo>
                      <a:lnTo>
                        <a:pt x="638297" y="497309"/>
                      </a:lnTo>
                      <a:lnTo>
                        <a:pt x="639893" y="501546"/>
                      </a:lnTo>
                      <a:lnTo>
                        <a:pt x="644760" y="502280"/>
                      </a:lnTo>
                      <a:close/>
                      <a:moveTo>
                        <a:pt x="720002" y="491947"/>
                      </a:moveTo>
                      <a:lnTo>
                        <a:pt x="721997" y="487606"/>
                      </a:lnTo>
                      <a:lnTo>
                        <a:pt x="724471" y="483034"/>
                      </a:lnTo>
                      <a:lnTo>
                        <a:pt x="720322" y="481662"/>
                      </a:lnTo>
                      <a:lnTo>
                        <a:pt x="718487" y="486521"/>
                      </a:lnTo>
                      <a:lnTo>
                        <a:pt x="718407" y="491340"/>
                      </a:lnTo>
                      <a:close/>
                      <a:moveTo>
                        <a:pt x="727583" y="493950"/>
                      </a:moveTo>
                      <a:lnTo>
                        <a:pt x="728460" y="489848"/>
                      </a:lnTo>
                      <a:lnTo>
                        <a:pt x="725428" y="493487"/>
                      </a:lnTo>
                      <a:close/>
                      <a:moveTo>
                        <a:pt x="746333" y="544497"/>
                      </a:moveTo>
                      <a:lnTo>
                        <a:pt x="751121" y="542454"/>
                      </a:lnTo>
                      <a:lnTo>
                        <a:pt x="758701" y="537212"/>
                      </a:lnTo>
                      <a:lnTo>
                        <a:pt x="758462" y="533175"/>
                      </a:lnTo>
                      <a:lnTo>
                        <a:pt x="754552" y="530590"/>
                      </a:lnTo>
                      <a:lnTo>
                        <a:pt x="752477" y="524908"/>
                      </a:lnTo>
                      <a:lnTo>
                        <a:pt x="749206" y="521381"/>
                      </a:lnTo>
                      <a:lnTo>
                        <a:pt x="744419" y="522874"/>
                      </a:lnTo>
                      <a:lnTo>
                        <a:pt x="740748" y="516083"/>
                      </a:lnTo>
                      <a:lnTo>
                        <a:pt x="736759" y="514815"/>
                      </a:lnTo>
                      <a:lnTo>
                        <a:pt x="733727" y="509628"/>
                      </a:lnTo>
                      <a:lnTo>
                        <a:pt x="729578" y="513610"/>
                      </a:lnTo>
                      <a:lnTo>
                        <a:pt x="724471" y="511974"/>
                      </a:lnTo>
                      <a:lnTo>
                        <a:pt x="719684" y="512389"/>
                      </a:lnTo>
                      <a:lnTo>
                        <a:pt x="714577" y="512381"/>
                      </a:lnTo>
                      <a:lnTo>
                        <a:pt x="709948" y="513283"/>
                      </a:lnTo>
                      <a:lnTo>
                        <a:pt x="704923" y="515685"/>
                      </a:lnTo>
                      <a:lnTo>
                        <a:pt x="705561" y="523033"/>
                      </a:lnTo>
                      <a:lnTo>
                        <a:pt x="709948" y="525379"/>
                      </a:lnTo>
                      <a:lnTo>
                        <a:pt x="715135" y="525898"/>
                      </a:lnTo>
                      <a:lnTo>
                        <a:pt x="722316" y="526504"/>
                      </a:lnTo>
                      <a:lnTo>
                        <a:pt x="727822" y="531316"/>
                      </a:lnTo>
                      <a:lnTo>
                        <a:pt x="732610" y="533214"/>
                      </a:lnTo>
                      <a:lnTo>
                        <a:pt x="734285" y="537276"/>
                      </a:lnTo>
                      <a:lnTo>
                        <a:pt x="737077" y="540500"/>
                      </a:lnTo>
                      <a:lnTo>
                        <a:pt x="743381" y="542287"/>
                      </a:lnTo>
                      <a:close/>
                      <a:moveTo>
                        <a:pt x="767318" y="498889"/>
                      </a:moveTo>
                      <a:lnTo>
                        <a:pt x="771627" y="496567"/>
                      </a:lnTo>
                      <a:lnTo>
                        <a:pt x="775856" y="497365"/>
                      </a:lnTo>
                      <a:lnTo>
                        <a:pt x="778489" y="493271"/>
                      </a:lnTo>
                      <a:lnTo>
                        <a:pt x="783117" y="493942"/>
                      </a:lnTo>
                      <a:lnTo>
                        <a:pt x="785829" y="497189"/>
                      </a:lnTo>
                      <a:lnTo>
                        <a:pt x="789819" y="496407"/>
                      </a:lnTo>
                      <a:lnTo>
                        <a:pt x="797718" y="493447"/>
                      </a:lnTo>
                      <a:lnTo>
                        <a:pt x="809528" y="491779"/>
                      </a:lnTo>
                      <a:lnTo>
                        <a:pt x="813756" y="489154"/>
                      </a:lnTo>
                      <a:lnTo>
                        <a:pt x="817427" y="487654"/>
                      </a:lnTo>
                      <a:lnTo>
                        <a:pt x="822134" y="486585"/>
                      </a:lnTo>
                      <a:lnTo>
                        <a:pt x="821177" y="480944"/>
                      </a:lnTo>
                      <a:lnTo>
                        <a:pt x="825246" y="477784"/>
                      </a:lnTo>
                      <a:lnTo>
                        <a:pt x="827002" y="473571"/>
                      </a:lnTo>
                      <a:lnTo>
                        <a:pt x="824449" y="468911"/>
                      </a:lnTo>
                      <a:lnTo>
                        <a:pt x="820937" y="473228"/>
                      </a:lnTo>
                      <a:lnTo>
                        <a:pt x="826364" y="473228"/>
                      </a:lnTo>
                      <a:lnTo>
                        <a:pt x="824129" y="476627"/>
                      </a:lnTo>
                      <a:lnTo>
                        <a:pt x="820778" y="478853"/>
                      </a:lnTo>
                      <a:lnTo>
                        <a:pt x="815592" y="479970"/>
                      </a:lnTo>
                      <a:lnTo>
                        <a:pt x="811841" y="483313"/>
                      </a:lnTo>
                      <a:lnTo>
                        <a:pt x="806017" y="488340"/>
                      </a:lnTo>
                      <a:lnTo>
                        <a:pt x="800512" y="484614"/>
                      </a:lnTo>
                      <a:lnTo>
                        <a:pt x="795883" y="482140"/>
                      </a:lnTo>
                      <a:lnTo>
                        <a:pt x="786628" y="483481"/>
                      </a:lnTo>
                      <a:lnTo>
                        <a:pt x="782559" y="487447"/>
                      </a:lnTo>
                      <a:lnTo>
                        <a:pt x="777612" y="485157"/>
                      </a:lnTo>
                      <a:lnTo>
                        <a:pt x="768356" y="480728"/>
                      </a:lnTo>
                      <a:lnTo>
                        <a:pt x="759897" y="478510"/>
                      </a:lnTo>
                      <a:lnTo>
                        <a:pt x="756068" y="475350"/>
                      </a:lnTo>
                      <a:lnTo>
                        <a:pt x="751520" y="476348"/>
                      </a:lnTo>
                      <a:lnTo>
                        <a:pt x="743939" y="477034"/>
                      </a:lnTo>
                      <a:lnTo>
                        <a:pt x="741466" y="480784"/>
                      </a:lnTo>
                      <a:lnTo>
                        <a:pt x="737397" y="482268"/>
                      </a:lnTo>
                      <a:lnTo>
                        <a:pt x="733407" y="481989"/>
                      </a:lnTo>
                      <a:lnTo>
                        <a:pt x="731173" y="486880"/>
                      </a:lnTo>
                      <a:lnTo>
                        <a:pt x="730933" y="492649"/>
                      </a:lnTo>
                      <a:lnTo>
                        <a:pt x="734285" y="495673"/>
                      </a:lnTo>
                      <a:lnTo>
                        <a:pt x="738115" y="494085"/>
                      </a:lnTo>
                      <a:lnTo>
                        <a:pt x="743062" y="494867"/>
                      </a:lnTo>
                      <a:lnTo>
                        <a:pt x="747690" y="494197"/>
                      </a:lnTo>
                      <a:lnTo>
                        <a:pt x="755030" y="494540"/>
                      </a:lnTo>
                      <a:lnTo>
                        <a:pt x="759180" y="496750"/>
                      </a:lnTo>
                      <a:lnTo>
                        <a:pt x="765164" y="498498"/>
                      </a:lnTo>
                      <a:close/>
                      <a:moveTo>
                        <a:pt x="824449" y="487295"/>
                      </a:moveTo>
                      <a:lnTo>
                        <a:pt x="828119" y="482771"/>
                      </a:lnTo>
                      <a:lnTo>
                        <a:pt x="832588" y="481462"/>
                      </a:lnTo>
                      <a:lnTo>
                        <a:pt x="826842" y="481415"/>
                      </a:lnTo>
                      <a:lnTo>
                        <a:pt x="823810" y="484582"/>
                      </a:lnTo>
                      <a:close/>
                      <a:moveTo>
                        <a:pt x="838890" y="486433"/>
                      </a:moveTo>
                      <a:lnTo>
                        <a:pt x="843678" y="485971"/>
                      </a:lnTo>
                      <a:lnTo>
                        <a:pt x="846311" y="480361"/>
                      </a:lnTo>
                      <a:lnTo>
                        <a:pt x="850381" y="477170"/>
                      </a:lnTo>
                      <a:lnTo>
                        <a:pt x="855726" y="474983"/>
                      </a:lnTo>
                      <a:lnTo>
                        <a:pt x="851976" y="472550"/>
                      </a:lnTo>
                      <a:lnTo>
                        <a:pt x="848944" y="475366"/>
                      </a:lnTo>
                      <a:lnTo>
                        <a:pt x="845194" y="476683"/>
                      </a:lnTo>
                      <a:lnTo>
                        <a:pt x="840645" y="476013"/>
                      </a:lnTo>
                      <a:lnTo>
                        <a:pt x="839130" y="479787"/>
                      </a:lnTo>
                      <a:lnTo>
                        <a:pt x="833784" y="483896"/>
                      </a:lnTo>
                      <a:lnTo>
                        <a:pt x="838890" y="486433"/>
                      </a:lnTo>
                      <a:close/>
                      <a:moveTo>
                        <a:pt x="786548" y="554942"/>
                      </a:moveTo>
                      <a:lnTo>
                        <a:pt x="791256" y="552428"/>
                      </a:lnTo>
                      <a:lnTo>
                        <a:pt x="789181" y="548056"/>
                      </a:lnTo>
                      <a:lnTo>
                        <a:pt x="782159" y="553394"/>
                      </a:lnTo>
                      <a:lnTo>
                        <a:pt x="786548" y="554942"/>
                      </a:lnTo>
                      <a:close/>
                      <a:moveTo>
                        <a:pt x="832268" y="545335"/>
                      </a:moveTo>
                      <a:lnTo>
                        <a:pt x="834741" y="540906"/>
                      </a:lnTo>
                      <a:lnTo>
                        <a:pt x="832268" y="545335"/>
                      </a:lnTo>
                      <a:close/>
                      <a:moveTo>
                        <a:pt x="815512" y="565578"/>
                      </a:moveTo>
                      <a:lnTo>
                        <a:pt x="820060" y="562857"/>
                      </a:lnTo>
                      <a:lnTo>
                        <a:pt x="825087" y="561285"/>
                      </a:lnTo>
                      <a:lnTo>
                        <a:pt x="831311" y="556737"/>
                      </a:lnTo>
                      <a:lnTo>
                        <a:pt x="832746" y="552245"/>
                      </a:lnTo>
                      <a:lnTo>
                        <a:pt x="827959" y="553409"/>
                      </a:lnTo>
                      <a:lnTo>
                        <a:pt x="822374" y="558301"/>
                      </a:lnTo>
                      <a:lnTo>
                        <a:pt x="816708" y="559362"/>
                      </a:lnTo>
                      <a:lnTo>
                        <a:pt x="814873" y="564819"/>
                      </a:lnTo>
                      <a:close/>
                      <a:moveTo>
                        <a:pt x="863705" y="266028"/>
                      </a:moveTo>
                      <a:lnTo>
                        <a:pt x="862509" y="261200"/>
                      </a:lnTo>
                      <a:lnTo>
                        <a:pt x="863705" y="266028"/>
                      </a:lnTo>
                      <a:close/>
                      <a:moveTo>
                        <a:pt x="883334" y="266076"/>
                      </a:moveTo>
                      <a:lnTo>
                        <a:pt x="895063" y="261647"/>
                      </a:lnTo>
                      <a:lnTo>
                        <a:pt x="899451" y="263275"/>
                      </a:lnTo>
                      <a:lnTo>
                        <a:pt x="908947" y="261368"/>
                      </a:lnTo>
                      <a:lnTo>
                        <a:pt x="908069" y="256261"/>
                      </a:lnTo>
                      <a:lnTo>
                        <a:pt x="902563" y="254889"/>
                      </a:lnTo>
                      <a:lnTo>
                        <a:pt x="896180" y="255463"/>
                      </a:lnTo>
                      <a:lnTo>
                        <a:pt x="886047" y="253110"/>
                      </a:lnTo>
                      <a:lnTo>
                        <a:pt x="881339" y="253828"/>
                      </a:lnTo>
                      <a:lnTo>
                        <a:pt x="879583" y="258176"/>
                      </a:lnTo>
                      <a:lnTo>
                        <a:pt x="880860" y="264935"/>
                      </a:lnTo>
                      <a:close/>
                      <a:moveTo>
                        <a:pt x="912059" y="263554"/>
                      </a:moveTo>
                      <a:lnTo>
                        <a:pt x="920995" y="262916"/>
                      </a:lnTo>
                      <a:lnTo>
                        <a:pt x="926820" y="263179"/>
                      </a:lnTo>
                      <a:lnTo>
                        <a:pt x="932166" y="261177"/>
                      </a:lnTo>
                      <a:lnTo>
                        <a:pt x="936714" y="261137"/>
                      </a:lnTo>
                      <a:lnTo>
                        <a:pt x="931049" y="258599"/>
                      </a:lnTo>
                      <a:lnTo>
                        <a:pt x="925862" y="258352"/>
                      </a:lnTo>
                      <a:lnTo>
                        <a:pt x="921075" y="259453"/>
                      </a:lnTo>
                      <a:lnTo>
                        <a:pt x="915729" y="258623"/>
                      </a:lnTo>
                      <a:lnTo>
                        <a:pt x="911500" y="257746"/>
                      </a:lnTo>
                      <a:lnTo>
                        <a:pt x="909186" y="261089"/>
                      </a:lnTo>
                      <a:close/>
                      <a:moveTo>
                        <a:pt x="930012" y="281284"/>
                      </a:moveTo>
                      <a:lnTo>
                        <a:pt x="929373" y="275300"/>
                      </a:lnTo>
                      <a:lnTo>
                        <a:pt x="927777" y="271398"/>
                      </a:lnTo>
                      <a:lnTo>
                        <a:pt x="928814" y="266227"/>
                      </a:lnTo>
                      <a:lnTo>
                        <a:pt x="924665" y="268366"/>
                      </a:lnTo>
                      <a:lnTo>
                        <a:pt x="927538" y="276201"/>
                      </a:lnTo>
                      <a:lnTo>
                        <a:pt x="930012" y="281284"/>
                      </a:lnTo>
                      <a:close/>
                      <a:moveTo>
                        <a:pt x="969348" y="224912"/>
                      </a:moveTo>
                      <a:lnTo>
                        <a:pt x="967832" y="219047"/>
                      </a:lnTo>
                      <a:lnTo>
                        <a:pt x="966795" y="224289"/>
                      </a:lnTo>
                      <a:close/>
                      <a:moveTo>
                        <a:pt x="975093" y="199403"/>
                      </a:moveTo>
                      <a:lnTo>
                        <a:pt x="974216" y="194336"/>
                      </a:lnTo>
                      <a:lnTo>
                        <a:pt x="975093" y="199403"/>
                      </a:lnTo>
                      <a:close/>
                      <a:moveTo>
                        <a:pt x="1003978" y="228766"/>
                      </a:moveTo>
                      <a:lnTo>
                        <a:pt x="1000945" y="225446"/>
                      </a:lnTo>
                      <a:lnTo>
                        <a:pt x="997674" y="222247"/>
                      </a:lnTo>
                      <a:lnTo>
                        <a:pt x="992487" y="212105"/>
                      </a:lnTo>
                      <a:lnTo>
                        <a:pt x="990732" y="207453"/>
                      </a:lnTo>
                      <a:lnTo>
                        <a:pt x="988179" y="198086"/>
                      </a:lnTo>
                      <a:lnTo>
                        <a:pt x="988657" y="188854"/>
                      </a:lnTo>
                      <a:lnTo>
                        <a:pt x="987940" y="183628"/>
                      </a:lnTo>
                      <a:lnTo>
                        <a:pt x="996158" y="182830"/>
                      </a:lnTo>
                      <a:lnTo>
                        <a:pt x="1000626" y="184737"/>
                      </a:lnTo>
                      <a:lnTo>
                        <a:pt x="1005653" y="184873"/>
                      </a:lnTo>
                      <a:lnTo>
                        <a:pt x="1016584" y="189317"/>
                      </a:lnTo>
                      <a:lnTo>
                        <a:pt x="1011637" y="186939"/>
                      </a:lnTo>
                      <a:lnTo>
                        <a:pt x="1011238" y="179599"/>
                      </a:lnTo>
                      <a:lnTo>
                        <a:pt x="1005333" y="178059"/>
                      </a:lnTo>
                      <a:lnTo>
                        <a:pt x="1000148" y="175912"/>
                      </a:lnTo>
                      <a:lnTo>
                        <a:pt x="996557" y="171516"/>
                      </a:lnTo>
                      <a:lnTo>
                        <a:pt x="1000466" y="167479"/>
                      </a:lnTo>
                      <a:lnTo>
                        <a:pt x="1006930" y="164662"/>
                      </a:lnTo>
                      <a:lnTo>
                        <a:pt x="1010919" y="162220"/>
                      </a:lnTo>
                      <a:lnTo>
                        <a:pt x="1011398" y="154991"/>
                      </a:lnTo>
                      <a:lnTo>
                        <a:pt x="1012674" y="151137"/>
                      </a:lnTo>
                      <a:lnTo>
                        <a:pt x="1010760" y="146486"/>
                      </a:lnTo>
                      <a:lnTo>
                        <a:pt x="1006451" y="145432"/>
                      </a:lnTo>
                      <a:lnTo>
                        <a:pt x="1000945" y="147674"/>
                      </a:lnTo>
                      <a:lnTo>
                        <a:pt x="996876" y="150850"/>
                      </a:lnTo>
                      <a:lnTo>
                        <a:pt x="992887" y="154927"/>
                      </a:lnTo>
                      <a:lnTo>
                        <a:pt x="996158" y="157792"/>
                      </a:lnTo>
                      <a:lnTo>
                        <a:pt x="989695" y="161534"/>
                      </a:lnTo>
                      <a:lnTo>
                        <a:pt x="988498" y="168276"/>
                      </a:lnTo>
                      <a:lnTo>
                        <a:pt x="984428" y="171348"/>
                      </a:lnTo>
                      <a:lnTo>
                        <a:pt x="980359" y="168420"/>
                      </a:lnTo>
                      <a:lnTo>
                        <a:pt x="979960" y="163601"/>
                      </a:lnTo>
                      <a:lnTo>
                        <a:pt x="984190" y="160952"/>
                      </a:lnTo>
                      <a:lnTo>
                        <a:pt x="987540" y="157162"/>
                      </a:lnTo>
                      <a:lnTo>
                        <a:pt x="990333" y="153994"/>
                      </a:lnTo>
                      <a:lnTo>
                        <a:pt x="990492" y="144595"/>
                      </a:lnTo>
                      <a:lnTo>
                        <a:pt x="989295" y="138890"/>
                      </a:lnTo>
                      <a:lnTo>
                        <a:pt x="984828" y="136815"/>
                      </a:lnTo>
                      <a:lnTo>
                        <a:pt x="987860" y="131166"/>
                      </a:lnTo>
                      <a:lnTo>
                        <a:pt x="991051" y="124288"/>
                      </a:lnTo>
                      <a:lnTo>
                        <a:pt x="984269" y="127878"/>
                      </a:lnTo>
                      <a:lnTo>
                        <a:pt x="978923" y="136097"/>
                      </a:lnTo>
                      <a:lnTo>
                        <a:pt x="976369" y="140589"/>
                      </a:lnTo>
                      <a:lnTo>
                        <a:pt x="976131" y="144834"/>
                      </a:lnTo>
                      <a:lnTo>
                        <a:pt x="974774" y="150850"/>
                      </a:lnTo>
                      <a:lnTo>
                        <a:pt x="972221" y="156811"/>
                      </a:lnTo>
                      <a:lnTo>
                        <a:pt x="972300" y="163122"/>
                      </a:lnTo>
                      <a:lnTo>
                        <a:pt x="975731" y="166026"/>
                      </a:lnTo>
                      <a:lnTo>
                        <a:pt x="979721" y="169513"/>
                      </a:lnTo>
                      <a:lnTo>
                        <a:pt x="977008" y="173567"/>
                      </a:lnTo>
                      <a:lnTo>
                        <a:pt x="976609" y="179439"/>
                      </a:lnTo>
                      <a:lnTo>
                        <a:pt x="978444" y="184338"/>
                      </a:lnTo>
                      <a:lnTo>
                        <a:pt x="982593" y="186485"/>
                      </a:lnTo>
                      <a:lnTo>
                        <a:pt x="981796" y="194775"/>
                      </a:lnTo>
                      <a:lnTo>
                        <a:pt x="981875" y="202562"/>
                      </a:lnTo>
                      <a:lnTo>
                        <a:pt x="981716" y="207150"/>
                      </a:lnTo>
                      <a:lnTo>
                        <a:pt x="986902" y="210358"/>
                      </a:lnTo>
                      <a:lnTo>
                        <a:pt x="989854" y="217651"/>
                      </a:lnTo>
                      <a:lnTo>
                        <a:pt x="992567" y="222167"/>
                      </a:lnTo>
                      <a:lnTo>
                        <a:pt x="997754" y="224313"/>
                      </a:lnTo>
                      <a:lnTo>
                        <a:pt x="1003978" y="228766"/>
                      </a:lnTo>
                      <a:close/>
                      <a:moveTo>
                        <a:pt x="983551" y="227234"/>
                      </a:moveTo>
                      <a:lnTo>
                        <a:pt x="986902" y="224170"/>
                      </a:lnTo>
                      <a:lnTo>
                        <a:pt x="984588" y="220874"/>
                      </a:lnTo>
                      <a:lnTo>
                        <a:pt x="979960" y="219151"/>
                      </a:lnTo>
                      <a:lnTo>
                        <a:pt x="981636" y="213406"/>
                      </a:lnTo>
                      <a:lnTo>
                        <a:pt x="978125" y="208682"/>
                      </a:lnTo>
                      <a:lnTo>
                        <a:pt x="974454" y="212145"/>
                      </a:lnTo>
                      <a:lnTo>
                        <a:pt x="972061" y="208674"/>
                      </a:lnTo>
                      <a:lnTo>
                        <a:pt x="970705" y="212536"/>
                      </a:lnTo>
                      <a:lnTo>
                        <a:pt x="972141" y="217483"/>
                      </a:lnTo>
                      <a:lnTo>
                        <a:pt x="973816" y="222821"/>
                      </a:lnTo>
                      <a:lnTo>
                        <a:pt x="980120" y="223252"/>
                      </a:lnTo>
                      <a:lnTo>
                        <a:pt x="983551" y="227234"/>
                      </a:lnTo>
                      <a:close/>
                      <a:moveTo>
                        <a:pt x="965917" y="215903"/>
                      </a:moveTo>
                      <a:lnTo>
                        <a:pt x="969189" y="213222"/>
                      </a:lnTo>
                      <a:lnTo>
                        <a:pt x="968630" y="207964"/>
                      </a:lnTo>
                      <a:lnTo>
                        <a:pt x="964560" y="207741"/>
                      </a:lnTo>
                      <a:lnTo>
                        <a:pt x="964082" y="212305"/>
                      </a:lnTo>
                      <a:lnTo>
                        <a:pt x="965917" y="215903"/>
                      </a:lnTo>
                      <a:close/>
                      <a:moveTo>
                        <a:pt x="980200" y="241492"/>
                      </a:moveTo>
                      <a:lnTo>
                        <a:pt x="976529" y="237415"/>
                      </a:lnTo>
                      <a:lnTo>
                        <a:pt x="980200" y="241492"/>
                      </a:lnTo>
                      <a:close/>
                      <a:moveTo>
                        <a:pt x="977407" y="256445"/>
                      </a:moveTo>
                      <a:lnTo>
                        <a:pt x="981158" y="254713"/>
                      </a:lnTo>
                      <a:lnTo>
                        <a:pt x="986742" y="254658"/>
                      </a:lnTo>
                      <a:lnTo>
                        <a:pt x="994322" y="254546"/>
                      </a:lnTo>
                      <a:lnTo>
                        <a:pt x="993046" y="250493"/>
                      </a:lnTo>
                      <a:lnTo>
                        <a:pt x="986503" y="245961"/>
                      </a:lnTo>
                      <a:lnTo>
                        <a:pt x="979163" y="242777"/>
                      </a:lnTo>
                      <a:lnTo>
                        <a:pt x="975014" y="246750"/>
                      </a:lnTo>
                      <a:lnTo>
                        <a:pt x="971902" y="251291"/>
                      </a:lnTo>
                      <a:lnTo>
                        <a:pt x="974534" y="256006"/>
                      </a:lnTo>
                      <a:close/>
                      <a:moveTo>
                        <a:pt x="948044" y="327786"/>
                      </a:moveTo>
                      <a:lnTo>
                        <a:pt x="951555" y="325855"/>
                      </a:lnTo>
                      <a:lnTo>
                        <a:pt x="955943" y="324674"/>
                      </a:lnTo>
                      <a:lnTo>
                        <a:pt x="964082" y="321004"/>
                      </a:lnTo>
                      <a:lnTo>
                        <a:pt x="965120" y="313958"/>
                      </a:lnTo>
                      <a:lnTo>
                        <a:pt x="962725" y="310144"/>
                      </a:lnTo>
                      <a:lnTo>
                        <a:pt x="958896" y="307678"/>
                      </a:lnTo>
                      <a:lnTo>
                        <a:pt x="957539" y="303513"/>
                      </a:lnTo>
                      <a:lnTo>
                        <a:pt x="951714" y="300824"/>
                      </a:lnTo>
                      <a:lnTo>
                        <a:pt x="936953" y="301982"/>
                      </a:lnTo>
                      <a:lnTo>
                        <a:pt x="931847" y="304192"/>
                      </a:lnTo>
                      <a:lnTo>
                        <a:pt x="927857" y="310870"/>
                      </a:lnTo>
                      <a:lnTo>
                        <a:pt x="932326" y="317014"/>
                      </a:lnTo>
                      <a:lnTo>
                        <a:pt x="942220" y="325169"/>
                      </a:lnTo>
                      <a:lnTo>
                        <a:pt x="948044" y="327786"/>
                      </a:lnTo>
                      <a:close/>
                      <a:moveTo>
                        <a:pt x="985067" y="300202"/>
                      </a:moveTo>
                      <a:lnTo>
                        <a:pt x="988338" y="296835"/>
                      </a:lnTo>
                      <a:lnTo>
                        <a:pt x="982993" y="300019"/>
                      </a:lnTo>
                      <a:close/>
                      <a:moveTo>
                        <a:pt x="976289" y="311237"/>
                      </a:moveTo>
                      <a:lnTo>
                        <a:pt x="972460" y="308867"/>
                      </a:lnTo>
                      <a:lnTo>
                        <a:pt x="976289" y="311237"/>
                      </a:lnTo>
                      <a:close/>
                      <a:moveTo>
                        <a:pt x="990094" y="325240"/>
                      </a:moveTo>
                      <a:lnTo>
                        <a:pt x="995360" y="323341"/>
                      </a:lnTo>
                      <a:lnTo>
                        <a:pt x="998073" y="320150"/>
                      </a:lnTo>
                      <a:lnTo>
                        <a:pt x="997833" y="315721"/>
                      </a:lnTo>
                      <a:lnTo>
                        <a:pt x="992647" y="318562"/>
                      </a:lnTo>
                      <a:lnTo>
                        <a:pt x="988418" y="318698"/>
                      </a:lnTo>
                      <a:lnTo>
                        <a:pt x="985067" y="321722"/>
                      </a:lnTo>
                      <a:lnTo>
                        <a:pt x="993365" y="320413"/>
                      </a:lnTo>
                      <a:lnTo>
                        <a:pt x="990094" y="325240"/>
                      </a:lnTo>
                      <a:close/>
                      <a:moveTo>
                        <a:pt x="1000466" y="319974"/>
                      </a:moveTo>
                      <a:lnTo>
                        <a:pt x="1004855" y="318522"/>
                      </a:lnTo>
                      <a:lnTo>
                        <a:pt x="1001105" y="315969"/>
                      </a:lnTo>
                      <a:lnTo>
                        <a:pt x="999509" y="319942"/>
                      </a:lnTo>
                      <a:close/>
                      <a:moveTo>
                        <a:pt x="1007089" y="319998"/>
                      </a:moveTo>
                      <a:lnTo>
                        <a:pt x="1009562" y="316056"/>
                      </a:lnTo>
                      <a:lnTo>
                        <a:pt x="1004695" y="315562"/>
                      </a:lnTo>
                      <a:lnTo>
                        <a:pt x="1007089" y="319998"/>
                      </a:lnTo>
                      <a:close/>
                      <a:moveTo>
                        <a:pt x="1075070" y="212911"/>
                      </a:moveTo>
                      <a:lnTo>
                        <a:pt x="1079539" y="210278"/>
                      </a:lnTo>
                      <a:lnTo>
                        <a:pt x="1076028" y="207797"/>
                      </a:lnTo>
                      <a:lnTo>
                        <a:pt x="1070203" y="202187"/>
                      </a:lnTo>
                      <a:lnTo>
                        <a:pt x="1075230" y="203807"/>
                      </a:lnTo>
                      <a:lnTo>
                        <a:pt x="1078342" y="208243"/>
                      </a:lnTo>
                      <a:lnTo>
                        <a:pt x="1082092" y="210071"/>
                      </a:lnTo>
                      <a:lnTo>
                        <a:pt x="1088555" y="210877"/>
                      </a:lnTo>
                      <a:lnTo>
                        <a:pt x="1091667" y="207868"/>
                      </a:lnTo>
                      <a:lnTo>
                        <a:pt x="1090550" y="203504"/>
                      </a:lnTo>
                      <a:lnTo>
                        <a:pt x="1085683" y="200464"/>
                      </a:lnTo>
                      <a:lnTo>
                        <a:pt x="1080975" y="200065"/>
                      </a:lnTo>
                      <a:lnTo>
                        <a:pt x="1075150" y="198365"/>
                      </a:lnTo>
                      <a:lnTo>
                        <a:pt x="1071400" y="199993"/>
                      </a:lnTo>
                      <a:lnTo>
                        <a:pt x="1065416" y="200815"/>
                      </a:lnTo>
                      <a:lnTo>
                        <a:pt x="1059991" y="201860"/>
                      </a:lnTo>
                      <a:lnTo>
                        <a:pt x="1064059" y="203528"/>
                      </a:lnTo>
                      <a:lnTo>
                        <a:pt x="1058155" y="204844"/>
                      </a:lnTo>
                      <a:lnTo>
                        <a:pt x="1062224" y="206680"/>
                      </a:lnTo>
                      <a:lnTo>
                        <a:pt x="1066853" y="206217"/>
                      </a:lnTo>
                      <a:lnTo>
                        <a:pt x="1067970" y="211236"/>
                      </a:lnTo>
                      <a:lnTo>
                        <a:pt x="1071720" y="207916"/>
                      </a:lnTo>
                      <a:lnTo>
                        <a:pt x="1073075" y="212831"/>
                      </a:lnTo>
                      <a:close/>
                      <a:moveTo>
                        <a:pt x="1068448" y="216055"/>
                      </a:moveTo>
                      <a:lnTo>
                        <a:pt x="1072118" y="212911"/>
                      </a:lnTo>
                      <a:lnTo>
                        <a:pt x="1067970" y="212528"/>
                      </a:lnTo>
                      <a:lnTo>
                        <a:pt x="1065017" y="215504"/>
                      </a:lnTo>
                      <a:lnTo>
                        <a:pt x="1069086" y="213741"/>
                      </a:lnTo>
                      <a:close/>
                      <a:moveTo>
                        <a:pt x="1044750" y="239960"/>
                      </a:moveTo>
                      <a:lnTo>
                        <a:pt x="1049697" y="237423"/>
                      </a:lnTo>
                      <a:lnTo>
                        <a:pt x="1042915" y="237511"/>
                      </a:lnTo>
                      <a:lnTo>
                        <a:pt x="1046905" y="238261"/>
                      </a:lnTo>
                      <a:close/>
                      <a:moveTo>
                        <a:pt x="1062304" y="229045"/>
                      </a:moveTo>
                      <a:lnTo>
                        <a:pt x="1066293" y="228135"/>
                      </a:lnTo>
                      <a:lnTo>
                        <a:pt x="1077784" y="225965"/>
                      </a:lnTo>
                      <a:lnTo>
                        <a:pt x="1073794" y="225598"/>
                      </a:lnTo>
                      <a:lnTo>
                        <a:pt x="1069965" y="224648"/>
                      </a:lnTo>
                      <a:lnTo>
                        <a:pt x="1065336" y="225981"/>
                      </a:lnTo>
                      <a:lnTo>
                        <a:pt x="1062304" y="229045"/>
                      </a:lnTo>
                      <a:close/>
                      <a:moveTo>
                        <a:pt x="1079060" y="243734"/>
                      </a:moveTo>
                      <a:lnTo>
                        <a:pt x="1081694" y="239745"/>
                      </a:lnTo>
                      <a:lnTo>
                        <a:pt x="1083209" y="231885"/>
                      </a:lnTo>
                      <a:lnTo>
                        <a:pt x="1078821" y="229667"/>
                      </a:lnTo>
                      <a:lnTo>
                        <a:pt x="1069725" y="230274"/>
                      </a:lnTo>
                      <a:lnTo>
                        <a:pt x="1072038" y="234910"/>
                      </a:lnTo>
                      <a:lnTo>
                        <a:pt x="1072517" y="238955"/>
                      </a:lnTo>
                      <a:lnTo>
                        <a:pt x="1075949" y="243240"/>
                      </a:lnTo>
                      <a:close/>
                      <a:moveTo>
                        <a:pt x="1055123" y="267392"/>
                      </a:moveTo>
                      <a:lnTo>
                        <a:pt x="1059112" y="264687"/>
                      </a:lnTo>
                      <a:lnTo>
                        <a:pt x="1063022" y="259485"/>
                      </a:lnTo>
                      <a:lnTo>
                        <a:pt x="1060229" y="255982"/>
                      </a:lnTo>
                      <a:lnTo>
                        <a:pt x="1051612" y="255982"/>
                      </a:lnTo>
                      <a:lnTo>
                        <a:pt x="1046745" y="258001"/>
                      </a:lnTo>
                      <a:lnTo>
                        <a:pt x="1041159" y="261240"/>
                      </a:lnTo>
                      <a:lnTo>
                        <a:pt x="1047144" y="265254"/>
                      </a:lnTo>
                      <a:lnTo>
                        <a:pt x="1052250" y="266123"/>
                      </a:lnTo>
                      <a:close/>
                      <a:moveTo>
                        <a:pt x="1072677" y="328232"/>
                      </a:moveTo>
                      <a:lnTo>
                        <a:pt x="1072677" y="320948"/>
                      </a:lnTo>
                      <a:lnTo>
                        <a:pt x="1072198" y="314684"/>
                      </a:lnTo>
                      <a:lnTo>
                        <a:pt x="1067810" y="312250"/>
                      </a:lnTo>
                      <a:lnTo>
                        <a:pt x="1066613" y="306027"/>
                      </a:lnTo>
                      <a:lnTo>
                        <a:pt x="1063182" y="302317"/>
                      </a:lnTo>
                      <a:lnTo>
                        <a:pt x="1060629" y="299141"/>
                      </a:lnTo>
                      <a:lnTo>
                        <a:pt x="1056719" y="298040"/>
                      </a:lnTo>
                      <a:lnTo>
                        <a:pt x="1049138" y="298870"/>
                      </a:lnTo>
                      <a:lnTo>
                        <a:pt x="1044830" y="295383"/>
                      </a:lnTo>
                      <a:lnTo>
                        <a:pt x="1034936" y="292135"/>
                      </a:lnTo>
                      <a:lnTo>
                        <a:pt x="1029830" y="291776"/>
                      </a:lnTo>
                      <a:lnTo>
                        <a:pt x="1024883" y="296404"/>
                      </a:lnTo>
                      <a:lnTo>
                        <a:pt x="1020254" y="295694"/>
                      </a:lnTo>
                      <a:lnTo>
                        <a:pt x="1012435" y="294369"/>
                      </a:lnTo>
                      <a:lnTo>
                        <a:pt x="1003658" y="293268"/>
                      </a:lnTo>
                      <a:lnTo>
                        <a:pt x="995519" y="293946"/>
                      </a:lnTo>
                      <a:lnTo>
                        <a:pt x="990572" y="298415"/>
                      </a:lnTo>
                      <a:lnTo>
                        <a:pt x="984987" y="304144"/>
                      </a:lnTo>
                      <a:lnTo>
                        <a:pt x="986105" y="310790"/>
                      </a:lnTo>
                      <a:lnTo>
                        <a:pt x="984508" y="315346"/>
                      </a:lnTo>
                      <a:lnTo>
                        <a:pt x="987540" y="311445"/>
                      </a:lnTo>
                      <a:lnTo>
                        <a:pt x="990014" y="305827"/>
                      </a:lnTo>
                      <a:lnTo>
                        <a:pt x="992727" y="301176"/>
                      </a:lnTo>
                      <a:lnTo>
                        <a:pt x="992807" y="305588"/>
                      </a:lnTo>
                      <a:lnTo>
                        <a:pt x="999669" y="312179"/>
                      </a:lnTo>
                      <a:lnTo>
                        <a:pt x="1008765" y="312657"/>
                      </a:lnTo>
                      <a:lnTo>
                        <a:pt x="1013792" y="305963"/>
                      </a:lnTo>
                      <a:lnTo>
                        <a:pt x="1015866" y="310806"/>
                      </a:lnTo>
                      <a:lnTo>
                        <a:pt x="1020494" y="310328"/>
                      </a:lnTo>
                      <a:lnTo>
                        <a:pt x="1024483" y="312107"/>
                      </a:lnTo>
                      <a:lnTo>
                        <a:pt x="1029111" y="312737"/>
                      </a:lnTo>
                      <a:lnTo>
                        <a:pt x="1033899" y="314612"/>
                      </a:lnTo>
                      <a:lnTo>
                        <a:pt x="1032862" y="309801"/>
                      </a:lnTo>
                      <a:lnTo>
                        <a:pt x="1045788" y="310200"/>
                      </a:lnTo>
                      <a:lnTo>
                        <a:pt x="1048341" y="315083"/>
                      </a:lnTo>
                      <a:lnTo>
                        <a:pt x="1057277" y="318905"/>
                      </a:lnTo>
                      <a:lnTo>
                        <a:pt x="1062144" y="322599"/>
                      </a:lnTo>
                      <a:lnTo>
                        <a:pt x="1065815" y="325224"/>
                      </a:lnTo>
                      <a:lnTo>
                        <a:pt x="1072677" y="328232"/>
                      </a:lnTo>
                      <a:close/>
                      <a:moveTo>
                        <a:pt x="1099965" y="250022"/>
                      </a:moveTo>
                      <a:lnTo>
                        <a:pt x="1101641" y="246088"/>
                      </a:lnTo>
                      <a:lnTo>
                        <a:pt x="1097811" y="248267"/>
                      </a:lnTo>
                      <a:close/>
                      <a:moveTo>
                        <a:pt x="1197390" y="236378"/>
                      </a:moveTo>
                      <a:lnTo>
                        <a:pt x="1200422" y="232085"/>
                      </a:lnTo>
                      <a:lnTo>
                        <a:pt x="1196353" y="229372"/>
                      </a:lnTo>
                      <a:lnTo>
                        <a:pt x="1195953" y="235213"/>
                      </a:lnTo>
                      <a:close/>
                      <a:moveTo>
                        <a:pt x="1156776" y="282800"/>
                      </a:moveTo>
                      <a:lnTo>
                        <a:pt x="1153745" y="279672"/>
                      </a:lnTo>
                      <a:lnTo>
                        <a:pt x="1156776" y="282800"/>
                      </a:lnTo>
                      <a:close/>
                      <a:moveTo>
                        <a:pt x="1153903" y="286853"/>
                      </a:moveTo>
                      <a:lnTo>
                        <a:pt x="1153505" y="282361"/>
                      </a:lnTo>
                      <a:lnTo>
                        <a:pt x="1153903" y="286853"/>
                      </a:lnTo>
                      <a:close/>
                      <a:moveTo>
                        <a:pt x="1151271" y="288553"/>
                      </a:moveTo>
                      <a:lnTo>
                        <a:pt x="1152707" y="283981"/>
                      </a:lnTo>
                      <a:lnTo>
                        <a:pt x="1151271" y="288553"/>
                      </a:lnTo>
                      <a:close/>
                      <a:moveTo>
                        <a:pt x="1174808" y="263578"/>
                      </a:moveTo>
                      <a:lnTo>
                        <a:pt x="1176485" y="259533"/>
                      </a:lnTo>
                      <a:lnTo>
                        <a:pt x="1174808" y="263578"/>
                      </a:lnTo>
                      <a:close/>
                      <a:moveTo>
                        <a:pt x="1180075" y="270775"/>
                      </a:moveTo>
                      <a:lnTo>
                        <a:pt x="1182070" y="265405"/>
                      </a:lnTo>
                      <a:lnTo>
                        <a:pt x="1180075" y="270775"/>
                      </a:lnTo>
                      <a:close/>
                      <a:moveTo>
                        <a:pt x="1161564" y="287475"/>
                      </a:moveTo>
                      <a:lnTo>
                        <a:pt x="1159968" y="283701"/>
                      </a:lnTo>
                      <a:lnTo>
                        <a:pt x="1161564" y="287475"/>
                      </a:lnTo>
                      <a:close/>
                      <a:moveTo>
                        <a:pt x="1163000" y="286502"/>
                      </a:moveTo>
                      <a:lnTo>
                        <a:pt x="1162042" y="282465"/>
                      </a:lnTo>
                      <a:lnTo>
                        <a:pt x="1163000" y="286502"/>
                      </a:lnTo>
                      <a:close/>
                      <a:moveTo>
                        <a:pt x="1186219" y="280063"/>
                      </a:moveTo>
                      <a:lnTo>
                        <a:pt x="1186379" y="274701"/>
                      </a:lnTo>
                      <a:lnTo>
                        <a:pt x="1184624" y="278403"/>
                      </a:lnTo>
                      <a:close/>
                      <a:moveTo>
                        <a:pt x="1089991" y="335023"/>
                      </a:moveTo>
                      <a:lnTo>
                        <a:pt x="1089991" y="330746"/>
                      </a:lnTo>
                      <a:lnTo>
                        <a:pt x="1089991" y="335023"/>
                      </a:lnTo>
                      <a:close/>
                      <a:moveTo>
                        <a:pt x="1088795" y="338334"/>
                      </a:moveTo>
                      <a:lnTo>
                        <a:pt x="1085683" y="334799"/>
                      </a:lnTo>
                      <a:lnTo>
                        <a:pt x="1088795" y="338334"/>
                      </a:lnTo>
                      <a:close/>
                      <a:moveTo>
                        <a:pt x="1097172" y="350550"/>
                      </a:moveTo>
                      <a:lnTo>
                        <a:pt x="1095098" y="346800"/>
                      </a:lnTo>
                      <a:lnTo>
                        <a:pt x="1097172" y="350550"/>
                      </a:lnTo>
                      <a:close/>
                      <a:moveTo>
                        <a:pt x="1118157" y="298582"/>
                      </a:moveTo>
                      <a:lnTo>
                        <a:pt x="1114168" y="297984"/>
                      </a:lnTo>
                      <a:lnTo>
                        <a:pt x="1118157" y="298582"/>
                      </a:lnTo>
                      <a:close/>
                      <a:moveTo>
                        <a:pt x="1129089" y="316009"/>
                      </a:moveTo>
                      <a:lnTo>
                        <a:pt x="1127413" y="312267"/>
                      </a:lnTo>
                      <a:lnTo>
                        <a:pt x="1129089" y="316009"/>
                      </a:lnTo>
                      <a:close/>
                      <a:moveTo>
                        <a:pt x="1156218" y="342371"/>
                      </a:moveTo>
                      <a:lnTo>
                        <a:pt x="1153345" y="339467"/>
                      </a:lnTo>
                      <a:lnTo>
                        <a:pt x="1147042" y="335653"/>
                      </a:lnTo>
                      <a:lnTo>
                        <a:pt x="1150951" y="340863"/>
                      </a:lnTo>
                      <a:lnTo>
                        <a:pt x="1156218" y="342371"/>
                      </a:lnTo>
                      <a:close/>
                      <a:moveTo>
                        <a:pt x="1165474" y="328113"/>
                      </a:moveTo>
                      <a:lnTo>
                        <a:pt x="1163957" y="322902"/>
                      </a:lnTo>
                      <a:lnTo>
                        <a:pt x="1165474" y="328113"/>
                      </a:lnTo>
                      <a:close/>
                      <a:moveTo>
                        <a:pt x="1173612" y="333491"/>
                      </a:moveTo>
                      <a:lnTo>
                        <a:pt x="1170580" y="329613"/>
                      </a:lnTo>
                      <a:lnTo>
                        <a:pt x="1173612" y="333491"/>
                      </a:lnTo>
                      <a:close/>
                      <a:moveTo>
                        <a:pt x="1183586" y="385546"/>
                      </a:moveTo>
                      <a:lnTo>
                        <a:pt x="1184702" y="380847"/>
                      </a:lnTo>
                      <a:lnTo>
                        <a:pt x="1180554" y="380096"/>
                      </a:lnTo>
                      <a:lnTo>
                        <a:pt x="1180155" y="384581"/>
                      </a:lnTo>
                      <a:close/>
                      <a:moveTo>
                        <a:pt x="864663" y="400786"/>
                      </a:moveTo>
                      <a:lnTo>
                        <a:pt x="864822" y="396517"/>
                      </a:lnTo>
                      <a:lnTo>
                        <a:pt x="864663" y="400786"/>
                      </a:lnTo>
                      <a:close/>
                      <a:moveTo>
                        <a:pt x="860992" y="485077"/>
                      </a:moveTo>
                      <a:lnTo>
                        <a:pt x="863865" y="482172"/>
                      </a:lnTo>
                      <a:lnTo>
                        <a:pt x="866897" y="477832"/>
                      </a:lnTo>
                      <a:lnTo>
                        <a:pt x="867854" y="472949"/>
                      </a:lnTo>
                      <a:lnTo>
                        <a:pt x="860833" y="478989"/>
                      </a:lnTo>
                      <a:lnTo>
                        <a:pt x="856683" y="478510"/>
                      </a:lnTo>
                      <a:lnTo>
                        <a:pt x="859397" y="483186"/>
                      </a:lnTo>
                      <a:close/>
                      <a:moveTo>
                        <a:pt x="870727" y="481973"/>
                      </a:moveTo>
                      <a:lnTo>
                        <a:pt x="875355" y="481279"/>
                      </a:lnTo>
                      <a:lnTo>
                        <a:pt x="881260" y="480257"/>
                      </a:lnTo>
                      <a:lnTo>
                        <a:pt x="889637" y="478733"/>
                      </a:lnTo>
                      <a:lnTo>
                        <a:pt x="892111" y="474082"/>
                      </a:lnTo>
                      <a:lnTo>
                        <a:pt x="887004" y="471505"/>
                      </a:lnTo>
                      <a:lnTo>
                        <a:pt x="878228" y="472199"/>
                      </a:lnTo>
                      <a:lnTo>
                        <a:pt x="872323" y="471297"/>
                      </a:lnTo>
                      <a:lnTo>
                        <a:pt x="870169" y="475869"/>
                      </a:lnTo>
                      <a:lnTo>
                        <a:pt x="874876" y="473962"/>
                      </a:lnTo>
                      <a:lnTo>
                        <a:pt x="867934" y="479914"/>
                      </a:lnTo>
                      <a:close/>
                      <a:moveTo>
                        <a:pt x="912298" y="466996"/>
                      </a:moveTo>
                      <a:lnTo>
                        <a:pt x="917404" y="463876"/>
                      </a:lnTo>
                      <a:lnTo>
                        <a:pt x="922750" y="463095"/>
                      </a:lnTo>
                      <a:lnTo>
                        <a:pt x="931527" y="464491"/>
                      </a:lnTo>
                      <a:lnTo>
                        <a:pt x="935517" y="460852"/>
                      </a:lnTo>
                      <a:lnTo>
                        <a:pt x="940065" y="458411"/>
                      </a:lnTo>
                      <a:lnTo>
                        <a:pt x="944533" y="457781"/>
                      </a:lnTo>
                      <a:lnTo>
                        <a:pt x="941023" y="455515"/>
                      </a:lnTo>
                      <a:lnTo>
                        <a:pt x="938708" y="451956"/>
                      </a:lnTo>
                      <a:lnTo>
                        <a:pt x="933841" y="452945"/>
                      </a:lnTo>
                      <a:lnTo>
                        <a:pt x="929054" y="456528"/>
                      </a:lnTo>
                      <a:lnTo>
                        <a:pt x="924985" y="457525"/>
                      </a:lnTo>
                      <a:lnTo>
                        <a:pt x="920357" y="456623"/>
                      </a:lnTo>
                      <a:lnTo>
                        <a:pt x="916048" y="458658"/>
                      </a:lnTo>
                      <a:lnTo>
                        <a:pt x="913176" y="462161"/>
                      </a:lnTo>
                      <a:lnTo>
                        <a:pt x="912298" y="466996"/>
                      </a:lnTo>
                      <a:close/>
                      <a:moveTo>
                        <a:pt x="960491" y="455155"/>
                      </a:moveTo>
                      <a:lnTo>
                        <a:pt x="964002" y="450448"/>
                      </a:lnTo>
                      <a:lnTo>
                        <a:pt x="960811" y="452841"/>
                      </a:lnTo>
                      <a:close/>
                      <a:moveTo>
                        <a:pt x="979242" y="475494"/>
                      </a:moveTo>
                      <a:lnTo>
                        <a:pt x="982035" y="471967"/>
                      </a:lnTo>
                      <a:lnTo>
                        <a:pt x="971263" y="470515"/>
                      </a:lnTo>
                      <a:lnTo>
                        <a:pt x="976529" y="474265"/>
                      </a:lnTo>
                      <a:close/>
                      <a:moveTo>
                        <a:pt x="1000148" y="440450"/>
                      </a:moveTo>
                      <a:lnTo>
                        <a:pt x="1001823" y="436756"/>
                      </a:lnTo>
                      <a:lnTo>
                        <a:pt x="996477" y="438024"/>
                      </a:lnTo>
                      <a:lnTo>
                        <a:pt x="1000148" y="440450"/>
                      </a:lnTo>
                      <a:close/>
                      <a:moveTo>
                        <a:pt x="1008445" y="475542"/>
                      </a:moveTo>
                      <a:lnTo>
                        <a:pt x="1004296" y="472933"/>
                      </a:lnTo>
                      <a:lnTo>
                        <a:pt x="1008445" y="475542"/>
                      </a:lnTo>
                      <a:close/>
                      <a:moveTo>
                        <a:pt x="840725" y="546380"/>
                      </a:moveTo>
                      <a:lnTo>
                        <a:pt x="844954" y="545822"/>
                      </a:lnTo>
                      <a:lnTo>
                        <a:pt x="853253" y="543149"/>
                      </a:lnTo>
                      <a:lnTo>
                        <a:pt x="856285" y="539566"/>
                      </a:lnTo>
                      <a:lnTo>
                        <a:pt x="865301" y="539542"/>
                      </a:lnTo>
                      <a:lnTo>
                        <a:pt x="868652" y="537036"/>
                      </a:lnTo>
                      <a:lnTo>
                        <a:pt x="877430" y="528690"/>
                      </a:lnTo>
                      <a:lnTo>
                        <a:pt x="881180" y="523847"/>
                      </a:lnTo>
                      <a:lnTo>
                        <a:pt x="884770" y="519004"/>
                      </a:lnTo>
                      <a:lnTo>
                        <a:pt x="887722" y="515780"/>
                      </a:lnTo>
                      <a:lnTo>
                        <a:pt x="887004" y="511488"/>
                      </a:lnTo>
                      <a:lnTo>
                        <a:pt x="885249" y="506772"/>
                      </a:lnTo>
                      <a:lnTo>
                        <a:pt x="889797" y="506229"/>
                      </a:lnTo>
                      <a:lnTo>
                        <a:pt x="891712" y="501242"/>
                      </a:lnTo>
                      <a:lnTo>
                        <a:pt x="887324" y="501498"/>
                      </a:lnTo>
                      <a:lnTo>
                        <a:pt x="882935" y="499543"/>
                      </a:lnTo>
                      <a:lnTo>
                        <a:pt x="877430" y="502591"/>
                      </a:lnTo>
                      <a:lnTo>
                        <a:pt x="871684" y="506676"/>
                      </a:lnTo>
                      <a:lnTo>
                        <a:pt x="869371" y="510410"/>
                      </a:lnTo>
                      <a:lnTo>
                        <a:pt x="866577" y="513770"/>
                      </a:lnTo>
                      <a:lnTo>
                        <a:pt x="864025" y="517065"/>
                      </a:lnTo>
                      <a:lnTo>
                        <a:pt x="861870" y="512637"/>
                      </a:lnTo>
                      <a:lnTo>
                        <a:pt x="857322" y="512700"/>
                      </a:lnTo>
                      <a:lnTo>
                        <a:pt x="849822" y="517017"/>
                      </a:lnTo>
                      <a:lnTo>
                        <a:pt x="846471" y="520241"/>
                      </a:lnTo>
                      <a:lnTo>
                        <a:pt x="844875" y="525459"/>
                      </a:lnTo>
                      <a:lnTo>
                        <a:pt x="843439" y="530350"/>
                      </a:lnTo>
                      <a:lnTo>
                        <a:pt x="841922" y="535473"/>
                      </a:lnTo>
                      <a:lnTo>
                        <a:pt x="846231" y="534882"/>
                      </a:lnTo>
                      <a:lnTo>
                        <a:pt x="839210" y="539781"/>
                      </a:lnTo>
                      <a:lnTo>
                        <a:pt x="836178" y="545646"/>
                      </a:lnTo>
                      <a:lnTo>
                        <a:pt x="840725" y="546380"/>
                      </a:lnTo>
                      <a:close/>
                      <a:moveTo>
                        <a:pt x="1087598" y="426606"/>
                      </a:moveTo>
                      <a:lnTo>
                        <a:pt x="1090710" y="422425"/>
                      </a:lnTo>
                      <a:lnTo>
                        <a:pt x="1087199" y="425226"/>
                      </a:lnTo>
                      <a:close/>
                      <a:moveTo>
                        <a:pt x="1031106" y="468608"/>
                      </a:moveTo>
                      <a:lnTo>
                        <a:pt x="1034856" y="463629"/>
                      </a:lnTo>
                      <a:lnTo>
                        <a:pt x="1029430" y="459584"/>
                      </a:lnTo>
                      <a:lnTo>
                        <a:pt x="1026318" y="463190"/>
                      </a:lnTo>
                      <a:lnTo>
                        <a:pt x="1029750" y="468153"/>
                      </a:lnTo>
                      <a:close/>
                      <a:moveTo>
                        <a:pt x="1032942" y="473938"/>
                      </a:moveTo>
                      <a:lnTo>
                        <a:pt x="1036132" y="469869"/>
                      </a:lnTo>
                      <a:lnTo>
                        <a:pt x="1033021" y="473084"/>
                      </a:lnTo>
                      <a:close/>
                      <a:moveTo>
                        <a:pt x="1071640" y="450783"/>
                      </a:moveTo>
                      <a:lnTo>
                        <a:pt x="1075230" y="447416"/>
                      </a:lnTo>
                      <a:lnTo>
                        <a:pt x="1069485" y="447831"/>
                      </a:lnTo>
                      <a:close/>
                      <a:moveTo>
                        <a:pt x="1068368" y="458116"/>
                      </a:moveTo>
                      <a:lnTo>
                        <a:pt x="1072438" y="456552"/>
                      </a:lnTo>
                      <a:lnTo>
                        <a:pt x="1068368" y="458116"/>
                      </a:lnTo>
                      <a:close/>
                      <a:moveTo>
                        <a:pt x="1077464" y="467547"/>
                      </a:moveTo>
                      <a:lnTo>
                        <a:pt x="1080337" y="463214"/>
                      </a:lnTo>
                      <a:lnTo>
                        <a:pt x="1082811" y="459241"/>
                      </a:lnTo>
                      <a:lnTo>
                        <a:pt x="1088555" y="453528"/>
                      </a:lnTo>
                      <a:lnTo>
                        <a:pt x="1090231" y="448708"/>
                      </a:lnTo>
                      <a:lnTo>
                        <a:pt x="1089513" y="441703"/>
                      </a:lnTo>
                      <a:lnTo>
                        <a:pt x="1092146" y="438009"/>
                      </a:lnTo>
                      <a:lnTo>
                        <a:pt x="1086959" y="437937"/>
                      </a:lnTo>
                      <a:lnTo>
                        <a:pt x="1083449" y="443697"/>
                      </a:lnTo>
                      <a:lnTo>
                        <a:pt x="1080257" y="448190"/>
                      </a:lnTo>
                      <a:lnTo>
                        <a:pt x="1075230" y="452993"/>
                      </a:lnTo>
                      <a:lnTo>
                        <a:pt x="1076747" y="457310"/>
                      </a:lnTo>
                      <a:lnTo>
                        <a:pt x="1072517" y="456919"/>
                      </a:lnTo>
                      <a:lnTo>
                        <a:pt x="1073235" y="461275"/>
                      </a:lnTo>
                      <a:lnTo>
                        <a:pt x="1071720" y="466645"/>
                      </a:lnTo>
                      <a:lnTo>
                        <a:pt x="1075789" y="466829"/>
                      </a:lnTo>
                      <a:close/>
                      <a:moveTo>
                        <a:pt x="1098290" y="435902"/>
                      </a:moveTo>
                      <a:lnTo>
                        <a:pt x="1101481" y="432790"/>
                      </a:lnTo>
                      <a:lnTo>
                        <a:pt x="1098290" y="435902"/>
                      </a:lnTo>
                      <a:close/>
                      <a:moveTo>
                        <a:pt x="1099007" y="441727"/>
                      </a:moveTo>
                      <a:lnTo>
                        <a:pt x="1098689" y="436883"/>
                      </a:lnTo>
                      <a:lnTo>
                        <a:pt x="1092385" y="437793"/>
                      </a:lnTo>
                      <a:lnTo>
                        <a:pt x="1097572" y="439149"/>
                      </a:lnTo>
                      <a:close/>
                      <a:moveTo>
                        <a:pt x="1060469" y="478247"/>
                      </a:moveTo>
                      <a:lnTo>
                        <a:pt x="1064778" y="476515"/>
                      </a:lnTo>
                      <a:lnTo>
                        <a:pt x="1069645" y="473715"/>
                      </a:lnTo>
                      <a:lnTo>
                        <a:pt x="1073315" y="470747"/>
                      </a:lnTo>
                      <a:lnTo>
                        <a:pt x="1069405" y="469342"/>
                      </a:lnTo>
                      <a:lnTo>
                        <a:pt x="1065735" y="471552"/>
                      </a:lnTo>
                      <a:lnTo>
                        <a:pt x="1060469" y="478247"/>
                      </a:lnTo>
                      <a:close/>
                      <a:moveTo>
                        <a:pt x="1127653" y="389161"/>
                      </a:moveTo>
                      <a:lnTo>
                        <a:pt x="1129408" y="384605"/>
                      </a:lnTo>
                      <a:lnTo>
                        <a:pt x="1127653" y="389161"/>
                      </a:lnTo>
                      <a:close/>
                      <a:moveTo>
                        <a:pt x="1124701" y="397906"/>
                      </a:moveTo>
                      <a:lnTo>
                        <a:pt x="1128531" y="393701"/>
                      </a:lnTo>
                      <a:lnTo>
                        <a:pt x="1126934" y="387621"/>
                      </a:lnTo>
                      <a:lnTo>
                        <a:pt x="1125339" y="391347"/>
                      </a:lnTo>
                      <a:lnTo>
                        <a:pt x="1123902" y="396198"/>
                      </a:lnTo>
                      <a:close/>
                      <a:moveTo>
                        <a:pt x="1129009" y="399797"/>
                      </a:moveTo>
                      <a:lnTo>
                        <a:pt x="1132918" y="394722"/>
                      </a:lnTo>
                      <a:lnTo>
                        <a:pt x="1137307" y="387006"/>
                      </a:lnTo>
                      <a:lnTo>
                        <a:pt x="1139462" y="381963"/>
                      </a:lnTo>
                      <a:lnTo>
                        <a:pt x="1141297" y="376586"/>
                      </a:lnTo>
                      <a:lnTo>
                        <a:pt x="1137547" y="379027"/>
                      </a:lnTo>
                      <a:lnTo>
                        <a:pt x="1135153" y="386129"/>
                      </a:lnTo>
                      <a:lnTo>
                        <a:pt x="1132440" y="392121"/>
                      </a:lnTo>
                      <a:lnTo>
                        <a:pt x="1129488" y="398815"/>
                      </a:lnTo>
                      <a:close/>
                      <a:moveTo>
                        <a:pt x="1174410" y="400714"/>
                      </a:moveTo>
                      <a:lnTo>
                        <a:pt x="1177920" y="398201"/>
                      </a:lnTo>
                      <a:lnTo>
                        <a:pt x="1183745" y="397267"/>
                      </a:lnTo>
                      <a:lnTo>
                        <a:pt x="1187336" y="394642"/>
                      </a:lnTo>
                      <a:lnTo>
                        <a:pt x="1186697" y="388618"/>
                      </a:lnTo>
                      <a:lnTo>
                        <a:pt x="1180873" y="385235"/>
                      </a:lnTo>
                      <a:lnTo>
                        <a:pt x="1174808" y="390477"/>
                      </a:lnTo>
                      <a:lnTo>
                        <a:pt x="1175368" y="394531"/>
                      </a:lnTo>
                      <a:lnTo>
                        <a:pt x="1172814" y="400100"/>
                      </a:lnTo>
                      <a:close/>
                      <a:moveTo>
                        <a:pt x="1178878" y="417614"/>
                      </a:moveTo>
                      <a:lnTo>
                        <a:pt x="1181032" y="413968"/>
                      </a:lnTo>
                      <a:lnTo>
                        <a:pt x="1184782" y="410018"/>
                      </a:lnTo>
                      <a:lnTo>
                        <a:pt x="1186299" y="404831"/>
                      </a:lnTo>
                      <a:lnTo>
                        <a:pt x="1185341" y="400068"/>
                      </a:lnTo>
                      <a:lnTo>
                        <a:pt x="1180155" y="396868"/>
                      </a:lnTo>
                      <a:lnTo>
                        <a:pt x="1174250" y="401049"/>
                      </a:lnTo>
                      <a:lnTo>
                        <a:pt x="1172734" y="405366"/>
                      </a:lnTo>
                      <a:lnTo>
                        <a:pt x="1170580" y="400148"/>
                      </a:lnTo>
                      <a:lnTo>
                        <a:pt x="1166989" y="403004"/>
                      </a:lnTo>
                      <a:lnTo>
                        <a:pt x="1169703" y="406036"/>
                      </a:lnTo>
                      <a:lnTo>
                        <a:pt x="1172575" y="408869"/>
                      </a:lnTo>
                      <a:lnTo>
                        <a:pt x="1173851" y="412890"/>
                      </a:lnTo>
                      <a:lnTo>
                        <a:pt x="1177043" y="416058"/>
                      </a:lnTo>
                      <a:close/>
                      <a:moveTo>
                        <a:pt x="1167389" y="431218"/>
                      </a:moveTo>
                      <a:lnTo>
                        <a:pt x="1171538" y="428513"/>
                      </a:lnTo>
                      <a:lnTo>
                        <a:pt x="1175447" y="422912"/>
                      </a:lnTo>
                      <a:lnTo>
                        <a:pt x="1178080" y="418883"/>
                      </a:lnTo>
                      <a:lnTo>
                        <a:pt x="1176485" y="414151"/>
                      </a:lnTo>
                      <a:lnTo>
                        <a:pt x="1171856" y="411662"/>
                      </a:lnTo>
                      <a:lnTo>
                        <a:pt x="1169623" y="406970"/>
                      </a:lnTo>
                      <a:lnTo>
                        <a:pt x="1166909" y="410616"/>
                      </a:lnTo>
                      <a:lnTo>
                        <a:pt x="1166750" y="415140"/>
                      </a:lnTo>
                      <a:lnTo>
                        <a:pt x="1163319" y="425593"/>
                      </a:lnTo>
                      <a:lnTo>
                        <a:pt x="1166112" y="428713"/>
                      </a:lnTo>
                      <a:close/>
                      <a:moveTo>
                        <a:pt x="1182788" y="418515"/>
                      </a:moveTo>
                      <a:lnTo>
                        <a:pt x="1183426" y="414470"/>
                      </a:lnTo>
                      <a:lnTo>
                        <a:pt x="1182788" y="418515"/>
                      </a:lnTo>
                      <a:close/>
                      <a:moveTo>
                        <a:pt x="1187974" y="415627"/>
                      </a:moveTo>
                      <a:lnTo>
                        <a:pt x="1190288" y="410385"/>
                      </a:lnTo>
                      <a:lnTo>
                        <a:pt x="1186857" y="415053"/>
                      </a:lnTo>
                      <a:close/>
                      <a:moveTo>
                        <a:pt x="1181432" y="425785"/>
                      </a:moveTo>
                      <a:lnTo>
                        <a:pt x="1184862" y="420063"/>
                      </a:lnTo>
                      <a:lnTo>
                        <a:pt x="1181750" y="422824"/>
                      </a:lnTo>
                      <a:close/>
                      <a:moveTo>
                        <a:pt x="1220449" y="227872"/>
                      </a:moveTo>
                      <a:lnTo>
                        <a:pt x="1223640" y="223125"/>
                      </a:lnTo>
                      <a:lnTo>
                        <a:pt x="1220608" y="220332"/>
                      </a:lnTo>
                      <a:lnTo>
                        <a:pt x="1213826" y="219965"/>
                      </a:lnTo>
                      <a:lnTo>
                        <a:pt x="1217337" y="227369"/>
                      </a:lnTo>
                      <a:lnTo>
                        <a:pt x="1215343" y="223587"/>
                      </a:lnTo>
                      <a:lnTo>
                        <a:pt x="1220449" y="227872"/>
                      </a:lnTo>
                      <a:close/>
                      <a:moveTo>
                        <a:pt x="1235131" y="238388"/>
                      </a:moveTo>
                      <a:lnTo>
                        <a:pt x="1240397" y="236386"/>
                      </a:lnTo>
                      <a:lnTo>
                        <a:pt x="1238801" y="232244"/>
                      </a:lnTo>
                      <a:lnTo>
                        <a:pt x="1234253" y="230553"/>
                      </a:lnTo>
                      <a:lnTo>
                        <a:pt x="1232816" y="226843"/>
                      </a:lnTo>
                      <a:lnTo>
                        <a:pt x="1229386" y="224489"/>
                      </a:lnTo>
                      <a:lnTo>
                        <a:pt x="1225715" y="221098"/>
                      </a:lnTo>
                      <a:lnTo>
                        <a:pt x="1222922" y="224856"/>
                      </a:lnTo>
                      <a:lnTo>
                        <a:pt x="1225077" y="231582"/>
                      </a:lnTo>
                      <a:lnTo>
                        <a:pt x="1228029" y="237646"/>
                      </a:lnTo>
                      <a:lnTo>
                        <a:pt x="1232019" y="236617"/>
                      </a:lnTo>
                      <a:close/>
                      <a:moveTo>
                        <a:pt x="1207762" y="249455"/>
                      </a:moveTo>
                      <a:lnTo>
                        <a:pt x="1204012" y="247205"/>
                      </a:lnTo>
                      <a:lnTo>
                        <a:pt x="1207762" y="249455"/>
                      </a:lnTo>
                      <a:close/>
                      <a:moveTo>
                        <a:pt x="1237923" y="262318"/>
                      </a:moveTo>
                      <a:lnTo>
                        <a:pt x="1246540" y="261759"/>
                      </a:lnTo>
                      <a:lnTo>
                        <a:pt x="1251727" y="259070"/>
                      </a:lnTo>
                      <a:lnTo>
                        <a:pt x="1256435" y="258583"/>
                      </a:lnTo>
                      <a:lnTo>
                        <a:pt x="1242472" y="255838"/>
                      </a:lnTo>
                      <a:lnTo>
                        <a:pt x="1236408" y="253445"/>
                      </a:lnTo>
                      <a:lnTo>
                        <a:pt x="1226752" y="253086"/>
                      </a:lnTo>
                      <a:lnTo>
                        <a:pt x="1215183" y="252112"/>
                      </a:lnTo>
                      <a:lnTo>
                        <a:pt x="1222364" y="254873"/>
                      </a:lnTo>
                      <a:lnTo>
                        <a:pt x="1226274" y="256517"/>
                      </a:lnTo>
                      <a:lnTo>
                        <a:pt x="1229466" y="259094"/>
                      </a:lnTo>
                      <a:lnTo>
                        <a:pt x="1237365" y="261456"/>
                      </a:lnTo>
                      <a:close/>
                      <a:moveTo>
                        <a:pt x="1264812" y="262988"/>
                      </a:moveTo>
                      <a:lnTo>
                        <a:pt x="1265212" y="258496"/>
                      </a:lnTo>
                      <a:lnTo>
                        <a:pt x="1264812" y="262988"/>
                      </a:lnTo>
                      <a:close/>
                      <a:moveTo>
                        <a:pt x="1266568" y="367402"/>
                      </a:moveTo>
                      <a:lnTo>
                        <a:pt x="1269520" y="364202"/>
                      </a:lnTo>
                      <a:lnTo>
                        <a:pt x="1265292" y="366285"/>
                      </a:lnTo>
                      <a:close/>
                      <a:moveTo>
                        <a:pt x="1269201" y="370003"/>
                      </a:moveTo>
                      <a:lnTo>
                        <a:pt x="1272074" y="366189"/>
                      </a:lnTo>
                      <a:lnTo>
                        <a:pt x="1269201" y="370003"/>
                      </a:lnTo>
                      <a:close/>
                      <a:moveTo>
                        <a:pt x="1274866" y="367713"/>
                      </a:moveTo>
                      <a:lnTo>
                        <a:pt x="1278616" y="365686"/>
                      </a:lnTo>
                      <a:lnTo>
                        <a:pt x="1274467" y="366891"/>
                      </a:lnTo>
                      <a:close/>
                      <a:moveTo>
                        <a:pt x="1272154" y="370003"/>
                      </a:moveTo>
                      <a:lnTo>
                        <a:pt x="1274467" y="366253"/>
                      </a:lnTo>
                      <a:lnTo>
                        <a:pt x="1269839" y="369309"/>
                      </a:lnTo>
                      <a:close/>
                      <a:moveTo>
                        <a:pt x="1272632" y="370761"/>
                      </a:moveTo>
                      <a:lnTo>
                        <a:pt x="1276143" y="367075"/>
                      </a:lnTo>
                      <a:lnTo>
                        <a:pt x="1273271" y="369835"/>
                      </a:lnTo>
                      <a:close/>
                      <a:moveTo>
                        <a:pt x="1276143" y="373234"/>
                      </a:moveTo>
                      <a:lnTo>
                        <a:pt x="1277818" y="368216"/>
                      </a:lnTo>
                      <a:lnTo>
                        <a:pt x="1273191" y="370857"/>
                      </a:lnTo>
                      <a:close/>
                      <a:moveTo>
                        <a:pt x="1278776" y="375469"/>
                      </a:moveTo>
                      <a:lnTo>
                        <a:pt x="1281888" y="370274"/>
                      </a:lnTo>
                      <a:lnTo>
                        <a:pt x="1277818" y="371343"/>
                      </a:lnTo>
                      <a:lnTo>
                        <a:pt x="1278776" y="375469"/>
                      </a:lnTo>
                      <a:close/>
                      <a:moveTo>
                        <a:pt x="1278696" y="370633"/>
                      </a:moveTo>
                      <a:lnTo>
                        <a:pt x="1281728" y="366907"/>
                      </a:lnTo>
                      <a:lnTo>
                        <a:pt x="1277898" y="370107"/>
                      </a:lnTo>
                      <a:close/>
                      <a:moveTo>
                        <a:pt x="1280930" y="370562"/>
                      </a:moveTo>
                      <a:lnTo>
                        <a:pt x="1285399" y="368838"/>
                      </a:lnTo>
                      <a:lnTo>
                        <a:pt x="1280691" y="369636"/>
                      </a:lnTo>
                      <a:close/>
                      <a:moveTo>
                        <a:pt x="1288590" y="373721"/>
                      </a:moveTo>
                      <a:lnTo>
                        <a:pt x="1291303" y="370011"/>
                      </a:lnTo>
                      <a:lnTo>
                        <a:pt x="1287553" y="372405"/>
                      </a:lnTo>
                      <a:close/>
                      <a:moveTo>
                        <a:pt x="1278058" y="378477"/>
                      </a:moveTo>
                      <a:lnTo>
                        <a:pt x="1282287" y="373203"/>
                      </a:lnTo>
                      <a:lnTo>
                        <a:pt x="1277818" y="376594"/>
                      </a:lnTo>
                      <a:close/>
                      <a:moveTo>
                        <a:pt x="1286197" y="383073"/>
                      </a:moveTo>
                      <a:lnTo>
                        <a:pt x="1285478" y="378134"/>
                      </a:lnTo>
                      <a:lnTo>
                        <a:pt x="1288430" y="375285"/>
                      </a:lnTo>
                      <a:lnTo>
                        <a:pt x="1282526" y="377647"/>
                      </a:lnTo>
                      <a:lnTo>
                        <a:pt x="1286197" y="383073"/>
                      </a:lnTo>
                      <a:close/>
                      <a:moveTo>
                        <a:pt x="1267924" y="482157"/>
                      </a:moveTo>
                      <a:lnTo>
                        <a:pt x="1273430" y="479595"/>
                      </a:lnTo>
                      <a:lnTo>
                        <a:pt x="1286675" y="479922"/>
                      </a:lnTo>
                      <a:lnTo>
                        <a:pt x="1291782" y="478542"/>
                      </a:lnTo>
                      <a:lnTo>
                        <a:pt x="1297606" y="473731"/>
                      </a:lnTo>
                      <a:lnTo>
                        <a:pt x="1302394" y="471265"/>
                      </a:lnTo>
                      <a:lnTo>
                        <a:pt x="1305267" y="467611"/>
                      </a:lnTo>
                      <a:lnTo>
                        <a:pt x="1309097" y="461084"/>
                      </a:lnTo>
                      <a:lnTo>
                        <a:pt x="1310932" y="454174"/>
                      </a:lnTo>
                      <a:lnTo>
                        <a:pt x="1305505" y="447113"/>
                      </a:lnTo>
                      <a:lnTo>
                        <a:pt x="1295053" y="446482"/>
                      </a:lnTo>
                      <a:lnTo>
                        <a:pt x="1289547" y="447695"/>
                      </a:lnTo>
                      <a:lnTo>
                        <a:pt x="1283165" y="451493"/>
                      </a:lnTo>
                      <a:lnTo>
                        <a:pt x="1276701" y="459329"/>
                      </a:lnTo>
                      <a:lnTo>
                        <a:pt x="1273111" y="465736"/>
                      </a:lnTo>
                      <a:lnTo>
                        <a:pt x="1268882" y="473396"/>
                      </a:lnTo>
                      <a:lnTo>
                        <a:pt x="1267685" y="477305"/>
                      </a:lnTo>
                      <a:lnTo>
                        <a:pt x="1266887" y="481462"/>
                      </a:lnTo>
                      <a:close/>
                      <a:moveTo>
                        <a:pt x="1307182" y="427460"/>
                      </a:moveTo>
                      <a:lnTo>
                        <a:pt x="1306703" y="423167"/>
                      </a:lnTo>
                      <a:lnTo>
                        <a:pt x="1303112" y="420654"/>
                      </a:lnTo>
                      <a:lnTo>
                        <a:pt x="1305585" y="425801"/>
                      </a:lnTo>
                      <a:close/>
                      <a:moveTo>
                        <a:pt x="1286835" y="481016"/>
                      </a:moveTo>
                      <a:lnTo>
                        <a:pt x="1291941" y="478590"/>
                      </a:lnTo>
                      <a:lnTo>
                        <a:pt x="1286595" y="480090"/>
                      </a:lnTo>
                      <a:close/>
                      <a:moveTo>
                        <a:pt x="1303670" y="479938"/>
                      </a:moveTo>
                      <a:lnTo>
                        <a:pt x="1303352" y="475677"/>
                      </a:lnTo>
                      <a:lnTo>
                        <a:pt x="1302713" y="471425"/>
                      </a:lnTo>
                      <a:lnTo>
                        <a:pt x="1298564" y="472518"/>
                      </a:lnTo>
                      <a:lnTo>
                        <a:pt x="1294256" y="478127"/>
                      </a:lnTo>
                      <a:lnTo>
                        <a:pt x="1303670" y="479938"/>
                      </a:lnTo>
                      <a:close/>
                      <a:moveTo>
                        <a:pt x="1366147" y="504626"/>
                      </a:moveTo>
                      <a:lnTo>
                        <a:pt x="1372210" y="429575"/>
                      </a:lnTo>
                      <a:lnTo>
                        <a:pt x="1368700" y="426806"/>
                      </a:lnTo>
                      <a:lnTo>
                        <a:pt x="1367583" y="422577"/>
                      </a:lnTo>
                      <a:lnTo>
                        <a:pt x="1369817" y="419178"/>
                      </a:lnTo>
                      <a:lnTo>
                        <a:pt x="1371253" y="415340"/>
                      </a:lnTo>
                      <a:lnTo>
                        <a:pt x="1372210" y="411231"/>
                      </a:lnTo>
                      <a:lnTo>
                        <a:pt x="1379631" y="285552"/>
                      </a:lnTo>
                      <a:lnTo>
                        <a:pt x="1373887" y="285617"/>
                      </a:lnTo>
                      <a:lnTo>
                        <a:pt x="1368540" y="280653"/>
                      </a:lnTo>
                      <a:lnTo>
                        <a:pt x="1360481" y="278770"/>
                      </a:lnTo>
                      <a:lnTo>
                        <a:pt x="1356093" y="278978"/>
                      </a:lnTo>
                      <a:lnTo>
                        <a:pt x="1353221" y="275978"/>
                      </a:lnTo>
                      <a:lnTo>
                        <a:pt x="1344205" y="277956"/>
                      </a:lnTo>
                      <a:lnTo>
                        <a:pt x="1339098" y="274909"/>
                      </a:lnTo>
                      <a:lnTo>
                        <a:pt x="1321384" y="265334"/>
                      </a:lnTo>
                      <a:lnTo>
                        <a:pt x="1317235" y="263714"/>
                      </a:lnTo>
                      <a:lnTo>
                        <a:pt x="1310852" y="258639"/>
                      </a:lnTo>
                      <a:lnTo>
                        <a:pt x="1292899" y="251993"/>
                      </a:lnTo>
                      <a:lnTo>
                        <a:pt x="1289707" y="249527"/>
                      </a:lnTo>
                      <a:lnTo>
                        <a:pt x="1283165" y="247740"/>
                      </a:lnTo>
                      <a:lnTo>
                        <a:pt x="1274866" y="251769"/>
                      </a:lnTo>
                      <a:lnTo>
                        <a:pt x="1267765" y="256964"/>
                      </a:lnTo>
                      <a:lnTo>
                        <a:pt x="1264573" y="260443"/>
                      </a:lnTo>
                      <a:lnTo>
                        <a:pt x="1266887" y="264424"/>
                      </a:lnTo>
                      <a:lnTo>
                        <a:pt x="1263615" y="268972"/>
                      </a:lnTo>
                      <a:lnTo>
                        <a:pt x="1258190" y="269323"/>
                      </a:lnTo>
                      <a:lnTo>
                        <a:pt x="1254839" y="271789"/>
                      </a:lnTo>
                      <a:lnTo>
                        <a:pt x="1250849" y="272930"/>
                      </a:lnTo>
                      <a:lnTo>
                        <a:pt x="1246062" y="272643"/>
                      </a:lnTo>
                      <a:lnTo>
                        <a:pt x="1239998" y="273975"/>
                      </a:lnTo>
                      <a:lnTo>
                        <a:pt x="1238561" y="278874"/>
                      </a:lnTo>
                      <a:lnTo>
                        <a:pt x="1237285" y="283686"/>
                      </a:lnTo>
                      <a:lnTo>
                        <a:pt x="1229704" y="288505"/>
                      </a:lnTo>
                      <a:lnTo>
                        <a:pt x="1226194" y="295215"/>
                      </a:lnTo>
                      <a:lnTo>
                        <a:pt x="1220608" y="301359"/>
                      </a:lnTo>
                      <a:lnTo>
                        <a:pt x="1217736" y="304351"/>
                      </a:lnTo>
                      <a:lnTo>
                        <a:pt x="1215103" y="307663"/>
                      </a:lnTo>
                      <a:lnTo>
                        <a:pt x="1211911" y="311509"/>
                      </a:lnTo>
                      <a:lnTo>
                        <a:pt x="1201619" y="311644"/>
                      </a:lnTo>
                      <a:lnTo>
                        <a:pt x="1196751" y="308357"/>
                      </a:lnTo>
                      <a:lnTo>
                        <a:pt x="1194517" y="304551"/>
                      </a:lnTo>
                      <a:lnTo>
                        <a:pt x="1193241" y="299237"/>
                      </a:lnTo>
                      <a:lnTo>
                        <a:pt x="1194278" y="295239"/>
                      </a:lnTo>
                      <a:lnTo>
                        <a:pt x="1189411" y="297896"/>
                      </a:lnTo>
                      <a:lnTo>
                        <a:pt x="1188772" y="292542"/>
                      </a:lnTo>
                      <a:lnTo>
                        <a:pt x="1189011" y="285792"/>
                      </a:lnTo>
                      <a:lnTo>
                        <a:pt x="1188134" y="281220"/>
                      </a:lnTo>
                      <a:lnTo>
                        <a:pt x="1183027" y="285186"/>
                      </a:lnTo>
                      <a:lnTo>
                        <a:pt x="1184624" y="291872"/>
                      </a:lnTo>
                      <a:lnTo>
                        <a:pt x="1179915" y="286023"/>
                      </a:lnTo>
                      <a:lnTo>
                        <a:pt x="1176883" y="279592"/>
                      </a:lnTo>
                      <a:lnTo>
                        <a:pt x="1173612" y="272571"/>
                      </a:lnTo>
                      <a:lnTo>
                        <a:pt x="1172814" y="266938"/>
                      </a:lnTo>
                      <a:lnTo>
                        <a:pt x="1173133" y="260810"/>
                      </a:lnTo>
                      <a:lnTo>
                        <a:pt x="1172415" y="253421"/>
                      </a:lnTo>
                      <a:lnTo>
                        <a:pt x="1176405" y="249998"/>
                      </a:lnTo>
                      <a:lnTo>
                        <a:pt x="1176963" y="245314"/>
                      </a:lnTo>
                      <a:lnTo>
                        <a:pt x="1176963" y="240200"/>
                      </a:lnTo>
                      <a:lnTo>
                        <a:pt x="1173851" y="235907"/>
                      </a:lnTo>
                      <a:lnTo>
                        <a:pt x="1171218" y="229938"/>
                      </a:lnTo>
                      <a:lnTo>
                        <a:pt x="1175128" y="227042"/>
                      </a:lnTo>
                      <a:lnTo>
                        <a:pt x="1169782" y="222039"/>
                      </a:lnTo>
                      <a:lnTo>
                        <a:pt x="1165474" y="223188"/>
                      </a:lnTo>
                      <a:lnTo>
                        <a:pt x="1158212" y="222805"/>
                      </a:lnTo>
                      <a:lnTo>
                        <a:pt x="1153106" y="222997"/>
                      </a:lnTo>
                      <a:lnTo>
                        <a:pt x="1148318" y="218417"/>
                      </a:lnTo>
                      <a:lnTo>
                        <a:pt x="1144329" y="216486"/>
                      </a:lnTo>
                      <a:lnTo>
                        <a:pt x="1140579" y="214706"/>
                      </a:lnTo>
                      <a:lnTo>
                        <a:pt x="1133158" y="210334"/>
                      </a:lnTo>
                      <a:lnTo>
                        <a:pt x="1124062" y="209632"/>
                      </a:lnTo>
                      <a:lnTo>
                        <a:pt x="1119275" y="210892"/>
                      </a:lnTo>
                      <a:lnTo>
                        <a:pt x="1114168" y="214180"/>
                      </a:lnTo>
                      <a:lnTo>
                        <a:pt x="1110418" y="217555"/>
                      </a:lnTo>
                      <a:lnTo>
                        <a:pt x="1096135" y="224106"/>
                      </a:lnTo>
                      <a:lnTo>
                        <a:pt x="1092146" y="224409"/>
                      </a:lnTo>
                      <a:lnTo>
                        <a:pt x="1087598" y="225678"/>
                      </a:lnTo>
                      <a:lnTo>
                        <a:pt x="1089193" y="231391"/>
                      </a:lnTo>
                      <a:lnTo>
                        <a:pt x="1085443" y="239226"/>
                      </a:lnTo>
                      <a:lnTo>
                        <a:pt x="1080017" y="244652"/>
                      </a:lnTo>
                      <a:lnTo>
                        <a:pt x="1085124" y="247245"/>
                      </a:lnTo>
                      <a:lnTo>
                        <a:pt x="1090231" y="247237"/>
                      </a:lnTo>
                      <a:lnTo>
                        <a:pt x="1095258" y="247309"/>
                      </a:lnTo>
                      <a:lnTo>
                        <a:pt x="1101641" y="245905"/>
                      </a:lnTo>
                      <a:lnTo>
                        <a:pt x="1100922" y="250070"/>
                      </a:lnTo>
                      <a:lnTo>
                        <a:pt x="1104354" y="252288"/>
                      </a:lnTo>
                      <a:lnTo>
                        <a:pt x="1109221" y="249982"/>
                      </a:lnTo>
                      <a:lnTo>
                        <a:pt x="1106428" y="253086"/>
                      </a:lnTo>
                      <a:lnTo>
                        <a:pt x="1111535" y="254043"/>
                      </a:lnTo>
                      <a:lnTo>
                        <a:pt x="1108423" y="258129"/>
                      </a:lnTo>
                      <a:lnTo>
                        <a:pt x="1109141" y="264624"/>
                      </a:lnTo>
                      <a:lnTo>
                        <a:pt x="1113530" y="269914"/>
                      </a:lnTo>
                      <a:lnTo>
                        <a:pt x="1118875" y="274797"/>
                      </a:lnTo>
                      <a:lnTo>
                        <a:pt x="1127254" y="271757"/>
                      </a:lnTo>
                      <a:lnTo>
                        <a:pt x="1130765" y="275236"/>
                      </a:lnTo>
                      <a:lnTo>
                        <a:pt x="1135153" y="273552"/>
                      </a:lnTo>
                      <a:lnTo>
                        <a:pt x="1143531" y="272188"/>
                      </a:lnTo>
                      <a:lnTo>
                        <a:pt x="1147680" y="271805"/>
                      </a:lnTo>
                      <a:lnTo>
                        <a:pt x="1155100" y="273161"/>
                      </a:lnTo>
                      <a:lnTo>
                        <a:pt x="1159090" y="269993"/>
                      </a:lnTo>
                      <a:lnTo>
                        <a:pt x="1163079" y="269012"/>
                      </a:lnTo>
                      <a:lnTo>
                        <a:pt x="1168106" y="267273"/>
                      </a:lnTo>
                      <a:lnTo>
                        <a:pt x="1167787" y="271406"/>
                      </a:lnTo>
                      <a:lnTo>
                        <a:pt x="1166909" y="275627"/>
                      </a:lnTo>
                      <a:lnTo>
                        <a:pt x="1168824" y="280247"/>
                      </a:lnTo>
                      <a:lnTo>
                        <a:pt x="1164835" y="281156"/>
                      </a:lnTo>
                      <a:lnTo>
                        <a:pt x="1162601" y="287460"/>
                      </a:lnTo>
                      <a:lnTo>
                        <a:pt x="1158692" y="290037"/>
                      </a:lnTo>
                      <a:lnTo>
                        <a:pt x="1159250" y="284188"/>
                      </a:lnTo>
                      <a:lnTo>
                        <a:pt x="1154223" y="287659"/>
                      </a:lnTo>
                      <a:lnTo>
                        <a:pt x="1150871" y="290117"/>
                      </a:lnTo>
                      <a:lnTo>
                        <a:pt x="1150233" y="285632"/>
                      </a:lnTo>
                      <a:lnTo>
                        <a:pt x="1148239" y="280071"/>
                      </a:lnTo>
                      <a:lnTo>
                        <a:pt x="1140339" y="281994"/>
                      </a:lnTo>
                      <a:lnTo>
                        <a:pt x="1138105" y="285361"/>
                      </a:lnTo>
                      <a:lnTo>
                        <a:pt x="1131881" y="291465"/>
                      </a:lnTo>
                      <a:lnTo>
                        <a:pt x="1127333" y="289087"/>
                      </a:lnTo>
                      <a:lnTo>
                        <a:pt x="1122865" y="288537"/>
                      </a:lnTo>
                      <a:lnTo>
                        <a:pt x="1113131" y="287563"/>
                      </a:lnTo>
                      <a:lnTo>
                        <a:pt x="1107306" y="291202"/>
                      </a:lnTo>
                      <a:lnTo>
                        <a:pt x="1109301" y="294792"/>
                      </a:lnTo>
                      <a:lnTo>
                        <a:pt x="1114567" y="296476"/>
                      </a:lnTo>
                      <a:lnTo>
                        <a:pt x="1119035" y="297657"/>
                      </a:lnTo>
                      <a:lnTo>
                        <a:pt x="1125259" y="302572"/>
                      </a:lnTo>
                      <a:lnTo>
                        <a:pt x="1127493" y="306179"/>
                      </a:lnTo>
                      <a:lnTo>
                        <a:pt x="1129488" y="310224"/>
                      </a:lnTo>
                      <a:lnTo>
                        <a:pt x="1132520" y="313727"/>
                      </a:lnTo>
                      <a:lnTo>
                        <a:pt x="1136110" y="317285"/>
                      </a:lnTo>
                      <a:lnTo>
                        <a:pt x="1129648" y="320325"/>
                      </a:lnTo>
                      <a:lnTo>
                        <a:pt x="1130924" y="324323"/>
                      </a:lnTo>
                      <a:lnTo>
                        <a:pt x="1132839" y="331001"/>
                      </a:lnTo>
                      <a:lnTo>
                        <a:pt x="1134913" y="335206"/>
                      </a:lnTo>
                      <a:lnTo>
                        <a:pt x="1139781" y="334241"/>
                      </a:lnTo>
                      <a:lnTo>
                        <a:pt x="1144887" y="334879"/>
                      </a:lnTo>
                      <a:lnTo>
                        <a:pt x="1149675" y="329158"/>
                      </a:lnTo>
                      <a:lnTo>
                        <a:pt x="1149595" y="323533"/>
                      </a:lnTo>
                      <a:lnTo>
                        <a:pt x="1149914" y="318761"/>
                      </a:lnTo>
                      <a:lnTo>
                        <a:pt x="1155420" y="318043"/>
                      </a:lnTo>
                      <a:lnTo>
                        <a:pt x="1154622" y="313296"/>
                      </a:lnTo>
                      <a:lnTo>
                        <a:pt x="1158133" y="311141"/>
                      </a:lnTo>
                      <a:lnTo>
                        <a:pt x="1157973" y="306410"/>
                      </a:lnTo>
                      <a:lnTo>
                        <a:pt x="1160527" y="299819"/>
                      </a:lnTo>
                      <a:lnTo>
                        <a:pt x="1163479" y="296987"/>
                      </a:lnTo>
                      <a:lnTo>
                        <a:pt x="1165154" y="301263"/>
                      </a:lnTo>
                      <a:lnTo>
                        <a:pt x="1161724" y="305141"/>
                      </a:lnTo>
                      <a:lnTo>
                        <a:pt x="1158372" y="309641"/>
                      </a:lnTo>
                      <a:lnTo>
                        <a:pt x="1156697" y="314868"/>
                      </a:lnTo>
                      <a:lnTo>
                        <a:pt x="1159090" y="318953"/>
                      </a:lnTo>
                      <a:lnTo>
                        <a:pt x="1162282" y="323294"/>
                      </a:lnTo>
                      <a:lnTo>
                        <a:pt x="1161404" y="318833"/>
                      </a:lnTo>
                      <a:lnTo>
                        <a:pt x="1165074" y="322496"/>
                      </a:lnTo>
                      <a:lnTo>
                        <a:pt x="1166351" y="327618"/>
                      </a:lnTo>
                      <a:lnTo>
                        <a:pt x="1171298" y="325448"/>
                      </a:lnTo>
                      <a:lnTo>
                        <a:pt x="1173373" y="331057"/>
                      </a:lnTo>
                      <a:lnTo>
                        <a:pt x="1176165" y="334025"/>
                      </a:lnTo>
                      <a:lnTo>
                        <a:pt x="1178240" y="328975"/>
                      </a:lnTo>
                      <a:lnTo>
                        <a:pt x="1181750" y="331903"/>
                      </a:lnTo>
                      <a:lnTo>
                        <a:pt x="1187496" y="329868"/>
                      </a:lnTo>
                      <a:lnTo>
                        <a:pt x="1195155" y="330451"/>
                      </a:lnTo>
                      <a:lnTo>
                        <a:pt x="1190129" y="330921"/>
                      </a:lnTo>
                      <a:lnTo>
                        <a:pt x="1187097" y="335095"/>
                      </a:lnTo>
                      <a:lnTo>
                        <a:pt x="1189331" y="339371"/>
                      </a:lnTo>
                      <a:lnTo>
                        <a:pt x="1194278" y="341095"/>
                      </a:lnTo>
                      <a:lnTo>
                        <a:pt x="1198347" y="345052"/>
                      </a:lnTo>
                      <a:lnTo>
                        <a:pt x="1203135" y="348029"/>
                      </a:lnTo>
                      <a:lnTo>
                        <a:pt x="1209279" y="347031"/>
                      </a:lnTo>
                      <a:lnTo>
                        <a:pt x="1218693" y="349122"/>
                      </a:lnTo>
                      <a:lnTo>
                        <a:pt x="1224837" y="348962"/>
                      </a:lnTo>
                      <a:lnTo>
                        <a:pt x="1229306" y="352034"/>
                      </a:lnTo>
                      <a:lnTo>
                        <a:pt x="1232896" y="354236"/>
                      </a:lnTo>
                      <a:lnTo>
                        <a:pt x="1239838" y="356877"/>
                      </a:lnTo>
                      <a:lnTo>
                        <a:pt x="1243907" y="358625"/>
                      </a:lnTo>
                      <a:lnTo>
                        <a:pt x="1251488" y="363412"/>
                      </a:lnTo>
                      <a:lnTo>
                        <a:pt x="1255956" y="363971"/>
                      </a:lnTo>
                      <a:lnTo>
                        <a:pt x="1259228" y="361370"/>
                      </a:lnTo>
                      <a:lnTo>
                        <a:pt x="1261541" y="365415"/>
                      </a:lnTo>
                      <a:lnTo>
                        <a:pt x="1266010" y="364625"/>
                      </a:lnTo>
                      <a:lnTo>
                        <a:pt x="1271834" y="363867"/>
                      </a:lnTo>
                      <a:lnTo>
                        <a:pt x="1275664" y="362551"/>
                      </a:lnTo>
                      <a:lnTo>
                        <a:pt x="1278696" y="365686"/>
                      </a:lnTo>
                      <a:lnTo>
                        <a:pt x="1283404" y="368271"/>
                      </a:lnTo>
                      <a:lnTo>
                        <a:pt x="1283404" y="373147"/>
                      </a:lnTo>
                      <a:lnTo>
                        <a:pt x="1287872" y="373673"/>
                      </a:lnTo>
                      <a:lnTo>
                        <a:pt x="1290425" y="370394"/>
                      </a:lnTo>
                      <a:lnTo>
                        <a:pt x="1290186" y="375197"/>
                      </a:lnTo>
                      <a:lnTo>
                        <a:pt x="1287074" y="378533"/>
                      </a:lnTo>
                      <a:lnTo>
                        <a:pt x="1291144" y="377208"/>
                      </a:lnTo>
                      <a:lnTo>
                        <a:pt x="1294414" y="374711"/>
                      </a:lnTo>
                      <a:lnTo>
                        <a:pt x="1297686" y="371703"/>
                      </a:lnTo>
                      <a:lnTo>
                        <a:pt x="1294414" y="375197"/>
                      </a:lnTo>
                      <a:lnTo>
                        <a:pt x="1290744" y="378668"/>
                      </a:lnTo>
                      <a:lnTo>
                        <a:pt x="1286915" y="382857"/>
                      </a:lnTo>
                      <a:lnTo>
                        <a:pt x="1290984" y="380655"/>
                      </a:lnTo>
                      <a:lnTo>
                        <a:pt x="1287074" y="384708"/>
                      </a:lnTo>
                      <a:lnTo>
                        <a:pt x="1287234" y="391068"/>
                      </a:lnTo>
                      <a:lnTo>
                        <a:pt x="1292739" y="394307"/>
                      </a:lnTo>
                      <a:lnTo>
                        <a:pt x="1295373" y="405238"/>
                      </a:lnTo>
                      <a:lnTo>
                        <a:pt x="1295851" y="411566"/>
                      </a:lnTo>
                      <a:lnTo>
                        <a:pt x="1301995" y="418923"/>
                      </a:lnTo>
                      <a:lnTo>
                        <a:pt x="1306942" y="423207"/>
                      </a:lnTo>
                      <a:lnTo>
                        <a:pt x="1310294" y="426255"/>
                      </a:lnTo>
                      <a:lnTo>
                        <a:pt x="1317554" y="432662"/>
                      </a:lnTo>
                      <a:lnTo>
                        <a:pt x="1309415" y="427779"/>
                      </a:lnTo>
                      <a:lnTo>
                        <a:pt x="1302394" y="429926"/>
                      </a:lnTo>
                      <a:lnTo>
                        <a:pt x="1298404" y="431011"/>
                      </a:lnTo>
                      <a:lnTo>
                        <a:pt x="1301915" y="435423"/>
                      </a:lnTo>
                      <a:lnTo>
                        <a:pt x="1300798" y="440275"/>
                      </a:lnTo>
                      <a:lnTo>
                        <a:pt x="1306144" y="443626"/>
                      </a:lnTo>
                      <a:lnTo>
                        <a:pt x="1309177" y="450743"/>
                      </a:lnTo>
                      <a:lnTo>
                        <a:pt x="1313086" y="452187"/>
                      </a:lnTo>
                      <a:lnTo>
                        <a:pt x="1309655" y="459560"/>
                      </a:lnTo>
                      <a:lnTo>
                        <a:pt x="1306463" y="463765"/>
                      </a:lnTo>
                      <a:lnTo>
                        <a:pt x="1305665" y="467810"/>
                      </a:lnTo>
                      <a:lnTo>
                        <a:pt x="1304150" y="473411"/>
                      </a:lnTo>
                      <a:lnTo>
                        <a:pt x="1310772" y="471369"/>
                      </a:lnTo>
                      <a:lnTo>
                        <a:pt x="1314921" y="469996"/>
                      </a:lnTo>
                      <a:lnTo>
                        <a:pt x="1318273" y="473675"/>
                      </a:lnTo>
                      <a:lnTo>
                        <a:pt x="1323458" y="472741"/>
                      </a:lnTo>
                      <a:lnTo>
                        <a:pt x="1330082" y="470108"/>
                      </a:lnTo>
                      <a:lnTo>
                        <a:pt x="1336784" y="470212"/>
                      </a:lnTo>
                      <a:lnTo>
                        <a:pt x="1344443" y="479172"/>
                      </a:lnTo>
                      <a:lnTo>
                        <a:pt x="1350827" y="486409"/>
                      </a:lnTo>
                      <a:lnTo>
                        <a:pt x="1354497" y="493487"/>
                      </a:lnTo>
                      <a:lnTo>
                        <a:pt x="1359684" y="499471"/>
                      </a:lnTo>
                      <a:lnTo>
                        <a:pt x="1362556" y="50326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C6441F28-49C8-4884-BAEA-7622098A3639}"/>
                    </a:ext>
                  </a:extLst>
                </p:cNvPr>
                <p:cNvSpPr/>
                <p:nvPr/>
              </p:nvSpPr>
              <p:spPr>
                <a:xfrm>
                  <a:off x="7361369" y="2262495"/>
                  <a:ext cx="615592" cy="493959"/>
                </a:xfrm>
                <a:custGeom>
                  <a:avLst/>
                  <a:gdLst>
                    <a:gd name="connsiteX0" fmla="*/ 292173 w 615592"/>
                    <a:gd name="connsiteY0" fmla="*/ 93138 h 493959"/>
                    <a:gd name="connsiteX1" fmla="*/ 289397 w 615592"/>
                    <a:gd name="connsiteY1" fmla="*/ 87201 h 493959"/>
                    <a:gd name="connsiteX2" fmla="*/ 286867 w 615592"/>
                    <a:gd name="connsiteY2" fmla="*/ 81943 h 493959"/>
                    <a:gd name="connsiteX3" fmla="*/ 292173 w 615592"/>
                    <a:gd name="connsiteY3" fmla="*/ 93138 h 493959"/>
                    <a:gd name="connsiteX4" fmla="*/ 193440 w 615592"/>
                    <a:gd name="connsiteY4" fmla="*/ 321003 h 493959"/>
                    <a:gd name="connsiteX5" fmla="*/ 192850 w 615592"/>
                    <a:gd name="connsiteY5" fmla="*/ 315634 h 493959"/>
                    <a:gd name="connsiteX6" fmla="*/ 188406 w 615592"/>
                    <a:gd name="connsiteY6" fmla="*/ 314461 h 493959"/>
                    <a:gd name="connsiteX7" fmla="*/ 193440 w 615592"/>
                    <a:gd name="connsiteY7" fmla="*/ 321003 h 493959"/>
                    <a:gd name="connsiteX8" fmla="*/ 326755 w 615592"/>
                    <a:gd name="connsiteY8" fmla="*/ 435974 h 493959"/>
                    <a:gd name="connsiteX9" fmla="*/ 322222 w 615592"/>
                    <a:gd name="connsiteY9" fmla="*/ 433923 h 493959"/>
                    <a:gd name="connsiteX10" fmla="*/ 326755 w 615592"/>
                    <a:gd name="connsiteY10" fmla="*/ 435974 h 493959"/>
                    <a:gd name="connsiteX11" fmla="*/ 386494 w 615592"/>
                    <a:gd name="connsiteY11" fmla="*/ 444064 h 493959"/>
                    <a:gd name="connsiteX12" fmla="*/ 391305 w 615592"/>
                    <a:gd name="connsiteY12" fmla="*/ 442604 h 493959"/>
                    <a:gd name="connsiteX13" fmla="*/ 401303 w 615592"/>
                    <a:gd name="connsiteY13" fmla="*/ 437713 h 493959"/>
                    <a:gd name="connsiteX14" fmla="*/ 407861 w 615592"/>
                    <a:gd name="connsiteY14" fmla="*/ 435838 h 493959"/>
                    <a:gd name="connsiteX15" fmla="*/ 409649 w 615592"/>
                    <a:gd name="connsiteY15" fmla="*/ 432008 h 493959"/>
                    <a:gd name="connsiteX16" fmla="*/ 401119 w 615592"/>
                    <a:gd name="connsiteY16" fmla="*/ 432248 h 493959"/>
                    <a:gd name="connsiteX17" fmla="*/ 396866 w 615592"/>
                    <a:gd name="connsiteY17" fmla="*/ 431194 h 493959"/>
                    <a:gd name="connsiteX18" fmla="*/ 398766 w 615592"/>
                    <a:gd name="connsiteY18" fmla="*/ 436014 h 493959"/>
                    <a:gd name="connsiteX19" fmla="*/ 386621 w 615592"/>
                    <a:gd name="connsiteY19" fmla="*/ 440809 h 493959"/>
                    <a:gd name="connsiteX20" fmla="*/ 571712 w 615592"/>
                    <a:gd name="connsiteY20" fmla="*/ 493958 h 493959"/>
                    <a:gd name="connsiteX21" fmla="*/ 573730 w 615592"/>
                    <a:gd name="connsiteY21" fmla="*/ 489912 h 493959"/>
                    <a:gd name="connsiteX22" fmla="*/ 577177 w 615592"/>
                    <a:gd name="connsiteY22" fmla="*/ 485468 h 493959"/>
                    <a:gd name="connsiteX23" fmla="*/ 576324 w 615592"/>
                    <a:gd name="connsiteY23" fmla="*/ 474297 h 493959"/>
                    <a:gd name="connsiteX24" fmla="*/ 579531 w 615592"/>
                    <a:gd name="connsiteY24" fmla="*/ 471855 h 493959"/>
                    <a:gd name="connsiteX25" fmla="*/ 580273 w 615592"/>
                    <a:gd name="connsiteY25" fmla="*/ 467890 h 493959"/>
                    <a:gd name="connsiteX26" fmla="*/ 579140 w 615592"/>
                    <a:gd name="connsiteY26" fmla="*/ 463709 h 493959"/>
                    <a:gd name="connsiteX27" fmla="*/ 579124 w 615592"/>
                    <a:gd name="connsiteY27" fmla="*/ 456472 h 493959"/>
                    <a:gd name="connsiteX28" fmla="*/ 582619 w 615592"/>
                    <a:gd name="connsiteY28" fmla="*/ 452953 h 493959"/>
                    <a:gd name="connsiteX29" fmla="*/ 587606 w 615592"/>
                    <a:gd name="connsiteY29" fmla="*/ 453416 h 493959"/>
                    <a:gd name="connsiteX30" fmla="*/ 589960 w 615592"/>
                    <a:gd name="connsiteY30" fmla="*/ 449913 h 493959"/>
                    <a:gd name="connsiteX31" fmla="*/ 590422 w 615592"/>
                    <a:gd name="connsiteY31" fmla="*/ 445932 h 493959"/>
                    <a:gd name="connsiteX32" fmla="*/ 594173 w 615592"/>
                    <a:gd name="connsiteY32" fmla="*/ 443394 h 493959"/>
                    <a:gd name="connsiteX33" fmla="*/ 598880 w 615592"/>
                    <a:gd name="connsiteY33" fmla="*/ 443027 h 493959"/>
                    <a:gd name="connsiteX34" fmla="*/ 602670 w 615592"/>
                    <a:gd name="connsiteY34" fmla="*/ 441104 h 493959"/>
                    <a:gd name="connsiteX35" fmla="*/ 606788 w 615592"/>
                    <a:gd name="connsiteY35" fmla="*/ 440665 h 493959"/>
                    <a:gd name="connsiteX36" fmla="*/ 611599 w 615592"/>
                    <a:gd name="connsiteY36" fmla="*/ 441304 h 493959"/>
                    <a:gd name="connsiteX37" fmla="*/ 615716 w 615592"/>
                    <a:gd name="connsiteY37" fmla="*/ 440681 h 493959"/>
                    <a:gd name="connsiteX38" fmla="*/ 614807 w 615592"/>
                    <a:gd name="connsiteY38" fmla="*/ 435567 h 493959"/>
                    <a:gd name="connsiteX39" fmla="*/ 615198 w 615592"/>
                    <a:gd name="connsiteY39" fmla="*/ 425697 h 493959"/>
                    <a:gd name="connsiteX40" fmla="*/ 615325 w 615592"/>
                    <a:gd name="connsiteY40" fmla="*/ 421468 h 493959"/>
                    <a:gd name="connsiteX41" fmla="*/ 610721 w 615592"/>
                    <a:gd name="connsiteY41" fmla="*/ 420838 h 493959"/>
                    <a:gd name="connsiteX42" fmla="*/ 605431 w 615592"/>
                    <a:gd name="connsiteY42" fmla="*/ 422026 h 493959"/>
                    <a:gd name="connsiteX43" fmla="*/ 600524 w 615592"/>
                    <a:gd name="connsiteY43" fmla="*/ 420048 h 493959"/>
                    <a:gd name="connsiteX44" fmla="*/ 601649 w 615592"/>
                    <a:gd name="connsiteY44" fmla="*/ 413241 h 493959"/>
                    <a:gd name="connsiteX45" fmla="*/ 599598 w 615592"/>
                    <a:gd name="connsiteY45" fmla="*/ 403116 h 493959"/>
                    <a:gd name="connsiteX46" fmla="*/ 596359 w 615592"/>
                    <a:gd name="connsiteY46" fmla="*/ 394347 h 493959"/>
                    <a:gd name="connsiteX47" fmla="*/ 596319 w 615592"/>
                    <a:gd name="connsiteY47" fmla="*/ 387573 h 493959"/>
                    <a:gd name="connsiteX48" fmla="*/ 590486 w 615592"/>
                    <a:gd name="connsiteY48" fmla="*/ 386863 h 493959"/>
                    <a:gd name="connsiteX49" fmla="*/ 586688 w 615592"/>
                    <a:gd name="connsiteY49" fmla="*/ 382626 h 493959"/>
                    <a:gd name="connsiteX50" fmla="*/ 581622 w 615592"/>
                    <a:gd name="connsiteY50" fmla="*/ 380088 h 493959"/>
                    <a:gd name="connsiteX51" fmla="*/ 576866 w 615592"/>
                    <a:gd name="connsiteY51" fmla="*/ 378788 h 493959"/>
                    <a:gd name="connsiteX52" fmla="*/ 571384 w 615592"/>
                    <a:gd name="connsiteY52" fmla="*/ 377024 h 493959"/>
                    <a:gd name="connsiteX53" fmla="*/ 565664 w 615592"/>
                    <a:gd name="connsiteY53" fmla="*/ 373410 h 493959"/>
                    <a:gd name="connsiteX54" fmla="*/ 560780 w 615592"/>
                    <a:gd name="connsiteY54" fmla="*/ 368878 h 493959"/>
                    <a:gd name="connsiteX55" fmla="*/ 556232 w 615592"/>
                    <a:gd name="connsiteY55" fmla="*/ 361912 h 493959"/>
                    <a:gd name="connsiteX56" fmla="*/ 553743 w 615592"/>
                    <a:gd name="connsiteY56" fmla="*/ 358561 h 493959"/>
                    <a:gd name="connsiteX57" fmla="*/ 551828 w 615592"/>
                    <a:gd name="connsiteY57" fmla="*/ 355026 h 493959"/>
                    <a:gd name="connsiteX58" fmla="*/ 549682 w 615592"/>
                    <a:gd name="connsiteY58" fmla="*/ 350694 h 493959"/>
                    <a:gd name="connsiteX59" fmla="*/ 544335 w 615592"/>
                    <a:gd name="connsiteY59" fmla="*/ 345244 h 493959"/>
                    <a:gd name="connsiteX60" fmla="*/ 541495 w 615592"/>
                    <a:gd name="connsiteY60" fmla="*/ 342435 h 493959"/>
                    <a:gd name="connsiteX61" fmla="*/ 535559 w 615592"/>
                    <a:gd name="connsiteY61" fmla="*/ 335869 h 493959"/>
                    <a:gd name="connsiteX62" fmla="*/ 532750 w 615592"/>
                    <a:gd name="connsiteY62" fmla="*/ 332789 h 493959"/>
                    <a:gd name="connsiteX63" fmla="*/ 547088 w 615592"/>
                    <a:gd name="connsiteY63" fmla="*/ 309945 h 493959"/>
                    <a:gd name="connsiteX64" fmla="*/ 552993 w 615592"/>
                    <a:gd name="connsiteY64" fmla="*/ 300681 h 493959"/>
                    <a:gd name="connsiteX65" fmla="*/ 553400 w 615592"/>
                    <a:gd name="connsiteY65" fmla="*/ 295279 h 493959"/>
                    <a:gd name="connsiteX66" fmla="*/ 552235 w 615592"/>
                    <a:gd name="connsiteY66" fmla="*/ 290946 h 493959"/>
                    <a:gd name="connsiteX67" fmla="*/ 549953 w 615592"/>
                    <a:gd name="connsiteY67" fmla="*/ 286023 h 493959"/>
                    <a:gd name="connsiteX68" fmla="*/ 547327 w 615592"/>
                    <a:gd name="connsiteY68" fmla="*/ 281826 h 493959"/>
                    <a:gd name="connsiteX69" fmla="*/ 522170 w 615592"/>
                    <a:gd name="connsiteY69" fmla="*/ 278108 h 493959"/>
                    <a:gd name="connsiteX70" fmla="*/ 519537 w 615592"/>
                    <a:gd name="connsiteY70" fmla="*/ 270648 h 493959"/>
                    <a:gd name="connsiteX71" fmla="*/ 518515 w 615592"/>
                    <a:gd name="connsiteY71" fmla="*/ 264560 h 493959"/>
                    <a:gd name="connsiteX72" fmla="*/ 517598 w 615592"/>
                    <a:gd name="connsiteY72" fmla="*/ 259972 h 493959"/>
                    <a:gd name="connsiteX73" fmla="*/ 518427 w 615592"/>
                    <a:gd name="connsiteY73" fmla="*/ 254219 h 493959"/>
                    <a:gd name="connsiteX74" fmla="*/ 516465 w 615592"/>
                    <a:gd name="connsiteY74" fmla="*/ 249320 h 493959"/>
                    <a:gd name="connsiteX75" fmla="*/ 514685 w 615592"/>
                    <a:gd name="connsiteY75" fmla="*/ 244700 h 493959"/>
                    <a:gd name="connsiteX76" fmla="*/ 510313 w 615592"/>
                    <a:gd name="connsiteY76" fmla="*/ 237495 h 493959"/>
                    <a:gd name="connsiteX77" fmla="*/ 505964 w 615592"/>
                    <a:gd name="connsiteY77" fmla="*/ 226563 h 493959"/>
                    <a:gd name="connsiteX78" fmla="*/ 503961 w 615592"/>
                    <a:gd name="connsiteY78" fmla="*/ 222917 h 493959"/>
                    <a:gd name="connsiteX79" fmla="*/ 509140 w 615592"/>
                    <a:gd name="connsiteY79" fmla="*/ 213853 h 493959"/>
                    <a:gd name="connsiteX80" fmla="*/ 511494 w 615592"/>
                    <a:gd name="connsiteY80" fmla="*/ 210581 h 493959"/>
                    <a:gd name="connsiteX81" fmla="*/ 504767 w 615592"/>
                    <a:gd name="connsiteY81" fmla="*/ 208954 h 493959"/>
                    <a:gd name="connsiteX82" fmla="*/ 501041 w 615592"/>
                    <a:gd name="connsiteY82" fmla="*/ 205403 h 493959"/>
                    <a:gd name="connsiteX83" fmla="*/ 499669 w 615592"/>
                    <a:gd name="connsiteY83" fmla="*/ 200225 h 493959"/>
                    <a:gd name="connsiteX84" fmla="*/ 496206 w 615592"/>
                    <a:gd name="connsiteY84" fmla="*/ 191615 h 493959"/>
                    <a:gd name="connsiteX85" fmla="*/ 496748 w 615592"/>
                    <a:gd name="connsiteY85" fmla="*/ 187219 h 493959"/>
                    <a:gd name="connsiteX86" fmla="*/ 499445 w 615592"/>
                    <a:gd name="connsiteY86" fmla="*/ 183253 h 493959"/>
                    <a:gd name="connsiteX87" fmla="*/ 503642 w 615592"/>
                    <a:gd name="connsiteY87" fmla="*/ 183261 h 493959"/>
                    <a:gd name="connsiteX88" fmla="*/ 501919 w 615592"/>
                    <a:gd name="connsiteY88" fmla="*/ 177851 h 493959"/>
                    <a:gd name="connsiteX89" fmla="*/ 504169 w 615592"/>
                    <a:gd name="connsiteY89" fmla="*/ 172769 h 493959"/>
                    <a:gd name="connsiteX90" fmla="*/ 506547 w 615592"/>
                    <a:gd name="connsiteY90" fmla="*/ 168540 h 493959"/>
                    <a:gd name="connsiteX91" fmla="*/ 506810 w 615592"/>
                    <a:gd name="connsiteY91" fmla="*/ 164462 h 493959"/>
                    <a:gd name="connsiteX92" fmla="*/ 506634 w 615592"/>
                    <a:gd name="connsiteY92" fmla="*/ 159308 h 493959"/>
                    <a:gd name="connsiteX93" fmla="*/ 505198 w 615592"/>
                    <a:gd name="connsiteY93" fmla="*/ 153978 h 493959"/>
                    <a:gd name="connsiteX94" fmla="*/ 507105 w 615592"/>
                    <a:gd name="connsiteY94" fmla="*/ 150300 h 493959"/>
                    <a:gd name="connsiteX95" fmla="*/ 507225 w 615592"/>
                    <a:gd name="connsiteY95" fmla="*/ 145608 h 493959"/>
                    <a:gd name="connsiteX96" fmla="*/ 506890 w 615592"/>
                    <a:gd name="connsiteY96" fmla="*/ 139536 h 493959"/>
                    <a:gd name="connsiteX97" fmla="*/ 504983 w 615592"/>
                    <a:gd name="connsiteY97" fmla="*/ 133783 h 493959"/>
                    <a:gd name="connsiteX98" fmla="*/ 501863 w 615592"/>
                    <a:gd name="connsiteY98" fmla="*/ 128533 h 493959"/>
                    <a:gd name="connsiteX99" fmla="*/ 500889 w 615592"/>
                    <a:gd name="connsiteY99" fmla="*/ 124384 h 493959"/>
                    <a:gd name="connsiteX100" fmla="*/ 499972 w 615592"/>
                    <a:gd name="connsiteY100" fmla="*/ 119165 h 493959"/>
                    <a:gd name="connsiteX101" fmla="*/ 497889 w 615592"/>
                    <a:gd name="connsiteY101" fmla="*/ 114729 h 493959"/>
                    <a:gd name="connsiteX102" fmla="*/ 496732 w 615592"/>
                    <a:gd name="connsiteY102" fmla="*/ 109686 h 493959"/>
                    <a:gd name="connsiteX103" fmla="*/ 495320 w 615592"/>
                    <a:gd name="connsiteY103" fmla="*/ 104986 h 493959"/>
                    <a:gd name="connsiteX104" fmla="*/ 482266 w 615592"/>
                    <a:gd name="connsiteY104" fmla="*/ 105800 h 493959"/>
                    <a:gd name="connsiteX105" fmla="*/ 476984 w 615592"/>
                    <a:gd name="connsiteY105" fmla="*/ 105673 h 493959"/>
                    <a:gd name="connsiteX106" fmla="*/ 472923 w 615592"/>
                    <a:gd name="connsiteY106" fmla="*/ 105561 h 493959"/>
                    <a:gd name="connsiteX107" fmla="*/ 469724 w 615592"/>
                    <a:gd name="connsiteY107" fmla="*/ 101276 h 493959"/>
                    <a:gd name="connsiteX108" fmla="*/ 466292 w 615592"/>
                    <a:gd name="connsiteY108" fmla="*/ 98244 h 493959"/>
                    <a:gd name="connsiteX109" fmla="*/ 463507 w 615592"/>
                    <a:gd name="connsiteY109" fmla="*/ 95268 h 493959"/>
                    <a:gd name="connsiteX110" fmla="*/ 459486 w 615592"/>
                    <a:gd name="connsiteY110" fmla="*/ 91574 h 493959"/>
                    <a:gd name="connsiteX111" fmla="*/ 454882 w 615592"/>
                    <a:gd name="connsiteY111" fmla="*/ 89786 h 493959"/>
                    <a:gd name="connsiteX112" fmla="*/ 449536 w 615592"/>
                    <a:gd name="connsiteY112" fmla="*/ 88390 h 493959"/>
                    <a:gd name="connsiteX113" fmla="*/ 443967 w 615592"/>
                    <a:gd name="connsiteY113" fmla="*/ 85964 h 493959"/>
                    <a:gd name="connsiteX114" fmla="*/ 441007 w 615592"/>
                    <a:gd name="connsiteY114" fmla="*/ 82525 h 493959"/>
                    <a:gd name="connsiteX115" fmla="*/ 440520 w 615592"/>
                    <a:gd name="connsiteY115" fmla="*/ 78560 h 493959"/>
                    <a:gd name="connsiteX116" fmla="*/ 437225 w 615592"/>
                    <a:gd name="connsiteY116" fmla="*/ 75408 h 493959"/>
                    <a:gd name="connsiteX117" fmla="*/ 432812 w 615592"/>
                    <a:gd name="connsiteY117" fmla="*/ 74770 h 493959"/>
                    <a:gd name="connsiteX118" fmla="*/ 429206 w 615592"/>
                    <a:gd name="connsiteY118" fmla="*/ 72057 h 493959"/>
                    <a:gd name="connsiteX119" fmla="*/ 425144 w 615592"/>
                    <a:gd name="connsiteY119" fmla="*/ 70724 h 493959"/>
                    <a:gd name="connsiteX120" fmla="*/ 420197 w 615592"/>
                    <a:gd name="connsiteY120" fmla="*/ 70820 h 493959"/>
                    <a:gd name="connsiteX121" fmla="*/ 415785 w 615592"/>
                    <a:gd name="connsiteY121" fmla="*/ 70054 h 493959"/>
                    <a:gd name="connsiteX122" fmla="*/ 411125 w 615592"/>
                    <a:gd name="connsiteY122" fmla="*/ 71746 h 493959"/>
                    <a:gd name="connsiteX123" fmla="*/ 405444 w 615592"/>
                    <a:gd name="connsiteY123" fmla="*/ 70254 h 493959"/>
                    <a:gd name="connsiteX124" fmla="*/ 402612 w 615592"/>
                    <a:gd name="connsiteY124" fmla="*/ 66583 h 493959"/>
                    <a:gd name="connsiteX125" fmla="*/ 397026 w 615592"/>
                    <a:gd name="connsiteY125" fmla="*/ 64979 h 493959"/>
                    <a:gd name="connsiteX126" fmla="*/ 392869 w 615592"/>
                    <a:gd name="connsiteY126" fmla="*/ 64253 h 493959"/>
                    <a:gd name="connsiteX127" fmla="*/ 388672 w 615592"/>
                    <a:gd name="connsiteY127" fmla="*/ 62482 h 493959"/>
                    <a:gd name="connsiteX128" fmla="*/ 383677 w 615592"/>
                    <a:gd name="connsiteY128" fmla="*/ 62378 h 493959"/>
                    <a:gd name="connsiteX129" fmla="*/ 379544 w 615592"/>
                    <a:gd name="connsiteY129" fmla="*/ 60519 h 493959"/>
                    <a:gd name="connsiteX130" fmla="*/ 378459 w 615592"/>
                    <a:gd name="connsiteY130" fmla="*/ 56562 h 493959"/>
                    <a:gd name="connsiteX131" fmla="*/ 375411 w 615592"/>
                    <a:gd name="connsiteY131" fmla="*/ 53139 h 493959"/>
                    <a:gd name="connsiteX132" fmla="*/ 371286 w 615592"/>
                    <a:gd name="connsiteY132" fmla="*/ 50561 h 493959"/>
                    <a:gd name="connsiteX133" fmla="*/ 367991 w 615592"/>
                    <a:gd name="connsiteY133" fmla="*/ 52915 h 493959"/>
                    <a:gd name="connsiteX134" fmla="*/ 362629 w 615592"/>
                    <a:gd name="connsiteY134" fmla="*/ 51974 h 493959"/>
                    <a:gd name="connsiteX135" fmla="*/ 358296 w 615592"/>
                    <a:gd name="connsiteY135" fmla="*/ 50737 h 493959"/>
                    <a:gd name="connsiteX136" fmla="*/ 354146 w 615592"/>
                    <a:gd name="connsiteY136" fmla="*/ 50761 h 493959"/>
                    <a:gd name="connsiteX137" fmla="*/ 348657 w 615592"/>
                    <a:gd name="connsiteY137" fmla="*/ 53059 h 493959"/>
                    <a:gd name="connsiteX138" fmla="*/ 349591 w 615592"/>
                    <a:gd name="connsiteY138" fmla="*/ 57088 h 493959"/>
                    <a:gd name="connsiteX139" fmla="*/ 344923 w 615592"/>
                    <a:gd name="connsiteY139" fmla="*/ 56514 h 493959"/>
                    <a:gd name="connsiteX140" fmla="*/ 340798 w 615592"/>
                    <a:gd name="connsiteY140" fmla="*/ 57072 h 493959"/>
                    <a:gd name="connsiteX141" fmla="*/ 335603 w 615592"/>
                    <a:gd name="connsiteY141" fmla="*/ 56258 h 493959"/>
                    <a:gd name="connsiteX142" fmla="*/ 331334 w 615592"/>
                    <a:gd name="connsiteY142" fmla="*/ 55947 h 493959"/>
                    <a:gd name="connsiteX143" fmla="*/ 326771 w 615592"/>
                    <a:gd name="connsiteY143" fmla="*/ 56593 h 493959"/>
                    <a:gd name="connsiteX144" fmla="*/ 321496 w 615592"/>
                    <a:gd name="connsiteY144" fmla="*/ 59123 h 493959"/>
                    <a:gd name="connsiteX145" fmla="*/ 317531 w 615592"/>
                    <a:gd name="connsiteY145" fmla="*/ 61142 h 493959"/>
                    <a:gd name="connsiteX146" fmla="*/ 314826 w 615592"/>
                    <a:gd name="connsiteY146" fmla="*/ 64349 h 493959"/>
                    <a:gd name="connsiteX147" fmla="*/ 310940 w 615592"/>
                    <a:gd name="connsiteY147" fmla="*/ 67365 h 493959"/>
                    <a:gd name="connsiteX148" fmla="*/ 309512 w 615592"/>
                    <a:gd name="connsiteY148" fmla="*/ 72440 h 493959"/>
                    <a:gd name="connsiteX149" fmla="*/ 309807 w 615592"/>
                    <a:gd name="connsiteY149" fmla="*/ 76493 h 493959"/>
                    <a:gd name="connsiteX150" fmla="*/ 304820 w 615592"/>
                    <a:gd name="connsiteY150" fmla="*/ 77802 h 493959"/>
                    <a:gd name="connsiteX151" fmla="*/ 300312 w 615592"/>
                    <a:gd name="connsiteY151" fmla="*/ 81073 h 493959"/>
                    <a:gd name="connsiteX152" fmla="*/ 296298 w 615592"/>
                    <a:gd name="connsiteY152" fmla="*/ 82438 h 493959"/>
                    <a:gd name="connsiteX153" fmla="*/ 290697 w 615592"/>
                    <a:gd name="connsiteY153" fmla="*/ 81895 h 493959"/>
                    <a:gd name="connsiteX154" fmla="*/ 289844 w 615592"/>
                    <a:gd name="connsiteY154" fmla="*/ 85893 h 493959"/>
                    <a:gd name="connsiteX155" fmla="*/ 292556 w 615592"/>
                    <a:gd name="connsiteY155" fmla="*/ 92491 h 493959"/>
                    <a:gd name="connsiteX156" fmla="*/ 293650 w 615592"/>
                    <a:gd name="connsiteY156" fmla="*/ 99768 h 493959"/>
                    <a:gd name="connsiteX157" fmla="*/ 280644 w 615592"/>
                    <a:gd name="connsiteY157" fmla="*/ 100478 h 493959"/>
                    <a:gd name="connsiteX158" fmla="*/ 275497 w 615592"/>
                    <a:gd name="connsiteY158" fmla="*/ 99138 h 493959"/>
                    <a:gd name="connsiteX159" fmla="*/ 281298 w 615592"/>
                    <a:gd name="connsiteY159" fmla="*/ 98723 h 493959"/>
                    <a:gd name="connsiteX160" fmla="*/ 292628 w 615592"/>
                    <a:gd name="connsiteY160" fmla="*/ 95763 h 493959"/>
                    <a:gd name="connsiteX161" fmla="*/ 267223 w 615592"/>
                    <a:gd name="connsiteY161" fmla="*/ 99632 h 493959"/>
                    <a:gd name="connsiteX162" fmla="*/ 248368 w 615592"/>
                    <a:gd name="connsiteY162" fmla="*/ 104348 h 493959"/>
                    <a:gd name="connsiteX163" fmla="*/ 236743 w 615592"/>
                    <a:gd name="connsiteY163" fmla="*/ 107428 h 493959"/>
                    <a:gd name="connsiteX164" fmla="*/ 229011 w 615592"/>
                    <a:gd name="connsiteY164" fmla="*/ 106638 h 493959"/>
                    <a:gd name="connsiteX165" fmla="*/ 206845 w 615592"/>
                    <a:gd name="connsiteY165" fmla="*/ 100271 h 493959"/>
                    <a:gd name="connsiteX166" fmla="*/ 195204 w 615592"/>
                    <a:gd name="connsiteY166" fmla="*/ 93680 h 493959"/>
                    <a:gd name="connsiteX167" fmla="*/ 185781 w 615592"/>
                    <a:gd name="connsiteY167" fmla="*/ 86467 h 493959"/>
                    <a:gd name="connsiteX168" fmla="*/ 182294 w 615592"/>
                    <a:gd name="connsiteY168" fmla="*/ 80443 h 493959"/>
                    <a:gd name="connsiteX169" fmla="*/ 174386 w 615592"/>
                    <a:gd name="connsiteY169" fmla="*/ 77403 h 493959"/>
                    <a:gd name="connsiteX170" fmla="*/ 160902 w 615592"/>
                    <a:gd name="connsiteY170" fmla="*/ 77052 h 493959"/>
                    <a:gd name="connsiteX171" fmla="*/ 152508 w 615592"/>
                    <a:gd name="connsiteY171" fmla="*/ 73693 h 493959"/>
                    <a:gd name="connsiteX172" fmla="*/ 145446 w 615592"/>
                    <a:gd name="connsiteY172" fmla="*/ 66775 h 493959"/>
                    <a:gd name="connsiteX173" fmla="*/ 143205 w 615592"/>
                    <a:gd name="connsiteY173" fmla="*/ 60719 h 493959"/>
                    <a:gd name="connsiteX174" fmla="*/ 141513 w 615592"/>
                    <a:gd name="connsiteY174" fmla="*/ 54838 h 493959"/>
                    <a:gd name="connsiteX175" fmla="*/ 138744 w 615592"/>
                    <a:gd name="connsiteY175" fmla="*/ 46372 h 493959"/>
                    <a:gd name="connsiteX176" fmla="*/ 132807 w 615592"/>
                    <a:gd name="connsiteY176" fmla="*/ 46508 h 493959"/>
                    <a:gd name="connsiteX177" fmla="*/ 127757 w 615592"/>
                    <a:gd name="connsiteY177" fmla="*/ 42000 h 493959"/>
                    <a:gd name="connsiteX178" fmla="*/ 124908 w 615592"/>
                    <a:gd name="connsiteY178" fmla="*/ 39143 h 493959"/>
                    <a:gd name="connsiteX179" fmla="*/ 121070 w 615592"/>
                    <a:gd name="connsiteY179" fmla="*/ 38002 h 493959"/>
                    <a:gd name="connsiteX180" fmla="*/ 118030 w 615592"/>
                    <a:gd name="connsiteY180" fmla="*/ 34906 h 493959"/>
                    <a:gd name="connsiteX181" fmla="*/ 112948 w 615592"/>
                    <a:gd name="connsiteY181" fmla="*/ 32369 h 493959"/>
                    <a:gd name="connsiteX182" fmla="*/ 113466 w 615592"/>
                    <a:gd name="connsiteY182" fmla="*/ 27973 h 493959"/>
                    <a:gd name="connsiteX183" fmla="*/ 118429 w 615592"/>
                    <a:gd name="connsiteY183" fmla="*/ 27286 h 493959"/>
                    <a:gd name="connsiteX184" fmla="*/ 118621 w 615592"/>
                    <a:gd name="connsiteY184" fmla="*/ 23145 h 493959"/>
                    <a:gd name="connsiteX185" fmla="*/ 115150 w 615592"/>
                    <a:gd name="connsiteY185" fmla="*/ 20305 h 493959"/>
                    <a:gd name="connsiteX186" fmla="*/ 112676 w 615592"/>
                    <a:gd name="connsiteY186" fmla="*/ 17033 h 493959"/>
                    <a:gd name="connsiteX187" fmla="*/ 117121 w 615592"/>
                    <a:gd name="connsiteY187" fmla="*/ 14137 h 493959"/>
                    <a:gd name="connsiteX188" fmla="*/ 107338 w 615592"/>
                    <a:gd name="connsiteY188" fmla="*/ 3022 h 493959"/>
                    <a:gd name="connsiteX189" fmla="*/ 102623 w 615592"/>
                    <a:gd name="connsiteY189" fmla="*/ 3820 h 493959"/>
                    <a:gd name="connsiteX190" fmla="*/ 98896 w 615592"/>
                    <a:gd name="connsiteY190" fmla="*/ 6605 h 493959"/>
                    <a:gd name="connsiteX191" fmla="*/ 94564 w 615592"/>
                    <a:gd name="connsiteY191" fmla="*/ 9501 h 493959"/>
                    <a:gd name="connsiteX192" fmla="*/ 90598 w 615592"/>
                    <a:gd name="connsiteY192" fmla="*/ 10969 h 493959"/>
                    <a:gd name="connsiteX193" fmla="*/ 86912 w 615592"/>
                    <a:gd name="connsiteY193" fmla="*/ 15517 h 493959"/>
                    <a:gd name="connsiteX194" fmla="*/ 83138 w 615592"/>
                    <a:gd name="connsiteY194" fmla="*/ 17967 h 493959"/>
                    <a:gd name="connsiteX195" fmla="*/ 80585 w 615592"/>
                    <a:gd name="connsiteY195" fmla="*/ 21525 h 493959"/>
                    <a:gd name="connsiteX196" fmla="*/ 75741 w 615592"/>
                    <a:gd name="connsiteY196" fmla="*/ 24286 h 493959"/>
                    <a:gd name="connsiteX197" fmla="*/ 72175 w 615592"/>
                    <a:gd name="connsiteY197" fmla="*/ 29353 h 493959"/>
                    <a:gd name="connsiteX198" fmla="*/ 68177 w 615592"/>
                    <a:gd name="connsiteY198" fmla="*/ 29576 h 493959"/>
                    <a:gd name="connsiteX199" fmla="*/ 63406 w 615592"/>
                    <a:gd name="connsiteY199" fmla="*/ 29536 h 493959"/>
                    <a:gd name="connsiteX200" fmla="*/ 59911 w 615592"/>
                    <a:gd name="connsiteY200" fmla="*/ 31475 h 493959"/>
                    <a:gd name="connsiteX201" fmla="*/ 55075 w 615592"/>
                    <a:gd name="connsiteY201" fmla="*/ 30255 h 493959"/>
                    <a:gd name="connsiteX202" fmla="*/ 51198 w 615592"/>
                    <a:gd name="connsiteY202" fmla="*/ 29193 h 493959"/>
                    <a:gd name="connsiteX203" fmla="*/ 45764 w 615592"/>
                    <a:gd name="connsiteY203" fmla="*/ 27813 h 493959"/>
                    <a:gd name="connsiteX204" fmla="*/ 39812 w 615592"/>
                    <a:gd name="connsiteY204" fmla="*/ 26512 h 493959"/>
                    <a:gd name="connsiteX205" fmla="*/ 36133 w 615592"/>
                    <a:gd name="connsiteY205" fmla="*/ 21741 h 493959"/>
                    <a:gd name="connsiteX206" fmla="*/ 31920 w 615592"/>
                    <a:gd name="connsiteY206" fmla="*/ 19212 h 493959"/>
                    <a:gd name="connsiteX207" fmla="*/ 28721 w 615592"/>
                    <a:gd name="connsiteY207" fmla="*/ 16570 h 493959"/>
                    <a:gd name="connsiteX208" fmla="*/ 25234 w 615592"/>
                    <a:gd name="connsiteY208" fmla="*/ 12613 h 493959"/>
                    <a:gd name="connsiteX209" fmla="*/ 21532 w 615592"/>
                    <a:gd name="connsiteY209" fmla="*/ 8520 h 493959"/>
                    <a:gd name="connsiteX210" fmla="*/ 18635 w 615592"/>
                    <a:gd name="connsiteY210" fmla="*/ 5735 h 493959"/>
                    <a:gd name="connsiteX211" fmla="*/ 15324 w 615592"/>
                    <a:gd name="connsiteY211" fmla="*/ 2535 h 493959"/>
                    <a:gd name="connsiteX212" fmla="*/ 11901 w 615592"/>
                    <a:gd name="connsiteY212" fmla="*/ -2 h 493959"/>
                    <a:gd name="connsiteX213" fmla="*/ 8358 w 615592"/>
                    <a:gd name="connsiteY213" fmla="*/ 3293 h 493959"/>
                    <a:gd name="connsiteX214" fmla="*/ 7680 w 615592"/>
                    <a:gd name="connsiteY214" fmla="*/ 7610 h 493959"/>
                    <a:gd name="connsiteX215" fmla="*/ 8646 w 615592"/>
                    <a:gd name="connsiteY215" fmla="*/ 12413 h 493959"/>
                    <a:gd name="connsiteX216" fmla="*/ 4233 w 615592"/>
                    <a:gd name="connsiteY216" fmla="*/ 12860 h 493959"/>
                    <a:gd name="connsiteX217" fmla="*/ 228 w 615592"/>
                    <a:gd name="connsiteY217" fmla="*/ 12741 h 493959"/>
                    <a:gd name="connsiteX218" fmla="*/ 124 w 615592"/>
                    <a:gd name="connsiteY218" fmla="*/ 17624 h 493959"/>
                    <a:gd name="connsiteX219" fmla="*/ 3619 w 615592"/>
                    <a:gd name="connsiteY219" fmla="*/ 20903 h 493959"/>
                    <a:gd name="connsiteX220" fmla="*/ 4433 w 615592"/>
                    <a:gd name="connsiteY220" fmla="*/ 24877 h 493959"/>
                    <a:gd name="connsiteX221" fmla="*/ 5797 w 615592"/>
                    <a:gd name="connsiteY221" fmla="*/ 29042 h 493959"/>
                    <a:gd name="connsiteX222" fmla="*/ 9052 w 615592"/>
                    <a:gd name="connsiteY222" fmla="*/ 32600 h 493959"/>
                    <a:gd name="connsiteX223" fmla="*/ 8909 w 615592"/>
                    <a:gd name="connsiteY223" fmla="*/ 37077 h 493959"/>
                    <a:gd name="connsiteX224" fmla="*/ 10393 w 615592"/>
                    <a:gd name="connsiteY224" fmla="*/ 40867 h 493959"/>
                    <a:gd name="connsiteX225" fmla="*/ 11119 w 615592"/>
                    <a:gd name="connsiteY225" fmla="*/ 45136 h 493959"/>
                    <a:gd name="connsiteX226" fmla="*/ 15196 w 615592"/>
                    <a:gd name="connsiteY226" fmla="*/ 46771 h 493959"/>
                    <a:gd name="connsiteX227" fmla="*/ 14598 w 615592"/>
                    <a:gd name="connsiteY227" fmla="*/ 51543 h 493959"/>
                    <a:gd name="connsiteX228" fmla="*/ 14175 w 615592"/>
                    <a:gd name="connsiteY228" fmla="*/ 55556 h 493959"/>
                    <a:gd name="connsiteX229" fmla="*/ 12388 w 615592"/>
                    <a:gd name="connsiteY229" fmla="*/ 59131 h 493959"/>
                    <a:gd name="connsiteX230" fmla="*/ 11662 w 615592"/>
                    <a:gd name="connsiteY230" fmla="*/ 63416 h 493959"/>
                    <a:gd name="connsiteX231" fmla="*/ 15826 w 615592"/>
                    <a:gd name="connsiteY231" fmla="*/ 64277 h 493959"/>
                    <a:gd name="connsiteX232" fmla="*/ 19361 w 615592"/>
                    <a:gd name="connsiteY232" fmla="*/ 67581 h 493959"/>
                    <a:gd name="connsiteX233" fmla="*/ 23415 w 615592"/>
                    <a:gd name="connsiteY233" fmla="*/ 68626 h 493959"/>
                    <a:gd name="connsiteX234" fmla="*/ 24253 w 615592"/>
                    <a:gd name="connsiteY234" fmla="*/ 72990 h 493959"/>
                    <a:gd name="connsiteX235" fmla="*/ 24412 w 615592"/>
                    <a:gd name="connsiteY235" fmla="*/ 78432 h 493959"/>
                    <a:gd name="connsiteX236" fmla="*/ 28537 w 615592"/>
                    <a:gd name="connsiteY236" fmla="*/ 80571 h 493959"/>
                    <a:gd name="connsiteX237" fmla="*/ 31713 w 615592"/>
                    <a:gd name="connsiteY237" fmla="*/ 83826 h 493959"/>
                    <a:gd name="connsiteX238" fmla="*/ 31577 w 615592"/>
                    <a:gd name="connsiteY238" fmla="*/ 87808 h 493959"/>
                    <a:gd name="connsiteX239" fmla="*/ 34147 w 615592"/>
                    <a:gd name="connsiteY239" fmla="*/ 91574 h 493959"/>
                    <a:gd name="connsiteX240" fmla="*/ 36524 w 615592"/>
                    <a:gd name="connsiteY240" fmla="*/ 95938 h 493959"/>
                    <a:gd name="connsiteX241" fmla="*/ 35407 w 615592"/>
                    <a:gd name="connsiteY241" fmla="*/ 100558 h 493959"/>
                    <a:gd name="connsiteX242" fmla="*/ 39923 w 615592"/>
                    <a:gd name="connsiteY242" fmla="*/ 101452 h 493959"/>
                    <a:gd name="connsiteX243" fmla="*/ 42612 w 615592"/>
                    <a:gd name="connsiteY243" fmla="*/ 105529 h 493959"/>
                    <a:gd name="connsiteX244" fmla="*/ 42852 w 615592"/>
                    <a:gd name="connsiteY244" fmla="*/ 109670 h 493959"/>
                    <a:gd name="connsiteX245" fmla="*/ 45110 w 615592"/>
                    <a:gd name="connsiteY245" fmla="*/ 113045 h 493959"/>
                    <a:gd name="connsiteX246" fmla="*/ 49658 w 615592"/>
                    <a:gd name="connsiteY246" fmla="*/ 113452 h 493959"/>
                    <a:gd name="connsiteX247" fmla="*/ 51253 w 615592"/>
                    <a:gd name="connsiteY247" fmla="*/ 117466 h 493959"/>
                    <a:gd name="connsiteX248" fmla="*/ 52554 w 615592"/>
                    <a:gd name="connsiteY248" fmla="*/ 121655 h 493959"/>
                    <a:gd name="connsiteX249" fmla="*/ 53831 w 615592"/>
                    <a:gd name="connsiteY249" fmla="*/ 126346 h 493959"/>
                    <a:gd name="connsiteX250" fmla="*/ 58435 w 615592"/>
                    <a:gd name="connsiteY250" fmla="*/ 126538 h 493959"/>
                    <a:gd name="connsiteX251" fmla="*/ 63453 w 615592"/>
                    <a:gd name="connsiteY251" fmla="*/ 129075 h 493959"/>
                    <a:gd name="connsiteX252" fmla="*/ 66980 w 615592"/>
                    <a:gd name="connsiteY252" fmla="*/ 133352 h 493959"/>
                    <a:gd name="connsiteX253" fmla="*/ 72255 w 615592"/>
                    <a:gd name="connsiteY253" fmla="*/ 132546 h 493959"/>
                    <a:gd name="connsiteX254" fmla="*/ 77274 w 615592"/>
                    <a:gd name="connsiteY254" fmla="*/ 131868 h 493959"/>
                    <a:gd name="connsiteX255" fmla="*/ 81446 w 615592"/>
                    <a:gd name="connsiteY255" fmla="*/ 132690 h 493959"/>
                    <a:gd name="connsiteX256" fmla="*/ 78965 w 615592"/>
                    <a:gd name="connsiteY256" fmla="*/ 137038 h 493959"/>
                    <a:gd name="connsiteX257" fmla="*/ 74616 w 615592"/>
                    <a:gd name="connsiteY257" fmla="*/ 137533 h 493959"/>
                    <a:gd name="connsiteX258" fmla="*/ 75111 w 615592"/>
                    <a:gd name="connsiteY258" fmla="*/ 142225 h 493959"/>
                    <a:gd name="connsiteX259" fmla="*/ 77034 w 615592"/>
                    <a:gd name="connsiteY259" fmla="*/ 146533 h 493959"/>
                    <a:gd name="connsiteX260" fmla="*/ 81151 w 615592"/>
                    <a:gd name="connsiteY260" fmla="*/ 150579 h 493959"/>
                    <a:gd name="connsiteX261" fmla="*/ 81813 w 615592"/>
                    <a:gd name="connsiteY261" fmla="*/ 154608 h 493959"/>
                    <a:gd name="connsiteX262" fmla="*/ 79771 w 615592"/>
                    <a:gd name="connsiteY262" fmla="*/ 158829 h 493959"/>
                    <a:gd name="connsiteX263" fmla="*/ 75558 w 615592"/>
                    <a:gd name="connsiteY263" fmla="*/ 156922 h 493959"/>
                    <a:gd name="connsiteX264" fmla="*/ 75598 w 615592"/>
                    <a:gd name="connsiteY264" fmla="*/ 161446 h 493959"/>
                    <a:gd name="connsiteX265" fmla="*/ 73212 w 615592"/>
                    <a:gd name="connsiteY265" fmla="*/ 164901 h 493959"/>
                    <a:gd name="connsiteX266" fmla="*/ 69797 w 615592"/>
                    <a:gd name="connsiteY266" fmla="*/ 169409 h 493959"/>
                    <a:gd name="connsiteX267" fmla="*/ 72917 w 615592"/>
                    <a:gd name="connsiteY267" fmla="*/ 174029 h 493959"/>
                    <a:gd name="connsiteX268" fmla="*/ 68951 w 615592"/>
                    <a:gd name="connsiteY268" fmla="*/ 175226 h 493959"/>
                    <a:gd name="connsiteX269" fmla="*/ 65735 w 615592"/>
                    <a:gd name="connsiteY269" fmla="*/ 177644 h 493959"/>
                    <a:gd name="connsiteX270" fmla="*/ 67235 w 615592"/>
                    <a:gd name="connsiteY270" fmla="*/ 182431 h 493959"/>
                    <a:gd name="connsiteX271" fmla="*/ 70052 w 615592"/>
                    <a:gd name="connsiteY271" fmla="*/ 185360 h 493959"/>
                    <a:gd name="connsiteX272" fmla="*/ 68496 w 615592"/>
                    <a:gd name="connsiteY272" fmla="*/ 190227 h 493959"/>
                    <a:gd name="connsiteX273" fmla="*/ 66350 w 615592"/>
                    <a:gd name="connsiteY273" fmla="*/ 194456 h 493959"/>
                    <a:gd name="connsiteX274" fmla="*/ 70794 w 615592"/>
                    <a:gd name="connsiteY274" fmla="*/ 197312 h 493959"/>
                    <a:gd name="connsiteX275" fmla="*/ 74217 w 615592"/>
                    <a:gd name="connsiteY275" fmla="*/ 201637 h 493959"/>
                    <a:gd name="connsiteX276" fmla="*/ 76755 w 615592"/>
                    <a:gd name="connsiteY276" fmla="*/ 205060 h 493959"/>
                    <a:gd name="connsiteX277" fmla="*/ 82196 w 615592"/>
                    <a:gd name="connsiteY277" fmla="*/ 205850 h 493959"/>
                    <a:gd name="connsiteX278" fmla="*/ 81630 w 615592"/>
                    <a:gd name="connsiteY278" fmla="*/ 210717 h 493959"/>
                    <a:gd name="connsiteX279" fmla="*/ 85675 w 615592"/>
                    <a:gd name="connsiteY279" fmla="*/ 210222 h 493959"/>
                    <a:gd name="connsiteX280" fmla="*/ 88269 w 615592"/>
                    <a:gd name="connsiteY280" fmla="*/ 214244 h 493959"/>
                    <a:gd name="connsiteX281" fmla="*/ 92058 w 615592"/>
                    <a:gd name="connsiteY281" fmla="*/ 218409 h 493959"/>
                    <a:gd name="connsiteX282" fmla="*/ 91771 w 615592"/>
                    <a:gd name="connsiteY282" fmla="*/ 222486 h 493959"/>
                    <a:gd name="connsiteX283" fmla="*/ 91332 w 615592"/>
                    <a:gd name="connsiteY283" fmla="*/ 226675 h 493959"/>
                    <a:gd name="connsiteX284" fmla="*/ 95027 w 615592"/>
                    <a:gd name="connsiteY284" fmla="*/ 228279 h 493959"/>
                    <a:gd name="connsiteX285" fmla="*/ 99224 w 615592"/>
                    <a:gd name="connsiteY285" fmla="*/ 228997 h 493959"/>
                    <a:gd name="connsiteX286" fmla="*/ 103221 w 615592"/>
                    <a:gd name="connsiteY286" fmla="*/ 230697 h 493959"/>
                    <a:gd name="connsiteX287" fmla="*/ 107586 w 615592"/>
                    <a:gd name="connsiteY287" fmla="*/ 233744 h 493959"/>
                    <a:gd name="connsiteX288" fmla="*/ 111615 w 615592"/>
                    <a:gd name="connsiteY288" fmla="*/ 236338 h 493959"/>
                    <a:gd name="connsiteX289" fmla="*/ 115062 w 615592"/>
                    <a:gd name="connsiteY289" fmla="*/ 239641 h 493959"/>
                    <a:gd name="connsiteX290" fmla="*/ 122164 w 615592"/>
                    <a:gd name="connsiteY290" fmla="*/ 244420 h 493959"/>
                    <a:gd name="connsiteX291" fmla="*/ 126328 w 615592"/>
                    <a:gd name="connsiteY291" fmla="*/ 245226 h 493959"/>
                    <a:gd name="connsiteX292" fmla="*/ 130422 w 615592"/>
                    <a:gd name="connsiteY292" fmla="*/ 245338 h 493959"/>
                    <a:gd name="connsiteX293" fmla="*/ 132169 w 615592"/>
                    <a:gd name="connsiteY293" fmla="*/ 249080 h 493959"/>
                    <a:gd name="connsiteX294" fmla="*/ 135760 w 615592"/>
                    <a:gd name="connsiteY294" fmla="*/ 253030 h 493959"/>
                    <a:gd name="connsiteX295" fmla="*/ 136845 w 615592"/>
                    <a:gd name="connsiteY295" fmla="*/ 256995 h 493959"/>
                    <a:gd name="connsiteX296" fmla="*/ 140962 w 615592"/>
                    <a:gd name="connsiteY296" fmla="*/ 259860 h 493959"/>
                    <a:gd name="connsiteX297" fmla="*/ 143643 w 615592"/>
                    <a:gd name="connsiteY297" fmla="*/ 263826 h 493959"/>
                    <a:gd name="connsiteX298" fmla="*/ 146683 w 615592"/>
                    <a:gd name="connsiteY298" fmla="*/ 266929 h 493959"/>
                    <a:gd name="connsiteX299" fmla="*/ 146643 w 615592"/>
                    <a:gd name="connsiteY299" fmla="*/ 271087 h 493959"/>
                    <a:gd name="connsiteX300" fmla="*/ 144050 w 615592"/>
                    <a:gd name="connsiteY300" fmla="*/ 281188 h 493959"/>
                    <a:gd name="connsiteX301" fmla="*/ 145590 w 615592"/>
                    <a:gd name="connsiteY301" fmla="*/ 291688 h 493959"/>
                    <a:gd name="connsiteX302" fmla="*/ 151359 w 615592"/>
                    <a:gd name="connsiteY302" fmla="*/ 294537 h 493959"/>
                    <a:gd name="connsiteX303" fmla="*/ 156082 w 615592"/>
                    <a:gd name="connsiteY303" fmla="*/ 294521 h 493959"/>
                    <a:gd name="connsiteX304" fmla="*/ 156641 w 615592"/>
                    <a:gd name="connsiteY304" fmla="*/ 299189 h 493959"/>
                    <a:gd name="connsiteX305" fmla="*/ 158412 w 615592"/>
                    <a:gd name="connsiteY305" fmla="*/ 311995 h 493959"/>
                    <a:gd name="connsiteX306" fmla="*/ 162634 w 615592"/>
                    <a:gd name="connsiteY306" fmla="*/ 313679 h 493959"/>
                    <a:gd name="connsiteX307" fmla="*/ 164756 w 615592"/>
                    <a:gd name="connsiteY307" fmla="*/ 317405 h 493959"/>
                    <a:gd name="connsiteX308" fmla="*/ 169631 w 615592"/>
                    <a:gd name="connsiteY308" fmla="*/ 320206 h 493959"/>
                    <a:gd name="connsiteX309" fmla="*/ 170772 w 615592"/>
                    <a:gd name="connsiteY309" fmla="*/ 324299 h 493959"/>
                    <a:gd name="connsiteX310" fmla="*/ 173269 w 615592"/>
                    <a:gd name="connsiteY310" fmla="*/ 328153 h 493959"/>
                    <a:gd name="connsiteX311" fmla="*/ 178360 w 615592"/>
                    <a:gd name="connsiteY311" fmla="*/ 330411 h 493959"/>
                    <a:gd name="connsiteX312" fmla="*/ 186610 w 615592"/>
                    <a:gd name="connsiteY312" fmla="*/ 327020 h 493959"/>
                    <a:gd name="connsiteX313" fmla="*/ 186690 w 615592"/>
                    <a:gd name="connsiteY313" fmla="*/ 322049 h 493959"/>
                    <a:gd name="connsiteX314" fmla="*/ 182677 w 615592"/>
                    <a:gd name="connsiteY314" fmla="*/ 316830 h 493959"/>
                    <a:gd name="connsiteX315" fmla="*/ 185828 w 615592"/>
                    <a:gd name="connsiteY315" fmla="*/ 314165 h 493959"/>
                    <a:gd name="connsiteX316" fmla="*/ 190033 w 615592"/>
                    <a:gd name="connsiteY316" fmla="*/ 313639 h 493959"/>
                    <a:gd name="connsiteX317" fmla="*/ 194103 w 615592"/>
                    <a:gd name="connsiteY317" fmla="*/ 313966 h 493959"/>
                    <a:gd name="connsiteX318" fmla="*/ 194821 w 615592"/>
                    <a:gd name="connsiteY318" fmla="*/ 318857 h 493959"/>
                    <a:gd name="connsiteX319" fmla="*/ 195308 w 615592"/>
                    <a:gd name="connsiteY319" fmla="*/ 323469 h 493959"/>
                    <a:gd name="connsiteX320" fmla="*/ 202656 w 615592"/>
                    <a:gd name="connsiteY320" fmla="*/ 323389 h 493959"/>
                    <a:gd name="connsiteX321" fmla="*/ 205026 w 615592"/>
                    <a:gd name="connsiteY321" fmla="*/ 327826 h 493959"/>
                    <a:gd name="connsiteX322" fmla="*/ 214577 w 615592"/>
                    <a:gd name="connsiteY322" fmla="*/ 321339 h 493959"/>
                    <a:gd name="connsiteX323" fmla="*/ 220529 w 615592"/>
                    <a:gd name="connsiteY323" fmla="*/ 322966 h 493959"/>
                    <a:gd name="connsiteX324" fmla="*/ 222006 w 615592"/>
                    <a:gd name="connsiteY324" fmla="*/ 327467 h 493959"/>
                    <a:gd name="connsiteX325" fmla="*/ 225548 w 615592"/>
                    <a:gd name="connsiteY325" fmla="*/ 332980 h 493959"/>
                    <a:gd name="connsiteX326" fmla="*/ 233376 w 615592"/>
                    <a:gd name="connsiteY326" fmla="*/ 341238 h 493959"/>
                    <a:gd name="connsiteX327" fmla="*/ 239256 w 615592"/>
                    <a:gd name="connsiteY327" fmla="*/ 347646 h 493959"/>
                    <a:gd name="connsiteX328" fmla="*/ 240062 w 615592"/>
                    <a:gd name="connsiteY328" fmla="*/ 356630 h 493959"/>
                    <a:gd name="connsiteX329" fmla="*/ 244809 w 615592"/>
                    <a:gd name="connsiteY329" fmla="*/ 356470 h 493959"/>
                    <a:gd name="connsiteX330" fmla="*/ 248448 w 615592"/>
                    <a:gd name="connsiteY330" fmla="*/ 360468 h 493959"/>
                    <a:gd name="connsiteX331" fmla="*/ 245512 w 615592"/>
                    <a:gd name="connsiteY331" fmla="*/ 364250 h 493959"/>
                    <a:gd name="connsiteX332" fmla="*/ 248113 w 615592"/>
                    <a:gd name="connsiteY332" fmla="*/ 367593 h 493959"/>
                    <a:gd name="connsiteX333" fmla="*/ 254065 w 615592"/>
                    <a:gd name="connsiteY333" fmla="*/ 372022 h 493959"/>
                    <a:gd name="connsiteX334" fmla="*/ 256946 w 615592"/>
                    <a:gd name="connsiteY334" fmla="*/ 381102 h 493959"/>
                    <a:gd name="connsiteX335" fmla="*/ 262172 w 615592"/>
                    <a:gd name="connsiteY335" fmla="*/ 387485 h 493959"/>
                    <a:gd name="connsiteX336" fmla="*/ 263983 w 615592"/>
                    <a:gd name="connsiteY336" fmla="*/ 392711 h 493959"/>
                    <a:gd name="connsiteX337" fmla="*/ 267406 w 615592"/>
                    <a:gd name="connsiteY337" fmla="*/ 397953 h 493959"/>
                    <a:gd name="connsiteX338" fmla="*/ 276016 w 615592"/>
                    <a:gd name="connsiteY338" fmla="*/ 401113 h 493959"/>
                    <a:gd name="connsiteX339" fmla="*/ 285607 w 615592"/>
                    <a:gd name="connsiteY339" fmla="*/ 400547 h 493959"/>
                    <a:gd name="connsiteX340" fmla="*/ 290849 w 615592"/>
                    <a:gd name="connsiteY340" fmla="*/ 405230 h 493959"/>
                    <a:gd name="connsiteX341" fmla="*/ 299602 w 615592"/>
                    <a:gd name="connsiteY341" fmla="*/ 408159 h 493959"/>
                    <a:gd name="connsiteX342" fmla="*/ 305817 w 615592"/>
                    <a:gd name="connsiteY342" fmla="*/ 414622 h 493959"/>
                    <a:gd name="connsiteX343" fmla="*/ 311443 w 615592"/>
                    <a:gd name="connsiteY343" fmla="*/ 422066 h 493959"/>
                    <a:gd name="connsiteX344" fmla="*/ 327577 w 615592"/>
                    <a:gd name="connsiteY344" fmla="*/ 428721 h 493959"/>
                    <a:gd name="connsiteX345" fmla="*/ 332372 w 615592"/>
                    <a:gd name="connsiteY345" fmla="*/ 434202 h 493959"/>
                    <a:gd name="connsiteX346" fmla="*/ 339401 w 615592"/>
                    <a:gd name="connsiteY346" fmla="*/ 438822 h 493959"/>
                    <a:gd name="connsiteX347" fmla="*/ 347827 w 615592"/>
                    <a:gd name="connsiteY347" fmla="*/ 436971 h 493959"/>
                    <a:gd name="connsiteX348" fmla="*/ 355344 w 615592"/>
                    <a:gd name="connsiteY348" fmla="*/ 437913 h 493959"/>
                    <a:gd name="connsiteX349" fmla="*/ 359197 w 615592"/>
                    <a:gd name="connsiteY349" fmla="*/ 441926 h 493959"/>
                    <a:gd name="connsiteX350" fmla="*/ 364192 w 615592"/>
                    <a:gd name="connsiteY350" fmla="*/ 442548 h 493959"/>
                    <a:gd name="connsiteX351" fmla="*/ 371461 w 615592"/>
                    <a:gd name="connsiteY351" fmla="*/ 445724 h 493959"/>
                    <a:gd name="connsiteX352" fmla="*/ 383167 w 615592"/>
                    <a:gd name="connsiteY352" fmla="*/ 436253 h 493959"/>
                    <a:gd name="connsiteX353" fmla="*/ 390675 w 615592"/>
                    <a:gd name="connsiteY353" fmla="*/ 436692 h 493959"/>
                    <a:gd name="connsiteX354" fmla="*/ 392183 w 615592"/>
                    <a:gd name="connsiteY354" fmla="*/ 432112 h 493959"/>
                    <a:gd name="connsiteX355" fmla="*/ 394984 w 615592"/>
                    <a:gd name="connsiteY355" fmla="*/ 429152 h 493959"/>
                    <a:gd name="connsiteX356" fmla="*/ 402899 w 615592"/>
                    <a:gd name="connsiteY356" fmla="*/ 428042 h 493959"/>
                    <a:gd name="connsiteX357" fmla="*/ 407231 w 615592"/>
                    <a:gd name="connsiteY357" fmla="*/ 423885 h 493959"/>
                    <a:gd name="connsiteX358" fmla="*/ 426836 w 615592"/>
                    <a:gd name="connsiteY358" fmla="*/ 424723 h 493959"/>
                    <a:gd name="connsiteX359" fmla="*/ 430067 w 615592"/>
                    <a:gd name="connsiteY359" fmla="*/ 428832 h 493959"/>
                    <a:gd name="connsiteX360" fmla="*/ 434759 w 615592"/>
                    <a:gd name="connsiteY360" fmla="*/ 434753 h 493959"/>
                    <a:gd name="connsiteX361" fmla="*/ 437009 w 615592"/>
                    <a:gd name="connsiteY361" fmla="*/ 439788 h 493959"/>
                    <a:gd name="connsiteX362" fmla="*/ 438390 w 615592"/>
                    <a:gd name="connsiteY362" fmla="*/ 450049 h 493959"/>
                    <a:gd name="connsiteX363" fmla="*/ 442571 w 615592"/>
                    <a:gd name="connsiteY363" fmla="*/ 455211 h 493959"/>
                    <a:gd name="connsiteX364" fmla="*/ 443002 w 615592"/>
                    <a:gd name="connsiteY364" fmla="*/ 459249 h 493959"/>
                    <a:gd name="connsiteX365" fmla="*/ 447773 w 615592"/>
                    <a:gd name="connsiteY365" fmla="*/ 468409 h 493959"/>
                    <a:gd name="connsiteX366" fmla="*/ 459685 w 615592"/>
                    <a:gd name="connsiteY366" fmla="*/ 470467 h 493959"/>
                    <a:gd name="connsiteX367" fmla="*/ 463460 w 615592"/>
                    <a:gd name="connsiteY367" fmla="*/ 472837 h 493959"/>
                    <a:gd name="connsiteX368" fmla="*/ 469787 w 615592"/>
                    <a:gd name="connsiteY368" fmla="*/ 475694 h 493959"/>
                    <a:gd name="connsiteX369" fmla="*/ 476107 w 615592"/>
                    <a:gd name="connsiteY369" fmla="*/ 477002 h 493959"/>
                    <a:gd name="connsiteX370" fmla="*/ 480311 w 615592"/>
                    <a:gd name="connsiteY370" fmla="*/ 475789 h 493959"/>
                    <a:gd name="connsiteX371" fmla="*/ 492033 w 615592"/>
                    <a:gd name="connsiteY371" fmla="*/ 476627 h 493959"/>
                    <a:gd name="connsiteX372" fmla="*/ 499749 w 615592"/>
                    <a:gd name="connsiteY372" fmla="*/ 482045 h 493959"/>
                    <a:gd name="connsiteX373" fmla="*/ 506299 w 615592"/>
                    <a:gd name="connsiteY373" fmla="*/ 481263 h 493959"/>
                    <a:gd name="connsiteX374" fmla="*/ 513121 w 615592"/>
                    <a:gd name="connsiteY374" fmla="*/ 480313 h 493959"/>
                    <a:gd name="connsiteX375" fmla="*/ 519672 w 615592"/>
                    <a:gd name="connsiteY375" fmla="*/ 482555 h 493959"/>
                    <a:gd name="connsiteX376" fmla="*/ 525441 w 615592"/>
                    <a:gd name="connsiteY376" fmla="*/ 484143 h 493959"/>
                    <a:gd name="connsiteX377" fmla="*/ 534250 w 615592"/>
                    <a:gd name="connsiteY377" fmla="*/ 484351 h 493959"/>
                    <a:gd name="connsiteX378" fmla="*/ 542716 w 615592"/>
                    <a:gd name="connsiteY378" fmla="*/ 486298 h 493959"/>
                    <a:gd name="connsiteX379" fmla="*/ 545285 w 615592"/>
                    <a:gd name="connsiteY379" fmla="*/ 481622 h 493959"/>
                    <a:gd name="connsiteX380" fmla="*/ 546985 w 615592"/>
                    <a:gd name="connsiteY380" fmla="*/ 486433 h 493959"/>
                    <a:gd name="connsiteX381" fmla="*/ 558482 w 615592"/>
                    <a:gd name="connsiteY381" fmla="*/ 488763 h 493959"/>
                    <a:gd name="connsiteX382" fmla="*/ 571712 w 615592"/>
                    <a:gd name="connsiteY382" fmla="*/ 493958 h 493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</a:cxnLst>
                  <a:rect l="l" t="t" r="r" b="b"/>
                  <a:pathLst>
                    <a:path w="615592" h="493959">
                      <a:moveTo>
                        <a:pt x="292173" y="93138"/>
                      </a:moveTo>
                      <a:lnTo>
                        <a:pt x="289397" y="87201"/>
                      </a:lnTo>
                      <a:lnTo>
                        <a:pt x="286867" y="81943"/>
                      </a:lnTo>
                      <a:lnTo>
                        <a:pt x="292173" y="93138"/>
                      </a:lnTo>
                      <a:close/>
                      <a:moveTo>
                        <a:pt x="193440" y="321003"/>
                      </a:moveTo>
                      <a:lnTo>
                        <a:pt x="192850" y="315634"/>
                      </a:lnTo>
                      <a:lnTo>
                        <a:pt x="188406" y="314461"/>
                      </a:lnTo>
                      <a:lnTo>
                        <a:pt x="193440" y="321003"/>
                      </a:lnTo>
                      <a:close/>
                      <a:moveTo>
                        <a:pt x="326755" y="435974"/>
                      </a:moveTo>
                      <a:lnTo>
                        <a:pt x="322222" y="433923"/>
                      </a:lnTo>
                      <a:lnTo>
                        <a:pt x="326755" y="435974"/>
                      </a:lnTo>
                      <a:close/>
                      <a:moveTo>
                        <a:pt x="386494" y="444064"/>
                      </a:moveTo>
                      <a:lnTo>
                        <a:pt x="391305" y="442604"/>
                      </a:lnTo>
                      <a:lnTo>
                        <a:pt x="401303" y="437713"/>
                      </a:lnTo>
                      <a:lnTo>
                        <a:pt x="407861" y="435838"/>
                      </a:lnTo>
                      <a:lnTo>
                        <a:pt x="409649" y="432008"/>
                      </a:lnTo>
                      <a:lnTo>
                        <a:pt x="401119" y="432248"/>
                      </a:lnTo>
                      <a:lnTo>
                        <a:pt x="396866" y="431194"/>
                      </a:lnTo>
                      <a:lnTo>
                        <a:pt x="398766" y="436014"/>
                      </a:lnTo>
                      <a:lnTo>
                        <a:pt x="386621" y="440809"/>
                      </a:lnTo>
                      <a:close/>
                      <a:moveTo>
                        <a:pt x="571712" y="493958"/>
                      </a:moveTo>
                      <a:lnTo>
                        <a:pt x="573730" y="489912"/>
                      </a:lnTo>
                      <a:lnTo>
                        <a:pt x="577177" y="485468"/>
                      </a:lnTo>
                      <a:lnTo>
                        <a:pt x="576324" y="474297"/>
                      </a:lnTo>
                      <a:lnTo>
                        <a:pt x="579531" y="471855"/>
                      </a:lnTo>
                      <a:lnTo>
                        <a:pt x="580273" y="467890"/>
                      </a:lnTo>
                      <a:lnTo>
                        <a:pt x="579140" y="463709"/>
                      </a:lnTo>
                      <a:lnTo>
                        <a:pt x="579124" y="456472"/>
                      </a:lnTo>
                      <a:lnTo>
                        <a:pt x="582619" y="452953"/>
                      </a:lnTo>
                      <a:lnTo>
                        <a:pt x="587606" y="453416"/>
                      </a:lnTo>
                      <a:lnTo>
                        <a:pt x="589960" y="449913"/>
                      </a:lnTo>
                      <a:lnTo>
                        <a:pt x="590422" y="445932"/>
                      </a:lnTo>
                      <a:lnTo>
                        <a:pt x="594173" y="443394"/>
                      </a:lnTo>
                      <a:lnTo>
                        <a:pt x="598880" y="443027"/>
                      </a:lnTo>
                      <a:lnTo>
                        <a:pt x="602670" y="441104"/>
                      </a:lnTo>
                      <a:lnTo>
                        <a:pt x="606788" y="440665"/>
                      </a:lnTo>
                      <a:lnTo>
                        <a:pt x="611599" y="441304"/>
                      </a:lnTo>
                      <a:lnTo>
                        <a:pt x="615716" y="440681"/>
                      </a:lnTo>
                      <a:lnTo>
                        <a:pt x="614807" y="435567"/>
                      </a:lnTo>
                      <a:lnTo>
                        <a:pt x="615198" y="425697"/>
                      </a:lnTo>
                      <a:lnTo>
                        <a:pt x="615325" y="421468"/>
                      </a:lnTo>
                      <a:lnTo>
                        <a:pt x="610721" y="420838"/>
                      </a:lnTo>
                      <a:lnTo>
                        <a:pt x="605431" y="422026"/>
                      </a:lnTo>
                      <a:lnTo>
                        <a:pt x="600524" y="420048"/>
                      </a:lnTo>
                      <a:lnTo>
                        <a:pt x="601649" y="413241"/>
                      </a:lnTo>
                      <a:lnTo>
                        <a:pt x="599598" y="403116"/>
                      </a:lnTo>
                      <a:lnTo>
                        <a:pt x="596359" y="394347"/>
                      </a:lnTo>
                      <a:lnTo>
                        <a:pt x="596319" y="387573"/>
                      </a:lnTo>
                      <a:lnTo>
                        <a:pt x="590486" y="386863"/>
                      </a:lnTo>
                      <a:lnTo>
                        <a:pt x="586688" y="382626"/>
                      </a:lnTo>
                      <a:lnTo>
                        <a:pt x="581622" y="380088"/>
                      </a:lnTo>
                      <a:lnTo>
                        <a:pt x="576866" y="378788"/>
                      </a:lnTo>
                      <a:lnTo>
                        <a:pt x="571384" y="377024"/>
                      </a:lnTo>
                      <a:lnTo>
                        <a:pt x="565664" y="373410"/>
                      </a:lnTo>
                      <a:lnTo>
                        <a:pt x="560780" y="368878"/>
                      </a:lnTo>
                      <a:lnTo>
                        <a:pt x="556232" y="361912"/>
                      </a:lnTo>
                      <a:lnTo>
                        <a:pt x="553743" y="358561"/>
                      </a:lnTo>
                      <a:lnTo>
                        <a:pt x="551828" y="355026"/>
                      </a:lnTo>
                      <a:lnTo>
                        <a:pt x="549682" y="350694"/>
                      </a:lnTo>
                      <a:lnTo>
                        <a:pt x="544335" y="345244"/>
                      </a:lnTo>
                      <a:lnTo>
                        <a:pt x="541495" y="342435"/>
                      </a:lnTo>
                      <a:lnTo>
                        <a:pt x="535559" y="335869"/>
                      </a:lnTo>
                      <a:lnTo>
                        <a:pt x="532750" y="332789"/>
                      </a:lnTo>
                      <a:lnTo>
                        <a:pt x="547088" y="309945"/>
                      </a:lnTo>
                      <a:lnTo>
                        <a:pt x="552993" y="300681"/>
                      </a:lnTo>
                      <a:lnTo>
                        <a:pt x="553400" y="295279"/>
                      </a:lnTo>
                      <a:lnTo>
                        <a:pt x="552235" y="290946"/>
                      </a:lnTo>
                      <a:lnTo>
                        <a:pt x="549953" y="286023"/>
                      </a:lnTo>
                      <a:lnTo>
                        <a:pt x="547327" y="281826"/>
                      </a:lnTo>
                      <a:lnTo>
                        <a:pt x="522170" y="278108"/>
                      </a:lnTo>
                      <a:lnTo>
                        <a:pt x="519537" y="270648"/>
                      </a:lnTo>
                      <a:lnTo>
                        <a:pt x="518515" y="264560"/>
                      </a:lnTo>
                      <a:lnTo>
                        <a:pt x="517598" y="259972"/>
                      </a:lnTo>
                      <a:lnTo>
                        <a:pt x="518427" y="254219"/>
                      </a:lnTo>
                      <a:lnTo>
                        <a:pt x="516465" y="249320"/>
                      </a:lnTo>
                      <a:lnTo>
                        <a:pt x="514685" y="244700"/>
                      </a:lnTo>
                      <a:lnTo>
                        <a:pt x="510313" y="237495"/>
                      </a:lnTo>
                      <a:lnTo>
                        <a:pt x="505964" y="226563"/>
                      </a:lnTo>
                      <a:lnTo>
                        <a:pt x="503961" y="222917"/>
                      </a:lnTo>
                      <a:lnTo>
                        <a:pt x="509140" y="213853"/>
                      </a:lnTo>
                      <a:lnTo>
                        <a:pt x="511494" y="210581"/>
                      </a:lnTo>
                      <a:lnTo>
                        <a:pt x="504767" y="208954"/>
                      </a:lnTo>
                      <a:lnTo>
                        <a:pt x="501041" y="205403"/>
                      </a:lnTo>
                      <a:lnTo>
                        <a:pt x="499669" y="200225"/>
                      </a:lnTo>
                      <a:lnTo>
                        <a:pt x="496206" y="191615"/>
                      </a:lnTo>
                      <a:lnTo>
                        <a:pt x="496748" y="187219"/>
                      </a:lnTo>
                      <a:lnTo>
                        <a:pt x="499445" y="183253"/>
                      </a:lnTo>
                      <a:lnTo>
                        <a:pt x="503642" y="183261"/>
                      </a:lnTo>
                      <a:lnTo>
                        <a:pt x="501919" y="177851"/>
                      </a:lnTo>
                      <a:lnTo>
                        <a:pt x="504169" y="172769"/>
                      </a:lnTo>
                      <a:lnTo>
                        <a:pt x="506547" y="168540"/>
                      </a:lnTo>
                      <a:lnTo>
                        <a:pt x="506810" y="164462"/>
                      </a:lnTo>
                      <a:lnTo>
                        <a:pt x="506634" y="159308"/>
                      </a:lnTo>
                      <a:lnTo>
                        <a:pt x="505198" y="153978"/>
                      </a:lnTo>
                      <a:lnTo>
                        <a:pt x="507105" y="150300"/>
                      </a:lnTo>
                      <a:lnTo>
                        <a:pt x="507225" y="145608"/>
                      </a:lnTo>
                      <a:lnTo>
                        <a:pt x="506890" y="139536"/>
                      </a:lnTo>
                      <a:lnTo>
                        <a:pt x="504983" y="133783"/>
                      </a:lnTo>
                      <a:lnTo>
                        <a:pt x="501863" y="128533"/>
                      </a:lnTo>
                      <a:lnTo>
                        <a:pt x="500889" y="124384"/>
                      </a:lnTo>
                      <a:lnTo>
                        <a:pt x="499972" y="119165"/>
                      </a:lnTo>
                      <a:lnTo>
                        <a:pt x="497889" y="114729"/>
                      </a:lnTo>
                      <a:lnTo>
                        <a:pt x="496732" y="109686"/>
                      </a:lnTo>
                      <a:lnTo>
                        <a:pt x="495320" y="104986"/>
                      </a:lnTo>
                      <a:lnTo>
                        <a:pt x="482266" y="105800"/>
                      </a:lnTo>
                      <a:lnTo>
                        <a:pt x="476984" y="105673"/>
                      </a:lnTo>
                      <a:lnTo>
                        <a:pt x="472923" y="105561"/>
                      </a:lnTo>
                      <a:lnTo>
                        <a:pt x="469724" y="101276"/>
                      </a:lnTo>
                      <a:lnTo>
                        <a:pt x="466292" y="98244"/>
                      </a:lnTo>
                      <a:lnTo>
                        <a:pt x="463507" y="95268"/>
                      </a:lnTo>
                      <a:lnTo>
                        <a:pt x="459486" y="91574"/>
                      </a:lnTo>
                      <a:lnTo>
                        <a:pt x="454882" y="89786"/>
                      </a:lnTo>
                      <a:lnTo>
                        <a:pt x="449536" y="88390"/>
                      </a:lnTo>
                      <a:lnTo>
                        <a:pt x="443967" y="85964"/>
                      </a:lnTo>
                      <a:lnTo>
                        <a:pt x="441007" y="82525"/>
                      </a:lnTo>
                      <a:lnTo>
                        <a:pt x="440520" y="78560"/>
                      </a:lnTo>
                      <a:lnTo>
                        <a:pt x="437225" y="75408"/>
                      </a:lnTo>
                      <a:lnTo>
                        <a:pt x="432812" y="74770"/>
                      </a:lnTo>
                      <a:lnTo>
                        <a:pt x="429206" y="72057"/>
                      </a:lnTo>
                      <a:lnTo>
                        <a:pt x="425144" y="70724"/>
                      </a:lnTo>
                      <a:lnTo>
                        <a:pt x="420197" y="70820"/>
                      </a:lnTo>
                      <a:lnTo>
                        <a:pt x="415785" y="70054"/>
                      </a:lnTo>
                      <a:lnTo>
                        <a:pt x="411125" y="71746"/>
                      </a:lnTo>
                      <a:lnTo>
                        <a:pt x="405444" y="70254"/>
                      </a:lnTo>
                      <a:lnTo>
                        <a:pt x="402612" y="66583"/>
                      </a:lnTo>
                      <a:lnTo>
                        <a:pt x="397026" y="64979"/>
                      </a:lnTo>
                      <a:lnTo>
                        <a:pt x="392869" y="64253"/>
                      </a:lnTo>
                      <a:lnTo>
                        <a:pt x="388672" y="62482"/>
                      </a:lnTo>
                      <a:lnTo>
                        <a:pt x="383677" y="62378"/>
                      </a:lnTo>
                      <a:lnTo>
                        <a:pt x="379544" y="60519"/>
                      </a:lnTo>
                      <a:lnTo>
                        <a:pt x="378459" y="56562"/>
                      </a:lnTo>
                      <a:lnTo>
                        <a:pt x="375411" y="53139"/>
                      </a:lnTo>
                      <a:lnTo>
                        <a:pt x="371286" y="50561"/>
                      </a:lnTo>
                      <a:lnTo>
                        <a:pt x="367991" y="52915"/>
                      </a:lnTo>
                      <a:lnTo>
                        <a:pt x="362629" y="51974"/>
                      </a:lnTo>
                      <a:lnTo>
                        <a:pt x="358296" y="50737"/>
                      </a:lnTo>
                      <a:lnTo>
                        <a:pt x="354146" y="50761"/>
                      </a:lnTo>
                      <a:lnTo>
                        <a:pt x="348657" y="53059"/>
                      </a:lnTo>
                      <a:lnTo>
                        <a:pt x="349591" y="57088"/>
                      </a:lnTo>
                      <a:lnTo>
                        <a:pt x="344923" y="56514"/>
                      </a:lnTo>
                      <a:lnTo>
                        <a:pt x="340798" y="57072"/>
                      </a:lnTo>
                      <a:lnTo>
                        <a:pt x="335603" y="56258"/>
                      </a:lnTo>
                      <a:lnTo>
                        <a:pt x="331334" y="55947"/>
                      </a:lnTo>
                      <a:lnTo>
                        <a:pt x="326771" y="56593"/>
                      </a:lnTo>
                      <a:lnTo>
                        <a:pt x="321496" y="59123"/>
                      </a:lnTo>
                      <a:lnTo>
                        <a:pt x="317531" y="61142"/>
                      </a:lnTo>
                      <a:lnTo>
                        <a:pt x="314826" y="64349"/>
                      </a:lnTo>
                      <a:lnTo>
                        <a:pt x="310940" y="67365"/>
                      </a:lnTo>
                      <a:lnTo>
                        <a:pt x="309512" y="72440"/>
                      </a:lnTo>
                      <a:lnTo>
                        <a:pt x="309807" y="76493"/>
                      </a:lnTo>
                      <a:lnTo>
                        <a:pt x="304820" y="77802"/>
                      </a:lnTo>
                      <a:lnTo>
                        <a:pt x="300312" y="81073"/>
                      </a:lnTo>
                      <a:lnTo>
                        <a:pt x="296298" y="82438"/>
                      </a:lnTo>
                      <a:lnTo>
                        <a:pt x="290697" y="81895"/>
                      </a:lnTo>
                      <a:lnTo>
                        <a:pt x="289844" y="85893"/>
                      </a:lnTo>
                      <a:lnTo>
                        <a:pt x="292556" y="92491"/>
                      </a:lnTo>
                      <a:lnTo>
                        <a:pt x="293650" y="99768"/>
                      </a:lnTo>
                      <a:lnTo>
                        <a:pt x="280644" y="100478"/>
                      </a:lnTo>
                      <a:lnTo>
                        <a:pt x="275497" y="99138"/>
                      </a:lnTo>
                      <a:lnTo>
                        <a:pt x="281298" y="98723"/>
                      </a:lnTo>
                      <a:lnTo>
                        <a:pt x="292628" y="95763"/>
                      </a:lnTo>
                      <a:lnTo>
                        <a:pt x="267223" y="99632"/>
                      </a:lnTo>
                      <a:lnTo>
                        <a:pt x="248368" y="104348"/>
                      </a:lnTo>
                      <a:lnTo>
                        <a:pt x="236743" y="107428"/>
                      </a:lnTo>
                      <a:lnTo>
                        <a:pt x="229011" y="106638"/>
                      </a:lnTo>
                      <a:lnTo>
                        <a:pt x="206845" y="100271"/>
                      </a:lnTo>
                      <a:lnTo>
                        <a:pt x="195204" y="93680"/>
                      </a:lnTo>
                      <a:lnTo>
                        <a:pt x="185781" y="86467"/>
                      </a:lnTo>
                      <a:lnTo>
                        <a:pt x="182294" y="80443"/>
                      </a:lnTo>
                      <a:lnTo>
                        <a:pt x="174386" y="77403"/>
                      </a:lnTo>
                      <a:lnTo>
                        <a:pt x="160902" y="77052"/>
                      </a:lnTo>
                      <a:lnTo>
                        <a:pt x="152508" y="73693"/>
                      </a:lnTo>
                      <a:lnTo>
                        <a:pt x="145446" y="66775"/>
                      </a:lnTo>
                      <a:lnTo>
                        <a:pt x="143205" y="60719"/>
                      </a:lnTo>
                      <a:lnTo>
                        <a:pt x="141513" y="54838"/>
                      </a:lnTo>
                      <a:lnTo>
                        <a:pt x="138744" y="46372"/>
                      </a:lnTo>
                      <a:lnTo>
                        <a:pt x="132807" y="46508"/>
                      </a:lnTo>
                      <a:lnTo>
                        <a:pt x="127757" y="42000"/>
                      </a:lnTo>
                      <a:lnTo>
                        <a:pt x="124908" y="39143"/>
                      </a:lnTo>
                      <a:lnTo>
                        <a:pt x="121070" y="38002"/>
                      </a:lnTo>
                      <a:lnTo>
                        <a:pt x="118030" y="34906"/>
                      </a:lnTo>
                      <a:lnTo>
                        <a:pt x="112948" y="32369"/>
                      </a:lnTo>
                      <a:lnTo>
                        <a:pt x="113466" y="27973"/>
                      </a:lnTo>
                      <a:lnTo>
                        <a:pt x="118429" y="27286"/>
                      </a:lnTo>
                      <a:lnTo>
                        <a:pt x="118621" y="23145"/>
                      </a:lnTo>
                      <a:lnTo>
                        <a:pt x="115150" y="20305"/>
                      </a:lnTo>
                      <a:lnTo>
                        <a:pt x="112676" y="17033"/>
                      </a:lnTo>
                      <a:lnTo>
                        <a:pt x="117121" y="14137"/>
                      </a:lnTo>
                      <a:lnTo>
                        <a:pt x="107338" y="3022"/>
                      </a:lnTo>
                      <a:lnTo>
                        <a:pt x="102623" y="3820"/>
                      </a:lnTo>
                      <a:lnTo>
                        <a:pt x="98896" y="6605"/>
                      </a:lnTo>
                      <a:lnTo>
                        <a:pt x="94564" y="9501"/>
                      </a:lnTo>
                      <a:lnTo>
                        <a:pt x="90598" y="10969"/>
                      </a:lnTo>
                      <a:lnTo>
                        <a:pt x="86912" y="15517"/>
                      </a:lnTo>
                      <a:lnTo>
                        <a:pt x="83138" y="17967"/>
                      </a:lnTo>
                      <a:lnTo>
                        <a:pt x="80585" y="21525"/>
                      </a:lnTo>
                      <a:lnTo>
                        <a:pt x="75741" y="24286"/>
                      </a:lnTo>
                      <a:lnTo>
                        <a:pt x="72175" y="29353"/>
                      </a:lnTo>
                      <a:lnTo>
                        <a:pt x="68177" y="29576"/>
                      </a:lnTo>
                      <a:lnTo>
                        <a:pt x="63406" y="29536"/>
                      </a:lnTo>
                      <a:lnTo>
                        <a:pt x="59911" y="31475"/>
                      </a:lnTo>
                      <a:lnTo>
                        <a:pt x="55075" y="30255"/>
                      </a:lnTo>
                      <a:lnTo>
                        <a:pt x="51198" y="29193"/>
                      </a:lnTo>
                      <a:lnTo>
                        <a:pt x="45764" y="27813"/>
                      </a:lnTo>
                      <a:lnTo>
                        <a:pt x="39812" y="26512"/>
                      </a:lnTo>
                      <a:lnTo>
                        <a:pt x="36133" y="21741"/>
                      </a:lnTo>
                      <a:lnTo>
                        <a:pt x="31920" y="19212"/>
                      </a:lnTo>
                      <a:lnTo>
                        <a:pt x="28721" y="16570"/>
                      </a:lnTo>
                      <a:lnTo>
                        <a:pt x="25234" y="12613"/>
                      </a:lnTo>
                      <a:lnTo>
                        <a:pt x="21532" y="8520"/>
                      </a:lnTo>
                      <a:lnTo>
                        <a:pt x="18635" y="5735"/>
                      </a:lnTo>
                      <a:lnTo>
                        <a:pt x="15324" y="2535"/>
                      </a:lnTo>
                      <a:lnTo>
                        <a:pt x="11901" y="-2"/>
                      </a:lnTo>
                      <a:lnTo>
                        <a:pt x="8358" y="3293"/>
                      </a:lnTo>
                      <a:lnTo>
                        <a:pt x="7680" y="7610"/>
                      </a:lnTo>
                      <a:lnTo>
                        <a:pt x="8646" y="12413"/>
                      </a:lnTo>
                      <a:lnTo>
                        <a:pt x="4233" y="12860"/>
                      </a:lnTo>
                      <a:lnTo>
                        <a:pt x="228" y="12741"/>
                      </a:lnTo>
                      <a:lnTo>
                        <a:pt x="124" y="17624"/>
                      </a:lnTo>
                      <a:lnTo>
                        <a:pt x="3619" y="20903"/>
                      </a:lnTo>
                      <a:lnTo>
                        <a:pt x="4433" y="24877"/>
                      </a:lnTo>
                      <a:lnTo>
                        <a:pt x="5797" y="29042"/>
                      </a:lnTo>
                      <a:lnTo>
                        <a:pt x="9052" y="32600"/>
                      </a:lnTo>
                      <a:lnTo>
                        <a:pt x="8909" y="37077"/>
                      </a:lnTo>
                      <a:lnTo>
                        <a:pt x="10393" y="40867"/>
                      </a:lnTo>
                      <a:lnTo>
                        <a:pt x="11119" y="45136"/>
                      </a:lnTo>
                      <a:lnTo>
                        <a:pt x="15196" y="46771"/>
                      </a:lnTo>
                      <a:lnTo>
                        <a:pt x="14598" y="51543"/>
                      </a:lnTo>
                      <a:lnTo>
                        <a:pt x="14175" y="55556"/>
                      </a:lnTo>
                      <a:lnTo>
                        <a:pt x="12388" y="59131"/>
                      </a:lnTo>
                      <a:lnTo>
                        <a:pt x="11662" y="63416"/>
                      </a:lnTo>
                      <a:lnTo>
                        <a:pt x="15826" y="64277"/>
                      </a:lnTo>
                      <a:lnTo>
                        <a:pt x="19361" y="67581"/>
                      </a:lnTo>
                      <a:lnTo>
                        <a:pt x="23415" y="68626"/>
                      </a:lnTo>
                      <a:lnTo>
                        <a:pt x="24253" y="72990"/>
                      </a:lnTo>
                      <a:lnTo>
                        <a:pt x="24412" y="78432"/>
                      </a:lnTo>
                      <a:lnTo>
                        <a:pt x="28537" y="80571"/>
                      </a:lnTo>
                      <a:lnTo>
                        <a:pt x="31713" y="83826"/>
                      </a:lnTo>
                      <a:lnTo>
                        <a:pt x="31577" y="87808"/>
                      </a:lnTo>
                      <a:lnTo>
                        <a:pt x="34147" y="91574"/>
                      </a:lnTo>
                      <a:lnTo>
                        <a:pt x="36524" y="95938"/>
                      </a:lnTo>
                      <a:lnTo>
                        <a:pt x="35407" y="100558"/>
                      </a:lnTo>
                      <a:lnTo>
                        <a:pt x="39923" y="101452"/>
                      </a:lnTo>
                      <a:lnTo>
                        <a:pt x="42612" y="105529"/>
                      </a:lnTo>
                      <a:lnTo>
                        <a:pt x="42852" y="109670"/>
                      </a:lnTo>
                      <a:lnTo>
                        <a:pt x="45110" y="113045"/>
                      </a:lnTo>
                      <a:lnTo>
                        <a:pt x="49658" y="113452"/>
                      </a:lnTo>
                      <a:lnTo>
                        <a:pt x="51253" y="117466"/>
                      </a:lnTo>
                      <a:lnTo>
                        <a:pt x="52554" y="121655"/>
                      </a:lnTo>
                      <a:lnTo>
                        <a:pt x="53831" y="126346"/>
                      </a:lnTo>
                      <a:lnTo>
                        <a:pt x="58435" y="126538"/>
                      </a:lnTo>
                      <a:lnTo>
                        <a:pt x="63453" y="129075"/>
                      </a:lnTo>
                      <a:lnTo>
                        <a:pt x="66980" y="133352"/>
                      </a:lnTo>
                      <a:lnTo>
                        <a:pt x="72255" y="132546"/>
                      </a:lnTo>
                      <a:lnTo>
                        <a:pt x="77274" y="131868"/>
                      </a:lnTo>
                      <a:lnTo>
                        <a:pt x="81446" y="132690"/>
                      </a:lnTo>
                      <a:lnTo>
                        <a:pt x="78965" y="137038"/>
                      </a:lnTo>
                      <a:lnTo>
                        <a:pt x="74616" y="137533"/>
                      </a:lnTo>
                      <a:lnTo>
                        <a:pt x="75111" y="142225"/>
                      </a:lnTo>
                      <a:lnTo>
                        <a:pt x="77034" y="146533"/>
                      </a:lnTo>
                      <a:lnTo>
                        <a:pt x="81151" y="150579"/>
                      </a:lnTo>
                      <a:lnTo>
                        <a:pt x="81813" y="154608"/>
                      </a:lnTo>
                      <a:lnTo>
                        <a:pt x="79771" y="158829"/>
                      </a:lnTo>
                      <a:lnTo>
                        <a:pt x="75558" y="156922"/>
                      </a:lnTo>
                      <a:lnTo>
                        <a:pt x="75598" y="161446"/>
                      </a:lnTo>
                      <a:lnTo>
                        <a:pt x="73212" y="164901"/>
                      </a:lnTo>
                      <a:lnTo>
                        <a:pt x="69797" y="169409"/>
                      </a:lnTo>
                      <a:lnTo>
                        <a:pt x="72917" y="174029"/>
                      </a:lnTo>
                      <a:lnTo>
                        <a:pt x="68951" y="175226"/>
                      </a:lnTo>
                      <a:lnTo>
                        <a:pt x="65735" y="177644"/>
                      </a:lnTo>
                      <a:lnTo>
                        <a:pt x="67235" y="182431"/>
                      </a:lnTo>
                      <a:lnTo>
                        <a:pt x="70052" y="185360"/>
                      </a:lnTo>
                      <a:lnTo>
                        <a:pt x="68496" y="190227"/>
                      </a:lnTo>
                      <a:lnTo>
                        <a:pt x="66350" y="194456"/>
                      </a:lnTo>
                      <a:lnTo>
                        <a:pt x="70794" y="197312"/>
                      </a:lnTo>
                      <a:lnTo>
                        <a:pt x="74217" y="201637"/>
                      </a:lnTo>
                      <a:lnTo>
                        <a:pt x="76755" y="205060"/>
                      </a:lnTo>
                      <a:lnTo>
                        <a:pt x="82196" y="205850"/>
                      </a:lnTo>
                      <a:lnTo>
                        <a:pt x="81630" y="210717"/>
                      </a:lnTo>
                      <a:lnTo>
                        <a:pt x="85675" y="210222"/>
                      </a:lnTo>
                      <a:lnTo>
                        <a:pt x="88269" y="214244"/>
                      </a:lnTo>
                      <a:lnTo>
                        <a:pt x="92058" y="218409"/>
                      </a:lnTo>
                      <a:lnTo>
                        <a:pt x="91771" y="222486"/>
                      </a:lnTo>
                      <a:lnTo>
                        <a:pt x="91332" y="226675"/>
                      </a:lnTo>
                      <a:lnTo>
                        <a:pt x="95027" y="228279"/>
                      </a:lnTo>
                      <a:lnTo>
                        <a:pt x="99224" y="228997"/>
                      </a:lnTo>
                      <a:lnTo>
                        <a:pt x="103221" y="230697"/>
                      </a:lnTo>
                      <a:lnTo>
                        <a:pt x="107586" y="233744"/>
                      </a:lnTo>
                      <a:lnTo>
                        <a:pt x="111615" y="236338"/>
                      </a:lnTo>
                      <a:lnTo>
                        <a:pt x="115062" y="239641"/>
                      </a:lnTo>
                      <a:lnTo>
                        <a:pt x="122164" y="244420"/>
                      </a:lnTo>
                      <a:lnTo>
                        <a:pt x="126328" y="245226"/>
                      </a:lnTo>
                      <a:lnTo>
                        <a:pt x="130422" y="245338"/>
                      </a:lnTo>
                      <a:lnTo>
                        <a:pt x="132169" y="249080"/>
                      </a:lnTo>
                      <a:lnTo>
                        <a:pt x="135760" y="253030"/>
                      </a:lnTo>
                      <a:lnTo>
                        <a:pt x="136845" y="256995"/>
                      </a:lnTo>
                      <a:lnTo>
                        <a:pt x="140962" y="259860"/>
                      </a:lnTo>
                      <a:lnTo>
                        <a:pt x="143643" y="263826"/>
                      </a:lnTo>
                      <a:lnTo>
                        <a:pt x="146683" y="266929"/>
                      </a:lnTo>
                      <a:lnTo>
                        <a:pt x="146643" y="271087"/>
                      </a:lnTo>
                      <a:lnTo>
                        <a:pt x="144050" y="281188"/>
                      </a:lnTo>
                      <a:lnTo>
                        <a:pt x="145590" y="291688"/>
                      </a:lnTo>
                      <a:lnTo>
                        <a:pt x="151359" y="294537"/>
                      </a:lnTo>
                      <a:lnTo>
                        <a:pt x="156082" y="294521"/>
                      </a:lnTo>
                      <a:lnTo>
                        <a:pt x="156641" y="299189"/>
                      </a:lnTo>
                      <a:lnTo>
                        <a:pt x="158412" y="311995"/>
                      </a:lnTo>
                      <a:lnTo>
                        <a:pt x="162634" y="313679"/>
                      </a:lnTo>
                      <a:lnTo>
                        <a:pt x="164756" y="317405"/>
                      </a:lnTo>
                      <a:lnTo>
                        <a:pt x="169631" y="320206"/>
                      </a:lnTo>
                      <a:lnTo>
                        <a:pt x="170772" y="324299"/>
                      </a:lnTo>
                      <a:lnTo>
                        <a:pt x="173269" y="328153"/>
                      </a:lnTo>
                      <a:lnTo>
                        <a:pt x="178360" y="330411"/>
                      </a:lnTo>
                      <a:lnTo>
                        <a:pt x="186610" y="327020"/>
                      </a:lnTo>
                      <a:lnTo>
                        <a:pt x="186690" y="322049"/>
                      </a:lnTo>
                      <a:lnTo>
                        <a:pt x="182677" y="316830"/>
                      </a:lnTo>
                      <a:lnTo>
                        <a:pt x="185828" y="314165"/>
                      </a:lnTo>
                      <a:lnTo>
                        <a:pt x="190033" y="313639"/>
                      </a:lnTo>
                      <a:lnTo>
                        <a:pt x="194103" y="313966"/>
                      </a:lnTo>
                      <a:lnTo>
                        <a:pt x="194821" y="318857"/>
                      </a:lnTo>
                      <a:lnTo>
                        <a:pt x="195308" y="323469"/>
                      </a:lnTo>
                      <a:lnTo>
                        <a:pt x="202656" y="323389"/>
                      </a:lnTo>
                      <a:lnTo>
                        <a:pt x="205026" y="327826"/>
                      </a:lnTo>
                      <a:lnTo>
                        <a:pt x="214577" y="321339"/>
                      </a:lnTo>
                      <a:lnTo>
                        <a:pt x="220529" y="322966"/>
                      </a:lnTo>
                      <a:lnTo>
                        <a:pt x="222006" y="327467"/>
                      </a:lnTo>
                      <a:lnTo>
                        <a:pt x="225548" y="332980"/>
                      </a:lnTo>
                      <a:lnTo>
                        <a:pt x="233376" y="341238"/>
                      </a:lnTo>
                      <a:lnTo>
                        <a:pt x="239256" y="347646"/>
                      </a:lnTo>
                      <a:lnTo>
                        <a:pt x="240062" y="356630"/>
                      </a:lnTo>
                      <a:lnTo>
                        <a:pt x="244809" y="356470"/>
                      </a:lnTo>
                      <a:lnTo>
                        <a:pt x="248448" y="360468"/>
                      </a:lnTo>
                      <a:lnTo>
                        <a:pt x="245512" y="364250"/>
                      </a:lnTo>
                      <a:lnTo>
                        <a:pt x="248113" y="367593"/>
                      </a:lnTo>
                      <a:lnTo>
                        <a:pt x="254065" y="372022"/>
                      </a:lnTo>
                      <a:lnTo>
                        <a:pt x="256946" y="381102"/>
                      </a:lnTo>
                      <a:lnTo>
                        <a:pt x="262172" y="387485"/>
                      </a:lnTo>
                      <a:lnTo>
                        <a:pt x="263983" y="392711"/>
                      </a:lnTo>
                      <a:lnTo>
                        <a:pt x="267406" y="397953"/>
                      </a:lnTo>
                      <a:lnTo>
                        <a:pt x="276016" y="401113"/>
                      </a:lnTo>
                      <a:lnTo>
                        <a:pt x="285607" y="400547"/>
                      </a:lnTo>
                      <a:lnTo>
                        <a:pt x="290849" y="405230"/>
                      </a:lnTo>
                      <a:lnTo>
                        <a:pt x="299602" y="408159"/>
                      </a:lnTo>
                      <a:lnTo>
                        <a:pt x="305817" y="414622"/>
                      </a:lnTo>
                      <a:lnTo>
                        <a:pt x="311443" y="422066"/>
                      </a:lnTo>
                      <a:lnTo>
                        <a:pt x="327577" y="428721"/>
                      </a:lnTo>
                      <a:lnTo>
                        <a:pt x="332372" y="434202"/>
                      </a:lnTo>
                      <a:lnTo>
                        <a:pt x="339401" y="438822"/>
                      </a:lnTo>
                      <a:lnTo>
                        <a:pt x="347827" y="436971"/>
                      </a:lnTo>
                      <a:lnTo>
                        <a:pt x="355344" y="437913"/>
                      </a:lnTo>
                      <a:lnTo>
                        <a:pt x="359197" y="441926"/>
                      </a:lnTo>
                      <a:lnTo>
                        <a:pt x="364192" y="442548"/>
                      </a:lnTo>
                      <a:lnTo>
                        <a:pt x="371461" y="445724"/>
                      </a:lnTo>
                      <a:lnTo>
                        <a:pt x="383167" y="436253"/>
                      </a:lnTo>
                      <a:lnTo>
                        <a:pt x="390675" y="436692"/>
                      </a:lnTo>
                      <a:lnTo>
                        <a:pt x="392183" y="432112"/>
                      </a:lnTo>
                      <a:lnTo>
                        <a:pt x="394984" y="429152"/>
                      </a:lnTo>
                      <a:lnTo>
                        <a:pt x="402899" y="428042"/>
                      </a:lnTo>
                      <a:lnTo>
                        <a:pt x="407231" y="423885"/>
                      </a:lnTo>
                      <a:lnTo>
                        <a:pt x="426836" y="424723"/>
                      </a:lnTo>
                      <a:lnTo>
                        <a:pt x="430067" y="428832"/>
                      </a:lnTo>
                      <a:lnTo>
                        <a:pt x="434759" y="434753"/>
                      </a:lnTo>
                      <a:lnTo>
                        <a:pt x="437009" y="439788"/>
                      </a:lnTo>
                      <a:lnTo>
                        <a:pt x="438390" y="450049"/>
                      </a:lnTo>
                      <a:lnTo>
                        <a:pt x="442571" y="455211"/>
                      </a:lnTo>
                      <a:lnTo>
                        <a:pt x="443002" y="459249"/>
                      </a:lnTo>
                      <a:lnTo>
                        <a:pt x="447773" y="468409"/>
                      </a:lnTo>
                      <a:lnTo>
                        <a:pt x="459685" y="470467"/>
                      </a:lnTo>
                      <a:lnTo>
                        <a:pt x="463460" y="472837"/>
                      </a:lnTo>
                      <a:lnTo>
                        <a:pt x="469787" y="475694"/>
                      </a:lnTo>
                      <a:lnTo>
                        <a:pt x="476107" y="477002"/>
                      </a:lnTo>
                      <a:lnTo>
                        <a:pt x="480311" y="475789"/>
                      </a:lnTo>
                      <a:lnTo>
                        <a:pt x="492033" y="476627"/>
                      </a:lnTo>
                      <a:lnTo>
                        <a:pt x="499749" y="482045"/>
                      </a:lnTo>
                      <a:lnTo>
                        <a:pt x="506299" y="481263"/>
                      </a:lnTo>
                      <a:lnTo>
                        <a:pt x="513121" y="480313"/>
                      </a:lnTo>
                      <a:lnTo>
                        <a:pt x="519672" y="482555"/>
                      </a:lnTo>
                      <a:lnTo>
                        <a:pt x="525441" y="484143"/>
                      </a:lnTo>
                      <a:lnTo>
                        <a:pt x="534250" y="484351"/>
                      </a:lnTo>
                      <a:lnTo>
                        <a:pt x="542716" y="486298"/>
                      </a:lnTo>
                      <a:lnTo>
                        <a:pt x="545285" y="481622"/>
                      </a:lnTo>
                      <a:lnTo>
                        <a:pt x="546985" y="486433"/>
                      </a:lnTo>
                      <a:lnTo>
                        <a:pt x="558482" y="488763"/>
                      </a:lnTo>
                      <a:lnTo>
                        <a:pt x="571712" y="49395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1BF502AB-DC4E-4345-A4E0-1EA683965EF9}"/>
                    </a:ext>
                  </a:extLst>
                </p:cNvPr>
                <p:cNvSpPr/>
                <p:nvPr/>
              </p:nvSpPr>
              <p:spPr>
                <a:xfrm>
                  <a:off x="7122611" y="2480818"/>
                  <a:ext cx="31852" cy="126723"/>
                </a:xfrm>
                <a:custGeom>
                  <a:avLst/>
                  <a:gdLst>
                    <a:gd name="connsiteX0" fmla="*/ 21747 w 31852"/>
                    <a:gd name="connsiteY0" fmla="*/ 126721 h 126723"/>
                    <a:gd name="connsiteX1" fmla="*/ 24556 w 31852"/>
                    <a:gd name="connsiteY1" fmla="*/ 121830 h 126723"/>
                    <a:gd name="connsiteX2" fmla="*/ 24644 w 31852"/>
                    <a:gd name="connsiteY2" fmla="*/ 117370 h 126723"/>
                    <a:gd name="connsiteX3" fmla="*/ 25904 w 31852"/>
                    <a:gd name="connsiteY3" fmla="*/ 113556 h 126723"/>
                    <a:gd name="connsiteX4" fmla="*/ 26016 w 31852"/>
                    <a:gd name="connsiteY4" fmla="*/ 109303 h 126723"/>
                    <a:gd name="connsiteX5" fmla="*/ 27309 w 31852"/>
                    <a:gd name="connsiteY5" fmla="*/ 105194 h 126723"/>
                    <a:gd name="connsiteX6" fmla="*/ 26335 w 31852"/>
                    <a:gd name="connsiteY6" fmla="*/ 100239 h 126723"/>
                    <a:gd name="connsiteX7" fmla="*/ 26216 w 31852"/>
                    <a:gd name="connsiteY7" fmla="*/ 94893 h 126723"/>
                    <a:gd name="connsiteX8" fmla="*/ 26910 w 31852"/>
                    <a:gd name="connsiteY8" fmla="*/ 90169 h 126723"/>
                    <a:gd name="connsiteX9" fmla="*/ 28897 w 31852"/>
                    <a:gd name="connsiteY9" fmla="*/ 84121 h 126723"/>
                    <a:gd name="connsiteX10" fmla="*/ 30460 w 31852"/>
                    <a:gd name="connsiteY10" fmla="*/ 78584 h 126723"/>
                    <a:gd name="connsiteX11" fmla="*/ 31625 w 31852"/>
                    <a:gd name="connsiteY11" fmla="*/ 74443 h 126723"/>
                    <a:gd name="connsiteX12" fmla="*/ 30564 w 31852"/>
                    <a:gd name="connsiteY12" fmla="*/ 69065 h 126723"/>
                    <a:gd name="connsiteX13" fmla="*/ 31314 w 31852"/>
                    <a:gd name="connsiteY13" fmla="*/ 63958 h 126723"/>
                    <a:gd name="connsiteX14" fmla="*/ 31386 w 31852"/>
                    <a:gd name="connsiteY14" fmla="*/ 59562 h 126723"/>
                    <a:gd name="connsiteX15" fmla="*/ 26399 w 31852"/>
                    <a:gd name="connsiteY15" fmla="*/ 61955 h 126723"/>
                    <a:gd name="connsiteX16" fmla="*/ 22689 w 31852"/>
                    <a:gd name="connsiteY16" fmla="*/ 64054 h 126723"/>
                    <a:gd name="connsiteX17" fmla="*/ 16090 w 31852"/>
                    <a:gd name="connsiteY17" fmla="*/ 64636 h 126723"/>
                    <a:gd name="connsiteX18" fmla="*/ 15659 w 31852"/>
                    <a:gd name="connsiteY18" fmla="*/ 60511 h 126723"/>
                    <a:gd name="connsiteX19" fmla="*/ 15971 w 31852"/>
                    <a:gd name="connsiteY19" fmla="*/ 56155 h 126723"/>
                    <a:gd name="connsiteX20" fmla="*/ 19433 w 31852"/>
                    <a:gd name="connsiteY20" fmla="*/ 52931 h 126723"/>
                    <a:gd name="connsiteX21" fmla="*/ 23247 w 31852"/>
                    <a:gd name="connsiteY21" fmla="*/ 51407 h 126723"/>
                    <a:gd name="connsiteX22" fmla="*/ 18021 w 31852"/>
                    <a:gd name="connsiteY22" fmla="*/ 47529 h 126723"/>
                    <a:gd name="connsiteX23" fmla="*/ 15428 w 31852"/>
                    <a:gd name="connsiteY23" fmla="*/ 43636 h 126723"/>
                    <a:gd name="connsiteX24" fmla="*/ 15141 w 31852"/>
                    <a:gd name="connsiteY24" fmla="*/ 39526 h 126723"/>
                    <a:gd name="connsiteX25" fmla="*/ 15763 w 31852"/>
                    <a:gd name="connsiteY25" fmla="*/ 33606 h 126723"/>
                    <a:gd name="connsiteX26" fmla="*/ 16098 w 31852"/>
                    <a:gd name="connsiteY26" fmla="*/ 27470 h 126723"/>
                    <a:gd name="connsiteX27" fmla="*/ 20279 w 31852"/>
                    <a:gd name="connsiteY27" fmla="*/ 23999 h 126723"/>
                    <a:gd name="connsiteX28" fmla="*/ 24221 w 31852"/>
                    <a:gd name="connsiteY28" fmla="*/ 25124 h 126723"/>
                    <a:gd name="connsiteX29" fmla="*/ 26335 w 31852"/>
                    <a:gd name="connsiteY29" fmla="*/ 28531 h 126723"/>
                    <a:gd name="connsiteX30" fmla="*/ 30341 w 31852"/>
                    <a:gd name="connsiteY30" fmla="*/ 29473 h 126723"/>
                    <a:gd name="connsiteX31" fmla="*/ 29806 w 31852"/>
                    <a:gd name="connsiteY31" fmla="*/ 25252 h 126723"/>
                    <a:gd name="connsiteX32" fmla="*/ 29639 w 31852"/>
                    <a:gd name="connsiteY32" fmla="*/ 20783 h 126723"/>
                    <a:gd name="connsiteX33" fmla="*/ 31976 w 31852"/>
                    <a:gd name="connsiteY33" fmla="*/ 16435 h 126723"/>
                    <a:gd name="connsiteX34" fmla="*/ 30389 w 31852"/>
                    <a:gd name="connsiteY34" fmla="*/ 12597 h 126723"/>
                    <a:gd name="connsiteX35" fmla="*/ 30181 w 31852"/>
                    <a:gd name="connsiteY35" fmla="*/ 8145 h 126723"/>
                    <a:gd name="connsiteX36" fmla="*/ 30812 w 31852"/>
                    <a:gd name="connsiteY36" fmla="*/ 3796 h 126723"/>
                    <a:gd name="connsiteX37" fmla="*/ 27907 w 31852"/>
                    <a:gd name="connsiteY37" fmla="*/ -2 h 126723"/>
                    <a:gd name="connsiteX38" fmla="*/ 26758 w 31852"/>
                    <a:gd name="connsiteY38" fmla="*/ 4195 h 126723"/>
                    <a:gd name="connsiteX39" fmla="*/ 22122 w 31852"/>
                    <a:gd name="connsiteY39" fmla="*/ 7028 h 126723"/>
                    <a:gd name="connsiteX40" fmla="*/ 17814 w 31852"/>
                    <a:gd name="connsiteY40" fmla="*/ 6014 h 126723"/>
                    <a:gd name="connsiteX41" fmla="*/ 14399 w 31852"/>
                    <a:gd name="connsiteY41" fmla="*/ 11616 h 126723"/>
                    <a:gd name="connsiteX42" fmla="*/ 11558 w 31852"/>
                    <a:gd name="connsiteY42" fmla="*/ 14807 h 126723"/>
                    <a:gd name="connsiteX43" fmla="*/ 11375 w 31852"/>
                    <a:gd name="connsiteY43" fmla="*/ 19898 h 126723"/>
                    <a:gd name="connsiteX44" fmla="*/ 10704 w 31852"/>
                    <a:gd name="connsiteY44" fmla="*/ 28044 h 126723"/>
                    <a:gd name="connsiteX45" fmla="*/ 9986 w 31852"/>
                    <a:gd name="connsiteY45" fmla="*/ 33949 h 126723"/>
                    <a:gd name="connsiteX46" fmla="*/ 8406 w 31852"/>
                    <a:gd name="connsiteY46" fmla="*/ 41258 h 126723"/>
                    <a:gd name="connsiteX47" fmla="*/ 5478 w 31852"/>
                    <a:gd name="connsiteY47" fmla="*/ 50713 h 126723"/>
                    <a:gd name="connsiteX48" fmla="*/ 3555 w 31852"/>
                    <a:gd name="connsiteY48" fmla="*/ 54607 h 126723"/>
                    <a:gd name="connsiteX49" fmla="*/ 4608 w 31852"/>
                    <a:gd name="connsiteY49" fmla="*/ 58899 h 126723"/>
                    <a:gd name="connsiteX50" fmla="*/ 1385 w 31852"/>
                    <a:gd name="connsiteY50" fmla="*/ 61908 h 126723"/>
                    <a:gd name="connsiteX51" fmla="*/ 364 w 31852"/>
                    <a:gd name="connsiteY51" fmla="*/ 65841 h 126723"/>
                    <a:gd name="connsiteX52" fmla="*/ 124 w 31852"/>
                    <a:gd name="connsiteY52" fmla="*/ 74754 h 126723"/>
                    <a:gd name="connsiteX53" fmla="*/ 2829 w 31852"/>
                    <a:gd name="connsiteY53" fmla="*/ 80858 h 126723"/>
                    <a:gd name="connsiteX54" fmla="*/ 6172 w 31852"/>
                    <a:gd name="connsiteY54" fmla="*/ 86898 h 126723"/>
                    <a:gd name="connsiteX55" fmla="*/ 7321 w 31852"/>
                    <a:gd name="connsiteY55" fmla="*/ 91829 h 126723"/>
                    <a:gd name="connsiteX56" fmla="*/ 8470 w 31852"/>
                    <a:gd name="connsiteY56" fmla="*/ 95843 h 126723"/>
                    <a:gd name="connsiteX57" fmla="*/ 14255 w 31852"/>
                    <a:gd name="connsiteY57" fmla="*/ 105768 h 126723"/>
                    <a:gd name="connsiteX58" fmla="*/ 17965 w 31852"/>
                    <a:gd name="connsiteY58" fmla="*/ 114466 h 126723"/>
                    <a:gd name="connsiteX59" fmla="*/ 19856 w 31852"/>
                    <a:gd name="connsiteY59" fmla="*/ 120194 h 126723"/>
                    <a:gd name="connsiteX60" fmla="*/ 20885 w 31852"/>
                    <a:gd name="connsiteY60" fmla="*/ 125046 h 12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31852" h="126723">
                      <a:moveTo>
                        <a:pt x="21747" y="126721"/>
                      </a:moveTo>
                      <a:lnTo>
                        <a:pt x="24556" y="121830"/>
                      </a:lnTo>
                      <a:lnTo>
                        <a:pt x="24644" y="117370"/>
                      </a:lnTo>
                      <a:lnTo>
                        <a:pt x="25904" y="113556"/>
                      </a:lnTo>
                      <a:lnTo>
                        <a:pt x="26016" y="109303"/>
                      </a:lnTo>
                      <a:lnTo>
                        <a:pt x="27309" y="105194"/>
                      </a:lnTo>
                      <a:lnTo>
                        <a:pt x="26335" y="100239"/>
                      </a:lnTo>
                      <a:lnTo>
                        <a:pt x="26216" y="94893"/>
                      </a:lnTo>
                      <a:lnTo>
                        <a:pt x="26910" y="90169"/>
                      </a:lnTo>
                      <a:lnTo>
                        <a:pt x="28897" y="84121"/>
                      </a:lnTo>
                      <a:lnTo>
                        <a:pt x="30460" y="78584"/>
                      </a:lnTo>
                      <a:lnTo>
                        <a:pt x="31625" y="74443"/>
                      </a:lnTo>
                      <a:lnTo>
                        <a:pt x="30564" y="69065"/>
                      </a:lnTo>
                      <a:lnTo>
                        <a:pt x="31314" y="63958"/>
                      </a:lnTo>
                      <a:lnTo>
                        <a:pt x="31386" y="59562"/>
                      </a:lnTo>
                      <a:lnTo>
                        <a:pt x="26399" y="61955"/>
                      </a:lnTo>
                      <a:lnTo>
                        <a:pt x="22689" y="64054"/>
                      </a:lnTo>
                      <a:lnTo>
                        <a:pt x="16090" y="64636"/>
                      </a:lnTo>
                      <a:lnTo>
                        <a:pt x="15659" y="60511"/>
                      </a:lnTo>
                      <a:lnTo>
                        <a:pt x="15971" y="56155"/>
                      </a:lnTo>
                      <a:lnTo>
                        <a:pt x="19433" y="52931"/>
                      </a:lnTo>
                      <a:lnTo>
                        <a:pt x="23247" y="51407"/>
                      </a:lnTo>
                      <a:lnTo>
                        <a:pt x="18021" y="47529"/>
                      </a:lnTo>
                      <a:lnTo>
                        <a:pt x="15428" y="43636"/>
                      </a:lnTo>
                      <a:lnTo>
                        <a:pt x="15141" y="39526"/>
                      </a:lnTo>
                      <a:lnTo>
                        <a:pt x="15763" y="33606"/>
                      </a:lnTo>
                      <a:lnTo>
                        <a:pt x="16098" y="27470"/>
                      </a:lnTo>
                      <a:lnTo>
                        <a:pt x="20279" y="23999"/>
                      </a:lnTo>
                      <a:lnTo>
                        <a:pt x="24221" y="25124"/>
                      </a:lnTo>
                      <a:lnTo>
                        <a:pt x="26335" y="28531"/>
                      </a:lnTo>
                      <a:lnTo>
                        <a:pt x="30341" y="29473"/>
                      </a:lnTo>
                      <a:lnTo>
                        <a:pt x="29806" y="25252"/>
                      </a:lnTo>
                      <a:lnTo>
                        <a:pt x="29639" y="20783"/>
                      </a:lnTo>
                      <a:lnTo>
                        <a:pt x="31976" y="16435"/>
                      </a:lnTo>
                      <a:lnTo>
                        <a:pt x="30389" y="12597"/>
                      </a:lnTo>
                      <a:lnTo>
                        <a:pt x="30181" y="8145"/>
                      </a:lnTo>
                      <a:lnTo>
                        <a:pt x="30812" y="3796"/>
                      </a:lnTo>
                      <a:lnTo>
                        <a:pt x="27907" y="-2"/>
                      </a:lnTo>
                      <a:lnTo>
                        <a:pt x="26758" y="4195"/>
                      </a:lnTo>
                      <a:lnTo>
                        <a:pt x="22122" y="7028"/>
                      </a:lnTo>
                      <a:lnTo>
                        <a:pt x="17814" y="6014"/>
                      </a:lnTo>
                      <a:lnTo>
                        <a:pt x="14399" y="11616"/>
                      </a:lnTo>
                      <a:lnTo>
                        <a:pt x="11558" y="14807"/>
                      </a:lnTo>
                      <a:lnTo>
                        <a:pt x="11375" y="19898"/>
                      </a:lnTo>
                      <a:lnTo>
                        <a:pt x="10704" y="28044"/>
                      </a:lnTo>
                      <a:lnTo>
                        <a:pt x="9986" y="33949"/>
                      </a:lnTo>
                      <a:lnTo>
                        <a:pt x="8406" y="41258"/>
                      </a:lnTo>
                      <a:lnTo>
                        <a:pt x="5478" y="50713"/>
                      </a:lnTo>
                      <a:lnTo>
                        <a:pt x="3555" y="54607"/>
                      </a:lnTo>
                      <a:lnTo>
                        <a:pt x="4608" y="58899"/>
                      </a:lnTo>
                      <a:lnTo>
                        <a:pt x="1385" y="61908"/>
                      </a:lnTo>
                      <a:lnTo>
                        <a:pt x="364" y="65841"/>
                      </a:lnTo>
                      <a:lnTo>
                        <a:pt x="124" y="74754"/>
                      </a:lnTo>
                      <a:lnTo>
                        <a:pt x="2829" y="80858"/>
                      </a:lnTo>
                      <a:lnTo>
                        <a:pt x="6172" y="86898"/>
                      </a:lnTo>
                      <a:lnTo>
                        <a:pt x="7321" y="91829"/>
                      </a:lnTo>
                      <a:lnTo>
                        <a:pt x="8470" y="95843"/>
                      </a:lnTo>
                      <a:lnTo>
                        <a:pt x="14255" y="105768"/>
                      </a:lnTo>
                      <a:lnTo>
                        <a:pt x="17965" y="114466"/>
                      </a:lnTo>
                      <a:lnTo>
                        <a:pt x="19856" y="120194"/>
                      </a:lnTo>
                      <a:lnTo>
                        <a:pt x="20885" y="12504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258336CB-A689-43EA-B0D2-20A2CAEEBDE3}"/>
                    </a:ext>
                  </a:extLst>
                </p:cNvPr>
                <p:cNvSpPr/>
                <p:nvPr/>
              </p:nvSpPr>
              <p:spPr>
                <a:xfrm>
                  <a:off x="5876785" y="3238469"/>
                  <a:ext cx="182368" cy="213120"/>
                </a:xfrm>
                <a:custGeom>
                  <a:avLst/>
                  <a:gdLst>
                    <a:gd name="connsiteX0" fmla="*/ 31147 w 182368"/>
                    <a:gd name="connsiteY0" fmla="*/ 213119 h 213120"/>
                    <a:gd name="connsiteX1" fmla="*/ 35559 w 182368"/>
                    <a:gd name="connsiteY1" fmla="*/ 211994 h 213120"/>
                    <a:gd name="connsiteX2" fmla="*/ 41791 w 182368"/>
                    <a:gd name="connsiteY2" fmla="*/ 207725 h 213120"/>
                    <a:gd name="connsiteX3" fmla="*/ 46139 w 182368"/>
                    <a:gd name="connsiteY3" fmla="*/ 206520 h 213120"/>
                    <a:gd name="connsiteX4" fmla="*/ 50081 w 182368"/>
                    <a:gd name="connsiteY4" fmla="*/ 202865 h 213120"/>
                    <a:gd name="connsiteX5" fmla="*/ 55459 w 182368"/>
                    <a:gd name="connsiteY5" fmla="*/ 202084 h 213120"/>
                    <a:gd name="connsiteX6" fmla="*/ 59464 w 182368"/>
                    <a:gd name="connsiteY6" fmla="*/ 199666 h 213120"/>
                    <a:gd name="connsiteX7" fmla="*/ 63725 w 182368"/>
                    <a:gd name="connsiteY7" fmla="*/ 198637 h 213120"/>
                    <a:gd name="connsiteX8" fmla="*/ 77872 w 182368"/>
                    <a:gd name="connsiteY8" fmla="*/ 191926 h 213120"/>
                    <a:gd name="connsiteX9" fmla="*/ 88444 w 182368"/>
                    <a:gd name="connsiteY9" fmla="*/ 189357 h 213120"/>
                    <a:gd name="connsiteX10" fmla="*/ 122802 w 182368"/>
                    <a:gd name="connsiteY10" fmla="*/ 185200 h 213120"/>
                    <a:gd name="connsiteX11" fmla="*/ 137970 w 182368"/>
                    <a:gd name="connsiteY11" fmla="*/ 183133 h 213120"/>
                    <a:gd name="connsiteX12" fmla="*/ 143196 w 182368"/>
                    <a:gd name="connsiteY12" fmla="*/ 184729 h 213120"/>
                    <a:gd name="connsiteX13" fmla="*/ 164237 w 182368"/>
                    <a:gd name="connsiteY13" fmla="*/ 188671 h 213120"/>
                    <a:gd name="connsiteX14" fmla="*/ 168649 w 182368"/>
                    <a:gd name="connsiteY14" fmla="*/ 188208 h 213120"/>
                    <a:gd name="connsiteX15" fmla="*/ 173014 w 182368"/>
                    <a:gd name="connsiteY15" fmla="*/ 188128 h 213120"/>
                    <a:gd name="connsiteX16" fmla="*/ 174458 w 182368"/>
                    <a:gd name="connsiteY16" fmla="*/ 184378 h 213120"/>
                    <a:gd name="connsiteX17" fmla="*/ 174091 w 182368"/>
                    <a:gd name="connsiteY17" fmla="*/ 180029 h 213120"/>
                    <a:gd name="connsiteX18" fmla="*/ 174362 w 182368"/>
                    <a:gd name="connsiteY18" fmla="*/ 173056 h 213120"/>
                    <a:gd name="connsiteX19" fmla="*/ 171434 w 182368"/>
                    <a:gd name="connsiteY19" fmla="*/ 169800 h 213120"/>
                    <a:gd name="connsiteX20" fmla="*/ 166599 w 182368"/>
                    <a:gd name="connsiteY20" fmla="*/ 167885 h 213120"/>
                    <a:gd name="connsiteX21" fmla="*/ 166798 w 182368"/>
                    <a:gd name="connsiteY21" fmla="*/ 162930 h 213120"/>
                    <a:gd name="connsiteX22" fmla="*/ 165186 w 182368"/>
                    <a:gd name="connsiteY22" fmla="*/ 158621 h 213120"/>
                    <a:gd name="connsiteX23" fmla="*/ 164333 w 182368"/>
                    <a:gd name="connsiteY23" fmla="*/ 152980 h 213120"/>
                    <a:gd name="connsiteX24" fmla="*/ 162322 w 182368"/>
                    <a:gd name="connsiteY24" fmla="*/ 148616 h 213120"/>
                    <a:gd name="connsiteX25" fmla="*/ 160343 w 182368"/>
                    <a:gd name="connsiteY25" fmla="*/ 139935 h 213120"/>
                    <a:gd name="connsiteX26" fmla="*/ 160399 w 182368"/>
                    <a:gd name="connsiteY26" fmla="*/ 135690 h 213120"/>
                    <a:gd name="connsiteX27" fmla="*/ 160527 w 182368"/>
                    <a:gd name="connsiteY27" fmla="*/ 130471 h 213120"/>
                    <a:gd name="connsiteX28" fmla="*/ 163271 w 182368"/>
                    <a:gd name="connsiteY28" fmla="*/ 125684 h 213120"/>
                    <a:gd name="connsiteX29" fmla="*/ 166511 w 182368"/>
                    <a:gd name="connsiteY29" fmla="*/ 122125 h 213120"/>
                    <a:gd name="connsiteX30" fmla="*/ 168897 w 182368"/>
                    <a:gd name="connsiteY30" fmla="*/ 116548 h 213120"/>
                    <a:gd name="connsiteX31" fmla="*/ 169463 w 182368"/>
                    <a:gd name="connsiteY31" fmla="*/ 108186 h 213120"/>
                    <a:gd name="connsiteX32" fmla="*/ 169838 w 182368"/>
                    <a:gd name="connsiteY32" fmla="*/ 103973 h 213120"/>
                    <a:gd name="connsiteX33" fmla="*/ 172583 w 182368"/>
                    <a:gd name="connsiteY33" fmla="*/ 96991 h 213120"/>
                    <a:gd name="connsiteX34" fmla="*/ 174075 w 182368"/>
                    <a:gd name="connsiteY34" fmla="*/ 92555 h 213120"/>
                    <a:gd name="connsiteX35" fmla="*/ 179382 w 182368"/>
                    <a:gd name="connsiteY35" fmla="*/ 89930 h 213120"/>
                    <a:gd name="connsiteX36" fmla="*/ 179278 w 182368"/>
                    <a:gd name="connsiteY36" fmla="*/ 85852 h 213120"/>
                    <a:gd name="connsiteX37" fmla="*/ 182493 w 182368"/>
                    <a:gd name="connsiteY37" fmla="*/ 80339 h 213120"/>
                    <a:gd name="connsiteX38" fmla="*/ 181815 w 182368"/>
                    <a:gd name="connsiteY38" fmla="*/ 76254 h 213120"/>
                    <a:gd name="connsiteX39" fmla="*/ 180690 w 182368"/>
                    <a:gd name="connsiteY39" fmla="*/ 70325 h 213120"/>
                    <a:gd name="connsiteX40" fmla="*/ 179916 w 182368"/>
                    <a:gd name="connsiteY40" fmla="*/ 64485 h 213120"/>
                    <a:gd name="connsiteX41" fmla="*/ 179030 w 182368"/>
                    <a:gd name="connsiteY41" fmla="*/ 59992 h 213120"/>
                    <a:gd name="connsiteX42" fmla="*/ 175136 w 182368"/>
                    <a:gd name="connsiteY42" fmla="*/ 56282 h 213120"/>
                    <a:gd name="connsiteX43" fmla="*/ 175815 w 182368"/>
                    <a:gd name="connsiteY43" fmla="*/ 51654 h 213120"/>
                    <a:gd name="connsiteX44" fmla="*/ 177020 w 182368"/>
                    <a:gd name="connsiteY44" fmla="*/ 47705 h 213120"/>
                    <a:gd name="connsiteX45" fmla="*/ 176940 w 182368"/>
                    <a:gd name="connsiteY45" fmla="*/ 42806 h 213120"/>
                    <a:gd name="connsiteX46" fmla="*/ 172886 w 182368"/>
                    <a:gd name="connsiteY46" fmla="*/ 42207 h 213120"/>
                    <a:gd name="connsiteX47" fmla="*/ 169822 w 182368"/>
                    <a:gd name="connsiteY47" fmla="*/ 38274 h 213120"/>
                    <a:gd name="connsiteX48" fmla="*/ 167461 w 182368"/>
                    <a:gd name="connsiteY48" fmla="*/ 32409 h 213120"/>
                    <a:gd name="connsiteX49" fmla="*/ 163016 w 182368"/>
                    <a:gd name="connsiteY49" fmla="*/ 28770 h 213120"/>
                    <a:gd name="connsiteX50" fmla="*/ 158109 w 182368"/>
                    <a:gd name="connsiteY50" fmla="*/ 28124 h 213120"/>
                    <a:gd name="connsiteX51" fmla="*/ 153465 w 182368"/>
                    <a:gd name="connsiteY51" fmla="*/ 25930 h 213120"/>
                    <a:gd name="connsiteX52" fmla="*/ 149109 w 182368"/>
                    <a:gd name="connsiteY52" fmla="*/ 25172 h 213120"/>
                    <a:gd name="connsiteX53" fmla="*/ 144393 w 182368"/>
                    <a:gd name="connsiteY53" fmla="*/ 26233 h 213120"/>
                    <a:gd name="connsiteX54" fmla="*/ 139725 w 182368"/>
                    <a:gd name="connsiteY54" fmla="*/ 28012 h 213120"/>
                    <a:gd name="connsiteX55" fmla="*/ 136127 w 182368"/>
                    <a:gd name="connsiteY55" fmla="*/ 30390 h 213120"/>
                    <a:gd name="connsiteX56" fmla="*/ 131994 w 182368"/>
                    <a:gd name="connsiteY56" fmla="*/ 31371 h 213120"/>
                    <a:gd name="connsiteX57" fmla="*/ 129049 w 182368"/>
                    <a:gd name="connsiteY57" fmla="*/ 34771 h 213120"/>
                    <a:gd name="connsiteX58" fmla="*/ 125650 w 182368"/>
                    <a:gd name="connsiteY58" fmla="*/ 37101 h 213120"/>
                    <a:gd name="connsiteX59" fmla="*/ 122036 w 182368"/>
                    <a:gd name="connsiteY59" fmla="*/ 34643 h 213120"/>
                    <a:gd name="connsiteX60" fmla="*/ 118150 w 182368"/>
                    <a:gd name="connsiteY60" fmla="*/ 33502 h 213120"/>
                    <a:gd name="connsiteX61" fmla="*/ 113897 w 182368"/>
                    <a:gd name="connsiteY61" fmla="*/ 31563 h 213120"/>
                    <a:gd name="connsiteX62" fmla="*/ 110323 w 182368"/>
                    <a:gd name="connsiteY62" fmla="*/ 27430 h 213120"/>
                    <a:gd name="connsiteX63" fmla="*/ 108256 w 182368"/>
                    <a:gd name="connsiteY63" fmla="*/ 23297 h 213120"/>
                    <a:gd name="connsiteX64" fmla="*/ 105623 w 182368"/>
                    <a:gd name="connsiteY64" fmla="*/ 19642 h 213120"/>
                    <a:gd name="connsiteX65" fmla="*/ 104586 w 182368"/>
                    <a:gd name="connsiteY65" fmla="*/ 15756 h 213120"/>
                    <a:gd name="connsiteX66" fmla="*/ 101139 w 182368"/>
                    <a:gd name="connsiteY66" fmla="*/ 13235 h 213120"/>
                    <a:gd name="connsiteX67" fmla="*/ 96982 w 182368"/>
                    <a:gd name="connsiteY67" fmla="*/ 14288 h 213120"/>
                    <a:gd name="connsiteX68" fmla="*/ 92872 w 182368"/>
                    <a:gd name="connsiteY68" fmla="*/ 10059 h 213120"/>
                    <a:gd name="connsiteX69" fmla="*/ 89066 w 182368"/>
                    <a:gd name="connsiteY69" fmla="*/ 8495 h 213120"/>
                    <a:gd name="connsiteX70" fmla="*/ 84845 w 182368"/>
                    <a:gd name="connsiteY70" fmla="*/ 9030 h 213120"/>
                    <a:gd name="connsiteX71" fmla="*/ 81574 w 182368"/>
                    <a:gd name="connsiteY71" fmla="*/ 13219 h 213120"/>
                    <a:gd name="connsiteX72" fmla="*/ 78247 w 182368"/>
                    <a:gd name="connsiteY72" fmla="*/ 17113 h 213120"/>
                    <a:gd name="connsiteX73" fmla="*/ 71903 w 182368"/>
                    <a:gd name="connsiteY73" fmla="*/ 15756 h 213120"/>
                    <a:gd name="connsiteX74" fmla="*/ 72925 w 182368"/>
                    <a:gd name="connsiteY74" fmla="*/ 11472 h 213120"/>
                    <a:gd name="connsiteX75" fmla="*/ 72055 w 182368"/>
                    <a:gd name="connsiteY75" fmla="*/ 7067 h 213120"/>
                    <a:gd name="connsiteX76" fmla="*/ 71457 w 182368"/>
                    <a:gd name="connsiteY76" fmla="*/ 2783 h 213120"/>
                    <a:gd name="connsiteX77" fmla="*/ 66230 w 182368"/>
                    <a:gd name="connsiteY77" fmla="*/ -2 h 213120"/>
                    <a:gd name="connsiteX78" fmla="*/ 65065 w 182368"/>
                    <a:gd name="connsiteY78" fmla="*/ 4881 h 213120"/>
                    <a:gd name="connsiteX79" fmla="*/ 60924 w 182368"/>
                    <a:gd name="connsiteY79" fmla="*/ 2886 h 213120"/>
                    <a:gd name="connsiteX80" fmla="*/ 58100 w 182368"/>
                    <a:gd name="connsiteY80" fmla="*/ 5759 h 213120"/>
                    <a:gd name="connsiteX81" fmla="*/ 58219 w 182368"/>
                    <a:gd name="connsiteY81" fmla="*/ 10411 h 213120"/>
                    <a:gd name="connsiteX82" fmla="*/ 54190 w 182368"/>
                    <a:gd name="connsiteY82" fmla="*/ 11312 h 213120"/>
                    <a:gd name="connsiteX83" fmla="*/ 49929 w 182368"/>
                    <a:gd name="connsiteY83" fmla="*/ 11735 h 213120"/>
                    <a:gd name="connsiteX84" fmla="*/ 47448 w 182368"/>
                    <a:gd name="connsiteY84" fmla="*/ 15629 h 213120"/>
                    <a:gd name="connsiteX85" fmla="*/ 39732 w 182368"/>
                    <a:gd name="connsiteY85" fmla="*/ 15054 h 213120"/>
                    <a:gd name="connsiteX86" fmla="*/ 36676 w 182368"/>
                    <a:gd name="connsiteY86" fmla="*/ 12078 h 213120"/>
                    <a:gd name="connsiteX87" fmla="*/ 33453 w 182368"/>
                    <a:gd name="connsiteY87" fmla="*/ 8440 h 213120"/>
                    <a:gd name="connsiteX88" fmla="*/ 29136 w 182368"/>
                    <a:gd name="connsiteY88" fmla="*/ 8256 h 213120"/>
                    <a:gd name="connsiteX89" fmla="*/ 25720 w 182368"/>
                    <a:gd name="connsiteY89" fmla="*/ 11312 h 213120"/>
                    <a:gd name="connsiteX90" fmla="*/ 23742 w 182368"/>
                    <a:gd name="connsiteY90" fmla="*/ 15781 h 213120"/>
                    <a:gd name="connsiteX91" fmla="*/ 19210 w 182368"/>
                    <a:gd name="connsiteY91" fmla="*/ 18581 h 213120"/>
                    <a:gd name="connsiteX92" fmla="*/ 14781 w 182368"/>
                    <a:gd name="connsiteY92" fmla="*/ 21581 h 213120"/>
                    <a:gd name="connsiteX93" fmla="*/ 13369 w 182368"/>
                    <a:gd name="connsiteY93" fmla="*/ 25507 h 213120"/>
                    <a:gd name="connsiteX94" fmla="*/ 14734 w 182368"/>
                    <a:gd name="connsiteY94" fmla="*/ 31739 h 213120"/>
                    <a:gd name="connsiteX95" fmla="*/ 13704 w 182368"/>
                    <a:gd name="connsiteY95" fmla="*/ 36462 h 213120"/>
                    <a:gd name="connsiteX96" fmla="*/ 14207 w 182368"/>
                    <a:gd name="connsiteY96" fmla="*/ 40994 h 213120"/>
                    <a:gd name="connsiteX97" fmla="*/ 16728 w 182368"/>
                    <a:gd name="connsiteY97" fmla="*/ 44098 h 213120"/>
                    <a:gd name="connsiteX98" fmla="*/ 22258 w 182368"/>
                    <a:gd name="connsiteY98" fmla="*/ 43220 h 213120"/>
                    <a:gd name="connsiteX99" fmla="*/ 21388 w 182368"/>
                    <a:gd name="connsiteY99" fmla="*/ 47537 h 213120"/>
                    <a:gd name="connsiteX100" fmla="*/ 21579 w 182368"/>
                    <a:gd name="connsiteY100" fmla="*/ 52021 h 213120"/>
                    <a:gd name="connsiteX101" fmla="*/ 25753 w 182368"/>
                    <a:gd name="connsiteY101" fmla="*/ 54614 h 213120"/>
                    <a:gd name="connsiteX102" fmla="*/ 21963 w 182368"/>
                    <a:gd name="connsiteY102" fmla="*/ 56274 h 213120"/>
                    <a:gd name="connsiteX103" fmla="*/ 19377 w 182368"/>
                    <a:gd name="connsiteY103" fmla="*/ 61038 h 213120"/>
                    <a:gd name="connsiteX104" fmla="*/ 20295 w 182368"/>
                    <a:gd name="connsiteY104" fmla="*/ 64939 h 213120"/>
                    <a:gd name="connsiteX105" fmla="*/ 24779 w 182368"/>
                    <a:gd name="connsiteY105" fmla="*/ 66400 h 213120"/>
                    <a:gd name="connsiteX106" fmla="*/ 27452 w 182368"/>
                    <a:gd name="connsiteY106" fmla="*/ 70190 h 213120"/>
                    <a:gd name="connsiteX107" fmla="*/ 27811 w 182368"/>
                    <a:gd name="connsiteY107" fmla="*/ 74203 h 213120"/>
                    <a:gd name="connsiteX108" fmla="*/ 28410 w 182368"/>
                    <a:gd name="connsiteY108" fmla="*/ 78320 h 213120"/>
                    <a:gd name="connsiteX109" fmla="*/ 23941 w 182368"/>
                    <a:gd name="connsiteY109" fmla="*/ 74937 h 213120"/>
                    <a:gd name="connsiteX110" fmla="*/ 19657 w 182368"/>
                    <a:gd name="connsiteY110" fmla="*/ 73828 h 213120"/>
                    <a:gd name="connsiteX111" fmla="*/ 14885 w 182368"/>
                    <a:gd name="connsiteY111" fmla="*/ 73860 h 213120"/>
                    <a:gd name="connsiteX112" fmla="*/ 10521 w 182368"/>
                    <a:gd name="connsiteY112" fmla="*/ 75328 h 213120"/>
                    <a:gd name="connsiteX113" fmla="*/ 10696 w 182368"/>
                    <a:gd name="connsiteY113" fmla="*/ 80124 h 213120"/>
                    <a:gd name="connsiteX114" fmla="*/ 12332 w 182368"/>
                    <a:gd name="connsiteY114" fmla="*/ 84743 h 213120"/>
                    <a:gd name="connsiteX115" fmla="*/ 16497 w 182368"/>
                    <a:gd name="connsiteY115" fmla="*/ 84408 h 213120"/>
                    <a:gd name="connsiteX116" fmla="*/ 18651 w 182368"/>
                    <a:gd name="connsiteY116" fmla="*/ 89140 h 213120"/>
                    <a:gd name="connsiteX117" fmla="*/ 14781 w 182368"/>
                    <a:gd name="connsiteY117" fmla="*/ 91701 h 213120"/>
                    <a:gd name="connsiteX118" fmla="*/ 13744 w 182368"/>
                    <a:gd name="connsiteY118" fmla="*/ 96489 h 213120"/>
                    <a:gd name="connsiteX119" fmla="*/ 13138 w 182368"/>
                    <a:gd name="connsiteY119" fmla="*/ 101468 h 213120"/>
                    <a:gd name="connsiteX120" fmla="*/ 11135 w 182368"/>
                    <a:gd name="connsiteY120" fmla="*/ 106502 h 213120"/>
                    <a:gd name="connsiteX121" fmla="*/ 6802 w 182368"/>
                    <a:gd name="connsiteY121" fmla="*/ 104803 h 213120"/>
                    <a:gd name="connsiteX122" fmla="*/ 5222 w 182368"/>
                    <a:gd name="connsiteY122" fmla="*/ 109463 h 213120"/>
                    <a:gd name="connsiteX123" fmla="*/ 5526 w 182368"/>
                    <a:gd name="connsiteY123" fmla="*/ 113508 h 213120"/>
                    <a:gd name="connsiteX124" fmla="*/ 7441 w 182368"/>
                    <a:gd name="connsiteY124" fmla="*/ 117713 h 213120"/>
                    <a:gd name="connsiteX125" fmla="*/ 8255 w 182368"/>
                    <a:gd name="connsiteY125" fmla="*/ 122014 h 213120"/>
                    <a:gd name="connsiteX126" fmla="*/ 8095 w 182368"/>
                    <a:gd name="connsiteY126" fmla="*/ 127463 h 213120"/>
                    <a:gd name="connsiteX127" fmla="*/ 6826 w 182368"/>
                    <a:gd name="connsiteY127" fmla="*/ 131461 h 213120"/>
                    <a:gd name="connsiteX128" fmla="*/ 3706 w 182368"/>
                    <a:gd name="connsiteY128" fmla="*/ 136607 h 213120"/>
                    <a:gd name="connsiteX129" fmla="*/ 124 w 182368"/>
                    <a:gd name="connsiteY129" fmla="*/ 140557 h 213120"/>
                    <a:gd name="connsiteX130" fmla="*/ 2797 w 182368"/>
                    <a:gd name="connsiteY130" fmla="*/ 143533 h 213120"/>
                    <a:gd name="connsiteX131" fmla="*/ 6938 w 182368"/>
                    <a:gd name="connsiteY131" fmla="*/ 145416 h 213120"/>
                    <a:gd name="connsiteX132" fmla="*/ 10592 w 182368"/>
                    <a:gd name="connsiteY132" fmla="*/ 147802 h 213120"/>
                    <a:gd name="connsiteX133" fmla="*/ 17063 w 182368"/>
                    <a:gd name="connsiteY133" fmla="*/ 147291 h 213120"/>
                    <a:gd name="connsiteX134" fmla="*/ 20518 w 182368"/>
                    <a:gd name="connsiteY134" fmla="*/ 149589 h 213120"/>
                    <a:gd name="connsiteX135" fmla="*/ 21731 w 182368"/>
                    <a:gd name="connsiteY135" fmla="*/ 155605 h 213120"/>
                    <a:gd name="connsiteX136" fmla="*/ 24332 w 182368"/>
                    <a:gd name="connsiteY136" fmla="*/ 159092 h 213120"/>
                    <a:gd name="connsiteX137" fmla="*/ 29606 w 182368"/>
                    <a:gd name="connsiteY137" fmla="*/ 161502 h 213120"/>
                    <a:gd name="connsiteX138" fmla="*/ 32918 w 182368"/>
                    <a:gd name="connsiteY138" fmla="*/ 164430 h 213120"/>
                    <a:gd name="connsiteX139" fmla="*/ 34258 w 182368"/>
                    <a:gd name="connsiteY139" fmla="*/ 168340 h 213120"/>
                    <a:gd name="connsiteX140" fmla="*/ 35990 w 182368"/>
                    <a:gd name="connsiteY140" fmla="*/ 172146 h 213120"/>
                    <a:gd name="connsiteX141" fmla="*/ 34442 w 182368"/>
                    <a:gd name="connsiteY141" fmla="*/ 176223 h 213120"/>
                    <a:gd name="connsiteX142" fmla="*/ 35702 w 182368"/>
                    <a:gd name="connsiteY142" fmla="*/ 180309 h 213120"/>
                    <a:gd name="connsiteX143" fmla="*/ 32958 w 182368"/>
                    <a:gd name="connsiteY143" fmla="*/ 184833 h 213120"/>
                    <a:gd name="connsiteX144" fmla="*/ 30381 w 182368"/>
                    <a:gd name="connsiteY144" fmla="*/ 189102 h 213120"/>
                    <a:gd name="connsiteX145" fmla="*/ 31011 w 182368"/>
                    <a:gd name="connsiteY145" fmla="*/ 193107 h 213120"/>
                    <a:gd name="connsiteX146" fmla="*/ 29551 w 182368"/>
                    <a:gd name="connsiteY146" fmla="*/ 197296 h 213120"/>
                    <a:gd name="connsiteX147" fmla="*/ 30325 w 182368"/>
                    <a:gd name="connsiteY147" fmla="*/ 202028 h 213120"/>
                    <a:gd name="connsiteX148" fmla="*/ 30285 w 182368"/>
                    <a:gd name="connsiteY148" fmla="*/ 206249 h 213120"/>
                    <a:gd name="connsiteX149" fmla="*/ 30859 w 182368"/>
                    <a:gd name="connsiteY149" fmla="*/ 210669 h 213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</a:cxnLst>
                  <a:rect l="l" t="t" r="r" b="b"/>
                  <a:pathLst>
                    <a:path w="182368" h="213120">
                      <a:moveTo>
                        <a:pt x="31147" y="213119"/>
                      </a:moveTo>
                      <a:lnTo>
                        <a:pt x="35559" y="211994"/>
                      </a:lnTo>
                      <a:lnTo>
                        <a:pt x="41791" y="207725"/>
                      </a:lnTo>
                      <a:lnTo>
                        <a:pt x="46139" y="206520"/>
                      </a:lnTo>
                      <a:lnTo>
                        <a:pt x="50081" y="202865"/>
                      </a:lnTo>
                      <a:lnTo>
                        <a:pt x="55459" y="202084"/>
                      </a:lnTo>
                      <a:lnTo>
                        <a:pt x="59464" y="199666"/>
                      </a:lnTo>
                      <a:lnTo>
                        <a:pt x="63725" y="198637"/>
                      </a:lnTo>
                      <a:lnTo>
                        <a:pt x="77872" y="191926"/>
                      </a:lnTo>
                      <a:lnTo>
                        <a:pt x="88444" y="189357"/>
                      </a:lnTo>
                      <a:lnTo>
                        <a:pt x="122802" y="185200"/>
                      </a:lnTo>
                      <a:lnTo>
                        <a:pt x="137970" y="183133"/>
                      </a:lnTo>
                      <a:lnTo>
                        <a:pt x="143196" y="184729"/>
                      </a:lnTo>
                      <a:lnTo>
                        <a:pt x="164237" y="188671"/>
                      </a:lnTo>
                      <a:lnTo>
                        <a:pt x="168649" y="188208"/>
                      </a:lnTo>
                      <a:lnTo>
                        <a:pt x="173014" y="188128"/>
                      </a:lnTo>
                      <a:lnTo>
                        <a:pt x="174458" y="184378"/>
                      </a:lnTo>
                      <a:lnTo>
                        <a:pt x="174091" y="180029"/>
                      </a:lnTo>
                      <a:lnTo>
                        <a:pt x="174362" y="173056"/>
                      </a:lnTo>
                      <a:lnTo>
                        <a:pt x="171434" y="169800"/>
                      </a:lnTo>
                      <a:lnTo>
                        <a:pt x="166599" y="167885"/>
                      </a:lnTo>
                      <a:lnTo>
                        <a:pt x="166798" y="162930"/>
                      </a:lnTo>
                      <a:lnTo>
                        <a:pt x="165186" y="158621"/>
                      </a:lnTo>
                      <a:lnTo>
                        <a:pt x="164333" y="152980"/>
                      </a:lnTo>
                      <a:lnTo>
                        <a:pt x="162322" y="148616"/>
                      </a:lnTo>
                      <a:lnTo>
                        <a:pt x="160343" y="139935"/>
                      </a:lnTo>
                      <a:lnTo>
                        <a:pt x="160399" y="135690"/>
                      </a:lnTo>
                      <a:lnTo>
                        <a:pt x="160527" y="130471"/>
                      </a:lnTo>
                      <a:lnTo>
                        <a:pt x="163271" y="125684"/>
                      </a:lnTo>
                      <a:lnTo>
                        <a:pt x="166511" y="122125"/>
                      </a:lnTo>
                      <a:lnTo>
                        <a:pt x="168897" y="116548"/>
                      </a:lnTo>
                      <a:lnTo>
                        <a:pt x="169463" y="108186"/>
                      </a:lnTo>
                      <a:lnTo>
                        <a:pt x="169838" y="103973"/>
                      </a:lnTo>
                      <a:lnTo>
                        <a:pt x="172583" y="96991"/>
                      </a:lnTo>
                      <a:lnTo>
                        <a:pt x="174075" y="92555"/>
                      </a:lnTo>
                      <a:lnTo>
                        <a:pt x="179382" y="89930"/>
                      </a:lnTo>
                      <a:lnTo>
                        <a:pt x="179278" y="85852"/>
                      </a:lnTo>
                      <a:lnTo>
                        <a:pt x="182493" y="80339"/>
                      </a:lnTo>
                      <a:lnTo>
                        <a:pt x="181815" y="76254"/>
                      </a:lnTo>
                      <a:lnTo>
                        <a:pt x="180690" y="70325"/>
                      </a:lnTo>
                      <a:lnTo>
                        <a:pt x="179916" y="64485"/>
                      </a:lnTo>
                      <a:lnTo>
                        <a:pt x="179030" y="59992"/>
                      </a:lnTo>
                      <a:lnTo>
                        <a:pt x="175136" y="56282"/>
                      </a:lnTo>
                      <a:lnTo>
                        <a:pt x="175815" y="51654"/>
                      </a:lnTo>
                      <a:lnTo>
                        <a:pt x="177020" y="47705"/>
                      </a:lnTo>
                      <a:lnTo>
                        <a:pt x="176940" y="42806"/>
                      </a:lnTo>
                      <a:lnTo>
                        <a:pt x="172886" y="42207"/>
                      </a:lnTo>
                      <a:lnTo>
                        <a:pt x="169822" y="38274"/>
                      </a:lnTo>
                      <a:lnTo>
                        <a:pt x="167461" y="32409"/>
                      </a:lnTo>
                      <a:lnTo>
                        <a:pt x="163016" y="28770"/>
                      </a:lnTo>
                      <a:lnTo>
                        <a:pt x="158109" y="28124"/>
                      </a:lnTo>
                      <a:lnTo>
                        <a:pt x="153465" y="25930"/>
                      </a:lnTo>
                      <a:lnTo>
                        <a:pt x="149109" y="25172"/>
                      </a:lnTo>
                      <a:lnTo>
                        <a:pt x="144393" y="26233"/>
                      </a:lnTo>
                      <a:lnTo>
                        <a:pt x="139725" y="28012"/>
                      </a:lnTo>
                      <a:lnTo>
                        <a:pt x="136127" y="30390"/>
                      </a:lnTo>
                      <a:lnTo>
                        <a:pt x="131994" y="31371"/>
                      </a:lnTo>
                      <a:lnTo>
                        <a:pt x="129049" y="34771"/>
                      </a:lnTo>
                      <a:lnTo>
                        <a:pt x="125650" y="37101"/>
                      </a:lnTo>
                      <a:lnTo>
                        <a:pt x="122036" y="34643"/>
                      </a:lnTo>
                      <a:lnTo>
                        <a:pt x="118150" y="33502"/>
                      </a:lnTo>
                      <a:lnTo>
                        <a:pt x="113897" y="31563"/>
                      </a:lnTo>
                      <a:lnTo>
                        <a:pt x="110323" y="27430"/>
                      </a:lnTo>
                      <a:lnTo>
                        <a:pt x="108256" y="23297"/>
                      </a:lnTo>
                      <a:lnTo>
                        <a:pt x="105623" y="19642"/>
                      </a:lnTo>
                      <a:lnTo>
                        <a:pt x="104586" y="15756"/>
                      </a:lnTo>
                      <a:lnTo>
                        <a:pt x="101139" y="13235"/>
                      </a:lnTo>
                      <a:lnTo>
                        <a:pt x="96982" y="14288"/>
                      </a:lnTo>
                      <a:lnTo>
                        <a:pt x="92872" y="10059"/>
                      </a:lnTo>
                      <a:lnTo>
                        <a:pt x="89066" y="8495"/>
                      </a:lnTo>
                      <a:lnTo>
                        <a:pt x="84845" y="9030"/>
                      </a:lnTo>
                      <a:lnTo>
                        <a:pt x="81574" y="13219"/>
                      </a:lnTo>
                      <a:lnTo>
                        <a:pt x="78247" y="17113"/>
                      </a:lnTo>
                      <a:lnTo>
                        <a:pt x="71903" y="15756"/>
                      </a:lnTo>
                      <a:lnTo>
                        <a:pt x="72925" y="11472"/>
                      </a:lnTo>
                      <a:lnTo>
                        <a:pt x="72055" y="7067"/>
                      </a:lnTo>
                      <a:lnTo>
                        <a:pt x="71457" y="2783"/>
                      </a:lnTo>
                      <a:lnTo>
                        <a:pt x="66230" y="-2"/>
                      </a:lnTo>
                      <a:lnTo>
                        <a:pt x="65065" y="4881"/>
                      </a:lnTo>
                      <a:lnTo>
                        <a:pt x="60924" y="2886"/>
                      </a:lnTo>
                      <a:lnTo>
                        <a:pt x="58100" y="5759"/>
                      </a:lnTo>
                      <a:lnTo>
                        <a:pt x="58219" y="10411"/>
                      </a:lnTo>
                      <a:lnTo>
                        <a:pt x="54190" y="11312"/>
                      </a:lnTo>
                      <a:lnTo>
                        <a:pt x="49929" y="11735"/>
                      </a:lnTo>
                      <a:lnTo>
                        <a:pt x="47448" y="15629"/>
                      </a:lnTo>
                      <a:lnTo>
                        <a:pt x="39732" y="15054"/>
                      </a:lnTo>
                      <a:lnTo>
                        <a:pt x="36676" y="12078"/>
                      </a:lnTo>
                      <a:lnTo>
                        <a:pt x="33453" y="8440"/>
                      </a:lnTo>
                      <a:lnTo>
                        <a:pt x="29136" y="8256"/>
                      </a:lnTo>
                      <a:lnTo>
                        <a:pt x="25720" y="11312"/>
                      </a:lnTo>
                      <a:lnTo>
                        <a:pt x="23742" y="15781"/>
                      </a:lnTo>
                      <a:lnTo>
                        <a:pt x="19210" y="18581"/>
                      </a:lnTo>
                      <a:lnTo>
                        <a:pt x="14781" y="21581"/>
                      </a:lnTo>
                      <a:lnTo>
                        <a:pt x="13369" y="25507"/>
                      </a:lnTo>
                      <a:lnTo>
                        <a:pt x="14734" y="31739"/>
                      </a:lnTo>
                      <a:lnTo>
                        <a:pt x="13704" y="36462"/>
                      </a:lnTo>
                      <a:lnTo>
                        <a:pt x="14207" y="40994"/>
                      </a:lnTo>
                      <a:lnTo>
                        <a:pt x="16728" y="44098"/>
                      </a:lnTo>
                      <a:lnTo>
                        <a:pt x="22258" y="43220"/>
                      </a:lnTo>
                      <a:lnTo>
                        <a:pt x="21388" y="47537"/>
                      </a:lnTo>
                      <a:lnTo>
                        <a:pt x="21579" y="52021"/>
                      </a:lnTo>
                      <a:lnTo>
                        <a:pt x="25753" y="54614"/>
                      </a:lnTo>
                      <a:lnTo>
                        <a:pt x="21963" y="56274"/>
                      </a:lnTo>
                      <a:lnTo>
                        <a:pt x="19377" y="61038"/>
                      </a:lnTo>
                      <a:lnTo>
                        <a:pt x="20295" y="64939"/>
                      </a:lnTo>
                      <a:lnTo>
                        <a:pt x="24779" y="66400"/>
                      </a:lnTo>
                      <a:lnTo>
                        <a:pt x="27452" y="70190"/>
                      </a:lnTo>
                      <a:lnTo>
                        <a:pt x="27811" y="74203"/>
                      </a:lnTo>
                      <a:lnTo>
                        <a:pt x="28410" y="78320"/>
                      </a:lnTo>
                      <a:lnTo>
                        <a:pt x="23941" y="74937"/>
                      </a:lnTo>
                      <a:lnTo>
                        <a:pt x="19657" y="73828"/>
                      </a:lnTo>
                      <a:lnTo>
                        <a:pt x="14885" y="73860"/>
                      </a:lnTo>
                      <a:lnTo>
                        <a:pt x="10521" y="75328"/>
                      </a:lnTo>
                      <a:lnTo>
                        <a:pt x="10696" y="80124"/>
                      </a:lnTo>
                      <a:lnTo>
                        <a:pt x="12332" y="84743"/>
                      </a:lnTo>
                      <a:lnTo>
                        <a:pt x="16497" y="84408"/>
                      </a:lnTo>
                      <a:lnTo>
                        <a:pt x="18651" y="89140"/>
                      </a:lnTo>
                      <a:lnTo>
                        <a:pt x="14781" y="91701"/>
                      </a:lnTo>
                      <a:lnTo>
                        <a:pt x="13744" y="96489"/>
                      </a:lnTo>
                      <a:lnTo>
                        <a:pt x="13138" y="101468"/>
                      </a:lnTo>
                      <a:lnTo>
                        <a:pt x="11135" y="106502"/>
                      </a:lnTo>
                      <a:lnTo>
                        <a:pt x="6802" y="104803"/>
                      </a:lnTo>
                      <a:lnTo>
                        <a:pt x="5222" y="109463"/>
                      </a:lnTo>
                      <a:lnTo>
                        <a:pt x="5526" y="113508"/>
                      </a:lnTo>
                      <a:lnTo>
                        <a:pt x="7441" y="117713"/>
                      </a:lnTo>
                      <a:lnTo>
                        <a:pt x="8255" y="122014"/>
                      </a:lnTo>
                      <a:lnTo>
                        <a:pt x="8095" y="127463"/>
                      </a:lnTo>
                      <a:lnTo>
                        <a:pt x="6826" y="131461"/>
                      </a:lnTo>
                      <a:lnTo>
                        <a:pt x="3706" y="136607"/>
                      </a:lnTo>
                      <a:lnTo>
                        <a:pt x="124" y="140557"/>
                      </a:lnTo>
                      <a:lnTo>
                        <a:pt x="2797" y="143533"/>
                      </a:lnTo>
                      <a:lnTo>
                        <a:pt x="6938" y="145416"/>
                      </a:lnTo>
                      <a:lnTo>
                        <a:pt x="10592" y="147802"/>
                      </a:lnTo>
                      <a:lnTo>
                        <a:pt x="17063" y="147291"/>
                      </a:lnTo>
                      <a:lnTo>
                        <a:pt x="20518" y="149589"/>
                      </a:lnTo>
                      <a:lnTo>
                        <a:pt x="21731" y="155605"/>
                      </a:lnTo>
                      <a:lnTo>
                        <a:pt x="24332" y="159092"/>
                      </a:lnTo>
                      <a:lnTo>
                        <a:pt x="29606" y="161502"/>
                      </a:lnTo>
                      <a:lnTo>
                        <a:pt x="32918" y="164430"/>
                      </a:lnTo>
                      <a:lnTo>
                        <a:pt x="34258" y="168340"/>
                      </a:lnTo>
                      <a:lnTo>
                        <a:pt x="35990" y="172146"/>
                      </a:lnTo>
                      <a:lnTo>
                        <a:pt x="34442" y="176223"/>
                      </a:lnTo>
                      <a:lnTo>
                        <a:pt x="35702" y="180309"/>
                      </a:lnTo>
                      <a:lnTo>
                        <a:pt x="32958" y="184833"/>
                      </a:lnTo>
                      <a:lnTo>
                        <a:pt x="30381" y="189102"/>
                      </a:lnTo>
                      <a:lnTo>
                        <a:pt x="31011" y="193107"/>
                      </a:lnTo>
                      <a:lnTo>
                        <a:pt x="29551" y="197296"/>
                      </a:lnTo>
                      <a:lnTo>
                        <a:pt x="30325" y="202028"/>
                      </a:lnTo>
                      <a:lnTo>
                        <a:pt x="30285" y="206249"/>
                      </a:lnTo>
                      <a:lnTo>
                        <a:pt x="30859" y="21066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0A4315CA-6284-403C-9C39-5F4A3295B00C}"/>
                    </a:ext>
                  </a:extLst>
                </p:cNvPr>
                <p:cNvSpPr/>
                <p:nvPr/>
              </p:nvSpPr>
              <p:spPr>
                <a:xfrm>
                  <a:off x="7241627" y="2343235"/>
                  <a:ext cx="297235" cy="278915"/>
                </a:xfrm>
                <a:custGeom>
                  <a:avLst/>
                  <a:gdLst>
                    <a:gd name="connsiteX0" fmla="*/ 237708 w 297235"/>
                    <a:gd name="connsiteY0" fmla="*/ 278914 h 278915"/>
                    <a:gd name="connsiteX1" fmla="*/ 242304 w 297235"/>
                    <a:gd name="connsiteY1" fmla="*/ 275946 h 278915"/>
                    <a:gd name="connsiteX2" fmla="*/ 246653 w 297235"/>
                    <a:gd name="connsiteY2" fmla="*/ 270065 h 278915"/>
                    <a:gd name="connsiteX3" fmla="*/ 249118 w 297235"/>
                    <a:gd name="connsiteY3" fmla="*/ 266195 h 278915"/>
                    <a:gd name="connsiteX4" fmla="*/ 250443 w 297235"/>
                    <a:gd name="connsiteY4" fmla="*/ 262214 h 278915"/>
                    <a:gd name="connsiteX5" fmla="*/ 252134 w 297235"/>
                    <a:gd name="connsiteY5" fmla="*/ 256628 h 278915"/>
                    <a:gd name="connsiteX6" fmla="*/ 253818 w 297235"/>
                    <a:gd name="connsiteY6" fmla="*/ 252280 h 278915"/>
                    <a:gd name="connsiteX7" fmla="*/ 254991 w 297235"/>
                    <a:gd name="connsiteY7" fmla="*/ 247740 h 278915"/>
                    <a:gd name="connsiteX8" fmla="*/ 258933 w 297235"/>
                    <a:gd name="connsiteY8" fmla="*/ 245322 h 278915"/>
                    <a:gd name="connsiteX9" fmla="*/ 270135 w 297235"/>
                    <a:gd name="connsiteY9" fmla="*/ 243830 h 278915"/>
                    <a:gd name="connsiteX10" fmla="*/ 274763 w 297235"/>
                    <a:gd name="connsiteY10" fmla="*/ 245697 h 278915"/>
                    <a:gd name="connsiteX11" fmla="*/ 278386 w 297235"/>
                    <a:gd name="connsiteY11" fmla="*/ 247564 h 278915"/>
                    <a:gd name="connsiteX12" fmla="*/ 282160 w 297235"/>
                    <a:gd name="connsiteY12" fmla="*/ 246032 h 278915"/>
                    <a:gd name="connsiteX13" fmla="*/ 287059 w 297235"/>
                    <a:gd name="connsiteY13" fmla="*/ 246910 h 278915"/>
                    <a:gd name="connsiteX14" fmla="*/ 292197 w 297235"/>
                    <a:gd name="connsiteY14" fmla="*/ 249734 h 278915"/>
                    <a:gd name="connsiteX15" fmla="*/ 297360 w 297235"/>
                    <a:gd name="connsiteY15" fmla="*/ 250556 h 278915"/>
                    <a:gd name="connsiteX16" fmla="*/ 293011 w 297235"/>
                    <a:gd name="connsiteY16" fmla="*/ 247413 h 278915"/>
                    <a:gd name="connsiteX17" fmla="*/ 290514 w 297235"/>
                    <a:gd name="connsiteY17" fmla="*/ 243559 h 278915"/>
                    <a:gd name="connsiteX18" fmla="*/ 289373 w 297235"/>
                    <a:gd name="connsiteY18" fmla="*/ 239465 h 278915"/>
                    <a:gd name="connsiteX19" fmla="*/ 286285 w 297235"/>
                    <a:gd name="connsiteY19" fmla="*/ 236258 h 278915"/>
                    <a:gd name="connsiteX20" fmla="*/ 282973 w 297235"/>
                    <a:gd name="connsiteY20" fmla="*/ 233753 h 278915"/>
                    <a:gd name="connsiteX21" fmla="*/ 278154 w 297235"/>
                    <a:gd name="connsiteY21" fmla="*/ 231255 h 278915"/>
                    <a:gd name="connsiteX22" fmla="*/ 276383 w 297235"/>
                    <a:gd name="connsiteY22" fmla="*/ 218449 h 278915"/>
                    <a:gd name="connsiteX23" fmla="*/ 275824 w 297235"/>
                    <a:gd name="connsiteY23" fmla="*/ 213781 h 278915"/>
                    <a:gd name="connsiteX24" fmla="*/ 271101 w 297235"/>
                    <a:gd name="connsiteY24" fmla="*/ 213797 h 278915"/>
                    <a:gd name="connsiteX25" fmla="*/ 265810 w 297235"/>
                    <a:gd name="connsiteY25" fmla="*/ 213677 h 278915"/>
                    <a:gd name="connsiteX26" fmla="*/ 263792 w 297235"/>
                    <a:gd name="connsiteY26" fmla="*/ 200448 h 278915"/>
                    <a:gd name="connsiteX27" fmla="*/ 266385 w 297235"/>
                    <a:gd name="connsiteY27" fmla="*/ 190346 h 278915"/>
                    <a:gd name="connsiteX28" fmla="*/ 266425 w 297235"/>
                    <a:gd name="connsiteY28" fmla="*/ 186189 h 278915"/>
                    <a:gd name="connsiteX29" fmla="*/ 263385 w 297235"/>
                    <a:gd name="connsiteY29" fmla="*/ 183085 h 278915"/>
                    <a:gd name="connsiteX30" fmla="*/ 260704 w 297235"/>
                    <a:gd name="connsiteY30" fmla="*/ 179120 h 278915"/>
                    <a:gd name="connsiteX31" fmla="*/ 257752 w 297235"/>
                    <a:gd name="connsiteY31" fmla="*/ 176215 h 278915"/>
                    <a:gd name="connsiteX32" fmla="*/ 256164 w 297235"/>
                    <a:gd name="connsiteY32" fmla="*/ 172441 h 278915"/>
                    <a:gd name="connsiteX33" fmla="*/ 252861 w 297235"/>
                    <a:gd name="connsiteY33" fmla="*/ 169569 h 278915"/>
                    <a:gd name="connsiteX34" fmla="*/ 250164 w 297235"/>
                    <a:gd name="connsiteY34" fmla="*/ 164598 h 278915"/>
                    <a:gd name="connsiteX35" fmla="*/ 246070 w 297235"/>
                    <a:gd name="connsiteY35" fmla="*/ 164486 h 278915"/>
                    <a:gd name="connsiteX36" fmla="*/ 241905 w 297235"/>
                    <a:gd name="connsiteY36" fmla="*/ 163680 h 278915"/>
                    <a:gd name="connsiteX37" fmla="*/ 236935 w 297235"/>
                    <a:gd name="connsiteY37" fmla="*/ 160050 h 278915"/>
                    <a:gd name="connsiteX38" fmla="*/ 233153 w 297235"/>
                    <a:gd name="connsiteY38" fmla="*/ 157537 h 278915"/>
                    <a:gd name="connsiteX39" fmla="*/ 229282 w 297235"/>
                    <a:gd name="connsiteY39" fmla="*/ 153723 h 278915"/>
                    <a:gd name="connsiteX40" fmla="*/ 222963 w 297235"/>
                    <a:gd name="connsiteY40" fmla="*/ 149956 h 278915"/>
                    <a:gd name="connsiteX41" fmla="*/ 218966 w 297235"/>
                    <a:gd name="connsiteY41" fmla="*/ 148257 h 278915"/>
                    <a:gd name="connsiteX42" fmla="*/ 214769 w 297235"/>
                    <a:gd name="connsiteY42" fmla="*/ 147539 h 278915"/>
                    <a:gd name="connsiteX43" fmla="*/ 210404 w 297235"/>
                    <a:gd name="connsiteY43" fmla="*/ 147036 h 278915"/>
                    <a:gd name="connsiteX44" fmla="*/ 208346 w 297235"/>
                    <a:gd name="connsiteY44" fmla="*/ 143366 h 278915"/>
                    <a:gd name="connsiteX45" fmla="*/ 212806 w 297235"/>
                    <a:gd name="connsiteY45" fmla="*/ 139703 h 278915"/>
                    <a:gd name="connsiteX46" fmla="*/ 210069 w 297235"/>
                    <a:gd name="connsiteY46" fmla="*/ 136727 h 278915"/>
                    <a:gd name="connsiteX47" fmla="*/ 206941 w 297235"/>
                    <a:gd name="connsiteY47" fmla="*/ 132434 h 278915"/>
                    <a:gd name="connsiteX48" fmla="*/ 203406 w 297235"/>
                    <a:gd name="connsiteY48" fmla="*/ 130009 h 278915"/>
                    <a:gd name="connsiteX49" fmla="*/ 202034 w 297235"/>
                    <a:gd name="connsiteY49" fmla="*/ 126179 h 278915"/>
                    <a:gd name="connsiteX50" fmla="*/ 197757 w 297235"/>
                    <a:gd name="connsiteY50" fmla="*/ 126626 h 278915"/>
                    <a:gd name="connsiteX51" fmla="*/ 195012 w 297235"/>
                    <a:gd name="connsiteY51" fmla="*/ 123067 h 278915"/>
                    <a:gd name="connsiteX52" fmla="*/ 192355 w 297235"/>
                    <a:gd name="connsiteY52" fmla="*/ 119046 h 278915"/>
                    <a:gd name="connsiteX53" fmla="*/ 188868 w 297235"/>
                    <a:gd name="connsiteY53" fmla="*/ 114601 h 278915"/>
                    <a:gd name="connsiteX54" fmla="*/ 187345 w 297235"/>
                    <a:gd name="connsiteY54" fmla="*/ 110819 h 278915"/>
                    <a:gd name="connsiteX55" fmla="*/ 190241 w 297235"/>
                    <a:gd name="connsiteY55" fmla="*/ 108042 h 278915"/>
                    <a:gd name="connsiteX56" fmla="*/ 189555 w 297235"/>
                    <a:gd name="connsiteY56" fmla="*/ 102784 h 278915"/>
                    <a:gd name="connsiteX57" fmla="*/ 185901 w 297235"/>
                    <a:gd name="connsiteY57" fmla="*/ 100215 h 278915"/>
                    <a:gd name="connsiteX58" fmla="*/ 186858 w 297235"/>
                    <a:gd name="connsiteY58" fmla="*/ 95132 h 278915"/>
                    <a:gd name="connsiteX59" fmla="*/ 191470 w 297235"/>
                    <a:gd name="connsiteY59" fmla="*/ 94302 h 278915"/>
                    <a:gd name="connsiteX60" fmla="*/ 191063 w 297235"/>
                    <a:gd name="connsiteY60" fmla="*/ 89627 h 278915"/>
                    <a:gd name="connsiteX61" fmla="*/ 190129 w 297235"/>
                    <a:gd name="connsiteY61" fmla="*/ 85685 h 278915"/>
                    <a:gd name="connsiteX62" fmla="*/ 192475 w 297235"/>
                    <a:gd name="connsiteY62" fmla="*/ 82334 h 278915"/>
                    <a:gd name="connsiteX63" fmla="*/ 194446 w 297235"/>
                    <a:gd name="connsiteY63" fmla="*/ 78097 h 278915"/>
                    <a:gd name="connsiteX64" fmla="*/ 199513 w 297235"/>
                    <a:gd name="connsiteY64" fmla="*/ 78089 h 278915"/>
                    <a:gd name="connsiteX65" fmla="*/ 202840 w 297235"/>
                    <a:gd name="connsiteY65" fmla="*/ 75655 h 278915"/>
                    <a:gd name="connsiteX66" fmla="*/ 200454 w 297235"/>
                    <a:gd name="connsiteY66" fmla="*/ 71746 h 278915"/>
                    <a:gd name="connsiteX67" fmla="*/ 197821 w 297235"/>
                    <a:gd name="connsiteY67" fmla="*/ 67022 h 278915"/>
                    <a:gd name="connsiteX68" fmla="*/ 194749 w 297235"/>
                    <a:gd name="connsiteY68" fmla="*/ 62761 h 278915"/>
                    <a:gd name="connsiteX69" fmla="*/ 194358 w 297235"/>
                    <a:gd name="connsiteY69" fmla="*/ 56793 h 278915"/>
                    <a:gd name="connsiteX70" fmla="*/ 198707 w 297235"/>
                    <a:gd name="connsiteY70" fmla="*/ 56298 h 278915"/>
                    <a:gd name="connsiteX71" fmla="*/ 202258 w 297235"/>
                    <a:gd name="connsiteY71" fmla="*/ 53857 h 278915"/>
                    <a:gd name="connsiteX72" fmla="*/ 198492 w 297235"/>
                    <a:gd name="connsiteY72" fmla="*/ 52181 h 278915"/>
                    <a:gd name="connsiteX73" fmla="*/ 194709 w 297235"/>
                    <a:gd name="connsiteY73" fmla="*/ 50713 h 278915"/>
                    <a:gd name="connsiteX74" fmla="*/ 190225 w 297235"/>
                    <a:gd name="connsiteY74" fmla="*/ 51327 h 278915"/>
                    <a:gd name="connsiteX75" fmla="*/ 184975 w 297235"/>
                    <a:gd name="connsiteY75" fmla="*/ 50138 h 278915"/>
                    <a:gd name="connsiteX76" fmla="*/ 181289 w 297235"/>
                    <a:gd name="connsiteY76" fmla="*/ 47298 h 278915"/>
                    <a:gd name="connsiteX77" fmla="*/ 176964 w 297235"/>
                    <a:gd name="connsiteY77" fmla="*/ 46181 h 278915"/>
                    <a:gd name="connsiteX78" fmla="*/ 174259 w 297235"/>
                    <a:gd name="connsiteY78" fmla="*/ 43069 h 278915"/>
                    <a:gd name="connsiteX79" fmla="*/ 171849 w 297235"/>
                    <a:gd name="connsiteY79" fmla="*/ 39742 h 278915"/>
                    <a:gd name="connsiteX80" fmla="*/ 169607 w 297235"/>
                    <a:gd name="connsiteY80" fmla="*/ 35800 h 278915"/>
                    <a:gd name="connsiteX81" fmla="*/ 168259 w 297235"/>
                    <a:gd name="connsiteY81" fmla="*/ 31427 h 278915"/>
                    <a:gd name="connsiteX82" fmla="*/ 163838 w 297235"/>
                    <a:gd name="connsiteY82" fmla="*/ 31643 h 278915"/>
                    <a:gd name="connsiteX83" fmla="*/ 161357 w 297235"/>
                    <a:gd name="connsiteY83" fmla="*/ 28499 h 278915"/>
                    <a:gd name="connsiteX84" fmla="*/ 161900 w 297235"/>
                    <a:gd name="connsiteY84" fmla="*/ 22890 h 278915"/>
                    <a:gd name="connsiteX85" fmla="*/ 157854 w 297235"/>
                    <a:gd name="connsiteY85" fmla="*/ 19618 h 278915"/>
                    <a:gd name="connsiteX86" fmla="*/ 156266 w 297235"/>
                    <a:gd name="connsiteY86" fmla="*/ 15198 h 278915"/>
                    <a:gd name="connsiteX87" fmla="*/ 153888 w 297235"/>
                    <a:gd name="connsiteY87" fmla="*/ 10834 h 278915"/>
                    <a:gd name="connsiteX88" fmla="*/ 151319 w 297235"/>
                    <a:gd name="connsiteY88" fmla="*/ 7618 h 278915"/>
                    <a:gd name="connsiteX89" fmla="*/ 147346 w 297235"/>
                    <a:gd name="connsiteY89" fmla="*/ 6206 h 278915"/>
                    <a:gd name="connsiteX90" fmla="*/ 144090 w 297235"/>
                    <a:gd name="connsiteY90" fmla="*/ 8982 h 278915"/>
                    <a:gd name="connsiteX91" fmla="*/ 139853 w 297235"/>
                    <a:gd name="connsiteY91" fmla="*/ 10841 h 278915"/>
                    <a:gd name="connsiteX92" fmla="*/ 135146 w 297235"/>
                    <a:gd name="connsiteY92" fmla="*/ 9772 h 278915"/>
                    <a:gd name="connsiteX93" fmla="*/ 136470 w 297235"/>
                    <a:gd name="connsiteY93" fmla="*/ 5783 h 278915"/>
                    <a:gd name="connsiteX94" fmla="*/ 133294 w 297235"/>
                    <a:gd name="connsiteY94" fmla="*/ 2448 h 278915"/>
                    <a:gd name="connsiteX95" fmla="*/ 129337 w 297235"/>
                    <a:gd name="connsiteY95" fmla="*/ 1570 h 278915"/>
                    <a:gd name="connsiteX96" fmla="*/ 126608 w 297235"/>
                    <a:gd name="connsiteY96" fmla="*/ 4889 h 278915"/>
                    <a:gd name="connsiteX97" fmla="*/ 120584 w 297235"/>
                    <a:gd name="connsiteY97" fmla="*/ 4610 h 278915"/>
                    <a:gd name="connsiteX98" fmla="*/ 116451 w 297235"/>
                    <a:gd name="connsiteY98" fmla="*/ 3788 h 278915"/>
                    <a:gd name="connsiteX99" fmla="*/ 112286 w 297235"/>
                    <a:gd name="connsiteY99" fmla="*/ 3014 h 278915"/>
                    <a:gd name="connsiteX100" fmla="*/ 107841 w 297235"/>
                    <a:gd name="connsiteY100" fmla="*/ 1881 h 278915"/>
                    <a:gd name="connsiteX101" fmla="*/ 104219 w 297235"/>
                    <a:gd name="connsiteY101" fmla="*/ -2 h 278915"/>
                    <a:gd name="connsiteX102" fmla="*/ 99152 w 297235"/>
                    <a:gd name="connsiteY102" fmla="*/ 1961 h 278915"/>
                    <a:gd name="connsiteX103" fmla="*/ 95234 w 297235"/>
                    <a:gd name="connsiteY103" fmla="*/ 724 h 278915"/>
                    <a:gd name="connsiteX104" fmla="*/ 91596 w 297235"/>
                    <a:gd name="connsiteY104" fmla="*/ 2886 h 278915"/>
                    <a:gd name="connsiteX105" fmla="*/ 89633 w 297235"/>
                    <a:gd name="connsiteY105" fmla="*/ 6509 h 278915"/>
                    <a:gd name="connsiteX106" fmla="*/ 85803 w 297235"/>
                    <a:gd name="connsiteY106" fmla="*/ 7786 h 278915"/>
                    <a:gd name="connsiteX107" fmla="*/ 75271 w 297235"/>
                    <a:gd name="connsiteY107" fmla="*/ 21158 h 278915"/>
                    <a:gd name="connsiteX108" fmla="*/ 72598 w 297235"/>
                    <a:gd name="connsiteY108" fmla="*/ 24574 h 278915"/>
                    <a:gd name="connsiteX109" fmla="*/ 59568 w 297235"/>
                    <a:gd name="connsiteY109" fmla="*/ 28340 h 278915"/>
                    <a:gd name="connsiteX110" fmla="*/ 57358 w 297235"/>
                    <a:gd name="connsiteY110" fmla="*/ 33678 h 278915"/>
                    <a:gd name="connsiteX111" fmla="*/ 57709 w 297235"/>
                    <a:gd name="connsiteY111" fmla="*/ 39686 h 278915"/>
                    <a:gd name="connsiteX112" fmla="*/ 57876 w 297235"/>
                    <a:gd name="connsiteY112" fmla="*/ 43883 h 278915"/>
                    <a:gd name="connsiteX113" fmla="*/ 62225 w 297235"/>
                    <a:gd name="connsiteY113" fmla="*/ 51120 h 278915"/>
                    <a:gd name="connsiteX114" fmla="*/ 63725 w 297235"/>
                    <a:gd name="connsiteY114" fmla="*/ 58437 h 278915"/>
                    <a:gd name="connsiteX115" fmla="*/ 61236 w 297235"/>
                    <a:gd name="connsiteY115" fmla="*/ 63128 h 278915"/>
                    <a:gd name="connsiteX116" fmla="*/ 61052 w 297235"/>
                    <a:gd name="connsiteY116" fmla="*/ 70692 h 278915"/>
                    <a:gd name="connsiteX117" fmla="*/ 63581 w 297235"/>
                    <a:gd name="connsiteY117" fmla="*/ 86802 h 278915"/>
                    <a:gd name="connsiteX118" fmla="*/ 61140 w 297235"/>
                    <a:gd name="connsiteY118" fmla="*/ 90975 h 278915"/>
                    <a:gd name="connsiteX119" fmla="*/ 59001 w 297235"/>
                    <a:gd name="connsiteY119" fmla="*/ 97973 h 278915"/>
                    <a:gd name="connsiteX120" fmla="*/ 48852 w 297235"/>
                    <a:gd name="connsiteY120" fmla="*/ 102369 h 278915"/>
                    <a:gd name="connsiteX121" fmla="*/ 34043 w 297235"/>
                    <a:gd name="connsiteY121" fmla="*/ 111801 h 278915"/>
                    <a:gd name="connsiteX122" fmla="*/ 24763 w 297235"/>
                    <a:gd name="connsiteY122" fmla="*/ 117769 h 278915"/>
                    <a:gd name="connsiteX123" fmla="*/ 19290 w 297235"/>
                    <a:gd name="connsiteY123" fmla="*/ 121351 h 278915"/>
                    <a:gd name="connsiteX124" fmla="*/ 15492 w 297235"/>
                    <a:gd name="connsiteY124" fmla="*/ 123825 h 278915"/>
                    <a:gd name="connsiteX125" fmla="*/ 7321 w 297235"/>
                    <a:gd name="connsiteY125" fmla="*/ 129155 h 278915"/>
                    <a:gd name="connsiteX126" fmla="*/ 124 w 297235"/>
                    <a:gd name="connsiteY126" fmla="*/ 133934 h 278915"/>
                    <a:gd name="connsiteX127" fmla="*/ 8709 w 297235"/>
                    <a:gd name="connsiteY127" fmla="*/ 155047 h 278915"/>
                    <a:gd name="connsiteX128" fmla="*/ 11997 w 297235"/>
                    <a:gd name="connsiteY128" fmla="*/ 163249 h 278915"/>
                    <a:gd name="connsiteX129" fmla="*/ 11598 w 297235"/>
                    <a:gd name="connsiteY129" fmla="*/ 169952 h 278915"/>
                    <a:gd name="connsiteX130" fmla="*/ 17590 w 297235"/>
                    <a:gd name="connsiteY130" fmla="*/ 168220 h 278915"/>
                    <a:gd name="connsiteX131" fmla="*/ 19266 w 297235"/>
                    <a:gd name="connsiteY131" fmla="*/ 172378 h 278915"/>
                    <a:gd name="connsiteX132" fmla="*/ 21851 w 297235"/>
                    <a:gd name="connsiteY132" fmla="*/ 175912 h 278915"/>
                    <a:gd name="connsiteX133" fmla="*/ 34242 w 297235"/>
                    <a:gd name="connsiteY133" fmla="*/ 178290 h 278915"/>
                    <a:gd name="connsiteX134" fmla="*/ 52371 w 297235"/>
                    <a:gd name="connsiteY134" fmla="*/ 181865 h 278915"/>
                    <a:gd name="connsiteX135" fmla="*/ 63797 w 297235"/>
                    <a:gd name="connsiteY135" fmla="*/ 188719 h 278915"/>
                    <a:gd name="connsiteX136" fmla="*/ 84335 w 297235"/>
                    <a:gd name="connsiteY136" fmla="*/ 201174 h 278915"/>
                    <a:gd name="connsiteX137" fmla="*/ 104027 w 297235"/>
                    <a:gd name="connsiteY137" fmla="*/ 209959 h 278915"/>
                    <a:gd name="connsiteX138" fmla="*/ 118493 w 297235"/>
                    <a:gd name="connsiteY138" fmla="*/ 220707 h 278915"/>
                    <a:gd name="connsiteX139" fmla="*/ 135377 w 297235"/>
                    <a:gd name="connsiteY139" fmla="*/ 233361 h 278915"/>
                    <a:gd name="connsiteX140" fmla="*/ 152332 w 297235"/>
                    <a:gd name="connsiteY140" fmla="*/ 246192 h 278915"/>
                    <a:gd name="connsiteX141" fmla="*/ 173812 w 297235"/>
                    <a:gd name="connsiteY141" fmla="*/ 263036 h 278915"/>
                    <a:gd name="connsiteX142" fmla="*/ 181304 w 297235"/>
                    <a:gd name="connsiteY142" fmla="*/ 268972 h 278915"/>
                    <a:gd name="connsiteX143" fmla="*/ 186515 w 297235"/>
                    <a:gd name="connsiteY143" fmla="*/ 273321 h 278915"/>
                    <a:gd name="connsiteX144" fmla="*/ 191159 w 297235"/>
                    <a:gd name="connsiteY144" fmla="*/ 274597 h 278915"/>
                    <a:gd name="connsiteX145" fmla="*/ 196026 w 297235"/>
                    <a:gd name="connsiteY145" fmla="*/ 275044 h 278915"/>
                    <a:gd name="connsiteX146" fmla="*/ 206981 w 297235"/>
                    <a:gd name="connsiteY146" fmla="*/ 276113 h 278915"/>
                    <a:gd name="connsiteX147" fmla="*/ 211186 w 297235"/>
                    <a:gd name="connsiteY147" fmla="*/ 276353 h 278915"/>
                    <a:gd name="connsiteX148" fmla="*/ 216269 w 297235"/>
                    <a:gd name="connsiteY148" fmla="*/ 276776 h 278915"/>
                    <a:gd name="connsiteX149" fmla="*/ 224878 w 297235"/>
                    <a:gd name="connsiteY149" fmla="*/ 277573 h 278915"/>
                    <a:gd name="connsiteX150" fmla="*/ 237708 w 297235"/>
                    <a:gd name="connsiteY150" fmla="*/ 278914 h 278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</a:cxnLst>
                  <a:rect l="l" t="t" r="r" b="b"/>
                  <a:pathLst>
                    <a:path w="297235" h="278915">
                      <a:moveTo>
                        <a:pt x="237708" y="278914"/>
                      </a:moveTo>
                      <a:lnTo>
                        <a:pt x="242304" y="275946"/>
                      </a:lnTo>
                      <a:lnTo>
                        <a:pt x="246653" y="270065"/>
                      </a:lnTo>
                      <a:lnTo>
                        <a:pt x="249118" y="266195"/>
                      </a:lnTo>
                      <a:lnTo>
                        <a:pt x="250443" y="262214"/>
                      </a:lnTo>
                      <a:lnTo>
                        <a:pt x="252134" y="256628"/>
                      </a:lnTo>
                      <a:lnTo>
                        <a:pt x="253818" y="252280"/>
                      </a:lnTo>
                      <a:lnTo>
                        <a:pt x="254991" y="247740"/>
                      </a:lnTo>
                      <a:lnTo>
                        <a:pt x="258933" y="245322"/>
                      </a:lnTo>
                      <a:lnTo>
                        <a:pt x="270135" y="243830"/>
                      </a:lnTo>
                      <a:lnTo>
                        <a:pt x="274763" y="245697"/>
                      </a:lnTo>
                      <a:lnTo>
                        <a:pt x="278386" y="247564"/>
                      </a:lnTo>
                      <a:lnTo>
                        <a:pt x="282160" y="246032"/>
                      </a:lnTo>
                      <a:lnTo>
                        <a:pt x="287059" y="246910"/>
                      </a:lnTo>
                      <a:lnTo>
                        <a:pt x="292197" y="249734"/>
                      </a:lnTo>
                      <a:lnTo>
                        <a:pt x="297360" y="250556"/>
                      </a:lnTo>
                      <a:lnTo>
                        <a:pt x="293011" y="247413"/>
                      </a:lnTo>
                      <a:lnTo>
                        <a:pt x="290514" y="243559"/>
                      </a:lnTo>
                      <a:lnTo>
                        <a:pt x="289373" y="239465"/>
                      </a:lnTo>
                      <a:lnTo>
                        <a:pt x="286285" y="236258"/>
                      </a:lnTo>
                      <a:lnTo>
                        <a:pt x="282973" y="233753"/>
                      </a:lnTo>
                      <a:lnTo>
                        <a:pt x="278154" y="231255"/>
                      </a:lnTo>
                      <a:lnTo>
                        <a:pt x="276383" y="218449"/>
                      </a:lnTo>
                      <a:lnTo>
                        <a:pt x="275824" y="213781"/>
                      </a:lnTo>
                      <a:lnTo>
                        <a:pt x="271101" y="213797"/>
                      </a:lnTo>
                      <a:lnTo>
                        <a:pt x="265810" y="213677"/>
                      </a:lnTo>
                      <a:lnTo>
                        <a:pt x="263792" y="200448"/>
                      </a:lnTo>
                      <a:lnTo>
                        <a:pt x="266385" y="190346"/>
                      </a:lnTo>
                      <a:lnTo>
                        <a:pt x="266425" y="186189"/>
                      </a:lnTo>
                      <a:lnTo>
                        <a:pt x="263385" y="183085"/>
                      </a:lnTo>
                      <a:lnTo>
                        <a:pt x="260704" y="179120"/>
                      </a:lnTo>
                      <a:lnTo>
                        <a:pt x="257752" y="176215"/>
                      </a:lnTo>
                      <a:lnTo>
                        <a:pt x="256164" y="172441"/>
                      </a:lnTo>
                      <a:lnTo>
                        <a:pt x="252861" y="169569"/>
                      </a:lnTo>
                      <a:lnTo>
                        <a:pt x="250164" y="164598"/>
                      </a:lnTo>
                      <a:lnTo>
                        <a:pt x="246070" y="164486"/>
                      </a:lnTo>
                      <a:lnTo>
                        <a:pt x="241905" y="163680"/>
                      </a:lnTo>
                      <a:lnTo>
                        <a:pt x="236935" y="160050"/>
                      </a:lnTo>
                      <a:lnTo>
                        <a:pt x="233153" y="157537"/>
                      </a:lnTo>
                      <a:lnTo>
                        <a:pt x="229282" y="153723"/>
                      </a:lnTo>
                      <a:lnTo>
                        <a:pt x="222963" y="149956"/>
                      </a:lnTo>
                      <a:lnTo>
                        <a:pt x="218966" y="148257"/>
                      </a:lnTo>
                      <a:lnTo>
                        <a:pt x="214769" y="147539"/>
                      </a:lnTo>
                      <a:lnTo>
                        <a:pt x="210404" y="147036"/>
                      </a:lnTo>
                      <a:lnTo>
                        <a:pt x="208346" y="143366"/>
                      </a:lnTo>
                      <a:lnTo>
                        <a:pt x="212806" y="139703"/>
                      </a:lnTo>
                      <a:lnTo>
                        <a:pt x="210069" y="136727"/>
                      </a:lnTo>
                      <a:lnTo>
                        <a:pt x="206941" y="132434"/>
                      </a:lnTo>
                      <a:lnTo>
                        <a:pt x="203406" y="130009"/>
                      </a:lnTo>
                      <a:lnTo>
                        <a:pt x="202034" y="126179"/>
                      </a:lnTo>
                      <a:lnTo>
                        <a:pt x="197757" y="126626"/>
                      </a:lnTo>
                      <a:lnTo>
                        <a:pt x="195012" y="123067"/>
                      </a:lnTo>
                      <a:lnTo>
                        <a:pt x="192355" y="119046"/>
                      </a:lnTo>
                      <a:lnTo>
                        <a:pt x="188868" y="114601"/>
                      </a:lnTo>
                      <a:lnTo>
                        <a:pt x="187345" y="110819"/>
                      </a:lnTo>
                      <a:lnTo>
                        <a:pt x="190241" y="108042"/>
                      </a:lnTo>
                      <a:lnTo>
                        <a:pt x="189555" y="102784"/>
                      </a:lnTo>
                      <a:lnTo>
                        <a:pt x="185901" y="100215"/>
                      </a:lnTo>
                      <a:lnTo>
                        <a:pt x="186858" y="95132"/>
                      </a:lnTo>
                      <a:lnTo>
                        <a:pt x="191470" y="94302"/>
                      </a:lnTo>
                      <a:lnTo>
                        <a:pt x="191063" y="89627"/>
                      </a:lnTo>
                      <a:lnTo>
                        <a:pt x="190129" y="85685"/>
                      </a:lnTo>
                      <a:lnTo>
                        <a:pt x="192475" y="82334"/>
                      </a:lnTo>
                      <a:lnTo>
                        <a:pt x="194446" y="78097"/>
                      </a:lnTo>
                      <a:lnTo>
                        <a:pt x="199513" y="78089"/>
                      </a:lnTo>
                      <a:lnTo>
                        <a:pt x="202840" y="75655"/>
                      </a:lnTo>
                      <a:lnTo>
                        <a:pt x="200454" y="71746"/>
                      </a:lnTo>
                      <a:lnTo>
                        <a:pt x="197821" y="67022"/>
                      </a:lnTo>
                      <a:lnTo>
                        <a:pt x="194749" y="62761"/>
                      </a:lnTo>
                      <a:lnTo>
                        <a:pt x="194358" y="56793"/>
                      </a:lnTo>
                      <a:lnTo>
                        <a:pt x="198707" y="56298"/>
                      </a:lnTo>
                      <a:lnTo>
                        <a:pt x="202258" y="53857"/>
                      </a:lnTo>
                      <a:lnTo>
                        <a:pt x="198492" y="52181"/>
                      </a:lnTo>
                      <a:lnTo>
                        <a:pt x="194709" y="50713"/>
                      </a:lnTo>
                      <a:lnTo>
                        <a:pt x="190225" y="51327"/>
                      </a:lnTo>
                      <a:lnTo>
                        <a:pt x="184975" y="50138"/>
                      </a:lnTo>
                      <a:lnTo>
                        <a:pt x="181289" y="47298"/>
                      </a:lnTo>
                      <a:lnTo>
                        <a:pt x="176964" y="46181"/>
                      </a:lnTo>
                      <a:lnTo>
                        <a:pt x="174259" y="43069"/>
                      </a:lnTo>
                      <a:lnTo>
                        <a:pt x="171849" y="39742"/>
                      </a:lnTo>
                      <a:lnTo>
                        <a:pt x="169607" y="35800"/>
                      </a:lnTo>
                      <a:lnTo>
                        <a:pt x="168259" y="31427"/>
                      </a:lnTo>
                      <a:lnTo>
                        <a:pt x="163838" y="31643"/>
                      </a:lnTo>
                      <a:lnTo>
                        <a:pt x="161357" y="28499"/>
                      </a:lnTo>
                      <a:lnTo>
                        <a:pt x="161900" y="22890"/>
                      </a:lnTo>
                      <a:lnTo>
                        <a:pt x="157854" y="19618"/>
                      </a:lnTo>
                      <a:lnTo>
                        <a:pt x="156266" y="15198"/>
                      </a:lnTo>
                      <a:lnTo>
                        <a:pt x="153888" y="10834"/>
                      </a:lnTo>
                      <a:lnTo>
                        <a:pt x="151319" y="7618"/>
                      </a:lnTo>
                      <a:lnTo>
                        <a:pt x="147346" y="6206"/>
                      </a:lnTo>
                      <a:lnTo>
                        <a:pt x="144090" y="8982"/>
                      </a:lnTo>
                      <a:lnTo>
                        <a:pt x="139853" y="10841"/>
                      </a:lnTo>
                      <a:lnTo>
                        <a:pt x="135146" y="9772"/>
                      </a:lnTo>
                      <a:lnTo>
                        <a:pt x="136470" y="5783"/>
                      </a:lnTo>
                      <a:lnTo>
                        <a:pt x="133294" y="2448"/>
                      </a:lnTo>
                      <a:lnTo>
                        <a:pt x="129337" y="1570"/>
                      </a:lnTo>
                      <a:lnTo>
                        <a:pt x="126608" y="4889"/>
                      </a:lnTo>
                      <a:lnTo>
                        <a:pt x="120584" y="4610"/>
                      </a:lnTo>
                      <a:lnTo>
                        <a:pt x="116451" y="3788"/>
                      </a:lnTo>
                      <a:lnTo>
                        <a:pt x="112286" y="3014"/>
                      </a:lnTo>
                      <a:lnTo>
                        <a:pt x="107841" y="1881"/>
                      </a:lnTo>
                      <a:lnTo>
                        <a:pt x="104219" y="-2"/>
                      </a:lnTo>
                      <a:lnTo>
                        <a:pt x="99152" y="1961"/>
                      </a:lnTo>
                      <a:lnTo>
                        <a:pt x="95234" y="724"/>
                      </a:lnTo>
                      <a:lnTo>
                        <a:pt x="91596" y="2886"/>
                      </a:lnTo>
                      <a:lnTo>
                        <a:pt x="89633" y="6509"/>
                      </a:lnTo>
                      <a:lnTo>
                        <a:pt x="85803" y="7786"/>
                      </a:lnTo>
                      <a:lnTo>
                        <a:pt x="75271" y="21158"/>
                      </a:lnTo>
                      <a:lnTo>
                        <a:pt x="72598" y="24574"/>
                      </a:lnTo>
                      <a:lnTo>
                        <a:pt x="59568" y="28340"/>
                      </a:lnTo>
                      <a:lnTo>
                        <a:pt x="57358" y="33678"/>
                      </a:lnTo>
                      <a:lnTo>
                        <a:pt x="57709" y="39686"/>
                      </a:lnTo>
                      <a:lnTo>
                        <a:pt x="57876" y="43883"/>
                      </a:lnTo>
                      <a:lnTo>
                        <a:pt x="62225" y="51120"/>
                      </a:lnTo>
                      <a:lnTo>
                        <a:pt x="63725" y="58437"/>
                      </a:lnTo>
                      <a:lnTo>
                        <a:pt x="61236" y="63128"/>
                      </a:lnTo>
                      <a:lnTo>
                        <a:pt x="61052" y="70692"/>
                      </a:lnTo>
                      <a:lnTo>
                        <a:pt x="63581" y="86802"/>
                      </a:lnTo>
                      <a:lnTo>
                        <a:pt x="61140" y="90975"/>
                      </a:lnTo>
                      <a:lnTo>
                        <a:pt x="59001" y="97973"/>
                      </a:lnTo>
                      <a:lnTo>
                        <a:pt x="48852" y="102369"/>
                      </a:lnTo>
                      <a:lnTo>
                        <a:pt x="34043" y="111801"/>
                      </a:lnTo>
                      <a:lnTo>
                        <a:pt x="24763" y="117769"/>
                      </a:lnTo>
                      <a:lnTo>
                        <a:pt x="19290" y="121351"/>
                      </a:lnTo>
                      <a:lnTo>
                        <a:pt x="15492" y="123825"/>
                      </a:lnTo>
                      <a:lnTo>
                        <a:pt x="7321" y="129155"/>
                      </a:lnTo>
                      <a:lnTo>
                        <a:pt x="124" y="133934"/>
                      </a:lnTo>
                      <a:lnTo>
                        <a:pt x="8709" y="155047"/>
                      </a:lnTo>
                      <a:lnTo>
                        <a:pt x="11997" y="163249"/>
                      </a:lnTo>
                      <a:lnTo>
                        <a:pt x="11598" y="169952"/>
                      </a:lnTo>
                      <a:lnTo>
                        <a:pt x="17590" y="168220"/>
                      </a:lnTo>
                      <a:lnTo>
                        <a:pt x="19266" y="172378"/>
                      </a:lnTo>
                      <a:lnTo>
                        <a:pt x="21851" y="175912"/>
                      </a:lnTo>
                      <a:lnTo>
                        <a:pt x="34242" y="178290"/>
                      </a:lnTo>
                      <a:lnTo>
                        <a:pt x="52371" y="181865"/>
                      </a:lnTo>
                      <a:lnTo>
                        <a:pt x="63797" y="188719"/>
                      </a:lnTo>
                      <a:lnTo>
                        <a:pt x="84335" y="201174"/>
                      </a:lnTo>
                      <a:lnTo>
                        <a:pt x="104027" y="209959"/>
                      </a:lnTo>
                      <a:lnTo>
                        <a:pt x="118493" y="220707"/>
                      </a:lnTo>
                      <a:lnTo>
                        <a:pt x="135377" y="233361"/>
                      </a:lnTo>
                      <a:lnTo>
                        <a:pt x="152332" y="246192"/>
                      </a:lnTo>
                      <a:lnTo>
                        <a:pt x="173812" y="263036"/>
                      </a:lnTo>
                      <a:lnTo>
                        <a:pt x="181304" y="268972"/>
                      </a:lnTo>
                      <a:lnTo>
                        <a:pt x="186515" y="273321"/>
                      </a:lnTo>
                      <a:lnTo>
                        <a:pt x="191159" y="274597"/>
                      </a:lnTo>
                      <a:lnTo>
                        <a:pt x="196026" y="275044"/>
                      </a:lnTo>
                      <a:lnTo>
                        <a:pt x="206981" y="276113"/>
                      </a:lnTo>
                      <a:lnTo>
                        <a:pt x="211186" y="276353"/>
                      </a:lnTo>
                      <a:lnTo>
                        <a:pt x="216269" y="276776"/>
                      </a:lnTo>
                      <a:lnTo>
                        <a:pt x="224878" y="277573"/>
                      </a:lnTo>
                      <a:lnTo>
                        <a:pt x="237708" y="27891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77C99D3B-8F44-4FC0-9EE6-52314F405CFC}"/>
                    </a:ext>
                  </a:extLst>
                </p:cNvPr>
                <p:cNvSpPr/>
                <p:nvPr/>
              </p:nvSpPr>
              <p:spPr>
                <a:xfrm>
                  <a:off x="6076501" y="1949922"/>
                  <a:ext cx="3095" cy="2808"/>
                </a:xfrm>
                <a:custGeom>
                  <a:avLst/>
                  <a:gdLst>
                    <a:gd name="connsiteX0" fmla="*/ 3220 w 3095"/>
                    <a:gd name="connsiteY0" fmla="*/ 2807 h 2808"/>
                    <a:gd name="connsiteX1" fmla="*/ 124 w 3095"/>
                    <a:gd name="connsiteY1" fmla="*/ -2 h 2808"/>
                    <a:gd name="connsiteX2" fmla="*/ 3220 w 3095"/>
                    <a:gd name="connsiteY2" fmla="*/ 2807 h 2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95" h="2808">
                      <a:moveTo>
                        <a:pt x="3220" y="2807"/>
                      </a:moveTo>
                      <a:lnTo>
                        <a:pt x="124" y="-2"/>
                      </a:lnTo>
                      <a:lnTo>
                        <a:pt x="3220" y="280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6FD5407F-751A-4FE9-9071-9A71F6588BD1}"/>
                    </a:ext>
                  </a:extLst>
                </p:cNvPr>
                <p:cNvSpPr/>
                <p:nvPr/>
              </p:nvSpPr>
              <p:spPr>
                <a:xfrm>
                  <a:off x="3811405" y="2976094"/>
                  <a:ext cx="60920" cy="27168"/>
                </a:xfrm>
                <a:custGeom>
                  <a:avLst/>
                  <a:gdLst>
                    <a:gd name="connsiteX0" fmla="*/ 33700 w 60920"/>
                    <a:gd name="connsiteY0" fmla="*/ 27167 h 27168"/>
                    <a:gd name="connsiteX1" fmla="*/ 34123 w 60920"/>
                    <a:gd name="connsiteY1" fmla="*/ 21797 h 27168"/>
                    <a:gd name="connsiteX2" fmla="*/ 38727 w 60920"/>
                    <a:gd name="connsiteY2" fmla="*/ 22531 h 27168"/>
                    <a:gd name="connsiteX3" fmla="*/ 42429 w 60920"/>
                    <a:gd name="connsiteY3" fmla="*/ 20185 h 27168"/>
                    <a:gd name="connsiteX4" fmla="*/ 46682 w 60920"/>
                    <a:gd name="connsiteY4" fmla="*/ 18565 h 27168"/>
                    <a:gd name="connsiteX5" fmla="*/ 50065 w 60920"/>
                    <a:gd name="connsiteY5" fmla="*/ 21573 h 27168"/>
                    <a:gd name="connsiteX6" fmla="*/ 55299 w 60920"/>
                    <a:gd name="connsiteY6" fmla="*/ 21781 h 27168"/>
                    <a:gd name="connsiteX7" fmla="*/ 59680 w 60920"/>
                    <a:gd name="connsiteY7" fmla="*/ 21653 h 27168"/>
                    <a:gd name="connsiteX8" fmla="*/ 61044 w 60920"/>
                    <a:gd name="connsiteY8" fmla="*/ 17528 h 27168"/>
                    <a:gd name="connsiteX9" fmla="*/ 59297 w 60920"/>
                    <a:gd name="connsiteY9" fmla="*/ 13052 h 27168"/>
                    <a:gd name="connsiteX10" fmla="*/ 55164 w 60920"/>
                    <a:gd name="connsiteY10" fmla="*/ 10507 h 27168"/>
                    <a:gd name="connsiteX11" fmla="*/ 50520 w 60920"/>
                    <a:gd name="connsiteY11" fmla="*/ 9812 h 27168"/>
                    <a:gd name="connsiteX12" fmla="*/ 46714 w 60920"/>
                    <a:gd name="connsiteY12" fmla="*/ 8384 h 27168"/>
                    <a:gd name="connsiteX13" fmla="*/ 43594 w 60920"/>
                    <a:gd name="connsiteY13" fmla="*/ 4929 h 27168"/>
                    <a:gd name="connsiteX14" fmla="*/ 39197 w 60920"/>
                    <a:gd name="connsiteY14" fmla="*/ 3222 h 27168"/>
                    <a:gd name="connsiteX15" fmla="*/ 34602 w 60920"/>
                    <a:gd name="connsiteY15" fmla="*/ 2719 h 27168"/>
                    <a:gd name="connsiteX16" fmla="*/ 30532 w 60920"/>
                    <a:gd name="connsiteY16" fmla="*/ 1825 h 27168"/>
                    <a:gd name="connsiteX17" fmla="*/ 26056 w 60920"/>
                    <a:gd name="connsiteY17" fmla="*/ 1355 h 27168"/>
                    <a:gd name="connsiteX18" fmla="*/ 20231 w 60920"/>
                    <a:gd name="connsiteY18" fmla="*/ 740 h 27168"/>
                    <a:gd name="connsiteX19" fmla="*/ 14981 w 60920"/>
                    <a:gd name="connsiteY19" fmla="*/ -2 h 27168"/>
                    <a:gd name="connsiteX20" fmla="*/ 11103 w 60920"/>
                    <a:gd name="connsiteY20" fmla="*/ 2073 h 27168"/>
                    <a:gd name="connsiteX21" fmla="*/ 6970 w 60920"/>
                    <a:gd name="connsiteY21" fmla="*/ 1945 h 27168"/>
                    <a:gd name="connsiteX22" fmla="*/ 2957 w 60920"/>
                    <a:gd name="connsiteY22" fmla="*/ 3613 h 27168"/>
                    <a:gd name="connsiteX23" fmla="*/ 124 w 60920"/>
                    <a:gd name="connsiteY23" fmla="*/ 8017 h 27168"/>
                    <a:gd name="connsiteX24" fmla="*/ 3180 w 60920"/>
                    <a:gd name="connsiteY24" fmla="*/ 10913 h 27168"/>
                    <a:gd name="connsiteX25" fmla="*/ 8159 w 60920"/>
                    <a:gd name="connsiteY25" fmla="*/ 10355 h 27168"/>
                    <a:gd name="connsiteX26" fmla="*/ 10289 w 60920"/>
                    <a:gd name="connsiteY26" fmla="*/ 13818 h 27168"/>
                    <a:gd name="connsiteX27" fmla="*/ 14008 w 60920"/>
                    <a:gd name="connsiteY27" fmla="*/ 16722 h 27168"/>
                    <a:gd name="connsiteX28" fmla="*/ 15181 w 60920"/>
                    <a:gd name="connsiteY28" fmla="*/ 20927 h 27168"/>
                    <a:gd name="connsiteX29" fmla="*/ 20606 w 60920"/>
                    <a:gd name="connsiteY29" fmla="*/ 22116 h 27168"/>
                    <a:gd name="connsiteX30" fmla="*/ 25458 w 60920"/>
                    <a:gd name="connsiteY30" fmla="*/ 22036 h 27168"/>
                    <a:gd name="connsiteX31" fmla="*/ 31993 w 60920"/>
                    <a:gd name="connsiteY31" fmla="*/ 27039 h 27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60920" h="27168">
                      <a:moveTo>
                        <a:pt x="33700" y="27167"/>
                      </a:moveTo>
                      <a:lnTo>
                        <a:pt x="34123" y="21797"/>
                      </a:lnTo>
                      <a:lnTo>
                        <a:pt x="38727" y="22531"/>
                      </a:lnTo>
                      <a:lnTo>
                        <a:pt x="42429" y="20185"/>
                      </a:lnTo>
                      <a:lnTo>
                        <a:pt x="46682" y="18565"/>
                      </a:lnTo>
                      <a:lnTo>
                        <a:pt x="50065" y="21573"/>
                      </a:lnTo>
                      <a:lnTo>
                        <a:pt x="55299" y="21781"/>
                      </a:lnTo>
                      <a:lnTo>
                        <a:pt x="59680" y="21653"/>
                      </a:lnTo>
                      <a:lnTo>
                        <a:pt x="61044" y="17528"/>
                      </a:lnTo>
                      <a:lnTo>
                        <a:pt x="59297" y="13052"/>
                      </a:lnTo>
                      <a:lnTo>
                        <a:pt x="55164" y="10507"/>
                      </a:lnTo>
                      <a:lnTo>
                        <a:pt x="50520" y="9812"/>
                      </a:lnTo>
                      <a:lnTo>
                        <a:pt x="46714" y="8384"/>
                      </a:lnTo>
                      <a:lnTo>
                        <a:pt x="43594" y="4929"/>
                      </a:lnTo>
                      <a:lnTo>
                        <a:pt x="39197" y="3222"/>
                      </a:lnTo>
                      <a:lnTo>
                        <a:pt x="34602" y="2719"/>
                      </a:lnTo>
                      <a:lnTo>
                        <a:pt x="30532" y="1825"/>
                      </a:lnTo>
                      <a:lnTo>
                        <a:pt x="26056" y="1355"/>
                      </a:lnTo>
                      <a:lnTo>
                        <a:pt x="20231" y="740"/>
                      </a:lnTo>
                      <a:lnTo>
                        <a:pt x="14981" y="-2"/>
                      </a:lnTo>
                      <a:lnTo>
                        <a:pt x="11103" y="2073"/>
                      </a:lnTo>
                      <a:lnTo>
                        <a:pt x="6970" y="1945"/>
                      </a:lnTo>
                      <a:lnTo>
                        <a:pt x="2957" y="3613"/>
                      </a:lnTo>
                      <a:lnTo>
                        <a:pt x="124" y="8017"/>
                      </a:lnTo>
                      <a:lnTo>
                        <a:pt x="3180" y="10913"/>
                      </a:lnTo>
                      <a:lnTo>
                        <a:pt x="8159" y="10355"/>
                      </a:lnTo>
                      <a:lnTo>
                        <a:pt x="10289" y="13818"/>
                      </a:lnTo>
                      <a:lnTo>
                        <a:pt x="14008" y="16722"/>
                      </a:lnTo>
                      <a:lnTo>
                        <a:pt x="15181" y="20927"/>
                      </a:lnTo>
                      <a:lnTo>
                        <a:pt x="20606" y="22116"/>
                      </a:lnTo>
                      <a:lnTo>
                        <a:pt x="25458" y="22036"/>
                      </a:lnTo>
                      <a:lnTo>
                        <a:pt x="31993" y="2703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62FEE0B-B083-4646-BECD-22BF9C05CE05}"/>
                    </a:ext>
                  </a:extLst>
                </p:cNvPr>
                <p:cNvSpPr/>
                <p:nvPr/>
              </p:nvSpPr>
              <p:spPr>
                <a:xfrm>
                  <a:off x="5940913" y="1282009"/>
                  <a:ext cx="22652" cy="8986"/>
                </a:xfrm>
                <a:custGeom>
                  <a:avLst/>
                  <a:gdLst>
                    <a:gd name="connsiteX0" fmla="*/ 124 w 22652"/>
                    <a:gd name="connsiteY0" fmla="*/ 8984 h 8986"/>
                    <a:gd name="connsiteX1" fmla="*/ 5007 w 22652"/>
                    <a:gd name="connsiteY1" fmla="*/ 7723 h 8986"/>
                    <a:gd name="connsiteX2" fmla="*/ 9316 w 22652"/>
                    <a:gd name="connsiteY2" fmla="*/ 5679 h 8986"/>
                    <a:gd name="connsiteX3" fmla="*/ 14335 w 22652"/>
                    <a:gd name="connsiteY3" fmla="*/ 5074 h 8986"/>
                    <a:gd name="connsiteX4" fmla="*/ 18811 w 22652"/>
                    <a:gd name="connsiteY4" fmla="*/ 4445 h 8986"/>
                    <a:gd name="connsiteX5" fmla="*/ 22776 w 22652"/>
                    <a:gd name="connsiteY5" fmla="*/ 3786 h 8986"/>
                    <a:gd name="connsiteX6" fmla="*/ 21468 w 22652"/>
                    <a:gd name="connsiteY6" fmla="*/ -2 h 8986"/>
                    <a:gd name="connsiteX7" fmla="*/ 17231 w 22652"/>
                    <a:gd name="connsiteY7" fmla="*/ 873 h 8986"/>
                    <a:gd name="connsiteX8" fmla="*/ 13305 w 22652"/>
                    <a:gd name="connsiteY8" fmla="*/ 2937 h 8986"/>
                    <a:gd name="connsiteX9" fmla="*/ 9396 w 22652"/>
                    <a:gd name="connsiteY9" fmla="*/ 4805 h 8986"/>
                    <a:gd name="connsiteX10" fmla="*/ 5542 w 22652"/>
                    <a:gd name="connsiteY10" fmla="*/ 5899 h 8986"/>
                    <a:gd name="connsiteX11" fmla="*/ 1393 w 22652"/>
                    <a:gd name="connsiteY11" fmla="*/ 7044 h 8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652" h="8986">
                      <a:moveTo>
                        <a:pt x="124" y="8984"/>
                      </a:moveTo>
                      <a:lnTo>
                        <a:pt x="5007" y="7723"/>
                      </a:lnTo>
                      <a:lnTo>
                        <a:pt x="9316" y="5679"/>
                      </a:lnTo>
                      <a:lnTo>
                        <a:pt x="14335" y="5074"/>
                      </a:lnTo>
                      <a:lnTo>
                        <a:pt x="18811" y="4445"/>
                      </a:lnTo>
                      <a:lnTo>
                        <a:pt x="22776" y="3786"/>
                      </a:lnTo>
                      <a:lnTo>
                        <a:pt x="21468" y="-2"/>
                      </a:lnTo>
                      <a:lnTo>
                        <a:pt x="17231" y="873"/>
                      </a:lnTo>
                      <a:lnTo>
                        <a:pt x="13305" y="2937"/>
                      </a:lnTo>
                      <a:lnTo>
                        <a:pt x="9396" y="4805"/>
                      </a:lnTo>
                      <a:lnTo>
                        <a:pt x="5542" y="5899"/>
                      </a:lnTo>
                      <a:lnTo>
                        <a:pt x="1393" y="70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FA53C6CC-3DB2-4385-BE0A-1B44B761C217}"/>
                    </a:ext>
                  </a:extLst>
                </p:cNvPr>
                <p:cNvSpPr/>
                <p:nvPr/>
              </p:nvSpPr>
              <p:spPr>
                <a:xfrm>
                  <a:off x="7146221" y="2477235"/>
                  <a:ext cx="113015" cy="140726"/>
                </a:xfrm>
                <a:custGeom>
                  <a:avLst/>
                  <a:gdLst>
                    <a:gd name="connsiteX0" fmla="*/ 32846 w 113015"/>
                    <a:gd name="connsiteY0" fmla="*/ 140725 h 140726"/>
                    <a:gd name="connsiteX1" fmla="*/ 36604 w 113015"/>
                    <a:gd name="connsiteY1" fmla="*/ 137270 h 140726"/>
                    <a:gd name="connsiteX2" fmla="*/ 40490 w 113015"/>
                    <a:gd name="connsiteY2" fmla="*/ 133839 h 140726"/>
                    <a:gd name="connsiteX3" fmla="*/ 43738 w 113015"/>
                    <a:gd name="connsiteY3" fmla="*/ 131166 h 140726"/>
                    <a:gd name="connsiteX4" fmla="*/ 45900 w 113015"/>
                    <a:gd name="connsiteY4" fmla="*/ 127503 h 140726"/>
                    <a:gd name="connsiteX5" fmla="*/ 48007 w 113015"/>
                    <a:gd name="connsiteY5" fmla="*/ 123378 h 140726"/>
                    <a:gd name="connsiteX6" fmla="*/ 51501 w 113015"/>
                    <a:gd name="connsiteY6" fmla="*/ 117729 h 140726"/>
                    <a:gd name="connsiteX7" fmla="*/ 61188 w 113015"/>
                    <a:gd name="connsiteY7" fmla="*/ 115599 h 140726"/>
                    <a:gd name="connsiteX8" fmla="*/ 71944 w 113015"/>
                    <a:gd name="connsiteY8" fmla="*/ 113269 h 140726"/>
                    <a:gd name="connsiteX9" fmla="*/ 73779 w 113015"/>
                    <a:gd name="connsiteY9" fmla="*/ 106814 h 140726"/>
                    <a:gd name="connsiteX10" fmla="*/ 75263 w 113015"/>
                    <a:gd name="connsiteY10" fmla="*/ 102122 h 140726"/>
                    <a:gd name="connsiteX11" fmla="*/ 83410 w 113015"/>
                    <a:gd name="connsiteY11" fmla="*/ 96959 h 140726"/>
                    <a:gd name="connsiteX12" fmla="*/ 77721 w 113015"/>
                    <a:gd name="connsiteY12" fmla="*/ 89483 h 140726"/>
                    <a:gd name="connsiteX13" fmla="*/ 70244 w 113015"/>
                    <a:gd name="connsiteY13" fmla="*/ 81807 h 140726"/>
                    <a:gd name="connsiteX14" fmla="*/ 65744 w 113015"/>
                    <a:gd name="connsiteY14" fmla="*/ 77195 h 140726"/>
                    <a:gd name="connsiteX15" fmla="*/ 62401 w 113015"/>
                    <a:gd name="connsiteY15" fmla="*/ 73796 h 140726"/>
                    <a:gd name="connsiteX16" fmla="*/ 59313 w 113015"/>
                    <a:gd name="connsiteY16" fmla="*/ 70357 h 140726"/>
                    <a:gd name="connsiteX17" fmla="*/ 51733 w 113015"/>
                    <a:gd name="connsiteY17" fmla="*/ 62897 h 140726"/>
                    <a:gd name="connsiteX18" fmla="*/ 56568 w 113015"/>
                    <a:gd name="connsiteY18" fmla="*/ 61373 h 140726"/>
                    <a:gd name="connsiteX19" fmla="*/ 62752 w 113015"/>
                    <a:gd name="connsiteY19" fmla="*/ 59498 h 140726"/>
                    <a:gd name="connsiteX20" fmla="*/ 68680 w 113015"/>
                    <a:gd name="connsiteY20" fmla="*/ 57639 h 140726"/>
                    <a:gd name="connsiteX21" fmla="*/ 72494 w 113015"/>
                    <a:gd name="connsiteY21" fmla="*/ 56458 h 140726"/>
                    <a:gd name="connsiteX22" fmla="*/ 78431 w 113015"/>
                    <a:gd name="connsiteY22" fmla="*/ 54663 h 140726"/>
                    <a:gd name="connsiteX23" fmla="*/ 88580 w 113015"/>
                    <a:gd name="connsiteY23" fmla="*/ 51606 h 140726"/>
                    <a:gd name="connsiteX24" fmla="*/ 97916 w 113015"/>
                    <a:gd name="connsiteY24" fmla="*/ 48798 h 140726"/>
                    <a:gd name="connsiteX25" fmla="*/ 105671 w 113015"/>
                    <a:gd name="connsiteY25" fmla="*/ 46540 h 140726"/>
                    <a:gd name="connsiteX26" fmla="*/ 109206 w 113015"/>
                    <a:gd name="connsiteY26" fmla="*/ 44018 h 140726"/>
                    <a:gd name="connsiteX27" fmla="*/ 111999 w 113015"/>
                    <a:gd name="connsiteY27" fmla="*/ 41106 h 140726"/>
                    <a:gd name="connsiteX28" fmla="*/ 113139 w 113015"/>
                    <a:gd name="connsiteY28" fmla="*/ 34579 h 140726"/>
                    <a:gd name="connsiteX29" fmla="*/ 107004 w 113015"/>
                    <a:gd name="connsiteY29" fmla="*/ 35952 h 140726"/>
                    <a:gd name="connsiteX30" fmla="*/ 104626 w 113015"/>
                    <a:gd name="connsiteY30" fmla="*/ 30055 h 140726"/>
                    <a:gd name="connsiteX31" fmla="*/ 104115 w 113015"/>
                    <a:gd name="connsiteY31" fmla="*/ 21047 h 140726"/>
                    <a:gd name="connsiteX32" fmla="*/ 98817 w 113015"/>
                    <a:gd name="connsiteY32" fmla="*/ 8009 h 140726"/>
                    <a:gd name="connsiteX33" fmla="*/ 95522 w 113015"/>
                    <a:gd name="connsiteY33" fmla="*/ -2 h 140726"/>
                    <a:gd name="connsiteX34" fmla="*/ 85835 w 113015"/>
                    <a:gd name="connsiteY34" fmla="*/ 6509 h 140726"/>
                    <a:gd name="connsiteX35" fmla="*/ 81766 w 113015"/>
                    <a:gd name="connsiteY35" fmla="*/ 9254 h 140726"/>
                    <a:gd name="connsiteX36" fmla="*/ 75949 w 113015"/>
                    <a:gd name="connsiteY36" fmla="*/ 13163 h 140726"/>
                    <a:gd name="connsiteX37" fmla="*/ 69175 w 113015"/>
                    <a:gd name="connsiteY37" fmla="*/ 17791 h 140726"/>
                    <a:gd name="connsiteX38" fmla="*/ 66406 w 113015"/>
                    <a:gd name="connsiteY38" fmla="*/ 21015 h 140726"/>
                    <a:gd name="connsiteX39" fmla="*/ 61770 w 113015"/>
                    <a:gd name="connsiteY39" fmla="*/ 22020 h 140726"/>
                    <a:gd name="connsiteX40" fmla="*/ 59440 w 113015"/>
                    <a:gd name="connsiteY40" fmla="*/ 25738 h 140726"/>
                    <a:gd name="connsiteX41" fmla="*/ 55164 w 113015"/>
                    <a:gd name="connsiteY41" fmla="*/ 27151 h 140726"/>
                    <a:gd name="connsiteX42" fmla="*/ 50807 w 113015"/>
                    <a:gd name="connsiteY42" fmla="*/ 30917 h 140726"/>
                    <a:gd name="connsiteX43" fmla="*/ 44703 w 113015"/>
                    <a:gd name="connsiteY43" fmla="*/ 34579 h 140726"/>
                    <a:gd name="connsiteX44" fmla="*/ 40459 w 113015"/>
                    <a:gd name="connsiteY44" fmla="*/ 35600 h 140726"/>
                    <a:gd name="connsiteX45" fmla="*/ 35735 w 113015"/>
                    <a:gd name="connsiteY45" fmla="*/ 34284 h 140726"/>
                    <a:gd name="connsiteX46" fmla="*/ 31035 w 113015"/>
                    <a:gd name="connsiteY46" fmla="*/ 33414 h 140726"/>
                    <a:gd name="connsiteX47" fmla="*/ 27971 w 113015"/>
                    <a:gd name="connsiteY47" fmla="*/ 30709 h 140726"/>
                    <a:gd name="connsiteX48" fmla="*/ 23702 w 113015"/>
                    <a:gd name="connsiteY48" fmla="*/ 28818 h 140726"/>
                    <a:gd name="connsiteX49" fmla="*/ 19561 w 113015"/>
                    <a:gd name="connsiteY49" fmla="*/ 26066 h 140726"/>
                    <a:gd name="connsiteX50" fmla="*/ 16521 w 113015"/>
                    <a:gd name="connsiteY50" fmla="*/ 22611 h 140726"/>
                    <a:gd name="connsiteX51" fmla="*/ 12556 w 113015"/>
                    <a:gd name="connsiteY51" fmla="*/ 21414 h 140726"/>
                    <a:gd name="connsiteX52" fmla="*/ 7920 w 113015"/>
                    <a:gd name="connsiteY52" fmla="*/ 23073 h 140726"/>
                    <a:gd name="connsiteX53" fmla="*/ 6571 w 113015"/>
                    <a:gd name="connsiteY53" fmla="*/ 28483 h 140726"/>
                    <a:gd name="connsiteX54" fmla="*/ 6994 w 113015"/>
                    <a:gd name="connsiteY54" fmla="*/ 33231 h 140726"/>
                    <a:gd name="connsiteX55" fmla="*/ 7904 w 113015"/>
                    <a:gd name="connsiteY55" fmla="*/ 39686 h 140726"/>
                    <a:gd name="connsiteX56" fmla="*/ 7002 w 113015"/>
                    <a:gd name="connsiteY56" fmla="*/ 44920 h 140726"/>
                    <a:gd name="connsiteX57" fmla="*/ 8367 w 113015"/>
                    <a:gd name="connsiteY57" fmla="*/ 50457 h 140726"/>
                    <a:gd name="connsiteX58" fmla="*/ 8423 w 113015"/>
                    <a:gd name="connsiteY58" fmla="*/ 55476 h 140726"/>
                    <a:gd name="connsiteX59" fmla="*/ 7776 w 113015"/>
                    <a:gd name="connsiteY59" fmla="*/ 63144 h 140726"/>
                    <a:gd name="connsiteX60" fmla="*/ 7704 w 113015"/>
                    <a:gd name="connsiteY60" fmla="*/ 67541 h 140726"/>
                    <a:gd name="connsiteX61" fmla="*/ 6531 w 113015"/>
                    <a:gd name="connsiteY61" fmla="*/ 71674 h 140726"/>
                    <a:gd name="connsiteX62" fmla="*/ 8606 w 113015"/>
                    <a:gd name="connsiteY62" fmla="*/ 76198 h 140726"/>
                    <a:gd name="connsiteX63" fmla="*/ 8064 w 113015"/>
                    <a:gd name="connsiteY63" fmla="*/ 81360 h 140726"/>
                    <a:gd name="connsiteX64" fmla="*/ 6332 w 113015"/>
                    <a:gd name="connsiteY64" fmla="*/ 86467 h 140726"/>
                    <a:gd name="connsiteX65" fmla="*/ 4680 w 113015"/>
                    <a:gd name="connsiteY65" fmla="*/ 91239 h 140726"/>
                    <a:gd name="connsiteX66" fmla="*/ 3292 w 113015"/>
                    <a:gd name="connsiteY66" fmla="*/ 96537 h 140726"/>
                    <a:gd name="connsiteX67" fmla="*/ 3818 w 113015"/>
                    <a:gd name="connsiteY67" fmla="*/ 101675 h 140726"/>
                    <a:gd name="connsiteX68" fmla="*/ 3172 w 113015"/>
                    <a:gd name="connsiteY68" fmla="*/ 106494 h 140726"/>
                    <a:gd name="connsiteX69" fmla="*/ 3523 w 113015"/>
                    <a:gd name="connsiteY69" fmla="*/ 111186 h 140726"/>
                    <a:gd name="connsiteX70" fmla="*/ 2103 w 113015"/>
                    <a:gd name="connsiteY70" fmla="*/ 115072 h 140726"/>
                    <a:gd name="connsiteX71" fmla="*/ 1034 w 113015"/>
                    <a:gd name="connsiteY71" fmla="*/ 120953 h 140726"/>
                    <a:gd name="connsiteX72" fmla="*/ 946 w 113015"/>
                    <a:gd name="connsiteY72" fmla="*/ 125413 h 140726"/>
                    <a:gd name="connsiteX73" fmla="*/ 124 w 113015"/>
                    <a:gd name="connsiteY73" fmla="*/ 131860 h 140726"/>
                    <a:gd name="connsiteX74" fmla="*/ 2693 w 113015"/>
                    <a:gd name="connsiteY74" fmla="*/ 135315 h 140726"/>
                    <a:gd name="connsiteX75" fmla="*/ 8119 w 113015"/>
                    <a:gd name="connsiteY75" fmla="*/ 136256 h 140726"/>
                    <a:gd name="connsiteX76" fmla="*/ 22968 w 113015"/>
                    <a:gd name="connsiteY76" fmla="*/ 138889 h 140726"/>
                    <a:gd name="connsiteX77" fmla="*/ 27796 w 113015"/>
                    <a:gd name="connsiteY77" fmla="*/ 139815 h 140726"/>
                    <a:gd name="connsiteX78" fmla="*/ 32846 w 113015"/>
                    <a:gd name="connsiteY78" fmla="*/ 140725 h 140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13015" h="140726">
                      <a:moveTo>
                        <a:pt x="32846" y="140725"/>
                      </a:moveTo>
                      <a:lnTo>
                        <a:pt x="36604" y="137270"/>
                      </a:lnTo>
                      <a:lnTo>
                        <a:pt x="40490" y="133839"/>
                      </a:lnTo>
                      <a:lnTo>
                        <a:pt x="43738" y="131166"/>
                      </a:lnTo>
                      <a:lnTo>
                        <a:pt x="45900" y="127503"/>
                      </a:lnTo>
                      <a:lnTo>
                        <a:pt x="48007" y="123378"/>
                      </a:lnTo>
                      <a:lnTo>
                        <a:pt x="51501" y="117729"/>
                      </a:lnTo>
                      <a:lnTo>
                        <a:pt x="61188" y="115599"/>
                      </a:lnTo>
                      <a:lnTo>
                        <a:pt x="71944" y="113269"/>
                      </a:lnTo>
                      <a:lnTo>
                        <a:pt x="73779" y="106814"/>
                      </a:lnTo>
                      <a:lnTo>
                        <a:pt x="75263" y="102122"/>
                      </a:lnTo>
                      <a:lnTo>
                        <a:pt x="83410" y="96959"/>
                      </a:lnTo>
                      <a:lnTo>
                        <a:pt x="77721" y="89483"/>
                      </a:lnTo>
                      <a:lnTo>
                        <a:pt x="70244" y="81807"/>
                      </a:lnTo>
                      <a:lnTo>
                        <a:pt x="65744" y="77195"/>
                      </a:lnTo>
                      <a:lnTo>
                        <a:pt x="62401" y="73796"/>
                      </a:lnTo>
                      <a:lnTo>
                        <a:pt x="59313" y="70357"/>
                      </a:lnTo>
                      <a:lnTo>
                        <a:pt x="51733" y="62897"/>
                      </a:lnTo>
                      <a:lnTo>
                        <a:pt x="56568" y="61373"/>
                      </a:lnTo>
                      <a:lnTo>
                        <a:pt x="62752" y="59498"/>
                      </a:lnTo>
                      <a:lnTo>
                        <a:pt x="68680" y="57639"/>
                      </a:lnTo>
                      <a:lnTo>
                        <a:pt x="72494" y="56458"/>
                      </a:lnTo>
                      <a:lnTo>
                        <a:pt x="78431" y="54663"/>
                      </a:lnTo>
                      <a:lnTo>
                        <a:pt x="88580" y="51606"/>
                      </a:lnTo>
                      <a:lnTo>
                        <a:pt x="97916" y="48798"/>
                      </a:lnTo>
                      <a:lnTo>
                        <a:pt x="105671" y="46540"/>
                      </a:lnTo>
                      <a:lnTo>
                        <a:pt x="109206" y="44018"/>
                      </a:lnTo>
                      <a:lnTo>
                        <a:pt x="111999" y="41106"/>
                      </a:lnTo>
                      <a:lnTo>
                        <a:pt x="113139" y="34579"/>
                      </a:lnTo>
                      <a:lnTo>
                        <a:pt x="107004" y="35952"/>
                      </a:lnTo>
                      <a:lnTo>
                        <a:pt x="104626" y="30055"/>
                      </a:lnTo>
                      <a:lnTo>
                        <a:pt x="104115" y="21047"/>
                      </a:lnTo>
                      <a:lnTo>
                        <a:pt x="98817" y="8009"/>
                      </a:lnTo>
                      <a:lnTo>
                        <a:pt x="95522" y="-2"/>
                      </a:lnTo>
                      <a:lnTo>
                        <a:pt x="85835" y="6509"/>
                      </a:lnTo>
                      <a:lnTo>
                        <a:pt x="81766" y="9254"/>
                      </a:lnTo>
                      <a:lnTo>
                        <a:pt x="75949" y="13163"/>
                      </a:lnTo>
                      <a:lnTo>
                        <a:pt x="69175" y="17791"/>
                      </a:lnTo>
                      <a:lnTo>
                        <a:pt x="66406" y="21015"/>
                      </a:lnTo>
                      <a:lnTo>
                        <a:pt x="61770" y="22020"/>
                      </a:lnTo>
                      <a:lnTo>
                        <a:pt x="59440" y="25738"/>
                      </a:lnTo>
                      <a:lnTo>
                        <a:pt x="55164" y="27151"/>
                      </a:lnTo>
                      <a:lnTo>
                        <a:pt x="50807" y="30917"/>
                      </a:lnTo>
                      <a:lnTo>
                        <a:pt x="44703" y="34579"/>
                      </a:lnTo>
                      <a:lnTo>
                        <a:pt x="40459" y="35600"/>
                      </a:lnTo>
                      <a:lnTo>
                        <a:pt x="35735" y="34284"/>
                      </a:lnTo>
                      <a:lnTo>
                        <a:pt x="31035" y="33414"/>
                      </a:lnTo>
                      <a:lnTo>
                        <a:pt x="27971" y="30709"/>
                      </a:lnTo>
                      <a:lnTo>
                        <a:pt x="23702" y="28818"/>
                      </a:lnTo>
                      <a:lnTo>
                        <a:pt x="19561" y="26066"/>
                      </a:lnTo>
                      <a:lnTo>
                        <a:pt x="16521" y="22611"/>
                      </a:lnTo>
                      <a:lnTo>
                        <a:pt x="12556" y="21414"/>
                      </a:lnTo>
                      <a:lnTo>
                        <a:pt x="7920" y="23073"/>
                      </a:lnTo>
                      <a:lnTo>
                        <a:pt x="6571" y="28483"/>
                      </a:lnTo>
                      <a:lnTo>
                        <a:pt x="6994" y="33231"/>
                      </a:lnTo>
                      <a:lnTo>
                        <a:pt x="7904" y="39686"/>
                      </a:lnTo>
                      <a:lnTo>
                        <a:pt x="7002" y="44920"/>
                      </a:lnTo>
                      <a:lnTo>
                        <a:pt x="8367" y="50457"/>
                      </a:lnTo>
                      <a:lnTo>
                        <a:pt x="8423" y="55476"/>
                      </a:lnTo>
                      <a:lnTo>
                        <a:pt x="7776" y="63144"/>
                      </a:lnTo>
                      <a:lnTo>
                        <a:pt x="7704" y="67541"/>
                      </a:lnTo>
                      <a:lnTo>
                        <a:pt x="6531" y="71674"/>
                      </a:lnTo>
                      <a:lnTo>
                        <a:pt x="8606" y="76198"/>
                      </a:lnTo>
                      <a:lnTo>
                        <a:pt x="8064" y="81360"/>
                      </a:lnTo>
                      <a:lnTo>
                        <a:pt x="6332" y="86467"/>
                      </a:lnTo>
                      <a:lnTo>
                        <a:pt x="4680" y="91239"/>
                      </a:lnTo>
                      <a:lnTo>
                        <a:pt x="3292" y="96537"/>
                      </a:lnTo>
                      <a:lnTo>
                        <a:pt x="3818" y="101675"/>
                      </a:lnTo>
                      <a:lnTo>
                        <a:pt x="3172" y="106494"/>
                      </a:lnTo>
                      <a:lnTo>
                        <a:pt x="3523" y="111186"/>
                      </a:lnTo>
                      <a:lnTo>
                        <a:pt x="2103" y="115072"/>
                      </a:lnTo>
                      <a:lnTo>
                        <a:pt x="1034" y="120953"/>
                      </a:lnTo>
                      <a:lnTo>
                        <a:pt x="946" y="125413"/>
                      </a:lnTo>
                      <a:lnTo>
                        <a:pt x="124" y="131860"/>
                      </a:lnTo>
                      <a:lnTo>
                        <a:pt x="2693" y="135315"/>
                      </a:lnTo>
                      <a:lnTo>
                        <a:pt x="8119" y="136256"/>
                      </a:lnTo>
                      <a:lnTo>
                        <a:pt x="22968" y="138889"/>
                      </a:lnTo>
                      <a:lnTo>
                        <a:pt x="27796" y="139815"/>
                      </a:lnTo>
                      <a:lnTo>
                        <a:pt x="32846" y="14072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55D8B29F-08F6-4429-A597-9F0DAB549CA3}"/>
                    </a:ext>
                  </a:extLst>
                </p:cNvPr>
                <p:cNvSpPr/>
                <p:nvPr/>
              </p:nvSpPr>
              <p:spPr>
                <a:xfrm>
                  <a:off x="7155006" y="3430581"/>
                  <a:ext cx="239276" cy="324739"/>
                </a:xfrm>
                <a:custGeom>
                  <a:avLst/>
                  <a:gdLst>
                    <a:gd name="connsiteX0" fmla="*/ 13122 w 239276"/>
                    <a:gd name="connsiteY0" fmla="*/ 12693 h 324739"/>
                    <a:gd name="connsiteX1" fmla="*/ 46826 w 239276"/>
                    <a:gd name="connsiteY1" fmla="*/ 12453 h 324739"/>
                    <a:gd name="connsiteX2" fmla="*/ 44145 w 239276"/>
                    <a:gd name="connsiteY2" fmla="*/ 7283 h 324739"/>
                    <a:gd name="connsiteX3" fmla="*/ 45557 w 239276"/>
                    <a:gd name="connsiteY3" fmla="*/ 2248 h 324739"/>
                    <a:gd name="connsiteX4" fmla="*/ 40778 w 239276"/>
                    <a:gd name="connsiteY4" fmla="*/ 2703 h 324739"/>
                    <a:gd name="connsiteX5" fmla="*/ 35990 w 239276"/>
                    <a:gd name="connsiteY5" fmla="*/ -2 h 324739"/>
                    <a:gd name="connsiteX6" fmla="*/ 23247 w 239276"/>
                    <a:gd name="connsiteY6" fmla="*/ 6190 h 324739"/>
                    <a:gd name="connsiteX7" fmla="*/ 15763 w 239276"/>
                    <a:gd name="connsiteY7" fmla="*/ 8855 h 324739"/>
                    <a:gd name="connsiteX8" fmla="*/ 13122 w 239276"/>
                    <a:gd name="connsiteY8" fmla="*/ 12693 h 324739"/>
                    <a:gd name="connsiteX9" fmla="*/ 158325 w 239276"/>
                    <a:gd name="connsiteY9" fmla="*/ 324737 h 324739"/>
                    <a:gd name="connsiteX10" fmla="*/ 163057 w 239276"/>
                    <a:gd name="connsiteY10" fmla="*/ 323461 h 324739"/>
                    <a:gd name="connsiteX11" fmla="*/ 167301 w 239276"/>
                    <a:gd name="connsiteY11" fmla="*/ 316152 h 324739"/>
                    <a:gd name="connsiteX12" fmla="*/ 170445 w 239276"/>
                    <a:gd name="connsiteY12" fmla="*/ 308604 h 324739"/>
                    <a:gd name="connsiteX13" fmla="*/ 173836 w 239276"/>
                    <a:gd name="connsiteY13" fmla="*/ 302269 h 324739"/>
                    <a:gd name="connsiteX14" fmla="*/ 176980 w 239276"/>
                    <a:gd name="connsiteY14" fmla="*/ 296021 h 324739"/>
                    <a:gd name="connsiteX15" fmla="*/ 178145 w 239276"/>
                    <a:gd name="connsiteY15" fmla="*/ 290076 h 324739"/>
                    <a:gd name="connsiteX16" fmla="*/ 180044 w 239276"/>
                    <a:gd name="connsiteY16" fmla="*/ 284834 h 324739"/>
                    <a:gd name="connsiteX17" fmla="*/ 185917 w 239276"/>
                    <a:gd name="connsiteY17" fmla="*/ 278052 h 324739"/>
                    <a:gd name="connsiteX18" fmla="*/ 187656 w 239276"/>
                    <a:gd name="connsiteY18" fmla="*/ 269714 h 324739"/>
                    <a:gd name="connsiteX19" fmla="*/ 188047 w 239276"/>
                    <a:gd name="connsiteY19" fmla="*/ 261982 h 324739"/>
                    <a:gd name="connsiteX20" fmla="*/ 190377 w 239276"/>
                    <a:gd name="connsiteY20" fmla="*/ 256708 h 324739"/>
                    <a:gd name="connsiteX21" fmla="*/ 198667 w 239276"/>
                    <a:gd name="connsiteY21" fmla="*/ 252583 h 324739"/>
                    <a:gd name="connsiteX22" fmla="*/ 206096 w 239276"/>
                    <a:gd name="connsiteY22" fmla="*/ 249072 h 324739"/>
                    <a:gd name="connsiteX23" fmla="*/ 203781 w 239276"/>
                    <a:gd name="connsiteY23" fmla="*/ 245075 h 324739"/>
                    <a:gd name="connsiteX24" fmla="*/ 207619 w 239276"/>
                    <a:gd name="connsiteY24" fmla="*/ 242441 h 324739"/>
                    <a:gd name="connsiteX25" fmla="*/ 210221 w 239276"/>
                    <a:gd name="connsiteY25" fmla="*/ 238109 h 324739"/>
                    <a:gd name="connsiteX26" fmla="*/ 212032 w 239276"/>
                    <a:gd name="connsiteY26" fmla="*/ 232651 h 324739"/>
                    <a:gd name="connsiteX27" fmla="*/ 213755 w 239276"/>
                    <a:gd name="connsiteY27" fmla="*/ 236298 h 324739"/>
                    <a:gd name="connsiteX28" fmla="*/ 218240 w 239276"/>
                    <a:gd name="connsiteY28" fmla="*/ 233641 h 324739"/>
                    <a:gd name="connsiteX29" fmla="*/ 225413 w 239276"/>
                    <a:gd name="connsiteY29" fmla="*/ 229037 h 324739"/>
                    <a:gd name="connsiteX30" fmla="*/ 229769 w 239276"/>
                    <a:gd name="connsiteY30" fmla="*/ 223348 h 324739"/>
                    <a:gd name="connsiteX31" fmla="*/ 213030 w 239276"/>
                    <a:gd name="connsiteY31" fmla="*/ 195517 h 324739"/>
                    <a:gd name="connsiteX32" fmla="*/ 213325 w 239276"/>
                    <a:gd name="connsiteY32" fmla="*/ 167526 h 324739"/>
                    <a:gd name="connsiteX33" fmla="*/ 213030 w 239276"/>
                    <a:gd name="connsiteY33" fmla="*/ 136272 h 324739"/>
                    <a:gd name="connsiteX34" fmla="*/ 212726 w 239276"/>
                    <a:gd name="connsiteY34" fmla="*/ 110596 h 324739"/>
                    <a:gd name="connsiteX35" fmla="*/ 212207 w 239276"/>
                    <a:gd name="connsiteY35" fmla="*/ 72536 h 324739"/>
                    <a:gd name="connsiteX36" fmla="*/ 216891 w 239276"/>
                    <a:gd name="connsiteY36" fmla="*/ 67253 h 324739"/>
                    <a:gd name="connsiteX37" fmla="*/ 221814 w 239276"/>
                    <a:gd name="connsiteY37" fmla="*/ 62019 h 324739"/>
                    <a:gd name="connsiteX38" fmla="*/ 229586 w 239276"/>
                    <a:gd name="connsiteY38" fmla="*/ 49149 h 324739"/>
                    <a:gd name="connsiteX39" fmla="*/ 233783 w 239276"/>
                    <a:gd name="connsiteY39" fmla="*/ 42734 h 324739"/>
                    <a:gd name="connsiteX40" fmla="*/ 239400 w 239276"/>
                    <a:gd name="connsiteY40" fmla="*/ 33765 h 324739"/>
                    <a:gd name="connsiteX41" fmla="*/ 235371 w 239276"/>
                    <a:gd name="connsiteY41" fmla="*/ 34108 h 324739"/>
                    <a:gd name="connsiteX42" fmla="*/ 231014 w 239276"/>
                    <a:gd name="connsiteY42" fmla="*/ 33741 h 324739"/>
                    <a:gd name="connsiteX43" fmla="*/ 226570 w 239276"/>
                    <a:gd name="connsiteY43" fmla="*/ 34787 h 324739"/>
                    <a:gd name="connsiteX44" fmla="*/ 221966 w 239276"/>
                    <a:gd name="connsiteY44" fmla="*/ 35233 h 324739"/>
                    <a:gd name="connsiteX45" fmla="*/ 217242 w 239276"/>
                    <a:gd name="connsiteY45" fmla="*/ 35106 h 324739"/>
                    <a:gd name="connsiteX46" fmla="*/ 212894 w 239276"/>
                    <a:gd name="connsiteY46" fmla="*/ 30797 h 324739"/>
                    <a:gd name="connsiteX47" fmla="*/ 209199 w 239276"/>
                    <a:gd name="connsiteY47" fmla="*/ 27988 h 324739"/>
                    <a:gd name="connsiteX48" fmla="*/ 204803 w 239276"/>
                    <a:gd name="connsiteY48" fmla="*/ 23608 h 324739"/>
                    <a:gd name="connsiteX49" fmla="*/ 194574 w 239276"/>
                    <a:gd name="connsiteY49" fmla="*/ 28898 h 324739"/>
                    <a:gd name="connsiteX50" fmla="*/ 189084 w 239276"/>
                    <a:gd name="connsiteY50" fmla="*/ 31499 h 324739"/>
                    <a:gd name="connsiteX51" fmla="*/ 178185 w 239276"/>
                    <a:gd name="connsiteY51" fmla="*/ 37388 h 324739"/>
                    <a:gd name="connsiteX52" fmla="*/ 175767 w 239276"/>
                    <a:gd name="connsiteY52" fmla="*/ 43197 h 324739"/>
                    <a:gd name="connsiteX53" fmla="*/ 170381 w 239276"/>
                    <a:gd name="connsiteY53" fmla="*/ 49883 h 324739"/>
                    <a:gd name="connsiteX54" fmla="*/ 167676 w 239276"/>
                    <a:gd name="connsiteY54" fmla="*/ 53099 h 324739"/>
                    <a:gd name="connsiteX55" fmla="*/ 163447 w 239276"/>
                    <a:gd name="connsiteY55" fmla="*/ 51279 h 324739"/>
                    <a:gd name="connsiteX56" fmla="*/ 157910 w 239276"/>
                    <a:gd name="connsiteY56" fmla="*/ 50721 h 324739"/>
                    <a:gd name="connsiteX57" fmla="*/ 152796 w 239276"/>
                    <a:gd name="connsiteY57" fmla="*/ 49644 h 324739"/>
                    <a:gd name="connsiteX58" fmla="*/ 143556 w 239276"/>
                    <a:gd name="connsiteY58" fmla="*/ 47545 h 324739"/>
                    <a:gd name="connsiteX59" fmla="*/ 139486 w 239276"/>
                    <a:gd name="connsiteY59" fmla="*/ 46484 h 324739"/>
                    <a:gd name="connsiteX60" fmla="*/ 127797 w 239276"/>
                    <a:gd name="connsiteY60" fmla="*/ 45949 h 324739"/>
                    <a:gd name="connsiteX61" fmla="*/ 121828 w 239276"/>
                    <a:gd name="connsiteY61" fmla="*/ 42271 h 324739"/>
                    <a:gd name="connsiteX62" fmla="*/ 113163 w 239276"/>
                    <a:gd name="connsiteY62" fmla="*/ 36191 h 324739"/>
                    <a:gd name="connsiteX63" fmla="*/ 108560 w 239276"/>
                    <a:gd name="connsiteY63" fmla="*/ 32648 h 324739"/>
                    <a:gd name="connsiteX64" fmla="*/ 95881 w 239276"/>
                    <a:gd name="connsiteY64" fmla="*/ 23345 h 324739"/>
                    <a:gd name="connsiteX65" fmla="*/ 92705 w 239276"/>
                    <a:gd name="connsiteY65" fmla="*/ 20313 h 324739"/>
                    <a:gd name="connsiteX66" fmla="*/ 87048 w 239276"/>
                    <a:gd name="connsiteY66" fmla="*/ 18158 h 324739"/>
                    <a:gd name="connsiteX67" fmla="*/ 82133 w 239276"/>
                    <a:gd name="connsiteY67" fmla="*/ 18445 h 324739"/>
                    <a:gd name="connsiteX68" fmla="*/ 78111 w 239276"/>
                    <a:gd name="connsiteY68" fmla="*/ 18342 h 324739"/>
                    <a:gd name="connsiteX69" fmla="*/ 68688 w 239276"/>
                    <a:gd name="connsiteY69" fmla="*/ 18102 h 324739"/>
                    <a:gd name="connsiteX70" fmla="*/ 63079 w 239276"/>
                    <a:gd name="connsiteY70" fmla="*/ 18182 h 324739"/>
                    <a:gd name="connsiteX71" fmla="*/ 60230 w 239276"/>
                    <a:gd name="connsiteY71" fmla="*/ 14943 h 324739"/>
                    <a:gd name="connsiteX72" fmla="*/ 56743 w 239276"/>
                    <a:gd name="connsiteY72" fmla="*/ 12373 h 324739"/>
                    <a:gd name="connsiteX73" fmla="*/ 35982 w 239276"/>
                    <a:gd name="connsiteY73" fmla="*/ 12565 h 324739"/>
                    <a:gd name="connsiteX74" fmla="*/ 13122 w 239276"/>
                    <a:gd name="connsiteY74" fmla="*/ 12693 h 324739"/>
                    <a:gd name="connsiteX75" fmla="*/ 3260 w 239276"/>
                    <a:gd name="connsiteY75" fmla="*/ 23712 h 324739"/>
                    <a:gd name="connsiteX76" fmla="*/ 3100 w 239276"/>
                    <a:gd name="connsiteY76" fmla="*/ 29113 h 324739"/>
                    <a:gd name="connsiteX77" fmla="*/ 5709 w 239276"/>
                    <a:gd name="connsiteY77" fmla="*/ 34475 h 324739"/>
                    <a:gd name="connsiteX78" fmla="*/ 8494 w 239276"/>
                    <a:gd name="connsiteY78" fmla="*/ 38856 h 324739"/>
                    <a:gd name="connsiteX79" fmla="*/ 10991 w 239276"/>
                    <a:gd name="connsiteY79" fmla="*/ 42861 h 324739"/>
                    <a:gd name="connsiteX80" fmla="*/ 15675 w 239276"/>
                    <a:gd name="connsiteY80" fmla="*/ 44282 h 324739"/>
                    <a:gd name="connsiteX81" fmla="*/ 15364 w 239276"/>
                    <a:gd name="connsiteY81" fmla="*/ 49396 h 324739"/>
                    <a:gd name="connsiteX82" fmla="*/ 13880 w 239276"/>
                    <a:gd name="connsiteY82" fmla="*/ 54319 h 324739"/>
                    <a:gd name="connsiteX83" fmla="*/ 15603 w 239276"/>
                    <a:gd name="connsiteY83" fmla="*/ 60647 h 324739"/>
                    <a:gd name="connsiteX84" fmla="*/ 19122 w 239276"/>
                    <a:gd name="connsiteY84" fmla="*/ 63695 h 324739"/>
                    <a:gd name="connsiteX85" fmla="*/ 19976 w 239276"/>
                    <a:gd name="connsiteY85" fmla="*/ 69296 h 324739"/>
                    <a:gd name="connsiteX86" fmla="*/ 24125 w 239276"/>
                    <a:gd name="connsiteY86" fmla="*/ 71634 h 324739"/>
                    <a:gd name="connsiteX87" fmla="*/ 25346 w 239276"/>
                    <a:gd name="connsiteY87" fmla="*/ 76916 h 324739"/>
                    <a:gd name="connsiteX88" fmla="*/ 27692 w 239276"/>
                    <a:gd name="connsiteY88" fmla="*/ 80754 h 324739"/>
                    <a:gd name="connsiteX89" fmla="*/ 30780 w 239276"/>
                    <a:gd name="connsiteY89" fmla="*/ 84983 h 324739"/>
                    <a:gd name="connsiteX90" fmla="*/ 30604 w 239276"/>
                    <a:gd name="connsiteY90" fmla="*/ 93257 h 324739"/>
                    <a:gd name="connsiteX91" fmla="*/ 31689 w 239276"/>
                    <a:gd name="connsiteY91" fmla="*/ 98603 h 324739"/>
                    <a:gd name="connsiteX92" fmla="*/ 32384 w 239276"/>
                    <a:gd name="connsiteY92" fmla="*/ 108362 h 324739"/>
                    <a:gd name="connsiteX93" fmla="*/ 30740 w 239276"/>
                    <a:gd name="connsiteY93" fmla="*/ 114569 h 324739"/>
                    <a:gd name="connsiteX94" fmla="*/ 27788 w 239276"/>
                    <a:gd name="connsiteY94" fmla="*/ 118567 h 324739"/>
                    <a:gd name="connsiteX95" fmla="*/ 27365 w 239276"/>
                    <a:gd name="connsiteY95" fmla="*/ 123538 h 324739"/>
                    <a:gd name="connsiteX96" fmla="*/ 22561 w 239276"/>
                    <a:gd name="connsiteY96" fmla="*/ 126977 h 324739"/>
                    <a:gd name="connsiteX97" fmla="*/ 19784 w 239276"/>
                    <a:gd name="connsiteY97" fmla="*/ 130623 h 324739"/>
                    <a:gd name="connsiteX98" fmla="*/ 17255 w 239276"/>
                    <a:gd name="connsiteY98" fmla="*/ 134605 h 324739"/>
                    <a:gd name="connsiteX99" fmla="*/ 15994 w 239276"/>
                    <a:gd name="connsiteY99" fmla="*/ 138634 h 324739"/>
                    <a:gd name="connsiteX100" fmla="*/ 12053 w 239276"/>
                    <a:gd name="connsiteY100" fmla="*/ 141945 h 324739"/>
                    <a:gd name="connsiteX101" fmla="*/ 11031 w 239276"/>
                    <a:gd name="connsiteY101" fmla="*/ 145839 h 324739"/>
                    <a:gd name="connsiteX102" fmla="*/ 6874 w 239276"/>
                    <a:gd name="connsiteY102" fmla="*/ 148025 h 324739"/>
                    <a:gd name="connsiteX103" fmla="*/ 5342 w 239276"/>
                    <a:gd name="connsiteY103" fmla="*/ 152270 h 324739"/>
                    <a:gd name="connsiteX104" fmla="*/ 4409 w 239276"/>
                    <a:gd name="connsiteY104" fmla="*/ 156730 h 324739"/>
                    <a:gd name="connsiteX105" fmla="*/ 124 w 239276"/>
                    <a:gd name="connsiteY105" fmla="*/ 163888 h 324739"/>
                    <a:gd name="connsiteX106" fmla="*/ 2286 w 239276"/>
                    <a:gd name="connsiteY106" fmla="*/ 172018 h 324739"/>
                    <a:gd name="connsiteX107" fmla="*/ 531 w 239276"/>
                    <a:gd name="connsiteY107" fmla="*/ 182894 h 324739"/>
                    <a:gd name="connsiteX108" fmla="*/ 539 w 239276"/>
                    <a:gd name="connsiteY108" fmla="*/ 197847 h 324739"/>
                    <a:gd name="connsiteX109" fmla="*/ 3076 w 239276"/>
                    <a:gd name="connsiteY109" fmla="*/ 201110 h 324739"/>
                    <a:gd name="connsiteX110" fmla="*/ 25306 w 239276"/>
                    <a:gd name="connsiteY110" fmla="*/ 214754 h 324739"/>
                    <a:gd name="connsiteX111" fmla="*/ 37115 w 239276"/>
                    <a:gd name="connsiteY111" fmla="*/ 222302 h 324739"/>
                    <a:gd name="connsiteX112" fmla="*/ 46929 w 239276"/>
                    <a:gd name="connsiteY112" fmla="*/ 228430 h 324739"/>
                    <a:gd name="connsiteX113" fmla="*/ 79188 w 239276"/>
                    <a:gd name="connsiteY113" fmla="*/ 248944 h 324739"/>
                    <a:gd name="connsiteX114" fmla="*/ 103660 w 239276"/>
                    <a:gd name="connsiteY114" fmla="*/ 264376 h 324739"/>
                    <a:gd name="connsiteX115" fmla="*/ 107586 w 239276"/>
                    <a:gd name="connsiteY115" fmla="*/ 266754 h 324739"/>
                    <a:gd name="connsiteX116" fmla="*/ 112382 w 239276"/>
                    <a:gd name="connsiteY116" fmla="*/ 270329 h 324739"/>
                    <a:gd name="connsiteX117" fmla="*/ 113491 w 239276"/>
                    <a:gd name="connsiteY117" fmla="*/ 278738 h 324739"/>
                    <a:gd name="connsiteX118" fmla="*/ 109637 w 239276"/>
                    <a:gd name="connsiteY118" fmla="*/ 283079 h 324739"/>
                    <a:gd name="connsiteX119" fmla="*/ 114536 w 239276"/>
                    <a:gd name="connsiteY119" fmla="*/ 286574 h 324739"/>
                    <a:gd name="connsiteX120" fmla="*/ 115533 w 239276"/>
                    <a:gd name="connsiteY120" fmla="*/ 290826 h 324739"/>
                    <a:gd name="connsiteX121" fmla="*/ 121685 w 239276"/>
                    <a:gd name="connsiteY121" fmla="*/ 295670 h 324739"/>
                    <a:gd name="connsiteX122" fmla="*/ 128124 w 239276"/>
                    <a:gd name="connsiteY122" fmla="*/ 300872 h 324739"/>
                    <a:gd name="connsiteX123" fmla="*/ 136031 w 239276"/>
                    <a:gd name="connsiteY123" fmla="*/ 307160 h 324739"/>
                    <a:gd name="connsiteX124" fmla="*/ 146619 w 239276"/>
                    <a:gd name="connsiteY124" fmla="*/ 315466 h 324739"/>
                    <a:gd name="connsiteX125" fmla="*/ 158325 w 239276"/>
                    <a:gd name="connsiteY125" fmla="*/ 324737 h 32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</a:cxnLst>
                  <a:rect l="l" t="t" r="r" b="b"/>
                  <a:pathLst>
                    <a:path w="239276" h="324739">
                      <a:moveTo>
                        <a:pt x="13122" y="12693"/>
                      </a:moveTo>
                      <a:lnTo>
                        <a:pt x="46826" y="12453"/>
                      </a:lnTo>
                      <a:lnTo>
                        <a:pt x="44145" y="7283"/>
                      </a:lnTo>
                      <a:lnTo>
                        <a:pt x="45557" y="2248"/>
                      </a:lnTo>
                      <a:lnTo>
                        <a:pt x="40778" y="2703"/>
                      </a:lnTo>
                      <a:lnTo>
                        <a:pt x="35990" y="-2"/>
                      </a:lnTo>
                      <a:lnTo>
                        <a:pt x="23247" y="6190"/>
                      </a:lnTo>
                      <a:lnTo>
                        <a:pt x="15763" y="8855"/>
                      </a:lnTo>
                      <a:lnTo>
                        <a:pt x="13122" y="12693"/>
                      </a:lnTo>
                      <a:close/>
                      <a:moveTo>
                        <a:pt x="158325" y="324737"/>
                      </a:moveTo>
                      <a:lnTo>
                        <a:pt x="163057" y="323461"/>
                      </a:lnTo>
                      <a:lnTo>
                        <a:pt x="167301" y="316152"/>
                      </a:lnTo>
                      <a:lnTo>
                        <a:pt x="170445" y="308604"/>
                      </a:lnTo>
                      <a:lnTo>
                        <a:pt x="173836" y="302269"/>
                      </a:lnTo>
                      <a:lnTo>
                        <a:pt x="176980" y="296021"/>
                      </a:lnTo>
                      <a:lnTo>
                        <a:pt x="178145" y="290076"/>
                      </a:lnTo>
                      <a:lnTo>
                        <a:pt x="180044" y="284834"/>
                      </a:lnTo>
                      <a:lnTo>
                        <a:pt x="185917" y="278052"/>
                      </a:lnTo>
                      <a:lnTo>
                        <a:pt x="187656" y="269714"/>
                      </a:lnTo>
                      <a:lnTo>
                        <a:pt x="188047" y="261982"/>
                      </a:lnTo>
                      <a:lnTo>
                        <a:pt x="190377" y="256708"/>
                      </a:lnTo>
                      <a:lnTo>
                        <a:pt x="198667" y="252583"/>
                      </a:lnTo>
                      <a:lnTo>
                        <a:pt x="206096" y="249072"/>
                      </a:lnTo>
                      <a:lnTo>
                        <a:pt x="203781" y="245075"/>
                      </a:lnTo>
                      <a:lnTo>
                        <a:pt x="207619" y="242441"/>
                      </a:lnTo>
                      <a:lnTo>
                        <a:pt x="210221" y="238109"/>
                      </a:lnTo>
                      <a:lnTo>
                        <a:pt x="212032" y="232651"/>
                      </a:lnTo>
                      <a:lnTo>
                        <a:pt x="213755" y="236298"/>
                      </a:lnTo>
                      <a:lnTo>
                        <a:pt x="218240" y="233641"/>
                      </a:lnTo>
                      <a:lnTo>
                        <a:pt x="225413" y="229037"/>
                      </a:lnTo>
                      <a:lnTo>
                        <a:pt x="229769" y="223348"/>
                      </a:lnTo>
                      <a:lnTo>
                        <a:pt x="213030" y="195517"/>
                      </a:lnTo>
                      <a:lnTo>
                        <a:pt x="213325" y="167526"/>
                      </a:lnTo>
                      <a:lnTo>
                        <a:pt x="213030" y="136272"/>
                      </a:lnTo>
                      <a:lnTo>
                        <a:pt x="212726" y="110596"/>
                      </a:lnTo>
                      <a:lnTo>
                        <a:pt x="212207" y="72536"/>
                      </a:lnTo>
                      <a:lnTo>
                        <a:pt x="216891" y="67253"/>
                      </a:lnTo>
                      <a:lnTo>
                        <a:pt x="221814" y="62019"/>
                      </a:lnTo>
                      <a:lnTo>
                        <a:pt x="229586" y="49149"/>
                      </a:lnTo>
                      <a:lnTo>
                        <a:pt x="233783" y="42734"/>
                      </a:lnTo>
                      <a:lnTo>
                        <a:pt x="239400" y="33765"/>
                      </a:lnTo>
                      <a:lnTo>
                        <a:pt x="235371" y="34108"/>
                      </a:lnTo>
                      <a:lnTo>
                        <a:pt x="231014" y="33741"/>
                      </a:lnTo>
                      <a:lnTo>
                        <a:pt x="226570" y="34787"/>
                      </a:lnTo>
                      <a:lnTo>
                        <a:pt x="221966" y="35233"/>
                      </a:lnTo>
                      <a:lnTo>
                        <a:pt x="217242" y="35106"/>
                      </a:lnTo>
                      <a:lnTo>
                        <a:pt x="212894" y="30797"/>
                      </a:lnTo>
                      <a:lnTo>
                        <a:pt x="209199" y="27988"/>
                      </a:lnTo>
                      <a:lnTo>
                        <a:pt x="204803" y="23608"/>
                      </a:lnTo>
                      <a:lnTo>
                        <a:pt x="194574" y="28898"/>
                      </a:lnTo>
                      <a:lnTo>
                        <a:pt x="189084" y="31499"/>
                      </a:lnTo>
                      <a:lnTo>
                        <a:pt x="178185" y="37388"/>
                      </a:lnTo>
                      <a:lnTo>
                        <a:pt x="175767" y="43197"/>
                      </a:lnTo>
                      <a:lnTo>
                        <a:pt x="170381" y="49883"/>
                      </a:lnTo>
                      <a:lnTo>
                        <a:pt x="167676" y="53099"/>
                      </a:lnTo>
                      <a:lnTo>
                        <a:pt x="163447" y="51279"/>
                      </a:lnTo>
                      <a:lnTo>
                        <a:pt x="157910" y="50721"/>
                      </a:lnTo>
                      <a:lnTo>
                        <a:pt x="152796" y="49644"/>
                      </a:lnTo>
                      <a:lnTo>
                        <a:pt x="143556" y="47545"/>
                      </a:lnTo>
                      <a:lnTo>
                        <a:pt x="139486" y="46484"/>
                      </a:lnTo>
                      <a:lnTo>
                        <a:pt x="127797" y="45949"/>
                      </a:lnTo>
                      <a:lnTo>
                        <a:pt x="121828" y="42271"/>
                      </a:lnTo>
                      <a:lnTo>
                        <a:pt x="113163" y="36191"/>
                      </a:lnTo>
                      <a:lnTo>
                        <a:pt x="108560" y="32648"/>
                      </a:lnTo>
                      <a:lnTo>
                        <a:pt x="95881" y="23345"/>
                      </a:lnTo>
                      <a:lnTo>
                        <a:pt x="92705" y="20313"/>
                      </a:lnTo>
                      <a:lnTo>
                        <a:pt x="87048" y="18158"/>
                      </a:lnTo>
                      <a:lnTo>
                        <a:pt x="82133" y="18445"/>
                      </a:lnTo>
                      <a:lnTo>
                        <a:pt x="78111" y="18342"/>
                      </a:lnTo>
                      <a:lnTo>
                        <a:pt x="68688" y="18102"/>
                      </a:lnTo>
                      <a:lnTo>
                        <a:pt x="63079" y="18182"/>
                      </a:lnTo>
                      <a:lnTo>
                        <a:pt x="60230" y="14943"/>
                      </a:lnTo>
                      <a:lnTo>
                        <a:pt x="56743" y="12373"/>
                      </a:lnTo>
                      <a:lnTo>
                        <a:pt x="35982" y="12565"/>
                      </a:lnTo>
                      <a:lnTo>
                        <a:pt x="13122" y="12693"/>
                      </a:lnTo>
                      <a:lnTo>
                        <a:pt x="3260" y="23712"/>
                      </a:lnTo>
                      <a:lnTo>
                        <a:pt x="3100" y="29113"/>
                      </a:lnTo>
                      <a:lnTo>
                        <a:pt x="5709" y="34475"/>
                      </a:lnTo>
                      <a:lnTo>
                        <a:pt x="8494" y="38856"/>
                      </a:lnTo>
                      <a:lnTo>
                        <a:pt x="10991" y="42861"/>
                      </a:lnTo>
                      <a:lnTo>
                        <a:pt x="15675" y="44282"/>
                      </a:lnTo>
                      <a:lnTo>
                        <a:pt x="15364" y="49396"/>
                      </a:lnTo>
                      <a:lnTo>
                        <a:pt x="13880" y="54319"/>
                      </a:lnTo>
                      <a:lnTo>
                        <a:pt x="15603" y="60647"/>
                      </a:lnTo>
                      <a:lnTo>
                        <a:pt x="19122" y="63695"/>
                      </a:lnTo>
                      <a:lnTo>
                        <a:pt x="19976" y="69296"/>
                      </a:lnTo>
                      <a:lnTo>
                        <a:pt x="24125" y="71634"/>
                      </a:lnTo>
                      <a:lnTo>
                        <a:pt x="25346" y="76916"/>
                      </a:lnTo>
                      <a:lnTo>
                        <a:pt x="27692" y="80754"/>
                      </a:lnTo>
                      <a:lnTo>
                        <a:pt x="30780" y="84983"/>
                      </a:lnTo>
                      <a:lnTo>
                        <a:pt x="30604" y="93257"/>
                      </a:lnTo>
                      <a:lnTo>
                        <a:pt x="31689" y="98603"/>
                      </a:lnTo>
                      <a:lnTo>
                        <a:pt x="32384" y="108362"/>
                      </a:lnTo>
                      <a:lnTo>
                        <a:pt x="30740" y="114569"/>
                      </a:lnTo>
                      <a:lnTo>
                        <a:pt x="27788" y="118567"/>
                      </a:lnTo>
                      <a:lnTo>
                        <a:pt x="27365" y="123538"/>
                      </a:lnTo>
                      <a:lnTo>
                        <a:pt x="22561" y="126977"/>
                      </a:lnTo>
                      <a:lnTo>
                        <a:pt x="19784" y="130623"/>
                      </a:lnTo>
                      <a:lnTo>
                        <a:pt x="17255" y="134605"/>
                      </a:lnTo>
                      <a:lnTo>
                        <a:pt x="15994" y="138634"/>
                      </a:lnTo>
                      <a:lnTo>
                        <a:pt x="12053" y="141945"/>
                      </a:lnTo>
                      <a:lnTo>
                        <a:pt x="11031" y="145839"/>
                      </a:lnTo>
                      <a:lnTo>
                        <a:pt x="6874" y="148025"/>
                      </a:lnTo>
                      <a:lnTo>
                        <a:pt x="5342" y="152270"/>
                      </a:lnTo>
                      <a:lnTo>
                        <a:pt x="4409" y="156730"/>
                      </a:lnTo>
                      <a:lnTo>
                        <a:pt x="124" y="163888"/>
                      </a:lnTo>
                      <a:lnTo>
                        <a:pt x="2286" y="172018"/>
                      </a:lnTo>
                      <a:lnTo>
                        <a:pt x="531" y="182894"/>
                      </a:lnTo>
                      <a:lnTo>
                        <a:pt x="539" y="197847"/>
                      </a:lnTo>
                      <a:lnTo>
                        <a:pt x="3076" y="201110"/>
                      </a:lnTo>
                      <a:lnTo>
                        <a:pt x="25306" y="214754"/>
                      </a:lnTo>
                      <a:lnTo>
                        <a:pt x="37115" y="222302"/>
                      </a:lnTo>
                      <a:lnTo>
                        <a:pt x="46929" y="228430"/>
                      </a:lnTo>
                      <a:lnTo>
                        <a:pt x="79188" y="248944"/>
                      </a:lnTo>
                      <a:lnTo>
                        <a:pt x="103660" y="264376"/>
                      </a:lnTo>
                      <a:lnTo>
                        <a:pt x="107586" y="266754"/>
                      </a:lnTo>
                      <a:lnTo>
                        <a:pt x="112382" y="270329"/>
                      </a:lnTo>
                      <a:lnTo>
                        <a:pt x="113491" y="278738"/>
                      </a:lnTo>
                      <a:lnTo>
                        <a:pt x="109637" y="283079"/>
                      </a:lnTo>
                      <a:lnTo>
                        <a:pt x="114536" y="286574"/>
                      </a:lnTo>
                      <a:lnTo>
                        <a:pt x="115533" y="290826"/>
                      </a:lnTo>
                      <a:lnTo>
                        <a:pt x="121685" y="295670"/>
                      </a:lnTo>
                      <a:lnTo>
                        <a:pt x="128124" y="300872"/>
                      </a:lnTo>
                      <a:lnTo>
                        <a:pt x="136031" y="307160"/>
                      </a:lnTo>
                      <a:lnTo>
                        <a:pt x="146619" y="315466"/>
                      </a:lnTo>
                      <a:lnTo>
                        <a:pt x="158325" y="32473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2872DF5E-2625-4A04-8F19-CB775CE1334E}"/>
                    </a:ext>
                  </a:extLst>
                </p:cNvPr>
                <p:cNvSpPr/>
                <p:nvPr/>
              </p:nvSpPr>
              <p:spPr>
                <a:xfrm>
                  <a:off x="8058347" y="2147556"/>
                  <a:ext cx="274751" cy="135356"/>
                </a:xfrm>
                <a:custGeom>
                  <a:avLst/>
                  <a:gdLst>
                    <a:gd name="connsiteX0" fmla="*/ 87599 w 274751"/>
                    <a:gd name="connsiteY0" fmla="*/ 135355 h 135356"/>
                    <a:gd name="connsiteX1" fmla="*/ 88245 w 274751"/>
                    <a:gd name="connsiteY1" fmla="*/ 131349 h 135356"/>
                    <a:gd name="connsiteX2" fmla="*/ 92713 w 274751"/>
                    <a:gd name="connsiteY2" fmla="*/ 129331 h 135356"/>
                    <a:gd name="connsiteX3" fmla="*/ 97333 w 274751"/>
                    <a:gd name="connsiteY3" fmla="*/ 127942 h 135356"/>
                    <a:gd name="connsiteX4" fmla="*/ 101219 w 274751"/>
                    <a:gd name="connsiteY4" fmla="*/ 129538 h 135356"/>
                    <a:gd name="connsiteX5" fmla="*/ 105320 w 274751"/>
                    <a:gd name="connsiteY5" fmla="*/ 128724 h 135356"/>
                    <a:gd name="connsiteX6" fmla="*/ 109900 w 274751"/>
                    <a:gd name="connsiteY6" fmla="*/ 128581 h 135356"/>
                    <a:gd name="connsiteX7" fmla="*/ 113874 w 274751"/>
                    <a:gd name="connsiteY7" fmla="*/ 129035 h 135356"/>
                    <a:gd name="connsiteX8" fmla="*/ 117225 w 274751"/>
                    <a:gd name="connsiteY8" fmla="*/ 126195 h 135356"/>
                    <a:gd name="connsiteX9" fmla="*/ 122068 w 274751"/>
                    <a:gd name="connsiteY9" fmla="*/ 125844 h 135356"/>
                    <a:gd name="connsiteX10" fmla="*/ 126744 w 274751"/>
                    <a:gd name="connsiteY10" fmla="*/ 125668 h 135356"/>
                    <a:gd name="connsiteX11" fmla="*/ 130255 w 274751"/>
                    <a:gd name="connsiteY11" fmla="*/ 123554 h 135356"/>
                    <a:gd name="connsiteX12" fmla="*/ 130382 w 274751"/>
                    <a:gd name="connsiteY12" fmla="*/ 118966 h 135356"/>
                    <a:gd name="connsiteX13" fmla="*/ 127486 w 274751"/>
                    <a:gd name="connsiteY13" fmla="*/ 115878 h 135356"/>
                    <a:gd name="connsiteX14" fmla="*/ 127630 w 274751"/>
                    <a:gd name="connsiteY14" fmla="*/ 111322 h 135356"/>
                    <a:gd name="connsiteX15" fmla="*/ 127949 w 274751"/>
                    <a:gd name="connsiteY15" fmla="*/ 107253 h 135356"/>
                    <a:gd name="connsiteX16" fmla="*/ 131068 w 274751"/>
                    <a:gd name="connsiteY16" fmla="*/ 103965 h 135356"/>
                    <a:gd name="connsiteX17" fmla="*/ 135265 w 274751"/>
                    <a:gd name="connsiteY17" fmla="*/ 104005 h 135356"/>
                    <a:gd name="connsiteX18" fmla="*/ 139853 w 274751"/>
                    <a:gd name="connsiteY18" fmla="*/ 102178 h 135356"/>
                    <a:gd name="connsiteX19" fmla="*/ 141960 w 274751"/>
                    <a:gd name="connsiteY19" fmla="*/ 98699 h 135356"/>
                    <a:gd name="connsiteX20" fmla="*/ 145096 w 274751"/>
                    <a:gd name="connsiteY20" fmla="*/ 96138 h 135356"/>
                    <a:gd name="connsiteX21" fmla="*/ 149117 w 274751"/>
                    <a:gd name="connsiteY21" fmla="*/ 96904 h 135356"/>
                    <a:gd name="connsiteX22" fmla="*/ 146660 w 274751"/>
                    <a:gd name="connsiteY22" fmla="*/ 93592 h 135356"/>
                    <a:gd name="connsiteX23" fmla="*/ 151168 w 274751"/>
                    <a:gd name="connsiteY23" fmla="*/ 92659 h 135356"/>
                    <a:gd name="connsiteX24" fmla="*/ 155261 w 274751"/>
                    <a:gd name="connsiteY24" fmla="*/ 92340 h 135356"/>
                    <a:gd name="connsiteX25" fmla="*/ 159195 w 274751"/>
                    <a:gd name="connsiteY25" fmla="*/ 91518 h 135356"/>
                    <a:gd name="connsiteX26" fmla="*/ 162107 w 274751"/>
                    <a:gd name="connsiteY26" fmla="*/ 88629 h 135356"/>
                    <a:gd name="connsiteX27" fmla="*/ 165714 w 274751"/>
                    <a:gd name="connsiteY27" fmla="*/ 85629 h 135356"/>
                    <a:gd name="connsiteX28" fmla="*/ 167517 w 274751"/>
                    <a:gd name="connsiteY28" fmla="*/ 89276 h 135356"/>
                    <a:gd name="connsiteX29" fmla="*/ 171155 w 274751"/>
                    <a:gd name="connsiteY29" fmla="*/ 91877 h 135356"/>
                    <a:gd name="connsiteX30" fmla="*/ 171602 w 274751"/>
                    <a:gd name="connsiteY30" fmla="*/ 96297 h 135356"/>
                    <a:gd name="connsiteX31" fmla="*/ 175655 w 274751"/>
                    <a:gd name="connsiteY31" fmla="*/ 96840 h 135356"/>
                    <a:gd name="connsiteX32" fmla="*/ 179270 w 274751"/>
                    <a:gd name="connsiteY32" fmla="*/ 95005 h 135356"/>
                    <a:gd name="connsiteX33" fmla="*/ 183419 w 274751"/>
                    <a:gd name="connsiteY33" fmla="*/ 94470 h 135356"/>
                    <a:gd name="connsiteX34" fmla="*/ 187257 w 274751"/>
                    <a:gd name="connsiteY34" fmla="*/ 93361 h 135356"/>
                    <a:gd name="connsiteX35" fmla="*/ 189946 w 274751"/>
                    <a:gd name="connsiteY35" fmla="*/ 96329 h 135356"/>
                    <a:gd name="connsiteX36" fmla="*/ 192747 w 274751"/>
                    <a:gd name="connsiteY36" fmla="*/ 93489 h 135356"/>
                    <a:gd name="connsiteX37" fmla="*/ 193377 w 274751"/>
                    <a:gd name="connsiteY37" fmla="*/ 89316 h 135356"/>
                    <a:gd name="connsiteX38" fmla="*/ 194582 w 274751"/>
                    <a:gd name="connsiteY38" fmla="*/ 85079 h 135356"/>
                    <a:gd name="connsiteX39" fmla="*/ 194638 w 274751"/>
                    <a:gd name="connsiteY39" fmla="*/ 80714 h 135356"/>
                    <a:gd name="connsiteX40" fmla="*/ 194358 w 274751"/>
                    <a:gd name="connsiteY40" fmla="*/ 76637 h 135356"/>
                    <a:gd name="connsiteX41" fmla="*/ 197502 w 274751"/>
                    <a:gd name="connsiteY41" fmla="*/ 73876 h 135356"/>
                    <a:gd name="connsiteX42" fmla="*/ 201978 w 274751"/>
                    <a:gd name="connsiteY42" fmla="*/ 72360 h 135356"/>
                    <a:gd name="connsiteX43" fmla="*/ 206128 w 274751"/>
                    <a:gd name="connsiteY43" fmla="*/ 73525 h 135356"/>
                    <a:gd name="connsiteX44" fmla="*/ 210229 w 274751"/>
                    <a:gd name="connsiteY44" fmla="*/ 73126 h 135356"/>
                    <a:gd name="connsiteX45" fmla="*/ 213971 w 274751"/>
                    <a:gd name="connsiteY45" fmla="*/ 74578 h 135356"/>
                    <a:gd name="connsiteX46" fmla="*/ 218032 w 274751"/>
                    <a:gd name="connsiteY46" fmla="*/ 74004 h 135356"/>
                    <a:gd name="connsiteX47" fmla="*/ 221942 w 274751"/>
                    <a:gd name="connsiteY47" fmla="*/ 72879 h 135356"/>
                    <a:gd name="connsiteX48" fmla="*/ 222636 w 274751"/>
                    <a:gd name="connsiteY48" fmla="*/ 68849 h 135356"/>
                    <a:gd name="connsiteX49" fmla="*/ 226929 w 274751"/>
                    <a:gd name="connsiteY49" fmla="*/ 67573 h 135356"/>
                    <a:gd name="connsiteX50" fmla="*/ 228222 w 274751"/>
                    <a:gd name="connsiteY50" fmla="*/ 63112 h 135356"/>
                    <a:gd name="connsiteX51" fmla="*/ 232299 w 274751"/>
                    <a:gd name="connsiteY51" fmla="*/ 61708 h 135356"/>
                    <a:gd name="connsiteX52" fmla="*/ 236656 w 274751"/>
                    <a:gd name="connsiteY52" fmla="*/ 60104 h 135356"/>
                    <a:gd name="connsiteX53" fmla="*/ 240382 w 274751"/>
                    <a:gd name="connsiteY53" fmla="*/ 57758 h 135356"/>
                    <a:gd name="connsiteX54" fmla="*/ 243796 w 274751"/>
                    <a:gd name="connsiteY54" fmla="*/ 55468 h 135356"/>
                    <a:gd name="connsiteX55" fmla="*/ 247252 w 274751"/>
                    <a:gd name="connsiteY55" fmla="*/ 52405 h 135356"/>
                    <a:gd name="connsiteX56" fmla="*/ 251664 w 274751"/>
                    <a:gd name="connsiteY56" fmla="*/ 50290 h 135356"/>
                    <a:gd name="connsiteX57" fmla="*/ 254624 w 274751"/>
                    <a:gd name="connsiteY57" fmla="*/ 47529 h 135356"/>
                    <a:gd name="connsiteX58" fmla="*/ 258733 w 274751"/>
                    <a:gd name="connsiteY58" fmla="*/ 46428 h 135356"/>
                    <a:gd name="connsiteX59" fmla="*/ 263696 w 274751"/>
                    <a:gd name="connsiteY59" fmla="*/ 44609 h 135356"/>
                    <a:gd name="connsiteX60" fmla="*/ 266728 w 274751"/>
                    <a:gd name="connsiteY60" fmla="*/ 41952 h 135356"/>
                    <a:gd name="connsiteX61" fmla="*/ 270862 w 274751"/>
                    <a:gd name="connsiteY61" fmla="*/ 39853 h 135356"/>
                    <a:gd name="connsiteX62" fmla="*/ 274875 w 274751"/>
                    <a:gd name="connsiteY62" fmla="*/ 40021 h 135356"/>
                    <a:gd name="connsiteX63" fmla="*/ 272928 w 274751"/>
                    <a:gd name="connsiteY63" fmla="*/ 36438 h 135356"/>
                    <a:gd name="connsiteX64" fmla="*/ 270758 w 274751"/>
                    <a:gd name="connsiteY64" fmla="*/ 32066 h 135356"/>
                    <a:gd name="connsiteX65" fmla="*/ 267159 w 274751"/>
                    <a:gd name="connsiteY65" fmla="*/ 29680 h 135356"/>
                    <a:gd name="connsiteX66" fmla="*/ 264111 w 274751"/>
                    <a:gd name="connsiteY66" fmla="*/ 26816 h 135356"/>
                    <a:gd name="connsiteX67" fmla="*/ 259635 w 274751"/>
                    <a:gd name="connsiteY67" fmla="*/ 26425 h 135356"/>
                    <a:gd name="connsiteX68" fmla="*/ 255414 w 274751"/>
                    <a:gd name="connsiteY68" fmla="*/ 25802 h 135356"/>
                    <a:gd name="connsiteX69" fmla="*/ 251393 w 274751"/>
                    <a:gd name="connsiteY69" fmla="*/ 25459 h 135356"/>
                    <a:gd name="connsiteX70" fmla="*/ 247730 w 274751"/>
                    <a:gd name="connsiteY70" fmla="*/ 22970 h 135356"/>
                    <a:gd name="connsiteX71" fmla="*/ 244132 w 274751"/>
                    <a:gd name="connsiteY71" fmla="*/ 20648 h 135356"/>
                    <a:gd name="connsiteX72" fmla="*/ 240621 w 274751"/>
                    <a:gd name="connsiteY72" fmla="*/ 18661 h 135356"/>
                    <a:gd name="connsiteX73" fmla="*/ 239241 w 274751"/>
                    <a:gd name="connsiteY73" fmla="*/ 14807 h 135356"/>
                    <a:gd name="connsiteX74" fmla="*/ 235052 w 274751"/>
                    <a:gd name="connsiteY74" fmla="*/ 15916 h 135356"/>
                    <a:gd name="connsiteX75" fmla="*/ 231022 w 274751"/>
                    <a:gd name="connsiteY75" fmla="*/ 15031 h 135356"/>
                    <a:gd name="connsiteX76" fmla="*/ 226737 w 274751"/>
                    <a:gd name="connsiteY76" fmla="*/ 14041 h 135356"/>
                    <a:gd name="connsiteX77" fmla="*/ 222572 w 274751"/>
                    <a:gd name="connsiteY77" fmla="*/ 12860 h 135356"/>
                    <a:gd name="connsiteX78" fmla="*/ 218710 w 274751"/>
                    <a:gd name="connsiteY78" fmla="*/ 11336 h 135356"/>
                    <a:gd name="connsiteX79" fmla="*/ 214936 w 274751"/>
                    <a:gd name="connsiteY79" fmla="*/ 12796 h 135356"/>
                    <a:gd name="connsiteX80" fmla="*/ 210907 w 274751"/>
                    <a:gd name="connsiteY80" fmla="*/ 11959 h 135356"/>
                    <a:gd name="connsiteX81" fmla="*/ 206662 w 274751"/>
                    <a:gd name="connsiteY81" fmla="*/ 12509 h 135356"/>
                    <a:gd name="connsiteX82" fmla="*/ 202609 w 274751"/>
                    <a:gd name="connsiteY82" fmla="*/ 12038 h 135356"/>
                    <a:gd name="connsiteX83" fmla="*/ 198244 w 274751"/>
                    <a:gd name="connsiteY83" fmla="*/ 11049 h 135356"/>
                    <a:gd name="connsiteX84" fmla="*/ 194223 w 274751"/>
                    <a:gd name="connsiteY84" fmla="*/ 10778 h 135356"/>
                    <a:gd name="connsiteX85" fmla="*/ 190081 w 274751"/>
                    <a:gd name="connsiteY85" fmla="*/ 10411 h 135356"/>
                    <a:gd name="connsiteX86" fmla="*/ 185917 w 274751"/>
                    <a:gd name="connsiteY86" fmla="*/ 10834 h 135356"/>
                    <a:gd name="connsiteX87" fmla="*/ 181847 w 274751"/>
                    <a:gd name="connsiteY87" fmla="*/ 9916 h 135356"/>
                    <a:gd name="connsiteX88" fmla="*/ 177124 w 274751"/>
                    <a:gd name="connsiteY88" fmla="*/ 8591 h 135356"/>
                    <a:gd name="connsiteX89" fmla="*/ 172759 w 274751"/>
                    <a:gd name="connsiteY89" fmla="*/ 8536 h 135356"/>
                    <a:gd name="connsiteX90" fmla="*/ 169679 w 274751"/>
                    <a:gd name="connsiteY90" fmla="*/ 11185 h 135356"/>
                    <a:gd name="connsiteX91" fmla="*/ 165578 w 274751"/>
                    <a:gd name="connsiteY91" fmla="*/ 11033 h 135356"/>
                    <a:gd name="connsiteX92" fmla="*/ 161644 w 274751"/>
                    <a:gd name="connsiteY92" fmla="*/ 12174 h 135356"/>
                    <a:gd name="connsiteX93" fmla="*/ 157703 w 274751"/>
                    <a:gd name="connsiteY93" fmla="*/ 10722 h 135356"/>
                    <a:gd name="connsiteX94" fmla="*/ 153075 w 274751"/>
                    <a:gd name="connsiteY94" fmla="*/ 10578 h 135356"/>
                    <a:gd name="connsiteX95" fmla="*/ 149101 w 274751"/>
                    <a:gd name="connsiteY95" fmla="*/ 10235 h 135356"/>
                    <a:gd name="connsiteX96" fmla="*/ 145064 w 274751"/>
                    <a:gd name="connsiteY96" fmla="*/ 10770 h 135356"/>
                    <a:gd name="connsiteX97" fmla="*/ 144154 w 274751"/>
                    <a:gd name="connsiteY97" fmla="*/ 14767 h 135356"/>
                    <a:gd name="connsiteX98" fmla="*/ 139766 w 274751"/>
                    <a:gd name="connsiteY98" fmla="*/ 13666 h 135356"/>
                    <a:gd name="connsiteX99" fmla="*/ 135680 w 274751"/>
                    <a:gd name="connsiteY99" fmla="*/ 13291 h 135356"/>
                    <a:gd name="connsiteX100" fmla="*/ 131691 w 274751"/>
                    <a:gd name="connsiteY100" fmla="*/ 12725 h 135356"/>
                    <a:gd name="connsiteX101" fmla="*/ 127302 w 274751"/>
                    <a:gd name="connsiteY101" fmla="*/ 11847 h 135356"/>
                    <a:gd name="connsiteX102" fmla="*/ 123313 w 274751"/>
                    <a:gd name="connsiteY102" fmla="*/ 10283 h 135356"/>
                    <a:gd name="connsiteX103" fmla="*/ 118908 w 274751"/>
                    <a:gd name="connsiteY103" fmla="*/ 8432 h 135356"/>
                    <a:gd name="connsiteX104" fmla="*/ 114751 w 274751"/>
                    <a:gd name="connsiteY104" fmla="*/ 7881 h 135356"/>
                    <a:gd name="connsiteX105" fmla="*/ 111392 w 274751"/>
                    <a:gd name="connsiteY105" fmla="*/ 5416 h 135356"/>
                    <a:gd name="connsiteX106" fmla="*/ 107841 w 274751"/>
                    <a:gd name="connsiteY106" fmla="*/ 3325 h 135356"/>
                    <a:gd name="connsiteX107" fmla="*/ 103772 w 274751"/>
                    <a:gd name="connsiteY107" fmla="*/ 1929 h 135356"/>
                    <a:gd name="connsiteX108" fmla="*/ 100198 w 274751"/>
                    <a:gd name="connsiteY108" fmla="*/ -2 h 135356"/>
                    <a:gd name="connsiteX109" fmla="*/ 95330 w 274751"/>
                    <a:gd name="connsiteY109" fmla="*/ 1761 h 135356"/>
                    <a:gd name="connsiteX110" fmla="*/ 91357 w 274751"/>
                    <a:gd name="connsiteY110" fmla="*/ 1059 h 135356"/>
                    <a:gd name="connsiteX111" fmla="*/ 88069 w 274751"/>
                    <a:gd name="connsiteY111" fmla="*/ 4291 h 135356"/>
                    <a:gd name="connsiteX112" fmla="*/ 84367 w 274751"/>
                    <a:gd name="connsiteY112" fmla="*/ 6118 h 135356"/>
                    <a:gd name="connsiteX113" fmla="*/ 82883 w 274751"/>
                    <a:gd name="connsiteY113" fmla="*/ 9892 h 135356"/>
                    <a:gd name="connsiteX114" fmla="*/ 83617 w 274751"/>
                    <a:gd name="connsiteY114" fmla="*/ 14041 h 135356"/>
                    <a:gd name="connsiteX115" fmla="*/ 83354 w 274751"/>
                    <a:gd name="connsiteY115" fmla="*/ 18438 h 135356"/>
                    <a:gd name="connsiteX116" fmla="*/ 84415 w 274751"/>
                    <a:gd name="connsiteY116" fmla="*/ 22978 h 135356"/>
                    <a:gd name="connsiteX117" fmla="*/ 87224 w 274751"/>
                    <a:gd name="connsiteY117" fmla="*/ 25970 h 135356"/>
                    <a:gd name="connsiteX118" fmla="*/ 83298 w 274751"/>
                    <a:gd name="connsiteY118" fmla="*/ 26864 h 135356"/>
                    <a:gd name="connsiteX119" fmla="*/ 80146 w 274751"/>
                    <a:gd name="connsiteY119" fmla="*/ 24111 h 135356"/>
                    <a:gd name="connsiteX120" fmla="*/ 76037 w 274751"/>
                    <a:gd name="connsiteY120" fmla="*/ 23345 h 135356"/>
                    <a:gd name="connsiteX121" fmla="*/ 70898 w 274751"/>
                    <a:gd name="connsiteY121" fmla="*/ 23401 h 135356"/>
                    <a:gd name="connsiteX122" fmla="*/ 66821 w 274751"/>
                    <a:gd name="connsiteY122" fmla="*/ 21964 h 135356"/>
                    <a:gd name="connsiteX123" fmla="*/ 62417 w 274751"/>
                    <a:gd name="connsiteY123" fmla="*/ 19427 h 135356"/>
                    <a:gd name="connsiteX124" fmla="*/ 58339 w 274751"/>
                    <a:gd name="connsiteY124" fmla="*/ 18685 h 135356"/>
                    <a:gd name="connsiteX125" fmla="*/ 54461 w 274751"/>
                    <a:gd name="connsiteY125" fmla="*/ 17337 h 135356"/>
                    <a:gd name="connsiteX126" fmla="*/ 49371 w 274751"/>
                    <a:gd name="connsiteY126" fmla="*/ 15996 h 135356"/>
                    <a:gd name="connsiteX127" fmla="*/ 44496 w 274751"/>
                    <a:gd name="connsiteY127" fmla="*/ 15709 h 135356"/>
                    <a:gd name="connsiteX128" fmla="*/ 40778 w 274751"/>
                    <a:gd name="connsiteY128" fmla="*/ 14209 h 135356"/>
                    <a:gd name="connsiteX129" fmla="*/ 36708 w 274751"/>
                    <a:gd name="connsiteY129" fmla="*/ 14105 h 135356"/>
                    <a:gd name="connsiteX130" fmla="*/ 33054 w 274751"/>
                    <a:gd name="connsiteY130" fmla="*/ 15773 h 135356"/>
                    <a:gd name="connsiteX131" fmla="*/ 29072 w 274751"/>
                    <a:gd name="connsiteY131" fmla="*/ 14911 h 135356"/>
                    <a:gd name="connsiteX132" fmla="*/ 25091 w 274751"/>
                    <a:gd name="connsiteY132" fmla="*/ 15765 h 135356"/>
                    <a:gd name="connsiteX133" fmla="*/ 22210 w 274751"/>
                    <a:gd name="connsiteY133" fmla="*/ 18549 h 135356"/>
                    <a:gd name="connsiteX134" fmla="*/ 18891 w 274751"/>
                    <a:gd name="connsiteY134" fmla="*/ 21334 h 135356"/>
                    <a:gd name="connsiteX135" fmla="*/ 21149 w 274751"/>
                    <a:gd name="connsiteY135" fmla="*/ 25156 h 135356"/>
                    <a:gd name="connsiteX136" fmla="*/ 17670 w 274751"/>
                    <a:gd name="connsiteY136" fmla="*/ 27254 h 135356"/>
                    <a:gd name="connsiteX137" fmla="*/ 17024 w 274751"/>
                    <a:gd name="connsiteY137" fmla="*/ 31284 h 135356"/>
                    <a:gd name="connsiteX138" fmla="*/ 20910 w 274751"/>
                    <a:gd name="connsiteY138" fmla="*/ 32848 h 135356"/>
                    <a:gd name="connsiteX139" fmla="*/ 26654 w 274751"/>
                    <a:gd name="connsiteY139" fmla="*/ 33255 h 135356"/>
                    <a:gd name="connsiteX140" fmla="*/ 26263 w 274751"/>
                    <a:gd name="connsiteY140" fmla="*/ 37372 h 135356"/>
                    <a:gd name="connsiteX141" fmla="*/ 23439 w 274751"/>
                    <a:gd name="connsiteY141" fmla="*/ 40236 h 135356"/>
                    <a:gd name="connsiteX142" fmla="*/ 19561 w 274751"/>
                    <a:gd name="connsiteY142" fmla="*/ 41194 h 135356"/>
                    <a:gd name="connsiteX143" fmla="*/ 16082 w 274751"/>
                    <a:gd name="connsiteY143" fmla="*/ 44138 h 135356"/>
                    <a:gd name="connsiteX144" fmla="*/ 13577 w 274751"/>
                    <a:gd name="connsiteY144" fmla="*/ 47840 h 135356"/>
                    <a:gd name="connsiteX145" fmla="*/ 10816 w 274751"/>
                    <a:gd name="connsiteY145" fmla="*/ 51734 h 135356"/>
                    <a:gd name="connsiteX146" fmla="*/ 7249 w 274751"/>
                    <a:gd name="connsiteY146" fmla="*/ 53960 h 135356"/>
                    <a:gd name="connsiteX147" fmla="*/ 7968 w 274751"/>
                    <a:gd name="connsiteY147" fmla="*/ 57982 h 135356"/>
                    <a:gd name="connsiteX148" fmla="*/ 11965 w 274751"/>
                    <a:gd name="connsiteY148" fmla="*/ 58094 h 135356"/>
                    <a:gd name="connsiteX149" fmla="*/ 15436 w 274751"/>
                    <a:gd name="connsiteY149" fmla="*/ 60272 h 135356"/>
                    <a:gd name="connsiteX150" fmla="*/ 19657 w 274751"/>
                    <a:gd name="connsiteY150" fmla="*/ 59139 h 135356"/>
                    <a:gd name="connsiteX151" fmla="*/ 23942 w 274751"/>
                    <a:gd name="connsiteY151" fmla="*/ 61110 h 135356"/>
                    <a:gd name="connsiteX152" fmla="*/ 25602 w 274751"/>
                    <a:gd name="connsiteY152" fmla="*/ 64900 h 135356"/>
                    <a:gd name="connsiteX153" fmla="*/ 29439 w 274751"/>
                    <a:gd name="connsiteY153" fmla="*/ 67341 h 135356"/>
                    <a:gd name="connsiteX154" fmla="*/ 33836 w 274751"/>
                    <a:gd name="connsiteY154" fmla="*/ 68123 h 135356"/>
                    <a:gd name="connsiteX155" fmla="*/ 37889 w 274751"/>
                    <a:gd name="connsiteY155" fmla="*/ 68833 h 135356"/>
                    <a:gd name="connsiteX156" fmla="*/ 41392 w 274751"/>
                    <a:gd name="connsiteY156" fmla="*/ 71147 h 135356"/>
                    <a:gd name="connsiteX157" fmla="*/ 45310 w 274751"/>
                    <a:gd name="connsiteY157" fmla="*/ 70038 h 135356"/>
                    <a:gd name="connsiteX158" fmla="*/ 44567 w 274751"/>
                    <a:gd name="connsiteY158" fmla="*/ 65730 h 135356"/>
                    <a:gd name="connsiteX159" fmla="*/ 48014 w 274751"/>
                    <a:gd name="connsiteY159" fmla="*/ 63328 h 135356"/>
                    <a:gd name="connsiteX160" fmla="*/ 46203 w 274751"/>
                    <a:gd name="connsiteY160" fmla="*/ 58620 h 135356"/>
                    <a:gd name="connsiteX161" fmla="*/ 50025 w 274751"/>
                    <a:gd name="connsiteY161" fmla="*/ 60415 h 135356"/>
                    <a:gd name="connsiteX162" fmla="*/ 53911 w 274751"/>
                    <a:gd name="connsiteY162" fmla="*/ 62011 h 135356"/>
                    <a:gd name="connsiteX163" fmla="*/ 57111 w 274751"/>
                    <a:gd name="connsiteY163" fmla="*/ 64668 h 135356"/>
                    <a:gd name="connsiteX164" fmla="*/ 57438 w 274751"/>
                    <a:gd name="connsiteY164" fmla="*/ 68881 h 135356"/>
                    <a:gd name="connsiteX165" fmla="*/ 62480 w 274751"/>
                    <a:gd name="connsiteY165" fmla="*/ 70150 h 135356"/>
                    <a:gd name="connsiteX166" fmla="*/ 66542 w 274751"/>
                    <a:gd name="connsiteY166" fmla="*/ 71051 h 135356"/>
                    <a:gd name="connsiteX167" fmla="*/ 69518 w 274751"/>
                    <a:gd name="connsiteY167" fmla="*/ 74251 h 135356"/>
                    <a:gd name="connsiteX168" fmla="*/ 73627 w 274751"/>
                    <a:gd name="connsiteY168" fmla="*/ 73573 h 135356"/>
                    <a:gd name="connsiteX169" fmla="*/ 77290 w 274751"/>
                    <a:gd name="connsiteY169" fmla="*/ 75600 h 135356"/>
                    <a:gd name="connsiteX170" fmla="*/ 80306 w 274751"/>
                    <a:gd name="connsiteY170" fmla="*/ 78759 h 135356"/>
                    <a:gd name="connsiteX171" fmla="*/ 86888 w 274751"/>
                    <a:gd name="connsiteY171" fmla="*/ 79206 h 135356"/>
                    <a:gd name="connsiteX172" fmla="*/ 90551 w 274751"/>
                    <a:gd name="connsiteY172" fmla="*/ 81081 h 135356"/>
                    <a:gd name="connsiteX173" fmla="*/ 94907 w 274751"/>
                    <a:gd name="connsiteY173" fmla="*/ 79621 h 135356"/>
                    <a:gd name="connsiteX174" fmla="*/ 98075 w 274751"/>
                    <a:gd name="connsiteY174" fmla="*/ 82366 h 135356"/>
                    <a:gd name="connsiteX175" fmla="*/ 92394 w 274751"/>
                    <a:gd name="connsiteY175" fmla="*/ 82262 h 135356"/>
                    <a:gd name="connsiteX176" fmla="*/ 89426 w 274751"/>
                    <a:gd name="connsiteY176" fmla="*/ 85318 h 135356"/>
                    <a:gd name="connsiteX177" fmla="*/ 86569 w 274751"/>
                    <a:gd name="connsiteY177" fmla="*/ 88207 h 135356"/>
                    <a:gd name="connsiteX178" fmla="*/ 82763 w 274751"/>
                    <a:gd name="connsiteY178" fmla="*/ 89826 h 135356"/>
                    <a:gd name="connsiteX179" fmla="*/ 78877 w 274751"/>
                    <a:gd name="connsiteY179" fmla="*/ 87831 h 135356"/>
                    <a:gd name="connsiteX180" fmla="*/ 80226 w 274751"/>
                    <a:gd name="connsiteY180" fmla="*/ 91709 h 135356"/>
                    <a:gd name="connsiteX181" fmla="*/ 76332 w 274751"/>
                    <a:gd name="connsiteY181" fmla="*/ 93233 h 135356"/>
                    <a:gd name="connsiteX182" fmla="*/ 72758 w 274751"/>
                    <a:gd name="connsiteY182" fmla="*/ 91231 h 135356"/>
                    <a:gd name="connsiteX183" fmla="*/ 70763 w 274751"/>
                    <a:gd name="connsiteY183" fmla="*/ 95005 h 135356"/>
                    <a:gd name="connsiteX184" fmla="*/ 70005 w 274751"/>
                    <a:gd name="connsiteY184" fmla="*/ 99138 h 135356"/>
                    <a:gd name="connsiteX185" fmla="*/ 66023 w 274751"/>
                    <a:gd name="connsiteY185" fmla="*/ 99648 h 135356"/>
                    <a:gd name="connsiteX186" fmla="*/ 62321 w 274751"/>
                    <a:gd name="connsiteY186" fmla="*/ 101149 h 135356"/>
                    <a:gd name="connsiteX187" fmla="*/ 57390 w 274751"/>
                    <a:gd name="connsiteY187" fmla="*/ 99984 h 135356"/>
                    <a:gd name="connsiteX188" fmla="*/ 53129 w 274751"/>
                    <a:gd name="connsiteY188" fmla="*/ 97390 h 135356"/>
                    <a:gd name="connsiteX189" fmla="*/ 48836 w 274751"/>
                    <a:gd name="connsiteY189" fmla="*/ 96944 h 135356"/>
                    <a:gd name="connsiteX190" fmla="*/ 44600 w 274751"/>
                    <a:gd name="connsiteY190" fmla="*/ 97821 h 135356"/>
                    <a:gd name="connsiteX191" fmla="*/ 41504 w 274751"/>
                    <a:gd name="connsiteY191" fmla="*/ 100989 h 135356"/>
                    <a:gd name="connsiteX192" fmla="*/ 38352 w 274751"/>
                    <a:gd name="connsiteY192" fmla="*/ 103454 h 135356"/>
                    <a:gd name="connsiteX193" fmla="*/ 34761 w 274751"/>
                    <a:gd name="connsiteY193" fmla="*/ 105665 h 135356"/>
                    <a:gd name="connsiteX194" fmla="*/ 33078 w 274751"/>
                    <a:gd name="connsiteY194" fmla="*/ 109303 h 135356"/>
                    <a:gd name="connsiteX195" fmla="*/ 30493 w 274751"/>
                    <a:gd name="connsiteY195" fmla="*/ 106016 h 135356"/>
                    <a:gd name="connsiteX196" fmla="*/ 26599 w 274751"/>
                    <a:gd name="connsiteY196" fmla="*/ 104268 h 135356"/>
                    <a:gd name="connsiteX197" fmla="*/ 22266 w 274751"/>
                    <a:gd name="connsiteY197" fmla="*/ 103343 h 135356"/>
                    <a:gd name="connsiteX198" fmla="*/ 16944 w 274751"/>
                    <a:gd name="connsiteY198" fmla="*/ 100750 h 135356"/>
                    <a:gd name="connsiteX199" fmla="*/ 12452 w 274751"/>
                    <a:gd name="connsiteY199" fmla="*/ 101013 h 135356"/>
                    <a:gd name="connsiteX200" fmla="*/ 7848 w 274751"/>
                    <a:gd name="connsiteY200" fmla="*/ 103518 h 135356"/>
                    <a:gd name="connsiteX201" fmla="*/ 3755 w 274751"/>
                    <a:gd name="connsiteY201" fmla="*/ 104516 h 135356"/>
                    <a:gd name="connsiteX202" fmla="*/ 5063 w 274751"/>
                    <a:gd name="connsiteY202" fmla="*/ 108673 h 135356"/>
                    <a:gd name="connsiteX203" fmla="*/ 1121 w 274751"/>
                    <a:gd name="connsiteY203" fmla="*/ 107572 h 135356"/>
                    <a:gd name="connsiteX204" fmla="*/ 124 w 274751"/>
                    <a:gd name="connsiteY204" fmla="*/ 111593 h 135356"/>
                    <a:gd name="connsiteX205" fmla="*/ 340 w 274751"/>
                    <a:gd name="connsiteY205" fmla="*/ 115798 h 135356"/>
                    <a:gd name="connsiteX206" fmla="*/ 2709 w 274751"/>
                    <a:gd name="connsiteY206" fmla="*/ 120075 h 135356"/>
                    <a:gd name="connsiteX207" fmla="*/ 4505 w 274751"/>
                    <a:gd name="connsiteY207" fmla="*/ 123729 h 135356"/>
                    <a:gd name="connsiteX208" fmla="*/ 8965 w 274751"/>
                    <a:gd name="connsiteY208" fmla="*/ 122899 h 135356"/>
                    <a:gd name="connsiteX209" fmla="*/ 12747 w 274751"/>
                    <a:gd name="connsiteY209" fmla="*/ 121327 h 135356"/>
                    <a:gd name="connsiteX210" fmla="*/ 16721 w 274751"/>
                    <a:gd name="connsiteY210" fmla="*/ 122453 h 135356"/>
                    <a:gd name="connsiteX211" fmla="*/ 21229 w 274751"/>
                    <a:gd name="connsiteY211" fmla="*/ 122165 h 135356"/>
                    <a:gd name="connsiteX212" fmla="*/ 25713 w 274751"/>
                    <a:gd name="connsiteY212" fmla="*/ 121974 h 135356"/>
                    <a:gd name="connsiteX213" fmla="*/ 29734 w 274751"/>
                    <a:gd name="connsiteY213" fmla="*/ 123490 h 135356"/>
                    <a:gd name="connsiteX214" fmla="*/ 33501 w 274751"/>
                    <a:gd name="connsiteY214" fmla="*/ 121894 h 135356"/>
                    <a:gd name="connsiteX215" fmla="*/ 37490 w 274751"/>
                    <a:gd name="connsiteY215" fmla="*/ 121144 h 135356"/>
                    <a:gd name="connsiteX216" fmla="*/ 41073 w 274751"/>
                    <a:gd name="connsiteY216" fmla="*/ 123211 h 135356"/>
                    <a:gd name="connsiteX217" fmla="*/ 44121 w 274751"/>
                    <a:gd name="connsiteY217" fmla="*/ 126139 h 135356"/>
                    <a:gd name="connsiteX218" fmla="*/ 48270 w 274751"/>
                    <a:gd name="connsiteY218" fmla="*/ 127631 h 135356"/>
                    <a:gd name="connsiteX219" fmla="*/ 52251 w 274751"/>
                    <a:gd name="connsiteY219" fmla="*/ 127328 h 135356"/>
                    <a:gd name="connsiteX220" fmla="*/ 55435 w 274751"/>
                    <a:gd name="connsiteY220" fmla="*/ 124096 h 135356"/>
                    <a:gd name="connsiteX221" fmla="*/ 58922 w 274751"/>
                    <a:gd name="connsiteY221" fmla="*/ 121950 h 135356"/>
                    <a:gd name="connsiteX222" fmla="*/ 63574 w 274751"/>
                    <a:gd name="connsiteY222" fmla="*/ 120697 h 135356"/>
                    <a:gd name="connsiteX223" fmla="*/ 65505 w 274751"/>
                    <a:gd name="connsiteY223" fmla="*/ 124775 h 135356"/>
                    <a:gd name="connsiteX224" fmla="*/ 69805 w 274751"/>
                    <a:gd name="connsiteY224" fmla="*/ 125860 h 135356"/>
                    <a:gd name="connsiteX225" fmla="*/ 73524 w 274751"/>
                    <a:gd name="connsiteY225" fmla="*/ 127695 h 135356"/>
                    <a:gd name="connsiteX226" fmla="*/ 74609 w 274751"/>
                    <a:gd name="connsiteY226" fmla="*/ 132051 h 135356"/>
                    <a:gd name="connsiteX227" fmla="*/ 78327 w 274751"/>
                    <a:gd name="connsiteY227" fmla="*/ 129793 h 135356"/>
                    <a:gd name="connsiteX228" fmla="*/ 82428 w 274751"/>
                    <a:gd name="connsiteY228" fmla="*/ 131724 h 135356"/>
                    <a:gd name="connsiteX229" fmla="*/ 86330 w 274751"/>
                    <a:gd name="connsiteY229" fmla="*/ 133312 h 135356"/>
                    <a:gd name="connsiteX230" fmla="*/ 36844 w 274751"/>
                    <a:gd name="connsiteY230" fmla="*/ 115391 h 135356"/>
                    <a:gd name="connsiteX231" fmla="*/ 32791 w 274751"/>
                    <a:gd name="connsiteY231" fmla="*/ 111920 h 135356"/>
                    <a:gd name="connsiteX232" fmla="*/ 37474 w 274751"/>
                    <a:gd name="connsiteY232" fmla="*/ 112096 h 135356"/>
                    <a:gd name="connsiteX233" fmla="*/ 49427 w 274751"/>
                    <a:gd name="connsiteY233" fmla="*/ 111481 h 135356"/>
                    <a:gd name="connsiteX234" fmla="*/ 48493 w 274751"/>
                    <a:gd name="connsiteY234" fmla="*/ 106925 h 135356"/>
                    <a:gd name="connsiteX235" fmla="*/ 44935 w 274751"/>
                    <a:gd name="connsiteY235" fmla="*/ 104939 h 135356"/>
                    <a:gd name="connsiteX236" fmla="*/ 48709 w 274751"/>
                    <a:gd name="connsiteY236" fmla="*/ 106989 h 135356"/>
                    <a:gd name="connsiteX237" fmla="*/ 52108 w 274751"/>
                    <a:gd name="connsiteY237" fmla="*/ 109319 h 13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</a:cxnLst>
                  <a:rect l="l" t="t" r="r" b="b"/>
                  <a:pathLst>
                    <a:path w="274751" h="135356">
                      <a:moveTo>
                        <a:pt x="87599" y="135355"/>
                      </a:moveTo>
                      <a:lnTo>
                        <a:pt x="88245" y="131349"/>
                      </a:lnTo>
                      <a:lnTo>
                        <a:pt x="92713" y="129331"/>
                      </a:lnTo>
                      <a:lnTo>
                        <a:pt x="97333" y="127942"/>
                      </a:lnTo>
                      <a:lnTo>
                        <a:pt x="101219" y="129538"/>
                      </a:lnTo>
                      <a:lnTo>
                        <a:pt x="105320" y="128724"/>
                      </a:lnTo>
                      <a:lnTo>
                        <a:pt x="109900" y="128581"/>
                      </a:lnTo>
                      <a:lnTo>
                        <a:pt x="113874" y="129035"/>
                      </a:lnTo>
                      <a:lnTo>
                        <a:pt x="117225" y="126195"/>
                      </a:lnTo>
                      <a:lnTo>
                        <a:pt x="122068" y="125844"/>
                      </a:lnTo>
                      <a:lnTo>
                        <a:pt x="126744" y="125668"/>
                      </a:lnTo>
                      <a:lnTo>
                        <a:pt x="130255" y="123554"/>
                      </a:lnTo>
                      <a:lnTo>
                        <a:pt x="130382" y="118966"/>
                      </a:lnTo>
                      <a:lnTo>
                        <a:pt x="127486" y="115878"/>
                      </a:lnTo>
                      <a:lnTo>
                        <a:pt x="127630" y="111322"/>
                      </a:lnTo>
                      <a:lnTo>
                        <a:pt x="127949" y="107253"/>
                      </a:lnTo>
                      <a:lnTo>
                        <a:pt x="131068" y="103965"/>
                      </a:lnTo>
                      <a:lnTo>
                        <a:pt x="135265" y="104005"/>
                      </a:lnTo>
                      <a:lnTo>
                        <a:pt x="139853" y="102178"/>
                      </a:lnTo>
                      <a:lnTo>
                        <a:pt x="141960" y="98699"/>
                      </a:lnTo>
                      <a:lnTo>
                        <a:pt x="145096" y="96138"/>
                      </a:lnTo>
                      <a:lnTo>
                        <a:pt x="149117" y="96904"/>
                      </a:lnTo>
                      <a:lnTo>
                        <a:pt x="146660" y="93592"/>
                      </a:lnTo>
                      <a:lnTo>
                        <a:pt x="151168" y="92659"/>
                      </a:lnTo>
                      <a:lnTo>
                        <a:pt x="155261" y="92340"/>
                      </a:lnTo>
                      <a:lnTo>
                        <a:pt x="159195" y="91518"/>
                      </a:lnTo>
                      <a:lnTo>
                        <a:pt x="162107" y="88629"/>
                      </a:lnTo>
                      <a:lnTo>
                        <a:pt x="165714" y="85629"/>
                      </a:lnTo>
                      <a:lnTo>
                        <a:pt x="167517" y="89276"/>
                      </a:lnTo>
                      <a:lnTo>
                        <a:pt x="171155" y="91877"/>
                      </a:lnTo>
                      <a:lnTo>
                        <a:pt x="171602" y="96297"/>
                      </a:lnTo>
                      <a:lnTo>
                        <a:pt x="175655" y="96840"/>
                      </a:lnTo>
                      <a:lnTo>
                        <a:pt x="179270" y="95005"/>
                      </a:lnTo>
                      <a:lnTo>
                        <a:pt x="183419" y="94470"/>
                      </a:lnTo>
                      <a:lnTo>
                        <a:pt x="187257" y="93361"/>
                      </a:lnTo>
                      <a:lnTo>
                        <a:pt x="189946" y="96329"/>
                      </a:lnTo>
                      <a:lnTo>
                        <a:pt x="192747" y="93489"/>
                      </a:lnTo>
                      <a:lnTo>
                        <a:pt x="193377" y="89316"/>
                      </a:lnTo>
                      <a:lnTo>
                        <a:pt x="194582" y="85079"/>
                      </a:lnTo>
                      <a:lnTo>
                        <a:pt x="194638" y="80714"/>
                      </a:lnTo>
                      <a:lnTo>
                        <a:pt x="194358" y="76637"/>
                      </a:lnTo>
                      <a:lnTo>
                        <a:pt x="197502" y="73876"/>
                      </a:lnTo>
                      <a:lnTo>
                        <a:pt x="201978" y="72360"/>
                      </a:lnTo>
                      <a:lnTo>
                        <a:pt x="206128" y="73525"/>
                      </a:lnTo>
                      <a:lnTo>
                        <a:pt x="210229" y="73126"/>
                      </a:lnTo>
                      <a:lnTo>
                        <a:pt x="213971" y="74578"/>
                      </a:lnTo>
                      <a:lnTo>
                        <a:pt x="218032" y="74004"/>
                      </a:lnTo>
                      <a:lnTo>
                        <a:pt x="221942" y="72879"/>
                      </a:lnTo>
                      <a:lnTo>
                        <a:pt x="222636" y="68849"/>
                      </a:lnTo>
                      <a:lnTo>
                        <a:pt x="226929" y="67573"/>
                      </a:lnTo>
                      <a:lnTo>
                        <a:pt x="228222" y="63112"/>
                      </a:lnTo>
                      <a:lnTo>
                        <a:pt x="232299" y="61708"/>
                      </a:lnTo>
                      <a:lnTo>
                        <a:pt x="236656" y="60104"/>
                      </a:lnTo>
                      <a:lnTo>
                        <a:pt x="240382" y="57758"/>
                      </a:lnTo>
                      <a:lnTo>
                        <a:pt x="243796" y="55468"/>
                      </a:lnTo>
                      <a:lnTo>
                        <a:pt x="247252" y="52405"/>
                      </a:lnTo>
                      <a:lnTo>
                        <a:pt x="251664" y="50290"/>
                      </a:lnTo>
                      <a:lnTo>
                        <a:pt x="254624" y="47529"/>
                      </a:lnTo>
                      <a:lnTo>
                        <a:pt x="258733" y="46428"/>
                      </a:lnTo>
                      <a:lnTo>
                        <a:pt x="263696" y="44609"/>
                      </a:lnTo>
                      <a:lnTo>
                        <a:pt x="266728" y="41952"/>
                      </a:lnTo>
                      <a:lnTo>
                        <a:pt x="270862" y="39853"/>
                      </a:lnTo>
                      <a:lnTo>
                        <a:pt x="274875" y="40021"/>
                      </a:lnTo>
                      <a:lnTo>
                        <a:pt x="272928" y="36438"/>
                      </a:lnTo>
                      <a:lnTo>
                        <a:pt x="270758" y="32066"/>
                      </a:lnTo>
                      <a:lnTo>
                        <a:pt x="267159" y="29680"/>
                      </a:lnTo>
                      <a:lnTo>
                        <a:pt x="264111" y="26816"/>
                      </a:lnTo>
                      <a:lnTo>
                        <a:pt x="259635" y="26425"/>
                      </a:lnTo>
                      <a:lnTo>
                        <a:pt x="255414" y="25802"/>
                      </a:lnTo>
                      <a:lnTo>
                        <a:pt x="251393" y="25459"/>
                      </a:lnTo>
                      <a:lnTo>
                        <a:pt x="247730" y="22970"/>
                      </a:lnTo>
                      <a:lnTo>
                        <a:pt x="244132" y="20648"/>
                      </a:lnTo>
                      <a:lnTo>
                        <a:pt x="240621" y="18661"/>
                      </a:lnTo>
                      <a:lnTo>
                        <a:pt x="239241" y="14807"/>
                      </a:lnTo>
                      <a:lnTo>
                        <a:pt x="235052" y="15916"/>
                      </a:lnTo>
                      <a:lnTo>
                        <a:pt x="231022" y="15031"/>
                      </a:lnTo>
                      <a:lnTo>
                        <a:pt x="226737" y="14041"/>
                      </a:lnTo>
                      <a:lnTo>
                        <a:pt x="222572" y="12860"/>
                      </a:lnTo>
                      <a:lnTo>
                        <a:pt x="218710" y="11336"/>
                      </a:lnTo>
                      <a:lnTo>
                        <a:pt x="214936" y="12796"/>
                      </a:lnTo>
                      <a:lnTo>
                        <a:pt x="210907" y="11959"/>
                      </a:lnTo>
                      <a:lnTo>
                        <a:pt x="206662" y="12509"/>
                      </a:lnTo>
                      <a:lnTo>
                        <a:pt x="202609" y="12038"/>
                      </a:lnTo>
                      <a:lnTo>
                        <a:pt x="198244" y="11049"/>
                      </a:lnTo>
                      <a:lnTo>
                        <a:pt x="194223" y="10778"/>
                      </a:lnTo>
                      <a:lnTo>
                        <a:pt x="190081" y="10411"/>
                      </a:lnTo>
                      <a:lnTo>
                        <a:pt x="185917" y="10834"/>
                      </a:lnTo>
                      <a:lnTo>
                        <a:pt x="181847" y="9916"/>
                      </a:lnTo>
                      <a:lnTo>
                        <a:pt x="177124" y="8591"/>
                      </a:lnTo>
                      <a:lnTo>
                        <a:pt x="172759" y="8536"/>
                      </a:lnTo>
                      <a:lnTo>
                        <a:pt x="169679" y="11185"/>
                      </a:lnTo>
                      <a:lnTo>
                        <a:pt x="165578" y="11033"/>
                      </a:lnTo>
                      <a:lnTo>
                        <a:pt x="161644" y="12174"/>
                      </a:lnTo>
                      <a:lnTo>
                        <a:pt x="157703" y="10722"/>
                      </a:lnTo>
                      <a:lnTo>
                        <a:pt x="153075" y="10578"/>
                      </a:lnTo>
                      <a:lnTo>
                        <a:pt x="149101" y="10235"/>
                      </a:lnTo>
                      <a:lnTo>
                        <a:pt x="145064" y="10770"/>
                      </a:lnTo>
                      <a:lnTo>
                        <a:pt x="144154" y="14767"/>
                      </a:lnTo>
                      <a:lnTo>
                        <a:pt x="139766" y="13666"/>
                      </a:lnTo>
                      <a:lnTo>
                        <a:pt x="135680" y="13291"/>
                      </a:lnTo>
                      <a:lnTo>
                        <a:pt x="131691" y="12725"/>
                      </a:lnTo>
                      <a:lnTo>
                        <a:pt x="127302" y="11847"/>
                      </a:lnTo>
                      <a:lnTo>
                        <a:pt x="123313" y="10283"/>
                      </a:lnTo>
                      <a:lnTo>
                        <a:pt x="118908" y="8432"/>
                      </a:lnTo>
                      <a:lnTo>
                        <a:pt x="114751" y="7881"/>
                      </a:lnTo>
                      <a:lnTo>
                        <a:pt x="111392" y="5416"/>
                      </a:lnTo>
                      <a:lnTo>
                        <a:pt x="107841" y="3325"/>
                      </a:lnTo>
                      <a:lnTo>
                        <a:pt x="103772" y="1929"/>
                      </a:lnTo>
                      <a:lnTo>
                        <a:pt x="100198" y="-2"/>
                      </a:lnTo>
                      <a:lnTo>
                        <a:pt x="95330" y="1761"/>
                      </a:lnTo>
                      <a:lnTo>
                        <a:pt x="91357" y="1059"/>
                      </a:lnTo>
                      <a:lnTo>
                        <a:pt x="88069" y="4291"/>
                      </a:lnTo>
                      <a:lnTo>
                        <a:pt x="84367" y="6118"/>
                      </a:lnTo>
                      <a:lnTo>
                        <a:pt x="82883" y="9892"/>
                      </a:lnTo>
                      <a:lnTo>
                        <a:pt x="83617" y="14041"/>
                      </a:lnTo>
                      <a:lnTo>
                        <a:pt x="83354" y="18438"/>
                      </a:lnTo>
                      <a:lnTo>
                        <a:pt x="84415" y="22978"/>
                      </a:lnTo>
                      <a:lnTo>
                        <a:pt x="87224" y="25970"/>
                      </a:lnTo>
                      <a:lnTo>
                        <a:pt x="83298" y="26864"/>
                      </a:lnTo>
                      <a:lnTo>
                        <a:pt x="80146" y="24111"/>
                      </a:lnTo>
                      <a:lnTo>
                        <a:pt x="76037" y="23345"/>
                      </a:lnTo>
                      <a:lnTo>
                        <a:pt x="70898" y="23401"/>
                      </a:lnTo>
                      <a:lnTo>
                        <a:pt x="66821" y="21964"/>
                      </a:lnTo>
                      <a:lnTo>
                        <a:pt x="62417" y="19427"/>
                      </a:lnTo>
                      <a:lnTo>
                        <a:pt x="58339" y="18685"/>
                      </a:lnTo>
                      <a:lnTo>
                        <a:pt x="54461" y="17337"/>
                      </a:lnTo>
                      <a:lnTo>
                        <a:pt x="49371" y="15996"/>
                      </a:lnTo>
                      <a:lnTo>
                        <a:pt x="44496" y="15709"/>
                      </a:lnTo>
                      <a:lnTo>
                        <a:pt x="40778" y="14209"/>
                      </a:lnTo>
                      <a:lnTo>
                        <a:pt x="36708" y="14105"/>
                      </a:lnTo>
                      <a:lnTo>
                        <a:pt x="33054" y="15773"/>
                      </a:lnTo>
                      <a:lnTo>
                        <a:pt x="29072" y="14911"/>
                      </a:lnTo>
                      <a:lnTo>
                        <a:pt x="25091" y="15765"/>
                      </a:lnTo>
                      <a:lnTo>
                        <a:pt x="22210" y="18549"/>
                      </a:lnTo>
                      <a:lnTo>
                        <a:pt x="18891" y="21334"/>
                      </a:lnTo>
                      <a:lnTo>
                        <a:pt x="21149" y="25156"/>
                      </a:lnTo>
                      <a:lnTo>
                        <a:pt x="17670" y="27254"/>
                      </a:lnTo>
                      <a:lnTo>
                        <a:pt x="17024" y="31284"/>
                      </a:lnTo>
                      <a:lnTo>
                        <a:pt x="20910" y="32848"/>
                      </a:lnTo>
                      <a:lnTo>
                        <a:pt x="26654" y="33255"/>
                      </a:lnTo>
                      <a:lnTo>
                        <a:pt x="26263" y="37372"/>
                      </a:lnTo>
                      <a:lnTo>
                        <a:pt x="23439" y="40236"/>
                      </a:lnTo>
                      <a:lnTo>
                        <a:pt x="19561" y="41194"/>
                      </a:lnTo>
                      <a:lnTo>
                        <a:pt x="16082" y="44138"/>
                      </a:lnTo>
                      <a:lnTo>
                        <a:pt x="13577" y="47840"/>
                      </a:lnTo>
                      <a:lnTo>
                        <a:pt x="10816" y="51734"/>
                      </a:lnTo>
                      <a:lnTo>
                        <a:pt x="7249" y="53960"/>
                      </a:lnTo>
                      <a:lnTo>
                        <a:pt x="7968" y="57982"/>
                      </a:lnTo>
                      <a:lnTo>
                        <a:pt x="11965" y="58094"/>
                      </a:lnTo>
                      <a:lnTo>
                        <a:pt x="15436" y="60272"/>
                      </a:lnTo>
                      <a:lnTo>
                        <a:pt x="19657" y="59139"/>
                      </a:lnTo>
                      <a:lnTo>
                        <a:pt x="23942" y="61110"/>
                      </a:lnTo>
                      <a:lnTo>
                        <a:pt x="25602" y="64900"/>
                      </a:lnTo>
                      <a:lnTo>
                        <a:pt x="29439" y="67341"/>
                      </a:lnTo>
                      <a:lnTo>
                        <a:pt x="33836" y="68123"/>
                      </a:lnTo>
                      <a:lnTo>
                        <a:pt x="37889" y="68833"/>
                      </a:lnTo>
                      <a:lnTo>
                        <a:pt x="41392" y="71147"/>
                      </a:lnTo>
                      <a:lnTo>
                        <a:pt x="45310" y="70038"/>
                      </a:lnTo>
                      <a:lnTo>
                        <a:pt x="44567" y="65730"/>
                      </a:lnTo>
                      <a:lnTo>
                        <a:pt x="48014" y="63328"/>
                      </a:lnTo>
                      <a:lnTo>
                        <a:pt x="46203" y="58620"/>
                      </a:lnTo>
                      <a:lnTo>
                        <a:pt x="50025" y="60415"/>
                      </a:lnTo>
                      <a:lnTo>
                        <a:pt x="53911" y="62011"/>
                      </a:lnTo>
                      <a:lnTo>
                        <a:pt x="57111" y="64668"/>
                      </a:lnTo>
                      <a:lnTo>
                        <a:pt x="57438" y="68881"/>
                      </a:lnTo>
                      <a:lnTo>
                        <a:pt x="62480" y="70150"/>
                      </a:lnTo>
                      <a:lnTo>
                        <a:pt x="66542" y="71051"/>
                      </a:lnTo>
                      <a:lnTo>
                        <a:pt x="69518" y="74251"/>
                      </a:lnTo>
                      <a:lnTo>
                        <a:pt x="73627" y="73573"/>
                      </a:lnTo>
                      <a:lnTo>
                        <a:pt x="77290" y="75600"/>
                      </a:lnTo>
                      <a:lnTo>
                        <a:pt x="80306" y="78759"/>
                      </a:lnTo>
                      <a:lnTo>
                        <a:pt x="86888" y="79206"/>
                      </a:lnTo>
                      <a:lnTo>
                        <a:pt x="90551" y="81081"/>
                      </a:lnTo>
                      <a:lnTo>
                        <a:pt x="94907" y="79621"/>
                      </a:lnTo>
                      <a:lnTo>
                        <a:pt x="98075" y="82366"/>
                      </a:lnTo>
                      <a:lnTo>
                        <a:pt x="92394" y="82262"/>
                      </a:lnTo>
                      <a:lnTo>
                        <a:pt x="89426" y="85318"/>
                      </a:lnTo>
                      <a:lnTo>
                        <a:pt x="86569" y="88207"/>
                      </a:lnTo>
                      <a:lnTo>
                        <a:pt x="82763" y="89826"/>
                      </a:lnTo>
                      <a:lnTo>
                        <a:pt x="78877" y="87831"/>
                      </a:lnTo>
                      <a:lnTo>
                        <a:pt x="80226" y="91709"/>
                      </a:lnTo>
                      <a:lnTo>
                        <a:pt x="76332" y="93233"/>
                      </a:lnTo>
                      <a:lnTo>
                        <a:pt x="72758" y="91231"/>
                      </a:lnTo>
                      <a:lnTo>
                        <a:pt x="70763" y="95005"/>
                      </a:lnTo>
                      <a:lnTo>
                        <a:pt x="70005" y="99138"/>
                      </a:lnTo>
                      <a:lnTo>
                        <a:pt x="66023" y="99648"/>
                      </a:lnTo>
                      <a:lnTo>
                        <a:pt x="62321" y="101149"/>
                      </a:lnTo>
                      <a:lnTo>
                        <a:pt x="57390" y="99984"/>
                      </a:lnTo>
                      <a:lnTo>
                        <a:pt x="53129" y="97390"/>
                      </a:lnTo>
                      <a:lnTo>
                        <a:pt x="48836" y="96944"/>
                      </a:lnTo>
                      <a:lnTo>
                        <a:pt x="44600" y="97821"/>
                      </a:lnTo>
                      <a:lnTo>
                        <a:pt x="41504" y="100989"/>
                      </a:lnTo>
                      <a:lnTo>
                        <a:pt x="38352" y="103454"/>
                      </a:lnTo>
                      <a:lnTo>
                        <a:pt x="34761" y="105665"/>
                      </a:lnTo>
                      <a:lnTo>
                        <a:pt x="33078" y="109303"/>
                      </a:lnTo>
                      <a:lnTo>
                        <a:pt x="30493" y="106016"/>
                      </a:lnTo>
                      <a:lnTo>
                        <a:pt x="26599" y="104268"/>
                      </a:lnTo>
                      <a:lnTo>
                        <a:pt x="22266" y="103343"/>
                      </a:lnTo>
                      <a:lnTo>
                        <a:pt x="16944" y="100750"/>
                      </a:lnTo>
                      <a:lnTo>
                        <a:pt x="12452" y="101013"/>
                      </a:lnTo>
                      <a:lnTo>
                        <a:pt x="7848" y="103518"/>
                      </a:lnTo>
                      <a:lnTo>
                        <a:pt x="3755" y="104516"/>
                      </a:lnTo>
                      <a:lnTo>
                        <a:pt x="5063" y="108673"/>
                      </a:lnTo>
                      <a:lnTo>
                        <a:pt x="1121" y="107572"/>
                      </a:lnTo>
                      <a:lnTo>
                        <a:pt x="124" y="111593"/>
                      </a:lnTo>
                      <a:lnTo>
                        <a:pt x="340" y="115798"/>
                      </a:lnTo>
                      <a:lnTo>
                        <a:pt x="2709" y="120075"/>
                      </a:lnTo>
                      <a:lnTo>
                        <a:pt x="4505" y="123729"/>
                      </a:lnTo>
                      <a:lnTo>
                        <a:pt x="8965" y="122899"/>
                      </a:lnTo>
                      <a:lnTo>
                        <a:pt x="12747" y="121327"/>
                      </a:lnTo>
                      <a:lnTo>
                        <a:pt x="16721" y="122453"/>
                      </a:lnTo>
                      <a:lnTo>
                        <a:pt x="21229" y="122165"/>
                      </a:lnTo>
                      <a:lnTo>
                        <a:pt x="25713" y="121974"/>
                      </a:lnTo>
                      <a:lnTo>
                        <a:pt x="29734" y="123490"/>
                      </a:lnTo>
                      <a:lnTo>
                        <a:pt x="33501" y="121894"/>
                      </a:lnTo>
                      <a:lnTo>
                        <a:pt x="37490" y="121144"/>
                      </a:lnTo>
                      <a:lnTo>
                        <a:pt x="41073" y="123211"/>
                      </a:lnTo>
                      <a:lnTo>
                        <a:pt x="44121" y="126139"/>
                      </a:lnTo>
                      <a:lnTo>
                        <a:pt x="48270" y="127631"/>
                      </a:lnTo>
                      <a:lnTo>
                        <a:pt x="52251" y="127328"/>
                      </a:lnTo>
                      <a:lnTo>
                        <a:pt x="55435" y="124096"/>
                      </a:lnTo>
                      <a:lnTo>
                        <a:pt x="58922" y="121950"/>
                      </a:lnTo>
                      <a:lnTo>
                        <a:pt x="63574" y="120697"/>
                      </a:lnTo>
                      <a:lnTo>
                        <a:pt x="65505" y="124775"/>
                      </a:lnTo>
                      <a:lnTo>
                        <a:pt x="69805" y="125860"/>
                      </a:lnTo>
                      <a:lnTo>
                        <a:pt x="73524" y="127695"/>
                      </a:lnTo>
                      <a:lnTo>
                        <a:pt x="74609" y="132051"/>
                      </a:lnTo>
                      <a:lnTo>
                        <a:pt x="78327" y="129793"/>
                      </a:lnTo>
                      <a:lnTo>
                        <a:pt x="82428" y="131724"/>
                      </a:lnTo>
                      <a:lnTo>
                        <a:pt x="86330" y="133312"/>
                      </a:lnTo>
                      <a:close/>
                      <a:moveTo>
                        <a:pt x="36844" y="115391"/>
                      </a:moveTo>
                      <a:lnTo>
                        <a:pt x="32791" y="111920"/>
                      </a:lnTo>
                      <a:lnTo>
                        <a:pt x="37474" y="112096"/>
                      </a:lnTo>
                      <a:close/>
                      <a:moveTo>
                        <a:pt x="49427" y="111481"/>
                      </a:moveTo>
                      <a:lnTo>
                        <a:pt x="48493" y="106925"/>
                      </a:lnTo>
                      <a:lnTo>
                        <a:pt x="44935" y="104939"/>
                      </a:lnTo>
                      <a:lnTo>
                        <a:pt x="48709" y="106989"/>
                      </a:lnTo>
                      <a:lnTo>
                        <a:pt x="52108" y="10931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B525A8B7-4B7C-4A71-892F-D484927F0F6F}"/>
                    </a:ext>
                  </a:extLst>
                </p:cNvPr>
                <p:cNvSpPr/>
                <p:nvPr/>
              </p:nvSpPr>
              <p:spPr>
                <a:xfrm>
                  <a:off x="9581853" y="2156005"/>
                  <a:ext cx="136521" cy="177007"/>
                </a:xfrm>
                <a:custGeom>
                  <a:avLst/>
                  <a:gdLst>
                    <a:gd name="connsiteX0" fmla="*/ 23263 w 136521"/>
                    <a:gd name="connsiteY0" fmla="*/ 116181 h 177007"/>
                    <a:gd name="connsiteX1" fmla="*/ 24380 w 136521"/>
                    <a:gd name="connsiteY1" fmla="*/ 112319 h 177007"/>
                    <a:gd name="connsiteX2" fmla="*/ 23263 w 136521"/>
                    <a:gd name="connsiteY2" fmla="*/ 116181 h 177007"/>
                    <a:gd name="connsiteX3" fmla="*/ 66749 w 136521"/>
                    <a:gd name="connsiteY3" fmla="*/ 177005 h 177007"/>
                    <a:gd name="connsiteX4" fmla="*/ 69541 w 136521"/>
                    <a:gd name="connsiteY4" fmla="*/ 173622 h 177007"/>
                    <a:gd name="connsiteX5" fmla="*/ 71696 w 136521"/>
                    <a:gd name="connsiteY5" fmla="*/ 169441 h 177007"/>
                    <a:gd name="connsiteX6" fmla="*/ 68824 w 136521"/>
                    <a:gd name="connsiteY6" fmla="*/ 166449 h 177007"/>
                    <a:gd name="connsiteX7" fmla="*/ 73531 w 136521"/>
                    <a:gd name="connsiteY7" fmla="*/ 166154 h 177007"/>
                    <a:gd name="connsiteX8" fmla="*/ 76643 w 136521"/>
                    <a:gd name="connsiteY8" fmla="*/ 168723 h 177007"/>
                    <a:gd name="connsiteX9" fmla="*/ 79915 w 136521"/>
                    <a:gd name="connsiteY9" fmla="*/ 171221 h 177007"/>
                    <a:gd name="connsiteX10" fmla="*/ 83904 w 136521"/>
                    <a:gd name="connsiteY10" fmla="*/ 172218 h 177007"/>
                    <a:gd name="connsiteX11" fmla="*/ 88212 w 136521"/>
                    <a:gd name="connsiteY11" fmla="*/ 174763 h 177007"/>
                    <a:gd name="connsiteX12" fmla="*/ 90766 w 136521"/>
                    <a:gd name="connsiteY12" fmla="*/ 170758 h 177007"/>
                    <a:gd name="connsiteX13" fmla="*/ 95155 w 136521"/>
                    <a:gd name="connsiteY13" fmla="*/ 171268 h 177007"/>
                    <a:gd name="connsiteX14" fmla="*/ 99223 w 136521"/>
                    <a:gd name="connsiteY14" fmla="*/ 173351 h 177007"/>
                    <a:gd name="connsiteX15" fmla="*/ 100500 w 136521"/>
                    <a:gd name="connsiteY15" fmla="*/ 169074 h 177007"/>
                    <a:gd name="connsiteX16" fmla="*/ 102814 w 136521"/>
                    <a:gd name="connsiteY16" fmla="*/ 165420 h 177007"/>
                    <a:gd name="connsiteX17" fmla="*/ 104729 w 136521"/>
                    <a:gd name="connsiteY17" fmla="*/ 161351 h 177007"/>
                    <a:gd name="connsiteX18" fmla="*/ 105687 w 136521"/>
                    <a:gd name="connsiteY18" fmla="*/ 157241 h 177007"/>
                    <a:gd name="connsiteX19" fmla="*/ 109357 w 136521"/>
                    <a:gd name="connsiteY19" fmla="*/ 154991 h 177007"/>
                    <a:gd name="connsiteX20" fmla="*/ 115581 w 136521"/>
                    <a:gd name="connsiteY20" fmla="*/ 155470 h 177007"/>
                    <a:gd name="connsiteX21" fmla="*/ 119730 w 136521"/>
                    <a:gd name="connsiteY21" fmla="*/ 154911 h 177007"/>
                    <a:gd name="connsiteX22" fmla="*/ 124198 w 136521"/>
                    <a:gd name="connsiteY22" fmla="*/ 154728 h 177007"/>
                    <a:gd name="connsiteX23" fmla="*/ 130023 w 136521"/>
                    <a:gd name="connsiteY23" fmla="*/ 155534 h 177007"/>
                    <a:gd name="connsiteX24" fmla="*/ 134890 w 136521"/>
                    <a:gd name="connsiteY24" fmla="*/ 155015 h 177007"/>
                    <a:gd name="connsiteX25" fmla="*/ 136646 w 136521"/>
                    <a:gd name="connsiteY25" fmla="*/ 151416 h 177007"/>
                    <a:gd name="connsiteX26" fmla="*/ 135050 w 136521"/>
                    <a:gd name="connsiteY26" fmla="*/ 146278 h 177007"/>
                    <a:gd name="connsiteX27" fmla="*/ 133294 w 136521"/>
                    <a:gd name="connsiteY27" fmla="*/ 142257 h 177007"/>
                    <a:gd name="connsiteX28" fmla="*/ 129145 w 136521"/>
                    <a:gd name="connsiteY28" fmla="*/ 141483 h 177007"/>
                    <a:gd name="connsiteX29" fmla="*/ 126034 w 136521"/>
                    <a:gd name="connsiteY29" fmla="*/ 138586 h 177007"/>
                    <a:gd name="connsiteX30" fmla="*/ 120687 w 136521"/>
                    <a:gd name="connsiteY30" fmla="*/ 136312 h 177007"/>
                    <a:gd name="connsiteX31" fmla="*/ 117336 w 136521"/>
                    <a:gd name="connsiteY31" fmla="*/ 133807 h 177007"/>
                    <a:gd name="connsiteX32" fmla="*/ 113905 w 136521"/>
                    <a:gd name="connsiteY32" fmla="*/ 131445 h 177007"/>
                    <a:gd name="connsiteX33" fmla="*/ 110714 w 136521"/>
                    <a:gd name="connsiteY33" fmla="*/ 128365 h 177007"/>
                    <a:gd name="connsiteX34" fmla="*/ 106165 w 136521"/>
                    <a:gd name="connsiteY34" fmla="*/ 127336 h 177007"/>
                    <a:gd name="connsiteX35" fmla="*/ 102097 w 136521"/>
                    <a:gd name="connsiteY35" fmla="*/ 125987 h 177007"/>
                    <a:gd name="connsiteX36" fmla="*/ 97708 w 136521"/>
                    <a:gd name="connsiteY36" fmla="*/ 123474 h 177007"/>
                    <a:gd name="connsiteX37" fmla="*/ 96990 w 136521"/>
                    <a:gd name="connsiteY37" fmla="*/ 119468 h 177007"/>
                    <a:gd name="connsiteX38" fmla="*/ 100979 w 136521"/>
                    <a:gd name="connsiteY38" fmla="*/ 120131 h 177007"/>
                    <a:gd name="connsiteX39" fmla="*/ 97708 w 136521"/>
                    <a:gd name="connsiteY39" fmla="*/ 115232 h 177007"/>
                    <a:gd name="connsiteX40" fmla="*/ 96670 w 136521"/>
                    <a:gd name="connsiteY40" fmla="*/ 111162 h 177007"/>
                    <a:gd name="connsiteX41" fmla="*/ 94038 w 136521"/>
                    <a:gd name="connsiteY41" fmla="*/ 107931 h 177007"/>
                    <a:gd name="connsiteX42" fmla="*/ 97308 w 136521"/>
                    <a:gd name="connsiteY42" fmla="*/ 105194 h 177007"/>
                    <a:gd name="connsiteX43" fmla="*/ 100580 w 136521"/>
                    <a:gd name="connsiteY43" fmla="*/ 102896 h 177007"/>
                    <a:gd name="connsiteX44" fmla="*/ 102335 w 136521"/>
                    <a:gd name="connsiteY44" fmla="*/ 98667 h 177007"/>
                    <a:gd name="connsiteX45" fmla="*/ 107044 w 136521"/>
                    <a:gd name="connsiteY45" fmla="*/ 98204 h 177007"/>
                    <a:gd name="connsiteX46" fmla="*/ 111751 w 136521"/>
                    <a:gd name="connsiteY46" fmla="*/ 98236 h 177007"/>
                    <a:gd name="connsiteX47" fmla="*/ 113905 w 136521"/>
                    <a:gd name="connsiteY47" fmla="*/ 94717 h 177007"/>
                    <a:gd name="connsiteX48" fmla="*/ 117655 w 136521"/>
                    <a:gd name="connsiteY48" fmla="*/ 92579 h 177007"/>
                    <a:gd name="connsiteX49" fmla="*/ 114863 w 136521"/>
                    <a:gd name="connsiteY49" fmla="*/ 89403 h 177007"/>
                    <a:gd name="connsiteX50" fmla="*/ 119411 w 136521"/>
                    <a:gd name="connsiteY50" fmla="*/ 86882 h 177007"/>
                    <a:gd name="connsiteX51" fmla="*/ 122203 w 136521"/>
                    <a:gd name="connsiteY51" fmla="*/ 83818 h 177007"/>
                    <a:gd name="connsiteX52" fmla="*/ 124278 w 136521"/>
                    <a:gd name="connsiteY52" fmla="*/ 80347 h 177007"/>
                    <a:gd name="connsiteX53" fmla="*/ 123400 w 136521"/>
                    <a:gd name="connsiteY53" fmla="*/ 76310 h 177007"/>
                    <a:gd name="connsiteX54" fmla="*/ 127071 w 136521"/>
                    <a:gd name="connsiteY54" fmla="*/ 74060 h 177007"/>
                    <a:gd name="connsiteX55" fmla="*/ 130422 w 136521"/>
                    <a:gd name="connsiteY55" fmla="*/ 71275 h 177007"/>
                    <a:gd name="connsiteX56" fmla="*/ 134411 w 136521"/>
                    <a:gd name="connsiteY56" fmla="*/ 71546 h 177007"/>
                    <a:gd name="connsiteX57" fmla="*/ 133214 w 136521"/>
                    <a:gd name="connsiteY57" fmla="*/ 67692 h 177007"/>
                    <a:gd name="connsiteX58" fmla="*/ 130342 w 136521"/>
                    <a:gd name="connsiteY58" fmla="*/ 64030 h 177007"/>
                    <a:gd name="connsiteX59" fmla="*/ 128029 w 136521"/>
                    <a:gd name="connsiteY59" fmla="*/ 60248 h 177007"/>
                    <a:gd name="connsiteX60" fmla="*/ 126272 w 136521"/>
                    <a:gd name="connsiteY60" fmla="*/ 56123 h 177007"/>
                    <a:gd name="connsiteX61" fmla="*/ 123480 w 136521"/>
                    <a:gd name="connsiteY61" fmla="*/ 52125 h 177007"/>
                    <a:gd name="connsiteX62" fmla="*/ 119650 w 136521"/>
                    <a:gd name="connsiteY62" fmla="*/ 49604 h 177007"/>
                    <a:gd name="connsiteX63" fmla="*/ 117735 w 136521"/>
                    <a:gd name="connsiteY63" fmla="*/ 44768 h 177007"/>
                    <a:gd name="connsiteX64" fmla="*/ 117256 w 136521"/>
                    <a:gd name="connsiteY64" fmla="*/ 40611 h 177007"/>
                    <a:gd name="connsiteX65" fmla="*/ 118533 w 136521"/>
                    <a:gd name="connsiteY65" fmla="*/ 36351 h 177007"/>
                    <a:gd name="connsiteX66" fmla="*/ 119251 w 136521"/>
                    <a:gd name="connsiteY66" fmla="*/ 32114 h 177007"/>
                    <a:gd name="connsiteX67" fmla="*/ 121885 w 136521"/>
                    <a:gd name="connsiteY67" fmla="*/ 29026 h 177007"/>
                    <a:gd name="connsiteX68" fmla="*/ 122602 w 136521"/>
                    <a:gd name="connsiteY68" fmla="*/ 24709 h 177007"/>
                    <a:gd name="connsiteX69" fmla="*/ 125555 w 136521"/>
                    <a:gd name="connsiteY69" fmla="*/ 22020 h 177007"/>
                    <a:gd name="connsiteX70" fmla="*/ 129784 w 136521"/>
                    <a:gd name="connsiteY70" fmla="*/ 21725 h 177007"/>
                    <a:gd name="connsiteX71" fmla="*/ 126193 w 136521"/>
                    <a:gd name="connsiteY71" fmla="*/ 18366 h 177007"/>
                    <a:gd name="connsiteX72" fmla="*/ 123320 w 136521"/>
                    <a:gd name="connsiteY72" fmla="*/ 15102 h 177007"/>
                    <a:gd name="connsiteX73" fmla="*/ 120128 w 136521"/>
                    <a:gd name="connsiteY73" fmla="*/ 12254 h 177007"/>
                    <a:gd name="connsiteX74" fmla="*/ 116139 w 136521"/>
                    <a:gd name="connsiteY74" fmla="*/ 11663 h 177007"/>
                    <a:gd name="connsiteX75" fmla="*/ 112070 w 136521"/>
                    <a:gd name="connsiteY75" fmla="*/ 9318 h 177007"/>
                    <a:gd name="connsiteX76" fmla="*/ 109517 w 136521"/>
                    <a:gd name="connsiteY76" fmla="*/ 5448 h 177007"/>
                    <a:gd name="connsiteX77" fmla="*/ 105767 w 136521"/>
                    <a:gd name="connsiteY77" fmla="*/ 2440 h 177007"/>
                    <a:gd name="connsiteX78" fmla="*/ 102255 w 136521"/>
                    <a:gd name="connsiteY78" fmla="*/ 78 h 177007"/>
                    <a:gd name="connsiteX79" fmla="*/ 98266 w 136521"/>
                    <a:gd name="connsiteY79" fmla="*/ -2 h 177007"/>
                    <a:gd name="connsiteX80" fmla="*/ 97548 w 136521"/>
                    <a:gd name="connsiteY80" fmla="*/ 4067 h 177007"/>
                    <a:gd name="connsiteX81" fmla="*/ 98426 w 136521"/>
                    <a:gd name="connsiteY81" fmla="*/ 8551 h 177007"/>
                    <a:gd name="connsiteX82" fmla="*/ 100261 w 136521"/>
                    <a:gd name="connsiteY82" fmla="*/ 12349 h 177007"/>
                    <a:gd name="connsiteX83" fmla="*/ 102017 w 136521"/>
                    <a:gd name="connsiteY83" fmla="*/ 16283 h 177007"/>
                    <a:gd name="connsiteX84" fmla="*/ 99463 w 136521"/>
                    <a:gd name="connsiteY84" fmla="*/ 19395 h 177007"/>
                    <a:gd name="connsiteX85" fmla="*/ 95553 w 136521"/>
                    <a:gd name="connsiteY85" fmla="*/ 18286 h 177007"/>
                    <a:gd name="connsiteX86" fmla="*/ 91883 w 136521"/>
                    <a:gd name="connsiteY86" fmla="*/ 20097 h 177007"/>
                    <a:gd name="connsiteX87" fmla="*/ 92361 w 136521"/>
                    <a:gd name="connsiteY87" fmla="*/ 24063 h 177007"/>
                    <a:gd name="connsiteX88" fmla="*/ 92202 w 136521"/>
                    <a:gd name="connsiteY88" fmla="*/ 28172 h 177007"/>
                    <a:gd name="connsiteX89" fmla="*/ 89011 w 136521"/>
                    <a:gd name="connsiteY89" fmla="*/ 30574 h 177007"/>
                    <a:gd name="connsiteX90" fmla="*/ 84941 w 136521"/>
                    <a:gd name="connsiteY90" fmla="*/ 31499 h 177007"/>
                    <a:gd name="connsiteX91" fmla="*/ 80952 w 136521"/>
                    <a:gd name="connsiteY91" fmla="*/ 31563 h 177007"/>
                    <a:gd name="connsiteX92" fmla="*/ 76803 w 136521"/>
                    <a:gd name="connsiteY92" fmla="*/ 32465 h 177007"/>
                    <a:gd name="connsiteX93" fmla="*/ 71536 w 136521"/>
                    <a:gd name="connsiteY93" fmla="*/ 31994 h 177007"/>
                    <a:gd name="connsiteX94" fmla="*/ 66270 w 136521"/>
                    <a:gd name="connsiteY94" fmla="*/ 32106 h 177007"/>
                    <a:gd name="connsiteX95" fmla="*/ 69143 w 136521"/>
                    <a:gd name="connsiteY95" fmla="*/ 36135 h 177007"/>
                    <a:gd name="connsiteX96" fmla="*/ 71456 w 136521"/>
                    <a:gd name="connsiteY96" fmla="*/ 39790 h 177007"/>
                    <a:gd name="connsiteX97" fmla="*/ 75127 w 136521"/>
                    <a:gd name="connsiteY97" fmla="*/ 42478 h 177007"/>
                    <a:gd name="connsiteX98" fmla="*/ 78638 w 136521"/>
                    <a:gd name="connsiteY98" fmla="*/ 44577 h 177007"/>
                    <a:gd name="connsiteX99" fmla="*/ 81192 w 136521"/>
                    <a:gd name="connsiteY99" fmla="*/ 47952 h 177007"/>
                    <a:gd name="connsiteX100" fmla="*/ 81350 w 136521"/>
                    <a:gd name="connsiteY100" fmla="*/ 52013 h 177007"/>
                    <a:gd name="connsiteX101" fmla="*/ 77281 w 136521"/>
                    <a:gd name="connsiteY101" fmla="*/ 53035 h 177007"/>
                    <a:gd name="connsiteX102" fmla="*/ 73691 w 136521"/>
                    <a:gd name="connsiteY102" fmla="*/ 51144 h 177007"/>
                    <a:gd name="connsiteX103" fmla="*/ 69541 w 136521"/>
                    <a:gd name="connsiteY103" fmla="*/ 51926 h 177007"/>
                    <a:gd name="connsiteX104" fmla="*/ 64914 w 136521"/>
                    <a:gd name="connsiteY104" fmla="*/ 51750 h 177007"/>
                    <a:gd name="connsiteX105" fmla="*/ 60765 w 136521"/>
                    <a:gd name="connsiteY105" fmla="*/ 50218 h 177007"/>
                    <a:gd name="connsiteX106" fmla="*/ 54940 w 136521"/>
                    <a:gd name="connsiteY106" fmla="*/ 49963 h 177007"/>
                    <a:gd name="connsiteX107" fmla="*/ 50871 w 136521"/>
                    <a:gd name="connsiteY107" fmla="*/ 48566 h 177007"/>
                    <a:gd name="connsiteX108" fmla="*/ 47839 w 136521"/>
                    <a:gd name="connsiteY108" fmla="*/ 45957 h 177007"/>
                    <a:gd name="connsiteX109" fmla="*/ 44089 w 136521"/>
                    <a:gd name="connsiteY109" fmla="*/ 43691 h 177007"/>
                    <a:gd name="connsiteX110" fmla="*/ 40897 w 136521"/>
                    <a:gd name="connsiteY110" fmla="*/ 40603 h 177007"/>
                    <a:gd name="connsiteX111" fmla="*/ 36827 w 136521"/>
                    <a:gd name="connsiteY111" fmla="*/ 41322 h 177007"/>
                    <a:gd name="connsiteX112" fmla="*/ 34035 w 136521"/>
                    <a:gd name="connsiteY112" fmla="*/ 44282 h 177007"/>
                    <a:gd name="connsiteX113" fmla="*/ 33795 w 136521"/>
                    <a:gd name="connsiteY113" fmla="*/ 48519 h 177007"/>
                    <a:gd name="connsiteX114" fmla="*/ 34913 w 136521"/>
                    <a:gd name="connsiteY114" fmla="*/ 52676 h 177007"/>
                    <a:gd name="connsiteX115" fmla="*/ 33317 w 136521"/>
                    <a:gd name="connsiteY115" fmla="*/ 56530 h 177007"/>
                    <a:gd name="connsiteX116" fmla="*/ 33396 w 136521"/>
                    <a:gd name="connsiteY116" fmla="*/ 60742 h 177007"/>
                    <a:gd name="connsiteX117" fmla="*/ 30364 w 136521"/>
                    <a:gd name="connsiteY117" fmla="*/ 63655 h 177007"/>
                    <a:gd name="connsiteX118" fmla="*/ 31163 w 136521"/>
                    <a:gd name="connsiteY118" fmla="*/ 67748 h 177007"/>
                    <a:gd name="connsiteX119" fmla="*/ 27013 w 136521"/>
                    <a:gd name="connsiteY119" fmla="*/ 69136 h 177007"/>
                    <a:gd name="connsiteX120" fmla="*/ 23104 w 136521"/>
                    <a:gd name="connsiteY120" fmla="*/ 70493 h 177007"/>
                    <a:gd name="connsiteX121" fmla="*/ 20949 w 136521"/>
                    <a:gd name="connsiteY121" fmla="*/ 74107 h 177007"/>
                    <a:gd name="connsiteX122" fmla="*/ 19752 w 136521"/>
                    <a:gd name="connsiteY122" fmla="*/ 78185 h 177007"/>
                    <a:gd name="connsiteX123" fmla="*/ 15284 w 136521"/>
                    <a:gd name="connsiteY123" fmla="*/ 77714 h 177007"/>
                    <a:gd name="connsiteX124" fmla="*/ 12332 w 136521"/>
                    <a:gd name="connsiteY124" fmla="*/ 80602 h 177007"/>
                    <a:gd name="connsiteX125" fmla="*/ 10018 w 136521"/>
                    <a:gd name="connsiteY125" fmla="*/ 84145 h 177007"/>
                    <a:gd name="connsiteX126" fmla="*/ 6268 w 136521"/>
                    <a:gd name="connsiteY126" fmla="*/ 86419 h 177007"/>
                    <a:gd name="connsiteX127" fmla="*/ 3794 w 136521"/>
                    <a:gd name="connsiteY127" fmla="*/ 90584 h 177007"/>
                    <a:gd name="connsiteX128" fmla="*/ 1719 w 136521"/>
                    <a:gd name="connsiteY128" fmla="*/ 94422 h 177007"/>
                    <a:gd name="connsiteX129" fmla="*/ 2517 w 136521"/>
                    <a:gd name="connsiteY129" fmla="*/ 98619 h 177007"/>
                    <a:gd name="connsiteX130" fmla="*/ 124 w 136521"/>
                    <a:gd name="connsiteY130" fmla="*/ 101906 h 177007"/>
                    <a:gd name="connsiteX131" fmla="*/ 842 w 136521"/>
                    <a:gd name="connsiteY131" fmla="*/ 105896 h 177007"/>
                    <a:gd name="connsiteX132" fmla="*/ 1640 w 136521"/>
                    <a:gd name="connsiteY132" fmla="*/ 101883 h 177007"/>
                    <a:gd name="connsiteX133" fmla="*/ 5390 w 136521"/>
                    <a:gd name="connsiteY133" fmla="*/ 104037 h 177007"/>
                    <a:gd name="connsiteX134" fmla="*/ 8422 w 136521"/>
                    <a:gd name="connsiteY134" fmla="*/ 106646 h 177007"/>
                    <a:gd name="connsiteX135" fmla="*/ 12810 w 136521"/>
                    <a:gd name="connsiteY135" fmla="*/ 107532 h 177007"/>
                    <a:gd name="connsiteX136" fmla="*/ 15603 w 136521"/>
                    <a:gd name="connsiteY136" fmla="*/ 111154 h 177007"/>
                    <a:gd name="connsiteX137" fmla="*/ 16720 w 136521"/>
                    <a:gd name="connsiteY137" fmla="*/ 106981 h 177007"/>
                    <a:gd name="connsiteX138" fmla="*/ 20630 w 136521"/>
                    <a:gd name="connsiteY138" fmla="*/ 108697 h 177007"/>
                    <a:gd name="connsiteX139" fmla="*/ 24221 w 136521"/>
                    <a:gd name="connsiteY139" fmla="*/ 111154 h 177007"/>
                    <a:gd name="connsiteX140" fmla="*/ 28131 w 136521"/>
                    <a:gd name="connsiteY140" fmla="*/ 112215 h 177007"/>
                    <a:gd name="connsiteX141" fmla="*/ 32120 w 136521"/>
                    <a:gd name="connsiteY141" fmla="*/ 113380 h 177007"/>
                    <a:gd name="connsiteX142" fmla="*/ 36508 w 136521"/>
                    <a:gd name="connsiteY142" fmla="*/ 114976 h 177007"/>
                    <a:gd name="connsiteX143" fmla="*/ 39062 w 136521"/>
                    <a:gd name="connsiteY143" fmla="*/ 118303 h 177007"/>
                    <a:gd name="connsiteX144" fmla="*/ 43291 w 136521"/>
                    <a:gd name="connsiteY144" fmla="*/ 120131 h 177007"/>
                    <a:gd name="connsiteX145" fmla="*/ 43131 w 136521"/>
                    <a:gd name="connsiteY145" fmla="*/ 124344 h 177007"/>
                    <a:gd name="connsiteX146" fmla="*/ 42094 w 136521"/>
                    <a:gd name="connsiteY146" fmla="*/ 128708 h 177007"/>
                    <a:gd name="connsiteX147" fmla="*/ 42972 w 136521"/>
                    <a:gd name="connsiteY147" fmla="*/ 132905 h 177007"/>
                    <a:gd name="connsiteX148" fmla="*/ 41615 w 136521"/>
                    <a:gd name="connsiteY148" fmla="*/ 136687 h 177007"/>
                    <a:gd name="connsiteX149" fmla="*/ 43370 w 136521"/>
                    <a:gd name="connsiteY149" fmla="*/ 140796 h 177007"/>
                    <a:gd name="connsiteX150" fmla="*/ 46482 w 136521"/>
                    <a:gd name="connsiteY150" fmla="*/ 143302 h 177007"/>
                    <a:gd name="connsiteX151" fmla="*/ 43769 w 136521"/>
                    <a:gd name="connsiteY151" fmla="*/ 146326 h 177007"/>
                    <a:gd name="connsiteX152" fmla="*/ 44407 w 136521"/>
                    <a:gd name="connsiteY152" fmla="*/ 150379 h 177007"/>
                    <a:gd name="connsiteX153" fmla="*/ 42812 w 136521"/>
                    <a:gd name="connsiteY153" fmla="*/ 154265 h 177007"/>
                    <a:gd name="connsiteX154" fmla="*/ 44886 w 136521"/>
                    <a:gd name="connsiteY154" fmla="*/ 158127 h 177007"/>
                    <a:gd name="connsiteX155" fmla="*/ 42014 w 136521"/>
                    <a:gd name="connsiteY155" fmla="*/ 161558 h 177007"/>
                    <a:gd name="connsiteX156" fmla="*/ 46163 w 136521"/>
                    <a:gd name="connsiteY156" fmla="*/ 162603 h 177007"/>
                    <a:gd name="connsiteX157" fmla="*/ 50153 w 136521"/>
                    <a:gd name="connsiteY157" fmla="*/ 163345 h 177007"/>
                    <a:gd name="connsiteX158" fmla="*/ 54301 w 136521"/>
                    <a:gd name="connsiteY158" fmla="*/ 162994 h 177007"/>
                    <a:gd name="connsiteX159" fmla="*/ 58371 w 136521"/>
                    <a:gd name="connsiteY159" fmla="*/ 163617 h 177007"/>
                    <a:gd name="connsiteX160" fmla="*/ 54301 w 136521"/>
                    <a:gd name="connsiteY160" fmla="*/ 164406 h 177007"/>
                    <a:gd name="connsiteX161" fmla="*/ 52386 w 136521"/>
                    <a:gd name="connsiteY161" fmla="*/ 168428 h 177007"/>
                    <a:gd name="connsiteX162" fmla="*/ 56217 w 136521"/>
                    <a:gd name="connsiteY162" fmla="*/ 170183 h 177007"/>
                    <a:gd name="connsiteX163" fmla="*/ 60207 w 136521"/>
                    <a:gd name="connsiteY163" fmla="*/ 169369 h 177007"/>
                    <a:gd name="connsiteX164" fmla="*/ 62919 w 136521"/>
                    <a:gd name="connsiteY164" fmla="*/ 172713 h 177007"/>
                    <a:gd name="connsiteX165" fmla="*/ 67068 w 136521"/>
                    <a:gd name="connsiteY165" fmla="*/ 171221 h 177007"/>
                    <a:gd name="connsiteX166" fmla="*/ 65472 w 136521"/>
                    <a:gd name="connsiteY166" fmla="*/ 175537 h 177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</a:cxnLst>
                  <a:rect l="l" t="t" r="r" b="b"/>
                  <a:pathLst>
                    <a:path w="136521" h="177007">
                      <a:moveTo>
                        <a:pt x="23263" y="116181"/>
                      </a:moveTo>
                      <a:lnTo>
                        <a:pt x="24380" y="112319"/>
                      </a:lnTo>
                      <a:lnTo>
                        <a:pt x="23263" y="116181"/>
                      </a:lnTo>
                      <a:close/>
                      <a:moveTo>
                        <a:pt x="66749" y="177005"/>
                      </a:moveTo>
                      <a:lnTo>
                        <a:pt x="69541" y="173622"/>
                      </a:lnTo>
                      <a:lnTo>
                        <a:pt x="71696" y="169441"/>
                      </a:lnTo>
                      <a:lnTo>
                        <a:pt x="68824" y="166449"/>
                      </a:lnTo>
                      <a:lnTo>
                        <a:pt x="73531" y="166154"/>
                      </a:lnTo>
                      <a:lnTo>
                        <a:pt x="76643" y="168723"/>
                      </a:lnTo>
                      <a:lnTo>
                        <a:pt x="79915" y="171221"/>
                      </a:lnTo>
                      <a:lnTo>
                        <a:pt x="83904" y="172218"/>
                      </a:lnTo>
                      <a:lnTo>
                        <a:pt x="88212" y="174763"/>
                      </a:lnTo>
                      <a:lnTo>
                        <a:pt x="90766" y="170758"/>
                      </a:lnTo>
                      <a:lnTo>
                        <a:pt x="95155" y="171268"/>
                      </a:lnTo>
                      <a:lnTo>
                        <a:pt x="99223" y="173351"/>
                      </a:lnTo>
                      <a:lnTo>
                        <a:pt x="100500" y="169074"/>
                      </a:lnTo>
                      <a:lnTo>
                        <a:pt x="102814" y="165420"/>
                      </a:lnTo>
                      <a:lnTo>
                        <a:pt x="104729" y="161351"/>
                      </a:lnTo>
                      <a:lnTo>
                        <a:pt x="105687" y="157241"/>
                      </a:lnTo>
                      <a:lnTo>
                        <a:pt x="109357" y="154991"/>
                      </a:lnTo>
                      <a:lnTo>
                        <a:pt x="115581" y="155470"/>
                      </a:lnTo>
                      <a:lnTo>
                        <a:pt x="119730" y="154911"/>
                      </a:lnTo>
                      <a:lnTo>
                        <a:pt x="124198" y="154728"/>
                      </a:lnTo>
                      <a:lnTo>
                        <a:pt x="130023" y="155534"/>
                      </a:lnTo>
                      <a:lnTo>
                        <a:pt x="134890" y="155015"/>
                      </a:lnTo>
                      <a:lnTo>
                        <a:pt x="136646" y="151416"/>
                      </a:lnTo>
                      <a:lnTo>
                        <a:pt x="135050" y="146278"/>
                      </a:lnTo>
                      <a:lnTo>
                        <a:pt x="133294" y="142257"/>
                      </a:lnTo>
                      <a:lnTo>
                        <a:pt x="129145" y="141483"/>
                      </a:lnTo>
                      <a:lnTo>
                        <a:pt x="126034" y="138586"/>
                      </a:lnTo>
                      <a:lnTo>
                        <a:pt x="120687" y="136312"/>
                      </a:lnTo>
                      <a:lnTo>
                        <a:pt x="117336" y="133807"/>
                      </a:lnTo>
                      <a:lnTo>
                        <a:pt x="113905" y="131445"/>
                      </a:lnTo>
                      <a:lnTo>
                        <a:pt x="110714" y="128365"/>
                      </a:lnTo>
                      <a:lnTo>
                        <a:pt x="106165" y="127336"/>
                      </a:lnTo>
                      <a:lnTo>
                        <a:pt x="102097" y="125987"/>
                      </a:lnTo>
                      <a:lnTo>
                        <a:pt x="97708" y="123474"/>
                      </a:lnTo>
                      <a:lnTo>
                        <a:pt x="96990" y="119468"/>
                      </a:lnTo>
                      <a:lnTo>
                        <a:pt x="100979" y="120131"/>
                      </a:lnTo>
                      <a:lnTo>
                        <a:pt x="97708" y="115232"/>
                      </a:lnTo>
                      <a:lnTo>
                        <a:pt x="96670" y="111162"/>
                      </a:lnTo>
                      <a:lnTo>
                        <a:pt x="94038" y="107931"/>
                      </a:lnTo>
                      <a:lnTo>
                        <a:pt x="97308" y="105194"/>
                      </a:lnTo>
                      <a:lnTo>
                        <a:pt x="100580" y="102896"/>
                      </a:lnTo>
                      <a:lnTo>
                        <a:pt x="102335" y="98667"/>
                      </a:lnTo>
                      <a:lnTo>
                        <a:pt x="107044" y="98204"/>
                      </a:lnTo>
                      <a:lnTo>
                        <a:pt x="111751" y="98236"/>
                      </a:lnTo>
                      <a:lnTo>
                        <a:pt x="113905" y="94717"/>
                      </a:lnTo>
                      <a:lnTo>
                        <a:pt x="117655" y="92579"/>
                      </a:lnTo>
                      <a:lnTo>
                        <a:pt x="114863" y="89403"/>
                      </a:lnTo>
                      <a:lnTo>
                        <a:pt x="119411" y="86882"/>
                      </a:lnTo>
                      <a:lnTo>
                        <a:pt x="122203" y="83818"/>
                      </a:lnTo>
                      <a:lnTo>
                        <a:pt x="124278" y="80347"/>
                      </a:lnTo>
                      <a:lnTo>
                        <a:pt x="123400" y="76310"/>
                      </a:lnTo>
                      <a:lnTo>
                        <a:pt x="127071" y="74060"/>
                      </a:lnTo>
                      <a:lnTo>
                        <a:pt x="130422" y="71275"/>
                      </a:lnTo>
                      <a:lnTo>
                        <a:pt x="134411" y="71546"/>
                      </a:lnTo>
                      <a:lnTo>
                        <a:pt x="133214" y="67692"/>
                      </a:lnTo>
                      <a:lnTo>
                        <a:pt x="130342" y="64030"/>
                      </a:lnTo>
                      <a:lnTo>
                        <a:pt x="128029" y="60248"/>
                      </a:lnTo>
                      <a:lnTo>
                        <a:pt x="126272" y="56123"/>
                      </a:lnTo>
                      <a:lnTo>
                        <a:pt x="123480" y="52125"/>
                      </a:lnTo>
                      <a:lnTo>
                        <a:pt x="119650" y="49604"/>
                      </a:lnTo>
                      <a:lnTo>
                        <a:pt x="117735" y="44768"/>
                      </a:lnTo>
                      <a:lnTo>
                        <a:pt x="117256" y="40611"/>
                      </a:lnTo>
                      <a:lnTo>
                        <a:pt x="118533" y="36351"/>
                      </a:lnTo>
                      <a:lnTo>
                        <a:pt x="119251" y="32114"/>
                      </a:lnTo>
                      <a:lnTo>
                        <a:pt x="121885" y="29026"/>
                      </a:lnTo>
                      <a:lnTo>
                        <a:pt x="122602" y="24709"/>
                      </a:lnTo>
                      <a:lnTo>
                        <a:pt x="125555" y="22020"/>
                      </a:lnTo>
                      <a:lnTo>
                        <a:pt x="129784" y="21725"/>
                      </a:lnTo>
                      <a:lnTo>
                        <a:pt x="126193" y="18366"/>
                      </a:lnTo>
                      <a:lnTo>
                        <a:pt x="123320" y="15102"/>
                      </a:lnTo>
                      <a:lnTo>
                        <a:pt x="120128" y="12254"/>
                      </a:lnTo>
                      <a:lnTo>
                        <a:pt x="116139" y="11663"/>
                      </a:lnTo>
                      <a:lnTo>
                        <a:pt x="112070" y="9318"/>
                      </a:lnTo>
                      <a:lnTo>
                        <a:pt x="109517" y="5448"/>
                      </a:lnTo>
                      <a:lnTo>
                        <a:pt x="105767" y="2440"/>
                      </a:lnTo>
                      <a:lnTo>
                        <a:pt x="102255" y="78"/>
                      </a:lnTo>
                      <a:lnTo>
                        <a:pt x="98266" y="-2"/>
                      </a:lnTo>
                      <a:lnTo>
                        <a:pt x="97548" y="4067"/>
                      </a:lnTo>
                      <a:lnTo>
                        <a:pt x="98426" y="8551"/>
                      </a:lnTo>
                      <a:lnTo>
                        <a:pt x="100261" y="12349"/>
                      </a:lnTo>
                      <a:lnTo>
                        <a:pt x="102017" y="16283"/>
                      </a:lnTo>
                      <a:lnTo>
                        <a:pt x="99463" y="19395"/>
                      </a:lnTo>
                      <a:lnTo>
                        <a:pt x="95553" y="18286"/>
                      </a:lnTo>
                      <a:lnTo>
                        <a:pt x="91883" y="20097"/>
                      </a:lnTo>
                      <a:lnTo>
                        <a:pt x="92361" y="24063"/>
                      </a:lnTo>
                      <a:lnTo>
                        <a:pt x="92202" y="28172"/>
                      </a:lnTo>
                      <a:lnTo>
                        <a:pt x="89011" y="30574"/>
                      </a:lnTo>
                      <a:lnTo>
                        <a:pt x="84941" y="31499"/>
                      </a:lnTo>
                      <a:lnTo>
                        <a:pt x="80952" y="31563"/>
                      </a:lnTo>
                      <a:lnTo>
                        <a:pt x="76803" y="32465"/>
                      </a:lnTo>
                      <a:lnTo>
                        <a:pt x="71536" y="31994"/>
                      </a:lnTo>
                      <a:lnTo>
                        <a:pt x="66270" y="32106"/>
                      </a:lnTo>
                      <a:lnTo>
                        <a:pt x="69143" y="36135"/>
                      </a:lnTo>
                      <a:lnTo>
                        <a:pt x="71456" y="39790"/>
                      </a:lnTo>
                      <a:lnTo>
                        <a:pt x="75127" y="42478"/>
                      </a:lnTo>
                      <a:lnTo>
                        <a:pt x="78638" y="44577"/>
                      </a:lnTo>
                      <a:lnTo>
                        <a:pt x="81192" y="47952"/>
                      </a:lnTo>
                      <a:lnTo>
                        <a:pt x="81350" y="52013"/>
                      </a:lnTo>
                      <a:lnTo>
                        <a:pt x="77281" y="53035"/>
                      </a:lnTo>
                      <a:lnTo>
                        <a:pt x="73691" y="51144"/>
                      </a:lnTo>
                      <a:lnTo>
                        <a:pt x="69541" y="51926"/>
                      </a:lnTo>
                      <a:lnTo>
                        <a:pt x="64914" y="51750"/>
                      </a:lnTo>
                      <a:lnTo>
                        <a:pt x="60765" y="50218"/>
                      </a:lnTo>
                      <a:lnTo>
                        <a:pt x="54940" y="49963"/>
                      </a:lnTo>
                      <a:lnTo>
                        <a:pt x="50871" y="48566"/>
                      </a:lnTo>
                      <a:lnTo>
                        <a:pt x="47839" y="45957"/>
                      </a:lnTo>
                      <a:lnTo>
                        <a:pt x="44089" y="43691"/>
                      </a:lnTo>
                      <a:lnTo>
                        <a:pt x="40897" y="40603"/>
                      </a:lnTo>
                      <a:lnTo>
                        <a:pt x="36827" y="41322"/>
                      </a:lnTo>
                      <a:lnTo>
                        <a:pt x="34035" y="44282"/>
                      </a:lnTo>
                      <a:lnTo>
                        <a:pt x="33795" y="48519"/>
                      </a:lnTo>
                      <a:lnTo>
                        <a:pt x="34913" y="52676"/>
                      </a:lnTo>
                      <a:lnTo>
                        <a:pt x="33317" y="56530"/>
                      </a:lnTo>
                      <a:lnTo>
                        <a:pt x="33396" y="60742"/>
                      </a:lnTo>
                      <a:lnTo>
                        <a:pt x="30364" y="63655"/>
                      </a:lnTo>
                      <a:lnTo>
                        <a:pt x="31163" y="67748"/>
                      </a:lnTo>
                      <a:lnTo>
                        <a:pt x="27013" y="69136"/>
                      </a:lnTo>
                      <a:lnTo>
                        <a:pt x="23104" y="70493"/>
                      </a:lnTo>
                      <a:lnTo>
                        <a:pt x="20949" y="74107"/>
                      </a:lnTo>
                      <a:lnTo>
                        <a:pt x="19752" y="78185"/>
                      </a:lnTo>
                      <a:lnTo>
                        <a:pt x="15284" y="77714"/>
                      </a:lnTo>
                      <a:lnTo>
                        <a:pt x="12332" y="80602"/>
                      </a:lnTo>
                      <a:lnTo>
                        <a:pt x="10018" y="84145"/>
                      </a:lnTo>
                      <a:lnTo>
                        <a:pt x="6268" y="86419"/>
                      </a:lnTo>
                      <a:lnTo>
                        <a:pt x="3794" y="90584"/>
                      </a:lnTo>
                      <a:lnTo>
                        <a:pt x="1719" y="94422"/>
                      </a:lnTo>
                      <a:lnTo>
                        <a:pt x="2517" y="98619"/>
                      </a:lnTo>
                      <a:lnTo>
                        <a:pt x="124" y="101906"/>
                      </a:lnTo>
                      <a:lnTo>
                        <a:pt x="842" y="105896"/>
                      </a:lnTo>
                      <a:lnTo>
                        <a:pt x="1640" y="101883"/>
                      </a:lnTo>
                      <a:lnTo>
                        <a:pt x="5390" y="104037"/>
                      </a:lnTo>
                      <a:lnTo>
                        <a:pt x="8422" y="106646"/>
                      </a:lnTo>
                      <a:lnTo>
                        <a:pt x="12810" y="107532"/>
                      </a:lnTo>
                      <a:lnTo>
                        <a:pt x="15603" y="111154"/>
                      </a:lnTo>
                      <a:lnTo>
                        <a:pt x="16720" y="106981"/>
                      </a:lnTo>
                      <a:lnTo>
                        <a:pt x="20630" y="108697"/>
                      </a:lnTo>
                      <a:lnTo>
                        <a:pt x="24221" y="111154"/>
                      </a:lnTo>
                      <a:lnTo>
                        <a:pt x="28131" y="112215"/>
                      </a:lnTo>
                      <a:lnTo>
                        <a:pt x="32120" y="113380"/>
                      </a:lnTo>
                      <a:lnTo>
                        <a:pt x="36508" y="114976"/>
                      </a:lnTo>
                      <a:lnTo>
                        <a:pt x="39062" y="118303"/>
                      </a:lnTo>
                      <a:lnTo>
                        <a:pt x="43291" y="120131"/>
                      </a:lnTo>
                      <a:lnTo>
                        <a:pt x="43131" y="124344"/>
                      </a:lnTo>
                      <a:lnTo>
                        <a:pt x="42094" y="128708"/>
                      </a:lnTo>
                      <a:lnTo>
                        <a:pt x="42972" y="132905"/>
                      </a:lnTo>
                      <a:lnTo>
                        <a:pt x="41615" y="136687"/>
                      </a:lnTo>
                      <a:lnTo>
                        <a:pt x="43370" y="140796"/>
                      </a:lnTo>
                      <a:lnTo>
                        <a:pt x="46482" y="143302"/>
                      </a:lnTo>
                      <a:lnTo>
                        <a:pt x="43769" y="146326"/>
                      </a:lnTo>
                      <a:lnTo>
                        <a:pt x="44407" y="150379"/>
                      </a:lnTo>
                      <a:lnTo>
                        <a:pt x="42812" y="154265"/>
                      </a:lnTo>
                      <a:lnTo>
                        <a:pt x="44886" y="158127"/>
                      </a:lnTo>
                      <a:lnTo>
                        <a:pt x="42014" y="161558"/>
                      </a:lnTo>
                      <a:lnTo>
                        <a:pt x="46163" y="162603"/>
                      </a:lnTo>
                      <a:lnTo>
                        <a:pt x="50153" y="163345"/>
                      </a:lnTo>
                      <a:lnTo>
                        <a:pt x="54301" y="162994"/>
                      </a:lnTo>
                      <a:lnTo>
                        <a:pt x="58371" y="163617"/>
                      </a:lnTo>
                      <a:lnTo>
                        <a:pt x="54301" y="164406"/>
                      </a:lnTo>
                      <a:lnTo>
                        <a:pt x="52386" y="168428"/>
                      </a:lnTo>
                      <a:lnTo>
                        <a:pt x="56217" y="170183"/>
                      </a:lnTo>
                      <a:lnTo>
                        <a:pt x="60207" y="169369"/>
                      </a:lnTo>
                      <a:lnTo>
                        <a:pt x="62919" y="172713"/>
                      </a:lnTo>
                      <a:lnTo>
                        <a:pt x="67068" y="171221"/>
                      </a:lnTo>
                      <a:lnTo>
                        <a:pt x="65472" y="17553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FA290693-FCAB-4967-84C2-2CA393D87E10}"/>
                    </a:ext>
                  </a:extLst>
                </p:cNvPr>
                <p:cNvSpPr/>
                <p:nvPr/>
              </p:nvSpPr>
              <p:spPr>
                <a:xfrm>
                  <a:off x="9295573" y="3947815"/>
                  <a:ext cx="4404" cy="5194"/>
                </a:xfrm>
                <a:custGeom>
                  <a:avLst/>
                  <a:gdLst>
                    <a:gd name="connsiteX0" fmla="*/ 3005 w 4404"/>
                    <a:gd name="connsiteY0" fmla="*/ 5192 h 5194"/>
                    <a:gd name="connsiteX1" fmla="*/ 4528 w 4404"/>
                    <a:gd name="connsiteY1" fmla="*/ -2 h 5194"/>
                    <a:gd name="connsiteX2" fmla="*/ 124 w 4404"/>
                    <a:gd name="connsiteY2" fmla="*/ 1059 h 5194"/>
                    <a:gd name="connsiteX3" fmla="*/ 2135 w 4404"/>
                    <a:gd name="connsiteY3" fmla="*/ 4514 h 5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4" h="5194">
                      <a:moveTo>
                        <a:pt x="3005" y="5192"/>
                      </a:moveTo>
                      <a:lnTo>
                        <a:pt x="4528" y="-2"/>
                      </a:lnTo>
                      <a:lnTo>
                        <a:pt x="124" y="1059"/>
                      </a:lnTo>
                      <a:lnTo>
                        <a:pt x="2135" y="451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23978A07-47B5-4061-943F-0BD8BC870841}"/>
                    </a:ext>
                  </a:extLst>
                </p:cNvPr>
                <p:cNvSpPr/>
                <p:nvPr/>
              </p:nvSpPr>
              <p:spPr>
                <a:xfrm>
                  <a:off x="7484988" y="2587059"/>
                  <a:ext cx="54321" cy="53036"/>
                </a:xfrm>
                <a:custGeom>
                  <a:avLst/>
                  <a:gdLst>
                    <a:gd name="connsiteX0" fmla="*/ 33420 w 54321"/>
                    <a:gd name="connsiteY0" fmla="*/ 53035 h 53036"/>
                    <a:gd name="connsiteX1" fmla="*/ 46730 w 54321"/>
                    <a:gd name="connsiteY1" fmla="*/ 52803 h 53036"/>
                    <a:gd name="connsiteX2" fmla="*/ 54445 w 54321"/>
                    <a:gd name="connsiteY2" fmla="*/ 52700 h 53036"/>
                    <a:gd name="connsiteX3" fmla="*/ 52905 w 54321"/>
                    <a:gd name="connsiteY3" fmla="*/ 48391 h 53036"/>
                    <a:gd name="connsiteX4" fmla="*/ 49770 w 54321"/>
                    <a:gd name="connsiteY4" fmla="*/ 44649 h 53036"/>
                    <a:gd name="connsiteX5" fmla="*/ 47631 w 54321"/>
                    <a:gd name="connsiteY5" fmla="*/ 40651 h 53036"/>
                    <a:gd name="connsiteX6" fmla="*/ 44950 w 54321"/>
                    <a:gd name="connsiteY6" fmla="*/ 36965 h 53036"/>
                    <a:gd name="connsiteX7" fmla="*/ 43738 w 54321"/>
                    <a:gd name="connsiteY7" fmla="*/ 32896 h 53036"/>
                    <a:gd name="connsiteX8" fmla="*/ 41870 w 54321"/>
                    <a:gd name="connsiteY8" fmla="*/ 28260 h 53036"/>
                    <a:gd name="connsiteX9" fmla="*/ 39022 w 54321"/>
                    <a:gd name="connsiteY9" fmla="*/ 24510 h 53036"/>
                    <a:gd name="connsiteX10" fmla="*/ 34091 w 54321"/>
                    <a:gd name="connsiteY10" fmla="*/ 26265 h 53036"/>
                    <a:gd name="connsiteX11" fmla="*/ 30309 w 54321"/>
                    <a:gd name="connsiteY11" fmla="*/ 24980 h 53036"/>
                    <a:gd name="connsiteX12" fmla="*/ 32663 w 54321"/>
                    <a:gd name="connsiteY12" fmla="*/ 21557 h 53036"/>
                    <a:gd name="connsiteX13" fmla="*/ 37426 w 54321"/>
                    <a:gd name="connsiteY13" fmla="*/ 17935 h 53036"/>
                    <a:gd name="connsiteX14" fmla="*/ 42325 w 54321"/>
                    <a:gd name="connsiteY14" fmla="*/ 18956 h 53036"/>
                    <a:gd name="connsiteX15" fmla="*/ 40673 w 54321"/>
                    <a:gd name="connsiteY15" fmla="*/ 13586 h 53036"/>
                    <a:gd name="connsiteX16" fmla="*/ 37577 w 54321"/>
                    <a:gd name="connsiteY16" fmla="*/ 8855 h 53036"/>
                    <a:gd name="connsiteX17" fmla="*/ 36740 w 54321"/>
                    <a:gd name="connsiteY17" fmla="*/ 4785 h 53036"/>
                    <a:gd name="connsiteX18" fmla="*/ 31402 w 54321"/>
                    <a:gd name="connsiteY18" fmla="*/ 1873 h 53036"/>
                    <a:gd name="connsiteX19" fmla="*/ 26774 w 54321"/>
                    <a:gd name="connsiteY19" fmla="*/ 6 h 53036"/>
                    <a:gd name="connsiteX20" fmla="*/ 20359 w 54321"/>
                    <a:gd name="connsiteY20" fmla="*/ -2 h 53036"/>
                    <a:gd name="connsiteX21" fmla="*/ 15571 w 54321"/>
                    <a:gd name="connsiteY21" fmla="*/ 1498 h 53036"/>
                    <a:gd name="connsiteX22" fmla="*/ 11630 w 54321"/>
                    <a:gd name="connsiteY22" fmla="*/ 3916 h 53036"/>
                    <a:gd name="connsiteX23" fmla="*/ 10457 w 54321"/>
                    <a:gd name="connsiteY23" fmla="*/ 8456 h 53036"/>
                    <a:gd name="connsiteX24" fmla="*/ 8773 w 54321"/>
                    <a:gd name="connsiteY24" fmla="*/ 12804 h 53036"/>
                    <a:gd name="connsiteX25" fmla="*/ 7369 w 54321"/>
                    <a:gd name="connsiteY25" fmla="*/ 17879 h 53036"/>
                    <a:gd name="connsiteX26" fmla="*/ 5757 w 54321"/>
                    <a:gd name="connsiteY26" fmla="*/ 22371 h 53036"/>
                    <a:gd name="connsiteX27" fmla="*/ 3291 w 54321"/>
                    <a:gd name="connsiteY27" fmla="*/ 26241 h 53036"/>
                    <a:gd name="connsiteX28" fmla="*/ 124 w 54321"/>
                    <a:gd name="connsiteY28" fmla="*/ 31021 h 53036"/>
                    <a:gd name="connsiteX29" fmla="*/ 3922 w 54321"/>
                    <a:gd name="connsiteY29" fmla="*/ 34404 h 53036"/>
                    <a:gd name="connsiteX30" fmla="*/ 9068 w 54321"/>
                    <a:gd name="connsiteY30" fmla="*/ 35042 h 53036"/>
                    <a:gd name="connsiteX31" fmla="*/ 14255 w 54321"/>
                    <a:gd name="connsiteY31" fmla="*/ 35712 h 53036"/>
                    <a:gd name="connsiteX32" fmla="*/ 22601 w 54321"/>
                    <a:gd name="connsiteY32" fmla="*/ 36789 h 53036"/>
                    <a:gd name="connsiteX33" fmla="*/ 26240 w 54321"/>
                    <a:gd name="connsiteY33" fmla="*/ 39263 h 53036"/>
                    <a:gd name="connsiteX34" fmla="*/ 28785 w 54321"/>
                    <a:gd name="connsiteY34" fmla="*/ 42574 h 53036"/>
                    <a:gd name="connsiteX35" fmla="*/ 29383 w 54321"/>
                    <a:gd name="connsiteY35" fmla="*/ 46588 h 53036"/>
                    <a:gd name="connsiteX36" fmla="*/ 31689 w 54321"/>
                    <a:gd name="connsiteY36" fmla="*/ 50633 h 53036"/>
                    <a:gd name="connsiteX37" fmla="*/ 37354 w 54321"/>
                    <a:gd name="connsiteY37" fmla="*/ 5049 h 53036"/>
                    <a:gd name="connsiteX38" fmla="*/ 40953 w 54321"/>
                    <a:gd name="connsiteY38" fmla="*/ 3102 h 53036"/>
                    <a:gd name="connsiteX39" fmla="*/ 37083 w 54321"/>
                    <a:gd name="connsiteY39" fmla="*/ 4458 h 53036"/>
                    <a:gd name="connsiteX40" fmla="*/ 44607 w 54321"/>
                    <a:gd name="connsiteY40" fmla="*/ 17488 h 53036"/>
                    <a:gd name="connsiteX41" fmla="*/ 47448 w 54321"/>
                    <a:gd name="connsiteY41" fmla="*/ 14392 h 53036"/>
                    <a:gd name="connsiteX42" fmla="*/ 47958 w 54321"/>
                    <a:gd name="connsiteY42" fmla="*/ 10355 h 53036"/>
                    <a:gd name="connsiteX43" fmla="*/ 43195 w 54321"/>
                    <a:gd name="connsiteY43" fmla="*/ 5121 h 53036"/>
                    <a:gd name="connsiteX44" fmla="*/ 42205 w 54321"/>
                    <a:gd name="connsiteY44" fmla="*/ 9278 h 53036"/>
                    <a:gd name="connsiteX45" fmla="*/ 41982 w 54321"/>
                    <a:gd name="connsiteY45" fmla="*/ 14097 h 53036"/>
                    <a:gd name="connsiteX46" fmla="*/ 44607 w 54321"/>
                    <a:gd name="connsiteY46" fmla="*/ 17488 h 53036"/>
                    <a:gd name="connsiteX47" fmla="*/ 50097 w 54321"/>
                    <a:gd name="connsiteY47" fmla="*/ 23887 h 53036"/>
                    <a:gd name="connsiteX48" fmla="*/ 46905 w 54321"/>
                    <a:gd name="connsiteY48" fmla="*/ 21342 h 53036"/>
                    <a:gd name="connsiteX49" fmla="*/ 50097 w 54321"/>
                    <a:gd name="connsiteY49" fmla="*/ 23887 h 5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54321" h="53036">
                      <a:moveTo>
                        <a:pt x="33420" y="53035"/>
                      </a:moveTo>
                      <a:lnTo>
                        <a:pt x="46730" y="52803"/>
                      </a:lnTo>
                      <a:lnTo>
                        <a:pt x="54445" y="52700"/>
                      </a:lnTo>
                      <a:lnTo>
                        <a:pt x="52905" y="48391"/>
                      </a:lnTo>
                      <a:lnTo>
                        <a:pt x="49770" y="44649"/>
                      </a:lnTo>
                      <a:lnTo>
                        <a:pt x="47631" y="40651"/>
                      </a:lnTo>
                      <a:lnTo>
                        <a:pt x="44950" y="36965"/>
                      </a:lnTo>
                      <a:lnTo>
                        <a:pt x="43738" y="32896"/>
                      </a:lnTo>
                      <a:lnTo>
                        <a:pt x="41870" y="28260"/>
                      </a:lnTo>
                      <a:lnTo>
                        <a:pt x="39022" y="24510"/>
                      </a:lnTo>
                      <a:lnTo>
                        <a:pt x="34091" y="26265"/>
                      </a:lnTo>
                      <a:lnTo>
                        <a:pt x="30309" y="24980"/>
                      </a:lnTo>
                      <a:lnTo>
                        <a:pt x="32663" y="21557"/>
                      </a:lnTo>
                      <a:lnTo>
                        <a:pt x="37426" y="17935"/>
                      </a:lnTo>
                      <a:lnTo>
                        <a:pt x="42325" y="18956"/>
                      </a:lnTo>
                      <a:lnTo>
                        <a:pt x="40673" y="13586"/>
                      </a:lnTo>
                      <a:lnTo>
                        <a:pt x="37577" y="8855"/>
                      </a:lnTo>
                      <a:lnTo>
                        <a:pt x="36740" y="4785"/>
                      </a:lnTo>
                      <a:lnTo>
                        <a:pt x="31402" y="1873"/>
                      </a:lnTo>
                      <a:lnTo>
                        <a:pt x="26774" y="6"/>
                      </a:lnTo>
                      <a:lnTo>
                        <a:pt x="20359" y="-2"/>
                      </a:lnTo>
                      <a:lnTo>
                        <a:pt x="15571" y="1498"/>
                      </a:lnTo>
                      <a:lnTo>
                        <a:pt x="11630" y="3916"/>
                      </a:lnTo>
                      <a:lnTo>
                        <a:pt x="10457" y="8456"/>
                      </a:lnTo>
                      <a:lnTo>
                        <a:pt x="8773" y="12804"/>
                      </a:lnTo>
                      <a:lnTo>
                        <a:pt x="7369" y="17879"/>
                      </a:lnTo>
                      <a:lnTo>
                        <a:pt x="5757" y="22371"/>
                      </a:lnTo>
                      <a:lnTo>
                        <a:pt x="3291" y="26241"/>
                      </a:lnTo>
                      <a:lnTo>
                        <a:pt x="124" y="31021"/>
                      </a:lnTo>
                      <a:lnTo>
                        <a:pt x="3922" y="34404"/>
                      </a:lnTo>
                      <a:lnTo>
                        <a:pt x="9068" y="35042"/>
                      </a:lnTo>
                      <a:lnTo>
                        <a:pt x="14255" y="35712"/>
                      </a:lnTo>
                      <a:lnTo>
                        <a:pt x="22601" y="36789"/>
                      </a:lnTo>
                      <a:lnTo>
                        <a:pt x="26240" y="39263"/>
                      </a:lnTo>
                      <a:lnTo>
                        <a:pt x="28785" y="42574"/>
                      </a:lnTo>
                      <a:lnTo>
                        <a:pt x="29383" y="46588"/>
                      </a:lnTo>
                      <a:lnTo>
                        <a:pt x="31689" y="50633"/>
                      </a:lnTo>
                      <a:close/>
                      <a:moveTo>
                        <a:pt x="37354" y="5049"/>
                      </a:moveTo>
                      <a:lnTo>
                        <a:pt x="40953" y="3102"/>
                      </a:lnTo>
                      <a:lnTo>
                        <a:pt x="37083" y="4458"/>
                      </a:lnTo>
                      <a:close/>
                      <a:moveTo>
                        <a:pt x="44607" y="17488"/>
                      </a:moveTo>
                      <a:lnTo>
                        <a:pt x="47448" y="14392"/>
                      </a:lnTo>
                      <a:lnTo>
                        <a:pt x="47958" y="10355"/>
                      </a:lnTo>
                      <a:lnTo>
                        <a:pt x="43195" y="5121"/>
                      </a:lnTo>
                      <a:lnTo>
                        <a:pt x="42205" y="9278"/>
                      </a:lnTo>
                      <a:lnTo>
                        <a:pt x="41982" y="14097"/>
                      </a:lnTo>
                      <a:lnTo>
                        <a:pt x="44607" y="17488"/>
                      </a:lnTo>
                      <a:close/>
                      <a:moveTo>
                        <a:pt x="50097" y="23887"/>
                      </a:moveTo>
                      <a:lnTo>
                        <a:pt x="46905" y="21342"/>
                      </a:lnTo>
                      <a:lnTo>
                        <a:pt x="50097" y="2388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8DD8FE2A-5C88-44CF-A209-2AE1D46F7F2B}"/>
                    </a:ext>
                  </a:extLst>
                </p:cNvPr>
                <p:cNvSpPr/>
                <p:nvPr/>
              </p:nvSpPr>
              <p:spPr>
                <a:xfrm>
                  <a:off x="7360658" y="1751355"/>
                  <a:ext cx="1064430" cy="484975"/>
                </a:xfrm>
                <a:custGeom>
                  <a:avLst/>
                  <a:gdLst>
                    <a:gd name="connsiteX0" fmla="*/ 129161 w 1064430"/>
                    <a:gd name="connsiteY0" fmla="*/ 343927 h 484975"/>
                    <a:gd name="connsiteX1" fmla="*/ 125451 w 1064430"/>
                    <a:gd name="connsiteY1" fmla="*/ 341917 h 484975"/>
                    <a:gd name="connsiteX2" fmla="*/ 123361 w 1064430"/>
                    <a:gd name="connsiteY2" fmla="*/ 337823 h 484975"/>
                    <a:gd name="connsiteX3" fmla="*/ 125371 w 1064430"/>
                    <a:gd name="connsiteY3" fmla="*/ 342467 h 484975"/>
                    <a:gd name="connsiteX4" fmla="*/ 129161 w 1064430"/>
                    <a:gd name="connsiteY4" fmla="*/ 343927 h 484975"/>
                    <a:gd name="connsiteX5" fmla="*/ 130318 w 1064430"/>
                    <a:gd name="connsiteY5" fmla="*/ 341454 h 484975"/>
                    <a:gd name="connsiteX6" fmla="*/ 131834 w 1064430"/>
                    <a:gd name="connsiteY6" fmla="*/ 336371 h 484975"/>
                    <a:gd name="connsiteX7" fmla="*/ 130318 w 1064430"/>
                    <a:gd name="connsiteY7" fmla="*/ 341454 h 484975"/>
                    <a:gd name="connsiteX8" fmla="*/ 670317 w 1064430"/>
                    <a:gd name="connsiteY8" fmla="*/ 484973 h 484975"/>
                    <a:gd name="connsiteX9" fmla="*/ 670716 w 1064430"/>
                    <a:gd name="connsiteY9" fmla="*/ 480808 h 484975"/>
                    <a:gd name="connsiteX10" fmla="*/ 667301 w 1064430"/>
                    <a:gd name="connsiteY10" fmla="*/ 477098 h 484975"/>
                    <a:gd name="connsiteX11" fmla="*/ 666623 w 1064430"/>
                    <a:gd name="connsiteY11" fmla="*/ 473164 h 484975"/>
                    <a:gd name="connsiteX12" fmla="*/ 664062 w 1064430"/>
                    <a:gd name="connsiteY12" fmla="*/ 469972 h 484975"/>
                    <a:gd name="connsiteX13" fmla="*/ 668067 w 1064430"/>
                    <a:gd name="connsiteY13" fmla="*/ 470818 h 484975"/>
                    <a:gd name="connsiteX14" fmla="*/ 670692 w 1064430"/>
                    <a:gd name="connsiteY14" fmla="*/ 466813 h 484975"/>
                    <a:gd name="connsiteX15" fmla="*/ 674849 w 1064430"/>
                    <a:gd name="connsiteY15" fmla="*/ 463541 h 484975"/>
                    <a:gd name="connsiteX16" fmla="*/ 674889 w 1064430"/>
                    <a:gd name="connsiteY16" fmla="*/ 459017 h 484975"/>
                    <a:gd name="connsiteX17" fmla="*/ 677881 w 1064430"/>
                    <a:gd name="connsiteY17" fmla="*/ 455562 h 484975"/>
                    <a:gd name="connsiteX18" fmla="*/ 682286 w 1064430"/>
                    <a:gd name="connsiteY18" fmla="*/ 455060 h 484975"/>
                    <a:gd name="connsiteX19" fmla="*/ 685334 w 1064430"/>
                    <a:gd name="connsiteY19" fmla="*/ 452450 h 484975"/>
                    <a:gd name="connsiteX20" fmla="*/ 687320 w 1064430"/>
                    <a:gd name="connsiteY20" fmla="*/ 448621 h 484975"/>
                    <a:gd name="connsiteX21" fmla="*/ 691254 w 1064430"/>
                    <a:gd name="connsiteY21" fmla="*/ 447511 h 484975"/>
                    <a:gd name="connsiteX22" fmla="*/ 695906 w 1064430"/>
                    <a:gd name="connsiteY22" fmla="*/ 446283 h 484975"/>
                    <a:gd name="connsiteX23" fmla="*/ 698819 w 1064430"/>
                    <a:gd name="connsiteY23" fmla="*/ 442820 h 484975"/>
                    <a:gd name="connsiteX24" fmla="*/ 701891 w 1064430"/>
                    <a:gd name="connsiteY24" fmla="*/ 438958 h 484975"/>
                    <a:gd name="connsiteX25" fmla="*/ 703709 w 1064430"/>
                    <a:gd name="connsiteY25" fmla="*/ 435168 h 484975"/>
                    <a:gd name="connsiteX26" fmla="*/ 708577 w 1064430"/>
                    <a:gd name="connsiteY26" fmla="*/ 435192 h 484975"/>
                    <a:gd name="connsiteX27" fmla="*/ 712439 w 1064430"/>
                    <a:gd name="connsiteY27" fmla="*/ 432224 h 484975"/>
                    <a:gd name="connsiteX28" fmla="*/ 716181 w 1064430"/>
                    <a:gd name="connsiteY28" fmla="*/ 430444 h 484975"/>
                    <a:gd name="connsiteX29" fmla="*/ 714505 w 1064430"/>
                    <a:gd name="connsiteY29" fmla="*/ 426814 h 484975"/>
                    <a:gd name="connsiteX30" fmla="*/ 715758 w 1064430"/>
                    <a:gd name="connsiteY30" fmla="*/ 420917 h 484975"/>
                    <a:gd name="connsiteX31" fmla="*/ 719947 w 1064430"/>
                    <a:gd name="connsiteY31" fmla="*/ 417175 h 484975"/>
                    <a:gd name="connsiteX32" fmla="*/ 721080 w 1064430"/>
                    <a:gd name="connsiteY32" fmla="*/ 412763 h 484975"/>
                    <a:gd name="connsiteX33" fmla="*/ 725987 w 1064430"/>
                    <a:gd name="connsiteY33" fmla="*/ 411382 h 484975"/>
                    <a:gd name="connsiteX34" fmla="*/ 730743 w 1064430"/>
                    <a:gd name="connsiteY34" fmla="*/ 411973 h 484975"/>
                    <a:gd name="connsiteX35" fmla="*/ 734397 w 1064430"/>
                    <a:gd name="connsiteY35" fmla="*/ 410305 h 484975"/>
                    <a:gd name="connsiteX36" fmla="*/ 738466 w 1064430"/>
                    <a:gd name="connsiteY36" fmla="*/ 410409 h 484975"/>
                    <a:gd name="connsiteX37" fmla="*/ 742185 w 1064430"/>
                    <a:gd name="connsiteY37" fmla="*/ 411909 h 484975"/>
                    <a:gd name="connsiteX38" fmla="*/ 748440 w 1064430"/>
                    <a:gd name="connsiteY38" fmla="*/ 412228 h 484975"/>
                    <a:gd name="connsiteX39" fmla="*/ 752637 w 1064430"/>
                    <a:gd name="connsiteY39" fmla="*/ 413864 h 484975"/>
                    <a:gd name="connsiteX40" fmla="*/ 756938 w 1064430"/>
                    <a:gd name="connsiteY40" fmla="*/ 414965 h 484975"/>
                    <a:gd name="connsiteX41" fmla="*/ 762411 w 1064430"/>
                    <a:gd name="connsiteY41" fmla="*/ 416225 h 484975"/>
                    <a:gd name="connsiteX42" fmla="*/ 765914 w 1064430"/>
                    <a:gd name="connsiteY42" fmla="*/ 418938 h 484975"/>
                    <a:gd name="connsiteX43" fmla="*/ 770055 w 1064430"/>
                    <a:gd name="connsiteY43" fmla="*/ 419832 h 484975"/>
                    <a:gd name="connsiteX44" fmla="*/ 774723 w 1064430"/>
                    <a:gd name="connsiteY44" fmla="*/ 419720 h 484975"/>
                    <a:gd name="connsiteX45" fmla="*/ 779248 w 1064430"/>
                    <a:gd name="connsiteY45" fmla="*/ 420454 h 484975"/>
                    <a:gd name="connsiteX46" fmla="*/ 782255 w 1064430"/>
                    <a:gd name="connsiteY46" fmla="*/ 423439 h 484975"/>
                    <a:gd name="connsiteX47" fmla="*/ 781593 w 1064430"/>
                    <a:gd name="connsiteY47" fmla="*/ 418539 h 484975"/>
                    <a:gd name="connsiteX48" fmla="*/ 781114 w 1064430"/>
                    <a:gd name="connsiteY48" fmla="*/ 413178 h 484975"/>
                    <a:gd name="connsiteX49" fmla="*/ 780795 w 1064430"/>
                    <a:gd name="connsiteY49" fmla="*/ 408661 h 484975"/>
                    <a:gd name="connsiteX50" fmla="*/ 779886 w 1064430"/>
                    <a:gd name="connsiteY50" fmla="*/ 403994 h 484975"/>
                    <a:gd name="connsiteX51" fmla="*/ 783436 w 1064430"/>
                    <a:gd name="connsiteY51" fmla="*/ 401783 h 484975"/>
                    <a:gd name="connsiteX52" fmla="*/ 788838 w 1064430"/>
                    <a:gd name="connsiteY52" fmla="*/ 400587 h 484975"/>
                    <a:gd name="connsiteX53" fmla="*/ 792628 w 1064430"/>
                    <a:gd name="connsiteY53" fmla="*/ 398033 h 484975"/>
                    <a:gd name="connsiteX54" fmla="*/ 797081 w 1064430"/>
                    <a:gd name="connsiteY54" fmla="*/ 396150 h 484975"/>
                    <a:gd name="connsiteX55" fmla="*/ 800903 w 1064430"/>
                    <a:gd name="connsiteY55" fmla="*/ 397682 h 484975"/>
                    <a:gd name="connsiteX56" fmla="*/ 805044 w 1064430"/>
                    <a:gd name="connsiteY56" fmla="*/ 399462 h 484975"/>
                    <a:gd name="connsiteX57" fmla="*/ 809536 w 1064430"/>
                    <a:gd name="connsiteY57" fmla="*/ 402254 h 484975"/>
                    <a:gd name="connsiteX58" fmla="*/ 813278 w 1064430"/>
                    <a:gd name="connsiteY58" fmla="*/ 404576 h 484975"/>
                    <a:gd name="connsiteX59" fmla="*/ 821855 w 1064430"/>
                    <a:gd name="connsiteY59" fmla="*/ 406874 h 484975"/>
                    <a:gd name="connsiteX60" fmla="*/ 826587 w 1064430"/>
                    <a:gd name="connsiteY60" fmla="*/ 408382 h 484975"/>
                    <a:gd name="connsiteX61" fmla="*/ 830784 w 1064430"/>
                    <a:gd name="connsiteY61" fmla="*/ 409036 h 484975"/>
                    <a:gd name="connsiteX62" fmla="*/ 834909 w 1064430"/>
                    <a:gd name="connsiteY62" fmla="*/ 409435 h 484975"/>
                    <a:gd name="connsiteX63" fmla="*/ 841843 w 1064430"/>
                    <a:gd name="connsiteY63" fmla="*/ 410967 h 484975"/>
                    <a:gd name="connsiteX64" fmla="*/ 843096 w 1064430"/>
                    <a:gd name="connsiteY64" fmla="*/ 406220 h 484975"/>
                    <a:gd name="connsiteX65" fmla="*/ 848314 w 1064430"/>
                    <a:gd name="connsiteY65" fmla="*/ 406722 h 484975"/>
                    <a:gd name="connsiteX66" fmla="*/ 853357 w 1064430"/>
                    <a:gd name="connsiteY66" fmla="*/ 406539 h 484975"/>
                    <a:gd name="connsiteX67" fmla="*/ 856979 w 1064430"/>
                    <a:gd name="connsiteY67" fmla="*/ 408406 h 484975"/>
                    <a:gd name="connsiteX68" fmla="*/ 861783 w 1064430"/>
                    <a:gd name="connsiteY68" fmla="*/ 407943 h 484975"/>
                    <a:gd name="connsiteX69" fmla="*/ 867687 w 1064430"/>
                    <a:gd name="connsiteY69" fmla="*/ 407417 h 484975"/>
                    <a:gd name="connsiteX70" fmla="*/ 872139 w 1064430"/>
                    <a:gd name="connsiteY70" fmla="*/ 405350 h 484975"/>
                    <a:gd name="connsiteX71" fmla="*/ 876193 w 1064430"/>
                    <a:gd name="connsiteY71" fmla="*/ 405980 h 484975"/>
                    <a:gd name="connsiteX72" fmla="*/ 881914 w 1064430"/>
                    <a:gd name="connsiteY72" fmla="*/ 407153 h 484975"/>
                    <a:gd name="connsiteX73" fmla="*/ 886877 w 1064430"/>
                    <a:gd name="connsiteY73" fmla="*/ 406611 h 484975"/>
                    <a:gd name="connsiteX74" fmla="*/ 891361 w 1064430"/>
                    <a:gd name="connsiteY74" fmla="*/ 407042 h 484975"/>
                    <a:gd name="connsiteX75" fmla="*/ 896428 w 1064430"/>
                    <a:gd name="connsiteY75" fmla="*/ 407369 h 484975"/>
                    <a:gd name="connsiteX76" fmla="*/ 900904 w 1064430"/>
                    <a:gd name="connsiteY76" fmla="*/ 408526 h 484975"/>
                    <a:gd name="connsiteX77" fmla="*/ 905125 w 1064430"/>
                    <a:gd name="connsiteY77" fmla="*/ 409276 h 484975"/>
                    <a:gd name="connsiteX78" fmla="*/ 911875 w 1064430"/>
                    <a:gd name="connsiteY78" fmla="*/ 408981 h 484975"/>
                    <a:gd name="connsiteX79" fmla="*/ 916399 w 1064430"/>
                    <a:gd name="connsiteY79" fmla="*/ 407536 h 484975"/>
                    <a:gd name="connsiteX80" fmla="*/ 921195 w 1064430"/>
                    <a:gd name="connsiteY80" fmla="*/ 409475 h 484975"/>
                    <a:gd name="connsiteX81" fmla="*/ 927506 w 1064430"/>
                    <a:gd name="connsiteY81" fmla="*/ 411047 h 484975"/>
                    <a:gd name="connsiteX82" fmla="*/ 932390 w 1064430"/>
                    <a:gd name="connsiteY82" fmla="*/ 411638 h 484975"/>
                    <a:gd name="connsiteX83" fmla="*/ 936962 w 1064430"/>
                    <a:gd name="connsiteY83" fmla="*/ 410752 h 484975"/>
                    <a:gd name="connsiteX84" fmla="*/ 939148 w 1064430"/>
                    <a:gd name="connsiteY84" fmla="*/ 415659 h 484975"/>
                    <a:gd name="connsiteX85" fmla="*/ 943209 w 1064430"/>
                    <a:gd name="connsiteY85" fmla="*/ 417382 h 484975"/>
                    <a:gd name="connsiteX86" fmla="*/ 947462 w 1064430"/>
                    <a:gd name="connsiteY86" fmla="*/ 420821 h 484975"/>
                    <a:gd name="connsiteX87" fmla="*/ 953199 w 1064430"/>
                    <a:gd name="connsiteY87" fmla="*/ 422346 h 484975"/>
                    <a:gd name="connsiteX88" fmla="*/ 957316 w 1064430"/>
                    <a:gd name="connsiteY88" fmla="*/ 422617 h 484975"/>
                    <a:gd name="connsiteX89" fmla="*/ 962423 w 1064430"/>
                    <a:gd name="connsiteY89" fmla="*/ 423087 h 484975"/>
                    <a:gd name="connsiteX90" fmla="*/ 965223 w 1064430"/>
                    <a:gd name="connsiteY90" fmla="*/ 426056 h 484975"/>
                    <a:gd name="connsiteX91" fmla="*/ 968997 w 1064430"/>
                    <a:gd name="connsiteY91" fmla="*/ 427955 h 484975"/>
                    <a:gd name="connsiteX92" fmla="*/ 972588 w 1064430"/>
                    <a:gd name="connsiteY92" fmla="*/ 430197 h 484975"/>
                    <a:gd name="connsiteX93" fmla="*/ 971208 w 1064430"/>
                    <a:gd name="connsiteY93" fmla="*/ 426128 h 484975"/>
                    <a:gd name="connsiteX94" fmla="*/ 968518 w 1064430"/>
                    <a:gd name="connsiteY94" fmla="*/ 421907 h 484975"/>
                    <a:gd name="connsiteX95" fmla="*/ 966284 w 1064430"/>
                    <a:gd name="connsiteY95" fmla="*/ 417901 h 484975"/>
                    <a:gd name="connsiteX96" fmla="*/ 965957 w 1064430"/>
                    <a:gd name="connsiteY96" fmla="*/ 413768 h 484975"/>
                    <a:gd name="connsiteX97" fmla="*/ 965909 w 1064430"/>
                    <a:gd name="connsiteY97" fmla="*/ 409619 h 484975"/>
                    <a:gd name="connsiteX98" fmla="*/ 969891 w 1064430"/>
                    <a:gd name="connsiteY98" fmla="*/ 409060 h 484975"/>
                    <a:gd name="connsiteX99" fmla="*/ 974056 w 1064430"/>
                    <a:gd name="connsiteY99" fmla="*/ 407824 h 484975"/>
                    <a:gd name="connsiteX100" fmla="*/ 970274 w 1064430"/>
                    <a:gd name="connsiteY100" fmla="*/ 406068 h 484975"/>
                    <a:gd name="connsiteX101" fmla="*/ 966237 w 1064430"/>
                    <a:gd name="connsiteY101" fmla="*/ 403196 h 484975"/>
                    <a:gd name="connsiteX102" fmla="*/ 970266 w 1064430"/>
                    <a:gd name="connsiteY102" fmla="*/ 400850 h 484975"/>
                    <a:gd name="connsiteX103" fmla="*/ 974447 w 1064430"/>
                    <a:gd name="connsiteY103" fmla="*/ 399781 h 484975"/>
                    <a:gd name="connsiteX104" fmla="*/ 973936 w 1064430"/>
                    <a:gd name="connsiteY104" fmla="*/ 395376 h 484975"/>
                    <a:gd name="connsiteX105" fmla="*/ 971088 w 1064430"/>
                    <a:gd name="connsiteY105" fmla="*/ 392137 h 484975"/>
                    <a:gd name="connsiteX106" fmla="*/ 967912 w 1064430"/>
                    <a:gd name="connsiteY106" fmla="*/ 384988 h 484975"/>
                    <a:gd name="connsiteX107" fmla="*/ 960428 w 1064430"/>
                    <a:gd name="connsiteY107" fmla="*/ 376865 h 484975"/>
                    <a:gd name="connsiteX108" fmla="*/ 958154 w 1064430"/>
                    <a:gd name="connsiteY108" fmla="*/ 373394 h 484975"/>
                    <a:gd name="connsiteX109" fmla="*/ 955337 w 1064430"/>
                    <a:gd name="connsiteY109" fmla="*/ 368678 h 484975"/>
                    <a:gd name="connsiteX110" fmla="*/ 952465 w 1064430"/>
                    <a:gd name="connsiteY110" fmla="*/ 364577 h 484975"/>
                    <a:gd name="connsiteX111" fmla="*/ 950885 w 1064430"/>
                    <a:gd name="connsiteY111" fmla="*/ 360612 h 484975"/>
                    <a:gd name="connsiteX112" fmla="*/ 948651 w 1064430"/>
                    <a:gd name="connsiteY112" fmla="*/ 356383 h 484975"/>
                    <a:gd name="connsiteX113" fmla="*/ 947669 w 1064430"/>
                    <a:gd name="connsiteY113" fmla="*/ 352377 h 484975"/>
                    <a:gd name="connsiteX114" fmla="*/ 943991 w 1064430"/>
                    <a:gd name="connsiteY114" fmla="*/ 347677 h 484975"/>
                    <a:gd name="connsiteX115" fmla="*/ 940081 w 1064430"/>
                    <a:gd name="connsiteY115" fmla="*/ 346058 h 484975"/>
                    <a:gd name="connsiteX116" fmla="*/ 936291 w 1064430"/>
                    <a:gd name="connsiteY116" fmla="*/ 344039 h 484975"/>
                    <a:gd name="connsiteX117" fmla="*/ 932230 w 1064430"/>
                    <a:gd name="connsiteY117" fmla="*/ 342802 h 484975"/>
                    <a:gd name="connsiteX118" fmla="*/ 931871 w 1064430"/>
                    <a:gd name="connsiteY118" fmla="*/ 338765 h 484975"/>
                    <a:gd name="connsiteX119" fmla="*/ 934871 w 1064430"/>
                    <a:gd name="connsiteY119" fmla="*/ 335940 h 484975"/>
                    <a:gd name="connsiteX120" fmla="*/ 938892 w 1064430"/>
                    <a:gd name="connsiteY120" fmla="*/ 335645 h 484975"/>
                    <a:gd name="connsiteX121" fmla="*/ 943345 w 1064430"/>
                    <a:gd name="connsiteY121" fmla="*/ 333674 h 484975"/>
                    <a:gd name="connsiteX122" fmla="*/ 948395 w 1064430"/>
                    <a:gd name="connsiteY122" fmla="*/ 333586 h 484975"/>
                    <a:gd name="connsiteX123" fmla="*/ 952496 w 1064430"/>
                    <a:gd name="connsiteY123" fmla="*/ 333251 h 484975"/>
                    <a:gd name="connsiteX124" fmla="*/ 956590 w 1064430"/>
                    <a:gd name="connsiteY124" fmla="*/ 332637 h 484975"/>
                    <a:gd name="connsiteX125" fmla="*/ 960260 w 1064430"/>
                    <a:gd name="connsiteY125" fmla="*/ 330475 h 484975"/>
                    <a:gd name="connsiteX126" fmla="*/ 964736 w 1064430"/>
                    <a:gd name="connsiteY126" fmla="*/ 329270 h 484975"/>
                    <a:gd name="connsiteX127" fmla="*/ 968846 w 1064430"/>
                    <a:gd name="connsiteY127" fmla="*/ 328639 h 484975"/>
                    <a:gd name="connsiteX128" fmla="*/ 972484 w 1064430"/>
                    <a:gd name="connsiteY128" fmla="*/ 325727 h 484975"/>
                    <a:gd name="connsiteX129" fmla="*/ 976729 w 1064430"/>
                    <a:gd name="connsiteY129" fmla="*/ 327107 h 484975"/>
                    <a:gd name="connsiteX130" fmla="*/ 980543 w 1064430"/>
                    <a:gd name="connsiteY130" fmla="*/ 330323 h 484975"/>
                    <a:gd name="connsiteX131" fmla="*/ 984851 w 1064430"/>
                    <a:gd name="connsiteY131" fmla="*/ 329780 h 484975"/>
                    <a:gd name="connsiteX132" fmla="*/ 989687 w 1064430"/>
                    <a:gd name="connsiteY132" fmla="*/ 329916 h 484975"/>
                    <a:gd name="connsiteX133" fmla="*/ 994259 w 1064430"/>
                    <a:gd name="connsiteY133" fmla="*/ 331528 h 484975"/>
                    <a:gd name="connsiteX134" fmla="*/ 998440 w 1064430"/>
                    <a:gd name="connsiteY134" fmla="*/ 330602 h 484975"/>
                    <a:gd name="connsiteX135" fmla="*/ 996852 w 1064430"/>
                    <a:gd name="connsiteY135" fmla="*/ 326525 h 484975"/>
                    <a:gd name="connsiteX136" fmla="*/ 991195 w 1064430"/>
                    <a:gd name="connsiteY136" fmla="*/ 322759 h 484975"/>
                    <a:gd name="connsiteX137" fmla="*/ 985897 w 1064430"/>
                    <a:gd name="connsiteY137" fmla="*/ 320285 h 484975"/>
                    <a:gd name="connsiteX138" fmla="*/ 983679 w 1064430"/>
                    <a:gd name="connsiteY138" fmla="*/ 314596 h 484975"/>
                    <a:gd name="connsiteX139" fmla="*/ 983391 w 1064430"/>
                    <a:gd name="connsiteY139" fmla="*/ 310328 h 484975"/>
                    <a:gd name="connsiteX140" fmla="*/ 982450 w 1064430"/>
                    <a:gd name="connsiteY140" fmla="*/ 306226 h 484975"/>
                    <a:gd name="connsiteX141" fmla="*/ 983424 w 1064430"/>
                    <a:gd name="connsiteY141" fmla="*/ 299979 h 484975"/>
                    <a:gd name="connsiteX142" fmla="*/ 983974 w 1064430"/>
                    <a:gd name="connsiteY142" fmla="*/ 295271 h 484975"/>
                    <a:gd name="connsiteX143" fmla="*/ 984373 w 1064430"/>
                    <a:gd name="connsiteY143" fmla="*/ 288936 h 484975"/>
                    <a:gd name="connsiteX144" fmla="*/ 983375 w 1064430"/>
                    <a:gd name="connsiteY144" fmla="*/ 282967 h 484975"/>
                    <a:gd name="connsiteX145" fmla="*/ 983870 w 1064430"/>
                    <a:gd name="connsiteY145" fmla="*/ 278858 h 484975"/>
                    <a:gd name="connsiteX146" fmla="*/ 983192 w 1064430"/>
                    <a:gd name="connsiteY146" fmla="*/ 274079 h 484975"/>
                    <a:gd name="connsiteX147" fmla="*/ 982785 w 1064430"/>
                    <a:gd name="connsiteY147" fmla="*/ 267456 h 484975"/>
                    <a:gd name="connsiteX148" fmla="*/ 986360 w 1064430"/>
                    <a:gd name="connsiteY148" fmla="*/ 265078 h 484975"/>
                    <a:gd name="connsiteX149" fmla="*/ 991091 w 1064430"/>
                    <a:gd name="connsiteY149" fmla="*/ 266698 h 484975"/>
                    <a:gd name="connsiteX150" fmla="*/ 995017 w 1064430"/>
                    <a:gd name="connsiteY150" fmla="*/ 268078 h 484975"/>
                    <a:gd name="connsiteX151" fmla="*/ 998607 w 1064430"/>
                    <a:gd name="connsiteY151" fmla="*/ 270313 h 484975"/>
                    <a:gd name="connsiteX152" fmla="*/ 1002637 w 1064430"/>
                    <a:gd name="connsiteY152" fmla="*/ 271214 h 484975"/>
                    <a:gd name="connsiteX153" fmla="*/ 1007807 w 1064430"/>
                    <a:gd name="connsiteY153" fmla="*/ 272443 h 484975"/>
                    <a:gd name="connsiteX154" fmla="*/ 1013129 w 1064430"/>
                    <a:gd name="connsiteY154" fmla="*/ 273305 h 484975"/>
                    <a:gd name="connsiteX155" fmla="*/ 1018076 w 1064430"/>
                    <a:gd name="connsiteY155" fmla="*/ 272180 h 484975"/>
                    <a:gd name="connsiteX156" fmla="*/ 1022648 w 1064430"/>
                    <a:gd name="connsiteY156" fmla="*/ 272012 h 484975"/>
                    <a:gd name="connsiteX157" fmla="*/ 1028050 w 1064430"/>
                    <a:gd name="connsiteY157" fmla="*/ 272451 h 484975"/>
                    <a:gd name="connsiteX158" fmla="*/ 1032391 w 1064430"/>
                    <a:gd name="connsiteY158" fmla="*/ 273137 h 484975"/>
                    <a:gd name="connsiteX159" fmla="*/ 1035997 w 1064430"/>
                    <a:gd name="connsiteY159" fmla="*/ 275236 h 484975"/>
                    <a:gd name="connsiteX160" fmla="*/ 1040051 w 1064430"/>
                    <a:gd name="connsiteY160" fmla="*/ 274725 h 484975"/>
                    <a:gd name="connsiteX161" fmla="*/ 1042740 w 1064430"/>
                    <a:gd name="connsiteY161" fmla="*/ 271749 h 484975"/>
                    <a:gd name="connsiteX162" fmla="*/ 1047328 w 1064430"/>
                    <a:gd name="connsiteY162" fmla="*/ 270767 h 484975"/>
                    <a:gd name="connsiteX163" fmla="*/ 1051341 w 1064430"/>
                    <a:gd name="connsiteY163" fmla="*/ 270672 h 484975"/>
                    <a:gd name="connsiteX164" fmla="*/ 1052171 w 1064430"/>
                    <a:gd name="connsiteY164" fmla="*/ 266243 h 484975"/>
                    <a:gd name="connsiteX165" fmla="*/ 1051501 w 1064430"/>
                    <a:gd name="connsiteY165" fmla="*/ 262150 h 484975"/>
                    <a:gd name="connsiteX166" fmla="*/ 1049259 w 1064430"/>
                    <a:gd name="connsiteY166" fmla="*/ 257738 h 484975"/>
                    <a:gd name="connsiteX167" fmla="*/ 1046266 w 1064430"/>
                    <a:gd name="connsiteY167" fmla="*/ 254817 h 484975"/>
                    <a:gd name="connsiteX168" fmla="*/ 1038064 w 1064430"/>
                    <a:gd name="connsiteY168" fmla="*/ 240080 h 484975"/>
                    <a:gd name="connsiteX169" fmla="*/ 1036205 w 1064430"/>
                    <a:gd name="connsiteY169" fmla="*/ 235739 h 484975"/>
                    <a:gd name="connsiteX170" fmla="*/ 1036867 w 1064430"/>
                    <a:gd name="connsiteY170" fmla="*/ 231790 h 484975"/>
                    <a:gd name="connsiteX171" fmla="*/ 1036979 w 1064430"/>
                    <a:gd name="connsiteY171" fmla="*/ 227545 h 484975"/>
                    <a:gd name="connsiteX172" fmla="*/ 1041072 w 1064430"/>
                    <a:gd name="connsiteY172" fmla="*/ 225207 h 484975"/>
                    <a:gd name="connsiteX173" fmla="*/ 1049594 w 1064430"/>
                    <a:gd name="connsiteY173" fmla="*/ 225335 h 484975"/>
                    <a:gd name="connsiteX174" fmla="*/ 1053519 w 1064430"/>
                    <a:gd name="connsiteY174" fmla="*/ 223819 h 484975"/>
                    <a:gd name="connsiteX175" fmla="*/ 1057222 w 1064430"/>
                    <a:gd name="connsiteY175" fmla="*/ 221832 h 484975"/>
                    <a:gd name="connsiteX176" fmla="*/ 1058459 w 1064430"/>
                    <a:gd name="connsiteY176" fmla="*/ 217579 h 484975"/>
                    <a:gd name="connsiteX177" fmla="*/ 1058051 w 1064430"/>
                    <a:gd name="connsiteY177" fmla="*/ 213151 h 484975"/>
                    <a:gd name="connsiteX178" fmla="*/ 1054916 w 1064430"/>
                    <a:gd name="connsiteY178" fmla="*/ 208203 h 484975"/>
                    <a:gd name="connsiteX179" fmla="*/ 1055945 w 1064430"/>
                    <a:gd name="connsiteY179" fmla="*/ 203727 h 484975"/>
                    <a:gd name="connsiteX180" fmla="*/ 1059680 w 1064430"/>
                    <a:gd name="connsiteY180" fmla="*/ 202131 h 484975"/>
                    <a:gd name="connsiteX181" fmla="*/ 1064554 w 1064430"/>
                    <a:gd name="connsiteY181" fmla="*/ 202036 h 484975"/>
                    <a:gd name="connsiteX182" fmla="*/ 1061531 w 1064430"/>
                    <a:gd name="connsiteY182" fmla="*/ 198669 h 484975"/>
                    <a:gd name="connsiteX183" fmla="*/ 1057174 w 1064430"/>
                    <a:gd name="connsiteY183" fmla="*/ 196937 h 484975"/>
                    <a:gd name="connsiteX184" fmla="*/ 1053384 w 1064430"/>
                    <a:gd name="connsiteY184" fmla="*/ 192964 h 484975"/>
                    <a:gd name="connsiteX185" fmla="*/ 1049841 w 1064430"/>
                    <a:gd name="connsiteY185" fmla="*/ 190945 h 484975"/>
                    <a:gd name="connsiteX186" fmla="*/ 1046689 w 1064430"/>
                    <a:gd name="connsiteY186" fmla="*/ 188088 h 484975"/>
                    <a:gd name="connsiteX187" fmla="*/ 1041862 w 1064430"/>
                    <a:gd name="connsiteY187" fmla="*/ 186756 h 484975"/>
                    <a:gd name="connsiteX188" fmla="*/ 1045341 w 1064430"/>
                    <a:gd name="connsiteY188" fmla="*/ 183923 h 484975"/>
                    <a:gd name="connsiteX189" fmla="*/ 1041431 w 1064430"/>
                    <a:gd name="connsiteY189" fmla="*/ 180189 h 484975"/>
                    <a:gd name="connsiteX190" fmla="*/ 1038639 w 1064430"/>
                    <a:gd name="connsiteY190" fmla="*/ 183724 h 484975"/>
                    <a:gd name="connsiteX191" fmla="*/ 1036173 w 1064430"/>
                    <a:gd name="connsiteY191" fmla="*/ 187274 h 484975"/>
                    <a:gd name="connsiteX192" fmla="*/ 1033612 w 1064430"/>
                    <a:gd name="connsiteY192" fmla="*/ 191455 h 484975"/>
                    <a:gd name="connsiteX193" fmla="*/ 1028473 w 1064430"/>
                    <a:gd name="connsiteY193" fmla="*/ 189628 h 484975"/>
                    <a:gd name="connsiteX194" fmla="*/ 1023789 w 1064430"/>
                    <a:gd name="connsiteY194" fmla="*/ 188152 h 484975"/>
                    <a:gd name="connsiteX195" fmla="*/ 1018858 w 1064430"/>
                    <a:gd name="connsiteY195" fmla="*/ 188240 h 484975"/>
                    <a:gd name="connsiteX196" fmla="*/ 1014733 w 1064430"/>
                    <a:gd name="connsiteY196" fmla="*/ 187251 h 484975"/>
                    <a:gd name="connsiteX197" fmla="*/ 1009826 w 1064430"/>
                    <a:gd name="connsiteY197" fmla="*/ 185926 h 484975"/>
                    <a:gd name="connsiteX198" fmla="*/ 1005278 w 1064430"/>
                    <a:gd name="connsiteY198" fmla="*/ 186173 h 484975"/>
                    <a:gd name="connsiteX199" fmla="*/ 1003379 w 1064430"/>
                    <a:gd name="connsiteY199" fmla="*/ 182304 h 484975"/>
                    <a:gd name="connsiteX200" fmla="*/ 999477 w 1064430"/>
                    <a:gd name="connsiteY200" fmla="*/ 179599 h 484975"/>
                    <a:gd name="connsiteX201" fmla="*/ 995336 w 1064430"/>
                    <a:gd name="connsiteY201" fmla="*/ 177013 h 484975"/>
                    <a:gd name="connsiteX202" fmla="*/ 994586 w 1064430"/>
                    <a:gd name="connsiteY202" fmla="*/ 172401 h 484975"/>
                    <a:gd name="connsiteX203" fmla="*/ 989647 w 1064430"/>
                    <a:gd name="connsiteY203" fmla="*/ 170606 h 484975"/>
                    <a:gd name="connsiteX204" fmla="*/ 985737 w 1064430"/>
                    <a:gd name="connsiteY204" fmla="*/ 169561 h 484975"/>
                    <a:gd name="connsiteX205" fmla="*/ 981118 w 1064430"/>
                    <a:gd name="connsiteY205" fmla="*/ 167191 h 484975"/>
                    <a:gd name="connsiteX206" fmla="*/ 975796 w 1064430"/>
                    <a:gd name="connsiteY206" fmla="*/ 166042 h 484975"/>
                    <a:gd name="connsiteX207" fmla="*/ 969971 w 1064430"/>
                    <a:gd name="connsiteY207" fmla="*/ 164638 h 484975"/>
                    <a:gd name="connsiteX208" fmla="*/ 967745 w 1064430"/>
                    <a:gd name="connsiteY208" fmla="*/ 160832 h 484975"/>
                    <a:gd name="connsiteX209" fmla="*/ 965255 w 1064430"/>
                    <a:gd name="connsiteY209" fmla="*/ 156603 h 484975"/>
                    <a:gd name="connsiteX210" fmla="*/ 961202 w 1064430"/>
                    <a:gd name="connsiteY210" fmla="*/ 154425 h 484975"/>
                    <a:gd name="connsiteX211" fmla="*/ 957236 w 1064430"/>
                    <a:gd name="connsiteY211" fmla="*/ 151536 h 484975"/>
                    <a:gd name="connsiteX212" fmla="*/ 953909 w 1064430"/>
                    <a:gd name="connsiteY212" fmla="*/ 148177 h 484975"/>
                    <a:gd name="connsiteX213" fmla="*/ 949991 w 1064430"/>
                    <a:gd name="connsiteY213" fmla="*/ 146390 h 484975"/>
                    <a:gd name="connsiteX214" fmla="*/ 945890 w 1064430"/>
                    <a:gd name="connsiteY214" fmla="*/ 145257 h 484975"/>
                    <a:gd name="connsiteX215" fmla="*/ 941821 w 1064430"/>
                    <a:gd name="connsiteY215" fmla="*/ 143094 h 484975"/>
                    <a:gd name="connsiteX216" fmla="*/ 937656 w 1064430"/>
                    <a:gd name="connsiteY216" fmla="*/ 142568 h 484975"/>
                    <a:gd name="connsiteX217" fmla="*/ 933084 w 1064430"/>
                    <a:gd name="connsiteY217" fmla="*/ 141547 h 484975"/>
                    <a:gd name="connsiteX218" fmla="*/ 928631 w 1064430"/>
                    <a:gd name="connsiteY218" fmla="*/ 141483 h 484975"/>
                    <a:gd name="connsiteX219" fmla="*/ 927059 w 1064430"/>
                    <a:gd name="connsiteY219" fmla="*/ 145568 h 484975"/>
                    <a:gd name="connsiteX220" fmla="*/ 922815 w 1064430"/>
                    <a:gd name="connsiteY220" fmla="*/ 144467 h 484975"/>
                    <a:gd name="connsiteX221" fmla="*/ 919112 w 1064430"/>
                    <a:gd name="connsiteY221" fmla="*/ 149031 h 484975"/>
                    <a:gd name="connsiteX222" fmla="*/ 914237 w 1064430"/>
                    <a:gd name="connsiteY222" fmla="*/ 149390 h 484975"/>
                    <a:gd name="connsiteX223" fmla="*/ 909801 w 1064430"/>
                    <a:gd name="connsiteY223" fmla="*/ 150284 h 484975"/>
                    <a:gd name="connsiteX224" fmla="*/ 905827 w 1064430"/>
                    <a:gd name="connsiteY224" fmla="*/ 149837 h 484975"/>
                    <a:gd name="connsiteX225" fmla="*/ 900633 w 1064430"/>
                    <a:gd name="connsiteY225" fmla="*/ 148409 h 484975"/>
                    <a:gd name="connsiteX226" fmla="*/ 896571 w 1064430"/>
                    <a:gd name="connsiteY226" fmla="*/ 149542 h 484975"/>
                    <a:gd name="connsiteX227" fmla="*/ 891537 w 1064430"/>
                    <a:gd name="connsiteY227" fmla="*/ 149813 h 484975"/>
                    <a:gd name="connsiteX228" fmla="*/ 888265 w 1064430"/>
                    <a:gd name="connsiteY228" fmla="*/ 146254 h 484975"/>
                    <a:gd name="connsiteX229" fmla="*/ 884906 w 1064430"/>
                    <a:gd name="connsiteY229" fmla="*/ 142616 h 484975"/>
                    <a:gd name="connsiteX230" fmla="*/ 880430 w 1064430"/>
                    <a:gd name="connsiteY230" fmla="*/ 143015 h 484975"/>
                    <a:gd name="connsiteX231" fmla="*/ 876201 w 1064430"/>
                    <a:gd name="connsiteY231" fmla="*/ 143509 h 484975"/>
                    <a:gd name="connsiteX232" fmla="*/ 876161 w 1064430"/>
                    <a:gd name="connsiteY232" fmla="*/ 139272 h 484975"/>
                    <a:gd name="connsiteX233" fmla="*/ 874214 w 1064430"/>
                    <a:gd name="connsiteY233" fmla="*/ 135051 h 484975"/>
                    <a:gd name="connsiteX234" fmla="*/ 868214 w 1064430"/>
                    <a:gd name="connsiteY234" fmla="*/ 134796 h 484975"/>
                    <a:gd name="connsiteX235" fmla="*/ 860402 w 1064430"/>
                    <a:gd name="connsiteY235" fmla="*/ 131684 h 484975"/>
                    <a:gd name="connsiteX236" fmla="*/ 857386 w 1064430"/>
                    <a:gd name="connsiteY236" fmla="*/ 135275 h 484975"/>
                    <a:gd name="connsiteX237" fmla="*/ 860889 w 1064430"/>
                    <a:gd name="connsiteY237" fmla="*/ 142807 h 484975"/>
                    <a:gd name="connsiteX238" fmla="*/ 854498 w 1064430"/>
                    <a:gd name="connsiteY238" fmla="*/ 145041 h 484975"/>
                    <a:gd name="connsiteX239" fmla="*/ 854003 w 1064430"/>
                    <a:gd name="connsiteY239" fmla="*/ 150236 h 484975"/>
                    <a:gd name="connsiteX240" fmla="*/ 827736 w 1064430"/>
                    <a:gd name="connsiteY240" fmla="*/ 126211 h 484975"/>
                    <a:gd name="connsiteX241" fmla="*/ 819821 w 1064430"/>
                    <a:gd name="connsiteY241" fmla="*/ 119061 h 484975"/>
                    <a:gd name="connsiteX242" fmla="*/ 812336 w 1064430"/>
                    <a:gd name="connsiteY242" fmla="*/ 112176 h 484975"/>
                    <a:gd name="connsiteX243" fmla="*/ 793745 w 1064430"/>
                    <a:gd name="connsiteY243" fmla="*/ 97079 h 484975"/>
                    <a:gd name="connsiteX244" fmla="*/ 778817 w 1064430"/>
                    <a:gd name="connsiteY244" fmla="*/ 84616 h 484975"/>
                    <a:gd name="connsiteX245" fmla="*/ 773135 w 1064430"/>
                    <a:gd name="connsiteY245" fmla="*/ 80036 h 484975"/>
                    <a:gd name="connsiteX246" fmla="*/ 763297 w 1064430"/>
                    <a:gd name="connsiteY246" fmla="*/ 72416 h 484975"/>
                    <a:gd name="connsiteX247" fmla="*/ 758254 w 1064430"/>
                    <a:gd name="connsiteY247" fmla="*/ 68227 h 484975"/>
                    <a:gd name="connsiteX248" fmla="*/ 744411 w 1064430"/>
                    <a:gd name="connsiteY248" fmla="*/ 61150 h 484975"/>
                    <a:gd name="connsiteX249" fmla="*/ 735841 w 1064430"/>
                    <a:gd name="connsiteY249" fmla="*/ 56841 h 484975"/>
                    <a:gd name="connsiteX250" fmla="*/ 722309 w 1064430"/>
                    <a:gd name="connsiteY250" fmla="*/ 50298 h 484975"/>
                    <a:gd name="connsiteX251" fmla="*/ 712646 w 1064430"/>
                    <a:gd name="connsiteY251" fmla="*/ 45471 h 484975"/>
                    <a:gd name="connsiteX252" fmla="*/ 708178 w 1064430"/>
                    <a:gd name="connsiteY252" fmla="*/ 41529 h 484975"/>
                    <a:gd name="connsiteX253" fmla="*/ 712176 w 1064430"/>
                    <a:gd name="connsiteY253" fmla="*/ 40260 h 484975"/>
                    <a:gd name="connsiteX254" fmla="*/ 716564 w 1064430"/>
                    <a:gd name="connsiteY254" fmla="*/ 38242 h 484975"/>
                    <a:gd name="connsiteX255" fmla="*/ 715311 w 1064430"/>
                    <a:gd name="connsiteY255" fmla="*/ 33861 h 484975"/>
                    <a:gd name="connsiteX256" fmla="*/ 711401 w 1064430"/>
                    <a:gd name="connsiteY256" fmla="*/ 32529 h 484975"/>
                    <a:gd name="connsiteX257" fmla="*/ 707850 w 1064430"/>
                    <a:gd name="connsiteY257" fmla="*/ 34938 h 484975"/>
                    <a:gd name="connsiteX258" fmla="*/ 700111 w 1064430"/>
                    <a:gd name="connsiteY258" fmla="*/ 33925 h 484975"/>
                    <a:gd name="connsiteX259" fmla="*/ 687353 w 1064430"/>
                    <a:gd name="connsiteY259" fmla="*/ 42295 h 484975"/>
                    <a:gd name="connsiteX260" fmla="*/ 682142 w 1064430"/>
                    <a:gd name="connsiteY260" fmla="*/ 43220 h 484975"/>
                    <a:gd name="connsiteX261" fmla="*/ 685270 w 1064430"/>
                    <a:gd name="connsiteY261" fmla="*/ 46356 h 484975"/>
                    <a:gd name="connsiteX262" fmla="*/ 681767 w 1064430"/>
                    <a:gd name="connsiteY262" fmla="*/ 48367 h 484975"/>
                    <a:gd name="connsiteX263" fmla="*/ 677937 w 1064430"/>
                    <a:gd name="connsiteY263" fmla="*/ 52125 h 484975"/>
                    <a:gd name="connsiteX264" fmla="*/ 670868 w 1064430"/>
                    <a:gd name="connsiteY264" fmla="*/ 50984 h 484975"/>
                    <a:gd name="connsiteX265" fmla="*/ 669344 w 1064430"/>
                    <a:gd name="connsiteY265" fmla="*/ 56131 h 484975"/>
                    <a:gd name="connsiteX266" fmla="*/ 664484 w 1064430"/>
                    <a:gd name="connsiteY266" fmla="*/ 55389 h 484975"/>
                    <a:gd name="connsiteX267" fmla="*/ 666942 w 1064430"/>
                    <a:gd name="connsiteY267" fmla="*/ 59083 h 484975"/>
                    <a:gd name="connsiteX268" fmla="*/ 663224 w 1064430"/>
                    <a:gd name="connsiteY268" fmla="*/ 61788 h 484975"/>
                    <a:gd name="connsiteX269" fmla="*/ 660567 w 1064430"/>
                    <a:gd name="connsiteY269" fmla="*/ 58700 h 484975"/>
                    <a:gd name="connsiteX270" fmla="*/ 656011 w 1064430"/>
                    <a:gd name="connsiteY270" fmla="*/ 59402 h 484975"/>
                    <a:gd name="connsiteX271" fmla="*/ 650944 w 1064430"/>
                    <a:gd name="connsiteY271" fmla="*/ 56665 h 484975"/>
                    <a:gd name="connsiteX272" fmla="*/ 645542 w 1064430"/>
                    <a:gd name="connsiteY272" fmla="*/ 57894 h 484975"/>
                    <a:gd name="connsiteX273" fmla="*/ 642334 w 1064430"/>
                    <a:gd name="connsiteY273" fmla="*/ 63599 h 484975"/>
                    <a:gd name="connsiteX274" fmla="*/ 635337 w 1064430"/>
                    <a:gd name="connsiteY274" fmla="*/ 59362 h 484975"/>
                    <a:gd name="connsiteX275" fmla="*/ 635425 w 1064430"/>
                    <a:gd name="connsiteY275" fmla="*/ 52979 h 484975"/>
                    <a:gd name="connsiteX276" fmla="*/ 639510 w 1064430"/>
                    <a:gd name="connsiteY276" fmla="*/ 49684 h 484975"/>
                    <a:gd name="connsiteX277" fmla="*/ 641673 w 1064430"/>
                    <a:gd name="connsiteY277" fmla="*/ 43731 h 484975"/>
                    <a:gd name="connsiteX278" fmla="*/ 637579 w 1064430"/>
                    <a:gd name="connsiteY278" fmla="*/ 44968 h 484975"/>
                    <a:gd name="connsiteX279" fmla="*/ 633526 w 1064430"/>
                    <a:gd name="connsiteY279" fmla="*/ 46141 h 484975"/>
                    <a:gd name="connsiteX280" fmla="*/ 628339 w 1064430"/>
                    <a:gd name="connsiteY280" fmla="*/ 46412 h 484975"/>
                    <a:gd name="connsiteX281" fmla="*/ 624414 w 1064430"/>
                    <a:gd name="connsiteY281" fmla="*/ 44497 h 484975"/>
                    <a:gd name="connsiteX282" fmla="*/ 617336 w 1064430"/>
                    <a:gd name="connsiteY282" fmla="*/ 42319 h 484975"/>
                    <a:gd name="connsiteX283" fmla="*/ 610203 w 1064430"/>
                    <a:gd name="connsiteY283" fmla="*/ 41721 h 484975"/>
                    <a:gd name="connsiteX284" fmla="*/ 614265 w 1064430"/>
                    <a:gd name="connsiteY284" fmla="*/ 44026 h 484975"/>
                    <a:gd name="connsiteX285" fmla="*/ 611440 w 1064430"/>
                    <a:gd name="connsiteY285" fmla="*/ 48654 h 484975"/>
                    <a:gd name="connsiteX286" fmla="*/ 608288 w 1064430"/>
                    <a:gd name="connsiteY286" fmla="*/ 45519 h 484975"/>
                    <a:gd name="connsiteX287" fmla="*/ 607107 w 1064430"/>
                    <a:gd name="connsiteY287" fmla="*/ 41609 h 484975"/>
                    <a:gd name="connsiteX288" fmla="*/ 602591 w 1064430"/>
                    <a:gd name="connsiteY288" fmla="*/ 39462 h 484975"/>
                    <a:gd name="connsiteX289" fmla="*/ 600205 w 1064430"/>
                    <a:gd name="connsiteY289" fmla="*/ 35273 h 484975"/>
                    <a:gd name="connsiteX290" fmla="*/ 593280 w 1064430"/>
                    <a:gd name="connsiteY290" fmla="*/ 33694 h 484975"/>
                    <a:gd name="connsiteX291" fmla="*/ 596774 w 1064430"/>
                    <a:gd name="connsiteY291" fmla="*/ 35664 h 484975"/>
                    <a:gd name="connsiteX292" fmla="*/ 600620 w 1064430"/>
                    <a:gd name="connsiteY292" fmla="*/ 39622 h 484975"/>
                    <a:gd name="connsiteX293" fmla="*/ 592920 w 1064430"/>
                    <a:gd name="connsiteY293" fmla="*/ 37635 h 484975"/>
                    <a:gd name="connsiteX294" fmla="*/ 587790 w 1064430"/>
                    <a:gd name="connsiteY294" fmla="*/ 37316 h 484975"/>
                    <a:gd name="connsiteX295" fmla="*/ 589090 w 1064430"/>
                    <a:gd name="connsiteY295" fmla="*/ 42048 h 484975"/>
                    <a:gd name="connsiteX296" fmla="*/ 583274 w 1064430"/>
                    <a:gd name="connsiteY296" fmla="*/ 42215 h 484975"/>
                    <a:gd name="connsiteX297" fmla="*/ 577242 w 1064430"/>
                    <a:gd name="connsiteY297" fmla="*/ 39526 h 484975"/>
                    <a:gd name="connsiteX298" fmla="*/ 573627 w 1064430"/>
                    <a:gd name="connsiteY298" fmla="*/ 41314 h 484975"/>
                    <a:gd name="connsiteX299" fmla="*/ 570340 w 1064430"/>
                    <a:gd name="connsiteY299" fmla="*/ 36638 h 484975"/>
                    <a:gd name="connsiteX300" fmla="*/ 572454 w 1064430"/>
                    <a:gd name="connsiteY300" fmla="*/ 32393 h 484975"/>
                    <a:gd name="connsiteX301" fmla="*/ 568696 w 1064430"/>
                    <a:gd name="connsiteY301" fmla="*/ 27454 h 484975"/>
                    <a:gd name="connsiteX302" fmla="*/ 568736 w 1064430"/>
                    <a:gd name="connsiteY302" fmla="*/ 23417 h 484975"/>
                    <a:gd name="connsiteX303" fmla="*/ 564754 w 1064430"/>
                    <a:gd name="connsiteY303" fmla="*/ 22571 h 484975"/>
                    <a:gd name="connsiteX304" fmla="*/ 561188 w 1064430"/>
                    <a:gd name="connsiteY304" fmla="*/ 19331 h 484975"/>
                    <a:gd name="connsiteX305" fmla="*/ 558914 w 1064430"/>
                    <a:gd name="connsiteY305" fmla="*/ 14296 h 484975"/>
                    <a:gd name="connsiteX306" fmla="*/ 554294 w 1064430"/>
                    <a:gd name="connsiteY306" fmla="*/ 9270 h 484975"/>
                    <a:gd name="connsiteX307" fmla="*/ 549020 w 1064430"/>
                    <a:gd name="connsiteY307" fmla="*/ 4857 h 484975"/>
                    <a:gd name="connsiteX308" fmla="*/ 544823 w 1064430"/>
                    <a:gd name="connsiteY308" fmla="*/ 5424 h 484975"/>
                    <a:gd name="connsiteX309" fmla="*/ 540306 w 1064430"/>
                    <a:gd name="connsiteY309" fmla="*/ 4410 h 484975"/>
                    <a:gd name="connsiteX310" fmla="*/ 537522 w 1064430"/>
                    <a:gd name="connsiteY310" fmla="*/ 7331 h 484975"/>
                    <a:gd name="connsiteX311" fmla="*/ 533349 w 1064430"/>
                    <a:gd name="connsiteY311" fmla="*/ 7961 h 484975"/>
                    <a:gd name="connsiteX312" fmla="*/ 528689 w 1064430"/>
                    <a:gd name="connsiteY312" fmla="*/ 6772 h 484975"/>
                    <a:gd name="connsiteX313" fmla="*/ 522362 w 1064430"/>
                    <a:gd name="connsiteY313" fmla="*/ 2807 h 484975"/>
                    <a:gd name="connsiteX314" fmla="*/ 516497 w 1064430"/>
                    <a:gd name="connsiteY314" fmla="*/ 2384 h 484975"/>
                    <a:gd name="connsiteX315" fmla="*/ 512172 w 1064430"/>
                    <a:gd name="connsiteY315" fmla="*/ 1291 h 484975"/>
                    <a:gd name="connsiteX316" fmla="*/ 508023 w 1064430"/>
                    <a:gd name="connsiteY316" fmla="*/ 3022 h 484975"/>
                    <a:gd name="connsiteX317" fmla="*/ 502757 w 1064430"/>
                    <a:gd name="connsiteY317" fmla="*/ -2 h 484975"/>
                    <a:gd name="connsiteX318" fmla="*/ 503683 w 1064430"/>
                    <a:gd name="connsiteY318" fmla="*/ 4323 h 484975"/>
                    <a:gd name="connsiteX319" fmla="*/ 499111 w 1064430"/>
                    <a:gd name="connsiteY319" fmla="*/ 2631 h 484975"/>
                    <a:gd name="connsiteX320" fmla="*/ 494850 w 1064430"/>
                    <a:gd name="connsiteY320" fmla="*/ 5049 h 484975"/>
                    <a:gd name="connsiteX321" fmla="*/ 491108 w 1064430"/>
                    <a:gd name="connsiteY321" fmla="*/ 7195 h 484975"/>
                    <a:gd name="connsiteX322" fmla="*/ 486895 w 1064430"/>
                    <a:gd name="connsiteY322" fmla="*/ 6932 h 484975"/>
                    <a:gd name="connsiteX323" fmla="*/ 488426 w 1064430"/>
                    <a:gd name="connsiteY323" fmla="*/ 10690 h 484975"/>
                    <a:gd name="connsiteX324" fmla="*/ 478724 w 1064430"/>
                    <a:gd name="connsiteY324" fmla="*/ 14257 h 484975"/>
                    <a:gd name="connsiteX325" fmla="*/ 475708 w 1064430"/>
                    <a:gd name="connsiteY325" fmla="*/ 17672 h 484975"/>
                    <a:gd name="connsiteX326" fmla="*/ 471152 w 1064430"/>
                    <a:gd name="connsiteY326" fmla="*/ 17703 h 484975"/>
                    <a:gd name="connsiteX327" fmla="*/ 467155 w 1064430"/>
                    <a:gd name="connsiteY327" fmla="*/ 18940 h 484975"/>
                    <a:gd name="connsiteX328" fmla="*/ 462758 w 1064430"/>
                    <a:gd name="connsiteY328" fmla="*/ 19347 h 484975"/>
                    <a:gd name="connsiteX329" fmla="*/ 455330 w 1064430"/>
                    <a:gd name="connsiteY329" fmla="*/ 20775 h 484975"/>
                    <a:gd name="connsiteX330" fmla="*/ 436443 w 1064430"/>
                    <a:gd name="connsiteY330" fmla="*/ 24972 h 484975"/>
                    <a:gd name="connsiteX331" fmla="*/ 432669 w 1064430"/>
                    <a:gd name="connsiteY331" fmla="*/ 23066 h 484975"/>
                    <a:gd name="connsiteX332" fmla="*/ 428057 w 1064430"/>
                    <a:gd name="connsiteY332" fmla="*/ 24877 h 484975"/>
                    <a:gd name="connsiteX333" fmla="*/ 423812 w 1064430"/>
                    <a:gd name="connsiteY333" fmla="*/ 25403 h 484975"/>
                    <a:gd name="connsiteX334" fmla="*/ 419958 w 1064430"/>
                    <a:gd name="connsiteY334" fmla="*/ 27909 h 484975"/>
                    <a:gd name="connsiteX335" fmla="*/ 421554 w 1064430"/>
                    <a:gd name="connsiteY335" fmla="*/ 33390 h 484975"/>
                    <a:gd name="connsiteX336" fmla="*/ 414253 w 1064430"/>
                    <a:gd name="connsiteY336" fmla="*/ 31834 h 484975"/>
                    <a:gd name="connsiteX337" fmla="*/ 410607 w 1064430"/>
                    <a:gd name="connsiteY337" fmla="*/ 33630 h 484975"/>
                    <a:gd name="connsiteX338" fmla="*/ 405588 w 1064430"/>
                    <a:gd name="connsiteY338" fmla="*/ 32800 h 484975"/>
                    <a:gd name="connsiteX339" fmla="*/ 401471 w 1064430"/>
                    <a:gd name="connsiteY339" fmla="*/ 34978 h 484975"/>
                    <a:gd name="connsiteX340" fmla="*/ 396596 w 1064430"/>
                    <a:gd name="connsiteY340" fmla="*/ 35050 h 484975"/>
                    <a:gd name="connsiteX341" fmla="*/ 392486 w 1064430"/>
                    <a:gd name="connsiteY341" fmla="*/ 36327 h 484975"/>
                    <a:gd name="connsiteX342" fmla="*/ 386614 w 1064430"/>
                    <a:gd name="connsiteY342" fmla="*/ 36757 h 484975"/>
                    <a:gd name="connsiteX343" fmla="*/ 381603 w 1064430"/>
                    <a:gd name="connsiteY343" fmla="*/ 38473 h 484975"/>
                    <a:gd name="connsiteX344" fmla="*/ 377382 w 1064430"/>
                    <a:gd name="connsiteY344" fmla="*/ 39415 h 484975"/>
                    <a:gd name="connsiteX345" fmla="*/ 372068 w 1064430"/>
                    <a:gd name="connsiteY345" fmla="*/ 39470 h 484975"/>
                    <a:gd name="connsiteX346" fmla="*/ 367233 w 1064430"/>
                    <a:gd name="connsiteY346" fmla="*/ 41984 h 484975"/>
                    <a:gd name="connsiteX347" fmla="*/ 363116 w 1064430"/>
                    <a:gd name="connsiteY347" fmla="*/ 42351 h 484975"/>
                    <a:gd name="connsiteX348" fmla="*/ 358160 w 1064430"/>
                    <a:gd name="connsiteY348" fmla="*/ 43619 h 484975"/>
                    <a:gd name="connsiteX349" fmla="*/ 359214 w 1064430"/>
                    <a:gd name="connsiteY349" fmla="*/ 47593 h 484975"/>
                    <a:gd name="connsiteX350" fmla="*/ 354338 w 1064430"/>
                    <a:gd name="connsiteY350" fmla="*/ 45343 h 484975"/>
                    <a:gd name="connsiteX351" fmla="*/ 350429 w 1064430"/>
                    <a:gd name="connsiteY351" fmla="*/ 44290 h 484975"/>
                    <a:gd name="connsiteX352" fmla="*/ 345602 w 1064430"/>
                    <a:gd name="connsiteY352" fmla="*/ 43827 h 484975"/>
                    <a:gd name="connsiteX353" fmla="*/ 343248 w 1064430"/>
                    <a:gd name="connsiteY353" fmla="*/ 47074 h 484975"/>
                    <a:gd name="connsiteX354" fmla="*/ 340056 w 1064430"/>
                    <a:gd name="connsiteY354" fmla="*/ 44441 h 484975"/>
                    <a:gd name="connsiteX355" fmla="*/ 335708 w 1064430"/>
                    <a:gd name="connsiteY355" fmla="*/ 44912 h 484975"/>
                    <a:gd name="connsiteX356" fmla="*/ 330824 w 1064430"/>
                    <a:gd name="connsiteY356" fmla="*/ 44497 h 484975"/>
                    <a:gd name="connsiteX357" fmla="*/ 326962 w 1064430"/>
                    <a:gd name="connsiteY357" fmla="*/ 43117 h 484975"/>
                    <a:gd name="connsiteX358" fmla="*/ 326970 w 1064430"/>
                    <a:gd name="connsiteY358" fmla="*/ 47761 h 484975"/>
                    <a:gd name="connsiteX359" fmla="*/ 321848 w 1064430"/>
                    <a:gd name="connsiteY359" fmla="*/ 46269 h 484975"/>
                    <a:gd name="connsiteX360" fmla="*/ 325343 w 1064430"/>
                    <a:gd name="connsiteY360" fmla="*/ 50202 h 484975"/>
                    <a:gd name="connsiteX361" fmla="*/ 325295 w 1064430"/>
                    <a:gd name="connsiteY361" fmla="*/ 54431 h 484975"/>
                    <a:gd name="connsiteX362" fmla="*/ 320380 w 1064430"/>
                    <a:gd name="connsiteY362" fmla="*/ 56131 h 484975"/>
                    <a:gd name="connsiteX363" fmla="*/ 325949 w 1064430"/>
                    <a:gd name="connsiteY363" fmla="*/ 57838 h 484975"/>
                    <a:gd name="connsiteX364" fmla="*/ 329763 w 1064430"/>
                    <a:gd name="connsiteY364" fmla="*/ 59482 h 484975"/>
                    <a:gd name="connsiteX365" fmla="*/ 333761 w 1064430"/>
                    <a:gd name="connsiteY365" fmla="*/ 58245 h 484975"/>
                    <a:gd name="connsiteX366" fmla="*/ 337981 w 1064430"/>
                    <a:gd name="connsiteY366" fmla="*/ 58540 h 484975"/>
                    <a:gd name="connsiteX367" fmla="*/ 336489 w 1064430"/>
                    <a:gd name="connsiteY367" fmla="*/ 62953 h 484975"/>
                    <a:gd name="connsiteX368" fmla="*/ 332707 w 1064430"/>
                    <a:gd name="connsiteY368" fmla="*/ 61070 h 484975"/>
                    <a:gd name="connsiteX369" fmla="*/ 330146 w 1064430"/>
                    <a:gd name="connsiteY369" fmla="*/ 64564 h 484975"/>
                    <a:gd name="connsiteX370" fmla="*/ 333433 w 1064430"/>
                    <a:gd name="connsiteY370" fmla="*/ 68482 h 484975"/>
                    <a:gd name="connsiteX371" fmla="*/ 341931 w 1064430"/>
                    <a:gd name="connsiteY371" fmla="*/ 70668 h 484975"/>
                    <a:gd name="connsiteX372" fmla="*/ 346870 w 1064430"/>
                    <a:gd name="connsiteY372" fmla="*/ 69903 h 484975"/>
                    <a:gd name="connsiteX373" fmla="*/ 352735 w 1064430"/>
                    <a:gd name="connsiteY373" fmla="*/ 73022 h 484975"/>
                    <a:gd name="connsiteX374" fmla="*/ 358296 w 1064430"/>
                    <a:gd name="connsiteY374" fmla="*/ 73996 h 484975"/>
                    <a:gd name="connsiteX375" fmla="*/ 360075 w 1064430"/>
                    <a:gd name="connsiteY375" fmla="*/ 77905 h 484975"/>
                    <a:gd name="connsiteX376" fmla="*/ 356238 w 1064430"/>
                    <a:gd name="connsiteY376" fmla="*/ 79190 h 484975"/>
                    <a:gd name="connsiteX377" fmla="*/ 352479 w 1064430"/>
                    <a:gd name="connsiteY377" fmla="*/ 77818 h 484975"/>
                    <a:gd name="connsiteX378" fmla="*/ 347795 w 1064430"/>
                    <a:gd name="connsiteY378" fmla="*/ 79062 h 484975"/>
                    <a:gd name="connsiteX379" fmla="*/ 344277 w 1064430"/>
                    <a:gd name="connsiteY379" fmla="*/ 77100 h 484975"/>
                    <a:gd name="connsiteX380" fmla="*/ 338979 w 1064430"/>
                    <a:gd name="connsiteY380" fmla="*/ 77714 h 484975"/>
                    <a:gd name="connsiteX381" fmla="*/ 334351 w 1064430"/>
                    <a:gd name="connsiteY381" fmla="*/ 77985 h 484975"/>
                    <a:gd name="connsiteX382" fmla="*/ 332021 w 1064430"/>
                    <a:gd name="connsiteY382" fmla="*/ 81839 h 484975"/>
                    <a:gd name="connsiteX383" fmla="*/ 327122 w 1064430"/>
                    <a:gd name="connsiteY383" fmla="*/ 85262 h 484975"/>
                    <a:gd name="connsiteX384" fmla="*/ 329500 w 1064430"/>
                    <a:gd name="connsiteY384" fmla="*/ 89579 h 484975"/>
                    <a:gd name="connsiteX385" fmla="*/ 332811 w 1064430"/>
                    <a:gd name="connsiteY385" fmla="*/ 92938 h 484975"/>
                    <a:gd name="connsiteX386" fmla="*/ 337870 w 1064430"/>
                    <a:gd name="connsiteY386" fmla="*/ 96122 h 484975"/>
                    <a:gd name="connsiteX387" fmla="*/ 339155 w 1064430"/>
                    <a:gd name="connsiteY387" fmla="*/ 100446 h 484975"/>
                    <a:gd name="connsiteX388" fmla="*/ 334758 w 1064430"/>
                    <a:gd name="connsiteY388" fmla="*/ 102441 h 484975"/>
                    <a:gd name="connsiteX389" fmla="*/ 328718 w 1064430"/>
                    <a:gd name="connsiteY389" fmla="*/ 104691 h 484975"/>
                    <a:gd name="connsiteX390" fmla="*/ 323986 w 1064430"/>
                    <a:gd name="connsiteY390" fmla="*/ 109207 h 484975"/>
                    <a:gd name="connsiteX391" fmla="*/ 317579 w 1064430"/>
                    <a:gd name="connsiteY391" fmla="*/ 109925 h 484975"/>
                    <a:gd name="connsiteX392" fmla="*/ 320507 w 1064430"/>
                    <a:gd name="connsiteY392" fmla="*/ 113883 h 484975"/>
                    <a:gd name="connsiteX393" fmla="*/ 327705 w 1064430"/>
                    <a:gd name="connsiteY393" fmla="*/ 115128 h 484975"/>
                    <a:gd name="connsiteX394" fmla="*/ 333186 w 1064430"/>
                    <a:gd name="connsiteY394" fmla="*/ 116205 h 484975"/>
                    <a:gd name="connsiteX395" fmla="*/ 330250 w 1064430"/>
                    <a:gd name="connsiteY395" fmla="*/ 119692 h 484975"/>
                    <a:gd name="connsiteX396" fmla="*/ 335348 w 1064430"/>
                    <a:gd name="connsiteY396" fmla="*/ 121343 h 484975"/>
                    <a:gd name="connsiteX397" fmla="*/ 346168 w 1064430"/>
                    <a:gd name="connsiteY397" fmla="*/ 122070 h 484975"/>
                    <a:gd name="connsiteX398" fmla="*/ 348107 w 1064430"/>
                    <a:gd name="connsiteY398" fmla="*/ 125947 h 484975"/>
                    <a:gd name="connsiteX399" fmla="*/ 352551 w 1064430"/>
                    <a:gd name="connsiteY399" fmla="*/ 127424 h 484975"/>
                    <a:gd name="connsiteX400" fmla="*/ 359062 w 1064430"/>
                    <a:gd name="connsiteY400" fmla="*/ 127735 h 484975"/>
                    <a:gd name="connsiteX401" fmla="*/ 363403 w 1064430"/>
                    <a:gd name="connsiteY401" fmla="*/ 128756 h 484975"/>
                    <a:gd name="connsiteX402" fmla="*/ 370017 w 1064430"/>
                    <a:gd name="connsiteY402" fmla="*/ 133615 h 484975"/>
                    <a:gd name="connsiteX403" fmla="*/ 368190 w 1064430"/>
                    <a:gd name="connsiteY403" fmla="*/ 141507 h 484975"/>
                    <a:gd name="connsiteX404" fmla="*/ 369259 w 1064430"/>
                    <a:gd name="connsiteY404" fmla="*/ 148065 h 484975"/>
                    <a:gd name="connsiteX405" fmla="*/ 354442 w 1064430"/>
                    <a:gd name="connsiteY405" fmla="*/ 152869 h 484975"/>
                    <a:gd name="connsiteX406" fmla="*/ 347851 w 1064430"/>
                    <a:gd name="connsiteY406" fmla="*/ 152717 h 484975"/>
                    <a:gd name="connsiteX407" fmla="*/ 341707 w 1064430"/>
                    <a:gd name="connsiteY407" fmla="*/ 152430 h 484975"/>
                    <a:gd name="connsiteX408" fmla="*/ 336713 w 1064430"/>
                    <a:gd name="connsiteY408" fmla="*/ 148951 h 484975"/>
                    <a:gd name="connsiteX409" fmla="*/ 331830 w 1064430"/>
                    <a:gd name="connsiteY409" fmla="*/ 147547 h 484975"/>
                    <a:gd name="connsiteX410" fmla="*/ 333130 w 1064430"/>
                    <a:gd name="connsiteY410" fmla="*/ 152278 h 484975"/>
                    <a:gd name="connsiteX411" fmla="*/ 329995 w 1064430"/>
                    <a:gd name="connsiteY411" fmla="*/ 156755 h 484975"/>
                    <a:gd name="connsiteX412" fmla="*/ 322566 w 1064430"/>
                    <a:gd name="connsiteY412" fmla="*/ 158047 h 484975"/>
                    <a:gd name="connsiteX413" fmla="*/ 321002 w 1064430"/>
                    <a:gd name="connsiteY413" fmla="*/ 154289 h 484975"/>
                    <a:gd name="connsiteX414" fmla="*/ 315217 w 1064430"/>
                    <a:gd name="connsiteY414" fmla="*/ 152981 h 484975"/>
                    <a:gd name="connsiteX415" fmla="*/ 308116 w 1064430"/>
                    <a:gd name="connsiteY415" fmla="*/ 151800 h 484975"/>
                    <a:gd name="connsiteX416" fmla="*/ 303648 w 1064430"/>
                    <a:gd name="connsiteY416" fmla="*/ 151480 h 484975"/>
                    <a:gd name="connsiteX417" fmla="*/ 299714 w 1064430"/>
                    <a:gd name="connsiteY417" fmla="*/ 147786 h 484975"/>
                    <a:gd name="connsiteX418" fmla="*/ 294384 w 1064430"/>
                    <a:gd name="connsiteY418" fmla="*/ 146031 h 484975"/>
                    <a:gd name="connsiteX419" fmla="*/ 293043 w 1064430"/>
                    <a:gd name="connsiteY419" fmla="*/ 140972 h 484975"/>
                    <a:gd name="connsiteX420" fmla="*/ 289046 w 1064430"/>
                    <a:gd name="connsiteY420" fmla="*/ 138897 h 484975"/>
                    <a:gd name="connsiteX421" fmla="*/ 284601 w 1064430"/>
                    <a:gd name="connsiteY421" fmla="*/ 137461 h 484975"/>
                    <a:gd name="connsiteX422" fmla="*/ 281123 w 1064430"/>
                    <a:gd name="connsiteY422" fmla="*/ 139831 h 484975"/>
                    <a:gd name="connsiteX423" fmla="*/ 277133 w 1064430"/>
                    <a:gd name="connsiteY423" fmla="*/ 138323 h 484975"/>
                    <a:gd name="connsiteX424" fmla="*/ 272888 w 1064430"/>
                    <a:gd name="connsiteY424" fmla="*/ 138642 h 484975"/>
                    <a:gd name="connsiteX425" fmla="*/ 271723 w 1064430"/>
                    <a:gd name="connsiteY425" fmla="*/ 143773 h 484975"/>
                    <a:gd name="connsiteX426" fmla="*/ 266776 w 1064430"/>
                    <a:gd name="connsiteY426" fmla="*/ 143892 h 484975"/>
                    <a:gd name="connsiteX427" fmla="*/ 260609 w 1064430"/>
                    <a:gd name="connsiteY427" fmla="*/ 143669 h 484975"/>
                    <a:gd name="connsiteX428" fmla="*/ 257632 w 1064430"/>
                    <a:gd name="connsiteY428" fmla="*/ 140996 h 484975"/>
                    <a:gd name="connsiteX429" fmla="*/ 250435 w 1064430"/>
                    <a:gd name="connsiteY429" fmla="*/ 139823 h 484975"/>
                    <a:gd name="connsiteX430" fmla="*/ 244794 w 1064430"/>
                    <a:gd name="connsiteY430" fmla="*/ 138818 h 484975"/>
                    <a:gd name="connsiteX431" fmla="*/ 242225 w 1064430"/>
                    <a:gd name="connsiteY431" fmla="*/ 142305 h 484975"/>
                    <a:gd name="connsiteX432" fmla="*/ 237980 w 1064430"/>
                    <a:gd name="connsiteY432" fmla="*/ 139073 h 484975"/>
                    <a:gd name="connsiteX433" fmla="*/ 235778 w 1064430"/>
                    <a:gd name="connsiteY433" fmla="*/ 142943 h 484975"/>
                    <a:gd name="connsiteX434" fmla="*/ 231006 w 1064430"/>
                    <a:gd name="connsiteY434" fmla="*/ 143820 h 484975"/>
                    <a:gd name="connsiteX435" fmla="*/ 231222 w 1064430"/>
                    <a:gd name="connsiteY435" fmla="*/ 148680 h 484975"/>
                    <a:gd name="connsiteX436" fmla="*/ 229283 w 1064430"/>
                    <a:gd name="connsiteY436" fmla="*/ 152422 h 484975"/>
                    <a:gd name="connsiteX437" fmla="*/ 225381 w 1064430"/>
                    <a:gd name="connsiteY437" fmla="*/ 153954 h 484975"/>
                    <a:gd name="connsiteX438" fmla="*/ 221695 w 1064430"/>
                    <a:gd name="connsiteY438" fmla="*/ 155965 h 484975"/>
                    <a:gd name="connsiteX439" fmla="*/ 217793 w 1064430"/>
                    <a:gd name="connsiteY439" fmla="*/ 154249 h 484975"/>
                    <a:gd name="connsiteX440" fmla="*/ 213636 w 1064430"/>
                    <a:gd name="connsiteY440" fmla="*/ 152071 h 484975"/>
                    <a:gd name="connsiteX441" fmla="*/ 205705 w 1064430"/>
                    <a:gd name="connsiteY441" fmla="*/ 148361 h 484975"/>
                    <a:gd name="connsiteX442" fmla="*/ 202761 w 1064430"/>
                    <a:gd name="connsiteY442" fmla="*/ 144363 h 484975"/>
                    <a:gd name="connsiteX443" fmla="*/ 197813 w 1064430"/>
                    <a:gd name="connsiteY443" fmla="*/ 144403 h 484975"/>
                    <a:gd name="connsiteX444" fmla="*/ 192795 w 1064430"/>
                    <a:gd name="connsiteY444" fmla="*/ 141307 h 484975"/>
                    <a:gd name="connsiteX445" fmla="*/ 188733 w 1064430"/>
                    <a:gd name="connsiteY445" fmla="*/ 140908 h 484975"/>
                    <a:gd name="connsiteX446" fmla="*/ 191741 w 1064430"/>
                    <a:gd name="connsiteY446" fmla="*/ 144563 h 484975"/>
                    <a:gd name="connsiteX447" fmla="*/ 193903 w 1064430"/>
                    <a:gd name="connsiteY447" fmla="*/ 148887 h 484975"/>
                    <a:gd name="connsiteX448" fmla="*/ 196673 w 1064430"/>
                    <a:gd name="connsiteY448" fmla="*/ 154497 h 484975"/>
                    <a:gd name="connsiteX449" fmla="*/ 192994 w 1064430"/>
                    <a:gd name="connsiteY449" fmla="*/ 157002 h 484975"/>
                    <a:gd name="connsiteX450" fmla="*/ 188574 w 1064430"/>
                    <a:gd name="connsiteY450" fmla="*/ 154018 h 484975"/>
                    <a:gd name="connsiteX451" fmla="*/ 188438 w 1064430"/>
                    <a:gd name="connsiteY451" fmla="*/ 148951 h 484975"/>
                    <a:gd name="connsiteX452" fmla="*/ 184281 w 1064430"/>
                    <a:gd name="connsiteY452" fmla="*/ 145512 h 484975"/>
                    <a:gd name="connsiteX453" fmla="*/ 180235 w 1064430"/>
                    <a:gd name="connsiteY453" fmla="*/ 143318 h 484975"/>
                    <a:gd name="connsiteX454" fmla="*/ 176158 w 1064430"/>
                    <a:gd name="connsiteY454" fmla="*/ 138355 h 484975"/>
                    <a:gd name="connsiteX455" fmla="*/ 170070 w 1064430"/>
                    <a:gd name="connsiteY455" fmla="*/ 135873 h 484975"/>
                    <a:gd name="connsiteX456" fmla="*/ 164892 w 1064430"/>
                    <a:gd name="connsiteY456" fmla="*/ 135251 h 484975"/>
                    <a:gd name="connsiteX457" fmla="*/ 161070 w 1064430"/>
                    <a:gd name="connsiteY457" fmla="*/ 133001 h 484975"/>
                    <a:gd name="connsiteX458" fmla="*/ 159187 w 1064430"/>
                    <a:gd name="connsiteY458" fmla="*/ 129139 h 484975"/>
                    <a:gd name="connsiteX459" fmla="*/ 155389 w 1064430"/>
                    <a:gd name="connsiteY459" fmla="*/ 127288 h 484975"/>
                    <a:gd name="connsiteX460" fmla="*/ 151120 w 1064430"/>
                    <a:gd name="connsiteY460" fmla="*/ 125780 h 484975"/>
                    <a:gd name="connsiteX461" fmla="*/ 146851 w 1064430"/>
                    <a:gd name="connsiteY461" fmla="*/ 125142 h 484975"/>
                    <a:gd name="connsiteX462" fmla="*/ 142981 w 1064430"/>
                    <a:gd name="connsiteY462" fmla="*/ 126626 h 484975"/>
                    <a:gd name="connsiteX463" fmla="*/ 138545 w 1064430"/>
                    <a:gd name="connsiteY463" fmla="*/ 125652 h 484975"/>
                    <a:gd name="connsiteX464" fmla="*/ 132624 w 1064430"/>
                    <a:gd name="connsiteY464" fmla="*/ 127272 h 484975"/>
                    <a:gd name="connsiteX465" fmla="*/ 127111 w 1064430"/>
                    <a:gd name="connsiteY465" fmla="*/ 121814 h 484975"/>
                    <a:gd name="connsiteX466" fmla="*/ 124318 w 1064430"/>
                    <a:gd name="connsiteY466" fmla="*/ 118774 h 484975"/>
                    <a:gd name="connsiteX467" fmla="*/ 119036 w 1064430"/>
                    <a:gd name="connsiteY467" fmla="*/ 118280 h 484975"/>
                    <a:gd name="connsiteX468" fmla="*/ 115007 w 1064430"/>
                    <a:gd name="connsiteY468" fmla="*/ 120402 h 484975"/>
                    <a:gd name="connsiteX469" fmla="*/ 110794 w 1064430"/>
                    <a:gd name="connsiteY469" fmla="*/ 121351 h 484975"/>
                    <a:gd name="connsiteX470" fmla="*/ 111974 w 1064430"/>
                    <a:gd name="connsiteY470" fmla="*/ 125868 h 484975"/>
                    <a:gd name="connsiteX471" fmla="*/ 107722 w 1064430"/>
                    <a:gd name="connsiteY471" fmla="*/ 126522 h 484975"/>
                    <a:gd name="connsiteX472" fmla="*/ 102336 w 1064430"/>
                    <a:gd name="connsiteY472" fmla="*/ 126578 h 484975"/>
                    <a:gd name="connsiteX473" fmla="*/ 97979 w 1064430"/>
                    <a:gd name="connsiteY473" fmla="*/ 124751 h 484975"/>
                    <a:gd name="connsiteX474" fmla="*/ 96080 w 1064430"/>
                    <a:gd name="connsiteY474" fmla="*/ 119835 h 484975"/>
                    <a:gd name="connsiteX475" fmla="*/ 91429 w 1064430"/>
                    <a:gd name="connsiteY475" fmla="*/ 120426 h 484975"/>
                    <a:gd name="connsiteX476" fmla="*/ 86354 w 1064430"/>
                    <a:gd name="connsiteY476" fmla="*/ 119947 h 484975"/>
                    <a:gd name="connsiteX477" fmla="*/ 82197 w 1064430"/>
                    <a:gd name="connsiteY477" fmla="*/ 117003 h 484975"/>
                    <a:gd name="connsiteX478" fmla="*/ 85101 w 1064430"/>
                    <a:gd name="connsiteY478" fmla="*/ 120984 h 484975"/>
                    <a:gd name="connsiteX479" fmla="*/ 81885 w 1064430"/>
                    <a:gd name="connsiteY479" fmla="*/ 123378 h 484975"/>
                    <a:gd name="connsiteX480" fmla="*/ 79580 w 1064430"/>
                    <a:gd name="connsiteY480" fmla="*/ 126897 h 484975"/>
                    <a:gd name="connsiteX481" fmla="*/ 75422 w 1064430"/>
                    <a:gd name="connsiteY481" fmla="*/ 128094 h 484975"/>
                    <a:gd name="connsiteX482" fmla="*/ 73595 w 1064430"/>
                    <a:gd name="connsiteY482" fmla="*/ 132809 h 484975"/>
                    <a:gd name="connsiteX483" fmla="*/ 68561 w 1064430"/>
                    <a:gd name="connsiteY483" fmla="*/ 133775 h 484975"/>
                    <a:gd name="connsiteX484" fmla="*/ 63191 w 1064430"/>
                    <a:gd name="connsiteY484" fmla="*/ 138395 h 484975"/>
                    <a:gd name="connsiteX485" fmla="*/ 57613 w 1064430"/>
                    <a:gd name="connsiteY485" fmla="*/ 138299 h 484975"/>
                    <a:gd name="connsiteX486" fmla="*/ 53432 w 1064430"/>
                    <a:gd name="connsiteY486" fmla="*/ 138937 h 484975"/>
                    <a:gd name="connsiteX487" fmla="*/ 55092 w 1064430"/>
                    <a:gd name="connsiteY487" fmla="*/ 143086 h 484975"/>
                    <a:gd name="connsiteX488" fmla="*/ 52650 w 1064430"/>
                    <a:gd name="connsiteY488" fmla="*/ 147515 h 484975"/>
                    <a:gd name="connsiteX489" fmla="*/ 47448 w 1064430"/>
                    <a:gd name="connsiteY489" fmla="*/ 152047 h 484975"/>
                    <a:gd name="connsiteX490" fmla="*/ 43227 w 1064430"/>
                    <a:gd name="connsiteY490" fmla="*/ 154824 h 484975"/>
                    <a:gd name="connsiteX491" fmla="*/ 39278 w 1064430"/>
                    <a:gd name="connsiteY491" fmla="*/ 153882 h 484975"/>
                    <a:gd name="connsiteX492" fmla="*/ 44360 w 1064430"/>
                    <a:gd name="connsiteY492" fmla="*/ 165691 h 484975"/>
                    <a:gd name="connsiteX493" fmla="*/ 46714 w 1064430"/>
                    <a:gd name="connsiteY493" fmla="*/ 170814 h 484975"/>
                    <a:gd name="connsiteX494" fmla="*/ 51126 w 1064430"/>
                    <a:gd name="connsiteY494" fmla="*/ 173367 h 484975"/>
                    <a:gd name="connsiteX495" fmla="*/ 47839 w 1064430"/>
                    <a:gd name="connsiteY495" fmla="*/ 176535 h 484975"/>
                    <a:gd name="connsiteX496" fmla="*/ 40834 w 1064430"/>
                    <a:gd name="connsiteY496" fmla="*/ 179359 h 484975"/>
                    <a:gd name="connsiteX497" fmla="*/ 36932 w 1064430"/>
                    <a:gd name="connsiteY497" fmla="*/ 178130 h 484975"/>
                    <a:gd name="connsiteX498" fmla="*/ 31211 w 1064430"/>
                    <a:gd name="connsiteY498" fmla="*/ 174061 h 484975"/>
                    <a:gd name="connsiteX499" fmla="*/ 27923 w 1064430"/>
                    <a:gd name="connsiteY499" fmla="*/ 170367 h 484975"/>
                    <a:gd name="connsiteX500" fmla="*/ 23599 w 1064430"/>
                    <a:gd name="connsiteY500" fmla="*/ 166002 h 484975"/>
                    <a:gd name="connsiteX501" fmla="*/ 20120 w 1064430"/>
                    <a:gd name="connsiteY501" fmla="*/ 163928 h 484975"/>
                    <a:gd name="connsiteX502" fmla="*/ 15061 w 1064430"/>
                    <a:gd name="connsiteY502" fmla="*/ 160840 h 484975"/>
                    <a:gd name="connsiteX503" fmla="*/ 11399 w 1064430"/>
                    <a:gd name="connsiteY503" fmla="*/ 159156 h 484975"/>
                    <a:gd name="connsiteX504" fmla="*/ 9053 w 1064430"/>
                    <a:gd name="connsiteY504" fmla="*/ 163114 h 484975"/>
                    <a:gd name="connsiteX505" fmla="*/ 6508 w 1064430"/>
                    <a:gd name="connsiteY505" fmla="*/ 167798 h 484975"/>
                    <a:gd name="connsiteX506" fmla="*/ 9930 w 1064430"/>
                    <a:gd name="connsiteY506" fmla="*/ 170925 h 484975"/>
                    <a:gd name="connsiteX507" fmla="*/ 6867 w 1064430"/>
                    <a:gd name="connsiteY507" fmla="*/ 176088 h 484975"/>
                    <a:gd name="connsiteX508" fmla="*/ 124 w 1064430"/>
                    <a:gd name="connsiteY508" fmla="*/ 178418 h 484975"/>
                    <a:gd name="connsiteX509" fmla="*/ 467 w 1064430"/>
                    <a:gd name="connsiteY509" fmla="*/ 186852 h 484975"/>
                    <a:gd name="connsiteX510" fmla="*/ 1058 w 1064430"/>
                    <a:gd name="connsiteY510" fmla="*/ 192660 h 484975"/>
                    <a:gd name="connsiteX511" fmla="*/ 5079 w 1064430"/>
                    <a:gd name="connsiteY511" fmla="*/ 197456 h 484975"/>
                    <a:gd name="connsiteX512" fmla="*/ 9611 w 1064430"/>
                    <a:gd name="connsiteY512" fmla="*/ 201302 h 484975"/>
                    <a:gd name="connsiteX513" fmla="*/ 8630 w 1064430"/>
                    <a:gd name="connsiteY513" fmla="*/ 205834 h 484975"/>
                    <a:gd name="connsiteX514" fmla="*/ 4170 w 1064430"/>
                    <a:gd name="connsiteY514" fmla="*/ 208323 h 484975"/>
                    <a:gd name="connsiteX515" fmla="*/ 755 w 1064430"/>
                    <a:gd name="connsiteY515" fmla="*/ 225327 h 484975"/>
                    <a:gd name="connsiteX516" fmla="*/ 8103 w 1064430"/>
                    <a:gd name="connsiteY516" fmla="*/ 227920 h 484975"/>
                    <a:gd name="connsiteX517" fmla="*/ 18691 w 1064430"/>
                    <a:gd name="connsiteY517" fmla="*/ 230704 h 484975"/>
                    <a:gd name="connsiteX518" fmla="*/ 19170 w 1064430"/>
                    <a:gd name="connsiteY518" fmla="*/ 236122 h 484975"/>
                    <a:gd name="connsiteX519" fmla="*/ 23559 w 1064430"/>
                    <a:gd name="connsiteY519" fmla="*/ 244293 h 484975"/>
                    <a:gd name="connsiteX520" fmla="*/ 30365 w 1064430"/>
                    <a:gd name="connsiteY520" fmla="*/ 249950 h 484975"/>
                    <a:gd name="connsiteX521" fmla="*/ 29894 w 1064430"/>
                    <a:gd name="connsiteY521" fmla="*/ 244803 h 484975"/>
                    <a:gd name="connsiteX522" fmla="*/ 36828 w 1064430"/>
                    <a:gd name="connsiteY522" fmla="*/ 247437 h 484975"/>
                    <a:gd name="connsiteX523" fmla="*/ 46746 w 1064430"/>
                    <a:gd name="connsiteY523" fmla="*/ 247269 h 484975"/>
                    <a:gd name="connsiteX524" fmla="*/ 52132 w 1064430"/>
                    <a:gd name="connsiteY524" fmla="*/ 249607 h 484975"/>
                    <a:gd name="connsiteX525" fmla="*/ 60869 w 1064430"/>
                    <a:gd name="connsiteY525" fmla="*/ 258783 h 484975"/>
                    <a:gd name="connsiteX526" fmla="*/ 70364 w 1064430"/>
                    <a:gd name="connsiteY526" fmla="*/ 269140 h 484975"/>
                    <a:gd name="connsiteX527" fmla="*/ 77617 w 1064430"/>
                    <a:gd name="connsiteY527" fmla="*/ 276193 h 484975"/>
                    <a:gd name="connsiteX528" fmla="*/ 80912 w 1064430"/>
                    <a:gd name="connsiteY528" fmla="*/ 280701 h 484975"/>
                    <a:gd name="connsiteX529" fmla="*/ 72638 w 1064430"/>
                    <a:gd name="connsiteY529" fmla="*/ 281675 h 484975"/>
                    <a:gd name="connsiteX530" fmla="*/ 67691 w 1064430"/>
                    <a:gd name="connsiteY530" fmla="*/ 283071 h 484975"/>
                    <a:gd name="connsiteX531" fmla="*/ 71784 w 1064430"/>
                    <a:gd name="connsiteY531" fmla="*/ 285289 h 484975"/>
                    <a:gd name="connsiteX532" fmla="*/ 76556 w 1064430"/>
                    <a:gd name="connsiteY532" fmla="*/ 287380 h 484975"/>
                    <a:gd name="connsiteX533" fmla="*/ 81112 w 1064430"/>
                    <a:gd name="connsiteY533" fmla="*/ 290276 h 484975"/>
                    <a:gd name="connsiteX534" fmla="*/ 89298 w 1064430"/>
                    <a:gd name="connsiteY534" fmla="*/ 292965 h 484975"/>
                    <a:gd name="connsiteX535" fmla="*/ 94189 w 1064430"/>
                    <a:gd name="connsiteY535" fmla="*/ 296476 h 484975"/>
                    <a:gd name="connsiteX536" fmla="*/ 99807 w 1064430"/>
                    <a:gd name="connsiteY536" fmla="*/ 298654 h 484975"/>
                    <a:gd name="connsiteX537" fmla="*/ 96025 w 1064430"/>
                    <a:gd name="connsiteY537" fmla="*/ 294401 h 484975"/>
                    <a:gd name="connsiteX538" fmla="*/ 103022 w 1064430"/>
                    <a:gd name="connsiteY538" fmla="*/ 297473 h 484975"/>
                    <a:gd name="connsiteX539" fmla="*/ 101338 w 1064430"/>
                    <a:gd name="connsiteY539" fmla="*/ 292869 h 484975"/>
                    <a:gd name="connsiteX540" fmla="*/ 105416 w 1064430"/>
                    <a:gd name="connsiteY540" fmla="*/ 296013 h 484975"/>
                    <a:gd name="connsiteX541" fmla="*/ 105296 w 1064430"/>
                    <a:gd name="connsiteY541" fmla="*/ 290651 h 484975"/>
                    <a:gd name="connsiteX542" fmla="*/ 107977 w 1064430"/>
                    <a:gd name="connsiteY542" fmla="*/ 285656 h 484975"/>
                    <a:gd name="connsiteX543" fmla="*/ 113610 w 1064430"/>
                    <a:gd name="connsiteY543" fmla="*/ 279871 h 484975"/>
                    <a:gd name="connsiteX544" fmla="*/ 117943 w 1064430"/>
                    <a:gd name="connsiteY544" fmla="*/ 278938 h 484975"/>
                    <a:gd name="connsiteX545" fmla="*/ 122539 w 1064430"/>
                    <a:gd name="connsiteY545" fmla="*/ 278898 h 484975"/>
                    <a:gd name="connsiteX546" fmla="*/ 124174 w 1064430"/>
                    <a:gd name="connsiteY546" fmla="*/ 275100 h 484975"/>
                    <a:gd name="connsiteX547" fmla="*/ 135633 w 1064430"/>
                    <a:gd name="connsiteY547" fmla="*/ 274773 h 484975"/>
                    <a:gd name="connsiteX548" fmla="*/ 145208 w 1064430"/>
                    <a:gd name="connsiteY548" fmla="*/ 273081 h 484975"/>
                    <a:gd name="connsiteX549" fmla="*/ 148886 w 1064430"/>
                    <a:gd name="connsiteY549" fmla="*/ 276624 h 484975"/>
                    <a:gd name="connsiteX550" fmla="*/ 160423 w 1064430"/>
                    <a:gd name="connsiteY550" fmla="*/ 278675 h 484975"/>
                    <a:gd name="connsiteX551" fmla="*/ 168817 w 1064430"/>
                    <a:gd name="connsiteY551" fmla="*/ 280605 h 484975"/>
                    <a:gd name="connsiteX552" fmla="*/ 172815 w 1064430"/>
                    <a:gd name="connsiteY552" fmla="*/ 278260 h 484975"/>
                    <a:gd name="connsiteX553" fmla="*/ 173916 w 1064430"/>
                    <a:gd name="connsiteY553" fmla="*/ 273871 h 484975"/>
                    <a:gd name="connsiteX554" fmla="*/ 178041 w 1064430"/>
                    <a:gd name="connsiteY554" fmla="*/ 277007 h 484975"/>
                    <a:gd name="connsiteX555" fmla="*/ 180930 w 1064430"/>
                    <a:gd name="connsiteY555" fmla="*/ 280502 h 484975"/>
                    <a:gd name="connsiteX556" fmla="*/ 185143 w 1064430"/>
                    <a:gd name="connsiteY556" fmla="*/ 279472 h 484975"/>
                    <a:gd name="connsiteX557" fmla="*/ 189308 w 1064430"/>
                    <a:gd name="connsiteY557" fmla="*/ 283925 h 484975"/>
                    <a:gd name="connsiteX558" fmla="*/ 190201 w 1064430"/>
                    <a:gd name="connsiteY558" fmla="*/ 289223 h 484975"/>
                    <a:gd name="connsiteX559" fmla="*/ 194239 w 1064430"/>
                    <a:gd name="connsiteY559" fmla="*/ 291848 h 484975"/>
                    <a:gd name="connsiteX560" fmla="*/ 191246 w 1064430"/>
                    <a:gd name="connsiteY560" fmla="*/ 297114 h 484975"/>
                    <a:gd name="connsiteX561" fmla="*/ 189858 w 1064430"/>
                    <a:gd name="connsiteY561" fmla="*/ 302340 h 484975"/>
                    <a:gd name="connsiteX562" fmla="*/ 192882 w 1064430"/>
                    <a:gd name="connsiteY562" fmla="*/ 306825 h 484975"/>
                    <a:gd name="connsiteX563" fmla="*/ 192180 w 1064430"/>
                    <a:gd name="connsiteY563" fmla="*/ 312785 h 484975"/>
                    <a:gd name="connsiteX564" fmla="*/ 194183 w 1064430"/>
                    <a:gd name="connsiteY564" fmla="*/ 317205 h 484975"/>
                    <a:gd name="connsiteX565" fmla="*/ 190066 w 1064430"/>
                    <a:gd name="connsiteY565" fmla="*/ 315801 h 484975"/>
                    <a:gd name="connsiteX566" fmla="*/ 192300 w 1064430"/>
                    <a:gd name="connsiteY566" fmla="*/ 321171 h 484975"/>
                    <a:gd name="connsiteX567" fmla="*/ 188390 w 1064430"/>
                    <a:gd name="connsiteY567" fmla="*/ 319663 h 484975"/>
                    <a:gd name="connsiteX568" fmla="*/ 184879 w 1064430"/>
                    <a:gd name="connsiteY568" fmla="*/ 323629 h 484975"/>
                    <a:gd name="connsiteX569" fmla="*/ 165498 w 1064430"/>
                    <a:gd name="connsiteY569" fmla="*/ 324634 h 484975"/>
                    <a:gd name="connsiteX570" fmla="*/ 155971 w 1064430"/>
                    <a:gd name="connsiteY570" fmla="*/ 328799 h 484975"/>
                    <a:gd name="connsiteX571" fmla="*/ 155931 w 1064430"/>
                    <a:gd name="connsiteY571" fmla="*/ 336898 h 484975"/>
                    <a:gd name="connsiteX572" fmla="*/ 149875 w 1064430"/>
                    <a:gd name="connsiteY572" fmla="*/ 339890 h 484975"/>
                    <a:gd name="connsiteX573" fmla="*/ 153953 w 1064430"/>
                    <a:gd name="connsiteY573" fmla="*/ 344438 h 484975"/>
                    <a:gd name="connsiteX574" fmla="*/ 159873 w 1064430"/>
                    <a:gd name="connsiteY574" fmla="*/ 350382 h 484975"/>
                    <a:gd name="connsiteX575" fmla="*/ 164293 w 1064430"/>
                    <a:gd name="connsiteY575" fmla="*/ 351332 h 484975"/>
                    <a:gd name="connsiteX576" fmla="*/ 167964 w 1064430"/>
                    <a:gd name="connsiteY576" fmla="*/ 353837 h 484975"/>
                    <a:gd name="connsiteX577" fmla="*/ 162857 w 1064430"/>
                    <a:gd name="connsiteY577" fmla="*/ 352728 h 484975"/>
                    <a:gd name="connsiteX578" fmla="*/ 156298 w 1064430"/>
                    <a:gd name="connsiteY578" fmla="*/ 355265 h 484975"/>
                    <a:gd name="connsiteX579" fmla="*/ 151862 w 1064430"/>
                    <a:gd name="connsiteY579" fmla="*/ 352481 h 484975"/>
                    <a:gd name="connsiteX580" fmla="*/ 147027 w 1064430"/>
                    <a:gd name="connsiteY580" fmla="*/ 349928 h 484975"/>
                    <a:gd name="connsiteX581" fmla="*/ 133678 w 1064430"/>
                    <a:gd name="connsiteY581" fmla="*/ 349584 h 484975"/>
                    <a:gd name="connsiteX582" fmla="*/ 133574 w 1064430"/>
                    <a:gd name="connsiteY582" fmla="*/ 357053 h 484975"/>
                    <a:gd name="connsiteX583" fmla="*/ 136893 w 1064430"/>
                    <a:gd name="connsiteY583" fmla="*/ 360372 h 484975"/>
                    <a:gd name="connsiteX584" fmla="*/ 150601 w 1064430"/>
                    <a:gd name="connsiteY584" fmla="*/ 363755 h 484975"/>
                    <a:gd name="connsiteX585" fmla="*/ 153522 w 1064430"/>
                    <a:gd name="connsiteY585" fmla="*/ 369963 h 484975"/>
                    <a:gd name="connsiteX586" fmla="*/ 158429 w 1064430"/>
                    <a:gd name="connsiteY586" fmla="*/ 375054 h 484975"/>
                    <a:gd name="connsiteX587" fmla="*/ 164772 w 1064430"/>
                    <a:gd name="connsiteY587" fmla="*/ 383448 h 484975"/>
                    <a:gd name="connsiteX588" fmla="*/ 170190 w 1064430"/>
                    <a:gd name="connsiteY588" fmla="*/ 389280 h 484975"/>
                    <a:gd name="connsiteX589" fmla="*/ 171020 w 1064430"/>
                    <a:gd name="connsiteY589" fmla="*/ 393701 h 484975"/>
                    <a:gd name="connsiteX590" fmla="*/ 171442 w 1064430"/>
                    <a:gd name="connsiteY590" fmla="*/ 399254 h 484975"/>
                    <a:gd name="connsiteX591" fmla="*/ 181991 w 1064430"/>
                    <a:gd name="connsiteY591" fmla="*/ 398528 h 484975"/>
                    <a:gd name="connsiteX592" fmla="*/ 185837 w 1064430"/>
                    <a:gd name="connsiteY592" fmla="*/ 403252 h 484975"/>
                    <a:gd name="connsiteX593" fmla="*/ 191143 w 1064430"/>
                    <a:gd name="connsiteY593" fmla="*/ 409778 h 484975"/>
                    <a:gd name="connsiteX594" fmla="*/ 197183 w 1064430"/>
                    <a:gd name="connsiteY594" fmla="*/ 408207 h 484975"/>
                    <a:gd name="connsiteX595" fmla="*/ 202130 w 1064430"/>
                    <a:gd name="connsiteY595" fmla="*/ 411462 h 484975"/>
                    <a:gd name="connsiteX596" fmla="*/ 210715 w 1064430"/>
                    <a:gd name="connsiteY596" fmla="*/ 410784 h 484975"/>
                    <a:gd name="connsiteX597" fmla="*/ 214689 w 1064430"/>
                    <a:gd name="connsiteY597" fmla="*/ 413114 h 484975"/>
                    <a:gd name="connsiteX598" fmla="*/ 214825 w 1064430"/>
                    <a:gd name="connsiteY598" fmla="*/ 418252 h 484975"/>
                    <a:gd name="connsiteX599" fmla="*/ 210325 w 1064430"/>
                    <a:gd name="connsiteY599" fmla="*/ 412771 h 484975"/>
                    <a:gd name="connsiteX600" fmla="*/ 213037 w 1064430"/>
                    <a:gd name="connsiteY600" fmla="*/ 416186 h 484975"/>
                    <a:gd name="connsiteX601" fmla="*/ 214561 w 1064430"/>
                    <a:gd name="connsiteY601" fmla="*/ 423351 h 484975"/>
                    <a:gd name="connsiteX602" fmla="*/ 212479 w 1064430"/>
                    <a:gd name="connsiteY602" fmla="*/ 429830 h 484975"/>
                    <a:gd name="connsiteX603" fmla="*/ 212231 w 1064430"/>
                    <a:gd name="connsiteY603" fmla="*/ 436700 h 484975"/>
                    <a:gd name="connsiteX604" fmla="*/ 214833 w 1064430"/>
                    <a:gd name="connsiteY604" fmla="*/ 441759 h 484975"/>
                    <a:gd name="connsiteX605" fmla="*/ 220506 w 1064430"/>
                    <a:gd name="connsiteY605" fmla="*/ 439141 h 484975"/>
                    <a:gd name="connsiteX606" fmla="*/ 225246 w 1064430"/>
                    <a:gd name="connsiteY606" fmla="*/ 434362 h 484975"/>
                    <a:gd name="connsiteX607" fmla="*/ 241084 w 1064430"/>
                    <a:gd name="connsiteY607" fmla="*/ 427851 h 484975"/>
                    <a:gd name="connsiteX608" fmla="*/ 258071 w 1064430"/>
                    <a:gd name="connsiteY608" fmla="*/ 424859 h 484975"/>
                    <a:gd name="connsiteX609" fmla="*/ 276184 w 1064430"/>
                    <a:gd name="connsiteY609" fmla="*/ 435694 h 484975"/>
                    <a:gd name="connsiteX610" fmla="*/ 282144 w 1064430"/>
                    <a:gd name="connsiteY610" fmla="*/ 440554 h 484975"/>
                    <a:gd name="connsiteX611" fmla="*/ 284490 w 1064430"/>
                    <a:gd name="connsiteY611" fmla="*/ 444711 h 484975"/>
                    <a:gd name="connsiteX612" fmla="*/ 289118 w 1064430"/>
                    <a:gd name="connsiteY612" fmla="*/ 450352 h 484975"/>
                    <a:gd name="connsiteX613" fmla="*/ 292573 w 1064430"/>
                    <a:gd name="connsiteY613" fmla="*/ 453559 h 484975"/>
                    <a:gd name="connsiteX614" fmla="*/ 297663 w 1064430"/>
                    <a:gd name="connsiteY614" fmla="*/ 458602 h 484975"/>
                    <a:gd name="connsiteX615" fmla="*/ 301382 w 1064430"/>
                    <a:gd name="connsiteY615" fmla="*/ 461778 h 484975"/>
                    <a:gd name="connsiteX616" fmla="*/ 305586 w 1064430"/>
                    <a:gd name="connsiteY616" fmla="*/ 461922 h 484975"/>
                    <a:gd name="connsiteX617" fmla="*/ 310007 w 1064430"/>
                    <a:gd name="connsiteY617" fmla="*/ 461219 h 484975"/>
                    <a:gd name="connsiteX618" fmla="*/ 315871 w 1064430"/>
                    <a:gd name="connsiteY618" fmla="*/ 459951 h 484975"/>
                    <a:gd name="connsiteX619" fmla="*/ 284386 w 1064430"/>
                    <a:gd name="connsiteY619" fmla="*/ 337823 h 484975"/>
                    <a:gd name="connsiteX620" fmla="*/ 290586 w 1064430"/>
                    <a:gd name="connsiteY620" fmla="*/ 335845 h 484975"/>
                    <a:gd name="connsiteX621" fmla="*/ 302778 w 1064430"/>
                    <a:gd name="connsiteY621" fmla="*/ 332007 h 484975"/>
                    <a:gd name="connsiteX622" fmla="*/ 314674 w 1064430"/>
                    <a:gd name="connsiteY622" fmla="*/ 328360 h 484975"/>
                    <a:gd name="connsiteX623" fmla="*/ 334670 w 1064430"/>
                    <a:gd name="connsiteY623" fmla="*/ 322400 h 484975"/>
                    <a:gd name="connsiteX624" fmla="*/ 348338 w 1064430"/>
                    <a:gd name="connsiteY624" fmla="*/ 318466 h 484975"/>
                    <a:gd name="connsiteX625" fmla="*/ 361376 w 1064430"/>
                    <a:gd name="connsiteY625" fmla="*/ 325719 h 484975"/>
                    <a:gd name="connsiteX626" fmla="*/ 387212 w 1064430"/>
                    <a:gd name="connsiteY626" fmla="*/ 337823 h 484975"/>
                    <a:gd name="connsiteX627" fmla="*/ 411397 w 1064430"/>
                    <a:gd name="connsiteY627" fmla="*/ 349720 h 484975"/>
                    <a:gd name="connsiteX628" fmla="*/ 426980 w 1064430"/>
                    <a:gd name="connsiteY628" fmla="*/ 358689 h 484975"/>
                    <a:gd name="connsiteX629" fmla="*/ 430283 w 1064430"/>
                    <a:gd name="connsiteY629" fmla="*/ 363564 h 484975"/>
                    <a:gd name="connsiteX630" fmla="*/ 440185 w 1064430"/>
                    <a:gd name="connsiteY630" fmla="*/ 371048 h 484975"/>
                    <a:gd name="connsiteX631" fmla="*/ 460564 w 1064430"/>
                    <a:gd name="connsiteY631" fmla="*/ 387453 h 484975"/>
                    <a:gd name="connsiteX632" fmla="*/ 466931 w 1064430"/>
                    <a:gd name="connsiteY632" fmla="*/ 387014 h 484975"/>
                    <a:gd name="connsiteX633" fmla="*/ 495751 w 1064430"/>
                    <a:gd name="connsiteY633" fmla="*/ 382634 h 484975"/>
                    <a:gd name="connsiteX634" fmla="*/ 509938 w 1064430"/>
                    <a:gd name="connsiteY634" fmla="*/ 384317 h 484975"/>
                    <a:gd name="connsiteX635" fmla="*/ 528777 w 1064430"/>
                    <a:gd name="connsiteY635" fmla="*/ 385283 h 484975"/>
                    <a:gd name="connsiteX636" fmla="*/ 537953 w 1064430"/>
                    <a:gd name="connsiteY636" fmla="*/ 379817 h 484975"/>
                    <a:gd name="connsiteX637" fmla="*/ 547208 w 1064430"/>
                    <a:gd name="connsiteY637" fmla="*/ 387796 h 484975"/>
                    <a:gd name="connsiteX638" fmla="*/ 558459 w 1064430"/>
                    <a:gd name="connsiteY638" fmla="*/ 393772 h 484975"/>
                    <a:gd name="connsiteX639" fmla="*/ 567355 w 1064430"/>
                    <a:gd name="connsiteY639" fmla="*/ 404257 h 484975"/>
                    <a:gd name="connsiteX640" fmla="*/ 571560 w 1064430"/>
                    <a:gd name="connsiteY640" fmla="*/ 408941 h 484975"/>
                    <a:gd name="connsiteX641" fmla="*/ 577577 w 1064430"/>
                    <a:gd name="connsiteY641" fmla="*/ 406323 h 484975"/>
                    <a:gd name="connsiteX642" fmla="*/ 581359 w 1064430"/>
                    <a:gd name="connsiteY642" fmla="*/ 418643 h 484975"/>
                    <a:gd name="connsiteX643" fmla="*/ 583002 w 1064430"/>
                    <a:gd name="connsiteY643" fmla="*/ 426223 h 484975"/>
                    <a:gd name="connsiteX644" fmla="*/ 585077 w 1064430"/>
                    <a:gd name="connsiteY644" fmla="*/ 439532 h 484975"/>
                    <a:gd name="connsiteX645" fmla="*/ 600357 w 1064430"/>
                    <a:gd name="connsiteY645" fmla="*/ 441527 h 484975"/>
                    <a:gd name="connsiteX646" fmla="*/ 606445 w 1064430"/>
                    <a:gd name="connsiteY646" fmla="*/ 454565 h 484975"/>
                    <a:gd name="connsiteX647" fmla="*/ 608831 w 1064430"/>
                    <a:gd name="connsiteY647" fmla="*/ 459105 h 484975"/>
                    <a:gd name="connsiteX648" fmla="*/ 612676 w 1064430"/>
                    <a:gd name="connsiteY648" fmla="*/ 465919 h 484975"/>
                    <a:gd name="connsiteX649" fmla="*/ 630924 w 1064430"/>
                    <a:gd name="connsiteY649" fmla="*/ 466430 h 484975"/>
                    <a:gd name="connsiteX650" fmla="*/ 640555 w 1064430"/>
                    <a:gd name="connsiteY650" fmla="*/ 464603 h 484975"/>
                    <a:gd name="connsiteX651" fmla="*/ 644665 w 1064430"/>
                    <a:gd name="connsiteY651" fmla="*/ 466150 h 484975"/>
                    <a:gd name="connsiteX652" fmla="*/ 648422 w 1064430"/>
                    <a:gd name="connsiteY652" fmla="*/ 467579 h 484975"/>
                    <a:gd name="connsiteX653" fmla="*/ 652915 w 1064430"/>
                    <a:gd name="connsiteY653" fmla="*/ 469573 h 484975"/>
                    <a:gd name="connsiteX654" fmla="*/ 651231 w 1064430"/>
                    <a:gd name="connsiteY654" fmla="*/ 474281 h 484975"/>
                    <a:gd name="connsiteX655" fmla="*/ 663982 w 1064430"/>
                    <a:gd name="connsiteY655" fmla="*/ 483353 h 484975"/>
                    <a:gd name="connsiteX656" fmla="*/ 668777 w 1064430"/>
                    <a:gd name="connsiteY656" fmla="*/ 484486 h 48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</a:cxnLst>
                  <a:rect l="l" t="t" r="r" b="b"/>
                  <a:pathLst>
                    <a:path w="1064430" h="484975">
                      <a:moveTo>
                        <a:pt x="129161" y="343927"/>
                      </a:moveTo>
                      <a:lnTo>
                        <a:pt x="125451" y="341917"/>
                      </a:lnTo>
                      <a:lnTo>
                        <a:pt x="123361" y="337823"/>
                      </a:lnTo>
                      <a:lnTo>
                        <a:pt x="125371" y="342467"/>
                      </a:lnTo>
                      <a:lnTo>
                        <a:pt x="129161" y="343927"/>
                      </a:lnTo>
                      <a:close/>
                      <a:moveTo>
                        <a:pt x="130318" y="341454"/>
                      </a:moveTo>
                      <a:lnTo>
                        <a:pt x="131834" y="336371"/>
                      </a:lnTo>
                      <a:lnTo>
                        <a:pt x="130318" y="341454"/>
                      </a:lnTo>
                      <a:close/>
                      <a:moveTo>
                        <a:pt x="670317" y="484973"/>
                      </a:moveTo>
                      <a:lnTo>
                        <a:pt x="670716" y="480808"/>
                      </a:lnTo>
                      <a:lnTo>
                        <a:pt x="667301" y="477098"/>
                      </a:lnTo>
                      <a:lnTo>
                        <a:pt x="666623" y="473164"/>
                      </a:lnTo>
                      <a:lnTo>
                        <a:pt x="664062" y="469972"/>
                      </a:lnTo>
                      <a:lnTo>
                        <a:pt x="668067" y="470818"/>
                      </a:lnTo>
                      <a:lnTo>
                        <a:pt x="670692" y="466813"/>
                      </a:lnTo>
                      <a:lnTo>
                        <a:pt x="674849" y="463541"/>
                      </a:lnTo>
                      <a:lnTo>
                        <a:pt x="674889" y="459017"/>
                      </a:lnTo>
                      <a:lnTo>
                        <a:pt x="677881" y="455562"/>
                      </a:lnTo>
                      <a:lnTo>
                        <a:pt x="682286" y="455060"/>
                      </a:lnTo>
                      <a:lnTo>
                        <a:pt x="685334" y="452450"/>
                      </a:lnTo>
                      <a:lnTo>
                        <a:pt x="687320" y="448621"/>
                      </a:lnTo>
                      <a:lnTo>
                        <a:pt x="691254" y="447511"/>
                      </a:lnTo>
                      <a:lnTo>
                        <a:pt x="695906" y="446283"/>
                      </a:lnTo>
                      <a:lnTo>
                        <a:pt x="698819" y="442820"/>
                      </a:lnTo>
                      <a:lnTo>
                        <a:pt x="701891" y="438958"/>
                      </a:lnTo>
                      <a:lnTo>
                        <a:pt x="703709" y="435168"/>
                      </a:lnTo>
                      <a:lnTo>
                        <a:pt x="708577" y="435192"/>
                      </a:lnTo>
                      <a:lnTo>
                        <a:pt x="712439" y="432224"/>
                      </a:lnTo>
                      <a:lnTo>
                        <a:pt x="716181" y="430444"/>
                      </a:lnTo>
                      <a:lnTo>
                        <a:pt x="714505" y="426814"/>
                      </a:lnTo>
                      <a:lnTo>
                        <a:pt x="715758" y="420917"/>
                      </a:lnTo>
                      <a:lnTo>
                        <a:pt x="719947" y="417175"/>
                      </a:lnTo>
                      <a:lnTo>
                        <a:pt x="721080" y="412763"/>
                      </a:lnTo>
                      <a:lnTo>
                        <a:pt x="725987" y="411382"/>
                      </a:lnTo>
                      <a:lnTo>
                        <a:pt x="730743" y="411973"/>
                      </a:lnTo>
                      <a:lnTo>
                        <a:pt x="734397" y="410305"/>
                      </a:lnTo>
                      <a:lnTo>
                        <a:pt x="738466" y="410409"/>
                      </a:lnTo>
                      <a:lnTo>
                        <a:pt x="742185" y="411909"/>
                      </a:lnTo>
                      <a:lnTo>
                        <a:pt x="748440" y="412228"/>
                      </a:lnTo>
                      <a:lnTo>
                        <a:pt x="752637" y="413864"/>
                      </a:lnTo>
                      <a:lnTo>
                        <a:pt x="756938" y="414965"/>
                      </a:lnTo>
                      <a:lnTo>
                        <a:pt x="762411" y="416225"/>
                      </a:lnTo>
                      <a:lnTo>
                        <a:pt x="765914" y="418938"/>
                      </a:lnTo>
                      <a:lnTo>
                        <a:pt x="770055" y="419832"/>
                      </a:lnTo>
                      <a:lnTo>
                        <a:pt x="774723" y="419720"/>
                      </a:lnTo>
                      <a:lnTo>
                        <a:pt x="779248" y="420454"/>
                      </a:lnTo>
                      <a:lnTo>
                        <a:pt x="782255" y="423439"/>
                      </a:lnTo>
                      <a:lnTo>
                        <a:pt x="781593" y="418539"/>
                      </a:lnTo>
                      <a:lnTo>
                        <a:pt x="781114" y="413178"/>
                      </a:lnTo>
                      <a:lnTo>
                        <a:pt x="780795" y="408661"/>
                      </a:lnTo>
                      <a:lnTo>
                        <a:pt x="779886" y="403994"/>
                      </a:lnTo>
                      <a:lnTo>
                        <a:pt x="783436" y="401783"/>
                      </a:lnTo>
                      <a:lnTo>
                        <a:pt x="788838" y="400587"/>
                      </a:lnTo>
                      <a:lnTo>
                        <a:pt x="792628" y="398033"/>
                      </a:lnTo>
                      <a:lnTo>
                        <a:pt x="797081" y="396150"/>
                      </a:lnTo>
                      <a:lnTo>
                        <a:pt x="800903" y="397682"/>
                      </a:lnTo>
                      <a:lnTo>
                        <a:pt x="805044" y="399462"/>
                      </a:lnTo>
                      <a:lnTo>
                        <a:pt x="809536" y="402254"/>
                      </a:lnTo>
                      <a:lnTo>
                        <a:pt x="813278" y="404576"/>
                      </a:lnTo>
                      <a:lnTo>
                        <a:pt x="821855" y="406874"/>
                      </a:lnTo>
                      <a:lnTo>
                        <a:pt x="826587" y="408382"/>
                      </a:lnTo>
                      <a:lnTo>
                        <a:pt x="830784" y="409036"/>
                      </a:lnTo>
                      <a:lnTo>
                        <a:pt x="834909" y="409435"/>
                      </a:lnTo>
                      <a:lnTo>
                        <a:pt x="841843" y="410967"/>
                      </a:lnTo>
                      <a:lnTo>
                        <a:pt x="843096" y="406220"/>
                      </a:lnTo>
                      <a:lnTo>
                        <a:pt x="848314" y="406722"/>
                      </a:lnTo>
                      <a:lnTo>
                        <a:pt x="853357" y="406539"/>
                      </a:lnTo>
                      <a:lnTo>
                        <a:pt x="856979" y="408406"/>
                      </a:lnTo>
                      <a:lnTo>
                        <a:pt x="861783" y="407943"/>
                      </a:lnTo>
                      <a:lnTo>
                        <a:pt x="867687" y="407417"/>
                      </a:lnTo>
                      <a:lnTo>
                        <a:pt x="872139" y="405350"/>
                      </a:lnTo>
                      <a:lnTo>
                        <a:pt x="876193" y="405980"/>
                      </a:lnTo>
                      <a:lnTo>
                        <a:pt x="881914" y="407153"/>
                      </a:lnTo>
                      <a:lnTo>
                        <a:pt x="886877" y="406611"/>
                      </a:lnTo>
                      <a:lnTo>
                        <a:pt x="891361" y="407042"/>
                      </a:lnTo>
                      <a:lnTo>
                        <a:pt x="896428" y="407369"/>
                      </a:lnTo>
                      <a:lnTo>
                        <a:pt x="900904" y="408526"/>
                      </a:lnTo>
                      <a:lnTo>
                        <a:pt x="905125" y="409276"/>
                      </a:lnTo>
                      <a:lnTo>
                        <a:pt x="911875" y="408981"/>
                      </a:lnTo>
                      <a:lnTo>
                        <a:pt x="916399" y="407536"/>
                      </a:lnTo>
                      <a:lnTo>
                        <a:pt x="921195" y="409475"/>
                      </a:lnTo>
                      <a:lnTo>
                        <a:pt x="927506" y="411047"/>
                      </a:lnTo>
                      <a:lnTo>
                        <a:pt x="932390" y="411638"/>
                      </a:lnTo>
                      <a:lnTo>
                        <a:pt x="936962" y="410752"/>
                      </a:lnTo>
                      <a:lnTo>
                        <a:pt x="939148" y="415659"/>
                      </a:lnTo>
                      <a:lnTo>
                        <a:pt x="943209" y="417382"/>
                      </a:lnTo>
                      <a:lnTo>
                        <a:pt x="947462" y="420821"/>
                      </a:lnTo>
                      <a:lnTo>
                        <a:pt x="953199" y="422346"/>
                      </a:lnTo>
                      <a:lnTo>
                        <a:pt x="957316" y="422617"/>
                      </a:lnTo>
                      <a:lnTo>
                        <a:pt x="962423" y="423087"/>
                      </a:lnTo>
                      <a:lnTo>
                        <a:pt x="965223" y="426056"/>
                      </a:lnTo>
                      <a:lnTo>
                        <a:pt x="968997" y="427955"/>
                      </a:lnTo>
                      <a:lnTo>
                        <a:pt x="972588" y="430197"/>
                      </a:lnTo>
                      <a:lnTo>
                        <a:pt x="971208" y="426128"/>
                      </a:lnTo>
                      <a:lnTo>
                        <a:pt x="968518" y="421907"/>
                      </a:lnTo>
                      <a:lnTo>
                        <a:pt x="966284" y="417901"/>
                      </a:lnTo>
                      <a:lnTo>
                        <a:pt x="965957" y="413768"/>
                      </a:lnTo>
                      <a:lnTo>
                        <a:pt x="965909" y="409619"/>
                      </a:lnTo>
                      <a:lnTo>
                        <a:pt x="969891" y="409060"/>
                      </a:lnTo>
                      <a:lnTo>
                        <a:pt x="974056" y="407824"/>
                      </a:lnTo>
                      <a:lnTo>
                        <a:pt x="970274" y="406068"/>
                      </a:lnTo>
                      <a:lnTo>
                        <a:pt x="966237" y="403196"/>
                      </a:lnTo>
                      <a:lnTo>
                        <a:pt x="970266" y="400850"/>
                      </a:lnTo>
                      <a:lnTo>
                        <a:pt x="974447" y="399781"/>
                      </a:lnTo>
                      <a:lnTo>
                        <a:pt x="973936" y="395376"/>
                      </a:lnTo>
                      <a:lnTo>
                        <a:pt x="971088" y="392137"/>
                      </a:lnTo>
                      <a:lnTo>
                        <a:pt x="967912" y="384988"/>
                      </a:lnTo>
                      <a:lnTo>
                        <a:pt x="960428" y="376865"/>
                      </a:lnTo>
                      <a:lnTo>
                        <a:pt x="958154" y="373394"/>
                      </a:lnTo>
                      <a:lnTo>
                        <a:pt x="955337" y="368678"/>
                      </a:lnTo>
                      <a:lnTo>
                        <a:pt x="952465" y="364577"/>
                      </a:lnTo>
                      <a:lnTo>
                        <a:pt x="950885" y="360612"/>
                      </a:lnTo>
                      <a:lnTo>
                        <a:pt x="948651" y="356383"/>
                      </a:lnTo>
                      <a:lnTo>
                        <a:pt x="947669" y="352377"/>
                      </a:lnTo>
                      <a:lnTo>
                        <a:pt x="943991" y="347677"/>
                      </a:lnTo>
                      <a:lnTo>
                        <a:pt x="940081" y="346058"/>
                      </a:lnTo>
                      <a:lnTo>
                        <a:pt x="936291" y="344039"/>
                      </a:lnTo>
                      <a:lnTo>
                        <a:pt x="932230" y="342802"/>
                      </a:lnTo>
                      <a:lnTo>
                        <a:pt x="931871" y="338765"/>
                      </a:lnTo>
                      <a:lnTo>
                        <a:pt x="934871" y="335940"/>
                      </a:lnTo>
                      <a:lnTo>
                        <a:pt x="938892" y="335645"/>
                      </a:lnTo>
                      <a:lnTo>
                        <a:pt x="943345" y="333674"/>
                      </a:lnTo>
                      <a:lnTo>
                        <a:pt x="948395" y="333586"/>
                      </a:lnTo>
                      <a:lnTo>
                        <a:pt x="952496" y="333251"/>
                      </a:lnTo>
                      <a:lnTo>
                        <a:pt x="956590" y="332637"/>
                      </a:lnTo>
                      <a:lnTo>
                        <a:pt x="960260" y="330475"/>
                      </a:lnTo>
                      <a:lnTo>
                        <a:pt x="964736" y="329270"/>
                      </a:lnTo>
                      <a:lnTo>
                        <a:pt x="968846" y="328639"/>
                      </a:lnTo>
                      <a:lnTo>
                        <a:pt x="972484" y="325727"/>
                      </a:lnTo>
                      <a:lnTo>
                        <a:pt x="976729" y="327107"/>
                      </a:lnTo>
                      <a:lnTo>
                        <a:pt x="980543" y="330323"/>
                      </a:lnTo>
                      <a:lnTo>
                        <a:pt x="984851" y="329780"/>
                      </a:lnTo>
                      <a:lnTo>
                        <a:pt x="989687" y="329916"/>
                      </a:lnTo>
                      <a:lnTo>
                        <a:pt x="994259" y="331528"/>
                      </a:lnTo>
                      <a:lnTo>
                        <a:pt x="998440" y="330602"/>
                      </a:lnTo>
                      <a:lnTo>
                        <a:pt x="996852" y="326525"/>
                      </a:lnTo>
                      <a:lnTo>
                        <a:pt x="991195" y="322759"/>
                      </a:lnTo>
                      <a:lnTo>
                        <a:pt x="985897" y="320285"/>
                      </a:lnTo>
                      <a:lnTo>
                        <a:pt x="983679" y="314596"/>
                      </a:lnTo>
                      <a:lnTo>
                        <a:pt x="983391" y="310328"/>
                      </a:lnTo>
                      <a:lnTo>
                        <a:pt x="982450" y="306226"/>
                      </a:lnTo>
                      <a:lnTo>
                        <a:pt x="983424" y="299979"/>
                      </a:lnTo>
                      <a:lnTo>
                        <a:pt x="983974" y="295271"/>
                      </a:lnTo>
                      <a:lnTo>
                        <a:pt x="984373" y="288936"/>
                      </a:lnTo>
                      <a:lnTo>
                        <a:pt x="983375" y="282967"/>
                      </a:lnTo>
                      <a:lnTo>
                        <a:pt x="983870" y="278858"/>
                      </a:lnTo>
                      <a:lnTo>
                        <a:pt x="983192" y="274079"/>
                      </a:lnTo>
                      <a:lnTo>
                        <a:pt x="982785" y="267456"/>
                      </a:lnTo>
                      <a:lnTo>
                        <a:pt x="986360" y="265078"/>
                      </a:lnTo>
                      <a:lnTo>
                        <a:pt x="991091" y="266698"/>
                      </a:lnTo>
                      <a:lnTo>
                        <a:pt x="995017" y="268078"/>
                      </a:lnTo>
                      <a:lnTo>
                        <a:pt x="998607" y="270313"/>
                      </a:lnTo>
                      <a:lnTo>
                        <a:pt x="1002637" y="271214"/>
                      </a:lnTo>
                      <a:lnTo>
                        <a:pt x="1007807" y="272443"/>
                      </a:lnTo>
                      <a:lnTo>
                        <a:pt x="1013129" y="273305"/>
                      </a:lnTo>
                      <a:lnTo>
                        <a:pt x="1018076" y="272180"/>
                      </a:lnTo>
                      <a:lnTo>
                        <a:pt x="1022648" y="272012"/>
                      </a:lnTo>
                      <a:lnTo>
                        <a:pt x="1028050" y="272451"/>
                      </a:lnTo>
                      <a:lnTo>
                        <a:pt x="1032391" y="273137"/>
                      </a:lnTo>
                      <a:lnTo>
                        <a:pt x="1035997" y="275236"/>
                      </a:lnTo>
                      <a:lnTo>
                        <a:pt x="1040051" y="274725"/>
                      </a:lnTo>
                      <a:lnTo>
                        <a:pt x="1042740" y="271749"/>
                      </a:lnTo>
                      <a:lnTo>
                        <a:pt x="1047328" y="270767"/>
                      </a:lnTo>
                      <a:lnTo>
                        <a:pt x="1051341" y="270672"/>
                      </a:lnTo>
                      <a:lnTo>
                        <a:pt x="1052171" y="266243"/>
                      </a:lnTo>
                      <a:lnTo>
                        <a:pt x="1051501" y="262150"/>
                      </a:lnTo>
                      <a:lnTo>
                        <a:pt x="1049259" y="257738"/>
                      </a:lnTo>
                      <a:lnTo>
                        <a:pt x="1046266" y="254817"/>
                      </a:lnTo>
                      <a:lnTo>
                        <a:pt x="1038064" y="240080"/>
                      </a:lnTo>
                      <a:lnTo>
                        <a:pt x="1036205" y="235739"/>
                      </a:lnTo>
                      <a:lnTo>
                        <a:pt x="1036867" y="231790"/>
                      </a:lnTo>
                      <a:lnTo>
                        <a:pt x="1036979" y="227545"/>
                      </a:lnTo>
                      <a:lnTo>
                        <a:pt x="1041072" y="225207"/>
                      </a:lnTo>
                      <a:lnTo>
                        <a:pt x="1049594" y="225335"/>
                      </a:lnTo>
                      <a:lnTo>
                        <a:pt x="1053519" y="223819"/>
                      </a:lnTo>
                      <a:lnTo>
                        <a:pt x="1057222" y="221832"/>
                      </a:lnTo>
                      <a:lnTo>
                        <a:pt x="1058459" y="217579"/>
                      </a:lnTo>
                      <a:lnTo>
                        <a:pt x="1058051" y="213151"/>
                      </a:lnTo>
                      <a:lnTo>
                        <a:pt x="1054916" y="208203"/>
                      </a:lnTo>
                      <a:lnTo>
                        <a:pt x="1055945" y="203727"/>
                      </a:lnTo>
                      <a:lnTo>
                        <a:pt x="1059680" y="202131"/>
                      </a:lnTo>
                      <a:lnTo>
                        <a:pt x="1064554" y="202036"/>
                      </a:lnTo>
                      <a:lnTo>
                        <a:pt x="1061531" y="198669"/>
                      </a:lnTo>
                      <a:lnTo>
                        <a:pt x="1057174" y="196937"/>
                      </a:lnTo>
                      <a:lnTo>
                        <a:pt x="1053384" y="192964"/>
                      </a:lnTo>
                      <a:lnTo>
                        <a:pt x="1049841" y="190945"/>
                      </a:lnTo>
                      <a:lnTo>
                        <a:pt x="1046689" y="188088"/>
                      </a:lnTo>
                      <a:lnTo>
                        <a:pt x="1041862" y="186756"/>
                      </a:lnTo>
                      <a:lnTo>
                        <a:pt x="1045341" y="183923"/>
                      </a:lnTo>
                      <a:lnTo>
                        <a:pt x="1041431" y="180189"/>
                      </a:lnTo>
                      <a:lnTo>
                        <a:pt x="1038639" y="183724"/>
                      </a:lnTo>
                      <a:lnTo>
                        <a:pt x="1036173" y="187274"/>
                      </a:lnTo>
                      <a:lnTo>
                        <a:pt x="1033612" y="191455"/>
                      </a:lnTo>
                      <a:lnTo>
                        <a:pt x="1028473" y="189628"/>
                      </a:lnTo>
                      <a:lnTo>
                        <a:pt x="1023789" y="188152"/>
                      </a:lnTo>
                      <a:lnTo>
                        <a:pt x="1018858" y="188240"/>
                      </a:lnTo>
                      <a:lnTo>
                        <a:pt x="1014733" y="187251"/>
                      </a:lnTo>
                      <a:lnTo>
                        <a:pt x="1009826" y="185926"/>
                      </a:lnTo>
                      <a:lnTo>
                        <a:pt x="1005278" y="186173"/>
                      </a:lnTo>
                      <a:lnTo>
                        <a:pt x="1003379" y="182304"/>
                      </a:lnTo>
                      <a:lnTo>
                        <a:pt x="999477" y="179599"/>
                      </a:lnTo>
                      <a:lnTo>
                        <a:pt x="995336" y="177013"/>
                      </a:lnTo>
                      <a:lnTo>
                        <a:pt x="994586" y="172401"/>
                      </a:lnTo>
                      <a:lnTo>
                        <a:pt x="989647" y="170606"/>
                      </a:lnTo>
                      <a:lnTo>
                        <a:pt x="985737" y="169561"/>
                      </a:lnTo>
                      <a:lnTo>
                        <a:pt x="981118" y="167191"/>
                      </a:lnTo>
                      <a:lnTo>
                        <a:pt x="975796" y="166042"/>
                      </a:lnTo>
                      <a:lnTo>
                        <a:pt x="969971" y="164638"/>
                      </a:lnTo>
                      <a:lnTo>
                        <a:pt x="967745" y="160832"/>
                      </a:lnTo>
                      <a:lnTo>
                        <a:pt x="965255" y="156603"/>
                      </a:lnTo>
                      <a:lnTo>
                        <a:pt x="961202" y="154425"/>
                      </a:lnTo>
                      <a:lnTo>
                        <a:pt x="957236" y="151536"/>
                      </a:lnTo>
                      <a:lnTo>
                        <a:pt x="953909" y="148177"/>
                      </a:lnTo>
                      <a:lnTo>
                        <a:pt x="949991" y="146390"/>
                      </a:lnTo>
                      <a:lnTo>
                        <a:pt x="945890" y="145257"/>
                      </a:lnTo>
                      <a:lnTo>
                        <a:pt x="941821" y="143094"/>
                      </a:lnTo>
                      <a:lnTo>
                        <a:pt x="937656" y="142568"/>
                      </a:lnTo>
                      <a:lnTo>
                        <a:pt x="933084" y="141547"/>
                      </a:lnTo>
                      <a:lnTo>
                        <a:pt x="928631" y="141483"/>
                      </a:lnTo>
                      <a:lnTo>
                        <a:pt x="927059" y="145568"/>
                      </a:lnTo>
                      <a:lnTo>
                        <a:pt x="922815" y="144467"/>
                      </a:lnTo>
                      <a:lnTo>
                        <a:pt x="919112" y="149031"/>
                      </a:lnTo>
                      <a:lnTo>
                        <a:pt x="914237" y="149390"/>
                      </a:lnTo>
                      <a:lnTo>
                        <a:pt x="909801" y="150284"/>
                      </a:lnTo>
                      <a:lnTo>
                        <a:pt x="905827" y="149837"/>
                      </a:lnTo>
                      <a:lnTo>
                        <a:pt x="900633" y="148409"/>
                      </a:lnTo>
                      <a:lnTo>
                        <a:pt x="896571" y="149542"/>
                      </a:lnTo>
                      <a:lnTo>
                        <a:pt x="891537" y="149813"/>
                      </a:lnTo>
                      <a:lnTo>
                        <a:pt x="888265" y="146254"/>
                      </a:lnTo>
                      <a:lnTo>
                        <a:pt x="884906" y="142616"/>
                      </a:lnTo>
                      <a:lnTo>
                        <a:pt x="880430" y="143015"/>
                      </a:lnTo>
                      <a:lnTo>
                        <a:pt x="876201" y="143509"/>
                      </a:lnTo>
                      <a:lnTo>
                        <a:pt x="876161" y="139272"/>
                      </a:lnTo>
                      <a:lnTo>
                        <a:pt x="874214" y="135051"/>
                      </a:lnTo>
                      <a:lnTo>
                        <a:pt x="868214" y="134796"/>
                      </a:lnTo>
                      <a:lnTo>
                        <a:pt x="860402" y="131684"/>
                      </a:lnTo>
                      <a:lnTo>
                        <a:pt x="857386" y="135275"/>
                      </a:lnTo>
                      <a:lnTo>
                        <a:pt x="860889" y="142807"/>
                      </a:lnTo>
                      <a:lnTo>
                        <a:pt x="854498" y="145041"/>
                      </a:lnTo>
                      <a:lnTo>
                        <a:pt x="854003" y="150236"/>
                      </a:lnTo>
                      <a:lnTo>
                        <a:pt x="827736" y="126211"/>
                      </a:lnTo>
                      <a:lnTo>
                        <a:pt x="819821" y="119061"/>
                      </a:lnTo>
                      <a:lnTo>
                        <a:pt x="812336" y="112176"/>
                      </a:lnTo>
                      <a:lnTo>
                        <a:pt x="793745" y="97079"/>
                      </a:lnTo>
                      <a:lnTo>
                        <a:pt x="778817" y="84616"/>
                      </a:lnTo>
                      <a:lnTo>
                        <a:pt x="773135" y="80036"/>
                      </a:lnTo>
                      <a:lnTo>
                        <a:pt x="763297" y="72416"/>
                      </a:lnTo>
                      <a:lnTo>
                        <a:pt x="758254" y="68227"/>
                      </a:lnTo>
                      <a:lnTo>
                        <a:pt x="744411" y="61150"/>
                      </a:lnTo>
                      <a:lnTo>
                        <a:pt x="735841" y="56841"/>
                      </a:lnTo>
                      <a:lnTo>
                        <a:pt x="722309" y="50298"/>
                      </a:lnTo>
                      <a:lnTo>
                        <a:pt x="712646" y="45471"/>
                      </a:lnTo>
                      <a:lnTo>
                        <a:pt x="708178" y="41529"/>
                      </a:lnTo>
                      <a:lnTo>
                        <a:pt x="712176" y="40260"/>
                      </a:lnTo>
                      <a:lnTo>
                        <a:pt x="716564" y="38242"/>
                      </a:lnTo>
                      <a:lnTo>
                        <a:pt x="715311" y="33861"/>
                      </a:lnTo>
                      <a:lnTo>
                        <a:pt x="711401" y="32529"/>
                      </a:lnTo>
                      <a:lnTo>
                        <a:pt x="707850" y="34938"/>
                      </a:lnTo>
                      <a:lnTo>
                        <a:pt x="700111" y="33925"/>
                      </a:lnTo>
                      <a:lnTo>
                        <a:pt x="687353" y="42295"/>
                      </a:lnTo>
                      <a:lnTo>
                        <a:pt x="682142" y="43220"/>
                      </a:lnTo>
                      <a:lnTo>
                        <a:pt x="685270" y="46356"/>
                      </a:lnTo>
                      <a:lnTo>
                        <a:pt x="681767" y="48367"/>
                      </a:lnTo>
                      <a:lnTo>
                        <a:pt x="677937" y="52125"/>
                      </a:lnTo>
                      <a:lnTo>
                        <a:pt x="670868" y="50984"/>
                      </a:lnTo>
                      <a:lnTo>
                        <a:pt x="669344" y="56131"/>
                      </a:lnTo>
                      <a:lnTo>
                        <a:pt x="664484" y="55389"/>
                      </a:lnTo>
                      <a:lnTo>
                        <a:pt x="666942" y="59083"/>
                      </a:lnTo>
                      <a:lnTo>
                        <a:pt x="663224" y="61788"/>
                      </a:lnTo>
                      <a:lnTo>
                        <a:pt x="660567" y="58700"/>
                      </a:lnTo>
                      <a:lnTo>
                        <a:pt x="656011" y="59402"/>
                      </a:lnTo>
                      <a:lnTo>
                        <a:pt x="650944" y="56665"/>
                      </a:lnTo>
                      <a:lnTo>
                        <a:pt x="645542" y="57894"/>
                      </a:lnTo>
                      <a:lnTo>
                        <a:pt x="642334" y="63599"/>
                      </a:lnTo>
                      <a:lnTo>
                        <a:pt x="635337" y="59362"/>
                      </a:lnTo>
                      <a:lnTo>
                        <a:pt x="635425" y="52979"/>
                      </a:lnTo>
                      <a:lnTo>
                        <a:pt x="639510" y="49684"/>
                      </a:lnTo>
                      <a:lnTo>
                        <a:pt x="641673" y="43731"/>
                      </a:lnTo>
                      <a:lnTo>
                        <a:pt x="637579" y="44968"/>
                      </a:lnTo>
                      <a:lnTo>
                        <a:pt x="633526" y="46141"/>
                      </a:lnTo>
                      <a:lnTo>
                        <a:pt x="628339" y="46412"/>
                      </a:lnTo>
                      <a:lnTo>
                        <a:pt x="624414" y="44497"/>
                      </a:lnTo>
                      <a:lnTo>
                        <a:pt x="617336" y="42319"/>
                      </a:lnTo>
                      <a:lnTo>
                        <a:pt x="610203" y="41721"/>
                      </a:lnTo>
                      <a:lnTo>
                        <a:pt x="614265" y="44026"/>
                      </a:lnTo>
                      <a:lnTo>
                        <a:pt x="611440" y="48654"/>
                      </a:lnTo>
                      <a:lnTo>
                        <a:pt x="608288" y="45519"/>
                      </a:lnTo>
                      <a:lnTo>
                        <a:pt x="607107" y="41609"/>
                      </a:lnTo>
                      <a:lnTo>
                        <a:pt x="602591" y="39462"/>
                      </a:lnTo>
                      <a:lnTo>
                        <a:pt x="600205" y="35273"/>
                      </a:lnTo>
                      <a:lnTo>
                        <a:pt x="593280" y="33694"/>
                      </a:lnTo>
                      <a:lnTo>
                        <a:pt x="596774" y="35664"/>
                      </a:lnTo>
                      <a:lnTo>
                        <a:pt x="600620" y="39622"/>
                      </a:lnTo>
                      <a:lnTo>
                        <a:pt x="592920" y="37635"/>
                      </a:lnTo>
                      <a:lnTo>
                        <a:pt x="587790" y="37316"/>
                      </a:lnTo>
                      <a:lnTo>
                        <a:pt x="589090" y="42048"/>
                      </a:lnTo>
                      <a:lnTo>
                        <a:pt x="583274" y="42215"/>
                      </a:lnTo>
                      <a:lnTo>
                        <a:pt x="577242" y="39526"/>
                      </a:lnTo>
                      <a:lnTo>
                        <a:pt x="573627" y="41314"/>
                      </a:lnTo>
                      <a:lnTo>
                        <a:pt x="570340" y="36638"/>
                      </a:lnTo>
                      <a:lnTo>
                        <a:pt x="572454" y="32393"/>
                      </a:lnTo>
                      <a:lnTo>
                        <a:pt x="568696" y="27454"/>
                      </a:lnTo>
                      <a:lnTo>
                        <a:pt x="568736" y="23417"/>
                      </a:lnTo>
                      <a:lnTo>
                        <a:pt x="564754" y="22571"/>
                      </a:lnTo>
                      <a:lnTo>
                        <a:pt x="561188" y="19331"/>
                      </a:lnTo>
                      <a:lnTo>
                        <a:pt x="558914" y="14296"/>
                      </a:lnTo>
                      <a:lnTo>
                        <a:pt x="554294" y="9270"/>
                      </a:lnTo>
                      <a:lnTo>
                        <a:pt x="549020" y="4857"/>
                      </a:lnTo>
                      <a:lnTo>
                        <a:pt x="544823" y="5424"/>
                      </a:lnTo>
                      <a:lnTo>
                        <a:pt x="540306" y="4410"/>
                      </a:lnTo>
                      <a:lnTo>
                        <a:pt x="537522" y="7331"/>
                      </a:lnTo>
                      <a:lnTo>
                        <a:pt x="533349" y="7961"/>
                      </a:lnTo>
                      <a:lnTo>
                        <a:pt x="528689" y="6772"/>
                      </a:lnTo>
                      <a:lnTo>
                        <a:pt x="522362" y="2807"/>
                      </a:lnTo>
                      <a:lnTo>
                        <a:pt x="516497" y="2384"/>
                      </a:lnTo>
                      <a:lnTo>
                        <a:pt x="512172" y="1291"/>
                      </a:lnTo>
                      <a:lnTo>
                        <a:pt x="508023" y="3022"/>
                      </a:lnTo>
                      <a:lnTo>
                        <a:pt x="502757" y="-2"/>
                      </a:lnTo>
                      <a:lnTo>
                        <a:pt x="503683" y="4323"/>
                      </a:lnTo>
                      <a:lnTo>
                        <a:pt x="499111" y="2631"/>
                      </a:lnTo>
                      <a:lnTo>
                        <a:pt x="494850" y="5049"/>
                      </a:lnTo>
                      <a:lnTo>
                        <a:pt x="491108" y="7195"/>
                      </a:lnTo>
                      <a:lnTo>
                        <a:pt x="486895" y="6932"/>
                      </a:lnTo>
                      <a:lnTo>
                        <a:pt x="488426" y="10690"/>
                      </a:lnTo>
                      <a:lnTo>
                        <a:pt x="478724" y="14257"/>
                      </a:lnTo>
                      <a:lnTo>
                        <a:pt x="475708" y="17672"/>
                      </a:lnTo>
                      <a:lnTo>
                        <a:pt x="471152" y="17703"/>
                      </a:lnTo>
                      <a:lnTo>
                        <a:pt x="467155" y="18940"/>
                      </a:lnTo>
                      <a:lnTo>
                        <a:pt x="462758" y="19347"/>
                      </a:lnTo>
                      <a:lnTo>
                        <a:pt x="455330" y="20775"/>
                      </a:lnTo>
                      <a:lnTo>
                        <a:pt x="436443" y="24972"/>
                      </a:lnTo>
                      <a:lnTo>
                        <a:pt x="432669" y="23066"/>
                      </a:lnTo>
                      <a:lnTo>
                        <a:pt x="428057" y="24877"/>
                      </a:lnTo>
                      <a:lnTo>
                        <a:pt x="423812" y="25403"/>
                      </a:lnTo>
                      <a:lnTo>
                        <a:pt x="419958" y="27909"/>
                      </a:lnTo>
                      <a:lnTo>
                        <a:pt x="421554" y="33390"/>
                      </a:lnTo>
                      <a:lnTo>
                        <a:pt x="414253" y="31834"/>
                      </a:lnTo>
                      <a:lnTo>
                        <a:pt x="410607" y="33630"/>
                      </a:lnTo>
                      <a:lnTo>
                        <a:pt x="405588" y="32800"/>
                      </a:lnTo>
                      <a:lnTo>
                        <a:pt x="401471" y="34978"/>
                      </a:lnTo>
                      <a:lnTo>
                        <a:pt x="396596" y="35050"/>
                      </a:lnTo>
                      <a:lnTo>
                        <a:pt x="392486" y="36327"/>
                      </a:lnTo>
                      <a:lnTo>
                        <a:pt x="386614" y="36757"/>
                      </a:lnTo>
                      <a:lnTo>
                        <a:pt x="381603" y="38473"/>
                      </a:lnTo>
                      <a:lnTo>
                        <a:pt x="377382" y="39415"/>
                      </a:lnTo>
                      <a:lnTo>
                        <a:pt x="372068" y="39470"/>
                      </a:lnTo>
                      <a:lnTo>
                        <a:pt x="367233" y="41984"/>
                      </a:lnTo>
                      <a:lnTo>
                        <a:pt x="363116" y="42351"/>
                      </a:lnTo>
                      <a:lnTo>
                        <a:pt x="358160" y="43619"/>
                      </a:lnTo>
                      <a:lnTo>
                        <a:pt x="359214" y="47593"/>
                      </a:lnTo>
                      <a:lnTo>
                        <a:pt x="354338" y="45343"/>
                      </a:lnTo>
                      <a:lnTo>
                        <a:pt x="350429" y="44290"/>
                      </a:lnTo>
                      <a:lnTo>
                        <a:pt x="345602" y="43827"/>
                      </a:lnTo>
                      <a:lnTo>
                        <a:pt x="343248" y="47074"/>
                      </a:lnTo>
                      <a:lnTo>
                        <a:pt x="340056" y="44441"/>
                      </a:lnTo>
                      <a:lnTo>
                        <a:pt x="335708" y="44912"/>
                      </a:lnTo>
                      <a:lnTo>
                        <a:pt x="330824" y="44497"/>
                      </a:lnTo>
                      <a:lnTo>
                        <a:pt x="326962" y="43117"/>
                      </a:lnTo>
                      <a:lnTo>
                        <a:pt x="326970" y="47761"/>
                      </a:lnTo>
                      <a:lnTo>
                        <a:pt x="321848" y="46269"/>
                      </a:lnTo>
                      <a:lnTo>
                        <a:pt x="325343" y="50202"/>
                      </a:lnTo>
                      <a:lnTo>
                        <a:pt x="325295" y="54431"/>
                      </a:lnTo>
                      <a:lnTo>
                        <a:pt x="320380" y="56131"/>
                      </a:lnTo>
                      <a:lnTo>
                        <a:pt x="325949" y="57838"/>
                      </a:lnTo>
                      <a:lnTo>
                        <a:pt x="329763" y="59482"/>
                      </a:lnTo>
                      <a:lnTo>
                        <a:pt x="333761" y="58245"/>
                      </a:lnTo>
                      <a:lnTo>
                        <a:pt x="337981" y="58540"/>
                      </a:lnTo>
                      <a:lnTo>
                        <a:pt x="336489" y="62953"/>
                      </a:lnTo>
                      <a:lnTo>
                        <a:pt x="332707" y="61070"/>
                      </a:lnTo>
                      <a:lnTo>
                        <a:pt x="330146" y="64564"/>
                      </a:lnTo>
                      <a:lnTo>
                        <a:pt x="333433" y="68482"/>
                      </a:lnTo>
                      <a:lnTo>
                        <a:pt x="341931" y="70668"/>
                      </a:lnTo>
                      <a:lnTo>
                        <a:pt x="346870" y="69903"/>
                      </a:lnTo>
                      <a:lnTo>
                        <a:pt x="352735" y="73022"/>
                      </a:lnTo>
                      <a:lnTo>
                        <a:pt x="358296" y="73996"/>
                      </a:lnTo>
                      <a:lnTo>
                        <a:pt x="360075" y="77905"/>
                      </a:lnTo>
                      <a:lnTo>
                        <a:pt x="356238" y="79190"/>
                      </a:lnTo>
                      <a:lnTo>
                        <a:pt x="352479" y="77818"/>
                      </a:lnTo>
                      <a:lnTo>
                        <a:pt x="347795" y="79062"/>
                      </a:lnTo>
                      <a:lnTo>
                        <a:pt x="344277" y="77100"/>
                      </a:lnTo>
                      <a:lnTo>
                        <a:pt x="338979" y="77714"/>
                      </a:lnTo>
                      <a:lnTo>
                        <a:pt x="334351" y="77985"/>
                      </a:lnTo>
                      <a:lnTo>
                        <a:pt x="332021" y="81839"/>
                      </a:lnTo>
                      <a:lnTo>
                        <a:pt x="327122" y="85262"/>
                      </a:lnTo>
                      <a:lnTo>
                        <a:pt x="329500" y="89579"/>
                      </a:lnTo>
                      <a:lnTo>
                        <a:pt x="332811" y="92938"/>
                      </a:lnTo>
                      <a:lnTo>
                        <a:pt x="337870" y="96122"/>
                      </a:lnTo>
                      <a:lnTo>
                        <a:pt x="339155" y="100446"/>
                      </a:lnTo>
                      <a:lnTo>
                        <a:pt x="334758" y="102441"/>
                      </a:lnTo>
                      <a:lnTo>
                        <a:pt x="328718" y="104691"/>
                      </a:lnTo>
                      <a:lnTo>
                        <a:pt x="323986" y="109207"/>
                      </a:lnTo>
                      <a:lnTo>
                        <a:pt x="317579" y="109925"/>
                      </a:lnTo>
                      <a:lnTo>
                        <a:pt x="320507" y="113883"/>
                      </a:lnTo>
                      <a:lnTo>
                        <a:pt x="327705" y="115128"/>
                      </a:lnTo>
                      <a:lnTo>
                        <a:pt x="333186" y="116205"/>
                      </a:lnTo>
                      <a:lnTo>
                        <a:pt x="330250" y="119692"/>
                      </a:lnTo>
                      <a:lnTo>
                        <a:pt x="335348" y="121343"/>
                      </a:lnTo>
                      <a:lnTo>
                        <a:pt x="346168" y="122070"/>
                      </a:lnTo>
                      <a:lnTo>
                        <a:pt x="348107" y="125947"/>
                      </a:lnTo>
                      <a:lnTo>
                        <a:pt x="352551" y="127424"/>
                      </a:lnTo>
                      <a:lnTo>
                        <a:pt x="359062" y="127735"/>
                      </a:lnTo>
                      <a:lnTo>
                        <a:pt x="363403" y="128756"/>
                      </a:lnTo>
                      <a:lnTo>
                        <a:pt x="370017" y="133615"/>
                      </a:lnTo>
                      <a:lnTo>
                        <a:pt x="368190" y="141507"/>
                      </a:lnTo>
                      <a:lnTo>
                        <a:pt x="369259" y="148065"/>
                      </a:lnTo>
                      <a:lnTo>
                        <a:pt x="354442" y="152869"/>
                      </a:lnTo>
                      <a:lnTo>
                        <a:pt x="347851" y="152717"/>
                      </a:lnTo>
                      <a:lnTo>
                        <a:pt x="341707" y="152430"/>
                      </a:lnTo>
                      <a:lnTo>
                        <a:pt x="336713" y="148951"/>
                      </a:lnTo>
                      <a:lnTo>
                        <a:pt x="331830" y="147547"/>
                      </a:lnTo>
                      <a:lnTo>
                        <a:pt x="333130" y="152278"/>
                      </a:lnTo>
                      <a:lnTo>
                        <a:pt x="329995" y="156755"/>
                      </a:lnTo>
                      <a:lnTo>
                        <a:pt x="322566" y="158047"/>
                      </a:lnTo>
                      <a:lnTo>
                        <a:pt x="321002" y="154289"/>
                      </a:lnTo>
                      <a:lnTo>
                        <a:pt x="315217" y="152981"/>
                      </a:lnTo>
                      <a:lnTo>
                        <a:pt x="308116" y="151800"/>
                      </a:lnTo>
                      <a:lnTo>
                        <a:pt x="303648" y="151480"/>
                      </a:lnTo>
                      <a:lnTo>
                        <a:pt x="299714" y="147786"/>
                      </a:lnTo>
                      <a:lnTo>
                        <a:pt x="294384" y="146031"/>
                      </a:lnTo>
                      <a:lnTo>
                        <a:pt x="293043" y="140972"/>
                      </a:lnTo>
                      <a:lnTo>
                        <a:pt x="289046" y="138897"/>
                      </a:lnTo>
                      <a:lnTo>
                        <a:pt x="284601" y="137461"/>
                      </a:lnTo>
                      <a:lnTo>
                        <a:pt x="281123" y="139831"/>
                      </a:lnTo>
                      <a:lnTo>
                        <a:pt x="277133" y="138323"/>
                      </a:lnTo>
                      <a:lnTo>
                        <a:pt x="272888" y="138642"/>
                      </a:lnTo>
                      <a:lnTo>
                        <a:pt x="271723" y="143773"/>
                      </a:lnTo>
                      <a:lnTo>
                        <a:pt x="266776" y="143892"/>
                      </a:lnTo>
                      <a:lnTo>
                        <a:pt x="260609" y="143669"/>
                      </a:lnTo>
                      <a:lnTo>
                        <a:pt x="257632" y="140996"/>
                      </a:lnTo>
                      <a:lnTo>
                        <a:pt x="250435" y="139823"/>
                      </a:lnTo>
                      <a:lnTo>
                        <a:pt x="244794" y="138818"/>
                      </a:lnTo>
                      <a:lnTo>
                        <a:pt x="242225" y="142305"/>
                      </a:lnTo>
                      <a:lnTo>
                        <a:pt x="237980" y="139073"/>
                      </a:lnTo>
                      <a:lnTo>
                        <a:pt x="235778" y="142943"/>
                      </a:lnTo>
                      <a:lnTo>
                        <a:pt x="231006" y="143820"/>
                      </a:lnTo>
                      <a:lnTo>
                        <a:pt x="231222" y="148680"/>
                      </a:lnTo>
                      <a:lnTo>
                        <a:pt x="229283" y="152422"/>
                      </a:lnTo>
                      <a:lnTo>
                        <a:pt x="225381" y="153954"/>
                      </a:lnTo>
                      <a:lnTo>
                        <a:pt x="221695" y="155965"/>
                      </a:lnTo>
                      <a:lnTo>
                        <a:pt x="217793" y="154249"/>
                      </a:lnTo>
                      <a:lnTo>
                        <a:pt x="213636" y="152071"/>
                      </a:lnTo>
                      <a:lnTo>
                        <a:pt x="205705" y="148361"/>
                      </a:lnTo>
                      <a:lnTo>
                        <a:pt x="202761" y="144363"/>
                      </a:lnTo>
                      <a:lnTo>
                        <a:pt x="197813" y="144403"/>
                      </a:lnTo>
                      <a:lnTo>
                        <a:pt x="192795" y="141307"/>
                      </a:lnTo>
                      <a:lnTo>
                        <a:pt x="188733" y="140908"/>
                      </a:lnTo>
                      <a:lnTo>
                        <a:pt x="191741" y="144563"/>
                      </a:lnTo>
                      <a:lnTo>
                        <a:pt x="193903" y="148887"/>
                      </a:lnTo>
                      <a:lnTo>
                        <a:pt x="196673" y="154497"/>
                      </a:lnTo>
                      <a:lnTo>
                        <a:pt x="192994" y="157002"/>
                      </a:lnTo>
                      <a:lnTo>
                        <a:pt x="188574" y="154018"/>
                      </a:lnTo>
                      <a:lnTo>
                        <a:pt x="188438" y="148951"/>
                      </a:lnTo>
                      <a:lnTo>
                        <a:pt x="184281" y="145512"/>
                      </a:lnTo>
                      <a:lnTo>
                        <a:pt x="180235" y="143318"/>
                      </a:lnTo>
                      <a:lnTo>
                        <a:pt x="176158" y="138355"/>
                      </a:lnTo>
                      <a:lnTo>
                        <a:pt x="170070" y="135873"/>
                      </a:lnTo>
                      <a:lnTo>
                        <a:pt x="164892" y="135251"/>
                      </a:lnTo>
                      <a:lnTo>
                        <a:pt x="161070" y="133001"/>
                      </a:lnTo>
                      <a:lnTo>
                        <a:pt x="159187" y="129139"/>
                      </a:lnTo>
                      <a:lnTo>
                        <a:pt x="155389" y="127288"/>
                      </a:lnTo>
                      <a:lnTo>
                        <a:pt x="151120" y="125780"/>
                      </a:lnTo>
                      <a:lnTo>
                        <a:pt x="146851" y="125142"/>
                      </a:lnTo>
                      <a:lnTo>
                        <a:pt x="142981" y="126626"/>
                      </a:lnTo>
                      <a:lnTo>
                        <a:pt x="138545" y="125652"/>
                      </a:lnTo>
                      <a:lnTo>
                        <a:pt x="132624" y="127272"/>
                      </a:lnTo>
                      <a:lnTo>
                        <a:pt x="127111" y="121814"/>
                      </a:lnTo>
                      <a:lnTo>
                        <a:pt x="124318" y="118774"/>
                      </a:lnTo>
                      <a:lnTo>
                        <a:pt x="119036" y="118280"/>
                      </a:lnTo>
                      <a:lnTo>
                        <a:pt x="115007" y="120402"/>
                      </a:lnTo>
                      <a:lnTo>
                        <a:pt x="110794" y="121351"/>
                      </a:lnTo>
                      <a:lnTo>
                        <a:pt x="111974" y="125868"/>
                      </a:lnTo>
                      <a:lnTo>
                        <a:pt x="107722" y="126522"/>
                      </a:lnTo>
                      <a:lnTo>
                        <a:pt x="102336" y="126578"/>
                      </a:lnTo>
                      <a:lnTo>
                        <a:pt x="97979" y="124751"/>
                      </a:lnTo>
                      <a:lnTo>
                        <a:pt x="96080" y="119835"/>
                      </a:lnTo>
                      <a:lnTo>
                        <a:pt x="91429" y="120426"/>
                      </a:lnTo>
                      <a:lnTo>
                        <a:pt x="86354" y="119947"/>
                      </a:lnTo>
                      <a:lnTo>
                        <a:pt x="82197" y="117003"/>
                      </a:lnTo>
                      <a:lnTo>
                        <a:pt x="85101" y="120984"/>
                      </a:lnTo>
                      <a:lnTo>
                        <a:pt x="81885" y="123378"/>
                      </a:lnTo>
                      <a:lnTo>
                        <a:pt x="79580" y="126897"/>
                      </a:lnTo>
                      <a:lnTo>
                        <a:pt x="75422" y="128094"/>
                      </a:lnTo>
                      <a:lnTo>
                        <a:pt x="73595" y="132809"/>
                      </a:lnTo>
                      <a:lnTo>
                        <a:pt x="68561" y="133775"/>
                      </a:lnTo>
                      <a:lnTo>
                        <a:pt x="63191" y="138395"/>
                      </a:lnTo>
                      <a:lnTo>
                        <a:pt x="57613" y="138299"/>
                      </a:lnTo>
                      <a:lnTo>
                        <a:pt x="53432" y="138937"/>
                      </a:lnTo>
                      <a:lnTo>
                        <a:pt x="55092" y="143086"/>
                      </a:lnTo>
                      <a:lnTo>
                        <a:pt x="52650" y="147515"/>
                      </a:lnTo>
                      <a:lnTo>
                        <a:pt x="47448" y="152047"/>
                      </a:lnTo>
                      <a:lnTo>
                        <a:pt x="43227" y="154824"/>
                      </a:lnTo>
                      <a:lnTo>
                        <a:pt x="39278" y="153882"/>
                      </a:lnTo>
                      <a:lnTo>
                        <a:pt x="44360" y="165691"/>
                      </a:lnTo>
                      <a:lnTo>
                        <a:pt x="46714" y="170814"/>
                      </a:lnTo>
                      <a:lnTo>
                        <a:pt x="51126" y="173367"/>
                      </a:lnTo>
                      <a:lnTo>
                        <a:pt x="47839" y="176535"/>
                      </a:lnTo>
                      <a:lnTo>
                        <a:pt x="40834" y="179359"/>
                      </a:lnTo>
                      <a:lnTo>
                        <a:pt x="36932" y="178130"/>
                      </a:lnTo>
                      <a:lnTo>
                        <a:pt x="31211" y="174061"/>
                      </a:lnTo>
                      <a:lnTo>
                        <a:pt x="27923" y="170367"/>
                      </a:lnTo>
                      <a:lnTo>
                        <a:pt x="23599" y="166002"/>
                      </a:lnTo>
                      <a:lnTo>
                        <a:pt x="20120" y="163928"/>
                      </a:lnTo>
                      <a:lnTo>
                        <a:pt x="15061" y="160840"/>
                      </a:lnTo>
                      <a:lnTo>
                        <a:pt x="11399" y="159156"/>
                      </a:lnTo>
                      <a:lnTo>
                        <a:pt x="9053" y="163114"/>
                      </a:lnTo>
                      <a:lnTo>
                        <a:pt x="6508" y="167798"/>
                      </a:lnTo>
                      <a:lnTo>
                        <a:pt x="9930" y="170925"/>
                      </a:lnTo>
                      <a:lnTo>
                        <a:pt x="6867" y="176088"/>
                      </a:lnTo>
                      <a:lnTo>
                        <a:pt x="124" y="178418"/>
                      </a:lnTo>
                      <a:lnTo>
                        <a:pt x="467" y="186852"/>
                      </a:lnTo>
                      <a:lnTo>
                        <a:pt x="1058" y="192660"/>
                      </a:lnTo>
                      <a:lnTo>
                        <a:pt x="5079" y="197456"/>
                      </a:lnTo>
                      <a:lnTo>
                        <a:pt x="9611" y="201302"/>
                      </a:lnTo>
                      <a:lnTo>
                        <a:pt x="8630" y="205834"/>
                      </a:lnTo>
                      <a:lnTo>
                        <a:pt x="4170" y="208323"/>
                      </a:lnTo>
                      <a:lnTo>
                        <a:pt x="755" y="225327"/>
                      </a:lnTo>
                      <a:lnTo>
                        <a:pt x="8103" y="227920"/>
                      </a:lnTo>
                      <a:lnTo>
                        <a:pt x="18691" y="230704"/>
                      </a:lnTo>
                      <a:lnTo>
                        <a:pt x="19170" y="236122"/>
                      </a:lnTo>
                      <a:lnTo>
                        <a:pt x="23559" y="244293"/>
                      </a:lnTo>
                      <a:lnTo>
                        <a:pt x="30365" y="249950"/>
                      </a:lnTo>
                      <a:lnTo>
                        <a:pt x="29894" y="244803"/>
                      </a:lnTo>
                      <a:lnTo>
                        <a:pt x="36828" y="247437"/>
                      </a:lnTo>
                      <a:lnTo>
                        <a:pt x="46746" y="247269"/>
                      </a:lnTo>
                      <a:lnTo>
                        <a:pt x="52132" y="249607"/>
                      </a:lnTo>
                      <a:lnTo>
                        <a:pt x="60869" y="258783"/>
                      </a:lnTo>
                      <a:lnTo>
                        <a:pt x="70364" y="269140"/>
                      </a:lnTo>
                      <a:lnTo>
                        <a:pt x="77617" y="276193"/>
                      </a:lnTo>
                      <a:lnTo>
                        <a:pt x="80912" y="280701"/>
                      </a:lnTo>
                      <a:lnTo>
                        <a:pt x="72638" y="281675"/>
                      </a:lnTo>
                      <a:lnTo>
                        <a:pt x="67691" y="283071"/>
                      </a:lnTo>
                      <a:lnTo>
                        <a:pt x="71784" y="285289"/>
                      </a:lnTo>
                      <a:lnTo>
                        <a:pt x="76556" y="287380"/>
                      </a:lnTo>
                      <a:lnTo>
                        <a:pt x="81112" y="290276"/>
                      </a:lnTo>
                      <a:lnTo>
                        <a:pt x="89298" y="292965"/>
                      </a:lnTo>
                      <a:lnTo>
                        <a:pt x="94189" y="296476"/>
                      </a:lnTo>
                      <a:lnTo>
                        <a:pt x="99807" y="298654"/>
                      </a:lnTo>
                      <a:lnTo>
                        <a:pt x="96025" y="294401"/>
                      </a:lnTo>
                      <a:lnTo>
                        <a:pt x="103022" y="297473"/>
                      </a:lnTo>
                      <a:lnTo>
                        <a:pt x="101338" y="292869"/>
                      </a:lnTo>
                      <a:lnTo>
                        <a:pt x="105416" y="296013"/>
                      </a:lnTo>
                      <a:lnTo>
                        <a:pt x="105296" y="290651"/>
                      </a:lnTo>
                      <a:lnTo>
                        <a:pt x="107977" y="285656"/>
                      </a:lnTo>
                      <a:lnTo>
                        <a:pt x="113610" y="279871"/>
                      </a:lnTo>
                      <a:lnTo>
                        <a:pt x="117943" y="278938"/>
                      </a:lnTo>
                      <a:lnTo>
                        <a:pt x="122539" y="278898"/>
                      </a:lnTo>
                      <a:lnTo>
                        <a:pt x="124174" y="275100"/>
                      </a:lnTo>
                      <a:lnTo>
                        <a:pt x="135633" y="274773"/>
                      </a:lnTo>
                      <a:lnTo>
                        <a:pt x="145208" y="273081"/>
                      </a:lnTo>
                      <a:lnTo>
                        <a:pt x="148886" y="276624"/>
                      </a:lnTo>
                      <a:lnTo>
                        <a:pt x="160423" y="278675"/>
                      </a:lnTo>
                      <a:lnTo>
                        <a:pt x="168817" y="280605"/>
                      </a:lnTo>
                      <a:lnTo>
                        <a:pt x="172815" y="278260"/>
                      </a:lnTo>
                      <a:lnTo>
                        <a:pt x="173916" y="273871"/>
                      </a:lnTo>
                      <a:lnTo>
                        <a:pt x="178041" y="277007"/>
                      </a:lnTo>
                      <a:lnTo>
                        <a:pt x="180930" y="280502"/>
                      </a:lnTo>
                      <a:lnTo>
                        <a:pt x="185143" y="279472"/>
                      </a:lnTo>
                      <a:lnTo>
                        <a:pt x="189308" y="283925"/>
                      </a:lnTo>
                      <a:lnTo>
                        <a:pt x="190201" y="289223"/>
                      </a:lnTo>
                      <a:lnTo>
                        <a:pt x="194239" y="291848"/>
                      </a:lnTo>
                      <a:lnTo>
                        <a:pt x="191246" y="297114"/>
                      </a:lnTo>
                      <a:lnTo>
                        <a:pt x="189858" y="302340"/>
                      </a:lnTo>
                      <a:lnTo>
                        <a:pt x="192882" y="306825"/>
                      </a:lnTo>
                      <a:lnTo>
                        <a:pt x="192180" y="312785"/>
                      </a:lnTo>
                      <a:lnTo>
                        <a:pt x="194183" y="317205"/>
                      </a:lnTo>
                      <a:lnTo>
                        <a:pt x="190066" y="315801"/>
                      </a:lnTo>
                      <a:lnTo>
                        <a:pt x="192300" y="321171"/>
                      </a:lnTo>
                      <a:lnTo>
                        <a:pt x="188390" y="319663"/>
                      </a:lnTo>
                      <a:lnTo>
                        <a:pt x="184879" y="323629"/>
                      </a:lnTo>
                      <a:lnTo>
                        <a:pt x="165498" y="324634"/>
                      </a:lnTo>
                      <a:lnTo>
                        <a:pt x="155971" y="328799"/>
                      </a:lnTo>
                      <a:lnTo>
                        <a:pt x="155931" y="336898"/>
                      </a:lnTo>
                      <a:lnTo>
                        <a:pt x="149875" y="339890"/>
                      </a:lnTo>
                      <a:lnTo>
                        <a:pt x="153953" y="344438"/>
                      </a:lnTo>
                      <a:lnTo>
                        <a:pt x="159873" y="350382"/>
                      </a:lnTo>
                      <a:lnTo>
                        <a:pt x="164293" y="351332"/>
                      </a:lnTo>
                      <a:lnTo>
                        <a:pt x="167964" y="353837"/>
                      </a:lnTo>
                      <a:lnTo>
                        <a:pt x="162857" y="352728"/>
                      </a:lnTo>
                      <a:lnTo>
                        <a:pt x="156298" y="355265"/>
                      </a:lnTo>
                      <a:lnTo>
                        <a:pt x="151862" y="352481"/>
                      </a:lnTo>
                      <a:lnTo>
                        <a:pt x="147027" y="349928"/>
                      </a:lnTo>
                      <a:lnTo>
                        <a:pt x="133678" y="349584"/>
                      </a:lnTo>
                      <a:lnTo>
                        <a:pt x="133574" y="357053"/>
                      </a:lnTo>
                      <a:lnTo>
                        <a:pt x="136893" y="360372"/>
                      </a:lnTo>
                      <a:lnTo>
                        <a:pt x="150601" y="363755"/>
                      </a:lnTo>
                      <a:lnTo>
                        <a:pt x="153522" y="369963"/>
                      </a:lnTo>
                      <a:lnTo>
                        <a:pt x="158429" y="375054"/>
                      </a:lnTo>
                      <a:lnTo>
                        <a:pt x="164772" y="383448"/>
                      </a:lnTo>
                      <a:lnTo>
                        <a:pt x="170190" y="389280"/>
                      </a:lnTo>
                      <a:lnTo>
                        <a:pt x="171020" y="393701"/>
                      </a:lnTo>
                      <a:lnTo>
                        <a:pt x="171442" y="399254"/>
                      </a:lnTo>
                      <a:lnTo>
                        <a:pt x="181991" y="398528"/>
                      </a:lnTo>
                      <a:lnTo>
                        <a:pt x="185837" y="403252"/>
                      </a:lnTo>
                      <a:lnTo>
                        <a:pt x="191143" y="409778"/>
                      </a:lnTo>
                      <a:lnTo>
                        <a:pt x="197183" y="408207"/>
                      </a:lnTo>
                      <a:lnTo>
                        <a:pt x="202130" y="411462"/>
                      </a:lnTo>
                      <a:lnTo>
                        <a:pt x="210715" y="410784"/>
                      </a:lnTo>
                      <a:lnTo>
                        <a:pt x="214689" y="413114"/>
                      </a:lnTo>
                      <a:lnTo>
                        <a:pt x="214825" y="418252"/>
                      </a:lnTo>
                      <a:lnTo>
                        <a:pt x="210325" y="412771"/>
                      </a:lnTo>
                      <a:lnTo>
                        <a:pt x="213037" y="416186"/>
                      </a:lnTo>
                      <a:lnTo>
                        <a:pt x="214561" y="423351"/>
                      </a:lnTo>
                      <a:lnTo>
                        <a:pt x="212479" y="429830"/>
                      </a:lnTo>
                      <a:lnTo>
                        <a:pt x="212231" y="436700"/>
                      </a:lnTo>
                      <a:lnTo>
                        <a:pt x="214833" y="441759"/>
                      </a:lnTo>
                      <a:lnTo>
                        <a:pt x="220506" y="439141"/>
                      </a:lnTo>
                      <a:lnTo>
                        <a:pt x="225246" y="434362"/>
                      </a:lnTo>
                      <a:lnTo>
                        <a:pt x="241084" y="427851"/>
                      </a:lnTo>
                      <a:lnTo>
                        <a:pt x="258071" y="424859"/>
                      </a:lnTo>
                      <a:lnTo>
                        <a:pt x="276184" y="435694"/>
                      </a:lnTo>
                      <a:lnTo>
                        <a:pt x="282144" y="440554"/>
                      </a:lnTo>
                      <a:lnTo>
                        <a:pt x="284490" y="444711"/>
                      </a:lnTo>
                      <a:lnTo>
                        <a:pt x="289118" y="450352"/>
                      </a:lnTo>
                      <a:lnTo>
                        <a:pt x="292573" y="453559"/>
                      </a:lnTo>
                      <a:lnTo>
                        <a:pt x="297663" y="458602"/>
                      </a:lnTo>
                      <a:lnTo>
                        <a:pt x="301382" y="461778"/>
                      </a:lnTo>
                      <a:lnTo>
                        <a:pt x="305586" y="461922"/>
                      </a:lnTo>
                      <a:lnTo>
                        <a:pt x="310007" y="461219"/>
                      </a:lnTo>
                      <a:lnTo>
                        <a:pt x="315871" y="459951"/>
                      </a:lnTo>
                      <a:lnTo>
                        <a:pt x="284386" y="337823"/>
                      </a:lnTo>
                      <a:lnTo>
                        <a:pt x="290586" y="335845"/>
                      </a:lnTo>
                      <a:lnTo>
                        <a:pt x="302778" y="332007"/>
                      </a:lnTo>
                      <a:lnTo>
                        <a:pt x="314674" y="328360"/>
                      </a:lnTo>
                      <a:lnTo>
                        <a:pt x="334670" y="322400"/>
                      </a:lnTo>
                      <a:lnTo>
                        <a:pt x="348338" y="318466"/>
                      </a:lnTo>
                      <a:lnTo>
                        <a:pt x="361376" y="325719"/>
                      </a:lnTo>
                      <a:lnTo>
                        <a:pt x="387212" y="337823"/>
                      </a:lnTo>
                      <a:lnTo>
                        <a:pt x="411397" y="349720"/>
                      </a:lnTo>
                      <a:lnTo>
                        <a:pt x="426980" y="358689"/>
                      </a:lnTo>
                      <a:lnTo>
                        <a:pt x="430283" y="363564"/>
                      </a:lnTo>
                      <a:lnTo>
                        <a:pt x="440185" y="371048"/>
                      </a:lnTo>
                      <a:lnTo>
                        <a:pt x="460564" y="387453"/>
                      </a:lnTo>
                      <a:lnTo>
                        <a:pt x="466931" y="387014"/>
                      </a:lnTo>
                      <a:lnTo>
                        <a:pt x="495751" y="382634"/>
                      </a:lnTo>
                      <a:lnTo>
                        <a:pt x="509938" y="384317"/>
                      </a:lnTo>
                      <a:lnTo>
                        <a:pt x="528777" y="385283"/>
                      </a:lnTo>
                      <a:lnTo>
                        <a:pt x="537953" y="379817"/>
                      </a:lnTo>
                      <a:lnTo>
                        <a:pt x="547208" y="387796"/>
                      </a:lnTo>
                      <a:lnTo>
                        <a:pt x="558459" y="393772"/>
                      </a:lnTo>
                      <a:lnTo>
                        <a:pt x="567355" y="404257"/>
                      </a:lnTo>
                      <a:lnTo>
                        <a:pt x="571560" y="408941"/>
                      </a:lnTo>
                      <a:lnTo>
                        <a:pt x="577577" y="406323"/>
                      </a:lnTo>
                      <a:lnTo>
                        <a:pt x="581359" y="418643"/>
                      </a:lnTo>
                      <a:lnTo>
                        <a:pt x="583002" y="426223"/>
                      </a:lnTo>
                      <a:lnTo>
                        <a:pt x="585077" y="439532"/>
                      </a:lnTo>
                      <a:lnTo>
                        <a:pt x="600357" y="441527"/>
                      </a:lnTo>
                      <a:lnTo>
                        <a:pt x="606445" y="454565"/>
                      </a:lnTo>
                      <a:lnTo>
                        <a:pt x="608831" y="459105"/>
                      </a:lnTo>
                      <a:lnTo>
                        <a:pt x="612676" y="465919"/>
                      </a:lnTo>
                      <a:lnTo>
                        <a:pt x="630924" y="466430"/>
                      </a:lnTo>
                      <a:lnTo>
                        <a:pt x="640555" y="464603"/>
                      </a:lnTo>
                      <a:lnTo>
                        <a:pt x="644665" y="466150"/>
                      </a:lnTo>
                      <a:lnTo>
                        <a:pt x="648422" y="467579"/>
                      </a:lnTo>
                      <a:lnTo>
                        <a:pt x="652915" y="469573"/>
                      </a:lnTo>
                      <a:lnTo>
                        <a:pt x="651231" y="474281"/>
                      </a:lnTo>
                      <a:lnTo>
                        <a:pt x="663982" y="483353"/>
                      </a:lnTo>
                      <a:lnTo>
                        <a:pt x="668777" y="48448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112A529B-44C1-4CA4-A258-1BBA443BB481}"/>
                    </a:ext>
                  </a:extLst>
                </p:cNvPr>
                <p:cNvSpPr/>
                <p:nvPr/>
              </p:nvSpPr>
              <p:spPr>
                <a:xfrm>
                  <a:off x="9092082" y="2842899"/>
                  <a:ext cx="248643" cy="287980"/>
                </a:xfrm>
                <a:custGeom>
                  <a:avLst/>
                  <a:gdLst>
                    <a:gd name="connsiteX0" fmla="*/ 207915 w 248643"/>
                    <a:gd name="connsiteY0" fmla="*/ 287978 h 287980"/>
                    <a:gd name="connsiteX1" fmla="*/ 209774 w 248643"/>
                    <a:gd name="connsiteY1" fmla="*/ 284053 h 287980"/>
                    <a:gd name="connsiteX2" fmla="*/ 207404 w 248643"/>
                    <a:gd name="connsiteY2" fmla="*/ 279560 h 287980"/>
                    <a:gd name="connsiteX3" fmla="*/ 204531 w 248643"/>
                    <a:gd name="connsiteY3" fmla="*/ 276209 h 287980"/>
                    <a:gd name="connsiteX4" fmla="*/ 206438 w 248643"/>
                    <a:gd name="connsiteY4" fmla="*/ 272387 h 287980"/>
                    <a:gd name="connsiteX5" fmla="*/ 210253 w 248643"/>
                    <a:gd name="connsiteY5" fmla="*/ 270632 h 287980"/>
                    <a:gd name="connsiteX6" fmla="*/ 215160 w 248643"/>
                    <a:gd name="connsiteY6" fmla="*/ 269890 h 287980"/>
                    <a:gd name="connsiteX7" fmla="*/ 218207 w 248643"/>
                    <a:gd name="connsiteY7" fmla="*/ 265134 h 287980"/>
                    <a:gd name="connsiteX8" fmla="*/ 220920 w 248643"/>
                    <a:gd name="connsiteY8" fmla="*/ 268374 h 287980"/>
                    <a:gd name="connsiteX9" fmla="*/ 224670 w 248643"/>
                    <a:gd name="connsiteY9" fmla="*/ 270783 h 287980"/>
                    <a:gd name="connsiteX10" fmla="*/ 227942 w 248643"/>
                    <a:gd name="connsiteY10" fmla="*/ 274557 h 287980"/>
                    <a:gd name="connsiteX11" fmla="*/ 232410 w 248643"/>
                    <a:gd name="connsiteY11" fmla="*/ 274454 h 287980"/>
                    <a:gd name="connsiteX12" fmla="*/ 234165 w 248643"/>
                    <a:gd name="connsiteY12" fmla="*/ 269922 h 287980"/>
                    <a:gd name="connsiteX13" fmla="*/ 238235 w 248643"/>
                    <a:gd name="connsiteY13" fmla="*/ 270727 h 287980"/>
                    <a:gd name="connsiteX14" fmla="*/ 240389 w 248643"/>
                    <a:gd name="connsiteY14" fmla="*/ 266762 h 287980"/>
                    <a:gd name="connsiteX15" fmla="*/ 245655 w 248643"/>
                    <a:gd name="connsiteY15" fmla="*/ 267400 h 287980"/>
                    <a:gd name="connsiteX16" fmla="*/ 247650 w 248643"/>
                    <a:gd name="connsiteY16" fmla="*/ 263227 h 287980"/>
                    <a:gd name="connsiteX17" fmla="*/ 247411 w 248643"/>
                    <a:gd name="connsiteY17" fmla="*/ 258958 h 287980"/>
                    <a:gd name="connsiteX18" fmla="*/ 248767 w 248643"/>
                    <a:gd name="connsiteY18" fmla="*/ 255049 h 287980"/>
                    <a:gd name="connsiteX19" fmla="*/ 245416 w 248643"/>
                    <a:gd name="connsiteY19" fmla="*/ 252839 h 287980"/>
                    <a:gd name="connsiteX20" fmla="*/ 248448 w 248643"/>
                    <a:gd name="connsiteY20" fmla="*/ 249719 h 287980"/>
                    <a:gd name="connsiteX21" fmla="*/ 247411 w 248643"/>
                    <a:gd name="connsiteY21" fmla="*/ 244708 h 287980"/>
                    <a:gd name="connsiteX22" fmla="*/ 247970 w 248643"/>
                    <a:gd name="connsiteY22" fmla="*/ 240279 h 287980"/>
                    <a:gd name="connsiteX23" fmla="*/ 244299 w 248643"/>
                    <a:gd name="connsiteY23" fmla="*/ 237359 h 287980"/>
                    <a:gd name="connsiteX24" fmla="*/ 241347 w 248643"/>
                    <a:gd name="connsiteY24" fmla="*/ 234510 h 287980"/>
                    <a:gd name="connsiteX25" fmla="*/ 238554 w 248643"/>
                    <a:gd name="connsiteY25" fmla="*/ 231654 h 287980"/>
                    <a:gd name="connsiteX26" fmla="*/ 235761 w 248643"/>
                    <a:gd name="connsiteY26" fmla="*/ 228422 h 287980"/>
                    <a:gd name="connsiteX27" fmla="*/ 233687 w 248643"/>
                    <a:gd name="connsiteY27" fmla="*/ 224553 h 287980"/>
                    <a:gd name="connsiteX28" fmla="*/ 236958 w 248643"/>
                    <a:gd name="connsiteY28" fmla="*/ 221385 h 287980"/>
                    <a:gd name="connsiteX29" fmla="*/ 239432 w 248643"/>
                    <a:gd name="connsiteY29" fmla="*/ 218170 h 287980"/>
                    <a:gd name="connsiteX30" fmla="*/ 235602 w 248643"/>
                    <a:gd name="connsiteY30" fmla="*/ 215983 h 287980"/>
                    <a:gd name="connsiteX31" fmla="*/ 232410 w 248643"/>
                    <a:gd name="connsiteY31" fmla="*/ 212871 h 287980"/>
                    <a:gd name="connsiteX32" fmla="*/ 229458 w 248643"/>
                    <a:gd name="connsiteY32" fmla="*/ 210015 h 287980"/>
                    <a:gd name="connsiteX33" fmla="*/ 225867 w 248643"/>
                    <a:gd name="connsiteY33" fmla="*/ 207741 h 287980"/>
                    <a:gd name="connsiteX34" fmla="*/ 221878 w 248643"/>
                    <a:gd name="connsiteY34" fmla="*/ 205443 h 287980"/>
                    <a:gd name="connsiteX35" fmla="*/ 220123 w 248643"/>
                    <a:gd name="connsiteY35" fmla="*/ 200663 h 287980"/>
                    <a:gd name="connsiteX36" fmla="*/ 217011 w 248643"/>
                    <a:gd name="connsiteY36" fmla="*/ 203360 h 287980"/>
                    <a:gd name="connsiteX37" fmla="*/ 213484 w 248643"/>
                    <a:gd name="connsiteY37" fmla="*/ 200903 h 287980"/>
                    <a:gd name="connsiteX38" fmla="*/ 210668 w 248643"/>
                    <a:gd name="connsiteY38" fmla="*/ 197655 h 287980"/>
                    <a:gd name="connsiteX39" fmla="*/ 208282 w 248643"/>
                    <a:gd name="connsiteY39" fmla="*/ 188774 h 287980"/>
                    <a:gd name="connsiteX40" fmla="*/ 207563 w 248643"/>
                    <a:gd name="connsiteY40" fmla="*/ 184266 h 287980"/>
                    <a:gd name="connsiteX41" fmla="*/ 203654 w 248643"/>
                    <a:gd name="connsiteY41" fmla="*/ 183173 h 287980"/>
                    <a:gd name="connsiteX42" fmla="*/ 200789 w 248643"/>
                    <a:gd name="connsiteY42" fmla="*/ 179272 h 287980"/>
                    <a:gd name="connsiteX43" fmla="*/ 198994 w 248643"/>
                    <a:gd name="connsiteY43" fmla="*/ 175601 h 287980"/>
                    <a:gd name="connsiteX44" fmla="*/ 194095 w 248643"/>
                    <a:gd name="connsiteY44" fmla="*/ 173902 h 287980"/>
                    <a:gd name="connsiteX45" fmla="*/ 191119 w 248643"/>
                    <a:gd name="connsiteY45" fmla="*/ 170997 h 287980"/>
                    <a:gd name="connsiteX46" fmla="*/ 184010 w 248643"/>
                    <a:gd name="connsiteY46" fmla="*/ 163194 h 287980"/>
                    <a:gd name="connsiteX47" fmla="*/ 180012 w 248643"/>
                    <a:gd name="connsiteY47" fmla="*/ 159986 h 287980"/>
                    <a:gd name="connsiteX48" fmla="*/ 177706 w 248643"/>
                    <a:gd name="connsiteY48" fmla="*/ 156340 h 287980"/>
                    <a:gd name="connsiteX49" fmla="*/ 175448 w 248643"/>
                    <a:gd name="connsiteY49" fmla="*/ 152342 h 287980"/>
                    <a:gd name="connsiteX50" fmla="*/ 173038 w 248643"/>
                    <a:gd name="connsiteY50" fmla="*/ 147770 h 287980"/>
                    <a:gd name="connsiteX51" fmla="*/ 170509 w 248643"/>
                    <a:gd name="connsiteY51" fmla="*/ 144339 h 287980"/>
                    <a:gd name="connsiteX52" fmla="*/ 166575 w 248643"/>
                    <a:gd name="connsiteY52" fmla="*/ 145153 h 287980"/>
                    <a:gd name="connsiteX53" fmla="*/ 163822 w 248643"/>
                    <a:gd name="connsiteY53" fmla="*/ 141954 h 287980"/>
                    <a:gd name="connsiteX54" fmla="*/ 160455 w 248643"/>
                    <a:gd name="connsiteY54" fmla="*/ 139735 h 287980"/>
                    <a:gd name="connsiteX55" fmla="*/ 157463 w 248643"/>
                    <a:gd name="connsiteY55" fmla="*/ 135626 h 287980"/>
                    <a:gd name="connsiteX56" fmla="*/ 157654 w 248643"/>
                    <a:gd name="connsiteY56" fmla="*/ 130775 h 287980"/>
                    <a:gd name="connsiteX57" fmla="*/ 157024 w 248643"/>
                    <a:gd name="connsiteY57" fmla="*/ 126634 h 287980"/>
                    <a:gd name="connsiteX58" fmla="*/ 152915 w 248643"/>
                    <a:gd name="connsiteY58" fmla="*/ 125908 h 287980"/>
                    <a:gd name="connsiteX59" fmla="*/ 148997 w 248643"/>
                    <a:gd name="connsiteY59" fmla="*/ 124312 h 287980"/>
                    <a:gd name="connsiteX60" fmla="*/ 144920 w 248643"/>
                    <a:gd name="connsiteY60" fmla="*/ 123761 h 287980"/>
                    <a:gd name="connsiteX61" fmla="*/ 141226 w 248643"/>
                    <a:gd name="connsiteY61" fmla="*/ 121128 h 287980"/>
                    <a:gd name="connsiteX62" fmla="*/ 138329 w 248643"/>
                    <a:gd name="connsiteY62" fmla="*/ 118064 h 287980"/>
                    <a:gd name="connsiteX63" fmla="*/ 134427 w 248643"/>
                    <a:gd name="connsiteY63" fmla="*/ 116867 h 287980"/>
                    <a:gd name="connsiteX64" fmla="*/ 130605 w 248643"/>
                    <a:gd name="connsiteY64" fmla="*/ 113931 h 287980"/>
                    <a:gd name="connsiteX65" fmla="*/ 127190 w 248643"/>
                    <a:gd name="connsiteY65" fmla="*/ 111665 h 287980"/>
                    <a:gd name="connsiteX66" fmla="*/ 122922 w 248643"/>
                    <a:gd name="connsiteY66" fmla="*/ 108776 h 287980"/>
                    <a:gd name="connsiteX67" fmla="*/ 118405 w 248643"/>
                    <a:gd name="connsiteY67" fmla="*/ 107492 h 287980"/>
                    <a:gd name="connsiteX68" fmla="*/ 119778 w 248643"/>
                    <a:gd name="connsiteY68" fmla="*/ 103646 h 287980"/>
                    <a:gd name="connsiteX69" fmla="*/ 122323 w 248643"/>
                    <a:gd name="connsiteY69" fmla="*/ 100335 h 287980"/>
                    <a:gd name="connsiteX70" fmla="*/ 120919 w 248643"/>
                    <a:gd name="connsiteY70" fmla="*/ 96545 h 287980"/>
                    <a:gd name="connsiteX71" fmla="*/ 124557 w 248643"/>
                    <a:gd name="connsiteY71" fmla="*/ 93816 h 287980"/>
                    <a:gd name="connsiteX72" fmla="*/ 128882 w 248643"/>
                    <a:gd name="connsiteY72" fmla="*/ 93983 h 287980"/>
                    <a:gd name="connsiteX73" fmla="*/ 133342 w 248643"/>
                    <a:gd name="connsiteY73" fmla="*/ 95052 h 287980"/>
                    <a:gd name="connsiteX74" fmla="*/ 137731 w 248643"/>
                    <a:gd name="connsiteY74" fmla="*/ 96162 h 287980"/>
                    <a:gd name="connsiteX75" fmla="*/ 139574 w 248643"/>
                    <a:gd name="connsiteY75" fmla="*/ 91574 h 287980"/>
                    <a:gd name="connsiteX76" fmla="*/ 142997 w 248643"/>
                    <a:gd name="connsiteY76" fmla="*/ 88789 h 287980"/>
                    <a:gd name="connsiteX77" fmla="*/ 144026 w 248643"/>
                    <a:gd name="connsiteY77" fmla="*/ 84568 h 287980"/>
                    <a:gd name="connsiteX78" fmla="*/ 145574 w 248643"/>
                    <a:gd name="connsiteY78" fmla="*/ 80802 h 287980"/>
                    <a:gd name="connsiteX79" fmla="*/ 141832 w 248643"/>
                    <a:gd name="connsiteY79" fmla="*/ 78735 h 287980"/>
                    <a:gd name="connsiteX80" fmla="*/ 137874 w 248643"/>
                    <a:gd name="connsiteY80" fmla="*/ 76773 h 287980"/>
                    <a:gd name="connsiteX81" fmla="*/ 133869 w 248643"/>
                    <a:gd name="connsiteY81" fmla="*/ 75257 h 287980"/>
                    <a:gd name="connsiteX82" fmla="*/ 133414 w 248643"/>
                    <a:gd name="connsiteY82" fmla="*/ 71187 h 287980"/>
                    <a:gd name="connsiteX83" fmla="*/ 128882 w 248643"/>
                    <a:gd name="connsiteY83" fmla="*/ 71108 h 287980"/>
                    <a:gd name="connsiteX84" fmla="*/ 125754 w 248643"/>
                    <a:gd name="connsiteY84" fmla="*/ 68626 h 287980"/>
                    <a:gd name="connsiteX85" fmla="*/ 128706 w 248643"/>
                    <a:gd name="connsiteY85" fmla="*/ 65163 h 287980"/>
                    <a:gd name="connsiteX86" fmla="*/ 132058 w 248643"/>
                    <a:gd name="connsiteY86" fmla="*/ 62474 h 287980"/>
                    <a:gd name="connsiteX87" fmla="*/ 129329 w 248643"/>
                    <a:gd name="connsiteY87" fmla="*/ 59338 h 287980"/>
                    <a:gd name="connsiteX88" fmla="*/ 125770 w 248643"/>
                    <a:gd name="connsiteY88" fmla="*/ 56641 h 287980"/>
                    <a:gd name="connsiteX89" fmla="*/ 122164 w 248643"/>
                    <a:gd name="connsiteY89" fmla="*/ 54631 h 287980"/>
                    <a:gd name="connsiteX90" fmla="*/ 118980 w 248643"/>
                    <a:gd name="connsiteY90" fmla="*/ 52165 h 287980"/>
                    <a:gd name="connsiteX91" fmla="*/ 115174 w 248643"/>
                    <a:gd name="connsiteY91" fmla="*/ 50896 h 287980"/>
                    <a:gd name="connsiteX92" fmla="*/ 111320 w 248643"/>
                    <a:gd name="connsiteY92" fmla="*/ 52979 h 287980"/>
                    <a:gd name="connsiteX93" fmla="*/ 107267 w 248643"/>
                    <a:gd name="connsiteY93" fmla="*/ 54280 h 287980"/>
                    <a:gd name="connsiteX94" fmla="*/ 106700 w 248643"/>
                    <a:gd name="connsiteY94" fmla="*/ 58413 h 287980"/>
                    <a:gd name="connsiteX95" fmla="*/ 103030 w 248643"/>
                    <a:gd name="connsiteY95" fmla="*/ 60168 h 287980"/>
                    <a:gd name="connsiteX96" fmla="*/ 99184 w 248643"/>
                    <a:gd name="connsiteY96" fmla="*/ 58221 h 287980"/>
                    <a:gd name="connsiteX97" fmla="*/ 95290 w 248643"/>
                    <a:gd name="connsiteY97" fmla="*/ 56753 h 287980"/>
                    <a:gd name="connsiteX98" fmla="*/ 91381 w 248643"/>
                    <a:gd name="connsiteY98" fmla="*/ 55349 h 287980"/>
                    <a:gd name="connsiteX99" fmla="*/ 87263 w 248643"/>
                    <a:gd name="connsiteY99" fmla="*/ 52724 h 287980"/>
                    <a:gd name="connsiteX100" fmla="*/ 83689 w 248643"/>
                    <a:gd name="connsiteY100" fmla="*/ 49939 h 287980"/>
                    <a:gd name="connsiteX101" fmla="*/ 80337 w 248643"/>
                    <a:gd name="connsiteY101" fmla="*/ 47290 h 287980"/>
                    <a:gd name="connsiteX102" fmla="*/ 78047 w 248643"/>
                    <a:gd name="connsiteY102" fmla="*/ 43189 h 287980"/>
                    <a:gd name="connsiteX103" fmla="*/ 75829 w 248643"/>
                    <a:gd name="connsiteY103" fmla="*/ 39838 h 287980"/>
                    <a:gd name="connsiteX104" fmla="*/ 77114 w 248643"/>
                    <a:gd name="connsiteY104" fmla="*/ 35848 h 287980"/>
                    <a:gd name="connsiteX105" fmla="*/ 77632 w 248643"/>
                    <a:gd name="connsiteY105" fmla="*/ 31539 h 287980"/>
                    <a:gd name="connsiteX106" fmla="*/ 77688 w 248643"/>
                    <a:gd name="connsiteY106" fmla="*/ 26911 h 287980"/>
                    <a:gd name="connsiteX107" fmla="*/ 73547 w 248643"/>
                    <a:gd name="connsiteY107" fmla="*/ 25651 h 287980"/>
                    <a:gd name="connsiteX108" fmla="*/ 72718 w 248643"/>
                    <a:gd name="connsiteY108" fmla="*/ 21613 h 287980"/>
                    <a:gd name="connsiteX109" fmla="*/ 71943 w 248643"/>
                    <a:gd name="connsiteY109" fmla="*/ 26137 h 287980"/>
                    <a:gd name="connsiteX110" fmla="*/ 67675 w 248643"/>
                    <a:gd name="connsiteY110" fmla="*/ 25794 h 287980"/>
                    <a:gd name="connsiteX111" fmla="*/ 66581 w 248643"/>
                    <a:gd name="connsiteY111" fmla="*/ 21135 h 287980"/>
                    <a:gd name="connsiteX112" fmla="*/ 62113 w 248643"/>
                    <a:gd name="connsiteY112" fmla="*/ 17480 h 287980"/>
                    <a:gd name="connsiteX113" fmla="*/ 59321 w 248643"/>
                    <a:gd name="connsiteY113" fmla="*/ 13826 h 287980"/>
                    <a:gd name="connsiteX114" fmla="*/ 56384 w 248643"/>
                    <a:gd name="connsiteY114" fmla="*/ 10722 h 287980"/>
                    <a:gd name="connsiteX115" fmla="*/ 52467 w 248643"/>
                    <a:gd name="connsiteY115" fmla="*/ 8288 h 287980"/>
                    <a:gd name="connsiteX116" fmla="*/ 50113 w 248643"/>
                    <a:gd name="connsiteY116" fmla="*/ 4953 h 287980"/>
                    <a:gd name="connsiteX117" fmla="*/ 46754 w 248643"/>
                    <a:gd name="connsiteY117" fmla="*/ 1402 h 287980"/>
                    <a:gd name="connsiteX118" fmla="*/ 41910 w 248643"/>
                    <a:gd name="connsiteY118" fmla="*/ 1730 h 287980"/>
                    <a:gd name="connsiteX119" fmla="*/ 38312 w 248643"/>
                    <a:gd name="connsiteY119" fmla="*/ -2 h 287980"/>
                    <a:gd name="connsiteX120" fmla="*/ 34761 w 248643"/>
                    <a:gd name="connsiteY120" fmla="*/ 1873 h 287980"/>
                    <a:gd name="connsiteX121" fmla="*/ 34259 w 248643"/>
                    <a:gd name="connsiteY121" fmla="*/ 6134 h 287980"/>
                    <a:gd name="connsiteX122" fmla="*/ 34179 w 248643"/>
                    <a:gd name="connsiteY122" fmla="*/ 10961 h 287980"/>
                    <a:gd name="connsiteX123" fmla="*/ 35256 w 248643"/>
                    <a:gd name="connsiteY123" fmla="*/ 15062 h 287980"/>
                    <a:gd name="connsiteX124" fmla="*/ 37737 w 248643"/>
                    <a:gd name="connsiteY124" fmla="*/ 18557 h 287980"/>
                    <a:gd name="connsiteX125" fmla="*/ 41248 w 248643"/>
                    <a:gd name="connsiteY125" fmla="*/ 21940 h 287980"/>
                    <a:gd name="connsiteX126" fmla="*/ 41559 w 248643"/>
                    <a:gd name="connsiteY126" fmla="*/ 26122 h 287980"/>
                    <a:gd name="connsiteX127" fmla="*/ 43873 w 248643"/>
                    <a:gd name="connsiteY127" fmla="*/ 29648 h 287980"/>
                    <a:gd name="connsiteX128" fmla="*/ 42238 w 248643"/>
                    <a:gd name="connsiteY128" fmla="*/ 33670 h 287980"/>
                    <a:gd name="connsiteX129" fmla="*/ 42948 w 248643"/>
                    <a:gd name="connsiteY129" fmla="*/ 39327 h 287980"/>
                    <a:gd name="connsiteX130" fmla="*/ 46450 w 248643"/>
                    <a:gd name="connsiteY130" fmla="*/ 41433 h 287980"/>
                    <a:gd name="connsiteX131" fmla="*/ 44232 w 248643"/>
                    <a:gd name="connsiteY131" fmla="*/ 45008 h 287980"/>
                    <a:gd name="connsiteX132" fmla="*/ 40378 w 248643"/>
                    <a:gd name="connsiteY132" fmla="*/ 43628 h 287980"/>
                    <a:gd name="connsiteX133" fmla="*/ 35902 w 248643"/>
                    <a:gd name="connsiteY133" fmla="*/ 41792 h 287980"/>
                    <a:gd name="connsiteX134" fmla="*/ 31793 w 248643"/>
                    <a:gd name="connsiteY134" fmla="*/ 43572 h 287980"/>
                    <a:gd name="connsiteX135" fmla="*/ 28713 w 248643"/>
                    <a:gd name="connsiteY135" fmla="*/ 40691 h 287980"/>
                    <a:gd name="connsiteX136" fmla="*/ 27396 w 248643"/>
                    <a:gd name="connsiteY136" fmla="*/ 36470 h 287980"/>
                    <a:gd name="connsiteX137" fmla="*/ 26216 w 248643"/>
                    <a:gd name="connsiteY137" fmla="*/ 32162 h 287980"/>
                    <a:gd name="connsiteX138" fmla="*/ 22441 w 248643"/>
                    <a:gd name="connsiteY138" fmla="*/ 34460 h 287980"/>
                    <a:gd name="connsiteX139" fmla="*/ 19146 w 248643"/>
                    <a:gd name="connsiteY139" fmla="*/ 37260 h 287980"/>
                    <a:gd name="connsiteX140" fmla="*/ 15476 w 248643"/>
                    <a:gd name="connsiteY140" fmla="*/ 40053 h 287980"/>
                    <a:gd name="connsiteX141" fmla="*/ 12939 w 248643"/>
                    <a:gd name="connsiteY141" fmla="*/ 44082 h 287980"/>
                    <a:gd name="connsiteX142" fmla="*/ 10800 w 248643"/>
                    <a:gd name="connsiteY142" fmla="*/ 48926 h 287980"/>
                    <a:gd name="connsiteX143" fmla="*/ 9037 w 248643"/>
                    <a:gd name="connsiteY143" fmla="*/ 53681 h 287980"/>
                    <a:gd name="connsiteX144" fmla="*/ 13074 w 248643"/>
                    <a:gd name="connsiteY144" fmla="*/ 53474 h 287980"/>
                    <a:gd name="connsiteX145" fmla="*/ 9284 w 248643"/>
                    <a:gd name="connsiteY145" fmla="*/ 56290 h 287980"/>
                    <a:gd name="connsiteX146" fmla="*/ 5231 w 248643"/>
                    <a:gd name="connsiteY146" fmla="*/ 55828 h 287980"/>
                    <a:gd name="connsiteX147" fmla="*/ 2159 w 248643"/>
                    <a:gd name="connsiteY147" fmla="*/ 59275 h 287980"/>
                    <a:gd name="connsiteX148" fmla="*/ 587 w 248643"/>
                    <a:gd name="connsiteY148" fmla="*/ 63097 h 287980"/>
                    <a:gd name="connsiteX149" fmla="*/ 292 w 248643"/>
                    <a:gd name="connsiteY149" fmla="*/ 69121 h 287980"/>
                    <a:gd name="connsiteX150" fmla="*/ 124 w 248643"/>
                    <a:gd name="connsiteY150" fmla="*/ 73150 h 287980"/>
                    <a:gd name="connsiteX151" fmla="*/ 4170 w 248643"/>
                    <a:gd name="connsiteY151" fmla="*/ 71051 h 287980"/>
                    <a:gd name="connsiteX152" fmla="*/ 8494 w 248643"/>
                    <a:gd name="connsiteY152" fmla="*/ 72991 h 287980"/>
                    <a:gd name="connsiteX153" fmla="*/ 11231 w 248643"/>
                    <a:gd name="connsiteY153" fmla="*/ 76756 h 287980"/>
                    <a:gd name="connsiteX154" fmla="*/ 15077 w 248643"/>
                    <a:gd name="connsiteY154" fmla="*/ 77850 h 287980"/>
                    <a:gd name="connsiteX155" fmla="*/ 15045 w 248643"/>
                    <a:gd name="connsiteY155" fmla="*/ 82454 h 287980"/>
                    <a:gd name="connsiteX156" fmla="*/ 14542 w 248643"/>
                    <a:gd name="connsiteY156" fmla="*/ 86547 h 287980"/>
                    <a:gd name="connsiteX157" fmla="*/ 12899 w 248643"/>
                    <a:gd name="connsiteY157" fmla="*/ 90193 h 287980"/>
                    <a:gd name="connsiteX158" fmla="*/ 13106 w 248643"/>
                    <a:gd name="connsiteY158" fmla="*/ 94454 h 287980"/>
                    <a:gd name="connsiteX159" fmla="*/ 15220 w 248643"/>
                    <a:gd name="connsiteY159" fmla="*/ 98308 h 287980"/>
                    <a:gd name="connsiteX160" fmla="*/ 18867 w 248643"/>
                    <a:gd name="connsiteY160" fmla="*/ 100032 h 287980"/>
                    <a:gd name="connsiteX161" fmla="*/ 23622 w 248643"/>
                    <a:gd name="connsiteY161" fmla="*/ 99872 h 287980"/>
                    <a:gd name="connsiteX162" fmla="*/ 26591 w 248643"/>
                    <a:gd name="connsiteY162" fmla="*/ 96928 h 287980"/>
                    <a:gd name="connsiteX163" fmla="*/ 30700 w 248643"/>
                    <a:gd name="connsiteY163" fmla="*/ 96250 h 287980"/>
                    <a:gd name="connsiteX164" fmla="*/ 35455 w 248643"/>
                    <a:gd name="connsiteY164" fmla="*/ 97390 h 287980"/>
                    <a:gd name="connsiteX165" fmla="*/ 39150 w 248643"/>
                    <a:gd name="connsiteY165" fmla="*/ 99417 h 287980"/>
                    <a:gd name="connsiteX166" fmla="*/ 37115 w 248643"/>
                    <a:gd name="connsiteY166" fmla="*/ 103614 h 287980"/>
                    <a:gd name="connsiteX167" fmla="*/ 39461 w 248643"/>
                    <a:gd name="connsiteY167" fmla="*/ 108880 h 287980"/>
                    <a:gd name="connsiteX168" fmla="*/ 43554 w 248643"/>
                    <a:gd name="connsiteY168" fmla="*/ 115391 h 287980"/>
                    <a:gd name="connsiteX169" fmla="*/ 42222 w 248643"/>
                    <a:gd name="connsiteY169" fmla="*/ 119173 h 287980"/>
                    <a:gd name="connsiteX170" fmla="*/ 41495 w 248643"/>
                    <a:gd name="connsiteY170" fmla="*/ 123250 h 287980"/>
                    <a:gd name="connsiteX171" fmla="*/ 42772 w 248643"/>
                    <a:gd name="connsiteY171" fmla="*/ 127535 h 287980"/>
                    <a:gd name="connsiteX172" fmla="*/ 40729 w 248643"/>
                    <a:gd name="connsiteY172" fmla="*/ 131836 h 287980"/>
                    <a:gd name="connsiteX173" fmla="*/ 37466 w 248643"/>
                    <a:gd name="connsiteY173" fmla="*/ 135810 h 287980"/>
                    <a:gd name="connsiteX174" fmla="*/ 40658 w 248643"/>
                    <a:gd name="connsiteY174" fmla="*/ 138985 h 287980"/>
                    <a:gd name="connsiteX175" fmla="*/ 41799 w 248643"/>
                    <a:gd name="connsiteY175" fmla="*/ 142903 h 287980"/>
                    <a:gd name="connsiteX176" fmla="*/ 42820 w 248643"/>
                    <a:gd name="connsiteY176" fmla="*/ 148249 h 287980"/>
                    <a:gd name="connsiteX177" fmla="*/ 41679 w 248643"/>
                    <a:gd name="connsiteY177" fmla="*/ 152302 h 287980"/>
                    <a:gd name="connsiteX178" fmla="*/ 39636 w 248643"/>
                    <a:gd name="connsiteY178" fmla="*/ 156396 h 287980"/>
                    <a:gd name="connsiteX179" fmla="*/ 39397 w 248643"/>
                    <a:gd name="connsiteY179" fmla="*/ 160768 h 287980"/>
                    <a:gd name="connsiteX180" fmla="*/ 39030 w 248643"/>
                    <a:gd name="connsiteY180" fmla="*/ 165045 h 287980"/>
                    <a:gd name="connsiteX181" fmla="*/ 42700 w 248643"/>
                    <a:gd name="connsiteY181" fmla="*/ 167359 h 287980"/>
                    <a:gd name="connsiteX182" fmla="*/ 46969 w 248643"/>
                    <a:gd name="connsiteY182" fmla="*/ 166234 h 287980"/>
                    <a:gd name="connsiteX183" fmla="*/ 48701 w 248643"/>
                    <a:gd name="connsiteY183" fmla="*/ 162412 h 287980"/>
                    <a:gd name="connsiteX184" fmla="*/ 52084 w 248643"/>
                    <a:gd name="connsiteY184" fmla="*/ 160170 h 287980"/>
                    <a:gd name="connsiteX185" fmla="*/ 56009 w 248643"/>
                    <a:gd name="connsiteY185" fmla="*/ 157904 h 287980"/>
                    <a:gd name="connsiteX186" fmla="*/ 59225 w 248643"/>
                    <a:gd name="connsiteY186" fmla="*/ 153619 h 287980"/>
                    <a:gd name="connsiteX187" fmla="*/ 60414 w 248643"/>
                    <a:gd name="connsiteY187" fmla="*/ 148823 h 287980"/>
                    <a:gd name="connsiteX188" fmla="*/ 64659 w 248643"/>
                    <a:gd name="connsiteY188" fmla="*/ 149637 h 287980"/>
                    <a:gd name="connsiteX189" fmla="*/ 67683 w 248643"/>
                    <a:gd name="connsiteY189" fmla="*/ 145544 h 287980"/>
                    <a:gd name="connsiteX190" fmla="*/ 71521 w 248643"/>
                    <a:gd name="connsiteY190" fmla="*/ 143797 h 287980"/>
                    <a:gd name="connsiteX191" fmla="*/ 75917 w 248643"/>
                    <a:gd name="connsiteY191" fmla="*/ 148696 h 287980"/>
                    <a:gd name="connsiteX192" fmla="*/ 79468 w 248643"/>
                    <a:gd name="connsiteY192" fmla="*/ 150539 h 287980"/>
                    <a:gd name="connsiteX193" fmla="*/ 83409 w 248643"/>
                    <a:gd name="connsiteY193" fmla="*/ 151879 h 287980"/>
                    <a:gd name="connsiteX194" fmla="*/ 85947 w 248643"/>
                    <a:gd name="connsiteY194" fmla="*/ 156076 h 287980"/>
                    <a:gd name="connsiteX195" fmla="*/ 90782 w 248643"/>
                    <a:gd name="connsiteY195" fmla="*/ 154074 h 287980"/>
                    <a:gd name="connsiteX196" fmla="*/ 95298 w 248643"/>
                    <a:gd name="connsiteY196" fmla="*/ 150683 h 287980"/>
                    <a:gd name="connsiteX197" fmla="*/ 99447 w 248643"/>
                    <a:gd name="connsiteY197" fmla="*/ 148999 h 287980"/>
                    <a:gd name="connsiteX198" fmla="*/ 100867 w 248643"/>
                    <a:gd name="connsiteY198" fmla="*/ 144706 h 287980"/>
                    <a:gd name="connsiteX199" fmla="*/ 104498 w 248643"/>
                    <a:gd name="connsiteY199" fmla="*/ 140541 h 287980"/>
                    <a:gd name="connsiteX200" fmla="*/ 104402 w 248643"/>
                    <a:gd name="connsiteY200" fmla="*/ 136081 h 287980"/>
                    <a:gd name="connsiteX201" fmla="*/ 108966 w 248643"/>
                    <a:gd name="connsiteY201" fmla="*/ 136376 h 287980"/>
                    <a:gd name="connsiteX202" fmla="*/ 113666 w 248643"/>
                    <a:gd name="connsiteY202" fmla="*/ 137214 h 287980"/>
                    <a:gd name="connsiteX203" fmla="*/ 119475 w 248643"/>
                    <a:gd name="connsiteY203" fmla="*/ 139145 h 287980"/>
                    <a:gd name="connsiteX204" fmla="*/ 123807 w 248643"/>
                    <a:gd name="connsiteY204" fmla="*/ 139280 h 287980"/>
                    <a:gd name="connsiteX205" fmla="*/ 127741 w 248643"/>
                    <a:gd name="connsiteY205" fmla="*/ 143406 h 287980"/>
                    <a:gd name="connsiteX206" fmla="*/ 133135 w 248643"/>
                    <a:gd name="connsiteY206" fmla="*/ 150547 h 287980"/>
                    <a:gd name="connsiteX207" fmla="*/ 135816 w 248643"/>
                    <a:gd name="connsiteY207" fmla="*/ 155303 h 287980"/>
                    <a:gd name="connsiteX208" fmla="*/ 142455 w 248643"/>
                    <a:gd name="connsiteY208" fmla="*/ 162156 h 287980"/>
                    <a:gd name="connsiteX209" fmla="*/ 150050 w 248643"/>
                    <a:gd name="connsiteY209" fmla="*/ 166553 h 287980"/>
                    <a:gd name="connsiteX210" fmla="*/ 153497 w 248643"/>
                    <a:gd name="connsiteY210" fmla="*/ 170750 h 287980"/>
                    <a:gd name="connsiteX211" fmla="*/ 154702 w 248643"/>
                    <a:gd name="connsiteY211" fmla="*/ 176638 h 287980"/>
                    <a:gd name="connsiteX212" fmla="*/ 153705 w 248643"/>
                    <a:gd name="connsiteY212" fmla="*/ 183461 h 287980"/>
                    <a:gd name="connsiteX213" fmla="*/ 154790 w 248643"/>
                    <a:gd name="connsiteY213" fmla="*/ 188447 h 287980"/>
                    <a:gd name="connsiteX214" fmla="*/ 155660 w 248643"/>
                    <a:gd name="connsiteY214" fmla="*/ 193011 h 287980"/>
                    <a:gd name="connsiteX215" fmla="*/ 155779 w 248643"/>
                    <a:gd name="connsiteY215" fmla="*/ 197663 h 287980"/>
                    <a:gd name="connsiteX216" fmla="*/ 159474 w 248643"/>
                    <a:gd name="connsiteY216" fmla="*/ 202419 h 287980"/>
                    <a:gd name="connsiteX217" fmla="*/ 161700 w 248643"/>
                    <a:gd name="connsiteY217" fmla="*/ 206344 h 287980"/>
                    <a:gd name="connsiteX218" fmla="*/ 165753 w 248643"/>
                    <a:gd name="connsiteY218" fmla="*/ 209712 h 287980"/>
                    <a:gd name="connsiteX219" fmla="*/ 167062 w 248643"/>
                    <a:gd name="connsiteY219" fmla="*/ 213598 h 287980"/>
                    <a:gd name="connsiteX220" fmla="*/ 172527 w 248643"/>
                    <a:gd name="connsiteY220" fmla="*/ 216175 h 287980"/>
                    <a:gd name="connsiteX221" fmla="*/ 178559 w 248643"/>
                    <a:gd name="connsiteY221" fmla="*/ 217300 h 287980"/>
                    <a:gd name="connsiteX222" fmla="*/ 178911 w 248643"/>
                    <a:gd name="connsiteY222" fmla="*/ 223627 h 287980"/>
                    <a:gd name="connsiteX223" fmla="*/ 182430 w 248643"/>
                    <a:gd name="connsiteY223" fmla="*/ 225654 h 287980"/>
                    <a:gd name="connsiteX224" fmla="*/ 186196 w 248643"/>
                    <a:gd name="connsiteY224" fmla="*/ 228239 h 287980"/>
                    <a:gd name="connsiteX225" fmla="*/ 187217 w 248643"/>
                    <a:gd name="connsiteY225" fmla="*/ 232492 h 287980"/>
                    <a:gd name="connsiteX226" fmla="*/ 186762 w 248643"/>
                    <a:gd name="connsiteY226" fmla="*/ 237503 h 287980"/>
                    <a:gd name="connsiteX227" fmla="*/ 187720 w 248643"/>
                    <a:gd name="connsiteY227" fmla="*/ 242210 h 287980"/>
                    <a:gd name="connsiteX228" fmla="*/ 184656 w 248643"/>
                    <a:gd name="connsiteY228" fmla="*/ 245482 h 287980"/>
                    <a:gd name="connsiteX229" fmla="*/ 186387 w 248643"/>
                    <a:gd name="connsiteY229" fmla="*/ 249264 h 287980"/>
                    <a:gd name="connsiteX230" fmla="*/ 190073 w 248643"/>
                    <a:gd name="connsiteY230" fmla="*/ 252232 h 287980"/>
                    <a:gd name="connsiteX231" fmla="*/ 188039 w 248643"/>
                    <a:gd name="connsiteY231" fmla="*/ 256046 h 287980"/>
                    <a:gd name="connsiteX232" fmla="*/ 188589 w 248643"/>
                    <a:gd name="connsiteY232" fmla="*/ 260466 h 287980"/>
                    <a:gd name="connsiteX233" fmla="*/ 188549 w 248643"/>
                    <a:gd name="connsiteY233" fmla="*/ 264855 h 287980"/>
                    <a:gd name="connsiteX234" fmla="*/ 187185 w 248643"/>
                    <a:gd name="connsiteY234" fmla="*/ 269267 h 287980"/>
                    <a:gd name="connsiteX235" fmla="*/ 183666 w 248643"/>
                    <a:gd name="connsiteY235" fmla="*/ 272116 h 287980"/>
                    <a:gd name="connsiteX236" fmla="*/ 179948 w 248643"/>
                    <a:gd name="connsiteY236" fmla="*/ 274486 h 287980"/>
                    <a:gd name="connsiteX237" fmla="*/ 182079 w 248643"/>
                    <a:gd name="connsiteY237" fmla="*/ 278212 h 287980"/>
                    <a:gd name="connsiteX238" fmla="*/ 185414 w 248643"/>
                    <a:gd name="connsiteY238" fmla="*/ 281531 h 287980"/>
                    <a:gd name="connsiteX239" fmla="*/ 189674 w 248643"/>
                    <a:gd name="connsiteY239" fmla="*/ 280518 h 287980"/>
                    <a:gd name="connsiteX240" fmla="*/ 193816 w 248643"/>
                    <a:gd name="connsiteY240" fmla="*/ 281723 h 287980"/>
                    <a:gd name="connsiteX241" fmla="*/ 197973 w 248643"/>
                    <a:gd name="connsiteY241" fmla="*/ 282170 h 287980"/>
                    <a:gd name="connsiteX242" fmla="*/ 202218 w 248643"/>
                    <a:gd name="connsiteY242" fmla="*/ 287340 h 287980"/>
                    <a:gd name="connsiteX243" fmla="*/ 207915 w 248643"/>
                    <a:gd name="connsiteY243" fmla="*/ 287978 h 287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</a:cxnLst>
                  <a:rect l="l" t="t" r="r" b="b"/>
                  <a:pathLst>
                    <a:path w="248643" h="287980">
                      <a:moveTo>
                        <a:pt x="207915" y="287978"/>
                      </a:moveTo>
                      <a:lnTo>
                        <a:pt x="209774" y="284053"/>
                      </a:lnTo>
                      <a:lnTo>
                        <a:pt x="207404" y="279560"/>
                      </a:lnTo>
                      <a:lnTo>
                        <a:pt x="204531" y="276209"/>
                      </a:lnTo>
                      <a:lnTo>
                        <a:pt x="206438" y="272387"/>
                      </a:lnTo>
                      <a:lnTo>
                        <a:pt x="210253" y="270632"/>
                      </a:lnTo>
                      <a:lnTo>
                        <a:pt x="215160" y="269890"/>
                      </a:lnTo>
                      <a:lnTo>
                        <a:pt x="218207" y="265134"/>
                      </a:lnTo>
                      <a:lnTo>
                        <a:pt x="220920" y="268374"/>
                      </a:lnTo>
                      <a:lnTo>
                        <a:pt x="224670" y="270783"/>
                      </a:lnTo>
                      <a:lnTo>
                        <a:pt x="227942" y="274557"/>
                      </a:lnTo>
                      <a:lnTo>
                        <a:pt x="232410" y="274454"/>
                      </a:lnTo>
                      <a:lnTo>
                        <a:pt x="234165" y="269922"/>
                      </a:lnTo>
                      <a:lnTo>
                        <a:pt x="238235" y="270727"/>
                      </a:lnTo>
                      <a:lnTo>
                        <a:pt x="240389" y="266762"/>
                      </a:lnTo>
                      <a:lnTo>
                        <a:pt x="245655" y="267400"/>
                      </a:lnTo>
                      <a:lnTo>
                        <a:pt x="247650" y="263227"/>
                      </a:lnTo>
                      <a:lnTo>
                        <a:pt x="247411" y="258958"/>
                      </a:lnTo>
                      <a:lnTo>
                        <a:pt x="248767" y="255049"/>
                      </a:lnTo>
                      <a:lnTo>
                        <a:pt x="245416" y="252839"/>
                      </a:lnTo>
                      <a:lnTo>
                        <a:pt x="248448" y="249719"/>
                      </a:lnTo>
                      <a:lnTo>
                        <a:pt x="247411" y="244708"/>
                      </a:lnTo>
                      <a:lnTo>
                        <a:pt x="247970" y="240279"/>
                      </a:lnTo>
                      <a:lnTo>
                        <a:pt x="244299" y="237359"/>
                      </a:lnTo>
                      <a:lnTo>
                        <a:pt x="241347" y="234510"/>
                      </a:lnTo>
                      <a:lnTo>
                        <a:pt x="238554" y="231654"/>
                      </a:lnTo>
                      <a:lnTo>
                        <a:pt x="235761" y="228422"/>
                      </a:lnTo>
                      <a:lnTo>
                        <a:pt x="233687" y="224553"/>
                      </a:lnTo>
                      <a:lnTo>
                        <a:pt x="236958" y="221385"/>
                      </a:lnTo>
                      <a:lnTo>
                        <a:pt x="239432" y="218170"/>
                      </a:lnTo>
                      <a:lnTo>
                        <a:pt x="235602" y="215983"/>
                      </a:lnTo>
                      <a:lnTo>
                        <a:pt x="232410" y="212871"/>
                      </a:lnTo>
                      <a:lnTo>
                        <a:pt x="229458" y="210015"/>
                      </a:lnTo>
                      <a:lnTo>
                        <a:pt x="225867" y="207741"/>
                      </a:lnTo>
                      <a:lnTo>
                        <a:pt x="221878" y="205443"/>
                      </a:lnTo>
                      <a:lnTo>
                        <a:pt x="220123" y="200663"/>
                      </a:lnTo>
                      <a:lnTo>
                        <a:pt x="217011" y="203360"/>
                      </a:lnTo>
                      <a:lnTo>
                        <a:pt x="213484" y="200903"/>
                      </a:lnTo>
                      <a:lnTo>
                        <a:pt x="210668" y="197655"/>
                      </a:lnTo>
                      <a:lnTo>
                        <a:pt x="208282" y="188774"/>
                      </a:lnTo>
                      <a:lnTo>
                        <a:pt x="207563" y="184266"/>
                      </a:lnTo>
                      <a:lnTo>
                        <a:pt x="203654" y="183173"/>
                      </a:lnTo>
                      <a:lnTo>
                        <a:pt x="200789" y="179272"/>
                      </a:lnTo>
                      <a:lnTo>
                        <a:pt x="198994" y="175601"/>
                      </a:lnTo>
                      <a:lnTo>
                        <a:pt x="194095" y="173902"/>
                      </a:lnTo>
                      <a:lnTo>
                        <a:pt x="191119" y="170997"/>
                      </a:lnTo>
                      <a:lnTo>
                        <a:pt x="184010" y="163194"/>
                      </a:lnTo>
                      <a:lnTo>
                        <a:pt x="180012" y="159986"/>
                      </a:lnTo>
                      <a:lnTo>
                        <a:pt x="177706" y="156340"/>
                      </a:lnTo>
                      <a:lnTo>
                        <a:pt x="175448" y="152342"/>
                      </a:lnTo>
                      <a:lnTo>
                        <a:pt x="173038" y="147770"/>
                      </a:lnTo>
                      <a:lnTo>
                        <a:pt x="170509" y="144339"/>
                      </a:lnTo>
                      <a:lnTo>
                        <a:pt x="166575" y="145153"/>
                      </a:lnTo>
                      <a:lnTo>
                        <a:pt x="163822" y="141954"/>
                      </a:lnTo>
                      <a:lnTo>
                        <a:pt x="160455" y="139735"/>
                      </a:lnTo>
                      <a:lnTo>
                        <a:pt x="157463" y="135626"/>
                      </a:lnTo>
                      <a:lnTo>
                        <a:pt x="157654" y="130775"/>
                      </a:lnTo>
                      <a:lnTo>
                        <a:pt x="157024" y="126634"/>
                      </a:lnTo>
                      <a:lnTo>
                        <a:pt x="152915" y="125908"/>
                      </a:lnTo>
                      <a:lnTo>
                        <a:pt x="148997" y="124312"/>
                      </a:lnTo>
                      <a:lnTo>
                        <a:pt x="144920" y="123761"/>
                      </a:lnTo>
                      <a:lnTo>
                        <a:pt x="141226" y="121128"/>
                      </a:lnTo>
                      <a:lnTo>
                        <a:pt x="138329" y="118064"/>
                      </a:lnTo>
                      <a:lnTo>
                        <a:pt x="134427" y="116867"/>
                      </a:lnTo>
                      <a:lnTo>
                        <a:pt x="130605" y="113931"/>
                      </a:lnTo>
                      <a:lnTo>
                        <a:pt x="127190" y="111665"/>
                      </a:lnTo>
                      <a:lnTo>
                        <a:pt x="122922" y="108776"/>
                      </a:lnTo>
                      <a:lnTo>
                        <a:pt x="118405" y="107492"/>
                      </a:lnTo>
                      <a:lnTo>
                        <a:pt x="119778" y="103646"/>
                      </a:lnTo>
                      <a:lnTo>
                        <a:pt x="122323" y="100335"/>
                      </a:lnTo>
                      <a:lnTo>
                        <a:pt x="120919" y="96545"/>
                      </a:lnTo>
                      <a:lnTo>
                        <a:pt x="124557" y="93816"/>
                      </a:lnTo>
                      <a:lnTo>
                        <a:pt x="128882" y="93983"/>
                      </a:lnTo>
                      <a:lnTo>
                        <a:pt x="133342" y="95052"/>
                      </a:lnTo>
                      <a:lnTo>
                        <a:pt x="137731" y="96162"/>
                      </a:lnTo>
                      <a:lnTo>
                        <a:pt x="139574" y="91574"/>
                      </a:lnTo>
                      <a:lnTo>
                        <a:pt x="142997" y="88789"/>
                      </a:lnTo>
                      <a:lnTo>
                        <a:pt x="144026" y="84568"/>
                      </a:lnTo>
                      <a:lnTo>
                        <a:pt x="145574" y="80802"/>
                      </a:lnTo>
                      <a:lnTo>
                        <a:pt x="141832" y="78735"/>
                      </a:lnTo>
                      <a:lnTo>
                        <a:pt x="137874" y="76773"/>
                      </a:lnTo>
                      <a:lnTo>
                        <a:pt x="133869" y="75257"/>
                      </a:lnTo>
                      <a:lnTo>
                        <a:pt x="133414" y="71187"/>
                      </a:lnTo>
                      <a:lnTo>
                        <a:pt x="128882" y="71108"/>
                      </a:lnTo>
                      <a:lnTo>
                        <a:pt x="125754" y="68626"/>
                      </a:lnTo>
                      <a:lnTo>
                        <a:pt x="128706" y="65163"/>
                      </a:lnTo>
                      <a:lnTo>
                        <a:pt x="132058" y="62474"/>
                      </a:lnTo>
                      <a:lnTo>
                        <a:pt x="129329" y="59338"/>
                      </a:lnTo>
                      <a:lnTo>
                        <a:pt x="125770" y="56641"/>
                      </a:lnTo>
                      <a:lnTo>
                        <a:pt x="122164" y="54631"/>
                      </a:lnTo>
                      <a:lnTo>
                        <a:pt x="118980" y="52165"/>
                      </a:lnTo>
                      <a:lnTo>
                        <a:pt x="115174" y="50896"/>
                      </a:lnTo>
                      <a:lnTo>
                        <a:pt x="111320" y="52979"/>
                      </a:lnTo>
                      <a:lnTo>
                        <a:pt x="107267" y="54280"/>
                      </a:lnTo>
                      <a:lnTo>
                        <a:pt x="106700" y="58413"/>
                      </a:lnTo>
                      <a:lnTo>
                        <a:pt x="103030" y="60168"/>
                      </a:lnTo>
                      <a:lnTo>
                        <a:pt x="99184" y="58221"/>
                      </a:lnTo>
                      <a:lnTo>
                        <a:pt x="95290" y="56753"/>
                      </a:lnTo>
                      <a:lnTo>
                        <a:pt x="91381" y="55349"/>
                      </a:lnTo>
                      <a:lnTo>
                        <a:pt x="87263" y="52724"/>
                      </a:lnTo>
                      <a:lnTo>
                        <a:pt x="83689" y="49939"/>
                      </a:lnTo>
                      <a:lnTo>
                        <a:pt x="80337" y="47290"/>
                      </a:lnTo>
                      <a:lnTo>
                        <a:pt x="78047" y="43189"/>
                      </a:lnTo>
                      <a:lnTo>
                        <a:pt x="75829" y="39838"/>
                      </a:lnTo>
                      <a:lnTo>
                        <a:pt x="77114" y="35848"/>
                      </a:lnTo>
                      <a:lnTo>
                        <a:pt x="77632" y="31539"/>
                      </a:lnTo>
                      <a:lnTo>
                        <a:pt x="77688" y="26911"/>
                      </a:lnTo>
                      <a:lnTo>
                        <a:pt x="73547" y="25651"/>
                      </a:lnTo>
                      <a:lnTo>
                        <a:pt x="72718" y="21613"/>
                      </a:lnTo>
                      <a:lnTo>
                        <a:pt x="71943" y="26137"/>
                      </a:lnTo>
                      <a:lnTo>
                        <a:pt x="67675" y="25794"/>
                      </a:lnTo>
                      <a:lnTo>
                        <a:pt x="66581" y="21135"/>
                      </a:lnTo>
                      <a:lnTo>
                        <a:pt x="62113" y="17480"/>
                      </a:lnTo>
                      <a:lnTo>
                        <a:pt x="59321" y="13826"/>
                      </a:lnTo>
                      <a:lnTo>
                        <a:pt x="56384" y="10722"/>
                      </a:lnTo>
                      <a:lnTo>
                        <a:pt x="52467" y="8288"/>
                      </a:lnTo>
                      <a:lnTo>
                        <a:pt x="50113" y="4953"/>
                      </a:lnTo>
                      <a:lnTo>
                        <a:pt x="46754" y="1402"/>
                      </a:lnTo>
                      <a:lnTo>
                        <a:pt x="41910" y="1730"/>
                      </a:lnTo>
                      <a:lnTo>
                        <a:pt x="38312" y="-2"/>
                      </a:lnTo>
                      <a:lnTo>
                        <a:pt x="34761" y="1873"/>
                      </a:lnTo>
                      <a:lnTo>
                        <a:pt x="34259" y="6134"/>
                      </a:lnTo>
                      <a:lnTo>
                        <a:pt x="34179" y="10961"/>
                      </a:lnTo>
                      <a:lnTo>
                        <a:pt x="35256" y="15062"/>
                      </a:lnTo>
                      <a:lnTo>
                        <a:pt x="37737" y="18557"/>
                      </a:lnTo>
                      <a:lnTo>
                        <a:pt x="41248" y="21940"/>
                      </a:lnTo>
                      <a:lnTo>
                        <a:pt x="41559" y="26122"/>
                      </a:lnTo>
                      <a:lnTo>
                        <a:pt x="43873" y="29648"/>
                      </a:lnTo>
                      <a:lnTo>
                        <a:pt x="42238" y="33670"/>
                      </a:lnTo>
                      <a:lnTo>
                        <a:pt x="42948" y="39327"/>
                      </a:lnTo>
                      <a:lnTo>
                        <a:pt x="46450" y="41433"/>
                      </a:lnTo>
                      <a:lnTo>
                        <a:pt x="44232" y="45008"/>
                      </a:lnTo>
                      <a:lnTo>
                        <a:pt x="40378" y="43628"/>
                      </a:lnTo>
                      <a:lnTo>
                        <a:pt x="35902" y="41792"/>
                      </a:lnTo>
                      <a:lnTo>
                        <a:pt x="31793" y="43572"/>
                      </a:lnTo>
                      <a:lnTo>
                        <a:pt x="28713" y="40691"/>
                      </a:lnTo>
                      <a:lnTo>
                        <a:pt x="27396" y="36470"/>
                      </a:lnTo>
                      <a:lnTo>
                        <a:pt x="26216" y="32162"/>
                      </a:lnTo>
                      <a:lnTo>
                        <a:pt x="22441" y="34460"/>
                      </a:lnTo>
                      <a:lnTo>
                        <a:pt x="19146" y="37260"/>
                      </a:lnTo>
                      <a:lnTo>
                        <a:pt x="15476" y="40053"/>
                      </a:lnTo>
                      <a:lnTo>
                        <a:pt x="12939" y="44082"/>
                      </a:lnTo>
                      <a:lnTo>
                        <a:pt x="10800" y="48926"/>
                      </a:lnTo>
                      <a:lnTo>
                        <a:pt x="9037" y="53681"/>
                      </a:lnTo>
                      <a:lnTo>
                        <a:pt x="13074" y="53474"/>
                      </a:lnTo>
                      <a:lnTo>
                        <a:pt x="9284" y="56290"/>
                      </a:lnTo>
                      <a:lnTo>
                        <a:pt x="5231" y="55828"/>
                      </a:lnTo>
                      <a:lnTo>
                        <a:pt x="2159" y="59275"/>
                      </a:lnTo>
                      <a:lnTo>
                        <a:pt x="587" y="63097"/>
                      </a:lnTo>
                      <a:lnTo>
                        <a:pt x="292" y="69121"/>
                      </a:lnTo>
                      <a:lnTo>
                        <a:pt x="124" y="73150"/>
                      </a:lnTo>
                      <a:lnTo>
                        <a:pt x="4170" y="71051"/>
                      </a:lnTo>
                      <a:lnTo>
                        <a:pt x="8494" y="72991"/>
                      </a:lnTo>
                      <a:lnTo>
                        <a:pt x="11231" y="76756"/>
                      </a:lnTo>
                      <a:lnTo>
                        <a:pt x="15077" y="77850"/>
                      </a:lnTo>
                      <a:lnTo>
                        <a:pt x="15045" y="82454"/>
                      </a:lnTo>
                      <a:lnTo>
                        <a:pt x="14542" y="86547"/>
                      </a:lnTo>
                      <a:lnTo>
                        <a:pt x="12899" y="90193"/>
                      </a:lnTo>
                      <a:lnTo>
                        <a:pt x="13106" y="94454"/>
                      </a:lnTo>
                      <a:lnTo>
                        <a:pt x="15220" y="98308"/>
                      </a:lnTo>
                      <a:lnTo>
                        <a:pt x="18867" y="100032"/>
                      </a:lnTo>
                      <a:lnTo>
                        <a:pt x="23622" y="99872"/>
                      </a:lnTo>
                      <a:lnTo>
                        <a:pt x="26591" y="96928"/>
                      </a:lnTo>
                      <a:lnTo>
                        <a:pt x="30700" y="96250"/>
                      </a:lnTo>
                      <a:lnTo>
                        <a:pt x="35455" y="97390"/>
                      </a:lnTo>
                      <a:lnTo>
                        <a:pt x="39150" y="99417"/>
                      </a:lnTo>
                      <a:lnTo>
                        <a:pt x="37115" y="103614"/>
                      </a:lnTo>
                      <a:lnTo>
                        <a:pt x="39461" y="108880"/>
                      </a:lnTo>
                      <a:lnTo>
                        <a:pt x="43554" y="115391"/>
                      </a:lnTo>
                      <a:lnTo>
                        <a:pt x="42222" y="119173"/>
                      </a:lnTo>
                      <a:lnTo>
                        <a:pt x="41495" y="123250"/>
                      </a:lnTo>
                      <a:lnTo>
                        <a:pt x="42772" y="127535"/>
                      </a:lnTo>
                      <a:lnTo>
                        <a:pt x="40729" y="131836"/>
                      </a:lnTo>
                      <a:lnTo>
                        <a:pt x="37466" y="135810"/>
                      </a:lnTo>
                      <a:lnTo>
                        <a:pt x="40658" y="138985"/>
                      </a:lnTo>
                      <a:lnTo>
                        <a:pt x="41799" y="142903"/>
                      </a:lnTo>
                      <a:lnTo>
                        <a:pt x="42820" y="148249"/>
                      </a:lnTo>
                      <a:lnTo>
                        <a:pt x="41679" y="152302"/>
                      </a:lnTo>
                      <a:lnTo>
                        <a:pt x="39636" y="156396"/>
                      </a:lnTo>
                      <a:lnTo>
                        <a:pt x="39397" y="160768"/>
                      </a:lnTo>
                      <a:lnTo>
                        <a:pt x="39030" y="165045"/>
                      </a:lnTo>
                      <a:lnTo>
                        <a:pt x="42700" y="167359"/>
                      </a:lnTo>
                      <a:lnTo>
                        <a:pt x="46969" y="166234"/>
                      </a:lnTo>
                      <a:lnTo>
                        <a:pt x="48701" y="162412"/>
                      </a:lnTo>
                      <a:lnTo>
                        <a:pt x="52084" y="160170"/>
                      </a:lnTo>
                      <a:lnTo>
                        <a:pt x="56009" y="157904"/>
                      </a:lnTo>
                      <a:lnTo>
                        <a:pt x="59225" y="153619"/>
                      </a:lnTo>
                      <a:lnTo>
                        <a:pt x="60414" y="148823"/>
                      </a:lnTo>
                      <a:lnTo>
                        <a:pt x="64659" y="149637"/>
                      </a:lnTo>
                      <a:lnTo>
                        <a:pt x="67683" y="145544"/>
                      </a:lnTo>
                      <a:lnTo>
                        <a:pt x="71521" y="143797"/>
                      </a:lnTo>
                      <a:lnTo>
                        <a:pt x="75917" y="148696"/>
                      </a:lnTo>
                      <a:lnTo>
                        <a:pt x="79468" y="150539"/>
                      </a:lnTo>
                      <a:lnTo>
                        <a:pt x="83409" y="151879"/>
                      </a:lnTo>
                      <a:lnTo>
                        <a:pt x="85947" y="156076"/>
                      </a:lnTo>
                      <a:lnTo>
                        <a:pt x="90782" y="154074"/>
                      </a:lnTo>
                      <a:lnTo>
                        <a:pt x="95298" y="150683"/>
                      </a:lnTo>
                      <a:lnTo>
                        <a:pt x="99447" y="148999"/>
                      </a:lnTo>
                      <a:lnTo>
                        <a:pt x="100867" y="144706"/>
                      </a:lnTo>
                      <a:lnTo>
                        <a:pt x="104498" y="140541"/>
                      </a:lnTo>
                      <a:lnTo>
                        <a:pt x="104402" y="136081"/>
                      </a:lnTo>
                      <a:lnTo>
                        <a:pt x="108966" y="136376"/>
                      </a:lnTo>
                      <a:lnTo>
                        <a:pt x="113666" y="137214"/>
                      </a:lnTo>
                      <a:lnTo>
                        <a:pt x="119475" y="139145"/>
                      </a:lnTo>
                      <a:lnTo>
                        <a:pt x="123807" y="139280"/>
                      </a:lnTo>
                      <a:lnTo>
                        <a:pt x="127741" y="143406"/>
                      </a:lnTo>
                      <a:lnTo>
                        <a:pt x="133135" y="150547"/>
                      </a:lnTo>
                      <a:lnTo>
                        <a:pt x="135816" y="155303"/>
                      </a:lnTo>
                      <a:lnTo>
                        <a:pt x="142455" y="162156"/>
                      </a:lnTo>
                      <a:lnTo>
                        <a:pt x="150050" y="166553"/>
                      </a:lnTo>
                      <a:lnTo>
                        <a:pt x="153497" y="170750"/>
                      </a:lnTo>
                      <a:lnTo>
                        <a:pt x="154702" y="176638"/>
                      </a:lnTo>
                      <a:lnTo>
                        <a:pt x="153705" y="183461"/>
                      </a:lnTo>
                      <a:lnTo>
                        <a:pt x="154790" y="188447"/>
                      </a:lnTo>
                      <a:lnTo>
                        <a:pt x="155660" y="193011"/>
                      </a:lnTo>
                      <a:lnTo>
                        <a:pt x="155779" y="197663"/>
                      </a:lnTo>
                      <a:lnTo>
                        <a:pt x="159474" y="202419"/>
                      </a:lnTo>
                      <a:lnTo>
                        <a:pt x="161700" y="206344"/>
                      </a:lnTo>
                      <a:lnTo>
                        <a:pt x="165753" y="209712"/>
                      </a:lnTo>
                      <a:lnTo>
                        <a:pt x="167062" y="213598"/>
                      </a:lnTo>
                      <a:lnTo>
                        <a:pt x="172527" y="216175"/>
                      </a:lnTo>
                      <a:lnTo>
                        <a:pt x="178559" y="217300"/>
                      </a:lnTo>
                      <a:lnTo>
                        <a:pt x="178911" y="223627"/>
                      </a:lnTo>
                      <a:lnTo>
                        <a:pt x="182430" y="225654"/>
                      </a:lnTo>
                      <a:lnTo>
                        <a:pt x="186196" y="228239"/>
                      </a:lnTo>
                      <a:lnTo>
                        <a:pt x="187217" y="232492"/>
                      </a:lnTo>
                      <a:lnTo>
                        <a:pt x="186762" y="237503"/>
                      </a:lnTo>
                      <a:lnTo>
                        <a:pt x="187720" y="242210"/>
                      </a:lnTo>
                      <a:lnTo>
                        <a:pt x="184656" y="245482"/>
                      </a:lnTo>
                      <a:lnTo>
                        <a:pt x="186387" y="249264"/>
                      </a:lnTo>
                      <a:lnTo>
                        <a:pt x="190073" y="252232"/>
                      </a:lnTo>
                      <a:lnTo>
                        <a:pt x="188039" y="256046"/>
                      </a:lnTo>
                      <a:lnTo>
                        <a:pt x="188589" y="260466"/>
                      </a:lnTo>
                      <a:lnTo>
                        <a:pt x="188549" y="264855"/>
                      </a:lnTo>
                      <a:lnTo>
                        <a:pt x="187185" y="269267"/>
                      </a:lnTo>
                      <a:lnTo>
                        <a:pt x="183666" y="272116"/>
                      </a:lnTo>
                      <a:lnTo>
                        <a:pt x="179948" y="274486"/>
                      </a:lnTo>
                      <a:lnTo>
                        <a:pt x="182079" y="278212"/>
                      </a:lnTo>
                      <a:lnTo>
                        <a:pt x="185414" y="281531"/>
                      </a:lnTo>
                      <a:lnTo>
                        <a:pt x="189674" y="280518"/>
                      </a:lnTo>
                      <a:lnTo>
                        <a:pt x="193816" y="281723"/>
                      </a:lnTo>
                      <a:lnTo>
                        <a:pt x="197973" y="282170"/>
                      </a:lnTo>
                      <a:lnTo>
                        <a:pt x="202218" y="287340"/>
                      </a:lnTo>
                      <a:lnTo>
                        <a:pt x="207915" y="28797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CC7FD8BA-38BD-47E2-BCAE-0671E2A690EA}"/>
                    </a:ext>
                  </a:extLst>
                </p:cNvPr>
                <p:cNvSpPr/>
                <p:nvPr/>
              </p:nvSpPr>
              <p:spPr>
                <a:xfrm>
                  <a:off x="7137316" y="2433246"/>
                  <a:ext cx="38443" cy="54600"/>
                </a:xfrm>
                <a:custGeom>
                  <a:avLst/>
                  <a:gdLst>
                    <a:gd name="connsiteX0" fmla="*/ 7417 w 38443"/>
                    <a:gd name="connsiteY0" fmla="*/ 54599 h 54600"/>
                    <a:gd name="connsiteX1" fmla="*/ 11574 w 38443"/>
                    <a:gd name="connsiteY1" fmla="*/ 53506 h 54600"/>
                    <a:gd name="connsiteX2" fmla="*/ 12013 w 38443"/>
                    <a:gd name="connsiteY2" fmla="*/ 48782 h 54600"/>
                    <a:gd name="connsiteX3" fmla="*/ 16585 w 38443"/>
                    <a:gd name="connsiteY3" fmla="*/ 46269 h 54600"/>
                    <a:gd name="connsiteX4" fmla="*/ 19601 w 38443"/>
                    <a:gd name="connsiteY4" fmla="*/ 43141 h 54600"/>
                    <a:gd name="connsiteX5" fmla="*/ 22928 w 38443"/>
                    <a:gd name="connsiteY5" fmla="*/ 40133 h 54600"/>
                    <a:gd name="connsiteX6" fmla="*/ 25609 w 38443"/>
                    <a:gd name="connsiteY6" fmla="*/ 37061 h 54600"/>
                    <a:gd name="connsiteX7" fmla="*/ 21883 w 38443"/>
                    <a:gd name="connsiteY7" fmla="*/ 34268 h 54600"/>
                    <a:gd name="connsiteX8" fmla="*/ 23566 w 38443"/>
                    <a:gd name="connsiteY8" fmla="*/ 30638 h 54600"/>
                    <a:gd name="connsiteX9" fmla="*/ 27229 w 38443"/>
                    <a:gd name="connsiteY9" fmla="*/ 27797 h 54600"/>
                    <a:gd name="connsiteX10" fmla="*/ 32176 w 38443"/>
                    <a:gd name="connsiteY10" fmla="*/ 28547 h 54600"/>
                    <a:gd name="connsiteX11" fmla="*/ 31769 w 38443"/>
                    <a:gd name="connsiteY11" fmla="*/ 23688 h 54600"/>
                    <a:gd name="connsiteX12" fmla="*/ 35702 w 38443"/>
                    <a:gd name="connsiteY12" fmla="*/ 21238 h 54600"/>
                    <a:gd name="connsiteX13" fmla="*/ 38567 w 38443"/>
                    <a:gd name="connsiteY13" fmla="*/ 16578 h 54600"/>
                    <a:gd name="connsiteX14" fmla="*/ 38088 w 38443"/>
                    <a:gd name="connsiteY14" fmla="*/ 12358 h 54600"/>
                    <a:gd name="connsiteX15" fmla="*/ 35112 w 38443"/>
                    <a:gd name="connsiteY15" fmla="*/ 7857 h 54600"/>
                    <a:gd name="connsiteX16" fmla="*/ 29989 w 38443"/>
                    <a:gd name="connsiteY16" fmla="*/ 6062 h 54600"/>
                    <a:gd name="connsiteX17" fmla="*/ 31841 w 38443"/>
                    <a:gd name="connsiteY17" fmla="*/ 2408 h 54600"/>
                    <a:gd name="connsiteX18" fmla="*/ 28625 w 38443"/>
                    <a:gd name="connsiteY18" fmla="*/ -2 h 54600"/>
                    <a:gd name="connsiteX19" fmla="*/ 24835 w 38443"/>
                    <a:gd name="connsiteY19" fmla="*/ 1833 h 54600"/>
                    <a:gd name="connsiteX20" fmla="*/ 19353 w 38443"/>
                    <a:gd name="connsiteY20" fmla="*/ 1123 h 54600"/>
                    <a:gd name="connsiteX21" fmla="*/ 19968 w 38443"/>
                    <a:gd name="connsiteY21" fmla="*/ 5184 h 54600"/>
                    <a:gd name="connsiteX22" fmla="*/ 16625 w 38443"/>
                    <a:gd name="connsiteY22" fmla="*/ 7498 h 54600"/>
                    <a:gd name="connsiteX23" fmla="*/ 13465 w 38443"/>
                    <a:gd name="connsiteY23" fmla="*/ 10299 h 54600"/>
                    <a:gd name="connsiteX24" fmla="*/ 11430 w 38443"/>
                    <a:gd name="connsiteY24" fmla="*/ 13730 h 54600"/>
                    <a:gd name="connsiteX25" fmla="*/ 11239 w 38443"/>
                    <a:gd name="connsiteY25" fmla="*/ 18190 h 54600"/>
                    <a:gd name="connsiteX26" fmla="*/ 11542 w 38443"/>
                    <a:gd name="connsiteY26" fmla="*/ 22331 h 54600"/>
                    <a:gd name="connsiteX27" fmla="*/ 8686 w 38443"/>
                    <a:gd name="connsiteY27" fmla="*/ 26241 h 54600"/>
                    <a:gd name="connsiteX28" fmla="*/ 7640 w 38443"/>
                    <a:gd name="connsiteY28" fmla="*/ 31236 h 54600"/>
                    <a:gd name="connsiteX29" fmla="*/ 6643 w 38443"/>
                    <a:gd name="connsiteY29" fmla="*/ 35760 h 54600"/>
                    <a:gd name="connsiteX30" fmla="*/ 4752 w 38443"/>
                    <a:gd name="connsiteY30" fmla="*/ 40643 h 54600"/>
                    <a:gd name="connsiteX31" fmla="*/ 3291 w 38443"/>
                    <a:gd name="connsiteY31" fmla="*/ 45311 h 54600"/>
                    <a:gd name="connsiteX32" fmla="*/ 2590 w 38443"/>
                    <a:gd name="connsiteY32" fmla="*/ 49787 h 54600"/>
                    <a:gd name="connsiteX33" fmla="*/ 124 w 38443"/>
                    <a:gd name="connsiteY33" fmla="*/ 53362 h 54600"/>
                    <a:gd name="connsiteX34" fmla="*/ 5494 w 38443"/>
                    <a:gd name="connsiteY34" fmla="*/ 52899 h 5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8443" h="54600">
                      <a:moveTo>
                        <a:pt x="7417" y="54599"/>
                      </a:moveTo>
                      <a:lnTo>
                        <a:pt x="11574" y="53506"/>
                      </a:lnTo>
                      <a:lnTo>
                        <a:pt x="12013" y="48782"/>
                      </a:lnTo>
                      <a:lnTo>
                        <a:pt x="16585" y="46269"/>
                      </a:lnTo>
                      <a:lnTo>
                        <a:pt x="19601" y="43141"/>
                      </a:lnTo>
                      <a:lnTo>
                        <a:pt x="22928" y="40133"/>
                      </a:lnTo>
                      <a:lnTo>
                        <a:pt x="25609" y="37061"/>
                      </a:lnTo>
                      <a:lnTo>
                        <a:pt x="21883" y="34268"/>
                      </a:lnTo>
                      <a:lnTo>
                        <a:pt x="23566" y="30638"/>
                      </a:lnTo>
                      <a:lnTo>
                        <a:pt x="27229" y="27797"/>
                      </a:lnTo>
                      <a:lnTo>
                        <a:pt x="32176" y="28547"/>
                      </a:lnTo>
                      <a:lnTo>
                        <a:pt x="31769" y="23688"/>
                      </a:lnTo>
                      <a:lnTo>
                        <a:pt x="35702" y="21238"/>
                      </a:lnTo>
                      <a:lnTo>
                        <a:pt x="38567" y="16578"/>
                      </a:lnTo>
                      <a:lnTo>
                        <a:pt x="38088" y="12358"/>
                      </a:lnTo>
                      <a:lnTo>
                        <a:pt x="35112" y="7857"/>
                      </a:lnTo>
                      <a:lnTo>
                        <a:pt x="29989" y="6062"/>
                      </a:lnTo>
                      <a:lnTo>
                        <a:pt x="31841" y="2408"/>
                      </a:lnTo>
                      <a:lnTo>
                        <a:pt x="28625" y="-2"/>
                      </a:lnTo>
                      <a:lnTo>
                        <a:pt x="24835" y="1833"/>
                      </a:lnTo>
                      <a:lnTo>
                        <a:pt x="19353" y="1123"/>
                      </a:lnTo>
                      <a:lnTo>
                        <a:pt x="19968" y="5184"/>
                      </a:lnTo>
                      <a:lnTo>
                        <a:pt x="16625" y="7498"/>
                      </a:lnTo>
                      <a:lnTo>
                        <a:pt x="13465" y="10299"/>
                      </a:lnTo>
                      <a:lnTo>
                        <a:pt x="11430" y="13730"/>
                      </a:lnTo>
                      <a:lnTo>
                        <a:pt x="11239" y="18190"/>
                      </a:lnTo>
                      <a:lnTo>
                        <a:pt x="11542" y="22331"/>
                      </a:lnTo>
                      <a:lnTo>
                        <a:pt x="8686" y="26241"/>
                      </a:lnTo>
                      <a:lnTo>
                        <a:pt x="7640" y="31236"/>
                      </a:lnTo>
                      <a:lnTo>
                        <a:pt x="6643" y="35760"/>
                      </a:lnTo>
                      <a:lnTo>
                        <a:pt x="4752" y="40643"/>
                      </a:lnTo>
                      <a:lnTo>
                        <a:pt x="3291" y="45311"/>
                      </a:lnTo>
                      <a:lnTo>
                        <a:pt x="2590" y="49787"/>
                      </a:lnTo>
                      <a:lnTo>
                        <a:pt x="124" y="53362"/>
                      </a:lnTo>
                      <a:lnTo>
                        <a:pt x="5494" y="5289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44E4122D-4CC0-49C4-BDA7-E857C2AC3871}"/>
                    </a:ext>
                  </a:extLst>
                </p:cNvPr>
                <p:cNvSpPr/>
                <p:nvPr/>
              </p:nvSpPr>
              <p:spPr>
                <a:xfrm>
                  <a:off x="6388330" y="1957702"/>
                  <a:ext cx="198997" cy="86317"/>
                </a:xfrm>
                <a:custGeom>
                  <a:avLst/>
                  <a:gdLst>
                    <a:gd name="connsiteX0" fmla="*/ 135409 w 198997"/>
                    <a:gd name="connsiteY0" fmla="*/ 86316 h 86317"/>
                    <a:gd name="connsiteX1" fmla="*/ 138305 w 198997"/>
                    <a:gd name="connsiteY1" fmla="*/ 83555 h 86317"/>
                    <a:gd name="connsiteX2" fmla="*/ 141952 w 198997"/>
                    <a:gd name="connsiteY2" fmla="*/ 81935 h 86317"/>
                    <a:gd name="connsiteX3" fmla="*/ 144409 w 198997"/>
                    <a:gd name="connsiteY3" fmla="*/ 78783 h 86317"/>
                    <a:gd name="connsiteX4" fmla="*/ 148215 w 198997"/>
                    <a:gd name="connsiteY4" fmla="*/ 77203 h 86317"/>
                    <a:gd name="connsiteX5" fmla="*/ 153314 w 198997"/>
                    <a:gd name="connsiteY5" fmla="*/ 77618 h 86317"/>
                    <a:gd name="connsiteX6" fmla="*/ 157543 w 198997"/>
                    <a:gd name="connsiteY6" fmla="*/ 77179 h 86317"/>
                    <a:gd name="connsiteX7" fmla="*/ 161532 w 198997"/>
                    <a:gd name="connsiteY7" fmla="*/ 76461 h 86317"/>
                    <a:gd name="connsiteX8" fmla="*/ 165530 w 198997"/>
                    <a:gd name="connsiteY8" fmla="*/ 75895 h 86317"/>
                    <a:gd name="connsiteX9" fmla="*/ 169679 w 198997"/>
                    <a:gd name="connsiteY9" fmla="*/ 75121 h 86317"/>
                    <a:gd name="connsiteX10" fmla="*/ 174027 w 198997"/>
                    <a:gd name="connsiteY10" fmla="*/ 77044 h 86317"/>
                    <a:gd name="connsiteX11" fmla="*/ 172360 w 198997"/>
                    <a:gd name="connsiteY11" fmla="*/ 73102 h 86317"/>
                    <a:gd name="connsiteX12" fmla="*/ 176078 w 198997"/>
                    <a:gd name="connsiteY12" fmla="*/ 69775 h 86317"/>
                    <a:gd name="connsiteX13" fmla="*/ 179079 w 198997"/>
                    <a:gd name="connsiteY13" fmla="*/ 67086 h 86317"/>
                    <a:gd name="connsiteX14" fmla="*/ 183315 w 198997"/>
                    <a:gd name="connsiteY14" fmla="*/ 65722 h 86317"/>
                    <a:gd name="connsiteX15" fmla="*/ 185167 w 198997"/>
                    <a:gd name="connsiteY15" fmla="*/ 62155 h 86317"/>
                    <a:gd name="connsiteX16" fmla="*/ 183204 w 198997"/>
                    <a:gd name="connsiteY16" fmla="*/ 58652 h 86317"/>
                    <a:gd name="connsiteX17" fmla="*/ 183052 w 198997"/>
                    <a:gd name="connsiteY17" fmla="*/ 54575 h 86317"/>
                    <a:gd name="connsiteX18" fmla="*/ 186435 w 198997"/>
                    <a:gd name="connsiteY18" fmla="*/ 52365 h 86317"/>
                    <a:gd name="connsiteX19" fmla="*/ 189116 w 198997"/>
                    <a:gd name="connsiteY19" fmla="*/ 49189 h 86317"/>
                    <a:gd name="connsiteX20" fmla="*/ 187528 w 198997"/>
                    <a:gd name="connsiteY20" fmla="*/ 45431 h 86317"/>
                    <a:gd name="connsiteX21" fmla="*/ 183499 w 198997"/>
                    <a:gd name="connsiteY21" fmla="*/ 44880 h 86317"/>
                    <a:gd name="connsiteX22" fmla="*/ 185270 w 198997"/>
                    <a:gd name="connsiteY22" fmla="*/ 41266 h 86317"/>
                    <a:gd name="connsiteX23" fmla="*/ 189292 w 198997"/>
                    <a:gd name="connsiteY23" fmla="*/ 41832 h 86317"/>
                    <a:gd name="connsiteX24" fmla="*/ 193273 w 198997"/>
                    <a:gd name="connsiteY24" fmla="*/ 42455 h 86317"/>
                    <a:gd name="connsiteX25" fmla="*/ 199122 w 198997"/>
                    <a:gd name="connsiteY25" fmla="*/ 42622 h 86317"/>
                    <a:gd name="connsiteX26" fmla="*/ 197662 w 198997"/>
                    <a:gd name="connsiteY26" fmla="*/ 38784 h 86317"/>
                    <a:gd name="connsiteX27" fmla="*/ 198803 w 198997"/>
                    <a:gd name="connsiteY27" fmla="*/ 34954 h 86317"/>
                    <a:gd name="connsiteX28" fmla="*/ 198021 w 198997"/>
                    <a:gd name="connsiteY28" fmla="*/ 31021 h 86317"/>
                    <a:gd name="connsiteX29" fmla="*/ 195172 w 198997"/>
                    <a:gd name="connsiteY29" fmla="*/ 27781 h 86317"/>
                    <a:gd name="connsiteX30" fmla="*/ 193146 w 198997"/>
                    <a:gd name="connsiteY30" fmla="*/ 24262 h 86317"/>
                    <a:gd name="connsiteX31" fmla="*/ 190648 w 198997"/>
                    <a:gd name="connsiteY31" fmla="*/ 20975 h 86317"/>
                    <a:gd name="connsiteX32" fmla="*/ 191605 w 198997"/>
                    <a:gd name="connsiteY32" fmla="*/ 17081 h 86317"/>
                    <a:gd name="connsiteX33" fmla="*/ 192627 w 198997"/>
                    <a:gd name="connsiteY33" fmla="*/ 13171 h 86317"/>
                    <a:gd name="connsiteX34" fmla="*/ 190440 w 198997"/>
                    <a:gd name="connsiteY34" fmla="*/ 9772 h 86317"/>
                    <a:gd name="connsiteX35" fmla="*/ 186172 w 198997"/>
                    <a:gd name="connsiteY35" fmla="*/ 9086 h 86317"/>
                    <a:gd name="connsiteX36" fmla="*/ 182294 w 198997"/>
                    <a:gd name="connsiteY36" fmla="*/ 7283 h 86317"/>
                    <a:gd name="connsiteX37" fmla="*/ 178240 w 198997"/>
                    <a:gd name="connsiteY37" fmla="*/ 8671 h 86317"/>
                    <a:gd name="connsiteX38" fmla="*/ 174116 w 198997"/>
                    <a:gd name="connsiteY38" fmla="*/ 9134 h 86317"/>
                    <a:gd name="connsiteX39" fmla="*/ 168410 w 198997"/>
                    <a:gd name="connsiteY39" fmla="*/ 8320 h 86317"/>
                    <a:gd name="connsiteX40" fmla="*/ 165203 w 198997"/>
                    <a:gd name="connsiteY40" fmla="*/ 5863 h 86317"/>
                    <a:gd name="connsiteX41" fmla="*/ 161245 w 198997"/>
                    <a:gd name="connsiteY41" fmla="*/ 4506 h 86317"/>
                    <a:gd name="connsiteX42" fmla="*/ 157272 w 198997"/>
                    <a:gd name="connsiteY42" fmla="*/ 4115 h 86317"/>
                    <a:gd name="connsiteX43" fmla="*/ 153609 w 198997"/>
                    <a:gd name="connsiteY43" fmla="*/ 2400 h 86317"/>
                    <a:gd name="connsiteX44" fmla="*/ 149141 w 198997"/>
                    <a:gd name="connsiteY44" fmla="*/ 963 h 86317"/>
                    <a:gd name="connsiteX45" fmla="*/ 145327 w 198997"/>
                    <a:gd name="connsiteY45" fmla="*/ 2192 h 86317"/>
                    <a:gd name="connsiteX46" fmla="*/ 141505 w 198997"/>
                    <a:gd name="connsiteY46" fmla="*/ -2 h 86317"/>
                    <a:gd name="connsiteX47" fmla="*/ 140420 w 198997"/>
                    <a:gd name="connsiteY47" fmla="*/ 3956 h 86317"/>
                    <a:gd name="connsiteX48" fmla="*/ 140739 w 198997"/>
                    <a:gd name="connsiteY48" fmla="*/ 8017 h 86317"/>
                    <a:gd name="connsiteX49" fmla="*/ 136781 w 198997"/>
                    <a:gd name="connsiteY49" fmla="*/ 7530 h 86317"/>
                    <a:gd name="connsiteX50" fmla="*/ 134053 w 198997"/>
                    <a:gd name="connsiteY50" fmla="*/ 10594 h 86317"/>
                    <a:gd name="connsiteX51" fmla="*/ 130670 w 198997"/>
                    <a:gd name="connsiteY51" fmla="*/ 12844 h 86317"/>
                    <a:gd name="connsiteX52" fmla="*/ 126696 w 198997"/>
                    <a:gd name="connsiteY52" fmla="*/ 12070 h 86317"/>
                    <a:gd name="connsiteX53" fmla="*/ 123624 w 198997"/>
                    <a:gd name="connsiteY53" fmla="*/ 15366 h 86317"/>
                    <a:gd name="connsiteX54" fmla="*/ 119898 w 198997"/>
                    <a:gd name="connsiteY54" fmla="*/ 13690 h 86317"/>
                    <a:gd name="connsiteX55" fmla="*/ 115780 w 198997"/>
                    <a:gd name="connsiteY55" fmla="*/ 12637 h 86317"/>
                    <a:gd name="connsiteX56" fmla="*/ 113323 w 198997"/>
                    <a:gd name="connsiteY56" fmla="*/ 9477 h 86317"/>
                    <a:gd name="connsiteX57" fmla="*/ 110395 w 198997"/>
                    <a:gd name="connsiteY57" fmla="*/ 12310 h 86317"/>
                    <a:gd name="connsiteX58" fmla="*/ 108192 w 198997"/>
                    <a:gd name="connsiteY58" fmla="*/ 15860 h 86317"/>
                    <a:gd name="connsiteX59" fmla="*/ 104267 w 198997"/>
                    <a:gd name="connsiteY59" fmla="*/ 14432 h 86317"/>
                    <a:gd name="connsiteX60" fmla="*/ 100796 w 198997"/>
                    <a:gd name="connsiteY60" fmla="*/ 16986 h 86317"/>
                    <a:gd name="connsiteX61" fmla="*/ 98769 w 198997"/>
                    <a:gd name="connsiteY61" fmla="*/ 21701 h 86317"/>
                    <a:gd name="connsiteX62" fmla="*/ 94165 w 198997"/>
                    <a:gd name="connsiteY62" fmla="*/ 23488 h 86317"/>
                    <a:gd name="connsiteX63" fmla="*/ 90247 w 198997"/>
                    <a:gd name="connsiteY63" fmla="*/ 24645 h 86317"/>
                    <a:gd name="connsiteX64" fmla="*/ 86370 w 198997"/>
                    <a:gd name="connsiteY64" fmla="*/ 26457 h 86317"/>
                    <a:gd name="connsiteX65" fmla="*/ 83378 w 198997"/>
                    <a:gd name="connsiteY65" fmla="*/ 29321 h 86317"/>
                    <a:gd name="connsiteX66" fmla="*/ 86194 w 198997"/>
                    <a:gd name="connsiteY66" fmla="*/ 32577 h 86317"/>
                    <a:gd name="connsiteX67" fmla="*/ 90702 w 198997"/>
                    <a:gd name="connsiteY67" fmla="*/ 38074 h 86317"/>
                    <a:gd name="connsiteX68" fmla="*/ 88237 w 198997"/>
                    <a:gd name="connsiteY68" fmla="*/ 41800 h 86317"/>
                    <a:gd name="connsiteX69" fmla="*/ 92657 w 198997"/>
                    <a:gd name="connsiteY69" fmla="*/ 43253 h 86317"/>
                    <a:gd name="connsiteX70" fmla="*/ 92163 w 198997"/>
                    <a:gd name="connsiteY70" fmla="*/ 47274 h 86317"/>
                    <a:gd name="connsiteX71" fmla="*/ 88301 w 198997"/>
                    <a:gd name="connsiteY71" fmla="*/ 49173 h 86317"/>
                    <a:gd name="connsiteX72" fmla="*/ 85700 w 198997"/>
                    <a:gd name="connsiteY72" fmla="*/ 46037 h 86317"/>
                    <a:gd name="connsiteX73" fmla="*/ 82492 w 198997"/>
                    <a:gd name="connsiteY73" fmla="*/ 43476 h 86317"/>
                    <a:gd name="connsiteX74" fmla="*/ 78518 w 198997"/>
                    <a:gd name="connsiteY74" fmla="*/ 45008 h 86317"/>
                    <a:gd name="connsiteX75" fmla="*/ 74154 w 198997"/>
                    <a:gd name="connsiteY75" fmla="*/ 43380 h 86317"/>
                    <a:gd name="connsiteX76" fmla="*/ 70021 w 198997"/>
                    <a:gd name="connsiteY76" fmla="*/ 42319 h 86317"/>
                    <a:gd name="connsiteX77" fmla="*/ 68249 w 198997"/>
                    <a:gd name="connsiteY77" fmla="*/ 46037 h 86317"/>
                    <a:gd name="connsiteX78" fmla="*/ 63980 w 198997"/>
                    <a:gd name="connsiteY78" fmla="*/ 45519 h 86317"/>
                    <a:gd name="connsiteX79" fmla="*/ 58698 w 198997"/>
                    <a:gd name="connsiteY79" fmla="*/ 46476 h 86317"/>
                    <a:gd name="connsiteX80" fmla="*/ 54214 w 198997"/>
                    <a:gd name="connsiteY80" fmla="*/ 46524 h 86317"/>
                    <a:gd name="connsiteX81" fmla="*/ 49666 w 198997"/>
                    <a:gd name="connsiteY81" fmla="*/ 48806 h 86317"/>
                    <a:gd name="connsiteX82" fmla="*/ 45852 w 198997"/>
                    <a:gd name="connsiteY82" fmla="*/ 51822 h 86317"/>
                    <a:gd name="connsiteX83" fmla="*/ 41440 w 198997"/>
                    <a:gd name="connsiteY83" fmla="*/ 52277 h 86317"/>
                    <a:gd name="connsiteX84" fmla="*/ 36365 w 198997"/>
                    <a:gd name="connsiteY84" fmla="*/ 50306 h 86317"/>
                    <a:gd name="connsiteX85" fmla="*/ 32631 w 198997"/>
                    <a:gd name="connsiteY85" fmla="*/ 48870 h 86317"/>
                    <a:gd name="connsiteX86" fmla="*/ 27397 w 198997"/>
                    <a:gd name="connsiteY86" fmla="*/ 47314 h 86317"/>
                    <a:gd name="connsiteX87" fmla="*/ 22888 w 198997"/>
                    <a:gd name="connsiteY87" fmla="*/ 46723 h 86317"/>
                    <a:gd name="connsiteX88" fmla="*/ 23870 w 198997"/>
                    <a:gd name="connsiteY88" fmla="*/ 51088 h 86317"/>
                    <a:gd name="connsiteX89" fmla="*/ 21364 w 198997"/>
                    <a:gd name="connsiteY89" fmla="*/ 54487 h 86317"/>
                    <a:gd name="connsiteX90" fmla="*/ 18005 w 198997"/>
                    <a:gd name="connsiteY90" fmla="*/ 56737 h 86317"/>
                    <a:gd name="connsiteX91" fmla="*/ 16625 w 198997"/>
                    <a:gd name="connsiteY91" fmla="*/ 52947 h 86317"/>
                    <a:gd name="connsiteX92" fmla="*/ 13226 w 198997"/>
                    <a:gd name="connsiteY92" fmla="*/ 50721 h 86317"/>
                    <a:gd name="connsiteX93" fmla="*/ 9859 w 198997"/>
                    <a:gd name="connsiteY93" fmla="*/ 48208 h 86317"/>
                    <a:gd name="connsiteX94" fmla="*/ 6172 w 198997"/>
                    <a:gd name="connsiteY94" fmla="*/ 46556 h 86317"/>
                    <a:gd name="connsiteX95" fmla="*/ 2406 w 198997"/>
                    <a:gd name="connsiteY95" fmla="*/ 48662 h 86317"/>
                    <a:gd name="connsiteX96" fmla="*/ 2438 w 198997"/>
                    <a:gd name="connsiteY96" fmla="*/ 52700 h 86317"/>
                    <a:gd name="connsiteX97" fmla="*/ 124 w 198997"/>
                    <a:gd name="connsiteY97" fmla="*/ 56107 h 86317"/>
                    <a:gd name="connsiteX98" fmla="*/ 595 w 198997"/>
                    <a:gd name="connsiteY98" fmla="*/ 60136 h 86317"/>
                    <a:gd name="connsiteX99" fmla="*/ 2326 w 198997"/>
                    <a:gd name="connsiteY99" fmla="*/ 64054 h 86317"/>
                    <a:gd name="connsiteX100" fmla="*/ 6523 w 198997"/>
                    <a:gd name="connsiteY100" fmla="*/ 64604 h 86317"/>
                    <a:gd name="connsiteX101" fmla="*/ 9117 w 198997"/>
                    <a:gd name="connsiteY101" fmla="*/ 67876 h 86317"/>
                    <a:gd name="connsiteX102" fmla="*/ 13130 w 198997"/>
                    <a:gd name="connsiteY102" fmla="*/ 69288 h 86317"/>
                    <a:gd name="connsiteX103" fmla="*/ 17638 w 198997"/>
                    <a:gd name="connsiteY103" fmla="*/ 70230 h 86317"/>
                    <a:gd name="connsiteX104" fmla="*/ 20694 w 198997"/>
                    <a:gd name="connsiteY104" fmla="*/ 67573 h 86317"/>
                    <a:gd name="connsiteX105" fmla="*/ 24763 w 198997"/>
                    <a:gd name="connsiteY105" fmla="*/ 67405 h 86317"/>
                    <a:gd name="connsiteX106" fmla="*/ 27253 w 198997"/>
                    <a:gd name="connsiteY106" fmla="*/ 70852 h 86317"/>
                    <a:gd name="connsiteX107" fmla="*/ 31745 w 198997"/>
                    <a:gd name="connsiteY107" fmla="*/ 70924 h 86317"/>
                    <a:gd name="connsiteX108" fmla="*/ 35352 w 198997"/>
                    <a:gd name="connsiteY108" fmla="*/ 73246 h 86317"/>
                    <a:gd name="connsiteX109" fmla="*/ 39541 w 198997"/>
                    <a:gd name="connsiteY109" fmla="*/ 73310 h 86317"/>
                    <a:gd name="connsiteX110" fmla="*/ 41719 w 198997"/>
                    <a:gd name="connsiteY110" fmla="*/ 69400 h 86317"/>
                    <a:gd name="connsiteX111" fmla="*/ 45692 w 198997"/>
                    <a:gd name="connsiteY111" fmla="*/ 66639 h 86317"/>
                    <a:gd name="connsiteX112" fmla="*/ 49969 w 198997"/>
                    <a:gd name="connsiteY112" fmla="*/ 66831 h 86317"/>
                    <a:gd name="connsiteX113" fmla="*/ 54174 w 198997"/>
                    <a:gd name="connsiteY113" fmla="*/ 65825 h 86317"/>
                    <a:gd name="connsiteX114" fmla="*/ 58483 w 198997"/>
                    <a:gd name="connsiteY114" fmla="*/ 66599 h 86317"/>
                    <a:gd name="connsiteX115" fmla="*/ 63510 w 198997"/>
                    <a:gd name="connsiteY115" fmla="*/ 64668 h 86317"/>
                    <a:gd name="connsiteX116" fmla="*/ 67459 w 198997"/>
                    <a:gd name="connsiteY116" fmla="*/ 63847 h 86317"/>
                    <a:gd name="connsiteX117" fmla="*/ 71489 w 198997"/>
                    <a:gd name="connsiteY117" fmla="*/ 63200 h 86317"/>
                    <a:gd name="connsiteX118" fmla="*/ 69231 w 198997"/>
                    <a:gd name="connsiteY118" fmla="*/ 66496 h 86317"/>
                    <a:gd name="connsiteX119" fmla="*/ 71640 w 198997"/>
                    <a:gd name="connsiteY119" fmla="*/ 69895 h 86317"/>
                    <a:gd name="connsiteX120" fmla="*/ 74545 w 198997"/>
                    <a:gd name="connsiteY120" fmla="*/ 72919 h 86317"/>
                    <a:gd name="connsiteX121" fmla="*/ 77529 w 198997"/>
                    <a:gd name="connsiteY121" fmla="*/ 75767 h 86317"/>
                    <a:gd name="connsiteX122" fmla="*/ 81431 w 198997"/>
                    <a:gd name="connsiteY122" fmla="*/ 77179 h 86317"/>
                    <a:gd name="connsiteX123" fmla="*/ 85476 w 198997"/>
                    <a:gd name="connsiteY123" fmla="*/ 77435 h 86317"/>
                    <a:gd name="connsiteX124" fmla="*/ 89434 w 198997"/>
                    <a:gd name="connsiteY124" fmla="*/ 78807 h 86317"/>
                    <a:gd name="connsiteX125" fmla="*/ 93567 w 198997"/>
                    <a:gd name="connsiteY125" fmla="*/ 79015 h 86317"/>
                    <a:gd name="connsiteX126" fmla="*/ 97636 w 198997"/>
                    <a:gd name="connsiteY126" fmla="*/ 79398 h 86317"/>
                    <a:gd name="connsiteX127" fmla="*/ 101673 w 198997"/>
                    <a:gd name="connsiteY127" fmla="*/ 80459 h 86317"/>
                    <a:gd name="connsiteX128" fmla="*/ 106700 w 198997"/>
                    <a:gd name="connsiteY128" fmla="*/ 80148 h 86317"/>
                    <a:gd name="connsiteX129" fmla="*/ 111137 w 198997"/>
                    <a:gd name="connsiteY129" fmla="*/ 81353 h 86317"/>
                    <a:gd name="connsiteX130" fmla="*/ 115493 w 198997"/>
                    <a:gd name="connsiteY130" fmla="*/ 81807 h 86317"/>
                    <a:gd name="connsiteX131" fmla="*/ 120392 w 198997"/>
                    <a:gd name="connsiteY131" fmla="*/ 82861 h 86317"/>
                    <a:gd name="connsiteX132" fmla="*/ 124502 w 198997"/>
                    <a:gd name="connsiteY132" fmla="*/ 84377 h 86317"/>
                    <a:gd name="connsiteX133" fmla="*/ 128706 w 198997"/>
                    <a:gd name="connsiteY133" fmla="*/ 84432 h 86317"/>
                    <a:gd name="connsiteX134" fmla="*/ 133079 w 198997"/>
                    <a:gd name="connsiteY134" fmla="*/ 84991 h 8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</a:cxnLst>
                  <a:rect l="l" t="t" r="r" b="b"/>
                  <a:pathLst>
                    <a:path w="198997" h="86317">
                      <a:moveTo>
                        <a:pt x="135409" y="86316"/>
                      </a:moveTo>
                      <a:lnTo>
                        <a:pt x="138305" y="83555"/>
                      </a:lnTo>
                      <a:lnTo>
                        <a:pt x="141952" y="81935"/>
                      </a:lnTo>
                      <a:lnTo>
                        <a:pt x="144409" y="78783"/>
                      </a:lnTo>
                      <a:lnTo>
                        <a:pt x="148215" y="77203"/>
                      </a:lnTo>
                      <a:lnTo>
                        <a:pt x="153314" y="77618"/>
                      </a:lnTo>
                      <a:lnTo>
                        <a:pt x="157543" y="77179"/>
                      </a:lnTo>
                      <a:lnTo>
                        <a:pt x="161532" y="76461"/>
                      </a:lnTo>
                      <a:lnTo>
                        <a:pt x="165530" y="75895"/>
                      </a:lnTo>
                      <a:lnTo>
                        <a:pt x="169679" y="75121"/>
                      </a:lnTo>
                      <a:lnTo>
                        <a:pt x="174027" y="77044"/>
                      </a:lnTo>
                      <a:lnTo>
                        <a:pt x="172360" y="73102"/>
                      </a:lnTo>
                      <a:lnTo>
                        <a:pt x="176078" y="69775"/>
                      </a:lnTo>
                      <a:lnTo>
                        <a:pt x="179079" y="67086"/>
                      </a:lnTo>
                      <a:lnTo>
                        <a:pt x="183315" y="65722"/>
                      </a:lnTo>
                      <a:lnTo>
                        <a:pt x="185167" y="62155"/>
                      </a:lnTo>
                      <a:lnTo>
                        <a:pt x="183204" y="58652"/>
                      </a:lnTo>
                      <a:lnTo>
                        <a:pt x="183052" y="54575"/>
                      </a:lnTo>
                      <a:lnTo>
                        <a:pt x="186435" y="52365"/>
                      </a:lnTo>
                      <a:lnTo>
                        <a:pt x="189116" y="49189"/>
                      </a:lnTo>
                      <a:lnTo>
                        <a:pt x="187528" y="45431"/>
                      </a:lnTo>
                      <a:lnTo>
                        <a:pt x="183499" y="44880"/>
                      </a:lnTo>
                      <a:lnTo>
                        <a:pt x="185270" y="41266"/>
                      </a:lnTo>
                      <a:lnTo>
                        <a:pt x="189292" y="41832"/>
                      </a:lnTo>
                      <a:lnTo>
                        <a:pt x="193273" y="42455"/>
                      </a:lnTo>
                      <a:lnTo>
                        <a:pt x="199122" y="42622"/>
                      </a:lnTo>
                      <a:lnTo>
                        <a:pt x="197662" y="38784"/>
                      </a:lnTo>
                      <a:lnTo>
                        <a:pt x="198803" y="34954"/>
                      </a:lnTo>
                      <a:lnTo>
                        <a:pt x="198021" y="31021"/>
                      </a:lnTo>
                      <a:lnTo>
                        <a:pt x="195172" y="27781"/>
                      </a:lnTo>
                      <a:lnTo>
                        <a:pt x="193146" y="24262"/>
                      </a:lnTo>
                      <a:lnTo>
                        <a:pt x="190648" y="20975"/>
                      </a:lnTo>
                      <a:lnTo>
                        <a:pt x="191605" y="17081"/>
                      </a:lnTo>
                      <a:lnTo>
                        <a:pt x="192627" y="13171"/>
                      </a:lnTo>
                      <a:lnTo>
                        <a:pt x="190440" y="9772"/>
                      </a:lnTo>
                      <a:lnTo>
                        <a:pt x="186172" y="9086"/>
                      </a:lnTo>
                      <a:lnTo>
                        <a:pt x="182294" y="7283"/>
                      </a:lnTo>
                      <a:lnTo>
                        <a:pt x="178240" y="8671"/>
                      </a:lnTo>
                      <a:lnTo>
                        <a:pt x="174116" y="9134"/>
                      </a:lnTo>
                      <a:lnTo>
                        <a:pt x="168410" y="8320"/>
                      </a:lnTo>
                      <a:lnTo>
                        <a:pt x="165203" y="5863"/>
                      </a:lnTo>
                      <a:lnTo>
                        <a:pt x="161245" y="4506"/>
                      </a:lnTo>
                      <a:lnTo>
                        <a:pt x="157272" y="4115"/>
                      </a:lnTo>
                      <a:lnTo>
                        <a:pt x="153609" y="2400"/>
                      </a:lnTo>
                      <a:lnTo>
                        <a:pt x="149141" y="963"/>
                      </a:lnTo>
                      <a:lnTo>
                        <a:pt x="145327" y="2192"/>
                      </a:lnTo>
                      <a:lnTo>
                        <a:pt x="141505" y="-2"/>
                      </a:lnTo>
                      <a:lnTo>
                        <a:pt x="140420" y="3956"/>
                      </a:lnTo>
                      <a:lnTo>
                        <a:pt x="140739" y="8017"/>
                      </a:lnTo>
                      <a:lnTo>
                        <a:pt x="136781" y="7530"/>
                      </a:lnTo>
                      <a:lnTo>
                        <a:pt x="134053" y="10594"/>
                      </a:lnTo>
                      <a:lnTo>
                        <a:pt x="130670" y="12844"/>
                      </a:lnTo>
                      <a:lnTo>
                        <a:pt x="126696" y="12070"/>
                      </a:lnTo>
                      <a:lnTo>
                        <a:pt x="123624" y="15366"/>
                      </a:lnTo>
                      <a:lnTo>
                        <a:pt x="119898" y="13690"/>
                      </a:lnTo>
                      <a:lnTo>
                        <a:pt x="115780" y="12637"/>
                      </a:lnTo>
                      <a:lnTo>
                        <a:pt x="113323" y="9477"/>
                      </a:lnTo>
                      <a:lnTo>
                        <a:pt x="110395" y="12310"/>
                      </a:lnTo>
                      <a:lnTo>
                        <a:pt x="108192" y="15860"/>
                      </a:lnTo>
                      <a:lnTo>
                        <a:pt x="104267" y="14432"/>
                      </a:lnTo>
                      <a:lnTo>
                        <a:pt x="100796" y="16986"/>
                      </a:lnTo>
                      <a:lnTo>
                        <a:pt x="98769" y="21701"/>
                      </a:lnTo>
                      <a:lnTo>
                        <a:pt x="94165" y="23488"/>
                      </a:lnTo>
                      <a:lnTo>
                        <a:pt x="90247" y="24645"/>
                      </a:lnTo>
                      <a:lnTo>
                        <a:pt x="86370" y="26457"/>
                      </a:lnTo>
                      <a:lnTo>
                        <a:pt x="83378" y="29321"/>
                      </a:lnTo>
                      <a:lnTo>
                        <a:pt x="86194" y="32577"/>
                      </a:lnTo>
                      <a:lnTo>
                        <a:pt x="90702" y="38074"/>
                      </a:lnTo>
                      <a:lnTo>
                        <a:pt x="88237" y="41800"/>
                      </a:lnTo>
                      <a:lnTo>
                        <a:pt x="92657" y="43253"/>
                      </a:lnTo>
                      <a:lnTo>
                        <a:pt x="92163" y="47274"/>
                      </a:lnTo>
                      <a:lnTo>
                        <a:pt x="88301" y="49173"/>
                      </a:lnTo>
                      <a:lnTo>
                        <a:pt x="85700" y="46037"/>
                      </a:lnTo>
                      <a:lnTo>
                        <a:pt x="82492" y="43476"/>
                      </a:lnTo>
                      <a:lnTo>
                        <a:pt x="78518" y="45008"/>
                      </a:lnTo>
                      <a:lnTo>
                        <a:pt x="74154" y="43380"/>
                      </a:lnTo>
                      <a:lnTo>
                        <a:pt x="70021" y="42319"/>
                      </a:lnTo>
                      <a:lnTo>
                        <a:pt x="68249" y="46037"/>
                      </a:lnTo>
                      <a:lnTo>
                        <a:pt x="63980" y="45519"/>
                      </a:lnTo>
                      <a:lnTo>
                        <a:pt x="58698" y="46476"/>
                      </a:lnTo>
                      <a:lnTo>
                        <a:pt x="54214" y="46524"/>
                      </a:lnTo>
                      <a:lnTo>
                        <a:pt x="49666" y="48806"/>
                      </a:lnTo>
                      <a:lnTo>
                        <a:pt x="45852" y="51822"/>
                      </a:lnTo>
                      <a:lnTo>
                        <a:pt x="41440" y="52277"/>
                      </a:lnTo>
                      <a:lnTo>
                        <a:pt x="36365" y="50306"/>
                      </a:lnTo>
                      <a:lnTo>
                        <a:pt x="32631" y="48870"/>
                      </a:lnTo>
                      <a:lnTo>
                        <a:pt x="27397" y="47314"/>
                      </a:lnTo>
                      <a:lnTo>
                        <a:pt x="22888" y="46723"/>
                      </a:lnTo>
                      <a:lnTo>
                        <a:pt x="23870" y="51088"/>
                      </a:lnTo>
                      <a:lnTo>
                        <a:pt x="21364" y="54487"/>
                      </a:lnTo>
                      <a:lnTo>
                        <a:pt x="18005" y="56737"/>
                      </a:lnTo>
                      <a:lnTo>
                        <a:pt x="16625" y="52947"/>
                      </a:lnTo>
                      <a:lnTo>
                        <a:pt x="13226" y="50721"/>
                      </a:lnTo>
                      <a:lnTo>
                        <a:pt x="9859" y="48208"/>
                      </a:lnTo>
                      <a:lnTo>
                        <a:pt x="6172" y="46556"/>
                      </a:lnTo>
                      <a:lnTo>
                        <a:pt x="2406" y="48662"/>
                      </a:lnTo>
                      <a:lnTo>
                        <a:pt x="2438" y="52700"/>
                      </a:lnTo>
                      <a:lnTo>
                        <a:pt x="124" y="56107"/>
                      </a:lnTo>
                      <a:lnTo>
                        <a:pt x="595" y="60136"/>
                      </a:lnTo>
                      <a:lnTo>
                        <a:pt x="2326" y="64054"/>
                      </a:lnTo>
                      <a:lnTo>
                        <a:pt x="6523" y="64604"/>
                      </a:lnTo>
                      <a:lnTo>
                        <a:pt x="9117" y="67876"/>
                      </a:lnTo>
                      <a:lnTo>
                        <a:pt x="13130" y="69288"/>
                      </a:lnTo>
                      <a:lnTo>
                        <a:pt x="17638" y="70230"/>
                      </a:lnTo>
                      <a:lnTo>
                        <a:pt x="20694" y="67573"/>
                      </a:lnTo>
                      <a:lnTo>
                        <a:pt x="24763" y="67405"/>
                      </a:lnTo>
                      <a:lnTo>
                        <a:pt x="27253" y="70852"/>
                      </a:lnTo>
                      <a:lnTo>
                        <a:pt x="31745" y="70924"/>
                      </a:lnTo>
                      <a:lnTo>
                        <a:pt x="35352" y="73246"/>
                      </a:lnTo>
                      <a:lnTo>
                        <a:pt x="39541" y="73310"/>
                      </a:lnTo>
                      <a:lnTo>
                        <a:pt x="41719" y="69400"/>
                      </a:lnTo>
                      <a:lnTo>
                        <a:pt x="45692" y="66639"/>
                      </a:lnTo>
                      <a:lnTo>
                        <a:pt x="49969" y="66831"/>
                      </a:lnTo>
                      <a:lnTo>
                        <a:pt x="54174" y="65825"/>
                      </a:lnTo>
                      <a:lnTo>
                        <a:pt x="58483" y="66599"/>
                      </a:lnTo>
                      <a:lnTo>
                        <a:pt x="63510" y="64668"/>
                      </a:lnTo>
                      <a:lnTo>
                        <a:pt x="67459" y="63847"/>
                      </a:lnTo>
                      <a:lnTo>
                        <a:pt x="71489" y="63200"/>
                      </a:lnTo>
                      <a:lnTo>
                        <a:pt x="69231" y="66496"/>
                      </a:lnTo>
                      <a:lnTo>
                        <a:pt x="71640" y="69895"/>
                      </a:lnTo>
                      <a:lnTo>
                        <a:pt x="74545" y="72919"/>
                      </a:lnTo>
                      <a:lnTo>
                        <a:pt x="77529" y="75767"/>
                      </a:lnTo>
                      <a:lnTo>
                        <a:pt x="81431" y="77179"/>
                      </a:lnTo>
                      <a:lnTo>
                        <a:pt x="85476" y="77435"/>
                      </a:lnTo>
                      <a:lnTo>
                        <a:pt x="89434" y="78807"/>
                      </a:lnTo>
                      <a:lnTo>
                        <a:pt x="93567" y="79015"/>
                      </a:lnTo>
                      <a:lnTo>
                        <a:pt x="97636" y="79398"/>
                      </a:lnTo>
                      <a:lnTo>
                        <a:pt x="101673" y="80459"/>
                      </a:lnTo>
                      <a:lnTo>
                        <a:pt x="106700" y="80148"/>
                      </a:lnTo>
                      <a:lnTo>
                        <a:pt x="111137" y="81353"/>
                      </a:lnTo>
                      <a:lnTo>
                        <a:pt x="115493" y="81807"/>
                      </a:lnTo>
                      <a:lnTo>
                        <a:pt x="120392" y="82861"/>
                      </a:lnTo>
                      <a:lnTo>
                        <a:pt x="124502" y="84377"/>
                      </a:lnTo>
                      <a:lnTo>
                        <a:pt x="128706" y="84432"/>
                      </a:lnTo>
                      <a:lnTo>
                        <a:pt x="133079" y="8499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B4286C42-7E8B-48FF-B5E7-61B1E7C41F35}"/>
                    </a:ext>
                  </a:extLst>
                </p:cNvPr>
                <p:cNvSpPr/>
                <p:nvPr/>
              </p:nvSpPr>
              <p:spPr>
                <a:xfrm>
                  <a:off x="6654791" y="1668493"/>
                  <a:ext cx="180207" cy="75114"/>
                </a:xfrm>
                <a:custGeom>
                  <a:avLst/>
                  <a:gdLst>
                    <a:gd name="connsiteX0" fmla="*/ 144138 w 180207"/>
                    <a:gd name="connsiteY0" fmla="*/ 75113 h 75114"/>
                    <a:gd name="connsiteX1" fmla="*/ 148774 w 180207"/>
                    <a:gd name="connsiteY1" fmla="*/ 75017 h 75114"/>
                    <a:gd name="connsiteX2" fmla="*/ 151535 w 180207"/>
                    <a:gd name="connsiteY2" fmla="*/ 71578 h 75114"/>
                    <a:gd name="connsiteX3" fmla="*/ 155732 w 180207"/>
                    <a:gd name="connsiteY3" fmla="*/ 70293 h 75114"/>
                    <a:gd name="connsiteX4" fmla="*/ 159689 w 180207"/>
                    <a:gd name="connsiteY4" fmla="*/ 71363 h 75114"/>
                    <a:gd name="connsiteX5" fmla="*/ 164285 w 180207"/>
                    <a:gd name="connsiteY5" fmla="*/ 71379 h 75114"/>
                    <a:gd name="connsiteX6" fmla="*/ 168897 w 180207"/>
                    <a:gd name="connsiteY6" fmla="*/ 71602 h 75114"/>
                    <a:gd name="connsiteX7" fmla="*/ 168969 w 180207"/>
                    <a:gd name="connsiteY7" fmla="*/ 67150 h 75114"/>
                    <a:gd name="connsiteX8" fmla="*/ 172280 w 180207"/>
                    <a:gd name="connsiteY8" fmla="*/ 64692 h 75114"/>
                    <a:gd name="connsiteX9" fmla="*/ 175296 w 180207"/>
                    <a:gd name="connsiteY9" fmla="*/ 61756 h 75114"/>
                    <a:gd name="connsiteX10" fmla="*/ 179270 w 180207"/>
                    <a:gd name="connsiteY10" fmla="*/ 59737 h 75114"/>
                    <a:gd name="connsiteX11" fmla="*/ 180331 w 180207"/>
                    <a:gd name="connsiteY11" fmla="*/ 54862 h 75114"/>
                    <a:gd name="connsiteX12" fmla="*/ 177387 w 180207"/>
                    <a:gd name="connsiteY12" fmla="*/ 49604 h 75114"/>
                    <a:gd name="connsiteX13" fmla="*/ 173565 w 180207"/>
                    <a:gd name="connsiteY13" fmla="*/ 45048 h 75114"/>
                    <a:gd name="connsiteX14" fmla="*/ 170062 w 180207"/>
                    <a:gd name="connsiteY14" fmla="*/ 41425 h 75114"/>
                    <a:gd name="connsiteX15" fmla="*/ 168011 w 180207"/>
                    <a:gd name="connsiteY15" fmla="*/ 37436 h 75114"/>
                    <a:gd name="connsiteX16" fmla="*/ 163639 w 180207"/>
                    <a:gd name="connsiteY16" fmla="*/ 38872 h 75114"/>
                    <a:gd name="connsiteX17" fmla="*/ 164947 w 180207"/>
                    <a:gd name="connsiteY17" fmla="*/ 35050 h 75114"/>
                    <a:gd name="connsiteX18" fmla="*/ 163559 w 180207"/>
                    <a:gd name="connsiteY18" fmla="*/ 30781 h 75114"/>
                    <a:gd name="connsiteX19" fmla="*/ 166081 w 180207"/>
                    <a:gd name="connsiteY19" fmla="*/ 26034 h 75114"/>
                    <a:gd name="connsiteX20" fmla="*/ 163503 w 180207"/>
                    <a:gd name="connsiteY20" fmla="*/ 22954 h 75114"/>
                    <a:gd name="connsiteX21" fmla="*/ 159330 w 180207"/>
                    <a:gd name="connsiteY21" fmla="*/ 21134 h 75114"/>
                    <a:gd name="connsiteX22" fmla="*/ 157232 w 180207"/>
                    <a:gd name="connsiteY22" fmla="*/ 17600 h 75114"/>
                    <a:gd name="connsiteX23" fmla="*/ 152540 w 180207"/>
                    <a:gd name="connsiteY23" fmla="*/ 16953 h 75114"/>
                    <a:gd name="connsiteX24" fmla="*/ 147864 w 180207"/>
                    <a:gd name="connsiteY24" fmla="*/ 16483 h 75114"/>
                    <a:gd name="connsiteX25" fmla="*/ 143715 w 180207"/>
                    <a:gd name="connsiteY25" fmla="*/ 15398 h 75114"/>
                    <a:gd name="connsiteX26" fmla="*/ 139383 w 180207"/>
                    <a:gd name="connsiteY26" fmla="*/ 14440 h 75114"/>
                    <a:gd name="connsiteX27" fmla="*/ 135034 w 180207"/>
                    <a:gd name="connsiteY27" fmla="*/ 15980 h 75114"/>
                    <a:gd name="connsiteX28" fmla="*/ 130956 w 180207"/>
                    <a:gd name="connsiteY28" fmla="*/ 17297 h 75114"/>
                    <a:gd name="connsiteX29" fmla="*/ 125922 w 180207"/>
                    <a:gd name="connsiteY29" fmla="*/ 15158 h 75114"/>
                    <a:gd name="connsiteX30" fmla="*/ 122140 w 180207"/>
                    <a:gd name="connsiteY30" fmla="*/ 12166 h 75114"/>
                    <a:gd name="connsiteX31" fmla="*/ 117863 w 180207"/>
                    <a:gd name="connsiteY31" fmla="*/ 9669 h 75114"/>
                    <a:gd name="connsiteX32" fmla="*/ 114089 w 180207"/>
                    <a:gd name="connsiteY32" fmla="*/ 7211 h 75114"/>
                    <a:gd name="connsiteX33" fmla="*/ 109956 w 180207"/>
                    <a:gd name="connsiteY33" fmla="*/ 4801 h 75114"/>
                    <a:gd name="connsiteX34" fmla="*/ 105998 w 180207"/>
                    <a:gd name="connsiteY34" fmla="*/ 4179 h 75114"/>
                    <a:gd name="connsiteX35" fmla="*/ 102344 w 180207"/>
                    <a:gd name="connsiteY35" fmla="*/ 2559 h 75114"/>
                    <a:gd name="connsiteX36" fmla="*/ 98896 w 180207"/>
                    <a:gd name="connsiteY36" fmla="*/ 261 h 75114"/>
                    <a:gd name="connsiteX37" fmla="*/ 93638 w 180207"/>
                    <a:gd name="connsiteY37" fmla="*/ -2 h 75114"/>
                    <a:gd name="connsiteX38" fmla="*/ 90176 w 180207"/>
                    <a:gd name="connsiteY38" fmla="*/ 2144 h 75114"/>
                    <a:gd name="connsiteX39" fmla="*/ 85260 w 180207"/>
                    <a:gd name="connsiteY39" fmla="*/ 2998 h 75114"/>
                    <a:gd name="connsiteX40" fmla="*/ 79931 w 180207"/>
                    <a:gd name="connsiteY40" fmla="*/ 4602 h 75114"/>
                    <a:gd name="connsiteX41" fmla="*/ 76260 w 180207"/>
                    <a:gd name="connsiteY41" fmla="*/ 6317 h 75114"/>
                    <a:gd name="connsiteX42" fmla="*/ 76978 w 180207"/>
                    <a:gd name="connsiteY42" fmla="*/ 11743 h 75114"/>
                    <a:gd name="connsiteX43" fmla="*/ 78143 w 180207"/>
                    <a:gd name="connsiteY43" fmla="*/ 15661 h 75114"/>
                    <a:gd name="connsiteX44" fmla="*/ 79380 w 180207"/>
                    <a:gd name="connsiteY44" fmla="*/ 19690 h 75114"/>
                    <a:gd name="connsiteX45" fmla="*/ 80976 w 180207"/>
                    <a:gd name="connsiteY45" fmla="*/ 25204 h 75114"/>
                    <a:gd name="connsiteX46" fmla="*/ 77800 w 180207"/>
                    <a:gd name="connsiteY46" fmla="*/ 28810 h 75114"/>
                    <a:gd name="connsiteX47" fmla="*/ 74202 w 180207"/>
                    <a:gd name="connsiteY47" fmla="*/ 31228 h 75114"/>
                    <a:gd name="connsiteX48" fmla="*/ 69933 w 180207"/>
                    <a:gd name="connsiteY48" fmla="*/ 33630 h 75114"/>
                    <a:gd name="connsiteX49" fmla="*/ 64499 w 180207"/>
                    <a:gd name="connsiteY49" fmla="*/ 34842 h 75114"/>
                    <a:gd name="connsiteX50" fmla="*/ 60438 w 180207"/>
                    <a:gd name="connsiteY50" fmla="*/ 33733 h 75114"/>
                    <a:gd name="connsiteX51" fmla="*/ 56097 w 180207"/>
                    <a:gd name="connsiteY51" fmla="*/ 32193 h 75114"/>
                    <a:gd name="connsiteX52" fmla="*/ 52514 w 180207"/>
                    <a:gd name="connsiteY52" fmla="*/ 28547 h 75114"/>
                    <a:gd name="connsiteX53" fmla="*/ 50017 w 180207"/>
                    <a:gd name="connsiteY53" fmla="*/ 24246 h 75114"/>
                    <a:gd name="connsiteX54" fmla="*/ 46306 w 180207"/>
                    <a:gd name="connsiteY54" fmla="*/ 21749 h 75114"/>
                    <a:gd name="connsiteX55" fmla="*/ 41320 w 180207"/>
                    <a:gd name="connsiteY55" fmla="*/ 18310 h 75114"/>
                    <a:gd name="connsiteX56" fmla="*/ 37338 w 180207"/>
                    <a:gd name="connsiteY56" fmla="*/ 16515 h 75114"/>
                    <a:gd name="connsiteX57" fmla="*/ 33939 w 180207"/>
                    <a:gd name="connsiteY57" fmla="*/ 13179 h 75114"/>
                    <a:gd name="connsiteX58" fmla="*/ 24412 w 180207"/>
                    <a:gd name="connsiteY58" fmla="*/ 13179 h 75114"/>
                    <a:gd name="connsiteX59" fmla="*/ 19936 w 180207"/>
                    <a:gd name="connsiteY59" fmla="*/ 14783 h 75114"/>
                    <a:gd name="connsiteX60" fmla="*/ 12954 w 180207"/>
                    <a:gd name="connsiteY60" fmla="*/ 15812 h 75114"/>
                    <a:gd name="connsiteX61" fmla="*/ 10784 w 180207"/>
                    <a:gd name="connsiteY61" fmla="*/ 20265 h 75114"/>
                    <a:gd name="connsiteX62" fmla="*/ 7848 w 180207"/>
                    <a:gd name="connsiteY62" fmla="*/ 23800 h 75114"/>
                    <a:gd name="connsiteX63" fmla="*/ 7385 w 180207"/>
                    <a:gd name="connsiteY63" fmla="*/ 28228 h 75114"/>
                    <a:gd name="connsiteX64" fmla="*/ 7393 w 180207"/>
                    <a:gd name="connsiteY64" fmla="*/ 33638 h 75114"/>
                    <a:gd name="connsiteX65" fmla="*/ 1153 w 180207"/>
                    <a:gd name="connsiteY65" fmla="*/ 38194 h 75114"/>
                    <a:gd name="connsiteX66" fmla="*/ 970 w 180207"/>
                    <a:gd name="connsiteY66" fmla="*/ 42917 h 75114"/>
                    <a:gd name="connsiteX67" fmla="*/ 124 w 180207"/>
                    <a:gd name="connsiteY67" fmla="*/ 47537 h 75114"/>
                    <a:gd name="connsiteX68" fmla="*/ 395 w 180207"/>
                    <a:gd name="connsiteY68" fmla="*/ 53210 h 75114"/>
                    <a:gd name="connsiteX69" fmla="*/ 1209 w 180207"/>
                    <a:gd name="connsiteY69" fmla="*/ 57136 h 75114"/>
                    <a:gd name="connsiteX70" fmla="*/ 3076 w 180207"/>
                    <a:gd name="connsiteY70" fmla="*/ 60846 h 75114"/>
                    <a:gd name="connsiteX71" fmla="*/ 7433 w 180207"/>
                    <a:gd name="connsiteY71" fmla="*/ 62546 h 75114"/>
                    <a:gd name="connsiteX72" fmla="*/ 9803 w 180207"/>
                    <a:gd name="connsiteY72" fmla="*/ 58229 h 75114"/>
                    <a:gd name="connsiteX73" fmla="*/ 13744 w 180207"/>
                    <a:gd name="connsiteY73" fmla="*/ 55803 h 75114"/>
                    <a:gd name="connsiteX74" fmla="*/ 18061 w 180207"/>
                    <a:gd name="connsiteY74" fmla="*/ 55213 h 75114"/>
                    <a:gd name="connsiteX75" fmla="*/ 21811 w 180207"/>
                    <a:gd name="connsiteY75" fmla="*/ 53330 h 75114"/>
                    <a:gd name="connsiteX76" fmla="*/ 26024 w 180207"/>
                    <a:gd name="connsiteY76" fmla="*/ 51686 h 75114"/>
                    <a:gd name="connsiteX77" fmla="*/ 30803 w 180207"/>
                    <a:gd name="connsiteY77" fmla="*/ 51686 h 75114"/>
                    <a:gd name="connsiteX78" fmla="*/ 36205 w 180207"/>
                    <a:gd name="connsiteY78" fmla="*/ 52133 h 75114"/>
                    <a:gd name="connsiteX79" fmla="*/ 41160 w 180207"/>
                    <a:gd name="connsiteY79" fmla="*/ 52995 h 75114"/>
                    <a:gd name="connsiteX80" fmla="*/ 46865 w 180207"/>
                    <a:gd name="connsiteY80" fmla="*/ 53514 h 75114"/>
                    <a:gd name="connsiteX81" fmla="*/ 51206 w 180207"/>
                    <a:gd name="connsiteY81" fmla="*/ 53362 h 75114"/>
                    <a:gd name="connsiteX82" fmla="*/ 55307 w 180207"/>
                    <a:gd name="connsiteY82" fmla="*/ 54519 h 75114"/>
                    <a:gd name="connsiteX83" fmla="*/ 60326 w 180207"/>
                    <a:gd name="connsiteY83" fmla="*/ 53107 h 75114"/>
                    <a:gd name="connsiteX84" fmla="*/ 64467 w 180207"/>
                    <a:gd name="connsiteY84" fmla="*/ 54567 h 75114"/>
                    <a:gd name="connsiteX85" fmla="*/ 69207 w 180207"/>
                    <a:gd name="connsiteY85" fmla="*/ 53410 h 75114"/>
                    <a:gd name="connsiteX86" fmla="*/ 73412 w 180207"/>
                    <a:gd name="connsiteY86" fmla="*/ 54359 h 75114"/>
                    <a:gd name="connsiteX87" fmla="*/ 77194 w 180207"/>
                    <a:gd name="connsiteY87" fmla="*/ 56202 h 75114"/>
                    <a:gd name="connsiteX88" fmla="*/ 83226 w 180207"/>
                    <a:gd name="connsiteY88" fmla="*/ 56019 h 75114"/>
                    <a:gd name="connsiteX89" fmla="*/ 88947 w 180207"/>
                    <a:gd name="connsiteY89" fmla="*/ 56155 h 75114"/>
                    <a:gd name="connsiteX90" fmla="*/ 92569 w 180207"/>
                    <a:gd name="connsiteY90" fmla="*/ 53194 h 75114"/>
                    <a:gd name="connsiteX91" fmla="*/ 96719 w 180207"/>
                    <a:gd name="connsiteY91" fmla="*/ 51950 h 75114"/>
                    <a:gd name="connsiteX92" fmla="*/ 100070 w 180207"/>
                    <a:gd name="connsiteY92" fmla="*/ 55237 h 75114"/>
                    <a:gd name="connsiteX93" fmla="*/ 103261 w 180207"/>
                    <a:gd name="connsiteY93" fmla="*/ 58851 h 75114"/>
                    <a:gd name="connsiteX94" fmla="*/ 108520 w 180207"/>
                    <a:gd name="connsiteY94" fmla="*/ 59993 h 75114"/>
                    <a:gd name="connsiteX95" fmla="*/ 113594 w 180207"/>
                    <a:gd name="connsiteY95" fmla="*/ 60479 h 75114"/>
                    <a:gd name="connsiteX96" fmla="*/ 117887 w 180207"/>
                    <a:gd name="connsiteY96" fmla="*/ 60727 h 75114"/>
                    <a:gd name="connsiteX97" fmla="*/ 122562 w 180207"/>
                    <a:gd name="connsiteY97" fmla="*/ 63232 h 75114"/>
                    <a:gd name="connsiteX98" fmla="*/ 126808 w 180207"/>
                    <a:gd name="connsiteY98" fmla="*/ 65522 h 75114"/>
                    <a:gd name="connsiteX99" fmla="*/ 131036 w 180207"/>
                    <a:gd name="connsiteY99" fmla="*/ 68714 h 75114"/>
                    <a:gd name="connsiteX100" fmla="*/ 135385 w 180207"/>
                    <a:gd name="connsiteY100" fmla="*/ 72208 h 75114"/>
                    <a:gd name="connsiteX101" fmla="*/ 139949 w 180207"/>
                    <a:gd name="connsiteY101" fmla="*/ 74020 h 75114"/>
                    <a:gd name="connsiteX102" fmla="*/ 144138 w 180207"/>
                    <a:gd name="connsiteY102" fmla="*/ 75113 h 75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</a:cxnLst>
                  <a:rect l="l" t="t" r="r" b="b"/>
                  <a:pathLst>
                    <a:path w="180207" h="75114">
                      <a:moveTo>
                        <a:pt x="144138" y="75113"/>
                      </a:moveTo>
                      <a:lnTo>
                        <a:pt x="148774" y="75017"/>
                      </a:lnTo>
                      <a:lnTo>
                        <a:pt x="151535" y="71578"/>
                      </a:lnTo>
                      <a:lnTo>
                        <a:pt x="155732" y="70293"/>
                      </a:lnTo>
                      <a:lnTo>
                        <a:pt x="159689" y="71363"/>
                      </a:lnTo>
                      <a:lnTo>
                        <a:pt x="164285" y="71379"/>
                      </a:lnTo>
                      <a:lnTo>
                        <a:pt x="168897" y="71602"/>
                      </a:lnTo>
                      <a:lnTo>
                        <a:pt x="168969" y="67150"/>
                      </a:lnTo>
                      <a:lnTo>
                        <a:pt x="172280" y="64692"/>
                      </a:lnTo>
                      <a:lnTo>
                        <a:pt x="175296" y="61756"/>
                      </a:lnTo>
                      <a:lnTo>
                        <a:pt x="179270" y="59737"/>
                      </a:lnTo>
                      <a:lnTo>
                        <a:pt x="180331" y="54862"/>
                      </a:lnTo>
                      <a:lnTo>
                        <a:pt x="177387" y="49604"/>
                      </a:lnTo>
                      <a:lnTo>
                        <a:pt x="173565" y="45048"/>
                      </a:lnTo>
                      <a:lnTo>
                        <a:pt x="170062" y="41425"/>
                      </a:lnTo>
                      <a:lnTo>
                        <a:pt x="168011" y="37436"/>
                      </a:lnTo>
                      <a:lnTo>
                        <a:pt x="163639" y="38872"/>
                      </a:lnTo>
                      <a:lnTo>
                        <a:pt x="164947" y="35050"/>
                      </a:lnTo>
                      <a:lnTo>
                        <a:pt x="163559" y="30781"/>
                      </a:lnTo>
                      <a:lnTo>
                        <a:pt x="166081" y="26034"/>
                      </a:lnTo>
                      <a:lnTo>
                        <a:pt x="163503" y="22954"/>
                      </a:lnTo>
                      <a:lnTo>
                        <a:pt x="159330" y="21134"/>
                      </a:lnTo>
                      <a:lnTo>
                        <a:pt x="157232" y="17600"/>
                      </a:lnTo>
                      <a:lnTo>
                        <a:pt x="152540" y="16953"/>
                      </a:lnTo>
                      <a:lnTo>
                        <a:pt x="147864" y="16483"/>
                      </a:lnTo>
                      <a:lnTo>
                        <a:pt x="143715" y="15398"/>
                      </a:lnTo>
                      <a:lnTo>
                        <a:pt x="139383" y="14440"/>
                      </a:lnTo>
                      <a:lnTo>
                        <a:pt x="135034" y="15980"/>
                      </a:lnTo>
                      <a:lnTo>
                        <a:pt x="130956" y="17297"/>
                      </a:lnTo>
                      <a:lnTo>
                        <a:pt x="125922" y="15158"/>
                      </a:lnTo>
                      <a:lnTo>
                        <a:pt x="122140" y="12166"/>
                      </a:lnTo>
                      <a:lnTo>
                        <a:pt x="117863" y="9669"/>
                      </a:lnTo>
                      <a:lnTo>
                        <a:pt x="114089" y="7211"/>
                      </a:lnTo>
                      <a:lnTo>
                        <a:pt x="109956" y="4801"/>
                      </a:lnTo>
                      <a:lnTo>
                        <a:pt x="105998" y="4179"/>
                      </a:lnTo>
                      <a:lnTo>
                        <a:pt x="102344" y="2559"/>
                      </a:lnTo>
                      <a:lnTo>
                        <a:pt x="98896" y="261"/>
                      </a:lnTo>
                      <a:lnTo>
                        <a:pt x="93638" y="-2"/>
                      </a:lnTo>
                      <a:lnTo>
                        <a:pt x="90176" y="2144"/>
                      </a:lnTo>
                      <a:lnTo>
                        <a:pt x="85260" y="2998"/>
                      </a:lnTo>
                      <a:lnTo>
                        <a:pt x="79931" y="4602"/>
                      </a:lnTo>
                      <a:lnTo>
                        <a:pt x="76260" y="6317"/>
                      </a:lnTo>
                      <a:lnTo>
                        <a:pt x="76978" y="11743"/>
                      </a:lnTo>
                      <a:lnTo>
                        <a:pt x="78143" y="15661"/>
                      </a:lnTo>
                      <a:lnTo>
                        <a:pt x="79380" y="19690"/>
                      </a:lnTo>
                      <a:lnTo>
                        <a:pt x="80976" y="25204"/>
                      </a:lnTo>
                      <a:lnTo>
                        <a:pt x="77800" y="28810"/>
                      </a:lnTo>
                      <a:lnTo>
                        <a:pt x="74202" y="31228"/>
                      </a:lnTo>
                      <a:lnTo>
                        <a:pt x="69933" y="33630"/>
                      </a:lnTo>
                      <a:lnTo>
                        <a:pt x="64499" y="34842"/>
                      </a:lnTo>
                      <a:lnTo>
                        <a:pt x="60438" y="33733"/>
                      </a:lnTo>
                      <a:lnTo>
                        <a:pt x="56097" y="32193"/>
                      </a:lnTo>
                      <a:lnTo>
                        <a:pt x="52514" y="28547"/>
                      </a:lnTo>
                      <a:lnTo>
                        <a:pt x="50017" y="24246"/>
                      </a:lnTo>
                      <a:lnTo>
                        <a:pt x="46306" y="21749"/>
                      </a:lnTo>
                      <a:lnTo>
                        <a:pt x="41320" y="18310"/>
                      </a:lnTo>
                      <a:lnTo>
                        <a:pt x="37338" y="16515"/>
                      </a:lnTo>
                      <a:lnTo>
                        <a:pt x="33939" y="13179"/>
                      </a:lnTo>
                      <a:lnTo>
                        <a:pt x="24412" y="13179"/>
                      </a:lnTo>
                      <a:lnTo>
                        <a:pt x="19936" y="14783"/>
                      </a:lnTo>
                      <a:lnTo>
                        <a:pt x="12954" y="15812"/>
                      </a:lnTo>
                      <a:lnTo>
                        <a:pt x="10784" y="20265"/>
                      </a:lnTo>
                      <a:lnTo>
                        <a:pt x="7848" y="23800"/>
                      </a:lnTo>
                      <a:lnTo>
                        <a:pt x="7385" y="28228"/>
                      </a:lnTo>
                      <a:lnTo>
                        <a:pt x="7393" y="33638"/>
                      </a:lnTo>
                      <a:lnTo>
                        <a:pt x="1153" y="38194"/>
                      </a:lnTo>
                      <a:lnTo>
                        <a:pt x="970" y="42917"/>
                      </a:lnTo>
                      <a:lnTo>
                        <a:pt x="124" y="47537"/>
                      </a:lnTo>
                      <a:lnTo>
                        <a:pt x="395" y="53210"/>
                      </a:lnTo>
                      <a:lnTo>
                        <a:pt x="1209" y="57136"/>
                      </a:lnTo>
                      <a:lnTo>
                        <a:pt x="3076" y="60846"/>
                      </a:lnTo>
                      <a:lnTo>
                        <a:pt x="7433" y="62546"/>
                      </a:lnTo>
                      <a:lnTo>
                        <a:pt x="9803" y="58229"/>
                      </a:lnTo>
                      <a:lnTo>
                        <a:pt x="13744" y="55803"/>
                      </a:lnTo>
                      <a:lnTo>
                        <a:pt x="18061" y="55213"/>
                      </a:lnTo>
                      <a:lnTo>
                        <a:pt x="21811" y="53330"/>
                      </a:lnTo>
                      <a:lnTo>
                        <a:pt x="26024" y="51686"/>
                      </a:lnTo>
                      <a:lnTo>
                        <a:pt x="30803" y="51686"/>
                      </a:lnTo>
                      <a:lnTo>
                        <a:pt x="36205" y="52133"/>
                      </a:lnTo>
                      <a:lnTo>
                        <a:pt x="41160" y="52995"/>
                      </a:lnTo>
                      <a:lnTo>
                        <a:pt x="46865" y="53514"/>
                      </a:lnTo>
                      <a:lnTo>
                        <a:pt x="51206" y="53362"/>
                      </a:lnTo>
                      <a:lnTo>
                        <a:pt x="55307" y="54519"/>
                      </a:lnTo>
                      <a:lnTo>
                        <a:pt x="60326" y="53107"/>
                      </a:lnTo>
                      <a:lnTo>
                        <a:pt x="64467" y="54567"/>
                      </a:lnTo>
                      <a:lnTo>
                        <a:pt x="69207" y="53410"/>
                      </a:lnTo>
                      <a:lnTo>
                        <a:pt x="73412" y="54359"/>
                      </a:lnTo>
                      <a:lnTo>
                        <a:pt x="77194" y="56202"/>
                      </a:lnTo>
                      <a:lnTo>
                        <a:pt x="83226" y="56019"/>
                      </a:lnTo>
                      <a:lnTo>
                        <a:pt x="88947" y="56155"/>
                      </a:lnTo>
                      <a:lnTo>
                        <a:pt x="92569" y="53194"/>
                      </a:lnTo>
                      <a:lnTo>
                        <a:pt x="96719" y="51950"/>
                      </a:lnTo>
                      <a:lnTo>
                        <a:pt x="100070" y="55237"/>
                      </a:lnTo>
                      <a:lnTo>
                        <a:pt x="103261" y="58851"/>
                      </a:lnTo>
                      <a:lnTo>
                        <a:pt x="108520" y="59993"/>
                      </a:lnTo>
                      <a:lnTo>
                        <a:pt x="113594" y="60479"/>
                      </a:lnTo>
                      <a:lnTo>
                        <a:pt x="117887" y="60727"/>
                      </a:lnTo>
                      <a:lnTo>
                        <a:pt x="122562" y="63232"/>
                      </a:lnTo>
                      <a:lnTo>
                        <a:pt x="126808" y="65522"/>
                      </a:lnTo>
                      <a:lnTo>
                        <a:pt x="131036" y="68714"/>
                      </a:lnTo>
                      <a:lnTo>
                        <a:pt x="135385" y="72208"/>
                      </a:lnTo>
                      <a:lnTo>
                        <a:pt x="139949" y="74020"/>
                      </a:lnTo>
                      <a:lnTo>
                        <a:pt x="144138" y="7511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FFC4417E-1B3A-49BF-9460-770BA4414B2D}"/>
                    </a:ext>
                  </a:extLst>
                </p:cNvPr>
                <p:cNvSpPr/>
                <p:nvPr/>
              </p:nvSpPr>
              <p:spPr>
                <a:xfrm>
                  <a:off x="6659028" y="1719935"/>
                  <a:ext cx="148011" cy="80205"/>
                </a:xfrm>
                <a:custGeom>
                  <a:avLst/>
                  <a:gdLst>
                    <a:gd name="connsiteX0" fmla="*/ 1464 w 148011"/>
                    <a:gd name="connsiteY0" fmla="*/ 36087 h 80205"/>
                    <a:gd name="connsiteX1" fmla="*/ 3627 w 148011"/>
                    <a:gd name="connsiteY1" fmla="*/ 32146 h 80205"/>
                    <a:gd name="connsiteX2" fmla="*/ 3755 w 148011"/>
                    <a:gd name="connsiteY2" fmla="*/ 26345 h 80205"/>
                    <a:gd name="connsiteX3" fmla="*/ 2159 w 148011"/>
                    <a:gd name="connsiteY3" fmla="*/ 22188 h 80205"/>
                    <a:gd name="connsiteX4" fmla="*/ 3028 w 148011"/>
                    <a:gd name="connsiteY4" fmla="*/ 26169 h 80205"/>
                    <a:gd name="connsiteX5" fmla="*/ 2454 w 148011"/>
                    <a:gd name="connsiteY5" fmla="*/ 32098 h 80205"/>
                    <a:gd name="connsiteX6" fmla="*/ 770 w 148011"/>
                    <a:gd name="connsiteY6" fmla="*/ 35864 h 80205"/>
                    <a:gd name="connsiteX7" fmla="*/ 92713 w 148011"/>
                    <a:gd name="connsiteY7" fmla="*/ 80204 h 80205"/>
                    <a:gd name="connsiteX8" fmla="*/ 96351 w 148011"/>
                    <a:gd name="connsiteY8" fmla="*/ 78161 h 80205"/>
                    <a:gd name="connsiteX9" fmla="*/ 100253 w 148011"/>
                    <a:gd name="connsiteY9" fmla="*/ 76342 h 80205"/>
                    <a:gd name="connsiteX10" fmla="*/ 104434 w 148011"/>
                    <a:gd name="connsiteY10" fmla="*/ 75799 h 80205"/>
                    <a:gd name="connsiteX11" fmla="*/ 106700 w 148011"/>
                    <a:gd name="connsiteY11" fmla="*/ 71355 h 80205"/>
                    <a:gd name="connsiteX12" fmla="*/ 111129 w 148011"/>
                    <a:gd name="connsiteY12" fmla="*/ 71139 h 80205"/>
                    <a:gd name="connsiteX13" fmla="*/ 114073 w 148011"/>
                    <a:gd name="connsiteY13" fmla="*/ 68051 h 80205"/>
                    <a:gd name="connsiteX14" fmla="*/ 120089 w 148011"/>
                    <a:gd name="connsiteY14" fmla="*/ 66998 h 80205"/>
                    <a:gd name="connsiteX15" fmla="*/ 120687 w 148011"/>
                    <a:gd name="connsiteY15" fmla="*/ 71259 h 80205"/>
                    <a:gd name="connsiteX16" fmla="*/ 124446 w 148011"/>
                    <a:gd name="connsiteY16" fmla="*/ 72759 h 80205"/>
                    <a:gd name="connsiteX17" fmla="*/ 127342 w 148011"/>
                    <a:gd name="connsiteY17" fmla="*/ 69384 h 80205"/>
                    <a:gd name="connsiteX18" fmla="*/ 124134 w 148011"/>
                    <a:gd name="connsiteY18" fmla="*/ 66488 h 80205"/>
                    <a:gd name="connsiteX19" fmla="*/ 121549 w 148011"/>
                    <a:gd name="connsiteY19" fmla="*/ 62083 h 80205"/>
                    <a:gd name="connsiteX20" fmla="*/ 124757 w 148011"/>
                    <a:gd name="connsiteY20" fmla="*/ 58748 h 80205"/>
                    <a:gd name="connsiteX21" fmla="*/ 123720 w 148011"/>
                    <a:gd name="connsiteY21" fmla="*/ 52325 h 80205"/>
                    <a:gd name="connsiteX22" fmla="*/ 125650 w 148011"/>
                    <a:gd name="connsiteY22" fmla="*/ 48088 h 80205"/>
                    <a:gd name="connsiteX23" fmla="*/ 129688 w 148011"/>
                    <a:gd name="connsiteY23" fmla="*/ 46588 h 80205"/>
                    <a:gd name="connsiteX24" fmla="*/ 134068 w 148011"/>
                    <a:gd name="connsiteY24" fmla="*/ 44848 h 80205"/>
                    <a:gd name="connsiteX25" fmla="*/ 135680 w 148011"/>
                    <a:gd name="connsiteY25" fmla="*/ 40851 h 80205"/>
                    <a:gd name="connsiteX26" fmla="*/ 140029 w 148011"/>
                    <a:gd name="connsiteY26" fmla="*/ 40117 h 80205"/>
                    <a:gd name="connsiteX27" fmla="*/ 144888 w 148011"/>
                    <a:gd name="connsiteY27" fmla="*/ 39798 h 80205"/>
                    <a:gd name="connsiteX28" fmla="*/ 148135 w 148011"/>
                    <a:gd name="connsiteY28" fmla="*/ 35840 h 80205"/>
                    <a:gd name="connsiteX29" fmla="*/ 143635 w 148011"/>
                    <a:gd name="connsiteY29" fmla="*/ 34188 h 80205"/>
                    <a:gd name="connsiteX30" fmla="*/ 138233 w 148011"/>
                    <a:gd name="connsiteY30" fmla="*/ 34140 h 80205"/>
                    <a:gd name="connsiteX31" fmla="*/ 140116 w 148011"/>
                    <a:gd name="connsiteY31" fmla="*/ 30279 h 80205"/>
                    <a:gd name="connsiteX32" fmla="*/ 141026 w 148011"/>
                    <a:gd name="connsiteY32" fmla="*/ 24318 h 80205"/>
                    <a:gd name="connsiteX33" fmla="*/ 137116 w 148011"/>
                    <a:gd name="connsiteY33" fmla="*/ 23010 h 80205"/>
                    <a:gd name="connsiteX34" fmla="*/ 133326 w 148011"/>
                    <a:gd name="connsiteY34" fmla="*/ 21557 h 80205"/>
                    <a:gd name="connsiteX35" fmla="*/ 129951 w 148011"/>
                    <a:gd name="connsiteY35" fmla="*/ 19371 h 80205"/>
                    <a:gd name="connsiteX36" fmla="*/ 124557 w 148011"/>
                    <a:gd name="connsiteY36" fmla="*/ 15222 h 80205"/>
                    <a:gd name="connsiteX37" fmla="*/ 119634 w 148011"/>
                    <a:gd name="connsiteY37" fmla="*/ 13515 h 80205"/>
                    <a:gd name="connsiteX38" fmla="*/ 114863 w 148011"/>
                    <a:gd name="connsiteY38" fmla="*/ 10810 h 80205"/>
                    <a:gd name="connsiteX39" fmla="*/ 111025 w 148011"/>
                    <a:gd name="connsiteY39" fmla="*/ 8448 h 80205"/>
                    <a:gd name="connsiteX40" fmla="*/ 105743 w 148011"/>
                    <a:gd name="connsiteY40" fmla="*/ 8687 h 80205"/>
                    <a:gd name="connsiteX41" fmla="*/ 100971 w 148011"/>
                    <a:gd name="connsiteY41" fmla="*/ 8049 h 80205"/>
                    <a:gd name="connsiteX42" fmla="*/ 98130 w 148011"/>
                    <a:gd name="connsiteY42" fmla="*/ 5192 h 80205"/>
                    <a:gd name="connsiteX43" fmla="*/ 95426 w 148011"/>
                    <a:gd name="connsiteY43" fmla="*/ 2073 h 80205"/>
                    <a:gd name="connsiteX44" fmla="*/ 88548 w 148011"/>
                    <a:gd name="connsiteY44" fmla="*/ 1083 h 80205"/>
                    <a:gd name="connsiteX45" fmla="*/ 86170 w 148011"/>
                    <a:gd name="connsiteY45" fmla="*/ 4498 h 80205"/>
                    <a:gd name="connsiteX46" fmla="*/ 81566 w 148011"/>
                    <a:gd name="connsiteY46" fmla="*/ 4801 h 80205"/>
                    <a:gd name="connsiteX47" fmla="*/ 76874 w 148011"/>
                    <a:gd name="connsiteY47" fmla="*/ 5160 h 80205"/>
                    <a:gd name="connsiteX48" fmla="*/ 72933 w 148011"/>
                    <a:gd name="connsiteY48" fmla="*/ 4147 h 80205"/>
                    <a:gd name="connsiteX49" fmla="*/ 66414 w 148011"/>
                    <a:gd name="connsiteY49" fmla="*/ 2902 h 80205"/>
                    <a:gd name="connsiteX50" fmla="*/ 62201 w 148011"/>
                    <a:gd name="connsiteY50" fmla="*/ 2256 h 80205"/>
                    <a:gd name="connsiteX51" fmla="*/ 57501 w 148011"/>
                    <a:gd name="connsiteY51" fmla="*/ 2511 h 80205"/>
                    <a:gd name="connsiteX52" fmla="*/ 53432 w 148011"/>
                    <a:gd name="connsiteY52" fmla="*/ 1881 h 80205"/>
                    <a:gd name="connsiteX53" fmla="*/ 49155 w 148011"/>
                    <a:gd name="connsiteY53" fmla="*/ 3980 h 80205"/>
                    <a:gd name="connsiteX54" fmla="*/ 46370 w 148011"/>
                    <a:gd name="connsiteY54" fmla="*/ 804 h 80205"/>
                    <a:gd name="connsiteX55" fmla="*/ 39796 w 148011"/>
                    <a:gd name="connsiteY55" fmla="*/ 1841 h 80205"/>
                    <a:gd name="connsiteX56" fmla="*/ 34234 w 148011"/>
                    <a:gd name="connsiteY56" fmla="*/ 1227 h 80205"/>
                    <a:gd name="connsiteX57" fmla="*/ 28561 w 148011"/>
                    <a:gd name="connsiteY57" fmla="*/ 684 h 80205"/>
                    <a:gd name="connsiteX58" fmla="*/ 24404 w 148011"/>
                    <a:gd name="connsiteY58" fmla="*/ -2 h 80205"/>
                    <a:gd name="connsiteX59" fmla="*/ 20471 w 148011"/>
                    <a:gd name="connsiteY59" fmla="*/ 1578 h 80205"/>
                    <a:gd name="connsiteX60" fmla="*/ 16537 w 148011"/>
                    <a:gd name="connsiteY60" fmla="*/ 2735 h 80205"/>
                    <a:gd name="connsiteX61" fmla="*/ 12212 w 148011"/>
                    <a:gd name="connsiteY61" fmla="*/ 3341 h 80205"/>
                    <a:gd name="connsiteX62" fmla="*/ 8669 w 148011"/>
                    <a:gd name="connsiteY62" fmla="*/ 5695 h 80205"/>
                    <a:gd name="connsiteX63" fmla="*/ 4680 w 148011"/>
                    <a:gd name="connsiteY63" fmla="*/ 8049 h 80205"/>
                    <a:gd name="connsiteX64" fmla="*/ 523 w 148011"/>
                    <a:gd name="connsiteY64" fmla="*/ 11185 h 80205"/>
                    <a:gd name="connsiteX65" fmla="*/ 124 w 148011"/>
                    <a:gd name="connsiteY65" fmla="*/ 16004 h 80205"/>
                    <a:gd name="connsiteX66" fmla="*/ 1855 w 148011"/>
                    <a:gd name="connsiteY66" fmla="*/ 21948 h 80205"/>
                    <a:gd name="connsiteX67" fmla="*/ 4760 w 148011"/>
                    <a:gd name="connsiteY67" fmla="*/ 26145 h 80205"/>
                    <a:gd name="connsiteX68" fmla="*/ 7273 w 148011"/>
                    <a:gd name="connsiteY68" fmla="*/ 30087 h 80205"/>
                    <a:gd name="connsiteX69" fmla="*/ 6307 w 148011"/>
                    <a:gd name="connsiteY69" fmla="*/ 34053 h 80205"/>
                    <a:gd name="connsiteX70" fmla="*/ 11422 w 148011"/>
                    <a:gd name="connsiteY70" fmla="*/ 35585 h 80205"/>
                    <a:gd name="connsiteX71" fmla="*/ 15013 w 148011"/>
                    <a:gd name="connsiteY71" fmla="*/ 38968 h 80205"/>
                    <a:gd name="connsiteX72" fmla="*/ 20383 w 148011"/>
                    <a:gd name="connsiteY72" fmla="*/ 40125 h 80205"/>
                    <a:gd name="connsiteX73" fmla="*/ 27069 w 148011"/>
                    <a:gd name="connsiteY73" fmla="*/ 42447 h 80205"/>
                    <a:gd name="connsiteX74" fmla="*/ 31960 w 148011"/>
                    <a:gd name="connsiteY74" fmla="*/ 43029 h 80205"/>
                    <a:gd name="connsiteX75" fmla="*/ 40386 w 148011"/>
                    <a:gd name="connsiteY75" fmla="*/ 43268 h 80205"/>
                    <a:gd name="connsiteX76" fmla="*/ 44830 w 148011"/>
                    <a:gd name="connsiteY76" fmla="*/ 45886 h 80205"/>
                    <a:gd name="connsiteX77" fmla="*/ 48796 w 148011"/>
                    <a:gd name="connsiteY77" fmla="*/ 47896 h 80205"/>
                    <a:gd name="connsiteX78" fmla="*/ 51190 w 148011"/>
                    <a:gd name="connsiteY78" fmla="*/ 51543 h 80205"/>
                    <a:gd name="connsiteX79" fmla="*/ 47958 w 148011"/>
                    <a:gd name="connsiteY79" fmla="*/ 54463 h 80205"/>
                    <a:gd name="connsiteX80" fmla="*/ 48166 w 148011"/>
                    <a:gd name="connsiteY80" fmla="*/ 58772 h 80205"/>
                    <a:gd name="connsiteX81" fmla="*/ 49291 w 148011"/>
                    <a:gd name="connsiteY81" fmla="*/ 62658 h 80205"/>
                    <a:gd name="connsiteX82" fmla="*/ 53273 w 148011"/>
                    <a:gd name="connsiteY82" fmla="*/ 63743 h 80205"/>
                    <a:gd name="connsiteX83" fmla="*/ 58004 w 148011"/>
                    <a:gd name="connsiteY83" fmla="*/ 65937 h 80205"/>
                    <a:gd name="connsiteX84" fmla="*/ 61762 w 148011"/>
                    <a:gd name="connsiteY84" fmla="*/ 67613 h 80205"/>
                    <a:gd name="connsiteX85" fmla="*/ 66565 w 148011"/>
                    <a:gd name="connsiteY85" fmla="*/ 69535 h 80205"/>
                    <a:gd name="connsiteX86" fmla="*/ 69901 w 148011"/>
                    <a:gd name="connsiteY86" fmla="*/ 73126 h 80205"/>
                    <a:gd name="connsiteX87" fmla="*/ 70651 w 148011"/>
                    <a:gd name="connsiteY87" fmla="*/ 77866 h 80205"/>
                    <a:gd name="connsiteX88" fmla="*/ 76524 w 148011"/>
                    <a:gd name="connsiteY88" fmla="*/ 78911 h 80205"/>
                    <a:gd name="connsiteX89" fmla="*/ 80641 w 148011"/>
                    <a:gd name="connsiteY89" fmla="*/ 78703 h 80205"/>
                    <a:gd name="connsiteX90" fmla="*/ 86194 w 148011"/>
                    <a:gd name="connsiteY90" fmla="*/ 78799 h 80205"/>
                    <a:gd name="connsiteX91" fmla="*/ 90934 w 148011"/>
                    <a:gd name="connsiteY91" fmla="*/ 79390 h 80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148011" h="80205">
                      <a:moveTo>
                        <a:pt x="1464" y="36087"/>
                      </a:moveTo>
                      <a:lnTo>
                        <a:pt x="3627" y="32146"/>
                      </a:lnTo>
                      <a:lnTo>
                        <a:pt x="3755" y="26345"/>
                      </a:lnTo>
                      <a:lnTo>
                        <a:pt x="2159" y="22188"/>
                      </a:lnTo>
                      <a:lnTo>
                        <a:pt x="3028" y="26169"/>
                      </a:lnTo>
                      <a:lnTo>
                        <a:pt x="2454" y="32098"/>
                      </a:lnTo>
                      <a:lnTo>
                        <a:pt x="770" y="35864"/>
                      </a:lnTo>
                      <a:close/>
                      <a:moveTo>
                        <a:pt x="92713" y="80204"/>
                      </a:moveTo>
                      <a:lnTo>
                        <a:pt x="96351" y="78161"/>
                      </a:lnTo>
                      <a:lnTo>
                        <a:pt x="100253" y="76342"/>
                      </a:lnTo>
                      <a:lnTo>
                        <a:pt x="104434" y="75799"/>
                      </a:lnTo>
                      <a:lnTo>
                        <a:pt x="106700" y="71355"/>
                      </a:lnTo>
                      <a:lnTo>
                        <a:pt x="111129" y="71139"/>
                      </a:lnTo>
                      <a:lnTo>
                        <a:pt x="114073" y="68051"/>
                      </a:lnTo>
                      <a:lnTo>
                        <a:pt x="120089" y="66998"/>
                      </a:lnTo>
                      <a:lnTo>
                        <a:pt x="120687" y="71259"/>
                      </a:lnTo>
                      <a:lnTo>
                        <a:pt x="124446" y="72759"/>
                      </a:lnTo>
                      <a:lnTo>
                        <a:pt x="127342" y="69384"/>
                      </a:lnTo>
                      <a:lnTo>
                        <a:pt x="124134" y="66488"/>
                      </a:lnTo>
                      <a:lnTo>
                        <a:pt x="121549" y="62083"/>
                      </a:lnTo>
                      <a:lnTo>
                        <a:pt x="124757" y="58748"/>
                      </a:lnTo>
                      <a:lnTo>
                        <a:pt x="123720" y="52325"/>
                      </a:lnTo>
                      <a:lnTo>
                        <a:pt x="125650" y="48088"/>
                      </a:lnTo>
                      <a:lnTo>
                        <a:pt x="129688" y="46588"/>
                      </a:lnTo>
                      <a:lnTo>
                        <a:pt x="134068" y="44848"/>
                      </a:lnTo>
                      <a:lnTo>
                        <a:pt x="135680" y="40851"/>
                      </a:lnTo>
                      <a:lnTo>
                        <a:pt x="140029" y="40117"/>
                      </a:lnTo>
                      <a:lnTo>
                        <a:pt x="144888" y="39798"/>
                      </a:lnTo>
                      <a:lnTo>
                        <a:pt x="148135" y="35840"/>
                      </a:lnTo>
                      <a:lnTo>
                        <a:pt x="143635" y="34188"/>
                      </a:lnTo>
                      <a:lnTo>
                        <a:pt x="138233" y="34140"/>
                      </a:lnTo>
                      <a:lnTo>
                        <a:pt x="140116" y="30279"/>
                      </a:lnTo>
                      <a:lnTo>
                        <a:pt x="141026" y="24318"/>
                      </a:lnTo>
                      <a:lnTo>
                        <a:pt x="137116" y="23010"/>
                      </a:lnTo>
                      <a:lnTo>
                        <a:pt x="133326" y="21557"/>
                      </a:lnTo>
                      <a:lnTo>
                        <a:pt x="129951" y="19371"/>
                      </a:lnTo>
                      <a:lnTo>
                        <a:pt x="124557" y="15222"/>
                      </a:lnTo>
                      <a:lnTo>
                        <a:pt x="119634" y="13515"/>
                      </a:lnTo>
                      <a:lnTo>
                        <a:pt x="114863" y="10810"/>
                      </a:lnTo>
                      <a:lnTo>
                        <a:pt x="111025" y="8448"/>
                      </a:lnTo>
                      <a:lnTo>
                        <a:pt x="105743" y="8687"/>
                      </a:lnTo>
                      <a:lnTo>
                        <a:pt x="100971" y="8049"/>
                      </a:lnTo>
                      <a:lnTo>
                        <a:pt x="98130" y="5192"/>
                      </a:lnTo>
                      <a:lnTo>
                        <a:pt x="95426" y="2073"/>
                      </a:lnTo>
                      <a:lnTo>
                        <a:pt x="88548" y="1083"/>
                      </a:lnTo>
                      <a:lnTo>
                        <a:pt x="86170" y="4498"/>
                      </a:lnTo>
                      <a:lnTo>
                        <a:pt x="81566" y="4801"/>
                      </a:lnTo>
                      <a:lnTo>
                        <a:pt x="76874" y="5160"/>
                      </a:lnTo>
                      <a:lnTo>
                        <a:pt x="72933" y="4147"/>
                      </a:lnTo>
                      <a:lnTo>
                        <a:pt x="66414" y="2902"/>
                      </a:lnTo>
                      <a:lnTo>
                        <a:pt x="62201" y="2256"/>
                      </a:lnTo>
                      <a:lnTo>
                        <a:pt x="57501" y="2511"/>
                      </a:lnTo>
                      <a:lnTo>
                        <a:pt x="53432" y="1881"/>
                      </a:lnTo>
                      <a:lnTo>
                        <a:pt x="49155" y="3980"/>
                      </a:lnTo>
                      <a:lnTo>
                        <a:pt x="46370" y="804"/>
                      </a:lnTo>
                      <a:lnTo>
                        <a:pt x="39796" y="1841"/>
                      </a:lnTo>
                      <a:lnTo>
                        <a:pt x="34234" y="1227"/>
                      </a:lnTo>
                      <a:lnTo>
                        <a:pt x="28561" y="684"/>
                      </a:lnTo>
                      <a:lnTo>
                        <a:pt x="24404" y="-2"/>
                      </a:lnTo>
                      <a:lnTo>
                        <a:pt x="20471" y="1578"/>
                      </a:lnTo>
                      <a:lnTo>
                        <a:pt x="16537" y="2735"/>
                      </a:lnTo>
                      <a:lnTo>
                        <a:pt x="12212" y="3341"/>
                      </a:lnTo>
                      <a:lnTo>
                        <a:pt x="8669" y="5695"/>
                      </a:lnTo>
                      <a:lnTo>
                        <a:pt x="4680" y="8049"/>
                      </a:lnTo>
                      <a:lnTo>
                        <a:pt x="523" y="11185"/>
                      </a:lnTo>
                      <a:lnTo>
                        <a:pt x="124" y="16004"/>
                      </a:lnTo>
                      <a:lnTo>
                        <a:pt x="1855" y="21948"/>
                      </a:lnTo>
                      <a:lnTo>
                        <a:pt x="4760" y="26145"/>
                      </a:lnTo>
                      <a:lnTo>
                        <a:pt x="7273" y="30087"/>
                      </a:lnTo>
                      <a:lnTo>
                        <a:pt x="6307" y="34053"/>
                      </a:lnTo>
                      <a:lnTo>
                        <a:pt x="11422" y="35585"/>
                      </a:lnTo>
                      <a:lnTo>
                        <a:pt x="15013" y="38968"/>
                      </a:lnTo>
                      <a:lnTo>
                        <a:pt x="20383" y="40125"/>
                      </a:lnTo>
                      <a:lnTo>
                        <a:pt x="27069" y="42447"/>
                      </a:lnTo>
                      <a:lnTo>
                        <a:pt x="31960" y="43029"/>
                      </a:lnTo>
                      <a:lnTo>
                        <a:pt x="40386" y="43268"/>
                      </a:lnTo>
                      <a:lnTo>
                        <a:pt x="44830" y="45886"/>
                      </a:lnTo>
                      <a:lnTo>
                        <a:pt x="48796" y="47896"/>
                      </a:lnTo>
                      <a:lnTo>
                        <a:pt x="51190" y="51543"/>
                      </a:lnTo>
                      <a:lnTo>
                        <a:pt x="47958" y="54463"/>
                      </a:lnTo>
                      <a:lnTo>
                        <a:pt x="48166" y="58772"/>
                      </a:lnTo>
                      <a:lnTo>
                        <a:pt x="49291" y="62658"/>
                      </a:lnTo>
                      <a:lnTo>
                        <a:pt x="53273" y="63743"/>
                      </a:lnTo>
                      <a:lnTo>
                        <a:pt x="58004" y="65937"/>
                      </a:lnTo>
                      <a:lnTo>
                        <a:pt x="61762" y="67613"/>
                      </a:lnTo>
                      <a:lnTo>
                        <a:pt x="66565" y="69535"/>
                      </a:lnTo>
                      <a:lnTo>
                        <a:pt x="69901" y="73126"/>
                      </a:lnTo>
                      <a:lnTo>
                        <a:pt x="70651" y="77866"/>
                      </a:lnTo>
                      <a:lnTo>
                        <a:pt x="76524" y="78911"/>
                      </a:lnTo>
                      <a:lnTo>
                        <a:pt x="80641" y="78703"/>
                      </a:lnTo>
                      <a:lnTo>
                        <a:pt x="86194" y="78799"/>
                      </a:lnTo>
                      <a:lnTo>
                        <a:pt x="90934" y="7939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E394652B-B4AA-4597-940B-EF75F25D512A}"/>
                    </a:ext>
                  </a:extLst>
                </p:cNvPr>
                <p:cNvSpPr/>
                <p:nvPr/>
              </p:nvSpPr>
              <p:spPr>
                <a:xfrm>
                  <a:off x="5791017" y="3310951"/>
                  <a:ext cx="121385" cy="140886"/>
                </a:xfrm>
                <a:custGeom>
                  <a:avLst/>
                  <a:gdLst>
                    <a:gd name="connsiteX0" fmla="*/ 114288 w 121385"/>
                    <a:gd name="connsiteY0" fmla="*/ 140884 h 140886"/>
                    <a:gd name="connsiteX1" fmla="*/ 116235 w 121385"/>
                    <a:gd name="connsiteY1" fmla="*/ 136408 h 140886"/>
                    <a:gd name="connsiteX2" fmla="*/ 116379 w 121385"/>
                    <a:gd name="connsiteY2" fmla="*/ 132259 h 140886"/>
                    <a:gd name="connsiteX3" fmla="*/ 116004 w 121385"/>
                    <a:gd name="connsiteY3" fmla="*/ 126506 h 140886"/>
                    <a:gd name="connsiteX4" fmla="*/ 116331 w 121385"/>
                    <a:gd name="connsiteY4" fmla="*/ 121782 h 140886"/>
                    <a:gd name="connsiteX5" fmla="*/ 116148 w 121385"/>
                    <a:gd name="connsiteY5" fmla="*/ 116620 h 140886"/>
                    <a:gd name="connsiteX6" fmla="*/ 118725 w 121385"/>
                    <a:gd name="connsiteY6" fmla="*/ 112351 h 140886"/>
                    <a:gd name="connsiteX7" fmla="*/ 121055 w 121385"/>
                    <a:gd name="connsiteY7" fmla="*/ 108840 h 140886"/>
                    <a:gd name="connsiteX8" fmla="*/ 119499 w 121385"/>
                    <a:gd name="connsiteY8" fmla="*/ 104954 h 140886"/>
                    <a:gd name="connsiteX9" fmla="*/ 121510 w 121385"/>
                    <a:gd name="connsiteY9" fmla="*/ 101372 h 140886"/>
                    <a:gd name="connsiteX10" fmla="*/ 120376 w 121385"/>
                    <a:gd name="connsiteY10" fmla="*/ 95882 h 140886"/>
                    <a:gd name="connsiteX11" fmla="*/ 120049 w 121385"/>
                    <a:gd name="connsiteY11" fmla="*/ 91039 h 140886"/>
                    <a:gd name="connsiteX12" fmla="*/ 115373 w 121385"/>
                    <a:gd name="connsiteY12" fmla="*/ 89020 h 140886"/>
                    <a:gd name="connsiteX13" fmla="*/ 110020 w 121385"/>
                    <a:gd name="connsiteY13" fmla="*/ 87113 h 140886"/>
                    <a:gd name="connsiteX14" fmla="*/ 108895 w 121385"/>
                    <a:gd name="connsiteY14" fmla="*/ 82501 h 140886"/>
                    <a:gd name="connsiteX15" fmla="*/ 106285 w 121385"/>
                    <a:gd name="connsiteY15" fmla="*/ 77108 h 140886"/>
                    <a:gd name="connsiteX16" fmla="*/ 102831 w 121385"/>
                    <a:gd name="connsiteY16" fmla="*/ 74810 h 140886"/>
                    <a:gd name="connsiteX17" fmla="*/ 97748 w 121385"/>
                    <a:gd name="connsiteY17" fmla="*/ 76246 h 140886"/>
                    <a:gd name="connsiteX18" fmla="*/ 94437 w 121385"/>
                    <a:gd name="connsiteY18" fmla="*/ 73764 h 140886"/>
                    <a:gd name="connsiteX19" fmla="*/ 90926 w 121385"/>
                    <a:gd name="connsiteY19" fmla="*/ 71131 h 140886"/>
                    <a:gd name="connsiteX20" fmla="*/ 87135 w 121385"/>
                    <a:gd name="connsiteY20" fmla="*/ 69384 h 140886"/>
                    <a:gd name="connsiteX21" fmla="*/ 88859 w 121385"/>
                    <a:gd name="connsiteY21" fmla="*/ 64222 h 140886"/>
                    <a:gd name="connsiteX22" fmla="*/ 92705 w 121385"/>
                    <a:gd name="connsiteY22" fmla="*/ 59905 h 140886"/>
                    <a:gd name="connsiteX23" fmla="*/ 93000 w 121385"/>
                    <a:gd name="connsiteY23" fmla="*/ 55915 h 140886"/>
                    <a:gd name="connsiteX24" fmla="*/ 94868 w 121385"/>
                    <a:gd name="connsiteY24" fmla="*/ 51918 h 140886"/>
                    <a:gd name="connsiteX25" fmla="*/ 94053 w 121385"/>
                    <a:gd name="connsiteY25" fmla="*/ 47497 h 140886"/>
                    <a:gd name="connsiteX26" fmla="*/ 92433 w 121385"/>
                    <a:gd name="connsiteY26" fmla="*/ 43237 h 140886"/>
                    <a:gd name="connsiteX27" fmla="*/ 90990 w 121385"/>
                    <a:gd name="connsiteY27" fmla="*/ 36981 h 140886"/>
                    <a:gd name="connsiteX28" fmla="*/ 89051 w 121385"/>
                    <a:gd name="connsiteY28" fmla="*/ 33295 h 140886"/>
                    <a:gd name="connsiteX29" fmla="*/ 86609 w 121385"/>
                    <a:gd name="connsiteY29" fmla="*/ 29999 h 140886"/>
                    <a:gd name="connsiteX30" fmla="*/ 81790 w 121385"/>
                    <a:gd name="connsiteY30" fmla="*/ 30510 h 140886"/>
                    <a:gd name="connsiteX31" fmla="*/ 82005 w 121385"/>
                    <a:gd name="connsiteY31" fmla="*/ 34755 h 140886"/>
                    <a:gd name="connsiteX32" fmla="*/ 79787 w 121385"/>
                    <a:gd name="connsiteY32" fmla="*/ 38186 h 140886"/>
                    <a:gd name="connsiteX33" fmla="*/ 78031 w 121385"/>
                    <a:gd name="connsiteY33" fmla="*/ 42766 h 140886"/>
                    <a:gd name="connsiteX34" fmla="*/ 74034 w 121385"/>
                    <a:gd name="connsiteY34" fmla="*/ 43556 h 140886"/>
                    <a:gd name="connsiteX35" fmla="*/ 70260 w 121385"/>
                    <a:gd name="connsiteY35" fmla="*/ 44984 h 140886"/>
                    <a:gd name="connsiteX36" fmla="*/ 67060 w 121385"/>
                    <a:gd name="connsiteY36" fmla="*/ 41354 h 140886"/>
                    <a:gd name="connsiteX37" fmla="*/ 64348 w 121385"/>
                    <a:gd name="connsiteY37" fmla="*/ 37739 h 140886"/>
                    <a:gd name="connsiteX38" fmla="*/ 59137 w 121385"/>
                    <a:gd name="connsiteY38" fmla="*/ 38752 h 140886"/>
                    <a:gd name="connsiteX39" fmla="*/ 61683 w 121385"/>
                    <a:gd name="connsiteY39" fmla="*/ 32672 h 140886"/>
                    <a:gd name="connsiteX40" fmla="*/ 62752 w 121385"/>
                    <a:gd name="connsiteY40" fmla="*/ 26983 h 140886"/>
                    <a:gd name="connsiteX41" fmla="*/ 60278 w 121385"/>
                    <a:gd name="connsiteY41" fmla="*/ 23185 h 140886"/>
                    <a:gd name="connsiteX42" fmla="*/ 60142 w 121385"/>
                    <a:gd name="connsiteY42" fmla="*/ 18868 h 140886"/>
                    <a:gd name="connsiteX43" fmla="*/ 59424 w 121385"/>
                    <a:gd name="connsiteY43" fmla="*/ 13913 h 140886"/>
                    <a:gd name="connsiteX44" fmla="*/ 58651 w 121385"/>
                    <a:gd name="connsiteY44" fmla="*/ 9549 h 140886"/>
                    <a:gd name="connsiteX45" fmla="*/ 57007 w 121385"/>
                    <a:gd name="connsiteY45" fmla="*/ 5743 h 140886"/>
                    <a:gd name="connsiteX46" fmla="*/ 54461 w 121385"/>
                    <a:gd name="connsiteY46" fmla="*/ 2575 h 140886"/>
                    <a:gd name="connsiteX47" fmla="*/ 50105 w 121385"/>
                    <a:gd name="connsiteY47" fmla="*/ -2 h 140886"/>
                    <a:gd name="connsiteX48" fmla="*/ 46155 w 121385"/>
                    <a:gd name="connsiteY48" fmla="*/ 1658 h 140886"/>
                    <a:gd name="connsiteX49" fmla="*/ 42445 w 121385"/>
                    <a:gd name="connsiteY49" fmla="*/ 3772 h 140886"/>
                    <a:gd name="connsiteX50" fmla="*/ 38615 w 121385"/>
                    <a:gd name="connsiteY50" fmla="*/ 748 h 140886"/>
                    <a:gd name="connsiteX51" fmla="*/ 35176 w 121385"/>
                    <a:gd name="connsiteY51" fmla="*/ 3684 h 140886"/>
                    <a:gd name="connsiteX52" fmla="*/ 34298 w 121385"/>
                    <a:gd name="connsiteY52" fmla="*/ 8480 h 140886"/>
                    <a:gd name="connsiteX53" fmla="*/ 32742 w 121385"/>
                    <a:gd name="connsiteY53" fmla="*/ 13411 h 140886"/>
                    <a:gd name="connsiteX54" fmla="*/ 28266 w 121385"/>
                    <a:gd name="connsiteY54" fmla="*/ 13586 h 140886"/>
                    <a:gd name="connsiteX55" fmla="*/ 25122 w 121385"/>
                    <a:gd name="connsiteY55" fmla="*/ 17105 h 140886"/>
                    <a:gd name="connsiteX56" fmla="*/ 25091 w 121385"/>
                    <a:gd name="connsiteY56" fmla="*/ 26034 h 140886"/>
                    <a:gd name="connsiteX57" fmla="*/ 19449 w 121385"/>
                    <a:gd name="connsiteY57" fmla="*/ 31236 h 140886"/>
                    <a:gd name="connsiteX58" fmla="*/ 15492 w 121385"/>
                    <a:gd name="connsiteY58" fmla="*/ 35345 h 140886"/>
                    <a:gd name="connsiteX59" fmla="*/ 11438 w 121385"/>
                    <a:gd name="connsiteY59" fmla="*/ 38401 h 140886"/>
                    <a:gd name="connsiteX60" fmla="*/ 7999 w 121385"/>
                    <a:gd name="connsiteY60" fmla="*/ 41776 h 140886"/>
                    <a:gd name="connsiteX61" fmla="*/ 4401 w 121385"/>
                    <a:gd name="connsiteY61" fmla="*/ 45231 h 140886"/>
                    <a:gd name="connsiteX62" fmla="*/ 3036 w 121385"/>
                    <a:gd name="connsiteY62" fmla="*/ 49468 h 140886"/>
                    <a:gd name="connsiteX63" fmla="*/ 124 w 121385"/>
                    <a:gd name="connsiteY63" fmla="*/ 53234 h 140886"/>
                    <a:gd name="connsiteX64" fmla="*/ 1121 w 121385"/>
                    <a:gd name="connsiteY64" fmla="*/ 57192 h 140886"/>
                    <a:gd name="connsiteX65" fmla="*/ 1911 w 121385"/>
                    <a:gd name="connsiteY65" fmla="*/ 61596 h 140886"/>
                    <a:gd name="connsiteX66" fmla="*/ 5478 w 121385"/>
                    <a:gd name="connsiteY66" fmla="*/ 63479 h 140886"/>
                    <a:gd name="connsiteX67" fmla="*/ 11231 w 121385"/>
                    <a:gd name="connsiteY67" fmla="*/ 66256 h 140886"/>
                    <a:gd name="connsiteX68" fmla="*/ 17040 w 121385"/>
                    <a:gd name="connsiteY68" fmla="*/ 70158 h 140886"/>
                    <a:gd name="connsiteX69" fmla="*/ 18396 w 121385"/>
                    <a:gd name="connsiteY69" fmla="*/ 75169 h 140886"/>
                    <a:gd name="connsiteX70" fmla="*/ 21963 w 121385"/>
                    <a:gd name="connsiteY70" fmla="*/ 77698 h 140886"/>
                    <a:gd name="connsiteX71" fmla="*/ 30883 w 121385"/>
                    <a:gd name="connsiteY71" fmla="*/ 80698 h 140886"/>
                    <a:gd name="connsiteX72" fmla="*/ 35575 w 121385"/>
                    <a:gd name="connsiteY72" fmla="*/ 83818 h 140886"/>
                    <a:gd name="connsiteX73" fmla="*/ 40833 w 121385"/>
                    <a:gd name="connsiteY73" fmla="*/ 88550 h 140886"/>
                    <a:gd name="connsiteX74" fmla="*/ 44041 w 121385"/>
                    <a:gd name="connsiteY74" fmla="*/ 93042 h 140886"/>
                    <a:gd name="connsiteX75" fmla="*/ 47520 w 121385"/>
                    <a:gd name="connsiteY75" fmla="*/ 96537 h 140886"/>
                    <a:gd name="connsiteX76" fmla="*/ 55283 w 121385"/>
                    <a:gd name="connsiteY76" fmla="*/ 103614 h 140886"/>
                    <a:gd name="connsiteX77" fmla="*/ 58084 w 121385"/>
                    <a:gd name="connsiteY77" fmla="*/ 107660 h 140886"/>
                    <a:gd name="connsiteX78" fmla="*/ 61507 w 121385"/>
                    <a:gd name="connsiteY78" fmla="*/ 111162 h 140886"/>
                    <a:gd name="connsiteX79" fmla="*/ 66597 w 121385"/>
                    <a:gd name="connsiteY79" fmla="*/ 115503 h 140886"/>
                    <a:gd name="connsiteX80" fmla="*/ 71521 w 121385"/>
                    <a:gd name="connsiteY80" fmla="*/ 118958 h 140886"/>
                    <a:gd name="connsiteX81" fmla="*/ 75215 w 121385"/>
                    <a:gd name="connsiteY81" fmla="*/ 120944 h 140886"/>
                    <a:gd name="connsiteX82" fmla="*/ 78455 w 121385"/>
                    <a:gd name="connsiteY82" fmla="*/ 123282 h 140886"/>
                    <a:gd name="connsiteX83" fmla="*/ 82516 w 121385"/>
                    <a:gd name="connsiteY83" fmla="*/ 125924 h 140886"/>
                    <a:gd name="connsiteX84" fmla="*/ 87423 w 121385"/>
                    <a:gd name="connsiteY84" fmla="*/ 128293 h 140886"/>
                    <a:gd name="connsiteX85" fmla="*/ 93144 w 121385"/>
                    <a:gd name="connsiteY85" fmla="*/ 131684 h 140886"/>
                    <a:gd name="connsiteX86" fmla="*/ 104211 w 121385"/>
                    <a:gd name="connsiteY86" fmla="*/ 135658 h 140886"/>
                    <a:gd name="connsiteX87" fmla="*/ 108169 w 121385"/>
                    <a:gd name="connsiteY87" fmla="*/ 138004 h 140886"/>
                    <a:gd name="connsiteX88" fmla="*/ 113937 w 121385"/>
                    <a:gd name="connsiteY88" fmla="*/ 140613 h 140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</a:cxnLst>
                  <a:rect l="l" t="t" r="r" b="b"/>
                  <a:pathLst>
                    <a:path w="121385" h="140886">
                      <a:moveTo>
                        <a:pt x="114288" y="140884"/>
                      </a:moveTo>
                      <a:lnTo>
                        <a:pt x="116235" y="136408"/>
                      </a:lnTo>
                      <a:lnTo>
                        <a:pt x="116379" y="132259"/>
                      </a:lnTo>
                      <a:lnTo>
                        <a:pt x="116004" y="126506"/>
                      </a:lnTo>
                      <a:lnTo>
                        <a:pt x="116331" y="121782"/>
                      </a:lnTo>
                      <a:lnTo>
                        <a:pt x="116148" y="116620"/>
                      </a:lnTo>
                      <a:lnTo>
                        <a:pt x="118725" y="112351"/>
                      </a:lnTo>
                      <a:lnTo>
                        <a:pt x="121055" y="108840"/>
                      </a:lnTo>
                      <a:lnTo>
                        <a:pt x="119499" y="104954"/>
                      </a:lnTo>
                      <a:lnTo>
                        <a:pt x="121510" y="101372"/>
                      </a:lnTo>
                      <a:lnTo>
                        <a:pt x="120376" y="95882"/>
                      </a:lnTo>
                      <a:lnTo>
                        <a:pt x="120049" y="91039"/>
                      </a:lnTo>
                      <a:lnTo>
                        <a:pt x="115373" y="89020"/>
                      </a:lnTo>
                      <a:lnTo>
                        <a:pt x="110020" y="87113"/>
                      </a:lnTo>
                      <a:lnTo>
                        <a:pt x="108895" y="82501"/>
                      </a:lnTo>
                      <a:lnTo>
                        <a:pt x="106285" y="77108"/>
                      </a:lnTo>
                      <a:lnTo>
                        <a:pt x="102831" y="74810"/>
                      </a:lnTo>
                      <a:lnTo>
                        <a:pt x="97748" y="76246"/>
                      </a:lnTo>
                      <a:lnTo>
                        <a:pt x="94437" y="73764"/>
                      </a:lnTo>
                      <a:lnTo>
                        <a:pt x="90926" y="71131"/>
                      </a:lnTo>
                      <a:lnTo>
                        <a:pt x="87135" y="69384"/>
                      </a:lnTo>
                      <a:lnTo>
                        <a:pt x="88859" y="64222"/>
                      </a:lnTo>
                      <a:lnTo>
                        <a:pt x="92705" y="59905"/>
                      </a:lnTo>
                      <a:lnTo>
                        <a:pt x="93000" y="55915"/>
                      </a:lnTo>
                      <a:lnTo>
                        <a:pt x="94868" y="51918"/>
                      </a:lnTo>
                      <a:lnTo>
                        <a:pt x="94053" y="47497"/>
                      </a:lnTo>
                      <a:lnTo>
                        <a:pt x="92433" y="43237"/>
                      </a:lnTo>
                      <a:lnTo>
                        <a:pt x="90990" y="36981"/>
                      </a:lnTo>
                      <a:lnTo>
                        <a:pt x="89051" y="33295"/>
                      </a:lnTo>
                      <a:lnTo>
                        <a:pt x="86609" y="29999"/>
                      </a:lnTo>
                      <a:lnTo>
                        <a:pt x="81790" y="30510"/>
                      </a:lnTo>
                      <a:lnTo>
                        <a:pt x="82005" y="34755"/>
                      </a:lnTo>
                      <a:lnTo>
                        <a:pt x="79787" y="38186"/>
                      </a:lnTo>
                      <a:lnTo>
                        <a:pt x="78031" y="42766"/>
                      </a:lnTo>
                      <a:lnTo>
                        <a:pt x="74034" y="43556"/>
                      </a:lnTo>
                      <a:lnTo>
                        <a:pt x="70260" y="44984"/>
                      </a:lnTo>
                      <a:lnTo>
                        <a:pt x="67060" y="41354"/>
                      </a:lnTo>
                      <a:lnTo>
                        <a:pt x="64348" y="37739"/>
                      </a:lnTo>
                      <a:lnTo>
                        <a:pt x="59137" y="38752"/>
                      </a:lnTo>
                      <a:lnTo>
                        <a:pt x="61683" y="32672"/>
                      </a:lnTo>
                      <a:lnTo>
                        <a:pt x="62752" y="26983"/>
                      </a:lnTo>
                      <a:lnTo>
                        <a:pt x="60278" y="23185"/>
                      </a:lnTo>
                      <a:lnTo>
                        <a:pt x="60142" y="18868"/>
                      </a:lnTo>
                      <a:lnTo>
                        <a:pt x="59424" y="13913"/>
                      </a:lnTo>
                      <a:lnTo>
                        <a:pt x="58651" y="9549"/>
                      </a:lnTo>
                      <a:lnTo>
                        <a:pt x="57007" y="5743"/>
                      </a:lnTo>
                      <a:lnTo>
                        <a:pt x="54461" y="2575"/>
                      </a:lnTo>
                      <a:lnTo>
                        <a:pt x="50105" y="-2"/>
                      </a:lnTo>
                      <a:lnTo>
                        <a:pt x="46155" y="1658"/>
                      </a:lnTo>
                      <a:lnTo>
                        <a:pt x="42445" y="3772"/>
                      </a:lnTo>
                      <a:lnTo>
                        <a:pt x="38615" y="748"/>
                      </a:lnTo>
                      <a:lnTo>
                        <a:pt x="35176" y="3684"/>
                      </a:lnTo>
                      <a:lnTo>
                        <a:pt x="34298" y="8480"/>
                      </a:lnTo>
                      <a:lnTo>
                        <a:pt x="32742" y="13411"/>
                      </a:lnTo>
                      <a:lnTo>
                        <a:pt x="28266" y="13586"/>
                      </a:lnTo>
                      <a:lnTo>
                        <a:pt x="25122" y="17105"/>
                      </a:lnTo>
                      <a:lnTo>
                        <a:pt x="25091" y="26034"/>
                      </a:lnTo>
                      <a:lnTo>
                        <a:pt x="19449" y="31236"/>
                      </a:lnTo>
                      <a:lnTo>
                        <a:pt x="15492" y="35345"/>
                      </a:lnTo>
                      <a:lnTo>
                        <a:pt x="11438" y="38401"/>
                      </a:lnTo>
                      <a:lnTo>
                        <a:pt x="7999" y="41776"/>
                      </a:lnTo>
                      <a:lnTo>
                        <a:pt x="4401" y="45231"/>
                      </a:lnTo>
                      <a:lnTo>
                        <a:pt x="3036" y="49468"/>
                      </a:lnTo>
                      <a:lnTo>
                        <a:pt x="124" y="53234"/>
                      </a:lnTo>
                      <a:lnTo>
                        <a:pt x="1121" y="57192"/>
                      </a:lnTo>
                      <a:lnTo>
                        <a:pt x="1911" y="61596"/>
                      </a:lnTo>
                      <a:lnTo>
                        <a:pt x="5478" y="63479"/>
                      </a:lnTo>
                      <a:lnTo>
                        <a:pt x="11231" y="66256"/>
                      </a:lnTo>
                      <a:lnTo>
                        <a:pt x="17040" y="70158"/>
                      </a:lnTo>
                      <a:lnTo>
                        <a:pt x="18396" y="75169"/>
                      </a:lnTo>
                      <a:lnTo>
                        <a:pt x="21963" y="77698"/>
                      </a:lnTo>
                      <a:lnTo>
                        <a:pt x="30883" y="80698"/>
                      </a:lnTo>
                      <a:lnTo>
                        <a:pt x="35575" y="83818"/>
                      </a:lnTo>
                      <a:lnTo>
                        <a:pt x="40833" y="88550"/>
                      </a:lnTo>
                      <a:lnTo>
                        <a:pt x="44041" y="93042"/>
                      </a:lnTo>
                      <a:lnTo>
                        <a:pt x="47520" y="96537"/>
                      </a:lnTo>
                      <a:lnTo>
                        <a:pt x="55283" y="103614"/>
                      </a:lnTo>
                      <a:lnTo>
                        <a:pt x="58084" y="107660"/>
                      </a:lnTo>
                      <a:lnTo>
                        <a:pt x="61507" y="111162"/>
                      </a:lnTo>
                      <a:lnTo>
                        <a:pt x="66597" y="115503"/>
                      </a:lnTo>
                      <a:lnTo>
                        <a:pt x="71521" y="118958"/>
                      </a:lnTo>
                      <a:lnTo>
                        <a:pt x="75215" y="120944"/>
                      </a:lnTo>
                      <a:lnTo>
                        <a:pt x="78455" y="123282"/>
                      </a:lnTo>
                      <a:lnTo>
                        <a:pt x="82516" y="125924"/>
                      </a:lnTo>
                      <a:lnTo>
                        <a:pt x="87423" y="128293"/>
                      </a:lnTo>
                      <a:lnTo>
                        <a:pt x="93144" y="131684"/>
                      </a:lnTo>
                      <a:lnTo>
                        <a:pt x="104211" y="135658"/>
                      </a:lnTo>
                      <a:lnTo>
                        <a:pt x="108169" y="138004"/>
                      </a:lnTo>
                      <a:lnTo>
                        <a:pt x="113937" y="14061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30FB1B90-9A88-4FF7-B469-7B1ED850ABFB}"/>
                    </a:ext>
                  </a:extLst>
                </p:cNvPr>
                <p:cNvSpPr/>
                <p:nvPr/>
              </p:nvSpPr>
              <p:spPr>
                <a:xfrm>
                  <a:off x="6578862" y="1937970"/>
                  <a:ext cx="148330" cy="61702"/>
                </a:xfrm>
                <a:custGeom>
                  <a:avLst/>
                  <a:gdLst>
                    <a:gd name="connsiteX0" fmla="*/ 40370 w 148330"/>
                    <a:gd name="connsiteY0" fmla="*/ 61700 h 61702"/>
                    <a:gd name="connsiteX1" fmla="*/ 44687 w 148330"/>
                    <a:gd name="connsiteY1" fmla="*/ 60591 h 61702"/>
                    <a:gd name="connsiteX2" fmla="*/ 48987 w 148330"/>
                    <a:gd name="connsiteY2" fmla="*/ 60846 h 61702"/>
                    <a:gd name="connsiteX3" fmla="*/ 53368 w 148330"/>
                    <a:gd name="connsiteY3" fmla="*/ 58700 h 61702"/>
                    <a:gd name="connsiteX4" fmla="*/ 52443 w 148330"/>
                    <a:gd name="connsiteY4" fmla="*/ 54559 h 61702"/>
                    <a:gd name="connsiteX5" fmla="*/ 55124 w 148330"/>
                    <a:gd name="connsiteY5" fmla="*/ 51239 h 61702"/>
                    <a:gd name="connsiteX6" fmla="*/ 59328 w 148330"/>
                    <a:gd name="connsiteY6" fmla="*/ 50713 h 61702"/>
                    <a:gd name="connsiteX7" fmla="*/ 63741 w 148330"/>
                    <a:gd name="connsiteY7" fmla="*/ 50777 h 61702"/>
                    <a:gd name="connsiteX8" fmla="*/ 67922 w 148330"/>
                    <a:gd name="connsiteY8" fmla="*/ 50027 h 61702"/>
                    <a:gd name="connsiteX9" fmla="*/ 71377 w 148330"/>
                    <a:gd name="connsiteY9" fmla="*/ 47824 h 61702"/>
                    <a:gd name="connsiteX10" fmla="*/ 74178 w 148330"/>
                    <a:gd name="connsiteY10" fmla="*/ 44697 h 61702"/>
                    <a:gd name="connsiteX11" fmla="*/ 78111 w 148330"/>
                    <a:gd name="connsiteY11" fmla="*/ 46213 h 61702"/>
                    <a:gd name="connsiteX12" fmla="*/ 81813 w 148330"/>
                    <a:gd name="connsiteY12" fmla="*/ 47968 h 61702"/>
                    <a:gd name="connsiteX13" fmla="*/ 85803 w 148330"/>
                    <a:gd name="connsiteY13" fmla="*/ 47042 h 61702"/>
                    <a:gd name="connsiteX14" fmla="*/ 89417 w 148330"/>
                    <a:gd name="connsiteY14" fmla="*/ 44601 h 61702"/>
                    <a:gd name="connsiteX15" fmla="*/ 93183 w 148330"/>
                    <a:gd name="connsiteY15" fmla="*/ 42734 h 61702"/>
                    <a:gd name="connsiteX16" fmla="*/ 95178 w 148330"/>
                    <a:gd name="connsiteY16" fmla="*/ 38194 h 61702"/>
                    <a:gd name="connsiteX17" fmla="*/ 98434 w 148330"/>
                    <a:gd name="connsiteY17" fmla="*/ 35329 h 61702"/>
                    <a:gd name="connsiteX18" fmla="*/ 104953 w 148330"/>
                    <a:gd name="connsiteY18" fmla="*/ 33877 h 61702"/>
                    <a:gd name="connsiteX19" fmla="*/ 108751 w 148330"/>
                    <a:gd name="connsiteY19" fmla="*/ 35704 h 61702"/>
                    <a:gd name="connsiteX20" fmla="*/ 112597 w 148330"/>
                    <a:gd name="connsiteY20" fmla="*/ 36797 h 61702"/>
                    <a:gd name="connsiteX21" fmla="*/ 116474 w 148330"/>
                    <a:gd name="connsiteY21" fmla="*/ 35672 h 61702"/>
                    <a:gd name="connsiteX22" fmla="*/ 120360 w 148330"/>
                    <a:gd name="connsiteY22" fmla="*/ 34420 h 61702"/>
                    <a:gd name="connsiteX23" fmla="*/ 124230 w 148330"/>
                    <a:gd name="connsiteY23" fmla="*/ 36127 h 61702"/>
                    <a:gd name="connsiteX24" fmla="*/ 127270 w 148330"/>
                    <a:gd name="connsiteY24" fmla="*/ 39191 h 61702"/>
                    <a:gd name="connsiteX25" fmla="*/ 130621 w 148330"/>
                    <a:gd name="connsiteY25" fmla="*/ 41752 h 61702"/>
                    <a:gd name="connsiteX26" fmla="*/ 134571 w 148330"/>
                    <a:gd name="connsiteY26" fmla="*/ 40963 h 61702"/>
                    <a:gd name="connsiteX27" fmla="*/ 138600 w 148330"/>
                    <a:gd name="connsiteY27" fmla="*/ 40707 h 61702"/>
                    <a:gd name="connsiteX28" fmla="*/ 139885 w 148330"/>
                    <a:gd name="connsiteY28" fmla="*/ 36183 h 61702"/>
                    <a:gd name="connsiteX29" fmla="*/ 141704 w 148330"/>
                    <a:gd name="connsiteY29" fmla="*/ 32321 h 61702"/>
                    <a:gd name="connsiteX30" fmla="*/ 144321 w 148330"/>
                    <a:gd name="connsiteY30" fmla="*/ 29209 h 61702"/>
                    <a:gd name="connsiteX31" fmla="*/ 144529 w 148330"/>
                    <a:gd name="connsiteY31" fmla="*/ 24701 h 61702"/>
                    <a:gd name="connsiteX32" fmla="*/ 146340 w 148330"/>
                    <a:gd name="connsiteY32" fmla="*/ 21007 h 61702"/>
                    <a:gd name="connsiteX33" fmla="*/ 148454 w 148330"/>
                    <a:gd name="connsiteY33" fmla="*/ 17464 h 61702"/>
                    <a:gd name="connsiteX34" fmla="*/ 144521 w 148330"/>
                    <a:gd name="connsiteY34" fmla="*/ 16770 h 61702"/>
                    <a:gd name="connsiteX35" fmla="*/ 139925 w 148330"/>
                    <a:gd name="connsiteY35" fmla="*/ 15102 h 61702"/>
                    <a:gd name="connsiteX36" fmla="*/ 134347 w 148330"/>
                    <a:gd name="connsiteY36" fmla="*/ 12948 h 61702"/>
                    <a:gd name="connsiteX37" fmla="*/ 132170 w 148330"/>
                    <a:gd name="connsiteY37" fmla="*/ 9445 h 61702"/>
                    <a:gd name="connsiteX38" fmla="*/ 128555 w 148330"/>
                    <a:gd name="connsiteY38" fmla="*/ 7706 h 61702"/>
                    <a:gd name="connsiteX39" fmla="*/ 124549 w 148330"/>
                    <a:gd name="connsiteY39" fmla="*/ 6405 h 61702"/>
                    <a:gd name="connsiteX40" fmla="*/ 120584 w 148330"/>
                    <a:gd name="connsiteY40" fmla="*/ 5926 h 61702"/>
                    <a:gd name="connsiteX41" fmla="*/ 115900 w 148330"/>
                    <a:gd name="connsiteY41" fmla="*/ 5934 h 61702"/>
                    <a:gd name="connsiteX42" fmla="*/ 111695 w 148330"/>
                    <a:gd name="connsiteY42" fmla="*/ 6924 h 61702"/>
                    <a:gd name="connsiteX43" fmla="*/ 107426 w 148330"/>
                    <a:gd name="connsiteY43" fmla="*/ 6405 h 61702"/>
                    <a:gd name="connsiteX44" fmla="*/ 105088 w 148330"/>
                    <a:gd name="connsiteY44" fmla="*/ 10267 h 61702"/>
                    <a:gd name="connsiteX45" fmla="*/ 101099 w 148330"/>
                    <a:gd name="connsiteY45" fmla="*/ 8815 h 61702"/>
                    <a:gd name="connsiteX46" fmla="*/ 97469 w 148330"/>
                    <a:gd name="connsiteY46" fmla="*/ 6892 h 61702"/>
                    <a:gd name="connsiteX47" fmla="*/ 93415 w 148330"/>
                    <a:gd name="connsiteY47" fmla="*/ 7219 h 61702"/>
                    <a:gd name="connsiteX48" fmla="*/ 89330 w 148330"/>
                    <a:gd name="connsiteY48" fmla="*/ 7028 h 61702"/>
                    <a:gd name="connsiteX49" fmla="*/ 85220 w 148330"/>
                    <a:gd name="connsiteY49" fmla="*/ 9014 h 61702"/>
                    <a:gd name="connsiteX50" fmla="*/ 83146 w 148330"/>
                    <a:gd name="connsiteY50" fmla="*/ 12429 h 61702"/>
                    <a:gd name="connsiteX51" fmla="*/ 79140 w 148330"/>
                    <a:gd name="connsiteY51" fmla="*/ 12445 h 61702"/>
                    <a:gd name="connsiteX52" fmla="*/ 74983 w 148330"/>
                    <a:gd name="connsiteY52" fmla="*/ 13570 h 61702"/>
                    <a:gd name="connsiteX53" fmla="*/ 74824 w 148330"/>
                    <a:gd name="connsiteY53" fmla="*/ 8823 h 61702"/>
                    <a:gd name="connsiteX54" fmla="*/ 70427 w 148330"/>
                    <a:gd name="connsiteY54" fmla="*/ 6668 h 61702"/>
                    <a:gd name="connsiteX55" fmla="*/ 67898 w 148330"/>
                    <a:gd name="connsiteY55" fmla="*/ 3477 h 61702"/>
                    <a:gd name="connsiteX56" fmla="*/ 65337 w 148330"/>
                    <a:gd name="connsiteY56" fmla="*/ -2 h 61702"/>
                    <a:gd name="connsiteX57" fmla="*/ 62161 w 148330"/>
                    <a:gd name="connsiteY57" fmla="*/ 2615 h 61702"/>
                    <a:gd name="connsiteX58" fmla="*/ 59065 w 148330"/>
                    <a:gd name="connsiteY58" fmla="*/ 5312 h 61702"/>
                    <a:gd name="connsiteX59" fmla="*/ 55155 w 148330"/>
                    <a:gd name="connsiteY59" fmla="*/ 6509 h 61702"/>
                    <a:gd name="connsiteX60" fmla="*/ 52083 w 148330"/>
                    <a:gd name="connsiteY60" fmla="*/ 3317 h 61702"/>
                    <a:gd name="connsiteX61" fmla="*/ 47663 w 148330"/>
                    <a:gd name="connsiteY61" fmla="*/ 3565 h 61702"/>
                    <a:gd name="connsiteX62" fmla="*/ 43067 w 148330"/>
                    <a:gd name="connsiteY62" fmla="*/ 3828 h 61702"/>
                    <a:gd name="connsiteX63" fmla="*/ 40011 w 148330"/>
                    <a:gd name="connsiteY63" fmla="*/ 6724 h 61702"/>
                    <a:gd name="connsiteX64" fmla="*/ 35742 w 148330"/>
                    <a:gd name="connsiteY64" fmla="*/ 9956 h 61702"/>
                    <a:gd name="connsiteX65" fmla="*/ 31888 w 148330"/>
                    <a:gd name="connsiteY65" fmla="*/ 11975 h 61702"/>
                    <a:gd name="connsiteX66" fmla="*/ 31633 w 148330"/>
                    <a:gd name="connsiteY66" fmla="*/ 16251 h 61702"/>
                    <a:gd name="connsiteX67" fmla="*/ 28457 w 148330"/>
                    <a:gd name="connsiteY67" fmla="*/ 19180 h 61702"/>
                    <a:gd name="connsiteX68" fmla="*/ 25992 w 148330"/>
                    <a:gd name="connsiteY68" fmla="*/ 22483 h 61702"/>
                    <a:gd name="connsiteX69" fmla="*/ 22226 w 148330"/>
                    <a:gd name="connsiteY69" fmla="*/ 24023 h 61702"/>
                    <a:gd name="connsiteX70" fmla="*/ 18021 w 148330"/>
                    <a:gd name="connsiteY70" fmla="*/ 25890 h 61702"/>
                    <a:gd name="connsiteX71" fmla="*/ 14000 w 148330"/>
                    <a:gd name="connsiteY71" fmla="*/ 25714 h 61702"/>
                    <a:gd name="connsiteX72" fmla="*/ 10050 w 148330"/>
                    <a:gd name="connsiteY72" fmla="*/ 24645 h 61702"/>
                    <a:gd name="connsiteX73" fmla="*/ 5917 w 148330"/>
                    <a:gd name="connsiteY73" fmla="*/ 25635 h 61702"/>
                    <a:gd name="connsiteX74" fmla="*/ 3659 w 148330"/>
                    <a:gd name="connsiteY74" fmla="*/ 29002 h 61702"/>
                    <a:gd name="connsiteX75" fmla="*/ 2007 w 148330"/>
                    <a:gd name="connsiteY75" fmla="*/ 32752 h 61702"/>
                    <a:gd name="connsiteX76" fmla="*/ 1073 w 148330"/>
                    <a:gd name="connsiteY76" fmla="*/ 36813 h 61702"/>
                    <a:gd name="connsiteX77" fmla="*/ 124 w 148330"/>
                    <a:gd name="connsiteY77" fmla="*/ 40739 h 61702"/>
                    <a:gd name="connsiteX78" fmla="*/ 2614 w 148330"/>
                    <a:gd name="connsiteY78" fmla="*/ 43994 h 61702"/>
                    <a:gd name="connsiteX79" fmla="*/ 5701 w 148330"/>
                    <a:gd name="connsiteY79" fmla="*/ 48279 h 61702"/>
                    <a:gd name="connsiteX80" fmla="*/ 7712 w 148330"/>
                    <a:gd name="connsiteY80" fmla="*/ 52245 h 61702"/>
                    <a:gd name="connsiteX81" fmla="*/ 11718 w 148330"/>
                    <a:gd name="connsiteY81" fmla="*/ 52149 h 61702"/>
                    <a:gd name="connsiteX82" fmla="*/ 15476 w 148330"/>
                    <a:gd name="connsiteY82" fmla="*/ 54248 h 61702"/>
                    <a:gd name="connsiteX83" fmla="*/ 18947 w 148330"/>
                    <a:gd name="connsiteY83" fmla="*/ 57232 h 61702"/>
                    <a:gd name="connsiteX84" fmla="*/ 22816 w 148330"/>
                    <a:gd name="connsiteY84" fmla="*/ 59426 h 61702"/>
                    <a:gd name="connsiteX85" fmla="*/ 26455 w 148330"/>
                    <a:gd name="connsiteY85" fmla="*/ 61150 h 61702"/>
                    <a:gd name="connsiteX86" fmla="*/ 31298 w 148330"/>
                    <a:gd name="connsiteY86" fmla="*/ 61197 h 61702"/>
                    <a:gd name="connsiteX87" fmla="*/ 37362 w 148330"/>
                    <a:gd name="connsiteY87" fmla="*/ 61397 h 61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48330" h="61702">
                      <a:moveTo>
                        <a:pt x="40370" y="61700"/>
                      </a:moveTo>
                      <a:lnTo>
                        <a:pt x="44687" y="60591"/>
                      </a:lnTo>
                      <a:lnTo>
                        <a:pt x="48987" y="60846"/>
                      </a:lnTo>
                      <a:lnTo>
                        <a:pt x="53368" y="58700"/>
                      </a:lnTo>
                      <a:lnTo>
                        <a:pt x="52443" y="54559"/>
                      </a:lnTo>
                      <a:lnTo>
                        <a:pt x="55124" y="51239"/>
                      </a:lnTo>
                      <a:lnTo>
                        <a:pt x="59328" y="50713"/>
                      </a:lnTo>
                      <a:lnTo>
                        <a:pt x="63741" y="50777"/>
                      </a:lnTo>
                      <a:lnTo>
                        <a:pt x="67922" y="50027"/>
                      </a:lnTo>
                      <a:lnTo>
                        <a:pt x="71377" y="47824"/>
                      </a:lnTo>
                      <a:lnTo>
                        <a:pt x="74178" y="44697"/>
                      </a:lnTo>
                      <a:lnTo>
                        <a:pt x="78111" y="46213"/>
                      </a:lnTo>
                      <a:lnTo>
                        <a:pt x="81813" y="47968"/>
                      </a:lnTo>
                      <a:lnTo>
                        <a:pt x="85803" y="47042"/>
                      </a:lnTo>
                      <a:lnTo>
                        <a:pt x="89417" y="44601"/>
                      </a:lnTo>
                      <a:lnTo>
                        <a:pt x="93183" y="42734"/>
                      </a:lnTo>
                      <a:lnTo>
                        <a:pt x="95178" y="38194"/>
                      </a:lnTo>
                      <a:lnTo>
                        <a:pt x="98434" y="35329"/>
                      </a:lnTo>
                      <a:lnTo>
                        <a:pt x="104953" y="33877"/>
                      </a:lnTo>
                      <a:lnTo>
                        <a:pt x="108751" y="35704"/>
                      </a:lnTo>
                      <a:lnTo>
                        <a:pt x="112597" y="36797"/>
                      </a:lnTo>
                      <a:lnTo>
                        <a:pt x="116474" y="35672"/>
                      </a:lnTo>
                      <a:lnTo>
                        <a:pt x="120360" y="34420"/>
                      </a:lnTo>
                      <a:lnTo>
                        <a:pt x="124230" y="36127"/>
                      </a:lnTo>
                      <a:lnTo>
                        <a:pt x="127270" y="39191"/>
                      </a:lnTo>
                      <a:lnTo>
                        <a:pt x="130621" y="41752"/>
                      </a:lnTo>
                      <a:lnTo>
                        <a:pt x="134571" y="40963"/>
                      </a:lnTo>
                      <a:lnTo>
                        <a:pt x="138600" y="40707"/>
                      </a:lnTo>
                      <a:lnTo>
                        <a:pt x="139885" y="36183"/>
                      </a:lnTo>
                      <a:lnTo>
                        <a:pt x="141704" y="32321"/>
                      </a:lnTo>
                      <a:lnTo>
                        <a:pt x="144321" y="29209"/>
                      </a:lnTo>
                      <a:lnTo>
                        <a:pt x="144529" y="24701"/>
                      </a:lnTo>
                      <a:lnTo>
                        <a:pt x="146340" y="21007"/>
                      </a:lnTo>
                      <a:lnTo>
                        <a:pt x="148454" y="17464"/>
                      </a:lnTo>
                      <a:lnTo>
                        <a:pt x="144521" y="16770"/>
                      </a:lnTo>
                      <a:lnTo>
                        <a:pt x="139925" y="15102"/>
                      </a:lnTo>
                      <a:lnTo>
                        <a:pt x="134347" y="12948"/>
                      </a:lnTo>
                      <a:lnTo>
                        <a:pt x="132170" y="9445"/>
                      </a:lnTo>
                      <a:lnTo>
                        <a:pt x="128555" y="7706"/>
                      </a:lnTo>
                      <a:lnTo>
                        <a:pt x="124549" y="6405"/>
                      </a:lnTo>
                      <a:lnTo>
                        <a:pt x="120584" y="5926"/>
                      </a:lnTo>
                      <a:lnTo>
                        <a:pt x="115900" y="5934"/>
                      </a:lnTo>
                      <a:lnTo>
                        <a:pt x="111695" y="6924"/>
                      </a:lnTo>
                      <a:lnTo>
                        <a:pt x="107426" y="6405"/>
                      </a:lnTo>
                      <a:lnTo>
                        <a:pt x="105088" y="10267"/>
                      </a:lnTo>
                      <a:lnTo>
                        <a:pt x="101099" y="8815"/>
                      </a:lnTo>
                      <a:lnTo>
                        <a:pt x="97469" y="6892"/>
                      </a:lnTo>
                      <a:lnTo>
                        <a:pt x="93415" y="7219"/>
                      </a:lnTo>
                      <a:lnTo>
                        <a:pt x="89330" y="7028"/>
                      </a:lnTo>
                      <a:lnTo>
                        <a:pt x="85220" y="9014"/>
                      </a:lnTo>
                      <a:lnTo>
                        <a:pt x="83146" y="12429"/>
                      </a:lnTo>
                      <a:lnTo>
                        <a:pt x="79140" y="12445"/>
                      </a:lnTo>
                      <a:lnTo>
                        <a:pt x="74983" y="13570"/>
                      </a:lnTo>
                      <a:lnTo>
                        <a:pt x="74824" y="8823"/>
                      </a:lnTo>
                      <a:lnTo>
                        <a:pt x="70427" y="6668"/>
                      </a:lnTo>
                      <a:lnTo>
                        <a:pt x="67898" y="3477"/>
                      </a:lnTo>
                      <a:lnTo>
                        <a:pt x="65337" y="-2"/>
                      </a:lnTo>
                      <a:lnTo>
                        <a:pt x="62161" y="2615"/>
                      </a:lnTo>
                      <a:lnTo>
                        <a:pt x="59065" y="5312"/>
                      </a:lnTo>
                      <a:lnTo>
                        <a:pt x="55155" y="6509"/>
                      </a:lnTo>
                      <a:lnTo>
                        <a:pt x="52083" y="3317"/>
                      </a:lnTo>
                      <a:lnTo>
                        <a:pt x="47663" y="3565"/>
                      </a:lnTo>
                      <a:lnTo>
                        <a:pt x="43067" y="3828"/>
                      </a:lnTo>
                      <a:lnTo>
                        <a:pt x="40011" y="6724"/>
                      </a:lnTo>
                      <a:lnTo>
                        <a:pt x="35742" y="9956"/>
                      </a:lnTo>
                      <a:lnTo>
                        <a:pt x="31888" y="11975"/>
                      </a:lnTo>
                      <a:lnTo>
                        <a:pt x="31633" y="16251"/>
                      </a:lnTo>
                      <a:lnTo>
                        <a:pt x="28457" y="19180"/>
                      </a:lnTo>
                      <a:lnTo>
                        <a:pt x="25992" y="22483"/>
                      </a:lnTo>
                      <a:lnTo>
                        <a:pt x="22226" y="24023"/>
                      </a:lnTo>
                      <a:lnTo>
                        <a:pt x="18021" y="25890"/>
                      </a:lnTo>
                      <a:lnTo>
                        <a:pt x="14000" y="25714"/>
                      </a:lnTo>
                      <a:lnTo>
                        <a:pt x="10050" y="24645"/>
                      </a:lnTo>
                      <a:lnTo>
                        <a:pt x="5917" y="25635"/>
                      </a:lnTo>
                      <a:lnTo>
                        <a:pt x="3659" y="29002"/>
                      </a:lnTo>
                      <a:lnTo>
                        <a:pt x="2007" y="32752"/>
                      </a:lnTo>
                      <a:lnTo>
                        <a:pt x="1073" y="36813"/>
                      </a:lnTo>
                      <a:lnTo>
                        <a:pt x="124" y="40739"/>
                      </a:lnTo>
                      <a:lnTo>
                        <a:pt x="2614" y="43994"/>
                      </a:lnTo>
                      <a:lnTo>
                        <a:pt x="5701" y="48279"/>
                      </a:lnTo>
                      <a:lnTo>
                        <a:pt x="7712" y="52245"/>
                      </a:lnTo>
                      <a:lnTo>
                        <a:pt x="11718" y="52149"/>
                      </a:lnTo>
                      <a:lnTo>
                        <a:pt x="15476" y="54248"/>
                      </a:lnTo>
                      <a:lnTo>
                        <a:pt x="18947" y="57232"/>
                      </a:lnTo>
                      <a:lnTo>
                        <a:pt x="22816" y="59426"/>
                      </a:lnTo>
                      <a:lnTo>
                        <a:pt x="26455" y="61150"/>
                      </a:lnTo>
                      <a:lnTo>
                        <a:pt x="31298" y="61197"/>
                      </a:lnTo>
                      <a:lnTo>
                        <a:pt x="37362" y="6139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DA5DB00D-ABC7-4151-BDA9-C4AAF7D1CD69}"/>
                    </a:ext>
                  </a:extLst>
                </p:cNvPr>
                <p:cNvSpPr/>
                <p:nvPr/>
              </p:nvSpPr>
              <p:spPr>
                <a:xfrm>
                  <a:off x="6386910" y="2017616"/>
                  <a:ext cx="2082" cy="4189"/>
                </a:xfrm>
                <a:custGeom>
                  <a:avLst/>
                  <a:gdLst>
                    <a:gd name="connsiteX0" fmla="*/ 2206 w 2082"/>
                    <a:gd name="connsiteY0" fmla="*/ 4187 h 4189"/>
                    <a:gd name="connsiteX1" fmla="*/ 2119 w 2082"/>
                    <a:gd name="connsiteY1" fmla="*/ -2 h 4189"/>
                    <a:gd name="connsiteX2" fmla="*/ 124 w 2082"/>
                    <a:gd name="connsiteY2" fmla="*/ 3493 h 4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82" h="4189">
                      <a:moveTo>
                        <a:pt x="2206" y="4187"/>
                      </a:moveTo>
                      <a:lnTo>
                        <a:pt x="2119" y="-2"/>
                      </a:lnTo>
                      <a:lnTo>
                        <a:pt x="124" y="349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AF68AA00-EA54-491E-B38B-584E90E53E0F}"/>
                    </a:ext>
                  </a:extLst>
                </p:cNvPr>
                <p:cNvSpPr/>
                <p:nvPr/>
              </p:nvSpPr>
              <p:spPr>
                <a:xfrm>
                  <a:off x="6917629" y="4558094"/>
                  <a:ext cx="68907" cy="70359"/>
                </a:xfrm>
                <a:custGeom>
                  <a:avLst/>
                  <a:gdLst>
                    <a:gd name="connsiteX0" fmla="*/ 26982 w 68907"/>
                    <a:gd name="connsiteY0" fmla="*/ 70357 h 70359"/>
                    <a:gd name="connsiteX1" fmla="*/ 28793 w 68907"/>
                    <a:gd name="connsiteY1" fmla="*/ 66783 h 70359"/>
                    <a:gd name="connsiteX2" fmla="*/ 29335 w 68907"/>
                    <a:gd name="connsiteY2" fmla="*/ 62825 h 70359"/>
                    <a:gd name="connsiteX3" fmla="*/ 32463 w 68907"/>
                    <a:gd name="connsiteY3" fmla="*/ 60224 h 70359"/>
                    <a:gd name="connsiteX4" fmla="*/ 32663 w 68907"/>
                    <a:gd name="connsiteY4" fmla="*/ 56099 h 70359"/>
                    <a:gd name="connsiteX5" fmla="*/ 35894 w 68907"/>
                    <a:gd name="connsiteY5" fmla="*/ 53250 h 70359"/>
                    <a:gd name="connsiteX6" fmla="*/ 39995 w 68907"/>
                    <a:gd name="connsiteY6" fmla="*/ 52420 h 70359"/>
                    <a:gd name="connsiteX7" fmla="*/ 44248 w 68907"/>
                    <a:gd name="connsiteY7" fmla="*/ 52101 h 70359"/>
                    <a:gd name="connsiteX8" fmla="*/ 48373 w 68907"/>
                    <a:gd name="connsiteY8" fmla="*/ 51271 h 70359"/>
                    <a:gd name="connsiteX9" fmla="*/ 52299 w 68907"/>
                    <a:gd name="connsiteY9" fmla="*/ 49388 h 70359"/>
                    <a:gd name="connsiteX10" fmla="*/ 55754 w 68907"/>
                    <a:gd name="connsiteY10" fmla="*/ 47122 h 70359"/>
                    <a:gd name="connsiteX11" fmla="*/ 59209 w 68907"/>
                    <a:gd name="connsiteY11" fmla="*/ 45064 h 70359"/>
                    <a:gd name="connsiteX12" fmla="*/ 58826 w 68907"/>
                    <a:gd name="connsiteY12" fmla="*/ 40699 h 70359"/>
                    <a:gd name="connsiteX13" fmla="*/ 60158 w 68907"/>
                    <a:gd name="connsiteY13" fmla="*/ 36797 h 70359"/>
                    <a:gd name="connsiteX14" fmla="*/ 63893 w 68907"/>
                    <a:gd name="connsiteY14" fmla="*/ 35098 h 70359"/>
                    <a:gd name="connsiteX15" fmla="*/ 64380 w 68907"/>
                    <a:gd name="connsiteY15" fmla="*/ 30478 h 70359"/>
                    <a:gd name="connsiteX16" fmla="*/ 67818 w 68907"/>
                    <a:gd name="connsiteY16" fmla="*/ 28148 h 70359"/>
                    <a:gd name="connsiteX17" fmla="*/ 69031 w 68907"/>
                    <a:gd name="connsiteY17" fmla="*/ 24254 h 70359"/>
                    <a:gd name="connsiteX18" fmla="*/ 66893 w 68907"/>
                    <a:gd name="connsiteY18" fmla="*/ 20784 h 70359"/>
                    <a:gd name="connsiteX19" fmla="*/ 65752 w 68907"/>
                    <a:gd name="connsiteY19" fmla="*/ 16570 h 70359"/>
                    <a:gd name="connsiteX20" fmla="*/ 62361 w 68907"/>
                    <a:gd name="connsiteY20" fmla="*/ 14448 h 70359"/>
                    <a:gd name="connsiteX21" fmla="*/ 59281 w 68907"/>
                    <a:gd name="connsiteY21" fmla="*/ 11839 h 70359"/>
                    <a:gd name="connsiteX22" fmla="*/ 55850 w 68907"/>
                    <a:gd name="connsiteY22" fmla="*/ 9605 h 70359"/>
                    <a:gd name="connsiteX23" fmla="*/ 53759 w 68907"/>
                    <a:gd name="connsiteY23" fmla="*/ 5974 h 70359"/>
                    <a:gd name="connsiteX24" fmla="*/ 50608 w 68907"/>
                    <a:gd name="connsiteY24" fmla="*/ 3429 h 70359"/>
                    <a:gd name="connsiteX25" fmla="*/ 48389 w 68907"/>
                    <a:gd name="connsiteY25" fmla="*/ -2 h 70359"/>
                    <a:gd name="connsiteX26" fmla="*/ 44448 w 68907"/>
                    <a:gd name="connsiteY26" fmla="*/ 836 h 70359"/>
                    <a:gd name="connsiteX27" fmla="*/ 40498 w 68907"/>
                    <a:gd name="connsiteY27" fmla="*/ 2057 h 70359"/>
                    <a:gd name="connsiteX28" fmla="*/ 37099 w 68907"/>
                    <a:gd name="connsiteY28" fmla="*/ 4243 h 70359"/>
                    <a:gd name="connsiteX29" fmla="*/ 33117 w 68907"/>
                    <a:gd name="connsiteY29" fmla="*/ 4977 h 70359"/>
                    <a:gd name="connsiteX30" fmla="*/ 30229 w 68907"/>
                    <a:gd name="connsiteY30" fmla="*/ 7754 h 70359"/>
                    <a:gd name="connsiteX31" fmla="*/ 26463 w 68907"/>
                    <a:gd name="connsiteY31" fmla="*/ 9078 h 70359"/>
                    <a:gd name="connsiteX32" fmla="*/ 22872 w 68907"/>
                    <a:gd name="connsiteY32" fmla="*/ 11360 h 70359"/>
                    <a:gd name="connsiteX33" fmla="*/ 19753 w 68907"/>
                    <a:gd name="connsiteY33" fmla="*/ 13898 h 70359"/>
                    <a:gd name="connsiteX34" fmla="*/ 17734 w 68907"/>
                    <a:gd name="connsiteY34" fmla="*/ 17384 h 70359"/>
                    <a:gd name="connsiteX35" fmla="*/ 15021 w 68907"/>
                    <a:gd name="connsiteY35" fmla="*/ 20456 h 70359"/>
                    <a:gd name="connsiteX36" fmla="*/ 12627 w 68907"/>
                    <a:gd name="connsiteY36" fmla="*/ 23863 h 70359"/>
                    <a:gd name="connsiteX37" fmla="*/ 10425 w 68907"/>
                    <a:gd name="connsiteY37" fmla="*/ 27358 h 70359"/>
                    <a:gd name="connsiteX38" fmla="*/ 7561 w 68907"/>
                    <a:gd name="connsiteY38" fmla="*/ 30151 h 70359"/>
                    <a:gd name="connsiteX39" fmla="*/ 4114 w 68907"/>
                    <a:gd name="connsiteY39" fmla="*/ 32577 h 70359"/>
                    <a:gd name="connsiteX40" fmla="*/ 124 w 68907"/>
                    <a:gd name="connsiteY40" fmla="*/ 34635 h 70359"/>
                    <a:gd name="connsiteX41" fmla="*/ 3396 w 68907"/>
                    <a:gd name="connsiteY41" fmla="*/ 47481 h 70359"/>
                    <a:gd name="connsiteX42" fmla="*/ 5973 w 68907"/>
                    <a:gd name="connsiteY42" fmla="*/ 52564 h 70359"/>
                    <a:gd name="connsiteX43" fmla="*/ 6898 w 68907"/>
                    <a:gd name="connsiteY43" fmla="*/ 56554 h 70359"/>
                    <a:gd name="connsiteX44" fmla="*/ 9635 w 68907"/>
                    <a:gd name="connsiteY44" fmla="*/ 59490 h 70359"/>
                    <a:gd name="connsiteX45" fmla="*/ 12156 w 68907"/>
                    <a:gd name="connsiteY45" fmla="*/ 62602 h 70359"/>
                    <a:gd name="connsiteX46" fmla="*/ 15141 w 68907"/>
                    <a:gd name="connsiteY46" fmla="*/ 65610 h 70359"/>
                    <a:gd name="connsiteX47" fmla="*/ 20535 w 68907"/>
                    <a:gd name="connsiteY47" fmla="*/ 68187 h 70359"/>
                    <a:gd name="connsiteX48" fmla="*/ 26415 w 68907"/>
                    <a:gd name="connsiteY48" fmla="*/ 69607 h 70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68907" h="70359">
                      <a:moveTo>
                        <a:pt x="26982" y="70357"/>
                      </a:moveTo>
                      <a:lnTo>
                        <a:pt x="28793" y="66783"/>
                      </a:lnTo>
                      <a:lnTo>
                        <a:pt x="29335" y="62825"/>
                      </a:lnTo>
                      <a:lnTo>
                        <a:pt x="32463" y="60224"/>
                      </a:lnTo>
                      <a:lnTo>
                        <a:pt x="32663" y="56099"/>
                      </a:lnTo>
                      <a:lnTo>
                        <a:pt x="35894" y="53250"/>
                      </a:lnTo>
                      <a:lnTo>
                        <a:pt x="39995" y="52420"/>
                      </a:lnTo>
                      <a:lnTo>
                        <a:pt x="44248" y="52101"/>
                      </a:lnTo>
                      <a:lnTo>
                        <a:pt x="48373" y="51271"/>
                      </a:lnTo>
                      <a:lnTo>
                        <a:pt x="52299" y="49388"/>
                      </a:lnTo>
                      <a:lnTo>
                        <a:pt x="55754" y="47122"/>
                      </a:lnTo>
                      <a:lnTo>
                        <a:pt x="59209" y="45064"/>
                      </a:lnTo>
                      <a:lnTo>
                        <a:pt x="58826" y="40699"/>
                      </a:lnTo>
                      <a:lnTo>
                        <a:pt x="60158" y="36797"/>
                      </a:lnTo>
                      <a:lnTo>
                        <a:pt x="63893" y="35098"/>
                      </a:lnTo>
                      <a:lnTo>
                        <a:pt x="64380" y="30478"/>
                      </a:lnTo>
                      <a:lnTo>
                        <a:pt x="67818" y="28148"/>
                      </a:lnTo>
                      <a:lnTo>
                        <a:pt x="69031" y="24254"/>
                      </a:lnTo>
                      <a:lnTo>
                        <a:pt x="66893" y="20784"/>
                      </a:lnTo>
                      <a:lnTo>
                        <a:pt x="65752" y="16570"/>
                      </a:lnTo>
                      <a:lnTo>
                        <a:pt x="62361" y="14448"/>
                      </a:lnTo>
                      <a:lnTo>
                        <a:pt x="59281" y="11839"/>
                      </a:lnTo>
                      <a:lnTo>
                        <a:pt x="55850" y="9605"/>
                      </a:lnTo>
                      <a:lnTo>
                        <a:pt x="53759" y="5974"/>
                      </a:lnTo>
                      <a:lnTo>
                        <a:pt x="50608" y="3429"/>
                      </a:lnTo>
                      <a:lnTo>
                        <a:pt x="48389" y="-2"/>
                      </a:lnTo>
                      <a:lnTo>
                        <a:pt x="44448" y="836"/>
                      </a:lnTo>
                      <a:lnTo>
                        <a:pt x="40498" y="2057"/>
                      </a:lnTo>
                      <a:lnTo>
                        <a:pt x="37099" y="4243"/>
                      </a:lnTo>
                      <a:lnTo>
                        <a:pt x="33117" y="4977"/>
                      </a:lnTo>
                      <a:lnTo>
                        <a:pt x="30229" y="7754"/>
                      </a:lnTo>
                      <a:lnTo>
                        <a:pt x="26463" y="9078"/>
                      </a:lnTo>
                      <a:lnTo>
                        <a:pt x="22872" y="11360"/>
                      </a:lnTo>
                      <a:lnTo>
                        <a:pt x="19753" y="13898"/>
                      </a:lnTo>
                      <a:lnTo>
                        <a:pt x="17734" y="17384"/>
                      </a:lnTo>
                      <a:lnTo>
                        <a:pt x="15021" y="20456"/>
                      </a:lnTo>
                      <a:lnTo>
                        <a:pt x="12627" y="23863"/>
                      </a:lnTo>
                      <a:lnTo>
                        <a:pt x="10425" y="27358"/>
                      </a:lnTo>
                      <a:lnTo>
                        <a:pt x="7561" y="30151"/>
                      </a:lnTo>
                      <a:lnTo>
                        <a:pt x="4114" y="32577"/>
                      </a:lnTo>
                      <a:lnTo>
                        <a:pt x="124" y="34635"/>
                      </a:lnTo>
                      <a:lnTo>
                        <a:pt x="3396" y="47481"/>
                      </a:lnTo>
                      <a:lnTo>
                        <a:pt x="5973" y="52564"/>
                      </a:lnTo>
                      <a:lnTo>
                        <a:pt x="6898" y="56554"/>
                      </a:lnTo>
                      <a:lnTo>
                        <a:pt x="9635" y="59490"/>
                      </a:lnTo>
                      <a:lnTo>
                        <a:pt x="12156" y="62602"/>
                      </a:lnTo>
                      <a:lnTo>
                        <a:pt x="15141" y="65610"/>
                      </a:lnTo>
                      <a:lnTo>
                        <a:pt x="20535" y="68187"/>
                      </a:lnTo>
                      <a:lnTo>
                        <a:pt x="26415" y="6960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C61E8686-771A-4FD1-A130-C5D19D6A2002}"/>
                    </a:ext>
                  </a:extLst>
                </p:cNvPr>
                <p:cNvSpPr/>
                <p:nvPr/>
              </p:nvSpPr>
              <p:spPr>
                <a:xfrm>
                  <a:off x="6406226" y="2486571"/>
                  <a:ext cx="467134" cy="456609"/>
                </a:xfrm>
                <a:custGeom>
                  <a:avLst/>
                  <a:gdLst>
                    <a:gd name="connsiteX0" fmla="*/ 438254 w 467133"/>
                    <a:gd name="connsiteY0" fmla="*/ 456607 h 456609"/>
                    <a:gd name="connsiteX1" fmla="*/ 437687 w 467133"/>
                    <a:gd name="connsiteY1" fmla="*/ 439820 h 456609"/>
                    <a:gd name="connsiteX2" fmla="*/ 467258 w 467133"/>
                    <a:gd name="connsiteY2" fmla="*/ 439820 h 456609"/>
                    <a:gd name="connsiteX3" fmla="*/ 464681 w 467133"/>
                    <a:gd name="connsiteY3" fmla="*/ 374567 h 456609"/>
                    <a:gd name="connsiteX4" fmla="*/ 463827 w 467133"/>
                    <a:gd name="connsiteY4" fmla="*/ 355856 h 456609"/>
                    <a:gd name="connsiteX5" fmla="*/ 460547 w 467133"/>
                    <a:gd name="connsiteY5" fmla="*/ 279105 h 456609"/>
                    <a:gd name="connsiteX6" fmla="*/ 454723 w 467133"/>
                    <a:gd name="connsiteY6" fmla="*/ 174524 h 456609"/>
                    <a:gd name="connsiteX7" fmla="*/ 451954 w 467133"/>
                    <a:gd name="connsiteY7" fmla="*/ 129187 h 456609"/>
                    <a:gd name="connsiteX8" fmla="*/ 447972 w 467133"/>
                    <a:gd name="connsiteY8" fmla="*/ 120538 h 456609"/>
                    <a:gd name="connsiteX9" fmla="*/ 447621 w 467133"/>
                    <a:gd name="connsiteY9" fmla="*/ 114649 h 456609"/>
                    <a:gd name="connsiteX10" fmla="*/ 445547 w 467133"/>
                    <a:gd name="connsiteY10" fmla="*/ 111202 h 456609"/>
                    <a:gd name="connsiteX11" fmla="*/ 445108 w 467133"/>
                    <a:gd name="connsiteY11" fmla="*/ 105617 h 456609"/>
                    <a:gd name="connsiteX12" fmla="*/ 442786 w 467133"/>
                    <a:gd name="connsiteY12" fmla="*/ 100646 h 456609"/>
                    <a:gd name="connsiteX13" fmla="*/ 441230 w 467133"/>
                    <a:gd name="connsiteY13" fmla="*/ 96249 h 456609"/>
                    <a:gd name="connsiteX14" fmla="*/ 443799 w 467133"/>
                    <a:gd name="connsiteY14" fmla="*/ 92276 h 456609"/>
                    <a:gd name="connsiteX15" fmla="*/ 446193 w 467133"/>
                    <a:gd name="connsiteY15" fmla="*/ 88773 h 456609"/>
                    <a:gd name="connsiteX16" fmla="*/ 447302 w 467133"/>
                    <a:gd name="connsiteY16" fmla="*/ 82318 h 456609"/>
                    <a:gd name="connsiteX17" fmla="*/ 448826 w 467133"/>
                    <a:gd name="connsiteY17" fmla="*/ 77698 h 456609"/>
                    <a:gd name="connsiteX18" fmla="*/ 447637 w 467133"/>
                    <a:gd name="connsiteY18" fmla="*/ 73732 h 456609"/>
                    <a:gd name="connsiteX19" fmla="*/ 445068 w 467133"/>
                    <a:gd name="connsiteY19" fmla="*/ 69049 h 456609"/>
                    <a:gd name="connsiteX20" fmla="*/ 443464 w 467133"/>
                    <a:gd name="connsiteY20" fmla="*/ 65171 h 456609"/>
                    <a:gd name="connsiteX21" fmla="*/ 442531 w 467133"/>
                    <a:gd name="connsiteY21" fmla="*/ 58205 h 456609"/>
                    <a:gd name="connsiteX22" fmla="*/ 446097 w 467133"/>
                    <a:gd name="connsiteY22" fmla="*/ 53577 h 456609"/>
                    <a:gd name="connsiteX23" fmla="*/ 448563 w 467133"/>
                    <a:gd name="connsiteY23" fmla="*/ 50250 h 456609"/>
                    <a:gd name="connsiteX24" fmla="*/ 445307 w 467133"/>
                    <a:gd name="connsiteY24" fmla="*/ 38050 h 456609"/>
                    <a:gd name="connsiteX25" fmla="*/ 435644 w 467133"/>
                    <a:gd name="connsiteY25" fmla="*/ 36071 h 456609"/>
                    <a:gd name="connsiteX26" fmla="*/ 427625 w 467133"/>
                    <a:gd name="connsiteY26" fmla="*/ 37021 h 456609"/>
                    <a:gd name="connsiteX27" fmla="*/ 423524 w 467133"/>
                    <a:gd name="connsiteY27" fmla="*/ 36598 h 456609"/>
                    <a:gd name="connsiteX28" fmla="*/ 415609 w 467133"/>
                    <a:gd name="connsiteY28" fmla="*/ 34476 h 456609"/>
                    <a:gd name="connsiteX29" fmla="*/ 406657 w 467133"/>
                    <a:gd name="connsiteY29" fmla="*/ 30693 h 456609"/>
                    <a:gd name="connsiteX30" fmla="*/ 399587 w 467133"/>
                    <a:gd name="connsiteY30" fmla="*/ 30957 h 456609"/>
                    <a:gd name="connsiteX31" fmla="*/ 390587 w 467133"/>
                    <a:gd name="connsiteY31" fmla="*/ 26552 h 456609"/>
                    <a:gd name="connsiteX32" fmla="*/ 389470 w 467133"/>
                    <a:gd name="connsiteY32" fmla="*/ 17520 h 456609"/>
                    <a:gd name="connsiteX33" fmla="*/ 373552 w 467133"/>
                    <a:gd name="connsiteY33" fmla="*/ 9948 h 456609"/>
                    <a:gd name="connsiteX34" fmla="*/ 363434 w 467133"/>
                    <a:gd name="connsiteY34" fmla="*/ 7387 h 456609"/>
                    <a:gd name="connsiteX35" fmla="*/ 354234 w 467133"/>
                    <a:gd name="connsiteY35" fmla="*/ 6668 h 456609"/>
                    <a:gd name="connsiteX36" fmla="*/ 346502 w 467133"/>
                    <a:gd name="connsiteY36" fmla="*/ 5711 h 456609"/>
                    <a:gd name="connsiteX37" fmla="*/ 342617 w 467133"/>
                    <a:gd name="connsiteY37" fmla="*/ 9325 h 456609"/>
                    <a:gd name="connsiteX38" fmla="*/ 331582 w 467133"/>
                    <a:gd name="connsiteY38" fmla="*/ 10985 h 456609"/>
                    <a:gd name="connsiteX39" fmla="*/ 321855 w 467133"/>
                    <a:gd name="connsiteY39" fmla="*/ 16116 h 456609"/>
                    <a:gd name="connsiteX40" fmla="*/ 311355 w 467133"/>
                    <a:gd name="connsiteY40" fmla="*/ 23193 h 456609"/>
                    <a:gd name="connsiteX41" fmla="*/ 307453 w 467133"/>
                    <a:gd name="connsiteY41" fmla="*/ 27151 h 456609"/>
                    <a:gd name="connsiteX42" fmla="*/ 302737 w 467133"/>
                    <a:gd name="connsiteY42" fmla="*/ 34763 h 456609"/>
                    <a:gd name="connsiteX43" fmla="*/ 300320 w 467133"/>
                    <a:gd name="connsiteY43" fmla="*/ 38345 h 456609"/>
                    <a:gd name="connsiteX44" fmla="*/ 300136 w 467133"/>
                    <a:gd name="connsiteY44" fmla="*/ 42654 h 456609"/>
                    <a:gd name="connsiteX45" fmla="*/ 301277 w 467133"/>
                    <a:gd name="connsiteY45" fmla="*/ 47713 h 456609"/>
                    <a:gd name="connsiteX46" fmla="*/ 303567 w 467133"/>
                    <a:gd name="connsiteY46" fmla="*/ 56171 h 456609"/>
                    <a:gd name="connsiteX47" fmla="*/ 307828 w 467133"/>
                    <a:gd name="connsiteY47" fmla="*/ 62450 h 456609"/>
                    <a:gd name="connsiteX48" fmla="*/ 308490 w 467133"/>
                    <a:gd name="connsiteY48" fmla="*/ 68522 h 456609"/>
                    <a:gd name="connsiteX49" fmla="*/ 305227 w 467133"/>
                    <a:gd name="connsiteY49" fmla="*/ 76621 h 456609"/>
                    <a:gd name="connsiteX50" fmla="*/ 301134 w 467133"/>
                    <a:gd name="connsiteY50" fmla="*/ 82852 h 456609"/>
                    <a:gd name="connsiteX51" fmla="*/ 292796 w 467133"/>
                    <a:gd name="connsiteY51" fmla="*/ 89938 h 456609"/>
                    <a:gd name="connsiteX52" fmla="*/ 281888 w 467133"/>
                    <a:gd name="connsiteY52" fmla="*/ 95013 h 456609"/>
                    <a:gd name="connsiteX53" fmla="*/ 274699 w 467133"/>
                    <a:gd name="connsiteY53" fmla="*/ 94191 h 456609"/>
                    <a:gd name="connsiteX54" fmla="*/ 269289 w 467133"/>
                    <a:gd name="connsiteY54" fmla="*/ 91015 h 456609"/>
                    <a:gd name="connsiteX55" fmla="*/ 258949 w 467133"/>
                    <a:gd name="connsiteY55" fmla="*/ 83962 h 456609"/>
                    <a:gd name="connsiteX56" fmla="*/ 249892 w 467133"/>
                    <a:gd name="connsiteY56" fmla="*/ 77108 h 456609"/>
                    <a:gd name="connsiteX57" fmla="*/ 234245 w 467133"/>
                    <a:gd name="connsiteY57" fmla="*/ 70605 h 456609"/>
                    <a:gd name="connsiteX58" fmla="*/ 213668 w 467133"/>
                    <a:gd name="connsiteY58" fmla="*/ 64221 h 456609"/>
                    <a:gd name="connsiteX59" fmla="*/ 189163 w 467133"/>
                    <a:gd name="connsiteY59" fmla="*/ 61150 h 456609"/>
                    <a:gd name="connsiteX60" fmla="*/ 180650 w 467133"/>
                    <a:gd name="connsiteY60" fmla="*/ 56976 h 456609"/>
                    <a:gd name="connsiteX61" fmla="*/ 175520 w 467133"/>
                    <a:gd name="connsiteY61" fmla="*/ 51614 h 456609"/>
                    <a:gd name="connsiteX62" fmla="*/ 171929 w 467133"/>
                    <a:gd name="connsiteY62" fmla="*/ 45463 h 456609"/>
                    <a:gd name="connsiteX63" fmla="*/ 168554 w 467133"/>
                    <a:gd name="connsiteY63" fmla="*/ 36837 h 456609"/>
                    <a:gd name="connsiteX64" fmla="*/ 168514 w 467133"/>
                    <a:gd name="connsiteY64" fmla="*/ 31643 h 456609"/>
                    <a:gd name="connsiteX65" fmla="*/ 163104 w 467133"/>
                    <a:gd name="connsiteY65" fmla="*/ 23768 h 456609"/>
                    <a:gd name="connsiteX66" fmla="*/ 141856 w 467133"/>
                    <a:gd name="connsiteY66" fmla="*/ 19092 h 456609"/>
                    <a:gd name="connsiteX67" fmla="*/ 135807 w 467133"/>
                    <a:gd name="connsiteY67" fmla="*/ 13650 h 456609"/>
                    <a:gd name="connsiteX68" fmla="*/ 124470 w 467133"/>
                    <a:gd name="connsiteY68" fmla="*/ 10482 h 456609"/>
                    <a:gd name="connsiteX69" fmla="*/ 117272 w 467133"/>
                    <a:gd name="connsiteY69" fmla="*/ 10211 h 456609"/>
                    <a:gd name="connsiteX70" fmla="*/ 110961 w 467133"/>
                    <a:gd name="connsiteY70" fmla="*/ 6676 h 456609"/>
                    <a:gd name="connsiteX71" fmla="*/ 106572 w 467133"/>
                    <a:gd name="connsiteY71" fmla="*/ 6206 h 456609"/>
                    <a:gd name="connsiteX72" fmla="*/ 96886 w 467133"/>
                    <a:gd name="connsiteY72" fmla="*/ 9613 h 456609"/>
                    <a:gd name="connsiteX73" fmla="*/ 87359 w 467133"/>
                    <a:gd name="connsiteY73" fmla="*/ 10052 h 456609"/>
                    <a:gd name="connsiteX74" fmla="*/ 78734 w 467133"/>
                    <a:gd name="connsiteY74" fmla="*/ 8240 h 456609"/>
                    <a:gd name="connsiteX75" fmla="*/ 71863 w 467133"/>
                    <a:gd name="connsiteY75" fmla="*/ 3948 h 456609"/>
                    <a:gd name="connsiteX76" fmla="*/ 65472 w 467133"/>
                    <a:gd name="connsiteY76" fmla="*/ 485 h 456609"/>
                    <a:gd name="connsiteX77" fmla="*/ 60996 w 467133"/>
                    <a:gd name="connsiteY77" fmla="*/ -2 h 456609"/>
                    <a:gd name="connsiteX78" fmla="*/ 57374 w 467133"/>
                    <a:gd name="connsiteY78" fmla="*/ 2783 h 456609"/>
                    <a:gd name="connsiteX79" fmla="*/ 57070 w 467133"/>
                    <a:gd name="connsiteY79" fmla="*/ 8903 h 456609"/>
                    <a:gd name="connsiteX80" fmla="*/ 57014 w 467133"/>
                    <a:gd name="connsiteY80" fmla="*/ 13443 h 456609"/>
                    <a:gd name="connsiteX81" fmla="*/ 58810 w 467133"/>
                    <a:gd name="connsiteY81" fmla="*/ 17281 h 456609"/>
                    <a:gd name="connsiteX82" fmla="*/ 60198 w 467133"/>
                    <a:gd name="connsiteY82" fmla="*/ 21525 h 456609"/>
                    <a:gd name="connsiteX83" fmla="*/ 56496 w 467133"/>
                    <a:gd name="connsiteY83" fmla="*/ 24390 h 456609"/>
                    <a:gd name="connsiteX84" fmla="*/ 50511 w 467133"/>
                    <a:gd name="connsiteY84" fmla="*/ 27079 h 456609"/>
                    <a:gd name="connsiteX85" fmla="*/ 44288 w 467133"/>
                    <a:gd name="connsiteY85" fmla="*/ 30079 h 456609"/>
                    <a:gd name="connsiteX86" fmla="*/ 39596 w 467133"/>
                    <a:gd name="connsiteY86" fmla="*/ 33909 h 456609"/>
                    <a:gd name="connsiteX87" fmla="*/ 36500 w 467133"/>
                    <a:gd name="connsiteY87" fmla="*/ 37260 h 456609"/>
                    <a:gd name="connsiteX88" fmla="*/ 32734 w 467133"/>
                    <a:gd name="connsiteY88" fmla="*/ 39925 h 456609"/>
                    <a:gd name="connsiteX89" fmla="*/ 31346 w 467133"/>
                    <a:gd name="connsiteY89" fmla="*/ 44194 h 456609"/>
                    <a:gd name="connsiteX90" fmla="*/ 26351 w 467133"/>
                    <a:gd name="connsiteY90" fmla="*/ 45502 h 456609"/>
                    <a:gd name="connsiteX91" fmla="*/ 22912 w 467133"/>
                    <a:gd name="connsiteY91" fmla="*/ 48854 h 456609"/>
                    <a:gd name="connsiteX92" fmla="*/ 19513 w 467133"/>
                    <a:gd name="connsiteY92" fmla="*/ 53912 h 456609"/>
                    <a:gd name="connsiteX93" fmla="*/ 21595 w 467133"/>
                    <a:gd name="connsiteY93" fmla="*/ 60838 h 456609"/>
                    <a:gd name="connsiteX94" fmla="*/ 24404 w 467133"/>
                    <a:gd name="connsiteY94" fmla="*/ 67309 h 456609"/>
                    <a:gd name="connsiteX95" fmla="*/ 24715 w 467133"/>
                    <a:gd name="connsiteY95" fmla="*/ 74179 h 456609"/>
                    <a:gd name="connsiteX96" fmla="*/ 22649 w 467133"/>
                    <a:gd name="connsiteY96" fmla="*/ 80299 h 456609"/>
                    <a:gd name="connsiteX97" fmla="*/ 20207 w 467133"/>
                    <a:gd name="connsiteY97" fmla="*/ 83874 h 456609"/>
                    <a:gd name="connsiteX98" fmla="*/ 17063 w 467133"/>
                    <a:gd name="connsiteY98" fmla="*/ 87863 h 456609"/>
                    <a:gd name="connsiteX99" fmla="*/ 13185 w 467133"/>
                    <a:gd name="connsiteY99" fmla="*/ 92643 h 456609"/>
                    <a:gd name="connsiteX100" fmla="*/ 7209 w 467133"/>
                    <a:gd name="connsiteY100" fmla="*/ 94717 h 456609"/>
                    <a:gd name="connsiteX101" fmla="*/ 2190 w 467133"/>
                    <a:gd name="connsiteY101" fmla="*/ 96832 h 456609"/>
                    <a:gd name="connsiteX102" fmla="*/ 124 w 467133"/>
                    <a:gd name="connsiteY102" fmla="*/ 102529 h 456609"/>
                    <a:gd name="connsiteX103" fmla="*/ 3818 w 467133"/>
                    <a:gd name="connsiteY103" fmla="*/ 107276 h 456609"/>
                    <a:gd name="connsiteX104" fmla="*/ 11151 w 467133"/>
                    <a:gd name="connsiteY104" fmla="*/ 123282 h 456609"/>
                    <a:gd name="connsiteX105" fmla="*/ 14111 w 467133"/>
                    <a:gd name="connsiteY105" fmla="*/ 136615 h 456609"/>
                    <a:gd name="connsiteX106" fmla="*/ 15212 w 467133"/>
                    <a:gd name="connsiteY106" fmla="*/ 145632 h 456609"/>
                    <a:gd name="connsiteX107" fmla="*/ 13560 w 467133"/>
                    <a:gd name="connsiteY107" fmla="*/ 161526 h 456609"/>
                    <a:gd name="connsiteX108" fmla="*/ 17622 w 467133"/>
                    <a:gd name="connsiteY108" fmla="*/ 174963 h 456609"/>
                    <a:gd name="connsiteX109" fmla="*/ 17167 w 467133"/>
                    <a:gd name="connsiteY109" fmla="*/ 180117 h 456609"/>
                    <a:gd name="connsiteX110" fmla="*/ 15707 w 467133"/>
                    <a:gd name="connsiteY110" fmla="*/ 184258 h 456609"/>
                    <a:gd name="connsiteX111" fmla="*/ 14191 w 467133"/>
                    <a:gd name="connsiteY111" fmla="*/ 188184 h 456609"/>
                    <a:gd name="connsiteX112" fmla="*/ 12850 w 467133"/>
                    <a:gd name="connsiteY112" fmla="*/ 192836 h 456609"/>
                    <a:gd name="connsiteX113" fmla="*/ 13393 w 467133"/>
                    <a:gd name="connsiteY113" fmla="*/ 198860 h 456609"/>
                    <a:gd name="connsiteX114" fmla="*/ 15451 w 467133"/>
                    <a:gd name="connsiteY114" fmla="*/ 206656 h 456609"/>
                    <a:gd name="connsiteX115" fmla="*/ 16768 w 467133"/>
                    <a:gd name="connsiteY115" fmla="*/ 213342 h 456609"/>
                    <a:gd name="connsiteX116" fmla="*/ 15810 w 467133"/>
                    <a:gd name="connsiteY116" fmla="*/ 220842 h 456609"/>
                    <a:gd name="connsiteX117" fmla="*/ 5669 w 467133"/>
                    <a:gd name="connsiteY117" fmla="*/ 225366 h 456609"/>
                    <a:gd name="connsiteX118" fmla="*/ 4121 w 467133"/>
                    <a:gd name="connsiteY118" fmla="*/ 229795 h 456609"/>
                    <a:gd name="connsiteX119" fmla="*/ 6691 w 467133"/>
                    <a:gd name="connsiteY119" fmla="*/ 238213 h 456609"/>
                    <a:gd name="connsiteX120" fmla="*/ 21643 w 467133"/>
                    <a:gd name="connsiteY120" fmla="*/ 259812 h 456609"/>
                    <a:gd name="connsiteX121" fmla="*/ 22114 w 467133"/>
                    <a:gd name="connsiteY121" fmla="*/ 273041 h 456609"/>
                    <a:gd name="connsiteX122" fmla="*/ 24173 w 467133"/>
                    <a:gd name="connsiteY122" fmla="*/ 277063 h 456609"/>
                    <a:gd name="connsiteX123" fmla="*/ 26327 w 467133"/>
                    <a:gd name="connsiteY123" fmla="*/ 281076 h 456609"/>
                    <a:gd name="connsiteX124" fmla="*/ 30077 w 467133"/>
                    <a:gd name="connsiteY124" fmla="*/ 285353 h 456609"/>
                    <a:gd name="connsiteX125" fmla="*/ 34617 w 467133"/>
                    <a:gd name="connsiteY125" fmla="*/ 287547 h 456609"/>
                    <a:gd name="connsiteX126" fmla="*/ 39237 w 467133"/>
                    <a:gd name="connsiteY126" fmla="*/ 286207 h 456609"/>
                    <a:gd name="connsiteX127" fmla="*/ 43729 w 467133"/>
                    <a:gd name="connsiteY127" fmla="*/ 288329 h 456609"/>
                    <a:gd name="connsiteX128" fmla="*/ 47511 w 467133"/>
                    <a:gd name="connsiteY128" fmla="*/ 286797 h 456609"/>
                    <a:gd name="connsiteX129" fmla="*/ 52913 w 467133"/>
                    <a:gd name="connsiteY129" fmla="*/ 291672 h 456609"/>
                    <a:gd name="connsiteX130" fmla="*/ 58020 w 467133"/>
                    <a:gd name="connsiteY130" fmla="*/ 294856 h 456609"/>
                    <a:gd name="connsiteX131" fmla="*/ 63158 w 467133"/>
                    <a:gd name="connsiteY131" fmla="*/ 298742 h 456609"/>
                    <a:gd name="connsiteX132" fmla="*/ 68449 w 467133"/>
                    <a:gd name="connsiteY132" fmla="*/ 296579 h 456609"/>
                    <a:gd name="connsiteX133" fmla="*/ 80473 w 467133"/>
                    <a:gd name="connsiteY133" fmla="*/ 321690 h 456609"/>
                    <a:gd name="connsiteX134" fmla="*/ 94500 w 467133"/>
                    <a:gd name="connsiteY134" fmla="*/ 325001 h 456609"/>
                    <a:gd name="connsiteX135" fmla="*/ 122395 w 467133"/>
                    <a:gd name="connsiteY135" fmla="*/ 331879 h 456609"/>
                    <a:gd name="connsiteX136" fmla="*/ 126153 w 467133"/>
                    <a:gd name="connsiteY136" fmla="*/ 333403 h 456609"/>
                    <a:gd name="connsiteX137" fmla="*/ 146891 w 467133"/>
                    <a:gd name="connsiteY137" fmla="*/ 352034 h 456609"/>
                    <a:gd name="connsiteX138" fmla="*/ 169057 w 467133"/>
                    <a:gd name="connsiteY138" fmla="*/ 339020 h 456609"/>
                    <a:gd name="connsiteX139" fmla="*/ 198100 w 467133"/>
                    <a:gd name="connsiteY139" fmla="*/ 323916 h 456609"/>
                    <a:gd name="connsiteX140" fmla="*/ 245137 w 467133"/>
                    <a:gd name="connsiteY140" fmla="*/ 347326 h 456609"/>
                    <a:gd name="connsiteX141" fmla="*/ 251464 w 467133"/>
                    <a:gd name="connsiteY141" fmla="*/ 350342 h 456609"/>
                    <a:gd name="connsiteX142" fmla="*/ 261765 w 467133"/>
                    <a:gd name="connsiteY142" fmla="*/ 355856 h 456609"/>
                    <a:gd name="connsiteX143" fmla="*/ 287194 w 467133"/>
                    <a:gd name="connsiteY143" fmla="*/ 369596 h 456609"/>
                    <a:gd name="connsiteX144" fmla="*/ 331797 w 467133"/>
                    <a:gd name="connsiteY144" fmla="*/ 394467 h 456609"/>
                    <a:gd name="connsiteX145" fmla="*/ 355966 w 467133"/>
                    <a:gd name="connsiteY145" fmla="*/ 408207 h 456609"/>
                    <a:gd name="connsiteX146" fmla="*/ 392957 w 467133"/>
                    <a:gd name="connsiteY146" fmla="*/ 429622 h 456609"/>
                    <a:gd name="connsiteX147" fmla="*/ 417804 w 467133"/>
                    <a:gd name="connsiteY147" fmla="*/ 444288 h 456609"/>
                    <a:gd name="connsiteX148" fmla="*/ 438254 w 467133"/>
                    <a:gd name="connsiteY148" fmla="*/ 456607 h 456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</a:cxnLst>
                  <a:rect l="l" t="t" r="r" b="b"/>
                  <a:pathLst>
                    <a:path w="467133" h="456609">
                      <a:moveTo>
                        <a:pt x="438254" y="456607"/>
                      </a:moveTo>
                      <a:lnTo>
                        <a:pt x="437687" y="439820"/>
                      </a:lnTo>
                      <a:lnTo>
                        <a:pt x="467258" y="439820"/>
                      </a:lnTo>
                      <a:lnTo>
                        <a:pt x="464681" y="374567"/>
                      </a:lnTo>
                      <a:lnTo>
                        <a:pt x="463827" y="355856"/>
                      </a:lnTo>
                      <a:lnTo>
                        <a:pt x="460547" y="279105"/>
                      </a:lnTo>
                      <a:lnTo>
                        <a:pt x="454723" y="174524"/>
                      </a:lnTo>
                      <a:lnTo>
                        <a:pt x="451954" y="129187"/>
                      </a:lnTo>
                      <a:lnTo>
                        <a:pt x="447972" y="120538"/>
                      </a:lnTo>
                      <a:lnTo>
                        <a:pt x="447621" y="114649"/>
                      </a:lnTo>
                      <a:lnTo>
                        <a:pt x="445547" y="111202"/>
                      </a:lnTo>
                      <a:lnTo>
                        <a:pt x="445108" y="105617"/>
                      </a:lnTo>
                      <a:lnTo>
                        <a:pt x="442786" y="100646"/>
                      </a:lnTo>
                      <a:lnTo>
                        <a:pt x="441230" y="96249"/>
                      </a:lnTo>
                      <a:lnTo>
                        <a:pt x="443799" y="92276"/>
                      </a:lnTo>
                      <a:lnTo>
                        <a:pt x="446193" y="88773"/>
                      </a:lnTo>
                      <a:lnTo>
                        <a:pt x="447302" y="82318"/>
                      </a:lnTo>
                      <a:lnTo>
                        <a:pt x="448826" y="77698"/>
                      </a:lnTo>
                      <a:lnTo>
                        <a:pt x="447637" y="73732"/>
                      </a:lnTo>
                      <a:lnTo>
                        <a:pt x="445068" y="69049"/>
                      </a:lnTo>
                      <a:lnTo>
                        <a:pt x="443464" y="65171"/>
                      </a:lnTo>
                      <a:lnTo>
                        <a:pt x="442531" y="58205"/>
                      </a:lnTo>
                      <a:lnTo>
                        <a:pt x="446097" y="53577"/>
                      </a:lnTo>
                      <a:lnTo>
                        <a:pt x="448563" y="50250"/>
                      </a:lnTo>
                      <a:lnTo>
                        <a:pt x="445307" y="38050"/>
                      </a:lnTo>
                      <a:lnTo>
                        <a:pt x="435644" y="36071"/>
                      </a:lnTo>
                      <a:lnTo>
                        <a:pt x="427625" y="37021"/>
                      </a:lnTo>
                      <a:lnTo>
                        <a:pt x="423524" y="36598"/>
                      </a:lnTo>
                      <a:lnTo>
                        <a:pt x="415609" y="34476"/>
                      </a:lnTo>
                      <a:lnTo>
                        <a:pt x="406657" y="30693"/>
                      </a:lnTo>
                      <a:lnTo>
                        <a:pt x="399587" y="30957"/>
                      </a:lnTo>
                      <a:lnTo>
                        <a:pt x="390587" y="26552"/>
                      </a:lnTo>
                      <a:lnTo>
                        <a:pt x="389470" y="17520"/>
                      </a:lnTo>
                      <a:lnTo>
                        <a:pt x="373552" y="9948"/>
                      </a:lnTo>
                      <a:lnTo>
                        <a:pt x="363434" y="7387"/>
                      </a:lnTo>
                      <a:lnTo>
                        <a:pt x="354234" y="6668"/>
                      </a:lnTo>
                      <a:lnTo>
                        <a:pt x="346502" y="5711"/>
                      </a:lnTo>
                      <a:lnTo>
                        <a:pt x="342617" y="9325"/>
                      </a:lnTo>
                      <a:lnTo>
                        <a:pt x="331582" y="10985"/>
                      </a:lnTo>
                      <a:lnTo>
                        <a:pt x="321855" y="16116"/>
                      </a:lnTo>
                      <a:lnTo>
                        <a:pt x="311355" y="23193"/>
                      </a:lnTo>
                      <a:lnTo>
                        <a:pt x="307453" y="27151"/>
                      </a:lnTo>
                      <a:lnTo>
                        <a:pt x="302737" y="34763"/>
                      </a:lnTo>
                      <a:lnTo>
                        <a:pt x="300320" y="38345"/>
                      </a:lnTo>
                      <a:lnTo>
                        <a:pt x="300136" y="42654"/>
                      </a:lnTo>
                      <a:lnTo>
                        <a:pt x="301277" y="47713"/>
                      </a:lnTo>
                      <a:lnTo>
                        <a:pt x="303567" y="56171"/>
                      </a:lnTo>
                      <a:lnTo>
                        <a:pt x="307828" y="62450"/>
                      </a:lnTo>
                      <a:lnTo>
                        <a:pt x="308490" y="68522"/>
                      </a:lnTo>
                      <a:lnTo>
                        <a:pt x="305227" y="76621"/>
                      </a:lnTo>
                      <a:lnTo>
                        <a:pt x="301134" y="82852"/>
                      </a:lnTo>
                      <a:lnTo>
                        <a:pt x="292796" y="89938"/>
                      </a:lnTo>
                      <a:lnTo>
                        <a:pt x="281888" y="95013"/>
                      </a:lnTo>
                      <a:lnTo>
                        <a:pt x="274699" y="94191"/>
                      </a:lnTo>
                      <a:lnTo>
                        <a:pt x="269289" y="91015"/>
                      </a:lnTo>
                      <a:lnTo>
                        <a:pt x="258949" y="83962"/>
                      </a:lnTo>
                      <a:lnTo>
                        <a:pt x="249892" y="77108"/>
                      </a:lnTo>
                      <a:lnTo>
                        <a:pt x="234245" y="70605"/>
                      </a:lnTo>
                      <a:lnTo>
                        <a:pt x="213668" y="64221"/>
                      </a:lnTo>
                      <a:lnTo>
                        <a:pt x="189163" y="61150"/>
                      </a:lnTo>
                      <a:lnTo>
                        <a:pt x="180650" y="56976"/>
                      </a:lnTo>
                      <a:lnTo>
                        <a:pt x="175520" y="51614"/>
                      </a:lnTo>
                      <a:lnTo>
                        <a:pt x="171929" y="45463"/>
                      </a:lnTo>
                      <a:lnTo>
                        <a:pt x="168554" y="36837"/>
                      </a:lnTo>
                      <a:lnTo>
                        <a:pt x="168514" y="31643"/>
                      </a:lnTo>
                      <a:lnTo>
                        <a:pt x="163104" y="23768"/>
                      </a:lnTo>
                      <a:lnTo>
                        <a:pt x="141856" y="19092"/>
                      </a:lnTo>
                      <a:lnTo>
                        <a:pt x="135807" y="13650"/>
                      </a:lnTo>
                      <a:lnTo>
                        <a:pt x="124470" y="10482"/>
                      </a:lnTo>
                      <a:lnTo>
                        <a:pt x="117272" y="10211"/>
                      </a:lnTo>
                      <a:lnTo>
                        <a:pt x="110961" y="6676"/>
                      </a:lnTo>
                      <a:lnTo>
                        <a:pt x="106572" y="6206"/>
                      </a:lnTo>
                      <a:lnTo>
                        <a:pt x="96886" y="9613"/>
                      </a:lnTo>
                      <a:lnTo>
                        <a:pt x="87359" y="10052"/>
                      </a:lnTo>
                      <a:lnTo>
                        <a:pt x="78734" y="8240"/>
                      </a:lnTo>
                      <a:lnTo>
                        <a:pt x="71863" y="3948"/>
                      </a:lnTo>
                      <a:lnTo>
                        <a:pt x="65472" y="485"/>
                      </a:lnTo>
                      <a:lnTo>
                        <a:pt x="60996" y="-2"/>
                      </a:lnTo>
                      <a:lnTo>
                        <a:pt x="57374" y="2783"/>
                      </a:lnTo>
                      <a:lnTo>
                        <a:pt x="57070" y="8903"/>
                      </a:lnTo>
                      <a:lnTo>
                        <a:pt x="57014" y="13443"/>
                      </a:lnTo>
                      <a:lnTo>
                        <a:pt x="58810" y="17281"/>
                      </a:lnTo>
                      <a:lnTo>
                        <a:pt x="60198" y="21525"/>
                      </a:lnTo>
                      <a:lnTo>
                        <a:pt x="56496" y="24390"/>
                      </a:lnTo>
                      <a:lnTo>
                        <a:pt x="50511" y="27079"/>
                      </a:lnTo>
                      <a:lnTo>
                        <a:pt x="44288" y="30079"/>
                      </a:lnTo>
                      <a:lnTo>
                        <a:pt x="39596" y="33909"/>
                      </a:lnTo>
                      <a:lnTo>
                        <a:pt x="36500" y="37260"/>
                      </a:lnTo>
                      <a:lnTo>
                        <a:pt x="32734" y="39925"/>
                      </a:lnTo>
                      <a:lnTo>
                        <a:pt x="31346" y="44194"/>
                      </a:lnTo>
                      <a:lnTo>
                        <a:pt x="26351" y="45502"/>
                      </a:lnTo>
                      <a:lnTo>
                        <a:pt x="22912" y="48854"/>
                      </a:lnTo>
                      <a:lnTo>
                        <a:pt x="19513" y="53912"/>
                      </a:lnTo>
                      <a:lnTo>
                        <a:pt x="21595" y="60838"/>
                      </a:lnTo>
                      <a:lnTo>
                        <a:pt x="24404" y="67309"/>
                      </a:lnTo>
                      <a:lnTo>
                        <a:pt x="24715" y="74179"/>
                      </a:lnTo>
                      <a:lnTo>
                        <a:pt x="22649" y="80299"/>
                      </a:lnTo>
                      <a:lnTo>
                        <a:pt x="20207" y="83874"/>
                      </a:lnTo>
                      <a:lnTo>
                        <a:pt x="17063" y="87863"/>
                      </a:lnTo>
                      <a:lnTo>
                        <a:pt x="13185" y="92643"/>
                      </a:lnTo>
                      <a:lnTo>
                        <a:pt x="7209" y="94717"/>
                      </a:lnTo>
                      <a:lnTo>
                        <a:pt x="2190" y="96832"/>
                      </a:lnTo>
                      <a:lnTo>
                        <a:pt x="124" y="102529"/>
                      </a:lnTo>
                      <a:lnTo>
                        <a:pt x="3818" y="107276"/>
                      </a:lnTo>
                      <a:lnTo>
                        <a:pt x="11151" y="123282"/>
                      </a:lnTo>
                      <a:lnTo>
                        <a:pt x="14111" y="136615"/>
                      </a:lnTo>
                      <a:lnTo>
                        <a:pt x="15212" y="145632"/>
                      </a:lnTo>
                      <a:lnTo>
                        <a:pt x="13560" y="161526"/>
                      </a:lnTo>
                      <a:lnTo>
                        <a:pt x="17622" y="174963"/>
                      </a:lnTo>
                      <a:lnTo>
                        <a:pt x="17167" y="180117"/>
                      </a:lnTo>
                      <a:lnTo>
                        <a:pt x="15707" y="184258"/>
                      </a:lnTo>
                      <a:lnTo>
                        <a:pt x="14191" y="188184"/>
                      </a:lnTo>
                      <a:lnTo>
                        <a:pt x="12850" y="192836"/>
                      </a:lnTo>
                      <a:lnTo>
                        <a:pt x="13393" y="198860"/>
                      </a:lnTo>
                      <a:lnTo>
                        <a:pt x="15451" y="206656"/>
                      </a:lnTo>
                      <a:lnTo>
                        <a:pt x="16768" y="213342"/>
                      </a:lnTo>
                      <a:lnTo>
                        <a:pt x="15810" y="220842"/>
                      </a:lnTo>
                      <a:lnTo>
                        <a:pt x="5669" y="225366"/>
                      </a:lnTo>
                      <a:lnTo>
                        <a:pt x="4121" y="229795"/>
                      </a:lnTo>
                      <a:lnTo>
                        <a:pt x="6691" y="238213"/>
                      </a:lnTo>
                      <a:lnTo>
                        <a:pt x="21643" y="259812"/>
                      </a:lnTo>
                      <a:lnTo>
                        <a:pt x="22114" y="273041"/>
                      </a:lnTo>
                      <a:lnTo>
                        <a:pt x="24173" y="277063"/>
                      </a:lnTo>
                      <a:lnTo>
                        <a:pt x="26327" y="281076"/>
                      </a:lnTo>
                      <a:lnTo>
                        <a:pt x="30077" y="285353"/>
                      </a:lnTo>
                      <a:lnTo>
                        <a:pt x="34617" y="287547"/>
                      </a:lnTo>
                      <a:lnTo>
                        <a:pt x="39237" y="286207"/>
                      </a:lnTo>
                      <a:lnTo>
                        <a:pt x="43729" y="288329"/>
                      </a:lnTo>
                      <a:lnTo>
                        <a:pt x="47511" y="286797"/>
                      </a:lnTo>
                      <a:lnTo>
                        <a:pt x="52913" y="291672"/>
                      </a:lnTo>
                      <a:lnTo>
                        <a:pt x="58020" y="294856"/>
                      </a:lnTo>
                      <a:lnTo>
                        <a:pt x="63158" y="298742"/>
                      </a:lnTo>
                      <a:lnTo>
                        <a:pt x="68449" y="296579"/>
                      </a:lnTo>
                      <a:lnTo>
                        <a:pt x="80473" y="321690"/>
                      </a:lnTo>
                      <a:lnTo>
                        <a:pt x="94500" y="325001"/>
                      </a:lnTo>
                      <a:lnTo>
                        <a:pt x="122395" y="331879"/>
                      </a:lnTo>
                      <a:lnTo>
                        <a:pt x="126153" y="333403"/>
                      </a:lnTo>
                      <a:lnTo>
                        <a:pt x="146891" y="352034"/>
                      </a:lnTo>
                      <a:lnTo>
                        <a:pt x="169057" y="339020"/>
                      </a:lnTo>
                      <a:lnTo>
                        <a:pt x="198100" y="323916"/>
                      </a:lnTo>
                      <a:lnTo>
                        <a:pt x="245137" y="347326"/>
                      </a:lnTo>
                      <a:lnTo>
                        <a:pt x="251464" y="350342"/>
                      </a:lnTo>
                      <a:lnTo>
                        <a:pt x="261765" y="355856"/>
                      </a:lnTo>
                      <a:lnTo>
                        <a:pt x="287194" y="369596"/>
                      </a:lnTo>
                      <a:lnTo>
                        <a:pt x="331797" y="394467"/>
                      </a:lnTo>
                      <a:lnTo>
                        <a:pt x="355966" y="408207"/>
                      </a:lnTo>
                      <a:lnTo>
                        <a:pt x="392957" y="429622"/>
                      </a:lnTo>
                      <a:lnTo>
                        <a:pt x="417804" y="444288"/>
                      </a:lnTo>
                      <a:lnTo>
                        <a:pt x="438254" y="45660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8317F54B-0278-48A4-A9FD-0D1C5C78D8CE}"/>
                    </a:ext>
                  </a:extLst>
                </p:cNvPr>
                <p:cNvSpPr/>
                <p:nvPr/>
              </p:nvSpPr>
              <p:spPr>
                <a:xfrm>
                  <a:off x="7407344" y="4002256"/>
                  <a:ext cx="230459" cy="455819"/>
                </a:xfrm>
                <a:custGeom>
                  <a:avLst/>
                  <a:gdLst>
                    <a:gd name="connsiteX0" fmla="*/ 207963 w 230459"/>
                    <a:gd name="connsiteY0" fmla="*/ 17241 h 455819"/>
                    <a:gd name="connsiteX1" fmla="*/ 207867 w 230459"/>
                    <a:gd name="connsiteY1" fmla="*/ 13179 h 455819"/>
                    <a:gd name="connsiteX2" fmla="*/ 208553 w 230459"/>
                    <a:gd name="connsiteY2" fmla="*/ 17161 h 455819"/>
                    <a:gd name="connsiteX3" fmla="*/ 178185 w 230459"/>
                    <a:gd name="connsiteY3" fmla="*/ 30342 h 455819"/>
                    <a:gd name="connsiteX4" fmla="*/ 179198 w 230459"/>
                    <a:gd name="connsiteY4" fmla="*/ 26441 h 455819"/>
                    <a:gd name="connsiteX5" fmla="*/ 178185 w 230459"/>
                    <a:gd name="connsiteY5" fmla="*/ 30342 h 455819"/>
                    <a:gd name="connsiteX6" fmla="*/ 169160 w 230459"/>
                    <a:gd name="connsiteY6" fmla="*/ 46659 h 455819"/>
                    <a:gd name="connsiteX7" fmla="*/ 169910 w 230459"/>
                    <a:gd name="connsiteY7" fmla="*/ 41377 h 455819"/>
                    <a:gd name="connsiteX8" fmla="*/ 165881 w 230459"/>
                    <a:gd name="connsiteY8" fmla="*/ 40819 h 455819"/>
                    <a:gd name="connsiteX9" fmla="*/ 165713 w 230459"/>
                    <a:gd name="connsiteY9" fmla="*/ 45542 h 455819"/>
                    <a:gd name="connsiteX10" fmla="*/ 206702 w 230459"/>
                    <a:gd name="connsiteY10" fmla="*/ 170351 h 455819"/>
                    <a:gd name="connsiteX11" fmla="*/ 211202 w 230459"/>
                    <a:gd name="connsiteY11" fmla="*/ 162611 h 455819"/>
                    <a:gd name="connsiteX12" fmla="*/ 213644 w 230459"/>
                    <a:gd name="connsiteY12" fmla="*/ 157249 h 455819"/>
                    <a:gd name="connsiteX13" fmla="*/ 209223 w 230459"/>
                    <a:gd name="connsiteY13" fmla="*/ 162611 h 455819"/>
                    <a:gd name="connsiteX14" fmla="*/ 206702 w 230459"/>
                    <a:gd name="connsiteY14" fmla="*/ 170351 h 455819"/>
                    <a:gd name="connsiteX15" fmla="*/ 47592 w 230459"/>
                    <a:gd name="connsiteY15" fmla="*/ 455817 h 455819"/>
                    <a:gd name="connsiteX16" fmla="*/ 56991 w 230459"/>
                    <a:gd name="connsiteY16" fmla="*/ 454948 h 455819"/>
                    <a:gd name="connsiteX17" fmla="*/ 64364 w 230459"/>
                    <a:gd name="connsiteY17" fmla="*/ 450950 h 455819"/>
                    <a:gd name="connsiteX18" fmla="*/ 72622 w 230459"/>
                    <a:gd name="connsiteY18" fmla="*/ 445987 h 455819"/>
                    <a:gd name="connsiteX19" fmla="*/ 79532 w 230459"/>
                    <a:gd name="connsiteY19" fmla="*/ 443035 h 455819"/>
                    <a:gd name="connsiteX20" fmla="*/ 88796 w 230459"/>
                    <a:gd name="connsiteY20" fmla="*/ 441040 h 455819"/>
                    <a:gd name="connsiteX21" fmla="*/ 94764 w 230459"/>
                    <a:gd name="connsiteY21" fmla="*/ 441511 h 455819"/>
                    <a:gd name="connsiteX22" fmla="*/ 100189 w 230459"/>
                    <a:gd name="connsiteY22" fmla="*/ 438024 h 455819"/>
                    <a:gd name="connsiteX23" fmla="*/ 105815 w 230459"/>
                    <a:gd name="connsiteY23" fmla="*/ 434529 h 455819"/>
                    <a:gd name="connsiteX24" fmla="*/ 108863 w 230459"/>
                    <a:gd name="connsiteY24" fmla="*/ 428984 h 455819"/>
                    <a:gd name="connsiteX25" fmla="*/ 111958 w 230459"/>
                    <a:gd name="connsiteY25" fmla="*/ 422377 h 455819"/>
                    <a:gd name="connsiteX26" fmla="*/ 114057 w 230459"/>
                    <a:gd name="connsiteY26" fmla="*/ 416170 h 455819"/>
                    <a:gd name="connsiteX27" fmla="*/ 116658 w 230459"/>
                    <a:gd name="connsiteY27" fmla="*/ 410329 h 455819"/>
                    <a:gd name="connsiteX28" fmla="*/ 122228 w 230459"/>
                    <a:gd name="connsiteY28" fmla="*/ 398759 h 455819"/>
                    <a:gd name="connsiteX29" fmla="*/ 124374 w 230459"/>
                    <a:gd name="connsiteY29" fmla="*/ 392855 h 455819"/>
                    <a:gd name="connsiteX30" fmla="*/ 126704 w 230459"/>
                    <a:gd name="connsiteY30" fmla="*/ 383998 h 455819"/>
                    <a:gd name="connsiteX31" fmla="*/ 130127 w 230459"/>
                    <a:gd name="connsiteY31" fmla="*/ 375141 h 455819"/>
                    <a:gd name="connsiteX32" fmla="*/ 131188 w 230459"/>
                    <a:gd name="connsiteY32" fmla="*/ 370920 h 455819"/>
                    <a:gd name="connsiteX33" fmla="*/ 132816 w 230459"/>
                    <a:gd name="connsiteY33" fmla="*/ 366667 h 455819"/>
                    <a:gd name="connsiteX34" fmla="*/ 134986 w 230459"/>
                    <a:gd name="connsiteY34" fmla="*/ 356981 h 455819"/>
                    <a:gd name="connsiteX35" fmla="*/ 136295 w 230459"/>
                    <a:gd name="connsiteY35" fmla="*/ 351531 h 455819"/>
                    <a:gd name="connsiteX36" fmla="*/ 138784 w 230459"/>
                    <a:gd name="connsiteY36" fmla="*/ 344765 h 455819"/>
                    <a:gd name="connsiteX37" fmla="*/ 141138 w 230459"/>
                    <a:gd name="connsiteY37" fmla="*/ 339722 h 455819"/>
                    <a:gd name="connsiteX38" fmla="*/ 146189 w 230459"/>
                    <a:gd name="connsiteY38" fmla="*/ 328480 h 455819"/>
                    <a:gd name="connsiteX39" fmla="*/ 148798 w 230459"/>
                    <a:gd name="connsiteY39" fmla="*/ 322009 h 455819"/>
                    <a:gd name="connsiteX40" fmla="*/ 151120 w 230459"/>
                    <a:gd name="connsiteY40" fmla="*/ 316104 h 455819"/>
                    <a:gd name="connsiteX41" fmla="*/ 153051 w 230459"/>
                    <a:gd name="connsiteY41" fmla="*/ 309561 h 455819"/>
                    <a:gd name="connsiteX42" fmla="*/ 155213 w 230459"/>
                    <a:gd name="connsiteY42" fmla="*/ 304303 h 455819"/>
                    <a:gd name="connsiteX43" fmla="*/ 158373 w 230459"/>
                    <a:gd name="connsiteY43" fmla="*/ 294489 h 455819"/>
                    <a:gd name="connsiteX44" fmla="*/ 159625 w 230459"/>
                    <a:gd name="connsiteY44" fmla="*/ 289957 h 455819"/>
                    <a:gd name="connsiteX45" fmla="*/ 162937 w 230459"/>
                    <a:gd name="connsiteY45" fmla="*/ 281012 h 455819"/>
                    <a:gd name="connsiteX46" fmla="*/ 165857 w 230459"/>
                    <a:gd name="connsiteY46" fmla="*/ 274597 h 455819"/>
                    <a:gd name="connsiteX47" fmla="*/ 169408 w 230459"/>
                    <a:gd name="connsiteY47" fmla="*/ 267791 h 455819"/>
                    <a:gd name="connsiteX48" fmla="*/ 170700 w 230459"/>
                    <a:gd name="connsiteY48" fmla="*/ 262006 h 455819"/>
                    <a:gd name="connsiteX49" fmla="*/ 172695 w 230459"/>
                    <a:gd name="connsiteY49" fmla="*/ 254666 h 455819"/>
                    <a:gd name="connsiteX50" fmla="*/ 176892 w 230459"/>
                    <a:gd name="connsiteY50" fmla="*/ 244963 h 455819"/>
                    <a:gd name="connsiteX51" fmla="*/ 178584 w 230459"/>
                    <a:gd name="connsiteY51" fmla="*/ 238755 h 455819"/>
                    <a:gd name="connsiteX52" fmla="*/ 183459 w 230459"/>
                    <a:gd name="connsiteY52" fmla="*/ 227553 h 455819"/>
                    <a:gd name="connsiteX53" fmla="*/ 185789 w 230459"/>
                    <a:gd name="connsiteY53" fmla="*/ 221648 h 455819"/>
                    <a:gd name="connsiteX54" fmla="*/ 189403 w 230459"/>
                    <a:gd name="connsiteY54" fmla="*/ 214092 h 455819"/>
                    <a:gd name="connsiteX55" fmla="*/ 190864 w 230459"/>
                    <a:gd name="connsiteY55" fmla="*/ 207836 h 455819"/>
                    <a:gd name="connsiteX56" fmla="*/ 192045 w 230459"/>
                    <a:gd name="connsiteY56" fmla="*/ 203935 h 455819"/>
                    <a:gd name="connsiteX57" fmla="*/ 193728 w 230459"/>
                    <a:gd name="connsiteY57" fmla="*/ 198030 h 455819"/>
                    <a:gd name="connsiteX58" fmla="*/ 196457 w 230459"/>
                    <a:gd name="connsiteY58" fmla="*/ 190306 h 455819"/>
                    <a:gd name="connsiteX59" fmla="*/ 195132 w 230459"/>
                    <a:gd name="connsiteY59" fmla="*/ 180699 h 455819"/>
                    <a:gd name="connsiteX60" fmla="*/ 195603 w 230459"/>
                    <a:gd name="connsiteY60" fmla="*/ 174420 h 455819"/>
                    <a:gd name="connsiteX61" fmla="*/ 198332 w 230459"/>
                    <a:gd name="connsiteY61" fmla="*/ 168013 h 455819"/>
                    <a:gd name="connsiteX62" fmla="*/ 200279 w 230459"/>
                    <a:gd name="connsiteY62" fmla="*/ 164087 h 455819"/>
                    <a:gd name="connsiteX63" fmla="*/ 206869 w 230459"/>
                    <a:gd name="connsiteY63" fmla="*/ 161773 h 455819"/>
                    <a:gd name="connsiteX64" fmla="*/ 204731 w 230459"/>
                    <a:gd name="connsiteY64" fmla="*/ 157225 h 455819"/>
                    <a:gd name="connsiteX65" fmla="*/ 209654 w 230459"/>
                    <a:gd name="connsiteY65" fmla="*/ 148520 h 455819"/>
                    <a:gd name="connsiteX66" fmla="*/ 208433 w 230459"/>
                    <a:gd name="connsiteY66" fmla="*/ 144363 h 455819"/>
                    <a:gd name="connsiteX67" fmla="*/ 209958 w 230459"/>
                    <a:gd name="connsiteY67" fmla="*/ 140661 h 455819"/>
                    <a:gd name="connsiteX68" fmla="*/ 206175 w 230459"/>
                    <a:gd name="connsiteY68" fmla="*/ 138147 h 455819"/>
                    <a:gd name="connsiteX69" fmla="*/ 206886 w 230459"/>
                    <a:gd name="connsiteY69" fmla="*/ 130176 h 455819"/>
                    <a:gd name="connsiteX70" fmla="*/ 204771 w 230459"/>
                    <a:gd name="connsiteY70" fmla="*/ 122644 h 455819"/>
                    <a:gd name="connsiteX71" fmla="*/ 204284 w 230459"/>
                    <a:gd name="connsiteY71" fmla="*/ 118295 h 455819"/>
                    <a:gd name="connsiteX72" fmla="*/ 207971 w 230459"/>
                    <a:gd name="connsiteY72" fmla="*/ 114593 h 455819"/>
                    <a:gd name="connsiteX73" fmla="*/ 211984 w 230459"/>
                    <a:gd name="connsiteY73" fmla="*/ 113851 h 455819"/>
                    <a:gd name="connsiteX74" fmla="*/ 212479 w 230459"/>
                    <a:gd name="connsiteY74" fmla="*/ 118471 h 455819"/>
                    <a:gd name="connsiteX75" fmla="*/ 213987 w 230459"/>
                    <a:gd name="connsiteY75" fmla="*/ 124399 h 455819"/>
                    <a:gd name="connsiteX76" fmla="*/ 215495 w 230459"/>
                    <a:gd name="connsiteY76" fmla="*/ 128932 h 455819"/>
                    <a:gd name="connsiteX77" fmla="*/ 219141 w 230459"/>
                    <a:gd name="connsiteY77" fmla="*/ 131341 h 455819"/>
                    <a:gd name="connsiteX78" fmla="*/ 225054 w 230459"/>
                    <a:gd name="connsiteY78" fmla="*/ 127184 h 455819"/>
                    <a:gd name="connsiteX79" fmla="*/ 226107 w 230459"/>
                    <a:gd name="connsiteY79" fmla="*/ 122899 h 455819"/>
                    <a:gd name="connsiteX80" fmla="*/ 230064 w 230459"/>
                    <a:gd name="connsiteY80" fmla="*/ 113093 h 455819"/>
                    <a:gd name="connsiteX81" fmla="*/ 230583 w 230459"/>
                    <a:gd name="connsiteY81" fmla="*/ 106718 h 455819"/>
                    <a:gd name="connsiteX82" fmla="*/ 226921 w 230459"/>
                    <a:gd name="connsiteY82" fmla="*/ 100622 h 455819"/>
                    <a:gd name="connsiteX83" fmla="*/ 224862 w 230459"/>
                    <a:gd name="connsiteY83" fmla="*/ 93026 h 455819"/>
                    <a:gd name="connsiteX84" fmla="*/ 223857 w 230459"/>
                    <a:gd name="connsiteY84" fmla="*/ 87560 h 455819"/>
                    <a:gd name="connsiteX85" fmla="*/ 223378 w 230459"/>
                    <a:gd name="connsiteY85" fmla="*/ 79804 h 455819"/>
                    <a:gd name="connsiteX86" fmla="*/ 222788 w 230459"/>
                    <a:gd name="connsiteY86" fmla="*/ 74546 h 455819"/>
                    <a:gd name="connsiteX87" fmla="*/ 223498 w 230459"/>
                    <a:gd name="connsiteY87" fmla="*/ 68147 h 455819"/>
                    <a:gd name="connsiteX88" fmla="*/ 223163 w 230459"/>
                    <a:gd name="connsiteY88" fmla="*/ 59202 h 455819"/>
                    <a:gd name="connsiteX89" fmla="*/ 221272 w 230459"/>
                    <a:gd name="connsiteY89" fmla="*/ 53067 h 455819"/>
                    <a:gd name="connsiteX90" fmla="*/ 219828 w 230459"/>
                    <a:gd name="connsiteY90" fmla="*/ 46875 h 455819"/>
                    <a:gd name="connsiteX91" fmla="*/ 218152 w 230459"/>
                    <a:gd name="connsiteY91" fmla="*/ 40021 h 455819"/>
                    <a:gd name="connsiteX92" fmla="*/ 218160 w 230459"/>
                    <a:gd name="connsiteY92" fmla="*/ 33989 h 455819"/>
                    <a:gd name="connsiteX93" fmla="*/ 215551 w 230459"/>
                    <a:gd name="connsiteY93" fmla="*/ 29911 h 455819"/>
                    <a:gd name="connsiteX94" fmla="*/ 214218 w 230459"/>
                    <a:gd name="connsiteY94" fmla="*/ 26010 h 455819"/>
                    <a:gd name="connsiteX95" fmla="*/ 210085 w 230459"/>
                    <a:gd name="connsiteY95" fmla="*/ 25770 h 455819"/>
                    <a:gd name="connsiteX96" fmla="*/ 208936 w 230459"/>
                    <a:gd name="connsiteY96" fmla="*/ 21047 h 455819"/>
                    <a:gd name="connsiteX97" fmla="*/ 206550 w 230459"/>
                    <a:gd name="connsiteY97" fmla="*/ 13084 h 455819"/>
                    <a:gd name="connsiteX98" fmla="*/ 203223 w 230459"/>
                    <a:gd name="connsiteY98" fmla="*/ 7187 h 455819"/>
                    <a:gd name="connsiteX99" fmla="*/ 199537 w 230459"/>
                    <a:gd name="connsiteY99" fmla="*/ 8990 h 455819"/>
                    <a:gd name="connsiteX100" fmla="*/ 198452 w 230459"/>
                    <a:gd name="connsiteY100" fmla="*/ 4801 h 455819"/>
                    <a:gd name="connsiteX101" fmla="*/ 202537 w 230459"/>
                    <a:gd name="connsiteY101" fmla="*/ 5894 h 455819"/>
                    <a:gd name="connsiteX102" fmla="*/ 201388 w 230459"/>
                    <a:gd name="connsiteY102" fmla="*/ -2 h 455819"/>
                    <a:gd name="connsiteX103" fmla="*/ 197294 w 230459"/>
                    <a:gd name="connsiteY103" fmla="*/ 110 h 455819"/>
                    <a:gd name="connsiteX104" fmla="*/ 196952 w 230459"/>
                    <a:gd name="connsiteY104" fmla="*/ 4315 h 455819"/>
                    <a:gd name="connsiteX105" fmla="*/ 194295 w 230459"/>
                    <a:gd name="connsiteY105" fmla="*/ 7602 h 455819"/>
                    <a:gd name="connsiteX106" fmla="*/ 191135 w 230459"/>
                    <a:gd name="connsiteY106" fmla="*/ 10051 h 455819"/>
                    <a:gd name="connsiteX107" fmla="*/ 189483 w 230459"/>
                    <a:gd name="connsiteY107" fmla="*/ 15294 h 455819"/>
                    <a:gd name="connsiteX108" fmla="*/ 184879 w 230459"/>
                    <a:gd name="connsiteY108" fmla="*/ 12700 h 455819"/>
                    <a:gd name="connsiteX109" fmla="*/ 186172 w 230459"/>
                    <a:gd name="connsiteY109" fmla="*/ 18022 h 455819"/>
                    <a:gd name="connsiteX110" fmla="*/ 188390 w 230459"/>
                    <a:gd name="connsiteY110" fmla="*/ 25012 h 455819"/>
                    <a:gd name="connsiteX111" fmla="*/ 188270 w 230459"/>
                    <a:gd name="connsiteY111" fmla="*/ 30031 h 455819"/>
                    <a:gd name="connsiteX112" fmla="*/ 184520 w 230459"/>
                    <a:gd name="connsiteY112" fmla="*/ 36638 h 455819"/>
                    <a:gd name="connsiteX113" fmla="*/ 184305 w 230459"/>
                    <a:gd name="connsiteY113" fmla="*/ 41609 h 455819"/>
                    <a:gd name="connsiteX114" fmla="*/ 182565 w 230459"/>
                    <a:gd name="connsiteY114" fmla="*/ 46292 h 455819"/>
                    <a:gd name="connsiteX115" fmla="*/ 177514 w 230459"/>
                    <a:gd name="connsiteY115" fmla="*/ 47792 h 455819"/>
                    <a:gd name="connsiteX116" fmla="*/ 174307 w 230459"/>
                    <a:gd name="connsiteY116" fmla="*/ 45040 h 455819"/>
                    <a:gd name="connsiteX117" fmla="*/ 175536 w 230459"/>
                    <a:gd name="connsiteY117" fmla="*/ 50138 h 455819"/>
                    <a:gd name="connsiteX118" fmla="*/ 171411 w 230459"/>
                    <a:gd name="connsiteY118" fmla="*/ 50721 h 455819"/>
                    <a:gd name="connsiteX119" fmla="*/ 168873 w 230459"/>
                    <a:gd name="connsiteY119" fmla="*/ 59027 h 455819"/>
                    <a:gd name="connsiteX120" fmla="*/ 164421 w 230459"/>
                    <a:gd name="connsiteY120" fmla="*/ 57798 h 455819"/>
                    <a:gd name="connsiteX121" fmla="*/ 163990 w 230459"/>
                    <a:gd name="connsiteY121" fmla="*/ 52668 h 455819"/>
                    <a:gd name="connsiteX122" fmla="*/ 160367 w 230459"/>
                    <a:gd name="connsiteY122" fmla="*/ 50106 h 455819"/>
                    <a:gd name="connsiteX123" fmla="*/ 156482 w 230459"/>
                    <a:gd name="connsiteY123" fmla="*/ 52356 h 455819"/>
                    <a:gd name="connsiteX124" fmla="*/ 155149 w 230459"/>
                    <a:gd name="connsiteY124" fmla="*/ 58141 h 455819"/>
                    <a:gd name="connsiteX125" fmla="*/ 155939 w 230459"/>
                    <a:gd name="connsiteY125" fmla="*/ 62618 h 455819"/>
                    <a:gd name="connsiteX126" fmla="*/ 159299 w 230459"/>
                    <a:gd name="connsiteY126" fmla="*/ 65211 h 455819"/>
                    <a:gd name="connsiteX127" fmla="*/ 159905 w 230459"/>
                    <a:gd name="connsiteY127" fmla="*/ 71514 h 455819"/>
                    <a:gd name="connsiteX128" fmla="*/ 158325 w 230459"/>
                    <a:gd name="connsiteY128" fmla="*/ 75472 h 455819"/>
                    <a:gd name="connsiteX129" fmla="*/ 158740 w 230459"/>
                    <a:gd name="connsiteY129" fmla="*/ 70589 h 455819"/>
                    <a:gd name="connsiteX130" fmla="*/ 156418 w 230459"/>
                    <a:gd name="connsiteY130" fmla="*/ 74634 h 455819"/>
                    <a:gd name="connsiteX131" fmla="*/ 151511 w 230459"/>
                    <a:gd name="connsiteY131" fmla="*/ 74514 h 455819"/>
                    <a:gd name="connsiteX132" fmla="*/ 149117 w 230459"/>
                    <a:gd name="connsiteY132" fmla="*/ 81201 h 455819"/>
                    <a:gd name="connsiteX133" fmla="*/ 149971 w 230459"/>
                    <a:gd name="connsiteY133" fmla="*/ 86212 h 455819"/>
                    <a:gd name="connsiteX134" fmla="*/ 146715 w 230459"/>
                    <a:gd name="connsiteY134" fmla="*/ 92882 h 455819"/>
                    <a:gd name="connsiteX135" fmla="*/ 144896 w 230459"/>
                    <a:gd name="connsiteY135" fmla="*/ 98571 h 455819"/>
                    <a:gd name="connsiteX136" fmla="*/ 141274 w 230459"/>
                    <a:gd name="connsiteY136" fmla="*/ 103845 h 455819"/>
                    <a:gd name="connsiteX137" fmla="*/ 139502 w 230459"/>
                    <a:gd name="connsiteY137" fmla="*/ 99329 h 455819"/>
                    <a:gd name="connsiteX138" fmla="*/ 143237 w 230459"/>
                    <a:gd name="connsiteY138" fmla="*/ 93640 h 455819"/>
                    <a:gd name="connsiteX139" fmla="*/ 141561 w 230459"/>
                    <a:gd name="connsiteY139" fmla="*/ 88805 h 455819"/>
                    <a:gd name="connsiteX140" fmla="*/ 138098 w 230459"/>
                    <a:gd name="connsiteY140" fmla="*/ 92300 h 455819"/>
                    <a:gd name="connsiteX141" fmla="*/ 138305 w 230459"/>
                    <a:gd name="connsiteY141" fmla="*/ 96927 h 455819"/>
                    <a:gd name="connsiteX142" fmla="*/ 133997 w 230459"/>
                    <a:gd name="connsiteY142" fmla="*/ 99529 h 455819"/>
                    <a:gd name="connsiteX143" fmla="*/ 130502 w 230459"/>
                    <a:gd name="connsiteY143" fmla="*/ 103247 h 455819"/>
                    <a:gd name="connsiteX144" fmla="*/ 129098 w 230459"/>
                    <a:gd name="connsiteY144" fmla="*/ 108848 h 455819"/>
                    <a:gd name="connsiteX145" fmla="*/ 131451 w 230459"/>
                    <a:gd name="connsiteY145" fmla="*/ 112287 h 455819"/>
                    <a:gd name="connsiteX146" fmla="*/ 126313 w 230459"/>
                    <a:gd name="connsiteY146" fmla="*/ 116125 h 455819"/>
                    <a:gd name="connsiteX147" fmla="*/ 129010 w 230459"/>
                    <a:gd name="connsiteY147" fmla="*/ 111034 h 455819"/>
                    <a:gd name="connsiteX148" fmla="*/ 126137 w 230459"/>
                    <a:gd name="connsiteY148" fmla="*/ 107236 h 455819"/>
                    <a:gd name="connsiteX149" fmla="*/ 116443 w 230459"/>
                    <a:gd name="connsiteY149" fmla="*/ 112806 h 455819"/>
                    <a:gd name="connsiteX150" fmla="*/ 111480 w 230459"/>
                    <a:gd name="connsiteY150" fmla="*/ 116987 h 455819"/>
                    <a:gd name="connsiteX151" fmla="*/ 107794 w 230459"/>
                    <a:gd name="connsiteY151" fmla="*/ 119763 h 455819"/>
                    <a:gd name="connsiteX152" fmla="*/ 105184 w 230459"/>
                    <a:gd name="connsiteY152" fmla="*/ 123697 h 455819"/>
                    <a:gd name="connsiteX153" fmla="*/ 107147 w 230459"/>
                    <a:gd name="connsiteY153" fmla="*/ 127527 h 455819"/>
                    <a:gd name="connsiteX154" fmla="*/ 109078 w 230459"/>
                    <a:gd name="connsiteY154" fmla="*/ 131357 h 455819"/>
                    <a:gd name="connsiteX155" fmla="*/ 104778 w 230459"/>
                    <a:gd name="connsiteY155" fmla="*/ 131357 h 455819"/>
                    <a:gd name="connsiteX156" fmla="*/ 103006 w 230459"/>
                    <a:gd name="connsiteY156" fmla="*/ 127184 h 455819"/>
                    <a:gd name="connsiteX157" fmla="*/ 99072 w 230459"/>
                    <a:gd name="connsiteY157" fmla="*/ 123801 h 455819"/>
                    <a:gd name="connsiteX158" fmla="*/ 96407 w 230459"/>
                    <a:gd name="connsiteY158" fmla="*/ 127272 h 455819"/>
                    <a:gd name="connsiteX159" fmla="*/ 92769 w 230459"/>
                    <a:gd name="connsiteY159" fmla="*/ 125285 h 455819"/>
                    <a:gd name="connsiteX160" fmla="*/ 87606 w 230459"/>
                    <a:gd name="connsiteY160" fmla="*/ 126402 h 455819"/>
                    <a:gd name="connsiteX161" fmla="*/ 84965 w 230459"/>
                    <a:gd name="connsiteY161" fmla="*/ 130040 h 455819"/>
                    <a:gd name="connsiteX162" fmla="*/ 76324 w 230459"/>
                    <a:gd name="connsiteY162" fmla="*/ 132746 h 455819"/>
                    <a:gd name="connsiteX163" fmla="*/ 74194 w 230459"/>
                    <a:gd name="connsiteY163" fmla="*/ 137605 h 455819"/>
                    <a:gd name="connsiteX164" fmla="*/ 73866 w 230459"/>
                    <a:gd name="connsiteY164" fmla="*/ 133535 h 455819"/>
                    <a:gd name="connsiteX165" fmla="*/ 65648 w 230459"/>
                    <a:gd name="connsiteY165" fmla="*/ 137661 h 455819"/>
                    <a:gd name="connsiteX166" fmla="*/ 60582 w 230459"/>
                    <a:gd name="connsiteY166" fmla="*/ 141618 h 455819"/>
                    <a:gd name="connsiteX167" fmla="*/ 56385 w 230459"/>
                    <a:gd name="connsiteY167" fmla="*/ 140126 h 455819"/>
                    <a:gd name="connsiteX168" fmla="*/ 49858 w 230459"/>
                    <a:gd name="connsiteY168" fmla="*/ 139312 h 455819"/>
                    <a:gd name="connsiteX169" fmla="*/ 47679 w 230459"/>
                    <a:gd name="connsiteY169" fmla="*/ 145592 h 455819"/>
                    <a:gd name="connsiteX170" fmla="*/ 49060 w 230459"/>
                    <a:gd name="connsiteY170" fmla="*/ 149597 h 455819"/>
                    <a:gd name="connsiteX171" fmla="*/ 47879 w 230459"/>
                    <a:gd name="connsiteY171" fmla="*/ 155781 h 455819"/>
                    <a:gd name="connsiteX172" fmla="*/ 45652 w 230459"/>
                    <a:gd name="connsiteY172" fmla="*/ 159268 h 455819"/>
                    <a:gd name="connsiteX173" fmla="*/ 43235 w 230459"/>
                    <a:gd name="connsiteY173" fmla="*/ 162611 h 455819"/>
                    <a:gd name="connsiteX174" fmla="*/ 36684 w 230459"/>
                    <a:gd name="connsiteY174" fmla="*/ 172513 h 455819"/>
                    <a:gd name="connsiteX175" fmla="*/ 33501 w 230459"/>
                    <a:gd name="connsiteY175" fmla="*/ 178154 h 455819"/>
                    <a:gd name="connsiteX176" fmla="*/ 30868 w 230459"/>
                    <a:gd name="connsiteY176" fmla="*/ 183556 h 455819"/>
                    <a:gd name="connsiteX177" fmla="*/ 31123 w 230459"/>
                    <a:gd name="connsiteY177" fmla="*/ 190626 h 455819"/>
                    <a:gd name="connsiteX178" fmla="*/ 33261 w 230459"/>
                    <a:gd name="connsiteY178" fmla="*/ 195700 h 455819"/>
                    <a:gd name="connsiteX179" fmla="*/ 32822 w 230459"/>
                    <a:gd name="connsiteY179" fmla="*/ 206887 h 455819"/>
                    <a:gd name="connsiteX180" fmla="*/ 32264 w 230459"/>
                    <a:gd name="connsiteY180" fmla="*/ 213198 h 455819"/>
                    <a:gd name="connsiteX181" fmla="*/ 35711 w 230459"/>
                    <a:gd name="connsiteY181" fmla="*/ 220180 h 455819"/>
                    <a:gd name="connsiteX182" fmla="*/ 37762 w 230459"/>
                    <a:gd name="connsiteY182" fmla="*/ 226906 h 455819"/>
                    <a:gd name="connsiteX183" fmla="*/ 37003 w 230459"/>
                    <a:gd name="connsiteY183" fmla="*/ 233457 h 455819"/>
                    <a:gd name="connsiteX184" fmla="*/ 37666 w 230459"/>
                    <a:gd name="connsiteY184" fmla="*/ 239362 h 455819"/>
                    <a:gd name="connsiteX185" fmla="*/ 42078 w 230459"/>
                    <a:gd name="connsiteY185" fmla="*/ 246830 h 455819"/>
                    <a:gd name="connsiteX186" fmla="*/ 41910 w 230459"/>
                    <a:gd name="connsiteY186" fmla="*/ 253708 h 455819"/>
                    <a:gd name="connsiteX187" fmla="*/ 40929 w 230459"/>
                    <a:gd name="connsiteY187" fmla="*/ 258256 h 455819"/>
                    <a:gd name="connsiteX188" fmla="*/ 40498 w 230459"/>
                    <a:gd name="connsiteY188" fmla="*/ 262525 h 455819"/>
                    <a:gd name="connsiteX189" fmla="*/ 42397 w 230459"/>
                    <a:gd name="connsiteY189" fmla="*/ 266451 h 455819"/>
                    <a:gd name="connsiteX190" fmla="*/ 37905 w 230459"/>
                    <a:gd name="connsiteY190" fmla="*/ 273161 h 455819"/>
                    <a:gd name="connsiteX191" fmla="*/ 33413 w 230459"/>
                    <a:gd name="connsiteY191" fmla="*/ 280877 h 455819"/>
                    <a:gd name="connsiteX192" fmla="*/ 30118 w 230459"/>
                    <a:gd name="connsiteY192" fmla="*/ 283717 h 455819"/>
                    <a:gd name="connsiteX193" fmla="*/ 27684 w 230459"/>
                    <a:gd name="connsiteY193" fmla="*/ 291002 h 455819"/>
                    <a:gd name="connsiteX194" fmla="*/ 23000 w 230459"/>
                    <a:gd name="connsiteY194" fmla="*/ 296069 h 455819"/>
                    <a:gd name="connsiteX195" fmla="*/ 21811 w 230459"/>
                    <a:gd name="connsiteY195" fmla="*/ 300338 h 455819"/>
                    <a:gd name="connsiteX196" fmla="*/ 20407 w 230459"/>
                    <a:gd name="connsiteY196" fmla="*/ 305731 h 455819"/>
                    <a:gd name="connsiteX197" fmla="*/ 18364 w 230459"/>
                    <a:gd name="connsiteY197" fmla="*/ 309561 h 455819"/>
                    <a:gd name="connsiteX198" fmla="*/ 12268 w 230459"/>
                    <a:gd name="connsiteY198" fmla="*/ 310511 h 455819"/>
                    <a:gd name="connsiteX199" fmla="*/ 9053 w 230459"/>
                    <a:gd name="connsiteY199" fmla="*/ 313894 h 455819"/>
                    <a:gd name="connsiteX200" fmla="*/ 8462 w 230459"/>
                    <a:gd name="connsiteY200" fmla="*/ 320533 h 455819"/>
                    <a:gd name="connsiteX201" fmla="*/ 4433 w 230459"/>
                    <a:gd name="connsiteY201" fmla="*/ 326341 h 455819"/>
                    <a:gd name="connsiteX202" fmla="*/ 4097 w 230459"/>
                    <a:gd name="connsiteY202" fmla="*/ 331584 h 455819"/>
                    <a:gd name="connsiteX203" fmla="*/ 1409 w 230459"/>
                    <a:gd name="connsiteY203" fmla="*/ 335022 h 455819"/>
                    <a:gd name="connsiteX204" fmla="*/ 124 w 230459"/>
                    <a:gd name="connsiteY204" fmla="*/ 339626 h 455819"/>
                    <a:gd name="connsiteX205" fmla="*/ 2119 w 230459"/>
                    <a:gd name="connsiteY205" fmla="*/ 343241 h 455819"/>
                    <a:gd name="connsiteX206" fmla="*/ 371 w 230459"/>
                    <a:gd name="connsiteY206" fmla="*/ 347230 h 455819"/>
                    <a:gd name="connsiteX207" fmla="*/ 858 w 230459"/>
                    <a:gd name="connsiteY207" fmla="*/ 351531 h 455819"/>
                    <a:gd name="connsiteX208" fmla="*/ 2462 w 230459"/>
                    <a:gd name="connsiteY208" fmla="*/ 363125 h 455819"/>
                    <a:gd name="connsiteX209" fmla="*/ 5071 w 230459"/>
                    <a:gd name="connsiteY209" fmla="*/ 367785 h 455819"/>
                    <a:gd name="connsiteX210" fmla="*/ 8486 w 230459"/>
                    <a:gd name="connsiteY210" fmla="*/ 370665 h 455819"/>
                    <a:gd name="connsiteX211" fmla="*/ 8494 w 230459"/>
                    <a:gd name="connsiteY211" fmla="*/ 376881 h 455819"/>
                    <a:gd name="connsiteX212" fmla="*/ 11103 w 230459"/>
                    <a:gd name="connsiteY212" fmla="*/ 381572 h 455819"/>
                    <a:gd name="connsiteX213" fmla="*/ 11814 w 230459"/>
                    <a:gd name="connsiteY213" fmla="*/ 386104 h 455819"/>
                    <a:gd name="connsiteX214" fmla="*/ 8055 w 230459"/>
                    <a:gd name="connsiteY214" fmla="*/ 393549 h 455819"/>
                    <a:gd name="connsiteX215" fmla="*/ 8861 w 230459"/>
                    <a:gd name="connsiteY215" fmla="*/ 398608 h 455819"/>
                    <a:gd name="connsiteX216" fmla="*/ 8590 w 230459"/>
                    <a:gd name="connsiteY216" fmla="*/ 403196 h 455819"/>
                    <a:gd name="connsiteX217" fmla="*/ 7680 w 230459"/>
                    <a:gd name="connsiteY217" fmla="*/ 410058 h 455819"/>
                    <a:gd name="connsiteX218" fmla="*/ 7952 w 230459"/>
                    <a:gd name="connsiteY218" fmla="*/ 414438 h 455819"/>
                    <a:gd name="connsiteX219" fmla="*/ 13457 w 230459"/>
                    <a:gd name="connsiteY219" fmla="*/ 421029 h 455819"/>
                    <a:gd name="connsiteX220" fmla="*/ 14822 w 230459"/>
                    <a:gd name="connsiteY220" fmla="*/ 425042 h 455819"/>
                    <a:gd name="connsiteX221" fmla="*/ 16593 w 230459"/>
                    <a:gd name="connsiteY221" fmla="*/ 431162 h 455819"/>
                    <a:gd name="connsiteX222" fmla="*/ 18771 w 230459"/>
                    <a:gd name="connsiteY222" fmla="*/ 438176 h 455819"/>
                    <a:gd name="connsiteX223" fmla="*/ 24365 w 230459"/>
                    <a:gd name="connsiteY223" fmla="*/ 441192 h 455819"/>
                    <a:gd name="connsiteX224" fmla="*/ 35216 w 230459"/>
                    <a:gd name="connsiteY224" fmla="*/ 445987 h 455819"/>
                    <a:gd name="connsiteX225" fmla="*/ 40434 w 230459"/>
                    <a:gd name="connsiteY225" fmla="*/ 448477 h 455819"/>
                    <a:gd name="connsiteX226" fmla="*/ 43291 w 230459"/>
                    <a:gd name="connsiteY226" fmla="*/ 451884 h 455819"/>
                    <a:gd name="connsiteX227" fmla="*/ 46969 w 230459"/>
                    <a:gd name="connsiteY227" fmla="*/ 454134 h 455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</a:cxnLst>
                  <a:rect l="l" t="t" r="r" b="b"/>
                  <a:pathLst>
                    <a:path w="230459" h="455819">
                      <a:moveTo>
                        <a:pt x="207963" y="17241"/>
                      </a:moveTo>
                      <a:lnTo>
                        <a:pt x="207867" y="13179"/>
                      </a:lnTo>
                      <a:lnTo>
                        <a:pt x="208553" y="17161"/>
                      </a:lnTo>
                      <a:close/>
                      <a:moveTo>
                        <a:pt x="178185" y="30342"/>
                      </a:moveTo>
                      <a:lnTo>
                        <a:pt x="179198" y="26441"/>
                      </a:lnTo>
                      <a:lnTo>
                        <a:pt x="178185" y="30342"/>
                      </a:lnTo>
                      <a:close/>
                      <a:moveTo>
                        <a:pt x="169160" y="46659"/>
                      </a:moveTo>
                      <a:lnTo>
                        <a:pt x="169910" y="41377"/>
                      </a:lnTo>
                      <a:lnTo>
                        <a:pt x="165881" y="40819"/>
                      </a:lnTo>
                      <a:lnTo>
                        <a:pt x="165713" y="45542"/>
                      </a:lnTo>
                      <a:close/>
                      <a:moveTo>
                        <a:pt x="206702" y="170351"/>
                      </a:moveTo>
                      <a:lnTo>
                        <a:pt x="211202" y="162611"/>
                      </a:lnTo>
                      <a:lnTo>
                        <a:pt x="213644" y="157249"/>
                      </a:lnTo>
                      <a:lnTo>
                        <a:pt x="209223" y="162611"/>
                      </a:lnTo>
                      <a:lnTo>
                        <a:pt x="206702" y="170351"/>
                      </a:lnTo>
                      <a:close/>
                      <a:moveTo>
                        <a:pt x="47592" y="455817"/>
                      </a:moveTo>
                      <a:lnTo>
                        <a:pt x="56991" y="454948"/>
                      </a:lnTo>
                      <a:lnTo>
                        <a:pt x="64364" y="450950"/>
                      </a:lnTo>
                      <a:lnTo>
                        <a:pt x="72622" y="445987"/>
                      </a:lnTo>
                      <a:lnTo>
                        <a:pt x="79532" y="443035"/>
                      </a:lnTo>
                      <a:lnTo>
                        <a:pt x="88796" y="441040"/>
                      </a:lnTo>
                      <a:lnTo>
                        <a:pt x="94764" y="441511"/>
                      </a:lnTo>
                      <a:lnTo>
                        <a:pt x="100189" y="438024"/>
                      </a:lnTo>
                      <a:lnTo>
                        <a:pt x="105815" y="434529"/>
                      </a:lnTo>
                      <a:lnTo>
                        <a:pt x="108863" y="428984"/>
                      </a:lnTo>
                      <a:lnTo>
                        <a:pt x="111958" y="422377"/>
                      </a:lnTo>
                      <a:lnTo>
                        <a:pt x="114057" y="416170"/>
                      </a:lnTo>
                      <a:lnTo>
                        <a:pt x="116658" y="410329"/>
                      </a:lnTo>
                      <a:lnTo>
                        <a:pt x="122228" y="398759"/>
                      </a:lnTo>
                      <a:lnTo>
                        <a:pt x="124374" y="392855"/>
                      </a:lnTo>
                      <a:lnTo>
                        <a:pt x="126704" y="383998"/>
                      </a:lnTo>
                      <a:lnTo>
                        <a:pt x="130127" y="375141"/>
                      </a:lnTo>
                      <a:lnTo>
                        <a:pt x="131188" y="370920"/>
                      </a:lnTo>
                      <a:lnTo>
                        <a:pt x="132816" y="366667"/>
                      </a:lnTo>
                      <a:lnTo>
                        <a:pt x="134986" y="356981"/>
                      </a:lnTo>
                      <a:lnTo>
                        <a:pt x="136295" y="351531"/>
                      </a:lnTo>
                      <a:lnTo>
                        <a:pt x="138784" y="344765"/>
                      </a:lnTo>
                      <a:lnTo>
                        <a:pt x="141138" y="339722"/>
                      </a:lnTo>
                      <a:lnTo>
                        <a:pt x="146189" y="328480"/>
                      </a:lnTo>
                      <a:lnTo>
                        <a:pt x="148798" y="322009"/>
                      </a:lnTo>
                      <a:lnTo>
                        <a:pt x="151120" y="316104"/>
                      </a:lnTo>
                      <a:lnTo>
                        <a:pt x="153051" y="309561"/>
                      </a:lnTo>
                      <a:lnTo>
                        <a:pt x="155213" y="304303"/>
                      </a:lnTo>
                      <a:lnTo>
                        <a:pt x="158373" y="294489"/>
                      </a:lnTo>
                      <a:lnTo>
                        <a:pt x="159625" y="289957"/>
                      </a:lnTo>
                      <a:lnTo>
                        <a:pt x="162937" y="281012"/>
                      </a:lnTo>
                      <a:lnTo>
                        <a:pt x="165857" y="274597"/>
                      </a:lnTo>
                      <a:lnTo>
                        <a:pt x="169408" y="267791"/>
                      </a:lnTo>
                      <a:lnTo>
                        <a:pt x="170700" y="262006"/>
                      </a:lnTo>
                      <a:lnTo>
                        <a:pt x="172695" y="254666"/>
                      </a:lnTo>
                      <a:lnTo>
                        <a:pt x="176892" y="244963"/>
                      </a:lnTo>
                      <a:lnTo>
                        <a:pt x="178584" y="238755"/>
                      </a:lnTo>
                      <a:lnTo>
                        <a:pt x="183459" y="227553"/>
                      </a:lnTo>
                      <a:lnTo>
                        <a:pt x="185789" y="221648"/>
                      </a:lnTo>
                      <a:lnTo>
                        <a:pt x="189403" y="214092"/>
                      </a:lnTo>
                      <a:lnTo>
                        <a:pt x="190864" y="207836"/>
                      </a:lnTo>
                      <a:lnTo>
                        <a:pt x="192045" y="203935"/>
                      </a:lnTo>
                      <a:lnTo>
                        <a:pt x="193728" y="198030"/>
                      </a:lnTo>
                      <a:lnTo>
                        <a:pt x="196457" y="190306"/>
                      </a:lnTo>
                      <a:lnTo>
                        <a:pt x="195132" y="180699"/>
                      </a:lnTo>
                      <a:lnTo>
                        <a:pt x="195603" y="174420"/>
                      </a:lnTo>
                      <a:lnTo>
                        <a:pt x="198332" y="168013"/>
                      </a:lnTo>
                      <a:lnTo>
                        <a:pt x="200279" y="164087"/>
                      </a:lnTo>
                      <a:lnTo>
                        <a:pt x="206869" y="161773"/>
                      </a:lnTo>
                      <a:lnTo>
                        <a:pt x="204731" y="157225"/>
                      </a:lnTo>
                      <a:lnTo>
                        <a:pt x="209654" y="148520"/>
                      </a:lnTo>
                      <a:lnTo>
                        <a:pt x="208433" y="144363"/>
                      </a:lnTo>
                      <a:lnTo>
                        <a:pt x="209958" y="140661"/>
                      </a:lnTo>
                      <a:lnTo>
                        <a:pt x="206175" y="138147"/>
                      </a:lnTo>
                      <a:lnTo>
                        <a:pt x="206886" y="130176"/>
                      </a:lnTo>
                      <a:lnTo>
                        <a:pt x="204771" y="122644"/>
                      </a:lnTo>
                      <a:lnTo>
                        <a:pt x="204284" y="118295"/>
                      </a:lnTo>
                      <a:lnTo>
                        <a:pt x="207971" y="114593"/>
                      </a:lnTo>
                      <a:lnTo>
                        <a:pt x="211984" y="113851"/>
                      </a:lnTo>
                      <a:lnTo>
                        <a:pt x="212479" y="118471"/>
                      </a:lnTo>
                      <a:lnTo>
                        <a:pt x="213987" y="124399"/>
                      </a:lnTo>
                      <a:lnTo>
                        <a:pt x="215495" y="128932"/>
                      </a:lnTo>
                      <a:lnTo>
                        <a:pt x="219141" y="131341"/>
                      </a:lnTo>
                      <a:lnTo>
                        <a:pt x="225054" y="127184"/>
                      </a:lnTo>
                      <a:lnTo>
                        <a:pt x="226107" y="122899"/>
                      </a:lnTo>
                      <a:lnTo>
                        <a:pt x="230064" y="113093"/>
                      </a:lnTo>
                      <a:lnTo>
                        <a:pt x="230583" y="106718"/>
                      </a:lnTo>
                      <a:lnTo>
                        <a:pt x="226921" y="100622"/>
                      </a:lnTo>
                      <a:lnTo>
                        <a:pt x="224862" y="93026"/>
                      </a:lnTo>
                      <a:lnTo>
                        <a:pt x="223857" y="87560"/>
                      </a:lnTo>
                      <a:lnTo>
                        <a:pt x="223378" y="79804"/>
                      </a:lnTo>
                      <a:lnTo>
                        <a:pt x="222788" y="74546"/>
                      </a:lnTo>
                      <a:lnTo>
                        <a:pt x="223498" y="68147"/>
                      </a:lnTo>
                      <a:lnTo>
                        <a:pt x="223163" y="59202"/>
                      </a:lnTo>
                      <a:lnTo>
                        <a:pt x="221272" y="53067"/>
                      </a:lnTo>
                      <a:lnTo>
                        <a:pt x="219828" y="46875"/>
                      </a:lnTo>
                      <a:lnTo>
                        <a:pt x="218152" y="40021"/>
                      </a:lnTo>
                      <a:lnTo>
                        <a:pt x="218160" y="33989"/>
                      </a:lnTo>
                      <a:lnTo>
                        <a:pt x="215551" y="29911"/>
                      </a:lnTo>
                      <a:lnTo>
                        <a:pt x="214218" y="26010"/>
                      </a:lnTo>
                      <a:lnTo>
                        <a:pt x="210085" y="25770"/>
                      </a:lnTo>
                      <a:lnTo>
                        <a:pt x="208936" y="21047"/>
                      </a:lnTo>
                      <a:lnTo>
                        <a:pt x="206550" y="13084"/>
                      </a:lnTo>
                      <a:lnTo>
                        <a:pt x="203223" y="7187"/>
                      </a:lnTo>
                      <a:lnTo>
                        <a:pt x="199537" y="8990"/>
                      </a:lnTo>
                      <a:lnTo>
                        <a:pt x="198452" y="4801"/>
                      </a:lnTo>
                      <a:lnTo>
                        <a:pt x="202537" y="5894"/>
                      </a:lnTo>
                      <a:lnTo>
                        <a:pt x="201388" y="-2"/>
                      </a:lnTo>
                      <a:lnTo>
                        <a:pt x="197294" y="110"/>
                      </a:lnTo>
                      <a:lnTo>
                        <a:pt x="196952" y="4315"/>
                      </a:lnTo>
                      <a:lnTo>
                        <a:pt x="194295" y="7602"/>
                      </a:lnTo>
                      <a:lnTo>
                        <a:pt x="191135" y="10051"/>
                      </a:lnTo>
                      <a:lnTo>
                        <a:pt x="189483" y="15294"/>
                      </a:lnTo>
                      <a:lnTo>
                        <a:pt x="184879" y="12700"/>
                      </a:lnTo>
                      <a:lnTo>
                        <a:pt x="186172" y="18022"/>
                      </a:lnTo>
                      <a:lnTo>
                        <a:pt x="188390" y="25012"/>
                      </a:lnTo>
                      <a:lnTo>
                        <a:pt x="188270" y="30031"/>
                      </a:lnTo>
                      <a:lnTo>
                        <a:pt x="184520" y="36638"/>
                      </a:lnTo>
                      <a:lnTo>
                        <a:pt x="184305" y="41609"/>
                      </a:lnTo>
                      <a:lnTo>
                        <a:pt x="182565" y="46292"/>
                      </a:lnTo>
                      <a:lnTo>
                        <a:pt x="177514" y="47792"/>
                      </a:lnTo>
                      <a:lnTo>
                        <a:pt x="174307" y="45040"/>
                      </a:lnTo>
                      <a:lnTo>
                        <a:pt x="175536" y="50138"/>
                      </a:lnTo>
                      <a:lnTo>
                        <a:pt x="171411" y="50721"/>
                      </a:lnTo>
                      <a:lnTo>
                        <a:pt x="168873" y="59027"/>
                      </a:lnTo>
                      <a:lnTo>
                        <a:pt x="164421" y="57798"/>
                      </a:lnTo>
                      <a:lnTo>
                        <a:pt x="163990" y="52668"/>
                      </a:lnTo>
                      <a:lnTo>
                        <a:pt x="160367" y="50106"/>
                      </a:lnTo>
                      <a:lnTo>
                        <a:pt x="156482" y="52356"/>
                      </a:lnTo>
                      <a:lnTo>
                        <a:pt x="155149" y="58141"/>
                      </a:lnTo>
                      <a:lnTo>
                        <a:pt x="155939" y="62618"/>
                      </a:lnTo>
                      <a:lnTo>
                        <a:pt x="159299" y="65211"/>
                      </a:lnTo>
                      <a:lnTo>
                        <a:pt x="159905" y="71514"/>
                      </a:lnTo>
                      <a:lnTo>
                        <a:pt x="158325" y="75472"/>
                      </a:lnTo>
                      <a:lnTo>
                        <a:pt x="158740" y="70589"/>
                      </a:lnTo>
                      <a:lnTo>
                        <a:pt x="156418" y="74634"/>
                      </a:lnTo>
                      <a:lnTo>
                        <a:pt x="151511" y="74514"/>
                      </a:lnTo>
                      <a:lnTo>
                        <a:pt x="149117" y="81201"/>
                      </a:lnTo>
                      <a:lnTo>
                        <a:pt x="149971" y="86212"/>
                      </a:lnTo>
                      <a:lnTo>
                        <a:pt x="146715" y="92882"/>
                      </a:lnTo>
                      <a:lnTo>
                        <a:pt x="144896" y="98571"/>
                      </a:lnTo>
                      <a:lnTo>
                        <a:pt x="141274" y="103845"/>
                      </a:lnTo>
                      <a:lnTo>
                        <a:pt x="139502" y="99329"/>
                      </a:lnTo>
                      <a:lnTo>
                        <a:pt x="143237" y="93640"/>
                      </a:lnTo>
                      <a:lnTo>
                        <a:pt x="141561" y="88805"/>
                      </a:lnTo>
                      <a:lnTo>
                        <a:pt x="138098" y="92300"/>
                      </a:lnTo>
                      <a:lnTo>
                        <a:pt x="138305" y="96927"/>
                      </a:lnTo>
                      <a:lnTo>
                        <a:pt x="133997" y="99529"/>
                      </a:lnTo>
                      <a:lnTo>
                        <a:pt x="130502" y="103247"/>
                      </a:lnTo>
                      <a:lnTo>
                        <a:pt x="129098" y="108848"/>
                      </a:lnTo>
                      <a:lnTo>
                        <a:pt x="131451" y="112287"/>
                      </a:lnTo>
                      <a:lnTo>
                        <a:pt x="126313" y="116125"/>
                      </a:lnTo>
                      <a:lnTo>
                        <a:pt x="129010" y="111034"/>
                      </a:lnTo>
                      <a:lnTo>
                        <a:pt x="126137" y="107236"/>
                      </a:lnTo>
                      <a:lnTo>
                        <a:pt x="116443" y="112806"/>
                      </a:lnTo>
                      <a:lnTo>
                        <a:pt x="111480" y="116987"/>
                      </a:lnTo>
                      <a:lnTo>
                        <a:pt x="107794" y="119763"/>
                      </a:lnTo>
                      <a:lnTo>
                        <a:pt x="105184" y="123697"/>
                      </a:lnTo>
                      <a:lnTo>
                        <a:pt x="107147" y="127527"/>
                      </a:lnTo>
                      <a:lnTo>
                        <a:pt x="109078" y="131357"/>
                      </a:lnTo>
                      <a:lnTo>
                        <a:pt x="104778" y="131357"/>
                      </a:lnTo>
                      <a:lnTo>
                        <a:pt x="103006" y="127184"/>
                      </a:lnTo>
                      <a:lnTo>
                        <a:pt x="99072" y="123801"/>
                      </a:lnTo>
                      <a:lnTo>
                        <a:pt x="96407" y="127272"/>
                      </a:lnTo>
                      <a:lnTo>
                        <a:pt x="92769" y="125285"/>
                      </a:lnTo>
                      <a:lnTo>
                        <a:pt x="87606" y="126402"/>
                      </a:lnTo>
                      <a:lnTo>
                        <a:pt x="84965" y="130040"/>
                      </a:lnTo>
                      <a:lnTo>
                        <a:pt x="76324" y="132746"/>
                      </a:lnTo>
                      <a:lnTo>
                        <a:pt x="74194" y="137605"/>
                      </a:lnTo>
                      <a:lnTo>
                        <a:pt x="73866" y="133535"/>
                      </a:lnTo>
                      <a:lnTo>
                        <a:pt x="65648" y="137661"/>
                      </a:lnTo>
                      <a:lnTo>
                        <a:pt x="60582" y="141618"/>
                      </a:lnTo>
                      <a:lnTo>
                        <a:pt x="56385" y="140126"/>
                      </a:lnTo>
                      <a:lnTo>
                        <a:pt x="49858" y="139312"/>
                      </a:lnTo>
                      <a:lnTo>
                        <a:pt x="47679" y="145592"/>
                      </a:lnTo>
                      <a:lnTo>
                        <a:pt x="49060" y="149597"/>
                      </a:lnTo>
                      <a:lnTo>
                        <a:pt x="47879" y="155781"/>
                      </a:lnTo>
                      <a:lnTo>
                        <a:pt x="45652" y="159268"/>
                      </a:lnTo>
                      <a:lnTo>
                        <a:pt x="43235" y="162611"/>
                      </a:lnTo>
                      <a:lnTo>
                        <a:pt x="36684" y="172513"/>
                      </a:lnTo>
                      <a:lnTo>
                        <a:pt x="33501" y="178154"/>
                      </a:lnTo>
                      <a:lnTo>
                        <a:pt x="30868" y="183556"/>
                      </a:lnTo>
                      <a:lnTo>
                        <a:pt x="31123" y="190626"/>
                      </a:lnTo>
                      <a:lnTo>
                        <a:pt x="33261" y="195700"/>
                      </a:lnTo>
                      <a:lnTo>
                        <a:pt x="32822" y="206887"/>
                      </a:lnTo>
                      <a:lnTo>
                        <a:pt x="32264" y="213198"/>
                      </a:lnTo>
                      <a:lnTo>
                        <a:pt x="35711" y="220180"/>
                      </a:lnTo>
                      <a:lnTo>
                        <a:pt x="37762" y="226906"/>
                      </a:lnTo>
                      <a:lnTo>
                        <a:pt x="37003" y="233457"/>
                      </a:lnTo>
                      <a:lnTo>
                        <a:pt x="37666" y="239362"/>
                      </a:lnTo>
                      <a:lnTo>
                        <a:pt x="42078" y="246830"/>
                      </a:lnTo>
                      <a:lnTo>
                        <a:pt x="41910" y="253708"/>
                      </a:lnTo>
                      <a:lnTo>
                        <a:pt x="40929" y="258256"/>
                      </a:lnTo>
                      <a:lnTo>
                        <a:pt x="40498" y="262525"/>
                      </a:lnTo>
                      <a:lnTo>
                        <a:pt x="42397" y="266451"/>
                      </a:lnTo>
                      <a:lnTo>
                        <a:pt x="37905" y="273161"/>
                      </a:lnTo>
                      <a:lnTo>
                        <a:pt x="33413" y="280877"/>
                      </a:lnTo>
                      <a:lnTo>
                        <a:pt x="30118" y="283717"/>
                      </a:lnTo>
                      <a:lnTo>
                        <a:pt x="27684" y="291002"/>
                      </a:lnTo>
                      <a:lnTo>
                        <a:pt x="23000" y="296069"/>
                      </a:lnTo>
                      <a:lnTo>
                        <a:pt x="21811" y="300338"/>
                      </a:lnTo>
                      <a:lnTo>
                        <a:pt x="20407" y="305731"/>
                      </a:lnTo>
                      <a:lnTo>
                        <a:pt x="18364" y="309561"/>
                      </a:lnTo>
                      <a:lnTo>
                        <a:pt x="12268" y="310511"/>
                      </a:lnTo>
                      <a:lnTo>
                        <a:pt x="9053" y="313894"/>
                      </a:lnTo>
                      <a:lnTo>
                        <a:pt x="8462" y="320533"/>
                      </a:lnTo>
                      <a:lnTo>
                        <a:pt x="4433" y="326341"/>
                      </a:lnTo>
                      <a:lnTo>
                        <a:pt x="4097" y="331584"/>
                      </a:lnTo>
                      <a:lnTo>
                        <a:pt x="1409" y="335022"/>
                      </a:lnTo>
                      <a:lnTo>
                        <a:pt x="124" y="339626"/>
                      </a:lnTo>
                      <a:lnTo>
                        <a:pt x="2119" y="343241"/>
                      </a:lnTo>
                      <a:lnTo>
                        <a:pt x="371" y="347230"/>
                      </a:lnTo>
                      <a:lnTo>
                        <a:pt x="858" y="351531"/>
                      </a:lnTo>
                      <a:lnTo>
                        <a:pt x="2462" y="363125"/>
                      </a:lnTo>
                      <a:lnTo>
                        <a:pt x="5071" y="367785"/>
                      </a:lnTo>
                      <a:lnTo>
                        <a:pt x="8486" y="370665"/>
                      </a:lnTo>
                      <a:lnTo>
                        <a:pt x="8494" y="376881"/>
                      </a:lnTo>
                      <a:lnTo>
                        <a:pt x="11103" y="381572"/>
                      </a:lnTo>
                      <a:lnTo>
                        <a:pt x="11814" y="386104"/>
                      </a:lnTo>
                      <a:lnTo>
                        <a:pt x="8055" y="393549"/>
                      </a:lnTo>
                      <a:lnTo>
                        <a:pt x="8861" y="398608"/>
                      </a:lnTo>
                      <a:lnTo>
                        <a:pt x="8590" y="403196"/>
                      </a:lnTo>
                      <a:lnTo>
                        <a:pt x="7680" y="410058"/>
                      </a:lnTo>
                      <a:lnTo>
                        <a:pt x="7952" y="414438"/>
                      </a:lnTo>
                      <a:lnTo>
                        <a:pt x="13457" y="421029"/>
                      </a:lnTo>
                      <a:lnTo>
                        <a:pt x="14822" y="425042"/>
                      </a:lnTo>
                      <a:lnTo>
                        <a:pt x="16593" y="431162"/>
                      </a:lnTo>
                      <a:lnTo>
                        <a:pt x="18771" y="438176"/>
                      </a:lnTo>
                      <a:lnTo>
                        <a:pt x="24365" y="441192"/>
                      </a:lnTo>
                      <a:lnTo>
                        <a:pt x="35216" y="445987"/>
                      </a:lnTo>
                      <a:lnTo>
                        <a:pt x="40434" y="448477"/>
                      </a:lnTo>
                      <a:lnTo>
                        <a:pt x="43291" y="451884"/>
                      </a:lnTo>
                      <a:lnTo>
                        <a:pt x="46969" y="45413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288A384E-FFCB-4B1A-B1E6-98472DE23E48}"/>
                    </a:ext>
                  </a:extLst>
                </p:cNvPr>
                <p:cNvSpPr/>
                <p:nvPr/>
              </p:nvSpPr>
              <p:spPr>
                <a:xfrm>
                  <a:off x="4260921" y="2987065"/>
                  <a:ext cx="3845" cy="1125"/>
                </a:xfrm>
                <a:custGeom>
                  <a:avLst/>
                  <a:gdLst>
                    <a:gd name="connsiteX0" fmla="*/ 124 w 3845"/>
                    <a:gd name="connsiteY0" fmla="*/ 1123 h 1125"/>
                    <a:gd name="connsiteX1" fmla="*/ 3970 w 3845"/>
                    <a:gd name="connsiteY1" fmla="*/ -2 h 1125"/>
                    <a:gd name="connsiteX2" fmla="*/ 124 w 3845"/>
                    <a:gd name="connsiteY2" fmla="*/ 1123 h 1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45" h="1125">
                      <a:moveTo>
                        <a:pt x="124" y="1123"/>
                      </a:moveTo>
                      <a:lnTo>
                        <a:pt x="3970" y="-2"/>
                      </a:lnTo>
                      <a:lnTo>
                        <a:pt x="124" y="112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EC07CF55-0690-46C6-BEE1-F5571BA046AD}"/>
                    </a:ext>
                  </a:extLst>
                </p:cNvPr>
                <p:cNvSpPr/>
                <p:nvPr/>
              </p:nvSpPr>
              <p:spPr>
                <a:xfrm>
                  <a:off x="4309753" y="3099083"/>
                  <a:ext cx="10508" cy="15559"/>
                </a:xfrm>
                <a:custGeom>
                  <a:avLst/>
                  <a:gdLst>
                    <a:gd name="connsiteX0" fmla="*/ 9380 w 10508"/>
                    <a:gd name="connsiteY0" fmla="*/ 15557 h 15559"/>
                    <a:gd name="connsiteX1" fmla="*/ 10633 w 10508"/>
                    <a:gd name="connsiteY1" fmla="*/ 11703 h 15559"/>
                    <a:gd name="connsiteX2" fmla="*/ 8957 w 10508"/>
                    <a:gd name="connsiteY2" fmla="*/ 7977 h 15559"/>
                    <a:gd name="connsiteX3" fmla="*/ 8015 w 10508"/>
                    <a:gd name="connsiteY3" fmla="*/ 3669 h 15559"/>
                    <a:gd name="connsiteX4" fmla="*/ 4720 w 10508"/>
                    <a:gd name="connsiteY4" fmla="*/ 844 h 15559"/>
                    <a:gd name="connsiteX5" fmla="*/ 124 w 10508"/>
                    <a:gd name="connsiteY5" fmla="*/ -2 h 15559"/>
                    <a:gd name="connsiteX6" fmla="*/ 635 w 10508"/>
                    <a:gd name="connsiteY6" fmla="*/ 5256 h 15559"/>
                    <a:gd name="connsiteX7" fmla="*/ 3172 w 10508"/>
                    <a:gd name="connsiteY7" fmla="*/ 8679 h 15559"/>
                    <a:gd name="connsiteX8" fmla="*/ 3236 w 10508"/>
                    <a:gd name="connsiteY8" fmla="*/ 13076 h 15559"/>
                    <a:gd name="connsiteX9" fmla="*/ 8255 w 10508"/>
                    <a:gd name="connsiteY9" fmla="*/ 13076 h 15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08" h="15559">
                      <a:moveTo>
                        <a:pt x="9380" y="15557"/>
                      </a:moveTo>
                      <a:lnTo>
                        <a:pt x="10633" y="11703"/>
                      </a:lnTo>
                      <a:lnTo>
                        <a:pt x="8957" y="7977"/>
                      </a:lnTo>
                      <a:lnTo>
                        <a:pt x="8015" y="3669"/>
                      </a:lnTo>
                      <a:lnTo>
                        <a:pt x="4720" y="844"/>
                      </a:lnTo>
                      <a:lnTo>
                        <a:pt x="124" y="-2"/>
                      </a:lnTo>
                      <a:lnTo>
                        <a:pt x="635" y="5256"/>
                      </a:lnTo>
                      <a:lnTo>
                        <a:pt x="3172" y="8679"/>
                      </a:lnTo>
                      <a:lnTo>
                        <a:pt x="3236" y="13076"/>
                      </a:lnTo>
                      <a:lnTo>
                        <a:pt x="8255" y="1307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479B2CA0-D0F6-41CC-8843-25F20999167F}"/>
                    </a:ext>
                  </a:extLst>
                </p:cNvPr>
                <p:cNvSpPr/>
                <p:nvPr/>
              </p:nvSpPr>
              <p:spPr>
                <a:xfrm>
                  <a:off x="1332303" y="632739"/>
                  <a:ext cx="7979" cy="7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9" h="7979"/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B757DB93-99C0-43D7-9807-9EDEA2CDA023}"/>
                    </a:ext>
                  </a:extLst>
                </p:cNvPr>
                <p:cNvSpPr/>
                <p:nvPr/>
              </p:nvSpPr>
              <p:spPr>
                <a:xfrm>
                  <a:off x="6013602" y="1785849"/>
                  <a:ext cx="9814" cy="8984"/>
                </a:xfrm>
                <a:custGeom>
                  <a:avLst/>
                  <a:gdLst>
                    <a:gd name="connsiteX0" fmla="*/ 2581 w 9814"/>
                    <a:gd name="connsiteY0" fmla="*/ 8982 h 8984"/>
                    <a:gd name="connsiteX1" fmla="*/ 6260 w 9814"/>
                    <a:gd name="connsiteY1" fmla="*/ 6892 h 8984"/>
                    <a:gd name="connsiteX2" fmla="*/ 9747 w 9814"/>
                    <a:gd name="connsiteY2" fmla="*/ 4634 h 8984"/>
                    <a:gd name="connsiteX3" fmla="*/ 9938 w 9814"/>
                    <a:gd name="connsiteY3" fmla="*/ -2 h 8984"/>
                    <a:gd name="connsiteX4" fmla="*/ 5222 w 9814"/>
                    <a:gd name="connsiteY4" fmla="*/ 676 h 8984"/>
                    <a:gd name="connsiteX5" fmla="*/ 2279 w 9814"/>
                    <a:gd name="connsiteY5" fmla="*/ 3628 h 8984"/>
                    <a:gd name="connsiteX6" fmla="*/ 124 w 9814"/>
                    <a:gd name="connsiteY6" fmla="*/ 8041 h 8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14" h="8984">
                      <a:moveTo>
                        <a:pt x="2581" y="8982"/>
                      </a:moveTo>
                      <a:lnTo>
                        <a:pt x="6260" y="6892"/>
                      </a:lnTo>
                      <a:lnTo>
                        <a:pt x="9747" y="4634"/>
                      </a:lnTo>
                      <a:lnTo>
                        <a:pt x="9938" y="-2"/>
                      </a:lnTo>
                      <a:lnTo>
                        <a:pt x="5222" y="676"/>
                      </a:lnTo>
                      <a:lnTo>
                        <a:pt x="2279" y="3628"/>
                      </a:lnTo>
                      <a:lnTo>
                        <a:pt x="124" y="804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889F3347-734A-4DC2-AADD-6ACF3C741DFC}"/>
                    </a:ext>
                  </a:extLst>
                </p:cNvPr>
                <p:cNvSpPr/>
                <p:nvPr/>
              </p:nvSpPr>
              <p:spPr>
                <a:xfrm>
                  <a:off x="6838780" y="1975839"/>
                  <a:ext cx="99147" cy="98030"/>
                </a:xfrm>
                <a:custGeom>
                  <a:avLst/>
                  <a:gdLst>
                    <a:gd name="connsiteX0" fmla="*/ 54445 w 99147"/>
                    <a:gd name="connsiteY0" fmla="*/ 98029 h 98030"/>
                    <a:gd name="connsiteX1" fmla="*/ 58874 w 99147"/>
                    <a:gd name="connsiteY1" fmla="*/ 96217 h 98030"/>
                    <a:gd name="connsiteX2" fmla="*/ 62775 w 99147"/>
                    <a:gd name="connsiteY2" fmla="*/ 94334 h 98030"/>
                    <a:gd name="connsiteX3" fmla="*/ 60645 w 99147"/>
                    <a:gd name="connsiteY3" fmla="*/ 90919 h 98030"/>
                    <a:gd name="connsiteX4" fmla="*/ 63741 w 99147"/>
                    <a:gd name="connsiteY4" fmla="*/ 88167 h 98030"/>
                    <a:gd name="connsiteX5" fmla="*/ 68034 w 99147"/>
                    <a:gd name="connsiteY5" fmla="*/ 86060 h 98030"/>
                    <a:gd name="connsiteX6" fmla="*/ 66637 w 99147"/>
                    <a:gd name="connsiteY6" fmla="*/ 81975 h 98030"/>
                    <a:gd name="connsiteX7" fmla="*/ 70738 w 99147"/>
                    <a:gd name="connsiteY7" fmla="*/ 80802 h 98030"/>
                    <a:gd name="connsiteX8" fmla="*/ 73787 w 99147"/>
                    <a:gd name="connsiteY8" fmla="*/ 74163 h 98030"/>
                    <a:gd name="connsiteX9" fmla="*/ 70986 w 99147"/>
                    <a:gd name="connsiteY9" fmla="*/ 70134 h 98030"/>
                    <a:gd name="connsiteX10" fmla="*/ 68840 w 99147"/>
                    <a:gd name="connsiteY10" fmla="*/ 65570 h 98030"/>
                    <a:gd name="connsiteX11" fmla="*/ 74776 w 99147"/>
                    <a:gd name="connsiteY11" fmla="*/ 63679 h 98030"/>
                    <a:gd name="connsiteX12" fmla="*/ 77489 w 99147"/>
                    <a:gd name="connsiteY12" fmla="*/ 66910 h 98030"/>
                    <a:gd name="connsiteX13" fmla="*/ 81518 w 99147"/>
                    <a:gd name="connsiteY13" fmla="*/ 66607 h 98030"/>
                    <a:gd name="connsiteX14" fmla="*/ 86034 w 99147"/>
                    <a:gd name="connsiteY14" fmla="*/ 66918 h 98030"/>
                    <a:gd name="connsiteX15" fmla="*/ 90447 w 99147"/>
                    <a:gd name="connsiteY15" fmla="*/ 66312 h 98030"/>
                    <a:gd name="connsiteX16" fmla="*/ 95051 w 99147"/>
                    <a:gd name="connsiteY16" fmla="*/ 69017 h 98030"/>
                    <a:gd name="connsiteX17" fmla="*/ 99271 w 99147"/>
                    <a:gd name="connsiteY17" fmla="*/ 67509 h 98030"/>
                    <a:gd name="connsiteX18" fmla="*/ 96998 w 99147"/>
                    <a:gd name="connsiteY18" fmla="*/ 64150 h 98030"/>
                    <a:gd name="connsiteX19" fmla="*/ 95386 w 99147"/>
                    <a:gd name="connsiteY19" fmla="*/ 60264 h 98030"/>
                    <a:gd name="connsiteX20" fmla="*/ 95242 w 99147"/>
                    <a:gd name="connsiteY20" fmla="*/ 55859 h 98030"/>
                    <a:gd name="connsiteX21" fmla="*/ 92338 w 99147"/>
                    <a:gd name="connsiteY21" fmla="*/ 52732 h 98030"/>
                    <a:gd name="connsiteX22" fmla="*/ 87894 w 99147"/>
                    <a:gd name="connsiteY22" fmla="*/ 50442 h 98030"/>
                    <a:gd name="connsiteX23" fmla="*/ 83553 w 99147"/>
                    <a:gd name="connsiteY23" fmla="*/ 49755 h 98030"/>
                    <a:gd name="connsiteX24" fmla="*/ 84032 w 99147"/>
                    <a:gd name="connsiteY24" fmla="*/ 45064 h 98030"/>
                    <a:gd name="connsiteX25" fmla="*/ 81454 w 99147"/>
                    <a:gd name="connsiteY25" fmla="*/ 39558 h 98030"/>
                    <a:gd name="connsiteX26" fmla="*/ 79212 w 99147"/>
                    <a:gd name="connsiteY26" fmla="*/ 36135 h 98030"/>
                    <a:gd name="connsiteX27" fmla="*/ 75143 w 99147"/>
                    <a:gd name="connsiteY27" fmla="*/ 35656 h 98030"/>
                    <a:gd name="connsiteX28" fmla="*/ 72167 w 99147"/>
                    <a:gd name="connsiteY28" fmla="*/ 32656 h 98030"/>
                    <a:gd name="connsiteX29" fmla="*/ 68377 w 99147"/>
                    <a:gd name="connsiteY29" fmla="*/ 29624 h 98030"/>
                    <a:gd name="connsiteX30" fmla="*/ 70587 w 99147"/>
                    <a:gd name="connsiteY30" fmla="*/ 26225 h 98030"/>
                    <a:gd name="connsiteX31" fmla="*/ 71361 w 99147"/>
                    <a:gd name="connsiteY31" fmla="*/ 21454 h 98030"/>
                    <a:gd name="connsiteX32" fmla="*/ 68153 w 99147"/>
                    <a:gd name="connsiteY32" fmla="*/ 16187 h 98030"/>
                    <a:gd name="connsiteX33" fmla="*/ 64219 w 99147"/>
                    <a:gd name="connsiteY33" fmla="*/ 16898 h 98030"/>
                    <a:gd name="connsiteX34" fmla="*/ 59911 w 99147"/>
                    <a:gd name="connsiteY34" fmla="*/ 15078 h 98030"/>
                    <a:gd name="connsiteX35" fmla="*/ 58251 w 99147"/>
                    <a:gd name="connsiteY35" fmla="*/ 10905 h 98030"/>
                    <a:gd name="connsiteX36" fmla="*/ 54198 w 99147"/>
                    <a:gd name="connsiteY36" fmla="*/ 10937 h 98030"/>
                    <a:gd name="connsiteX37" fmla="*/ 50192 w 99147"/>
                    <a:gd name="connsiteY37" fmla="*/ 9477 h 98030"/>
                    <a:gd name="connsiteX38" fmla="*/ 45900 w 99147"/>
                    <a:gd name="connsiteY38" fmla="*/ 9286 h 98030"/>
                    <a:gd name="connsiteX39" fmla="*/ 41966 w 99147"/>
                    <a:gd name="connsiteY39" fmla="*/ 7977 h 98030"/>
                    <a:gd name="connsiteX40" fmla="*/ 37713 w 99147"/>
                    <a:gd name="connsiteY40" fmla="*/ 7275 h 98030"/>
                    <a:gd name="connsiteX41" fmla="*/ 34107 w 99147"/>
                    <a:gd name="connsiteY41" fmla="*/ 4371 h 98030"/>
                    <a:gd name="connsiteX42" fmla="*/ 29854 w 99147"/>
                    <a:gd name="connsiteY42" fmla="*/ 1275 h 98030"/>
                    <a:gd name="connsiteX43" fmla="*/ 25090 w 99147"/>
                    <a:gd name="connsiteY43" fmla="*/ 541 h 98030"/>
                    <a:gd name="connsiteX44" fmla="*/ 20997 w 99147"/>
                    <a:gd name="connsiteY44" fmla="*/ -2 h 98030"/>
                    <a:gd name="connsiteX45" fmla="*/ 17015 w 99147"/>
                    <a:gd name="connsiteY45" fmla="*/ 341 h 98030"/>
                    <a:gd name="connsiteX46" fmla="*/ 13401 w 99147"/>
                    <a:gd name="connsiteY46" fmla="*/ 2081 h 98030"/>
                    <a:gd name="connsiteX47" fmla="*/ 8965 w 99147"/>
                    <a:gd name="connsiteY47" fmla="*/ 1019 h 98030"/>
                    <a:gd name="connsiteX48" fmla="*/ 4791 w 99147"/>
                    <a:gd name="connsiteY48" fmla="*/ 1251 h 98030"/>
                    <a:gd name="connsiteX49" fmla="*/ 594 w 99147"/>
                    <a:gd name="connsiteY49" fmla="*/ 1737 h 98030"/>
                    <a:gd name="connsiteX50" fmla="*/ 4074 w 99147"/>
                    <a:gd name="connsiteY50" fmla="*/ 4378 h 98030"/>
                    <a:gd name="connsiteX51" fmla="*/ 124 w 99147"/>
                    <a:gd name="connsiteY51" fmla="*/ 3365 h 98030"/>
                    <a:gd name="connsiteX52" fmla="*/ 1983 w 99147"/>
                    <a:gd name="connsiteY52" fmla="*/ 6988 h 98030"/>
                    <a:gd name="connsiteX53" fmla="*/ 5829 w 99147"/>
                    <a:gd name="connsiteY53" fmla="*/ 8121 h 98030"/>
                    <a:gd name="connsiteX54" fmla="*/ 9036 w 99147"/>
                    <a:gd name="connsiteY54" fmla="*/ 10794 h 98030"/>
                    <a:gd name="connsiteX55" fmla="*/ 12124 w 99147"/>
                    <a:gd name="connsiteY55" fmla="*/ 13483 h 98030"/>
                    <a:gd name="connsiteX56" fmla="*/ 14805 w 99147"/>
                    <a:gd name="connsiteY56" fmla="*/ 16507 h 98030"/>
                    <a:gd name="connsiteX57" fmla="*/ 16585 w 99147"/>
                    <a:gd name="connsiteY57" fmla="*/ 20337 h 98030"/>
                    <a:gd name="connsiteX58" fmla="*/ 19226 w 99147"/>
                    <a:gd name="connsiteY58" fmla="*/ 23983 h 98030"/>
                    <a:gd name="connsiteX59" fmla="*/ 21404 w 99147"/>
                    <a:gd name="connsiteY59" fmla="*/ 27446 h 98030"/>
                    <a:gd name="connsiteX60" fmla="*/ 24404 w 99147"/>
                    <a:gd name="connsiteY60" fmla="*/ 30286 h 98030"/>
                    <a:gd name="connsiteX61" fmla="*/ 27787 w 99147"/>
                    <a:gd name="connsiteY61" fmla="*/ 32560 h 98030"/>
                    <a:gd name="connsiteX62" fmla="*/ 29247 w 99147"/>
                    <a:gd name="connsiteY62" fmla="*/ 36343 h 98030"/>
                    <a:gd name="connsiteX63" fmla="*/ 33045 w 99147"/>
                    <a:gd name="connsiteY63" fmla="*/ 38449 h 98030"/>
                    <a:gd name="connsiteX64" fmla="*/ 35144 w 99147"/>
                    <a:gd name="connsiteY64" fmla="*/ 41992 h 98030"/>
                    <a:gd name="connsiteX65" fmla="*/ 38168 w 99147"/>
                    <a:gd name="connsiteY65" fmla="*/ 45008 h 98030"/>
                    <a:gd name="connsiteX66" fmla="*/ 41655 w 99147"/>
                    <a:gd name="connsiteY66" fmla="*/ 47019 h 98030"/>
                    <a:gd name="connsiteX67" fmla="*/ 44551 w 99147"/>
                    <a:gd name="connsiteY67" fmla="*/ 50114 h 98030"/>
                    <a:gd name="connsiteX68" fmla="*/ 45764 w 99147"/>
                    <a:gd name="connsiteY68" fmla="*/ 53928 h 98030"/>
                    <a:gd name="connsiteX69" fmla="*/ 48397 w 99147"/>
                    <a:gd name="connsiteY69" fmla="*/ 57471 h 98030"/>
                    <a:gd name="connsiteX70" fmla="*/ 49522 w 99147"/>
                    <a:gd name="connsiteY70" fmla="*/ 61405 h 98030"/>
                    <a:gd name="connsiteX71" fmla="*/ 50623 w 99147"/>
                    <a:gd name="connsiteY71" fmla="*/ 65283 h 98030"/>
                    <a:gd name="connsiteX72" fmla="*/ 49554 w 99147"/>
                    <a:gd name="connsiteY72" fmla="*/ 69288 h 98030"/>
                    <a:gd name="connsiteX73" fmla="*/ 47934 w 99147"/>
                    <a:gd name="connsiteY73" fmla="*/ 73318 h 98030"/>
                    <a:gd name="connsiteX74" fmla="*/ 48413 w 99147"/>
                    <a:gd name="connsiteY74" fmla="*/ 77355 h 98030"/>
                    <a:gd name="connsiteX75" fmla="*/ 49115 w 99147"/>
                    <a:gd name="connsiteY75" fmla="*/ 81368 h 98030"/>
                    <a:gd name="connsiteX76" fmla="*/ 49770 w 99147"/>
                    <a:gd name="connsiteY76" fmla="*/ 85334 h 98030"/>
                    <a:gd name="connsiteX77" fmla="*/ 51621 w 99147"/>
                    <a:gd name="connsiteY77" fmla="*/ 89092 h 98030"/>
                    <a:gd name="connsiteX78" fmla="*/ 50408 w 99147"/>
                    <a:gd name="connsiteY78" fmla="*/ 93529 h 98030"/>
                    <a:gd name="connsiteX79" fmla="*/ 52913 w 99147"/>
                    <a:gd name="connsiteY79" fmla="*/ 96704 h 98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99147" h="98030">
                      <a:moveTo>
                        <a:pt x="54445" y="98029"/>
                      </a:moveTo>
                      <a:lnTo>
                        <a:pt x="58874" y="96217"/>
                      </a:lnTo>
                      <a:lnTo>
                        <a:pt x="62775" y="94334"/>
                      </a:lnTo>
                      <a:lnTo>
                        <a:pt x="60645" y="90919"/>
                      </a:lnTo>
                      <a:lnTo>
                        <a:pt x="63741" y="88167"/>
                      </a:lnTo>
                      <a:lnTo>
                        <a:pt x="68034" y="86060"/>
                      </a:lnTo>
                      <a:lnTo>
                        <a:pt x="66637" y="81975"/>
                      </a:lnTo>
                      <a:lnTo>
                        <a:pt x="70738" y="80802"/>
                      </a:lnTo>
                      <a:lnTo>
                        <a:pt x="73787" y="74163"/>
                      </a:lnTo>
                      <a:lnTo>
                        <a:pt x="70986" y="70134"/>
                      </a:lnTo>
                      <a:lnTo>
                        <a:pt x="68840" y="65570"/>
                      </a:lnTo>
                      <a:lnTo>
                        <a:pt x="74776" y="63679"/>
                      </a:lnTo>
                      <a:lnTo>
                        <a:pt x="77489" y="66910"/>
                      </a:lnTo>
                      <a:lnTo>
                        <a:pt x="81518" y="66607"/>
                      </a:lnTo>
                      <a:lnTo>
                        <a:pt x="86034" y="66918"/>
                      </a:lnTo>
                      <a:lnTo>
                        <a:pt x="90447" y="66312"/>
                      </a:lnTo>
                      <a:lnTo>
                        <a:pt x="95051" y="69017"/>
                      </a:lnTo>
                      <a:lnTo>
                        <a:pt x="99271" y="67509"/>
                      </a:lnTo>
                      <a:lnTo>
                        <a:pt x="96998" y="64150"/>
                      </a:lnTo>
                      <a:lnTo>
                        <a:pt x="95386" y="60264"/>
                      </a:lnTo>
                      <a:lnTo>
                        <a:pt x="95242" y="55859"/>
                      </a:lnTo>
                      <a:lnTo>
                        <a:pt x="92338" y="52732"/>
                      </a:lnTo>
                      <a:lnTo>
                        <a:pt x="87894" y="50442"/>
                      </a:lnTo>
                      <a:lnTo>
                        <a:pt x="83553" y="49755"/>
                      </a:lnTo>
                      <a:lnTo>
                        <a:pt x="84032" y="45064"/>
                      </a:lnTo>
                      <a:lnTo>
                        <a:pt x="81454" y="39558"/>
                      </a:lnTo>
                      <a:lnTo>
                        <a:pt x="79212" y="36135"/>
                      </a:lnTo>
                      <a:lnTo>
                        <a:pt x="75143" y="35656"/>
                      </a:lnTo>
                      <a:lnTo>
                        <a:pt x="72167" y="32656"/>
                      </a:lnTo>
                      <a:lnTo>
                        <a:pt x="68377" y="29624"/>
                      </a:lnTo>
                      <a:lnTo>
                        <a:pt x="70587" y="26225"/>
                      </a:lnTo>
                      <a:lnTo>
                        <a:pt x="71361" y="21454"/>
                      </a:lnTo>
                      <a:lnTo>
                        <a:pt x="68153" y="16187"/>
                      </a:lnTo>
                      <a:lnTo>
                        <a:pt x="64219" y="16898"/>
                      </a:lnTo>
                      <a:lnTo>
                        <a:pt x="59911" y="15078"/>
                      </a:lnTo>
                      <a:lnTo>
                        <a:pt x="58251" y="10905"/>
                      </a:lnTo>
                      <a:lnTo>
                        <a:pt x="54198" y="10937"/>
                      </a:lnTo>
                      <a:lnTo>
                        <a:pt x="50192" y="9477"/>
                      </a:lnTo>
                      <a:lnTo>
                        <a:pt x="45900" y="9286"/>
                      </a:lnTo>
                      <a:lnTo>
                        <a:pt x="41966" y="7977"/>
                      </a:lnTo>
                      <a:lnTo>
                        <a:pt x="37713" y="7275"/>
                      </a:lnTo>
                      <a:lnTo>
                        <a:pt x="34107" y="4371"/>
                      </a:lnTo>
                      <a:lnTo>
                        <a:pt x="29854" y="1275"/>
                      </a:lnTo>
                      <a:lnTo>
                        <a:pt x="25090" y="541"/>
                      </a:lnTo>
                      <a:lnTo>
                        <a:pt x="20997" y="-2"/>
                      </a:lnTo>
                      <a:lnTo>
                        <a:pt x="17015" y="341"/>
                      </a:lnTo>
                      <a:lnTo>
                        <a:pt x="13401" y="2081"/>
                      </a:lnTo>
                      <a:lnTo>
                        <a:pt x="8965" y="1019"/>
                      </a:lnTo>
                      <a:lnTo>
                        <a:pt x="4791" y="1251"/>
                      </a:lnTo>
                      <a:lnTo>
                        <a:pt x="594" y="1737"/>
                      </a:lnTo>
                      <a:lnTo>
                        <a:pt x="4074" y="4378"/>
                      </a:lnTo>
                      <a:lnTo>
                        <a:pt x="124" y="3365"/>
                      </a:lnTo>
                      <a:lnTo>
                        <a:pt x="1983" y="6988"/>
                      </a:lnTo>
                      <a:lnTo>
                        <a:pt x="5829" y="8121"/>
                      </a:lnTo>
                      <a:lnTo>
                        <a:pt x="9036" y="10794"/>
                      </a:lnTo>
                      <a:lnTo>
                        <a:pt x="12124" y="13483"/>
                      </a:lnTo>
                      <a:lnTo>
                        <a:pt x="14805" y="16507"/>
                      </a:lnTo>
                      <a:lnTo>
                        <a:pt x="16585" y="20337"/>
                      </a:lnTo>
                      <a:lnTo>
                        <a:pt x="19226" y="23983"/>
                      </a:lnTo>
                      <a:lnTo>
                        <a:pt x="21404" y="27446"/>
                      </a:lnTo>
                      <a:lnTo>
                        <a:pt x="24404" y="30286"/>
                      </a:lnTo>
                      <a:lnTo>
                        <a:pt x="27787" y="32560"/>
                      </a:lnTo>
                      <a:lnTo>
                        <a:pt x="29247" y="36343"/>
                      </a:lnTo>
                      <a:lnTo>
                        <a:pt x="33045" y="38449"/>
                      </a:lnTo>
                      <a:lnTo>
                        <a:pt x="35144" y="41992"/>
                      </a:lnTo>
                      <a:lnTo>
                        <a:pt x="38168" y="45008"/>
                      </a:lnTo>
                      <a:lnTo>
                        <a:pt x="41655" y="47019"/>
                      </a:lnTo>
                      <a:lnTo>
                        <a:pt x="44551" y="50114"/>
                      </a:lnTo>
                      <a:lnTo>
                        <a:pt x="45764" y="53928"/>
                      </a:lnTo>
                      <a:lnTo>
                        <a:pt x="48397" y="57471"/>
                      </a:lnTo>
                      <a:lnTo>
                        <a:pt x="49522" y="61405"/>
                      </a:lnTo>
                      <a:lnTo>
                        <a:pt x="50623" y="65283"/>
                      </a:lnTo>
                      <a:lnTo>
                        <a:pt x="49554" y="69288"/>
                      </a:lnTo>
                      <a:lnTo>
                        <a:pt x="47934" y="73318"/>
                      </a:lnTo>
                      <a:lnTo>
                        <a:pt x="48413" y="77355"/>
                      </a:lnTo>
                      <a:lnTo>
                        <a:pt x="49115" y="81368"/>
                      </a:lnTo>
                      <a:lnTo>
                        <a:pt x="49770" y="85334"/>
                      </a:lnTo>
                      <a:lnTo>
                        <a:pt x="51621" y="89092"/>
                      </a:lnTo>
                      <a:lnTo>
                        <a:pt x="50408" y="93529"/>
                      </a:lnTo>
                      <a:lnTo>
                        <a:pt x="52913" y="967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84DA658B-AA3C-4393-A2E6-87F8DC428A39}"/>
                    </a:ext>
                  </a:extLst>
                </p:cNvPr>
                <p:cNvSpPr/>
                <p:nvPr/>
              </p:nvSpPr>
              <p:spPr>
                <a:xfrm>
                  <a:off x="10107832" y="2071452"/>
                  <a:ext cx="33273" cy="36775"/>
                </a:xfrm>
                <a:custGeom>
                  <a:avLst/>
                  <a:gdLst>
                    <a:gd name="connsiteX0" fmla="*/ 3715 w 33273"/>
                    <a:gd name="connsiteY0" fmla="*/ 36773 h 36775"/>
                    <a:gd name="connsiteX1" fmla="*/ 4273 w 33273"/>
                    <a:gd name="connsiteY1" fmla="*/ 32457 h 36775"/>
                    <a:gd name="connsiteX2" fmla="*/ 8024 w 33273"/>
                    <a:gd name="connsiteY2" fmla="*/ 30989 h 36775"/>
                    <a:gd name="connsiteX3" fmla="*/ 8024 w 33273"/>
                    <a:gd name="connsiteY3" fmla="*/ 26951 h 36775"/>
                    <a:gd name="connsiteX4" fmla="*/ 10577 w 33273"/>
                    <a:gd name="connsiteY4" fmla="*/ 23831 h 36775"/>
                    <a:gd name="connsiteX5" fmla="*/ 10098 w 33273"/>
                    <a:gd name="connsiteY5" fmla="*/ 19770 h 36775"/>
                    <a:gd name="connsiteX6" fmla="*/ 14327 w 33273"/>
                    <a:gd name="connsiteY6" fmla="*/ 19371 h 36775"/>
                    <a:gd name="connsiteX7" fmla="*/ 18316 w 33273"/>
                    <a:gd name="connsiteY7" fmla="*/ 17727 h 36775"/>
                    <a:gd name="connsiteX8" fmla="*/ 19274 w 33273"/>
                    <a:gd name="connsiteY8" fmla="*/ 13690 h 36775"/>
                    <a:gd name="connsiteX9" fmla="*/ 21988 w 33273"/>
                    <a:gd name="connsiteY9" fmla="*/ 10618 h 36775"/>
                    <a:gd name="connsiteX10" fmla="*/ 26056 w 33273"/>
                    <a:gd name="connsiteY10" fmla="*/ 9325 h 36775"/>
                    <a:gd name="connsiteX11" fmla="*/ 29088 w 33273"/>
                    <a:gd name="connsiteY11" fmla="*/ 6684 h 36775"/>
                    <a:gd name="connsiteX12" fmla="*/ 33397 w 33273"/>
                    <a:gd name="connsiteY12" fmla="*/ 6700 h 36775"/>
                    <a:gd name="connsiteX13" fmla="*/ 30525 w 33273"/>
                    <a:gd name="connsiteY13" fmla="*/ 3517 h 36775"/>
                    <a:gd name="connsiteX14" fmla="*/ 28530 w 33273"/>
                    <a:gd name="connsiteY14" fmla="*/ -2 h 36775"/>
                    <a:gd name="connsiteX15" fmla="*/ 23743 w 33273"/>
                    <a:gd name="connsiteY15" fmla="*/ 166 h 36775"/>
                    <a:gd name="connsiteX16" fmla="*/ 22066 w 33273"/>
                    <a:gd name="connsiteY16" fmla="*/ 3916 h 36775"/>
                    <a:gd name="connsiteX17" fmla="*/ 21109 w 33273"/>
                    <a:gd name="connsiteY17" fmla="*/ 7881 h 36775"/>
                    <a:gd name="connsiteX18" fmla="*/ 16003 w 33273"/>
                    <a:gd name="connsiteY18" fmla="*/ 9349 h 36775"/>
                    <a:gd name="connsiteX19" fmla="*/ 12093 w 33273"/>
                    <a:gd name="connsiteY19" fmla="*/ 8224 h 36775"/>
                    <a:gd name="connsiteX20" fmla="*/ 9061 w 33273"/>
                    <a:gd name="connsiteY20" fmla="*/ 5496 h 36775"/>
                    <a:gd name="connsiteX21" fmla="*/ 9779 w 33273"/>
                    <a:gd name="connsiteY21" fmla="*/ 9541 h 36775"/>
                    <a:gd name="connsiteX22" fmla="*/ 7465 w 33273"/>
                    <a:gd name="connsiteY22" fmla="*/ 12956 h 36775"/>
                    <a:gd name="connsiteX23" fmla="*/ 3555 w 33273"/>
                    <a:gd name="connsiteY23" fmla="*/ 14145 h 36775"/>
                    <a:gd name="connsiteX24" fmla="*/ 6029 w 33273"/>
                    <a:gd name="connsiteY24" fmla="*/ 17416 h 36775"/>
                    <a:gd name="connsiteX25" fmla="*/ 3635 w 33273"/>
                    <a:gd name="connsiteY25" fmla="*/ 21470 h 36775"/>
                    <a:gd name="connsiteX26" fmla="*/ 124 w 33273"/>
                    <a:gd name="connsiteY26" fmla="*/ 23584 h 36775"/>
                    <a:gd name="connsiteX27" fmla="*/ 3476 w 33273"/>
                    <a:gd name="connsiteY27" fmla="*/ 26265 h 36775"/>
                    <a:gd name="connsiteX28" fmla="*/ 443 w 33273"/>
                    <a:gd name="connsiteY28" fmla="*/ 29034 h 36775"/>
                    <a:gd name="connsiteX29" fmla="*/ 1003 w 33273"/>
                    <a:gd name="connsiteY29" fmla="*/ 33087 h 36775"/>
                    <a:gd name="connsiteX30" fmla="*/ 3236 w 33273"/>
                    <a:gd name="connsiteY30" fmla="*/ 36678 h 36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33273" h="36775">
                      <a:moveTo>
                        <a:pt x="3715" y="36773"/>
                      </a:moveTo>
                      <a:lnTo>
                        <a:pt x="4273" y="32457"/>
                      </a:lnTo>
                      <a:lnTo>
                        <a:pt x="8024" y="30989"/>
                      </a:lnTo>
                      <a:lnTo>
                        <a:pt x="8024" y="26951"/>
                      </a:lnTo>
                      <a:lnTo>
                        <a:pt x="10577" y="23831"/>
                      </a:lnTo>
                      <a:lnTo>
                        <a:pt x="10098" y="19770"/>
                      </a:lnTo>
                      <a:lnTo>
                        <a:pt x="14327" y="19371"/>
                      </a:lnTo>
                      <a:lnTo>
                        <a:pt x="18316" y="17727"/>
                      </a:lnTo>
                      <a:lnTo>
                        <a:pt x="19274" y="13690"/>
                      </a:lnTo>
                      <a:lnTo>
                        <a:pt x="21988" y="10618"/>
                      </a:lnTo>
                      <a:lnTo>
                        <a:pt x="26056" y="9325"/>
                      </a:lnTo>
                      <a:lnTo>
                        <a:pt x="29088" y="6684"/>
                      </a:lnTo>
                      <a:lnTo>
                        <a:pt x="33397" y="6700"/>
                      </a:lnTo>
                      <a:lnTo>
                        <a:pt x="30525" y="3517"/>
                      </a:lnTo>
                      <a:lnTo>
                        <a:pt x="28530" y="-2"/>
                      </a:lnTo>
                      <a:lnTo>
                        <a:pt x="23743" y="166"/>
                      </a:lnTo>
                      <a:lnTo>
                        <a:pt x="22066" y="3916"/>
                      </a:lnTo>
                      <a:lnTo>
                        <a:pt x="21109" y="7881"/>
                      </a:lnTo>
                      <a:lnTo>
                        <a:pt x="16003" y="9349"/>
                      </a:lnTo>
                      <a:lnTo>
                        <a:pt x="12093" y="8224"/>
                      </a:lnTo>
                      <a:lnTo>
                        <a:pt x="9061" y="5496"/>
                      </a:lnTo>
                      <a:lnTo>
                        <a:pt x="9779" y="9541"/>
                      </a:lnTo>
                      <a:lnTo>
                        <a:pt x="7465" y="12956"/>
                      </a:lnTo>
                      <a:lnTo>
                        <a:pt x="3555" y="14145"/>
                      </a:lnTo>
                      <a:lnTo>
                        <a:pt x="6029" y="17416"/>
                      </a:lnTo>
                      <a:lnTo>
                        <a:pt x="3635" y="21470"/>
                      </a:lnTo>
                      <a:lnTo>
                        <a:pt x="124" y="23584"/>
                      </a:lnTo>
                      <a:lnTo>
                        <a:pt x="3476" y="26265"/>
                      </a:lnTo>
                      <a:lnTo>
                        <a:pt x="443" y="29034"/>
                      </a:lnTo>
                      <a:lnTo>
                        <a:pt x="1003" y="33087"/>
                      </a:lnTo>
                      <a:lnTo>
                        <a:pt x="3236" y="3667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2551517B-778F-4AF2-B467-1AB3895A0BB0}"/>
                    </a:ext>
                  </a:extLst>
                </p:cNvPr>
                <p:cNvSpPr/>
                <p:nvPr/>
              </p:nvSpPr>
              <p:spPr>
                <a:xfrm>
                  <a:off x="7481310" y="4023616"/>
                  <a:ext cx="3782" cy="11059"/>
                </a:xfrm>
                <a:custGeom>
                  <a:avLst/>
                  <a:gdLst>
                    <a:gd name="connsiteX0" fmla="*/ 1544 w 3782"/>
                    <a:gd name="connsiteY0" fmla="*/ 11057 h 11059"/>
                    <a:gd name="connsiteX1" fmla="*/ 3818 w 3782"/>
                    <a:gd name="connsiteY1" fmla="*/ 6780 h 11059"/>
                    <a:gd name="connsiteX2" fmla="*/ 3906 w 3782"/>
                    <a:gd name="connsiteY2" fmla="*/ 2511 h 11059"/>
                    <a:gd name="connsiteX3" fmla="*/ 124 w 3782"/>
                    <a:gd name="connsiteY3" fmla="*/ -2 h 11059"/>
                    <a:gd name="connsiteX4" fmla="*/ 730 w 3782"/>
                    <a:gd name="connsiteY4" fmla="*/ 5464 h 11059"/>
                    <a:gd name="connsiteX5" fmla="*/ 172 w 3782"/>
                    <a:gd name="connsiteY5" fmla="*/ 10658 h 11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2" h="11059">
                      <a:moveTo>
                        <a:pt x="1544" y="11057"/>
                      </a:moveTo>
                      <a:lnTo>
                        <a:pt x="3818" y="6780"/>
                      </a:lnTo>
                      <a:lnTo>
                        <a:pt x="3906" y="2511"/>
                      </a:lnTo>
                      <a:lnTo>
                        <a:pt x="124" y="-2"/>
                      </a:lnTo>
                      <a:lnTo>
                        <a:pt x="730" y="5464"/>
                      </a:lnTo>
                      <a:lnTo>
                        <a:pt x="172" y="1065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C6F79B34-43FC-4698-ADF7-0D61056AE93A}"/>
                    </a:ext>
                  </a:extLst>
                </p:cNvPr>
                <p:cNvSpPr/>
                <p:nvPr/>
              </p:nvSpPr>
              <p:spPr>
                <a:xfrm>
                  <a:off x="8440991" y="1856264"/>
                  <a:ext cx="893829" cy="346482"/>
                </a:xfrm>
                <a:custGeom>
                  <a:avLst/>
                  <a:gdLst>
                    <a:gd name="connsiteX0" fmla="*/ 581127 w 893829"/>
                    <a:gd name="connsiteY0" fmla="*/ 346481 h 346482"/>
                    <a:gd name="connsiteX1" fmla="*/ 584526 w 893829"/>
                    <a:gd name="connsiteY1" fmla="*/ 340911 h 346482"/>
                    <a:gd name="connsiteX2" fmla="*/ 594412 w 893829"/>
                    <a:gd name="connsiteY2" fmla="*/ 334831 h 346482"/>
                    <a:gd name="connsiteX3" fmla="*/ 612365 w 893829"/>
                    <a:gd name="connsiteY3" fmla="*/ 326094 h 346482"/>
                    <a:gd name="connsiteX4" fmla="*/ 618221 w 893829"/>
                    <a:gd name="connsiteY4" fmla="*/ 322950 h 346482"/>
                    <a:gd name="connsiteX5" fmla="*/ 622530 w 893829"/>
                    <a:gd name="connsiteY5" fmla="*/ 322384 h 346482"/>
                    <a:gd name="connsiteX6" fmla="*/ 627381 w 893829"/>
                    <a:gd name="connsiteY6" fmla="*/ 321355 h 346482"/>
                    <a:gd name="connsiteX7" fmla="*/ 631052 w 893829"/>
                    <a:gd name="connsiteY7" fmla="*/ 318698 h 346482"/>
                    <a:gd name="connsiteX8" fmla="*/ 635177 w 893829"/>
                    <a:gd name="connsiteY8" fmla="*/ 317429 h 346482"/>
                    <a:gd name="connsiteX9" fmla="*/ 643603 w 893829"/>
                    <a:gd name="connsiteY9" fmla="*/ 318897 h 346482"/>
                    <a:gd name="connsiteX10" fmla="*/ 647616 w 893829"/>
                    <a:gd name="connsiteY10" fmla="*/ 319176 h 346482"/>
                    <a:gd name="connsiteX11" fmla="*/ 653601 w 893829"/>
                    <a:gd name="connsiteY11" fmla="*/ 317740 h 346482"/>
                    <a:gd name="connsiteX12" fmla="*/ 663638 w 893829"/>
                    <a:gd name="connsiteY12" fmla="*/ 317884 h 346482"/>
                    <a:gd name="connsiteX13" fmla="*/ 668864 w 893829"/>
                    <a:gd name="connsiteY13" fmla="*/ 318913 h 346482"/>
                    <a:gd name="connsiteX14" fmla="*/ 672870 w 893829"/>
                    <a:gd name="connsiteY14" fmla="*/ 319392 h 346482"/>
                    <a:gd name="connsiteX15" fmla="*/ 680267 w 893829"/>
                    <a:gd name="connsiteY15" fmla="*/ 317708 h 346482"/>
                    <a:gd name="connsiteX16" fmla="*/ 684679 w 893829"/>
                    <a:gd name="connsiteY16" fmla="*/ 318051 h 346482"/>
                    <a:gd name="connsiteX17" fmla="*/ 689355 w 893829"/>
                    <a:gd name="connsiteY17" fmla="*/ 317381 h 346482"/>
                    <a:gd name="connsiteX18" fmla="*/ 694557 w 893829"/>
                    <a:gd name="connsiteY18" fmla="*/ 313360 h 346482"/>
                    <a:gd name="connsiteX19" fmla="*/ 702855 w 893829"/>
                    <a:gd name="connsiteY19" fmla="*/ 311333 h 346482"/>
                    <a:gd name="connsiteX20" fmla="*/ 710108 w 893829"/>
                    <a:gd name="connsiteY20" fmla="*/ 306729 h 346482"/>
                    <a:gd name="connsiteX21" fmla="*/ 712702 w 893829"/>
                    <a:gd name="connsiteY21" fmla="*/ 301527 h 346482"/>
                    <a:gd name="connsiteX22" fmla="*/ 713020 w 893829"/>
                    <a:gd name="connsiteY22" fmla="*/ 296556 h 346482"/>
                    <a:gd name="connsiteX23" fmla="*/ 715446 w 893829"/>
                    <a:gd name="connsiteY23" fmla="*/ 291289 h 346482"/>
                    <a:gd name="connsiteX24" fmla="*/ 720027 w 893829"/>
                    <a:gd name="connsiteY24" fmla="*/ 286358 h 346482"/>
                    <a:gd name="connsiteX25" fmla="*/ 723896 w 893829"/>
                    <a:gd name="connsiteY25" fmla="*/ 285026 h 346482"/>
                    <a:gd name="connsiteX26" fmla="*/ 728875 w 893829"/>
                    <a:gd name="connsiteY26" fmla="*/ 283119 h 346482"/>
                    <a:gd name="connsiteX27" fmla="*/ 731915 w 893829"/>
                    <a:gd name="connsiteY27" fmla="*/ 277198 h 346482"/>
                    <a:gd name="connsiteX28" fmla="*/ 735505 w 893829"/>
                    <a:gd name="connsiteY28" fmla="*/ 274909 h 346482"/>
                    <a:gd name="connsiteX29" fmla="*/ 729713 w 893829"/>
                    <a:gd name="connsiteY29" fmla="*/ 268374 h 346482"/>
                    <a:gd name="connsiteX30" fmla="*/ 726226 w 893829"/>
                    <a:gd name="connsiteY30" fmla="*/ 266227 h 346482"/>
                    <a:gd name="connsiteX31" fmla="*/ 720864 w 893829"/>
                    <a:gd name="connsiteY31" fmla="*/ 263554 h 346482"/>
                    <a:gd name="connsiteX32" fmla="*/ 716045 w 893829"/>
                    <a:gd name="connsiteY32" fmla="*/ 259589 h 346482"/>
                    <a:gd name="connsiteX33" fmla="*/ 712734 w 893829"/>
                    <a:gd name="connsiteY33" fmla="*/ 256102 h 346482"/>
                    <a:gd name="connsiteX34" fmla="*/ 709566 w 893829"/>
                    <a:gd name="connsiteY34" fmla="*/ 252942 h 346482"/>
                    <a:gd name="connsiteX35" fmla="*/ 709773 w 893829"/>
                    <a:gd name="connsiteY35" fmla="*/ 247820 h 346482"/>
                    <a:gd name="connsiteX36" fmla="*/ 708640 w 893829"/>
                    <a:gd name="connsiteY36" fmla="*/ 243878 h 346482"/>
                    <a:gd name="connsiteX37" fmla="*/ 708497 w 893829"/>
                    <a:gd name="connsiteY37" fmla="*/ 239713 h 346482"/>
                    <a:gd name="connsiteX38" fmla="*/ 708704 w 893829"/>
                    <a:gd name="connsiteY38" fmla="*/ 235149 h 346482"/>
                    <a:gd name="connsiteX39" fmla="*/ 712255 w 893829"/>
                    <a:gd name="connsiteY39" fmla="*/ 230513 h 346482"/>
                    <a:gd name="connsiteX40" fmla="*/ 717034 w 893829"/>
                    <a:gd name="connsiteY40" fmla="*/ 230601 h 346482"/>
                    <a:gd name="connsiteX41" fmla="*/ 723904 w 893829"/>
                    <a:gd name="connsiteY41" fmla="*/ 230848 h 346482"/>
                    <a:gd name="connsiteX42" fmla="*/ 727910 w 893829"/>
                    <a:gd name="connsiteY42" fmla="*/ 232181 h 346482"/>
                    <a:gd name="connsiteX43" fmla="*/ 732226 w 893829"/>
                    <a:gd name="connsiteY43" fmla="*/ 235324 h 346482"/>
                    <a:gd name="connsiteX44" fmla="*/ 740373 w 893829"/>
                    <a:gd name="connsiteY44" fmla="*/ 238261 h 346482"/>
                    <a:gd name="connsiteX45" fmla="*/ 748807 w 893829"/>
                    <a:gd name="connsiteY45" fmla="*/ 239713 h 346482"/>
                    <a:gd name="connsiteX46" fmla="*/ 759363 w 893829"/>
                    <a:gd name="connsiteY46" fmla="*/ 240479 h 346482"/>
                    <a:gd name="connsiteX47" fmla="*/ 764206 w 893829"/>
                    <a:gd name="connsiteY47" fmla="*/ 240591 h 346482"/>
                    <a:gd name="connsiteX48" fmla="*/ 767486 w 893829"/>
                    <a:gd name="connsiteY48" fmla="*/ 237088 h 346482"/>
                    <a:gd name="connsiteX49" fmla="*/ 771619 w 893829"/>
                    <a:gd name="connsiteY49" fmla="*/ 235388 h 346482"/>
                    <a:gd name="connsiteX50" fmla="*/ 777005 w 893829"/>
                    <a:gd name="connsiteY50" fmla="*/ 226436 h 346482"/>
                    <a:gd name="connsiteX51" fmla="*/ 775896 w 893829"/>
                    <a:gd name="connsiteY51" fmla="*/ 220316 h 346482"/>
                    <a:gd name="connsiteX52" fmla="*/ 780141 w 893829"/>
                    <a:gd name="connsiteY52" fmla="*/ 218584 h 346482"/>
                    <a:gd name="connsiteX53" fmla="*/ 784202 w 893829"/>
                    <a:gd name="connsiteY53" fmla="*/ 219757 h 346482"/>
                    <a:gd name="connsiteX54" fmla="*/ 797734 w 893829"/>
                    <a:gd name="connsiteY54" fmla="*/ 220156 h 346482"/>
                    <a:gd name="connsiteX55" fmla="*/ 805347 w 893829"/>
                    <a:gd name="connsiteY55" fmla="*/ 217882 h 346482"/>
                    <a:gd name="connsiteX56" fmla="*/ 807796 w 893829"/>
                    <a:gd name="connsiteY56" fmla="*/ 213925 h 346482"/>
                    <a:gd name="connsiteX57" fmla="*/ 810030 w 893829"/>
                    <a:gd name="connsiteY57" fmla="*/ 210605 h 346482"/>
                    <a:gd name="connsiteX58" fmla="*/ 815049 w 893829"/>
                    <a:gd name="connsiteY58" fmla="*/ 207661 h 346482"/>
                    <a:gd name="connsiteX59" fmla="*/ 811889 w 893829"/>
                    <a:gd name="connsiteY59" fmla="*/ 204318 h 346482"/>
                    <a:gd name="connsiteX60" fmla="*/ 812743 w 893829"/>
                    <a:gd name="connsiteY60" fmla="*/ 190682 h 346482"/>
                    <a:gd name="connsiteX61" fmla="*/ 816852 w 893829"/>
                    <a:gd name="connsiteY61" fmla="*/ 189357 h 346482"/>
                    <a:gd name="connsiteX62" fmla="*/ 832387 w 893829"/>
                    <a:gd name="connsiteY62" fmla="*/ 188328 h 346482"/>
                    <a:gd name="connsiteX63" fmla="*/ 830752 w 893829"/>
                    <a:gd name="connsiteY63" fmla="*/ 184466 h 346482"/>
                    <a:gd name="connsiteX64" fmla="*/ 833193 w 893829"/>
                    <a:gd name="connsiteY64" fmla="*/ 180620 h 346482"/>
                    <a:gd name="connsiteX65" fmla="*/ 838324 w 893829"/>
                    <a:gd name="connsiteY65" fmla="*/ 183317 h 346482"/>
                    <a:gd name="connsiteX66" fmla="*/ 841859 w 893829"/>
                    <a:gd name="connsiteY66" fmla="*/ 180596 h 346482"/>
                    <a:gd name="connsiteX67" fmla="*/ 850021 w 893829"/>
                    <a:gd name="connsiteY67" fmla="*/ 175976 h 346482"/>
                    <a:gd name="connsiteX68" fmla="*/ 858080 w 893829"/>
                    <a:gd name="connsiteY68" fmla="*/ 177412 h 346482"/>
                    <a:gd name="connsiteX69" fmla="*/ 863849 w 893829"/>
                    <a:gd name="connsiteY69" fmla="*/ 177620 h 346482"/>
                    <a:gd name="connsiteX70" fmla="*/ 868189 w 893829"/>
                    <a:gd name="connsiteY70" fmla="*/ 175521 h 346482"/>
                    <a:gd name="connsiteX71" fmla="*/ 871852 w 893829"/>
                    <a:gd name="connsiteY71" fmla="*/ 178290 h 346482"/>
                    <a:gd name="connsiteX72" fmla="*/ 881108 w 893829"/>
                    <a:gd name="connsiteY72" fmla="*/ 180261 h 346482"/>
                    <a:gd name="connsiteX73" fmla="*/ 888847 w 893829"/>
                    <a:gd name="connsiteY73" fmla="*/ 180061 h 346482"/>
                    <a:gd name="connsiteX74" fmla="*/ 893954 w 893829"/>
                    <a:gd name="connsiteY74" fmla="*/ 178346 h 346482"/>
                    <a:gd name="connsiteX75" fmla="*/ 892119 w 893829"/>
                    <a:gd name="connsiteY75" fmla="*/ 174061 h 346482"/>
                    <a:gd name="connsiteX76" fmla="*/ 889645 w 893829"/>
                    <a:gd name="connsiteY76" fmla="*/ 170566 h 346482"/>
                    <a:gd name="connsiteX77" fmla="*/ 884539 w 893829"/>
                    <a:gd name="connsiteY77" fmla="*/ 167391 h 346482"/>
                    <a:gd name="connsiteX78" fmla="*/ 877517 w 893829"/>
                    <a:gd name="connsiteY78" fmla="*/ 160816 h 346482"/>
                    <a:gd name="connsiteX79" fmla="*/ 872570 w 893829"/>
                    <a:gd name="connsiteY79" fmla="*/ 158973 h 346482"/>
                    <a:gd name="connsiteX80" fmla="*/ 863250 w 893829"/>
                    <a:gd name="connsiteY80" fmla="*/ 153451 h 346482"/>
                    <a:gd name="connsiteX81" fmla="*/ 855933 w 893829"/>
                    <a:gd name="connsiteY81" fmla="*/ 149589 h 346482"/>
                    <a:gd name="connsiteX82" fmla="*/ 852910 w 893829"/>
                    <a:gd name="connsiteY82" fmla="*/ 145608 h 346482"/>
                    <a:gd name="connsiteX83" fmla="*/ 840989 w 893829"/>
                    <a:gd name="connsiteY83" fmla="*/ 142065 h 346482"/>
                    <a:gd name="connsiteX84" fmla="*/ 831374 w 893829"/>
                    <a:gd name="connsiteY84" fmla="*/ 134908 h 346482"/>
                    <a:gd name="connsiteX85" fmla="*/ 820140 w 893829"/>
                    <a:gd name="connsiteY85" fmla="*/ 133073 h 346482"/>
                    <a:gd name="connsiteX86" fmla="*/ 810956 w 893829"/>
                    <a:gd name="connsiteY86" fmla="*/ 134126 h 346482"/>
                    <a:gd name="connsiteX87" fmla="*/ 808290 w 893829"/>
                    <a:gd name="connsiteY87" fmla="*/ 140741 h 346482"/>
                    <a:gd name="connsiteX88" fmla="*/ 807062 w 893829"/>
                    <a:gd name="connsiteY88" fmla="*/ 146390 h 346482"/>
                    <a:gd name="connsiteX89" fmla="*/ 796306 w 893829"/>
                    <a:gd name="connsiteY89" fmla="*/ 140741 h 346482"/>
                    <a:gd name="connsiteX90" fmla="*/ 788686 w 893829"/>
                    <a:gd name="connsiteY90" fmla="*/ 138171 h 346482"/>
                    <a:gd name="connsiteX91" fmla="*/ 783572 w 893829"/>
                    <a:gd name="connsiteY91" fmla="*/ 138227 h 346482"/>
                    <a:gd name="connsiteX92" fmla="*/ 778313 w 893829"/>
                    <a:gd name="connsiteY92" fmla="*/ 139911 h 346482"/>
                    <a:gd name="connsiteX93" fmla="*/ 772584 w 893829"/>
                    <a:gd name="connsiteY93" fmla="*/ 138586 h 346482"/>
                    <a:gd name="connsiteX94" fmla="*/ 768052 w 893829"/>
                    <a:gd name="connsiteY94" fmla="*/ 145041 h 346482"/>
                    <a:gd name="connsiteX95" fmla="*/ 760887 w 893829"/>
                    <a:gd name="connsiteY95" fmla="*/ 141219 h 346482"/>
                    <a:gd name="connsiteX96" fmla="*/ 753546 w 893829"/>
                    <a:gd name="connsiteY96" fmla="*/ 137118 h 346482"/>
                    <a:gd name="connsiteX97" fmla="*/ 747761 w 893829"/>
                    <a:gd name="connsiteY97" fmla="*/ 129586 h 346482"/>
                    <a:gd name="connsiteX98" fmla="*/ 753467 w 893829"/>
                    <a:gd name="connsiteY98" fmla="*/ 126219 h 346482"/>
                    <a:gd name="connsiteX99" fmla="*/ 747506 w 893829"/>
                    <a:gd name="connsiteY99" fmla="*/ 117474 h 346482"/>
                    <a:gd name="connsiteX100" fmla="*/ 749286 w 893829"/>
                    <a:gd name="connsiteY100" fmla="*/ 108577 h 346482"/>
                    <a:gd name="connsiteX101" fmla="*/ 746541 w 893829"/>
                    <a:gd name="connsiteY101" fmla="*/ 92348 h 346482"/>
                    <a:gd name="connsiteX102" fmla="*/ 745663 w 893829"/>
                    <a:gd name="connsiteY102" fmla="*/ 78576 h 346482"/>
                    <a:gd name="connsiteX103" fmla="*/ 745655 w 893829"/>
                    <a:gd name="connsiteY103" fmla="*/ 74108 h 346482"/>
                    <a:gd name="connsiteX104" fmla="*/ 741546 w 893829"/>
                    <a:gd name="connsiteY104" fmla="*/ 71307 h 346482"/>
                    <a:gd name="connsiteX105" fmla="*/ 733742 w 893829"/>
                    <a:gd name="connsiteY105" fmla="*/ 69400 h 346482"/>
                    <a:gd name="connsiteX106" fmla="*/ 729202 w 893829"/>
                    <a:gd name="connsiteY106" fmla="*/ 67900 h 346482"/>
                    <a:gd name="connsiteX107" fmla="*/ 724917 w 893829"/>
                    <a:gd name="connsiteY107" fmla="*/ 69376 h 346482"/>
                    <a:gd name="connsiteX108" fmla="*/ 721311 w 893829"/>
                    <a:gd name="connsiteY108" fmla="*/ 71466 h 346482"/>
                    <a:gd name="connsiteX109" fmla="*/ 717106 w 893829"/>
                    <a:gd name="connsiteY109" fmla="*/ 72679 h 346482"/>
                    <a:gd name="connsiteX110" fmla="*/ 712877 w 893829"/>
                    <a:gd name="connsiteY110" fmla="*/ 72097 h 346482"/>
                    <a:gd name="connsiteX111" fmla="*/ 708417 w 893829"/>
                    <a:gd name="connsiteY111" fmla="*/ 71012 h 346482"/>
                    <a:gd name="connsiteX112" fmla="*/ 703893 w 893829"/>
                    <a:gd name="connsiteY112" fmla="*/ 69432 h 346482"/>
                    <a:gd name="connsiteX113" fmla="*/ 699887 w 893829"/>
                    <a:gd name="connsiteY113" fmla="*/ 67214 h 346482"/>
                    <a:gd name="connsiteX114" fmla="*/ 694278 w 893829"/>
                    <a:gd name="connsiteY114" fmla="*/ 63783 h 346482"/>
                    <a:gd name="connsiteX115" fmla="*/ 689132 w 893829"/>
                    <a:gd name="connsiteY115" fmla="*/ 62075 h 346482"/>
                    <a:gd name="connsiteX116" fmla="*/ 684464 w 893829"/>
                    <a:gd name="connsiteY116" fmla="*/ 61245 h 346482"/>
                    <a:gd name="connsiteX117" fmla="*/ 678615 w 893829"/>
                    <a:gd name="connsiteY117" fmla="*/ 61548 h 346482"/>
                    <a:gd name="connsiteX118" fmla="*/ 674139 w 893829"/>
                    <a:gd name="connsiteY118" fmla="*/ 59969 h 346482"/>
                    <a:gd name="connsiteX119" fmla="*/ 670069 w 893829"/>
                    <a:gd name="connsiteY119" fmla="*/ 62003 h 346482"/>
                    <a:gd name="connsiteX120" fmla="*/ 666152 w 893829"/>
                    <a:gd name="connsiteY120" fmla="*/ 65682 h 346482"/>
                    <a:gd name="connsiteX121" fmla="*/ 662601 w 893829"/>
                    <a:gd name="connsiteY121" fmla="*/ 69057 h 346482"/>
                    <a:gd name="connsiteX122" fmla="*/ 659194 w 893829"/>
                    <a:gd name="connsiteY122" fmla="*/ 71163 h 346482"/>
                    <a:gd name="connsiteX123" fmla="*/ 654415 w 893829"/>
                    <a:gd name="connsiteY123" fmla="*/ 74387 h 346482"/>
                    <a:gd name="connsiteX124" fmla="*/ 654303 w 893829"/>
                    <a:gd name="connsiteY124" fmla="*/ 78831 h 346482"/>
                    <a:gd name="connsiteX125" fmla="*/ 652715 w 893829"/>
                    <a:gd name="connsiteY125" fmla="*/ 82637 h 346482"/>
                    <a:gd name="connsiteX126" fmla="*/ 648678 w 893829"/>
                    <a:gd name="connsiteY126" fmla="*/ 85015 h 346482"/>
                    <a:gd name="connsiteX127" fmla="*/ 644568 w 893829"/>
                    <a:gd name="connsiteY127" fmla="*/ 85111 h 346482"/>
                    <a:gd name="connsiteX128" fmla="*/ 640124 w 893829"/>
                    <a:gd name="connsiteY128" fmla="*/ 85127 h 346482"/>
                    <a:gd name="connsiteX129" fmla="*/ 635097 w 893829"/>
                    <a:gd name="connsiteY129" fmla="*/ 87185 h 346482"/>
                    <a:gd name="connsiteX130" fmla="*/ 631187 w 893829"/>
                    <a:gd name="connsiteY130" fmla="*/ 88893 h 346482"/>
                    <a:gd name="connsiteX131" fmla="*/ 627222 w 893829"/>
                    <a:gd name="connsiteY131" fmla="*/ 89555 h 346482"/>
                    <a:gd name="connsiteX132" fmla="*/ 623025 w 893829"/>
                    <a:gd name="connsiteY132" fmla="*/ 89228 h 346482"/>
                    <a:gd name="connsiteX133" fmla="*/ 616705 w 893829"/>
                    <a:gd name="connsiteY133" fmla="*/ 90425 h 346482"/>
                    <a:gd name="connsiteX134" fmla="*/ 607920 w 893829"/>
                    <a:gd name="connsiteY134" fmla="*/ 94039 h 346482"/>
                    <a:gd name="connsiteX135" fmla="*/ 604035 w 893829"/>
                    <a:gd name="connsiteY135" fmla="*/ 95858 h 346482"/>
                    <a:gd name="connsiteX136" fmla="*/ 596782 w 893829"/>
                    <a:gd name="connsiteY136" fmla="*/ 95468 h 346482"/>
                    <a:gd name="connsiteX137" fmla="*/ 592521 w 893829"/>
                    <a:gd name="connsiteY137" fmla="*/ 94342 h 346482"/>
                    <a:gd name="connsiteX138" fmla="*/ 588284 w 893829"/>
                    <a:gd name="connsiteY138" fmla="*/ 96768 h 346482"/>
                    <a:gd name="connsiteX139" fmla="*/ 583257 w 893829"/>
                    <a:gd name="connsiteY139" fmla="*/ 95755 h 346482"/>
                    <a:gd name="connsiteX140" fmla="*/ 578295 w 893829"/>
                    <a:gd name="connsiteY140" fmla="*/ 95212 h 346482"/>
                    <a:gd name="connsiteX141" fmla="*/ 573387 w 893829"/>
                    <a:gd name="connsiteY141" fmla="*/ 94414 h 346482"/>
                    <a:gd name="connsiteX142" fmla="*/ 568496 w 893829"/>
                    <a:gd name="connsiteY142" fmla="*/ 94135 h 346482"/>
                    <a:gd name="connsiteX143" fmla="*/ 564881 w 893829"/>
                    <a:gd name="connsiteY143" fmla="*/ 91997 h 346482"/>
                    <a:gd name="connsiteX144" fmla="*/ 558195 w 893829"/>
                    <a:gd name="connsiteY144" fmla="*/ 90273 h 346482"/>
                    <a:gd name="connsiteX145" fmla="*/ 552059 w 893829"/>
                    <a:gd name="connsiteY145" fmla="*/ 90520 h 346482"/>
                    <a:gd name="connsiteX146" fmla="*/ 548070 w 893829"/>
                    <a:gd name="connsiteY146" fmla="*/ 90856 h 346482"/>
                    <a:gd name="connsiteX147" fmla="*/ 544064 w 893829"/>
                    <a:gd name="connsiteY147" fmla="*/ 90441 h 346482"/>
                    <a:gd name="connsiteX148" fmla="*/ 539907 w 893829"/>
                    <a:gd name="connsiteY148" fmla="*/ 90616 h 346482"/>
                    <a:gd name="connsiteX149" fmla="*/ 536404 w 893829"/>
                    <a:gd name="connsiteY149" fmla="*/ 88111 h 346482"/>
                    <a:gd name="connsiteX150" fmla="*/ 532845 w 893829"/>
                    <a:gd name="connsiteY150" fmla="*/ 85518 h 346482"/>
                    <a:gd name="connsiteX151" fmla="*/ 528912 w 893829"/>
                    <a:gd name="connsiteY151" fmla="*/ 83834 h 346482"/>
                    <a:gd name="connsiteX152" fmla="*/ 524244 w 893829"/>
                    <a:gd name="connsiteY152" fmla="*/ 82031 h 346482"/>
                    <a:gd name="connsiteX153" fmla="*/ 520454 w 893829"/>
                    <a:gd name="connsiteY153" fmla="*/ 80363 h 346482"/>
                    <a:gd name="connsiteX154" fmla="*/ 518100 w 893829"/>
                    <a:gd name="connsiteY154" fmla="*/ 76757 h 346482"/>
                    <a:gd name="connsiteX155" fmla="*/ 515276 w 893829"/>
                    <a:gd name="connsiteY155" fmla="*/ 73373 h 346482"/>
                    <a:gd name="connsiteX156" fmla="*/ 511885 w 893829"/>
                    <a:gd name="connsiteY156" fmla="*/ 70613 h 346482"/>
                    <a:gd name="connsiteX157" fmla="*/ 507488 w 893829"/>
                    <a:gd name="connsiteY157" fmla="*/ 69440 h 346482"/>
                    <a:gd name="connsiteX158" fmla="*/ 503435 w 893829"/>
                    <a:gd name="connsiteY158" fmla="*/ 69536 h 346482"/>
                    <a:gd name="connsiteX159" fmla="*/ 499222 w 893829"/>
                    <a:gd name="connsiteY159" fmla="*/ 69783 h 346482"/>
                    <a:gd name="connsiteX160" fmla="*/ 494698 w 893829"/>
                    <a:gd name="connsiteY160" fmla="*/ 69081 h 346482"/>
                    <a:gd name="connsiteX161" fmla="*/ 490892 w 893829"/>
                    <a:gd name="connsiteY161" fmla="*/ 67541 h 346482"/>
                    <a:gd name="connsiteX162" fmla="*/ 487524 w 893829"/>
                    <a:gd name="connsiteY162" fmla="*/ 65362 h 346482"/>
                    <a:gd name="connsiteX163" fmla="*/ 483846 w 893829"/>
                    <a:gd name="connsiteY163" fmla="*/ 62338 h 346482"/>
                    <a:gd name="connsiteX164" fmla="*/ 479960 w 893829"/>
                    <a:gd name="connsiteY164" fmla="*/ 60591 h 346482"/>
                    <a:gd name="connsiteX165" fmla="*/ 475117 w 893829"/>
                    <a:gd name="connsiteY165" fmla="*/ 58883 h 346482"/>
                    <a:gd name="connsiteX166" fmla="*/ 470992 w 893829"/>
                    <a:gd name="connsiteY166" fmla="*/ 58173 h 346482"/>
                    <a:gd name="connsiteX167" fmla="*/ 466260 w 893829"/>
                    <a:gd name="connsiteY167" fmla="*/ 58764 h 346482"/>
                    <a:gd name="connsiteX168" fmla="*/ 461441 w 893829"/>
                    <a:gd name="connsiteY168" fmla="*/ 58796 h 346482"/>
                    <a:gd name="connsiteX169" fmla="*/ 457459 w 893829"/>
                    <a:gd name="connsiteY169" fmla="*/ 57958 h 346482"/>
                    <a:gd name="connsiteX170" fmla="*/ 453653 w 893829"/>
                    <a:gd name="connsiteY170" fmla="*/ 55684 h 346482"/>
                    <a:gd name="connsiteX171" fmla="*/ 449377 w 893829"/>
                    <a:gd name="connsiteY171" fmla="*/ 54902 h 346482"/>
                    <a:gd name="connsiteX172" fmla="*/ 444278 w 893829"/>
                    <a:gd name="connsiteY172" fmla="*/ 55061 h 346482"/>
                    <a:gd name="connsiteX173" fmla="*/ 439530 w 893829"/>
                    <a:gd name="connsiteY173" fmla="*/ 54798 h 346482"/>
                    <a:gd name="connsiteX174" fmla="*/ 434503 w 893829"/>
                    <a:gd name="connsiteY174" fmla="*/ 53881 h 346482"/>
                    <a:gd name="connsiteX175" fmla="*/ 431001 w 893829"/>
                    <a:gd name="connsiteY175" fmla="*/ 56266 h 346482"/>
                    <a:gd name="connsiteX176" fmla="*/ 426429 w 893829"/>
                    <a:gd name="connsiteY176" fmla="*/ 56099 h 346482"/>
                    <a:gd name="connsiteX177" fmla="*/ 422894 w 893829"/>
                    <a:gd name="connsiteY177" fmla="*/ 57990 h 346482"/>
                    <a:gd name="connsiteX178" fmla="*/ 418929 w 893829"/>
                    <a:gd name="connsiteY178" fmla="*/ 59179 h 346482"/>
                    <a:gd name="connsiteX179" fmla="*/ 414859 w 893829"/>
                    <a:gd name="connsiteY179" fmla="*/ 59131 h 346482"/>
                    <a:gd name="connsiteX180" fmla="*/ 413048 w 893829"/>
                    <a:gd name="connsiteY180" fmla="*/ 62793 h 346482"/>
                    <a:gd name="connsiteX181" fmla="*/ 408979 w 893829"/>
                    <a:gd name="connsiteY181" fmla="*/ 64245 h 346482"/>
                    <a:gd name="connsiteX182" fmla="*/ 405061 w 893829"/>
                    <a:gd name="connsiteY182" fmla="*/ 63168 h 346482"/>
                    <a:gd name="connsiteX183" fmla="*/ 400561 w 893829"/>
                    <a:gd name="connsiteY183" fmla="*/ 63783 h 346482"/>
                    <a:gd name="connsiteX184" fmla="*/ 395989 w 893829"/>
                    <a:gd name="connsiteY184" fmla="*/ 63631 h 346482"/>
                    <a:gd name="connsiteX185" fmla="*/ 391672 w 893829"/>
                    <a:gd name="connsiteY185" fmla="*/ 62466 h 346482"/>
                    <a:gd name="connsiteX186" fmla="*/ 387052 w 893829"/>
                    <a:gd name="connsiteY186" fmla="*/ 62849 h 346482"/>
                    <a:gd name="connsiteX187" fmla="*/ 384834 w 893829"/>
                    <a:gd name="connsiteY187" fmla="*/ 59314 h 346482"/>
                    <a:gd name="connsiteX188" fmla="*/ 380517 w 893829"/>
                    <a:gd name="connsiteY188" fmla="*/ 58804 h 346482"/>
                    <a:gd name="connsiteX189" fmla="*/ 376552 w 893829"/>
                    <a:gd name="connsiteY189" fmla="*/ 59235 h 346482"/>
                    <a:gd name="connsiteX190" fmla="*/ 372578 w 893829"/>
                    <a:gd name="connsiteY190" fmla="*/ 57639 h 346482"/>
                    <a:gd name="connsiteX191" fmla="*/ 368860 w 893829"/>
                    <a:gd name="connsiteY191" fmla="*/ 55939 h 346482"/>
                    <a:gd name="connsiteX192" fmla="*/ 365054 w 893829"/>
                    <a:gd name="connsiteY192" fmla="*/ 54479 h 346482"/>
                    <a:gd name="connsiteX193" fmla="*/ 361767 w 893829"/>
                    <a:gd name="connsiteY193" fmla="*/ 52125 h 346482"/>
                    <a:gd name="connsiteX194" fmla="*/ 358248 w 893829"/>
                    <a:gd name="connsiteY194" fmla="*/ 49740 h 346482"/>
                    <a:gd name="connsiteX195" fmla="*/ 354498 w 893829"/>
                    <a:gd name="connsiteY195" fmla="*/ 47633 h 346482"/>
                    <a:gd name="connsiteX196" fmla="*/ 351306 w 893829"/>
                    <a:gd name="connsiteY196" fmla="*/ 44832 h 346482"/>
                    <a:gd name="connsiteX197" fmla="*/ 347492 w 893829"/>
                    <a:gd name="connsiteY197" fmla="*/ 42997 h 346482"/>
                    <a:gd name="connsiteX198" fmla="*/ 345035 w 893829"/>
                    <a:gd name="connsiteY198" fmla="*/ 39175 h 346482"/>
                    <a:gd name="connsiteX199" fmla="*/ 342593 w 893829"/>
                    <a:gd name="connsiteY199" fmla="*/ 35928 h 346482"/>
                    <a:gd name="connsiteX200" fmla="*/ 339178 w 893829"/>
                    <a:gd name="connsiteY200" fmla="*/ 33374 h 346482"/>
                    <a:gd name="connsiteX201" fmla="*/ 337223 w 893829"/>
                    <a:gd name="connsiteY201" fmla="*/ 29848 h 346482"/>
                    <a:gd name="connsiteX202" fmla="*/ 335053 w 893829"/>
                    <a:gd name="connsiteY202" fmla="*/ 26233 h 346482"/>
                    <a:gd name="connsiteX203" fmla="*/ 331350 w 893829"/>
                    <a:gd name="connsiteY203" fmla="*/ 24486 h 346482"/>
                    <a:gd name="connsiteX204" fmla="*/ 327329 w 893829"/>
                    <a:gd name="connsiteY204" fmla="*/ 23616 h 346482"/>
                    <a:gd name="connsiteX205" fmla="*/ 323331 w 893829"/>
                    <a:gd name="connsiteY205" fmla="*/ 22754 h 346482"/>
                    <a:gd name="connsiteX206" fmla="*/ 319238 w 893829"/>
                    <a:gd name="connsiteY206" fmla="*/ 22786 h 346482"/>
                    <a:gd name="connsiteX207" fmla="*/ 315600 w 893829"/>
                    <a:gd name="connsiteY207" fmla="*/ 20983 h 346482"/>
                    <a:gd name="connsiteX208" fmla="*/ 311307 w 893829"/>
                    <a:gd name="connsiteY208" fmla="*/ 21398 h 346482"/>
                    <a:gd name="connsiteX209" fmla="*/ 307581 w 893829"/>
                    <a:gd name="connsiteY209" fmla="*/ 19395 h 346482"/>
                    <a:gd name="connsiteX210" fmla="*/ 303105 w 893829"/>
                    <a:gd name="connsiteY210" fmla="*/ 18318 h 346482"/>
                    <a:gd name="connsiteX211" fmla="*/ 298636 w 893829"/>
                    <a:gd name="connsiteY211" fmla="*/ 17145 h 346482"/>
                    <a:gd name="connsiteX212" fmla="*/ 294495 w 893829"/>
                    <a:gd name="connsiteY212" fmla="*/ 16092 h 346482"/>
                    <a:gd name="connsiteX213" fmla="*/ 289915 w 893829"/>
                    <a:gd name="connsiteY213" fmla="*/ 14113 h 346482"/>
                    <a:gd name="connsiteX214" fmla="*/ 285200 w 893829"/>
                    <a:gd name="connsiteY214" fmla="*/ 13219 h 346482"/>
                    <a:gd name="connsiteX215" fmla="*/ 280971 w 893829"/>
                    <a:gd name="connsiteY215" fmla="*/ 13140 h 346482"/>
                    <a:gd name="connsiteX216" fmla="*/ 276981 w 893829"/>
                    <a:gd name="connsiteY216" fmla="*/ 12988 h 346482"/>
                    <a:gd name="connsiteX217" fmla="*/ 272800 w 893829"/>
                    <a:gd name="connsiteY217" fmla="*/ 13251 h 346482"/>
                    <a:gd name="connsiteX218" fmla="*/ 268444 w 893829"/>
                    <a:gd name="connsiteY218" fmla="*/ 12525 h 346482"/>
                    <a:gd name="connsiteX219" fmla="*/ 264677 w 893829"/>
                    <a:gd name="connsiteY219" fmla="*/ 9693 h 346482"/>
                    <a:gd name="connsiteX220" fmla="*/ 260935 w 893829"/>
                    <a:gd name="connsiteY220" fmla="*/ 7873 h 346482"/>
                    <a:gd name="connsiteX221" fmla="*/ 256674 w 893829"/>
                    <a:gd name="connsiteY221" fmla="*/ 7004 h 346482"/>
                    <a:gd name="connsiteX222" fmla="*/ 252350 w 893829"/>
                    <a:gd name="connsiteY222" fmla="*/ 6190 h 346482"/>
                    <a:gd name="connsiteX223" fmla="*/ 248177 w 893829"/>
                    <a:gd name="connsiteY223" fmla="*/ 5807 h 346482"/>
                    <a:gd name="connsiteX224" fmla="*/ 244347 w 893829"/>
                    <a:gd name="connsiteY224" fmla="*/ 3660 h 346482"/>
                    <a:gd name="connsiteX225" fmla="*/ 239942 w 893829"/>
                    <a:gd name="connsiteY225" fmla="*/ 2695 h 346482"/>
                    <a:gd name="connsiteX226" fmla="*/ 235363 w 893829"/>
                    <a:gd name="connsiteY226" fmla="*/ -2 h 346482"/>
                    <a:gd name="connsiteX227" fmla="*/ 235099 w 893829"/>
                    <a:gd name="connsiteY227" fmla="*/ 3980 h 346482"/>
                    <a:gd name="connsiteX228" fmla="*/ 237062 w 893829"/>
                    <a:gd name="connsiteY228" fmla="*/ 8863 h 346482"/>
                    <a:gd name="connsiteX229" fmla="*/ 233216 w 893829"/>
                    <a:gd name="connsiteY229" fmla="*/ 11544 h 346482"/>
                    <a:gd name="connsiteX230" fmla="*/ 229362 w 893829"/>
                    <a:gd name="connsiteY230" fmla="*/ 13219 h 346482"/>
                    <a:gd name="connsiteX231" fmla="*/ 229059 w 893829"/>
                    <a:gd name="connsiteY231" fmla="*/ 17743 h 346482"/>
                    <a:gd name="connsiteX232" fmla="*/ 231110 w 893829"/>
                    <a:gd name="connsiteY232" fmla="*/ 21414 h 346482"/>
                    <a:gd name="connsiteX233" fmla="*/ 226817 w 893829"/>
                    <a:gd name="connsiteY233" fmla="*/ 22467 h 346482"/>
                    <a:gd name="connsiteX234" fmla="*/ 227670 w 893829"/>
                    <a:gd name="connsiteY234" fmla="*/ 27542 h 346482"/>
                    <a:gd name="connsiteX235" fmla="*/ 228851 w 893829"/>
                    <a:gd name="connsiteY235" fmla="*/ 31459 h 346482"/>
                    <a:gd name="connsiteX236" fmla="*/ 229889 w 893829"/>
                    <a:gd name="connsiteY236" fmla="*/ 35449 h 346482"/>
                    <a:gd name="connsiteX237" fmla="*/ 232673 w 893829"/>
                    <a:gd name="connsiteY237" fmla="*/ 39159 h 346482"/>
                    <a:gd name="connsiteX238" fmla="*/ 236543 w 893829"/>
                    <a:gd name="connsiteY238" fmla="*/ 40811 h 346482"/>
                    <a:gd name="connsiteX239" fmla="*/ 238355 w 893829"/>
                    <a:gd name="connsiteY239" fmla="*/ 44960 h 346482"/>
                    <a:gd name="connsiteX240" fmla="*/ 241395 w 893829"/>
                    <a:gd name="connsiteY240" fmla="*/ 47721 h 346482"/>
                    <a:gd name="connsiteX241" fmla="*/ 245065 w 893829"/>
                    <a:gd name="connsiteY241" fmla="*/ 49947 h 346482"/>
                    <a:gd name="connsiteX242" fmla="*/ 249230 w 893829"/>
                    <a:gd name="connsiteY242" fmla="*/ 51503 h 346482"/>
                    <a:gd name="connsiteX243" fmla="*/ 252988 w 893829"/>
                    <a:gd name="connsiteY243" fmla="*/ 53817 h 346482"/>
                    <a:gd name="connsiteX244" fmla="*/ 254663 w 893829"/>
                    <a:gd name="connsiteY244" fmla="*/ 57814 h 346482"/>
                    <a:gd name="connsiteX245" fmla="*/ 254560 w 893829"/>
                    <a:gd name="connsiteY245" fmla="*/ 61979 h 346482"/>
                    <a:gd name="connsiteX246" fmla="*/ 254703 w 893829"/>
                    <a:gd name="connsiteY246" fmla="*/ 66272 h 346482"/>
                    <a:gd name="connsiteX247" fmla="*/ 252318 w 893829"/>
                    <a:gd name="connsiteY247" fmla="*/ 69767 h 346482"/>
                    <a:gd name="connsiteX248" fmla="*/ 248041 w 893829"/>
                    <a:gd name="connsiteY248" fmla="*/ 69256 h 346482"/>
                    <a:gd name="connsiteX249" fmla="*/ 244195 w 893829"/>
                    <a:gd name="connsiteY249" fmla="*/ 70996 h 346482"/>
                    <a:gd name="connsiteX250" fmla="*/ 243956 w 893829"/>
                    <a:gd name="connsiteY250" fmla="*/ 75121 h 346482"/>
                    <a:gd name="connsiteX251" fmla="*/ 240182 w 893829"/>
                    <a:gd name="connsiteY251" fmla="*/ 76629 h 346482"/>
                    <a:gd name="connsiteX252" fmla="*/ 235905 w 893829"/>
                    <a:gd name="connsiteY252" fmla="*/ 76342 h 346482"/>
                    <a:gd name="connsiteX253" fmla="*/ 231110 w 893829"/>
                    <a:gd name="connsiteY253" fmla="*/ 74490 h 346482"/>
                    <a:gd name="connsiteX254" fmla="*/ 227535 w 893829"/>
                    <a:gd name="connsiteY254" fmla="*/ 72488 h 346482"/>
                    <a:gd name="connsiteX255" fmla="*/ 222580 w 893829"/>
                    <a:gd name="connsiteY255" fmla="*/ 72001 h 346482"/>
                    <a:gd name="connsiteX256" fmla="*/ 217122 w 893829"/>
                    <a:gd name="connsiteY256" fmla="*/ 71171 h 346482"/>
                    <a:gd name="connsiteX257" fmla="*/ 213125 w 893829"/>
                    <a:gd name="connsiteY257" fmla="*/ 72432 h 346482"/>
                    <a:gd name="connsiteX258" fmla="*/ 209486 w 893829"/>
                    <a:gd name="connsiteY258" fmla="*/ 70509 h 346482"/>
                    <a:gd name="connsiteX259" fmla="*/ 205489 w 893829"/>
                    <a:gd name="connsiteY259" fmla="*/ 69376 h 346482"/>
                    <a:gd name="connsiteX260" fmla="*/ 201044 w 893829"/>
                    <a:gd name="connsiteY260" fmla="*/ 69998 h 346482"/>
                    <a:gd name="connsiteX261" fmla="*/ 197613 w 893829"/>
                    <a:gd name="connsiteY261" fmla="*/ 67868 h 346482"/>
                    <a:gd name="connsiteX262" fmla="*/ 194485 w 893829"/>
                    <a:gd name="connsiteY262" fmla="*/ 70389 h 346482"/>
                    <a:gd name="connsiteX263" fmla="*/ 190863 w 893829"/>
                    <a:gd name="connsiteY263" fmla="*/ 72416 h 346482"/>
                    <a:gd name="connsiteX264" fmla="*/ 187113 w 893829"/>
                    <a:gd name="connsiteY264" fmla="*/ 70437 h 346482"/>
                    <a:gd name="connsiteX265" fmla="*/ 178025 w 893829"/>
                    <a:gd name="connsiteY265" fmla="*/ 70262 h 346482"/>
                    <a:gd name="connsiteX266" fmla="*/ 174434 w 893829"/>
                    <a:gd name="connsiteY266" fmla="*/ 67628 h 346482"/>
                    <a:gd name="connsiteX267" fmla="*/ 168011 w 893829"/>
                    <a:gd name="connsiteY267" fmla="*/ 67285 h 346482"/>
                    <a:gd name="connsiteX268" fmla="*/ 163958 w 893829"/>
                    <a:gd name="connsiteY268" fmla="*/ 67142 h 346482"/>
                    <a:gd name="connsiteX269" fmla="*/ 160176 w 893829"/>
                    <a:gd name="connsiteY269" fmla="*/ 64525 h 346482"/>
                    <a:gd name="connsiteX270" fmla="*/ 156098 w 893829"/>
                    <a:gd name="connsiteY270" fmla="*/ 62642 h 346482"/>
                    <a:gd name="connsiteX271" fmla="*/ 148726 w 893829"/>
                    <a:gd name="connsiteY271" fmla="*/ 52947 h 346482"/>
                    <a:gd name="connsiteX272" fmla="*/ 144473 w 893829"/>
                    <a:gd name="connsiteY272" fmla="*/ 50170 h 346482"/>
                    <a:gd name="connsiteX273" fmla="*/ 138864 w 893829"/>
                    <a:gd name="connsiteY273" fmla="*/ 49883 h 346482"/>
                    <a:gd name="connsiteX274" fmla="*/ 134236 w 893829"/>
                    <a:gd name="connsiteY274" fmla="*/ 49740 h 346482"/>
                    <a:gd name="connsiteX275" fmla="*/ 129512 w 893829"/>
                    <a:gd name="connsiteY275" fmla="*/ 50083 h 346482"/>
                    <a:gd name="connsiteX276" fmla="*/ 123847 w 893829"/>
                    <a:gd name="connsiteY276" fmla="*/ 48973 h 346482"/>
                    <a:gd name="connsiteX277" fmla="*/ 118485 w 893829"/>
                    <a:gd name="connsiteY277" fmla="*/ 49612 h 346482"/>
                    <a:gd name="connsiteX278" fmla="*/ 114009 w 893829"/>
                    <a:gd name="connsiteY278" fmla="*/ 49787 h 346482"/>
                    <a:gd name="connsiteX279" fmla="*/ 110059 w 893829"/>
                    <a:gd name="connsiteY279" fmla="*/ 47537 h 346482"/>
                    <a:gd name="connsiteX280" fmla="*/ 108543 w 893829"/>
                    <a:gd name="connsiteY280" fmla="*/ 43612 h 346482"/>
                    <a:gd name="connsiteX281" fmla="*/ 102686 w 893829"/>
                    <a:gd name="connsiteY281" fmla="*/ 43173 h 346482"/>
                    <a:gd name="connsiteX282" fmla="*/ 99447 w 893829"/>
                    <a:gd name="connsiteY282" fmla="*/ 45918 h 346482"/>
                    <a:gd name="connsiteX283" fmla="*/ 95322 w 893829"/>
                    <a:gd name="connsiteY283" fmla="*/ 43811 h 346482"/>
                    <a:gd name="connsiteX284" fmla="*/ 91476 w 893829"/>
                    <a:gd name="connsiteY284" fmla="*/ 41425 h 346482"/>
                    <a:gd name="connsiteX285" fmla="*/ 90566 w 893829"/>
                    <a:gd name="connsiteY285" fmla="*/ 45638 h 346482"/>
                    <a:gd name="connsiteX286" fmla="*/ 86106 w 893829"/>
                    <a:gd name="connsiteY286" fmla="*/ 46676 h 346482"/>
                    <a:gd name="connsiteX287" fmla="*/ 79779 w 893829"/>
                    <a:gd name="connsiteY287" fmla="*/ 45479 h 346482"/>
                    <a:gd name="connsiteX288" fmla="*/ 76443 w 893829"/>
                    <a:gd name="connsiteY288" fmla="*/ 48487 h 346482"/>
                    <a:gd name="connsiteX289" fmla="*/ 72741 w 893829"/>
                    <a:gd name="connsiteY289" fmla="*/ 51431 h 346482"/>
                    <a:gd name="connsiteX290" fmla="*/ 67387 w 893829"/>
                    <a:gd name="connsiteY290" fmla="*/ 55556 h 346482"/>
                    <a:gd name="connsiteX291" fmla="*/ 60900 w 893829"/>
                    <a:gd name="connsiteY291" fmla="*/ 55931 h 346482"/>
                    <a:gd name="connsiteX292" fmla="*/ 57493 w 893829"/>
                    <a:gd name="connsiteY292" fmla="*/ 58995 h 346482"/>
                    <a:gd name="connsiteX293" fmla="*/ 53201 w 893829"/>
                    <a:gd name="connsiteY293" fmla="*/ 61716 h 346482"/>
                    <a:gd name="connsiteX294" fmla="*/ 50128 w 893829"/>
                    <a:gd name="connsiteY294" fmla="*/ 65482 h 346482"/>
                    <a:gd name="connsiteX295" fmla="*/ 43753 w 893829"/>
                    <a:gd name="connsiteY295" fmla="*/ 67309 h 346482"/>
                    <a:gd name="connsiteX296" fmla="*/ 39381 w 893829"/>
                    <a:gd name="connsiteY296" fmla="*/ 70716 h 346482"/>
                    <a:gd name="connsiteX297" fmla="*/ 35351 w 893829"/>
                    <a:gd name="connsiteY297" fmla="*/ 71897 h 346482"/>
                    <a:gd name="connsiteX298" fmla="*/ 38112 w 893829"/>
                    <a:gd name="connsiteY298" fmla="*/ 74977 h 346482"/>
                    <a:gd name="connsiteX299" fmla="*/ 41663 w 893829"/>
                    <a:gd name="connsiteY299" fmla="*/ 77985 h 346482"/>
                    <a:gd name="connsiteX300" fmla="*/ 37785 w 893829"/>
                    <a:gd name="connsiteY300" fmla="*/ 79358 h 346482"/>
                    <a:gd name="connsiteX301" fmla="*/ 34593 w 893829"/>
                    <a:gd name="connsiteY301" fmla="*/ 81967 h 346482"/>
                    <a:gd name="connsiteX302" fmla="*/ 30229 w 893829"/>
                    <a:gd name="connsiteY302" fmla="*/ 80674 h 346482"/>
                    <a:gd name="connsiteX303" fmla="*/ 31043 w 893829"/>
                    <a:gd name="connsiteY303" fmla="*/ 84688 h 346482"/>
                    <a:gd name="connsiteX304" fmla="*/ 26941 w 893829"/>
                    <a:gd name="connsiteY304" fmla="*/ 86435 h 346482"/>
                    <a:gd name="connsiteX305" fmla="*/ 23622 w 893829"/>
                    <a:gd name="connsiteY305" fmla="*/ 84026 h 346482"/>
                    <a:gd name="connsiteX306" fmla="*/ 20167 w 893829"/>
                    <a:gd name="connsiteY306" fmla="*/ 86722 h 346482"/>
                    <a:gd name="connsiteX307" fmla="*/ 15946 w 893829"/>
                    <a:gd name="connsiteY307" fmla="*/ 85526 h 346482"/>
                    <a:gd name="connsiteX308" fmla="*/ 11989 w 893829"/>
                    <a:gd name="connsiteY308" fmla="*/ 86331 h 346482"/>
                    <a:gd name="connsiteX309" fmla="*/ 7816 w 893829"/>
                    <a:gd name="connsiteY309" fmla="*/ 86236 h 346482"/>
                    <a:gd name="connsiteX310" fmla="*/ 4752 w 893829"/>
                    <a:gd name="connsiteY310" fmla="*/ 89044 h 346482"/>
                    <a:gd name="connsiteX311" fmla="*/ 7472 w 893829"/>
                    <a:gd name="connsiteY311" fmla="*/ 92164 h 346482"/>
                    <a:gd name="connsiteX312" fmla="*/ 4377 w 893829"/>
                    <a:gd name="connsiteY312" fmla="*/ 95037 h 346482"/>
                    <a:gd name="connsiteX313" fmla="*/ 124 w 893829"/>
                    <a:gd name="connsiteY313" fmla="*/ 96098 h 346482"/>
                    <a:gd name="connsiteX314" fmla="*/ 2525 w 893829"/>
                    <a:gd name="connsiteY314" fmla="*/ 99712 h 346482"/>
                    <a:gd name="connsiteX315" fmla="*/ 4472 w 893829"/>
                    <a:gd name="connsiteY315" fmla="*/ 103367 h 346482"/>
                    <a:gd name="connsiteX316" fmla="*/ 5374 w 893829"/>
                    <a:gd name="connsiteY316" fmla="*/ 107468 h 346482"/>
                    <a:gd name="connsiteX317" fmla="*/ 9396 w 893829"/>
                    <a:gd name="connsiteY317" fmla="*/ 109790 h 346482"/>
                    <a:gd name="connsiteX318" fmla="*/ 13305 w 893829"/>
                    <a:gd name="connsiteY318" fmla="*/ 111226 h 346482"/>
                    <a:gd name="connsiteX319" fmla="*/ 12308 w 893829"/>
                    <a:gd name="connsiteY319" fmla="*/ 115136 h 346482"/>
                    <a:gd name="connsiteX320" fmla="*/ 16297 w 893829"/>
                    <a:gd name="connsiteY320" fmla="*/ 116668 h 346482"/>
                    <a:gd name="connsiteX321" fmla="*/ 20574 w 893829"/>
                    <a:gd name="connsiteY321" fmla="*/ 118152 h 346482"/>
                    <a:gd name="connsiteX322" fmla="*/ 24604 w 893829"/>
                    <a:gd name="connsiteY322" fmla="*/ 119349 h 346482"/>
                    <a:gd name="connsiteX323" fmla="*/ 27947 w 893829"/>
                    <a:gd name="connsiteY323" fmla="*/ 121735 h 346482"/>
                    <a:gd name="connsiteX324" fmla="*/ 31992 w 893829"/>
                    <a:gd name="connsiteY324" fmla="*/ 122652 h 346482"/>
                    <a:gd name="connsiteX325" fmla="*/ 34489 w 893829"/>
                    <a:gd name="connsiteY325" fmla="*/ 126522 h 346482"/>
                    <a:gd name="connsiteX326" fmla="*/ 37617 w 893829"/>
                    <a:gd name="connsiteY326" fmla="*/ 129099 h 346482"/>
                    <a:gd name="connsiteX327" fmla="*/ 43035 w 893829"/>
                    <a:gd name="connsiteY327" fmla="*/ 130966 h 346482"/>
                    <a:gd name="connsiteX328" fmla="*/ 50791 w 893829"/>
                    <a:gd name="connsiteY328" fmla="*/ 134924 h 346482"/>
                    <a:gd name="connsiteX329" fmla="*/ 55578 w 893829"/>
                    <a:gd name="connsiteY329" fmla="*/ 135115 h 346482"/>
                    <a:gd name="connsiteX330" fmla="*/ 61690 w 893829"/>
                    <a:gd name="connsiteY330" fmla="*/ 133631 h 346482"/>
                    <a:gd name="connsiteX331" fmla="*/ 65855 w 893829"/>
                    <a:gd name="connsiteY331" fmla="*/ 136065 h 346482"/>
                    <a:gd name="connsiteX332" fmla="*/ 69534 w 893829"/>
                    <a:gd name="connsiteY332" fmla="*/ 137844 h 346482"/>
                    <a:gd name="connsiteX333" fmla="*/ 76619 w 893829"/>
                    <a:gd name="connsiteY333" fmla="*/ 139951 h 346482"/>
                    <a:gd name="connsiteX334" fmla="*/ 82739 w 893829"/>
                    <a:gd name="connsiteY334" fmla="*/ 143422 h 346482"/>
                    <a:gd name="connsiteX335" fmla="*/ 90662 w 893829"/>
                    <a:gd name="connsiteY335" fmla="*/ 146222 h 346482"/>
                    <a:gd name="connsiteX336" fmla="*/ 92872 w 893829"/>
                    <a:gd name="connsiteY336" fmla="*/ 149597 h 346482"/>
                    <a:gd name="connsiteX337" fmla="*/ 96949 w 893829"/>
                    <a:gd name="connsiteY337" fmla="*/ 154241 h 346482"/>
                    <a:gd name="connsiteX338" fmla="*/ 102407 w 893829"/>
                    <a:gd name="connsiteY338" fmla="*/ 160640 h 346482"/>
                    <a:gd name="connsiteX339" fmla="*/ 110873 w 893829"/>
                    <a:gd name="connsiteY339" fmla="*/ 167343 h 346482"/>
                    <a:gd name="connsiteX340" fmla="*/ 118238 w 893829"/>
                    <a:gd name="connsiteY340" fmla="*/ 171851 h 346482"/>
                    <a:gd name="connsiteX341" fmla="*/ 122914 w 893829"/>
                    <a:gd name="connsiteY341" fmla="*/ 176527 h 346482"/>
                    <a:gd name="connsiteX342" fmla="*/ 124246 w 893829"/>
                    <a:gd name="connsiteY342" fmla="*/ 181202 h 346482"/>
                    <a:gd name="connsiteX343" fmla="*/ 126201 w 893829"/>
                    <a:gd name="connsiteY343" fmla="*/ 186828 h 346482"/>
                    <a:gd name="connsiteX344" fmla="*/ 128347 w 893829"/>
                    <a:gd name="connsiteY344" fmla="*/ 193426 h 346482"/>
                    <a:gd name="connsiteX345" fmla="*/ 133055 w 893829"/>
                    <a:gd name="connsiteY345" fmla="*/ 199411 h 346482"/>
                    <a:gd name="connsiteX346" fmla="*/ 129775 w 893829"/>
                    <a:gd name="connsiteY346" fmla="*/ 206592 h 346482"/>
                    <a:gd name="connsiteX347" fmla="*/ 130286 w 893829"/>
                    <a:gd name="connsiteY347" fmla="*/ 213071 h 346482"/>
                    <a:gd name="connsiteX348" fmla="*/ 131898 w 893829"/>
                    <a:gd name="connsiteY348" fmla="*/ 216957 h 346482"/>
                    <a:gd name="connsiteX349" fmla="*/ 135880 w 893829"/>
                    <a:gd name="connsiteY349" fmla="*/ 219669 h 346482"/>
                    <a:gd name="connsiteX350" fmla="*/ 138521 w 893829"/>
                    <a:gd name="connsiteY350" fmla="*/ 223436 h 346482"/>
                    <a:gd name="connsiteX351" fmla="*/ 141497 w 893829"/>
                    <a:gd name="connsiteY351" fmla="*/ 226228 h 346482"/>
                    <a:gd name="connsiteX352" fmla="*/ 149316 w 893829"/>
                    <a:gd name="connsiteY352" fmla="*/ 226284 h 346482"/>
                    <a:gd name="connsiteX353" fmla="*/ 152787 w 893829"/>
                    <a:gd name="connsiteY353" fmla="*/ 228590 h 346482"/>
                    <a:gd name="connsiteX354" fmla="*/ 156968 w 893829"/>
                    <a:gd name="connsiteY354" fmla="*/ 229252 h 346482"/>
                    <a:gd name="connsiteX355" fmla="*/ 162314 w 893829"/>
                    <a:gd name="connsiteY355" fmla="*/ 230673 h 346482"/>
                    <a:gd name="connsiteX356" fmla="*/ 176796 w 893829"/>
                    <a:gd name="connsiteY356" fmla="*/ 230441 h 346482"/>
                    <a:gd name="connsiteX357" fmla="*/ 181416 w 893829"/>
                    <a:gd name="connsiteY357" fmla="*/ 232476 h 346482"/>
                    <a:gd name="connsiteX358" fmla="*/ 188517 w 893829"/>
                    <a:gd name="connsiteY358" fmla="*/ 232915 h 346482"/>
                    <a:gd name="connsiteX359" fmla="*/ 195435 w 893829"/>
                    <a:gd name="connsiteY359" fmla="*/ 231279 h 346482"/>
                    <a:gd name="connsiteX360" fmla="*/ 201834 w 893829"/>
                    <a:gd name="connsiteY360" fmla="*/ 232915 h 346482"/>
                    <a:gd name="connsiteX361" fmla="*/ 208042 w 893829"/>
                    <a:gd name="connsiteY361" fmla="*/ 232915 h 346482"/>
                    <a:gd name="connsiteX362" fmla="*/ 212167 w 893829"/>
                    <a:gd name="connsiteY362" fmla="*/ 233441 h 346482"/>
                    <a:gd name="connsiteX363" fmla="*/ 216332 w 893829"/>
                    <a:gd name="connsiteY363" fmla="*/ 234391 h 346482"/>
                    <a:gd name="connsiteX364" fmla="*/ 220210 w 893829"/>
                    <a:gd name="connsiteY364" fmla="*/ 235492 h 346482"/>
                    <a:gd name="connsiteX365" fmla="*/ 223904 w 893829"/>
                    <a:gd name="connsiteY365" fmla="*/ 237527 h 346482"/>
                    <a:gd name="connsiteX366" fmla="*/ 234772 w 893829"/>
                    <a:gd name="connsiteY366" fmla="*/ 241803 h 346482"/>
                    <a:gd name="connsiteX367" fmla="*/ 238865 w 893829"/>
                    <a:gd name="connsiteY367" fmla="*/ 243647 h 346482"/>
                    <a:gd name="connsiteX368" fmla="*/ 242392 w 893829"/>
                    <a:gd name="connsiteY368" fmla="*/ 246032 h 346482"/>
                    <a:gd name="connsiteX369" fmla="*/ 245448 w 893829"/>
                    <a:gd name="connsiteY369" fmla="*/ 248817 h 346482"/>
                    <a:gd name="connsiteX370" fmla="*/ 249820 w 893829"/>
                    <a:gd name="connsiteY370" fmla="*/ 249655 h 346482"/>
                    <a:gd name="connsiteX371" fmla="*/ 253515 w 893829"/>
                    <a:gd name="connsiteY371" fmla="*/ 251283 h 346482"/>
                    <a:gd name="connsiteX372" fmla="*/ 258318 w 893829"/>
                    <a:gd name="connsiteY372" fmla="*/ 254857 h 346482"/>
                    <a:gd name="connsiteX373" fmla="*/ 263074 w 893829"/>
                    <a:gd name="connsiteY373" fmla="*/ 255855 h 346482"/>
                    <a:gd name="connsiteX374" fmla="*/ 267023 w 893829"/>
                    <a:gd name="connsiteY374" fmla="*/ 257762 h 346482"/>
                    <a:gd name="connsiteX375" fmla="*/ 274085 w 893829"/>
                    <a:gd name="connsiteY375" fmla="*/ 256804 h 346482"/>
                    <a:gd name="connsiteX376" fmla="*/ 278202 w 893829"/>
                    <a:gd name="connsiteY376" fmla="*/ 256804 h 346482"/>
                    <a:gd name="connsiteX377" fmla="*/ 279008 w 893829"/>
                    <a:gd name="connsiteY377" fmla="*/ 265142 h 346482"/>
                    <a:gd name="connsiteX378" fmla="*/ 284864 w 893829"/>
                    <a:gd name="connsiteY378" fmla="*/ 265956 h 346482"/>
                    <a:gd name="connsiteX379" fmla="*/ 289971 w 893829"/>
                    <a:gd name="connsiteY379" fmla="*/ 271270 h 346482"/>
                    <a:gd name="connsiteX380" fmla="*/ 293035 w 893829"/>
                    <a:gd name="connsiteY380" fmla="*/ 275244 h 346482"/>
                    <a:gd name="connsiteX381" fmla="*/ 302618 w 893829"/>
                    <a:gd name="connsiteY381" fmla="*/ 285592 h 346482"/>
                    <a:gd name="connsiteX382" fmla="*/ 305163 w 893829"/>
                    <a:gd name="connsiteY382" fmla="*/ 290117 h 346482"/>
                    <a:gd name="connsiteX383" fmla="*/ 323962 w 893829"/>
                    <a:gd name="connsiteY383" fmla="*/ 302692 h 346482"/>
                    <a:gd name="connsiteX384" fmla="*/ 327217 w 893829"/>
                    <a:gd name="connsiteY384" fmla="*/ 308476 h 346482"/>
                    <a:gd name="connsiteX385" fmla="*/ 336856 w 893829"/>
                    <a:gd name="connsiteY385" fmla="*/ 307463 h 346482"/>
                    <a:gd name="connsiteX386" fmla="*/ 342880 w 893829"/>
                    <a:gd name="connsiteY386" fmla="*/ 307487 h 346482"/>
                    <a:gd name="connsiteX387" fmla="*/ 347580 w 893829"/>
                    <a:gd name="connsiteY387" fmla="*/ 306146 h 346482"/>
                    <a:gd name="connsiteX388" fmla="*/ 373990 w 893829"/>
                    <a:gd name="connsiteY388" fmla="*/ 310264 h 346482"/>
                    <a:gd name="connsiteX389" fmla="*/ 378012 w 893829"/>
                    <a:gd name="connsiteY389" fmla="*/ 310790 h 346482"/>
                    <a:gd name="connsiteX390" fmla="*/ 390698 w 893829"/>
                    <a:gd name="connsiteY390" fmla="*/ 311660 h 346482"/>
                    <a:gd name="connsiteX391" fmla="*/ 414748 w 893829"/>
                    <a:gd name="connsiteY391" fmla="*/ 313727 h 346482"/>
                    <a:gd name="connsiteX392" fmla="*/ 421817 w 893829"/>
                    <a:gd name="connsiteY392" fmla="*/ 312043 h 346482"/>
                    <a:gd name="connsiteX393" fmla="*/ 427091 w 893829"/>
                    <a:gd name="connsiteY393" fmla="*/ 311054 h 346482"/>
                    <a:gd name="connsiteX394" fmla="*/ 431185 w 893829"/>
                    <a:gd name="connsiteY394" fmla="*/ 311269 h 346482"/>
                    <a:gd name="connsiteX395" fmla="*/ 435293 w 893829"/>
                    <a:gd name="connsiteY395" fmla="*/ 309713 h 346482"/>
                    <a:gd name="connsiteX396" fmla="*/ 449433 w 893829"/>
                    <a:gd name="connsiteY396" fmla="*/ 310208 h 346482"/>
                    <a:gd name="connsiteX397" fmla="*/ 462143 w 893829"/>
                    <a:gd name="connsiteY397" fmla="*/ 312921 h 346482"/>
                    <a:gd name="connsiteX398" fmla="*/ 471550 w 893829"/>
                    <a:gd name="connsiteY398" fmla="*/ 315027 h 346482"/>
                    <a:gd name="connsiteX399" fmla="*/ 478556 w 893829"/>
                    <a:gd name="connsiteY399" fmla="*/ 315817 h 346482"/>
                    <a:gd name="connsiteX400" fmla="*/ 489256 w 893829"/>
                    <a:gd name="connsiteY400" fmla="*/ 324147 h 346482"/>
                    <a:gd name="connsiteX401" fmla="*/ 492990 w 893829"/>
                    <a:gd name="connsiteY401" fmla="*/ 326030 h 346482"/>
                    <a:gd name="connsiteX402" fmla="*/ 501615 w 893829"/>
                    <a:gd name="connsiteY402" fmla="*/ 327746 h 346482"/>
                    <a:gd name="connsiteX403" fmla="*/ 506299 w 893829"/>
                    <a:gd name="connsiteY403" fmla="*/ 327810 h 346482"/>
                    <a:gd name="connsiteX404" fmla="*/ 510624 w 893829"/>
                    <a:gd name="connsiteY404" fmla="*/ 328336 h 346482"/>
                    <a:gd name="connsiteX405" fmla="*/ 521236 w 893829"/>
                    <a:gd name="connsiteY405" fmla="*/ 332358 h 346482"/>
                    <a:gd name="connsiteX406" fmla="*/ 532574 w 893829"/>
                    <a:gd name="connsiteY406" fmla="*/ 336499 h 346482"/>
                    <a:gd name="connsiteX407" fmla="*/ 537497 w 893829"/>
                    <a:gd name="connsiteY407" fmla="*/ 337504 h 346482"/>
                    <a:gd name="connsiteX408" fmla="*/ 542484 w 893829"/>
                    <a:gd name="connsiteY408" fmla="*/ 338366 h 346482"/>
                    <a:gd name="connsiteX409" fmla="*/ 547726 w 893829"/>
                    <a:gd name="connsiteY409" fmla="*/ 339315 h 346482"/>
                    <a:gd name="connsiteX410" fmla="*/ 551955 w 893829"/>
                    <a:gd name="connsiteY410" fmla="*/ 339276 h 346482"/>
                    <a:gd name="connsiteX411" fmla="*/ 557652 w 893829"/>
                    <a:gd name="connsiteY411" fmla="*/ 337895 h 346482"/>
                    <a:gd name="connsiteX412" fmla="*/ 563126 w 893829"/>
                    <a:gd name="connsiteY412" fmla="*/ 336738 h 346482"/>
                    <a:gd name="connsiteX413" fmla="*/ 566365 w 893829"/>
                    <a:gd name="connsiteY413" fmla="*/ 343840 h 346482"/>
                    <a:gd name="connsiteX414" fmla="*/ 571113 w 893829"/>
                    <a:gd name="connsiteY414" fmla="*/ 344350 h 346482"/>
                    <a:gd name="connsiteX415" fmla="*/ 577456 w 893829"/>
                    <a:gd name="connsiteY415" fmla="*/ 344071 h 346482"/>
                    <a:gd name="connsiteX416" fmla="*/ 581127 w 893829"/>
                    <a:gd name="connsiteY416" fmla="*/ 346481 h 346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</a:cxnLst>
                  <a:rect l="l" t="t" r="r" b="b"/>
                  <a:pathLst>
                    <a:path w="893829" h="346482">
                      <a:moveTo>
                        <a:pt x="581127" y="346481"/>
                      </a:moveTo>
                      <a:lnTo>
                        <a:pt x="584526" y="340911"/>
                      </a:lnTo>
                      <a:lnTo>
                        <a:pt x="594412" y="334831"/>
                      </a:lnTo>
                      <a:lnTo>
                        <a:pt x="612365" y="326094"/>
                      </a:lnTo>
                      <a:lnTo>
                        <a:pt x="618221" y="322950"/>
                      </a:lnTo>
                      <a:lnTo>
                        <a:pt x="622530" y="322384"/>
                      </a:lnTo>
                      <a:lnTo>
                        <a:pt x="627381" y="321355"/>
                      </a:lnTo>
                      <a:lnTo>
                        <a:pt x="631052" y="318698"/>
                      </a:lnTo>
                      <a:lnTo>
                        <a:pt x="635177" y="317429"/>
                      </a:lnTo>
                      <a:lnTo>
                        <a:pt x="643603" y="318897"/>
                      </a:lnTo>
                      <a:lnTo>
                        <a:pt x="647616" y="319176"/>
                      </a:lnTo>
                      <a:lnTo>
                        <a:pt x="653601" y="317740"/>
                      </a:lnTo>
                      <a:lnTo>
                        <a:pt x="663638" y="317884"/>
                      </a:lnTo>
                      <a:lnTo>
                        <a:pt x="668864" y="318913"/>
                      </a:lnTo>
                      <a:lnTo>
                        <a:pt x="672870" y="319392"/>
                      </a:lnTo>
                      <a:lnTo>
                        <a:pt x="680267" y="317708"/>
                      </a:lnTo>
                      <a:lnTo>
                        <a:pt x="684679" y="318051"/>
                      </a:lnTo>
                      <a:lnTo>
                        <a:pt x="689355" y="317381"/>
                      </a:lnTo>
                      <a:lnTo>
                        <a:pt x="694557" y="313360"/>
                      </a:lnTo>
                      <a:lnTo>
                        <a:pt x="702855" y="311333"/>
                      </a:lnTo>
                      <a:lnTo>
                        <a:pt x="710108" y="306729"/>
                      </a:lnTo>
                      <a:lnTo>
                        <a:pt x="712702" y="301527"/>
                      </a:lnTo>
                      <a:lnTo>
                        <a:pt x="713020" y="296556"/>
                      </a:lnTo>
                      <a:lnTo>
                        <a:pt x="715446" y="291289"/>
                      </a:lnTo>
                      <a:lnTo>
                        <a:pt x="720027" y="286358"/>
                      </a:lnTo>
                      <a:lnTo>
                        <a:pt x="723896" y="285026"/>
                      </a:lnTo>
                      <a:lnTo>
                        <a:pt x="728875" y="283119"/>
                      </a:lnTo>
                      <a:lnTo>
                        <a:pt x="731915" y="277198"/>
                      </a:lnTo>
                      <a:lnTo>
                        <a:pt x="735505" y="274909"/>
                      </a:lnTo>
                      <a:lnTo>
                        <a:pt x="729713" y="268374"/>
                      </a:lnTo>
                      <a:lnTo>
                        <a:pt x="726226" y="266227"/>
                      </a:lnTo>
                      <a:lnTo>
                        <a:pt x="720864" y="263554"/>
                      </a:lnTo>
                      <a:lnTo>
                        <a:pt x="716045" y="259589"/>
                      </a:lnTo>
                      <a:lnTo>
                        <a:pt x="712734" y="256102"/>
                      </a:lnTo>
                      <a:lnTo>
                        <a:pt x="709566" y="252942"/>
                      </a:lnTo>
                      <a:lnTo>
                        <a:pt x="709773" y="247820"/>
                      </a:lnTo>
                      <a:lnTo>
                        <a:pt x="708640" y="243878"/>
                      </a:lnTo>
                      <a:lnTo>
                        <a:pt x="708497" y="239713"/>
                      </a:lnTo>
                      <a:lnTo>
                        <a:pt x="708704" y="235149"/>
                      </a:lnTo>
                      <a:lnTo>
                        <a:pt x="712255" y="230513"/>
                      </a:lnTo>
                      <a:lnTo>
                        <a:pt x="717034" y="230601"/>
                      </a:lnTo>
                      <a:lnTo>
                        <a:pt x="723904" y="230848"/>
                      </a:lnTo>
                      <a:lnTo>
                        <a:pt x="727910" y="232181"/>
                      </a:lnTo>
                      <a:lnTo>
                        <a:pt x="732226" y="235324"/>
                      </a:lnTo>
                      <a:lnTo>
                        <a:pt x="740373" y="238261"/>
                      </a:lnTo>
                      <a:lnTo>
                        <a:pt x="748807" y="239713"/>
                      </a:lnTo>
                      <a:lnTo>
                        <a:pt x="759363" y="240479"/>
                      </a:lnTo>
                      <a:lnTo>
                        <a:pt x="764206" y="240591"/>
                      </a:lnTo>
                      <a:lnTo>
                        <a:pt x="767486" y="237088"/>
                      </a:lnTo>
                      <a:lnTo>
                        <a:pt x="771619" y="235388"/>
                      </a:lnTo>
                      <a:lnTo>
                        <a:pt x="777005" y="226436"/>
                      </a:lnTo>
                      <a:lnTo>
                        <a:pt x="775896" y="220316"/>
                      </a:lnTo>
                      <a:lnTo>
                        <a:pt x="780141" y="218584"/>
                      </a:lnTo>
                      <a:lnTo>
                        <a:pt x="784202" y="219757"/>
                      </a:lnTo>
                      <a:lnTo>
                        <a:pt x="797734" y="220156"/>
                      </a:lnTo>
                      <a:lnTo>
                        <a:pt x="805347" y="217882"/>
                      </a:lnTo>
                      <a:lnTo>
                        <a:pt x="807796" y="213925"/>
                      </a:lnTo>
                      <a:lnTo>
                        <a:pt x="810030" y="210605"/>
                      </a:lnTo>
                      <a:lnTo>
                        <a:pt x="815049" y="207661"/>
                      </a:lnTo>
                      <a:lnTo>
                        <a:pt x="811889" y="204318"/>
                      </a:lnTo>
                      <a:lnTo>
                        <a:pt x="812743" y="190682"/>
                      </a:lnTo>
                      <a:lnTo>
                        <a:pt x="816852" y="189357"/>
                      </a:lnTo>
                      <a:lnTo>
                        <a:pt x="832387" y="188328"/>
                      </a:lnTo>
                      <a:lnTo>
                        <a:pt x="830752" y="184466"/>
                      </a:lnTo>
                      <a:lnTo>
                        <a:pt x="833193" y="180620"/>
                      </a:lnTo>
                      <a:lnTo>
                        <a:pt x="838324" y="183317"/>
                      </a:lnTo>
                      <a:lnTo>
                        <a:pt x="841859" y="180596"/>
                      </a:lnTo>
                      <a:lnTo>
                        <a:pt x="850021" y="175976"/>
                      </a:lnTo>
                      <a:lnTo>
                        <a:pt x="858080" y="177412"/>
                      </a:lnTo>
                      <a:lnTo>
                        <a:pt x="863849" y="177620"/>
                      </a:lnTo>
                      <a:lnTo>
                        <a:pt x="868189" y="175521"/>
                      </a:lnTo>
                      <a:lnTo>
                        <a:pt x="871852" y="178290"/>
                      </a:lnTo>
                      <a:lnTo>
                        <a:pt x="881108" y="180261"/>
                      </a:lnTo>
                      <a:lnTo>
                        <a:pt x="888847" y="180061"/>
                      </a:lnTo>
                      <a:lnTo>
                        <a:pt x="893954" y="178346"/>
                      </a:lnTo>
                      <a:lnTo>
                        <a:pt x="892119" y="174061"/>
                      </a:lnTo>
                      <a:lnTo>
                        <a:pt x="889645" y="170566"/>
                      </a:lnTo>
                      <a:lnTo>
                        <a:pt x="884539" y="167391"/>
                      </a:lnTo>
                      <a:lnTo>
                        <a:pt x="877517" y="160816"/>
                      </a:lnTo>
                      <a:lnTo>
                        <a:pt x="872570" y="158973"/>
                      </a:lnTo>
                      <a:lnTo>
                        <a:pt x="863250" y="153451"/>
                      </a:lnTo>
                      <a:lnTo>
                        <a:pt x="855933" y="149589"/>
                      </a:lnTo>
                      <a:lnTo>
                        <a:pt x="852910" y="145608"/>
                      </a:lnTo>
                      <a:lnTo>
                        <a:pt x="840989" y="142065"/>
                      </a:lnTo>
                      <a:lnTo>
                        <a:pt x="831374" y="134908"/>
                      </a:lnTo>
                      <a:lnTo>
                        <a:pt x="820140" y="133073"/>
                      </a:lnTo>
                      <a:lnTo>
                        <a:pt x="810956" y="134126"/>
                      </a:lnTo>
                      <a:lnTo>
                        <a:pt x="808290" y="140741"/>
                      </a:lnTo>
                      <a:lnTo>
                        <a:pt x="807062" y="146390"/>
                      </a:lnTo>
                      <a:lnTo>
                        <a:pt x="796306" y="140741"/>
                      </a:lnTo>
                      <a:lnTo>
                        <a:pt x="788686" y="138171"/>
                      </a:lnTo>
                      <a:lnTo>
                        <a:pt x="783572" y="138227"/>
                      </a:lnTo>
                      <a:lnTo>
                        <a:pt x="778313" y="139911"/>
                      </a:lnTo>
                      <a:lnTo>
                        <a:pt x="772584" y="138586"/>
                      </a:lnTo>
                      <a:lnTo>
                        <a:pt x="768052" y="145041"/>
                      </a:lnTo>
                      <a:lnTo>
                        <a:pt x="760887" y="141219"/>
                      </a:lnTo>
                      <a:lnTo>
                        <a:pt x="753546" y="137118"/>
                      </a:lnTo>
                      <a:lnTo>
                        <a:pt x="747761" y="129586"/>
                      </a:lnTo>
                      <a:lnTo>
                        <a:pt x="753467" y="126219"/>
                      </a:lnTo>
                      <a:lnTo>
                        <a:pt x="747506" y="117474"/>
                      </a:lnTo>
                      <a:lnTo>
                        <a:pt x="749286" y="108577"/>
                      </a:lnTo>
                      <a:lnTo>
                        <a:pt x="746541" y="92348"/>
                      </a:lnTo>
                      <a:lnTo>
                        <a:pt x="745663" y="78576"/>
                      </a:lnTo>
                      <a:lnTo>
                        <a:pt x="745655" y="74108"/>
                      </a:lnTo>
                      <a:lnTo>
                        <a:pt x="741546" y="71307"/>
                      </a:lnTo>
                      <a:lnTo>
                        <a:pt x="733742" y="69400"/>
                      </a:lnTo>
                      <a:lnTo>
                        <a:pt x="729202" y="67900"/>
                      </a:lnTo>
                      <a:lnTo>
                        <a:pt x="724917" y="69376"/>
                      </a:lnTo>
                      <a:lnTo>
                        <a:pt x="721311" y="71466"/>
                      </a:lnTo>
                      <a:lnTo>
                        <a:pt x="717106" y="72679"/>
                      </a:lnTo>
                      <a:lnTo>
                        <a:pt x="712877" y="72097"/>
                      </a:lnTo>
                      <a:lnTo>
                        <a:pt x="708417" y="71012"/>
                      </a:lnTo>
                      <a:lnTo>
                        <a:pt x="703893" y="69432"/>
                      </a:lnTo>
                      <a:lnTo>
                        <a:pt x="699887" y="67214"/>
                      </a:lnTo>
                      <a:lnTo>
                        <a:pt x="694278" y="63783"/>
                      </a:lnTo>
                      <a:lnTo>
                        <a:pt x="689132" y="62075"/>
                      </a:lnTo>
                      <a:lnTo>
                        <a:pt x="684464" y="61245"/>
                      </a:lnTo>
                      <a:lnTo>
                        <a:pt x="678615" y="61548"/>
                      </a:lnTo>
                      <a:lnTo>
                        <a:pt x="674139" y="59969"/>
                      </a:lnTo>
                      <a:lnTo>
                        <a:pt x="670069" y="62003"/>
                      </a:lnTo>
                      <a:lnTo>
                        <a:pt x="666152" y="65682"/>
                      </a:lnTo>
                      <a:lnTo>
                        <a:pt x="662601" y="69057"/>
                      </a:lnTo>
                      <a:lnTo>
                        <a:pt x="659194" y="71163"/>
                      </a:lnTo>
                      <a:lnTo>
                        <a:pt x="654415" y="74387"/>
                      </a:lnTo>
                      <a:lnTo>
                        <a:pt x="654303" y="78831"/>
                      </a:lnTo>
                      <a:lnTo>
                        <a:pt x="652715" y="82637"/>
                      </a:lnTo>
                      <a:lnTo>
                        <a:pt x="648678" y="85015"/>
                      </a:lnTo>
                      <a:lnTo>
                        <a:pt x="644568" y="85111"/>
                      </a:lnTo>
                      <a:lnTo>
                        <a:pt x="640124" y="85127"/>
                      </a:lnTo>
                      <a:lnTo>
                        <a:pt x="635097" y="87185"/>
                      </a:lnTo>
                      <a:lnTo>
                        <a:pt x="631187" y="88893"/>
                      </a:lnTo>
                      <a:lnTo>
                        <a:pt x="627222" y="89555"/>
                      </a:lnTo>
                      <a:lnTo>
                        <a:pt x="623025" y="89228"/>
                      </a:lnTo>
                      <a:lnTo>
                        <a:pt x="616705" y="90425"/>
                      </a:lnTo>
                      <a:lnTo>
                        <a:pt x="607920" y="94039"/>
                      </a:lnTo>
                      <a:lnTo>
                        <a:pt x="604035" y="95858"/>
                      </a:lnTo>
                      <a:lnTo>
                        <a:pt x="596782" y="95468"/>
                      </a:lnTo>
                      <a:lnTo>
                        <a:pt x="592521" y="94342"/>
                      </a:lnTo>
                      <a:lnTo>
                        <a:pt x="588284" y="96768"/>
                      </a:lnTo>
                      <a:lnTo>
                        <a:pt x="583257" y="95755"/>
                      </a:lnTo>
                      <a:lnTo>
                        <a:pt x="578295" y="95212"/>
                      </a:lnTo>
                      <a:lnTo>
                        <a:pt x="573387" y="94414"/>
                      </a:lnTo>
                      <a:lnTo>
                        <a:pt x="568496" y="94135"/>
                      </a:lnTo>
                      <a:lnTo>
                        <a:pt x="564881" y="91997"/>
                      </a:lnTo>
                      <a:lnTo>
                        <a:pt x="558195" y="90273"/>
                      </a:lnTo>
                      <a:lnTo>
                        <a:pt x="552059" y="90520"/>
                      </a:lnTo>
                      <a:lnTo>
                        <a:pt x="548070" y="90856"/>
                      </a:lnTo>
                      <a:lnTo>
                        <a:pt x="544064" y="90441"/>
                      </a:lnTo>
                      <a:lnTo>
                        <a:pt x="539907" y="90616"/>
                      </a:lnTo>
                      <a:lnTo>
                        <a:pt x="536404" y="88111"/>
                      </a:lnTo>
                      <a:lnTo>
                        <a:pt x="532845" y="85518"/>
                      </a:lnTo>
                      <a:lnTo>
                        <a:pt x="528912" y="83834"/>
                      </a:lnTo>
                      <a:lnTo>
                        <a:pt x="524244" y="82031"/>
                      </a:lnTo>
                      <a:lnTo>
                        <a:pt x="520454" y="80363"/>
                      </a:lnTo>
                      <a:lnTo>
                        <a:pt x="518100" y="76757"/>
                      </a:lnTo>
                      <a:lnTo>
                        <a:pt x="515276" y="73373"/>
                      </a:lnTo>
                      <a:lnTo>
                        <a:pt x="511885" y="70613"/>
                      </a:lnTo>
                      <a:lnTo>
                        <a:pt x="507488" y="69440"/>
                      </a:lnTo>
                      <a:lnTo>
                        <a:pt x="503435" y="69536"/>
                      </a:lnTo>
                      <a:lnTo>
                        <a:pt x="499222" y="69783"/>
                      </a:lnTo>
                      <a:lnTo>
                        <a:pt x="494698" y="69081"/>
                      </a:lnTo>
                      <a:lnTo>
                        <a:pt x="490892" y="67541"/>
                      </a:lnTo>
                      <a:lnTo>
                        <a:pt x="487524" y="65362"/>
                      </a:lnTo>
                      <a:lnTo>
                        <a:pt x="483846" y="62338"/>
                      </a:lnTo>
                      <a:lnTo>
                        <a:pt x="479960" y="60591"/>
                      </a:lnTo>
                      <a:lnTo>
                        <a:pt x="475117" y="58883"/>
                      </a:lnTo>
                      <a:lnTo>
                        <a:pt x="470992" y="58173"/>
                      </a:lnTo>
                      <a:lnTo>
                        <a:pt x="466260" y="58764"/>
                      </a:lnTo>
                      <a:lnTo>
                        <a:pt x="461441" y="58796"/>
                      </a:lnTo>
                      <a:lnTo>
                        <a:pt x="457459" y="57958"/>
                      </a:lnTo>
                      <a:lnTo>
                        <a:pt x="453653" y="55684"/>
                      </a:lnTo>
                      <a:lnTo>
                        <a:pt x="449377" y="54902"/>
                      </a:lnTo>
                      <a:lnTo>
                        <a:pt x="444278" y="55061"/>
                      </a:lnTo>
                      <a:lnTo>
                        <a:pt x="439530" y="54798"/>
                      </a:lnTo>
                      <a:lnTo>
                        <a:pt x="434503" y="53881"/>
                      </a:lnTo>
                      <a:lnTo>
                        <a:pt x="431001" y="56266"/>
                      </a:lnTo>
                      <a:lnTo>
                        <a:pt x="426429" y="56099"/>
                      </a:lnTo>
                      <a:lnTo>
                        <a:pt x="422894" y="57990"/>
                      </a:lnTo>
                      <a:lnTo>
                        <a:pt x="418929" y="59179"/>
                      </a:lnTo>
                      <a:lnTo>
                        <a:pt x="414859" y="59131"/>
                      </a:lnTo>
                      <a:lnTo>
                        <a:pt x="413048" y="62793"/>
                      </a:lnTo>
                      <a:lnTo>
                        <a:pt x="408979" y="64245"/>
                      </a:lnTo>
                      <a:lnTo>
                        <a:pt x="405061" y="63168"/>
                      </a:lnTo>
                      <a:lnTo>
                        <a:pt x="400561" y="63783"/>
                      </a:lnTo>
                      <a:lnTo>
                        <a:pt x="395989" y="63631"/>
                      </a:lnTo>
                      <a:lnTo>
                        <a:pt x="391672" y="62466"/>
                      </a:lnTo>
                      <a:lnTo>
                        <a:pt x="387052" y="62849"/>
                      </a:lnTo>
                      <a:lnTo>
                        <a:pt x="384834" y="59314"/>
                      </a:lnTo>
                      <a:lnTo>
                        <a:pt x="380517" y="58804"/>
                      </a:lnTo>
                      <a:lnTo>
                        <a:pt x="376552" y="59235"/>
                      </a:lnTo>
                      <a:lnTo>
                        <a:pt x="372578" y="57639"/>
                      </a:lnTo>
                      <a:lnTo>
                        <a:pt x="368860" y="55939"/>
                      </a:lnTo>
                      <a:lnTo>
                        <a:pt x="365054" y="54479"/>
                      </a:lnTo>
                      <a:lnTo>
                        <a:pt x="361767" y="52125"/>
                      </a:lnTo>
                      <a:lnTo>
                        <a:pt x="358248" y="49740"/>
                      </a:lnTo>
                      <a:lnTo>
                        <a:pt x="354498" y="47633"/>
                      </a:lnTo>
                      <a:lnTo>
                        <a:pt x="351306" y="44832"/>
                      </a:lnTo>
                      <a:lnTo>
                        <a:pt x="347492" y="42997"/>
                      </a:lnTo>
                      <a:lnTo>
                        <a:pt x="345035" y="39175"/>
                      </a:lnTo>
                      <a:lnTo>
                        <a:pt x="342593" y="35928"/>
                      </a:lnTo>
                      <a:lnTo>
                        <a:pt x="339178" y="33374"/>
                      </a:lnTo>
                      <a:lnTo>
                        <a:pt x="337223" y="29848"/>
                      </a:lnTo>
                      <a:lnTo>
                        <a:pt x="335053" y="26233"/>
                      </a:lnTo>
                      <a:lnTo>
                        <a:pt x="331350" y="24486"/>
                      </a:lnTo>
                      <a:lnTo>
                        <a:pt x="327329" y="23616"/>
                      </a:lnTo>
                      <a:lnTo>
                        <a:pt x="323331" y="22754"/>
                      </a:lnTo>
                      <a:lnTo>
                        <a:pt x="319238" y="22786"/>
                      </a:lnTo>
                      <a:lnTo>
                        <a:pt x="315600" y="20983"/>
                      </a:lnTo>
                      <a:lnTo>
                        <a:pt x="311307" y="21398"/>
                      </a:lnTo>
                      <a:lnTo>
                        <a:pt x="307581" y="19395"/>
                      </a:lnTo>
                      <a:lnTo>
                        <a:pt x="303105" y="18318"/>
                      </a:lnTo>
                      <a:lnTo>
                        <a:pt x="298636" y="17145"/>
                      </a:lnTo>
                      <a:lnTo>
                        <a:pt x="294495" y="16092"/>
                      </a:lnTo>
                      <a:lnTo>
                        <a:pt x="289915" y="14113"/>
                      </a:lnTo>
                      <a:lnTo>
                        <a:pt x="285200" y="13219"/>
                      </a:lnTo>
                      <a:lnTo>
                        <a:pt x="280971" y="13140"/>
                      </a:lnTo>
                      <a:lnTo>
                        <a:pt x="276981" y="12988"/>
                      </a:lnTo>
                      <a:lnTo>
                        <a:pt x="272800" y="13251"/>
                      </a:lnTo>
                      <a:lnTo>
                        <a:pt x="268444" y="12525"/>
                      </a:lnTo>
                      <a:lnTo>
                        <a:pt x="264677" y="9693"/>
                      </a:lnTo>
                      <a:lnTo>
                        <a:pt x="260935" y="7873"/>
                      </a:lnTo>
                      <a:lnTo>
                        <a:pt x="256674" y="7004"/>
                      </a:lnTo>
                      <a:lnTo>
                        <a:pt x="252350" y="6190"/>
                      </a:lnTo>
                      <a:lnTo>
                        <a:pt x="248177" y="5807"/>
                      </a:lnTo>
                      <a:lnTo>
                        <a:pt x="244347" y="3660"/>
                      </a:lnTo>
                      <a:lnTo>
                        <a:pt x="239942" y="2695"/>
                      </a:lnTo>
                      <a:lnTo>
                        <a:pt x="235363" y="-2"/>
                      </a:lnTo>
                      <a:lnTo>
                        <a:pt x="235099" y="3980"/>
                      </a:lnTo>
                      <a:lnTo>
                        <a:pt x="237062" y="8863"/>
                      </a:lnTo>
                      <a:lnTo>
                        <a:pt x="233216" y="11544"/>
                      </a:lnTo>
                      <a:lnTo>
                        <a:pt x="229362" y="13219"/>
                      </a:lnTo>
                      <a:lnTo>
                        <a:pt x="229059" y="17743"/>
                      </a:lnTo>
                      <a:lnTo>
                        <a:pt x="231110" y="21414"/>
                      </a:lnTo>
                      <a:lnTo>
                        <a:pt x="226817" y="22467"/>
                      </a:lnTo>
                      <a:lnTo>
                        <a:pt x="227670" y="27542"/>
                      </a:lnTo>
                      <a:lnTo>
                        <a:pt x="228851" y="31459"/>
                      </a:lnTo>
                      <a:lnTo>
                        <a:pt x="229889" y="35449"/>
                      </a:lnTo>
                      <a:lnTo>
                        <a:pt x="232673" y="39159"/>
                      </a:lnTo>
                      <a:lnTo>
                        <a:pt x="236543" y="40811"/>
                      </a:lnTo>
                      <a:lnTo>
                        <a:pt x="238355" y="44960"/>
                      </a:lnTo>
                      <a:lnTo>
                        <a:pt x="241395" y="47721"/>
                      </a:lnTo>
                      <a:lnTo>
                        <a:pt x="245065" y="49947"/>
                      </a:lnTo>
                      <a:lnTo>
                        <a:pt x="249230" y="51503"/>
                      </a:lnTo>
                      <a:lnTo>
                        <a:pt x="252988" y="53817"/>
                      </a:lnTo>
                      <a:lnTo>
                        <a:pt x="254663" y="57814"/>
                      </a:lnTo>
                      <a:lnTo>
                        <a:pt x="254560" y="61979"/>
                      </a:lnTo>
                      <a:lnTo>
                        <a:pt x="254703" y="66272"/>
                      </a:lnTo>
                      <a:lnTo>
                        <a:pt x="252318" y="69767"/>
                      </a:lnTo>
                      <a:lnTo>
                        <a:pt x="248041" y="69256"/>
                      </a:lnTo>
                      <a:lnTo>
                        <a:pt x="244195" y="70996"/>
                      </a:lnTo>
                      <a:lnTo>
                        <a:pt x="243956" y="75121"/>
                      </a:lnTo>
                      <a:lnTo>
                        <a:pt x="240182" y="76629"/>
                      </a:lnTo>
                      <a:lnTo>
                        <a:pt x="235905" y="76342"/>
                      </a:lnTo>
                      <a:lnTo>
                        <a:pt x="231110" y="74490"/>
                      </a:lnTo>
                      <a:lnTo>
                        <a:pt x="227535" y="72488"/>
                      </a:lnTo>
                      <a:lnTo>
                        <a:pt x="222580" y="72001"/>
                      </a:lnTo>
                      <a:lnTo>
                        <a:pt x="217122" y="71171"/>
                      </a:lnTo>
                      <a:lnTo>
                        <a:pt x="213125" y="72432"/>
                      </a:lnTo>
                      <a:lnTo>
                        <a:pt x="209486" y="70509"/>
                      </a:lnTo>
                      <a:lnTo>
                        <a:pt x="205489" y="69376"/>
                      </a:lnTo>
                      <a:lnTo>
                        <a:pt x="201044" y="69998"/>
                      </a:lnTo>
                      <a:lnTo>
                        <a:pt x="197613" y="67868"/>
                      </a:lnTo>
                      <a:lnTo>
                        <a:pt x="194485" y="70389"/>
                      </a:lnTo>
                      <a:lnTo>
                        <a:pt x="190863" y="72416"/>
                      </a:lnTo>
                      <a:lnTo>
                        <a:pt x="187113" y="70437"/>
                      </a:lnTo>
                      <a:lnTo>
                        <a:pt x="178025" y="70262"/>
                      </a:lnTo>
                      <a:lnTo>
                        <a:pt x="174434" y="67628"/>
                      </a:lnTo>
                      <a:lnTo>
                        <a:pt x="168011" y="67285"/>
                      </a:lnTo>
                      <a:lnTo>
                        <a:pt x="163958" y="67142"/>
                      </a:lnTo>
                      <a:lnTo>
                        <a:pt x="160176" y="64525"/>
                      </a:lnTo>
                      <a:lnTo>
                        <a:pt x="156098" y="62642"/>
                      </a:lnTo>
                      <a:lnTo>
                        <a:pt x="148726" y="52947"/>
                      </a:lnTo>
                      <a:lnTo>
                        <a:pt x="144473" y="50170"/>
                      </a:lnTo>
                      <a:lnTo>
                        <a:pt x="138864" y="49883"/>
                      </a:lnTo>
                      <a:lnTo>
                        <a:pt x="134236" y="49740"/>
                      </a:lnTo>
                      <a:lnTo>
                        <a:pt x="129512" y="50083"/>
                      </a:lnTo>
                      <a:lnTo>
                        <a:pt x="123847" y="48973"/>
                      </a:lnTo>
                      <a:lnTo>
                        <a:pt x="118485" y="49612"/>
                      </a:lnTo>
                      <a:lnTo>
                        <a:pt x="114009" y="49787"/>
                      </a:lnTo>
                      <a:lnTo>
                        <a:pt x="110059" y="47537"/>
                      </a:lnTo>
                      <a:lnTo>
                        <a:pt x="108543" y="43612"/>
                      </a:lnTo>
                      <a:lnTo>
                        <a:pt x="102686" y="43173"/>
                      </a:lnTo>
                      <a:lnTo>
                        <a:pt x="99447" y="45918"/>
                      </a:lnTo>
                      <a:lnTo>
                        <a:pt x="95322" y="43811"/>
                      </a:lnTo>
                      <a:lnTo>
                        <a:pt x="91476" y="41425"/>
                      </a:lnTo>
                      <a:lnTo>
                        <a:pt x="90566" y="45638"/>
                      </a:lnTo>
                      <a:lnTo>
                        <a:pt x="86106" y="46676"/>
                      </a:lnTo>
                      <a:lnTo>
                        <a:pt x="79779" y="45479"/>
                      </a:lnTo>
                      <a:lnTo>
                        <a:pt x="76443" y="48487"/>
                      </a:lnTo>
                      <a:lnTo>
                        <a:pt x="72741" y="51431"/>
                      </a:lnTo>
                      <a:lnTo>
                        <a:pt x="67387" y="55556"/>
                      </a:lnTo>
                      <a:lnTo>
                        <a:pt x="60900" y="55931"/>
                      </a:lnTo>
                      <a:lnTo>
                        <a:pt x="57493" y="58995"/>
                      </a:lnTo>
                      <a:lnTo>
                        <a:pt x="53201" y="61716"/>
                      </a:lnTo>
                      <a:lnTo>
                        <a:pt x="50128" y="65482"/>
                      </a:lnTo>
                      <a:lnTo>
                        <a:pt x="43753" y="67309"/>
                      </a:lnTo>
                      <a:lnTo>
                        <a:pt x="39381" y="70716"/>
                      </a:lnTo>
                      <a:lnTo>
                        <a:pt x="35351" y="71897"/>
                      </a:lnTo>
                      <a:lnTo>
                        <a:pt x="38112" y="74977"/>
                      </a:lnTo>
                      <a:lnTo>
                        <a:pt x="41663" y="77985"/>
                      </a:lnTo>
                      <a:lnTo>
                        <a:pt x="37785" y="79358"/>
                      </a:lnTo>
                      <a:lnTo>
                        <a:pt x="34593" y="81967"/>
                      </a:lnTo>
                      <a:lnTo>
                        <a:pt x="30229" y="80674"/>
                      </a:lnTo>
                      <a:lnTo>
                        <a:pt x="31043" y="84688"/>
                      </a:lnTo>
                      <a:lnTo>
                        <a:pt x="26941" y="86435"/>
                      </a:lnTo>
                      <a:lnTo>
                        <a:pt x="23622" y="84026"/>
                      </a:lnTo>
                      <a:lnTo>
                        <a:pt x="20167" y="86722"/>
                      </a:lnTo>
                      <a:lnTo>
                        <a:pt x="15946" y="85526"/>
                      </a:lnTo>
                      <a:lnTo>
                        <a:pt x="11989" y="86331"/>
                      </a:lnTo>
                      <a:lnTo>
                        <a:pt x="7816" y="86236"/>
                      </a:lnTo>
                      <a:lnTo>
                        <a:pt x="4752" y="89044"/>
                      </a:lnTo>
                      <a:lnTo>
                        <a:pt x="7472" y="92164"/>
                      </a:lnTo>
                      <a:lnTo>
                        <a:pt x="4377" y="95037"/>
                      </a:lnTo>
                      <a:lnTo>
                        <a:pt x="124" y="96098"/>
                      </a:lnTo>
                      <a:lnTo>
                        <a:pt x="2525" y="99712"/>
                      </a:lnTo>
                      <a:lnTo>
                        <a:pt x="4472" y="103367"/>
                      </a:lnTo>
                      <a:lnTo>
                        <a:pt x="5374" y="107468"/>
                      </a:lnTo>
                      <a:lnTo>
                        <a:pt x="9396" y="109790"/>
                      </a:lnTo>
                      <a:lnTo>
                        <a:pt x="13305" y="111226"/>
                      </a:lnTo>
                      <a:lnTo>
                        <a:pt x="12308" y="115136"/>
                      </a:lnTo>
                      <a:lnTo>
                        <a:pt x="16297" y="116668"/>
                      </a:lnTo>
                      <a:lnTo>
                        <a:pt x="20574" y="118152"/>
                      </a:lnTo>
                      <a:lnTo>
                        <a:pt x="24604" y="119349"/>
                      </a:lnTo>
                      <a:lnTo>
                        <a:pt x="27947" y="121735"/>
                      </a:lnTo>
                      <a:lnTo>
                        <a:pt x="31992" y="122652"/>
                      </a:lnTo>
                      <a:lnTo>
                        <a:pt x="34489" y="126522"/>
                      </a:lnTo>
                      <a:lnTo>
                        <a:pt x="37617" y="129099"/>
                      </a:lnTo>
                      <a:lnTo>
                        <a:pt x="43035" y="130966"/>
                      </a:lnTo>
                      <a:lnTo>
                        <a:pt x="50791" y="134924"/>
                      </a:lnTo>
                      <a:lnTo>
                        <a:pt x="55578" y="135115"/>
                      </a:lnTo>
                      <a:lnTo>
                        <a:pt x="61690" y="133631"/>
                      </a:lnTo>
                      <a:lnTo>
                        <a:pt x="65855" y="136065"/>
                      </a:lnTo>
                      <a:lnTo>
                        <a:pt x="69534" y="137844"/>
                      </a:lnTo>
                      <a:lnTo>
                        <a:pt x="76619" y="139951"/>
                      </a:lnTo>
                      <a:lnTo>
                        <a:pt x="82739" y="143422"/>
                      </a:lnTo>
                      <a:lnTo>
                        <a:pt x="90662" y="146222"/>
                      </a:lnTo>
                      <a:lnTo>
                        <a:pt x="92872" y="149597"/>
                      </a:lnTo>
                      <a:lnTo>
                        <a:pt x="96949" y="154241"/>
                      </a:lnTo>
                      <a:lnTo>
                        <a:pt x="102407" y="160640"/>
                      </a:lnTo>
                      <a:lnTo>
                        <a:pt x="110873" y="167343"/>
                      </a:lnTo>
                      <a:lnTo>
                        <a:pt x="118238" y="171851"/>
                      </a:lnTo>
                      <a:lnTo>
                        <a:pt x="122914" y="176527"/>
                      </a:lnTo>
                      <a:lnTo>
                        <a:pt x="124246" y="181202"/>
                      </a:lnTo>
                      <a:lnTo>
                        <a:pt x="126201" y="186828"/>
                      </a:lnTo>
                      <a:lnTo>
                        <a:pt x="128347" y="193426"/>
                      </a:lnTo>
                      <a:lnTo>
                        <a:pt x="133055" y="199411"/>
                      </a:lnTo>
                      <a:lnTo>
                        <a:pt x="129775" y="206592"/>
                      </a:lnTo>
                      <a:lnTo>
                        <a:pt x="130286" y="213071"/>
                      </a:lnTo>
                      <a:lnTo>
                        <a:pt x="131898" y="216957"/>
                      </a:lnTo>
                      <a:lnTo>
                        <a:pt x="135880" y="219669"/>
                      </a:lnTo>
                      <a:lnTo>
                        <a:pt x="138521" y="223436"/>
                      </a:lnTo>
                      <a:lnTo>
                        <a:pt x="141497" y="226228"/>
                      </a:lnTo>
                      <a:lnTo>
                        <a:pt x="149316" y="226284"/>
                      </a:lnTo>
                      <a:lnTo>
                        <a:pt x="152787" y="228590"/>
                      </a:lnTo>
                      <a:lnTo>
                        <a:pt x="156968" y="229252"/>
                      </a:lnTo>
                      <a:lnTo>
                        <a:pt x="162314" y="230673"/>
                      </a:lnTo>
                      <a:lnTo>
                        <a:pt x="176796" y="230441"/>
                      </a:lnTo>
                      <a:lnTo>
                        <a:pt x="181416" y="232476"/>
                      </a:lnTo>
                      <a:lnTo>
                        <a:pt x="188517" y="232915"/>
                      </a:lnTo>
                      <a:lnTo>
                        <a:pt x="195435" y="231279"/>
                      </a:lnTo>
                      <a:lnTo>
                        <a:pt x="201834" y="232915"/>
                      </a:lnTo>
                      <a:lnTo>
                        <a:pt x="208042" y="232915"/>
                      </a:lnTo>
                      <a:lnTo>
                        <a:pt x="212167" y="233441"/>
                      </a:lnTo>
                      <a:lnTo>
                        <a:pt x="216332" y="234391"/>
                      </a:lnTo>
                      <a:lnTo>
                        <a:pt x="220210" y="235492"/>
                      </a:lnTo>
                      <a:lnTo>
                        <a:pt x="223904" y="237527"/>
                      </a:lnTo>
                      <a:lnTo>
                        <a:pt x="234772" y="241803"/>
                      </a:lnTo>
                      <a:lnTo>
                        <a:pt x="238865" y="243647"/>
                      </a:lnTo>
                      <a:lnTo>
                        <a:pt x="242392" y="246032"/>
                      </a:lnTo>
                      <a:lnTo>
                        <a:pt x="245448" y="248817"/>
                      </a:lnTo>
                      <a:lnTo>
                        <a:pt x="249820" y="249655"/>
                      </a:lnTo>
                      <a:lnTo>
                        <a:pt x="253515" y="251283"/>
                      </a:lnTo>
                      <a:lnTo>
                        <a:pt x="258318" y="254857"/>
                      </a:lnTo>
                      <a:lnTo>
                        <a:pt x="263074" y="255855"/>
                      </a:lnTo>
                      <a:lnTo>
                        <a:pt x="267023" y="257762"/>
                      </a:lnTo>
                      <a:lnTo>
                        <a:pt x="274085" y="256804"/>
                      </a:lnTo>
                      <a:lnTo>
                        <a:pt x="278202" y="256804"/>
                      </a:lnTo>
                      <a:lnTo>
                        <a:pt x="279008" y="265142"/>
                      </a:lnTo>
                      <a:lnTo>
                        <a:pt x="284864" y="265956"/>
                      </a:lnTo>
                      <a:lnTo>
                        <a:pt x="289971" y="271270"/>
                      </a:lnTo>
                      <a:lnTo>
                        <a:pt x="293035" y="275244"/>
                      </a:lnTo>
                      <a:lnTo>
                        <a:pt x="302618" y="285592"/>
                      </a:lnTo>
                      <a:lnTo>
                        <a:pt x="305163" y="290117"/>
                      </a:lnTo>
                      <a:lnTo>
                        <a:pt x="323962" y="302692"/>
                      </a:lnTo>
                      <a:lnTo>
                        <a:pt x="327217" y="308476"/>
                      </a:lnTo>
                      <a:lnTo>
                        <a:pt x="336856" y="307463"/>
                      </a:lnTo>
                      <a:lnTo>
                        <a:pt x="342880" y="307487"/>
                      </a:lnTo>
                      <a:lnTo>
                        <a:pt x="347580" y="306146"/>
                      </a:lnTo>
                      <a:lnTo>
                        <a:pt x="373990" y="310264"/>
                      </a:lnTo>
                      <a:lnTo>
                        <a:pt x="378012" y="310790"/>
                      </a:lnTo>
                      <a:lnTo>
                        <a:pt x="390698" y="311660"/>
                      </a:lnTo>
                      <a:lnTo>
                        <a:pt x="414748" y="313727"/>
                      </a:lnTo>
                      <a:lnTo>
                        <a:pt x="421817" y="312043"/>
                      </a:lnTo>
                      <a:lnTo>
                        <a:pt x="427091" y="311054"/>
                      </a:lnTo>
                      <a:lnTo>
                        <a:pt x="431185" y="311269"/>
                      </a:lnTo>
                      <a:lnTo>
                        <a:pt x="435293" y="309713"/>
                      </a:lnTo>
                      <a:lnTo>
                        <a:pt x="449433" y="310208"/>
                      </a:lnTo>
                      <a:lnTo>
                        <a:pt x="462143" y="312921"/>
                      </a:lnTo>
                      <a:lnTo>
                        <a:pt x="471550" y="315027"/>
                      </a:lnTo>
                      <a:lnTo>
                        <a:pt x="478556" y="315817"/>
                      </a:lnTo>
                      <a:lnTo>
                        <a:pt x="489256" y="324147"/>
                      </a:lnTo>
                      <a:lnTo>
                        <a:pt x="492990" y="326030"/>
                      </a:lnTo>
                      <a:lnTo>
                        <a:pt x="501615" y="327746"/>
                      </a:lnTo>
                      <a:lnTo>
                        <a:pt x="506299" y="327810"/>
                      </a:lnTo>
                      <a:lnTo>
                        <a:pt x="510624" y="328336"/>
                      </a:lnTo>
                      <a:lnTo>
                        <a:pt x="521236" y="332358"/>
                      </a:lnTo>
                      <a:lnTo>
                        <a:pt x="532574" y="336499"/>
                      </a:lnTo>
                      <a:lnTo>
                        <a:pt x="537497" y="337504"/>
                      </a:lnTo>
                      <a:lnTo>
                        <a:pt x="542484" y="338366"/>
                      </a:lnTo>
                      <a:lnTo>
                        <a:pt x="547726" y="339315"/>
                      </a:lnTo>
                      <a:lnTo>
                        <a:pt x="551955" y="339276"/>
                      </a:lnTo>
                      <a:lnTo>
                        <a:pt x="557652" y="337895"/>
                      </a:lnTo>
                      <a:lnTo>
                        <a:pt x="563126" y="336738"/>
                      </a:lnTo>
                      <a:lnTo>
                        <a:pt x="566365" y="343840"/>
                      </a:lnTo>
                      <a:lnTo>
                        <a:pt x="571113" y="344350"/>
                      </a:lnTo>
                      <a:lnTo>
                        <a:pt x="577456" y="344071"/>
                      </a:lnTo>
                      <a:lnTo>
                        <a:pt x="581127" y="34648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01DC4779-C9A4-4F35-9A42-57E951DBF1D7}"/>
                    </a:ext>
                  </a:extLst>
                </p:cNvPr>
                <p:cNvSpPr/>
                <p:nvPr/>
              </p:nvSpPr>
              <p:spPr>
                <a:xfrm>
                  <a:off x="4285122" y="3033319"/>
                  <a:ext cx="1284" cy="4707"/>
                </a:xfrm>
                <a:custGeom>
                  <a:avLst/>
                  <a:gdLst>
                    <a:gd name="connsiteX0" fmla="*/ 642 w 1284"/>
                    <a:gd name="connsiteY0" fmla="*/ 4706 h 4707"/>
                    <a:gd name="connsiteX1" fmla="*/ 1408 w 1284"/>
                    <a:gd name="connsiteY1" fmla="*/ -2 h 4707"/>
                    <a:gd name="connsiteX2" fmla="*/ 124 w 1284"/>
                    <a:gd name="connsiteY2" fmla="*/ 3932 h 47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84" h="4707">
                      <a:moveTo>
                        <a:pt x="642" y="4706"/>
                      </a:moveTo>
                      <a:lnTo>
                        <a:pt x="1408" y="-2"/>
                      </a:lnTo>
                      <a:lnTo>
                        <a:pt x="124" y="393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EA2828FF-90C1-4418-A697-3915DBB8A9FC}"/>
                    </a:ext>
                  </a:extLst>
                </p:cNvPr>
                <p:cNvSpPr/>
                <p:nvPr/>
              </p:nvSpPr>
              <p:spPr>
                <a:xfrm>
                  <a:off x="7111480" y="3914407"/>
                  <a:ext cx="92134" cy="259008"/>
                </a:xfrm>
                <a:custGeom>
                  <a:avLst/>
                  <a:gdLst>
                    <a:gd name="connsiteX0" fmla="*/ 65281 w 92134"/>
                    <a:gd name="connsiteY0" fmla="*/ 259006 h 259008"/>
                    <a:gd name="connsiteX1" fmla="*/ 71161 w 92134"/>
                    <a:gd name="connsiteY1" fmla="*/ 258990 h 259008"/>
                    <a:gd name="connsiteX2" fmla="*/ 71281 w 92134"/>
                    <a:gd name="connsiteY2" fmla="*/ 254897 h 259008"/>
                    <a:gd name="connsiteX3" fmla="*/ 71217 w 92134"/>
                    <a:gd name="connsiteY3" fmla="*/ 250828 h 259008"/>
                    <a:gd name="connsiteX4" fmla="*/ 71816 w 92134"/>
                    <a:gd name="connsiteY4" fmla="*/ 246886 h 259008"/>
                    <a:gd name="connsiteX5" fmla="*/ 70020 w 92134"/>
                    <a:gd name="connsiteY5" fmla="*/ 243303 h 259008"/>
                    <a:gd name="connsiteX6" fmla="*/ 67650 w 92134"/>
                    <a:gd name="connsiteY6" fmla="*/ 240072 h 259008"/>
                    <a:gd name="connsiteX7" fmla="*/ 70794 w 92134"/>
                    <a:gd name="connsiteY7" fmla="*/ 237542 h 259008"/>
                    <a:gd name="connsiteX8" fmla="*/ 72023 w 92134"/>
                    <a:gd name="connsiteY8" fmla="*/ 233609 h 259008"/>
                    <a:gd name="connsiteX9" fmla="*/ 72550 w 92134"/>
                    <a:gd name="connsiteY9" fmla="*/ 229412 h 259008"/>
                    <a:gd name="connsiteX10" fmla="*/ 75223 w 92134"/>
                    <a:gd name="connsiteY10" fmla="*/ 226212 h 259008"/>
                    <a:gd name="connsiteX11" fmla="*/ 79252 w 92134"/>
                    <a:gd name="connsiteY11" fmla="*/ 226308 h 259008"/>
                    <a:gd name="connsiteX12" fmla="*/ 84119 w 92134"/>
                    <a:gd name="connsiteY12" fmla="*/ 224289 h 259008"/>
                    <a:gd name="connsiteX13" fmla="*/ 87766 w 92134"/>
                    <a:gd name="connsiteY13" fmla="*/ 222630 h 259008"/>
                    <a:gd name="connsiteX14" fmla="*/ 88595 w 92134"/>
                    <a:gd name="connsiteY14" fmla="*/ 218592 h 259008"/>
                    <a:gd name="connsiteX15" fmla="*/ 89290 w 92134"/>
                    <a:gd name="connsiteY15" fmla="*/ 212081 h 259008"/>
                    <a:gd name="connsiteX16" fmla="*/ 90415 w 92134"/>
                    <a:gd name="connsiteY16" fmla="*/ 203225 h 259008"/>
                    <a:gd name="connsiteX17" fmla="*/ 89146 w 92134"/>
                    <a:gd name="connsiteY17" fmla="*/ 193195 h 259008"/>
                    <a:gd name="connsiteX18" fmla="*/ 91755 w 92134"/>
                    <a:gd name="connsiteY18" fmla="*/ 187554 h 259008"/>
                    <a:gd name="connsiteX19" fmla="*/ 92258 w 92134"/>
                    <a:gd name="connsiteY19" fmla="*/ 176590 h 259008"/>
                    <a:gd name="connsiteX20" fmla="*/ 85452 w 92134"/>
                    <a:gd name="connsiteY20" fmla="*/ 167071 h 259008"/>
                    <a:gd name="connsiteX21" fmla="*/ 82260 w 92134"/>
                    <a:gd name="connsiteY21" fmla="*/ 162571 h 259008"/>
                    <a:gd name="connsiteX22" fmla="*/ 78590 w 92134"/>
                    <a:gd name="connsiteY22" fmla="*/ 155997 h 259008"/>
                    <a:gd name="connsiteX23" fmla="*/ 73946 w 92134"/>
                    <a:gd name="connsiteY23" fmla="*/ 149900 h 259008"/>
                    <a:gd name="connsiteX24" fmla="*/ 70044 w 92134"/>
                    <a:gd name="connsiteY24" fmla="*/ 143797 h 259008"/>
                    <a:gd name="connsiteX25" fmla="*/ 67052 w 92134"/>
                    <a:gd name="connsiteY25" fmla="*/ 140501 h 259008"/>
                    <a:gd name="connsiteX26" fmla="*/ 63637 w 92134"/>
                    <a:gd name="connsiteY26" fmla="*/ 136536 h 259008"/>
                    <a:gd name="connsiteX27" fmla="*/ 55889 w 92134"/>
                    <a:gd name="connsiteY27" fmla="*/ 136536 h 259008"/>
                    <a:gd name="connsiteX28" fmla="*/ 54677 w 92134"/>
                    <a:gd name="connsiteY28" fmla="*/ 132004 h 259008"/>
                    <a:gd name="connsiteX29" fmla="*/ 55099 w 92134"/>
                    <a:gd name="connsiteY29" fmla="*/ 126482 h 259008"/>
                    <a:gd name="connsiteX30" fmla="*/ 54733 w 92134"/>
                    <a:gd name="connsiteY30" fmla="*/ 121304 h 259008"/>
                    <a:gd name="connsiteX31" fmla="*/ 54302 w 92134"/>
                    <a:gd name="connsiteY31" fmla="*/ 117202 h 259008"/>
                    <a:gd name="connsiteX32" fmla="*/ 54573 w 92134"/>
                    <a:gd name="connsiteY32" fmla="*/ 111457 h 259008"/>
                    <a:gd name="connsiteX33" fmla="*/ 52762 w 92134"/>
                    <a:gd name="connsiteY33" fmla="*/ 106614 h 259008"/>
                    <a:gd name="connsiteX34" fmla="*/ 51924 w 92134"/>
                    <a:gd name="connsiteY34" fmla="*/ 101324 h 259008"/>
                    <a:gd name="connsiteX35" fmla="*/ 51581 w 92134"/>
                    <a:gd name="connsiteY35" fmla="*/ 95643 h 259008"/>
                    <a:gd name="connsiteX36" fmla="*/ 53903 w 92134"/>
                    <a:gd name="connsiteY36" fmla="*/ 85797 h 259008"/>
                    <a:gd name="connsiteX37" fmla="*/ 57230 w 92134"/>
                    <a:gd name="connsiteY37" fmla="*/ 81895 h 259008"/>
                    <a:gd name="connsiteX38" fmla="*/ 58666 w 92134"/>
                    <a:gd name="connsiteY38" fmla="*/ 77969 h 259008"/>
                    <a:gd name="connsiteX39" fmla="*/ 58945 w 92134"/>
                    <a:gd name="connsiteY39" fmla="*/ 72671 h 259008"/>
                    <a:gd name="connsiteX40" fmla="*/ 68568 w 92134"/>
                    <a:gd name="connsiteY40" fmla="*/ 72408 h 259008"/>
                    <a:gd name="connsiteX41" fmla="*/ 67954 w 92134"/>
                    <a:gd name="connsiteY41" fmla="*/ 68307 h 259008"/>
                    <a:gd name="connsiteX42" fmla="*/ 65393 w 92134"/>
                    <a:gd name="connsiteY42" fmla="*/ 64764 h 259008"/>
                    <a:gd name="connsiteX43" fmla="*/ 63134 w 92134"/>
                    <a:gd name="connsiteY43" fmla="*/ 60862 h 259008"/>
                    <a:gd name="connsiteX44" fmla="*/ 60031 w 92134"/>
                    <a:gd name="connsiteY44" fmla="*/ 57671 h 259008"/>
                    <a:gd name="connsiteX45" fmla="*/ 59216 w 92134"/>
                    <a:gd name="connsiteY45" fmla="*/ 53139 h 259008"/>
                    <a:gd name="connsiteX46" fmla="*/ 60725 w 92134"/>
                    <a:gd name="connsiteY46" fmla="*/ 49149 h 259008"/>
                    <a:gd name="connsiteX47" fmla="*/ 61156 w 92134"/>
                    <a:gd name="connsiteY47" fmla="*/ 45168 h 259008"/>
                    <a:gd name="connsiteX48" fmla="*/ 60206 w 92134"/>
                    <a:gd name="connsiteY48" fmla="*/ 41234 h 259008"/>
                    <a:gd name="connsiteX49" fmla="*/ 58275 w 92134"/>
                    <a:gd name="connsiteY49" fmla="*/ 37675 h 259008"/>
                    <a:gd name="connsiteX50" fmla="*/ 57948 w 92134"/>
                    <a:gd name="connsiteY50" fmla="*/ 33303 h 259008"/>
                    <a:gd name="connsiteX51" fmla="*/ 58690 w 92134"/>
                    <a:gd name="connsiteY51" fmla="*/ 29161 h 259008"/>
                    <a:gd name="connsiteX52" fmla="*/ 57804 w 92134"/>
                    <a:gd name="connsiteY52" fmla="*/ 25148 h 259008"/>
                    <a:gd name="connsiteX53" fmla="*/ 57174 w 92134"/>
                    <a:gd name="connsiteY53" fmla="*/ 20784 h 259008"/>
                    <a:gd name="connsiteX54" fmla="*/ 54349 w 92134"/>
                    <a:gd name="connsiteY54" fmla="*/ 16076 h 259008"/>
                    <a:gd name="connsiteX55" fmla="*/ 51972 w 92134"/>
                    <a:gd name="connsiteY55" fmla="*/ 12637 h 259008"/>
                    <a:gd name="connsiteX56" fmla="*/ 48964 w 92134"/>
                    <a:gd name="connsiteY56" fmla="*/ 8687 h 259008"/>
                    <a:gd name="connsiteX57" fmla="*/ 46139 w 92134"/>
                    <a:gd name="connsiteY57" fmla="*/ 5807 h 259008"/>
                    <a:gd name="connsiteX58" fmla="*/ 43307 w 92134"/>
                    <a:gd name="connsiteY58" fmla="*/ 2663 h 259008"/>
                    <a:gd name="connsiteX59" fmla="*/ 40482 w 92134"/>
                    <a:gd name="connsiteY59" fmla="*/ 5815 h 259008"/>
                    <a:gd name="connsiteX60" fmla="*/ 40019 w 92134"/>
                    <a:gd name="connsiteY60" fmla="*/ 10012 h 259008"/>
                    <a:gd name="connsiteX61" fmla="*/ 36795 w 92134"/>
                    <a:gd name="connsiteY61" fmla="*/ 7506 h 259008"/>
                    <a:gd name="connsiteX62" fmla="*/ 32838 w 92134"/>
                    <a:gd name="connsiteY62" fmla="*/ 6605 h 259008"/>
                    <a:gd name="connsiteX63" fmla="*/ 28521 w 92134"/>
                    <a:gd name="connsiteY63" fmla="*/ 5703 h 259008"/>
                    <a:gd name="connsiteX64" fmla="*/ 24300 w 92134"/>
                    <a:gd name="connsiteY64" fmla="*/ 4682 h 259008"/>
                    <a:gd name="connsiteX65" fmla="*/ 20574 w 92134"/>
                    <a:gd name="connsiteY65" fmla="*/ 2503 h 259008"/>
                    <a:gd name="connsiteX66" fmla="*/ 16361 w 92134"/>
                    <a:gd name="connsiteY66" fmla="*/ 2495 h 259008"/>
                    <a:gd name="connsiteX67" fmla="*/ 13249 w 92134"/>
                    <a:gd name="connsiteY67" fmla="*/ -2 h 259008"/>
                    <a:gd name="connsiteX68" fmla="*/ 11909 w 92134"/>
                    <a:gd name="connsiteY68" fmla="*/ 5224 h 259008"/>
                    <a:gd name="connsiteX69" fmla="*/ 14518 w 92134"/>
                    <a:gd name="connsiteY69" fmla="*/ 8304 h 259008"/>
                    <a:gd name="connsiteX70" fmla="*/ 18571 w 92134"/>
                    <a:gd name="connsiteY70" fmla="*/ 7035 h 259008"/>
                    <a:gd name="connsiteX71" fmla="*/ 18787 w 92134"/>
                    <a:gd name="connsiteY71" fmla="*/ 11057 h 259008"/>
                    <a:gd name="connsiteX72" fmla="*/ 22202 w 92134"/>
                    <a:gd name="connsiteY72" fmla="*/ 13945 h 259008"/>
                    <a:gd name="connsiteX73" fmla="*/ 22289 w 92134"/>
                    <a:gd name="connsiteY73" fmla="*/ 18326 h 259008"/>
                    <a:gd name="connsiteX74" fmla="*/ 22050 w 92134"/>
                    <a:gd name="connsiteY74" fmla="*/ 22698 h 259008"/>
                    <a:gd name="connsiteX75" fmla="*/ 26814 w 92134"/>
                    <a:gd name="connsiteY75" fmla="*/ 25874 h 259008"/>
                    <a:gd name="connsiteX76" fmla="*/ 27532 w 92134"/>
                    <a:gd name="connsiteY76" fmla="*/ 30965 h 259008"/>
                    <a:gd name="connsiteX77" fmla="*/ 29303 w 92134"/>
                    <a:gd name="connsiteY77" fmla="*/ 34803 h 259008"/>
                    <a:gd name="connsiteX78" fmla="*/ 31513 w 92134"/>
                    <a:gd name="connsiteY78" fmla="*/ 38146 h 259008"/>
                    <a:gd name="connsiteX79" fmla="*/ 29375 w 92134"/>
                    <a:gd name="connsiteY79" fmla="*/ 41856 h 259008"/>
                    <a:gd name="connsiteX80" fmla="*/ 26702 w 92134"/>
                    <a:gd name="connsiteY80" fmla="*/ 45239 h 259008"/>
                    <a:gd name="connsiteX81" fmla="*/ 22393 w 92134"/>
                    <a:gd name="connsiteY81" fmla="*/ 46731 h 259008"/>
                    <a:gd name="connsiteX82" fmla="*/ 18643 w 92134"/>
                    <a:gd name="connsiteY82" fmla="*/ 48694 h 259008"/>
                    <a:gd name="connsiteX83" fmla="*/ 19800 w 92134"/>
                    <a:gd name="connsiteY83" fmla="*/ 52596 h 259008"/>
                    <a:gd name="connsiteX84" fmla="*/ 21891 w 92134"/>
                    <a:gd name="connsiteY84" fmla="*/ 57974 h 259008"/>
                    <a:gd name="connsiteX85" fmla="*/ 19928 w 92134"/>
                    <a:gd name="connsiteY85" fmla="*/ 64142 h 259008"/>
                    <a:gd name="connsiteX86" fmla="*/ 18715 w 92134"/>
                    <a:gd name="connsiteY86" fmla="*/ 67948 h 259008"/>
                    <a:gd name="connsiteX87" fmla="*/ 16808 w 92134"/>
                    <a:gd name="connsiteY87" fmla="*/ 71786 h 259008"/>
                    <a:gd name="connsiteX88" fmla="*/ 19170 w 92134"/>
                    <a:gd name="connsiteY88" fmla="*/ 75671 h 259008"/>
                    <a:gd name="connsiteX89" fmla="*/ 19712 w 92134"/>
                    <a:gd name="connsiteY89" fmla="*/ 79868 h 259008"/>
                    <a:gd name="connsiteX90" fmla="*/ 19250 w 92134"/>
                    <a:gd name="connsiteY90" fmla="*/ 84305 h 259008"/>
                    <a:gd name="connsiteX91" fmla="*/ 17614 w 92134"/>
                    <a:gd name="connsiteY91" fmla="*/ 88949 h 259008"/>
                    <a:gd name="connsiteX92" fmla="*/ 18595 w 92134"/>
                    <a:gd name="connsiteY92" fmla="*/ 93297 h 259008"/>
                    <a:gd name="connsiteX93" fmla="*/ 19983 w 92134"/>
                    <a:gd name="connsiteY93" fmla="*/ 97327 h 259008"/>
                    <a:gd name="connsiteX94" fmla="*/ 25090 w 92134"/>
                    <a:gd name="connsiteY94" fmla="*/ 98140 h 259008"/>
                    <a:gd name="connsiteX95" fmla="*/ 23383 w 92134"/>
                    <a:gd name="connsiteY95" fmla="*/ 102042 h 259008"/>
                    <a:gd name="connsiteX96" fmla="*/ 19840 w 92134"/>
                    <a:gd name="connsiteY96" fmla="*/ 105505 h 259008"/>
                    <a:gd name="connsiteX97" fmla="*/ 15938 w 92134"/>
                    <a:gd name="connsiteY97" fmla="*/ 106630 h 259008"/>
                    <a:gd name="connsiteX98" fmla="*/ 11749 w 92134"/>
                    <a:gd name="connsiteY98" fmla="*/ 107021 h 259008"/>
                    <a:gd name="connsiteX99" fmla="*/ 8526 w 92134"/>
                    <a:gd name="connsiteY99" fmla="*/ 111218 h 259008"/>
                    <a:gd name="connsiteX100" fmla="*/ 7002 w 92134"/>
                    <a:gd name="connsiteY100" fmla="*/ 115184 h 259008"/>
                    <a:gd name="connsiteX101" fmla="*/ 8797 w 92134"/>
                    <a:gd name="connsiteY101" fmla="*/ 119604 h 259008"/>
                    <a:gd name="connsiteX102" fmla="*/ 7768 w 92134"/>
                    <a:gd name="connsiteY102" fmla="*/ 123873 h 259008"/>
                    <a:gd name="connsiteX103" fmla="*/ 7624 w 92134"/>
                    <a:gd name="connsiteY103" fmla="*/ 128134 h 259008"/>
                    <a:gd name="connsiteX104" fmla="*/ 5757 w 92134"/>
                    <a:gd name="connsiteY104" fmla="*/ 133504 h 259008"/>
                    <a:gd name="connsiteX105" fmla="*/ 3204 w 92134"/>
                    <a:gd name="connsiteY105" fmla="*/ 137230 h 259008"/>
                    <a:gd name="connsiteX106" fmla="*/ 124 w 92134"/>
                    <a:gd name="connsiteY106" fmla="*/ 139967 h 259008"/>
                    <a:gd name="connsiteX107" fmla="*/ 2821 w 92134"/>
                    <a:gd name="connsiteY107" fmla="*/ 143996 h 259008"/>
                    <a:gd name="connsiteX108" fmla="*/ 4664 w 92134"/>
                    <a:gd name="connsiteY108" fmla="*/ 148975 h 259008"/>
                    <a:gd name="connsiteX109" fmla="*/ 7201 w 92134"/>
                    <a:gd name="connsiteY109" fmla="*/ 152111 h 259008"/>
                    <a:gd name="connsiteX110" fmla="*/ 11422 w 92134"/>
                    <a:gd name="connsiteY110" fmla="*/ 152494 h 259008"/>
                    <a:gd name="connsiteX111" fmla="*/ 14941 w 92134"/>
                    <a:gd name="connsiteY111" fmla="*/ 154377 h 259008"/>
                    <a:gd name="connsiteX112" fmla="*/ 16305 w 92134"/>
                    <a:gd name="connsiteY112" fmla="*/ 158135 h 259008"/>
                    <a:gd name="connsiteX113" fmla="*/ 18563 w 92134"/>
                    <a:gd name="connsiteY113" fmla="*/ 161494 h 259008"/>
                    <a:gd name="connsiteX114" fmla="*/ 20382 w 92134"/>
                    <a:gd name="connsiteY114" fmla="*/ 165859 h 259008"/>
                    <a:gd name="connsiteX115" fmla="*/ 23199 w 92134"/>
                    <a:gd name="connsiteY115" fmla="*/ 168787 h 259008"/>
                    <a:gd name="connsiteX116" fmla="*/ 25354 w 92134"/>
                    <a:gd name="connsiteY116" fmla="*/ 172856 h 259008"/>
                    <a:gd name="connsiteX117" fmla="*/ 28904 w 92134"/>
                    <a:gd name="connsiteY117" fmla="*/ 170734 h 259008"/>
                    <a:gd name="connsiteX118" fmla="*/ 32862 w 92134"/>
                    <a:gd name="connsiteY118" fmla="*/ 171364 h 259008"/>
                    <a:gd name="connsiteX119" fmla="*/ 39245 w 92134"/>
                    <a:gd name="connsiteY119" fmla="*/ 170343 h 259008"/>
                    <a:gd name="connsiteX120" fmla="*/ 42963 w 92134"/>
                    <a:gd name="connsiteY120" fmla="*/ 168755 h 259008"/>
                    <a:gd name="connsiteX121" fmla="*/ 47136 w 92134"/>
                    <a:gd name="connsiteY121" fmla="*/ 167215 h 259008"/>
                    <a:gd name="connsiteX122" fmla="*/ 50025 w 92134"/>
                    <a:gd name="connsiteY122" fmla="*/ 170064 h 259008"/>
                    <a:gd name="connsiteX123" fmla="*/ 52323 w 92134"/>
                    <a:gd name="connsiteY123" fmla="*/ 173479 h 259008"/>
                    <a:gd name="connsiteX124" fmla="*/ 52179 w 92134"/>
                    <a:gd name="connsiteY124" fmla="*/ 177755 h 259008"/>
                    <a:gd name="connsiteX125" fmla="*/ 53336 w 92134"/>
                    <a:gd name="connsiteY125" fmla="*/ 181641 h 259008"/>
                    <a:gd name="connsiteX126" fmla="*/ 53799 w 92134"/>
                    <a:gd name="connsiteY126" fmla="*/ 186149 h 259008"/>
                    <a:gd name="connsiteX127" fmla="*/ 53057 w 92134"/>
                    <a:gd name="connsiteY127" fmla="*/ 190394 h 259008"/>
                    <a:gd name="connsiteX128" fmla="*/ 53121 w 92134"/>
                    <a:gd name="connsiteY128" fmla="*/ 194543 h 259008"/>
                    <a:gd name="connsiteX129" fmla="*/ 52115 w 92134"/>
                    <a:gd name="connsiteY129" fmla="*/ 198924 h 259008"/>
                    <a:gd name="connsiteX130" fmla="*/ 49450 w 92134"/>
                    <a:gd name="connsiteY130" fmla="*/ 201932 h 259008"/>
                    <a:gd name="connsiteX131" fmla="*/ 48349 w 92134"/>
                    <a:gd name="connsiteY131" fmla="*/ 205850 h 259008"/>
                    <a:gd name="connsiteX132" fmla="*/ 47017 w 92134"/>
                    <a:gd name="connsiteY132" fmla="*/ 210286 h 259008"/>
                    <a:gd name="connsiteX133" fmla="*/ 43817 w 92134"/>
                    <a:gd name="connsiteY133" fmla="*/ 212991 h 259008"/>
                    <a:gd name="connsiteX134" fmla="*/ 42293 w 92134"/>
                    <a:gd name="connsiteY134" fmla="*/ 216725 h 259008"/>
                    <a:gd name="connsiteX135" fmla="*/ 45134 w 92134"/>
                    <a:gd name="connsiteY135" fmla="*/ 219885 h 259008"/>
                    <a:gd name="connsiteX136" fmla="*/ 47352 w 92134"/>
                    <a:gd name="connsiteY136" fmla="*/ 223340 h 259008"/>
                    <a:gd name="connsiteX137" fmla="*/ 46019 w 92134"/>
                    <a:gd name="connsiteY137" fmla="*/ 227297 h 259008"/>
                    <a:gd name="connsiteX138" fmla="*/ 48485 w 92134"/>
                    <a:gd name="connsiteY138" fmla="*/ 230776 h 259008"/>
                    <a:gd name="connsiteX139" fmla="*/ 51437 w 92134"/>
                    <a:gd name="connsiteY139" fmla="*/ 233489 h 259008"/>
                    <a:gd name="connsiteX140" fmla="*/ 54054 w 92134"/>
                    <a:gd name="connsiteY140" fmla="*/ 236641 h 259008"/>
                    <a:gd name="connsiteX141" fmla="*/ 56807 w 92134"/>
                    <a:gd name="connsiteY141" fmla="*/ 240255 h 259008"/>
                    <a:gd name="connsiteX142" fmla="*/ 58921 w 92134"/>
                    <a:gd name="connsiteY142" fmla="*/ 243734 h 259008"/>
                    <a:gd name="connsiteX143" fmla="*/ 62281 w 92134"/>
                    <a:gd name="connsiteY143" fmla="*/ 246272 h 259008"/>
                    <a:gd name="connsiteX144" fmla="*/ 65592 w 92134"/>
                    <a:gd name="connsiteY144" fmla="*/ 248665 h 259008"/>
                    <a:gd name="connsiteX145" fmla="*/ 67802 w 92134"/>
                    <a:gd name="connsiteY145" fmla="*/ 252551 h 259008"/>
                    <a:gd name="connsiteX146" fmla="*/ 64100 w 92134"/>
                    <a:gd name="connsiteY146" fmla="*/ 255009 h 259008"/>
                    <a:gd name="connsiteX147" fmla="*/ 65249 w 92134"/>
                    <a:gd name="connsiteY147" fmla="*/ 258998 h 259008"/>
                    <a:gd name="connsiteX148" fmla="*/ 60366 w 92134"/>
                    <a:gd name="connsiteY148" fmla="*/ 91310 h 259008"/>
                    <a:gd name="connsiteX149" fmla="*/ 62911 w 92134"/>
                    <a:gd name="connsiteY149" fmla="*/ 87616 h 259008"/>
                    <a:gd name="connsiteX150" fmla="*/ 60366 w 92134"/>
                    <a:gd name="connsiteY150" fmla="*/ 91310 h 259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</a:cxnLst>
                  <a:rect l="l" t="t" r="r" b="b"/>
                  <a:pathLst>
                    <a:path w="92134" h="259008">
                      <a:moveTo>
                        <a:pt x="65281" y="259006"/>
                      </a:moveTo>
                      <a:lnTo>
                        <a:pt x="71161" y="258990"/>
                      </a:lnTo>
                      <a:lnTo>
                        <a:pt x="71281" y="254897"/>
                      </a:lnTo>
                      <a:lnTo>
                        <a:pt x="71217" y="250828"/>
                      </a:lnTo>
                      <a:lnTo>
                        <a:pt x="71816" y="246886"/>
                      </a:lnTo>
                      <a:lnTo>
                        <a:pt x="70020" y="243303"/>
                      </a:lnTo>
                      <a:lnTo>
                        <a:pt x="67650" y="240072"/>
                      </a:lnTo>
                      <a:lnTo>
                        <a:pt x="70794" y="237542"/>
                      </a:lnTo>
                      <a:lnTo>
                        <a:pt x="72023" y="233609"/>
                      </a:lnTo>
                      <a:lnTo>
                        <a:pt x="72550" y="229412"/>
                      </a:lnTo>
                      <a:lnTo>
                        <a:pt x="75223" y="226212"/>
                      </a:lnTo>
                      <a:lnTo>
                        <a:pt x="79252" y="226308"/>
                      </a:lnTo>
                      <a:lnTo>
                        <a:pt x="84119" y="224289"/>
                      </a:lnTo>
                      <a:lnTo>
                        <a:pt x="87766" y="222630"/>
                      </a:lnTo>
                      <a:lnTo>
                        <a:pt x="88595" y="218592"/>
                      </a:lnTo>
                      <a:lnTo>
                        <a:pt x="89290" y="212081"/>
                      </a:lnTo>
                      <a:lnTo>
                        <a:pt x="90415" y="203225"/>
                      </a:lnTo>
                      <a:lnTo>
                        <a:pt x="89146" y="193195"/>
                      </a:lnTo>
                      <a:lnTo>
                        <a:pt x="91755" y="187554"/>
                      </a:lnTo>
                      <a:lnTo>
                        <a:pt x="92258" y="176590"/>
                      </a:lnTo>
                      <a:lnTo>
                        <a:pt x="85452" y="167071"/>
                      </a:lnTo>
                      <a:lnTo>
                        <a:pt x="82260" y="162571"/>
                      </a:lnTo>
                      <a:lnTo>
                        <a:pt x="78590" y="155997"/>
                      </a:lnTo>
                      <a:lnTo>
                        <a:pt x="73946" y="149900"/>
                      </a:lnTo>
                      <a:lnTo>
                        <a:pt x="70044" y="143797"/>
                      </a:lnTo>
                      <a:lnTo>
                        <a:pt x="67052" y="140501"/>
                      </a:lnTo>
                      <a:lnTo>
                        <a:pt x="63637" y="136536"/>
                      </a:lnTo>
                      <a:lnTo>
                        <a:pt x="55889" y="136536"/>
                      </a:lnTo>
                      <a:lnTo>
                        <a:pt x="54677" y="132004"/>
                      </a:lnTo>
                      <a:lnTo>
                        <a:pt x="55099" y="126482"/>
                      </a:lnTo>
                      <a:lnTo>
                        <a:pt x="54733" y="121304"/>
                      </a:lnTo>
                      <a:lnTo>
                        <a:pt x="54302" y="117202"/>
                      </a:lnTo>
                      <a:lnTo>
                        <a:pt x="54573" y="111457"/>
                      </a:lnTo>
                      <a:lnTo>
                        <a:pt x="52762" y="106614"/>
                      </a:lnTo>
                      <a:lnTo>
                        <a:pt x="51924" y="101324"/>
                      </a:lnTo>
                      <a:lnTo>
                        <a:pt x="51581" y="95643"/>
                      </a:lnTo>
                      <a:lnTo>
                        <a:pt x="53903" y="85797"/>
                      </a:lnTo>
                      <a:lnTo>
                        <a:pt x="57230" y="81895"/>
                      </a:lnTo>
                      <a:lnTo>
                        <a:pt x="58666" y="77969"/>
                      </a:lnTo>
                      <a:lnTo>
                        <a:pt x="58945" y="72671"/>
                      </a:lnTo>
                      <a:lnTo>
                        <a:pt x="68568" y="72408"/>
                      </a:lnTo>
                      <a:lnTo>
                        <a:pt x="67954" y="68307"/>
                      </a:lnTo>
                      <a:lnTo>
                        <a:pt x="65393" y="64764"/>
                      </a:lnTo>
                      <a:lnTo>
                        <a:pt x="63134" y="60862"/>
                      </a:lnTo>
                      <a:lnTo>
                        <a:pt x="60031" y="57671"/>
                      </a:lnTo>
                      <a:lnTo>
                        <a:pt x="59216" y="53139"/>
                      </a:lnTo>
                      <a:lnTo>
                        <a:pt x="60725" y="49149"/>
                      </a:lnTo>
                      <a:lnTo>
                        <a:pt x="61156" y="45168"/>
                      </a:lnTo>
                      <a:lnTo>
                        <a:pt x="60206" y="41234"/>
                      </a:lnTo>
                      <a:lnTo>
                        <a:pt x="58275" y="37675"/>
                      </a:lnTo>
                      <a:lnTo>
                        <a:pt x="57948" y="33303"/>
                      </a:lnTo>
                      <a:lnTo>
                        <a:pt x="58690" y="29161"/>
                      </a:lnTo>
                      <a:lnTo>
                        <a:pt x="57804" y="25148"/>
                      </a:lnTo>
                      <a:lnTo>
                        <a:pt x="57174" y="20784"/>
                      </a:lnTo>
                      <a:lnTo>
                        <a:pt x="54349" y="16076"/>
                      </a:lnTo>
                      <a:lnTo>
                        <a:pt x="51972" y="12637"/>
                      </a:lnTo>
                      <a:lnTo>
                        <a:pt x="48964" y="8687"/>
                      </a:lnTo>
                      <a:lnTo>
                        <a:pt x="46139" y="5807"/>
                      </a:lnTo>
                      <a:lnTo>
                        <a:pt x="43307" y="2663"/>
                      </a:lnTo>
                      <a:lnTo>
                        <a:pt x="40482" y="5815"/>
                      </a:lnTo>
                      <a:lnTo>
                        <a:pt x="40019" y="10012"/>
                      </a:lnTo>
                      <a:lnTo>
                        <a:pt x="36795" y="7506"/>
                      </a:lnTo>
                      <a:lnTo>
                        <a:pt x="32838" y="6605"/>
                      </a:lnTo>
                      <a:lnTo>
                        <a:pt x="28521" y="5703"/>
                      </a:lnTo>
                      <a:lnTo>
                        <a:pt x="24300" y="4682"/>
                      </a:lnTo>
                      <a:lnTo>
                        <a:pt x="20574" y="2503"/>
                      </a:lnTo>
                      <a:lnTo>
                        <a:pt x="16361" y="2495"/>
                      </a:lnTo>
                      <a:lnTo>
                        <a:pt x="13249" y="-2"/>
                      </a:lnTo>
                      <a:lnTo>
                        <a:pt x="11909" y="5224"/>
                      </a:lnTo>
                      <a:lnTo>
                        <a:pt x="14518" y="8304"/>
                      </a:lnTo>
                      <a:lnTo>
                        <a:pt x="18571" y="7035"/>
                      </a:lnTo>
                      <a:lnTo>
                        <a:pt x="18787" y="11057"/>
                      </a:lnTo>
                      <a:lnTo>
                        <a:pt x="22202" y="13945"/>
                      </a:lnTo>
                      <a:lnTo>
                        <a:pt x="22289" y="18326"/>
                      </a:lnTo>
                      <a:lnTo>
                        <a:pt x="22050" y="22698"/>
                      </a:lnTo>
                      <a:lnTo>
                        <a:pt x="26814" y="25874"/>
                      </a:lnTo>
                      <a:lnTo>
                        <a:pt x="27532" y="30965"/>
                      </a:lnTo>
                      <a:lnTo>
                        <a:pt x="29303" y="34803"/>
                      </a:lnTo>
                      <a:lnTo>
                        <a:pt x="31513" y="38146"/>
                      </a:lnTo>
                      <a:lnTo>
                        <a:pt x="29375" y="41856"/>
                      </a:lnTo>
                      <a:lnTo>
                        <a:pt x="26702" y="45239"/>
                      </a:lnTo>
                      <a:lnTo>
                        <a:pt x="22393" y="46731"/>
                      </a:lnTo>
                      <a:lnTo>
                        <a:pt x="18643" y="48694"/>
                      </a:lnTo>
                      <a:lnTo>
                        <a:pt x="19800" y="52596"/>
                      </a:lnTo>
                      <a:lnTo>
                        <a:pt x="21891" y="57974"/>
                      </a:lnTo>
                      <a:lnTo>
                        <a:pt x="19928" y="64142"/>
                      </a:lnTo>
                      <a:lnTo>
                        <a:pt x="18715" y="67948"/>
                      </a:lnTo>
                      <a:lnTo>
                        <a:pt x="16808" y="71786"/>
                      </a:lnTo>
                      <a:lnTo>
                        <a:pt x="19170" y="75671"/>
                      </a:lnTo>
                      <a:lnTo>
                        <a:pt x="19712" y="79868"/>
                      </a:lnTo>
                      <a:lnTo>
                        <a:pt x="19250" y="84305"/>
                      </a:lnTo>
                      <a:lnTo>
                        <a:pt x="17614" y="88949"/>
                      </a:lnTo>
                      <a:lnTo>
                        <a:pt x="18595" y="93297"/>
                      </a:lnTo>
                      <a:lnTo>
                        <a:pt x="19983" y="97327"/>
                      </a:lnTo>
                      <a:lnTo>
                        <a:pt x="25090" y="98140"/>
                      </a:lnTo>
                      <a:lnTo>
                        <a:pt x="23383" y="102042"/>
                      </a:lnTo>
                      <a:lnTo>
                        <a:pt x="19840" y="105505"/>
                      </a:lnTo>
                      <a:lnTo>
                        <a:pt x="15938" y="106630"/>
                      </a:lnTo>
                      <a:lnTo>
                        <a:pt x="11749" y="107021"/>
                      </a:lnTo>
                      <a:lnTo>
                        <a:pt x="8526" y="111218"/>
                      </a:lnTo>
                      <a:lnTo>
                        <a:pt x="7002" y="115184"/>
                      </a:lnTo>
                      <a:lnTo>
                        <a:pt x="8797" y="119604"/>
                      </a:lnTo>
                      <a:lnTo>
                        <a:pt x="7768" y="123873"/>
                      </a:lnTo>
                      <a:lnTo>
                        <a:pt x="7624" y="128134"/>
                      </a:lnTo>
                      <a:lnTo>
                        <a:pt x="5757" y="133504"/>
                      </a:lnTo>
                      <a:lnTo>
                        <a:pt x="3204" y="137230"/>
                      </a:lnTo>
                      <a:lnTo>
                        <a:pt x="124" y="139967"/>
                      </a:lnTo>
                      <a:lnTo>
                        <a:pt x="2821" y="143996"/>
                      </a:lnTo>
                      <a:lnTo>
                        <a:pt x="4664" y="148975"/>
                      </a:lnTo>
                      <a:lnTo>
                        <a:pt x="7201" y="152111"/>
                      </a:lnTo>
                      <a:lnTo>
                        <a:pt x="11422" y="152494"/>
                      </a:lnTo>
                      <a:lnTo>
                        <a:pt x="14941" y="154377"/>
                      </a:lnTo>
                      <a:lnTo>
                        <a:pt x="16305" y="158135"/>
                      </a:lnTo>
                      <a:lnTo>
                        <a:pt x="18563" y="161494"/>
                      </a:lnTo>
                      <a:lnTo>
                        <a:pt x="20382" y="165859"/>
                      </a:lnTo>
                      <a:lnTo>
                        <a:pt x="23199" y="168787"/>
                      </a:lnTo>
                      <a:lnTo>
                        <a:pt x="25354" y="172856"/>
                      </a:lnTo>
                      <a:lnTo>
                        <a:pt x="28904" y="170734"/>
                      </a:lnTo>
                      <a:lnTo>
                        <a:pt x="32862" y="171364"/>
                      </a:lnTo>
                      <a:lnTo>
                        <a:pt x="39245" y="170343"/>
                      </a:lnTo>
                      <a:lnTo>
                        <a:pt x="42963" y="168755"/>
                      </a:lnTo>
                      <a:lnTo>
                        <a:pt x="47136" y="167215"/>
                      </a:lnTo>
                      <a:lnTo>
                        <a:pt x="50025" y="170064"/>
                      </a:lnTo>
                      <a:lnTo>
                        <a:pt x="52323" y="173479"/>
                      </a:lnTo>
                      <a:lnTo>
                        <a:pt x="52179" y="177755"/>
                      </a:lnTo>
                      <a:lnTo>
                        <a:pt x="53336" y="181641"/>
                      </a:lnTo>
                      <a:lnTo>
                        <a:pt x="53799" y="186149"/>
                      </a:lnTo>
                      <a:lnTo>
                        <a:pt x="53057" y="190394"/>
                      </a:lnTo>
                      <a:lnTo>
                        <a:pt x="53121" y="194543"/>
                      </a:lnTo>
                      <a:lnTo>
                        <a:pt x="52115" y="198924"/>
                      </a:lnTo>
                      <a:lnTo>
                        <a:pt x="49450" y="201932"/>
                      </a:lnTo>
                      <a:lnTo>
                        <a:pt x="48349" y="205850"/>
                      </a:lnTo>
                      <a:lnTo>
                        <a:pt x="47017" y="210286"/>
                      </a:lnTo>
                      <a:lnTo>
                        <a:pt x="43817" y="212991"/>
                      </a:lnTo>
                      <a:lnTo>
                        <a:pt x="42293" y="216725"/>
                      </a:lnTo>
                      <a:lnTo>
                        <a:pt x="45134" y="219885"/>
                      </a:lnTo>
                      <a:lnTo>
                        <a:pt x="47352" y="223340"/>
                      </a:lnTo>
                      <a:lnTo>
                        <a:pt x="46019" y="227297"/>
                      </a:lnTo>
                      <a:lnTo>
                        <a:pt x="48485" y="230776"/>
                      </a:lnTo>
                      <a:lnTo>
                        <a:pt x="51437" y="233489"/>
                      </a:lnTo>
                      <a:lnTo>
                        <a:pt x="54054" y="236641"/>
                      </a:lnTo>
                      <a:lnTo>
                        <a:pt x="56807" y="240255"/>
                      </a:lnTo>
                      <a:lnTo>
                        <a:pt x="58921" y="243734"/>
                      </a:lnTo>
                      <a:lnTo>
                        <a:pt x="62281" y="246272"/>
                      </a:lnTo>
                      <a:lnTo>
                        <a:pt x="65592" y="248665"/>
                      </a:lnTo>
                      <a:lnTo>
                        <a:pt x="67802" y="252551"/>
                      </a:lnTo>
                      <a:lnTo>
                        <a:pt x="64100" y="255009"/>
                      </a:lnTo>
                      <a:lnTo>
                        <a:pt x="65249" y="258998"/>
                      </a:lnTo>
                      <a:close/>
                      <a:moveTo>
                        <a:pt x="60366" y="91310"/>
                      </a:moveTo>
                      <a:lnTo>
                        <a:pt x="62911" y="87616"/>
                      </a:lnTo>
                      <a:lnTo>
                        <a:pt x="60366" y="9131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E755D848-D415-412D-8ED4-A2E3C744F5F4}"/>
                    </a:ext>
                  </a:extLst>
                </p:cNvPr>
                <p:cNvSpPr/>
                <p:nvPr/>
              </p:nvSpPr>
              <p:spPr>
                <a:xfrm>
                  <a:off x="5770351" y="2758457"/>
                  <a:ext cx="490161" cy="498826"/>
                </a:xfrm>
                <a:custGeom>
                  <a:avLst/>
                  <a:gdLst>
                    <a:gd name="connsiteX0" fmla="*/ 152779 w 490161"/>
                    <a:gd name="connsiteY0" fmla="*/ 498825 h 498826"/>
                    <a:gd name="connsiteX1" fmla="*/ 156362 w 490161"/>
                    <a:gd name="connsiteY1" fmla="*/ 491747 h 498826"/>
                    <a:gd name="connsiteX2" fmla="*/ 163887 w 490161"/>
                    <a:gd name="connsiteY2" fmla="*/ 492418 h 498826"/>
                    <a:gd name="connsiteX3" fmla="*/ 164006 w 490161"/>
                    <a:gd name="connsiteY3" fmla="*/ 488085 h 498826"/>
                    <a:gd name="connsiteX4" fmla="*/ 164054 w 490161"/>
                    <a:gd name="connsiteY4" fmla="*/ 483681 h 498826"/>
                    <a:gd name="connsiteX5" fmla="*/ 168051 w 490161"/>
                    <a:gd name="connsiteY5" fmla="*/ 483625 h 498826"/>
                    <a:gd name="connsiteX6" fmla="*/ 172392 w 490161"/>
                    <a:gd name="connsiteY6" fmla="*/ 483689 h 498826"/>
                    <a:gd name="connsiteX7" fmla="*/ 178009 w 490161"/>
                    <a:gd name="connsiteY7" fmla="*/ 479492 h 498826"/>
                    <a:gd name="connsiteX8" fmla="*/ 177714 w 490161"/>
                    <a:gd name="connsiteY8" fmla="*/ 483625 h 498826"/>
                    <a:gd name="connsiteX9" fmla="*/ 179461 w 490161"/>
                    <a:gd name="connsiteY9" fmla="*/ 487503 h 498826"/>
                    <a:gd name="connsiteX10" fmla="*/ 178504 w 490161"/>
                    <a:gd name="connsiteY10" fmla="*/ 493646 h 498826"/>
                    <a:gd name="connsiteX11" fmla="*/ 182908 w 490161"/>
                    <a:gd name="connsiteY11" fmla="*/ 497006 h 498826"/>
                    <a:gd name="connsiteX12" fmla="*/ 187568 w 490161"/>
                    <a:gd name="connsiteY12" fmla="*/ 494899 h 498826"/>
                    <a:gd name="connsiteX13" fmla="*/ 189571 w 490161"/>
                    <a:gd name="connsiteY13" fmla="*/ 490391 h 498826"/>
                    <a:gd name="connsiteX14" fmla="*/ 194670 w 490161"/>
                    <a:gd name="connsiteY14" fmla="*/ 488085 h 498826"/>
                    <a:gd name="connsiteX15" fmla="*/ 198843 w 490161"/>
                    <a:gd name="connsiteY15" fmla="*/ 489322 h 498826"/>
                    <a:gd name="connsiteX16" fmla="*/ 200439 w 490161"/>
                    <a:gd name="connsiteY16" fmla="*/ 483649 h 498826"/>
                    <a:gd name="connsiteX17" fmla="*/ 201508 w 490161"/>
                    <a:gd name="connsiteY17" fmla="*/ 476986 h 498826"/>
                    <a:gd name="connsiteX18" fmla="*/ 199952 w 490161"/>
                    <a:gd name="connsiteY18" fmla="*/ 470220 h 498826"/>
                    <a:gd name="connsiteX19" fmla="*/ 204492 w 490161"/>
                    <a:gd name="connsiteY19" fmla="*/ 465377 h 498826"/>
                    <a:gd name="connsiteX20" fmla="*/ 206766 w 490161"/>
                    <a:gd name="connsiteY20" fmla="*/ 461810 h 498826"/>
                    <a:gd name="connsiteX21" fmla="*/ 207117 w 490161"/>
                    <a:gd name="connsiteY21" fmla="*/ 456879 h 498826"/>
                    <a:gd name="connsiteX22" fmla="*/ 207923 w 490161"/>
                    <a:gd name="connsiteY22" fmla="*/ 450751 h 498826"/>
                    <a:gd name="connsiteX23" fmla="*/ 206670 w 490161"/>
                    <a:gd name="connsiteY23" fmla="*/ 444583 h 498826"/>
                    <a:gd name="connsiteX24" fmla="*/ 203136 w 490161"/>
                    <a:gd name="connsiteY24" fmla="*/ 441886 h 498826"/>
                    <a:gd name="connsiteX25" fmla="*/ 212224 w 490161"/>
                    <a:gd name="connsiteY25" fmla="*/ 437211 h 498826"/>
                    <a:gd name="connsiteX26" fmla="*/ 216971 w 490161"/>
                    <a:gd name="connsiteY26" fmla="*/ 436668 h 498826"/>
                    <a:gd name="connsiteX27" fmla="*/ 221990 w 490161"/>
                    <a:gd name="connsiteY27" fmla="*/ 436325 h 498826"/>
                    <a:gd name="connsiteX28" fmla="*/ 226227 w 490161"/>
                    <a:gd name="connsiteY28" fmla="*/ 431952 h 498826"/>
                    <a:gd name="connsiteX29" fmla="*/ 230320 w 490161"/>
                    <a:gd name="connsiteY29" fmla="*/ 427013 h 498826"/>
                    <a:gd name="connsiteX30" fmla="*/ 231278 w 490161"/>
                    <a:gd name="connsiteY30" fmla="*/ 422553 h 498826"/>
                    <a:gd name="connsiteX31" fmla="*/ 233544 w 490161"/>
                    <a:gd name="connsiteY31" fmla="*/ 418715 h 498826"/>
                    <a:gd name="connsiteX32" fmla="*/ 230193 w 490161"/>
                    <a:gd name="connsiteY32" fmla="*/ 412212 h 498826"/>
                    <a:gd name="connsiteX33" fmla="*/ 236472 w 490161"/>
                    <a:gd name="connsiteY33" fmla="*/ 412954 h 498826"/>
                    <a:gd name="connsiteX34" fmla="*/ 238227 w 490161"/>
                    <a:gd name="connsiteY34" fmla="*/ 409188 h 498826"/>
                    <a:gd name="connsiteX35" fmla="*/ 237956 w 490161"/>
                    <a:gd name="connsiteY35" fmla="*/ 404297 h 498826"/>
                    <a:gd name="connsiteX36" fmla="*/ 235307 w 490161"/>
                    <a:gd name="connsiteY36" fmla="*/ 401193 h 498826"/>
                    <a:gd name="connsiteX37" fmla="*/ 235913 w 490161"/>
                    <a:gd name="connsiteY37" fmla="*/ 396669 h 498826"/>
                    <a:gd name="connsiteX38" fmla="*/ 241954 w 490161"/>
                    <a:gd name="connsiteY38" fmla="*/ 389607 h 498826"/>
                    <a:gd name="connsiteX39" fmla="*/ 245392 w 490161"/>
                    <a:gd name="connsiteY39" fmla="*/ 385402 h 498826"/>
                    <a:gd name="connsiteX40" fmla="*/ 245680 w 490161"/>
                    <a:gd name="connsiteY40" fmla="*/ 389488 h 498826"/>
                    <a:gd name="connsiteX41" fmla="*/ 250579 w 490161"/>
                    <a:gd name="connsiteY41" fmla="*/ 390533 h 498826"/>
                    <a:gd name="connsiteX42" fmla="*/ 256092 w 490161"/>
                    <a:gd name="connsiteY42" fmla="*/ 395815 h 498826"/>
                    <a:gd name="connsiteX43" fmla="*/ 259811 w 490161"/>
                    <a:gd name="connsiteY43" fmla="*/ 397563 h 498826"/>
                    <a:gd name="connsiteX44" fmla="*/ 267399 w 490161"/>
                    <a:gd name="connsiteY44" fmla="*/ 393326 h 498826"/>
                    <a:gd name="connsiteX45" fmla="*/ 266098 w 490161"/>
                    <a:gd name="connsiteY45" fmla="*/ 384365 h 498826"/>
                    <a:gd name="connsiteX46" fmla="*/ 267047 w 490161"/>
                    <a:gd name="connsiteY46" fmla="*/ 380065 h 498826"/>
                    <a:gd name="connsiteX47" fmla="*/ 271205 w 490161"/>
                    <a:gd name="connsiteY47" fmla="*/ 379889 h 498826"/>
                    <a:gd name="connsiteX48" fmla="*/ 278186 w 490161"/>
                    <a:gd name="connsiteY48" fmla="*/ 381062 h 498826"/>
                    <a:gd name="connsiteX49" fmla="*/ 277253 w 490161"/>
                    <a:gd name="connsiteY49" fmla="*/ 376067 h 498826"/>
                    <a:gd name="connsiteX50" fmla="*/ 279336 w 490161"/>
                    <a:gd name="connsiteY50" fmla="*/ 369564 h 498826"/>
                    <a:gd name="connsiteX51" fmla="*/ 286285 w 490161"/>
                    <a:gd name="connsiteY51" fmla="*/ 362638 h 498826"/>
                    <a:gd name="connsiteX52" fmla="*/ 290187 w 490161"/>
                    <a:gd name="connsiteY52" fmla="*/ 359391 h 498826"/>
                    <a:gd name="connsiteX53" fmla="*/ 295445 w 490161"/>
                    <a:gd name="connsiteY53" fmla="*/ 361082 h 498826"/>
                    <a:gd name="connsiteX54" fmla="*/ 299004 w 490161"/>
                    <a:gd name="connsiteY54" fmla="*/ 362997 h 498826"/>
                    <a:gd name="connsiteX55" fmla="*/ 304366 w 490161"/>
                    <a:gd name="connsiteY55" fmla="*/ 363005 h 498826"/>
                    <a:gd name="connsiteX56" fmla="*/ 304908 w 490161"/>
                    <a:gd name="connsiteY56" fmla="*/ 353470 h 498826"/>
                    <a:gd name="connsiteX57" fmla="*/ 313949 w 490161"/>
                    <a:gd name="connsiteY57" fmla="*/ 352585 h 498826"/>
                    <a:gd name="connsiteX58" fmla="*/ 324664 w 490161"/>
                    <a:gd name="connsiteY58" fmla="*/ 344933 h 498826"/>
                    <a:gd name="connsiteX59" fmla="*/ 332101 w 490161"/>
                    <a:gd name="connsiteY59" fmla="*/ 343074 h 498826"/>
                    <a:gd name="connsiteX60" fmla="*/ 342386 w 490161"/>
                    <a:gd name="connsiteY60" fmla="*/ 333036 h 498826"/>
                    <a:gd name="connsiteX61" fmla="*/ 351107 w 490161"/>
                    <a:gd name="connsiteY61" fmla="*/ 333060 h 498826"/>
                    <a:gd name="connsiteX62" fmla="*/ 356637 w 490161"/>
                    <a:gd name="connsiteY62" fmla="*/ 333204 h 498826"/>
                    <a:gd name="connsiteX63" fmla="*/ 363961 w 490161"/>
                    <a:gd name="connsiteY63" fmla="*/ 335988 h 498826"/>
                    <a:gd name="connsiteX64" fmla="*/ 370744 w 490161"/>
                    <a:gd name="connsiteY64" fmla="*/ 335829 h 498826"/>
                    <a:gd name="connsiteX65" fmla="*/ 375722 w 490161"/>
                    <a:gd name="connsiteY65" fmla="*/ 337073 h 498826"/>
                    <a:gd name="connsiteX66" fmla="*/ 384555 w 490161"/>
                    <a:gd name="connsiteY66" fmla="*/ 337736 h 498826"/>
                    <a:gd name="connsiteX67" fmla="*/ 392774 w 490161"/>
                    <a:gd name="connsiteY67" fmla="*/ 336491 h 498826"/>
                    <a:gd name="connsiteX68" fmla="*/ 403026 w 490161"/>
                    <a:gd name="connsiteY68" fmla="*/ 326517 h 498826"/>
                    <a:gd name="connsiteX69" fmla="*/ 453917 w 490161"/>
                    <a:gd name="connsiteY69" fmla="*/ 324498 h 498826"/>
                    <a:gd name="connsiteX70" fmla="*/ 468072 w 490161"/>
                    <a:gd name="connsiteY70" fmla="*/ 323844 h 498826"/>
                    <a:gd name="connsiteX71" fmla="*/ 469285 w 490161"/>
                    <a:gd name="connsiteY71" fmla="*/ 319567 h 498826"/>
                    <a:gd name="connsiteX72" fmla="*/ 472564 w 490161"/>
                    <a:gd name="connsiteY72" fmla="*/ 316097 h 498826"/>
                    <a:gd name="connsiteX73" fmla="*/ 478517 w 490161"/>
                    <a:gd name="connsiteY73" fmla="*/ 312969 h 498826"/>
                    <a:gd name="connsiteX74" fmla="*/ 480487 w 490161"/>
                    <a:gd name="connsiteY74" fmla="*/ 309051 h 498826"/>
                    <a:gd name="connsiteX75" fmla="*/ 482586 w 490161"/>
                    <a:gd name="connsiteY75" fmla="*/ 301862 h 498826"/>
                    <a:gd name="connsiteX76" fmla="*/ 484222 w 490161"/>
                    <a:gd name="connsiteY76" fmla="*/ 295814 h 498826"/>
                    <a:gd name="connsiteX77" fmla="*/ 486105 w 490161"/>
                    <a:gd name="connsiteY77" fmla="*/ 290883 h 498826"/>
                    <a:gd name="connsiteX78" fmla="*/ 488698 w 490161"/>
                    <a:gd name="connsiteY78" fmla="*/ 274909 h 498826"/>
                    <a:gd name="connsiteX79" fmla="*/ 489161 w 490161"/>
                    <a:gd name="connsiteY79" fmla="*/ 268685 h 498826"/>
                    <a:gd name="connsiteX80" fmla="*/ 490286 w 490161"/>
                    <a:gd name="connsiteY80" fmla="*/ 196674 h 498826"/>
                    <a:gd name="connsiteX81" fmla="*/ 480280 w 490161"/>
                    <a:gd name="connsiteY81" fmla="*/ 198780 h 498826"/>
                    <a:gd name="connsiteX82" fmla="*/ 463396 w 490161"/>
                    <a:gd name="connsiteY82" fmla="*/ 202586 h 498826"/>
                    <a:gd name="connsiteX83" fmla="*/ 459830 w 490161"/>
                    <a:gd name="connsiteY83" fmla="*/ 199395 h 498826"/>
                    <a:gd name="connsiteX84" fmla="*/ 456351 w 490161"/>
                    <a:gd name="connsiteY84" fmla="*/ 197073 h 498826"/>
                    <a:gd name="connsiteX85" fmla="*/ 457835 w 490161"/>
                    <a:gd name="connsiteY85" fmla="*/ 193275 h 498826"/>
                    <a:gd name="connsiteX86" fmla="*/ 458641 w 490161"/>
                    <a:gd name="connsiteY86" fmla="*/ 188184 h 498826"/>
                    <a:gd name="connsiteX87" fmla="*/ 460412 w 490161"/>
                    <a:gd name="connsiteY87" fmla="*/ 184450 h 498826"/>
                    <a:gd name="connsiteX88" fmla="*/ 460125 w 490161"/>
                    <a:gd name="connsiteY88" fmla="*/ 179702 h 498826"/>
                    <a:gd name="connsiteX89" fmla="*/ 459909 w 490161"/>
                    <a:gd name="connsiteY89" fmla="*/ 175633 h 498826"/>
                    <a:gd name="connsiteX90" fmla="*/ 457093 w 490161"/>
                    <a:gd name="connsiteY90" fmla="*/ 172745 h 498826"/>
                    <a:gd name="connsiteX91" fmla="*/ 451930 w 490161"/>
                    <a:gd name="connsiteY91" fmla="*/ 169505 h 498826"/>
                    <a:gd name="connsiteX92" fmla="*/ 447925 w 490161"/>
                    <a:gd name="connsiteY92" fmla="*/ 169130 h 498826"/>
                    <a:gd name="connsiteX93" fmla="*/ 444366 w 490161"/>
                    <a:gd name="connsiteY93" fmla="*/ 167263 h 498826"/>
                    <a:gd name="connsiteX94" fmla="*/ 440161 w 490161"/>
                    <a:gd name="connsiteY94" fmla="*/ 166752 h 498826"/>
                    <a:gd name="connsiteX95" fmla="*/ 436387 w 490161"/>
                    <a:gd name="connsiteY95" fmla="*/ 164933 h 498826"/>
                    <a:gd name="connsiteX96" fmla="*/ 433539 w 490161"/>
                    <a:gd name="connsiteY96" fmla="*/ 161917 h 498826"/>
                    <a:gd name="connsiteX97" fmla="*/ 431528 w 490161"/>
                    <a:gd name="connsiteY97" fmla="*/ 158223 h 498826"/>
                    <a:gd name="connsiteX98" fmla="*/ 427578 w 490161"/>
                    <a:gd name="connsiteY98" fmla="*/ 159252 h 498826"/>
                    <a:gd name="connsiteX99" fmla="*/ 423525 w 490161"/>
                    <a:gd name="connsiteY99" fmla="*/ 159348 h 498826"/>
                    <a:gd name="connsiteX100" fmla="*/ 419559 w 490161"/>
                    <a:gd name="connsiteY100" fmla="*/ 157944 h 498826"/>
                    <a:gd name="connsiteX101" fmla="*/ 415514 w 490161"/>
                    <a:gd name="connsiteY101" fmla="*/ 155957 h 498826"/>
                    <a:gd name="connsiteX102" fmla="*/ 413049 w 490161"/>
                    <a:gd name="connsiteY102" fmla="*/ 152725 h 498826"/>
                    <a:gd name="connsiteX103" fmla="*/ 411868 w 490161"/>
                    <a:gd name="connsiteY103" fmla="*/ 148584 h 498826"/>
                    <a:gd name="connsiteX104" fmla="*/ 406793 w 490161"/>
                    <a:gd name="connsiteY104" fmla="*/ 146151 h 498826"/>
                    <a:gd name="connsiteX105" fmla="*/ 402835 w 490161"/>
                    <a:gd name="connsiteY105" fmla="*/ 143070 h 498826"/>
                    <a:gd name="connsiteX106" fmla="*/ 398758 w 490161"/>
                    <a:gd name="connsiteY106" fmla="*/ 143541 h 498826"/>
                    <a:gd name="connsiteX107" fmla="*/ 399133 w 490161"/>
                    <a:gd name="connsiteY107" fmla="*/ 136903 h 498826"/>
                    <a:gd name="connsiteX108" fmla="*/ 398383 w 490161"/>
                    <a:gd name="connsiteY108" fmla="*/ 130440 h 498826"/>
                    <a:gd name="connsiteX109" fmla="*/ 363961 w 490161"/>
                    <a:gd name="connsiteY109" fmla="*/ 105074 h 498826"/>
                    <a:gd name="connsiteX110" fmla="*/ 335388 w 490161"/>
                    <a:gd name="connsiteY110" fmla="*/ 83970 h 498826"/>
                    <a:gd name="connsiteX111" fmla="*/ 281378 w 490161"/>
                    <a:gd name="connsiteY111" fmla="*/ 43931 h 498826"/>
                    <a:gd name="connsiteX112" fmla="*/ 222397 w 490161"/>
                    <a:gd name="connsiteY112" fmla="*/ -2 h 498826"/>
                    <a:gd name="connsiteX113" fmla="*/ 171475 w 490161"/>
                    <a:gd name="connsiteY113" fmla="*/ -2 h 498826"/>
                    <a:gd name="connsiteX114" fmla="*/ 174395 w 490161"/>
                    <a:gd name="connsiteY114" fmla="*/ 33582 h 498826"/>
                    <a:gd name="connsiteX115" fmla="*/ 177076 w 490161"/>
                    <a:gd name="connsiteY115" fmla="*/ 60352 h 498826"/>
                    <a:gd name="connsiteX116" fmla="*/ 177706 w 490161"/>
                    <a:gd name="connsiteY116" fmla="*/ 68395 h 498826"/>
                    <a:gd name="connsiteX117" fmla="*/ 179142 w 490161"/>
                    <a:gd name="connsiteY117" fmla="*/ 83970 h 498826"/>
                    <a:gd name="connsiteX118" fmla="*/ 184017 w 490161"/>
                    <a:gd name="connsiteY118" fmla="*/ 137645 h 498826"/>
                    <a:gd name="connsiteX119" fmla="*/ 189069 w 490161"/>
                    <a:gd name="connsiteY119" fmla="*/ 195246 h 498826"/>
                    <a:gd name="connsiteX120" fmla="*/ 192779 w 490161"/>
                    <a:gd name="connsiteY120" fmla="*/ 235101 h 498826"/>
                    <a:gd name="connsiteX121" fmla="*/ 197199 w 490161"/>
                    <a:gd name="connsiteY121" fmla="*/ 285473 h 498826"/>
                    <a:gd name="connsiteX122" fmla="*/ 205353 w 490161"/>
                    <a:gd name="connsiteY122" fmla="*/ 291082 h 498826"/>
                    <a:gd name="connsiteX123" fmla="*/ 200183 w 490161"/>
                    <a:gd name="connsiteY123" fmla="*/ 319065 h 498826"/>
                    <a:gd name="connsiteX124" fmla="*/ 86099 w 490161"/>
                    <a:gd name="connsiteY124" fmla="*/ 319017 h 498826"/>
                    <a:gd name="connsiteX125" fmla="*/ 86825 w 490161"/>
                    <a:gd name="connsiteY125" fmla="*/ 312570 h 498826"/>
                    <a:gd name="connsiteX126" fmla="*/ 82699 w 490161"/>
                    <a:gd name="connsiteY126" fmla="*/ 315514 h 498826"/>
                    <a:gd name="connsiteX127" fmla="*/ 83992 w 490161"/>
                    <a:gd name="connsiteY127" fmla="*/ 321123 h 498826"/>
                    <a:gd name="connsiteX128" fmla="*/ 75526 w 490161"/>
                    <a:gd name="connsiteY128" fmla="*/ 321514 h 498826"/>
                    <a:gd name="connsiteX129" fmla="*/ 71313 w 490161"/>
                    <a:gd name="connsiteY129" fmla="*/ 322791 h 498826"/>
                    <a:gd name="connsiteX130" fmla="*/ 66374 w 490161"/>
                    <a:gd name="connsiteY130" fmla="*/ 323373 h 498826"/>
                    <a:gd name="connsiteX131" fmla="*/ 62257 w 490161"/>
                    <a:gd name="connsiteY131" fmla="*/ 323318 h 498826"/>
                    <a:gd name="connsiteX132" fmla="*/ 58531 w 490161"/>
                    <a:gd name="connsiteY132" fmla="*/ 321738 h 498826"/>
                    <a:gd name="connsiteX133" fmla="*/ 54334 w 490161"/>
                    <a:gd name="connsiteY133" fmla="*/ 321027 h 498826"/>
                    <a:gd name="connsiteX134" fmla="*/ 50225 w 490161"/>
                    <a:gd name="connsiteY134" fmla="*/ 320900 h 498826"/>
                    <a:gd name="connsiteX135" fmla="*/ 45158 w 490161"/>
                    <a:gd name="connsiteY135" fmla="*/ 320964 h 498826"/>
                    <a:gd name="connsiteX136" fmla="*/ 42940 w 490161"/>
                    <a:gd name="connsiteY136" fmla="*/ 325193 h 498826"/>
                    <a:gd name="connsiteX137" fmla="*/ 40243 w 490161"/>
                    <a:gd name="connsiteY137" fmla="*/ 329158 h 498826"/>
                    <a:gd name="connsiteX138" fmla="*/ 35966 w 490161"/>
                    <a:gd name="connsiteY138" fmla="*/ 327666 h 498826"/>
                    <a:gd name="connsiteX139" fmla="*/ 32112 w 490161"/>
                    <a:gd name="connsiteY139" fmla="*/ 324052 h 498826"/>
                    <a:gd name="connsiteX140" fmla="*/ 27500 w 490161"/>
                    <a:gd name="connsiteY140" fmla="*/ 320054 h 498826"/>
                    <a:gd name="connsiteX141" fmla="*/ 25043 w 490161"/>
                    <a:gd name="connsiteY141" fmla="*/ 316041 h 498826"/>
                    <a:gd name="connsiteX142" fmla="*/ 21109 w 490161"/>
                    <a:gd name="connsiteY142" fmla="*/ 314349 h 498826"/>
                    <a:gd name="connsiteX143" fmla="*/ 17846 w 490161"/>
                    <a:gd name="connsiteY143" fmla="*/ 318275 h 498826"/>
                    <a:gd name="connsiteX144" fmla="*/ 14231 w 490161"/>
                    <a:gd name="connsiteY144" fmla="*/ 321578 h 498826"/>
                    <a:gd name="connsiteX145" fmla="*/ 12811 w 490161"/>
                    <a:gd name="connsiteY145" fmla="*/ 325935 h 498826"/>
                    <a:gd name="connsiteX146" fmla="*/ 11343 w 490161"/>
                    <a:gd name="connsiteY146" fmla="*/ 329653 h 498826"/>
                    <a:gd name="connsiteX147" fmla="*/ 11526 w 490161"/>
                    <a:gd name="connsiteY147" fmla="*/ 333682 h 498826"/>
                    <a:gd name="connsiteX148" fmla="*/ 11821 w 490161"/>
                    <a:gd name="connsiteY148" fmla="*/ 338246 h 498826"/>
                    <a:gd name="connsiteX149" fmla="*/ 9332 w 490161"/>
                    <a:gd name="connsiteY149" fmla="*/ 341837 h 498826"/>
                    <a:gd name="connsiteX150" fmla="*/ 5103 w 490161"/>
                    <a:gd name="connsiteY150" fmla="*/ 343632 h 498826"/>
                    <a:gd name="connsiteX151" fmla="*/ 1058 w 490161"/>
                    <a:gd name="connsiteY151" fmla="*/ 343887 h 498826"/>
                    <a:gd name="connsiteX152" fmla="*/ 1050 w 490161"/>
                    <a:gd name="connsiteY152" fmla="*/ 349146 h 498826"/>
                    <a:gd name="connsiteX153" fmla="*/ 124 w 490161"/>
                    <a:gd name="connsiteY153" fmla="*/ 355792 h 498826"/>
                    <a:gd name="connsiteX154" fmla="*/ 6388 w 490161"/>
                    <a:gd name="connsiteY154" fmla="*/ 362710 h 498826"/>
                    <a:gd name="connsiteX155" fmla="*/ 5853 w 490161"/>
                    <a:gd name="connsiteY155" fmla="*/ 369437 h 498826"/>
                    <a:gd name="connsiteX156" fmla="*/ 6923 w 490161"/>
                    <a:gd name="connsiteY156" fmla="*/ 376163 h 498826"/>
                    <a:gd name="connsiteX157" fmla="*/ 3667 w 490161"/>
                    <a:gd name="connsiteY157" fmla="*/ 378995 h 498826"/>
                    <a:gd name="connsiteX158" fmla="*/ 9779 w 490161"/>
                    <a:gd name="connsiteY158" fmla="*/ 388012 h 498826"/>
                    <a:gd name="connsiteX159" fmla="*/ 11678 w 490161"/>
                    <a:gd name="connsiteY159" fmla="*/ 392608 h 498826"/>
                    <a:gd name="connsiteX160" fmla="*/ 14838 w 490161"/>
                    <a:gd name="connsiteY160" fmla="*/ 389496 h 498826"/>
                    <a:gd name="connsiteX161" fmla="*/ 19441 w 490161"/>
                    <a:gd name="connsiteY161" fmla="*/ 396310 h 498826"/>
                    <a:gd name="connsiteX162" fmla="*/ 23024 w 490161"/>
                    <a:gd name="connsiteY162" fmla="*/ 403020 h 498826"/>
                    <a:gd name="connsiteX163" fmla="*/ 23982 w 490161"/>
                    <a:gd name="connsiteY163" fmla="*/ 409739 h 498826"/>
                    <a:gd name="connsiteX164" fmla="*/ 22713 w 490161"/>
                    <a:gd name="connsiteY164" fmla="*/ 416321 h 498826"/>
                    <a:gd name="connsiteX165" fmla="*/ 23957 w 490161"/>
                    <a:gd name="connsiteY165" fmla="*/ 422768 h 498826"/>
                    <a:gd name="connsiteX166" fmla="*/ 22314 w 490161"/>
                    <a:gd name="connsiteY166" fmla="*/ 427117 h 498826"/>
                    <a:gd name="connsiteX167" fmla="*/ 20575 w 490161"/>
                    <a:gd name="connsiteY167" fmla="*/ 430995 h 498826"/>
                    <a:gd name="connsiteX168" fmla="*/ 24149 w 490161"/>
                    <a:gd name="connsiteY168" fmla="*/ 433006 h 498826"/>
                    <a:gd name="connsiteX169" fmla="*/ 26918 w 490161"/>
                    <a:gd name="connsiteY169" fmla="*/ 436365 h 498826"/>
                    <a:gd name="connsiteX170" fmla="*/ 30979 w 490161"/>
                    <a:gd name="connsiteY170" fmla="*/ 434394 h 498826"/>
                    <a:gd name="connsiteX171" fmla="*/ 33732 w 490161"/>
                    <a:gd name="connsiteY171" fmla="*/ 429176 h 498826"/>
                    <a:gd name="connsiteX172" fmla="*/ 38376 w 490161"/>
                    <a:gd name="connsiteY172" fmla="*/ 429878 h 498826"/>
                    <a:gd name="connsiteX173" fmla="*/ 41328 w 490161"/>
                    <a:gd name="connsiteY173" fmla="*/ 432734 h 498826"/>
                    <a:gd name="connsiteX174" fmla="*/ 41942 w 490161"/>
                    <a:gd name="connsiteY174" fmla="*/ 438623 h 498826"/>
                    <a:gd name="connsiteX175" fmla="*/ 48062 w 490161"/>
                    <a:gd name="connsiteY175" fmla="*/ 436652 h 498826"/>
                    <a:gd name="connsiteX176" fmla="*/ 49682 w 490161"/>
                    <a:gd name="connsiteY176" fmla="*/ 432391 h 498826"/>
                    <a:gd name="connsiteX177" fmla="*/ 55172 w 490161"/>
                    <a:gd name="connsiteY177" fmla="*/ 429910 h 498826"/>
                    <a:gd name="connsiteX178" fmla="*/ 59361 w 490161"/>
                    <a:gd name="connsiteY178" fmla="*/ 429758 h 498826"/>
                    <a:gd name="connsiteX179" fmla="*/ 63079 w 490161"/>
                    <a:gd name="connsiteY179" fmla="*/ 432000 h 498826"/>
                    <a:gd name="connsiteX180" fmla="*/ 67635 w 490161"/>
                    <a:gd name="connsiteY180" fmla="*/ 433173 h 498826"/>
                    <a:gd name="connsiteX181" fmla="*/ 71258 w 490161"/>
                    <a:gd name="connsiteY181" fmla="*/ 435144 h 498826"/>
                    <a:gd name="connsiteX182" fmla="*/ 74481 w 490161"/>
                    <a:gd name="connsiteY182" fmla="*/ 432639 h 498826"/>
                    <a:gd name="connsiteX183" fmla="*/ 79013 w 490161"/>
                    <a:gd name="connsiteY183" fmla="*/ 429910 h 498826"/>
                    <a:gd name="connsiteX184" fmla="*/ 84543 w 490161"/>
                    <a:gd name="connsiteY184" fmla="*/ 427979 h 498826"/>
                    <a:gd name="connsiteX185" fmla="*/ 82843 w 490161"/>
                    <a:gd name="connsiteY185" fmla="*/ 421037 h 498826"/>
                    <a:gd name="connsiteX186" fmla="*/ 87551 w 490161"/>
                    <a:gd name="connsiteY186" fmla="*/ 419625 h 498826"/>
                    <a:gd name="connsiteX187" fmla="*/ 94875 w 490161"/>
                    <a:gd name="connsiteY187" fmla="*/ 423120 h 498826"/>
                    <a:gd name="connsiteX188" fmla="*/ 95171 w 490161"/>
                    <a:gd name="connsiteY188" fmla="*/ 429279 h 498826"/>
                    <a:gd name="connsiteX189" fmla="*/ 98386 w 490161"/>
                    <a:gd name="connsiteY189" fmla="*/ 431673 h 498826"/>
                    <a:gd name="connsiteX190" fmla="*/ 98833 w 490161"/>
                    <a:gd name="connsiteY190" fmla="*/ 435742 h 498826"/>
                    <a:gd name="connsiteX191" fmla="*/ 100844 w 490161"/>
                    <a:gd name="connsiteY191" fmla="*/ 442373 h 498826"/>
                    <a:gd name="connsiteX192" fmla="*/ 99288 w 490161"/>
                    <a:gd name="connsiteY192" fmla="*/ 448214 h 498826"/>
                    <a:gd name="connsiteX193" fmla="*/ 103700 w 490161"/>
                    <a:gd name="connsiteY193" fmla="*/ 448525 h 498826"/>
                    <a:gd name="connsiteX194" fmla="*/ 105057 w 490161"/>
                    <a:gd name="connsiteY194" fmla="*/ 452642 h 498826"/>
                    <a:gd name="connsiteX195" fmla="*/ 109573 w 490161"/>
                    <a:gd name="connsiteY195" fmla="*/ 456057 h 498826"/>
                    <a:gd name="connsiteX196" fmla="*/ 114057 w 490161"/>
                    <a:gd name="connsiteY196" fmla="*/ 457565 h 498826"/>
                    <a:gd name="connsiteX197" fmla="*/ 110491 w 490161"/>
                    <a:gd name="connsiteY197" fmla="*/ 460454 h 498826"/>
                    <a:gd name="connsiteX198" fmla="*/ 107937 w 490161"/>
                    <a:gd name="connsiteY198" fmla="*/ 463613 h 498826"/>
                    <a:gd name="connsiteX199" fmla="*/ 105823 w 490161"/>
                    <a:gd name="connsiteY199" fmla="*/ 467675 h 498826"/>
                    <a:gd name="connsiteX200" fmla="*/ 104386 w 490161"/>
                    <a:gd name="connsiteY200" fmla="*/ 471465 h 498826"/>
                    <a:gd name="connsiteX201" fmla="*/ 109198 w 490161"/>
                    <a:gd name="connsiteY201" fmla="*/ 470236 h 498826"/>
                    <a:gd name="connsiteX202" fmla="*/ 113004 w 490161"/>
                    <a:gd name="connsiteY202" fmla="*/ 468018 h 498826"/>
                    <a:gd name="connsiteX203" fmla="*/ 116188 w 490161"/>
                    <a:gd name="connsiteY203" fmla="*/ 470667 h 498826"/>
                    <a:gd name="connsiteX204" fmla="*/ 115310 w 490161"/>
                    <a:gd name="connsiteY204" fmla="*/ 475023 h 498826"/>
                    <a:gd name="connsiteX205" fmla="*/ 115390 w 490161"/>
                    <a:gd name="connsiteY205" fmla="*/ 479484 h 498826"/>
                    <a:gd name="connsiteX206" fmla="*/ 114671 w 490161"/>
                    <a:gd name="connsiteY206" fmla="*/ 483960 h 498826"/>
                    <a:gd name="connsiteX207" fmla="*/ 117057 w 490161"/>
                    <a:gd name="connsiteY207" fmla="*/ 487279 h 498826"/>
                    <a:gd name="connsiteX208" fmla="*/ 120847 w 490161"/>
                    <a:gd name="connsiteY208" fmla="*/ 488843 h 498826"/>
                    <a:gd name="connsiteX209" fmla="*/ 122674 w 490161"/>
                    <a:gd name="connsiteY209" fmla="*/ 492641 h 498826"/>
                    <a:gd name="connsiteX210" fmla="*/ 125962 w 490161"/>
                    <a:gd name="connsiteY210" fmla="*/ 495306 h 498826"/>
                    <a:gd name="connsiteX211" fmla="*/ 132800 w 490161"/>
                    <a:gd name="connsiteY211" fmla="*/ 490503 h 498826"/>
                    <a:gd name="connsiteX212" fmla="*/ 137843 w 490161"/>
                    <a:gd name="connsiteY212" fmla="*/ 489928 h 498826"/>
                    <a:gd name="connsiteX213" fmla="*/ 143548 w 490161"/>
                    <a:gd name="connsiteY213" fmla="*/ 492553 h 498826"/>
                    <a:gd name="connsiteX214" fmla="*/ 150537 w 490161"/>
                    <a:gd name="connsiteY214" fmla="*/ 496128 h 498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</a:cxnLst>
                  <a:rect l="l" t="t" r="r" b="b"/>
                  <a:pathLst>
                    <a:path w="490161" h="498826">
                      <a:moveTo>
                        <a:pt x="152779" y="498825"/>
                      </a:moveTo>
                      <a:lnTo>
                        <a:pt x="156362" y="491747"/>
                      </a:lnTo>
                      <a:lnTo>
                        <a:pt x="163887" y="492418"/>
                      </a:lnTo>
                      <a:lnTo>
                        <a:pt x="164006" y="488085"/>
                      </a:lnTo>
                      <a:lnTo>
                        <a:pt x="164054" y="483681"/>
                      </a:lnTo>
                      <a:lnTo>
                        <a:pt x="168051" y="483625"/>
                      </a:lnTo>
                      <a:lnTo>
                        <a:pt x="172392" y="483689"/>
                      </a:lnTo>
                      <a:lnTo>
                        <a:pt x="178009" y="479492"/>
                      </a:lnTo>
                      <a:lnTo>
                        <a:pt x="177714" y="483625"/>
                      </a:lnTo>
                      <a:lnTo>
                        <a:pt x="179461" y="487503"/>
                      </a:lnTo>
                      <a:lnTo>
                        <a:pt x="178504" y="493646"/>
                      </a:lnTo>
                      <a:lnTo>
                        <a:pt x="182908" y="497006"/>
                      </a:lnTo>
                      <a:lnTo>
                        <a:pt x="187568" y="494899"/>
                      </a:lnTo>
                      <a:lnTo>
                        <a:pt x="189571" y="490391"/>
                      </a:lnTo>
                      <a:lnTo>
                        <a:pt x="194670" y="488085"/>
                      </a:lnTo>
                      <a:lnTo>
                        <a:pt x="198843" y="489322"/>
                      </a:lnTo>
                      <a:lnTo>
                        <a:pt x="200439" y="483649"/>
                      </a:lnTo>
                      <a:lnTo>
                        <a:pt x="201508" y="476986"/>
                      </a:lnTo>
                      <a:lnTo>
                        <a:pt x="199952" y="470220"/>
                      </a:lnTo>
                      <a:lnTo>
                        <a:pt x="204492" y="465377"/>
                      </a:lnTo>
                      <a:lnTo>
                        <a:pt x="206766" y="461810"/>
                      </a:lnTo>
                      <a:lnTo>
                        <a:pt x="207117" y="456879"/>
                      </a:lnTo>
                      <a:lnTo>
                        <a:pt x="207923" y="450751"/>
                      </a:lnTo>
                      <a:lnTo>
                        <a:pt x="206670" y="444583"/>
                      </a:lnTo>
                      <a:lnTo>
                        <a:pt x="203136" y="441886"/>
                      </a:lnTo>
                      <a:lnTo>
                        <a:pt x="212224" y="437211"/>
                      </a:lnTo>
                      <a:lnTo>
                        <a:pt x="216971" y="436668"/>
                      </a:lnTo>
                      <a:lnTo>
                        <a:pt x="221990" y="436325"/>
                      </a:lnTo>
                      <a:lnTo>
                        <a:pt x="226227" y="431952"/>
                      </a:lnTo>
                      <a:lnTo>
                        <a:pt x="230320" y="427013"/>
                      </a:lnTo>
                      <a:lnTo>
                        <a:pt x="231278" y="422553"/>
                      </a:lnTo>
                      <a:lnTo>
                        <a:pt x="233544" y="418715"/>
                      </a:lnTo>
                      <a:lnTo>
                        <a:pt x="230193" y="412212"/>
                      </a:lnTo>
                      <a:lnTo>
                        <a:pt x="236472" y="412954"/>
                      </a:lnTo>
                      <a:lnTo>
                        <a:pt x="238227" y="409188"/>
                      </a:lnTo>
                      <a:lnTo>
                        <a:pt x="237956" y="404297"/>
                      </a:lnTo>
                      <a:lnTo>
                        <a:pt x="235307" y="401193"/>
                      </a:lnTo>
                      <a:lnTo>
                        <a:pt x="235913" y="396669"/>
                      </a:lnTo>
                      <a:lnTo>
                        <a:pt x="241954" y="389607"/>
                      </a:lnTo>
                      <a:lnTo>
                        <a:pt x="245392" y="385402"/>
                      </a:lnTo>
                      <a:lnTo>
                        <a:pt x="245680" y="389488"/>
                      </a:lnTo>
                      <a:lnTo>
                        <a:pt x="250579" y="390533"/>
                      </a:lnTo>
                      <a:lnTo>
                        <a:pt x="256092" y="395815"/>
                      </a:lnTo>
                      <a:lnTo>
                        <a:pt x="259811" y="397563"/>
                      </a:lnTo>
                      <a:lnTo>
                        <a:pt x="267399" y="393326"/>
                      </a:lnTo>
                      <a:lnTo>
                        <a:pt x="266098" y="384365"/>
                      </a:lnTo>
                      <a:lnTo>
                        <a:pt x="267047" y="380065"/>
                      </a:lnTo>
                      <a:lnTo>
                        <a:pt x="271205" y="379889"/>
                      </a:lnTo>
                      <a:lnTo>
                        <a:pt x="278186" y="381062"/>
                      </a:lnTo>
                      <a:lnTo>
                        <a:pt x="277253" y="376067"/>
                      </a:lnTo>
                      <a:lnTo>
                        <a:pt x="279336" y="369564"/>
                      </a:lnTo>
                      <a:lnTo>
                        <a:pt x="286285" y="362638"/>
                      </a:lnTo>
                      <a:lnTo>
                        <a:pt x="290187" y="359391"/>
                      </a:lnTo>
                      <a:lnTo>
                        <a:pt x="295445" y="361082"/>
                      </a:lnTo>
                      <a:lnTo>
                        <a:pt x="299004" y="362997"/>
                      </a:lnTo>
                      <a:lnTo>
                        <a:pt x="304366" y="363005"/>
                      </a:lnTo>
                      <a:lnTo>
                        <a:pt x="304908" y="353470"/>
                      </a:lnTo>
                      <a:lnTo>
                        <a:pt x="313949" y="352585"/>
                      </a:lnTo>
                      <a:lnTo>
                        <a:pt x="324664" y="344933"/>
                      </a:lnTo>
                      <a:lnTo>
                        <a:pt x="332101" y="343074"/>
                      </a:lnTo>
                      <a:lnTo>
                        <a:pt x="342386" y="333036"/>
                      </a:lnTo>
                      <a:lnTo>
                        <a:pt x="351107" y="333060"/>
                      </a:lnTo>
                      <a:lnTo>
                        <a:pt x="356637" y="333204"/>
                      </a:lnTo>
                      <a:lnTo>
                        <a:pt x="363961" y="335988"/>
                      </a:lnTo>
                      <a:lnTo>
                        <a:pt x="370744" y="335829"/>
                      </a:lnTo>
                      <a:lnTo>
                        <a:pt x="375722" y="337073"/>
                      </a:lnTo>
                      <a:lnTo>
                        <a:pt x="384555" y="337736"/>
                      </a:lnTo>
                      <a:lnTo>
                        <a:pt x="392774" y="336491"/>
                      </a:lnTo>
                      <a:lnTo>
                        <a:pt x="403026" y="326517"/>
                      </a:lnTo>
                      <a:lnTo>
                        <a:pt x="453917" y="324498"/>
                      </a:lnTo>
                      <a:lnTo>
                        <a:pt x="468072" y="323844"/>
                      </a:lnTo>
                      <a:lnTo>
                        <a:pt x="469285" y="319567"/>
                      </a:lnTo>
                      <a:lnTo>
                        <a:pt x="472564" y="316097"/>
                      </a:lnTo>
                      <a:lnTo>
                        <a:pt x="478517" y="312969"/>
                      </a:lnTo>
                      <a:lnTo>
                        <a:pt x="480487" y="309051"/>
                      </a:lnTo>
                      <a:lnTo>
                        <a:pt x="482586" y="301862"/>
                      </a:lnTo>
                      <a:lnTo>
                        <a:pt x="484222" y="295814"/>
                      </a:lnTo>
                      <a:lnTo>
                        <a:pt x="486105" y="290883"/>
                      </a:lnTo>
                      <a:lnTo>
                        <a:pt x="488698" y="274909"/>
                      </a:lnTo>
                      <a:lnTo>
                        <a:pt x="489161" y="268685"/>
                      </a:lnTo>
                      <a:lnTo>
                        <a:pt x="490286" y="196674"/>
                      </a:lnTo>
                      <a:lnTo>
                        <a:pt x="480280" y="198780"/>
                      </a:lnTo>
                      <a:lnTo>
                        <a:pt x="463396" y="202586"/>
                      </a:lnTo>
                      <a:lnTo>
                        <a:pt x="459830" y="199395"/>
                      </a:lnTo>
                      <a:lnTo>
                        <a:pt x="456351" y="197073"/>
                      </a:lnTo>
                      <a:lnTo>
                        <a:pt x="457835" y="193275"/>
                      </a:lnTo>
                      <a:lnTo>
                        <a:pt x="458641" y="188184"/>
                      </a:lnTo>
                      <a:lnTo>
                        <a:pt x="460412" y="184450"/>
                      </a:lnTo>
                      <a:lnTo>
                        <a:pt x="460125" y="179702"/>
                      </a:lnTo>
                      <a:lnTo>
                        <a:pt x="459909" y="175633"/>
                      </a:lnTo>
                      <a:lnTo>
                        <a:pt x="457093" y="172745"/>
                      </a:lnTo>
                      <a:lnTo>
                        <a:pt x="451930" y="169505"/>
                      </a:lnTo>
                      <a:lnTo>
                        <a:pt x="447925" y="169130"/>
                      </a:lnTo>
                      <a:lnTo>
                        <a:pt x="444366" y="167263"/>
                      </a:lnTo>
                      <a:lnTo>
                        <a:pt x="440161" y="166752"/>
                      </a:lnTo>
                      <a:lnTo>
                        <a:pt x="436387" y="164933"/>
                      </a:lnTo>
                      <a:lnTo>
                        <a:pt x="433539" y="161917"/>
                      </a:lnTo>
                      <a:lnTo>
                        <a:pt x="431528" y="158223"/>
                      </a:lnTo>
                      <a:lnTo>
                        <a:pt x="427578" y="159252"/>
                      </a:lnTo>
                      <a:lnTo>
                        <a:pt x="423525" y="159348"/>
                      </a:lnTo>
                      <a:lnTo>
                        <a:pt x="419559" y="157944"/>
                      </a:lnTo>
                      <a:lnTo>
                        <a:pt x="415514" y="155957"/>
                      </a:lnTo>
                      <a:lnTo>
                        <a:pt x="413049" y="152725"/>
                      </a:lnTo>
                      <a:lnTo>
                        <a:pt x="411868" y="148584"/>
                      </a:lnTo>
                      <a:lnTo>
                        <a:pt x="406793" y="146151"/>
                      </a:lnTo>
                      <a:lnTo>
                        <a:pt x="402835" y="143070"/>
                      </a:lnTo>
                      <a:lnTo>
                        <a:pt x="398758" y="143541"/>
                      </a:lnTo>
                      <a:lnTo>
                        <a:pt x="399133" y="136903"/>
                      </a:lnTo>
                      <a:lnTo>
                        <a:pt x="398383" y="130440"/>
                      </a:lnTo>
                      <a:lnTo>
                        <a:pt x="363961" y="105074"/>
                      </a:lnTo>
                      <a:lnTo>
                        <a:pt x="335388" y="83970"/>
                      </a:lnTo>
                      <a:lnTo>
                        <a:pt x="281378" y="43931"/>
                      </a:lnTo>
                      <a:lnTo>
                        <a:pt x="222397" y="-2"/>
                      </a:lnTo>
                      <a:lnTo>
                        <a:pt x="171475" y="-2"/>
                      </a:lnTo>
                      <a:lnTo>
                        <a:pt x="174395" y="33582"/>
                      </a:lnTo>
                      <a:lnTo>
                        <a:pt x="177076" y="60352"/>
                      </a:lnTo>
                      <a:lnTo>
                        <a:pt x="177706" y="68395"/>
                      </a:lnTo>
                      <a:lnTo>
                        <a:pt x="179142" y="83970"/>
                      </a:lnTo>
                      <a:lnTo>
                        <a:pt x="184017" y="137645"/>
                      </a:lnTo>
                      <a:lnTo>
                        <a:pt x="189069" y="195246"/>
                      </a:lnTo>
                      <a:lnTo>
                        <a:pt x="192779" y="235101"/>
                      </a:lnTo>
                      <a:lnTo>
                        <a:pt x="197199" y="285473"/>
                      </a:lnTo>
                      <a:lnTo>
                        <a:pt x="205353" y="291082"/>
                      </a:lnTo>
                      <a:lnTo>
                        <a:pt x="200183" y="319065"/>
                      </a:lnTo>
                      <a:lnTo>
                        <a:pt x="86099" y="319017"/>
                      </a:lnTo>
                      <a:lnTo>
                        <a:pt x="86825" y="312570"/>
                      </a:lnTo>
                      <a:lnTo>
                        <a:pt x="82699" y="315514"/>
                      </a:lnTo>
                      <a:lnTo>
                        <a:pt x="83992" y="321123"/>
                      </a:lnTo>
                      <a:lnTo>
                        <a:pt x="75526" y="321514"/>
                      </a:lnTo>
                      <a:lnTo>
                        <a:pt x="71313" y="322791"/>
                      </a:lnTo>
                      <a:lnTo>
                        <a:pt x="66374" y="323373"/>
                      </a:lnTo>
                      <a:lnTo>
                        <a:pt x="62257" y="323318"/>
                      </a:lnTo>
                      <a:lnTo>
                        <a:pt x="58531" y="321738"/>
                      </a:lnTo>
                      <a:lnTo>
                        <a:pt x="54334" y="321027"/>
                      </a:lnTo>
                      <a:lnTo>
                        <a:pt x="50225" y="320900"/>
                      </a:lnTo>
                      <a:lnTo>
                        <a:pt x="45158" y="320964"/>
                      </a:lnTo>
                      <a:lnTo>
                        <a:pt x="42940" y="325193"/>
                      </a:lnTo>
                      <a:lnTo>
                        <a:pt x="40243" y="329158"/>
                      </a:lnTo>
                      <a:lnTo>
                        <a:pt x="35966" y="327666"/>
                      </a:lnTo>
                      <a:lnTo>
                        <a:pt x="32112" y="324052"/>
                      </a:lnTo>
                      <a:lnTo>
                        <a:pt x="27500" y="320054"/>
                      </a:lnTo>
                      <a:lnTo>
                        <a:pt x="25043" y="316041"/>
                      </a:lnTo>
                      <a:lnTo>
                        <a:pt x="21109" y="314349"/>
                      </a:lnTo>
                      <a:lnTo>
                        <a:pt x="17846" y="318275"/>
                      </a:lnTo>
                      <a:lnTo>
                        <a:pt x="14231" y="321578"/>
                      </a:lnTo>
                      <a:lnTo>
                        <a:pt x="12811" y="325935"/>
                      </a:lnTo>
                      <a:lnTo>
                        <a:pt x="11343" y="329653"/>
                      </a:lnTo>
                      <a:lnTo>
                        <a:pt x="11526" y="333682"/>
                      </a:lnTo>
                      <a:lnTo>
                        <a:pt x="11821" y="338246"/>
                      </a:lnTo>
                      <a:lnTo>
                        <a:pt x="9332" y="341837"/>
                      </a:lnTo>
                      <a:lnTo>
                        <a:pt x="5103" y="343632"/>
                      </a:lnTo>
                      <a:lnTo>
                        <a:pt x="1058" y="343887"/>
                      </a:lnTo>
                      <a:lnTo>
                        <a:pt x="1050" y="349146"/>
                      </a:lnTo>
                      <a:lnTo>
                        <a:pt x="124" y="355792"/>
                      </a:lnTo>
                      <a:lnTo>
                        <a:pt x="6388" y="362710"/>
                      </a:lnTo>
                      <a:lnTo>
                        <a:pt x="5853" y="369437"/>
                      </a:lnTo>
                      <a:lnTo>
                        <a:pt x="6923" y="376163"/>
                      </a:lnTo>
                      <a:lnTo>
                        <a:pt x="3667" y="378995"/>
                      </a:lnTo>
                      <a:lnTo>
                        <a:pt x="9779" y="388012"/>
                      </a:lnTo>
                      <a:lnTo>
                        <a:pt x="11678" y="392608"/>
                      </a:lnTo>
                      <a:lnTo>
                        <a:pt x="14838" y="389496"/>
                      </a:lnTo>
                      <a:lnTo>
                        <a:pt x="19441" y="396310"/>
                      </a:lnTo>
                      <a:lnTo>
                        <a:pt x="23024" y="403020"/>
                      </a:lnTo>
                      <a:lnTo>
                        <a:pt x="23982" y="409739"/>
                      </a:lnTo>
                      <a:lnTo>
                        <a:pt x="22713" y="416321"/>
                      </a:lnTo>
                      <a:lnTo>
                        <a:pt x="23957" y="422768"/>
                      </a:lnTo>
                      <a:lnTo>
                        <a:pt x="22314" y="427117"/>
                      </a:lnTo>
                      <a:lnTo>
                        <a:pt x="20575" y="430995"/>
                      </a:lnTo>
                      <a:lnTo>
                        <a:pt x="24149" y="433006"/>
                      </a:lnTo>
                      <a:lnTo>
                        <a:pt x="26918" y="436365"/>
                      </a:lnTo>
                      <a:lnTo>
                        <a:pt x="30979" y="434394"/>
                      </a:lnTo>
                      <a:lnTo>
                        <a:pt x="33732" y="429176"/>
                      </a:lnTo>
                      <a:lnTo>
                        <a:pt x="38376" y="429878"/>
                      </a:lnTo>
                      <a:lnTo>
                        <a:pt x="41328" y="432734"/>
                      </a:lnTo>
                      <a:lnTo>
                        <a:pt x="41942" y="438623"/>
                      </a:lnTo>
                      <a:lnTo>
                        <a:pt x="48062" y="436652"/>
                      </a:lnTo>
                      <a:lnTo>
                        <a:pt x="49682" y="432391"/>
                      </a:lnTo>
                      <a:lnTo>
                        <a:pt x="55172" y="429910"/>
                      </a:lnTo>
                      <a:lnTo>
                        <a:pt x="59361" y="429758"/>
                      </a:lnTo>
                      <a:lnTo>
                        <a:pt x="63079" y="432000"/>
                      </a:lnTo>
                      <a:lnTo>
                        <a:pt x="67635" y="433173"/>
                      </a:lnTo>
                      <a:lnTo>
                        <a:pt x="71258" y="435144"/>
                      </a:lnTo>
                      <a:lnTo>
                        <a:pt x="74481" y="432639"/>
                      </a:lnTo>
                      <a:lnTo>
                        <a:pt x="79013" y="429910"/>
                      </a:lnTo>
                      <a:lnTo>
                        <a:pt x="84543" y="427979"/>
                      </a:lnTo>
                      <a:lnTo>
                        <a:pt x="82843" y="421037"/>
                      </a:lnTo>
                      <a:lnTo>
                        <a:pt x="87551" y="419625"/>
                      </a:lnTo>
                      <a:lnTo>
                        <a:pt x="94875" y="423120"/>
                      </a:lnTo>
                      <a:lnTo>
                        <a:pt x="95171" y="429279"/>
                      </a:lnTo>
                      <a:lnTo>
                        <a:pt x="98386" y="431673"/>
                      </a:lnTo>
                      <a:lnTo>
                        <a:pt x="98833" y="435742"/>
                      </a:lnTo>
                      <a:lnTo>
                        <a:pt x="100844" y="442373"/>
                      </a:lnTo>
                      <a:lnTo>
                        <a:pt x="99288" y="448214"/>
                      </a:lnTo>
                      <a:lnTo>
                        <a:pt x="103700" y="448525"/>
                      </a:lnTo>
                      <a:lnTo>
                        <a:pt x="105057" y="452642"/>
                      </a:lnTo>
                      <a:lnTo>
                        <a:pt x="109573" y="456057"/>
                      </a:lnTo>
                      <a:lnTo>
                        <a:pt x="114057" y="457565"/>
                      </a:lnTo>
                      <a:lnTo>
                        <a:pt x="110491" y="460454"/>
                      </a:lnTo>
                      <a:lnTo>
                        <a:pt x="107937" y="463613"/>
                      </a:lnTo>
                      <a:lnTo>
                        <a:pt x="105823" y="467675"/>
                      </a:lnTo>
                      <a:lnTo>
                        <a:pt x="104386" y="471465"/>
                      </a:lnTo>
                      <a:lnTo>
                        <a:pt x="109198" y="470236"/>
                      </a:lnTo>
                      <a:lnTo>
                        <a:pt x="113004" y="468018"/>
                      </a:lnTo>
                      <a:lnTo>
                        <a:pt x="116188" y="470667"/>
                      </a:lnTo>
                      <a:lnTo>
                        <a:pt x="115310" y="475023"/>
                      </a:lnTo>
                      <a:lnTo>
                        <a:pt x="115390" y="479484"/>
                      </a:lnTo>
                      <a:lnTo>
                        <a:pt x="114671" y="483960"/>
                      </a:lnTo>
                      <a:lnTo>
                        <a:pt x="117057" y="487279"/>
                      </a:lnTo>
                      <a:lnTo>
                        <a:pt x="120847" y="488843"/>
                      </a:lnTo>
                      <a:lnTo>
                        <a:pt x="122674" y="492641"/>
                      </a:lnTo>
                      <a:lnTo>
                        <a:pt x="125962" y="495306"/>
                      </a:lnTo>
                      <a:lnTo>
                        <a:pt x="132800" y="490503"/>
                      </a:lnTo>
                      <a:lnTo>
                        <a:pt x="137843" y="489928"/>
                      </a:lnTo>
                      <a:lnTo>
                        <a:pt x="143548" y="492553"/>
                      </a:lnTo>
                      <a:lnTo>
                        <a:pt x="150537" y="49612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BC29540B-5D6A-4193-A58B-7A86EFA56A06}"/>
                    </a:ext>
                  </a:extLst>
                </p:cNvPr>
                <p:cNvSpPr/>
                <p:nvPr/>
              </p:nvSpPr>
              <p:spPr>
                <a:xfrm>
                  <a:off x="1332303" y="632739"/>
                  <a:ext cx="7979" cy="7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9" h="7979"/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294EDDB9-AF69-4489-A64D-7F4A5E8E86FF}"/>
                    </a:ext>
                  </a:extLst>
                </p:cNvPr>
                <p:cNvSpPr/>
                <p:nvPr/>
              </p:nvSpPr>
              <p:spPr>
                <a:xfrm>
                  <a:off x="5629321" y="2392059"/>
                  <a:ext cx="474418" cy="508465"/>
                </a:xfrm>
                <a:custGeom>
                  <a:avLst/>
                  <a:gdLst>
                    <a:gd name="connsiteX0" fmla="*/ 1608 w 474418"/>
                    <a:gd name="connsiteY0" fmla="*/ 508463 h 508465"/>
                    <a:gd name="connsiteX1" fmla="*/ 2183 w 474418"/>
                    <a:gd name="connsiteY1" fmla="*/ 500604 h 508465"/>
                    <a:gd name="connsiteX2" fmla="*/ 3619 w 474418"/>
                    <a:gd name="connsiteY2" fmla="*/ 496112 h 508465"/>
                    <a:gd name="connsiteX3" fmla="*/ 5135 w 474418"/>
                    <a:gd name="connsiteY3" fmla="*/ 489521 h 508465"/>
                    <a:gd name="connsiteX4" fmla="*/ 16369 w 474418"/>
                    <a:gd name="connsiteY4" fmla="*/ 489353 h 508465"/>
                    <a:gd name="connsiteX5" fmla="*/ 66989 w 474418"/>
                    <a:gd name="connsiteY5" fmla="*/ 489409 h 508465"/>
                    <a:gd name="connsiteX6" fmla="*/ 83689 w 474418"/>
                    <a:gd name="connsiteY6" fmla="*/ 489250 h 508465"/>
                    <a:gd name="connsiteX7" fmla="*/ 94804 w 474418"/>
                    <a:gd name="connsiteY7" fmla="*/ 489242 h 508465"/>
                    <a:gd name="connsiteX8" fmla="*/ 121597 w 474418"/>
                    <a:gd name="connsiteY8" fmla="*/ 489433 h 508465"/>
                    <a:gd name="connsiteX9" fmla="*/ 120616 w 474418"/>
                    <a:gd name="connsiteY9" fmla="*/ 464275 h 508465"/>
                    <a:gd name="connsiteX10" fmla="*/ 120169 w 474418"/>
                    <a:gd name="connsiteY10" fmla="*/ 451796 h 508465"/>
                    <a:gd name="connsiteX11" fmla="*/ 118190 w 474418"/>
                    <a:gd name="connsiteY11" fmla="*/ 441719 h 508465"/>
                    <a:gd name="connsiteX12" fmla="*/ 119611 w 474418"/>
                    <a:gd name="connsiteY12" fmla="*/ 437163 h 508465"/>
                    <a:gd name="connsiteX13" fmla="*/ 122850 w 474418"/>
                    <a:gd name="connsiteY13" fmla="*/ 432742 h 508465"/>
                    <a:gd name="connsiteX14" fmla="*/ 135593 w 474418"/>
                    <a:gd name="connsiteY14" fmla="*/ 423782 h 508465"/>
                    <a:gd name="connsiteX15" fmla="*/ 141649 w 474418"/>
                    <a:gd name="connsiteY15" fmla="*/ 422872 h 508465"/>
                    <a:gd name="connsiteX16" fmla="*/ 147889 w 474418"/>
                    <a:gd name="connsiteY16" fmla="*/ 419585 h 508465"/>
                    <a:gd name="connsiteX17" fmla="*/ 152476 w 474418"/>
                    <a:gd name="connsiteY17" fmla="*/ 418308 h 508465"/>
                    <a:gd name="connsiteX18" fmla="*/ 154439 w 474418"/>
                    <a:gd name="connsiteY18" fmla="*/ 332812 h 508465"/>
                    <a:gd name="connsiteX19" fmla="*/ 166799 w 474418"/>
                    <a:gd name="connsiteY19" fmla="*/ 332868 h 508465"/>
                    <a:gd name="connsiteX20" fmla="*/ 176366 w 474418"/>
                    <a:gd name="connsiteY20" fmla="*/ 332844 h 508465"/>
                    <a:gd name="connsiteX21" fmla="*/ 251815 w 474418"/>
                    <a:gd name="connsiteY21" fmla="*/ 332804 h 508465"/>
                    <a:gd name="connsiteX22" fmla="*/ 252526 w 474418"/>
                    <a:gd name="connsiteY22" fmla="*/ 298112 h 508465"/>
                    <a:gd name="connsiteX23" fmla="*/ 252677 w 474418"/>
                    <a:gd name="connsiteY23" fmla="*/ 288648 h 508465"/>
                    <a:gd name="connsiteX24" fmla="*/ 253220 w 474418"/>
                    <a:gd name="connsiteY24" fmla="*/ 261448 h 508465"/>
                    <a:gd name="connsiteX25" fmla="*/ 253579 w 474418"/>
                    <a:gd name="connsiteY25" fmla="*/ 243232 h 508465"/>
                    <a:gd name="connsiteX26" fmla="*/ 259763 w 474418"/>
                    <a:gd name="connsiteY26" fmla="*/ 239043 h 508465"/>
                    <a:gd name="connsiteX27" fmla="*/ 262914 w 474418"/>
                    <a:gd name="connsiteY27" fmla="*/ 235907 h 508465"/>
                    <a:gd name="connsiteX28" fmla="*/ 267319 w 474418"/>
                    <a:gd name="connsiteY28" fmla="*/ 232580 h 508465"/>
                    <a:gd name="connsiteX29" fmla="*/ 272067 w 474418"/>
                    <a:gd name="connsiteY29" fmla="*/ 229364 h 508465"/>
                    <a:gd name="connsiteX30" fmla="*/ 275385 w 474418"/>
                    <a:gd name="connsiteY30" fmla="*/ 226787 h 508465"/>
                    <a:gd name="connsiteX31" fmla="*/ 279902 w 474418"/>
                    <a:gd name="connsiteY31" fmla="*/ 223491 h 508465"/>
                    <a:gd name="connsiteX32" fmla="*/ 283947 w 474418"/>
                    <a:gd name="connsiteY32" fmla="*/ 221951 h 508465"/>
                    <a:gd name="connsiteX33" fmla="*/ 288208 w 474418"/>
                    <a:gd name="connsiteY33" fmla="*/ 219965 h 508465"/>
                    <a:gd name="connsiteX34" fmla="*/ 292381 w 474418"/>
                    <a:gd name="connsiteY34" fmla="*/ 218887 h 508465"/>
                    <a:gd name="connsiteX35" fmla="*/ 298110 w 474418"/>
                    <a:gd name="connsiteY35" fmla="*/ 214499 h 508465"/>
                    <a:gd name="connsiteX36" fmla="*/ 304876 w 474418"/>
                    <a:gd name="connsiteY36" fmla="*/ 215353 h 508465"/>
                    <a:gd name="connsiteX37" fmla="*/ 308858 w 474418"/>
                    <a:gd name="connsiteY37" fmla="*/ 216534 h 508465"/>
                    <a:gd name="connsiteX38" fmla="*/ 313318 w 474418"/>
                    <a:gd name="connsiteY38" fmla="*/ 214555 h 508465"/>
                    <a:gd name="connsiteX39" fmla="*/ 318664 w 474418"/>
                    <a:gd name="connsiteY39" fmla="*/ 213039 h 508465"/>
                    <a:gd name="connsiteX40" fmla="*/ 323021 w 474418"/>
                    <a:gd name="connsiteY40" fmla="*/ 212895 h 508465"/>
                    <a:gd name="connsiteX41" fmla="*/ 329372 w 474418"/>
                    <a:gd name="connsiteY41" fmla="*/ 213174 h 508465"/>
                    <a:gd name="connsiteX42" fmla="*/ 333258 w 474418"/>
                    <a:gd name="connsiteY42" fmla="*/ 212129 h 508465"/>
                    <a:gd name="connsiteX43" fmla="*/ 339290 w 474418"/>
                    <a:gd name="connsiteY43" fmla="*/ 212209 h 508465"/>
                    <a:gd name="connsiteX44" fmla="*/ 342218 w 474418"/>
                    <a:gd name="connsiteY44" fmla="*/ 215417 h 508465"/>
                    <a:gd name="connsiteX45" fmla="*/ 347484 w 474418"/>
                    <a:gd name="connsiteY45" fmla="*/ 210781 h 508465"/>
                    <a:gd name="connsiteX46" fmla="*/ 351235 w 474418"/>
                    <a:gd name="connsiteY46" fmla="*/ 205554 h 508465"/>
                    <a:gd name="connsiteX47" fmla="*/ 353556 w 474418"/>
                    <a:gd name="connsiteY47" fmla="*/ 200727 h 508465"/>
                    <a:gd name="connsiteX48" fmla="*/ 356916 w 474418"/>
                    <a:gd name="connsiteY48" fmla="*/ 198365 h 508465"/>
                    <a:gd name="connsiteX49" fmla="*/ 362405 w 474418"/>
                    <a:gd name="connsiteY49" fmla="*/ 193753 h 508465"/>
                    <a:gd name="connsiteX50" fmla="*/ 371980 w 474418"/>
                    <a:gd name="connsiteY50" fmla="*/ 188982 h 508465"/>
                    <a:gd name="connsiteX51" fmla="*/ 375475 w 474418"/>
                    <a:gd name="connsiteY51" fmla="*/ 185966 h 508465"/>
                    <a:gd name="connsiteX52" fmla="*/ 381076 w 474418"/>
                    <a:gd name="connsiteY52" fmla="*/ 180460 h 508465"/>
                    <a:gd name="connsiteX53" fmla="*/ 385369 w 474418"/>
                    <a:gd name="connsiteY53" fmla="*/ 178817 h 508465"/>
                    <a:gd name="connsiteX54" fmla="*/ 389622 w 474418"/>
                    <a:gd name="connsiteY54" fmla="*/ 178561 h 508465"/>
                    <a:gd name="connsiteX55" fmla="*/ 394928 w 474418"/>
                    <a:gd name="connsiteY55" fmla="*/ 178641 h 508465"/>
                    <a:gd name="connsiteX56" fmla="*/ 398853 w 474418"/>
                    <a:gd name="connsiteY56" fmla="*/ 176040 h 508465"/>
                    <a:gd name="connsiteX57" fmla="*/ 399787 w 474418"/>
                    <a:gd name="connsiteY57" fmla="*/ 170175 h 508465"/>
                    <a:gd name="connsiteX58" fmla="*/ 402675 w 474418"/>
                    <a:gd name="connsiteY58" fmla="*/ 166944 h 508465"/>
                    <a:gd name="connsiteX59" fmla="*/ 402835 w 474418"/>
                    <a:gd name="connsiteY59" fmla="*/ 162819 h 508465"/>
                    <a:gd name="connsiteX60" fmla="*/ 399069 w 474418"/>
                    <a:gd name="connsiteY60" fmla="*/ 159340 h 508465"/>
                    <a:gd name="connsiteX61" fmla="*/ 396994 w 474418"/>
                    <a:gd name="connsiteY61" fmla="*/ 155510 h 508465"/>
                    <a:gd name="connsiteX62" fmla="*/ 399723 w 474418"/>
                    <a:gd name="connsiteY62" fmla="*/ 152190 h 508465"/>
                    <a:gd name="connsiteX63" fmla="*/ 399715 w 474418"/>
                    <a:gd name="connsiteY63" fmla="*/ 143605 h 508465"/>
                    <a:gd name="connsiteX64" fmla="*/ 411054 w 474418"/>
                    <a:gd name="connsiteY64" fmla="*/ 141060 h 508465"/>
                    <a:gd name="connsiteX65" fmla="*/ 424004 w 474418"/>
                    <a:gd name="connsiteY65" fmla="*/ 138227 h 508465"/>
                    <a:gd name="connsiteX66" fmla="*/ 422224 w 474418"/>
                    <a:gd name="connsiteY66" fmla="*/ 133312 h 508465"/>
                    <a:gd name="connsiteX67" fmla="*/ 421283 w 474418"/>
                    <a:gd name="connsiteY67" fmla="*/ 128932 h 508465"/>
                    <a:gd name="connsiteX68" fmla="*/ 426741 w 474418"/>
                    <a:gd name="connsiteY68" fmla="*/ 127575 h 508465"/>
                    <a:gd name="connsiteX69" fmla="*/ 432086 w 474418"/>
                    <a:gd name="connsiteY69" fmla="*/ 126426 h 508465"/>
                    <a:gd name="connsiteX70" fmla="*/ 438629 w 474418"/>
                    <a:gd name="connsiteY70" fmla="*/ 125979 h 508465"/>
                    <a:gd name="connsiteX71" fmla="*/ 443848 w 474418"/>
                    <a:gd name="connsiteY71" fmla="*/ 126378 h 508465"/>
                    <a:gd name="connsiteX72" fmla="*/ 448547 w 474418"/>
                    <a:gd name="connsiteY72" fmla="*/ 126019 h 508465"/>
                    <a:gd name="connsiteX73" fmla="*/ 454843 w 474418"/>
                    <a:gd name="connsiteY73" fmla="*/ 127232 h 508465"/>
                    <a:gd name="connsiteX74" fmla="*/ 459774 w 474418"/>
                    <a:gd name="connsiteY74" fmla="*/ 128205 h 508465"/>
                    <a:gd name="connsiteX75" fmla="*/ 465510 w 474418"/>
                    <a:gd name="connsiteY75" fmla="*/ 128485 h 508465"/>
                    <a:gd name="connsiteX76" fmla="*/ 469963 w 474418"/>
                    <a:gd name="connsiteY76" fmla="*/ 128612 h 508465"/>
                    <a:gd name="connsiteX77" fmla="*/ 469412 w 474418"/>
                    <a:gd name="connsiteY77" fmla="*/ 124391 h 508465"/>
                    <a:gd name="connsiteX78" fmla="*/ 469931 w 474418"/>
                    <a:gd name="connsiteY78" fmla="*/ 119891 h 508465"/>
                    <a:gd name="connsiteX79" fmla="*/ 474543 w 474418"/>
                    <a:gd name="connsiteY79" fmla="*/ 116077 h 508465"/>
                    <a:gd name="connsiteX80" fmla="*/ 468606 w 474418"/>
                    <a:gd name="connsiteY80" fmla="*/ 107931 h 508465"/>
                    <a:gd name="connsiteX81" fmla="*/ 464968 w 474418"/>
                    <a:gd name="connsiteY81" fmla="*/ 105689 h 508465"/>
                    <a:gd name="connsiteX82" fmla="*/ 460859 w 474418"/>
                    <a:gd name="connsiteY82" fmla="*/ 99130 h 508465"/>
                    <a:gd name="connsiteX83" fmla="*/ 462829 w 474418"/>
                    <a:gd name="connsiteY83" fmla="*/ 95140 h 508465"/>
                    <a:gd name="connsiteX84" fmla="*/ 459096 w 474418"/>
                    <a:gd name="connsiteY84" fmla="*/ 90560 h 508465"/>
                    <a:gd name="connsiteX85" fmla="*/ 457508 w 474418"/>
                    <a:gd name="connsiteY85" fmla="*/ 85015 h 508465"/>
                    <a:gd name="connsiteX86" fmla="*/ 459678 w 474418"/>
                    <a:gd name="connsiteY86" fmla="*/ 79948 h 508465"/>
                    <a:gd name="connsiteX87" fmla="*/ 458042 w 474418"/>
                    <a:gd name="connsiteY87" fmla="*/ 75017 h 508465"/>
                    <a:gd name="connsiteX88" fmla="*/ 457332 w 474418"/>
                    <a:gd name="connsiteY88" fmla="*/ 70653 h 508465"/>
                    <a:gd name="connsiteX89" fmla="*/ 457580 w 474418"/>
                    <a:gd name="connsiteY89" fmla="*/ 63535 h 508465"/>
                    <a:gd name="connsiteX90" fmla="*/ 456678 w 474418"/>
                    <a:gd name="connsiteY90" fmla="*/ 57264 h 508465"/>
                    <a:gd name="connsiteX91" fmla="*/ 455665 w 474418"/>
                    <a:gd name="connsiteY91" fmla="*/ 52532 h 508465"/>
                    <a:gd name="connsiteX92" fmla="*/ 457013 w 474418"/>
                    <a:gd name="connsiteY92" fmla="*/ 47569 h 508465"/>
                    <a:gd name="connsiteX93" fmla="*/ 453183 w 474418"/>
                    <a:gd name="connsiteY93" fmla="*/ 43651 h 508465"/>
                    <a:gd name="connsiteX94" fmla="*/ 454675 w 474418"/>
                    <a:gd name="connsiteY94" fmla="*/ 39790 h 508465"/>
                    <a:gd name="connsiteX95" fmla="*/ 451707 w 474418"/>
                    <a:gd name="connsiteY95" fmla="*/ 37093 h 508465"/>
                    <a:gd name="connsiteX96" fmla="*/ 448986 w 474418"/>
                    <a:gd name="connsiteY96" fmla="*/ 32720 h 508465"/>
                    <a:gd name="connsiteX97" fmla="*/ 444765 w 474418"/>
                    <a:gd name="connsiteY97" fmla="*/ 30861 h 508465"/>
                    <a:gd name="connsiteX98" fmla="*/ 442252 w 474418"/>
                    <a:gd name="connsiteY98" fmla="*/ 27685 h 508465"/>
                    <a:gd name="connsiteX99" fmla="*/ 436180 w 474418"/>
                    <a:gd name="connsiteY99" fmla="*/ 25619 h 508465"/>
                    <a:gd name="connsiteX100" fmla="*/ 432158 w 474418"/>
                    <a:gd name="connsiteY100" fmla="*/ 27805 h 508465"/>
                    <a:gd name="connsiteX101" fmla="*/ 425240 w 474418"/>
                    <a:gd name="connsiteY101" fmla="*/ 24789 h 508465"/>
                    <a:gd name="connsiteX102" fmla="*/ 421905 w 474418"/>
                    <a:gd name="connsiteY102" fmla="*/ 22539 h 508465"/>
                    <a:gd name="connsiteX103" fmla="*/ 421171 w 474418"/>
                    <a:gd name="connsiteY103" fmla="*/ 17664 h 508465"/>
                    <a:gd name="connsiteX104" fmla="*/ 418083 w 474418"/>
                    <a:gd name="connsiteY104" fmla="*/ 20656 h 508465"/>
                    <a:gd name="connsiteX105" fmla="*/ 414565 w 474418"/>
                    <a:gd name="connsiteY105" fmla="*/ 22890 h 508465"/>
                    <a:gd name="connsiteX106" fmla="*/ 410423 w 474418"/>
                    <a:gd name="connsiteY106" fmla="*/ 24334 h 508465"/>
                    <a:gd name="connsiteX107" fmla="*/ 403130 w 474418"/>
                    <a:gd name="connsiteY107" fmla="*/ 22890 h 508465"/>
                    <a:gd name="connsiteX108" fmla="*/ 398646 w 474418"/>
                    <a:gd name="connsiteY108" fmla="*/ 21430 h 508465"/>
                    <a:gd name="connsiteX109" fmla="*/ 394226 w 474418"/>
                    <a:gd name="connsiteY109" fmla="*/ 23369 h 508465"/>
                    <a:gd name="connsiteX110" fmla="*/ 388258 w 474418"/>
                    <a:gd name="connsiteY110" fmla="*/ 23696 h 508465"/>
                    <a:gd name="connsiteX111" fmla="*/ 381499 w 474418"/>
                    <a:gd name="connsiteY111" fmla="*/ 25603 h 508465"/>
                    <a:gd name="connsiteX112" fmla="*/ 373648 w 474418"/>
                    <a:gd name="connsiteY112" fmla="*/ 23967 h 508465"/>
                    <a:gd name="connsiteX113" fmla="*/ 368445 w 474418"/>
                    <a:gd name="connsiteY113" fmla="*/ 21900 h 508465"/>
                    <a:gd name="connsiteX114" fmla="*/ 362892 w 474418"/>
                    <a:gd name="connsiteY114" fmla="*/ 17049 h 508465"/>
                    <a:gd name="connsiteX115" fmla="*/ 358535 w 474418"/>
                    <a:gd name="connsiteY115" fmla="*/ 12772 h 508465"/>
                    <a:gd name="connsiteX116" fmla="*/ 355487 w 474418"/>
                    <a:gd name="connsiteY116" fmla="*/ 8272 h 508465"/>
                    <a:gd name="connsiteX117" fmla="*/ 353764 w 474418"/>
                    <a:gd name="connsiteY117" fmla="*/ 4506 h 508465"/>
                    <a:gd name="connsiteX118" fmla="*/ 352886 w 474418"/>
                    <a:gd name="connsiteY118" fmla="*/ -2 h 508465"/>
                    <a:gd name="connsiteX119" fmla="*/ 348011 w 474418"/>
                    <a:gd name="connsiteY119" fmla="*/ 2240 h 508465"/>
                    <a:gd name="connsiteX120" fmla="*/ 342697 w 474418"/>
                    <a:gd name="connsiteY120" fmla="*/ 3150 h 508465"/>
                    <a:gd name="connsiteX121" fmla="*/ 337949 w 474418"/>
                    <a:gd name="connsiteY121" fmla="*/ 3724 h 508465"/>
                    <a:gd name="connsiteX122" fmla="*/ 335883 w 474418"/>
                    <a:gd name="connsiteY122" fmla="*/ 9014 h 508465"/>
                    <a:gd name="connsiteX123" fmla="*/ 333673 w 474418"/>
                    <a:gd name="connsiteY123" fmla="*/ 15270 h 508465"/>
                    <a:gd name="connsiteX124" fmla="*/ 330561 w 474418"/>
                    <a:gd name="connsiteY124" fmla="*/ 23744 h 508465"/>
                    <a:gd name="connsiteX125" fmla="*/ 327840 w 474418"/>
                    <a:gd name="connsiteY125" fmla="*/ 30462 h 508465"/>
                    <a:gd name="connsiteX126" fmla="*/ 325079 w 474418"/>
                    <a:gd name="connsiteY126" fmla="*/ 37101 h 508465"/>
                    <a:gd name="connsiteX127" fmla="*/ 319127 w 474418"/>
                    <a:gd name="connsiteY127" fmla="*/ 48910 h 508465"/>
                    <a:gd name="connsiteX128" fmla="*/ 314922 w 474418"/>
                    <a:gd name="connsiteY128" fmla="*/ 55484 h 508465"/>
                    <a:gd name="connsiteX129" fmla="*/ 311802 w 474418"/>
                    <a:gd name="connsiteY129" fmla="*/ 61117 h 508465"/>
                    <a:gd name="connsiteX130" fmla="*/ 307302 w 474418"/>
                    <a:gd name="connsiteY130" fmla="*/ 66088 h 508465"/>
                    <a:gd name="connsiteX131" fmla="*/ 301836 w 474418"/>
                    <a:gd name="connsiteY131" fmla="*/ 69895 h 508465"/>
                    <a:gd name="connsiteX132" fmla="*/ 296705 w 474418"/>
                    <a:gd name="connsiteY132" fmla="*/ 72528 h 508465"/>
                    <a:gd name="connsiteX133" fmla="*/ 290043 w 474418"/>
                    <a:gd name="connsiteY133" fmla="*/ 76876 h 508465"/>
                    <a:gd name="connsiteX134" fmla="*/ 282431 w 474418"/>
                    <a:gd name="connsiteY134" fmla="*/ 79924 h 508465"/>
                    <a:gd name="connsiteX135" fmla="*/ 274213 w 474418"/>
                    <a:gd name="connsiteY135" fmla="*/ 83180 h 508465"/>
                    <a:gd name="connsiteX136" fmla="*/ 267726 w 474418"/>
                    <a:gd name="connsiteY136" fmla="*/ 85653 h 508465"/>
                    <a:gd name="connsiteX137" fmla="*/ 262603 w 474418"/>
                    <a:gd name="connsiteY137" fmla="*/ 89475 h 508465"/>
                    <a:gd name="connsiteX138" fmla="*/ 258470 w 474418"/>
                    <a:gd name="connsiteY138" fmla="*/ 92316 h 508465"/>
                    <a:gd name="connsiteX139" fmla="*/ 255366 w 474418"/>
                    <a:gd name="connsiteY139" fmla="*/ 97614 h 508465"/>
                    <a:gd name="connsiteX140" fmla="*/ 249725 w 474418"/>
                    <a:gd name="connsiteY140" fmla="*/ 103630 h 508465"/>
                    <a:gd name="connsiteX141" fmla="*/ 241810 w 474418"/>
                    <a:gd name="connsiteY141" fmla="*/ 110899 h 508465"/>
                    <a:gd name="connsiteX142" fmla="*/ 240573 w 474418"/>
                    <a:gd name="connsiteY142" fmla="*/ 115200 h 508465"/>
                    <a:gd name="connsiteX143" fmla="*/ 238802 w 474418"/>
                    <a:gd name="connsiteY143" fmla="*/ 119125 h 508465"/>
                    <a:gd name="connsiteX144" fmla="*/ 239735 w 474418"/>
                    <a:gd name="connsiteY144" fmla="*/ 124463 h 508465"/>
                    <a:gd name="connsiteX145" fmla="*/ 236879 w 474418"/>
                    <a:gd name="connsiteY145" fmla="*/ 130248 h 508465"/>
                    <a:gd name="connsiteX146" fmla="*/ 230519 w 474418"/>
                    <a:gd name="connsiteY146" fmla="*/ 137469 h 508465"/>
                    <a:gd name="connsiteX147" fmla="*/ 227112 w 474418"/>
                    <a:gd name="connsiteY147" fmla="*/ 141403 h 508465"/>
                    <a:gd name="connsiteX148" fmla="*/ 222237 w 474418"/>
                    <a:gd name="connsiteY148" fmla="*/ 151018 h 508465"/>
                    <a:gd name="connsiteX149" fmla="*/ 223179 w 474418"/>
                    <a:gd name="connsiteY149" fmla="*/ 155175 h 508465"/>
                    <a:gd name="connsiteX150" fmla="*/ 221790 w 474418"/>
                    <a:gd name="connsiteY150" fmla="*/ 161494 h 508465"/>
                    <a:gd name="connsiteX151" fmla="*/ 222094 w 474418"/>
                    <a:gd name="connsiteY151" fmla="*/ 165675 h 508465"/>
                    <a:gd name="connsiteX152" fmla="*/ 221878 w 474418"/>
                    <a:gd name="connsiteY152" fmla="*/ 170000 h 508465"/>
                    <a:gd name="connsiteX153" fmla="*/ 219931 w 474418"/>
                    <a:gd name="connsiteY153" fmla="*/ 177420 h 508465"/>
                    <a:gd name="connsiteX154" fmla="*/ 224080 w 474418"/>
                    <a:gd name="connsiteY154" fmla="*/ 179950 h 508465"/>
                    <a:gd name="connsiteX155" fmla="*/ 226251 w 474418"/>
                    <a:gd name="connsiteY155" fmla="*/ 183492 h 508465"/>
                    <a:gd name="connsiteX156" fmla="*/ 226921 w 474418"/>
                    <a:gd name="connsiteY156" fmla="*/ 190602 h 508465"/>
                    <a:gd name="connsiteX157" fmla="*/ 224910 w 474418"/>
                    <a:gd name="connsiteY157" fmla="*/ 196690 h 508465"/>
                    <a:gd name="connsiteX158" fmla="*/ 220761 w 474418"/>
                    <a:gd name="connsiteY158" fmla="*/ 204892 h 508465"/>
                    <a:gd name="connsiteX159" fmla="*/ 216157 w 474418"/>
                    <a:gd name="connsiteY159" fmla="*/ 209879 h 508465"/>
                    <a:gd name="connsiteX160" fmla="*/ 212112 w 474418"/>
                    <a:gd name="connsiteY160" fmla="*/ 217164 h 508465"/>
                    <a:gd name="connsiteX161" fmla="*/ 209247 w 474418"/>
                    <a:gd name="connsiteY161" fmla="*/ 221552 h 508465"/>
                    <a:gd name="connsiteX162" fmla="*/ 199337 w 474418"/>
                    <a:gd name="connsiteY162" fmla="*/ 231925 h 508465"/>
                    <a:gd name="connsiteX163" fmla="*/ 189044 w 474418"/>
                    <a:gd name="connsiteY163" fmla="*/ 237965 h 508465"/>
                    <a:gd name="connsiteX164" fmla="*/ 184736 w 474418"/>
                    <a:gd name="connsiteY164" fmla="*/ 240104 h 508465"/>
                    <a:gd name="connsiteX165" fmla="*/ 179669 w 474418"/>
                    <a:gd name="connsiteY165" fmla="*/ 245091 h 508465"/>
                    <a:gd name="connsiteX166" fmla="*/ 174682 w 474418"/>
                    <a:gd name="connsiteY166" fmla="*/ 250652 h 508465"/>
                    <a:gd name="connsiteX167" fmla="*/ 172248 w 474418"/>
                    <a:gd name="connsiteY167" fmla="*/ 254291 h 508465"/>
                    <a:gd name="connsiteX168" fmla="*/ 162809 w 474418"/>
                    <a:gd name="connsiteY168" fmla="*/ 258496 h 508465"/>
                    <a:gd name="connsiteX169" fmla="*/ 156370 w 474418"/>
                    <a:gd name="connsiteY169" fmla="*/ 261448 h 508465"/>
                    <a:gd name="connsiteX170" fmla="*/ 142383 w 474418"/>
                    <a:gd name="connsiteY170" fmla="*/ 265262 h 508465"/>
                    <a:gd name="connsiteX171" fmla="*/ 129632 w 474418"/>
                    <a:gd name="connsiteY171" fmla="*/ 267217 h 508465"/>
                    <a:gd name="connsiteX172" fmla="*/ 126840 w 474418"/>
                    <a:gd name="connsiteY172" fmla="*/ 272092 h 508465"/>
                    <a:gd name="connsiteX173" fmla="*/ 122339 w 474418"/>
                    <a:gd name="connsiteY173" fmla="*/ 275810 h 508465"/>
                    <a:gd name="connsiteX174" fmla="*/ 118765 w 474418"/>
                    <a:gd name="connsiteY174" fmla="*/ 285792 h 508465"/>
                    <a:gd name="connsiteX175" fmla="*/ 114552 w 474418"/>
                    <a:gd name="connsiteY175" fmla="*/ 293731 h 508465"/>
                    <a:gd name="connsiteX176" fmla="*/ 110586 w 474418"/>
                    <a:gd name="connsiteY176" fmla="*/ 305899 h 508465"/>
                    <a:gd name="connsiteX177" fmla="*/ 105009 w 474418"/>
                    <a:gd name="connsiteY177" fmla="*/ 311915 h 508465"/>
                    <a:gd name="connsiteX178" fmla="*/ 97253 w 474418"/>
                    <a:gd name="connsiteY178" fmla="*/ 316966 h 508465"/>
                    <a:gd name="connsiteX179" fmla="*/ 91237 w 474418"/>
                    <a:gd name="connsiteY179" fmla="*/ 318498 h 508465"/>
                    <a:gd name="connsiteX180" fmla="*/ 87096 w 474418"/>
                    <a:gd name="connsiteY180" fmla="*/ 323325 h 508465"/>
                    <a:gd name="connsiteX181" fmla="*/ 81566 w 474418"/>
                    <a:gd name="connsiteY181" fmla="*/ 328520 h 508465"/>
                    <a:gd name="connsiteX182" fmla="*/ 79308 w 474418"/>
                    <a:gd name="connsiteY182" fmla="*/ 337879 h 508465"/>
                    <a:gd name="connsiteX183" fmla="*/ 75558 w 474418"/>
                    <a:gd name="connsiteY183" fmla="*/ 345643 h 508465"/>
                    <a:gd name="connsiteX184" fmla="*/ 72374 w 474418"/>
                    <a:gd name="connsiteY184" fmla="*/ 352321 h 508465"/>
                    <a:gd name="connsiteX185" fmla="*/ 70436 w 474418"/>
                    <a:gd name="connsiteY185" fmla="*/ 359383 h 508465"/>
                    <a:gd name="connsiteX186" fmla="*/ 71002 w 474418"/>
                    <a:gd name="connsiteY186" fmla="*/ 365024 h 508465"/>
                    <a:gd name="connsiteX187" fmla="*/ 70579 w 474418"/>
                    <a:gd name="connsiteY187" fmla="*/ 369404 h 508465"/>
                    <a:gd name="connsiteX188" fmla="*/ 68577 w 474418"/>
                    <a:gd name="connsiteY188" fmla="*/ 376745 h 508465"/>
                    <a:gd name="connsiteX189" fmla="*/ 65233 w 474418"/>
                    <a:gd name="connsiteY189" fmla="*/ 380854 h 508465"/>
                    <a:gd name="connsiteX190" fmla="*/ 60254 w 474418"/>
                    <a:gd name="connsiteY190" fmla="*/ 383695 h 508465"/>
                    <a:gd name="connsiteX191" fmla="*/ 55379 w 474418"/>
                    <a:gd name="connsiteY191" fmla="*/ 389791 h 508465"/>
                    <a:gd name="connsiteX192" fmla="*/ 51940 w 474418"/>
                    <a:gd name="connsiteY192" fmla="*/ 392751 h 508465"/>
                    <a:gd name="connsiteX193" fmla="*/ 48102 w 474418"/>
                    <a:gd name="connsiteY193" fmla="*/ 396796 h 508465"/>
                    <a:gd name="connsiteX194" fmla="*/ 45493 w 474418"/>
                    <a:gd name="connsiteY194" fmla="*/ 399956 h 508465"/>
                    <a:gd name="connsiteX195" fmla="*/ 40698 w 474418"/>
                    <a:gd name="connsiteY195" fmla="*/ 403132 h 508465"/>
                    <a:gd name="connsiteX196" fmla="*/ 35009 w 474418"/>
                    <a:gd name="connsiteY196" fmla="*/ 411781 h 508465"/>
                    <a:gd name="connsiteX197" fmla="*/ 38017 w 474418"/>
                    <a:gd name="connsiteY197" fmla="*/ 407784 h 508465"/>
                    <a:gd name="connsiteX198" fmla="*/ 40705 w 474418"/>
                    <a:gd name="connsiteY198" fmla="*/ 403882 h 508465"/>
                    <a:gd name="connsiteX199" fmla="*/ 38759 w 474418"/>
                    <a:gd name="connsiteY199" fmla="*/ 412826 h 508465"/>
                    <a:gd name="connsiteX200" fmla="*/ 35775 w 474418"/>
                    <a:gd name="connsiteY200" fmla="*/ 416465 h 508465"/>
                    <a:gd name="connsiteX201" fmla="*/ 35009 w 474418"/>
                    <a:gd name="connsiteY201" fmla="*/ 420502 h 508465"/>
                    <a:gd name="connsiteX202" fmla="*/ 31282 w 474418"/>
                    <a:gd name="connsiteY202" fmla="*/ 426750 h 508465"/>
                    <a:gd name="connsiteX203" fmla="*/ 28538 w 474418"/>
                    <a:gd name="connsiteY203" fmla="*/ 430819 h 508465"/>
                    <a:gd name="connsiteX204" fmla="*/ 28809 w 474418"/>
                    <a:gd name="connsiteY204" fmla="*/ 435862 h 508465"/>
                    <a:gd name="connsiteX205" fmla="*/ 25897 w 474418"/>
                    <a:gd name="connsiteY205" fmla="*/ 439349 h 508465"/>
                    <a:gd name="connsiteX206" fmla="*/ 24189 w 474418"/>
                    <a:gd name="connsiteY206" fmla="*/ 445205 h 508465"/>
                    <a:gd name="connsiteX207" fmla="*/ 21372 w 474418"/>
                    <a:gd name="connsiteY207" fmla="*/ 450368 h 508465"/>
                    <a:gd name="connsiteX208" fmla="*/ 19441 w 474418"/>
                    <a:gd name="connsiteY208" fmla="*/ 456217 h 508465"/>
                    <a:gd name="connsiteX209" fmla="*/ 15252 w 474418"/>
                    <a:gd name="connsiteY209" fmla="*/ 458155 h 508465"/>
                    <a:gd name="connsiteX210" fmla="*/ 10856 w 474418"/>
                    <a:gd name="connsiteY210" fmla="*/ 460358 h 508465"/>
                    <a:gd name="connsiteX211" fmla="*/ 8398 w 474418"/>
                    <a:gd name="connsiteY211" fmla="*/ 466127 h 508465"/>
                    <a:gd name="connsiteX212" fmla="*/ 7130 w 474418"/>
                    <a:gd name="connsiteY212" fmla="*/ 470419 h 508465"/>
                    <a:gd name="connsiteX213" fmla="*/ 5047 w 474418"/>
                    <a:gd name="connsiteY213" fmla="*/ 473978 h 508465"/>
                    <a:gd name="connsiteX214" fmla="*/ 4289 w 474418"/>
                    <a:gd name="connsiteY214" fmla="*/ 480457 h 508465"/>
                    <a:gd name="connsiteX215" fmla="*/ 3420 w 474418"/>
                    <a:gd name="connsiteY215" fmla="*/ 485787 h 508465"/>
                    <a:gd name="connsiteX216" fmla="*/ 2757 w 474418"/>
                    <a:gd name="connsiteY216" fmla="*/ 490957 h 508465"/>
                    <a:gd name="connsiteX217" fmla="*/ 1433 w 474418"/>
                    <a:gd name="connsiteY217" fmla="*/ 500692 h 508465"/>
                    <a:gd name="connsiteX218" fmla="*/ 124 w 474418"/>
                    <a:gd name="connsiteY218" fmla="*/ 506285 h 508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474418" h="508465">
                      <a:moveTo>
                        <a:pt x="1608" y="508463"/>
                      </a:moveTo>
                      <a:lnTo>
                        <a:pt x="2183" y="500604"/>
                      </a:lnTo>
                      <a:lnTo>
                        <a:pt x="3619" y="496112"/>
                      </a:lnTo>
                      <a:lnTo>
                        <a:pt x="5135" y="489521"/>
                      </a:lnTo>
                      <a:lnTo>
                        <a:pt x="16369" y="489353"/>
                      </a:lnTo>
                      <a:lnTo>
                        <a:pt x="66989" y="489409"/>
                      </a:lnTo>
                      <a:lnTo>
                        <a:pt x="83689" y="489250"/>
                      </a:lnTo>
                      <a:lnTo>
                        <a:pt x="94804" y="489242"/>
                      </a:lnTo>
                      <a:lnTo>
                        <a:pt x="121597" y="489433"/>
                      </a:lnTo>
                      <a:lnTo>
                        <a:pt x="120616" y="464275"/>
                      </a:lnTo>
                      <a:lnTo>
                        <a:pt x="120169" y="451796"/>
                      </a:lnTo>
                      <a:lnTo>
                        <a:pt x="118190" y="441719"/>
                      </a:lnTo>
                      <a:lnTo>
                        <a:pt x="119611" y="437163"/>
                      </a:lnTo>
                      <a:lnTo>
                        <a:pt x="122850" y="432742"/>
                      </a:lnTo>
                      <a:lnTo>
                        <a:pt x="135593" y="423782"/>
                      </a:lnTo>
                      <a:lnTo>
                        <a:pt x="141649" y="422872"/>
                      </a:lnTo>
                      <a:lnTo>
                        <a:pt x="147889" y="419585"/>
                      </a:lnTo>
                      <a:lnTo>
                        <a:pt x="152476" y="418308"/>
                      </a:lnTo>
                      <a:lnTo>
                        <a:pt x="154439" y="332812"/>
                      </a:lnTo>
                      <a:lnTo>
                        <a:pt x="166799" y="332868"/>
                      </a:lnTo>
                      <a:lnTo>
                        <a:pt x="176366" y="332844"/>
                      </a:lnTo>
                      <a:lnTo>
                        <a:pt x="251815" y="332804"/>
                      </a:lnTo>
                      <a:lnTo>
                        <a:pt x="252526" y="298112"/>
                      </a:lnTo>
                      <a:lnTo>
                        <a:pt x="252677" y="288648"/>
                      </a:lnTo>
                      <a:lnTo>
                        <a:pt x="253220" y="261448"/>
                      </a:lnTo>
                      <a:lnTo>
                        <a:pt x="253579" y="243232"/>
                      </a:lnTo>
                      <a:lnTo>
                        <a:pt x="259763" y="239043"/>
                      </a:lnTo>
                      <a:lnTo>
                        <a:pt x="262914" y="235907"/>
                      </a:lnTo>
                      <a:lnTo>
                        <a:pt x="267319" y="232580"/>
                      </a:lnTo>
                      <a:lnTo>
                        <a:pt x="272067" y="229364"/>
                      </a:lnTo>
                      <a:lnTo>
                        <a:pt x="275385" y="226787"/>
                      </a:lnTo>
                      <a:lnTo>
                        <a:pt x="279902" y="223491"/>
                      </a:lnTo>
                      <a:lnTo>
                        <a:pt x="283947" y="221951"/>
                      </a:lnTo>
                      <a:lnTo>
                        <a:pt x="288208" y="219965"/>
                      </a:lnTo>
                      <a:lnTo>
                        <a:pt x="292381" y="218887"/>
                      </a:lnTo>
                      <a:lnTo>
                        <a:pt x="298110" y="214499"/>
                      </a:lnTo>
                      <a:lnTo>
                        <a:pt x="304876" y="215353"/>
                      </a:lnTo>
                      <a:lnTo>
                        <a:pt x="308858" y="216534"/>
                      </a:lnTo>
                      <a:lnTo>
                        <a:pt x="313318" y="214555"/>
                      </a:lnTo>
                      <a:lnTo>
                        <a:pt x="318664" y="213039"/>
                      </a:lnTo>
                      <a:lnTo>
                        <a:pt x="323021" y="212895"/>
                      </a:lnTo>
                      <a:lnTo>
                        <a:pt x="329372" y="213174"/>
                      </a:lnTo>
                      <a:lnTo>
                        <a:pt x="333258" y="212129"/>
                      </a:lnTo>
                      <a:lnTo>
                        <a:pt x="339290" y="212209"/>
                      </a:lnTo>
                      <a:lnTo>
                        <a:pt x="342218" y="215417"/>
                      </a:lnTo>
                      <a:lnTo>
                        <a:pt x="347484" y="210781"/>
                      </a:lnTo>
                      <a:lnTo>
                        <a:pt x="351235" y="205554"/>
                      </a:lnTo>
                      <a:lnTo>
                        <a:pt x="353556" y="200727"/>
                      </a:lnTo>
                      <a:lnTo>
                        <a:pt x="356916" y="198365"/>
                      </a:lnTo>
                      <a:lnTo>
                        <a:pt x="362405" y="193753"/>
                      </a:lnTo>
                      <a:lnTo>
                        <a:pt x="371980" y="188982"/>
                      </a:lnTo>
                      <a:lnTo>
                        <a:pt x="375475" y="185966"/>
                      </a:lnTo>
                      <a:lnTo>
                        <a:pt x="381076" y="180460"/>
                      </a:lnTo>
                      <a:lnTo>
                        <a:pt x="385369" y="178817"/>
                      </a:lnTo>
                      <a:lnTo>
                        <a:pt x="389622" y="178561"/>
                      </a:lnTo>
                      <a:lnTo>
                        <a:pt x="394928" y="178641"/>
                      </a:lnTo>
                      <a:lnTo>
                        <a:pt x="398853" y="176040"/>
                      </a:lnTo>
                      <a:lnTo>
                        <a:pt x="399787" y="170175"/>
                      </a:lnTo>
                      <a:lnTo>
                        <a:pt x="402675" y="166944"/>
                      </a:lnTo>
                      <a:lnTo>
                        <a:pt x="402835" y="162819"/>
                      </a:lnTo>
                      <a:lnTo>
                        <a:pt x="399069" y="159340"/>
                      </a:lnTo>
                      <a:lnTo>
                        <a:pt x="396994" y="155510"/>
                      </a:lnTo>
                      <a:lnTo>
                        <a:pt x="399723" y="152190"/>
                      </a:lnTo>
                      <a:lnTo>
                        <a:pt x="399715" y="143605"/>
                      </a:lnTo>
                      <a:lnTo>
                        <a:pt x="411054" y="141060"/>
                      </a:lnTo>
                      <a:lnTo>
                        <a:pt x="424004" y="138227"/>
                      </a:lnTo>
                      <a:lnTo>
                        <a:pt x="422224" y="133312"/>
                      </a:lnTo>
                      <a:lnTo>
                        <a:pt x="421283" y="128932"/>
                      </a:lnTo>
                      <a:lnTo>
                        <a:pt x="426741" y="127575"/>
                      </a:lnTo>
                      <a:lnTo>
                        <a:pt x="432086" y="126426"/>
                      </a:lnTo>
                      <a:lnTo>
                        <a:pt x="438629" y="125979"/>
                      </a:lnTo>
                      <a:lnTo>
                        <a:pt x="443848" y="126378"/>
                      </a:lnTo>
                      <a:lnTo>
                        <a:pt x="448547" y="126019"/>
                      </a:lnTo>
                      <a:lnTo>
                        <a:pt x="454843" y="127232"/>
                      </a:lnTo>
                      <a:lnTo>
                        <a:pt x="459774" y="128205"/>
                      </a:lnTo>
                      <a:lnTo>
                        <a:pt x="465510" y="128485"/>
                      </a:lnTo>
                      <a:lnTo>
                        <a:pt x="469963" y="128612"/>
                      </a:lnTo>
                      <a:lnTo>
                        <a:pt x="469412" y="124391"/>
                      </a:lnTo>
                      <a:lnTo>
                        <a:pt x="469931" y="119891"/>
                      </a:lnTo>
                      <a:lnTo>
                        <a:pt x="474543" y="116077"/>
                      </a:lnTo>
                      <a:lnTo>
                        <a:pt x="468606" y="107931"/>
                      </a:lnTo>
                      <a:lnTo>
                        <a:pt x="464968" y="105689"/>
                      </a:lnTo>
                      <a:lnTo>
                        <a:pt x="460859" y="99130"/>
                      </a:lnTo>
                      <a:lnTo>
                        <a:pt x="462829" y="95140"/>
                      </a:lnTo>
                      <a:lnTo>
                        <a:pt x="459096" y="90560"/>
                      </a:lnTo>
                      <a:lnTo>
                        <a:pt x="457508" y="85015"/>
                      </a:lnTo>
                      <a:lnTo>
                        <a:pt x="459678" y="79948"/>
                      </a:lnTo>
                      <a:lnTo>
                        <a:pt x="458042" y="75017"/>
                      </a:lnTo>
                      <a:lnTo>
                        <a:pt x="457332" y="70653"/>
                      </a:lnTo>
                      <a:lnTo>
                        <a:pt x="457580" y="63535"/>
                      </a:lnTo>
                      <a:lnTo>
                        <a:pt x="456678" y="57264"/>
                      </a:lnTo>
                      <a:lnTo>
                        <a:pt x="455665" y="52532"/>
                      </a:lnTo>
                      <a:lnTo>
                        <a:pt x="457013" y="47569"/>
                      </a:lnTo>
                      <a:lnTo>
                        <a:pt x="453183" y="43651"/>
                      </a:lnTo>
                      <a:lnTo>
                        <a:pt x="454675" y="39790"/>
                      </a:lnTo>
                      <a:lnTo>
                        <a:pt x="451707" y="37093"/>
                      </a:lnTo>
                      <a:lnTo>
                        <a:pt x="448986" y="32720"/>
                      </a:lnTo>
                      <a:lnTo>
                        <a:pt x="444765" y="30861"/>
                      </a:lnTo>
                      <a:lnTo>
                        <a:pt x="442252" y="27685"/>
                      </a:lnTo>
                      <a:lnTo>
                        <a:pt x="436180" y="25619"/>
                      </a:lnTo>
                      <a:lnTo>
                        <a:pt x="432158" y="27805"/>
                      </a:lnTo>
                      <a:lnTo>
                        <a:pt x="425240" y="24789"/>
                      </a:lnTo>
                      <a:lnTo>
                        <a:pt x="421905" y="22539"/>
                      </a:lnTo>
                      <a:lnTo>
                        <a:pt x="421171" y="17664"/>
                      </a:lnTo>
                      <a:lnTo>
                        <a:pt x="418083" y="20656"/>
                      </a:lnTo>
                      <a:lnTo>
                        <a:pt x="414565" y="22890"/>
                      </a:lnTo>
                      <a:lnTo>
                        <a:pt x="410423" y="24334"/>
                      </a:lnTo>
                      <a:lnTo>
                        <a:pt x="403130" y="22890"/>
                      </a:lnTo>
                      <a:lnTo>
                        <a:pt x="398646" y="21430"/>
                      </a:lnTo>
                      <a:lnTo>
                        <a:pt x="394226" y="23369"/>
                      </a:lnTo>
                      <a:lnTo>
                        <a:pt x="388258" y="23696"/>
                      </a:lnTo>
                      <a:lnTo>
                        <a:pt x="381499" y="25603"/>
                      </a:lnTo>
                      <a:lnTo>
                        <a:pt x="373648" y="23967"/>
                      </a:lnTo>
                      <a:lnTo>
                        <a:pt x="368445" y="21900"/>
                      </a:lnTo>
                      <a:lnTo>
                        <a:pt x="362892" y="17049"/>
                      </a:lnTo>
                      <a:lnTo>
                        <a:pt x="358535" y="12772"/>
                      </a:lnTo>
                      <a:lnTo>
                        <a:pt x="355487" y="8272"/>
                      </a:lnTo>
                      <a:lnTo>
                        <a:pt x="353764" y="4506"/>
                      </a:lnTo>
                      <a:lnTo>
                        <a:pt x="352886" y="-2"/>
                      </a:lnTo>
                      <a:lnTo>
                        <a:pt x="348011" y="2240"/>
                      </a:lnTo>
                      <a:lnTo>
                        <a:pt x="342697" y="3150"/>
                      </a:lnTo>
                      <a:lnTo>
                        <a:pt x="337949" y="3724"/>
                      </a:lnTo>
                      <a:lnTo>
                        <a:pt x="335883" y="9014"/>
                      </a:lnTo>
                      <a:lnTo>
                        <a:pt x="333673" y="15270"/>
                      </a:lnTo>
                      <a:lnTo>
                        <a:pt x="330561" y="23744"/>
                      </a:lnTo>
                      <a:lnTo>
                        <a:pt x="327840" y="30462"/>
                      </a:lnTo>
                      <a:lnTo>
                        <a:pt x="325079" y="37101"/>
                      </a:lnTo>
                      <a:lnTo>
                        <a:pt x="319127" y="48910"/>
                      </a:lnTo>
                      <a:lnTo>
                        <a:pt x="314922" y="55484"/>
                      </a:lnTo>
                      <a:lnTo>
                        <a:pt x="311802" y="61117"/>
                      </a:lnTo>
                      <a:lnTo>
                        <a:pt x="307302" y="66088"/>
                      </a:lnTo>
                      <a:lnTo>
                        <a:pt x="301836" y="69895"/>
                      </a:lnTo>
                      <a:lnTo>
                        <a:pt x="296705" y="72528"/>
                      </a:lnTo>
                      <a:lnTo>
                        <a:pt x="290043" y="76876"/>
                      </a:lnTo>
                      <a:lnTo>
                        <a:pt x="282431" y="79924"/>
                      </a:lnTo>
                      <a:lnTo>
                        <a:pt x="274213" y="83180"/>
                      </a:lnTo>
                      <a:lnTo>
                        <a:pt x="267726" y="85653"/>
                      </a:lnTo>
                      <a:lnTo>
                        <a:pt x="262603" y="89475"/>
                      </a:lnTo>
                      <a:lnTo>
                        <a:pt x="258470" y="92316"/>
                      </a:lnTo>
                      <a:lnTo>
                        <a:pt x="255366" y="97614"/>
                      </a:lnTo>
                      <a:lnTo>
                        <a:pt x="249725" y="103630"/>
                      </a:lnTo>
                      <a:lnTo>
                        <a:pt x="241810" y="110899"/>
                      </a:lnTo>
                      <a:lnTo>
                        <a:pt x="240573" y="115200"/>
                      </a:lnTo>
                      <a:lnTo>
                        <a:pt x="238802" y="119125"/>
                      </a:lnTo>
                      <a:lnTo>
                        <a:pt x="239735" y="124463"/>
                      </a:lnTo>
                      <a:lnTo>
                        <a:pt x="236879" y="130248"/>
                      </a:lnTo>
                      <a:lnTo>
                        <a:pt x="230519" y="137469"/>
                      </a:lnTo>
                      <a:lnTo>
                        <a:pt x="227112" y="141403"/>
                      </a:lnTo>
                      <a:lnTo>
                        <a:pt x="222237" y="151018"/>
                      </a:lnTo>
                      <a:lnTo>
                        <a:pt x="223179" y="155175"/>
                      </a:lnTo>
                      <a:lnTo>
                        <a:pt x="221790" y="161494"/>
                      </a:lnTo>
                      <a:lnTo>
                        <a:pt x="222094" y="165675"/>
                      </a:lnTo>
                      <a:lnTo>
                        <a:pt x="221878" y="170000"/>
                      </a:lnTo>
                      <a:lnTo>
                        <a:pt x="219931" y="177420"/>
                      </a:lnTo>
                      <a:lnTo>
                        <a:pt x="224080" y="179950"/>
                      </a:lnTo>
                      <a:lnTo>
                        <a:pt x="226251" y="183492"/>
                      </a:lnTo>
                      <a:lnTo>
                        <a:pt x="226921" y="190602"/>
                      </a:lnTo>
                      <a:lnTo>
                        <a:pt x="224910" y="196690"/>
                      </a:lnTo>
                      <a:lnTo>
                        <a:pt x="220761" y="204892"/>
                      </a:lnTo>
                      <a:lnTo>
                        <a:pt x="216157" y="209879"/>
                      </a:lnTo>
                      <a:lnTo>
                        <a:pt x="212112" y="217164"/>
                      </a:lnTo>
                      <a:lnTo>
                        <a:pt x="209247" y="221552"/>
                      </a:lnTo>
                      <a:lnTo>
                        <a:pt x="199337" y="231925"/>
                      </a:lnTo>
                      <a:lnTo>
                        <a:pt x="189044" y="237965"/>
                      </a:lnTo>
                      <a:lnTo>
                        <a:pt x="184736" y="240104"/>
                      </a:lnTo>
                      <a:lnTo>
                        <a:pt x="179669" y="245091"/>
                      </a:lnTo>
                      <a:lnTo>
                        <a:pt x="174682" y="250652"/>
                      </a:lnTo>
                      <a:lnTo>
                        <a:pt x="172248" y="254291"/>
                      </a:lnTo>
                      <a:lnTo>
                        <a:pt x="162809" y="258496"/>
                      </a:lnTo>
                      <a:lnTo>
                        <a:pt x="156370" y="261448"/>
                      </a:lnTo>
                      <a:lnTo>
                        <a:pt x="142383" y="265262"/>
                      </a:lnTo>
                      <a:lnTo>
                        <a:pt x="129632" y="267217"/>
                      </a:lnTo>
                      <a:lnTo>
                        <a:pt x="126840" y="272092"/>
                      </a:lnTo>
                      <a:lnTo>
                        <a:pt x="122339" y="275810"/>
                      </a:lnTo>
                      <a:lnTo>
                        <a:pt x="118765" y="285792"/>
                      </a:lnTo>
                      <a:lnTo>
                        <a:pt x="114552" y="293731"/>
                      </a:lnTo>
                      <a:lnTo>
                        <a:pt x="110586" y="305899"/>
                      </a:lnTo>
                      <a:lnTo>
                        <a:pt x="105009" y="311915"/>
                      </a:lnTo>
                      <a:lnTo>
                        <a:pt x="97253" y="316966"/>
                      </a:lnTo>
                      <a:lnTo>
                        <a:pt x="91237" y="318498"/>
                      </a:lnTo>
                      <a:lnTo>
                        <a:pt x="87096" y="323325"/>
                      </a:lnTo>
                      <a:lnTo>
                        <a:pt x="81566" y="328520"/>
                      </a:lnTo>
                      <a:lnTo>
                        <a:pt x="79308" y="337879"/>
                      </a:lnTo>
                      <a:lnTo>
                        <a:pt x="75558" y="345643"/>
                      </a:lnTo>
                      <a:lnTo>
                        <a:pt x="72374" y="352321"/>
                      </a:lnTo>
                      <a:lnTo>
                        <a:pt x="70436" y="359383"/>
                      </a:lnTo>
                      <a:lnTo>
                        <a:pt x="71002" y="365024"/>
                      </a:lnTo>
                      <a:lnTo>
                        <a:pt x="70579" y="369404"/>
                      </a:lnTo>
                      <a:lnTo>
                        <a:pt x="68577" y="376745"/>
                      </a:lnTo>
                      <a:lnTo>
                        <a:pt x="65233" y="380854"/>
                      </a:lnTo>
                      <a:lnTo>
                        <a:pt x="60254" y="383695"/>
                      </a:lnTo>
                      <a:lnTo>
                        <a:pt x="55379" y="389791"/>
                      </a:lnTo>
                      <a:lnTo>
                        <a:pt x="51940" y="392751"/>
                      </a:lnTo>
                      <a:lnTo>
                        <a:pt x="48102" y="396796"/>
                      </a:lnTo>
                      <a:lnTo>
                        <a:pt x="45493" y="399956"/>
                      </a:lnTo>
                      <a:lnTo>
                        <a:pt x="40698" y="403132"/>
                      </a:lnTo>
                      <a:lnTo>
                        <a:pt x="35009" y="411781"/>
                      </a:lnTo>
                      <a:lnTo>
                        <a:pt x="38017" y="407784"/>
                      </a:lnTo>
                      <a:lnTo>
                        <a:pt x="40705" y="403882"/>
                      </a:lnTo>
                      <a:lnTo>
                        <a:pt x="38759" y="412826"/>
                      </a:lnTo>
                      <a:lnTo>
                        <a:pt x="35775" y="416465"/>
                      </a:lnTo>
                      <a:lnTo>
                        <a:pt x="35009" y="420502"/>
                      </a:lnTo>
                      <a:lnTo>
                        <a:pt x="31282" y="426750"/>
                      </a:lnTo>
                      <a:lnTo>
                        <a:pt x="28538" y="430819"/>
                      </a:lnTo>
                      <a:lnTo>
                        <a:pt x="28809" y="435862"/>
                      </a:lnTo>
                      <a:lnTo>
                        <a:pt x="25897" y="439349"/>
                      </a:lnTo>
                      <a:lnTo>
                        <a:pt x="24189" y="445205"/>
                      </a:lnTo>
                      <a:lnTo>
                        <a:pt x="21372" y="450368"/>
                      </a:lnTo>
                      <a:lnTo>
                        <a:pt x="19441" y="456217"/>
                      </a:lnTo>
                      <a:lnTo>
                        <a:pt x="15252" y="458155"/>
                      </a:lnTo>
                      <a:lnTo>
                        <a:pt x="10856" y="460358"/>
                      </a:lnTo>
                      <a:lnTo>
                        <a:pt x="8398" y="466127"/>
                      </a:lnTo>
                      <a:lnTo>
                        <a:pt x="7130" y="470419"/>
                      </a:lnTo>
                      <a:lnTo>
                        <a:pt x="5047" y="473978"/>
                      </a:lnTo>
                      <a:lnTo>
                        <a:pt x="4289" y="480457"/>
                      </a:lnTo>
                      <a:lnTo>
                        <a:pt x="3420" y="485787"/>
                      </a:lnTo>
                      <a:lnTo>
                        <a:pt x="2757" y="490957"/>
                      </a:lnTo>
                      <a:lnTo>
                        <a:pt x="1433" y="500692"/>
                      </a:lnTo>
                      <a:lnTo>
                        <a:pt x="124" y="50628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5846200A-235E-4D04-A871-F15EC323C51A}"/>
                    </a:ext>
                  </a:extLst>
                </p:cNvPr>
                <p:cNvSpPr/>
                <p:nvPr/>
              </p:nvSpPr>
              <p:spPr>
                <a:xfrm>
                  <a:off x="7827984" y="4260316"/>
                  <a:ext cx="184563" cy="27160"/>
                </a:xfrm>
                <a:custGeom>
                  <a:avLst/>
                  <a:gdLst>
                    <a:gd name="connsiteX0" fmla="*/ 5630 w 184563"/>
                    <a:gd name="connsiteY0" fmla="*/ 27159 h 27160"/>
                    <a:gd name="connsiteX1" fmla="*/ 9492 w 184563"/>
                    <a:gd name="connsiteY1" fmla="*/ 25786 h 27160"/>
                    <a:gd name="connsiteX2" fmla="*/ 11271 w 184563"/>
                    <a:gd name="connsiteY2" fmla="*/ 22076 h 27160"/>
                    <a:gd name="connsiteX3" fmla="*/ 14271 w 184563"/>
                    <a:gd name="connsiteY3" fmla="*/ 17871 h 27160"/>
                    <a:gd name="connsiteX4" fmla="*/ 13441 w 184563"/>
                    <a:gd name="connsiteY4" fmla="*/ 13259 h 27160"/>
                    <a:gd name="connsiteX5" fmla="*/ 11023 w 184563"/>
                    <a:gd name="connsiteY5" fmla="*/ 9669 h 27160"/>
                    <a:gd name="connsiteX6" fmla="*/ 7002 w 184563"/>
                    <a:gd name="connsiteY6" fmla="*/ 11089 h 27160"/>
                    <a:gd name="connsiteX7" fmla="*/ 4943 w 184563"/>
                    <a:gd name="connsiteY7" fmla="*/ 15023 h 27160"/>
                    <a:gd name="connsiteX8" fmla="*/ 1480 w 184563"/>
                    <a:gd name="connsiteY8" fmla="*/ 19068 h 27160"/>
                    <a:gd name="connsiteX9" fmla="*/ 124 w 184563"/>
                    <a:gd name="connsiteY9" fmla="*/ 24933 h 27160"/>
                    <a:gd name="connsiteX10" fmla="*/ 4321 w 184563"/>
                    <a:gd name="connsiteY10" fmla="*/ 26959 h 27160"/>
                    <a:gd name="connsiteX11" fmla="*/ 181001 w 184563"/>
                    <a:gd name="connsiteY11" fmla="*/ 1825 h 27160"/>
                    <a:gd name="connsiteX12" fmla="*/ 184687 w 184563"/>
                    <a:gd name="connsiteY12" fmla="*/ 22 h 27160"/>
                    <a:gd name="connsiteX13" fmla="*/ 180602 w 184563"/>
                    <a:gd name="connsiteY13" fmla="*/ -2 h 27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84563" h="27160">
                      <a:moveTo>
                        <a:pt x="5630" y="27159"/>
                      </a:moveTo>
                      <a:lnTo>
                        <a:pt x="9492" y="25786"/>
                      </a:lnTo>
                      <a:lnTo>
                        <a:pt x="11271" y="22076"/>
                      </a:lnTo>
                      <a:lnTo>
                        <a:pt x="14271" y="17871"/>
                      </a:lnTo>
                      <a:lnTo>
                        <a:pt x="13441" y="13259"/>
                      </a:lnTo>
                      <a:lnTo>
                        <a:pt x="11023" y="9669"/>
                      </a:lnTo>
                      <a:lnTo>
                        <a:pt x="7002" y="11089"/>
                      </a:lnTo>
                      <a:lnTo>
                        <a:pt x="4943" y="15023"/>
                      </a:lnTo>
                      <a:lnTo>
                        <a:pt x="1480" y="19068"/>
                      </a:lnTo>
                      <a:lnTo>
                        <a:pt x="124" y="24933"/>
                      </a:lnTo>
                      <a:lnTo>
                        <a:pt x="4321" y="26959"/>
                      </a:lnTo>
                      <a:close/>
                      <a:moveTo>
                        <a:pt x="181001" y="1825"/>
                      </a:moveTo>
                      <a:lnTo>
                        <a:pt x="184687" y="22"/>
                      </a:lnTo>
                      <a:lnTo>
                        <a:pt x="180602" y="-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ADF0337D-D67D-4F67-BCB2-793DDC7724C7}"/>
                    </a:ext>
                  </a:extLst>
                </p:cNvPr>
                <p:cNvSpPr/>
                <p:nvPr/>
              </p:nvSpPr>
              <p:spPr>
                <a:xfrm>
                  <a:off x="5630383" y="2680708"/>
                  <a:ext cx="362241" cy="422977"/>
                </a:xfrm>
                <a:custGeom>
                  <a:avLst/>
                  <a:gdLst>
                    <a:gd name="connsiteX0" fmla="*/ 17782 w 362241"/>
                    <a:gd name="connsiteY0" fmla="*/ 259150 h 422977"/>
                    <a:gd name="connsiteX1" fmla="*/ 19936 w 362241"/>
                    <a:gd name="connsiteY1" fmla="*/ 255320 h 422977"/>
                    <a:gd name="connsiteX2" fmla="*/ 20822 w 362241"/>
                    <a:gd name="connsiteY2" fmla="*/ 250525 h 422977"/>
                    <a:gd name="connsiteX3" fmla="*/ 18077 w 362241"/>
                    <a:gd name="connsiteY3" fmla="*/ 253955 h 422977"/>
                    <a:gd name="connsiteX4" fmla="*/ 17351 w 362241"/>
                    <a:gd name="connsiteY4" fmla="*/ 258097 h 422977"/>
                    <a:gd name="connsiteX5" fmla="*/ 144553 w 362241"/>
                    <a:gd name="connsiteY5" fmla="*/ 422976 h 422977"/>
                    <a:gd name="connsiteX6" fmla="*/ 148088 w 362241"/>
                    <a:gd name="connsiteY6" fmla="*/ 420981 h 422977"/>
                    <a:gd name="connsiteX7" fmla="*/ 151567 w 362241"/>
                    <a:gd name="connsiteY7" fmla="*/ 417343 h 422977"/>
                    <a:gd name="connsiteX8" fmla="*/ 152660 w 362241"/>
                    <a:gd name="connsiteY8" fmla="*/ 412579 h 422977"/>
                    <a:gd name="connsiteX9" fmla="*/ 151311 w 362241"/>
                    <a:gd name="connsiteY9" fmla="*/ 407401 h 422977"/>
                    <a:gd name="connsiteX10" fmla="*/ 152740 w 362241"/>
                    <a:gd name="connsiteY10" fmla="*/ 402917 h 422977"/>
                    <a:gd name="connsiteX11" fmla="*/ 154415 w 362241"/>
                    <a:gd name="connsiteY11" fmla="*/ 397882 h 422977"/>
                    <a:gd name="connsiteX12" fmla="*/ 159051 w 362241"/>
                    <a:gd name="connsiteY12" fmla="*/ 395177 h 422977"/>
                    <a:gd name="connsiteX13" fmla="*/ 164213 w 362241"/>
                    <a:gd name="connsiteY13" fmla="*/ 392217 h 422977"/>
                    <a:gd name="connsiteX14" fmla="*/ 166280 w 362241"/>
                    <a:gd name="connsiteY14" fmla="*/ 395935 h 422977"/>
                    <a:gd name="connsiteX15" fmla="*/ 168889 w 362241"/>
                    <a:gd name="connsiteY15" fmla="*/ 399278 h 422977"/>
                    <a:gd name="connsiteX16" fmla="*/ 172081 w 362241"/>
                    <a:gd name="connsiteY16" fmla="*/ 401799 h 422977"/>
                    <a:gd name="connsiteX17" fmla="*/ 175153 w 362241"/>
                    <a:gd name="connsiteY17" fmla="*/ 404967 h 422977"/>
                    <a:gd name="connsiteX18" fmla="*/ 177563 w 362241"/>
                    <a:gd name="connsiteY18" fmla="*/ 408230 h 422977"/>
                    <a:gd name="connsiteX19" fmla="*/ 181209 w 362241"/>
                    <a:gd name="connsiteY19" fmla="*/ 406379 h 422977"/>
                    <a:gd name="connsiteX20" fmla="*/ 183962 w 362241"/>
                    <a:gd name="connsiteY20" fmla="*/ 402382 h 422977"/>
                    <a:gd name="connsiteX21" fmla="*/ 187089 w 362241"/>
                    <a:gd name="connsiteY21" fmla="*/ 399493 h 422977"/>
                    <a:gd name="connsiteX22" fmla="*/ 191973 w 362241"/>
                    <a:gd name="connsiteY22" fmla="*/ 398895 h 422977"/>
                    <a:gd name="connsiteX23" fmla="*/ 196209 w 362241"/>
                    <a:gd name="connsiteY23" fmla="*/ 399015 h 422977"/>
                    <a:gd name="connsiteX24" fmla="*/ 200725 w 362241"/>
                    <a:gd name="connsiteY24" fmla="*/ 400299 h 422977"/>
                    <a:gd name="connsiteX25" fmla="*/ 208418 w 362241"/>
                    <a:gd name="connsiteY25" fmla="*/ 400172 h 422977"/>
                    <a:gd name="connsiteX26" fmla="*/ 212638 w 362241"/>
                    <a:gd name="connsiteY26" fmla="*/ 399693 h 422977"/>
                    <a:gd name="connsiteX27" fmla="*/ 223961 w 362241"/>
                    <a:gd name="connsiteY27" fmla="*/ 398871 h 422977"/>
                    <a:gd name="connsiteX28" fmla="*/ 222668 w 362241"/>
                    <a:gd name="connsiteY28" fmla="*/ 393262 h 422977"/>
                    <a:gd name="connsiteX29" fmla="*/ 226163 w 362241"/>
                    <a:gd name="connsiteY29" fmla="*/ 390006 h 422977"/>
                    <a:gd name="connsiteX30" fmla="*/ 226083 w 362241"/>
                    <a:gd name="connsiteY30" fmla="*/ 394618 h 422977"/>
                    <a:gd name="connsiteX31" fmla="*/ 235929 w 362241"/>
                    <a:gd name="connsiteY31" fmla="*/ 396797 h 422977"/>
                    <a:gd name="connsiteX32" fmla="*/ 336433 w 362241"/>
                    <a:gd name="connsiteY32" fmla="*/ 396812 h 422977"/>
                    <a:gd name="connsiteX33" fmla="*/ 345322 w 362241"/>
                    <a:gd name="connsiteY33" fmla="*/ 368830 h 422977"/>
                    <a:gd name="connsiteX34" fmla="*/ 337168 w 362241"/>
                    <a:gd name="connsiteY34" fmla="*/ 363221 h 422977"/>
                    <a:gd name="connsiteX35" fmla="*/ 336737 w 362241"/>
                    <a:gd name="connsiteY35" fmla="*/ 358090 h 422977"/>
                    <a:gd name="connsiteX36" fmla="*/ 336106 w 362241"/>
                    <a:gd name="connsiteY36" fmla="*/ 350638 h 422977"/>
                    <a:gd name="connsiteX37" fmla="*/ 331590 w 362241"/>
                    <a:gd name="connsiteY37" fmla="*/ 300130 h 422977"/>
                    <a:gd name="connsiteX38" fmla="*/ 329037 w 362241"/>
                    <a:gd name="connsiteY38" fmla="*/ 272993 h 422977"/>
                    <a:gd name="connsiteX39" fmla="*/ 323986 w 362241"/>
                    <a:gd name="connsiteY39" fmla="*/ 215393 h 422977"/>
                    <a:gd name="connsiteX40" fmla="*/ 319103 w 362241"/>
                    <a:gd name="connsiteY40" fmla="*/ 161718 h 422977"/>
                    <a:gd name="connsiteX41" fmla="*/ 317675 w 362241"/>
                    <a:gd name="connsiteY41" fmla="*/ 146142 h 422977"/>
                    <a:gd name="connsiteX42" fmla="*/ 317044 w 362241"/>
                    <a:gd name="connsiteY42" fmla="*/ 138100 h 422977"/>
                    <a:gd name="connsiteX43" fmla="*/ 314451 w 362241"/>
                    <a:gd name="connsiteY43" fmla="*/ 112287 h 422977"/>
                    <a:gd name="connsiteX44" fmla="*/ 311443 w 362241"/>
                    <a:gd name="connsiteY44" fmla="*/ 77746 h 422977"/>
                    <a:gd name="connsiteX45" fmla="*/ 339178 w 362241"/>
                    <a:gd name="connsiteY45" fmla="*/ 77730 h 422977"/>
                    <a:gd name="connsiteX46" fmla="*/ 357394 w 362241"/>
                    <a:gd name="connsiteY46" fmla="*/ 77714 h 422977"/>
                    <a:gd name="connsiteX47" fmla="*/ 362365 w 362241"/>
                    <a:gd name="connsiteY47" fmla="*/ 77746 h 422977"/>
                    <a:gd name="connsiteX48" fmla="*/ 357474 w 362241"/>
                    <a:gd name="connsiteY48" fmla="*/ 74227 h 422977"/>
                    <a:gd name="connsiteX49" fmla="*/ 339394 w 362241"/>
                    <a:gd name="connsiteY49" fmla="*/ 61389 h 422977"/>
                    <a:gd name="connsiteX50" fmla="*/ 328741 w 362241"/>
                    <a:gd name="connsiteY50" fmla="*/ 53825 h 422977"/>
                    <a:gd name="connsiteX51" fmla="*/ 314339 w 362241"/>
                    <a:gd name="connsiteY51" fmla="*/ 43635 h 422977"/>
                    <a:gd name="connsiteX52" fmla="*/ 304453 w 362241"/>
                    <a:gd name="connsiteY52" fmla="*/ 36662 h 422977"/>
                    <a:gd name="connsiteX53" fmla="*/ 280580 w 362241"/>
                    <a:gd name="connsiteY53" fmla="*/ 20026 h 422977"/>
                    <a:gd name="connsiteX54" fmla="*/ 251616 w 362241"/>
                    <a:gd name="connsiteY54" fmla="*/ -2 h 422977"/>
                    <a:gd name="connsiteX55" fmla="*/ 251464 w 362241"/>
                    <a:gd name="connsiteY55" fmla="*/ 9461 h 422977"/>
                    <a:gd name="connsiteX56" fmla="*/ 250754 w 362241"/>
                    <a:gd name="connsiteY56" fmla="*/ 44154 h 422977"/>
                    <a:gd name="connsiteX57" fmla="*/ 191350 w 362241"/>
                    <a:gd name="connsiteY57" fmla="*/ 44154 h 422977"/>
                    <a:gd name="connsiteX58" fmla="*/ 175304 w 362241"/>
                    <a:gd name="connsiteY58" fmla="*/ 44194 h 422977"/>
                    <a:gd name="connsiteX59" fmla="*/ 165738 w 362241"/>
                    <a:gd name="connsiteY59" fmla="*/ 44218 h 422977"/>
                    <a:gd name="connsiteX60" fmla="*/ 153378 w 362241"/>
                    <a:gd name="connsiteY60" fmla="*/ 44162 h 422977"/>
                    <a:gd name="connsiteX61" fmla="*/ 151415 w 362241"/>
                    <a:gd name="connsiteY61" fmla="*/ 129658 h 422977"/>
                    <a:gd name="connsiteX62" fmla="*/ 146827 w 362241"/>
                    <a:gd name="connsiteY62" fmla="*/ 130934 h 422977"/>
                    <a:gd name="connsiteX63" fmla="*/ 140587 w 362241"/>
                    <a:gd name="connsiteY63" fmla="*/ 134222 h 422977"/>
                    <a:gd name="connsiteX64" fmla="*/ 134531 w 362241"/>
                    <a:gd name="connsiteY64" fmla="*/ 135131 h 422977"/>
                    <a:gd name="connsiteX65" fmla="*/ 121789 w 362241"/>
                    <a:gd name="connsiteY65" fmla="*/ 144092 h 422977"/>
                    <a:gd name="connsiteX66" fmla="*/ 118550 w 362241"/>
                    <a:gd name="connsiteY66" fmla="*/ 148512 h 422977"/>
                    <a:gd name="connsiteX67" fmla="*/ 117129 w 362241"/>
                    <a:gd name="connsiteY67" fmla="*/ 153068 h 422977"/>
                    <a:gd name="connsiteX68" fmla="*/ 118916 w 362241"/>
                    <a:gd name="connsiteY68" fmla="*/ 160481 h 422977"/>
                    <a:gd name="connsiteX69" fmla="*/ 119555 w 362241"/>
                    <a:gd name="connsiteY69" fmla="*/ 175625 h 422977"/>
                    <a:gd name="connsiteX70" fmla="*/ 120536 w 362241"/>
                    <a:gd name="connsiteY70" fmla="*/ 200783 h 422977"/>
                    <a:gd name="connsiteX71" fmla="*/ 93743 w 362241"/>
                    <a:gd name="connsiteY71" fmla="*/ 200592 h 422977"/>
                    <a:gd name="connsiteX72" fmla="*/ 82628 w 362241"/>
                    <a:gd name="connsiteY72" fmla="*/ 200599 h 422977"/>
                    <a:gd name="connsiteX73" fmla="*/ 65871 w 362241"/>
                    <a:gd name="connsiteY73" fmla="*/ 200759 h 422977"/>
                    <a:gd name="connsiteX74" fmla="*/ 58395 w 362241"/>
                    <a:gd name="connsiteY74" fmla="*/ 200775 h 422977"/>
                    <a:gd name="connsiteX75" fmla="*/ 27740 w 362241"/>
                    <a:gd name="connsiteY75" fmla="*/ 200687 h 422977"/>
                    <a:gd name="connsiteX76" fmla="*/ 15308 w 362241"/>
                    <a:gd name="connsiteY76" fmla="*/ 200703 h 422977"/>
                    <a:gd name="connsiteX77" fmla="*/ 6244 w 362241"/>
                    <a:gd name="connsiteY77" fmla="*/ 200839 h 422977"/>
                    <a:gd name="connsiteX78" fmla="*/ 2558 w 362241"/>
                    <a:gd name="connsiteY78" fmla="*/ 207462 h 422977"/>
                    <a:gd name="connsiteX79" fmla="*/ 1121 w 362241"/>
                    <a:gd name="connsiteY79" fmla="*/ 211954 h 422977"/>
                    <a:gd name="connsiteX80" fmla="*/ 124 w 362241"/>
                    <a:gd name="connsiteY80" fmla="*/ 215943 h 422977"/>
                    <a:gd name="connsiteX81" fmla="*/ 2151 w 362241"/>
                    <a:gd name="connsiteY81" fmla="*/ 211491 h 422977"/>
                    <a:gd name="connsiteX82" fmla="*/ 4903 w 362241"/>
                    <a:gd name="connsiteY82" fmla="*/ 206520 h 422977"/>
                    <a:gd name="connsiteX83" fmla="*/ 6324 w 362241"/>
                    <a:gd name="connsiteY83" fmla="*/ 211267 h 422977"/>
                    <a:gd name="connsiteX84" fmla="*/ 8734 w 362241"/>
                    <a:gd name="connsiteY84" fmla="*/ 214659 h 422977"/>
                    <a:gd name="connsiteX85" fmla="*/ 11734 w 362241"/>
                    <a:gd name="connsiteY85" fmla="*/ 220986 h 422977"/>
                    <a:gd name="connsiteX86" fmla="*/ 15636 w 362241"/>
                    <a:gd name="connsiteY86" fmla="*/ 226986 h 422977"/>
                    <a:gd name="connsiteX87" fmla="*/ 15899 w 362241"/>
                    <a:gd name="connsiteY87" fmla="*/ 221194 h 422977"/>
                    <a:gd name="connsiteX88" fmla="*/ 18683 w 362241"/>
                    <a:gd name="connsiteY88" fmla="*/ 224193 h 422977"/>
                    <a:gd name="connsiteX89" fmla="*/ 20559 w 362241"/>
                    <a:gd name="connsiteY89" fmla="*/ 231446 h 422977"/>
                    <a:gd name="connsiteX90" fmla="*/ 23216 w 362241"/>
                    <a:gd name="connsiteY90" fmla="*/ 236290 h 422977"/>
                    <a:gd name="connsiteX91" fmla="*/ 23200 w 362241"/>
                    <a:gd name="connsiteY91" fmla="*/ 241396 h 422977"/>
                    <a:gd name="connsiteX92" fmla="*/ 23846 w 362241"/>
                    <a:gd name="connsiteY92" fmla="*/ 246838 h 422977"/>
                    <a:gd name="connsiteX93" fmla="*/ 23128 w 362241"/>
                    <a:gd name="connsiteY93" fmla="*/ 253014 h 422977"/>
                    <a:gd name="connsiteX94" fmla="*/ 18691 w 362241"/>
                    <a:gd name="connsiteY94" fmla="*/ 258879 h 422977"/>
                    <a:gd name="connsiteX95" fmla="*/ 16489 w 362241"/>
                    <a:gd name="connsiteY95" fmla="*/ 264943 h 422977"/>
                    <a:gd name="connsiteX96" fmla="*/ 19489 w 362241"/>
                    <a:gd name="connsiteY96" fmla="*/ 261488 h 422977"/>
                    <a:gd name="connsiteX97" fmla="*/ 16688 w 362241"/>
                    <a:gd name="connsiteY97" fmla="*/ 266754 h 422977"/>
                    <a:gd name="connsiteX98" fmla="*/ 19713 w 362241"/>
                    <a:gd name="connsiteY98" fmla="*/ 272858 h 422977"/>
                    <a:gd name="connsiteX99" fmla="*/ 22649 w 362241"/>
                    <a:gd name="connsiteY99" fmla="*/ 276840 h 422977"/>
                    <a:gd name="connsiteX100" fmla="*/ 24596 w 362241"/>
                    <a:gd name="connsiteY100" fmla="*/ 281890 h 422977"/>
                    <a:gd name="connsiteX101" fmla="*/ 25904 w 362241"/>
                    <a:gd name="connsiteY101" fmla="*/ 290874 h 422977"/>
                    <a:gd name="connsiteX102" fmla="*/ 28019 w 362241"/>
                    <a:gd name="connsiteY102" fmla="*/ 297497 h 422977"/>
                    <a:gd name="connsiteX103" fmla="*/ 28410 w 362241"/>
                    <a:gd name="connsiteY103" fmla="*/ 303402 h 422977"/>
                    <a:gd name="connsiteX104" fmla="*/ 28649 w 362241"/>
                    <a:gd name="connsiteY104" fmla="*/ 311189 h 422977"/>
                    <a:gd name="connsiteX105" fmla="*/ 28282 w 362241"/>
                    <a:gd name="connsiteY105" fmla="*/ 315841 h 422977"/>
                    <a:gd name="connsiteX106" fmla="*/ 27325 w 362241"/>
                    <a:gd name="connsiteY106" fmla="*/ 325496 h 422977"/>
                    <a:gd name="connsiteX107" fmla="*/ 26439 w 362241"/>
                    <a:gd name="connsiteY107" fmla="*/ 329445 h 422977"/>
                    <a:gd name="connsiteX108" fmla="*/ 23176 w 362241"/>
                    <a:gd name="connsiteY108" fmla="*/ 338829 h 422977"/>
                    <a:gd name="connsiteX109" fmla="*/ 20112 w 362241"/>
                    <a:gd name="connsiteY109" fmla="*/ 346305 h 422977"/>
                    <a:gd name="connsiteX110" fmla="*/ 18388 w 362241"/>
                    <a:gd name="connsiteY110" fmla="*/ 350638 h 422977"/>
                    <a:gd name="connsiteX111" fmla="*/ 15261 w 362241"/>
                    <a:gd name="connsiteY111" fmla="*/ 359494 h 422977"/>
                    <a:gd name="connsiteX112" fmla="*/ 14486 w 362241"/>
                    <a:gd name="connsiteY112" fmla="*/ 364840 h 422977"/>
                    <a:gd name="connsiteX113" fmla="*/ 12627 w 362241"/>
                    <a:gd name="connsiteY113" fmla="*/ 371240 h 422977"/>
                    <a:gd name="connsiteX114" fmla="*/ 12763 w 362241"/>
                    <a:gd name="connsiteY114" fmla="*/ 377790 h 422977"/>
                    <a:gd name="connsiteX115" fmla="*/ 14478 w 362241"/>
                    <a:gd name="connsiteY115" fmla="*/ 373913 h 422977"/>
                    <a:gd name="connsiteX116" fmla="*/ 17534 w 362241"/>
                    <a:gd name="connsiteY116" fmla="*/ 370952 h 422977"/>
                    <a:gd name="connsiteX117" fmla="*/ 18388 w 362241"/>
                    <a:gd name="connsiteY117" fmla="*/ 366492 h 422977"/>
                    <a:gd name="connsiteX118" fmla="*/ 20503 w 362241"/>
                    <a:gd name="connsiteY118" fmla="*/ 362407 h 422977"/>
                    <a:gd name="connsiteX119" fmla="*/ 24875 w 362241"/>
                    <a:gd name="connsiteY119" fmla="*/ 361378 h 422977"/>
                    <a:gd name="connsiteX120" fmla="*/ 29272 w 362241"/>
                    <a:gd name="connsiteY120" fmla="*/ 363811 h 422977"/>
                    <a:gd name="connsiteX121" fmla="*/ 33844 w 362241"/>
                    <a:gd name="connsiteY121" fmla="*/ 362997 h 422977"/>
                    <a:gd name="connsiteX122" fmla="*/ 39341 w 362241"/>
                    <a:gd name="connsiteY122" fmla="*/ 363436 h 422977"/>
                    <a:gd name="connsiteX123" fmla="*/ 42900 w 362241"/>
                    <a:gd name="connsiteY123" fmla="*/ 360979 h 422977"/>
                    <a:gd name="connsiteX124" fmla="*/ 47384 w 362241"/>
                    <a:gd name="connsiteY124" fmla="*/ 361242 h 422977"/>
                    <a:gd name="connsiteX125" fmla="*/ 53153 w 362241"/>
                    <a:gd name="connsiteY125" fmla="*/ 360229 h 422977"/>
                    <a:gd name="connsiteX126" fmla="*/ 57908 w 362241"/>
                    <a:gd name="connsiteY126" fmla="*/ 358505 h 422977"/>
                    <a:gd name="connsiteX127" fmla="*/ 62153 w 362241"/>
                    <a:gd name="connsiteY127" fmla="*/ 358641 h 422977"/>
                    <a:gd name="connsiteX128" fmla="*/ 66151 w 362241"/>
                    <a:gd name="connsiteY128" fmla="*/ 358377 h 422977"/>
                    <a:gd name="connsiteX129" fmla="*/ 71265 w 362241"/>
                    <a:gd name="connsiteY129" fmla="*/ 359271 h 422977"/>
                    <a:gd name="connsiteX130" fmla="*/ 75279 w 362241"/>
                    <a:gd name="connsiteY130" fmla="*/ 358114 h 422977"/>
                    <a:gd name="connsiteX131" fmla="*/ 78837 w 362241"/>
                    <a:gd name="connsiteY131" fmla="*/ 360875 h 422977"/>
                    <a:gd name="connsiteX132" fmla="*/ 83729 w 362241"/>
                    <a:gd name="connsiteY132" fmla="*/ 364066 h 422977"/>
                    <a:gd name="connsiteX133" fmla="*/ 86665 w 362241"/>
                    <a:gd name="connsiteY133" fmla="*/ 368263 h 422977"/>
                    <a:gd name="connsiteX134" fmla="*/ 88277 w 362241"/>
                    <a:gd name="connsiteY134" fmla="*/ 372492 h 422977"/>
                    <a:gd name="connsiteX135" fmla="*/ 92107 w 362241"/>
                    <a:gd name="connsiteY135" fmla="*/ 376426 h 422977"/>
                    <a:gd name="connsiteX136" fmla="*/ 95889 w 362241"/>
                    <a:gd name="connsiteY136" fmla="*/ 373913 h 422977"/>
                    <a:gd name="connsiteX137" fmla="*/ 99926 w 362241"/>
                    <a:gd name="connsiteY137" fmla="*/ 375596 h 422977"/>
                    <a:gd name="connsiteX138" fmla="*/ 103972 w 362241"/>
                    <a:gd name="connsiteY138" fmla="*/ 377224 h 422977"/>
                    <a:gd name="connsiteX139" fmla="*/ 106756 w 362241"/>
                    <a:gd name="connsiteY139" fmla="*/ 381995 h 422977"/>
                    <a:gd name="connsiteX140" fmla="*/ 108304 w 362241"/>
                    <a:gd name="connsiteY140" fmla="*/ 386360 h 422977"/>
                    <a:gd name="connsiteX141" fmla="*/ 110754 w 362241"/>
                    <a:gd name="connsiteY141" fmla="*/ 390309 h 422977"/>
                    <a:gd name="connsiteX142" fmla="*/ 114249 w 362241"/>
                    <a:gd name="connsiteY142" fmla="*/ 394060 h 422977"/>
                    <a:gd name="connsiteX143" fmla="*/ 117815 w 362241"/>
                    <a:gd name="connsiteY143" fmla="*/ 396781 h 422977"/>
                    <a:gd name="connsiteX144" fmla="*/ 118382 w 362241"/>
                    <a:gd name="connsiteY144" fmla="*/ 401584 h 422977"/>
                    <a:gd name="connsiteX145" fmla="*/ 121637 w 362241"/>
                    <a:gd name="connsiteY145" fmla="*/ 404058 h 422977"/>
                    <a:gd name="connsiteX146" fmla="*/ 122730 w 362241"/>
                    <a:gd name="connsiteY146" fmla="*/ 408255 h 422977"/>
                    <a:gd name="connsiteX147" fmla="*/ 126552 w 362241"/>
                    <a:gd name="connsiteY147" fmla="*/ 409930 h 422977"/>
                    <a:gd name="connsiteX148" fmla="*/ 131651 w 362241"/>
                    <a:gd name="connsiteY148" fmla="*/ 413122 h 422977"/>
                    <a:gd name="connsiteX149" fmla="*/ 132728 w 362241"/>
                    <a:gd name="connsiteY149" fmla="*/ 417135 h 422977"/>
                    <a:gd name="connsiteX150" fmla="*/ 136486 w 362241"/>
                    <a:gd name="connsiteY150" fmla="*/ 419441 h 422977"/>
                    <a:gd name="connsiteX151" fmla="*/ 141026 w 362241"/>
                    <a:gd name="connsiteY151" fmla="*/ 421635 h 422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</a:cxnLst>
                  <a:rect l="l" t="t" r="r" b="b"/>
                  <a:pathLst>
                    <a:path w="362241" h="422977">
                      <a:moveTo>
                        <a:pt x="17782" y="259150"/>
                      </a:moveTo>
                      <a:lnTo>
                        <a:pt x="19936" y="255320"/>
                      </a:lnTo>
                      <a:lnTo>
                        <a:pt x="20822" y="250525"/>
                      </a:lnTo>
                      <a:lnTo>
                        <a:pt x="18077" y="253955"/>
                      </a:lnTo>
                      <a:lnTo>
                        <a:pt x="17351" y="258097"/>
                      </a:lnTo>
                      <a:close/>
                      <a:moveTo>
                        <a:pt x="144553" y="422976"/>
                      </a:moveTo>
                      <a:lnTo>
                        <a:pt x="148088" y="420981"/>
                      </a:lnTo>
                      <a:lnTo>
                        <a:pt x="151567" y="417343"/>
                      </a:lnTo>
                      <a:lnTo>
                        <a:pt x="152660" y="412579"/>
                      </a:lnTo>
                      <a:lnTo>
                        <a:pt x="151311" y="407401"/>
                      </a:lnTo>
                      <a:lnTo>
                        <a:pt x="152740" y="402917"/>
                      </a:lnTo>
                      <a:lnTo>
                        <a:pt x="154415" y="397882"/>
                      </a:lnTo>
                      <a:lnTo>
                        <a:pt x="159051" y="395177"/>
                      </a:lnTo>
                      <a:lnTo>
                        <a:pt x="164213" y="392217"/>
                      </a:lnTo>
                      <a:lnTo>
                        <a:pt x="166280" y="395935"/>
                      </a:lnTo>
                      <a:lnTo>
                        <a:pt x="168889" y="399278"/>
                      </a:lnTo>
                      <a:lnTo>
                        <a:pt x="172081" y="401799"/>
                      </a:lnTo>
                      <a:lnTo>
                        <a:pt x="175153" y="404967"/>
                      </a:lnTo>
                      <a:lnTo>
                        <a:pt x="177563" y="408230"/>
                      </a:lnTo>
                      <a:lnTo>
                        <a:pt x="181209" y="406379"/>
                      </a:lnTo>
                      <a:lnTo>
                        <a:pt x="183962" y="402382"/>
                      </a:lnTo>
                      <a:lnTo>
                        <a:pt x="187089" y="399493"/>
                      </a:lnTo>
                      <a:lnTo>
                        <a:pt x="191973" y="398895"/>
                      </a:lnTo>
                      <a:lnTo>
                        <a:pt x="196209" y="399015"/>
                      </a:lnTo>
                      <a:lnTo>
                        <a:pt x="200725" y="400299"/>
                      </a:lnTo>
                      <a:lnTo>
                        <a:pt x="208418" y="400172"/>
                      </a:lnTo>
                      <a:lnTo>
                        <a:pt x="212638" y="399693"/>
                      </a:lnTo>
                      <a:lnTo>
                        <a:pt x="223961" y="398871"/>
                      </a:lnTo>
                      <a:lnTo>
                        <a:pt x="222668" y="393262"/>
                      </a:lnTo>
                      <a:lnTo>
                        <a:pt x="226163" y="390006"/>
                      </a:lnTo>
                      <a:lnTo>
                        <a:pt x="226083" y="394618"/>
                      </a:lnTo>
                      <a:lnTo>
                        <a:pt x="235929" y="396797"/>
                      </a:lnTo>
                      <a:lnTo>
                        <a:pt x="336433" y="396812"/>
                      </a:lnTo>
                      <a:lnTo>
                        <a:pt x="345322" y="368830"/>
                      </a:lnTo>
                      <a:lnTo>
                        <a:pt x="337168" y="363221"/>
                      </a:lnTo>
                      <a:lnTo>
                        <a:pt x="336737" y="358090"/>
                      </a:lnTo>
                      <a:lnTo>
                        <a:pt x="336106" y="350638"/>
                      </a:lnTo>
                      <a:lnTo>
                        <a:pt x="331590" y="300130"/>
                      </a:lnTo>
                      <a:lnTo>
                        <a:pt x="329037" y="272993"/>
                      </a:lnTo>
                      <a:lnTo>
                        <a:pt x="323986" y="215393"/>
                      </a:lnTo>
                      <a:lnTo>
                        <a:pt x="319103" y="161718"/>
                      </a:lnTo>
                      <a:lnTo>
                        <a:pt x="317675" y="146142"/>
                      </a:lnTo>
                      <a:lnTo>
                        <a:pt x="317044" y="138100"/>
                      </a:lnTo>
                      <a:lnTo>
                        <a:pt x="314451" y="112287"/>
                      </a:lnTo>
                      <a:lnTo>
                        <a:pt x="311443" y="77746"/>
                      </a:lnTo>
                      <a:lnTo>
                        <a:pt x="339178" y="77730"/>
                      </a:lnTo>
                      <a:lnTo>
                        <a:pt x="357394" y="77714"/>
                      </a:lnTo>
                      <a:lnTo>
                        <a:pt x="362365" y="77746"/>
                      </a:lnTo>
                      <a:lnTo>
                        <a:pt x="357474" y="74227"/>
                      </a:lnTo>
                      <a:lnTo>
                        <a:pt x="339394" y="61389"/>
                      </a:lnTo>
                      <a:lnTo>
                        <a:pt x="328741" y="53825"/>
                      </a:lnTo>
                      <a:lnTo>
                        <a:pt x="314339" y="43635"/>
                      </a:lnTo>
                      <a:lnTo>
                        <a:pt x="304453" y="36662"/>
                      </a:lnTo>
                      <a:lnTo>
                        <a:pt x="280580" y="20026"/>
                      </a:lnTo>
                      <a:lnTo>
                        <a:pt x="251616" y="-2"/>
                      </a:lnTo>
                      <a:lnTo>
                        <a:pt x="251464" y="9461"/>
                      </a:lnTo>
                      <a:lnTo>
                        <a:pt x="250754" y="44154"/>
                      </a:lnTo>
                      <a:lnTo>
                        <a:pt x="191350" y="44154"/>
                      </a:lnTo>
                      <a:lnTo>
                        <a:pt x="175304" y="44194"/>
                      </a:lnTo>
                      <a:lnTo>
                        <a:pt x="165738" y="44218"/>
                      </a:lnTo>
                      <a:lnTo>
                        <a:pt x="153378" y="44162"/>
                      </a:lnTo>
                      <a:lnTo>
                        <a:pt x="151415" y="129658"/>
                      </a:lnTo>
                      <a:lnTo>
                        <a:pt x="146827" y="130934"/>
                      </a:lnTo>
                      <a:lnTo>
                        <a:pt x="140587" y="134222"/>
                      </a:lnTo>
                      <a:lnTo>
                        <a:pt x="134531" y="135131"/>
                      </a:lnTo>
                      <a:lnTo>
                        <a:pt x="121789" y="144092"/>
                      </a:lnTo>
                      <a:lnTo>
                        <a:pt x="118550" y="148512"/>
                      </a:lnTo>
                      <a:lnTo>
                        <a:pt x="117129" y="153068"/>
                      </a:lnTo>
                      <a:lnTo>
                        <a:pt x="118916" y="160481"/>
                      </a:lnTo>
                      <a:lnTo>
                        <a:pt x="119555" y="175625"/>
                      </a:lnTo>
                      <a:lnTo>
                        <a:pt x="120536" y="200783"/>
                      </a:lnTo>
                      <a:lnTo>
                        <a:pt x="93743" y="200592"/>
                      </a:lnTo>
                      <a:lnTo>
                        <a:pt x="82628" y="200599"/>
                      </a:lnTo>
                      <a:lnTo>
                        <a:pt x="65871" y="200759"/>
                      </a:lnTo>
                      <a:lnTo>
                        <a:pt x="58395" y="200775"/>
                      </a:lnTo>
                      <a:lnTo>
                        <a:pt x="27740" y="200687"/>
                      </a:lnTo>
                      <a:lnTo>
                        <a:pt x="15308" y="200703"/>
                      </a:lnTo>
                      <a:lnTo>
                        <a:pt x="6244" y="200839"/>
                      </a:lnTo>
                      <a:lnTo>
                        <a:pt x="2558" y="207462"/>
                      </a:lnTo>
                      <a:lnTo>
                        <a:pt x="1121" y="211954"/>
                      </a:lnTo>
                      <a:lnTo>
                        <a:pt x="124" y="215943"/>
                      </a:lnTo>
                      <a:lnTo>
                        <a:pt x="2151" y="211491"/>
                      </a:lnTo>
                      <a:lnTo>
                        <a:pt x="4903" y="206520"/>
                      </a:lnTo>
                      <a:lnTo>
                        <a:pt x="6324" y="211267"/>
                      </a:lnTo>
                      <a:lnTo>
                        <a:pt x="8734" y="214659"/>
                      </a:lnTo>
                      <a:lnTo>
                        <a:pt x="11734" y="220986"/>
                      </a:lnTo>
                      <a:lnTo>
                        <a:pt x="15636" y="226986"/>
                      </a:lnTo>
                      <a:lnTo>
                        <a:pt x="15899" y="221194"/>
                      </a:lnTo>
                      <a:lnTo>
                        <a:pt x="18683" y="224193"/>
                      </a:lnTo>
                      <a:lnTo>
                        <a:pt x="20559" y="231446"/>
                      </a:lnTo>
                      <a:lnTo>
                        <a:pt x="23216" y="236290"/>
                      </a:lnTo>
                      <a:lnTo>
                        <a:pt x="23200" y="241396"/>
                      </a:lnTo>
                      <a:lnTo>
                        <a:pt x="23846" y="246838"/>
                      </a:lnTo>
                      <a:lnTo>
                        <a:pt x="23128" y="253014"/>
                      </a:lnTo>
                      <a:lnTo>
                        <a:pt x="18691" y="258879"/>
                      </a:lnTo>
                      <a:lnTo>
                        <a:pt x="16489" y="264943"/>
                      </a:lnTo>
                      <a:lnTo>
                        <a:pt x="19489" y="261488"/>
                      </a:lnTo>
                      <a:lnTo>
                        <a:pt x="16688" y="266754"/>
                      </a:lnTo>
                      <a:lnTo>
                        <a:pt x="19713" y="272858"/>
                      </a:lnTo>
                      <a:lnTo>
                        <a:pt x="22649" y="276840"/>
                      </a:lnTo>
                      <a:lnTo>
                        <a:pt x="24596" y="281890"/>
                      </a:lnTo>
                      <a:lnTo>
                        <a:pt x="25904" y="290874"/>
                      </a:lnTo>
                      <a:lnTo>
                        <a:pt x="28019" y="297497"/>
                      </a:lnTo>
                      <a:lnTo>
                        <a:pt x="28410" y="303402"/>
                      </a:lnTo>
                      <a:lnTo>
                        <a:pt x="28649" y="311189"/>
                      </a:lnTo>
                      <a:lnTo>
                        <a:pt x="28282" y="315841"/>
                      </a:lnTo>
                      <a:lnTo>
                        <a:pt x="27325" y="325496"/>
                      </a:lnTo>
                      <a:lnTo>
                        <a:pt x="26439" y="329445"/>
                      </a:lnTo>
                      <a:lnTo>
                        <a:pt x="23176" y="338829"/>
                      </a:lnTo>
                      <a:lnTo>
                        <a:pt x="20112" y="346305"/>
                      </a:lnTo>
                      <a:lnTo>
                        <a:pt x="18388" y="350638"/>
                      </a:lnTo>
                      <a:lnTo>
                        <a:pt x="15261" y="359494"/>
                      </a:lnTo>
                      <a:lnTo>
                        <a:pt x="14486" y="364840"/>
                      </a:lnTo>
                      <a:lnTo>
                        <a:pt x="12627" y="371240"/>
                      </a:lnTo>
                      <a:lnTo>
                        <a:pt x="12763" y="377790"/>
                      </a:lnTo>
                      <a:lnTo>
                        <a:pt x="14478" y="373913"/>
                      </a:lnTo>
                      <a:lnTo>
                        <a:pt x="17534" y="370952"/>
                      </a:lnTo>
                      <a:lnTo>
                        <a:pt x="18388" y="366492"/>
                      </a:lnTo>
                      <a:lnTo>
                        <a:pt x="20503" y="362407"/>
                      </a:lnTo>
                      <a:lnTo>
                        <a:pt x="24875" y="361378"/>
                      </a:lnTo>
                      <a:lnTo>
                        <a:pt x="29272" y="363811"/>
                      </a:lnTo>
                      <a:lnTo>
                        <a:pt x="33844" y="362997"/>
                      </a:lnTo>
                      <a:lnTo>
                        <a:pt x="39341" y="363436"/>
                      </a:lnTo>
                      <a:lnTo>
                        <a:pt x="42900" y="360979"/>
                      </a:lnTo>
                      <a:lnTo>
                        <a:pt x="47384" y="361242"/>
                      </a:lnTo>
                      <a:lnTo>
                        <a:pt x="53153" y="360229"/>
                      </a:lnTo>
                      <a:lnTo>
                        <a:pt x="57908" y="358505"/>
                      </a:lnTo>
                      <a:lnTo>
                        <a:pt x="62153" y="358641"/>
                      </a:lnTo>
                      <a:lnTo>
                        <a:pt x="66151" y="358377"/>
                      </a:lnTo>
                      <a:lnTo>
                        <a:pt x="71265" y="359271"/>
                      </a:lnTo>
                      <a:lnTo>
                        <a:pt x="75279" y="358114"/>
                      </a:lnTo>
                      <a:lnTo>
                        <a:pt x="78837" y="360875"/>
                      </a:lnTo>
                      <a:lnTo>
                        <a:pt x="83729" y="364066"/>
                      </a:lnTo>
                      <a:lnTo>
                        <a:pt x="86665" y="368263"/>
                      </a:lnTo>
                      <a:lnTo>
                        <a:pt x="88277" y="372492"/>
                      </a:lnTo>
                      <a:lnTo>
                        <a:pt x="92107" y="376426"/>
                      </a:lnTo>
                      <a:lnTo>
                        <a:pt x="95889" y="373913"/>
                      </a:lnTo>
                      <a:lnTo>
                        <a:pt x="99926" y="375596"/>
                      </a:lnTo>
                      <a:lnTo>
                        <a:pt x="103972" y="377224"/>
                      </a:lnTo>
                      <a:lnTo>
                        <a:pt x="106756" y="381995"/>
                      </a:lnTo>
                      <a:lnTo>
                        <a:pt x="108304" y="386360"/>
                      </a:lnTo>
                      <a:lnTo>
                        <a:pt x="110754" y="390309"/>
                      </a:lnTo>
                      <a:lnTo>
                        <a:pt x="114249" y="394060"/>
                      </a:lnTo>
                      <a:lnTo>
                        <a:pt x="117815" y="396781"/>
                      </a:lnTo>
                      <a:lnTo>
                        <a:pt x="118382" y="401584"/>
                      </a:lnTo>
                      <a:lnTo>
                        <a:pt x="121637" y="404058"/>
                      </a:lnTo>
                      <a:lnTo>
                        <a:pt x="122730" y="408255"/>
                      </a:lnTo>
                      <a:lnTo>
                        <a:pt x="126552" y="409930"/>
                      </a:lnTo>
                      <a:lnTo>
                        <a:pt x="131651" y="413122"/>
                      </a:lnTo>
                      <a:lnTo>
                        <a:pt x="132728" y="417135"/>
                      </a:lnTo>
                      <a:lnTo>
                        <a:pt x="136486" y="419441"/>
                      </a:lnTo>
                      <a:lnTo>
                        <a:pt x="141026" y="42163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2F6CDF13-018C-42F0-B098-CC701A5AFBFA}"/>
                    </a:ext>
                  </a:extLst>
                </p:cNvPr>
                <p:cNvSpPr/>
                <p:nvPr/>
              </p:nvSpPr>
              <p:spPr>
                <a:xfrm>
                  <a:off x="6539956" y="2390222"/>
                  <a:ext cx="4651" cy="5385"/>
                </a:xfrm>
                <a:custGeom>
                  <a:avLst/>
                  <a:gdLst>
                    <a:gd name="connsiteX0" fmla="*/ 4776 w 4651"/>
                    <a:gd name="connsiteY0" fmla="*/ 5384 h 5385"/>
                    <a:gd name="connsiteX1" fmla="*/ 3946 w 4651"/>
                    <a:gd name="connsiteY1" fmla="*/ 1458 h 5385"/>
                    <a:gd name="connsiteX2" fmla="*/ 124 w 4651"/>
                    <a:gd name="connsiteY2" fmla="*/ -2 h 5385"/>
                    <a:gd name="connsiteX3" fmla="*/ 882 w 4651"/>
                    <a:gd name="connsiteY3" fmla="*/ 3964 h 5385"/>
                    <a:gd name="connsiteX4" fmla="*/ 4648 w 4651"/>
                    <a:gd name="connsiteY4" fmla="*/ 5352 h 5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51" h="5385">
                      <a:moveTo>
                        <a:pt x="4776" y="5384"/>
                      </a:moveTo>
                      <a:lnTo>
                        <a:pt x="3946" y="1458"/>
                      </a:lnTo>
                      <a:lnTo>
                        <a:pt x="124" y="-2"/>
                      </a:lnTo>
                      <a:lnTo>
                        <a:pt x="882" y="3964"/>
                      </a:lnTo>
                      <a:lnTo>
                        <a:pt x="4648" y="535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26969CD0-B898-4C1A-B26F-598F1FE7E301}"/>
                    </a:ext>
                  </a:extLst>
                </p:cNvPr>
                <p:cNvSpPr/>
                <p:nvPr/>
              </p:nvSpPr>
              <p:spPr>
                <a:xfrm>
                  <a:off x="7674099" y="2713048"/>
                  <a:ext cx="220812" cy="325840"/>
                </a:xfrm>
                <a:custGeom>
                  <a:avLst/>
                  <a:gdLst>
                    <a:gd name="connsiteX0" fmla="*/ 105208 w 220812"/>
                    <a:gd name="connsiteY0" fmla="*/ 25188 h 325840"/>
                    <a:gd name="connsiteX1" fmla="*/ 106190 w 220812"/>
                    <a:gd name="connsiteY1" fmla="*/ 19930 h 325840"/>
                    <a:gd name="connsiteX2" fmla="*/ 108480 w 220812"/>
                    <a:gd name="connsiteY2" fmla="*/ 15381 h 325840"/>
                    <a:gd name="connsiteX3" fmla="*/ 108440 w 220812"/>
                    <a:gd name="connsiteY3" fmla="*/ 10977 h 325840"/>
                    <a:gd name="connsiteX4" fmla="*/ 106389 w 220812"/>
                    <a:gd name="connsiteY4" fmla="*/ 7339 h 325840"/>
                    <a:gd name="connsiteX5" fmla="*/ 109070 w 220812"/>
                    <a:gd name="connsiteY5" fmla="*/ 3772 h 325840"/>
                    <a:gd name="connsiteX6" fmla="*/ 107067 w 220812"/>
                    <a:gd name="connsiteY6" fmla="*/ -2 h 325840"/>
                    <a:gd name="connsiteX7" fmla="*/ 104019 w 220812"/>
                    <a:gd name="connsiteY7" fmla="*/ 4913 h 325840"/>
                    <a:gd name="connsiteX8" fmla="*/ 100253 w 220812"/>
                    <a:gd name="connsiteY8" fmla="*/ 6509 h 325840"/>
                    <a:gd name="connsiteX9" fmla="*/ 98562 w 220812"/>
                    <a:gd name="connsiteY9" fmla="*/ 10131 h 325840"/>
                    <a:gd name="connsiteX10" fmla="*/ 101865 w 220812"/>
                    <a:gd name="connsiteY10" fmla="*/ 12517 h 325840"/>
                    <a:gd name="connsiteX11" fmla="*/ 101434 w 220812"/>
                    <a:gd name="connsiteY11" fmla="*/ 16570 h 325840"/>
                    <a:gd name="connsiteX12" fmla="*/ 102168 w 220812"/>
                    <a:gd name="connsiteY12" fmla="*/ 21055 h 325840"/>
                    <a:gd name="connsiteX13" fmla="*/ 103660 w 220812"/>
                    <a:gd name="connsiteY13" fmla="*/ 24861 h 325840"/>
                    <a:gd name="connsiteX14" fmla="*/ 38823 w 220812"/>
                    <a:gd name="connsiteY14" fmla="*/ 325839 h 325840"/>
                    <a:gd name="connsiteX15" fmla="*/ 50496 w 220812"/>
                    <a:gd name="connsiteY15" fmla="*/ 322081 h 325840"/>
                    <a:gd name="connsiteX16" fmla="*/ 55291 w 220812"/>
                    <a:gd name="connsiteY16" fmla="*/ 321402 h 325840"/>
                    <a:gd name="connsiteX17" fmla="*/ 57797 w 220812"/>
                    <a:gd name="connsiteY17" fmla="*/ 318299 h 325840"/>
                    <a:gd name="connsiteX18" fmla="*/ 63095 w 220812"/>
                    <a:gd name="connsiteY18" fmla="*/ 317493 h 325840"/>
                    <a:gd name="connsiteX19" fmla="*/ 65871 w 220812"/>
                    <a:gd name="connsiteY19" fmla="*/ 314397 h 325840"/>
                    <a:gd name="connsiteX20" fmla="*/ 76348 w 220812"/>
                    <a:gd name="connsiteY20" fmla="*/ 312961 h 325840"/>
                    <a:gd name="connsiteX21" fmla="*/ 84447 w 220812"/>
                    <a:gd name="connsiteY21" fmla="*/ 313567 h 325840"/>
                    <a:gd name="connsiteX22" fmla="*/ 88261 w 220812"/>
                    <a:gd name="connsiteY22" fmla="*/ 316200 h 325840"/>
                    <a:gd name="connsiteX23" fmla="*/ 93567 w 220812"/>
                    <a:gd name="connsiteY23" fmla="*/ 314253 h 325840"/>
                    <a:gd name="connsiteX24" fmla="*/ 98235 w 220812"/>
                    <a:gd name="connsiteY24" fmla="*/ 309649 h 325840"/>
                    <a:gd name="connsiteX25" fmla="*/ 101338 w 220812"/>
                    <a:gd name="connsiteY25" fmla="*/ 305931 h 325840"/>
                    <a:gd name="connsiteX26" fmla="*/ 101067 w 220812"/>
                    <a:gd name="connsiteY26" fmla="*/ 299029 h 325840"/>
                    <a:gd name="connsiteX27" fmla="*/ 100038 w 220812"/>
                    <a:gd name="connsiteY27" fmla="*/ 294681 h 325840"/>
                    <a:gd name="connsiteX28" fmla="*/ 103597 w 220812"/>
                    <a:gd name="connsiteY28" fmla="*/ 291186 h 325840"/>
                    <a:gd name="connsiteX29" fmla="*/ 104666 w 220812"/>
                    <a:gd name="connsiteY29" fmla="*/ 286654 h 325840"/>
                    <a:gd name="connsiteX30" fmla="*/ 108815 w 220812"/>
                    <a:gd name="connsiteY30" fmla="*/ 284746 h 325840"/>
                    <a:gd name="connsiteX31" fmla="*/ 118988 w 220812"/>
                    <a:gd name="connsiteY31" fmla="*/ 283957 h 325840"/>
                    <a:gd name="connsiteX32" fmla="*/ 128802 w 220812"/>
                    <a:gd name="connsiteY32" fmla="*/ 282712 h 325840"/>
                    <a:gd name="connsiteX33" fmla="*/ 133311 w 220812"/>
                    <a:gd name="connsiteY33" fmla="*/ 280661 h 325840"/>
                    <a:gd name="connsiteX34" fmla="*/ 137220 w 220812"/>
                    <a:gd name="connsiteY34" fmla="*/ 276233 h 325840"/>
                    <a:gd name="connsiteX35" fmla="*/ 138225 w 220812"/>
                    <a:gd name="connsiteY35" fmla="*/ 267193 h 325840"/>
                    <a:gd name="connsiteX36" fmla="*/ 138553 w 220812"/>
                    <a:gd name="connsiteY36" fmla="*/ 261208 h 325840"/>
                    <a:gd name="connsiteX37" fmla="*/ 143955 w 220812"/>
                    <a:gd name="connsiteY37" fmla="*/ 254554 h 325840"/>
                    <a:gd name="connsiteX38" fmla="*/ 150043 w 220812"/>
                    <a:gd name="connsiteY38" fmla="*/ 251594 h 325840"/>
                    <a:gd name="connsiteX39" fmla="*/ 159282 w 220812"/>
                    <a:gd name="connsiteY39" fmla="*/ 249248 h 325840"/>
                    <a:gd name="connsiteX40" fmla="*/ 169288 w 220812"/>
                    <a:gd name="connsiteY40" fmla="*/ 248905 h 325840"/>
                    <a:gd name="connsiteX41" fmla="*/ 173118 w 220812"/>
                    <a:gd name="connsiteY41" fmla="*/ 246870 h 325840"/>
                    <a:gd name="connsiteX42" fmla="*/ 171570 w 220812"/>
                    <a:gd name="connsiteY42" fmla="*/ 241692 h 325840"/>
                    <a:gd name="connsiteX43" fmla="*/ 169312 w 220812"/>
                    <a:gd name="connsiteY43" fmla="*/ 236737 h 325840"/>
                    <a:gd name="connsiteX44" fmla="*/ 167405 w 220812"/>
                    <a:gd name="connsiteY44" fmla="*/ 228263 h 325840"/>
                    <a:gd name="connsiteX45" fmla="*/ 166535 w 220812"/>
                    <a:gd name="connsiteY45" fmla="*/ 224202 h 325840"/>
                    <a:gd name="connsiteX46" fmla="*/ 167860 w 220812"/>
                    <a:gd name="connsiteY46" fmla="*/ 220020 h 325840"/>
                    <a:gd name="connsiteX47" fmla="*/ 169544 w 220812"/>
                    <a:gd name="connsiteY47" fmla="*/ 213885 h 325840"/>
                    <a:gd name="connsiteX48" fmla="*/ 169791 w 220812"/>
                    <a:gd name="connsiteY48" fmla="*/ 209839 h 325840"/>
                    <a:gd name="connsiteX49" fmla="*/ 170413 w 220812"/>
                    <a:gd name="connsiteY49" fmla="*/ 204533 h 325840"/>
                    <a:gd name="connsiteX50" fmla="*/ 172161 w 220812"/>
                    <a:gd name="connsiteY50" fmla="*/ 200631 h 325840"/>
                    <a:gd name="connsiteX51" fmla="*/ 175568 w 220812"/>
                    <a:gd name="connsiteY51" fmla="*/ 197583 h 325840"/>
                    <a:gd name="connsiteX52" fmla="*/ 176573 w 220812"/>
                    <a:gd name="connsiteY52" fmla="*/ 192963 h 325840"/>
                    <a:gd name="connsiteX53" fmla="*/ 181520 w 220812"/>
                    <a:gd name="connsiteY53" fmla="*/ 193793 h 325840"/>
                    <a:gd name="connsiteX54" fmla="*/ 180371 w 220812"/>
                    <a:gd name="connsiteY54" fmla="*/ 198621 h 325840"/>
                    <a:gd name="connsiteX55" fmla="*/ 187018 w 220812"/>
                    <a:gd name="connsiteY55" fmla="*/ 201565 h 325840"/>
                    <a:gd name="connsiteX56" fmla="*/ 190121 w 220812"/>
                    <a:gd name="connsiteY56" fmla="*/ 194184 h 325840"/>
                    <a:gd name="connsiteX57" fmla="*/ 194518 w 220812"/>
                    <a:gd name="connsiteY57" fmla="*/ 188200 h 325840"/>
                    <a:gd name="connsiteX58" fmla="*/ 195731 w 220812"/>
                    <a:gd name="connsiteY58" fmla="*/ 181841 h 325840"/>
                    <a:gd name="connsiteX59" fmla="*/ 199888 w 220812"/>
                    <a:gd name="connsiteY59" fmla="*/ 173806 h 325840"/>
                    <a:gd name="connsiteX60" fmla="*/ 205984 w 220812"/>
                    <a:gd name="connsiteY60" fmla="*/ 167303 h 325840"/>
                    <a:gd name="connsiteX61" fmla="*/ 210125 w 220812"/>
                    <a:gd name="connsiteY61" fmla="*/ 165220 h 325840"/>
                    <a:gd name="connsiteX62" fmla="*/ 212830 w 220812"/>
                    <a:gd name="connsiteY62" fmla="*/ 158135 h 325840"/>
                    <a:gd name="connsiteX63" fmla="*/ 213691 w 220812"/>
                    <a:gd name="connsiteY63" fmla="*/ 153898 h 325840"/>
                    <a:gd name="connsiteX64" fmla="*/ 217506 w 220812"/>
                    <a:gd name="connsiteY64" fmla="*/ 147898 h 325840"/>
                    <a:gd name="connsiteX65" fmla="*/ 217817 w 220812"/>
                    <a:gd name="connsiteY65" fmla="*/ 143844 h 325840"/>
                    <a:gd name="connsiteX66" fmla="*/ 220114 w 220812"/>
                    <a:gd name="connsiteY66" fmla="*/ 139703 h 325840"/>
                    <a:gd name="connsiteX67" fmla="*/ 220937 w 220812"/>
                    <a:gd name="connsiteY67" fmla="*/ 133496 h 325840"/>
                    <a:gd name="connsiteX68" fmla="*/ 220274 w 220812"/>
                    <a:gd name="connsiteY68" fmla="*/ 129378 h 325840"/>
                    <a:gd name="connsiteX69" fmla="*/ 212175 w 220812"/>
                    <a:gd name="connsiteY69" fmla="*/ 127200 h 325840"/>
                    <a:gd name="connsiteX70" fmla="*/ 207061 w 220812"/>
                    <a:gd name="connsiteY70" fmla="*/ 123139 h 325840"/>
                    <a:gd name="connsiteX71" fmla="*/ 200430 w 220812"/>
                    <a:gd name="connsiteY71" fmla="*/ 113620 h 325840"/>
                    <a:gd name="connsiteX72" fmla="*/ 196840 w 220812"/>
                    <a:gd name="connsiteY72" fmla="*/ 111138 h 325840"/>
                    <a:gd name="connsiteX73" fmla="*/ 194215 w 220812"/>
                    <a:gd name="connsiteY73" fmla="*/ 107436 h 325840"/>
                    <a:gd name="connsiteX74" fmla="*/ 191326 w 220812"/>
                    <a:gd name="connsiteY74" fmla="*/ 101914 h 325840"/>
                    <a:gd name="connsiteX75" fmla="*/ 187855 w 220812"/>
                    <a:gd name="connsiteY75" fmla="*/ 99377 h 325840"/>
                    <a:gd name="connsiteX76" fmla="*/ 185868 w 220812"/>
                    <a:gd name="connsiteY76" fmla="*/ 95236 h 325840"/>
                    <a:gd name="connsiteX77" fmla="*/ 181680 w 220812"/>
                    <a:gd name="connsiteY77" fmla="*/ 93449 h 325840"/>
                    <a:gd name="connsiteX78" fmla="*/ 178105 w 220812"/>
                    <a:gd name="connsiteY78" fmla="*/ 90903 h 325840"/>
                    <a:gd name="connsiteX79" fmla="*/ 172727 w 220812"/>
                    <a:gd name="connsiteY79" fmla="*/ 92076 h 325840"/>
                    <a:gd name="connsiteX80" fmla="*/ 165865 w 220812"/>
                    <a:gd name="connsiteY80" fmla="*/ 88621 h 325840"/>
                    <a:gd name="connsiteX81" fmla="*/ 160088 w 220812"/>
                    <a:gd name="connsiteY81" fmla="*/ 88741 h 325840"/>
                    <a:gd name="connsiteX82" fmla="*/ 156793 w 220812"/>
                    <a:gd name="connsiteY82" fmla="*/ 86299 h 325840"/>
                    <a:gd name="connsiteX83" fmla="*/ 151064 w 220812"/>
                    <a:gd name="connsiteY83" fmla="*/ 85900 h 325840"/>
                    <a:gd name="connsiteX84" fmla="*/ 137133 w 220812"/>
                    <a:gd name="connsiteY84" fmla="*/ 80427 h 325840"/>
                    <a:gd name="connsiteX85" fmla="*/ 130047 w 220812"/>
                    <a:gd name="connsiteY85" fmla="*/ 74363 h 325840"/>
                    <a:gd name="connsiteX86" fmla="*/ 126967 w 220812"/>
                    <a:gd name="connsiteY86" fmla="*/ 70341 h 325840"/>
                    <a:gd name="connsiteX87" fmla="*/ 118166 w 220812"/>
                    <a:gd name="connsiteY87" fmla="*/ 59522 h 325840"/>
                    <a:gd name="connsiteX88" fmla="*/ 115429 w 220812"/>
                    <a:gd name="connsiteY88" fmla="*/ 54830 h 325840"/>
                    <a:gd name="connsiteX89" fmla="*/ 111496 w 220812"/>
                    <a:gd name="connsiteY89" fmla="*/ 46061 h 325840"/>
                    <a:gd name="connsiteX90" fmla="*/ 108879 w 220812"/>
                    <a:gd name="connsiteY90" fmla="*/ 49747 h 325840"/>
                    <a:gd name="connsiteX91" fmla="*/ 104769 w 220812"/>
                    <a:gd name="connsiteY91" fmla="*/ 54335 h 325840"/>
                    <a:gd name="connsiteX92" fmla="*/ 100189 w 220812"/>
                    <a:gd name="connsiteY92" fmla="*/ 49532 h 325840"/>
                    <a:gd name="connsiteX93" fmla="*/ 99280 w 220812"/>
                    <a:gd name="connsiteY93" fmla="*/ 45223 h 325840"/>
                    <a:gd name="connsiteX94" fmla="*/ 95234 w 220812"/>
                    <a:gd name="connsiteY94" fmla="*/ 48407 h 325840"/>
                    <a:gd name="connsiteX95" fmla="*/ 96192 w 220812"/>
                    <a:gd name="connsiteY95" fmla="*/ 52795 h 325840"/>
                    <a:gd name="connsiteX96" fmla="*/ 95522 w 220812"/>
                    <a:gd name="connsiteY96" fmla="*/ 57599 h 325840"/>
                    <a:gd name="connsiteX97" fmla="*/ 95737 w 220812"/>
                    <a:gd name="connsiteY97" fmla="*/ 62666 h 325840"/>
                    <a:gd name="connsiteX98" fmla="*/ 97660 w 220812"/>
                    <a:gd name="connsiteY98" fmla="*/ 67988 h 325840"/>
                    <a:gd name="connsiteX99" fmla="*/ 98035 w 220812"/>
                    <a:gd name="connsiteY99" fmla="*/ 72248 h 325840"/>
                    <a:gd name="connsiteX100" fmla="*/ 102088 w 220812"/>
                    <a:gd name="connsiteY100" fmla="*/ 72871 h 325840"/>
                    <a:gd name="connsiteX101" fmla="*/ 103852 w 220812"/>
                    <a:gd name="connsiteY101" fmla="*/ 76765 h 325840"/>
                    <a:gd name="connsiteX102" fmla="*/ 98601 w 220812"/>
                    <a:gd name="connsiteY102" fmla="*/ 78504 h 325840"/>
                    <a:gd name="connsiteX103" fmla="*/ 92713 w 220812"/>
                    <a:gd name="connsiteY103" fmla="*/ 78312 h 325840"/>
                    <a:gd name="connsiteX104" fmla="*/ 88875 w 220812"/>
                    <a:gd name="connsiteY104" fmla="*/ 80554 h 325840"/>
                    <a:gd name="connsiteX105" fmla="*/ 90591 w 220812"/>
                    <a:gd name="connsiteY105" fmla="*/ 87193 h 325840"/>
                    <a:gd name="connsiteX106" fmla="*/ 92131 w 220812"/>
                    <a:gd name="connsiteY106" fmla="*/ 91438 h 325840"/>
                    <a:gd name="connsiteX107" fmla="*/ 88987 w 220812"/>
                    <a:gd name="connsiteY107" fmla="*/ 97231 h 325840"/>
                    <a:gd name="connsiteX108" fmla="*/ 86569 w 220812"/>
                    <a:gd name="connsiteY108" fmla="*/ 102744 h 325840"/>
                    <a:gd name="connsiteX109" fmla="*/ 84957 w 220812"/>
                    <a:gd name="connsiteY109" fmla="*/ 106614 h 325840"/>
                    <a:gd name="connsiteX110" fmla="*/ 83856 w 220812"/>
                    <a:gd name="connsiteY110" fmla="*/ 110963 h 325840"/>
                    <a:gd name="connsiteX111" fmla="*/ 84255 w 220812"/>
                    <a:gd name="connsiteY111" fmla="*/ 116779 h 325840"/>
                    <a:gd name="connsiteX112" fmla="*/ 84359 w 220812"/>
                    <a:gd name="connsiteY112" fmla="*/ 122477 h 325840"/>
                    <a:gd name="connsiteX113" fmla="*/ 88899 w 220812"/>
                    <a:gd name="connsiteY113" fmla="*/ 129378 h 325840"/>
                    <a:gd name="connsiteX114" fmla="*/ 99926 w 220812"/>
                    <a:gd name="connsiteY114" fmla="*/ 146166 h 325840"/>
                    <a:gd name="connsiteX115" fmla="*/ 97565 w 220812"/>
                    <a:gd name="connsiteY115" fmla="*/ 157768 h 325840"/>
                    <a:gd name="connsiteX116" fmla="*/ 96136 w 220812"/>
                    <a:gd name="connsiteY116" fmla="*/ 165037 h 325840"/>
                    <a:gd name="connsiteX117" fmla="*/ 94484 w 220812"/>
                    <a:gd name="connsiteY117" fmla="*/ 172936 h 325840"/>
                    <a:gd name="connsiteX118" fmla="*/ 93423 w 220812"/>
                    <a:gd name="connsiteY118" fmla="*/ 178162 h 325840"/>
                    <a:gd name="connsiteX119" fmla="*/ 89897 w 220812"/>
                    <a:gd name="connsiteY119" fmla="*/ 195948 h 325840"/>
                    <a:gd name="connsiteX120" fmla="*/ 86386 w 220812"/>
                    <a:gd name="connsiteY120" fmla="*/ 213342 h 325840"/>
                    <a:gd name="connsiteX121" fmla="*/ 124 w 220812"/>
                    <a:gd name="connsiteY121" fmla="*/ 246926 h 325840"/>
                    <a:gd name="connsiteX122" fmla="*/ 27381 w 220812"/>
                    <a:gd name="connsiteY122" fmla="*/ 302348 h 325840"/>
                    <a:gd name="connsiteX123" fmla="*/ 35152 w 220812"/>
                    <a:gd name="connsiteY123" fmla="*/ 318299 h 325840"/>
                    <a:gd name="connsiteX124" fmla="*/ 38823 w 220812"/>
                    <a:gd name="connsiteY124" fmla="*/ 325839 h 325840"/>
                    <a:gd name="connsiteX125" fmla="*/ 193353 w 220812"/>
                    <a:gd name="connsiteY125" fmla="*/ 207908 h 325840"/>
                    <a:gd name="connsiteX126" fmla="*/ 197271 w 220812"/>
                    <a:gd name="connsiteY126" fmla="*/ 204086 h 325840"/>
                    <a:gd name="connsiteX127" fmla="*/ 198675 w 220812"/>
                    <a:gd name="connsiteY127" fmla="*/ 198405 h 325840"/>
                    <a:gd name="connsiteX128" fmla="*/ 201859 w 220812"/>
                    <a:gd name="connsiteY128" fmla="*/ 195948 h 325840"/>
                    <a:gd name="connsiteX129" fmla="*/ 199896 w 220812"/>
                    <a:gd name="connsiteY129" fmla="*/ 190306 h 325840"/>
                    <a:gd name="connsiteX130" fmla="*/ 196624 w 220812"/>
                    <a:gd name="connsiteY130" fmla="*/ 195868 h 325840"/>
                    <a:gd name="connsiteX131" fmla="*/ 192683 w 220812"/>
                    <a:gd name="connsiteY131" fmla="*/ 201764 h 325840"/>
                    <a:gd name="connsiteX132" fmla="*/ 193353 w 220812"/>
                    <a:gd name="connsiteY132" fmla="*/ 207908 h 325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</a:cxnLst>
                  <a:rect l="l" t="t" r="r" b="b"/>
                  <a:pathLst>
                    <a:path w="220812" h="325840">
                      <a:moveTo>
                        <a:pt x="105208" y="25188"/>
                      </a:moveTo>
                      <a:lnTo>
                        <a:pt x="106190" y="19930"/>
                      </a:lnTo>
                      <a:lnTo>
                        <a:pt x="108480" y="15381"/>
                      </a:lnTo>
                      <a:lnTo>
                        <a:pt x="108440" y="10977"/>
                      </a:lnTo>
                      <a:lnTo>
                        <a:pt x="106389" y="7339"/>
                      </a:lnTo>
                      <a:lnTo>
                        <a:pt x="109070" y="3772"/>
                      </a:lnTo>
                      <a:lnTo>
                        <a:pt x="107067" y="-2"/>
                      </a:lnTo>
                      <a:lnTo>
                        <a:pt x="104019" y="4913"/>
                      </a:lnTo>
                      <a:lnTo>
                        <a:pt x="100253" y="6509"/>
                      </a:lnTo>
                      <a:lnTo>
                        <a:pt x="98562" y="10131"/>
                      </a:lnTo>
                      <a:lnTo>
                        <a:pt x="101865" y="12517"/>
                      </a:lnTo>
                      <a:lnTo>
                        <a:pt x="101434" y="16570"/>
                      </a:lnTo>
                      <a:lnTo>
                        <a:pt x="102168" y="21055"/>
                      </a:lnTo>
                      <a:lnTo>
                        <a:pt x="103660" y="24861"/>
                      </a:lnTo>
                      <a:close/>
                      <a:moveTo>
                        <a:pt x="38823" y="325839"/>
                      </a:moveTo>
                      <a:lnTo>
                        <a:pt x="50496" y="322081"/>
                      </a:lnTo>
                      <a:lnTo>
                        <a:pt x="55291" y="321402"/>
                      </a:lnTo>
                      <a:lnTo>
                        <a:pt x="57797" y="318299"/>
                      </a:lnTo>
                      <a:lnTo>
                        <a:pt x="63095" y="317493"/>
                      </a:lnTo>
                      <a:lnTo>
                        <a:pt x="65871" y="314397"/>
                      </a:lnTo>
                      <a:lnTo>
                        <a:pt x="76348" y="312961"/>
                      </a:lnTo>
                      <a:lnTo>
                        <a:pt x="84447" y="313567"/>
                      </a:lnTo>
                      <a:lnTo>
                        <a:pt x="88261" y="316200"/>
                      </a:lnTo>
                      <a:lnTo>
                        <a:pt x="93567" y="314253"/>
                      </a:lnTo>
                      <a:lnTo>
                        <a:pt x="98235" y="309649"/>
                      </a:lnTo>
                      <a:lnTo>
                        <a:pt x="101338" y="305931"/>
                      </a:lnTo>
                      <a:lnTo>
                        <a:pt x="101067" y="299029"/>
                      </a:lnTo>
                      <a:lnTo>
                        <a:pt x="100038" y="294681"/>
                      </a:lnTo>
                      <a:lnTo>
                        <a:pt x="103597" y="291186"/>
                      </a:lnTo>
                      <a:lnTo>
                        <a:pt x="104666" y="286654"/>
                      </a:lnTo>
                      <a:lnTo>
                        <a:pt x="108815" y="284746"/>
                      </a:lnTo>
                      <a:lnTo>
                        <a:pt x="118988" y="283957"/>
                      </a:lnTo>
                      <a:lnTo>
                        <a:pt x="128802" y="282712"/>
                      </a:lnTo>
                      <a:lnTo>
                        <a:pt x="133311" y="280661"/>
                      </a:lnTo>
                      <a:lnTo>
                        <a:pt x="137220" y="276233"/>
                      </a:lnTo>
                      <a:lnTo>
                        <a:pt x="138225" y="267193"/>
                      </a:lnTo>
                      <a:lnTo>
                        <a:pt x="138553" y="261208"/>
                      </a:lnTo>
                      <a:lnTo>
                        <a:pt x="143955" y="254554"/>
                      </a:lnTo>
                      <a:lnTo>
                        <a:pt x="150043" y="251594"/>
                      </a:lnTo>
                      <a:lnTo>
                        <a:pt x="159282" y="249248"/>
                      </a:lnTo>
                      <a:lnTo>
                        <a:pt x="169288" y="248905"/>
                      </a:lnTo>
                      <a:lnTo>
                        <a:pt x="173118" y="246870"/>
                      </a:lnTo>
                      <a:lnTo>
                        <a:pt x="171570" y="241692"/>
                      </a:lnTo>
                      <a:lnTo>
                        <a:pt x="169312" y="236737"/>
                      </a:lnTo>
                      <a:lnTo>
                        <a:pt x="167405" y="228263"/>
                      </a:lnTo>
                      <a:lnTo>
                        <a:pt x="166535" y="224202"/>
                      </a:lnTo>
                      <a:lnTo>
                        <a:pt x="167860" y="220020"/>
                      </a:lnTo>
                      <a:lnTo>
                        <a:pt x="169544" y="213885"/>
                      </a:lnTo>
                      <a:lnTo>
                        <a:pt x="169791" y="209839"/>
                      </a:lnTo>
                      <a:lnTo>
                        <a:pt x="170413" y="204533"/>
                      </a:lnTo>
                      <a:lnTo>
                        <a:pt x="172161" y="200631"/>
                      </a:lnTo>
                      <a:lnTo>
                        <a:pt x="175568" y="197583"/>
                      </a:lnTo>
                      <a:lnTo>
                        <a:pt x="176573" y="192963"/>
                      </a:lnTo>
                      <a:lnTo>
                        <a:pt x="181520" y="193793"/>
                      </a:lnTo>
                      <a:lnTo>
                        <a:pt x="180371" y="198621"/>
                      </a:lnTo>
                      <a:lnTo>
                        <a:pt x="187018" y="201565"/>
                      </a:lnTo>
                      <a:lnTo>
                        <a:pt x="190121" y="194184"/>
                      </a:lnTo>
                      <a:lnTo>
                        <a:pt x="194518" y="188200"/>
                      </a:lnTo>
                      <a:lnTo>
                        <a:pt x="195731" y="181841"/>
                      </a:lnTo>
                      <a:lnTo>
                        <a:pt x="199888" y="173806"/>
                      </a:lnTo>
                      <a:lnTo>
                        <a:pt x="205984" y="167303"/>
                      </a:lnTo>
                      <a:lnTo>
                        <a:pt x="210125" y="165220"/>
                      </a:lnTo>
                      <a:lnTo>
                        <a:pt x="212830" y="158135"/>
                      </a:lnTo>
                      <a:lnTo>
                        <a:pt x="213691" y="153898"/>
                      </a:lnTo>
                      <a:lnTo>
                        <a:pt x="217506" y="147898"/>
                      </a:lnTo>
                      <a:lnTo>
                        <a:pt x="217817" y="143844"/>
                      </a:lnTo>
                      <a:lnTo>
                        <a:pt x="220114" y="139703"/>
                      </a:lnTo>
                      <a:lnTo>
                        <a:pt x="220937" y="133496"/>
                      </a:lnTo>
                      <a:lnTo>
                        <a:pt x="220274" y="129378"/>
                      </a:lnTo>
                      <a:lnTo>
                        <a:pt x="212175" y="127200"/>
                      </a:lnTo>
                      <a:lnTo>
                        <a:pt x="207061" y="123139"/>
                      </a:lnTo>
                      <a:lnTo>
                        <a:pt x="200430" y="113620"/>
                      </a:lnTo>
                      <a:lnTo>
                        <a:pt x="196840" y="111138"/>
                      </a:lnTo>
                      <a:lnTo>
                        <a:pt x="194215" y="107436"/>
                      </a:lnTo>
                      <a:lnTo>
                        <a:pt x="191326" y="101914"/>
                      </a:lnTo>
                      <a:lnTo>
                        <a:pt x="187855" y="99377"/>
                      </a:lnTo>
                      <a:lnTo>
                        <a:pt x="185868" y="95236"/>
                      </a:lnTo>
                      <a:lnTo>
                        <a:pt x="181680" y="93449"/>
                      </a:lnTo>
                      <a:lnTo>
                        <a:pt x="178105" y="90903"/>
                      </a:lnTo>
                      <a:lnTo>
                        <a:pt x="172727" y="92076"/>
                      </a:lnTo>
                      <a:lnTo>
                        <a:pt x="165865" y="88621"/>
                      </a:lnTo>
                      <a:lnTo>
                        <a:pt x="160088" y="88741"/>
                      </a:lnTo>
                      <a:lnTo>
                        <a:pt x="156793" y="86299"/>
                      </a:lnTo>
                      <a:lnTo>
                        <a:pt x="151064" y="85900"/>
                      </a:lnTo>
                      <a:lnTo>
                        <a:pt x="137133" y="80427"/>
                      </a:lnTo>
                      <a:lnTo>
                        <a:pt x="130047" y="74363"/>
                      </a:lnTo>
                      <a:lnTo>
                        <a:pt x="126967" y="70341"/>
                      </a:lnTo>
                      <a:lnTo>
                        <a:pt x="118166" y="59522"/>
                      </a:lnTo>
                      <a:lnTo>
                        <a:pt x="115429" y="54830"/>
                      </a:lnTo>
                      <a:lnTo>
                        <a:pt x="111496" y="46061"/>
                      </a:lnTo>
                      <a:lnTo>
                        <a:pt x="108879" y="49747"/>
                      </a:lnTo>
                      <a:lnTo>
                        <a:pt x="104769" y="54335"/>
                      </a:lnTo>
                      <a:lnTo>
                        <a:pt x="100189" y="49532"/>
                      </a:lnTo>
                      <a:lnTo>
                        <a:pt x="99280" y="45223"/>
                      </a:lnTo>
                      <a:lnTo>
                        <a:pt x="95234" y="48407"/>
                      </a:lnTo>
                      <a:lnTo>
                        <a:pt x="96192" y="52795"/>
                      </a:lnTo>
                      <a:lnTo>
                        <a:pt x="95522" y="57599"/>
                      </a:lnTo>
                      <a:lnTo>
                        <a:pt x="95737" y="62666"/>
                      </a:lnTo>
                      <a:lnTo>
                        <a:pt x="97660" y="67988"/>
                      </a:lnTo>
                      <a:lnTo>
                        <a:pt x="98035" y="72248"/>
                      </a:lnTo>
                      <a:lnTo>
                        <a:pt x="102088" y="72871"/>
                      </a:lnTo>
                      <a:lnTo>
                        <a:pt x="103852" y="76765"/>
                      </a:lnTo>
                      <a:lnTo>
                        <a:pt x="98601" y="78504"/>
                      </a:lnTo>
                      <a:lnTo>
                        <a:pt x="92713" y="78312"/>
                      </a:lnTo>
                      <a:lnTo>
                        <a:pt x="88875" y="80554"/>
                      </a:lnTo>
                      <a:lnTo>
                        <a:pt x="90591" y="87193"/>
                      </a:lnTo>
                      <a:lnTo>
                        <a:pt x="92131" y="91438"/>
                      </a:lnTo>
                      <a:lnTo>
                        <a:pt x="88987" y="97231"/>
                      </a:lnTo>
                      <a:lnTo>
                        <a:pt x="86569" y="102744"/>
                      </a:lnTo>
                      <a:lnTo>
                        <a:pt x="84957" y="106614"/>
                      </a:lnTo>
                      <a:lnTo>
                        <a:pt x="83856" y="110963"/>
                      </a:lnTo>
                      <a:lnTo>
                        <a:pt x="84255" y="116779"/>
                      </a:lnTo>
                      <a:lnTo>
                        <a:pt x="84359" y="122477"/>
                      </a:lnTo>
                      <a:lnTo>
                        <a:pt x="88899" y="129378"/>
                      </a:lnTo>
                      <a:lnTo>
                        <a:pt x="99926" y="146166"/>
                      </a:lnTo>
                      <a:lnTo>
                        <a:pt x="97565" y="157768"/>
                      </a:lnTo>
                      <a:lnTo>
                        <a:pt x="96136" y="165037"/>
                      </a:lnTo>
                      <a:lnTo>
                        <a:pt x="94484" y="172936"/>
                      </a:lnTo>
                      <a:lnTo>
                        <a:pt x="93423" y="178162"/>
                      </a:lnTo>
                      <a:lnTo>
                        <a:pt x="89897" y="195948"/>
                      </a:lnTo>
                      <a:lnTo>
                        <a:pt x="86386" y="213342"/>
                      </a:lnTo>
                      <a:lnTo>
                        <a:pt x="124" y="246926"/>
                      </a:lnTo>
                      <a:lnTo>
                        <a:pt x="27381" y="302348"/>
                      </a:lnTo>
                      <a:lnTo>
                        <a:pt x="35152" y="318299"/>
                      </a:lnTo>
                      <a:lnTo>
                        <a:pt x="38823" y="325839"/>
                      </a:lnTo>
                      <a:close/>
                      <a:moveTo>
                        <a:pt x="193353" y="207908"/>
                      </a:moveTo>
                      <a:lnTo>
                        <a:pt x="197271" y="204086"/>
                      </a:lnTo>
                      <a:lnTo>
                        <a:pt x="198675" y="198405"/>
                      </a:lnTo>
                      <a:lnTo>
                        <a:pt x="201859" y="195948"/>
                      </a:lnTo>
                      <a:lnTo>
                        <a:pt x="199896" y="190306"/>
                      </a:lnTo>
                      <a:lnTo>
                        <a:pt x="196624" y="195868"/>
                      </a:lnTo>
                      <a:lnTo>
                        <a:pt x="192683" y="201764"/>
                      </a:lnTo>
                      <a:lnTo>
                        <a:pt x="193353" y="20790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D09D33B1-3A86-4F2B-8266-02F1CE64495D}"/>
                    </a:ext>
                  </a:extLst>
                </p:cNvPr>
                <p:cNvSpPr/>
                <p:nvPr/>
              </p:nvSpPr>
              <p:spPr>
                <a:xfrm>
                  <a:off x="1332303" y="632739"/>
                  <a:ext cx="7979" cy="7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9" h="7979"/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60B91306-28B8-4850-81F0-5448F2C83AC1}"/>
                    </a:ext>
                  </a:extLst>
                </p:cNvPr>
                <p:cNvSpPr/>
                <p:nvPr/>
              </p:nvSpPr>
              <p:spPr>
                <a:xfrm>
                  <a:off x="2704956" y="2499296"/>
                  <a:ext cx="869685" cy="610693"/>
                </a:xfrm>
                <a:custGeom>
                  <a:avLst/>
                  <a:gdLst>
                    <a:gd name="connsiteX0" fmla="*/ 619 w 869685"/>
                    <a:gd name="connsiteY0" fmla="*/ 128525 h 610693"/>
                    <a:gd name="connsiteX1" fmla="*/ 4417 w 869685"/>
                    <a:gd name="connsiteY1" fmla="*/ 123274 h 610693"/>
                    <a:gd name="connsiteX2" fmla="*/ 3715 w 869685"/>
                    <a:gd name="connsiteY2" fmla="*/ 118303 h 610693"/>
                    <a:gd name="connsiteX3" fmla="*/ 124 w 869685"/>
                    <a:gd name="connsiteY3" fmla="*/ 121559 h 610693"/>
                    <a:gd name="connsiteX4" fmla="*/ 619 w 869685"/>
                    <a:gd name="connsiteY4" fmla="*/ 128525 h 610693"/>
                    <a:gd name="connsiteX5" fmla="*/ 151184 w 869685"/>
                    <a:gd name="connsiteY5" fmla="*/ 125644 h 610693"/>
                    <a:gd name="connsiteX6" fmla="*/ 150936 w 869685"/>
                    <a:gd name="connsiteY6" fmla="*/ 119253 h 610693"/>
                    <a:gd name="connsiteX7" fmla="*/ 151997 w 869685"/>
                    <a:gd name="connsiteY7" fmla="*/ 115248 h 610693"/>
                    <a:gd name="connsiteX8" fmla="*/ 147840 w 869685"/>
                    <a:gd name="connsiteY8" fmla="*/ 111545 h 610693"/>
                    <a:gd name="connsiteX9" fmla="*/ 143763 w 869685"/>
                    <a:gd name="connsiteY9" fmla="*/ 106782 h 610693"/>
                    <a:gd name="connsiteX10" fmla="*/ 142574 w 869685"/>
                    <a:gd name="connsiteY10" fmla="*/ 111003 h 610693"/>
                    <a:gd name="connsiteX11" fmla="*/ 145742 w 869685"/>
                    <a:gd name="connsiteY11" fmla="*/ 117011 h 610693"/>
                    <a:gd name="connsiteX12" fmla="*/ 148606 w 869685"/>
                    <a:gd name="connsiteY12" fmla="*/ 121806 h 610693"/>
                    <a:gd name="connsiteX13" fmla="*/ 151184 w 869685"/>
                    <a:gd name="connsiteY13" fmla="*/ 125644 h 610693"/>
                    <a:gd name="connsiteX14" fmla="*/ 83282 w 869685"/>
                    <a:gd name="connsiteY14" fmla="*/ 156651 h 610693"/>
                    <a:gd name="connsiteX15" fmla="*/ 84870 w 869685"/>
                    <a:gd name="connsiteY15" fmla="*/ 152813 h 610693"/>
                    <a:gd name="connsiteX16" fmla="*/ 85093 w 869685"/>
                    <a:gd name="connsiteY16" fmla="*/ 145783 h 610693"/>
                    <a:gd name="connsiteX17" fmla="*/ 82995 w 869685"/>
                    <a:gd name="connsiteY17" fmla="*/ 149478 h 610693"/>
                    <a:gd name="connsiteX18" fmla="*/ 79675 w 869685"/>
                    <a:gd name="connsiteY18" fmla="*/ 153715 h 610693"/>
                    <a:gd name="connsiteX19" fmla="*/ 83282 w 869685"/>
                    <a:gd name="connsiteY19" fmla="*/ 156651 h 610693"/>
                    <a:gd name="connsiteX20" fmla="*/ 173804 w 869685"/>
                    <a:gd name="connsiteY20" fmla="*/ 132993 h 610693"/>
                    <a:gd name="connsiteX21" fmla="*/ 176796 w 869685"/>
                    <a:gd name="connsiteY21" fmla="*/ 127878 h 610693"/>
                    <a:gd name="connsiteX22" fmla="*/ 177459 w 869685"/>
                    <a:gd name="connsiteY22" fmla="*/ 120649 h 610693"/>
                    <a:gd name="connsiteX23" fmla="*/ 173868 w 869685"/>
                    <a:gd name="connsiteY23" fmla="*/ 118535 h 610693"/>
                    <a:gd name="connsiteX24" fmla="*/ 170142 w 869685"/>
                    <a:gd name="connsiteY24" fmla="*/ 122764 h 610693"/>
                    <a:gd name="connsiteX25" fmla="*/ 166703 w 869685"/>
                    <a:gd name="connsiteY25" fmla="*/ 128525 h 610693"/>
                    <a:gd name="connsiteX26" fmla="*/ 170453 w 869685"/>
                    <a:gd name="connsiteY26" fmla="*/ 131780 h 610693"/>
                    <a:gd name="connsiteX27" fmla="*/ 178448 w 869685"/>
                    <a:gd name="connsiteY27" fmla="*/ 231494 h 610693"/>
                    <a:gd name="connsiteX28" fmla="*/ 182653 w 869685"/>
                    <a:gd name="connsiteY28" fmla="*/ 226803 h 610693"/>
                    <a:gd name="connsiteX29" fmla="*/ 178448 w 869685"/>
                    <a:gd name="connsiteY29" fmla="*/ 231494 h 610693"/>
                    <a:gd name="connsiteX30" fmla="*/ 152732 w 869685"/>
                    <a:gd name="connsiteY30" fmla="*/ 281914 h 610693"/>
                    <a:gd name="connsiteX31" fmla="*/ 151583 w 869685"/>
                    <a:gd name="connsiteY31" fmla="*/ 277270 h 610693"/>
                    <a:gd name="connsiteX32" fmla="*/ 146189 w 869685"/>
                    <a:gd name="connsiteY32" fmla="*/ 275244 h 610693"/>
                    <a:gd name="connsiteX33" fmla="*/ 152732 w 869685"/>
                    <a:gd name="connsiteY33" fmla="*/ 281914 h 610693"/>
                    <a:gd name="connsiteX34" fmla="*/ 190760 w 869685"/>
                    <a:gd name="connsiteY34" fmla="*/ 263419 h 610693"/>
                    <a:gd name="connsiteX35" fmla="*/ 190720 w 869685"/>
                    <a:gd name="connsiteY35" fmla="*/ 257985 h 610693"/>
                    <a:gd name="connsiteX36" fmla="*/ 188095 w 869685"/>
                    <a:gd name="connsiteY36" fmla="*/ 261184 h 610693"/>
                    <a:gd name="connsiteX37" fmla="*/ 192810 w 869685"/>
                    <a:gd name="connsiteY37" fmla="*/ 278762 h 610693"/>
                    <a:gd name="connsiteX38" fmla="*/ 194390 w 869685"/>
                    <a:gd name="connsiteY38" fmla="*/ 274916 h 610693"/>
                    <a:gd name="connsiteX39" fmla="*/ 192810 w 869685"/>
                    <a:gd name="connsiteY39" fmla="*/ 278762 h 610693"/>
                    <a:gd name="connsiteX40" fmla="*/ 208330 w 869685"/>
                    <a:gd name="connsiteY40" fmla="*/ 288034 h 610693"/>
                    <a:gd name="connsiteX41" fmla="*/ 205529 w 869685"/>
                    <a:gd name="connsiteY41" fmla="*/ 280358 h 610693"/>
                    <a:gd name="connsiteX42" fmla="*/ 205928 w 869685"/>
                    <a:gd name="connsiteY42" fmla="*/ 287396 h 610693"/>
                    <a:gd name="connsiteX43" fmla="*/ 142638 w 869685"/>
                    <a:gd name="connsiteY43" fmla="*/ 470563 h 610693"/>
                    <a:gd name="connsiteX44" fmla="*/ 141928 w 869685"/>
                    <a:gd name="connsiteY44" fmla="*/ 464419 h 610693"/>
                    <a:gd name="connsiteX45" fmla="*/ 138776 w 869685"/>
                    <a:gd name="connsiteY45" fmla="*/ 467587 h 610693"/>
                    <a:gd name="connsiteX46" fmla="*/ 142638 w 869685"/>
                    <a:gd name="connsiteY46" fmla="*/ 470563 h 610693"/>
                    <a:gd name="connsiteX47" fmla="*/ 288830 w 869685"/>
                    <a:gd name="connsiteY47" fmla="*/ 374982 h 610693"/>
                    <a:gd name="connsiteX48" fmla="*/ 285742 w 869685"/>
                    <a:gd name="connsiteY48" fmla="*/ 370186 h 610693"/>
                    <a:gd name="connsiteX49" fmla="*/ 286979 w 869685"/>
                    <a:gd name="connsiteY49" fmla="*/ 374343 h 610693"/>
                    <a:gd name="connsiteX50" fmla="*/ 679557 w 869685"/>
                    <a:gd name="connsiteY50" fmla="*/ 610691 h 610693"/>
                    <a:gd name="connsiteX51" fmla="*/ 682437 w 869685"/>
                    <a:gd name="connsiteY51" fmla="*/ 605441 h 610693"/>
                    <a:gd name="connsiteX52" fmla="*/ 681815 w 869685"/>
                    <a:gd name="connsiteY52" fmla="*/ 601260 h 610693"/>
                    <a:gd name="connsiteX53" fmla="*/ 683211 w 869685"/>
                    <a:gd name="connsiteY53" fmla="*/ 597095 h 610693"/>
                    <a:gd name="connsiteX54" fmla="*/ 685437 w 869685"/>
                    <a:gd name="connsiteY54" fmla="*/ 593696 h 610693"/>
                    <a:gd name="connsiteX55" fmla="*/ 682493 w 869685"/>
                    <a:gd name="connsiteY55" fmla="*/ 586291 h 610693"/>
                    <a:gd name="connsiteX56" fmla="*/ 690265 w 869685"/>
                    <a:gd name="connsiteY56" fmla="*/ 574251 h 610693"/>
                    <a:gd name="connsiteX57" fmla="*/ 700255 w 869685"/>
                    <a:gd name="connsiteY57" fmla="*/ 559011 h 610693"/>
                    <a:gd name="connsiteX58" fmla="*/ 738578 w 869685"/>
                    <a:gd name="connsiteY58" fmla="*/ 558955 h 610693"/>
                    <a:gd name="connsiteX59" fmla="*/ 738705 w 869685"/>
                    <a:gd name="connsiteY59" fmla="*/ 554399 h 610693"/>
                    <a:gd name="connsiteX60" fmla="*/ 740557 w 869685"/>
                    <a:gd name="connsiteY60" fmla="*/ 550481 h 610693"/>
                    <a:gd name="connsiteX61" fmla="*/ 738873 w 869685"/>
                    <a:gd name="connsiteY61" fmla="*/ 546859 h 610693"/>
                    <a:gd name="connsiteX62" fmla="*/ 735139 w 869685"/>
                    <a:gd name="connsiteY62" fmla="*/ 545287 h 610693"/>
                    <a:gd name="connsiteX63" fmla="*/ 734389 w 869685"/>
                    <a:gd name="connsiteY63" fmla="*/ 540332 h 610693"/>
                    <a:gd name="connsiteX64" fmla="*/ 730862 w 869685"/>
                    <a:gd name="connsiteY64" fmla="*/ 535066 h 610693"/>
                    <a:gd name="connsiteX65" fmla="*/ 727264 w 869685"/>
                    <a:gd name="connsiteY65" fmla="*/ 533103 h 610693"/>
                    <a:gd name="connsiteX66" fmla="*/ 723609 w 869685"/>
                    <a:gd name="connsiteY66" fmla="*/ 531180 h 610693"/>
                    <a:gd name="connsiteX67" fmla="*/ 721511 w 869685"/>
                    <a:gd name="connsiteY67" fmla="*/ 527749 h 610693"/>
                    <a:gd name="connsiteX68" fmla="*/ 718742 w 869685"/>
                    <a:gd name="connsiteY68" fmla="*/ 524525 h 610693"/>
                    <a:gd name="connsiteX69" fmla="*/ 715806 w 869685"/>
                    <a:gd name="connsiteY69" fmla="*/ 521198 h 610693"/>
                    <a:gd name="connsiteX70" fmla="*/ 727375 w 869685"/>
                    <a:gd name="connsiteY70" fmla="*/ 519403 h 610693"/>
                    <a:gd name="connsiteX71" fmla="*/ 729801 w 869685"/>
                    <a:gd name="connsiteY71" fmla="*/ 500516 h 610693"/>
                    <a:gd name="connsiteX72" fmla="*/ 759116 w 869685"/>
                    <a:gd name="connsiteY72" fmla="*/ 500484 h 610693"/>
                    <a:gd name="connsiteX73" fmla="*/ 784250 w 869685"/>
                    <a:gd name="connsiteY73" fmla="*/ 500492 h 610693"/>
                    <a:gd name="connsiteX74" fmla="*/ 784785 w 869685"/>
                    <a:gd name="connsiteY74" fmla="*/ 496271 h 610693"/>
                    <a:gd name="connsiteX75" fmla="*/ 788407 w 869685"/>
                    <a:gd name="connsiteY75" fmla="*/ 494253 h 610693"/>
                    <a:gd name="connsiteX76" fmla="*/ 791742 w 869685"/>
                    <a:gd name="connsiteY76" fmla="*/ 497261 h 610693"/>
                    <a:gd name="connsiteX77" fmla="*/ 795492 w 869685"/>
                    <a:gd name="connsiteY77" fmla="*/ 495162 h 610693"/>
                    <a:gd name="connsiteX78" fmla="*/ 798189 w 869685"/>
                    <a:gd name="connsiteY78" fmla="*/ 491891 h 610693"/>
                    <a:gd name="connsiteX79" fmla="*/ 799570 w 869685"/>
                    <a:gd name="connsiteY79" fmla="*/ 487822 h 610693"/>
                    <a:gd name="connsiteX80" fmla="*/ 802546 w 869685"/>
                    <a:gd name="connsiteY80" fmla="*/ 485077 h 610693"/>
                    <a:gd name="connsiteX81" fmla="*/ 805027 w 869685"/>
                    <a:gd name="connsiteY81" fmla="*/ 480688 h 610693"/>
                    <a:gd name="connsiteX82" fmla="*/ 809272 w 869685"/>
                    <a:gd name="connsiteY82" fmla="*/ 477648 h 610693"/>
                    <a:gd name="connsiteX83" fmla="*/ 814395 w 869685"/>
                    <a:gd name="connsiteY83" fmla="*/ 475175 h 610693"/>
                    <a:gd name="connsiteX84" fmla="*/ 816477 w 869685"/>
                    <a:gd name="connsiteY84" fmla="*/ 470220 h 610693"/>
                    <a:gd name="connsiteX85" fmla="*/ 819158 w 869685"/>
                    <a:gd name="connsiteY85" fmla="*/ 465767 h 610693"/>
                    <a:gd name="connsiteX86" fmla="*/ 821034 w 869685"/>
                    <a:gd name="connsiteY86" fmla="*/ 473012 h 610693"/>
                    <a:gd name="connsiteX87" fmla="*/ 819765 w 869685"/>
                    <a:gd name="connsiteY87" fmla="*/ 476882 h 610693"/>
                    <a:gd name="connsiteX88" fmla="*/ 823028 w 869685"/>
                    <a:gd name="connsiteY88" fmla="*/ 480154 h 610693"/>
                    <a:gd name="connsiteX89" fmla="*/ 823355 w 869685"/>
                    <a:gd name="connsiteY89" fmla="*/ 486657 h 610693"/>
                    <a:gd name="connsiteX90" fmla="*/ 827105 w 869685"/>
                    <a:gd name="connsiteY90" fmla="*/ 481430 h 610693"/>
                    <a:gd name="connsiteX91" fmla="*/ 828749 w 869685"/>
                    <a:gd name="connsiteY91" fmla="*/ 475965 h 610693"/>
                    <a:gd name="connsiteX92" fmla="*/ 830552 w 869685"/>
                    <a:gd name="connsiteY92" fmla="*/ 470858 h 610693"/>
                    <a:gd name="connsiteX93" fmla="*/ 833560 w 869685"/>
                    <a:gd name="connsiteY93" fmla="*/ 464874 h 610693"/>
                    <a:gd name="connsiteX94" fmla="*/ 837279 w 869685"/>
                    <a:gd name="connsiteY94" fmla="*/ 456057 h 610693"/>
                    <a:gd name="connsiteX95" fmla="*/ 840446 w 869685"/>
                    <a:gd name="connsiteY95" fmla="*/ 450791 h 610693"/>
                    <a:gd name="connsiteX96" fmla="*/ 836106 w 869685"/>
                    <a:gd name="connsiteY96" fmla="*/ 451700 h 610693"/>
                    <a:gd name="connsiteX97" fmla="*/ 836449 w 869685"/>
                    <a:gd name="connsiteY97" fmla="*/ 446586 h 610693"/>
                    <a:gd name="connsiteX98" fmla="*/ 841899 w 869685"/>
                    <a:gd name="connsiteY98" fmla="*/ 444016 h 610693"/>
                    <a:gd name="connsiteX99" fmla="*/ 843143 w 869685"/>
                    <a:gd name="connsiteY99" fmla="*/ 440195 h 610693"/>
                    <a:gd name="connsiteX100" fmla="*/ 835252 w 869685"/>
                    <a:gd name="connsiteY100" fmla="*/ 443450 h 610693"/>
                    <a:gd name="connsiteX101" fmla="*/ 834087 w 869685"/>
                    <a:gd name="connsiteY101" fmla="*/ 438280 h 610693"/>
                    <a:gd name="connsiteX102" fmla="*/ 838348 w 869685"/>
                    <a:gd name="connsiteY102" fmla="*/ 435718 h 610693"/>
                    <a:gd name="connsiteX103" fmla="*/ 841779 w 869685"/>
                    <a:gd name="connsiteY103" fmla="*/ 432790 h 610693"/>
                    <a:gd name="connsiteX104" fmla="*/ 843127 w 869685"/>
                    <a:gd name="connsiteY104" fmla="*/ 425417 h 610693"/>
                    <a:gd name="connsiteX105" fmla="*/ 844691 w 869685"/>
                    <a:gd name="connsiteY105" fmla="*/ 421651 h 610693"/>
                    <a:gd name="connsiteX106" fmla="*/ 849303 w 869685"/>
                    <a:gd name="connsiteY106" fmla="*/ 413975 h 610693"/>
                    <a:gd name="connsiteX107" fmla="*/ 854314 w 869685"/>
                    <a:gd name="connsiteY107" fmla="*/ 409204 h 610693"/>
                    <a:gd name="connsiteX108" fmla="*/ 862668 w 869685"/>
                    <a:gd name="connsiteY108" fmla="*/ 400235 h 610693"/>
                    <a:gd name="connsiteX109" fmla="*/ 866394 w 869685"/>
                    <a:gd name="connsiteY109" fmla="*/ 393844 h 610693"/>
                    <a:gd name="connsiteX110" fmla="*/ 868014 w 869685"/>
                    <a:gd name="connsiteY110" fmla="*/ 388410 h 610693"/>
                    <a:gd name="connsiteX111" fmla="*/ 868652 w 869685"/>
                    <a:gd name="connsiteY111" fmla="*/ 383934 h 610693"/>
                    <a:gd name="connsiteX112" fmla="*/ 869810 w 869685"/>
                    <a:gd name="connsiteY112" fmla="*/ 379993 h 610693"/>
                    <a:gd name="connsiteX113" fmla="*/ 866243 w 869685"/>
                    <a:gd name="connsiteY113" fmla="*/ 375301 h 610693"/>
                    <a:gd name="connsiteX114" fmla="*/ 861511 w 869685"/>
                    <a:gd name="connsiteY114" fmla="*/ 373067 h 610693"/>
                    <a:gd name="connsiteX115" fmla="*/ 858543 w 869685"/>
                    <a:gd name="connsiteY115" fmla="*/ 378173 h 610693"/>
                    <a:gd name="connsiteX116" fmla="*/ 853620 w 869685"/>
                    <a:gd name="connsiteY116" fmla="*/ 378708 h 610693"/>
                    <a:gd name="connsiteX117" fmla="*/ 841691 w 869685"/>
                    <a:gd name="connsiteY117" fmla="*/ 376258 h 610693"/>
                    <a:gd name="connsiteX118" fmla="*/ 836688 w 869685"/>
                    <a:gd name="connsiteY118" fmla="*/ 374024 h 610693"/>
                    <a:gd name="connsiteX119" fmla="*/ 832755 w 869685"/>
                    <a:gd name="connsiteY119" fmla="*/ 372109 h 610693"/>
                    <a:gd name="connsiteX120" fmla="*/ 829260 w 869685"/>
                    <a:gd name="connsiteY120" fmla="*/ 374152 h 610693"/>
                    <a:gd name="connsiteX121" fmla="*/ 817507 w 869685"/>
                    <a:gd name="connsiteY121" fmla="*/ 375213 h 610693"/>
                    <a:gd name="connsiteX122" fmla="*/ 811482 w 869685"/>
                    <a:gd name="connsiteY122" fmla="*/ 379458 h 610693"/>
                    <a:gd name="connsiteX123" fmla="*/ 774372 w 869685"/>
                    <a:gd name="connsiteY123" fmla="*/ 386527 h 610693"/>
                    <a:gd name="connsiteX124" fmla="*/ 762563 w 869685"/>
                    <a:gd name="connsiteY124" fmla="*/ 393206 h 610693"/>
                    <a:gd name="connsiteX125" fmla="*/ 760536 w 869685"/>
                    <a:gd name="connsiteY125" fmla="*/ 397363 h 610693"/>
                    <a:gd name="connsiteX126" fmla="*/ 759914 w 869685"/>
                    <a:gd name="connsiteY126" fmla="*/ 401512 h 610693"/>
                    <a:gd name="connsiteX127" fmla="*/ 758174 w 869685"/>
                    <a:gd name="connsiteY127" fmla="*/ 405669 h 610693"/>
                    <a:gd name="connsiteX128" fmla="*/ 756100 w 869685"/>
                    <a:gd name="connsiteY128" fmla="*/ 410209 h 610693"/>
                    <a:gd name="connsiteX129" fmla="*/ 754233 w 869685"/>
                    <a:gd name="connsiteY129" fmla="*/ 424867 h 610693"/>
                    <a:gd name="connsiteX130" fmla="*/ 749358 w 869685"/>
                    <a:gd name="connsiteY130" fmla="*/ 433468 h 610693"/>
                    <a:gd name="connsiteX131" fmla="*/ 746086 w 869685"/>
                    <a:gd name="connsiteY131" fmla="*/ 437961 h 610693"/>
                    <a:gd name="connsiteX132" fmla="*/ 745352 w 869685"/>
                    <a:gd name="connsiteY132" fmla="*/ 443737 h 610693"/>
                    <a:gd name="connsiteX133" fmla="*/ 739057 w 869685"/>
                    <a:gd name="connsiteY133" fmla="*/ 453113 h 610693"/>
                    <a:gd name="connsiteX134" fmla="*/ 728181 w 869685"/>
                    <a:gd name="connsiteY134" fmla="*/ 460653 h 610693"/>
                    <a:gd name="connsiteX135" fmla="*/ 718949 w 869685"/>
                    <a:gd name="connsiteY135" fmla="*/ 466725 h 610693"/>
                    <a:gd name="connsiteX136" fmla="*/ 707164 w 869685"/>
                    <a:gd name="connsiteY136" fmla="*/ 472159 h 610693"/>
                    <a:gd name="connsiteX137" fmla="*/ 682884 w 869685"/>
                    <a:gd name="connsiteY137" fmla="*/ 473116 h 610693"/>
                    <a:gd name="connsiteX138" fmla="*/ 675647 w 869685"/>
                    <a:gd name="connsiteY138" fmla="*/ 478877 h 610693"/>
                    <a:gd name="connsiteX139" fmla="*/ 653106 w 869685"/>
                    <a:gd name="connsiteY139" fmla="*/ 480792 h 610693"/>
                    <a:gd name="connsiteX140" fmla="*/ 636430 w 869685"/>
                    <a:gd name="connsiteY140" fmla="*/ 487502 h 610693"/>
                    <a:gd name="connsiteX141" fmla="*/ 625164 w 869685"/>
                    <a:gd name="connsiteY141" fmla="*/ 488021 h 610693"/>
                    <a:gd name="connsiteX142" fmla="*/ 620879 w 869685"/>
                    <a:gd name="connsiteY142" fmla="*/ 481023 h 610693"/>
                    <a:gd name="connsiteX143" fmla="*/ 619850 w 869685"/>
                    <a:gd name="connsiteY143" fmla="*/ 476316 h 610693"/>
                    <a:gd name="connsiteX144" fmla="*/ 613299 w 869685"/>
                    <a:gd name="connsiteY144" fmla="*/ 474361 h 610693"/>
                    <a:gd name="connsiteX145" fmla="*/ 603157 w 869685"/>
                    <a:gd name="connsiteY145" fmla="*/ 470403 h 610693"/>
                    <a:gd name="connsiteX146" fmla="*/ 593279 w 869685"/>
                    <a:gd name="connsiteY146" fmla="*/ 467962 h 610693"/>
                    <a:gd name="connsiteX147" fmla="*/ 588149 w 869685"/>
                    <a:gd name="connsiteY147" fmla="*/ 464491 h 610693"/>
                    <a:gd name="connsiteX148" fmla="*/ 587247 w 869685"/>
                    <a:gd name="connsiteY148" fmla="*/ 458610 h 610693"/>
                    <a:gd name="connsiteX149" fmla="*/ 584247 w 869685"/>
                    <a:gd name="connsiteY149" fmla="*/ 455770 h 610693"/>
                    <a:gd name="connsiteX150" fmla="*/ 579029 w 869685"/>
                    <a:gd name="connsiteY150" fmla="*/ 448509 h 610693"/>
                    <a:gd name="connsiteX151" fmla="*/ 578901 w 869685"/>
                    <a:gd name="connsiteY151" fmla="*/ 443961 h 610693"/>
                    <a:gd name="connsiteX152" fmla="*/ 577664 w 869685"/>
                    <a:gd name="connsiteY152" fmla="*/ 437585 h 610693"/>
                    <a:gd name="connsiteX153" fmla="*/ 576978 w 869685"/>
                    <a:gd name="connsiteY153" fmla="*/ 432694 h 610693"/>
                    <a:gd name="connsiteX154" fmla="*/ 574377 w 869685"/>
                    <a:gd name="connsiteY154" fmla="*/ 428689 h 610693"/>
                    <a:gd name="connsiteX155" fmla="*/ 569230 w 869685"/>
                    <a:gd name="connsiteY155" fmla="*/ 419305 h 610693"/>
                    <a:gd name="connsiteX156" fmla="*/ 565201 w 869685"/>
                    <a:gd name="connsiteY156" fmla="*/ 413664 h 610693"/>
                    <a:gd name="connsiteX157" fmla="*/ 559592 w 869685"/>
                    <a:gd name="connsiteY157" fmla="*/ 402374 h 610693"/>
                    <a:gd name="connsiteX158" fmla="*/ 557940 w 869685"/>
                    <a:gd name="connsiteY158" fmla="*/ 394211 h 610693"/>
                    <a:gd name="connsiteX159" fmla="*/ 556041 w 869685"/>
                    <a:gd name="connsiteY159" fmla="*/ 388410 h 610693"/>
                    <a:gd name="connsiteX160" fmla="*/ 557637 w 869685"/>
                    <a:gd name="connsiteY160" fmla="*/ 380408 h 610693"/>
                    <a:gd name="connsiteX161" fmla="*/ 559983 w 869685"/>
                    <a:gd name="connsiteY161" fmla="*/ 374343 h 610693"/>
                    <a:gd name="connsiteX162" fmla="*/ 555985 w 869685"/>
                    <a:gd name="connsiteY162" fmla="*/ 369548 h 610693"/>
                    <a:gd name="connsiteX163" fmla="*/ 551836 w 869685"/>
                    <a:gd name="connsiteY163" fmla="*/ 360835 h 610693"/>
                    <a:gd name="connsiteX164" fmla="*/ 550017 w 869685"/>
                    <a:gd name="connsiteY164" fmla="*/ 356119 h 610693"/>
                    <a:gd name="connsiteX165" fmla="*/ 550232 w 869685"/>
                    <a:gd name="connsiteY165" fmla="*/ 351228 h 610693"/>
                    <a:gd name="connsiteX166" fmla="*/ 550065 w 869685"/>
                    <a:gd name="connsiteY166" fmla="*/ 343129 h 610693"/>
                    <a:gd name="connsiteX167" fmla="*/ 550799 w 869685"/>
                    <a:gd name="connsiteY167" fmla="*/ 337353 h 610693"/>
                    <a:gd name="connsiteX168" fmla="*/ 553168 w 869685"/>
                    <a:gd name="connsiteY168" fmla="*/ 333108 h 610693"/>
                    <a:gd name="connsiteX169" fmla="*/ 554445 w 869685"/>
                    <a:gd name="connsiteY169" fmla="*/ 328631 h 610693"/>
                    <a:gd name="connsiteX170" fmla="*/ 556560 w 869685"/>
                    <a:gd name="connsiteY170" fmla="*/ 315522 h 610693"/>
                    <a:gd name="connsiteX171" fmla="*/ 557900 w 869685"/>
                    <a:gd name="connsiteY171" fmla="*/ 308971 h 610693"/>
                    <a:gd name="connsiteX172" fmla="*/ 559161 w 869685"/>
                    <a:gd name="connsiteY172" fmla="*/ 301144 h 610693"/>
                    <a:gd name="connsiteX173" fmla="*/ 560517 w 869685"/>
                    <a:gd name="connsiteY173" fmla="*/ 295893 h 610693"/>
                    <a:gd name="connsiteX174" fmla="*/ 562719 w 869685"/>
                    <a:gd name="connsiteY174" fmla="*/ 286302 h 610693"/>
                    <a:gd name="connsiteX175" fmla="*/ 565297 w 869685"/>
                    <a:gd name="connsiteY175" fmla="*/ 276887 h 610693"/>
                    <a:gd name="connsiteX176" fmla="*/ 567611 w 869685"/>
                    <a:gd name="connsiteY176" fmla="*/ 269491 h 610693"/>
                    <a:gd name="connsiteX177" fmla="*/ 570212 w 869685"/>
                    <a:gd name="connsiteY177" fmla="*/ 263738 h 610693"/>
                    <a:gd name="connsiteX178" fmla="*/ 573723 w 869685"/>
                    <a:gd name="connsiteY178" fmla="*/ 257985 h 610693"/>
                    <a:gd name="connsiteX179" fmla="*/ 579420 w 869685"/>
                    <a:gd name="connsiteY179" fmla="*/ 248665 h 610693"/>
                    <a:gd name="connsiteX180" fmla="*/ 586010 w 869685"/>
                    <a:gd name="connsiteY180" fmla="*/ 239442 h 610693"/>
                    <a:gd name="connsiteX181" fmla="*/ 589473 w 869685"/>
                    <a:gd name="connsiteY181" fmla="*/ 232731 h 610693"/>
                    <a:gd name="connsiteX182" fmla="*/ 591245 w 869685"/>
                    <a:gd name="connsiteY182" fmla="*/ 227361 h 610693"/>
                    <a:gd name="connsiteX183" fmla="*/ 587072 w 869685"/>
                    <a:gd name="connsiteY183" fmla="*/ 227154 h 610693"/>
                    <a:gd name="connsiteX184" fmla="*/ 584032 w 869685"/>
                    <a:gd name="connsiteY184" fmla="*/ 230258 h 610693"/>
                    <a:gd name="connsiteX185" fmla="*/ 579611 w 869685"/>
                    <a:gd name="connsiteY185" fmla="*/ 229508 h 610693"/>
                    <a:gd name="connsiteX186" fmla="*/ 577600 w 869685"/>
                    <a:gd name="connsiteY186" fmla="*/ 225957 h 610693"/>
                    <a:gd name="connsiteX187" fmla="*/ 573810 w 869685"/>
                    <a:gd name="connsiteY187" fmla="*/ 224529 h 610693"/>
                    <a:gd name="connsiteX188" fmla="*/ 565983 w 869685"/>
                    <a:gd name="connsiteY188" fmla="*/ 223906 h 610693"/>
                    <a:gd name="connsiteX189" fmla="*/ 561714 w 869685"/>
                    <a:gd name="connsiteY189" fmla="*/ 223356 h 610693"/>
                    <a:gd name="connsiteX190" fmla="*/ 558012 w 869685"/>
                    <a:gd name="connsiteY190" fmla="*/ 221273 h 610693"/>
                    <a:gd name="connsiteX191" fmla="*/ 555052 w 869685"/>
                    <a:gd name="connsiteY191" fmla="*/ 218241 h 610693"/>
                    <a:gd name="connsiteX192" fmla="*/ 550663 w 869685"/>
                    <a:gd name="connsiteY192" fmla="*/ 217156 h 610693"/>
                    <a:gd name="connsiteX193" fmla="*/ 546905 w 869685"/>
                    <a:gd name="connsiteY193" fmla="*/ 215448 h 610693"/>
                    <a:gd name="connsiteX194" fmla="*/ 543139 w 869685"/>
                    <a:gd name="connsiteY194" fmla="*/ 213661 h 610693"/>
                    <a:gd name="connsiteX195" fmla="*/ 539516 w 869685"/>
                    <a:gd name="connsiteY195" fmla="*/ 211794 h 610693"/>
                    <a:gd name="connsiteX196" fmla="*/ 536628 w 869685"/>
                    <a:gd name="connsiteY196" fmla="*/ 207390 h 610693"/>
                    <a:gd name="connsiteX197" fmla="*/ 536700 w 869685"/>
                    <a:gd name="connsiteY197" fmla="*/ 199036 h 610693"/>
                    <a:gd name="connsiteX198" fmla="*/ 534920 w 869685"/>
                    <a:gd name="connsiteY198" fmla="*/ 195453 h 610693"/>
                    <a:gd name="connsiteX199" fmla="*/ 533093 w 869685"/>
                    <a:gd name="connsiteY199" fmla="*/ 191655 h 610693"/>
                    <a:gd name="connsiteX200" fmla="*/ 533500 w 869685"/>
                    <a:gd name="connsiteY200" fmla="*/ 187003 h 610693"/>
                    <a:gd name="connsiteX201" fmla="*/ 532830 w 869685"/>
                    <a:gd name="connsiteY201" fmla="*/ 182814 h 610693"/>
                    <a:gd name="connsiteX202" fmla="*/ 534035 w 869685"/>
                    <a:gd name="connsiteY202" fmla="*/ 178561 h 610693"/>
                    <a:gd name="connsiteX203" fmla="*/ 534569 w 869685"/>
                    <a:gd name="connsiteY203" fmla="*/ 173151 h 610693"/>
                    <a:gd name="connsiteX204" fmla="*/ 530763 w 869685"/>
                    <a:gd name="connsiteY204" fmla="*/ 170670 h 610693"/>
                    <a:gd name="connsiteX205" fmla="*/ 527620 w 869685"/>
                    <a:gd name="connsiteY205" fmla="*/ 167103 h 610693"/>
                    <a:gd name="connsiteX206" fmla="*/ 525689 w 869685"/>
                    <a:gd name="connsiteY206" fmla="*/ 163002 h 610693"/>
                    <a:gd name="connsiteX207" fmla="*/ 524141 w 869685"/>
                    <a:gd name="connsiteY207" fmla="*/ 158669 h 610693"/>
                    <a:gd name="connsiteX208" fmla="*/ 522880 w 869685"/>
                    <a:gd name="connsiteY208" fmla="*/ 154592 h 610693"/>
                    <a:gd name="connsiteX209" fmla="*/ 519481 w 869685"/>
                    <a:gd name="connsiteY209" fmla="*/ 152007 h 610693"/>
                    <a:gd name="connsiteX210" fmla="*/ 518053 w 869685"/>
                    <a:gd name="connsiteY210" fmla="*/ 148177 h 610693"/>
                    <a:gd name="connsiteX211" fmla="*/ 517582 w 869685"/>
                    <a:gd name="connsiteY211" fmla="*/ 143868 h 610693"/>
                    <a:gd name="connsiteX212" fmla="*/ 516888 w 869685"/>
                    <a:gd name="connsiteY212" fmla="*/ 138698 h 610693"/>
                    <a:gd name="connsiteX213" fmla="*/ 515060 w 869685"/>
                    <a:gd name="connsiteY213" fmla="*/ 133496 h 610693"/>
                    <a:gd name="connsiteX214" fmla="*/ 513704 w 869685"/>
                    <a:gd name="connsiteY214" fmla="*/ 128588 h 610693"/>
                    <a:gd name="connsiteX215" fmla="*/ 513066 w 869685"/>
                    <a:gd name="connsiteY215" fmla="*/ 122221 h 610693"/>
                    <a:gd name="connsiteX216" fmla="*/ 511015 w 869685"/>
                    <a:gd name="connsiteY216" fmla="*/ 118295 h 610693"/>
                    <a:gd name="connsiteX217" fmla="*/ 508430 w 869685"/>
                    <a:gd name="connsiteY217" fmla="*/ 114617 h 610693"/>
                    <a:gd name="connsiteX218" fmla="*/ 505302 w 869685"/>
                    <a:gd name="connsiteY218" fmla="*/ 111936 h 610693"/>
                    <a:gd name="connsiteX219" fmla="*/ 501552 w 869685"/>
                    <a:gd name="connsiteY219" fmla="*/ 108705 h 610693"/>
                    <a:gd name="connsiteX220" fmla="*/ 500235 w 869685"/>
                    <a:gd name="connsiteY220" fmla="*/ 104915 h 610693"/>
                    <a:gd name="connsiteX221" fmla="*/ 497299 w 869685"/>
                    <a:gd name="connsiteY221" fmla="*/ 102074 h 610693"/>
                    <a:gd name="connsiteX222" fmla="*/ 494195 w 869685"/>
                    <a:gd name="connsiteY222" fmla="*/ 99265 h 610693"/>
                    <a:gd name="connsiteX223" fmla="*/ 489934 w 869685"/>
                    <a:gd name="connsiteY223" fmla="*/ 99593 h 610693"/>
                    <a:gd name="connsiteX224" fmla="*/ 485514 w 869685"/>
                    <a:gd name="connsiteY224" fmla="*/ 98555 h 610693"/>
                    <a:gd name="connsiteX225" fmla="*/ 481205 w 869685"/>
                    <a:gd name="connsiteY225" fmla="*/ 98053 h 610693"/>
                    <a:gd name="connsiteX226" fmla="*/ 477064 w 869685"/>
                    <a:gd name="connsiteY226" fmla="*/ 98204 h 610693"/>
                    <a:gd name="connsiteX227" fmla="*/ 473713 w 869685"/>
                    <a:gd name="connsiteY227" fmla="*/ 95938 h 610693"/>
                    <a:gd name="connsiteX228" fmla="*/ 468646 w 869685"/>
                    <a:gd name="connsiteY228" fmla="*/ 99178 h 610693"/>
                    <a:gd name="connsiteX229" fmla="*/ 463859 w 869685"/>
                    <a:gd name="connsiteY229" fmla="*/ 99784 h 610693"/>
                    <a:gd name="connsiteX230" fmla="*/ 459255 w 869685"/>
                    <a:gd name="connsiteY230" fmla="*/ 102018 h 610693"/>
                    <a:gd name="connsiteX231" fmla="*/ 456103 w 869685"/>
                    <a:gd name="connsiteY231" fmla="*/ 105609 h 610693"/>
                    <a:gd name="connsiteX232" fmla="*/ 453566 w 869685"/>
                    <a:gd name="connsiteY232" fmla="*/ 109638 h 610693"/>
                    <a:gd name="connsiteX233" fmla="*/ 449624 w 869685"/>
                    <a:gd name="connsiteY233" fmla="*/ 116277 h 610693"/>
                    <a:gd name="connsiteX234" fmla="*/ 446185 w 869685"/>
                    <a:gd name="connsiteY234" fmla="*/ 119564 h 610693"/>
                    <a:gd name="connsiteX235" fmla="*/ 442659 w 869685"/>
                    <a:gd name="connsiteY235" fmla="*/ 123011 h 610693"/>
                    <a:gd name="connsiteX236" fmla="*/ 436937 w 869685"/>
                    <a:gd name="connsiteY236" fmla="*/ 124990 h 610693"/>
                    <a:gd name="connsiteX237" fmla="*/ 432629 w 869685"/>
                    <a:gd name="connsiteY237" fmla="*/ 123370 h 610693"/>
                    <a:gd name="connsiteX238" fmla="*/ 429956 w 869685"/>
                    <a:gd name="connsiteY238" fmla="*/ 119987 h 610693"/>
                    <a:gd name="connsiteX239" fmla="*/ 425911 w 869685"/>
                    <a:gd name="connsiteY239" fmla="*/ 118766 h 610693"/>
                    <a:gd name="connsiteX240" fmla="*/ 422982 w 869685"/>
                    <a:gd name="connsiteY240" fmla="*/ 115798 h 610693"/>
                    <a:gd name="connsiteX241" fmla="*/ 418905 w 869685"/>
                    <a:gd name="connsiteY241" fmla="*/ 114960 h 610693"/>
                    <a:gd name="connsiteX242" fmla="*/ 415418 w 869685"/>
                    <a:gd name="connsiteY242" fmla="*/ 112335 h 610693"/>
                    <a:gd name="connsiteX243" fmla="*/ 413631 w 869685"/>
                    <a:gd name="connsiteY243" fmla="*/ 108641 h 610693"/>
                    <a:gd name="connsiteX244" fmla="*/ 409537 w 869685"/>
                    <a:gd name="connsiteY244" fmla="*/ 106662 h 610693"/>
                    <a:gd name="connsiteX245" fmla="*/ 406593 w 869685"/>
                    <a:gd name="connsiteY245" fmla="*/ 103446 h 610693"/>
                    <a:gd name="connsiteX246" fmla="*/ 405420 w 869685"/>
                    <a:gd name="connsiteY246" fmla="*/ 97702 h 610693"/>
                    <a:gd name="connsiteX247" fmla="*/ 404000 w 869685"/>
                    <a:gd name="connsiteY247" fmla="*/ 92906 h 610693"/>
                    <a:gd name="connsiteX248" fmla="*/ 405221 w 869685"/>
                    <a:gd name="connsiteY248" fmla="*/ 88095 h 610693"/>
                    <a:gd name="connsiteX249" fmla="*/ 405907 w 869685"/>
                    <a:gd name="connsiteY249" fmla="*/ 83962 h 610693"/>
                    <a:gd name="connsiteX250" fmla="*/ 404375 w 869685"/>
                    <a:gd name="connsiteY250" fmla="*/ 80116 h 610693"/>
                    <a:gd name="connsiteX251" fmla="*/ 404207 w 869685"/>
                    <a:gd name="connsiteY251" fmla="*/ 74802 h 610693"/>
                    <a:gd name="connsiteX252" fmla="*/ 402444 w 869685"/>
                    <a:gd name="connsiteY252" fmla="*/ 70653 h 610693"/>
                    <a:gd name="connsiteX253" fmla="*/ 400130 w 869685"/>
                    <a:gd name="connsiteY253" fmla="*/ 67142 h 610693"/>
                    <a:gd name="connsiteX254" fmla="*/ 396994 w 869685"/>
                    <a:gd name="connsiteY254" fmla="*/ 64293 h 610693"/>
                    <a:gd name="connsiteX255" fmla="*/ 393053 w 869685"/>
                    <a:gd name="connsiteY255" fmla="*/ 62634 h 610693"/>
                    <a:gd name="connsiteX256" fmla="*/ 391194 w 869685"/>
                    <a:gd name="connsiteY256" fmla="*/ 58859 h 610693"/>
                    <a:gd name="connsiteX257" fmla="*/ 389031 w 869685"/>
                    <a:gd name="connsiteY257" fmla="*/ 54383 h 610693"/>
                    <a:gd name="connsiteX258" fmla="*/ 385600 w 869685"/>
                    <a:gd name="connsiteY258" fmla="*/ 51271 h 610693"/>
                    <a:gd name="connsiteX259" fmla="*/ 383342 w 869685"/>
                    <a:gd name="connsiteY259" fmla="*/ 47433 h 610693"/>
                    <a:gd name="connsiteX260" fmla="*/ 379464 w 869685"/>
                    <a:gd name="connsiteY260" fmla="*/ 44306 h 610693"/>
                    <a:gd name="connsiteX261" fmla="*/ 375762 w 869685"/>
                    <a:gd name="connsiteY261" fmla="*/ 39143 h 610693"/>
                    <a:gd name="connsiteX262" fmla="*/ 374876 w 869685"/>
                    <a:gd name="connsiteY262" fmla="*/ 34316 h 610693"/>
                    <a:gd name="connsiteX263" fmla="*/ 371015 w 869685"/>
                    <a:gd name="connsiteY263" fmla="*/ 32114 h 610693"/>
                    <a:gd name="connsiteX264" fmla="*/ 322542 w 869685"/>
                    <a:gd name="connsiteY264" fmla="*/ 31332 h 610693"/>
                    <a:gd name="connsiteX265" fmla="*/ 319007 w 869685"/>
                    <a:gd name="connsiteY265" fmla="*/ 42032 h 610693"/>
                    <a:gd name="connsiteX266" fmla="*/ 317379 w 869685"/>
                    <a:gd name="connsiteY266" fmla="*/ 46516 h 610693"/>
                    <a:gd name="connsiteX267" fmla="*/ 285934 w 869685"/>
                    <a:gd name="connsiteY267" fmla="*/ 46428 h 610693"/>
                    <a:gd name="connsiteX268" fmla="*/ 235131 w 869685"/>
                    <a:gd name="connsiteY268" fmla="*/ 46604 h 610693"/>
                    <a:gd name="connsiteX269" fmla="*/ 199146 w 869685"/>
                    <a:gd name="connsiteY269" fmla="*/ 31427 h 610693"/>
                    <a:gd name="connsiteX270" fmla="*/ 150737 w 869685"/>
                    <a:gd name="connsiteY270" fmla="*/ 11408 h 610693"/>
                    <a:gd name="connsiteX271" fmla="*/ 141417 w 869685"/>
                    <a:gd name="connsiteY271" fmla="*/ 7403 h 610693"/>
                    <a:gd name="connsiteX272" fmla="*/ 143468 w 869685"/>
                    <a:gd name="connsiteY272" fmla="*/ 3190 h 610693"/>
                    <a:gd name="connsiteX273" fmla="*/ 146540 w 869685"/>
                    <a:gd name="connsiteY273" fmla="*/ -2 h 610693"/>
                    <a:gd name="connsiteX274" fmla="*/ 75055 w 869685"/>
                    <a:gd name="connsiteY274" fmla="*/ 6174 h 610693"/>
                    <a:gd name="connsiteX275" fmla="*/ 74704 w 869685"/>
                    <a:gd name="connsiteY275" fmla="*/ 14719 h 610693"/>
                    <a:gd name="connsiteX276" fmla="*/ 77752 w 869685"/>
                    <a:gd name="connsiteY276" fmla="*/ 17600 h 610693"/>
                    <a:gd name="connsiteX277" fmla="*/ 76292 w 869685"/>
                    <a:gd name="connsiteY277" fmla="*/ 22395 h 610693"/>
                    <a:gd name="connsiteX278" fmla="*/ 78215 w 869685"/>
                    <a:gd name="connsiteY278" fmla="*/ 26863 h 610693"/>
                    <a:gd name="connsiteX279" fmla="*/ 79683 w 869685"/>
                    <a:gd name="connsiteY279" fmla="*/ 32624 h 610693"/>
                    <a:gd name="connsiteX280" fmla="*/ 77752 w 869685"/>
                    <a:gd name="connsiteY280" fmla="*/ 36454 h 610693"/>
                    <a:gd name="connsiteX281" fmla="*/ 80449 w 869685"/>
                    <a:gd name="connsiteY281" fmla="*/ 44130 h 610693"/>
                    <a:gd name="connsiteX282" fmla="*/ 81518 w 869685"/>
                    <a:gd name="connsiteY282" fmla="*/ 49699 h 610693"/>
                    <a:gd name="connsiteX283" fmla="*/ 79556 w 869685"/>
                    <a:gd name="connsiteY283" fmla="*/ 57240 h 610693"/>
                    <a:gd name="connsiteX284" fmla="*/ 81933 w 869685"/>
                    <a:gd name="connsiteY284" fmla="*/ 62027 h 610693"/>
                    <a:gd name="connsiteX285" fmla="*/ 83952 w 869685"/>
                    <a:gd name="connsiteY285" fmla="*/ 69384 h 610693"/>
                    <a:gd name="connsiteX286" fmla="*/ 82069 w 869685"/>
                    <a:gd name="connsiteY286" fmla="*/ 73860 h 610693"/>
                    <a:gd name="connsiteX287" fmla="*/ 81606 w 869685"/>
                    <a:gd name="connsiteY287" fmla="*/ 78296 h 610693"/>
                    <a:gd name="connsiteX288" fmla="*/ 85715 w 869685"/>
                    <a:gd name="connsiteY288" fmla="*/ 82813 h 610693"/>
                    <a:gd name="connsiteX289" fmla="*/ 83920 w 869685"/>
                    <a:gd name="connsiteY289" fmla="*/ 88565 h 610693"/>
                    <a:gd name="connsiteX290" fmla="*/ 84782 w 869685"/>
                    <a:gd name="connsiteY290" fmla="*/ 93680 h 610693"/>
                    <a:gd name="connsiteX291" fmla="*/ 83912 w 869685"/>
                    <a:gd name="connsiteY291" fmla="*/ 98866 h 610693"/>
                    <a:gd name="connsiteX292" fmla="*/ 88133 w 869685"/>
                    <a:gd name="connsiteY292" fmla="*/ 103917 h 610693"/>
                    <a:gd name="connsiteX293" fmla="*/ 94413 w 869685"/>
                    <a:gd name="connsiteY293" fmla="*/ 107516 h 610693"/>
                    <a:gd name="connsiteX294" fmla="*/ 98306 w 869685"/>
                    <a:gd name="connsiteY294" fmla="*/ 110939 h 610693"/>
                    <a:gd name="connsiteX295" fmla="*/ 102120 w 869685"/>
                    <a:gd name="connsiteY295" fmla="*/ 113181 h 610693"/>
                    <a:gd name="connsiteX296" fmla="*/ 104690 w 869685"/>
                    <a:gd name="connsiteY296" fmla="*/ 117968 h 610693"/>
                    <a:gd name="connsiteX297" fmla="*/ 108631 w 869685"/>
                    <a:gd name="connsiteY297" fmla="*/ 121806 h 610693"/>
                    <a:gd name="connsiteX298" fmla="*/ 111544 w 869685"/>
                    <a:gd name="connsiteY298" fmla="*/ 127447 h 610693"/>
                    <a:gd name="connsiteX299" fmla="*/ 115190 w 869685"/>
                    <a:gd name="connsiteY299" fmla="*/ 136512 h 610693"/>
                    <a:gd name="connsiteX300" fmla="*/ 119307 w 869685"/>
                    <a:gd name="connsiteY300" fmla="*/ 140565 h 610693"/>
                    <a:gd name="connsiteX301" fmla="*/ 118334 w 869685"/>
                    <a:gd name="connsiteY301" fmla="*/ 144778 h 610693"/>
                    <a:gd name="connsiteX302" fmla="*/ 116211 w 869685"/>
                    <a:gd name="connsiteY302" fmla="*/ 149142 h 610693"/>
                    <a:gd name="connsiteX303" fmla="*/ 111145 w 869685"/>
                    <a:gd name="connsiteY303" fmla="*/ 157927 h 610693"/>
                    <a:gd name="connsiteX304" fmla="*/ 103995 w 869685"/>
                    <a:gd name="connsiteY304" fmla="*/ 164007 h 610693"/>
                    <a:gd name="connsiteX305" fmla="*/ 97014 w 869685"/>
                    <a:gd name="connsiteY305" fmla="*/ 165284 h 610693"/>
                    <a:gd name="connsiteX306" fmla="*/ 90774 w 869685"/>
                    <a:gd name="connsiteY306" fmla="*/ 164327 h 610693"/>
                    <a:gd name="connsiteX307" fmla="*/ 85500 w 869685"/>
                    <a:gd name="connsiteY307" fmla="*/ 163194 h 610693"/>
                    <a:gd name="connsiteX308" fmla="*/ 89194 w 869685"/>
                    <a:gd name="connsiteY308" fmla="*/ 168659 h 610693"/>
                    <a:gd name="connsiteX309" fmla="*/ 92992 w 869685"/>
                    <a:gd name="connsiteY309" fmla="*/ 174955 h 610693"/>
                    <a:gd name="connsiteX310" fmla="*/ 97389 w 869685"/>
                    <a:gd name="connsiteY310" fmla="*/ 178386 h 610693"/>
                    <a:gd name="connsiteX311" fmla="*/ 96112 w 869685"/>
                    <a:gd name="connsiteY311" fmla="*/ 183181 h 610693"/>
                    <a:gd name="connsiteX312" fmla="*/ 102958 w 869685"/>
                    <a:gd name="connsiteY312" fmla="*/ 187003 h 610693"/>
                    <a:gd name="connsiteX313" fmla="*/ 106652 w 869685"/>
                    <a:gd name="connsiteY313" fmla="*/ 191495 h 610693"/>
                    <a:gd name="connsiteX314" fmla="*/ 112469 w 869685"/>
                    <a:gd name="connsiteY314" fmla="*/ 193155 h 610693"/>
                    <a:gd name="connsiteX315" fmla="*/ 113937 w 869685"/>
                    <a:gd name="connsiteY315" fmla="*/ 198525 h 610693"/>
                    <a:gd name="connsiteX316" fmla="*/ 117895 w 869685"/>
                    <a:gd name="connsiteY316" fmla="*/ 201405 h 610693"/>
                    <a:gd name="connsiteX317" fmla="*/ 121597 w 869685"/>
                    <a:gd name="connsiteY317" fmla="*/ 197887 h 610693"/>
                    <a:gd name="connsiteX318" fmla="*/ 126648 w 869685"/>
                    <a:gd name="connsiteY318" fmla="*/ 200145 h 610693"/>
                    <a:gd name="connsiteX319" fmla="*/ 132146 w 869685"/>
                    <a:gd name="connsiteY319" fmla="*/ 205243 h 610693"/>
                    <a:gd name="connsiteX320" fmla="*/ 136406 w 869685"/>
                    <a:gd name="connsiteY320" fmla="*/ 209073 h 610693"/>
                    <a:gd name="connsiteX321" fmla="*/ 140212 w 869685"/>
                    <a:gd name="connsiteY321" fmla="*/ 213980 h 610693"/>
                    <a:gd name="connsiteX322" fmla="*/ 145199 w 869685"/>
                    <a:gd name="connsiteY322" fmla="*/ 217435 h 610693"/>
                    <a:gd name="connsiteX323" fmla="*/ 149300 w 869685"/>
                    <a:gd name="connsiteY323" fmla="*/ 223459 h 610693"/>
                    <a:gd name="connsiteX324" fmla="*/ 152061 w 869685"/>
                    <a:gd name="connsiteY324" fmla="*/ 227114 h 610693"/>
                    <a:gd name="connsiteX325" fmla="*/ 151056 w 869685"/>
                    <a:gd name="connsiteY325" fmla="*/ 236856 h 610693"/>
                    <a:gd name="connsiteX326" fmla="*/ 149436 w 869685"/>
                    <a:gd name="connsiteY326" fmla="*/ 244237 h 610693"/>
                    <a:gd name="connsiteX327" fmla="*/ 146292 w 869685"/>
                    <a:gd name="connsiteY327" fmla="*/ 251618 h 610693"/>
                    <a:gd name="connsiteX328" fmla="*/ 143133 w 869685"/>
                    <a:gd name="connsiteY328" fmla="*/ 257522 h 610693"/>
                    <a:gd name="connsiteX329" fmla="*/ 138760 w 869685"/>
                    <a:gd name="connsiteY329" fmla="*/ 265661 h 610693"/>
                    <a:gd name="connsiteX330" fmla="*/ 141377 w 869685"/>
                    <a:gd name="connsiteY330" fmla="*/ 271094 h 610693"/>
                    <a:gd name="connsiteX331" fmla="*/ 141840 w 869685"/>
                    <a:gd name="connsiteY331" fmla="*/ 264057 h 610693"/>
                    <a:gd name="connsiteX332" fmla="*/ 146372 w 869685"/>
                    <a:gd name="connsiteY332" fmla="*/ 268214 h 610693"/>
                    <a:gd name="connsiteX333" fmla="*/ 150641 w 869685"/>
                    <a:gd name="connsiteY333" fmla="*/ 270775 h 610693"/>
                    <a:gd name="connsiteX334" fmla="*/ 153984 w 869685"/>
                    <a:gd name="connsiteY334" fmla="*/ 274414 h 610693"/>
                    <a:gd name="connsiteX335" fmla="*/ 157487 w 869685"/>
                    <a:gd name="connsiteY335" fmla="*/ 278060 h 610693"/>
                    <a:gd name="connsiteX336" fmla="*/ 165514 w 869685"/>
                    <a:gd name="connsiteY336" fmla="*/ 284092 h 610693"/>
                    <a:gd name="connsiteX337" fmla="*/ 173206 w 869685"/>
                    <a:gd name="connsiteY337" fmla="*/ 291146 h 610693"/>
                    <a:gd name="connsiteX338" fmla="*/ 179038 w 869685"/>
                    <a:gd name="connsiteY338" fmla="*/ 299412 h 610693"/>
                    <a:gd name="connsiteX339" fmla="*/ 184839 w 869685"/>
                    <a:gd name="connsiteY339" fmla="*/ 304654 h 610693"/>
                    <a:gd name="connsiteX340" fmla="*/ 188645 w 869685"/>
                    <a:gd name="connsiteY340" fmla="*/ 307216 h 610693"/>
                    <a:gd name="connsiteX341" fmla="*/ 191071 w 869685"/>
                    <a:gd name="connsiteY341" fmla="*/ 312330 h 610693"/>
                    <a:gd name="connsiteX342" fmla="*/ 192140 w 869685"/>
                    <a:gd name="connsiteY342" fmla="*/ 318722 h 610693"/>
                    <a:gd name="connsiteX343" fmla="*/ 191821 w 869685"/>
                    <a:gd name="connsiteY343" fmla="*/ 325113 h 610693"/>
                    <a:gd name="connsiteX344" fmla="*/ 195316 w 869685"/>
                    <a:gd name="connsiteY344" fmla="*/ 330546 h 610693"/>
                    <a:gd name="connsiteX345" fmla="*/ 199321 w 869685"/>
                    <a:gd name="connsiteY345" fmla="*/ 329589 h 610693"/>
                    <a:gd name="connsiteX346" fmla="*/ 202712 w 869685"/>
                    <a:gd name="connsiteY346" fmla="*/ 326764 h 610693"/>
                    <a:gd name="connsiteX347" fmla="*/ 207029 w 869685"/>
                    <a:gd name="connsiteY347" fmla="*/ 323708 h 610693"/>
                    <a:gd name="connsiteX348" fmla="*/ 211880 w 869685"/>
                    <a:gd name="connsiteY348" fmla="*/ 320956 h 610693"/>
                    <a:gd name="connsiteX349" fmla="*/ 214035 w 869685"/>
                    <a:gd name="connsiteY349" fmla="*/ 316120 h 610693"/>
                    <a:gd name="connsiteX350" fmla="*/ 214761 w 869685"/>
                    <a:gd name="connsiteY350" fmla="*/ 311819 h 610693"/>
                    <a:gd name="connsiteX351" fmla="*/ 214585 w 869685"/>
                    <a:gd name="connsiteY351" fmla="*/ 307535 h 610693"/>
                    <a:gd name="connsiteX352" fmla="*/ 208521 w 869685"/>
                    <a:gd name="connsiteY352" fmla="*/ 304024 h 610693"/>
                    <a:gd name="connsiteX353" fmla="*/ 208800 w 869685"/>
                    <a:gd name="connsiteY353" fmla="*/ 299316 h 610693"/>
                    <a:gd name="connsiteX354" fmla="*/ 206167 w 869685"/>
                    <a:gd name="connsiteY354" fmla="*/ 293787 h 610693"/>
                    <a:gd name="connsiteX355" fmla="*/ 202505 w 869685"/>
                    <a:gd name="connsiteY355" fmla="*/ 290914 h 610693"/>
                    <a:gd name="connsiteX356" fmla="*/ 200582 w 869685"/>
                    <a:gd name="connsiteY356" fmla="*/ 286119 h 610693"/>
                    <a:gd name="connsiteX357" fmla="*/ 197558 w 869685"/>
                    <a:gd name="connsiteY357" fmla="*/ 283007 h 610693"/>
                    <a:gd name="connsiteX358" fmla="*/ 193632 w 869685"/>
                    <a:gd name="connsiteY358" fmla="*/ 281324 h 610693"/>
                    <a:gd name="connsiteX359" fmla="*/ 193433 w 869685"/>
                    <a:gd name="connsiteY359" fmla="*/ 285473 h 610693"/>
                    <a:gd name="connsiteX360" fmla="*/ 190281 w 869685"/>
                    <a:gd name="connsiteY360" fmla="*/ 288991 h 610693"/>
                    <a:gd name="connsiteX361" fmla="*/ 183762 w 869685"/>
                    <a:gd name="connsiteY361" fmla="*/ 279704 h 610693"/>
                    <a:gd name="connsiteX362" fmla="*/ 183427 w 869685"/>
                    <a:gd name="connsiteY362" fmla="*/ 273009 h 610693"/>
                    <a:gd name="connsiteX363" fmla="*/ 184927 w 869685"/>
                    <a:gd name="connsiteY363" fmla="*/ 269307 h 610693"/>
                    <a:gd name="connsiteX364" fmla="*/ 186555 w 869685"/>
                    <a:gd name="connsiteY364" fmla="*/ 263299 h 610693"/>
                    <a:gd name="connsiteX365" fmla="*/ 181863 w 869685"/>
                    <a:gd name="connsiteY365" fmla="*/ 251275 h 610693"/>
                    <a:gd name="connsiteX366" fmla="*/ 181903 w 869685"/>
                    <a:gd name="connsiteY366" fmla="*/ 246798 h 610693"/>
                    <a:gd name="connsiteX367" fmla="*/ 182150 w 869685"/>
                    <a:gd name="connsiteY367" fmla="*/ 242003 h 610693"/>
                    <a:gd name="connsiteX368" fmla="*/ 178328 w 869685"/>
                    <a:gd name="connsiteY368" fmla="*/ 239122 h 610693"/>
                    <a:gd name="connsiteX369" fmla="*/ 177459 w 869685"/>
                    <a:gd name="connsiteY369" fmla="*/ 234981 h 610693"/>
                    <a:gd name="connsiteX370" fmla="*/ 176381 w 869685"/>
                    <a:gd name="connsiteY370" fmla="*/ 227297 h 610693"/>
                    <a:gd name="connsiteX371" fmla="*/ 177379 w 869685"/>
                    <a:gd name="connsiteY371" fmla="*/ 220268 h 610693"/>
                    <a:gd name="connsiteX372" fmla="*/ 178304 w 869685"/>
                    <a:gd name="connsiteY372" fmla="*/ 214491 h 610693"/>
                    <a:gd name="connsiteX373" fmla="*/ 177123 w 869685"/>
                    <a:gd name="connsiteY373" fmla="*/ 210103 h 610693"/>
                    <a:gd name="connsiteX374" fmla="*/ 176557 w 869685"/>
                    <a:gd name="connsiteY374" fmla="*/ 202044 h 610693"/>
                    <a:gd name="connsiteX375" fmla="*/ 174052 w 869685"/>
                    <a:gd name="connsiteY375" fmla="*/ 198844 h 610693"/>
                    <a:gd name="connsiteX376" fmla="*/ 170501 w 869685"/>
                    <a:gd name="connsiteY376" fmla="*/ 195652 h 610693"/>
                    <a:gd name="connsiteX377" fmla="*/ 169671 w 869685"/>
                    <a:gd name="connsiteY377" fmla="*/ 202139 h 610693"/>
                    <a:gd name="connsiteX378" fmla="*/ 172392 w 869685"/>
                    <a:gd name="connsiteY378" fmla="*/ 205243 h 610693"/>
                    <a:gd name="connsiteX379" fmla="*/ 168458 w 869685"/>
                    <a:gd name="connsiteY379" fmla="*/ 204246 h 610693"/>
                    <a:gd name="connsiteX380" fmla="*/ 168785 w 869685"/>
                    <a:gd name="connsiteY380" fmla="*/ 198844 h 610693"/>
                    <a:gd name="connsiteX381" fmla="*/ 166376 w 869685"/>
                    <a:gd name="connsiteY381" fmla="*/ 192134 h 610693"/>
                    <a:gd name="connsiteX382" fmla="*/ 168873 w 869685"/>
                    <a:gd name="connsiteY382" fmla="*/ 188934 h 610693"/>
                    <a:gd name="connsiteX383" fmla="*/ 163208 w 869685"/>
                    <a:gd name="connsiteY383" fmla="*/ 186517 h 610693"/>
                    <a:gd name="connsiteX384" fmla="*/ 161732 w 869685"/>
                    <a:gd name="connsiteY384" fmla="*/ 181266 h 610693"/>
                    <a:gd name="connsiteX385" fmla="*/ 161157 w 869685"/>
                    <a:gd name="connsiteY385" fmla="*/ 176048 h 610693"/>
                    <a:gd name="connsiteX386" fmla="*/ 160367 w 869685"/>
                    <a:gd name="connsiteY386" fmla="*/ 171675 h 610693"/>
                    <a:gd name="connsiteX387" fmla="*/ 154319 w 869685"/>
                    <a:gd name="connsiteY387" fmla="*/ 169002 h 610693"/>
                    <a:gd name="connsiteX388" fmla="*/ 152628 w 869685"/>
                    <a:gd name="connsiteY388" fmla="*/ 164781 h 610693"/>
                    <a:gd name="connsiteX389" fmla="*/ 152875 w 869685"/>
                    <a:gd name="connsiteY389" fmla="*/ 160106 h 610693"/>
                    <a:gd name="connsiteX390" fmla="*/ 152979 w 869685"/>
                    <a:gd name="connsiteY390" fmla="*/ 153715 h 610693"/>
                    <a:gd name="connsiteX391" fmla="*/ 152779 w 869685"/>
                    <a:gd name="connsiteY391" fmla="*/ 149693 h 610693"/>
                    <a:gd name="connsiteX392" fmla="*/ 154327 w 869685"/>
                    <a:gd name="connsiteY392" fmla="*/ 145145 h 610693"/>
                    <a:gd name="connsiteX393" fmla="*/ 147777 w 869685"/>
                    <a:gd name="connsiteY393" fmla="*/ 140669 h 610693"/>
                    <a:gd name="connsiteX394" fmla="*/ 147298 w 869685"/>
                    <a:gd name="connsiteY394" fmla="*/ 136193 h 610693"/>
                    <a:gd name="connsiteX395" fmla="*/ 147569 w 869685"/>
                    <a:gd name="connsiteY395" fmla="*/ 132035 h 610693"/>
                    <a:gd name="connsiteX396" fmla="*/ 143364 w 869685"/>
                    <a:gd name="connsiteY396" fmla="*/ 129307 h 610693"/>
                    <a:gd name="connsiteX397" fmla="*/ 138896 w 869685"/>
                    <a:gd name="connsiteY397" fmla="*/ 127240 h 610693"/>
                    <a:gd name="connsiteX398" fmla="*/ 138824 w 869685"/>
                    <a:gd name="connsiteY398" fmla="*/ 120107 h 610693"/>
                    <a:gd name="connsiteX399" fmla="*/ 139191 w 869685"/>
                    <a:gd name="connsiteY399" fmla="*/ 115734 h 610693"/>
                    <a:gd name="connsiteX400" fmla="*/ 135944 w 869685"/>
                    <a:gd name="connsiteY400" fmla="*/ 110300 h 610693"/>
                    <a:gd name="connsiteX401" fmla="*/ 130821 w 869685"/>
                    <a:gd name="connsiteY401" fmla="*/ 105425 h 610693"/>
                    <a:gd name="connsiteX402" fmla="*/ 125220 w 869685"/>
                    <a:gd name="connsiteY402" fmla="*/ 98994 h 610693"/>
                    <a:gd name="connsiteX403" fmla="*/ 122020 w 869685"/>
                    <a:gd name="connsiteY403" fmla="*/ 95260 h 610693"/>
                    <a:gd name="connsiteX404" fmla="*/ 118533 w 869685"/>
                    <a:gd name="connsiteY404" fmla="*/ 88151 h 610693"/>
                    <a:gd name="connsiteX405" fmla="*/ 123265 w 869685"/>
                    <a:gd name="connsiteY405" fmla="*/ 72256 h 610693"/>
                    <a:gd name="connsiteX406" fmla="*/ 123664 w 869685"/>
                    <a:gd name="connsiteY406" fmla="*/ 66447 h 610693"/>
                    <a:gd name="connsiteX407" fmla="*/ 125667 w 869685"/>
                    <a:gd name="connsiteY407" fmla="*/ 60112 h 610693"/>
                    <a:gd name="connsiteX408" fmla="*/ 123257 w 869685"/>
                    <a:gd name="connsiteY408" fmla="*/ 51479 h 610693"/>
                    <a:gd name="connsiteX409" fmla="*/ 128403 w 869685"/>
                    <a:gd name="connsiteY409" fmla="*/ 39335 h 610693"/>
                    <a:gd name="connsiteX410" fmla="*/ 131300 w 869685"/>
                    <a:gd name="connsiteY410" fmla="*/ 35816 h 610693"/>
                    <a:gd name="connsiteX411" fmla="*/ 132880 w 869685"/>
                    <a:gd name="connsiteY411" fmla="*/ 29856 h 610693"/>
                    <a:gd name="connsiteX412" fmla="*/ 140204 w 869685"/>
                    <a:gd name="connsiteY412" fmla="*/ 32305 h 610693"/>
                    <a:gd name="connsiteX413" fmla="*/ 142510 w 869685"/>
                    <a:gd name="connsiteY413" fmla="*/ 35816 h 610693"/>
                    <a:gd name="connsiteX414" fmla="*/ 146117 w 869685"/>
                    <a:gd name="connsiteY414" fmla="*/ 40292 h 610693"/>
                    <a:gd name="connsiteX415" fmla="*/ 151910 w 869685"/>
                    <a:gd name="connsiteY415" fmla="*/ 40930 h 610693"/>
                    <a:gd name="connsiteX416" fmla="*/ 155875 w 869685"/>
                    <a:gd name="connsiteY416" fmla="*/ 33582 h 610693"/>
                    <a:gd name="connsiteX417" fmla="*/ 160727 w 869685"/>
                    <a:gd name="connsiteY417" fmla="*/ 39973 h 610693"/>
                    <a:gd name="connsiteX418" fmla="*/ 162394 w 869685"/>
                    <a:gd name="connsiteY418" fmla="*/ 45159 h 610693"/>
                    <a:gd name="connsiteX419" fmla="*/ 170716 w 869685"/>
                    <a:gd name="connsiteY419" fmla="*/ 48925 h 610693"/>
                    <a:gd name="connsiteX420" fmla="*/ 175033 w 869685"/>
                    <a:gd name="connsiteY420" fmla="*/ 49883 h 610693"/>
                    <a:gd name="connsiteX421" fmla="*/ 174387 w 869685"/>
                    <a:gd name="connsiteY421" fmla="*/ 55636 h 610693"/>
                    <a:gd name="connsiteX422" fmla="*/ 169886 w 869685"/>
                    <a:gd name="connsiteY422" fmla="*/ 62993 h 610693"/>
                    <a:gd name="connsiteX423" fmla="*/ 169400 w 869685"/>
                    <a:gd name="connsiteY423" fmla="*/ 67972 h 610693"/>
                    <a:gd name="connsiteX424" fmla="*/ 171857 w 869685"/>
                    <a:gd name="connsiteY424" fmla="*/ 77459 h 610693"/>
                    <a:gd name="connsiteX425" fmla="*/ 171091 w 869685"/>
                    <a:gd name="connsiteY425" fmla="*/ 81879 h 610693"/>
                    <a:gd name="connsiteX426" fmla="*/ 171594 w 869685"/>
                    <a:gd name="connsiteY426" fmla="*/ 88861 h 610693"/>
                    <a:gd name="connsiteX427" fmla="*/ 170700 w 869685"/>
                    <a:gd name="connsiteY427" fmla="*/ 93361 h 610693"/>
                    <a:gd name="connsiteX428" fmla="*/ 174299 w 869685"/>
                    <a:gd name="connsiteY428" fmla="*/ 104021 h 610693"/>
                    <a:gd name="connsiteX429" fmla="*/ 176501 w 869685"/>
                    <a:gd name="connsiteY429" fmla="*/ 109925 h 610693"/>
                    <a:gd name="connsiteX430" fmla="*/ 176693 w 869685"/>
                    <a:gd name="connsiteY430" fmla="*/ 114114 h 610693"/>
                    <a:gd name="connsiteX431" fmla="*/ 179374 w 869685"/>
                    <a:gd name="connsiteY431" fmla="*/ 118056 h 610693"/>
                    <a:gd name="connsiteX432" fmla="*/ 179709 w 869685"/>
                    <a:gd name="connsiteY432" fmla="*/ 123083 h 610693"/>
                    <a:gd name="connsiteX433" fmla="*/ 181504 w 869685"/>
                    <a:gd name="connsiteY433" fmla="*/ 128652 h 610693"/>
                    <a:gd name="connsiteX434" fmla="*/ 185677 w 869685"/>
                    <a:gd name="connsiteY434" fmla="*/ 129801 h 610693"/>
                    <a:gd name="connsiteX435" fmla="*/ 184544 w 869685"/>
                    <a:gd name="connsiteY435" fmla="*/ 135203 h 610693"/>
                    <a:gd name="connsiteX436" fmla="*/ 187161 w 869685"/>
                    <a:gd name="connsiteY436" fmla="*/ 138323 h 610693"/>
                    <a:gd name="connsiteX437" fmla="*/ 187871 w 869685"/>
                    <a:gd name="connsiteY437" fmla="*/ 142584 h 610693"/>
                    <a:gd name="connsiteX438" fmla="*/ 193943 w 869685"/>
                    <a:gd name="connsiteY438" fmla="*/ 145783 h 610693"/>
                    <a:gd name="connsiteX439" fmla="*/ 195882 w 869685"/>
                    <a:gd name="connsiteY439" fmla="*/ 151257 h 610693"/>
                    <a:gd name="connsiteX440" fmla="*/ 199154 w 869685"/>
                    <a:gd name="connsiteY440" fmla="*/ 157728 h 610693"/>
                    <a:gd name="connsiteX441" fmla="*/ 204204 w 869685"/>
                    <a:gd name="connsiteY441" fmla="*/ 159531 h 610693"/>
                    <a:gd name="connsiteX442" fmla="*/ 208242 w 869685"/>
                    <a:gd name="connsiteY442" fmla="*/ 159731 h 610693"/>
                    <a:gd name="connsiteX443" fmla="*/ 213612 w 869685"/>
                    <a:gd name="connsiteY443" fmla="*/ 162236 h 610693"/>
                    <a:gd name="connsiteX444" fmla="*/ 214210 w 869685"/>
                    <a:gd name="connsiteY444" fmla="*/ 167622 h 610693"/>
                    <a:gd name="connsiteX445" fmla="*/ 213548 w 869685"/>
                    <a:gd name="connsiteY445" fmla="*/ 177819 h 610693"/>
                    <a:gd name="connsiteX446" fmla="*/ 215878 w 869685"/>
                    <a:gd name="connsiteY446" fmla="*/ 185104 h 610693"/>
                    <a:gd name="connsiteX447" fmla="*/ 224176 w 869685"/>
                    <a:gd name="connsiteY447" fmla="*/ 188783 h 610693"/>
                    <a:gd name="connsiteX448" fmla="*/ 226187 w 869685"/>
                    <a:gd name="connsiteY448" fmla="*/ 192453 h 610693"/>
                    <a:gd name="connsiteX449" fmla="*/ 227846 w 869685"/>
                    <a:gd name="connsiteY449" fmla="*/ 197887 h 610693"/>
                    <a:gd name="connsiteX450" fmla="*/ 231174 w 869685"/>
                    <a:gd name="connsiteY450" fmla="*/ 203320 h 610693"/>
                    <a:gd name="connsiteX451" fmla="*/ 236759 w 869685"/>
                    <a:gd name="connsiteY451" fmla="*/ 202770 h 610693"/>
                    <a:gd name="connsiteX452" fmla="*/ 241315 w 869685"/>
                    <a:gd name="connsiteY452" fmla="*/ 207054 h 610693"/>
                    <a:gd name="connsiteX453" fmla="*/ 240174 w 869685"/>
                    <a:gd name="connsiteY453" fmla="*/ 214834 h 610693"/>
                    <a:gd name="connsiteX454" fmla="*/ 237533 w 869685"/>
                    <a:gd name="connsiteY454" fmla="*/ 218664 h 610693"/>
                    <a:gd name="connsiteX455" fmla="*/ 234772 w 869685"/>
                    <a:gd name="connsiteY455" fmla="*/ 221864 h 610693"/>
                    <a:gd name="connsiteX456" fmla="*/ 232043 w 869685"/>
                    <a:gd name="connsiteY456" fmla="*/ 226021 h 610693"/>
                    <a:gd name="connsiteX457" fmla="*/ 231126 w 869685"/>
                    <a:gd name="connsiteY457" fmla="*/ 233002 h 610693"/>
                    <a:gd name="connsiteX458" fmla="*/ 230695 w 869685"/>
                    <a:gd name="connsiteY458" fmla="*/ 237846 h 610693"/>
                    <a:gd name="connsiteX459" fmla="*/ 235626 w 869685"/>
                    <a:gd name="connsiteY459" fmla="*/ 238165 h 610693"/>
                    <a:gd name="connsiteX460" fmla="*/ 238626 w 869685"/>
                    <a:gd name="connsiteY460" fmla="*/ 242098 h 610693"/>
                    <a:gd name="connsiteX461" fmla="*/ 244977 w 869685"/>
                    <a:gd name="connsiteY461" fmla="*/ 245202 h 610693"/>
                    <a:gd name="connsiteX462" fmla="*/ 255023 w 869685"/>
                    <a:gd name="connsiteY462" fmla="*/ 250636 h 610693"/>
                    <a:gd name="connsiteX463" fmla="*/ 258382 w 869685"/>
                    <a:gd name="connsiteY463" fmla="*/ 256963 h 610693"/>
                    <a:gd name="connsiteX464" fmla="*/ 261239 w 869685"/>
                    <a:gd name="connsiteY464" fmla="*/ 265342 h 610693"/>
                    <a:gd name="connsiteX465" fmla="*/ 263656 w 869685"/>
                    <a:gd name="connsiteY465" fmla="*/ 269993 h 610693"/>
                    <a:gd name="connsiteX466" fmla="*/ 267303 w 869685"/>
                    <a:gd name="connsiteY466" fmla="*/ 273664 h 610693"/>
                    <a:gd name="connsiteX467" fmla="*/ 273526 w 869685"/>
                    <a:gd name="connsiteY467" fmla="*/ 279401 h 610693"/>
                    <a:gd name="connsiteX468" fmla="*/ 280109 w 869685"/>
                    <a:gd name="connsiteY468" fmla="*/ 285959 h 610693"/>
                    <a:gd name="connsiteX469" fmla="*/ 285679 w 869685"/>
                    <a:gd name="connsiteY469" fmla="*/ 290930 h 610693"/>
                    <a:gd name="connsiteX470" fmla="*/ 289125 w 869685"/>
                    <a:gd name="connsiteY470" fmla="*/ 293787 h 610693"/>
                    <a:gd name="connsiteX471" fmla="*/ 292772 w 869685"/>
                    <a:gd name="connsiteY471" fmla="*/ 301973 h 610693"/>
                    <a:gd name="connsiteX472" fmla="*/ 297655 w 869685"/>
                    <a:gd name="connsiteY472" fmla="*/ 310814 h 610693"/>
                    <a:gd name="connsiteX473" fmla="*/ 301533 w 869685"/>
                    <a:gd name="connsiteY473" fmla="*/ 319511 h 610693"/>
                    <a:gd name="connsiteX474" fmla="*/ 310749 w 869685"/>
                    <a:gd name="connsiteY474" fmla="*/ 331767 h 610693"/>
                    <a:gd name="connsiteX475" fmla="*/ 314762 w 869685"/>
                    <a:gd name="connsiteY475" fmla="*/ 335828 h 610693"/>
                    <a:gd name="connsiteX476" fmla="*/ 317276 w 869685"/>
                    <a:gd name="connsiteY476" fmla="*/ 343129 h 610693"/>
                    <a:gd name="connsiteX477" fmla="*/ 318321 w 869685"/>
                    <a:gd name="connsiteY477" fmla="*/ 352289 h 610693"/>
                    <a:gd name="connsiteX478" fmla="*/ 316924 w 869685"/>
                    <a:gd name="connsiteY478" fmla="*/ 358681 h 610693"/>
                    <a:gd name="connsiteX479" fmla="*/ 319095 w 869685"/>
                    <a:gd name="connsiteY479" fmla="*/ 365614 h 610693"/>
                    <a:gd name="connsiteX480" fmla="*/ 320547 w 869685"/>
                    <a:gd name="connsiteY480" fmla="*/ 372173 h 610693"/>
                    <a:gd name="connsiteX481" fmla="*/ 326372 w 869685"/>
                    <a:gd name="connsiteY481" fmla="*/ 376202 h 610693"/>
                    <a:gd name="connsiteX482" fmla="*/ 325550 w 869685"/>
                    <a:gd name="connsiteY482" fmla="*/ 381644 h 610693"/>
                    <a:gd name="connsiteX483" fmla="*/ 325159 w 869685"/>
                    <a:gd name="connsiteY483" fmla="*/ 387006 h 610693"/>
                    <a:gd name="connsiteX484" fmla="*/ 321018 w 869685"/>
                    <a:gd name="connsiteY484" fmla="*/ 393206 h 610693"/>
                    <a:gd name="connsiteX485" fmla="*/ 315863 w 869685"/>
                    <a:gd name="connsiteY485" fmla="*/ 398640 h 610693"/>
                    <a:gd name="connsiteX486" fmla="*/ 319837 w 869685"/>
                    <a:gd name="connsiteY486" fmla="*/ 402565 h 610693"/>
                    <a:gd name="connsiteX487" fmla="*/ 317962 w 869685"/>
                    <a:gd name="connsiteY487" fmla="*/ 409188 h 610693"/>
                    <a:gd name="connsiteX488" fmla="*/ 310988 w 869685"/>
                    <a:gd name="connsiteY488" fmla="*/ 410465 h 610693"/>
                    <a:gd name="connsiteX489" fmla="*/ 306608 w 869685"/>
                    <a:gd name="connsiteY489" fmla="*/ 413026 h 610693"/>
                    <a:gd name="connsiteX490" fmla="*/ 308658 w 869685"/>
                    <a:gd name="connsiteY490" fmla="*/ 417773 h 610693"/>
                    <a:gd name="connsiteX491" fmla="*/ 309328 w 869685"/>
                    <a:gd name="connsiteY491" fmla="*/ 424284 h 610693"/>
                    <a:gd name="connsiteX492" fmla="*/ 313581 w 869685"/>
                    <a:gd name="connsiteY492" fmla="*/ 433803 h 610693"/>
                    <a:gd name="connsiteX493" fmla="*/ 315568 w 869685"/>
                    <a:gd name="connsiteY493" fmla="*/ 437801 h 610693"/>
                    <a:gd name="connsiteX494" fmla="*/ 318816 w 869685"/>
                    <a:gd name="connsiteY494" fmla="*/ 441032 h 610693"/>
                    <a:gd name="connsiteX495" fmla="*/ 320164 w 869685"/>
                    <a:gd name="connsiteY495" fmla="*/ 444799 h 610693"/>
                    <a:gd name="connsiteX496" fmla="*/ 321513 w 869685"/>
                    <a:gd name="connsiteY496" fmla="*/ 448828 h 610693"/>
                    <a:gd name="connsiteX497" fmla="*/ 326898 w 869685"/>
                    <a:gd name="connsiteY497" fmla="*/ 452187 h 610693"/>
                    <a:gd name="connsiteX498" fmla="*/ 333521 w 869685"/>
                    <a:gd name="connsiteY498" fmla="*/ 455802 h 610693"/>
                    <a:gd name="connsiteX499" fmla="*/ 339019 w 869685"/>
                    <a:gd name="connsiteY499" fmla="*/ 456655 h 610693"/>
                    <a:gd name="connsiteX500" fmla="*/ 342497 w 869685"/>
                    <a:gd name="connsiteY500" fmla="*/ 460533 h 610693"/>
                    <a:gd name="connsiteX501" fmla="*/ 348705 w 869685"/>
                    <a:gd name="connsiteY501" fmla="*/ 464555 h 610693"/>
                    <a:gd name="connsiteX502" fmla="*/ 354211 w 869685"/>
                    <a:gd name="connsiteY502" fmla="*/ 469183 h 610693"/>
                    <a:gd name="connsiteX503" fmla="*/ 357003 w 869685"/>
                    <a:gd name="connsiteY503" fmla="*/ 472159 h 610693"/>
                    <a:gd name="connsiteX504" fmla="*/ 359429 w 869685"/>
                    <a:gd name="connsiteY504" fmla="*/ 477177 h 610693"/>
                    <a:gd name="connsiteX505" fmla="*/ 361065 w 869685"/>
                    <a:gd name="connsiteY505" fmla="*/ 483026 h 610693"/>
                    <a:gd name="connsiteX506" fmla="*/ 366506 w 869685"/>
                    <a:gd name="connsiteY506" fmla="*/ 485739 h 610693"/>
                    <a:gd name="connsiteX507" fmla="*/ 372554 w 869685"/>
                    <a:gd name="connsiteY507" fmla="*/ 487502 h 610693"/>
                    <a:gd name="connsiteX508" fmla="*/ 377741 w 869685"/>
                    <a:gd name="connsiteY508" fmla="*/ 489617 h 610693"/>
                    <a:gd name="connsiteX509" fmla="*/ 382249 w 869685"/>
                    <a:gd name="connsiteY509" fmla="*/ 491987 h 610693"/>
                    <a:gd name="connsiteX510" fmla="*/ 386925 w 869685"/>
                    <a:gd name="connsiteY510" fmla="*/ 493574 h 610693"/>
                    <a:gd name="connsiteX511" fmla="*/ 391632 w 869685"/>
                    <a:gd name="connsiteY511" fmla="*/ 494221 h 610693"/>
                    <a:gd name="connsiteX512" fmla="*/ 396444 w 869685"/>
                    <a:gd name="connsiteY512" fmla="*/ 496216 h 610693"/>
                    <a:gd name="connsiteX513" fmla="*/ 402029 w 869685"/>
                    <a:gd name="connsiteY513" fmla="*/ 494540 h 610693"/>
                    <a:gd name="connsiteX514" fmla="*/ 409154 w 869685"/>
                    <a:gd name="connsiteY514" fmla="*/ 498051 h 610693"/>
                    <a:gd name="connsiteX515" fmla="*/ 412426 w 869685"/>
                    <a:gd name="connsiteY515" fmla="*/ 502846 h 610693"/>
                    <a:gd name="connsiteX516" fmla="*/ 416088 w 869685"/>
                    <a:gd name="connsiteY516" fmla="*/ 507011 h 610693"/>
                    <a:gd name="connsiteX517" fmla="*/ 420581 w 869685"/>
                    <a:gd name="connsiteY517" fmla="*/ 511304 h 610693"/>
                    <a:gd name="connsiteX518" fmla="*/ 425208 w 869685"/>
                    <a:gd name="connsiteY518" fmla="*/ 513833 h 610693"/>
                    <a:gd name="connsiteX519" fmla="*/ 427977 w 869685"/>
                    <a:gd name="connsiteY519" fmla="*/ 516714 h 610693"/>
                    <a:gd name="connsiteX520" fmla="*/ 433100 w 869685"/>
                    <a:gd name="connsiteY520" fmla="*/ 520568 h 610693"/>
                    <a:gd name="connsiteX521" fmla="*/ 444175 w 869685"/>
                    <a:gd name="connsiteY521" fmla="*/ 525028 h 610693"/>
                    <a:gd name="connsiteX522" fmla="*/ 450231 w 869685"/>
                    <a:gd name="connsiteY522" fmla="*/ 527517 h 610693"/>
                    <a:gd name="connsiteX523" fmla="*/ 456917 w 869685"/>
                    <a:gd name="connsiteY523" fmla="*/ 530222 h 610693"/>
                    <a:gd name="connsiteX524" fmla="*/ 460244 w 869685"/>
                    <a:gd name="connsiteY524" fmla="*/ 532967 h 610693"/>
                    <a:gd name="connsiteX525" fmla="*/ 464401 w 869685"/>
                    <a:gd name="connsiteY525" fmla="*/ 536294 h 610693"/>
                    <a:gd name="connsiteX526" fmla="*/ 469436 w 869685"/>
                    <a:gd name="connsiteY526" fmla="*/ 538353 h 610693"/>
                    <a:gd name="connsiteX527" fmla="*/ 474096 w 869685"/>
                    <a:gd name="connsiteY527" fmla="*/ 538648 h 610693"/>
                    <a:gd name="connsiteX528" fmla="*/ 482346 w 869685"/>
                    <a:gd name="connsiteY528" fmla="*/ 540683 h 610693"/>
                    <a:gd name="connsiteX529" fmla="*/ 490509 w 869685"/>
                    <a:gd name="connsiteY529" fmla="*/ 543396 h 610693"/>
                    <a:gd name="connsiteX530" fmla="*/ 495225 w 869685"/>
                    <a:gd name="connsiteY530" fmla="*/ 546412 h 610693"/>
                    <a:gd name="connsiteX531" fmla="*/ 498065 w 869685"/>
                    <a:gd name="connsiteY531" fmla="*/ 549971 h 610693"/>
                    <a:gd name="connsiteX532" fmla="*/ 501664 w 869685"/>
                    <a:gd name="connsiteY532" fmla="*/ 552189 h 610693"/>
                    <a:gd name="connsiteX533" fmla="*/ 508813 w 869685"/>
                    <a:gd name="connsiteY533" fmla="*/ 553673 h 610693"/>
                    <a:gd name="connsiteX534" fmla="*/ 514398 w 869685"/>
                    <a:gd name="connsiteY534" fmla="*/ 557654 h 610693"/>
                    <a:gd name="connsiteX535" fmla="*/ 517518 w 869685"/>
                    <a:gd name="connsiteY535" fmla="*/ 560391 h 610693"/>
                    <a:gd name="connsiteX536" fmla="*/ 523143 w 869685"/>
                    <a:gd name="connsiteY536" fmla="*/ 562274 h 610693"/>
                    <a:gd name="connsiteX537" fmla="*/ 528058 w 869685"/>
                    <a:gd name="connsiteY537" fmla="*/ 561987 h 610693"/>
                    <a:gd name="connsiteX538" fmla="*/ 536293 w 869685"/>
                    <a:gd name="connsiteY538" fmla="*/ 563902 h 610693"/>
                    <a:gd name="connsiteX539" fmla="*/ 541032 w 869685"/>
                    <a:gd name="connsiteY539" fmla="*/ 567125 h 610693"/>
                    <a:gd name="connsiteX540" fmla="*/ 550879 w 869685"/>
                    <a:gd name="connsiteY540" fmla="*/ 570995 h 610693"/>
                    <a:gd name="connsiteX541" fmla="*/ 560988 w 869685"/>
                    <a:gd name="connsiteY541" fmla="*/ 571897 h 610693"/>
                    <a:gd name="connsiteX542" fmla="*/ 567930 w 869685"/>
                    <a:gd name="connsiteY542" fmla="*/ 570046 h 610693"/>
                    <a:gd name="connsiteX543" fmla="*/ 578917 w 869685"/>
                    <a:gd name="connsiteY543" fmla="*/ 565378 h 610693"/>
                    <a:gd name="connsiteX544" fmla="*/ 586880 w 869685"/>
                    <a:gd name="connsiteY544" fmla="*/ 562625 h 610693"/>
                    <a:gd name="connsiteX545" fmla="*/ 591667 w 869685"/>
                    <a:gd name="connsiteY545" fmla="*/ 559952 h 610693"/>
                    <a:gd name="connsiteX546" fmla="*/ 596782 w 869685"/>
                    <a:gd name="connsiteY546" fmla="*/ 555659 h 610693"/>
                    <a:gd name="connsiteX547" fmla="*/ 612668 w 869685"/>
                    <a:gd name="connsiteY547" fmla="*/ 553992 h 610693"/>
                    <a:gd name="connsiteX548" fmla="*/ 622036 w 869685"/>
                    <a:gd name="connsiteY548" fmla="*/ 555915 h 610693"/>
                    <a:gd name="connsiteX549" fmla="*/ 627358 w 869685"/>
                    <a:gd name="connsiteY549" fmla="*/ 558516 h 610693"/>
                    <a:gd name="connsiteX550" fmla="*/ 634299 w 869685"/>
                    <a:gd name="connsiteY550" fmla="*/ 561747 h 610693"/>
                    <a:gd name="connsiteX551" fmla="*/ 642542 w 869685"/>
                    <a:gd name="connsiteY551" fmla="*/ 567469 h 610693"/>
                    <a:gd name="connsiteX552" fmla="*/ 655029 w 869685"/>
                    <a:gd name="connsiteY552" fmla="*/ 580849 h 610693"/>
                    <a:gd name="connsiteX553" fmla="*/ 666112 w 869685"/>
                    <a:gd name="connsiteY553" fmla="*/ 594358 h 610693"/>
                    <a:gd name="connsiteX554" fmla="*/ 669328 w 869685"/>
                    <a:gd name="connsiteY554" fmla="*/ 598427 h 610693"/>
                    <a:gd name="connsiteX555" fmla="*/ 675423 w 869685"/>
                    <a:gd name="connsiteY555" fmla="*/ 607108 h 610693"/>
                    <a:gd name="connsiteX556" fmla="*/ 679557 w 869685"/>
                    <a:gd name="connsiteY556" fmla="*/ 610691 h 610693"/>
                    <a:gd name="connsiteX557" fmla="*/ 858830 w 869685"/>
                    <a:gd name="connsiteY557" fmla="*/ 417175 h 610693"/>
                    <a:gd name="connsiteX558" fmla="*/ 861711 w 869685"/>
                    <a:gd name="connsiteY558" fmla="*/ 413975 h 610693"/>
                    <a:gd name="connsiteX559" fmla="*/ 865094 w 869685"/>
                    <a:gd name="connsiteY559" fmla="*/ 410784 h 610693"/>
                    <a:gd name="connsiteX560" fmla="*/ 868214 w 869685"/>
                    <a:gd name="connsiteY560" fmla="*/ 406627 h 610693"/>
                    <a:gd name="connsiteX561" fmla="*/ 861527 w 869685"/>
                    <a:gd name="connsiteY561" fmla="*/ 408230 h 610693"/>
                    <a:gd name="connsiteX562" fmla="*/ 858910 w 869685"/>
                    <a:gd name="connsiteY562" fmla="*/ 412707 h 610693"/>
                    <a:gd name="connsiteX563" fmla="*/ 858830 w 869685"/>
                    <a:gd name="connsiteY563" fmla="*/ 417175 h 610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</a:cxnLst>
                  <a:rect l="l" t="t" r="r" b="b"/>
                  <a:pathLst>
                    <a:path w="869685" h="610693">
                      <a:moveTo>
                        <a:pt x="619" y="128525"/>
                      </a:moveTo>
                      <a:lnTo>
                        <a:pt x="4417" y="123274"/>
                      </a:lnTo>
                      <a:lnTo>
                        <a:pt x="3715" y="118303"/>
                      </a:lnTo>
                      <a:lnTo>
                        <a:pt x="124" y="121559"/>
                      </a:lnTo>
                      <a:lnTo>
                        <a:pt x="619" y="128525"/>
                      </a:lnTo>
                      <a:close/>
                      <a:moveTo>
                        <a:pt x="151184" y="125644"/>
                      </a:moveTo>
                      <a:lnTo>
                        <a:pt x="150936" y="119253"/>
                      </a:lnTo>
                      <a:lnTo>
                        <a:pt x="151997" y="115248"/>
                      </a:lnTo>
                      <a:lnTo>
                        <a:pt x="147840" y="111545"/>
                      </a:lnTo>
                      <a:lnTo>
                        <a:pt x="143763" y="106782"/>
                      </a:lnTo>
                      <a:lnTo>
                        <a:pt x="142574" y="111003"/>
                      </a:lnTo>
                      <a:lnTo>
                        <a:pt x="145742" y="117011"/>
                      </a:lnTo>
                      <a:lnTo>
                        <a:pt x="148606" y="121806"/>
                      </a:lnTo>
                      <a:lnTo>
                        <a:pt x="151184" y="125644"/>
                      </a:lnTo>
                      <a:close/>
                      <a:moveTo>
                        <a:pt x="83282" y="156651"/>
                      </a:moveTo>
                      <a:lnTo>
                        <a:pt x="84870" y="152813"/>
                      </a:lnTo>
                      <a:lnTo>
                        <a:pt x="85093" y="145783"/>
                      </a:lnTo>
                      <a:lnTo>
                        <a:pt x="82995" y="149478"/>
                      </a:lnTo>
                      <a:lnTo>
                        <a:pt x="79675" y="153715"/>
                      </a:lnTo>
                      <a:lnTo>
                        <a:pt x="83282" y="156651"/>
                      </a:lnTo>
                      <a:close/>
                      <a:moveTo>
                        <a:pt x="173804" y="132993"/>
                      </a:moveTo>
                      <a:lnTo>
                        <a:pt x="176796" y="127878"/>
                      </a:lnTo>
                      <a:lnTo>
                        <a:pt x="177459" y="120649"/>
                      </a:lnTo>
                      <a:lnTo>
                        <a:pt x="173868" y="118535"/>
                      </a:lnTo>
                      <a:lnTo>
                        <a:pt x="170142" y="122764"/>
                      </a:lnTo>
                      <a:lnTo>
                        <a:pt x="166703" y="128525"/>
                      </a:lnTo>
                      <a:lnTo>
                        <a:pt x="170453" y="131780"/>
                      </a:lnTo>
                      <a:close/>
                      <a:moveTo>
                        <a:pt x="178448" y="231494"/>
                      </a:moveTo>
                      <a:lnTo>
                        <a:pt x="182653" y="226803"/>
                      </a:lnTo>
                      <a:lnTo>
                        <a:pt x="178448" y="231494"/>
                      </a:lnTo>
                      <a:close/>
                      <a:moveTo>
                        <a:pt x="152732" y="281914"/>
                      </a:moveTo>
                      <a:lnTo>
                        <a:pt x="151583" y="277270"/>
                      </a:lnTo>
                      <a:lnTo>
                        <a:pt x="146189" y="275244"/>
                      </a:lnTo>
                      <a:lnTo>
                        <a:pt x="152732" y="281914"/>
                      </a:lnTo>
                      <a:close/>
                      <a:moveTo>
                        <a:pt x="190760" y="263419"/>
                      </a:moveTo>
                      <a:lnTo>
                        <a:pt x="190720" y="257985"/>
                      </a:lnTo>
                      <a:lnTo>
                        <a:pt x="188095" y="261184"/>
                      </a:lnTo>
                      <a:close/>
                      <a:moveTo>
                        <a:pt x="192810" y="278762"/>
                      </a:moveTo>
                      <a:lnTo>
                        <a:pt x="194390" y="274916"/>
                      </a:lnTo>
                      <a:lnTo>
                        <a:pt x="192810" y="278762"/>
                      </a:lnTo>
                      <a:close/>
                      <a:moveTo>
                        <a:pt x="208330" y="288034"/>
                      </a:moveTo>
                      <a:lnTo>
                        <a:pt x="205529" y="280358"/>
                      </a:lnTo>
                      <a:lnTo>
                        <a:pt x="205928" y="287396"/>
                      </a:lnTo>
                      <a:close/>
                      <a:moveTo>
                        <a:pt x="142638" y="470563"/>
                      </a:moveTo>
                      <a:lnTo>
                        <a:pt x="141928" y="464419"/>
                      </a:lnTo>
                      <a:lnTo>
                        <a:pt x="138776" y="467587"/>
                      </a:lnTo>
                      <a:lnTo>
                        <a:pt x="142638" y="470563"/>
                      </a:lnTo>
                      <a:close/>
                      <a:moveTo>
                        <a:pt x="288830" y="374982"/>
                      </a:moveTo>
                      <a:lnTo>
                        <a:pt x="285742" y="370186"/>
                      </a:lnTo>
                      <a:lnTo>
                        <a:pt x="286979" y="374343"/>
                      </a:lnTo>
                      <a:close/>
                      <a:moveTo>
                        <a:pt x="679557" y="610691"/>
                      </a:moveTo>
                      <a:lnTo>
                        <a:pt x="682437" y="605441"/>
                      </a:lnTo>
                      <a:lnTo>
                        <a:pt x="681815" y="601260"/>
                      </a:lnTo>
                      <a:lnTo>
                        <a:pt x="683211" y="597095"/>
                      </a:lnTo>
                      <a:lnTo>
                        <a:pt x="685437" y="593696"/>
                      </a:lnTo>
                      <a:lnTo>
                        <a:pt x="682493" y="586291"/>
                      </a:lnTo>
                      <a:lnTo>
                        <a:pt x="690265" y="574251"/>
                      </a:lnTo>
                      <a:lnTo>
                        <a:pt x="700255" y="559011"/>
                      </a:lnTo>
                      <a:lnTo>
                        <a:pt x="738578" y="558955"/>
                      </a:lnTo>
                      <a:lnTo>
                        <a:pt x="738705" y="554399"/>
                      </a:lnTo>
                      <a:lnTo>
                        <a:pt x="740557" y="550481"/>
                      </a:lnTo>
                      <a:lnTo>
                        <a:pt x="738873" y="546859"/>
                      </a:lnTo>
                      <a:lnTo>
                        <a:pt x="735139" y="545287"/>
                      </a:lnTo>
                      <a:lnTo>
                        <a:pt x="734389" y="540332"/>
                      </a:lnTo>
                      <a:lnTo>
                        <a:pt x="730862" y="535066"/>
                      </a:lnTo>
                      <a:lnTo>
                        <a:pt x="727264" y="533103"/>
                      </a:lnTo>
                      <a:lnTo>
                        <a:pt x="723609" y="531180"/>
                      </a:lnTo>
                      <a:lnTo>
                        <a:pt x="721511" y="527749"/>
                      </a:lnTo>
                      <a:lnTo>
                        <a:pt x="718742" y="524525"/>
                      </a:lnTo>
                      <a:lnTo>
                        <a:pt x="715806" y="521198"/>
                      </a:lnTo>
                      <a:lnTo>
                        <a:pt x="727375" y="519403"/>
                      </a:lnTo>
                      <a:lnTo>
                        <a:pt x="729801" y="500516"/>
                      </a:lnTo>
                      <a:lnTo>
                        <a:pt x="759116" y="500484"/>
                      </a:lnTo>
                      <a:lnTo>
                        <a:pt x="784250" y="500492"/>
                      </a:lnTo>
                      <a:lnTo>
                        <a:pt x="784785" y="496271"/>
                      </a:lnTo>
                      <a:lnTo>
                        <a:pt x="788407" y="494253"/>
                      </a:lnTo>
                      <a:lnTo>
                        <a:pt x="791742" y="497261"/>
                      </a:lnTo>
                      <a:lnTo>
                        <a:pt x="795492" y="495162"/>
                      </a:lnTo>
                      <a:lnTo>
                        <a:pt x="798189" y="491891"/>
                      </a:lnTo>
                      <a:lnTo>
                        <a:pt x="799570" y="487822"/>
                      </a:lnTo>
                      <a:lnTo>
                        <a:pt x="802546" y="485077"/>
                      </a:lnTo>
                      <a:lnTo>
                        <a:pt x="805027" y="480688"/>
                      </a:lnTo>
                      <a:lnTo>
                        <a:pt x="809272" y="477648"/>
                      </a:lnTo>
                      <a:lnTo>
                        <a:pt x="814395" y="475175"/>
                      </a:lnTo>
                      <a:lnTo>
                        <a:pt x="816477" y="470220"/>
                      </a:lnTo>
                      <a:lnTo>
                        <a:pt x="819158" y="465767"/>
                      </a:lnTo>
                      <a:lnTo>
                        <a:pt x="821034" y="473012"/>
                      </a:lnTo>
                      <a:lnTo>
                        <a:pt x="819765" y="476882"/>
                      </a:lnTo>
                      <a:lnTo>
                        <a:pt x="823028" y="480154"/>
                      </a:lnTo>
                      <a:lnTo>
                        <a:pt x="823355" y="486657"/>
                      </a:lnTo>
                      <a:lnTo>
                        <a:pt x="827105" y="481430"/>
                      </a:lnTo>
                      <a:lnTo>
                        <a:pt x="828749" y="475965"/>
                      </a:lnTo>
                      <a:lnTo>
                        <a:pt x="830552" y="470858"/>
                      </a:lnTo>
                      <a:lnTo>
                        <a:pt x="833560" y="464874"/>
                      </a:lnTo>
                      <a:lnTo>
                        <a:pt x="837279" y="456057"/>
                      </a:lnTo>
                      <a:lnTo>
                        <a:pt x="840446" y="450791"/>
                      </a:lnTo>
                      <a:lnTo>
                        <a:pt x="836106" y="451700"/>
                      </a:lnTo>
                      <a:lnTo>
                        <a:pt x="836449" y="446586"/>
                      </a:lnTo>
                      <a:lnTo>
                        <a:pt x="841899" y="444016"/>
                      </a:lnTo>
                      <a:lnTo>
                        <a:pt x="843143" y="440195"/>
                      </a:lnTo>
                      <a:lnTo>
                        <a:pt x="835252" y="443450"/>
                      </a:lnTo>
                      <a:lnTo>
                        <a:pt x="834087" y="438280"/>
                      </a:lnTo>
                      <a:lnTo>
                        <a:pt x="838348" y="435718"/>
                      </a:lnTo>
                      <a:lnTo>
                        <a:pt x="841779" y="432790"/>
                      </a:lnTo>
                      <a:lnTo>
                        <a:pt x="843127" y="425417"/>
                      </a:lnTo>
                      <a:lnTo>
                        <a:pt x="844691" y="421651"/>
                      </a:lnTo>
                      <a:lnTo>
                        <a:pt x="849303" y="413975"/>
                      </a:lnTo>
                      <a:lnTo>
                        <a:pt x="854314" y="409204"/>
                      </a:lnTo>
                      <a:lnTo>
                        <a:pt x="862668" y="400235"/>
                      </a:lnTo>
                      <a:lnTo>
                        <a:pt x="866394" y="393844"/>
                      </a:lnTo>
                      <a:lnTo>
                        <a:pt x="868014" y="388410"/>
                      </a:lnTo>
                      <a:lnTo>
                        <a:pt x="868652" y="383934"/>
                      </a:lnTo>
                      <a:lnTo>
                        <a:pt x="869810" y="379993"/>
                      </a:lnTo>
                      <a:lnTo>
                        <a:pt x="866243" y="375301"/>
                      </a:lnTo>
                      <a:lnTo>
                        <a:pt x="861511" y="373067"/>
                      </a:lnTo>
                      <a:lnTo>
                        <a:pt x="858543" y="378173"/>
                      </a:lnTo>
                      <a:lnTo>
                        <a:pt x="853620" y="378708"/>
                      </a:lnTo>
                      <a:lnTo>
                        <a:pt x="841691" y="376258"/>
                      </a:lnTo>
                      <a:lnTo>
                        <a:pt x="836688" y="374024"/>
                      </a:lnTo>
                      <a:lnTo>
                        <a:pt x="832755" y="372109"/>
                      </a:lnTo>
                      <a:lnTo>
                        <a:pt x="829260" y="374152"/>
                      </a:lnTo>
                      <a:lnTo>
                        <a:pt x="817507" y="375213"/>
                      </a:lnTo>
                      <a:lnTo>
                        <a:pt x="811482" y="379458"/>
                      </a:lnTo>
                      <a:lnTo>
                        <a:pt x="774372" y="386527"/>
                      </a:lnTo>
                      <a:lnTo>
                        <a:pt x="762563" y="393206"/>
                      </a:lnTo>
                      <a:lnTo>
                        <a:pt x="760536" y="397363"/>
                      </a:lnTo>
                      <a:lnTo>
                        <a:pt x="759914" y="401512"/>
                      </a:lnTo>
                      <a:lnTo>
                        <a:pt x="758174" y="405669"/>
                      </a:lnTo>
                      <a:lnTo>
                        <a:pt x="756100" y="410209"/>
                      </a:lnTo>
                      <a:lnTo>
                        <a:pt x="754233" y="424867"/>
                      </a:lnTo>
                      <a:lnTo>
                        <a:pt x="749358" y="433468"/>
                      </a:lnTo>
                      <a:lnTo>
                        <a:pt x="746086" y="437961"/>
                      </a:lnTo>
                      <a:lnTo>
                        <a:pt x="745352" y="443737"/>
                      </a:lnTo>
                      <a:lnTo>
                        <a:pt x="739057" y="453113"/>
                      </a:lnTo>
                      <a:lnTo>
                        <a:pt x="728181" y="460653"/>
                      </a:lnTo>
                      <a:lnTo>
                        <a:pt x="718949" y="466725"/>
                      </a:lnTo>
                      <a:lnTo>
                        <a:pt x="707164" y="472159"/>
                      </a:lnTo>
                      <a:lnTo>
                        <a:pt x="682884" y="473116"/>
                      </a:lnTo>
                      <a:lnTo>
                        <a:pt x="675647" y="478877"/>
                      </a:lnTo>
                      <a:lnTo>
                        <a:pt x="653106" y="480792"/>
                      </a:lnTo>
                      <a:lnTo>
                        <a:pt x="636430" y="487502"/>
                      </a:lnTo>
                      <a:lnTo>
                        <a:pt x="625164" y="488021"/>
                      </a:lnTo>
                      <a:lnTo>
                        <a:pt x="620879" y="481023"/>
                      </a:lnTo>
                      <a:lnTo>
                        <a:pt x="619850" y="476316"/>
                      </a:lnTo>
                      <a:lnTo>
                        <a:pt x="613299" y="474361"/>
                      </a:lnTo>
                      <a:lnTo>
                        <a:pt x="603157" y="470403"/>
                      </a:lnTo>
                      <a:lnTo>
                        <a:pt x="593279" y="467962"/>
                      </a:lnTo>
                      <a:lnTo>
                        <a:pt x="588149" y="464491"/>
                      </a:lnTo>
                      <a:lnTo>
                        <a:pt x="587247" y="458610"/>
                      </a:lnTo>
                      <a:lnTo>
                        <a:pt x="584247" y="455770"/>
                      </a:lnTo>
                      <a:lnTo>
                        <a:pt x="579029" y="448509"/>
                      </a:lnTo>
                      <a:lnTo>
                        <a:pt x="578901" y="443961"/>
                      </a:lnTo>
                      <a:lnTo>
                        <a:pt x="577664" y="437585"/>
                      </a:lnTo>
                      <a:lnTo>
                        <a:pt x="576978" y="432694"/>
                      </a:lnTo>
                      <a:lnTo>
                        <a:pt x="574377" y="428689"/>
                      </a:lnTo>
                      <a:lnTo>
                        <a:pt x="569230" y="419305"/>
                      </a:lnTo>
                      <a:lnTo>
                        <a:pt x="565201" y="413664"/>
                      </a:lnTo>
                      <a:lnTo>
                        <a:pt x="559592" y="402374"/>
                      </a:lnTo>
                      <a:lnTo>
                        <a:pt x="557940" y="394211"/>
                      </a:lnTo>
                      <a:lnTo>
                        <a:pt x="556041" y="388410"/>
                      </a:lnTo>
                      <a:lnTo>
                        <a:pt x="557637" y="380408"/>
                      </a:lnTo>
                      <a:lnTo>
                        <a:pt x="559983" y="374343"/>
                      </a:lnTo>
                      <a:lnTo>
                        <a:pt x="555985" y="369548"/>
                      </a:lnTo>
                      <a:lnTo>
                        <a:pt x="551836" y="360835"/>
                      </a:lnTo>
                      <a:lnTo>
                        <a:pt x="550017" y="356119"/>
                      </a:lnTo>
                      <a:lnTo>
                        <a:pt x="550232" y="351228"/>
                      </a:lnTo>
                      <a:lnTo>
                        <a:pt x="550065" y="343129"/>
                      </a:lnTo>
                      <a:lnTo>
                        <a:pt x="550799" y="337353"/>
                      </a:lnTo>
                      <a:lnTo>
                        <a:pt x="553168" y="333108"/>
                      </a:lnTo>
                      <a:lnTo>
                        <a:pt x="554445" y="328631"/>
                      </a:lnTo>
                      <a:lnTo>
                        <a:pt x="556560" y="315522"/>
                      </a:lnTo>
                      <a:lnTo>
                        <a:pt x="557900" y="308971"/>
                      </a:lnTo>
                      <a:lnTo>
                        <a:pt x="559161" y="301144"/>
                      </a:lnTo>
                      <a:lnTo>
                        <a:pt x="560517" y="295893"/>
                      </a:lnTo>
                      <a:lnTo>
                        <a:pt x="562719" y="286302"/>
                      </a:lnTo>
                      <a:lnTo>
                        <a:pt x="565297" y="276887"/>
                      </a:lnTo>
                      <a:lnTo>
                        <a:pt x="567611" y="269491"/>
                      </a:lnTo>
                      <a:lnTo>
                        <a:pt x="570212" y="263738"/>
                      </a:lnTo>
                      <a:lnTo>
                        <a:pt x="573723" y="257985"/>
                      </a:lnTo>
                      <a:lnTo>
                        <a:pt x="579420" y="248665"/>
                      </a:lnTo>
                      <a:lnTo>
                        <a:pt x="586010" y="239442"/>
                      </a:lnTo>
                      <a:lnTo>
                        <a:pt x="589473" y="232731"/>
                      </a:lnTo>
                      <a:lnTo>
                        <a:pt x="591245" y="227361"/>
                      </a:lnTo>
                      <a:lnTo>
                        <a:pt x="587072" y="227154"/>
                      </a:lnTo>
                      <a:lnTo>
                        <a:pt x="584032" y="230258"/>
                      </a:lnTo>
                      <a:lnTo>
                        <a:pt x="579611" y="229508"/>
                      </a:lnTo>
                      <a:lnTo>
                        <a:pt x="577600" y="225957"/>
                      </a:lnTo>
                      <a:lnTo>
                        <a:pt x="573810" y="224529"/>
                      </a:lnTo>
                      <a:lnTo>
                        <a:pt x="565983" y="223906"/>
                      </a:lnTo>
                      <a:lnTo>
                        <a:pt x="561714" y="223356"/>
                      </a:lnTo>
                      <a:lnTo>
                        <a:pt x="558012" y="221273"/>
                      </a:lnTo>
                      <a:lnTo>
                        <a:pt x="555052" y="218241"/>
                      </a:lnTo>
                      <a:lnTo>
                        <a:pt x="550663" y="217156"/>
                      </a:lnTo>
                      <a:lnTo>
                        <a:pt x="546905" y="215448"/>
                      </a:lnTo>
                      <a:lnTo>
                        <a:pt x="543139" y="213661"/>
                      </a:lnTo>
                      <a:lnTo>
                        <a:pt x="539516" y="211794"/>
                      </a:lnTo>
                      <a:lnTo>
                        <a:pt x="536628" y="207390"/>
                      </a:lnTo>
                      <a:lnTo>
                        <a:pt x="536700" y="199036"/>
                      </a:lnTo>
                      <a:lnTo>
                        <a:pt x="534920" y="195453"/>
                      </a:lnTo>
                      <a:lnTo>
                        <a:pt x="533093" y="191655"/>
                      </a:lnTo>
                      <a:lnTo>
                        <a:pt x="533500" y="187003"/>
                      </a:lnTo>
                      <a:lnTo>
                        <a:pt x="532830" y="182814"/>
                      </a:lnTo>
                      <a:lnTo>
                        <a:pt x="534035" y="178561"/>
                      </a:lnTo>
                      <a:lnTo>
                        <a:pt x="534569" y="173151"/>
                      </a:lnTo>
                      <a:lnTo>
                        <a:pt x="530763" y="170670"/>
                      </a:lnTo>
                      <a:lnTo>
                        <a:pt x="527620" y="167103"/>
                      </a:lnTo>
                      <a:lnTo>
                        <a:pt x="525689" y="163002"/>
                      </a:lnTo>
                      <a:lnTo>
                        <a:pt x="524141" y="158669"/>
                      </a:lnTo>
                      <a:lnTo>
                        <a:pt x="522880" y="154592"/>
                      </a:lnTo>
                      <a:lnTo>
                        <a:pt x="519481" y="152007"/>
                      </a:lnTo>
                      <a:lnTo>
                        <a:pt x="518053" y="148177"/>
                      </a:lnTo>
                      <a:lnTo>
                        <a:pt x="517582" y="143868"/>
                      </a:lnTo>
                      <a:lnTo>
                        <a:pt x="516888" y="138698"/>
                      </a:lnTo>
                      <a:lnTo>
                        <a:pt x="515060" y="133496"/>
                      </a:lnTo>
                      <a:lnTo>
                        <a:pt x="513704" y="128588"/>
                      </a:lnTo>
                      <a:lnTo>
                        <a:pt x="513066" y="122221"/>
                      </a:lnTo>
                      <a:lnTo>
                        <a:pt x="511015" y="118295"/>
                      </a:lnTo>
                      <a:lnTo>
                        <a:pt x="508430" y="114617"/>
                      </a:lnTo>
                      <a:lnTo>
                        <a:pt x="505302" y="111936"/>
                      </a:lnTo>
                      <a:lnTo>
                        <a:pt x="501552" y="108705"/>
                      </a:lnTo>
                      <a:lnTo>
                        <a:pt x="500235" y="104915"/>
                      </a:lnTo>
                      <a:lnTo>
                        <a:pt x="497299" y="102074"/>
                      </a:lnTo>
                      <a:lnTo>
                        <a:pt x="494195" y="99265"/>
                      </a:lnTo>
                      <a:lnTo>
                        <a:pt x="489934" y="99593"/>
                      </a:lnTo>
                      <a:lnTo>
                        <a:pt x="485514" y="98555"/>
                      </a:lnTo>
                      <a:lnTo>
                        <a:pt x="481205" y="98053"/>
                      </a:lnTo>
                      <a:lnTo>
                        <a:pt x="477064" y="98204"/>
                      </a:lnTo>
                      <a:lnTo>
                        <a:pt x="473713" y="95938"/>
                      </a:lnTo>
                      <a:lnTo>
                        <a:pt x="468646" y="99178"/>
                      </a:lnTo>
                      <a:lnTo>
                        <a:pt x="463859" y="99784"/>
                      </a:lnTo>
                      <a:lnTo>
                        <a:pt x="459255" y="102018"/>
                      </a:lnTo>
                      <a:lnTo>
                        <a:pt x="456103" y="105609"/>
                      </a:lnTo>
                      <a:lnTo>
                        <a:pt x="453566" y="109638"/>
                      </a:lnTo>
                      <a:lnTo>
                        <a:pt x="449624" y="116277"/>
                      </a:lnTo>
                      <a:lnTo>
                        <a:pt x="446185" y="119564"/>
                      </a:lnTo>
                      <a:lnTo>
                        <a:pt x="442659" y="123011"/>
                      </a:lnTo>
                      <a:lnTo>
                        <a:pt x="436937" y="124990"/>
                      </a:lnTo>
                      <a:lnTo>
                        <a:pt x="432629" y="123370"/>
                      </a:lnTo>
                      <a:lnTo>
                        <a:pt x="429956" y="119987"/>
                      </a:lnTo>
                      <a:lnTo>
                        <a:pt x="425911" y="118766"/>
                      </a:lnTo>
                      <a:lnTo>
                        <a:pt x="422982" y="115798"/>
                      </a:lnTo>
                      <a:lnTo>
                        <a:pt x="418905" y="114960"/>
                      </a:lnTo>
                      <a:lnTo>
                        <a:pt x="415418" y="112335"/>
                      </a:lnTo>
                      <a:lnTo>
                        <a:pt x="413631" y="108641"/>
                      </a:lnTo>
                      <a:lnTo>
                        <a:pt x="409537" y="106662"/>
                      </a:lnTo>
                      <a:lnTo>
                        <a:pt x="406593" y="103446"/>
                      </a:lnTo>
                      <a:lnTo>
                        <a:pt x="405420" y="97702"/>
                      </a:lnTo>
                      <a:lnTo>
                        <a:pt x="404000" y="92906"/>
                      </a:lnTo>
                      <a:lnTo>
                        <a:pt x="405221" y="88095"/>
                      </a:lnTo>
                      <a:lnTo>
                        <a:pt x="405907" y="83962"/>
                      </a:lnTo>
                      <a:lnTo>
                        <a:pt x="404375" y="80116"/>
                      </a:lnTo>
                      <a:lnTo>
                        <a:pt x="404207" y="74802"/>
                      </a:lnTo>
                      <a:lnTo>
                        <a:pt x="402444" y="70653"/>
                      </a:lnTo>
                      <a:lnTo>
                        <a:pt x="400130" y="67142"/>
                      </a:lnTo>
                      <a:lnTo>
                        <a:pt x="396994" y="64293"/>
                      </a:lnTo>
                      <a:lnTo>
                        <a:pt x="393053" y="62634"/>
                      </a:lnTo>
                      <a:lnTo>
                        <a:pt x="391194" y="58859"/>
                      </a:lnTo>
                      <a:lnTo>
                        <a:pt x="389031" y="54383"/>
                      </a:lnTo>
                      <a:lnTo>
                        <a:pt x="385600" y="51271"/>
                      </a:lnTo>
                      <a:lnTo>
                        <a:pt x="383342" y="47433"/>
                      </a:lnTo>
                      <a:lnTo>
                        <a:pt x="379464" y="44306"/>
                      </a:lnTo>
                      <a:lnTo>
                        <a:pt x="375762" y="39143"/>
                      </a:lnTo>
                      <a:lnTo>
                        <a:pt x="374876" y="34316"/>
                      </a:lnTo>
                      <a:lnTo>
                        <a:pt x="371015" y="32114"/>
                      </a:lnTo>
                      <a:lnTo>
                        <a:pt x="322542" y="31332"/>
                      </a:lnTo>
                      <a:lnTo>
                        <a:pt x="319007" y="42032"/>
                      </a:lnTo>
                      <a:lnTo>
                        <a:pt x="317379" y="46516"/>
                      </a:lnTo>
                      <a:lnTo>
                        <a:pt x="285934" y="46428"/>
                      </a:lnTo>
                      <a:lnTo>
                        <a:pt x="235131" y="46604"/>
                      </a:lnTo>
                      <a:lnTo>
                        <a:pt x="199146" y="31427"/>
                      </a:lnTo>
                      <a:lnTo>
                        <a:pt x="150737" y="11408"/>
                      </a:lnTo>
                      <a:lnTo>
                        <a:pt x="141417" y="7403"/>
                      </a:lnTo>
                      <a:lnTo>
                        <a:pt x="143468" y="3190"/>
                      </a:lnTo>
                      <a:lnTo>
                        <a:pt x="146540" y="-2"/>
                      </a:lnTo>
                      <a:lnTo>
                        <a:pt x="75055" y="6174"/>
                      </a:lnTo>
                      <a:lnTo>
                        <a:pt x="74704" y="14719"/>
                      </a:lnTo>
                      <a:lnTo>
                        <a:pt x="77752" y="17600"/>
                      </a:lnTo>
                      <a:lnTo>
                        <a:pt x="76292" y="22395"/>
                      </a:lnTo>
                      <a:lnTo>
                        <a:pt x="78215" y="26863"/>
                      </a:lnTo>
                      <a:lnTo>
                        <a:pt x="79683" y="32624"/>
                      </a:lnTo>
                      <a:lnTo>
                        <a:pt x="77752" y="36454"/>
                      </a:lnTo>
                      <a:lnTo>
                        <a:pt x="80449" y="44130"/>
                      </a:lnTo>
                      <a:lnTo>
                        <a:pt x="81518" y="49699"/>
                      </a:lnTo>
                      <a:lnTo>
                        <a:pt x="79556" y="57240"/>
                      </a:lnTo>
                      <a:lnTo>
                        <a:pt x="81933" y="62027"/>
                      </a:lnTo>
                      <a:lnTo>
                        <a:pt x="83952" y="69384"/>
                      </a:lnTo>
                      <a:lnTo>
                        <a:pt x="82069" y="73860"/>
                      </a:lnTo>
                      <a:lnTo>
                        <a:pt x="81606" y="78296"/>
                      </a:lnTo>
                      <a:lnTo>
                        <a:pt x="85715" y="82813"/>
                      </a:lnTo>
                      <a:lnTo>
                        <a:pt x="83920" y="88565"/>
                      </a:lnTo>
                      <a:lnTo>
                        <a:pt x="84782" y="93680"/>
                      </a:lnTo>
                      <a:lnTo>
                        <a:pt x="83912" y="98866"/>
                      </a:lnTo>
                      <a:lnTo>
                        <a:pt x="88133" y="103917"/>
                      </a:lnTo>
                      <a:lnTo>
                        <a:pt x="94413" y="107516"/>
                      </a:lnTo>
                      <a:lnTo>
                        <a:pt x="98306" y="110939"/>
                      </a:lnTo>
                      <a:lnTo>
                        <a:pt x="102120" y="113181"/>
                      </a:lnTo>
                      <a:lnTo>
                        <a:pt x="104690" y="117968"/>
                      </a:lnTo>
                      <a:lnTo>
                        <a:pt x="108631" y="121806"/>
                      </a:lnTo>
                      <a:lnTo>
                        <a:pt x="111544" y="127447"/>
                      </a:lnTo>
                      <a:lnTo>
                        <a:pt x="115190" y="136512"/>
                      </a:lnTo>
                      <a:lnTo>
                        <a:pt x="119307" y="140565"/>
                      </a:lnTo>
                      <a:lnTo>
                        <a:pt x="118334" y="144778"/>
                      </a:lnTo>
                      <a:lnTo>
                        <a:pt x="116211" y="149142"/>
                      </a:lnTo>
                      <a:lnTo>
                        <a:pt x="111145" y="157927"/>
                      </a:lnTo>
                      <a:lnTo>
                        <a:pt x="103995" y="164007"/>
                      </a:lnTo>
                      <a:lnTo>
                        <a:pt x="97014" y="165284"/>
                      </a:lnTo>
                      <a:lnTo>
                        <a:pt x="90774" y="164327"/>
                      </a:lnTo>
                      <a:lnTo>
                        <a:pt x="85500" y="163194"/>
                      </a:lnTo>
                      <a:lnTo>
                        <a:pt x="89194" y="168659"/>
                      </a:lnTo>
                      <a:lnTo>
                        <a:pt x="92992" y="174955"/>
                      </a:lnTo>
                      <a:lnTo>
                        <a:pt x="97389" y="178386"/>
                      </a:lnTo>
                      <a:lnTo>
                        <a:pt x="96112" y="183181"/>
                      </a:lnTo>
                      <a:lnTo>
                        <a:pt x="102958" y="187003"/>
                      </a:lnTo>
                      <a:lnTo>
                        <a:pt x="106652" y="191495"/>
                      </a:lnTo>
                      <a:lnTo>
                        <a:pt x="112469" y="193155"/>
                      </a:lnTo>
                      <a:lnTo>
                        <a:pt x="113937" y="198525"/>
                      </a:lnTo>
                      <a:lnTo>
                        <a:pt x="117895" y="201405"/>
                      </a:lnTo>
                      <a:lnTo>
                        <a:pt x="121597" y="197887"/>
                      </a:lnTo>
                      <a:lnTo>
                        <a:pt x="126648" y="200145"/>
                      </a:lnTo>
                      <a:lnTo>
                        <a:pt x="132146" y="205243"/>
                      </a:lnTo>
                      <a:lnTo>
                        <a:pt x="136406" y="209073"/>
                      </a:lnTo>
                      <a:lnTo>
                        <a:pt x="140212" y="213980"/>
                      </a:lnTo>
                      <a:lnTo>
                        <a:pt x="145199" y="217435"/>
                      </a:lnTo>
                      <a:lnTo>
                        <a:pt x="149300" y="223459"/>
                      </a:lnTo>
                      <a:lnTo>
                        <a:pt x="152061" y="227114"/>
                      </a:lnTo>
                      <a:lnTo>
                        <a:pt x="151056" y="236856"/>
                      </a:lnTo>
                      <a:lnTo>
                        <a:pt x="149436" y="244237"/>
                      </a:lnTo>
                      <a:lnTo>
                        <a:pt x="146292" y="251618"/>
                      </a:lnTo>
                      <a:lnTo>
                        <a:pt x="143133" y="257522"/>
                      </a:lnTo>
                      <a:lnTo>
                        <a:pt x="138760" y="265661"/>
                      </a:lnTo>
                      <a:lnTo>
                        <a:pt x="141377" y="271094"/>
                      </a:lnTo>
                      <a:lnTo>
                        <a:pt x="141840" y="264057"/>
                      </a:lnTo>
                      <a:lnTo>
                        <a:pt x="146372" y="268214"/>
                      </a:lnTo>
                      <a:lnTo>
                        <a:pt x="150641" y="270775"/>
                      </a:lnTo>
                      <a:lnTo>
                        <a:pt x="153984" y="274414"/>
                      </a:lnTo>
                      <a:lnTo>
                        <a:pt x="157487" y="278060"/>
                      </a:lnTo>
                      <a:lnTo>
                        <a:pt x="165514" y="284092"/>
                      </a:lnTo>
                      <a:lnTo>
                        <a:pt x="173206" y="291146"/>
                      </a:lnTo>
                      <a:lnTo>
                        <a:pt x="179038" y="299412"/>
                      </a:lnTo>
                      <a:lnTo>
                        <a:pt x="184839" y="304654"/>
                      </a:lnTo>
                      <a:lnTo>
                        <a:pt x="188645" y="307216"/>
                      </a:lnTo>
                      <a:lnTo>
                        <a:pt x="191071" y="312330"/>
                      </a:lnTo>
                      <a:lnTo>
                        <a:pt x="192140" y="318722"/>
                      </a:lnTo>
                      <a:lnTo>
                        <a:pt x="191821" y="325113"/>
                      </a:lnTo>
                      <a:lnTo>
                        <a:pt x="195316" y="330546"/>
                      </a:lnTo>
                      <a:lnTo>
                        <a:pt x="199321" y="329589"/>
                      </a:lnTo>
                      <a:lnTo>
                        <a:pt x="202712" y="326764"/>
                      </a:lnTo>
                      <a:lnTo>
                        <a:pt x="207029" y="323708"/>
                      </a:lnTo>
                      <a:lnTo>
                        <a:pt x="211880" y="320956"/>
                      </a:lnTo>
                      <a:lnTo>
                        <a:pt x="214035" y="316120"/>
                      </a:lnTo>
                      <a:lnTo>
                        <a:pt x="214761" y="311819"/>
                      </a:lnTo>
                      <a:lnTo>
                        <a:pt x="214585" y="307535"/>
                      </a:lnTo>
                      <a:lnTo>
                        <a:pt x="208521" y="304024"/>
                      </a:lnTo>
                      <a:lnTo>
                        <a:pt x="208800" y="299316"/>
                      </a:lnTo>
                      <a:lnTo>
                        <a:pt x="206167" y="293787"/>
                      </a:lnTo>
                      <a:lnTo>
                        <a:pt x="202505" y="290914"/>
                      </a:lnTo>
                      <a:lnTo>
                        <a:pt x="200582" y="286119"/>
                      </a:lnTo>
                      <a:lnTo>
                        <a:pt x="197558" y="283007"/>
                      </a:lnTo>
                      <a:lnTo>
                        <a:pt x="193632" y="281324"/>
                      </a:lnTo>
                      <a:lnTo>
                        <a:pt x="193433" y="285473"/>
                      </a:lnTo>
                      <a:lnTo>
                        <a:pt x="190281" y="288991"/>
                      </a:lnTo>
                      <a:lnTo>
                        <a:pt x="183762" y="279704"/>
                      </a:lnTo>
                      <a:lnTo>
                        <a:pt x="183427" y="273009"/>
                      </a:lnTo>
                      <a:lnTo>
                        <a:pt x="184927" y="269307"/>
                      </a:lnTo>
                      <a:lnTo>
                        <a:pt x="186555" y="263299"/>
                      </a:lnTo>
                      <a:lnTo>
                        <a:pt x="181863" y="251275"/>
                      </a:lnTo>
                      <a:lnTo>
                        <a:pt x="181903" y="246798"/>
                      </a:lnTo>
                      <a:lnTo>
                        <a:pt x="182150" y="242003"/>
                      </a:lnTo>
                      <a:lnTo>
                        <a:pt x="178328" y="239122"/>
                      </a:lnTo>
                      <a:lnTo>
                        <a:pt x="177459" y="234981"/>
                      </a:lnTo>
                      <a:lnTo>
                        <a:pt x="176381" y="227297"/>
                      </a:lnTo>
                      <a:lnTo>
                        <a:pt x="177379" y="220268"/>
                      </a:lnTo>
                      <a:lnTo>
                        <a:pt x="178304" y="214491"/>
                      </a:lnTo>
                      <a:lnTo>
                        <a:pt x="177123" y="210103"/>
                      </a:lnTo>
                      <a:lnTo>
                        <a:pt x="176557" y="202044"/>
                      </a:lnTo>
                      <a:lnTo>
                        <a:pt x="174052" y="198844"/>
                      </a:lnTo>
                      <a:lnTo>
                        <a:pt x="170501" y="195652"/>
                      </a:lnTo>
                      <a:lnTo>
                        <a:pt x="169671" y="202139"/>
                      </a:lnTo>
                      <a:lnTo>
                        <a:pt x="172392" y="205243"/>
                      </a:lnTo>
                      <a:lnTo>
                        <a:pt x="168458" y="204246"/>
                      </a:lnTo>
                      <a:lnTo>
                        <a:pt x="168785" y="198844"/>
                      </a:lnTo>
                      <a:lnTo>
                        <a:pt x="166376" y="192134"/>
                      </a:lnTo>
                      <a:lnTo>
                        <a:pt x="168873" y="188934"/>
                      </a:lnTo>
                      <a:lnTo>
                        <a:pt x="163208" y="186517"/>
                      </a:lnTo>
                      <a:lnTo>
                        <a:pt x="161732" y="181266"/>
                      </a:lnTo>
                      <a:lnTo>
                        <a:pt x="161157" y="176048"/>
                      </a:lnTo>
                      <a:lnTo>
                        <a:pt x="160367" y="171675"/>
                      </a:lnTo>
                      <a:lnTo>
                        <a:pt x="154319" y="169002"/>
                      </a:lnTo>
                      <a:lnTo>
                        <a:pt x="152628" y="164781"/>
                      </a:lnTo>
                      <a:lnTo>
                        <a:pt x="152875" y="160106"/>
                      </a:lnTo>
                      <a:lnTo>
                        <a:pt x="152979" y="153715"/>
                      </a:lnTo>
                      <a:lnTo>
                        <a:pt x="152779" y="149693"/>
                      </a:lnTo>
                      <a:lnTo>
                        <a:pt x="154327" y="145145"/>
                      </a:lnTo>
                      <a:lnTo>
                        <a:pt x="147777" y="140669"/>
                      </a:lnTo>
                      <a:lnTo>
                        <a:pt x="147298" y="136193"/>
                      </a:lnTo>
                      <a:lnTo>
                        <a:pt x="147569" y="132035"/>
                      </a:lnTo>
                      <a:lnTo>
                        <a:pt x="143364" y="129307"/>
                      </a:lnTo>
                      <a:lnTo>
                        <a:pt x="138896" y="127240"/>
                      </a:lnTo>
                      <a:lnTo>
                        <a:pt x="138824" y="120107"/>
                      </a:lnTo>
                      <a:lnTo>
                        <a:pt x="139191" y="115734"/>
                      </a:lnTo>
                      <a:lnTo>
                        <a:pt x="135944" y="110300"/>
                      </a:lnTo>
                      <a:lnTo>
                        <a:pt x="130821" y="105425"/>
                      </a:lnTo>
                      <a:lnTo>
                        <a:pt x="125220" y="98994"/>
                      </a:lnTo>
                      <a:lnTo>
                        <a:pt x="122020" y="95260"/>
                      </a:lnTo>
                      <a:lnTo>
                        <a:pt x="118533" y="88151"/>
                      </a:lnTo>
                      <a:lnTo>
                        <a:pt x="123265" y="72256"/>
                      </a:lnTo>
                      <a:lnTo>
                        <a:pt x="123664" y="66447"/>
                      </a:lnTo>
                      <a:lnTo>
                        <a:pt x="125667" y="60112"/>
                      </a:lnTo>
                      <a:lnTo>
                        <a:pt x="123257" y="51479"/>
                      </a:lnTo>
                      <a:lnTo>
                        <a:pt x="128403" y="39335"/>
                      </a:lnTo>
                      <a:lnTo>
                        <a:pt x="131300" y="35816"/>
                      </a:lnTo>
                      <a:lnTo>
                        <a:pt x="132880" y="29856"/>
                      </a:lnTo>
                      <a:lnTo>
                        <a:pt x="140204" y="32305"/>
                      </a:lnTo>
                      <a:lnTo>
                        <a:pt x="142510" y="35816"/>
                      </a:lnTo>
                      <a:lnTo>
                        <a:pt x="146117" y="40292"/>
                      </a:lnTo>
                      <a:lnTo>
                        <a:pt x="151910" y="40930"/>
                      </a:lnTo>
                      <a:lnTo>
                        <a:pt x="155875" y="33582"/>
                      </a:lnTo>
                      <a:lnTo>
                        <a:pt x="160727" y="39973"/>
                      </a:lnTo>
                      <a:lnTo>
                        <a:pt x="162394" y="45159"/>
                      </a:lnTo>
                      <a:lnTo>
                        <a:pt x="170716" y="48925"/>
                      </a:lnTo>
                      <a:lnTo>
                        <a:pt x="175033" y="49883"/>
                      </a:lnTo>
                      <a:lnTo>
                        <a:pt x="174387" y="55636"/>
                      </a:lnTo>
                      <a:lnTo>
                        <a:pt x="169886" y="62993"/>
                      </a:lnTo>
                      <a:lnTo>
                        <a:pt x="169400" y="67972"/>
                      </a:lnTo>
                      <a:lnTo>
                        <a:pt x="171857" y="77459"/>
                      </a:lnTo>
                      <a:lnTo>
                        <a:pt x="171091" y="81879"/>
                      </a:lnTo>
                      <a:lnTo>
                        <a:pt x="171594" y="88861"/>
                      </a:lnTo>
                      <a:lnTo>
                        <a:pt x="170700" y="93361"/>
                      </a:lnTo>
                      <a:lnTo>
                        <a:pt x="174299" y="104021"/>
                      </a:lnTo>
                      <a:lnTo>
                        <a:pt x="176501" y="109925"/>
                      </a:lnTo>
                      <a:lnTo>
                        <a:pt x="176693" y="114114"/>
                      </a:lnTo>
                      <a:lnTo>
                        <a:pt x="179374" y="118056"/>
                      </a:lnTo>
                      <a:lnTo>
                        <a:pt x="179709" y="123083"/>
                      </a:lnTo>
                      <a:lnTo>
                        <a:pt x="181504" y="128652"/>
                      </a:lnTo>
                      <a:lnTo>
                        <a:pt x="185677" y="129801"/>
                      </a:lnTo>
                      <a:lnTo>
                        <a:pt x="184544" y="135203"/>
                      </a:lnTo>
                      <a:lnTo>
                        <a:pt x="187161" y="138323"/>
                      </a:lnTo>
                      <a:lnTo>
                        <a:pt x="187871" y="142584"/>
                      </a:lnTo>
                      <a:lnTo>
                        <a:pt x="193943" y="145783"/>
                      </a:lnTo>
                      <a:lnTo>
                        <a:pt x="195882" y="151257"/>
                      </a:lnTo>
                      <a:lnTo>
                        <a:pt x="199154" y="157728"/>
                      </a:lnTo>
                      <a:lnTo>
                        <a:pt x="204204" y="159531"/>
                      </a:lnTo>
                      <a:lnTo>
                        <a:pt x="208242" y="159731"/>
                      </a:lnTo>
                      <a:lnTo>
                        <a:pt x="213612" y="162236"/>
                      </a:lnTo>
                      <a:lnTo>
                        <a:pt x="214210" y="167622"/>
                      </a:lnTo>
                      <a:lnTo>
                        <a:pt x="213548" y="177819"/>
                      </a:lnTo>
                      <a:lnTo>
                        <a:pt x="215878" y="185104"/>
                      </a:lnTo>
                      <a:lnTo>
                        <a:pt x="224176" y="188783"/>
                      </a:lnTo>
                      <a:lnTo>
                        <a:pt x="226187" y="192453"/>
                      </a:lnTo>
                      <a:lnTo>
                        <a:pt x="227846" y="197887"/>
                      </a:lnTo>
                      <a:lnTo>
                        <a:pt x="231174" y="203320"/>
                      </a:lnTo>
                      <a:lnTo>
                        <a:pt x="236759" y="202770"/>
                      </a:lnTo>
                      <a:lnTo>
                        <a:pt x="241315" y="207054"/>
                      </a:lnTo>
                      <a:lnTo>
                        <a:pt x="240174" y="214834"/>
                      </a:lnTo>
                      <a:lnTo>
                        <a:pt x="237533" y="218664"/>
                      </a:lnTo>
                      <a:lnTo>
                        <a:pt x="234772" y="221864"/>
                      </a:lnTo>
                      <a:lnTo>
                        <a:pt x="232043" y="226021"/>
                      </a:lnTo>
                      <a:lnTo>
                        <a:pt x="231126" y="233002"/>
                      </a:lnTo>
                      <a:lnTo>
                        <a:pt x="230695" y="237846"/>
                      </a:lnTo>
                      <a:lnTo>
                        <a:pt x="235626" y="238165"/>
                      </a:lnTo>
                      <a:lnTo>
                        <a:pt x="238626" y="242098"/>
                      </a:lnTo>
                      <a:lnTo>
                        <a:pt x="244977" y="245202"/>
                      </a:lnTo>
                      <a:lnTo>
                        <a:pt x="255023" y="250636"/>
                      </a:lnTo>
                      <a:lnTo>
                        <a:pt x="258382" y="256963"/>
                      </a:lnTo>
                      <a:lnTo>
                        <a:pt x="261239" y="265342"/>
                      </a:lnTo>
                      <a:lnTo>
                        <a:pt x="263656" y="269993"/>
                      </a:lnTo>
                      <a:lnTo>
                        <a:pt x="267303" y="273664"/>
                      </a:lnTo>
                      <a:lnTo>
                        <a:pt x="273526" y="279401"/>
                      </a:lnTo>
                      <a:lnTo>
                        <a:pt x="280109" y="285959"/>
                      </a:lnTo>
                      <a:lnTo>
                        <a:pt x="285679" y="290930"/>
                      </a:lnTo>
                      <a:lnTo>
                        <a:pt x="289125" y="293787"/>
                      </a:lnTo>
                      <a:lnTo>
                        <a:pt x="292772" y="301973"/>
                      </a:lnTo>
                      <a:lnTo>
                        <a:pt x="297655" y="310814"/>
                      </a:lnTo>
                      <a:lnTo>
                        <a:pt x="301533" y="319511"/>
                      </a:lnTo>
                      <a:lnTo>
                        <a:pt x="310749" y="331767"/>
                      </a:lnTo>
                      <a:lnTo>
                        <a:pt x="314762" y="335828"/>
                      </a:lnTo>
                      <a:lnTo>
                        <a:pt x="317276" y="343129"/>
                      </a:lnTo>
                      <a:lnTo>
                        <a:pt x="318321" y="352289"/>
                      </a:lnTo>
                      <a:lnTo>
                        <a:pt x="316924" y="358681"/>
                      </a:lnTo>
                      <a:lnTo>
                        <a:pt x="319095" y="365614"/>
                      </a:lnTo>
                      <a:lnTo>
                        <a:pt x="320547" y="372173"/>
                      </a:lnTo>
                      <a:lnTo>
                        <a:pt x="326372" y="376202"/>
                      </a:lnTo>
                      <a:lnTo>
                        <a:pt x="325550" y="381644"/>
                      </a:lnTo>
                      <a:lnTo>
                        <a:pt x="325159" y="387006"/>
                      </a:lnTo>
                      <a:lnTo>
                        <a:pt x="321018" y="393206"/>
                      </a:lnTo>
                      <a:lnTo>
                        <a:pt x="315863" y="398640"/>
                      </a:lnTo>
                      <a:lnTo>
                        <a:pt x="319837" y="402565"/>
                      </a:lnTo>
                      <a:lnTo>
                        <a:pt x="317962" y="409188"/>
                      </a:lnTo>
                      <a:lnTo>
                        <a:pt x="310988" y="410465"/>
                      </a:lnTo>
                      <a:lnTo>
                        <a:pt x="306608" y="413026"/>
                      </a:lnTo>
                      <a:lnTo>
                        <a:pt x="308658" y="417773"/>
                      </a:lnTo>
                      <a:lnTo>
                        <a:pt x="309328" y="424284"/>
                      </a:lnTo>
                      <a:lnTo>
                        <a:pt x="313581" y="433803"/>
                      </a:lnTo>
                      <a:lnTo>
                        <a:pt x="315568" y="437801"/>
                      </a:lnTo>
                      <a:lnTo>
                        <a:pt x="318816" y="441032"/>
                      </a:lnTo>
                      <a:lnTo>
                        <a:pt x="320164" y="444799"/>
                      </a:lnTo>
                      <a:lnTo>
                        <a:pt x="321513" y="448828"/>
                      </a:lnTo>
                      <a:lnTo>
                        <a:pt x="326898" y="452187"/>
                      </a:lnTo>
                      <a:lnTo>
                        <a:pt x="333521" y="455802"/>
                      </a:lnTo>
                      <a:lnTo>
                        <a:pt x="339019" y="456655"/>
                      </a:lnTo>
                      <a:lnTo>
                        <a:pt x="342497" y="460533"/>
                      </a:lnTo>
                      <a:lnTo>
                        <a:pt x="348705" y="464555"/>
                      </a:lnTo>
                      <a:lnTo>
                        <a:pt x="354211" y="469183"/>
                      </a:lnTo>
                      <a:lnTo>
                        <a:pt x="357003" y="472159"/>
                      </a:lnTo>
                      <a:lnTo>
                        <a:pt x="359429" y="477177"/>
                      </a:lnTo>
                      <a:lnTo>
                        <a:pt x="361065" y="483026"/>
                      </a:lnTo>
                      <a:lnTo>
                        <a:pt x="366506" y="485739"/>
                      </a:lnTo>
                      <a:lnTo>
                        <a:pt x="372554" y="487502"/>
                      </a:lnTo>
                      <a:lnTo>
                        <a:pt x="377741" y="489617"/>
                      </a:lnTo>
                      <a:lnTo>
                        <a:pt x="382249" y="491987"/>
                      </a:lnTo>
                      <a:lnTo>
                        <a:pt x="386925" y="493574"/>
                      </a:lnTo>
                      <a:lnTo>
                        <a:pt x="391632" y="494221"/>
                      </a:lnTo>
                      <a:lnTo>
                        <a:pt x="396444" y="496216"/>
                      </a:lnTo>
                      <a:lnTo>
                        <a:pt x="402029" y="494540"/>
                      </a:lnTo>
                      <a:lnTo>
                        <a:pt x="409154" y="498051"/>
                      </a:lnTo>
                      <a:lnTo>
                        <a:pt x="412426" y="502846"/>
                      </a:lnTo>
                      <a:lnTo>
                        <a:pt x="416088" y="507011"/>
                      </a:lnTo>
                      <a:lnTo>
                        <a:pt x="420581" y="511304"/>
                      </a:lnTo>
                      <a:lnTo>
                        <a:pt x="425208" y="513833"/>
                      </a:lnTo>
                      <a:lnTo>
                        <a:pt x="427977" y="516714"/>
                      </a:lnTo>
                      <a:lnTo>
                        <a:pt x="433100" y="520568"/>
                      </a:lnTo>
                      <a:lnTo>
                        <a:pt x="444175" y="525028"/>
                      </a:lnTo>
                      <a:lnTo>
                        <a:pt x="450231" y="527517"/>
                      </a:lnTo>
                      <a:lnTo>
                        <a:pt x="456917" y="530222"/>
                      </a:lnTo>
                      <a:lnTo>
                        <a:pt x="460244" y="532967"/>
                      </a:lnTo>
                      <a:lnTo>
                        <a:pt x="464401" y="536294"/>
                      </a:lnTo>
                      <a:lnTo>
                        <a:pt x="469436" y="538353"/>
                      </a:lnTo>
                      <a:lnTo>
                        <a:pt x="474096" y="538648"/>
                      </a:lnTo>
                      <a:lnTo>
                        <a:pt x="482346" y="540683"/>
                      </a:lnTo>
                      <a:lnTo>
                        <a:pt x="490509" y="543396"/>
                      </a:lnTo>
                      <a:lnTo>
                        <a:pt x="495225" y="546412"/>
                      </a:lnTo>
                      <a:lnTo>
                        <a:pt x="498065" y="549971"/>
                      </a:lnTo>
                      <a:lnTo>
                        <a:pt x="501664" y="552189"/>
                      </a:lnTo>
                      <a:lnTo>
                        <a:pt x="508813" y="553673"/>
                      </a:lnTo>
                      <a:lnTo>
                        <a:pt x="514398" y="557654"/>
                      </a:lnTo>
                      <a:lnTo>
                        <a:pt x="517518" y="560391"/>
                      </a:lnTo>
                      <a:lnTo>
                        <a:pt x="523143" y="562274"/>
                      </a:lnTo>
                      <a:lnTo>
                        <a:pt x="528058" y="561987"/>
                      </a:lnTo>
                      <a:lnTo>
                        <a:pt x="536293" y="563902"/>
                      </a:lnTo>
                      <a:lnTo>
                        <a:pt x="541032" y="567125"/>
                      </a:lnTo>
                      <a:lnTo>
                        <a:pt x="550879" y="570995"/>
                      </a:lnTo>
                      <a:lnTo>
                        <a:pt x="560988" y="571897"/>
                      </a:lnTo>
                      <a:lnTo>
                        <a:pt x="567930" y="570046"/>
                      </a:lnTo>
                      <a:lnTo>
                        <a:pt x="578917" y="565378"/>
                      </a:lnTo>
                      <a:lnTo>
                        <a:pt x="586880" y="562625"/>
                      </a:lnTo>
                      <a:lnTo>
                        <a:pt x="591667" y="559952"/>
                      </a:lnTo>
                      <a:lnTo>
                        <a:pt x="596782" y="555659"/>
                      </a:lnTo>
                      <a:lnTo>
                        <a:pt x="612668" y="553992"/>
                      </a:lnTo>
                      <a:lnTo>
                        <a:pt x="622036" y="555915"/>
                      </a:lnTo>
                      <a:lnTo>
                        <a:pt x="627358" y="558516"/>
                      </a:lnTo>
                      <a:lnTo>
                        <a:pt x="634299" y="561747"/>
                      </a:lnTo>
                      <a:lnTo>
                        <a:pt x="642542" y="567469"/>
                      </a:lnTo>
                      <a:lnTo>
                        <a:pt x="655029" y="580849"/>
                      </a:lnTo>
                      <a:lnTo>
                        <a:pt x="666112" y="594358"/>
                      </a:lnTo>
                      <a:lnTo>
                        <a:pt x="669328" y="598427"/>
                      </a:lnTo>
                      <a:lnTo>
                        <a:pt x="675423" y="607108"/>
                      </a:lnTo>
                      <a:lnTo>
                        <a:pt x="679557" y="610691"/>
                      </a:lnTo>
                      <a:close/>
                      <a:moveTo>
                        <a:pt x="858830" y="417175"/>
                      </a:moveTo>
                      <a:lnTo>
                        <a:pt x="861711" y="413975"/>
                      </a:lnTo>
                      <a:lnTo>
                        <a:pt x="865094" y="410784"/>
                      </a:lnTo>
                      <a:lnTo>
                        <a:pt x="868214" y="406627"/>
                      </a:lnTo>
                      <a:lnTo>
                        <a:pt x="861527" y="408230"/>
                      </a:lnTo>
                      <a:lnTo>
                        <a:pt x="858910" y="412707"/>
                      </a:lnTo>
                      <a:lnTo>
                        <a:pt x="858830" y="41717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6E6BC5AA-312E-445D-9A9F-BD7205AAC9A7}"/>
                    </a:ext>
                  </a:extLst>
                </p:cNvPr>
                <p:cNvSpPr/>
                <p:nvPr/>
              </p:nvSpPr>
              <p:spPr>
                <a:xfrm>
                  <a:off x="9129672" y="3351213"/>
                  <a:ext cx="589261" cy="218083"/>
                </a:xfrm>
                <a:custGeom>
                  <a:avLst/>
                  <a:gdLst>
                    <a:gd name="connsiteX0" fmla="*/ 2717 w 589261"/>
                    <a:gd name="connsiteY0" fmla="*/ 39670 h 218083"/>
                    <a:gd name="connsiteX1" fmla="*/ 3180 w 589261"/>
                    <a:gd name="connsiteY1" fmla="*/ 35465 h 218083"/>
                    <a:gd name="connsiteX2" fmla="*/ 2183 w 589261"/>
                    <a:gd name="connsiteY2" fmla="*/ 39399 h 218083"/>
                    <a:gd name="connsiteX3" fmla="*/ 299 w 589261"/>
                    <a:gd name="connsiteY3" fmla="*/ 36686 h 218083"/>
                    <a:gd name="connsiteX4" fmla="*/ 4106 w 589261"/>
                    <a:gd name="connsiteY4" fmla="*/ 35481 h 218083"/>
                    <a:gd name="connsiteX5" fmla="*/ 4728 w 589261"/>
                    <a:gd name="connsiteY5" fmla="*/ 31420 h 218083"/>
                    <a:gd name="connsiteX6" fmla="*/ 124 w 589261"/>
                    <a:gd name="connsiteY6" fmla="*/ 31069 h 218083"/>
                    <a:gd name="connsiteX7" fmla="*/ 299 w 589261"/>
                    <a:gd name="connsiteY7" fmla="*/ 36686 h 218083"/>
                    <a:gd name="connsiteX8" fmla="*/ 18715 w 589261"/>
                    <a:gd name="connsiteY8" fmla="*/ 70166 h 218083"/>
                    <a:gd name="connsiteX9" fmla="*/ 19481 w 589261"/>
                    <a:gd name="connsiteY9" fmla="*/ 66049 h 218083"/>
                    <a:gd name="connsiteX10" fmla="*/ 16146 w 589261"/>
                    <a:gd name="connsiteY10" fmla="*/ 63511 h 218083"/>
                    <a:gd name="connsiteX11" fmla="*/ 15978 w 589261"/>
                    <a:gd name="connsiteY11" fmla="*/ 68602 h 218083"/>
                    <a:gd name="connsiteX12" fmla="*/ 51126 w 589261"/>
                    <a:gd name="connsiteY12" fmla="*/ 150020 h 218083"/>
                    <a:gd name="connsiteX13" fmla="*/ 54158 w 589261"/>
                    <a:gd name="connsiteY13" fmla="*/ 146382 h 218083"/>
                    <a:gd name="connsiteX14" fmla="*/ 50807 w 589261"/>
                    <a:gd name="connsiteY14" fmla="*/ 149717 h 218083"/>
                    <a:gd name="connsiteX15" fmla="*/ 139319 w 589261"/>
                    <a:gd name="connsiteY15" fmla="*/ 155550 h 218083"/>
                    <a:gd name="connsiteX16" fmla="*/ 138600 w 589261"/>
                    <a:gd name="connsiteY16" fmla="*/ 151089 h 218083"/>
                    <a:gd name="connsiteX17" fmla="*/ 136598 w 589261"/>
                    <a:gd name="connsiteY17" fmla="*/ 154728 h 218083"/>
                    <a:gd name="connsiteX18" fmla="*/ 354721 w 589261"/>
                    <a:gd name="connsiteY18" fmla="*/ 168029 h 218083"/>
                    <a:gd name="connsiteX19" fmla="*/ 355041 w 589261"/>
                    <a:gd name="connsiteY19" fmla="*/ 163130 h 218083"/>
                    <a:gd name="connsiteX20" fmla="*/ 354961 w 589261"/>
                    <a:gd name="connsiteY20" fmla="*/ 156444 h 218083"/>
                    <a:gd name="connsiteX21" fmla="*/ 353046 w 589261"/>
                    <a:gd name="connsiteY21" fmla="*/ 162260 h 218083"/>
                    <a:gd name="connsiteX22" fmla="*/ 354163 w 589261"/>
                    <a:gd name="connsiteY22" fmla="*/ 167191 h 218083"/>
                    <a:gd name="connsiteX23" fmla="*/ 351610 w 589261"/>
                    <a:gd name="connsiteY23" fmla="*/ 173168 h 218083"/>
                    <a:gd name="connsiteX24" fmla="*/ 352966 w 589261"/>
                    <a:gd name="connsiteY24" fmla="*/ 168667 h 218083"/>
                    <a:gd name="connsiteX25" fmla="*/ 351130 w 589261"/>
                    <a:gd name="connsiteY25" fmla="*/ 165069 h 218083"/>
                    <a:gd name="connsiteX26" fmla="*/ 349694 w 589261"/>
                    <a:gd name="connsiteY26" fmla="*/ 171811 h 218083"/>
                    <a:gd name="connsiteX27" fmla="*/ 512547 w 589261"/>
                    <a:gd name="connsiteY27" fmla="*/ 5248 h 218083"/>
                    <a:gd name="connsiteX28" fmla="*/ 516298 w 589261"/>
                    <a:gd name="connsiteY28" fmla="*/ 3597 h 218083"/>
                    <a:gd name="connsiteX29" fmla="*/ 512547 w 589261"/>
                    <a:gd name="connsiteY29" fmla="*/ 5248 h 218083"/>
                    <a:gd name="connsiteX30" fmla="*/ 119506 w 589261"/>
                    <a:gd name="connsiteY30" fmla="*/ 204374 h 218083"/>
                    <a:gd name="connsiteX31" fmla="*/ 122993 w 589261"/>
                    <a:gd name="connsiteY31" fmla="*/ 201007 h 218083"/>
                    <a:gd name="connsiteX32" fmla="*/ 125531 w 589261"/>
                    <a:gd name="connsiteY32" fmla="*/ 197727 h 218083"/>
                    <a:gd name="connsiteX33" fmla="*/ 130111 w 589261"/>
                    <a:gd name="connsiteY33" fmla="*/ 197615 h 218083"/>
                    <a:gd name="connsiteX34" fmla="*/ 134204 w 589261"/>
                    <a:gd name="connsiteY34" fmla="*/ 198286 h 218083"/>
                    <a:gd name="connsiteX35" fmla="*/ 132903 w 589261"/>
                    <a:gd name="connsiteY35" fmla="*/ 193371 h 218083"/>
                    <a:gd name="connsiteX36" fmla="*/ 135202 w 589261"/>
                    <a:gd name="connsiteY36" fmla="*/ 196634 h 218083"/>
                    <a:gd name="connsiteX37" fmla="*/ 137475 w 589261"/>
                    <a:gd name="connsiteY37" fmla="*/ 200073 h 218083"/>
                    <a:gd name="connsiteX38" fmla="*/ 141705 w 589261"/>
                    <a:gd name="connsiteY38" fmla="*/ 200935 h 218083"/>
                    <a:gd name="connsiteX39" fmla="*/ 142438 w 589261"/>
                    <a:gd name="connsiteY39" fmla="*/ 195669 h 218083"/>
                    <a:gd name="connsiteX40" fmla="*/ 140252 w 589261"/>
                    <a:gd name="connsiteY40" fmla="*/ 189756 h 218083"/>
                    <a:gd name="connsiteX41" fmla="*/ 138449 w 589261"/>
                    <a:gd name="connsiteY41" fmla="*/ 185503 h 218083"/>
                    <a:gd name="connsiteX42" fmla="*/ 137037 w 589261"/>
                    <a:gd name="connsiteY42" fmla="*/ 180851 h 218083"/>
                    <a:gd name="connsiteX43" fmla="*/ 133558 w 589261"/>
                    <a:gd name="connsiteY43" fmla="*/ 174644 h 218083"/>
                    <a:gd name="connsiteX44" fmla="*/ 131858 w 589261"/>
                    <a:gd name="connsiteY44" fmla="*/ 169824 h 218083"/>
                    <a:gd name="connsiteX45" fmla="*/ 128754 w 589261"/>
                    <a:gd name="connsiteY45" fmla="*/ 165284 h 218083"/>
                    <a:gd name="connsiteX46" fmla="*/ 127310 w 589261"/>
                    <a:gd name="connsiteY46" fmla="*/ 160241 h 218083"/>
                    <a:gd name="connsiteX47" fmla="*/ 122770 w 589261"/>
                    <a:gd name="connsiteY47" fmla="*/ 157321 h 218083"/>
                    <a:gd name="connsiteX48" fmla="*/ 118509 w 589261"/>
                    <a:gd name="connsiteY48" fmla="*/ 153778 h 218083"/>
                    <a:gd name="connsiteX49" fmla="*/ 115780 w 589261"/>
                    <a:gd name="connsiteY49" fmla="*/ 149047 h 218083"/>
                    <a:gd name="connsiteX50" fmla="*/ 115573 w 589261"/>
                    <a:gd name="connsiteY50" fmla="*/ 144563 h 218083"/>
                    <a:gd name="connsiteX51" fmla="*/ 115852 w 589261"/>
                    <a:gd name="connsiteY51" fmla="*/ 139009 h 218083"/>
                    <a:gd name="connsiteX52" fmla="*/ 115078 w 589261"/>
                    <a:gd name="connsiteY52" fmla="*/ 134932 h 218083"/>
                    <a:gd name="connsiteX53" fmla="*/ 115541 w 589261"/>
                    <a:gd name="connsiteY53" fmla="*/ 130855 h 218083"/>
                    <a:gd name="connsiteX54" fmla="*/ 112836 w 589261"/>
                    <a:gd name="connsiteY54" fmla="*/ 123937 h 218083"/>
                    <a:gd name="connsiteX55" fmla="*/ 112182 w 589261"/>
                    <a:gd name="connsiteY55" fmla="*/ 119078 h 218083"/>
                    <a:gd name="connsiteX56" fmla="*/ 114105 w 589261"/>
                    <a:gd name="connsiteY56" fmla="*/ 113093 h 218083"/>
                    <a:gd name="connsiteX57" fmla="*/ 113315 w 589261"/>
                    <a:gd name="connsiteY57" fmla="*/ 108489 h 218083"/>
                    <a:gd name="connsiteX58" fmla="*/ 115382 w 589261"/>
                    <a:gd name="connsiteY58" fmla="*/ 104516 h 218083"/>
                    <a:gd name="connsiteX59" fmla="*/ 115078 w 589261"/>
                    <a:gd name="connsiteY59" fmla="*/ 99250 h 218083"/>
                    <a:gd name="connsiteX60" fmla="*/ 115549 w 589261"/>
                    <a:gd name="connsiteY60" fmla="*/ 94925 h 218083"/>
                    <a:gd name="connsiteX61" fmla="*/ 114576 w 589261"/>
                    <a:gd name="connsiteY61" fmla="*/ 89156 h 218083"/>
                    <a:gd name="connsiteX62" fmla="*/ 111727 w 589261"/>
                    <a:gd name="connsiteY62" fmla="*/ 81353 h 218083"/>
                    <a:gd name="connsiteX63" fmla="*/ 107179 w 589261"/>
                    <a:gd name="connsiteY63" fmla="*/ 72552 h 218083"/>
                    <a:gd name="connsiteX64" fmla="*/ 103341 w 589261"/>
                    <a:gd name="connsiteY64" fmla="*/ 65666 h 218083"/>
                    <a:gd name="connsiteX65" fmla="*/ 98953 w 589261"/>
                    <a:gd name="connsiteY65" fmla="*/ 61293 h 218083"/>
                    <a:gd name="connsiteX66" fmla="*/ 95234 w 589261"/>
                    <a:gd name="connsiteY66" fmla="*/ 59658 h 218083"/>
                    <a:gd name="connsiteX67" fmla="*/ 90942 w 589261"/>
                    <a:gd name="connsiteY67" fmla="*/ 56059 h 218083"/>
                    <a:gd name="connsiteX68" fmla="*/ 88181 w 589261"/>
                    <a:gd name="connsiteY68" fmla="*/ 52676 h 218083"/>
                    <a:gd name="connsiteX69" fmla="*/ 83465 w 589261"/>
                    <a:gd name="connsiteY69" fmla="*/ 48710 h 218083"/>
                    <a:gd name="connsiteX70" fmla="*/ 79771 w 589261"/>
                    <a:gd name="connsiteY70" fmla="*/ 41019 h 218083"/>
                    <a:gd name="connsiteX71" fmla="*/ 75614 w 589261"/>
                    <a:gd name="connsiteY71" fmla="*/ 38042 h 218083"/>
                    <a:gd name="connsiteX72" fmla="*/ 71098 w 589261"/>
                    <a:gd name="connsiteY72" fmla="*/ 37300 h 218083"/>
                    <a:gd name="connsiteX73" fmla="*/ 70252 w 589261"/>
                    <a:gd name="connsiteY73" fmla="*/ 42742 h 218083"/>
                    <a:gd name="connsiteX74" fmla="*/ 67084 w 589261"/>
                    <a:gd name="connsiteY74" fmla="*/ 46293 h 218083"/>
                    <a:gd name="connsiteX75" fmla="*/ 66661 w 589261"/>
                    <a:gd name="connsiteY75" fmla="*/ 50649 h 218083"/>
                    <a:gd name="connsiteX76" fmla="*/ 63884 w 589261"/>
                    <a:gd name="connsiteY76" fmla="*/ 53522 h 218083"/>
                    <a:gd name="connsiteX77" fmla="*/ 58970 w 589261"/>
                    <a:gd name="connsiteY77" fmla="*/ 51694 h 218083"/>
                    <a:gd name="connsiteX78" fmla="*/ 56392 w 589261"/>
                    <a:gd name="connsiteY78" fmla="*/ 47577 h 218083"/>
                    <a:gd name="connsiteX79" fmla="*/ 50807 w 589261"/>
                    <a:gd name="connsiteY79" fmla="*/ 49548 h 218083"/>
                    <a:gd name="connsiteX80" fmla="*/ 47145 w 589261"/>
                    <a:gd name="connsiteY80" fmla="*/ 52029 h 218083"/>
                    <a:gd name="connsiteX81" fmla="*/ 45971 w 589261"/>
                    <a:gd name="connsiteY81" fmla="*/ 55867 h 218083"/>
                    <a:gd name="connsiteX82" fmla="*/ 41104 w 589261"/>
                    <a:gd name="connsiteY82" fmla="*/ 53960 h 218083"/>
                    <a:gd name="connsiteX83" fmla="*/ 39269 w 589261"/>
                    <a:gd name="connsiteY83" fmla="*/ 50370 h 218083"/>
                    <a:gd name="connsiteX84" fmla="*/ 41751 w 589261"/>
                    <a:gd name="connsiteY84" fmla="*/ 47042 h 218083"/>
                    <a:gd name="connsiteX85" fmla="*/ 42149 w 589261"/>
                    <a:gd name="connsiteY85" fmla="*/ 41529 h 218083"/>
                    <a:gd name="connsiteX86" fmla="*/ 41503 w 589261"/>
                    <a:gd name="connsiteY86" fmla="*/ 37404 h 218083"/>
                    <a:gd name="connsiteX87" fmla="*/ 36692 w 589261"/>
                    <a:gd name="connsiteY87" fmla="*/ 36510 h 218083"/>
                    <a:gd name="connsiteX88" fmla="*/ 32774 w 589261"/>
                    <a:gd name="connsiteY88" fmla="*/ 33446 h 218083"/>
                    <a:gd name="connsiteX89" fmla="*/ 30492 w 589261"/>
                    <a:gd name="connsiteY89" fmla="*/ 29999 h 218083"/>
                    <a:gd name="connsiteX90" fmla="*/ 25035 w 589261"/>
                    <a:gd name="connsiteY90" fmla="*/ 29161 h 218083"/>
                    <a:gd name="connsiteX91" fmla="*/ 20471 w 589261"/>
                    <a:gd name="connsiteY91" fmla="*/ 27997 h 218083"/>
                    <a:gd name="connsiteX92" fmla="*/ 16752 w 589261"/>
                    <a:gd name="connsiteY92" fmla="*/ 25036 h 218083"/>
                    <a:gd name="connsiteX93" fmla="*/ 13425 w 589261"/>
                    <a:gd name="connsiteY93" fmla="*/ 21023 h 218083"/>
                    <a:gd name="connsiteX94" fmla="*/ 12699 w 589261"/>
                    <a:gd name="connsiteY94" fmla="*/ 24972 h 218083"/>
                    <a:gd name="connsiteX95" fmla="*/ 12611 w 589261"/>
                    <a:gd name="connsiteY95" fmla="*/ 29233 h 218083"/>
                    <a:gd name="connsiteX96" fmla="*/ 13241 w 589261"/>
                    <a:gd name="connsiteY96" fmla="*/ 35449 h 218083"/>
                    <a:gd name="connsiteX97" fmla="*/ 16321 w 589261"/>
                    <a:gd name="connsiteY97" fmla="*/ 39494 h 218083"/>
                    <a:gd name="connsiteX98" fmla="*/ 18484 w 589261"/>
                    <a:gd name="connsiteY98" fmla="*/ 43835 h 218083"/>
                    <a:gd name="connsiteX99" fmla="*/ 20168 w 589261"/>
                    <a:gd name="connsiteY99" fmla="*/ 51327 h 218083"/>
                    <a:gd name="connsiteX100" fmla="*/ 20606 w 589261"/>
                    <a:gd name="connsiteY100" fmla="*/ 56426 h 218083"/>
                    <a:gd name="connsiteX101" fmla="*/ 21013 w 589261"/>
                    <a:gd name="connsiteY101" fmla="*/ 62227 h 218083"/>
                    <a:gd name="connsiteX102" fmla="*/ 21300 w 589261"/>
                    <a:gd name="connsiteY102" fmla="*/ 66735 h 218083"/>
                    <a:gd name="connsiteX103" fmla="*/ 23184 w 589261"/>
                    <a:gd name="connsiteY103" fmla="*/ 71961 h 218083"/>
                    <a:gd name="connsiteX104" fmla="*/ 21420 w 589261"/>
                    <a:gd name="connsiteY104" fmla="*/ 75632 h 218083"/>
                    <a:gd name="connsiteX105" fmla="*/ 23359 w 589261"/>
                    <a:gd name="connsiteY105" fmla="*/ 79302 h 218083"/>
                    <a:gd name="connsiteX106" fmla="*/ 25450 w 589261"/>
                    <a:gd name="connsiteY106" fmla="*/ 83555 h 218083"/>
                    <a:gd name="connsiteX107" fmla="*/ 28721 w 589261"/>
                    <a:gd name="connsiteY107" fmla="*/ 86316 h 218083"/>
                    <a:gd name="connsiteX108" fmla="*/ 30724 w 589261"/>
                    <a:gd name="connsiteY108" fmla="*/ 89938 h 218083"/>
                    <a:gd name="connsiteX109" fmla="*/ 28649 w 589261"/>
                    <a:gd name="connsiteY109" fmla="*/ 93513 h 218083"/>
                    <a:gd name="connsiteX110" fmla="*/ 29415 w 589261"/>
                    <a:gd name="connsiteY110" fmla="*/ 98292 h 218083"/>
                    <a:gd name="connsiteX111" fmla="*/ 29080 w 589261"/>
                    <a:gd name="connsiteY111" fmla="*/ 103343 h 218083"/>
                    <a:gd name="connsiteX112" fmla="*/ 31218 w 589261"/>
                    <a:gd name="connsiteY112" fmla="*/ 106830 h 218083"/>
                    <a:gd name="connsiteX113" fmla="*/ 34386 w 589261"/>
                    <a:gd name="connsiteY113" fmla="*/ 109654 h 218083"/>
                    <a:gd name="connsiteX114" fmla="*/ 32750 w 589261"/>
                    <a:gd name="connsiteY114" fmla="*/ 115734 h 218083"/>
                    <a:gd name="connsiteX115" fmla="*/ 36317 w 589261"/>
                    <a:gd name="connsiteY115" fmla="*/ 117737 h 218083"/>
                    <a:gd name="connsiteX116" fmla="*/ 39429 w 589261"/>
                    <a:gd name="connsiteY116" fmla="*/ 121942 h 218083"/>
                    <a:gd name="connsiteX117" fmla="*/ 42764 w 589261"/>
                    <a:gd name="connsiteY117" fmla="*/ 125022 h 218083"/>
                    <a:gd name="connsiteX118" fmla="*/ 44974 w 589261"/>
                    <a:gd name="connsiteY118" fmla="*/ 129618 h 218083"/>
                    <a:gd name="connsiteX119" fmla="*/ 48254 w 589261"/>
                    <a:gd name="connsiteY119" fmla="*/ 134716 h 218083"/>
                    <a:gd name="connsiteX120" fmla="*/ 51254 w 589261"/>
                    <a:gd name="connsiteY120" fmla="*/ 137733 h 218083"/>
                    <a:gd name="connsiteX121" fmla="*/ 51956 w 589261"/>
                    <a:gd name="connsiteY121" fmla="*/ 142408 h 218083"/>
                    <a:gd name="connsiteX122" fmla="*/ 54325 w 589261"/>
                    <a:gd name="connsiteY122" fmla="*/ 146581 h 218083"/>
                    <a:gd name="connsiteX123" fmla="*/ 51238 w 589261"/>
                    <a:gd name="connsiteY123" fmla="*/ 150228 h 218083"/>
                    <a:gd name="connsiteX124" fmla="*/ 54749 w 589261"/>
                    <a:gd name="connsiteY124" fmla="*/ 152701 h 218083"/>
                    <a:gd name="connsiteX125" fmla="*/ 57015 w 589261"/>
                    <a:gd name="connsiteY125" fmla="*/ 156483 h 218083"/>
                    <a:gd name="connsiteX126" fmla="*/ 60853 w 589261"/>
                    <a:gd name="connsiteY126" fmla="*/ 158342 h 218083"/>
                    <a:gd name="connsiteX127" fmla="*/ 64874 w 589261"/>
                    <a:gd name="connsiteY127" fmla="*/ 159850 h 218083"/>
                    <a:gd name="connsiteX128" fmla="*/ 68345 w 589261"/>
                    <a:gd name="connsiteY128" fmla="*/ 163473 h 218083"/>
                    <a:gd name="connsiteX129" fmla="*/ 72199 w 589261"/>
                    <a:gd name="connsiteY129" fmla="*/ 166338 h 218083"/>
                    <a:gd name="connsiteX130" fmla="*/ 75470 w 589261"/>
                    <a:gd name="connsiteY130" fmla="*/ 169760 h 218083"/>
                    <a:gd name="connsiteX131" fmla="*/ 79013 w 589261"/>
                    <a:gd name="connsiteY131" fmla="*/ 172489 h 218083"/>
                    <a:gd name="connsiteX132" fmla="*/ 84359 w 589261"/>
                    <a:gd name="connsiteY132" fmla="*/ 175178 h 218083"/>
                    <a:gd name="connsiteX133" fmla="*/ 88508 w 589261"/>
                    <a:gd name="connsiteY133" fmla="*/ 176710 h 218083"/>
                    <a:gd name="connsiteX134" fmla="*/ 91261 w 589261"/>
                    <a:gd name="connsiteY134" fmla="*/ 180205 h 218083"/>
                    <a:gd name="connsiteX135" fmla="*/ 94069 w 589261"/>
                    <a:gd name="connsiteY135" fmla="*/ 183995 h 218083"/>
                    <a:gd name="connsiteX136" fmla="*/ 100429 w 589261"/>
                    <a:gd name="connsiteY136" fmla="*/ 185782 h 218083"/>
                    <a:gd name="connsiteX137" fmla="*/ 103708 w 589261"/>
                    <a:gd name="connsiteY137" fmla="*/ 188456 h 218083"/>
                    <a:gd name="connsiteX138" fmla="*/ 108240 w 589261"/>
                    <a:gd name="connsiteY138" fmla="*/ 191655 h 218083"/>
                    <a:gd name="connsiteX139" fmla="*/ 111871 w 589261"/>
                    <a:gd name="connsiteY139" fmla="*/ 193434 h 218083"/>
                    <a:gd name="connsiteX140" fmla="*/ 115318 w 589261"/>
                    <a:gd name="connsiteY140" fmla="*/ 196243 h 218083"/>
                    <a:gd name="connsiteX141" fmla="*/ 117472 w 589261"/>
                    <a:gd name="connsiteY141" fmla="*/ 202538 h 218083"/>
                    <a:gd name="connsiteX142" fmla="*/ 519648 w 589261"/>
                    <a:gd name="connsiteY142" fmla="*/ 7897 h 218083"/>
                    <a:gd name="connsiteX143" fmla="*/ 523399 w 589261"/>
                    <a:gd name="connsiteY143" fmla="*/ 5583 h 218083"/>
                    <a:gd name="connsiteX144" fmla="*/ 525314 w 589261"/>
                    <a:gd name="connsiteY144" fmla="*/ 892 h 218083"/>
                    <a:gd name="connsiteX145" fmla="*/ 520925 w 589261"/>
                    <a:gd name="connsiteY145" fmla="*/ -2 h 218083"/>
                    <a:gd name="connsiteX146" fmla="*/ 518372 w 589261"/>
                    <a:gd name="connsiteY146" fmla="*/ 5591 h 218083"/>
                    <a:gd name="connsiteX147" fmla="*/ 530101 w 589261"/>
                    <a:gd name="connsiteY147" fmla="*/ 24534 h 218083"/>
                    <a:gd name="connsiteX148" fmla="*/ 531936 w 589261"/>
                    <a:gd name="connsiteY148" fmla="*/ 19930 h 218083"/>
                    <a:gd name="connsiteX149" fmla="*/ 528665 w 589261"/>
                    <a:gd name="connsiteY149" fmla="*/ 22459 h 218083"/>
                    <a:gd name="connsiteX150" fmla="*/ 468263 w 589261"/>
                    <a:gd name="connsiteY150" fmla="*/ 70844 h 218083"/>
                    <a:gd name="connsiteX151" fmla="*/ 468263 w 589261"/>
                    <a:gd name="connsiteY151" fmla="*/ 65761 h 218083"/>
                    <a:gd name="connsiteX152" fmla="*/ 465789 w 589261"/>
                    <a:gd name="connsiteY152" fmla="*/ 70365 h 218083"/>
                    <a:gd name="connsiteX153" fmla="*/ 333018 w 589261"/>
                    <a:gd name="connsiteY153" fmla="*/ 218082 h 218083"/>
                    <a:gd name="connsiteX154" fmla="*/ 337806 w 589261"/>
                    <a:gd name="connsiteY154" fmla="*/ 216685 h 218083"/>
                    <a:gd name="connsiteX155" fmla="*/ 341795 w 589261"/>
                    <a:gd name="connsiteY155" fmla="*/ 213861 h 218083"/>
                    <a:gd name="connsiteX156" fmla="*/ 347460 w 589261"/>
                    <a:gd name="connsiteY156" fmla="*/ 211587 h 218083"/>
                    <a:gd name="connsiteX157" fmla="*/ 352009 w 589261"/>
                    <a:gd name="connsiteY157" fmla="*/ 210414 h 218083"/>
                    <a:gd name="connsiteX158" fmla="*/ 356636 w 589261"/>
                    <a:gd name="connsiteY158" fmla="*/ 212800 h 218083"/>
                    <a:gd name="connsiteX159" fmla="*/ 360785 w 589261"/>
                    <a:gd name="connsiteY159" fmla="*/ 214706 h 218083"/>
                    <a:gd name="connsiteX160" fmla="*/ 365174 w 589261"/>
                    <a:gd name="connsiteY160" fmla="*/ 211858 h 218083"/>
                    <a:gd name="connsiteX161" fmla="*/ 370041 w 589261"/>
                    <a:gd name="connsiteY161" fmla="*/ 213773 h 218083"/>
                    <a:gd name="connsiteX162" fmla="*/ 372914 w 589261"/>
                    <a:gd name="connsiteY162" fmla="*/ 210182 h 218083"/>
                    <a:gd name="connsiteX163" fmla="*/ 376744 w 589261"/>
                    <a:gd name="connsiteY163" fmla="*/ 208698 h 218083"/>
                    <a:gd name="connsiteX164" fmla="*/ 379935 w 589261"/>
                    <a:gd name="connsiteY164" fmla="*/ 206257 h 218083"/>
                    <a:gd name="connsiteX165" fmla="*/ 381611 w 589261"/>
                    <a:gd name="connsiteY165" fmla="*/ 201501 h 218083"/>
                    <a:gd name="connsiteX166" fmla="*/ 383366 w 589261"/>
                    <a:gd name="connsiteY166" fmla="*/ 197400 h 218083"/>
                    <a:gd name="connsiteX167" fmla="*/ 387755 w 589261"/>
                    <a:gd name="connsiteY167" fmla="*/ 195605 h 218083"/>
                    <a:gd name="connsiteX168" fmla="*/ 394537 w 589261"/>
                    <a:gd name="connsiteY168" fmla="*/ 194184 h 218083"/>
                    <a:gd name="connsiteX169" fmla="*/ 399085 w 589261"/>
                    <a:gd name="connsiteY169" fmla="*/ 195150 h 218083"/>
                    <a:gd name="connsiteX170" fmla="*/ 404271 w 589261"/>
                    <a:gd name="connsiteY170" fmla="*/ 194384 h 218083"/>
                    <a:gd name="connsiteX171" fmla="*/ 404112 w 589261"/>
                    <a:gd name="connsiteY171" fmla="*/ 199499 h 218083"/>
                    <a:gd name="connsiteX172" fmla="*/ 408021 w 589261"/>
                    <a:gd name="connsiteY172" fmla="*/ 198334 h 218083"/>
                    <a:gd name="connsiteX173" fmla="*/ 412170 w 589261"/>
                    <a:gd name="connsiteY173" fmla="*/ 200121 h 218083"/>
                    <a:gd name="connsiteX174" fmla="*/ 416080 w 589261"/>
                    <a:gd name="connsiteY174" fmla="*/ 202435 h 218083"/>
                    <a:gd name="connsiteX175" fmla="*/ 421187 w 589261"/>
                    <a:gd name="connsiteY175" fmla="*/ 202467 h 218083"/>
                    <a:gd name="connsiteX176" fmla="*/ 423661 w 589261"/>
                    <a:gd name="connsiteY176" fmla="*/ 205587 h 218083"/>
                    <a:gd name="connsiteX177" fmla="*/ 427729 w 589261"/>
                    <a:gd name="connsiteY177" fmla="*/ 204015 h 218083"/>
                    <a:gd name="connsiteX178" fmla="*/ 430443 w 589261"/>
                    <a:gd name="connsiteY178" fmla="*/ 200240 h 218083"/>
                    <a:gd name="connsiteX179" fmla="*/ 434193 w 589261"/>
                    <a:gd name="connsiteY179" fmla="*/ 198198 h 218083"/>
                    <a:gd name="connsiteX180" fmla="*/ 439220 w 589261"/>
                    <a:gd name="connsiteY180" fmla="*/ 197647 h 218083"/>
                    <a:gd name="connsiteX181" fmla="*/ 444007 w 589261"/>
                    <a:gd name="connsiteY181" fmla="*/ 197983 h 218083"/>
                    <a:gd name="connsiteX182" fmla="*/ 448954 w 589261"/>
                    <a:gd name="connsiteY182" fmla="*/ 197097 h 218083"/>
                    <a:gd name="connsiteX183" fmla="*/ 453263 w 589261"/>
                    <a:gd name="connsiteY183" fmla="*/ 196490 h 218083"/>
                    <a:gd name="connsiteX184" fmla="*/ 455417 w 589261"/>
                    <a:gd name="connsiteY184" fmla="*/ 192094 h 218083"/>
                    <a:gd name="connsiteX185" fmla="*/ 455816 w 589261"/>
                    <a:gd name="connsiteY185" fmla="*/ 187706 h 218083"/>
                    <a:gd name="connsiteX186" fmla="*/ 459407 w 589261"/>
                    <a:gd name="connsiteY186" fmla="*/ 183213 h 218083"/>
                    <a:gd name="connsiteX187" fmla="*/ 460922 w 589261"/>
                    <a:gd name="connsiteY187" fmla="*/ 178625 h 218083"/>
                    <a:gd name="connsiteX188" fmla="*/ 457731 w 589261"/>
                    <a:gd name="connsiteY188" fmla="*/ 174867 h 218083"/>
                    <a:gd name="connsiteX189" fmla="*/ 460125 w 589261"/>
                    <a:gd name="connsiteY189" fmla="*/ 170582 h 218083"/>
                    <a:gd name="connsiteX190" fmla="*/ 462917 w 589261"/>
                    <a:gd name="connsiteY190" fmla="*/ 167359 h 218083"/>
                    <a:gd name="connsiteX191" fmla="*/ 467386 w 589261"/>
                    <a:gd name="connsiteY191" fmla="*/ 164351 h 218083"/>
                    <a:gd name="connsiteX192" fmla="*/ 471136 w 589261"/>
                    <a:gd name="connsiteY192" fmla="*/ 162723 h 218083"/>
                    <a:gd name="connsiteX193" fmla="*/ 468104 w 589261"/>
                    <a:gd name="connsiteY193" fmla="*/ 159547 h 218083"/>
                    <a:gd name="connsiteX194" fmla="*/ 466747 w 589261"/>
                    <a:gd name="connsiteY194" fmla="*/ 155773 h 218083"/>
                    <a:gd name="connsiteX195" fmla="*/ 467146 w 589261"/>
                    <a:gd name="connsiteY195" fmla="*/ 151736 h 218083"/>
                    <a:gd name="connsiteX196" fmla="*/ 469859 w 589261"/>
                    <a:gd name="connsiteY196" fmla="*/ 147619 h 218083"/>
                    <a:gd name="connsiteX197" fmla="*/ 475525 w 589261"/>
                    <a:gd name="connsiteY197" fmla="*/ 146845 h 218083"/>
                    <a:gd name="connsiteX198" fmla="*/ 479115 w 589261"/>
                    <a:gd name="connsiteY198" fmla="*/ 144172 h 218083"/>
                    <a:gd name="connsiteX199" fmla="*/ 479115 w 589261"/>
                    <a:gd name="connsiteY199" fmla="*/ 139823 h 218083"/>
                    <a:gd name="connsiteX200" fmla="*/ 479035 w 589261"/>
                    <a:gd name="connsiteY200" fmla="*/ 135363 h 218083"/>
                    <a:gd name="connsiteX201" fmla="*/ 480551 w 589261"/>
                    <a:gd name="connsiteY201" fmla="*/ 130990 h 218083"/>
                    <a:gd name="connsiteX202" fmla="*/ 481190 w 589261"/>
                    <a:gd name="connsiteY202" fmla="*/ 126785 h 218083"/>
                    <a:gd name="connsiteX203" fmla="*/ 480232 w 589261"/>
                    <a:gd name="connsiteY203" fmla="*/ 121024 h 218083"/>
                    <a:gd name="connsiteX204" fmla="*/ 481269 w 589261"/>
                    <a:gd name="connsiteY204" fmla="*/ 116724 h 218083"/>
                    <a:gd name="connsiteX205" fmla="*/ 482067 w 589261"/>
                    <a:gd name="connsiteY205" fmla="*/ 112240 h 218083"/>
                    <a:gd name="connsiteX206" fmla="*/ 482785 w 589261"/>
                    <a:gd name="connsiteY206" fmla="*/ 108274 h 218083"/>
                    <a:gd name="connsiteX207" fmla="*/ 485339 w 589261"/>
                    <a:gd name="connsiteY207" fmla="*/ 104141 h 218083"/>
                    <a:gd name="connsiteX208" fmla="*/ 488609 w 589261"/>
                    <a:gd name="connsiteY208" fmla="*/ 99417 h 218083"/>
                    <a:gd name="connsiteX209" fmla="*/ 492519 w 589261"/>
                    <a:gd name="connsiteY209" fmla="*/ 100893 h 218083"/>
                    <a:gd name="connsiteX210" fmla="*/ 497148 w 589261"/>
                    <a:gd name="connsiteY210" fmla="*/ 101069 h 218083"/>
                    <a:gd name="connsiteX211" fmla="*/ 502733 w 589261"/>
                    <a:gd name="connsiteY211" fmla="*/ 99401 h 218083"/>
                    <a:gd name="connsiteX212" fmla="*/ 505605 w 589261"/>
                    <a:gd name="connsiteY212" fmla="*/ 102848 h 218083"/>
                    <a:gd name="connsiteX213" fmla="*/ 508398 w 589261"/>
                    <a:gd name="connsiteY213" fmla="*/ 99928 h 218083"/>
                    <a:gd name="connsiteX214" fmla="*/ 512308 w 589261"/>
                    <a:gd name="connsiteY214" fmla="*/ 100742 h 218083"/>
                    <a:gd name="connsiteX215" fmla="*/ 516536 w 589261"/>
                    <a:gd name="connsiteY215" fmla="*/ 100734 h 218083"/>
                    <a:gd name="connsiteX216" fmla="*/ 522520 w 589261"/>
                    <a:gd name="connsiteY216" fmla="*/ 100997 h 218083"/>
                    <a:gd name="connsiteX217" fmla="*/ 526590 w 589261"/>
                    <a:gd name="connsiteY217" fmla="*/ 100758 h 218083"/>
                    <a:gd name="connsiteX218" fmla="*/ 530899 w 589261"/>
                    <a:gd name="connsiteY218" fmla="*/ 101372 h 218083"/>
                    <a:gd name="connsiteX219" fmla="*/ 534809 w 589261"/>
                    <a:gd name="connsiteY219" fmla="*/ 104229 h 218083"/>
                    <a:gd name="connsiteX220" fmla="*/ 538479 w 589261"/>
                    <a:gd name="connsiteY220" fmla="*/ 107125 h 218083"/>
                    <a:gd name="connsiteX221" fmla="*/ 541990 w 589261"/>
                    <a:gd name="connsiteY221" fmla="*/ 104037 h 218083"/>
                    <a:gd name="connsiteX222" fmla="*/ 539995 w 589261"/>
                    <a:gd name="connsiteY222" fmla="*/ 99449 h 218083"/>
                    <a:gd name="connsiteX223" fmla="*/ 544543 w 589261"/>
                    <a:gd name="connsiteY223" fmla="*/ 100502 h 218083"/>
                    <a:gd name="connsiteX224" fmla="*/ 548214 w 589261"/>
                    <a:gd name="connsiteY224" fmla="*/ 102944 h 218083"/>
                    <a:gd name="connsiteX225" fmla="*/ 552442 w 589261"/>
                    <a:gd name="connsiteY225" fmla="*/ 105106 h 218083"/>
                    <a:gd name="connsiteX226" fmla="*/ 556273 w 589261"/>
                    <a:gd name="connsiteY226" fmla="*/ 103024 h 218083"/>
                    <a:gd name="connsiteX227" fmla="*/ 560740 w 589261"/>
                    <a:gd name="connsiteY227" fmla="*/ 101691 h 218083"/>
                    <a:gd name="connsiteX228" fmla="*/ 564810 w 589261"/>
                    <a:gd name="connsiteY228" fmla="*/ 101627 h 218083"/>
                    <a:gd name="connsiteX229" fmla="*/ 569039 w 589261"/>
                    <a:gd name="connsiteY229" fmla="*/ 100718 h 218083"/>
                    <a:gd name="connsiteX230" fmla="*/ 571672 w 589261"/>
                    <a:gd name="connsiteY230" fmla="*/ 97741 h 218083"/>
                    <a:gd name="connsiteX231" fmla="*/ 568320 w 589261"/>
                    <a:gd name="connsiteY231" fmla="*/ 94941 h 218083"/>
                    <a:gd name="connsiteX232" fmla="*/ 565209 w 589261"/>
                    <a:gd name="connsiteY232" fmla="*/ 92356 h 218083"/>
                    <a:gd name="connsiteX233" fmla="*/ 561300 w 589261"/>
                    <a:gd name="connsiteY233" fmla="*/ 91406 h 218083"/>
                    <a:gd name="connsiteX234" fmla="*/ 557868 w 589261"/>
                    <a:gd name="connsiteY234" fmla="*/ 86962 h 218083"/>
                    <a:gd name="connsiteX235" fmla="*/ 555634 w 589261"/>
                    <a:gd name="connsiteY235" fmla="*/ 82972 h 218083"/>
                    <a:gd name="connsiteX236" fmla="*/ 559145 w 589261"/>
                    <a:gd name="connsiteY236" fmla="*/ 79940 h 218083"/>
                    <a:gd name="connsiteX237" fmla="*/ 564570 w 589261"/>
                    <a:gd name="connsiteY237" fmla="*/ 78656 h 218083"/>
                    <a:gd name="connsiteX238" fmla="*/ 567602 w 589261"/>
                    <a:gd name="connsiteY238" fmla="*/ 81289 h 218083"/>
                    <a:gd name="connsiteX239" fmla="*/ 571911 w 589261"/>
                    <a:gd name="connsiteY239" fmla="*/ 81177 h 218083"/>
                    <a:gd name="connsiteX240" fmla="*/ 575901 w 589261"/>
                    <a:gd name="connsiteY240" fmla="*/ 79557 h 218083"/>
                    <a:gd name="connsiteX241" fmla="*/ 581646 w 589261"/>
                    <a:gd name="connsiteY241" fmla="*/ 77068 h 218083"/>
                    <a:gd name="connsiteX242" fmla="*/ 586672 w 589261"/>
                    <a:gd name="connsiteY242" fmla="*/ 75265 h 218083"/>
                    <a:gd name="connsiteX243" fmla="*/ 589385 w 589261"/>
                    <a:gd name="connsiteY243" fmla="*/ 71929 h 218083"/>
                    <a:gd name="connsiteX244" fmla="*/ 588667 w 589261"/>
                    <a:gd name="connsiteY244" fmla="*/ 66831 h 218083"/>
                    <a:gd name="connsiteX245" fmla="*/ 585555 w 589261"/>
                    <a:gd name="connsiteY245" fmla="*/ 63878 h 218083"/>
                    <a:gd name="connsiteX246" fmla="*/ 581247 w 589261"/>
                    <a:gd name="connsiteY246" fmla="*/ 65347 h 218083"/>
                    <a:gd name="connsiteX247" fmla="*/ 571911 w 589261"/>
                    <a:gd name="connsiteY247" fmla="*/ 60120 h 218083"/>
                    <a:gd name="connsiteX248" fmla="*/ 568560 w 589261"/>
                    <a:gd name="connsiteY248" fmla="*/ 57312 h 218083"/>
                    <a:gd name="connsiteX249" fmla="*/ 564092 w 589261"/>
                    <a:gd name="connsiteY249" fmla="*/ 53585 h 218083"/>
                    <a:gd name="connsiteX250" fmla="*/ 560501 w 589261"/>
                    <a:gd name="connsiteY250" fmla="*/ 51224 h 218083"/>
                    <a:gd name="connsiteX251" fmla="*/ 554357 w 589261"/>
                    <a:gd name="connsiteY251" fmla="*/ 52301 h 218083"/>
                    <a:gd name="connsiteX252" fmla="*/ 553958 w 589261"/>
                    <a:gd name="connsiteY252" fmla="*/ 56370 h 218083"/>
                    <a:gd name="connsiteX253" fmla="*/ 548452 w 589261"/>
                    <a:gd name="connsiteY253" fmla="*/ 56219 h 218083"/>
                    <a:gd name="connsiteX254" fmla="*/ 546857 w 589261"/>
                    <a:gd name="connsiteY254" fmla="*/ 52468 h 218083"/>
                    <a:gd name="connsiteX255" fmla="*/ 552283 w 589261"/>
                    <a:gd name="connsiteY255" fmla="*/ 51790 h 218083"/>
                    <a:gd name="connsiteX256" fmla="*/ 551644 w 589261"/>
                    <a:gd name="connsiteY256" fmla="*/ 46779 h 218083"/>
                    <a:gd name="connsiteX257" fmla="*/ 548852 w 589261"/>
                    <a:gd name="connsiteY257" fmla="*/ 43268 h 218083"/>
                    <a:gd name="connsiteX258" fmla="*/ 546059 w 589261"/>
                    <a:gd name="connsiteY258" fmla="*/ 47250 h 218083"/>
                    <a:gd name="connsiteX259" fmla="*/ 541032 w 589261"/>
                    <a:gd name="connsiteY259" fmla="*/ 48830 h 218083"/>
                    <a:gd name="connsiteX260" fmla="*/ 538160 w 589261"/>
                    <a:gd name="connsiteY260" fmla="*/ 44226 h 218083"/>
                    <a:gd name="connsiteX261" fmla="*/ 537362 w 589261"/>
                    <a:gd name="connsiteY261" fmla="*/ 39877 h 218083"/>
                    <a:gd name="connsiteX262" fmla="*/ 540793 w 589261"/>
                    <a:gd name="connsiteY262" fmla="*/ 35864 h 218083"/>
                    <a:gd name="connsiteX263" fmla="*/ 540793 w 589261"/>
                    <a:gd name="connsiteY263" fmla="*/ 31092 h 218083"/>
                    <a:gd name="connsiteX264" fmla="*/ 537123 w 589261"/>
                    <a:gd name="connsiteY264" fmla="*/ 28180 h 218083"/>
                    <a:gd name="connsiteX265" fmla="*/ 533851 w 589261"/>
                    <a:gd name="connsiteY265" fmla="*/ 25387 h 218083"/>
                    <a:gd name="connsiteX266" fmla="*/ 528186 w 589261"/>
                    <a:gd name="connsiteY266" fmla="*/ 25012 h 218083"/>
                    <a:gd name="connsiteX267" fmla="*/ 526271 w 589261"/>
                    <a:gd name="connsiteY267" fmla="*/ 20807 h 218083"/>
                    <a:gd name="connsiteX268" fmla="*/ 525074 w 589261"/>
                    <a:gd name="connsiteY268" fmla="*/ 16347 h 218083"/>
                    <a:gd name="connsiteX269" fmla="*/ 521803 w 589261"/>
                    <a:gd name="connsiteY269" fmla="*/ 11368 h 218083"/>
                    <a:gd name="connsiteX270" fmla="*/ 518451 w 589261"/>
                    <a:gd name="connsiteY270" fmla="*/ 15430 h 218083"/>
                    <a:gd name="connsiteX271" fmla="*/ 517015 w 589261"/>
                    <a:gd name="connsiteY271" fmla="*/ 20448 h 218083"/>
                    <a:gd name="connsiteX272" fmla="*/ 514383 w 589261"/>
                    <a:gd name="connsiteY272" fmla="*/ 24510 h 218083"/>
                    <a:gd name="connsiteX273" fmla="*/ 512388 w 589261"/>
                    <a:gd name="connsiteY273" fmla="*/ 20728 h 218083"/>
                    <a:gd name="connsiteX274" fmla="*/ 513265 w 589261"/>
                    <a:gd name="connsiteY274" fmla="*/ 16618 h 218083"/>
                    <a:gd name="connsiteX275" fmla="*/ 511509 w 589261"/>
                    <a:gd name="connsiteY275" fmla="*/ 12773 h 218083"/>
                    <a:gd name="connsiteX276" fmla="*/ 507759 w 589261"/>
                    <a:gd name="connsiteY276" fmla="*/ 15765 h 218083"/>
                    <a:gd name="connsiteX277" fmla="*/ 507201 w 589261"/>
                    <a:gd name="connsiteY277" fmla="*/ 21342 h 218083"/>
                    <a:gd name="connsiteX278" fmla="*/ 504409 w 589261"/>
                    <a:gd name="connsiteY278" fmla="*/ 24964 h 218083"/>
                    <a:gd name="connsiteX279" fmla="*/ 503132 w 589261"/>
                    <a:gd name="connsiteY279" fmla="*/ 28779 h 218083"/>
                    <a:gd name="connsiteX280" fmla="*/ 498983 w 589261"/>
                    <a:gd name="connsiteY280" fmla="*/ 32417 h 218083"/>
                    <a:gd name="connsiteX281" fmla="*/ 496030 w 589261"/>
                    <a:gd name="connsiteY281" fmla="*/ 35832 h 218083"/>
                    <a:gd name="connsiteX282" fmla="*/ 492599 w 589261"/>
                    <a:gd name="connsiteY282" fmla="*/ 41346 h 218083"/>
                    <a:gd name="connsiteX283" fmla="*/ 492759 w 589261"/>
                    <a:gd name="connsiteY283" fmla="*/ 45447 h 218083"/>
                    <a:gd name="connsiteX284" fmla="*/ 490604 w 589261"/>
                    <a:gd name="connsiteY284" fmla="*/ 48902 h 218083"/>
                    <a:gd name="connsiteX285" fmla="*/ 489248 w 589261"/>
                    <a:gd name="connsiteY285" fmla="*/ 52660 h 218083"/>
                    <a:gd name="connsiteX286" fmla="*/ 486774 w 589261"/>
                    <a:gd name="connsiteY286" fmla="*/ 57974 h 218083"/>
                    <a:gd name="connsiteX287" fmla="*/ 483742 w 589261"/>
                    <a:gd name="connsiteY287" fmla="*/ 61094 h 218083"/>
                    <a:gd name="connsiteX288" fmla="*/ 478397 w 589261"/>
                    <a:gd name="connsiteY288" fmla="*/ 59801 h 218083"/>
                    <a:gd name="connsiteX289" fmla="*/ 473051 w 589261"/>
                    <a:gd name="connsiteY289" fmla="*/ 64995 h 218083"/>
                    <a:gd name="connsiteX290" fmla="*/ 471136 w 589261"/>
                    <a:gd name="connsiteY290" fmla="*/ 68969 h 218083"/>
                    <a:gd name="connsiteX291" fmla="*/ 475045 w 589261"/>
                    <a:gd name="connsiteY291" fmla="*/ 71028 h 218083"/>
                    <a:gd name="connsiteX292" fmla="*/ 479035 w 589261"/>
                    <a:gd name="connsiteY292" fmla="*/ 72895 h 218083"/>
                    <a:gd name="connsiteX293" fmla="*/ 476880 w 589261"/>
                    <a:gd name="connsiteY293" fmla="*/ 78001 h 218083"/>
                    <a:gd name="connsiteX294" fmla="*/ 473290 w 589261"/>
                    <a:gd name="connsiteY294" fmla="*/ 82015 h 218083"/>
                    <a:gd name="connsiteX295" fmla="*/ 469141 w 589261"/>
                    <a:gd name="connsiteY295" fmla="*/ 81831 h 218083"/>
                    <a:gd name="connsiteX296" fmla="*/ 468822 w 589261"/>
                    <a:gd name="connsiteY296" fmla="*/ 86898 h 218083"/>
                    <a:gd name="connsiteX297" fmla="*/ 470418 w 589261"/>
                    <a:gd name="connsiteY297" fmla="*/ 91023 h 218083"/>
                    <a:gd name="connsiteX298" fmla="*/ 470338 w 589261"/>
                    <a:gd name="connsiteY298" fmla="*/ 95635 h 218083"/>
                    <a:gd name="connsiteX299" fmla="*/ 471934 w 589261"/>
                    <a:gd name="connsiteY299" fmla="*/ 99393 h 218083"/>
                    <a:gd name="connsiteX300" fmla="*/ 467466 w 589261"/>
                    <a:gd name="connsiteY300" fmla="*/ 100135 h 218083"/>
                    <a:gd name="connsiteX301" fmla="*/ 464912 w 589261"/>
                    <a:gd name="connsiteY301" fmla="*/ 96545 h 218083"/>
                    <a:gd name="connsiteX302" fmla="*/ 463795 w 589261"/>
                    <a:gd name="connsiteY302" fmla="*/ 92531 h 218083"/>
                    <a:gd name="connsiteX303" fmla="*/ 462997 w 589261"/>
                    <a:gd name="connsiteY303" fmla="*/ 88382 h 218083"/>
                    <a:gd name="connsiteX304" fmla="*/ 462439 w 589261"/>
                    <a:gd name="connsiteY304" fmla="*/ 82438 h 218083"/>
                    <a:gd name="connsiteX305" fmla="*/ 459567 w 589261"/>
                    <a:gd name="connsiteY305" fmla="*/ 85254 h 218083"/>
                    <a:gd name="connsiteX306" fmla="*/ 456215 w 589261"/>
                    <a:gd name="connsiteY306" fmla="*/ 87688 h 218083"/>
                    <a:gd name="connsiteX307" fmla="*/ 456215 w 589261"/>
                    <a:gd name="connsiteY307" fmla="*/ 92005 h 218083"/>
                    <a:gd name="connsiteX308" fmla="*/ 456613 w 589261"/>
                    <a:gd name="connsiteY308" fmla="*/ 96553 h 218083"/>
                    <a:gd name="connsiteX309" fmla="*/ 458608 w 589261"/>
                    <a:gd name="connsiteY309" fmla="*/ 100095 h 218083"/>
                    <a:gd name="connsiteX310" fmla="*/ 456693 w 589261"/>
                    <a:gd name="connsiteY310" fmla="*/ 103893 h 218083"/>
                    <a:gd name="connsiteX311" fmla="*/ 456455 w 589261"/>
                    <a:gd name="connsiteY311" fmla="*/ 107875 h 218083"/>
                    <a:gd name="connsiteX312" fmla="*/ 453423 w 589261"/>
                    <a:gd name="connsiteY312" fmla="*/ 111585 h 218083"/>
                    <a:gd name="connsiteX313" fmla="*/ 449114 w 589261"/>
                    <a:gd name="connsiteY313" fmla="*/ 109822 h 218083"/>
                    <a:gd name="connsiteX314" fmla="*/ 446719 w 589261"/>
                    <a:gd name="connsiteY314" fmla="*/ 106359 h 218083"/>
                    <a:gd name="connsiteX315" fmla="*/ 443687 w 589261"/>
                    <a:gd name="connsiteY315" fmla="*/ 103654 h 218083"/>
                    <a:gd name="connsiteX316" fmla="*/ 441374 w 589261"/>
                    <a:gd name="connsiteY316" fmla="*/ 100247 h 218083"/>
                    <a:gd name="connsiteX317" fmla="*/ 439858 w 589261"/>
                    <a:gd name="connsiteY317" fmla="*/ 95523 h 218083"/>
                    <a:gd name="connsiteX318" fmla="*/ 434193 w 589261"/>
                    <a:gd name="connsiteY318" fmla="*/ 92930 h 218083"/>
                    <a:gd name="connsiteX319" fmla="*/ 432038 w 589261"/>
                    <a:gd name="connsiteY319" fmla="*/ 97015 h 218083"/>
                    <a:gd name="connsiteX320" fmla="*/ 430761 w 589261"/>
                    <a:gd name="connsiteY320" fmla="*/ 102473 h 218083"/>
                    <a:gd name="connsiteX321" fmla="*/ 427011 w 589261"/>
                    <a:gd name="connsiteY321" fmla="*/ 108298 h 218083"/>
                    <a:gd name="connsiteX322" fmla="*/ 423022 w 589261"/>
                    <a:gd name="connsiteY322" fmla="*/ 114410 h 218083"/>
                    <a:gd name="connsiteX323" fmla="*/ 419272 w 589261"/>
                    <a:gd name="connsiteY323" fmla="*/ 117968 h 218083"/>
                    <a:gd name="connsiteX324" fmla="*/ 415682 w 589261"/>
                    <a:gd name="connsiteY324" fmla="*/ 120737 h 218083"/>
                    <a:gd name="connsiteX325" fmla="*/ 414005 w 589261"/>
                    <a:gd name="connsiteY325" fmla="*/ 125174 h 218083"/>
                    <a:gd name="connsiteX326" fmla="*/ 411931 w 589261"/>
                    <a:gd name="connsiteY326" fmla="*/ 128820 h 218083"/>
                    <a:gd name="connsiteX327" fmla="*/ 408660 w 589261"/>
                    <a:gd name="connsiteY327" fmla="*/ 132211 h 218083"/>
                    <a:gd name="connsiteX328" fmla="*/ 404829 w 589261"/>
                    <a:gd name="connsiteY328" fmla="*/ 137158 h 218083"/>
                    <a:gd name="connsiteX329" fmla="*/ 402994 w 589261"/>
                    <a:gd name="connsiteY329" fmla="*/ 141100 h 218083"/>
                    <a:gd name="connsiteX330" fmla="*/ 399324 w 589261"/>
                    <a:gd name="connsiteY330" fmla="*/ 142887 h 218083"/>
                    <a:gd name="connsiteX331" fmla="*/ 391505 w 589261"/>
                    <a:gd name="connsiteY331" fmla="*/ 144906 h 218083"/>
                    <a:gd name="connsiteX332" fmla="*/ 373950 w 589261"/>
                    <a:gd name="connsiteY332" fmla="*/ 149653 h 218083"/>
                    <a:gd name="connsiteX333" fmla="*/ 369083 w 589261"/>
                    <a:gd name="connsiteY333" fmla="*/ 150331 h 218083"/>
                    <a:gd name="connsiteX334" fmla="*/ 363897 w 589261"/>
                    <a:gd name="connsiteY334" fmla="*/ 151680 h 218083"/>
                    <a:gd name="connsiteX335" fmla="*/ 359828 w 589261"/>
                    <a:gd name="connsiteY335" fmla="*/ 154018 h 218083"/>
                    <a:gd name="connsiteX336" fmla="*/ 356477 w 589261"/>
                    <a:gd name="connsiteY336" fmla="*/ 156236 h 218083"/>
                    <a:gd name="connsiteX337" fmla="*/ 355599 w 589261"/>
                    <a:gd name="connsiteY337" fmla="*/ 161574 h 218083"/>
                    <a:gd name="connsiteX338" fmla="*/ 356157 w 589261"/>
                    <a:gd name="connsiteY338" fmla="*/ 165540 h 218083"/>
                    <a:gd name="connsiteX339" fmla="*/ 352966 w 589261"/>
                    <a:gd name="connsiteY339" fmla="*/ 169777 h 218083"/>
                    <a:gd name="connsiteX340" fmla="*/ 348657 w 589261"/>
                    <a:gd name="connsiteY340" fmla="*/ 174237 h 218083"/>
                    <a:gd name="connsiteX341" fmla="*/ 349455 w 589261"/>
                    <a:gd name="connsiteY341" fmla="*/ 179503 h 218083"/>
                    <a:gd name="connsiteX342" fmla="*/ 347620 w 589261"/>
                    <a:gd name="connsiteY342" fmla="*/ 184937 h 218083"/>
                    <a:gd name="connsiteX343" fmla="*/ 348657 w 589261"/>
                    <a:gd name="connsiteY343" fmla="*/ 190522 h 218083"/>
                    <a:gd name="connsiteX344" fmla="*/ 344428 w 589261"/>
                    <a:gd name="connsiteY344" fmla="*/ 194081 h 218083"/>
                    <a:gd name="connsiteX345" fmla="*/ 346423 w 589261"/>
                    <a:gd name="connsiteY345" fmla="*/ 198054 h 218083"/>
                    <a:gd name="connsiteX346" fmla="*/ 342673 w 589261"/>
                    <a:gd name="connsiteY346" fmla="*/ 195740 h 218083"/>
                    <a:gd name="connsiteX347" fmla="*/ 338604 w 589261"/>
                    <a:gd name="connsiteY347" fmla="*/ 193873 h 218083"/>
                    <a:gd name="connsiteX348" fmla="*/ 333018 w 589261"/>
                    <a:gd name="connsiteY348" fmla="*/ 193331 h 218083"/>
                    <a:gd name="connsiteX349" fmla="*/ 328789 w 589261"/>
                    <a:gd name="connsiteY349" fmla="*/ 191128 h 218083"/>
                    <a:gd name="connsiteX350" fmla="*/ 324959 w 589261"/>
                    <a:gd name="connsiteY350" fmla="*/ 189062 h 218083"/>
                    <a:gd name="connsiteX351" fmla="*/ 318337 w 589261"/>
                    <a:gd name="connsiteY351" fmla="*/ 190019 h 218083"/>
                    <a:gd name="connsiteX352" fmla="*/ 314108 w 589261"/>
                    <a:gd name="connsiteY352" fmla="*/ 190227 h 218083"/>
                    <a:gd name="connsiteX353" fmla="*/ 309560 w 589261"/>
                    <a:gd name="connsiteY353" fmla="*/ 186868 h 218083"/>
                    <a:gd name="connsiteX354" fmla="*/ 304772 w 589261"/>
                    <a:gd name="connsiteY354" fmla="*/ 184538 h 218083"/>
                    <a:gd name="connsiteX355" fmla="*/ 303416 w 589261"/>
                    <a:gd name="connsiteY355" fmla="*/ 179351 h 218083"/>
                    <a:gd name="connsiteX356" fmla="*/ 300225 w 589261"/>
                    <a:gd name="connsiteY356" fmla="*/ 182168 h 218083"/>
                    <a:gd name="connsiteX357" fmla="*/ 301820 w 589261"/>
                    <a:gd name="connsiteY357" fmla="*/ 186708 h 218083"/>
                    <a:gd name="connsiteX358" fmla="*/ 304134 w 589261"/>
                    <a:gd name="connsiteY358" fmla="*/ 190019 h 218083"/>
                    <a:gd name="connsiteX359" fmla="*/ 307884 w 589261"/>
                    <a:gd name="connsiteY359" fmla="*/ 196219 h 218083"/>
                    <a:gd name="connsiteX360" fmla="*/ 311475 w 589261"/>
                    <a:gd name="connsiteY360" fmla="*/ 199347 h 218083"/>
                    <a:gd name="connsiteX361" fmla="*/ 314108 w 589261"/>
                    <a:gd name="connsiteY361" fmla="*/ 203257 h 218083"/>
                    <a:gd name="connsiteX362" fmla="*/ 316741 w 589261"/>
                    <a:gd name="connsiteY362" fmla="*/ 206289 h 218083"/>
                    <a:gd name="connsiteX363" fmla="*/ 321289 w 589261"/>
                    <a:gd name="connsiteY363" fmla="*/ 208243 h 218083"/>
                    <a:gd name="connsiteX364" fmla="*/ 323603 w 589261"/>
                    <a:gd name="connsiteY364" fmla="*/ 211954 h 218083"/>
                    <a:gd name="connsiteX365" fmla="*/ 327273 w 589261"/>
                    <a:gd name="connsiteY365" fmla="*/ 214882 h 218083"/>
                    <a:gd name="connsiteX366" fmla="*/ 333018 w 589261"/>
                    <a:gd name="connsiteY366" fmla="*/ 218082 h 218083"/>
                    <a:gd name="connsiteX367" fmla="*/ 543107 w 589261"/>
                    <a:gd name="connsiteY367" fmla="*/ 106989 h 218083"/>
                    <a:gd name="connsiteX368" fmla="*/ 549649 w 589261"/>
                    <a:gd name="connsiteY368" fmla="*/ 106941 h 218083"/>
                    <a:gd name="connsiteX369" fmla="*/ 545102 w 589261"/>
                    <a:gd name="connsiteY369" fmla="*/ 103893 h 218083"/>
                    <a:gd name="connsiteX370" fmla="*/ 541272 w 589261"/>
                    <a:gd name="connsiteY370" fmla="*/ 105370 h 218083"/>
                    <a:gd name="connsiteX371" fmla="*/ 568799 w 589261"/>
                    <a:gd name="connsiteY371" fmla="*/ 92771 h 218083"/>
                    <a:gd name="connsiteX372" fmla="*/ 565927 w 589261"/>
                    <a:gd name="connsiteY372" fmla="*/ 89052 h 218083"/>
                    <a:gd name="connsiteX373" fmla="*/ 561778 w 589261"/>
                    <a:gd name="connsiteY373" fmla="*/ 90497 h 218083"/>
                    <a:gd name="connsiteX374" fmla="*/ 566167 w 589261"/>
                    <a:gd name="connsiteY374" fmla="*/ 92204 h 218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</a:cxnLst>
                  <a:rect l="l" t="t" r="r" b="b"/>
                  <a:pathLst>
                    <a:path w="589261" h="218083">
                      <a:moveTo>
                        <a:pt x="2717" y="39670"/>
                      </a:moveTo>
                      <a:lnTo>
                        <a:pt x="3180" y="35465"/>
                      </a:lnTo>
                      <a:lnTo>
                        <a:pt x="2183" y="39399"/>
                      </a:lnTo>
                      <a:close/>
                      <a:moveTo>
                        <a:pt x="299" y="36686"/>
                      </a:moveTo>
                      <a:lnTo>
                        <a:pt x="4106" y="35481"/>
                      </a:lnTo>
                      <a:lnTo>
                        <a:pt x="4728" y="31420"/>
                      </a:lnTo>
                      <a:lnTo>
                        <a:pt x="124" y="31069"/>
                      </a:lnTo>
                      <a:lnTo>
                        <a:pt x="299" y="36686"/>
                      </a:lnTo>
                      <a:close/>
                      <a:moveTo>
                        <a:pt x="18715" y="70166"/>
                      </a:moveTo>
                      <a:lnTo>
                        <a:pt x="19481" y="66049"/>
                      </a:lnTo>
                      <a:lnTo>
                        <a:pt x="16146" y="63511"/>
                      </a:lnTo>
                      <a:lnTo>
                        <a:pt x="15978" y="68602"/>
                      </a:lnTo>
                      <a:close/>
                      <a:moveTo>
                        <a:pt x="51126" y="150020"/>
                      </a:moveTo>
                      <a:lnTo>
                        <a:pt x="54158" y="146382"/>
                      </a:lnTo>
                      <a:lnTo>
                        <a:pt x="50807" y="149717"/>
                      </a:lnTo>
                      <a:close/>
                      <a:moveTo>
                        <a:pt x="139319" y="155550"/>
                      </a:moveTo>
                      <a:lnTo>
                        <a:pt x="138600" y="151089"/>
                      </a:lnTo>
                      <a:lnTo>
                        <a:pt x="136598" y="154728"/>
                      </a:lnTo>
                      <a:close/>
                      <a:moveTo>
                        <a:pt x="354721" y="168029"/>
                      </a:moveTo>
                      <a:lnTo>
                        <a:pt x="355041" y="163130"/>
                      </a:lnTo>
                      <a:lnTo>
                        <a:pt x="354961" y="156444"/>
                      </a:lnTo>
                      <a:lnTo>
                        <a:pt x="353046" y="162260"/>
                      </a:lnTo>
                      <a:lnTo>
                        <a:pt x="354163" y="167191"/>
                      </a:lnTo>
                      <a:close/>
                      <a:moveTo>
                        <a:pt x="351610" y="173168"/>
                      </a:moveTo>
                      <a:lnTo>
                        <a:pt x="352966" y="168667"/>
                      </a:lnTo>
                      <a:lnTo>
                        <a:pt x="351130" y="165069"/>
                      </a:lnTo>
                      <a:lnTo>
                        <a:pt x="349694" y="171811"/>
                      </a:lnTo>
                      <a:close/>
                      <a:moveTo>
                        <a:pt x="512547" y="5248"/>
                      </a:moveTo>
                      <a:lnTo>
                        <a:pt x="516298" y="3597"/>
                      </a:lnTo>
                      <a:lnTo>
                        <a:pt x="512547" y="5248"/>
                      </a:lnTo>
                      <a:close/>
                      <a:moveTo>
                        <a:pt x="119506" y="204374"/>
                      </a:moveTo>
                      <a:lnTo>
                        <a:pt x="122993" y="201007"/>
                      </a:lnTo>
                      <a:lnTo>
                        <a:pt x="125531" y="197727"/>
                      </a:lnTo>
                      <a:lnTo>
                        <a:pt x="130111" y="197615"/>
                      </a:lnTo>
                      <a:lnTo>
                        <a:pt x="134204" y="198286"/>
                      </a:lnTo>
                      <a:lnTo>
                        <a:pt x="132903" y="193371"/>
                      </a:lnTo>
                      <a:lnTo>
                        <a:pt x="135202" y="196634"/>
                      </a:lnTo>
                      <a:lnTo>
                        <a:pt x="137475" y="200073"/>
                      </a:lnTo>
                      <a:lnTo>
                        <a:pt x="141705" y="200935"/>
                      </a:lnTo>
                      <a:lnTo>
                        <a:pt x="142438" y="195669"/>
                      </a:lnTo>
                      <a:lnTo>
                        <a:pt x="140252" y="189756"/>
                      </a:lnTo>
                      <a:lnTo>
                        <a:pt x="138449" y="185503"/>
                      </a:lnTo>
                      <a:lnTo>
                        <a:pt x="137037" y="180851"/>
                      </a:lnTo>
                      <a:lnTo>
                        <a:pt x="133558" y="174644"/>
                      </a:lnTo>
                      <a:lnTo>
                        <a:pt x="131858" y="169824"/>
                      </a:lnTo>
                      <a:lnTo>
                        <a:pt x="128754" y="165284"/>
                      </a:lnTo>
                      <a:lnTo>
                        <a:pt x="127310" y="160241"/>
                      </a:lnTo>
                      <a:lnTo>
                        <a:pt x="122770" y="157321"/>
                      </a:lnTo>
                      <a:lnTo>
                        <a:pt x="118509" y="153778"/>
                      </a:lnTo>
                      <a:lnTo>
                        <a:pt x="115780" y="149047"/>
                      </a:lnTo>
                      <a:lnTo>
                        <a:pt x="115573" y="144563"/>
                      </a:lnTo>
                      <a:lnTo>
                        <a:pt x="115852" y="139009"/>
                      </a:lnTo>
                      <a:lnTo>
                        <a:pt x="115078" y="134932"/>
                      </a:lnTo>
                      <a:lnTo>
                        <a:pt x="115541" y="130855"/>
                      </a:lnTo>
                      <a:lnTo>
                        <a:pt x="112836" y="123937"/>
                      </a:lnTo>
                      <a:lnTo>
                        <a:pt x="112182" y="119078"/>
                      </a:lnTo>
                      <a:lnTo>
                        <a:pt x="114105" y="113093"/>
                      </a:lnTo>
                      <a:lnTo>
                        <a:pt x="113315" y="108489"/>
                      </a:lnTo>
                      <a:lnTo>
                        <a:pt x="115382" y="104516"/>
                      </a:lnTo>
                      <a:lnTo>
                        <a:pt x="115078" y="99250"/>
                      </a:lnTo>
                      <a:lnTo>
                        <a:pt x="115549" y="94925"/>
                      </a:lnTo>
                      <a:lnTo>
                        <a:pt x="114576" y="89156"/>
                      </a:lnTo>
                      <a:lnTo>
                        <a:pt x="111727" y="81353"/>
                      </a:lnTo>
                      <a:lnTo>
                        <a:pt x="107179" y="72552"/>
                      </a:lnTo>
                      <a:lnTo>
                        <a:pt x="103341" y="65666"/>
                      </a:lnTo>
                      <a:lnTo>
                        <a:pt x="98953" y="61293"/>
                      </a:lnTo>
                      <a:lnTo>
                        <a:pt x="95234" y="59658"/>
                      </a:lnTo>
                      <a:lnTo>
                        <a:pt x="90942" y="56059"/>
                      </a:lnTo>
                      <a:lnTo>
                        <a:pt x="88181" y="52676"/>
                      </a:lnTo>
                      <a:lnTo>
                        <a:pt x="83465" y="48710"/>
                      </a:lnTo>
                      <a:lnTo>
                        <a:pt x="79771" y="41019"/>
                      </a:lnTo>
                      <a:lnTo>
                        <a:pt x="75614" y="38042"/>
                      </a:lnTo>
                      <a:lnTo>
                        <a:pt x="71098" y="37300"/>
                      </a:lnTo>
                      <a:lnTo>
                        <a:pt x="70252" y="42742"/>
                      </a:lnTo>
                      <a:lnTo>
                        <a:pt x="67084" y="46293"/>
                      </a:lnTo>
                      <a:lnTo>
                        <a:pt x="66661" y="50649"/>
                      </a:lnTo>
                      <a:lnTo>
                        <a:pt x="63884" y="53522"/>
                      </a:lnTo>
                      <a:lnTo>
                        <a:pt x="58970" y="51694"/>
                      </a:lnTo>
                      <a:lnTo>
                        <a:pt x="56392" y="47577"/>
                      </a:lnTo>
                      <a:lnTo>
                        <a:pt x="50807" y="49548"/>
                      </a:lnTo>
                      <a:lnTo>
                        <a:pt x="47145" y="52029"/>
                      </a:lnTo>
                      <a:lnTo>
                        <a:pt x="45971" y="55867"/>
                      </a:lnTo>
                      <a:lnTo>
                        <a:pt x="41104" y="53960"/>
                      </a:lnTo>
                      <a:lnTo>
                        <a:pt x="39269" y="50370"/>
                      </a:lnTo>
                      <a:lnTo>
                        <a:pt x="41751" y="47042"/>
                      </a:lnTo>
                      <a:lnTo>
                        <a:pt x="42149" y="41529"/>
                      </a:lnTo>
                      <a:lnTo>
                        <a:pt x="41503" y="37404"/>
                      </a:lnTo>
                      <a:lnTo>
                        <a:pt x="36692" y="36510"/>
                      </a:lnTo>
                      <a:lnTo>
                        <a:pt x="32774" y="33446"/>
                      </a:lnTo>
                      <a:lnTo>
                        <a:pt x="30492" y="29999"/>
                      </a:lnTo>
                      <a:lnTo>
                        <a:pt x="25035" y="29161"/>
                      </a:lnTo>
                      <a:lnTo>
                        <a:pt x="20471" y="27997"/>
                      </a:lnTo>
                      <a:lnTo>
                        <a:pt x="16752" y="25036"/>
                      </a:lnTo>
                      <a:lnTo>
                        <a:pt x="13425" y="21023"/>
                      </a:lnTo>
                      <a:lnTo>
                        <a:pt x="12699" y="24972"/>
                      </a:lnTo>
                      <a:lnTo>
                        <a:pt x="12611" y="29233"/>
                      </a:lnTo>
                      <a:lnTo>
                        <a:pt x="13241" y="35449"/>
                      </a:lnTo>
                      <a:lnTo>
                        <a:pt x="16321" y="39494"/>
                      </a:lnTo>
                      <a:lnTo>
                        <a:pt x="18484" y="43835"/>
                      </a:lnTo>
                      <a:lnTo>
                        <a:pt x="20168" y="51327"/>
                      </a:lnTo>
                      <a:lnTo>
                        <a:pt x="20606" y="56426"/>
                      </a:lnTo>
                      <a:lnTo>
                        <a:pt x="21013" y="62227"/>
                      </a:lnTo>
                      <a:lnTo>
                        <a:pt x="21300" y="66735"/>
                      </a:lnTo>
                      <a:lnTo>
                        <a:pt x="23184" y="71961"/>
                      </a:lnTo>
                      <a:lnTo>
                        <a:pt x="21420" y="75632"/>
                      </a:lnTo>
                      <a:lnTo>
                        <a:pt x="23359" y="79302"/>
                      </a:lnTo>
                      <a:lnTo>
                        <a:pt x="25450" y="83555"/>
                      </a:lnTo>
                      <a:lnTo>
                        <a:pt x="28721" y="86316"/>
                      </a:lnTo>
                      <a:lnTo>
                        <a:pt x="30724" y="89938"/>
                      </a:lnTo>
                      <a:lnTo>
                        <a:pt x="28649" y="93513"/>
                      </a:lnTo>
                      <a:lnTo>
                        <a:pt x="29415" y="98292"/>
                      </a:lnTo>
                      <a:lnTo>
                        <a:pt x="29080" y="103343"/>
                      </a:lnTo>
                      <a:lnTo>
                        <a:pt x="31218" y="106830"/>
                      </a:lnTo>
                      <a:lnTo>
                        <a:pt x="34386" y="109654"/>
                      </a:lnTo>
                      <a:lnTo>
                        <a:pt x="32750" y="115734"/>
                      </a:lnTo>
                      <a:lnTo>
                        <a:pt x="36317" y="117737"/>
                      </a:lnTo>
                      <a:lnTo>
                        <a:pt x="39429" y="121942"/>
                      </a:lnTo>
                      <a:lnTo>
                        <a:pt x="42764" y="125022"/>
                      </a:lnTo>
                      <a:lnTo>
                        <a:pt x="44974" y="129618"/>
                      </a:lnTo>
                      <a:lnTo>
                        <a:pt x="48254" y="134716"/>
                      </a:lnTo>
                      <a:lnTo>
                        <a:pt x="51254" y="137733"/>
                      </a:lnTo>
                      <a:lnTo>
                        <a:pt x="51956" y="142408"/>
                      </a:lnTo>
                      <a:lnTo>
                        <a:pt x="54325" y="146581"/>
                      </a:lnTo>
                      <a:lnTo>
                        <a:pt x="51238" y="150228"/>
                      </a:lnTo>
                      <a:lnTo>
                        <a:pt x="54749" y="152701"/>
                      </a:lnTo>
                      <a:lnTo>
                        <a:pt x="57015" y="156483"/>
                      </a:lnTo>
                      <a:lnTo>
                        <a:pt x="60853" y="158342"/>
                      </a:lnTo>
                      <a:lnTo>
                        <a:pt x="64874" y="159850"/>
                      </a:lnTo>
                      <a:lnTo>
                        <a:pt x="68345" y="163473"/>
                      </a:lnTo>
                      <a:lnTo>
                        <a:pt x="72199" y="166338"/>
                      </a:lnTo>
                      <a:lnTo>
                        <a:pt x="75470" y="169760"/>
                      </a:lnTo>
                      <a:lnTo>
                        <a:pt x="79013" y="172489"/>
                      </a:lnTo>
                      <a:lnTo>
                        <a:pt x="84359" y="175178"/>
                      </a:lnTo>
                      <a:lnTo>
                        <a:pt x="88508" y="176710"/>
                      </a:lnTo>
                      <a:lnTo>
                        <a:pt x="91261" y="180205"/>
                      </a:lnTo>
                      <a:lnTo>
                        <a:pt x="94069" y="183995"/>
                      </a:lnTo>
                      <a:lnTo>
                        <a:pt x="100429" y="185782"/>
                      </a:lnTo>
                      <a:lnTo>
                        <a:pt x="103708" y="188456"/>
                      </a:lnTo>
                      <a:lnTo>
                        <a:pt x="108240" y="191655"/>
                      </a:lnTo>
                      <a:lnTo>
                        <a:pt x="111871" y="193434"/>
                      </a:lnTo>
                      <a:lnTo>
                        <a:pt x="115318" y="196243"/>
                      </a:lnTo>
                      <a:lnTo>
                        <a:pt x="117472" y="202538"/>
                      </a:lnTo>
                      <a:close/>
                      <a:moveTo>
                        <a:pt x="519648" y="7897"/>
                      </a:moveTo>
                      <a:lnTo>
                        <a:pt x="523399" y="5583"/>
                      </a:lnTo>
                      <a:lnTo>
                        <a:pt x="525314" y="892"/>
                      </a:lnTo>
                      <a:lnTo>
                        <a:pt x="520925" y="-2"/>
                      </a:lnTo>
                      <a:lnTo>
                        <a:pt x="518372" y="5591"/>
                      </a:lnTo>
                      <a:close/>
                      <a:moveTo>
                        <a:pt x="530101" y="24534"/>
                      </a:moveTo>
                      <a:lnTo>
                        <a:pt x="531936" y="19930"/>
                      </a:lnTo>
                      <a:lnTo>
                        <a:pt x="528665" y="22459"/>
                      </a:lnTo>
                      <a:close/>
                      <a:moveTo>
                        <a:pt x="468263" y="70844"/>
                      </a:moveTo>
                      <a:lnTo>
                        <a:pt x="468263" y="65761"/>
                      </a:lnTo>
                      <a:lnTo>
                        <a:pt x="465789" y="70365"/>
                      </a:lnTo>
                      <a:close/>
                      <a:moveTo>
                        <a:pt x="333018" y="218082"/>
                      </a:moveTo>
                      <a:lnTo>
                        <a:pt x="337806" y="216685"/>
                      </a:lnTo>
                      <a:lnTo>
                        <a:pt x="341795" y="213861"/>
                      </a:lnTo>
                      <a:lnTo>
                        <a:pt x="347460" y="211587"/>
                      </a:lnTo>
                      <a:lnTo>
                        <a:pt x="352009" y="210414"/>
                      </a:lnTo>
                      <a:lnTo>
                        <a:pt x="356636" y="212800"/>
                      </a:lnTo>
                      <a:lnTo>
                        <a:pt x="360785" y="214706"/>
                      </a:lnTo>
                      <a:lnTo>
                        <a:pt x="365174" y="211858"/>
                      </a:lnTo>
                      <a:lnTo>
                        <a:pt x="370041" y="213773"/>
                      </a:lnTo>
                      <a:lnTo>
                        <a:pt x="372914" y="210182"/>
                      </a:lnTo>
                      <a:lnTo>
                        <a:pt x="376744" y="208698"/>
                      </a:lnTo>
                      <a:lnTo>
                        <a:pt x="379935" y="206257"/>
                      </a:lnTo>
                      <a:lnTo>
                        <a:pt x="381611" y="201501"/>
                      </a:lnTo>
                      <a:lnTo>
                        <a:pt x="383366" y="197400"/>
                      </a:lnTo>
                      <a:lnTo>
                        <a:pt x="387755" y="195605"/>
                      </a:lnTo>
                      <a:lnTo>
                        <a:pt x="394537" y="194184"/>
                      </a:lnTo>
                      <a:lnTo>
                        <a:pt x="399085" y="195150"/>
                      </a:lnTo>
                      <a:lnTo>
                        <a:pt x="404271" y="194384"/>
                      </a:lnTo>
                      <a:lnTo>
                        <a:pt x="404112" y="199499"/>
                      </a:lnTo>
                      <a:lnTo>
                        <a:pt x="408021" y="198334"/>
                      </a:lnTo>
                      <a:lnTo>
                        <a:pt x="412170" y="200121"/>
                      </a:lnTo>
                      <a:lnTo>
                        <a:pt x="416080" y="202435"/>
                      </a:lnTo>
                      <a:lnTo>
                        <a:pt x="421187" y="202467"/>
                      </a:lnTo>
                      <a:lnTo>
                        <a:pt x="423661" y="205587"/>
                      </a:lnTo>
                      <a:lnTo>
                        <a:pt x="427729" y="204015"/>
                      </a:lnTo>
                      <a:lnTo>
                        <a:pt x="430443" y="200240"/>
                      </a:lnTo>
                      <a:lnTo>
                        <a:pt x="434193" y="198198"/>
                      </a:lnTo>
                      <a:lnTo>
                        <a:pt x="439220" y="197647"/>
                      </a:lnTo>
                      <a:lnTo>
                        <a:pt x="444007" y="197983"/>
                      </a:lnTo>
                      <a:lnTo>
                        <a:pt x="448954" y="197097"/>
                      </a:lnTo>
                      <a:lnTo>
                        <a:pt x="453263" y="196490"/>
                      </a:lnTo>
                      <a:lnTo>
                        <a:pt x="455417" y="192094"/>
                      </a:lnTo>
                      <a:lnTo>
                        <a:pt x="455816" y="187706"/>
                      </a:lnTo>
                      <a:lnTo>
                        <a:pt x="459407" y="183213"/>
                      </a:lnTo>
                      <a:lnTo>
                        <a:pt x="460922" y="178625"/>
                      </a:lnTo>
                      <a:lnTo>
                        <a:pt x="457731" y="174867"/>
                      </a:lnTo>
                      <a:lnTo>
                        <a:pt x="460125" y="170582"/>
                      </a:lnTo>
                      <a:lnTo>
                        <a:pt x="462917" y="167359"/>
                      </a:lnTo>
                      <a:lnTo>
                        <a:pt x="467386" y="164351"/>
                      </a:lnTo>
                      <a:lnTo>
                        <a:pt x="471136" y="162723"/>
                      </a:lnTo>
                      <a:lnTo>
                        <a:pt x="468104" y="159547"/>
                      </a:lnTo>
                      <a:lnTo>
                        <a:pt x="466747" y="155773"/>
                      </a:lnTo>
                      <a:lnTo>
                        <a:pt x="467146" y="151736"/>
                      </a:lnTo>
                      <a:lnTo>
                        <a:pt x="469859" y="147619"/>
                      </a:lnTo>
                      <a:lnTo>
                        <a:pt x="475525" y="146845"/>
                      </a:lnTo>
                      <a:lnTo>
                        <a:pt x="479115" y="144172"/>
                      </a:lnTo>
                      <a:lnTo>
                        <a:pt x="479115" y="139823"/>
                      </a:lnTo>
                      <a:lnTo>
                        <a:pt x="479035" y="135363"/>
                      </a:lnTo>
                      <a:lnTo>
                        <a:pt x="480551" y="130990"/>
                      </a:lnTo>
                      <a:lnTo>
                        <a:pt x="481190" y="126785"/>
                      </a:lnTo>
                      <a:lnTo>
                        <a:pt x="480232" y="121024"/>
                      </a:lnTo>
                      <a:lnTo>
                        <a:pt x="481269" y="116724"/>
                      </a:lnTo>
                      <a:lnTo>
                        <a:pt x="482067" y="112240"/>
                      </a:lnTo>
                      <a:lnTo>
                        <a:pt x="482785" y="108274"/>
                      </a:lnTo>
                      <a:lnTo>
                        <a:pt x="485339" y="104141"/>
                      </a:lnTo>
                      <a:lnTo>
                        <a:pt x="488609" y="99417"/>
                      </a:lnTo>
                      <a:lnTo>
                        <a:pt x="492519" y="100893"/>
                      </a:lnTo>
                      <a:lnTo>
                        <a:pt x="497148" y="101069"/>
                      </a:lnTo>
                      <a:lnTo>
                        <a:pt x="502733" y="99401"/>
                      </a:lnTo>
                      <a:lnTo>
                        <a:pt x="505605" y="102848"/>
                      </a:lnTo>
                      <a:lnTo>
                        <a:pt x="508398" y="99928"/>
                      </a:lnTo>
                      <a:lnTo>
                        <a:pt x="512308" y="100742"/>
                      </a:lnTo>
                      <a:lnTo>
                        <a:pt x="516536" y="100734"/>
                      </a:lnTo>
                      <a:lnTo>
                        <a:pt x="522520" y="100997"/>
                      </a:lnTo>
                      <a:lnTo>
                        <a:pt x="526590" y="100758"/>
                      </a:lnTo>
                      <a:lnTo>
                        <a:pt x="530899" y="101372"/>
                      </a:lnTo>
                      <a:lnTo>
                        <a:pt x="534809" y="104229"/>
                      </a:lnTo>
                      <a:lnTo>
                        <a:pt x="538479" y="107125"/>
                      </a:lnTo>
                      <a:lnTo>
                        <a:pt x="541990" y="104037"/>
                      </a:lnTo>
                      <a:lnTo>
                        <a:pt x="539995" y="99449"/>
                      </a:lnTo>
                      <a:lnTo>
                        <a:pt x="544543" y="100502"/>
                      </a:lnTo>
                      <a:lnTo>
                        <a:pt x="548214" y="102944"/>
                      </a:lnTo>
                      <a:lnTo>
                        <a:pt x="552442" y="105106"/>
                      </a:lnTo>
                      <a:lnTo>
                        <a:pt x="556273" y="103024"/>
                      </a:lnTo>
                      <a:lnTo>
                        <a:pt x="560740" y="101691"/>
                      </a:lnTo>
                      <a:lnTo>
                        <a:pt x="564810" y="101627"/>
                      </a:lnTo>
                      <a:lnTo>
                        <a:pt x="569039" y="100718"/>
                      </a:lnTo>
                      <a:lnTo>
                        <a:pt x="571672" y="97741"/>
                      </a:lnTo>
                      <a:lnTo>
                        <a:pt x="568320" y="94941"/>
                      </a:lnTo>
                      <a:lnTo>
                        <a:pt x="565209" y="92356"/>
                      </a:lnTo>
                      <a:lnTo>
                        <a:pt x="561300" y="91406"/>
                      </a:lnTo>
                      <a:lnTo>
                        <a:pt x="557868" y="86962"/>
                      </a:lnTo>
                      <a:lnTo>
                        <a:pt x="555634" y="82972"/>
                      </a:lnTo>
                      <a:lnTo>
                        <a:pt x="559145" y="79940"/>
                      </a:lnTo>
                      <a:lnTo>
                        <a:pt x="564570" y="78656"/>
                      </a:lnTo>
                      <a:lnTo>
                        <a:pt x="567602" y="81289"/>
                      </a:lnTo>
                      <a:lnTo>
                        <a:pt x="571911" y="81177"/>
                      </a:lnTo>
                      <a:lnTo>
                        <a:pt x="575901" y="79557"/>
                      </a:lnTo>
                      <a:lnTo>
                        <a:pt x="581646" y="77068"/>
                      </a:lnTo>
                      <a:lnTo>
                        <a:pt x="586672" y="75265"/>
                      </a:lnTo>
                      <a:lnTo>
                        <a:pt x="589385" y="71929"/>
                      </a:lnTo>
                      <a:lnTo>
                        <a:pt x="588667" y="66831"/>
                      </a:lnTo>
                      <a:lnTo>
                        <a:pt x="585555" y="63878"/>
                      </a:lnTo>
                      <a:lnTo>
                        <a:pt x="581247" y="65347"/>
                      </a:lnTo>
                      <a:lnTo>
                        <a:pt x="571911" y="60120"/>
                      </a:lnTo>
                      <a:lnTo>
                        <a:pt x="568560" y="57312"/>
                      </a:lnTo>
                      <a:lnTo>
                        <a:pt x="564092" y="53585"/>
                      </a:lnTo>
                      <a:lnTo>
                        <a:pt x="560501" y="51224"/>
                      </a:lnTo>
                      <a:lnTo>
                        <a:pt x="554357" y="52301"/>
                      </a:lnTo>
                      <a:lnTo>
                        <a:pt x="553958" y="56370"/>
                      </a:lnTo>
                      <a:lnTo>
                        <a:pt x="548452" y="56219"/>
                      </a:lnTo>
                      <a:lnTo>
                        <a:pt x="546857" y="52468"/>
                      </a:lnTo>
                      <a:lnTo>
                        <a:pt x="552283" y="51790"/>
                      </a:lnTo>
                      <a:lnTo>
                        <a:pt x="551644" y="46779"/>
                      </a:lnTo>
                      <a:lnTo>
                        <a:pt x="548852" y="43268"/>
                      </a:lnTo>
                      <a:lnTo>
                        <a:pt x="546059" y="47250"/>
                      </a:lnTo>
                      <a:lnTo>
                        <a:pt x="541032" y="48830"/>
                      </a:lnTo>
                      <a:lnTo>
                        <a:pt x="538160" y="44226"/>
                      </a:lnTo>
                      <a:lnTo>
                        <a:pt x="537362" y="39877"/>
                      </a:lnTo>
                      <a:lnTo>
                        <a:pt x="540793" y="35864"/>
                      </a:lnTo>
                      <a:lnTo>
                        <a:pt x="540793" y="31092"/>
                      </a:lnTo>
                      <a:lnTo>
                        <a:pt x="537123" y="28180"/>
                      </a:lnTo>
                      <a:lnTo>
                        <a:pt x="533851" y="25387"/>
                      </a:lnTo>
                      <a:lnTo>
                        <a:pt x="528186" y="25012"/>
                      </a:lnTo>
                      <a:lnTo>
                        <a:pt x="526271" y="20807"/>
                      </a:lnTo>
                      <a:lnTo>
                        <a:pt x="525074" y="16347"/>
                      </a:lnTo>
                      <a:lnTo>
                        <a:pt x="521803" y="11368"/>
                      </a:lnTo>
                      <a:lnTo>
                        <a:pt x="518451" y="15430"/>
                      </a:lnTo>
                      <a:lnTo>
                        <a:pt x="517015" y="20448"/>
                      </a:lnTo>
                      <a:lnTo>
                        <a:pt x="514383" y="24510"/>
                      </a:lnTo>
                      <a:lnTo>
                        <a:pt x="512388" y="20728"/>
                      </a:lnTo>
                      <a:lnTo>
                        <a:pt x="513265" y="16618"/>
                      </a:lnTo>
                      <a:lnTo>
                        <a:pt x="511509" y="12773"/>
                      </a:lnTo>
                      <a:lnTo>
                        <a:pt x="507759" y="15765"/>
                      </a:lnTo>
                      <a:lnTo>
                        <a:pt x="507201" y="21342"/>
                      </a:lnTo>
                      <a:lnTo>
                        <a:pt x="504409" y="24964"/>
                      </a:lnTo>
                      <a:lnTo>
                        <a:pt x="503132" y="28779"/>
                      </a:lnTo>
                      <a:lnTo>
                        <a:pt x="498983" y="32417"/>
                      </a:lnTo>
                      <a:lnTo>
                        <a:pt x="496030" y="35832"/>
                      </a:lnTo>
                      <a:lnTo>
                        <a:pt x="492599" y="41346"/>
                      </a:lnTo>
                      <a:lnTo>
                        <a:pt x="492759" y="45447"/>
                      </a:lnTo>
                      <a:lnTo>
                        <a:pt x="490604" y="48902"/>
                      </a:lnTo>
                      <a:lnTo>
                        <a:pt x="489248" y="52660"/>
                      </a:lnTo>
                      <a:lnTo>
                        <a:pt x="486774" y="57974"/>
                      </a:lnTo>
                      <a:lnTo>
                        <a:pt x="483742" y="61094"/>
                      </a:lnTo>
                      <a:lnTo>
                        <a:pt x="478397" y="59801"/>
                      </a:lnTo>
                      <a:lnTo>
                        <a:pt x="473051" y="64995"/>
                      </a:lnTo>
                      <a:lnTo>
                        <a:pt x="471136" y="68969"/>
                      </a:lnTo>
                      <a:lnTo>
                        <a:pt x="475045" y="71028"/>
                      </a:lnTo>
                      <a:lnTo>
                        <a:pt x="479035" y="72895"/>
                      </a:lnTo>
                      <a:lnTo>
                        <a:pt x="476880" y="78001"/>
                      </a:lnTo>
                      <a:lnTo>
                        <a:pt x="473290" y="82015"/>
                      </a:lnTo>
                      <a:lnTo>
                        <a:pt x="469141" y="81831"/>
                      </a:lnTo>
                      <a:lnTo>
                        <a:pt x="468822" y="86898"/>
                      </a:lnTo>
                      <a:lnTo>
                        <a:pt x="470418" y="91023"/>
                      </a:lnTo>
                      <a:lnTo>
                        <a:pt x="470338" y="95635"/>
                      </a:lnTo>
                      <a:lnTo>
                        <a:pt x="471934" y="99393"/>
                      </a:lnTo>
                      <a:lnTo>
                        <a:pt x="467466" y="100135"/>
                      </a:lnTo>
                      <a:lnTo>
                        <a:pt x="464912" y="96545"/>
                      </a:lnTo>
                      <a:lnTo>
                        <a:pt x="463795" y="92531"/>
                      </a:lnTo>
                      <a:lnTo>
                        <a:pt x="462997" y="88382"/>
                      </a:lnTo>
                      <a:lnTo>
                        <a:pt x="462439" y="82438"/>
                      </a:lnTo>
                      <a:lnTo>
                        <a:pt x="459567" y="85254"/>
                      </a:lnTo>
                      <a:lnTo>
                        <a:pt x="456215" y="87688"/>
                      </a:lnTo>
                      <a:lnTo>
                        <a:pt x="456215" y="92005"/>
                      </a:lnTo>
                      <a:lnTo>
                        <a:pt x="456613" y="96553"/>
                      </a:lnTo>
                      <a:lnTo>
                        <a:pt x="458608" y="100095"/>
                      </a:lnTo>
                      <a:lnTo>
                        <a:pt x="456693" y="103893"/>
                      </a:lnTo>
                      <a:lnTo>
                        <a:pt x="456455" y="107875"/>
                      </a:lnTo>
                      <a:lnTo>
                        <a:pt x="453423" y="111585"/>
                      </a:lnTo>
                      <a:lnTo>
                        <a:pt x="449114" y="109822"/>
                      </a:lnTo>
                      <a:lnTo>
                        <a:pt x="446719" y="106359"/>
                      </a:lnTo>
                      <a:lnTo>
                        <a:pt x="443687" y="103654"/>
                      </a:lnTo>
                      <a:lnTo>
                        <a:pt x="441374" y="100247"/>
                      </a:lnTo>
                      <a:lnTo>
                        <a:pt x="439858" y="95523"/>
                      </a:lnTo>
                      <a:lnTo>
                        <a:pt x="434193" y="92930"/>
                      </a:lnTo>
                      <a:lnTo>
                        <a:pt x="432038" y="97015"/>
                      </a:lnTo>
                      <a:lnTo>
                        <a:pt x="430761" y="102473"/>
                      </a:lnTo>
                      <a:lnTo>
                        <a:pt x="427011" y="108298"/>
                      </a:lnTo>
                      <a:lnTo>
                        <a:pt x="423022" y="114410"/>
                      </a:lnTo>
                      <a:lnTo>
                        <a:pt x="419272" y="117968"/>
                      </a:lnTo>
                      <a:lnTo>
                        <a:pt x="415682" y="120737"/>
                      </a:lnTo>
                      <a:lnTo>
                        <a:pt x="414005" y="125174"/>
                      </a:lnTo>
                      <a:lnTo>
                        <a:pt x="411931" y="128820"/>
                      </a:lnTo>
                      <a:lnTo>
                        <a:pt x="408660" y="132211"/>
                      </a:lnTo>
                      <a:lnTo>
                        <a:pt x="404829" y="137158"/>
                      </a:lnTo>
                      <a:lnTo>
                        <a:pt x="402994" y="141100"/>
                      </a:lnTo>
                      <a:lnTo>
                        <a:pt x="399324" y="142887"/>
                      </a:lnTo>
                      <a:lnTo>
                        <a:pt x="391505" y="144906"/>
                      </a:lnTo>
                      <a:lnTo>
                        <a:pt x="373950" y="149653"/>
                      </a:lnTo>
                      <a:lnTo>
                        <a:pt x="369083" y="150331"/>
                      </a:lnTo>
                      <a:lnTo>
                        <a:pt x="363897" y="151680"/>
                      </a:lnTo>
                      <a:lnTo>
                        <a:pt x="359828" y="154018"/>
                      </a:lnTo>
                      <a:lnTo>
                        <a:pt x="356477" y="156236"/>
                      </a:lnTo>
                      <a:lnTo>
                        <a:pt x="355599" y="161574"/>
                      </a:lnTo>
                      <a:lnTo>
                        <a:pt x="356157" y="165540"/>
                      </a:lnTo>
                      <a:lnTo>
                        <a:pt x="352966" y="169777"/>
                      </a:lnTo>
                      <a:lnTo>
                        <a:pt x="348657" y="174237"/>
                      </a:lnTo>
                      <a:lnTo>
                        <a:pt x="349455" y="179503"/>
                      </a:lnTo>
                      <a:lnTo>
                        <a:pt x="347620" y="184937"/>
                      </a:lnTo>
                      <a:lnTo>
                        <a:pt x="348657" y="190522"/>
                      </a:lnTo>
                      <a:lnTo>
                        <a:pt x="344428" y="194081"/>
                      </a:lnTo>
                      <a:lnTo>
                        <a:pt x="346423" y="198054"/>
                      </a:lnTo>
                      <a:lnTo>
                        <a:pt x="342673" y="195740"/>
                      </a:lnTo>
                      <a:lnTo>
                        <a:pt x="338604" y="193873"/>
                      </a:lnTo>
                      <a:lnTo>
                        <a:pt x="333018" y="193331"/>
                      </a:lnTo>
                      <a:lnTo>
                        <a:pt x="328789" y="191128"/>
                      </a:lnTo>
                      <a:lnTo>
                        <a:pt x="324959" y="189062"/>
                      </a:lnTo>
                      <a:lnTo>
                        <a:pt x="318337" y="190019"/>
                      </a:lnTo>
                      <a:lnTo>
                        <a:pt x="314108" y="190227"/>
                      </a:lnTo>
                      <a:lnTo>
                        <a:pt x="309560" y="186868"/>
                      </a:lnTo>
                      <a:lnTo>
                        <a:pt x="304772" y="184538"/>
                      </a:lnTo>
                      <a:lnTo>
                        <a:pt x="303416" y="179351"/>
                      </a:lnTo>
                      <a:lnTo>
                        <a:pt x="300225" y="182168"/>
                      </a:lnTo>
                      <a:lnTo>
                        <a:pt x="301820" y="186708"/>
                      </a:lnTo>
                      <a:lnTo>
                        <a:pt x="304134" y="190019"/>
                      </a:lnTo>
                      <a:lnTo>
                        <a:pt x="307884" y="196219"/>
                      </a:lnTo>
                      <a:lnTo>
                        <a:pt x="311475" y="199347"/>
                      </a:lnTo>
                      <a:lnTo>
                        <a:pt x="314108" y="203257"/>
                      </a:lnTo>
                      <a:lnTo>
                        <a:pt x="316741" y="206289"/>
                      </a:lnTo>
                      <a:lnTo>
                        <a:pt x="321289" y="208243"/>
                      </a:lnTo>
                      <a:lnTo>
                        <a:pt x="323603" y="211954"/>
                      </a:lnTo>
                      <a:lnTo>
                        <a:pt x="327273" y="214882"/>
                      </a:lnTo>
                      <a:lnTo>
                        <a:pt x="333018" y="218082"/>
                      </a:lnTo>
                      <a:close/>
                      <a:moveTo>
                        <a:pt x="543107" y="106989"/>
                      </a:moveTo>
                      <a:lnTo>
                        <a:pt x="549649" y="106941"/>
                      </a:lnTo>
                      <a:lnTo>
                        <a:pt x="545102" y="103893"/>
                      </a:lnTo>
                      <a:lnTo>
                        <a:pt x="541272" y="105370"/>
                      </a:lnTo>
                      <a:close/>
                      <a:moveTo>
                        <a:pt x="568799" y="92771"/>
                      </a:moveTo>
                      <a:lnTo>
                        <a:pt x="565927" y="89052"/>
                      </a:lnTo>
                      <a:lnTo>
                        <a:pt x="561778" y="90497"/>
                      </a:lnTo>
                      <a:lnTo>
                        <a:pt x="566167" y="922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088C3EBC-B991-4F2D-9751-BC2151B52487}"/>
                    </a:ext>
                  </a:extLst>
                </p:cNvPr>
                <p:cNvSpPr/>
                <p:nvPr/>
              </p:nvSpPr>
              <p:spPr>
                <a:xfrm>
                  <a:off x="7034698" y="3949779"/>
                  <a:ext cx="316920" cy="550715"/>
                </a:xfrm>
                <a:custGeom>
                  <a:avLst/>
                  <a:gdLst>
                    <a:gd name="connsiteX0" fmla="*/ 144369 w 316920"/>
                    <a:gd name="connsiteY0" fmla="*/ 380296 h 550714"/>
                    <a:gd name="connsiteX1" fmla="*/ 145654 w 316920"/>
                    <a:gd name="connsiteY1" fmla="*/ 374695 h 550714"/>
                    <a:gd name="connsiteX2" fmla="*/ 144369 w 316920"/>
                    <a:gd name="connsiteY2" fmla="*/ 380296 h 550714"/>
                    <a:gd name="connsiteX3" fmla="*/ 52379 w 316920"/>
                    <a:gd name="connsiteY3" fmla="*/ 550713 h 550714"/>
                    <a:gd name="connsiteX4" fmla="*/ 57238 w 316920"/>
                    <a:gd name="connsiteY4" fmla="*/ 550577 h 550714"/>
                    <a:gd name="connsiteX5" fmla="*/ 58786 w 316920"/>
                    <a:gd name="connsiteY5" fmla="*/ 543643 h 550714"/>
                    <a:gd name="connsiteX6" fmla="*/ 60151 w 316920"/>
                    <a:gd name="connsiteY6" fmla="*/ 536223 h 550714"/>
                    <a:gd name="connsiteX7" fmla="*/ 62241 w 316920"/>
                    <a:gd name="connsiteY7" fmla="*/ 524374 h 550714"/>
                    <a:gd name="connsiteX8" fmla="*/ 59185 w 316920"/>
                    <a:gd name="connsiteY8" fmla="*/ 530661 h 550714"/>
                    <a:gd name="connsiteX9" fmla="*/ 54932 w 316920"/>
                    <a:gd name="connsiteY9" fmla="*/ 527701 h 550714"/>
                    <a:gd name="connsiteX10" fmla="*/ 51884 w 316920"/>
                    <a:gd name="connsiteY10" fmla="*/ 522443 h 550714"/>
                    <a:gd name="connsiteX11" fmla="*/ 54246 w 316920"/>
                    <a:gd name="connsiteY11" fmla="*/ 517855 h 550714"/>
                    <a:gd name="connsiteX12" fmla="*/ 58826 w 316920"/>
                    <a:gd name="connsiteY12" fmla="*/ 508838 h 550714"/>
                    <a:gd name="connsiteX13" fmla="*/ 66438 w 316920"/>
                    <a:gd name="connsiteY13" fmla="*/ 502423 h 550714"/>
                    <a:gd name="connsiteX14" fmla="*/ 80768 w 316920"/>
                    <a:gd name="connsiteY14" fmla="*/ 494756 h 550714"/>
                    <a:gd name="connsiteX15" fmla="*/ 87854 w 316920"/>
                    <a:gd name="connsiteY15" fmla="*/ 491739 h 550714"/>
                    <a:gd name="connsiteX16" fmla="*/ 95059 w 316920"/>
                    <a:gd name="connsiteY16" fmla="*/ 489130 h 550714"/>
                    <a:gd name="connsiteX17" fmla="*/ 114257 w 316920"/>
                    <a:gd name="connsiteY17" fmla="*/ 481574 h 550714"/>
                    <a:gd name="connsiteX18" fmla="*/ 128906 w 316920"/>
                    <a:gd name="connsiteY18" fmla="*/ 474704 h 550714"/>
                    <a:gd name="connsiteX19" fmla="*/ 132521 w 316920"/>
                    <a:gd name="connsiteY19" fmla="*/ 469773 h 550714"/>
                    <a:gd name="connsiteX20" fmla="*/ 138896 w 316920"/>
                    <a:gd name="connsiteY20" fmla="*/ 461459 h 550714"/>
                    <a:gd name="connsiteX21" fmla="*/ 141050 w 316920"/>
                    <a:gd name="connsiteY21" fmla="*/ 456640 h 550714"/>
                    <a:gd name="connsiteX22" fmla="*/ 143221 w 316920"/>
                    <a:gd name="connsiteY22" fmla="*/ 450049 h 550714"/>
                    <a:gd name="connsiteX23" fmla="*/ 138521 w 316920"/>
                    <a:gd name="connsiteY23" fmla="*/ 448788 h 550714"/>
                    <a:gd name="connsiteX24" fmla="*/ 136454 w 316920"/>
                    <a:gd name="connsiteY24" fmla="*/ 454365 h 550714"/>
                    <a:gd name="connsiteX25" fmla="*/ 137324 w 316920"/>
                    <a:gd name="connsiteY25" fmla="*/ 448078 h 550714"/>
                    <a:gd name="connsiteX26" fmla="*/ 138369 w 316920"/>
                    <a:gd name="connsiteY26" fmla="*/ 444224 h 550714"/>
                    <a:gd name="connsiteX27" fmla="*/ 140109 w 316920"/>
                    <a:gd name="connsiteY27" fmla="*/ 437833 h 550714"/>
                    <a:gd name="connsiteX28" fmla="*/ 142590 w 316920"/>
                    <a:gd name="connsiteY28" fmla="*/ 430644 h 550714"/>
                    <a:gd name="connsiteX29" fmla="*/ 143612 w 316920"/>
                    <a:gd name="connsiteY29" fmla="*/ 423806 h 550714"/>
                    <a:gd name="connsiteX30" fmla="*/ 146516 w 316920"/>
                    <a:gd name="connsiteY30" fmla="*/ 418244 h 550714"/>
                    <a:gd name="connsiteX31" fmla="*/ 144154 w 316920"/>
                    <a:gd name="connsiteY31" fmla="*/ 407536 h 550714"/>
                    <a:gd name="connsiteX32" fmla="*/ 145630 w 316920"/>
                    <a:gd name="connsiteY32" fmla="*/ 401457 h 550714"/>
                    <a:gd name="connsiteX33" fmla="*/ 145654 w 316920"/>
                    <a:gd name="connsiteY33" fmla="*/ 395991 h 550714"/>
                    <a:gd name="connsiteX34" fmla="*/ 144625 w 316920"/>
                    <a:gd name="connsiteY34" fmla="*/ 390589 h 550714"/>
                    <a:gd name="connsiteX35" fmla="*/ 141912 w 316920"/>
                    <a:gd name="connsiteY35" fmla="*/ 394435 h 550714"/>
                    <a:gd name="connsiteX36" fmla="*/ 140221 w 316920"/>
                    <a:gd name="connsiteY36" fmla="*/ 390302 h 550714"/>
                    <a:gd name="connsiteX37" fmla="*/ 140165 w 316920"/>
                    <a:gd name="connsiteY37" fmla="*/ 384142 h 550714"/>
                    <a:gd name="connsiteX38" fmla="*/ 139303 w 316920"/>
                    <a:gd name="connsiteY38" fmla="*/ 375181 h 550714"/>
                    <a:gd name="connsiteX39" fmla="*/ 136015 w 316920"/>
                    <a:gd name="connsiteY39" fmla="*/ 368327 h 550714"/>
                    <a:gd name="connsiteX40" fmla="*/ 135369 w 316920"/>
                    <a:gd name="connsiteY40" fmla="*/ 362415 h 550714"/>
                    <a:gd name="connsiteX41" fmla="*/ 133997 w 316920"/>
                    <a:gd name="connsiteY41" fmla="*/ 357787 h 550714"/>
                    <a:gd name="connsiteX42" fmla="*/ 136542 w 316920"/>
                    <a:gd name="connsiteY42" fmla="*/ 351428 h 550714"/>
                    <a:gd name="connsiteX43" fmla="*/ 132967 w 316920"/>
                    <a:gd name="connsiteY43" fmla="*/ 347279 h 550714"/>
                    <a:gd name="connsiteX44" fmla="*/ 130143 w 316920"/>
                    <a:gd name="connsiteY44" fmla="*/ 343329 h 550714"/>
                    <a:gd name="connsiteX45" fmla="*/ 125707 w 316920"/>
                    <a:gd name="connsiteY45" fmla="*/ 337281 h 550714"/>
                    <a:gd name="connsiteX46" fmla="*/ 123640 w 316920"/>
                    <a:gd name="connsiteY46" fmla="*/ 333579 h 550714"/>
                    <a:gd name="connsiteX47" fmla="*/ 126257 w 316920"/>
                    <a:gd name="connsiteY47" fmla="*/ 327283 h 550714"/>
                    <a:gd name="connsiteX48" fmla="*/ 127127 w 316920"/>
                    <a:gd name="connsiteY48" fmla="*/ 320621 h 550714"/>
                    <a:gd name="connsiteX49" fmla="*/ 127422 w 316920"/>
                    <a:gd name="connsiteY49" fmla="*/ 316376 h 550714"/>
                    <a:gd name="connsiteX50" fmla="*/ 131443 w 316920"/>
                    <a:gd name="connsiteY50" fmla="*/ 315003 h 550714"/>
                    <a:gd name="connsiteX51" fmla="*/ 139614 w 316920"/>
                    <a:gd name="connsiteY51" fmla="*/ 309019 h 550714"/>
                    <a:gd name="connsiteX52" fmla="*/ 147489 w 316920"/>
                    <a:gd name="connsiteY52" fmla="*/ 301567 h 550714"/>
                    <a:gd name="connsiteX53" fmla="*/ 153442 w 316920"/>
                    <a:gd name="connsiteY53" fmla="*/ 294385 h 550714"/>
                    <a:gd name="connsiteX54" fmla="*/ 160200 w 316920"/>
                    <a:gd name="connsiteY54" fmla="*/ 287188 h 550714"/>
                    <a:gd name="connsiteX55" fmla="*/ 164525 w 316920"/>
                    <a:gd name="connsiteY55" fmla="*/ 284667 h 550714"/>
                    <a:gd name="connsiteX56" fmla="*/ 174156 w 316920"/>
                    <a:gd name="connsiteY56" fmla="*/ 282584 h 550714"/>
                    <a:gd name="connsiteX57" fmla="*/ 177794 w 316920"/>
                    <a:gd name="connsiteY57" fmla="*/ 276927 h 550714"/>
                    <a:gd name="connsiteX58" fmla="*/ 180802 w 316920"/>
                    <a:gd name="connsiteY58" fmla="*/ 272794 h 550714"/>
                    <a:gd name="connsiteX59" fmla="*/ 190489 w 316920"/>
                    <a:gd name="connsiteY59" fmla="*/ 261488 h 550714"/>
                    <a:gd name="connsiteX60" fmla="*/ 193369 w 316920"/>
                    <a:gd name="connsiteY60" fmla="*/ 258695 h 550714"/>
                    <a:gd name="connsiteX61" fmla="*/ 195922 w 316920"/>
                    <a:gd name="connsiteY61" fmla="*/ 254163 h 550714"/>
                    <a:gd name="connsiteX62" fmla="*/ 201388 w 316920"/>
                    <a:gd name="connsiteY62" fmla="*/ 247054 h 550714"/>
                    <a:gd name="connsiteX63" fmla="*/ 210827 w 316920"/>
                    <a:gd name="connsiteY63" fmla="*/ 240064 h 550714"/>
                    <a:gd name="connsiteX64" fmla="*/ 223490 w 316920"/>
                    <a:gd name="connsiteY64" fmla="*/ 232795 h 550714"/>
                    <a:gd name="connsiteX65" fmla="*/ 232498 w 316920"/>
                    <a:gd name="connsiteY65" fmla="*/ 229244 h 550714"/>
                    <a:gd name="connsiteX66" fmla="*/ 237653 w 316920"/>
                    <a:gd name="connsiteY66" fmla="*/ 226220 h 550714"/>
                    <a:gd name="connsiteX67" fmla="*/ 248696 w 316920"/>
                    <a:gd name="connsiteY67" fmla="*/ 221952 h 550714"/>
                    <a:gd name="connsiteX68" fmla="*/ 260353 w 316920"/>
                    <a:gd name="connsiteY68" fmla="*/ 219709 h 550714"/>
                    <a:gd name="connsiteX69" fmla="*/ 263130 w 316920"/>
                    <a:gd name="connsiteY69" fmla="*/ 215089 h 550714"/>
                    <a:gd name="connsiteX70" fmla="*/ 269856 w 316920"/>
                    <a:gd name="connsiteY70" fmla="*/ 210151 h 550714"/>
                    <a:gd name="connsiteX71" fmla="*/ 276646 w 316920"/>
                    <a:gd name="connsiteY71" fmla="*/ 205945 h 550714"/>
                    <a:gd name="connsiteX72" fmla="*/ 286500 w 316920"/>
                    <a:gd name="connsiteY72" fmla="*/ 199219 h 550714"/>
                    <a:gd name="connsiteX73" fmla="*/ 286485 w 316920"/>
                    <a:gd name="connsiteY73" fmla="*/ 194719 h 550714"/>
                    <a:gd name="connsiteX74" fmla="*/ 290354 w 316920"/>
                    <a:gd name="connsiteY74" fmla="*/ 191815 h 550714"/>
                    <a:gd name="connsiteX75" fmla="*/ 293762 w 316920"/>
                    <a:gd name="connsiteY75" fmla="*/ 185894 h 550714"/>
                    <a:gd name="connsiteX76" fmla="*/ 295557 w 316920"/>
                    <a:gd name="connsiteY76" fmla="*/ 182328 h 550714"/>
                    <a:gd name="connsiteX77" fmla="*/ 300560 w 316920"/>
                    <a:gd name="connsiteY77" fmla="*/ 177325 h 550714"/>
                    <a:gd name="connsiteX78" fmla="*/ 303313 w 316920"/>
                    <a:gd name="connsiteY78" fmla="*/ 172793 h 550714"/>
                    <a:gd name="connsiteX79" fmla="*/ 307581 w 316920"/>
                    <a:gd name="connsiteY79" fmla="*/ 168779 h 550714"/>
                    <a:gd name="connsiteX80" fmla="*/ 311292 w 316920"/>
                    <a:gd name="connsiteY80" fmla="*/ 161127 h 550714"/>
                    <a:gd name="connsiteX81" fmla="*/ 309855 w 316920"/>
                    <a:gd name="connsiteY81" fmla="*/ 157034 h 550714"/>
                    <a:gd name="connsiteX82" fmla="*/ 310677 w 316920"/>
                    <a:gd name="connsiteY82" fmla="*/ 151760 h 550714"/>
                    <a:gd name="connsiteX83" fmla="*/ 314770 w 316920"/>
                    <a:gd name="connsiteY83" fmla="*/ 151991 h 550714"/>
                    <a:gd name="connsiteX84" fmla="*/ 311076 w 316920"/>
                    <a:gd name="connsiteY84" fmla="*/ 148991 h 550714"/>
                    <a:gd name="connsiteX85" fmla="*/ 315879 w 316920"/>
                    <a:gd name="connsiteY85" fmla="*/ 146948 h 550714"/>
                    <a:gd name="connsiteX86" fmla="*/ 317044 w 316920"/>
                    <a:gd name="connsiteY86" fmla="*/ 141499 h 550714"/>
                    <a:gd name="connsiteX87" fmla="*/ 316893 w 316920"/>
                    <a:gd name="connsiteY87" fmla="*/ 136448 h 550714"/>
                    <a:gd name="connsiteX88" fmla="*/ 316310 w 316920"/>
                    <a:gd name="connsiteY88" fmla="*/ 132466 h 550714"/>
                    <a:gd name="connsiteX89" fmla="*/ 312504 w 316920"/>
                    <a:gd name="connsiteY89" fmla="*/ 133943 h 550714"/>
                    <a:gd name="connsiteX90" fmla="*/ 310877 w 316920"/>
                    <a:gd name="connsiteY90" fmla="*/ 138610 h 550714"/>
                    <a:gd name="connsiteX91" fmla="*/ 310916 w 316920"/>
                    <a:gd name="connsiteY91" fmla="*/ 134389 h 550714"/>
                    <a:gd name="connsiteX92" fmla="*/ 311618 w 316920"/>
                    <a:gd name="connsiteY92" fmla="*/ 129618 h 550714"/>
                    <a:gd name="connsiteX93" fmla="*/ 314140 w 316920"/>
                    <a:gd name="connsiteY93" fmla="*/ 125485 h 550714"/>
                    <a:gd name="connsiteX94" fmla="*/ 309312 w 316920"/>
                    <a:gd name="connsiteY94" fmla="*/ 125892 h 550714"/>
                    <a:gd name="connsiteX95" fmla="*/ 310789 w 316920"/>
                    <a:gd name="connsiteY95" fmla="*/ 121663 h 550714"/>
                    <a:gd name="connsiteX96" fmla="*/ 310765 w 316920"/>
                    <a:gd name="connsiteY96" fmla="*/ 117538 h 550714"/>
                    <a:gd name="connsiteX97" fmla="*/ 310470 w 316920"/>
                    <a:gd name="connsiteY97" fmla="*/ 109024 h 550714"/>
                    <a:gd name="connsiteX98" fmla="*/ 311243 w 316920"/>
                    <a:gd name="connsiteY98" fmla="*/ 104428 h 550714"/>
                    <a:gd name="connsiteX99" fmla="*/ 310916 w 316920"/>
                    <a:gd name="connsiteY99" fmla="*/ 98452 h 550714"/>
                    <a:gd name="connsiteX100" fmla="*/ 310597 w 316920"/>
                    <a:gd name="connsiteY100" fmla="*/ 92491 h 550714"/>
                    <a:gd name="connsiteX101" fmla="*/ 310821 w 316920"/>
                    <a:gd name="connsiteY101" fmla="*/ 86818 h 550714"/>
                    <a:gd name="connsiteX102" fmla="*/ 306432 w 316920"/>
                    <a:gd name="connsiteY102" fmla="*/ 86220 h 550714"/>
                    <a:gd name="connsiteX103" fmla="*/ 306073 w 316920"/>
                    <a:gd name="connsiteY103" fmla="*/ 81376 h 550714"/>
                    <a:gd name="connsiteX104" fmla="*/ 311243 w 316920"/>
                    <a:gd name="connsiteY104" fmla="*/ 78376 h 550714"/>
                    <a:gd name="connsiteX105" fmla="*/ 312049 w 316920"/>
                    <a:gd name="connsiteY105" fmla="*/ 73118 h 550714"/>
                    <a:gd name="connsiteX106" fmla="*/ 309544 w 316920"/>
                    <a:gd name="connsiteY106" fmla="*/ 69336 h 550714"/>
                    <a:gd name="connsiteX107" fmla="*/ 310470 w 316920"/>
                    <a:gd name="connsiteY107" fmla="*/ 64700 h 550714"/>
                    <a:gd name="connsiteX108" fmla="*/ 309528 w 316920"/>
                    <a:gd name="connsiteY108" fmla="*/ 60591 h 550714"/>
                    <a:gd name="connsiteX109" fmla="*/ 309975 w 316920"/>
                    <a:gd name="connsiteY109" fmla="*/ 56458 h 550714"/>
                    <a:gd name="connsiteX110" fmla="*/ 311635 w 316920"/>
                    <a:gd name="connsiteY110" fmla="*/ 51431 h 550714"/>
                    <a:gd name="connsiteX111" fmla="*/ 311164 w 316920"/>
                    <a:gd name="connsiteY111" fmla="*/ 46436 h 550714"/>
                    <a:gd name="connsiteX112" fmla="*/ 308044 w 316920"/>
                    <a:gd name="connsiteY112" fmla="*/ 41856 h 550714"/>
                    <a:gd name="connsiteX113" fmla="*/ 308459 w 316920"/>
                    <a:gd name="connsiteY113" fmla="*/ 36662 h 550714"/>
                    <a:gd name="connsiteX114" fmla="*/ 310254 w 316920"/>
                    <a:gd name="connsiteY114" fmla="*/ 31731 h 550714"/>
                    <a:gd name="connsiteX115" fmla="*/ 307198 w 316920"/>
                    <a:gd name="connsiteY115" fmla="*/ 28882 h 550714"/>
                    <a:gd name="connsiteX116" fmla="*/ 309504 w 316920"/>
                    <a:gd name="connsiteY116" fmla="*/ 25603 h 550714"/>
                    <a:gd name="connsiteX117" fmla="*/ 313717 w 316920"/>
                    <a:gd name="connsiteY117" fmla="*/ 18781 h 550714"/>
                    <a:gd name="connsiteX118" fmla="*/ 315568 w 316920"/>
                    <a:gd name="connsiteY118" fmla="*/ 12158 h 550714"/>
                    <a:gd name="connsiteX119" fmla="*/ 311906 w 316920"/>
                    <a:gd name="connsiteY119" fmla="*/ 10155 h 550714"/>
                    <a:gd name="connsiteX120" fmla="*/ 316366 w 316920"/>
                    <a:gd name="connsiteY120" fmla="*/ 7658 h 550714"/>
                    <a:gd name="connsiteX121" fmla="*/ 313422 w 316920"/>
                    <a:gd name="connsiteY121" fmla="*/ 3589 h 550714"/>
                    <a:gd name="connsiteX122" fmla="*/ 310557 w 316920"/>
                    <a:gd name="connsiteY122" fmla="*/ -2 h 550714"/>
                    <a:gd name="connsiteX123" fmla="*/ 307573 w 316920"/>
                    <a:gd name="connsiteY123" fmla="*/ 3373 h 550714"/>
                    <a:gd name="connsiteX124" fmla="*/ 302578 w 316920"/>
                    <a:gd name="connsiteY124" fmla="*/ 6621 h 550714"/>
                    <a:gd name="connsiteX125" fmla="*/ 299379 w 316920"/>
                    <a:gd name="connsiteY125" fmla="*/ 9517 h 550714"/>
                    <a:gd name="connsiteX126" fmla="*/ 294320 w 316920"/>
                    <a:gd name="connsiteY126" fmla="*/ 12118 h 550714"/>
                    <a:gd name="connsiteX127" fmla="*/ 289788 w 316920"/>
                    <a:gd name="connsiteY127" fmla="*/ 14935 h 550714"/>
                    <a:gd name="connsiteX128" fmla="*/ 284825 w 316920"/>
                    <a:gd name="connsiteY128" fmla="*/ 16148 h 550714"/>
                    <a:gd name="connsiteX129" fmla="*/ 279990 w 316920"/>
                    <a:gd name="connsiteY129" fmla="*/ 19395 h 550714"/>
                    <a:gd name="connsiteX130" fmla="*/ 274939 w 316920"/>
                    <a:gd name="connsiteY130" fmla="*/ 23081 h 550714"/>
                    <a:gd name="connsiteX131" fmla="*/ 270455 w 316920"/>
                    <a:gd name="connsiteY131" fmla="*/ 22595 h 550714"/>
                    <a:gd name="connsiteX132" fmla="*/ 263225 w 316920"/>
                    <a:gd name="connsiteY132" fmla="*/ 23536 h 550714"/>
                    <a:gd name="connsiteX133" fmla="*/ 259667 w 316920"/>
                    <a:gd name="connsiteY133" fmla="*/ 26169 h 550714"/>
                    <a:gd name="connsiteX134" fmla="*/ 254920 w 316920"/>
                    <a:gd name="connsiteY134" fmla="*/ 28076 h 550714"/>
                    <a:gd name="connsiteX135" fmla="*/ 251321 w 316920"/>
                    <a:gd name="connsiteY135" fmla="*/ 31611 h 550714"/>
                    <a:gd name="connsiteX136" fmla="*/ 247339 w 316920"/>
                    <a:gd name="connsiteY136" fmla="*/ 30095 h 550714"/>
                    <a:gd name="connsiteX137" fmla="*/ 243134 w 316920"/>
                    <a:gd name="connsiteY137" fmla="*/ 26880 h 550714"/>
                    <a:gd name="connsiteX138" fmla="*/ 238578 w 316920"/>
                    <a:gd name="connsiteY138" fmla="*/ 27095 h 550714"/>
                    <a:gd name="connsiteX139" fmla="*/ 232841 w 316920"/>
                    <a:gd name="connsiteY139" fmla="*/ 27350 h 550714"/>
                    <a:gd name="connsiteX140" fmla="*/ 230695 w 316920"/>
                    <a:gd name="connsiteY140" fmla="*/ 31619 h 550714"/>
                    <a:gd name="connsiteX141" fmla="*/ 228948 w 316920"/>
                    <a:gd name="connsiteY141" fmla="*/ 36135 h 550714"/>
                    <a:gd name="connsiteX142" fmla="*/ 224878 w 316920"/>
                    <a:gd name="connsiteY142" fmla="*/ 38345 h 550714"/>
                    <a:gd name="connsiteX143" fmla="*/ 219636 w 316920"/>
                    <a:gd name="connsiteY143" fmla="*/ 39143 h 550714"/>
                    <a:gd name="connsiteX144" fmla="*/ 215311 w 316920"/>
                    <a:gd name="connsiteY144" fmla="*/ 39303 h 550714"/>
                    <a:gd name="connsiteX145" fmla="*/ 211035 w 316920"/>
                    <a:gd name="connsiteY145" fmla="*/ 38984 h 550714"/>
                    <a:gd name="connsiteX146" fmla="*/ 205984 w 316920"/>
                    <a:gd name="connsiteY146" fmla="*/ 37252 h 550714"/>
                    <a:gd name="connsiteX147" fmla="*/ 201484 w 316920"/>
                    <a:gd name="connsiteY147" fmla="*/ 37388 h 550714"/>
                    <a:gd name="connsiteX148" fmla="*/ 197669 w 316920"/>
                    <a:gd name="connsiteY148" fmla="*/ 40476 h 550714"/>
                    <a:gd name="connsiteX149" fmla="*/ 193481 w 316920"/>
                    <a:gd name="connsiteY149" fmla="*/ 41234 h 550714"/>
                    <a:gd name="connsiteX150" fmla="*/ 188382 w 316920"/>
                    <a:gd name="connsiteY150" fmla="*/ 40923 h 550714"/>
                    <a:gd name="connsiteX151" fmla="*/ 182733 w 316920"/>
                    <a:gd name="connsiteY151" fmla="*/ 41505 h 550714"/>
                    <a:gd name="connsiteX152" fmla="*/ 182414 w 316920"/>
                    <a:gd name="connsiteY152" fmla="*/ 37220 h 550714"/>
                    <a:gd name="connsiteX153" fmla="*/ 178400 w 316920"/>
                    <a:gd name="connsiteY153" fmla="*/ 35928 h 550714"/>
                    <a:gd name="connsiteX154" fmla="*/ 175320 w 316920"/>
                    <a:gd name="connsiteY154" fmla="*/ 33351 h 550714"/>
                    <a:gd name="connsiteX155" fmla="*/ 171020 w 316920"/>
                    <a:gd name="connsiteY155" fmla="*/ 31858 h 550714"/>
                    <a:gd name="connsiteX156" fmla="*/ 167437 w 316920"/>
                    <a:gd name="connsiteY156" fmla="*/ 35297 h 550714"/>
                    <a:gd name="connsiteX157" fmla="*/ 163088 w 316920"/>
                    <a:gd name="connsiteY157" fmla="*/ 36861 h 550714"/>
                    <a:gd name="connsiteX158" fmla="*/ 158030 w 316920"/>
                    <a:gd name="connsiteY158" fmla="*/ 37404 h 550714"/>
                    <a:gd name="connsiteX159" fmla="*/ 153498 w 316920"/>
                    <a:gd name="connsiteY159" fmla="*/ 36853 h 550714"/>
                    <a:gd name="connsiteX160" fmla="*/ 145590 w 316920"/>
                    <a:gd name="connsiteY160" fmla="*/ 36933 h 550714"/>
                    <a:gd name="connsiteX161" fmla="*/ 135704 w 316920"/>
                    <a:gd name="connsiteY161" fmla="*/ 37037 h 550714"/>
                    <a:gd name="connsiteX162" fmla="*/ 135449 w 316920"/>
                    <a:gd name="connsiteY162" fmla="*/ 42598 h 550714"/>
                    <a:gd name="connsiteX163" fmla="*/ 134013 w 316920"/>
                    <a:gd name="connsiteY163" fmla="*/ 46524 h 550714"/>
                    <a:gd name="connsiteX164" fmla="*/ 130686 w 316920"/>
                    <a:gd name="connsiteY164" fmla="*/ 50426 h 550714"/>
                    <a:gd name="connsiteX165" fmla="*/ 127302 w 316920"/>
                    <a:gd name="connsiteY165" fmla="*/ 57120 h 550714"/>
                    <a:gd name="connsiteX166" fmla="*/ 128651 w 316920"/>
                    <a:gd name="connsiteY166" fmla="*/ 62849 h 550714"/>
                    <a:gd name="connsiteX167" fmla="*/ 129114 w 316920"/>
                    <a:gd name="connsiteY167" fmla="*/ 68857 h 550714"/>
                    <a:gd name="connsiteX168" fmla="*/ 130981 w 316920"/>
                    <a:gd name="connsiteY168" fmla="*/ 74275 h 550714"/>
                    <a:gd name="connsiteX169" fmla="*/ 131052 w 316920"/>
                    <a:gd name="connsiteY169" fmla="*/ 80914 h 550714"/>
                    <a:gd name="connsiteX170" fmla="*/ 131587 w 316920"/>
                    <a:gd name="connsiteY170" fmla="*/ 87353 h 550714"/>
                    <a:gd name="connsiteX171" fmla="*/ 132026 w 316920"/>
                    <a:gd name="connsiteY171" fmla="*/ 92739 h 550714"/>
                    <a:gd name="connsiteX172" fmla="*/ 132672 w 316920"/>
                    <a:gd name="connsiteY172" fmla="*/ 101165 h 550714"/>
                    <a:gd name="connsiteX173" fmla="*/ 140420 w 316920"/>
                    <a:gd name="connsiteY173" fmla="*/ 101165 h 550714"/>
                    <a:gd name="connsiteX174" fmla="*/ 146827 w 316920"/>
                    <a:gd name="connsiteY174" fmla="*/ 108426 h 550714"/>
                    <a:gd name="connsiteX175" fmla="*/ 150729 w 316920"/>
                    <a:gd name="connsiteY175" fmla="*/ 114529 h 550714"/>
                    <a:gd name="connsiteX176" fmla="*/ 158134 w 316920"/>
                    <a:gd name="connsiteY176" fmla="*/ 124264 h 550714"/>
                    <a:gd name="connsiteX177" fmla="*/ 169041 w 316920"/>
                    <a:gd name="connsiteY177" fmla="*/ 141219 h 550714"/>
                    <a:gd name="connsiteX178" fmla="*/ 168785 w 316920"/>
                    <a:gd name="connsiteY178" fmla="*/ 148600 h 550714"/>
                    <a:gd name="connsiteX179" fmla="*/ 165929 w 316920"/>
                    <a:gd name="connsiteY179" fmla="*/ 157824 h 550714"/>
                    <a:gd name="connsiteX180" fmla="*/ 167389 w 316920"/>
                    <a:gd name="connsiteY180" fmla="*/ 166194 h 550714"/>
                    <a:gd name="connsiteX181" fmla="*/ 166073 w 316920"/>
                    <a:gd name="connsiteY181" fmla="*/ 176710 h 550714"/>
                    <a:gd name="connsiteX182" fmla="*/ 165378 w 316920"/>
                    <a:gd name="connsiteY182" fmla="*/ 183221 h 550714"/>
                    <a:gd name="connsiteX183" fmla="*/ 163719 w 316920"/>
                    <a:gd name="connsiteY183" fmla="*/ 187745 h 550714"/>
                    <a:gd name="connsiteX184" fmla="*/ 158556 w 316920"/>
                    <a:gd name="connsiteY184" fmla="*/ 190035 h 550714"/>
                    <a:gd name="connsiteX185" fmla="*/ 153617 w 316920"/>
                    <a:gd name="connsiteY185" fmla="*/ 189525 h 550714"/>
                    <a:gd name="connsiteX186" fmla="*/ 150011 w 316920"/>
                    <a:gd name="connsiteY186" fmla="*/ 192668 h 550714"/>
                    <a:gd name="connsiteX187" fmla="*/ 148766 w 316920"/>
                    <a:gd name="connsiteY187" fmla="*/ 196642 h 550714"/>
                    <a:gd name="connsiteX188" fmla="*/ 148032 w 316920"/>
                    <a:gd name="connsiteY188" fmla="*/ 201653 h 550714"/>
                    <a:gd name="connsiteX189" fmla="*/ 144442 w 316920"/>
                    <a:gd name="connsiteY189" fmla="*/ 204414 h 550714"/>
                    <a:gd name="connsiteX190" fmla="*/ 146803 w 316920"/>
                    <a:gd name="connsiteY190" fmla="*/ 208012 h 550714"/>
                    <a:gd name="connsiteX191" fmla="*/ 148319 w 316920"/>
                    <a:gd name="connsiteY191" fmla="*/ 212401 h 550714"/>
                    <a:gd name="connsiteX192" fmla="*/ 147306 w 316920"/>
                    <a:gd name="connsiteY192" fmla="*/ 217236 h 550714"/>
                    <a:gd name="connsiteX193" fmla="*/ 148503 w 316920"/>
                    <a:gd name="connsiteY193" fmla="*/ 221249 h 550714"/>
                    <a:gd name="connsiteX194" fmla="*/ 142063 w 316920"/>
                    <a:gd name="connsiteY194" fmla="*/ 223635 h 550714"/>
                    <a:gd name="connsiteX195" fmla="*/ 141257 w 316920"/>
                    <a:gd name="connsiteY195" fmla="*/ 219087 h 550714"/>
                    <a:gd name="connsiteX196" fmla="*/ 144489 w 316920"/>
                    <a:gd name="connsiteY196" fmla="*/ 216645 h 550714"/>
                    <a:gd name="connsiteX197" fmla="*/ 141928 w 316920"/>
                    <a:gd name="connsiteY197" fmla="*/ 213214 h 550714"/>
                    <a:gd name="connsiteX198" fmla="*/ 138840 w 316920"/>
                    <a:gd name="connsiteY198" fmla="*/ 210526 h 550714"/>
                    <a:gd name="connsiteX199" fmla="*/ 135369 w 316920"/>
                    <a:gd name="connsiteY199" fmla="*/ 206145 h 550714"/>
                    <a:gd name="connsiteX200" fmla="*/ 132824 w 316920"/>
                    <a:gd name="connsiteY200" fmla="*/ 202921 h 550714"/>
                    <a:gd name="connsiteX201" fmla="*/ 129074 w 316920"/>
                    <a:gd name="connsiteY201" fmla="*/ 199953 h 550714"/>
                    <a:gd name="connsiteX202" fmla="*/ 126329 w 316920"/>
                    <a:gd name="connsiteY202" fmla="*/ 195102 h 550714"/>
                    <a:gd name="connsiteX203" fmla="*/ 122802 w 316920"/>
                    <a:gd name="connsiteY203" fmla="*/ 191926 h 550714"/>
                    <a:gd name="connsiteX204" fmla="*/ 124143 w 316920"/>
                    <a:gd name="connsiteY204" fmla="*/ 188017 h 550714"/>
                    <a:gd name="connsiteX205" fmla="*/ 121917 w 316920"/>
                    <a:gd name="connsiteY205" fmla="*/ 184514 h 550714"/>
                    <a:gd name="connsiteX206" fmla="*/ 118932 w 316920"/>
                    <a:gd name="connsiteY206" fmla="*/ 180460 h 550714"/>
                    <a:gd name="connsiteX207" fmla="*/ 121669 w 316920"/>
                    <a:gd name="connsiteY207" fmla="*/ 177006 h 550714"/>
                    <a:gd name="connsiteX208" fmla="*/ 124757 w 316920"/>
                    <a:gd name="connsiteY208" fmla="*/ 174444 h 550714"/>
                    <a:gd name="connsiteX209" fmla="*/ 125164 w 316920"/>
                    <a:gd name="connsiteY209" fmla="*/ 170080 h 550714"/>
                    <a:gd name="connsiteX210" fmla="*/ 127390 w 316920"/>
                    <a:gd name="connsiteY210" fmla="*/ 166034 h 550714"/>
                    <a:gd name="connsiteX211" fmla="*/ 129496 w 316920"/>
                    <a:gd name="connsiteY211" fmla="*/ 162396 h 550714"/>
                    <a:gd name="connsiteX212" fmla="*/ 129999 w 316920"/>
                    <a:gd name="connsiteY212" fmla="*/ 158271 h 550714"/>
                    <a:gd name="connsiteX213" fmla="*/ 130789 w 316920"/>
                    <a:gd name="connsiteY213" fmla="*/ 153515 h 550714"/>
                    <a:gd name="connsiteX214" fmla="*/ 130255 w 316920"/>
                    <a:gd name="connsiteY214" fmla="*/ 149031 h 550714"/>
                    <a:gd name="connsiteX215" fmla="*/ 128731 w 316920"/>
                    <a:gd name="connsiteY215" fmla="*/ 141610 h 550714"/>
                    <a:gd name="connsiteX216" fmla="*/ 128723 w 316920"/>
                    <a:gd name="connsiteY216" fmla="*/ 137142 h 550714"/>
                    <a:gd name="connsiteX217" fmla="*/ 126034 w 316920"/>
                    <a:gd name="connsiteY217" fmla="*/ 133073 h 550714"/>
                    <a:gd name="connsiteX218" fmla="*/ 121302 w 316920"/>
                    <a:gd name="connsiteY218" fmla="*/ 133041 h 550714"/>
                    <a:gd name="connsiteX219" fmla="*/ 115996 w 316920"/>
                    <a:gd name="connsiteY219" fmla="*/ 133935 h 550714"/>
                    <a:gd name="connsiteX220" fmla="*/ 110842 w 316920"/>
                    <a:gd name="connsiteY220" fmla="*/ 134573 h 550714"/>
                    <a:gd name="connsiteX221" fmla="*/ 107379 w 316920"/>
                    <a:gd name="connsiteY221" fmla="*/ 137046 h 550714"/>
                    <a:gd name="connsiteX222" fmla="*/ 103908 w 316920"/>
                    <a:gd name="connsiteY222" fmla="*/ 139121 h 550714"/>
                    <a:gd name="connsiteX223" fmla="*/ 101729 w 316920"/>
                    <a:gd name="connsiteY223" fmla="*/ 135036 h 550714"/>
                    <a:gd name="connsiteX224" fmla="*/ 97740 w 316920"/>
                    <a:gd name="connsiteY224" fmla="*/ 132004 h 550714"/>
                    <a:gd name="connsiteX225" fmla="*/ 95131 w 316920"/>
                    <a:gd name="connsiteY225" fmla="*/ 125620 h 550714"/>
                    <a:gd name="connsiteX226" fmla="*/ 93663 w 316920"/>
                    <a:gd name="connsiteY226" fmla="*/ 121367 h 550714"/>
                    <a:gd name="connsiteX227" fmla="*/ 83234 w 316920"/>
                    <a:gd name="connsiteY227" fmla="*/ 121511 h 550714"/>
                    <a:gd name="connsiteX228" fmla="*/ 74274 w 316920"/>
                    <a:gd name="connsiteY228" fmla="*/ 124934 h 550714"/>
                    <a:gd name="connsiteX229" fmla="*/ 67459 w 316920"/>
                    <a:gd name="connsiteY229" fmla="*/ 128078 h 550714"/>
                    <a:gd name="connsiteX230" fmla="*/ 61555 w 316920"/>
                    <a:gd name="connsiteY230" fmla="*/ 129355 h 550714"/>
                    <a:gd name="connsiteX231" fmla="*/ 55754 w 316920"/>
                    <a:gd name="connsiteY231" fmla="*/ 131565 h 550714"/>
                    <a:gd name="connsiteX232" fmla="*/ 48437 w 316920"/>
                    <a:gd name="connsiteY232" fmla="*/ 134733 h 550714"/>
                    <a:gd name="connsiteX233" fmla="*/ 44312 w 316920"/>
                    <a:gd name="connsiteY233" fmla="*/ 135690 h 550714"/>
                    <a:gd name="connsiteX234" fmla="*/ 38838 w 316920"/>
                    <a:gd name="connsiteY234" fmla="*/ 139025 h 550714"/>
                    <a:gd name="connsiteX235" fmla="*/ 31969 w 316920"/>
                    <a:gd name="connsiteY235" fmla="*/ 140765 h 550714"/>
                    <a:gd name="connsiteX236" fmla="*/ 26168 w 316920"/>
                    <a:gd name="connsiteY236" fmla="*/ 142831 h 550714"/>
                    <a:gd name="connsiteX237" fmla="*/ 17702 w 316920"/>
                    <a:gd name="connsiteY237" fmla="*/ 145018 h 550714"/>
                    <a:gd name="connsiteX238" fmla="*/ 8095 w 316920"/>
                    <a:gd name="connsiteY238" fmla="*/ 149047 h 550714"/>
                    <a:gd name="connsiteX239" fmla="*/ 124 w 316920"/>
                    <a:gd name="connsiteY239" fmla="*/ 152023 h 550714"/>
                    <a:gd name="connsiteX240" fmla="*/ 938 w 316920"/>
                    <a:gd name="connsiteY240" fmla="*/ 156763 h 550714"/>
                    <a:gd name="connsiteX241" fmla="*/ 1911 w 316920"/>
                    <a:gd name="connsiteY241" fmla="*/ 161199 h 550714"/>
                    <a:gd name="connsiteX242" fmla="*/ 4521 w 316920"/>
                    <a:gd name="connsiteY242" fmla="*/ 165109 h 550714"/>
                    <a:gd name="connsiteX243" fmla="*/ 3811 w 316920"/>
                    <a:gd name="connsiteY243" fmla="*/ 170271 h 550714"/>
                    <a:gd name="connsiteX244" fmla="*/ 4872 w 316920"/>
                    <a:gd name="connsiteY244" fmla="*/ 185703 h 550714"/>
                    <a:gd name="connsiteX245" fmla="*/ 19577 w 316920"/>
                    <a:gd name="connsiteY245" fmla="*/ 185703 h 550714"/>
                    <a:gd name="connsiteX246" fmla="*/ 24500 w 316920"/>
                    <a:gd name="connsiteY246" fmla="*/ 186309 h 550714"/>
                    <a:gd name="connsiteX247" fmla="*/ 30269 w 316920"/>
                    <a:gd name="connsiteY247" fmla="*/ 185862 h 550714"/>
                    <a:gd name="connsiteX248" fmla="*/ 33867 w 316920"/>
                    <a:gd name="connsiteY248" fmla="*/ 189676 h 550714"/>
                    <a:gd name="connsiteX249" fmla="*/ 38527 w 316920"/>
                    <a:gd name="connsiteY249" fmla="*/ 191942 h 550714"/>
                    <a:gd name="connsiteX250" fmla="*/ 42972 w 316920"/>
                    <a:gd name="connsiteY250" fmla="*/ 192373 h 550714"/>
                    <a:gd name="connsiteX251" fmla="*/ 45988 w 316920"/>
                    <a:gd name="connsiteY251" fmla="*/ 195174 h 550714"/>
                    <a:gd name="connsiteX252" fmla="*/ 48597 w 316920"/>
                    <a:gd name="connsiteY252" fmla="*/ 198254 h 550714"/>
                    <a:gd name="connsiteX253" fmla="*/ 52204 w 316920"/>
                    <a:gd name="connsiteY253" fmla="*/ 200544 h 550714"/>
                    <a:gd name="connsiteX254" fmla="*/ 59265 w 316920"/>
                    <a:gd name="connsiteY254" fmla="*/ 200257 h 550714"/>
                    <a:gd name="connsiteX255" fmla="*/ 64156 w 316920"/>
                    <a:gd name="connsiteY255" fmla="*/ 201844 h 550714"/>
                    <a:gd name="connsiteX256" fmla="*/ 67946 w 316920"/>
                    <a:gd name="connsiteY256" fmla="*/ 203560 h 550714"/>
                    <a:gd name="connsiteX257" fmla="*/ 72055 w 316920"/>
                    <a:gd name="connsiteY257" fmla="*/ 205802 h 550714"/>
                    <a:gd name="connsiteX258" fmla="*/ 74960 w 316920"/>
                    <a:gd name="connsiteY258" fmla="*/ 209464 h 550714"/>
                    <a:gd name="connsiteX259" fmla="*/ 79947 w 316920"/>
                    <a:gd name="connsiteY259" fmla="*/ 209440 h 550714"/>
                    <a:gd name="connsiteX260" fmla="*/ 77832 w 316920"/>
                    <a:gd name="connsiteY260" fmla="*/ 215089 h 550714"/>
                    <a:gd name="connsiteX261" fmla="*/ 78008 w 316920"/>
                    <a:gd name="connsiteY261" fmla="*/ 221569 h 550714"/>
                    <a:gd name="connsiteX262" fmla="*/ 79364 w 316920"/>
                    <a:gd name="connsiteY262" fmla="*/ 225494 h 550714"/>
                    <a:gd name="connsiteX263" fmla="*/ 79436 w 316920"/>
                    <a:gd name="connsiteY263" fmla="*/ 229580 h 550714"/>
                    <a:gd name="connsiteX264" fmla="*/ 79484 w 316920"/>
                    <a:gd name="connsiteY264" fmla="*/ 233904 h 550714"/>
                    <a:gd name="connsiteX265" fmla="*/ 78614 w 316920"/>
                    <a:gd name="connsiteY265" fmla="*/ 238077 h 550714"/>
                    <a:gd name="connsiteX266" fmla="*/ 78997 w 316920"/>
                    <a:gd name="connsiteY266" fmla="*/ 244229 h 550714"/>
                    <a:gd name="connsiteX267" fmla="*/ 77154 w 316920"/>
                    <a:gd name="connsiteY267" fmla="*/ 248905 h 550714"/>
                    <a:gd name="connsiteX268" fmla="*/ 77074 w 316920"/>
                    <a:gd name="connsiteY268" fmla="*/ 252966 h 550714"/>
                    <a:gd name="connsiteX269" fmla="*/ 77425 w 316920"/>
                    <a:gd name="connsiteY269" fmla="*/ 257578 h 550714"/>
                    <a:gd name="connsiteX270" fmla="*/ 78438 w 316920"/>
                    <a:gd name="connsiteY270" fmla="*/ 262916 h 550714"/>
                    <a:gd name="connsiteX271" fmla="*/ 78287 w 316920"/>
                    <a:gd name="connsiteY271" fmla="*/ 267265 h 550714"/>
                    <a:gd name="connsiteX272" fmla="*/ 73922 w 316920"/>
                    <a:gd name="connsiteY272" fmla="*/ 270305 h 550714"/>
                    <a:gd name="connsiteX273" fmla="*/ 75526 w 316920"/>
                    <a:gd name="connsiteY273" fmla="*/ 275092 h 550714"/>
                    <a:gd name="connsiteX274" fmla="*/ 74425 w 316920"/>
                    <a:gd name="connsiteY274" fmla="*/ 279537 h 550714"/>
                    <a:gd name="connsiteX275" fmla="*/ 70093 w 316920"/>
                    <a:gd name="connsiteY275" fmla="*/ 280175 h 550714"/>
                    <a:gd name="connsiteX276" fmla="*/ 68050 w 316920"/>
                    <a:gd name="connsiteY276" fmla="*/ 284404 h 550714"/>
                    <a:gd name="connsiteX277" fmla="*/ 71912 w 316920"/>
                    <a:gd name="connsiteY277" fmla="*/ 287005 h 550714"/>
                    <a:gd name="connsiteX278" fmla="*/ 72031 w 316920"/>
                    <a:gd name="connsiteY278" fmla="*/ 294306 h 550714"/>
                    <a:gd name="connsiteX279" fmla="*/ 69693 w 316920"/>
                    <a:gd name="connsiteY279" fmla="*/ 298591 h 550714"/>
                    <a:gd name="connsiteX280" fmla="*/ 71298 w 316920"/>
                    <a:gd name="connsiteY280" fmla="*/ 302348 h 550714"/>
                    <a:gd name="connsiteX281" fmla="*/ 71513 w 316920"/>
                    <a:gd name="connsiteY281" fmla="*/ 306681 h 550714"/>
                    <a:gd name="connsiteX282" fmla="*/ 75383 w 316920"/>
                    <a:gd name="connsiteY282" fmla="*/ 309641 h 550714"/>
                    <a:gd name="connsiteX283" fmla="*/ 77011 w 316920"/>
                    <a:gd name="connsiteY283" fmla="*/ 314756 h 550714"/>
                    <a:gd name="connsiteX284" fmla="*/ 76093 w 316920"/>
                    <a:gd name="connsiteY284" fmla="*/ 318873 h 550714"/>
                    <a:gd name="connsiteX285" fmla="*/ 72885 w 316920"/>
                    <a:gd name="connsiteY285" fmla="*/ 321562 h 550714"/>
                    <a:gd name="connsiteX286" fmla="*/ 70978 w 316920"/>
                    <a:gd name="connsiteY286" fmla="*/ 325248 h 550714"/>
                    <a:gd name="connsiteX287" fmla="*/ 71026 w 316920"/>
                    <a:gd name="connsiteY287" fmla="*/ 329366 h 550714"/>
                    <a:gd name="connsiteX288" fmla="*/ 67436 w 316920"/>
                    <a:gd name="connsiteY288" fmla="*/ 334105 h 550714"/>
                    <a:gd name="connsiteX289" fmla="*/ 64499 w 316920"/>
                    <a:gd name="connsiteY289" fmla="*/ 338725 h 550714"/>
                    <a:gd name="connsiteX290" fmla="*/ 59353 w 316920"/>
                    <a:gd name="connsiteY290" fmla="*/ 340688 h 550714"/>
                    <a:gd name="connsiteX291" fmla="*/ 59018 w 316920"/>
                    <a:gd name="connsiteY291" fmla="*/ 347159 h 550714"/>
                    <a:gd name="connsiteX292" fmla="*/ 59105 w 316920"/>
                    <a:gd name="connsiteY292" fmla="*/ 351563 h 550714"/>
                    <a:gd name="connsiteX293" fmla="*/ 54972 w 316920"/>
                    <a:gd name="connsiteY293" fmla="*/ 357476 h 550714"/>
                    <a:gd name="connsiteX294" fmla="*/ 56209 w 316920"/>
                    <a:gd name="connsiteY294" fmla="*/ 361441 h 550714"/>
                    <a:gd name="connsiteX295" fmla="*/ 51350 w 316920"/>
                    <a:gd name="connsiteY295" fmla="*/ 369054 h 550714"/>
                    <a:gd name="connsiteX296" fmla="*/ 38472 w 316920"/>
                    <a:gd name="connsiteY296" fmla="*/ 383264 h 550714"/>
                    <a:gd name="connsiteX297" fmla="*/ 23176 w 316920"/>
                    <a:gd name="connsiteY297" fmla="*/ 400020 h 550714"/>
                    <a:gd name="connsiteX298" fmla="*/ 21684 w 316920"/>
                    <a:gd name="connsiteY298" fmla="*/ 404010 h 550714"/>
                    <a:gd name="connsiteX299" fmla="*/ 26838 w 316920"/>
                    <a:gd name="connsiteY299" fmla="*/ 425410 h 550714"/>
                    <a:gd name="connsiteX300" fmla="*/ 26910 w 316920"/>
                    <a:gd name="connsiteY300" fmla="*/ 429838 h 550714"/>
                    <a:gd name="connsiteX301" fmla="*/ 26687 w 316920"/>
                    <a:gd name="connsiteY301" fmla="*/ 436987 h 550714"/>
                    <a:gd name="connsiteX302" fmla="*/ 29479 w 316920"/>
                    <a:gd name="connsiteY302" fmla="*/ 440490 h 550714"/>
                    <a:gd name="connsiteX303" fmla="*/ 30269 w 316920"/>
                    <a:gd name="connsiteY303" fmla="*/ 445046 h 550714"/>
                    <a:gd name="connsiteX304" fmla="*/ 32049 w 316920"/>
                    <a:gd name="connsiteY304" fmla="*/ 450520 h 550714"/>
                    <a:gd name="connsiteX305" fmla="*/ 35647 w 316920"/>
                    <a:gd name="connsiteY305" fmla="*/ 460493 h 550714"/>
                    <a:gd name="connsiteX306" fmla="*/ 37689 w 316920"/>
                    <a:gd name="connsiteY306" fmla="*/ 464635 h 550714"/>
                    <a:gd name="connsiteX307" fmla="*/ 38120 w 316920"/>
                    <a:gd name="connsiteY307" fmla="*/ 469685 h 550714"/>
                    <a:gd name="connsiteX308" fmla="*/ 37378 w 316920"/>
                    <a:gd name="connsiteY308" fmla="*/ 477537 h 550714"/>
                    <a:gd name="connsiteX309" fmla="*/ 37458 w 316920"/>
                    <a:gd name="connsiteY309" fmla="*/ 484989 h 550714"/>
                    <a:gd name="connsiteX310" fmla="*/ 37618 w 316920"/>
                    <a:gd name="connsiteY310" fmla="*/ 490184 h 550714"/>
                    <a:gd name="connsiteX311" fmla="*/ 37075 w 316920"/>
                    <a:gd name="connsiteY311" fmla="*/ 496551 h 550714"/>
                    <a:gd name="connsiteX312" fmla="*/ 36357 w 316920"/>
                    <a:gd name="connsiteY312" fmla="*/ 500923 h 550714"/>
                    <a:gd name="connsiteX313" fmla="*/ 34992 w 316920"/>
                    <a:gd name="connsiteY313" fmla="*/ 505575 h 550714"/>
                    <a:gd name="connsiteX314" fmla="*/ 35447 w 316920"/>
                    <a:gd name="connsiteY314" fmla="*/ 509628 h 550714"/>
                    <a:gd name="connsiteX315" fmla="*/ 32759 w 316920"/>
                    <a:gd name="connsiteY315" fmla="*/ 516211 h 550714"/>
                    <a:gd name="connsiteX316" fmla="*/ 34482 w 316920"/>
                    <a:gd name="connsiteY316" fmla="*/ 521454 h 550714"/>
                    <a:gd name="connsiteX317" fmla="*/ 37059 w 316920"/>
                    <a:gd name="connsiteY317" fmla="*/ 526991 h 550714"/>
                    <a:gd name="connsiteX318" fmla="*/ 35791 w 316920"/>
                    <a:gd name="connsiteY318" fmla="*/ 531826 h 550714"/>
                    <a:gd name="connsiteX319" fmla="*/ 37003 w 316920"/>
                    <a:gd name="connsiteY319" fmla="*/ 539255 h 550714"/>
                    <a:gd name="connsiteX320" fmla="*/ 36206 w 316920"/>
                    <a:gd name="connsiteY320" fmla="*/ 549779 h 550714"/>
                    <a:gd name="connsiteX321" fmla="*/ 40259 w 316920"/>
                    <a:gd name="connsiteY321" fmla="*/ 550106 h 550714"/>
                    <a:gd name="connsiteX322" fmla="*/ 48708 w 316920"/>
                    <a:gd name="connsiteY322" fmla="*/ 550593 h 550714"/>
                    <a:gd name="connsiteX323" fmla="*/ 137149 w 316920"/>
                    <a:gd name="connsiteY323" fmla="*/ 55939 h 550714"/>
                    <a:gd name="connsiteX324" fmla="*/ 137276 w 316920"/>
                    <a:gd name="connsiteY324" fmla="*/ 51631 h 550714"/>
                    <a:gd name="connsiteX325" fmla="*/ 137866 w 316920"/>
                    <a:gd name="connsiteY325" fmla="*/ 55804 h 550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</a:cxnLst>
                  <a:rect l="l" t="t" r="r" b="b"/>
                  <a:pathLst>
                    <a:path w="316920" h="550714">
                      <a:moveTo>
                        <a:pt x="144369" y="380296"/>
                      </a:moveTo>
                      <a:lnTo>
                        <a:pt x="145654" y="374695"/>
                      </a:lnTo>
                      <a:lnTo>
                        <a:pt x="144369" y="380296"/>
                      </a:lnTo>
                      <a:close/>
                      <a:moveTo>
                        <a:pt x="52379" y="550713"/>
                      </a:moveTo>
                      <a:lnTo>
                        <a:pt x="57238" y="550577"/>
                      </a:lnTo>
                      <a:lnTo>
                        <a:pt x="58786" y="543643"/>
                      </a:lnTo>
                      <a:lnTo>
                        <a:pt x="60151" y="536223"/>
                      </a:lnTo>
                      <a:lnTo>
                        <a:pt x="62241" y="524374"/>
                      </a:lnTo>
                      <a:lnTo>
                        <a:pt x="59185" y="530661"/>
                      </a:lnTo>
                      <a:lnTo>
                        <a:pt x="54932" y="527701"/>
                      </a:lnTo>
                      <a:lnTo>
                        <a:pt x="51884" y="522443"/>
                      </a:lnTo>
                      <a:lnTo>
                        <a:pt x="54246" y="517855"/>
                      </a:lnTo>
                      <a:lnTo>
                        <a:pt x="58826" y="508838"/>
                      </a:lnTo>
                      <a:lnTo>
                        <a:pt x="66438" y="502423"/>
                      </a:lnTo>
                      <a:lnTo>
                        <a:pt x="80768" y="494756"/>
                      </a:lnTo>
                      <a:lnTo>
                        <a:pt x="87854" y="491739"/>
                      </a:lnTo>
                      <a:lnTo>
                        <a:pt x="95059" y="489130"/>
                      </a:lnTo>
                      <a:lnTo>
                        <a:pt x="114257" y="481574"/>
                      </a:lnTo>
                      <a:lnTo>
                        <a:pt x="128906" y="474704"/>
                      </a:lnTo>
                      <a:lnTo>
                        <a:pt x="132521" y="469773"/>
                      </a:lnTo>
                      <a:lnTo>
                        <a:pt x="138896" y="461459"/>
                      </a:lnTo>
                      <a:lnTo>
                        <a:pt x="141050" y="456640"/>
                      </a:lnTo>
                      <a:lnTo>
                        <a:pt x="143221" y="450049"/>
                      </a:lnTo>
                      <a:lnTo>
                        <a:pt x="138521" y="448788"/>
                      </a:lnTo>
                      <a:lnTo>
                        <a:pt x="136454" y="454365"/>
                      </a:lnTo>
                      <a:lnTo>
                        <a:pt x="137324" y="448078"/>
                      </a:lnTo>
                      <a:lnTo>
                        <a:pt x="138369" y="444224"/>
                      </a:lnTo>
                      <a:lnTo>
                        <a:pt x="140109" y="437833"/>
                      </a:lnTo>
                      <a:lnTo>
                        <a:pt x="142590" y="430644"/>
                      </a:lnTo>
                      <a:lnTo>
                        <a:pt x="143612" y="423806"/>
                      </a:lnTo>
                      <a:lnTo>
                        <a:pt x="146516" y="418244"/>
                      </a:lnTo>
                      <a:lnTo>
                        <a:pt x="144154" y="407536"/>
                      </a:lnTo>
                      <a:lnTo>
                        <a:pt x="145630" y="401457"/>
                      </a:lnTo>
                      <a:lnTo>
                        <a:pt x="145654" y="395991"/>
                      </a:lnTo>
                      <a:lnTo>
                        <a:pt x="144625" y="390589"/>
                      </a:lnTo>
                      <a:lnTo>
                        <a:pt x="141912" y="394435"/>
                      </a:lnTo>
                      <a:lnTo>
                        <a:pt x="140221" y="390302"/>
                      </a:lnTo>
                      <a:lnTo>
                        <a:pt x="140165" y="384142"/>
                      </a:lnTo>
                      <a:lnTo>
                        <a:pt x="139303" y="375181"/>
                      </a:lnTo>
                      <a:lnTo>
                        <a:pt x="136015" y="368327"/>
                      </a:lnTo>
                      <a:lnTo>
                        <a:pt x="135369" y="362415"/>
                      </a:lnTo>
                      <a:lnTo>
                        <a:pt x="133997" y="357787"/>
                      </a:lnTo>
                      <a:lnTo>
                        <a:pt x="136542" y="351428"/>
                      </a:lnTo>
                      <a:lnTo>
                        <a:pt x="132967" y="347279"/>
                      </a:lnTo>
                      <a:lnTo>
                        <a:pt x="130143" y="343329"/>
                      </a:lnTo>
                      <a:lnTo>
                        <a:pt x="125707" y="337281"/>
                      </a:lnTo>
                      <a:lnTo>
                        <a:pt x="123640" y="333579"/>
                      </a:lnTo>
                      <a:lnTo>
                        <a:pt x="126257" y="327283"/>
                      </a:lnTo>
                      <a:lnTo>
                        <a:pt x="127127" y="320621"/>
                      </a:lnTo>
                      <a:lnTo>
                        <a:pt x="127422" y="316376"/>
                      </a:lnTo>
                      <a:lnTo>
                        <a:pt x="131443" y="315003"/>
                      </a:lnTo>
                      <a:lnTo>
                        <a:pt x="139614" y="309019"/>
                      </a:lnTo>
                      <a:lnTo>
                        <a:pt x="147489" y="301567"/>
                      </a:lnTo>
                      <a:lnTo>
                        <a:pt x="153442" y="294385"/>
                      </a:lnTo>
                      <a:lnTo>
                        <a:pt x="160200" y="287188"/>
                      </a:lnTo>
                      <a:lnTo>
                        <a:pt x="164525" y="284667"/>
                      </a:lnTo>
                      <a:lnTo>
                        <a:pt x="174156" y="282584"/>
                      </a:lnTo>
                      <a:lnTo>
                        <a:pt x="177794" y="276927"/>
                      </a:lnTo>
                      <a:lnTo>
                        <a:pt x="180802" y="272794"/>
                      </a:lnTo>
                      <a:lnTo>
                        <a:pt x="190489" y="261488"/>
                      </a:lnTo>
                      <a:lnTo>
                        <a:pt x="193369" y="258695"/>
                      </a:lnTo>
                      <a:lnTo>
                        <a:pt x="195922" y="254163"/>
                      </a:lnTo>
                      <a:lnTo>
                        <a:pt x="201388" y="247054"/>
                      </a:lnTo>
                      <a:lnTo>
                        <a:pt x="210827" y="240064"/>
                      </a:lnTo>
                      <a:lnTo>
                        <a:pt x="223490" y="232795"/>
                      </a:lnTo>
                      <a:lnTo>
                        <a:pt x="232498" y="229244"/>
                      </a:lnTo>
                      <a:lnTo>
                        <a:pt x="237653" y="226220"/>
                      </a:lnTo>
                      <a:lnTo>
                        <a:pt x="248696" y="221952"/>
                      </a:lnTo>
                      <a:lnTo>
                        <a:pt x="260353" y="219709"/>
                      </a:lnTo>
                      <a:lnTo>
                        <a:pt x="263130" y="215089"/>
                      </a:lnTo>
                      <a:lnTo>
                        <a:pt x="269856" y="210151"/>
                      </a:lnTo>
                      <a:lnTo>
                        <a:pt x="276646" y="205945"/>
                      </a:lnTo>
                      <a:lnTo>
                        <a:pt x="286500" y="199219"/>
                      </a:lnTo>
                      <a:lnTo>
                        <a:pt x="286485" y="194719"/>
                      </a:lnTo>
                      <a:lnTo>
                        <a:pt x="290354" y="191815"/>
                      </a:lnTo>
                      <a:lnTo>
                        <a:pt x="293762" y="185894"/>
                      </a:lnTo>
                      <a:lnTo>
                        <a:pt x="295557" y="182328"/>
                      </a:lnTo>
                      <a:lnTo>
                        <a:pt x="300560" y="177325"/>
                      </a:lnTo>
                      <a:lnTo>
                        <a:pt x="303313" y="172793"/>
                      </a:lnTo>
                      <a:lnTo>
                        <a:pt x="307581" y="168779"/>
                      </a:lnTo>
                      <a:lnTo>
                        <a:pt x="311292" y="161127"/>
                      </a:lnTo>
                      <a:lnTo>
                        <a:pt x="309855" y="157034"/>
                      </a:lnTo>
                      <a:lnTo>
                        <a:pt x="310677" y="151760"/>
                      </a:lnTo>
                      <a:lnTo>
                        <a:pt x="314770" y="151991"/>
                      </a:lnTo>
                      <a:lnTo>
                        <a:pt x="311076" y="148991"/>
                      </a:lnTo>
                      <a:lnTo>
                        <a:pt x="315879" y="146948"/>
                      </a:lnTo>
                      <a:lnTo>
                        <a:pt x="317044" y="141499"/>
                      </a:lnTo>
                      <a:lnTo>
                        <a:pt x="316893" y="136448"/>
                      </a:lnTo>
                      <a:lnTo>
                        <a:pt x="316310" y="132466"/>
                      </a:lnTo>
                      <a:lnTo>
                        <a:pt x="312504" y="133943"/>
                      </a:lnTo>
                      <a:lnTo>
                        <a:pt x="310877" y="138610"/>
                      </a:lnTo>
                      <a:lnTo>
                        <a:pt x="310916" y="134389"/>
                      </a:lnTo>
                      <a:lnTo>
                        <a:pt x="311618" y="129618"/>
                      </a:lnTo>
                      <a:lnTo>
                        <a:pt x="314140" y="125485"/>
                      </a:lnTo>
                      <a:lnTo>
                        <a:pt x="309312" y="125892"/>
                      </a:lnTo>
                      <a:lnTo>
                        <a:pt x="310789" y="121663"/>
                      </a:lnTo>
                      <a:lnTo>
                        <a:pt x="310765" y="117538"/>
                      </a:lnTo>
                      <a:lnTo>
                        <a:pt x="310470" y="109024"/>
                      </a:lnTo>
                      <a:lnTo>
                        <a:pt x="311243" y="104428"/>
                      </a:lnTo>
                      <a:lnTo>
                        <a:pt x="310916" y="98452"/>
                      </a:lnTo>
                      <a:lnTo>
                        <a:pt x="310597" y="92491"/>
                      </a:lnTo>
                      <a:lnTo>
                        <a:pt x="310821" y="86818"/>
                      </a:lnTo>
                      <a:lnTo>
                        <a:pt x="306432" y="86220"/>
                      </a:lnTo>
                      <a:lnTo>
                        <a:pt x="306073" y="81376"/>
                      </a:lnTo>
                      <a:lnTo>
                        <a:pt x="311243" y="78376"/>
                      </a:lnTo>
                      <a:lnTo>
                        <a:pt x="312049" y="73118"/>
                      </a:lnTo>
                      <a:lnTo>
                        <a:pt x="309544" y="69336"/>
                      </a:lnTo>
                      <a:lnTo>
                        <a:pt x="310470" y="64700"/>
                      </a:lnTo>
                      <a:lnTo>
                        <a:pt x="309528" y="60591"/>
                      </a:lnTo>
                      <a:lnTo>
                        <a:pt x="309975" y="56458"/>
                      </a:lnTo>
                      <a:lnTo>
                        <a:pt x="311635" y="51431"/>
                      </a:lnTo>
                      <a:lnTo>
                        <a:pt x="311164" y="46436"/>
                      </a:lnTo>
                      <a:lnTo>
                        <a:pt x="308044" y="41856"/>
                      </a:lnTo>
                      <a:lnTo>
                        <a:pt x="308459" y="36662"/>
                      </a:lnTo>
                      <a:lnTo>
                        <a:pt x="310254" y="31731"/>
                      </a:lnTo>
                      <a:lnTo>
                        <a:pt x="307198" y="28882"/>
                      </a:lnTo>
                      <a:lnTo>
                        <a:pt x="309504" y="25603"/>
                      </a:lnTo>
                      <a:lnTo>
                        <a:pt x="313717" y="18781"/>
                      </a:lnTo>
                      <a:lnTo>
                        <a:pt x="315568" y="12158"/>
                      </a:lnTo>
                      <a:lnTo>
                        <a:pt x="311906" y="10155"/>
                      </a:lnTo>
                      <a:lnTo>
                        <a:pt x="316366" y="7658"/>
                      </a:lnTo>
                      <a:lnTo>
                        <a:pt x="313422" y="3589"/>
                      </a:lnTo>
                      <a:lnTo>
                        <a:pt x="310557" y="-2"/>
                      </a:lnTo>
                      <a:lnTo>
                        <a:pt x="307573" y="3373"/>
                      </a:lnTo>
                      <a:lnTo>
                        <a:pt x="302578" y="6621"/>
                      </a:lnTo>
                      <a:lnTo>
                        <a:pt x="299379" y="9517"/>
                      </a:lnTo>
                      <a:lnTo>
                        <a:pt x="294320" y="12118"/>
                      </a:lnTo>
                      <a:lnTo>
                        <a:pt x="289788" y="14935"/>
                      </a:lnTo>
                      <a:lnTo>
                        <a:pt x="284825" y="16148"/>
                      </a:lnTo>
                      <a:lnTo>
                        <a:pt x="279990" y="19395"/>
                      </a:lnTo>
                      <a:lnTo>
                        <a:pt x="274939" y="23081"/>
                      </a:lnTo>
                      <a:lnTo>
                        <a:pt x="270455" y="22595"/>
                      </a:lnTo>
                      <a:lnTo>
                        <a:pt x="263225" y="23536"/>
                      </a:lnTo>
                      <a:lnTo>
                        <a:pt x="259667" y="26169"/>
                      </a:lnTo>
                      <a:lnTo>
                        <a:pt x="254920" y="28076"/>
                      </a:lnTo>
                      <a:lnTo>
                        <a:pt x="251321" y="31611"/>
                      </a:lnTo>
                      <a:lnTo>
                        <a:pt x="247339" y="30095"/>
                      </a:lnTo>
                      <a:lnTo>
                        <a:pt x="243134" y="26880"/>
                      </a:lnTo>
                      <a:lnTo>
                        <a:pt x="238578" y="27095"/>
                      </a:lnTo>
                      <a:lnTo>
                        <a:pt x="232841" y="27350"/>
                      </a:lnTo>
                      <a:lnTo>
                        <a:pt x="230695" y="31619"/>
                      </a:lnTo>
                      <a:lnTo>
                        <a:pt x="228948" y="36135"/>
                      </a:lnTo>
                      <a:lnTo>
                        <a:pt x="224878" y="38345"/>
                      </a:lnTo>
                      <a:lnTo>
                        <a:pt x="219636" y="39143"/>
                      </a:lnTo>
                      <a:lnTo>
                        <a:pt x="215311" y="39303"/>
                      </a:lnTo>
                      <a:lnTo>
                        <a:pt x="211035" y="38984"/>
                      </a:lnTo>
                      <a:lnTo>
                        <a:pt x="205984" y="37252"/>
                      </a:lnTo>
                      <a:lnTo>
                        <a:pt x="201484" y="37388"/>
                      </a:lnTo>
                      <a:lnTo>
                        <a:pt x="197669" y="40476"/>
                      </a:lnTo>
                      <a:lnTo>
                        <a:pt x="193481" y="41234"/>
                      </a:lnTo>
                      <a:lnTo>
                        <a:pt x="188382" y="40923"/>
                      </a:lnTo>
                      <a:lnTo>
                        <a:pt x="182733" y="41505"/>
                      </a:lnTo>
                      <a:lnTo>
                        <a:pt x="182414" y="37220"/>
                      </a:lnTo>
                      <a:lnTo>
                        <a:pt x="178400" y="35928"/>
                      </a:lnTo>
                      <a:lnTo>
                        <a:pt x="175320" y="33351"/>
                      </a:lnTo>
                      <a:lnTo>
                        <a:pt x="171020" y="31858"/>
                      </a:lnTo>
                      <a:lnTo>
                        <a:pt x="167437" y="35297"/>
                      </a:lnTo>
                      <a:lnTo>
                        <a:pt x="163088" y="36861"/>
                      </a:lnTo>
                      <a:lnTo>
                        <a:pt x="158030" y="37404"/>
                      </a:lnTo>
                      <a:lnTo>
                        <a:pt x="153498" y="36853"/>
                      </a:lnTo>
                      <a:lnTo>
                        <a:pt x="145590" y="36933"/>
                      </a:lnTo>
                      <a:lnTo>
                        <a:pt x="135704" y="37037"/>
                      </a:lnTo>
                      <a:lnTo>
                        <a:pt x="135449" y="42598"/>
                      </a:lnTo>
                      <a:lnTo>
                        <a:pt x="134013" y="46524"/>
                      </a:lnTo>
                      <a:lnTo>
                        <a:pt x="130686" y="50426"/>
                      </a:lnTo>
                      <a:lnTo>
                        <a:pt x="127302" y="57120"/>
                      </a:lnTo>
                      <a:lnTo>
                        <a:pt x="128651" y="62849"/>
                      </a:lnTo>
                      <a:lnTo>
                        <a:pt x="129114" y="68857"/>
                      </a:lnTo>
                      <a:lnTo>
                        <a:pt x="130981" y="74275"/>
                      </a:lnTo>
                      <a:lnTo>
                        <a:pt x="131052" y="80914"/>
                      </a:lnTo>
                      <a:lnTo>
                        <a:pt x="131587" y="87353"/>
                      </a:lnTo>
                      <a:lnTo>
                        <a:pt x="132026" y="92739"/>
                      </a:lnTo>
                      <a:lnTo>
                        <a:pt x="132672" y="101165"/>
                      </a:lnTo>
                      <a:lnTo>
                        <a:pt x="140420" y="101165"/>
                      </a:lnTo>
                      <a:lnTo>
                        <a:pt x="146827" y="108426"/>
                      </a:lnTo>
                      <a:lnTo>
                        <a:pt x="150729" y="114529"/>
                      </a:lnTo>
                      <a:lnTo>
                        <a:pt x="158134" y="124264"/>
                      </a:lnTo>
                      <a:lnTo>
                        <a:pt x="169041" y="141219"/>
                      </a:lnTo>
                      <a:lnTo>
                        <a:pt x="168785" y="148600"/>
                      </a:lnTo>
                      <a:lnTo>
                        <a:pt x="165929" y="157824"/>
                      </a:lnTo>
                      <a:lnTo>
                        <a:pt x="167389" y="166194"/>
                      </a:lnTo>
                      <a:lnTo>
                        <a:pt x="166073" y="176710"/>
                      </a:lnTo>
                      <a:lnTo>
                        <a:pt x="165378" y="183221"/>
                      </a:lnTo>
                      <a:lnTo>
                        <a:pt x="163719" y="187745"/>
                      </a:lnTo>
                      <a:lnTo>
                        <a:pt x="158556" y="190035"/>
                      </a:lnTo>
                      <a:lnTo>
                        <a:pt x="153617" y="189525"/>
                      </a:lnTo>
                      <a:lnTo>
                        <a:pt x="150011" y="192668"/>
                      </a:lnTo>
                      <a:lnTo>
                        <a:pt x="148766" y="196642"/>
                      </a:lnTo>
                      <a:lnTo>
                        <a:pt x="148032" y="201653"/>
                      </a:lnTo>
                      <a:lnTo>
                        <a:pt x="144442" y="204414"/>
                      </a:lnTo>
                      <a:lnTo>
                        <a:pt x="146803" y="208012"/>
                      </a:lnTo>
                      <a:lnTo>
                        <a:pt x="148319" y="212401"/>
                      </a:lnTo>
                      <a:lnTo>
                        <a:pt x="147306" y="217236"/>
                      </a:lnTo>
                      <a:lnTo>
                        <a:pt x="148503" y="221249"/>
                      </a:lnTo>
                      <a:lnTo>
                        <a:pt x="142063" y="223635"/>
                      </a:lnTo>
                      <a:lnTo>
                        <a:pt x="141257" y="219087"/>
                      </a:lnTo>
                      <a:lnTo>
                        <a:pt x="144489" y="216645"/>
                      </a:lnTo>
                      <a:lnTo>
                        <a:pt x="141928" y="213214"/>
                      </a:lnTo>
                      <a:lnTo>
                        <a:pt x="138840" y="210526"/>
                      </a:lnTo>
                      <a:lnTo>
                        <a:pt x="135369" y="206145"/>
                      </a:lnTo>
                      <a:lnTo>
                        <a:pt x="132824" y="202921"/>
                      </a:lnTo>
                      <a:lnTo>
                        <a:pt x="129074" y="199953"/>
                      </a:lnTo>
                      <a:lnTo>
                        <a:pt x="126329" y="195102"/>
                      </a:lnTo>
                      <a:lnTo>
                        <a:pt x="122802" y="191926"/>
                      </a:lnTo>
                      <a:lnTo>
                        <a:pt x="124143" y="188017"/>
                      </a:lnTo>
                      <a:lnTo>
                        <a:pt x="121917" y="184514"/>
                      </a:lnTo>
                      <a:lnTo>
                        <a:pt x="118932" y="180460"/>
                      </a:lnTo>
                      <a:lnTo>
                        <a:pt x="121669" y="177006"/>
                      </a:lnTo>
                      <a:lnTo>
                        <a:pt x="124757" y="174444"/>
                      </a:lnTo>
                      <a:lnTo>
                        <a:pt x="125164" y="170080"/>
                      </a:lnTo>
                      <a:lnTo>
                        <a:pt x="127390" y="166034"/>
                      </a:lnTo>
                      <a:lnTo>
                        <a:pt x="129496" y="162396"/>
                      </a:lnTo>
                      <a:lnTo>
                        <a:pt x="129999" y="158271"/>
                      </a:lnTo>
                      <a:lnTo>
                        <a:pt x="130789" y="153515"/>
                      </a:lnTo>
                      <a:lnTo>
                        <a:pt x="130255" y="149031"/>
                      </a:lnTo>
                      <a:lnTo>
                        <a:pt x="128731" y="141610"/>
                      </a:lnTo>
                      <a:lnTo>
                        <a:pt x="128723" y="137142"/>
                      </a:lnTo>
                      <a:lnTo>
                        <a:pt x="126034" y="133073"/>
                      </a:lnTo>
                      <a:lnTo>
                        <a:pt x="121302" y="133041"/>
                      </a:lnTo>
                      <a:lnTo>
                        <a:pt x="115996" y="133935"/>
                      </a:lnTo>
                      <a:lnTo>
                        <a:pt x="110842" y="134573"/>
                      </a:lnTo>
                      <a:lnTo>
                        <a:pt x="107379" y="137046"/>
                      </a:lnTo>
                      <a:lnTo>
                        <a:pt x="103908" y="139121"/>
                      </a:lnTo>
                      <a:lnTo>
                        <a:pt x="101729" y="135036"/>
                      </a:lnTo>
                      <a:lnTo>
                        <a:pt x="97740" y="132004"/>
                      </a:lnTo>
                      <a:lnTo>
                        <a:pt x="95131" y="125620"/>
                      </a:lnTo>
                      <a:lnTo>
                        <a:pt x="93663" y="121367"/>
                      </a:lnTo>
                      <a:lnTo>
                        <a:pt x="83234" y="121511"/>
                      </a:lnTo>
                      <a:lnTo>
                        <a:pt x="74274" y="124934"/>
                      </a:lnTo>
                      <a:lnTo>
                        <a:pt x="67459" y="128078"/>
                      </a:lnTo>
                      <a:lnTo>
                        <a:pt x="61555" y="129355"/>
                      </a:lnTo>
                      <a:lnTo>
                        <a:pt x="55754" y="131565"/>
                      </a:lnTo>
                      <a:lnTo>
                        <a:pt x="48437" y="134733"/>
                      </a:lnTo>
                      <a:lnTo>
                        <a:pt x="44312" y="135690"/>
                      </a:lnTo>
                      <a:lnTo>
                        <a:pt x="38838" y="139025"/>
                      </a:lnTo>
                      <a:lnTo>
                        <a:pt x="31969" y="140765"/>
                      </a:lnTo>
                      <a:lnTo>
                        <a:pt x="26168" y="142831"/>
                      </a:lnTo>
                      <a:lnTo>
                        <a:pt x="17702" y="145018"/>
                      </a:lnTo>
                      <a:lnTo>
                        <a:pt x="8095" y="149047"/>
                      </a:lnTo>
                      <a:lnTo>
                        <a:pt x="124" y="152023"/>
                      </a:lnTo>
                      <a:lnTo>
                        <a:pt x="938" y="156763"/>
                      </a:lnTo>
                      <a:lnTo>
                        <a:pt x="1911" y="161199"/>
                      </a:lnTo>
                      <a:lnTo>
                        <a:pt x="4521" y="165109"/>
                      </a:lnTo>
                      <a:lnTo>
                        <a:pt x="3811" y="170271"/>
                      </a:lnTo>
                      <a:lnTo>
                        <a:pt x="4872" y="185703"/>
                      </a:lnTo>
                      <a:lnTo>
                        <a:pt x="19577" y="185703"/>
                      </a:lnTo>
                      <a:lnTo>
                        <a:pt x="24500" y="186309"/>
                      </a:lnTo>
                      <a:lnTo>
                        <a:pt x="30269" y="185862"/>
                      </a:lnTo>
                      <a:lnTo>
                        <a:pt x="33867" y="189676"/>
                      </a:lnTo>
                      <a:lnTo>
                        <a:pt x="38527" y="191942"/>
                      </a:lnTo>
                      <a:lnTo>
                        <a:pt x="42972" y="192373"/>
                      </a:lnTo>
                      <a:lnTo>
                        <a:pt x="45988" y="195174"/>
                      </a:lnTo>
                      <a:lnTo>
                        <a:pt x="48597" y="198254"/>
                      </a:lnTo>
                      <a:lnTo>
                        <a:pt x="52204" y="200544"/>
                      </a:lnTo>
                      <a:lnTo>
                        <a:pt x="59265" y="200257"/>
                      </a:lnTo>
                      <a:lnTo>
                        <a:pt x="64156" y="201844"/>
                      </a:lnTo>
                      <a:lnTo>
                        <a:pt x="67946" y="203560"/>
                      </a:lnTo>
                      <a:lnTo>
                        <a:pt x="72055" y="205802"/>
                      </a:lnTo>
                      <a:lnTo>
                        <a:pt x="74960" y="209464"/>
                      </a:lnTo>
                      <a:lnTo>
                        <a:pt x="79947" y="209440"/>
                      </a:lnTo>
                      <a:lnTo>
                        <a:pt x="77832" y="215089"/>
                      </a:lnTo>
                      <a:lnTo>
                        <a:pt x="78008" y="221569"/>
                      </a:lnTo>
                      <a:lnTo>
                        <a:pt x="79364" y="225494"/>
                      </a:lnTo>
                      <a:lnTo>
                        <a:pt x="79436" y="229580"/>
                      </a:lnTo>
                      <a:lnTo>
                        <a:pt x="79484" y="233904"/>
                      </a:lnTo>
                      <a:lnTo>
                        <a:pt x="78614" y="238077"/>
                      </a:lnTo>
                      <a:lnTo>
                        <a:pt x="78997" y="244229"/>
                      </a:lnTo>
                      <a:lnTo>
                        <a:pt x="77154" y="248905"/>
                      </a:lnTo>
                      <a:lnTo>
                        <a:pt x="77074" y="252966"/>
                      </a:lnTo>
                      <a:lnTo>
                        <a:pt x="77425" y="257578"/>
                      </a:lnTo>
                      <a:lnTo>
                        <a:pt x="78438" y="262916"/>
                      </a:lnTo>
                      <a:lnTo>
                        <a:pt x="78287" y="267265"/>
                      </a:lnTo>
                      <a:lnTo>
                        <a:pt x="73922" y="270305"/>
                      </a:lnTo>
                      <a:lnTo>
                        <a:pt x="75526" y="275092"/>
                      </a:lnTo>
                      <a:lnTo>
                        <a:pt x="74425" y="279537"/>
                      </a:lnTo>
                      <a:lnTo>
                        <a:pt x="70093" y="280175"/>
                      </a:lnTo>
                      <a:lnTo>
                        <a:pt x="68050" y="284404"/>
                      </a:lnTo>
                      <a:lnTo>
                        <a:pt x="71912" y="287005"/>
                      </a:lnTo>
                      <a:lnTo>
                        <a:pt x="72031" y="294306"/>
                      </a:lnTo>
                      <a:lnTo>
                        <a:pt x="69693" y="298591"/>
                      </a:lnTo>
                      <a:lnTo>
                        <a:pt x="71298" y="302348"/>
                      </a:lnTo>
                      <a:lnTo>
                        <a:pt x="71513" y="306681"/>
                      </a:lnTo>
                      <a:lnTo>
                        <a:pt x="75383" y="309641"/>
                      </a:lnTo>
                      <a:lnTo>
                        <a:pt x="77011" y="314756"/>
                      </a:lnTo>
                      <a:lnTo>
                        <a:pt x="76093" y="318873"/>
                      </a:lnTo>
                      <a:lnTo>
                        <a:pt x="72885" y="321562"/>
                      </a:lnTo>
                      <a:lnTo>
                        <a:pt x="70978" y="325248"/>
                      </a:lnTo>
                      <a:lnTo>
                        <a:pt x="71026" y="329366"/>
                      </a:lnTo>
                      <a:lnTo>
                        <a:pt x="67436" y="334105"/>
                      </a:lnTo>
                      <a:lnTo>
                        <a:pt x="64499" y="338725"/>
                      </a:lnTo>
                      <a:lnTo>
                        <a:pt x="59353" y="340688"/>
                      </a:lnTo>
                      <a:lnTo>
                        <a:pt x="59018" y="347159"/>
                      </a:lnTo>
                      <a:lnTo>
                        <a:pt x="59105" y="351563"/>
                      </a:lnTo>
                      <a:lnTo>
                        <a:pt x="54972" y="357476"/>
                      </a:lnTo>
                      <a:lnTo>
                        <a:pt x="56209" y="361441"/>
                      </a:lnTo>
                      <a:lnTo>
                        <a:pt x="51350" y="369054"/>
                      </a:lnTo>
                      <a:lnTo>
                        <a:pt x="38472" y="383264"/>
                      </a:lnTo>
                      <a:lnTo>
                        <a:pt x="23176" y="400020"/>
                      </a:lnTo>
                      <a:lnTo>
                        <a:pt x="21684" y="404010"/>
                      </a:lnTo>
                      <a:lnTo>
                        <a:pt x="26838" y="425410"/>
                      </a:lnTo>
                      <a:lnTo>
                        <a:pt x="26910" y="429838"/>
                      </a:lnTo>
                      <a:lnTo>
                        <a:pt x="26687" y="436987"/>
                      </a:lnTo>
                      <a:lnTo>
                        <a:pt x="29479" y="440490"/>
                      </a:lnTo>
                      <a:lnTo>
                        <a:pt x="30269" y="445046"/>
                      </a:lnTo>
                      <a:lnTo>
                        <a:pt x="32049" y="450520"/>
                      </a:lnTo>
                      <a:lnTo>
                        <a:pt x="35647" y="460493"/>
                      </a:lnTo>
                      <a:lnTo>
                        <a:pt x="37689" y="464635"/>
                      </a:lnTo>
                      <a:lnTo>
                        <a:pt x="38120" y="469685"/>
                      </a:lnTo>
                      <a:lnTo>
                        <a:pt x="37378" y="477537"/>
                      </a:lnTo>
                      <a:lnTo>
                        <a:pt x="37458" y="484989"/>
                      </a:lnTo>
                      <a:lnTo>
                        <a:pt x="37618" y="490184"/>
                      </a:lnTo>
                      <a:lnTo>
                        <a:pt x="37075" y="496551"/>
                      </a:lnTo>
                      <a:lnTo>
                        <a:pt x="36357" y="500923"/>
                      </a:lnTo>
                      <a:lnTo>
                        <a:pt x="34992" y="505575"/>
                      </a:lnTo>
                      <a:lnTo>
                        <a:pt x="35447" y="509628"/>
                      </a:lnTo>
                      <a:lnTo>
                        <a:pt x="32759" y="516211"/>
                      </a:lnTo>
                      <a:lnTo>
                        <a:pt x="34482" y="521454"/>
                      </a:lnTo>
                      <a:lnTo>
                        <a:pt x="37059" y="526991"/>
                      </a:lnTo>
                      <a:lnTo>
                        <a:pt x="35791" y="531826"/>
                      </a:lnTo>
                      <a:lnTo>
                        <a:pt x="37003" y="539255"/>
                      </a:lnTo>
                      <a:lnTo>
                        <a:pt x="36206" y="549779"/>
                      </a:lnTo>
                      <a:lnTo>
                        <a:pt x="40259" y="550106"/>
                      </a:lnTo>
                      <a:lnTo>
                        <a:pt x="48708" y="550593"/>
                      </a:lnTo>
                      <a:close/>
                      <a:moveTo>
                        <a:pt x="137149" y="55939"/>
                      </a:moveTo>
                      <a:lnTo>
                        <a:pt x="137276" y="51631"/>
                      </a:lnTo>
                      <a:lnTo>
                        <a:pt x="137866" y="558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5E2DF35D-2B3C-4D0A-8F16-2756893F65DE}"/>
                    </a:ext>
                  </a:extLst>
                </p:cNvPr>
                <p:cNvSpPr/>
                <p:nvPr/>
              </p:nvSpPr>
              <p:spPr>
                <a:xfrm>
                  <a:off x="7606932" y="2714006"/>
                  <a:ext cx="11936" cy="25030"/>
                </a:xfrm>
                <a:custGeom>
                  <a:avLst/>
                  <a:gdLst>
                    <a:gd name="connsiteX0" fmla="*/ 5278 w 11936"/>
                    <a:gd name="connsiteY0" fmla="*/ 17576 h 25030"/>
                    <a:gd name="connsiteX1" fmla="*/ 6148 w 11936"/>
                    <a:gd name="connsiteY1" fmla="*/ 13291 h 25030"/>
                    <a:gd name="connsiteX2" fmla="*/ 5909 w 11936"/>
                    <a:gd name="connsiteY2" fmla="*/ 8248 h 25030"/>
                    <a:gd name="connsiteX3" fmla="*/ 3794 w 11936"/>
                    <a:gd name="connsiteY3" fmla="*/ 4442 h 25030"/>
                    <a:gd name="connsiteX4" fmla="*/ 124 w 11936"/>
                    <a:gd name="connsiteY4" fmla="*/ 2751 h 25030"/>
                    <a:gd name="connsiteX5" fmla="*/ 1400 w 11936"/>
                    <a:gd name="connsiteY5" fmla="*/ 7395 h 25030"/>
                    <a:gd name="connsiteX6" fmla="*/ 1289 w 11936"/>
                    <a:gd name="connsiteY6" fmla="*/ 11560 h 25030"/>
                    <a:gd name="connsiteX7" fmla="*/ 4161 w 11936"/>
                    <a:gd name="connsiteY7" fmla="*/ 15214 h 25030"/>
                    <a:gd name="connsiteX8" fmla="*/ 6699 w 11936"/>
                    <a:gd name="connsiteY8" fmla="*/ 4666 h 25030"/>
                    <a:gd name="connsiteX9" fmla="*/ 5941 w 11936"/>
                    <a:gd name="connsiteY9" fmla="*/ -2 h 25030"/>
                    <a:gd name="connsiteX10" fmla="*/ 6587 w 11936"/>
                    <a:gd name="connsiteY10" fmla="*/ 4442 h 25030"/>
                    <a:gd name="connsiteX11" fmla="*/ 12060 w 11936"/>
                    <a:gd name="connsiteY11" fmla="*/ 25028 h 25030"/>
                    <a:gd name="connsiteX12" fmla="*/ 11973 w 11936"/>
                    <a:gd name="connsiteY12" fmla="*/ 21031 h 25030"/>
                    <a:gd name="connsiteX13" fmla="*/ 12060 w 11936"/>
                    <a:gd name="connsiteY13" fmla="*/ 25028 h 25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36" h="25030">
                      <a:moveTo>
                        <a:pt x="5278" y="17576"/>
                      </a:moveTo>
                      <a:lnTo>
                        <a:pt x="6148" y="13291"/>
                      </a:lnTo>
                      <a:lnTo>
                        <a:pt x="5909" y="8248"/>
                      </a:lnTo>
                      <a:lnTo>
                        <a:pt x="3794" y="4442"/>
                      </a:lnTo>
                      <a:lnTo>
                        <a:pt x="124" y="2751"/>
                      </a:lnTo>
                      <a:lnTo>
                        <a:pt x="1400" y="7395"/>
                      </a:lnTo>
                      <a:lnTo>
                        <a:pt x="1289" y="11560"/>
                      </a:lnTo>
                      <a:lnTo>
                        <a:pt x="4161" y="15214"/>
                      </a:lnTo>
                      <a:close/>
                      <a:moveTo>
                        <a:pt x="6699" y="4666"/>
                      </a:moveTo>
                      <a:lnTo>
                        <a:pt x="5941" y="-2"/>
                      </a:lnTo>
                      <a:lnTo>
                        <a:pt x="6587" y="4442"/>
                      </a:lnTo>
                      <a:close/>
                      <a:moveTo>
                        <a:pt x="12060" y="25028"/>
                      </a:moveTo>
                      <a:lnTo>
                        <a:pt x="11973" y="21031"/>
                      </a:lnTo>
                      <a:lnTo>
                        <a:pt x="12060" y="2502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5C9036B6-8FA4-4003-A319-34C06FA076E4}"/>
                    </a:ext>
                  </a:extLst>
                </p:cNvPr>
                <p:cNvSpPr/>
                <p:nvPr/>
              </p:nvSpPr>
              <p:spPr>
                <a:xfrm>
                  <a:off x="10805602" y="4213096"/>
                  <a:ext cx="285411" cy="146567"/>
                </a:xfrm>
                <a:custGeom>
                  <a:avLst/>
                  <a:gdLst>
                    <a:gd name="connsiteX0" fmla="*/ 7066 w 285411"/>
                    <a:gd name="connsiteY0" fmla="*/ 97813 h 146567"/>
                    <a:gd name="connsiteX1" fmla="*/ 11534 w 285411"/>
                    <a:gd name="connsiteY1" fmla="*/ 96241 h 146567"/>
                    <a:gd name="connsiteX2" fmla="*/ 14645 w 285411"/>
                    <a:gd name="connsiteY2" fmla="*/ 92659 h 146567"/>
                    <a:gd name="connsiteX3" fmla="*/ 15443 w 285411"/>
                    <a:gd name="connsiteY3" fmla="*/ 88063 h 146567"/>
                    <a:gd name="connsiteX4" fmla="*/ 14007 w 285411"/>
                    <a:gd name="connsiteY4" fmla="*/ 83674 h 146567"/>
                    <a:gd name="connsiteX5" fmla="*/ 12731 w 285411"/>
                    <a:gd name="connsiteY5" fmla="*/ 79023 h 146567"/>
                    <a:gd name="connsiteX6" fmla="*/ 8741 w 285411"/>
                    <a:gd name="connsiteY6" fmla="*/ 77164 h 146567"/>
                    <a:gd name="connsiteX7" fmla="*/ 4193 w 285411"/>
                    <a:gd name="connsiteY7" fmla="*/ 78704 h 146567"/>
                    <a:gd name="connsiteX8" fmla="*/ 1321 w 285411"/>
                    <a:gd name="connsiteY8" fmla="*/ 81656 h 146567"/>
                    <a:gd name="connsiteX9" fmla="*/ 124 w 285411"/>
                    <a:gd name="connsiteY9" fmla="*/ 86691 h 146567"/>
                    <a:gd name="connsiteX10" fmla="*/ 762 w 285411"/>
                    <a:gd name="connsiteY10" fmla="*/ 90864 h 146567"/>
                    <a:gd name="connsiteX11" fmla="*/ 2358 w 285411"/>
                    <a:gd name="connsiteY11" fmla="*/ 95140 h 146567"/>
                    <a:gd name="connsiteX12" fmla="*/ 5949 w 285411"/>
                    <a:gd name="connsiteY12" fmla="*/ 97733 h 146567"/>
                    <a:gd name="connsiteX13" fmla="*/ 245161 w 285411"/>
                    <a:gd name="connsiteY13" fmla="*/ 80459 h 146567"/>
                    <a:gd name="connsiteX14" fmla="*/ 249549 w 285411"/>
                    <a:gd name="connsiteY14" fmla="*/ 76733 h 146567"/>
                    <a:gd name="connsiteX15" fmla="*/ 245800 w 285411"/>
                    <a:gd name="connsiteY15" fmla="*/ 79302 h 146567"/>
                    <a:gd name="connsiteX16" fmla="*/ 199760 w 285411"/>
                    <a:gd name="connsiteY16" fmla="*/ 16579 h 146567"/>
                    <a:gd name="connsiteX17" fmla="*/ 204068 w 285411"/>
                    <a:gd name="connsiteY17" fmla="*/ 14991 h 146567"/>
                    <a:gd name="connsiteX18" fmla="*/ 206702 w 285411"/>
                    <a:gd name="connsiteY18" fmla="*/ 11903 h 146567"/>
                    <a:gd name="connsiteX19" fmla="*/ 207659 w 285411"/>
                    <a:gd name="connsiteY19" fmla="*/ 7411 h 146567"/>
                    <a:gd name="connsiteX20" fmla="*/ 206941 w 285411"/>
                    <a:gd name="connsiteY20" fmla="*/ 3102 h 146567"/>
                    <a:gd name="connsiteX21" fmla="*/ 204228 w 285411"/>
                    <a:gd name="connsiteY21" fmla="*/ -2 h 146567"/>
                    <a:gd name="connsiteX22" fmla="*/ 199840 w 285411"/>
                    <a:gd name="connsiteY22" fmla="*/ 126 h 146567"/>
                    <a:gd name="connsiteX23" fmla="*/ 195930 w 285411"/>
                    <a:gd name="connsiteY23" fmla="*/ 2950 h 146567"/>
                    <a:gd name="connsiteX24" fmla="*/ 193297 w 285411"/>
                    <a:gd name="connsiteY24" fmla="*/ 6812 h 146567"/>
                    <a:gd name="connsiteX25" fmla="*/ 192977 w 285411"/>
                    <a:gd name="connsiteY25" fmla="*/ 10810 h 146567"/>
                    <a:gd name="connsiteX26" fmla="*/ 194893 w 285411"/>
                    <a:gd name="connsiteY26" fmla="*/ 14448 h 146567"/>
                    <a:gd name="connsiteX27" fmla="*/ 198403 w 285411"/>
                    <a:gd name="connsiteY27" fmla="*/ 16419 h 146567"/>
                    <a:gd name="connsiteX28" fmla="*/ 169759 w 285411"/>
                    <a:gd name="connsiteY28" fmla="*/ 49564 h 146567"/>
                    <a:gd name="connsiteX29" fmla="*/ 169998 w 285411"/>
                    <a:gd name="connsiteY29" fmla="*/ 45144 h 146567"/>
                    <a:gd name="connsiteX30" fmla="*/ 169599 w 285411"/>
                    <a:gd name="connsiteY30" fmla="*/ 49277 h 146567"/>
                    <a:gd name="connsiteX31" fmla="*/ 230639 w 285411"/>
                    <a:gd name="connsiteY31" fmla="*/ 59681 h 146567"/>
                    <a:gd name="connsiteX32" fmla="*/ 235187 w 285411"/>
                    <a:gd name="connsiteY32" fmla="*/ 58038 h 146567"/>
                    <a:gd name="connsiteX33" fmla="*/ 238698 w 285411"/>
                    <a:gd name="connsiteY33" fmla="*/ 53665 h 146567"/>
                    <a:gd name="connsiteX34" fmla="*/ 240054 w 285411"/>
                    <a:gd name="connsiteY34" fmla="*/ 49181 h 146567"/>
                    <a:gd name="connsiteX35" fmla="*/ 237661 w 285411"/>
                    <a:gd name="connsiteY35" fmla="*/ 44936 h 146567"/>
                    <a:gd name="connsiteX36" fmla="*/ 231517 w 285411"/>
                    <a:gd name="connsiteY36" fmla="*/ 40755 h 146567"/>
                    <a:gd name="connsiteX37" fmla="*/ 227288 w 285411"/>
                    <a:gd name="connsiteY37" fmla="*/ 40173 h 146567"/>
                    <a:gd name="connsiteX38" fmla="*/ 222979 w 285411"/>
                    <a:gd name="connsiteY38" fmla="*/ 42527 h 146567"/>
                    <a:gd name="connsiteX39" fmla="*/ 220346 w 285411"/>
                    <a:gd name="connsiteY39" fmla="*/ 46229 h 146567"/>
                    <a:gd name="connsiteX40" fmla="*/ 218271 w 285411"/>
                    <a:gd name="connsiteY40" fmla="*/ 49979 h 146567"/>
                    <a:gd name="connsiteX41" fmla="*/ 216994 w 285411"/>
                    <a:gd name="connsiteY41" fmla="*/ 54200 h 146567"/>
                    <a:gd name="connsiteX42" fmla="*/ 218271 w 285411"/>
                    <a:gd name="connsiteY42" fmla="*/ 58038 h 146567"/>
                    <a:gd name="connsiteX43" fmla="*/ 223378 w 285411"/>
                    <a:gd name="connsiteY43" fmla="*/ 59386 h 146567"/>
                    <a:gd name="connsiteX44" fmla="*/ 230639 w 285411"/>
                    <a:gd name="connsiteY44" fmla="*/ 59681 h 146567"/>
                    <a:gd name="connsiteX45" fmla="*/ 249070 w 285411"/>
                    <a:gd name="connsiteY45" fmla="*/ 74179 h 146567"/>
                    <a:gd name="connsiteX46" fmla="*/ 251145 w 285411"/>
                    <a:gd name="connsiteY46" fmla="*/ 70006 h 146567"/>
                    <a:gd name="connsiteX47" fmla="*/ 249070 w 285411"/>
                    <a:gd name="connsiteY47" fmla="*/ 74179 h 146567"/>
                    <a:gd name="connsiteX48" fmla="*/ 266705 w 285411"/>
                    <a:gd name="connsiteY48" fmla="*/ 96473 h 146567"/>
                    <a:gd name="connsiteX49" fmla="*/ 269895 w 285411"/>
                    <a:gd name="connsiteY49" fmla="*/ 92643 h 146567"/>
                    <a:gd name="connsiteX50" fmla="*/ 268619 w 285411"/>
                    <a:gd name="connsiteY50" fmla="*/ 88821 h 146567"/>
                    <a:gd name="connsiteX51" fmla="*/ 266783 w 285411"/>
                    <a:gd name="connsiteY51" fmla="*/ 84289 h 146567"/>
                    <a:gd name="connsiteX52" fmla="*/ 267263 w 285411"/>
                    <a:gd name="connsiteY52" fmla="*/ 80092 h 146567"/>
                    <a:gd name="connsiteX53" fmla="*/ 262715 w 285411"/>
                    <a:gd name="connsiteY53" fmla="*/ 80578 h 146567"/>
                    <a:gd name="connsiteX54" fmla="*/ 263193 w 285411"/>
                    <a:gd name="connsiteY54" fmla="*/ 85565 h 146567"/>
                    <a:gd name="connsiteX55" fmla="*/ 258566 w 285411"/>
                    <a:gd name="connsiteY55" fmla="*/ 87441 h 146567"/>
                    <a:gd name="connsiteX56" fmla="*/ 259603 w 285411"/>
                    <a:gd name="connsiteY56" fmla="*/ 91773 h 146567"/>
                    <a:gd name="connsiteX57" fmla="*/ 264071 w 285411"/>
                    <a:gd name="connsiteY57" fmla="*/ 93465 h 146567"/>
                    <a:gd name="connsiteX58" fmla="*/ 266705 w 285411"/>
                    <a:gd name="connsiteY58" fmla="*/ 96473 h 146567"/>
                    <a:gd name="connsiteX59" fmla="*/ 241969 w 285411"/>
                    <a:gd name="connsiteY59" fmla="*/ 137166 h 146567"/>
                    <a:gd name="connsiteX60" fmla="*/ 245958 w 285411"/>
                    <a:gd name="connsiteY60" fmla="*/ 133200 h 146567"/>
                    <a:gd name="connsiteX61" fmla="*/ 244921 w 285411"/>
                    <a:gd name="connsiteY61" fmla="*/ 128884 h 146567"/>
                    <a:gd name="connsiteX62" fmla="*/ 243246 w 285411"/>
                    <a:gd name="connsiteY62" fmla="*/ 124870 h 146567"/>
                    <a:gd name="connsiteX63" fmla="*/ 238857 w 285411"/>
                    <a:gd name="connsiteY63" fmla="*/ 123474 h 146567"/>
                    <a:gd name="connsiteX64" fmla="*/ 236144 w 285411"/>
                    <a:gd name="connsiteY64" fmla="*/ 119508 h 146567"/>
                    <a:gd name="connsiteX65" fmla="*/ 233192 w 285411"/>
                    <a:gd name="connsiteY65" fmla="*/ 113779 h 146567"/>
                    <a:gd name="connsiteX66" fmla="*/ 228963 w 285411"/>
                    <a:gd name="connsiteY66" fmla="*/ 110939 h 146567"/>
                    <a:gd name="connsiteX67" fmla="*/ 226410 w 285411"/>
                    <a:gd name="connsiteY67" fmla="*/ 107612 h 146567"/>
                    <a:gd name="connsiteX68" fmla="*/ 223058 w 285411"/>
                    <a:gd name="connsiteY68" fmla="*/ 104141 h 146567"/>
                    <a:gd name="connsiteX69" fmla="*/ 218750 w 285411"/>
                    <a:gd name="connsiteY69" fmla="*/ 103024 h 146567"/>
                    <a:gd name="connsiteX70" fmla="*/ 213962 w 285411"/>
                    <a:gd name="connsiteY70" fmla="*/ 98859 h 146567"/>
                    <a:gd name="connsiteX71" fmla="*/ 213005 w 285411"/>
                    <a:gd name="connsiteY71" fmla="*/ 94949 h 146567"/>
                    <a:gd name="connsiteX72" fmla="*/ 209574 w 285411"/>
                    <a:gd name="connsiteY72" fmla="*/ 92348 h 146567"/>
                    <a:gd name="connsiteX73" fmla="*/ 210771 w 285411"/>
                    <a:gd name="connsiteY73" fmla="*/ 88502 h 146567"/>
                    <a:gd name="connsiteX74" fmla="*/ 207020 w 285411"/>
                    <a:gd name="connsiteY74" fmla="*/ 85286 h 146567"/>
                    <a:gd name="connsiteX75" fmla="*/ 203830 w 285411"/>
                    <a:gd name="connsiteY75" fmla="*/ 82095 h 146567"/>
                    <a:gd name="connsiteX76" fmla="*/ 200238 w 285411"/>
                    <a:gd name="connsiteY76" fmla="*/ 79581 h 146567"/>
                    <a:gd name="connsiteX77" fmla="*/ 196648 w 285411"/>
                    <a:gd name="connsiteY77" fmla="*/ 75528 h 146567"/>
                    <a:gd name="connsiteX78" fmla="*/ 193456 w 285411"/>
                    <a:gd name="connsiteY78" fmla="*/ 71921 h 146567"/>
                    <a:gd name="connsiteX79" fmla="*/ 190424 w 285411"/>
                    <a:gd name="connsiteY79" fmla="*/ 67652 h 146567"/>
                    <a:gd name="connsiteX80" fmla="*/ 186515 w 285411"/>
                    <a:gd name="connsiteY80" fmla="*/ 65363 h 146567"/>
                    <a:gd name="connsiteX81" fmla="*/ 181648 w 285411"/>
                    <a:gd name="connsiteY81" fmla="*/ 65283 h 146567"/>
                    <a:gd name="connsiteX82" fmla="*/ 179014 w 285411"/>
                    <a:gd name="connsiteY82" fmla="*/ 62019 h 146567"/>
                    <a:gd name="connsiteX83" fmla="*/ 175424 w 285411"/>
                    <a:gd name="connsiteY83" fmla="*/ 65059 h 146567"/>
                    <a:gd name="connsiteX84" fmla="*/ 179174 w 285411"/>
                    <a:gd name="connsiteY84" fmla="*/ 66799 h 146567"/>
                    <a:gd name="connsiteX85" fmla="*/ 178536 w 285411"/>
                    <a:gd name="connsiteY85" fmla="*/ 71020 h 146567"/>
                    <a:gd name="connsiteX86" fmla="*/ 180131 w 285411"/>
                    <a:gd name="connsiteY86" fmla="*/ 75751 h 146567"/>
                    <a:gd name="connsiteX87" fmla="*/ 182365 w 285411"/>
                    <a:gd name="connsiteY87" fmla="*/ 79422 h 146567"/>
                    <a:gd name="connsiteX88" fmla="*/ 183562 w 285411"/>
                    <a:gd name="connsiteY88" fmla="*/ 85198 h 146567"/>
                    <a:gd name="connsiteX89" fmla="*/ 187073 w 285411"/>
                    <a:gd name="connsiteY89" fmla="*/ 87967 h 146567"/>
                    <a:gd name="connsiteX90" fmla="*/ 189068 w 285411"/>
                    <a:gd name="connsiteY90" fmla="*/ 92124 h 146567"/>
                    <a:gd name="connsiteX91" fmla="*/ 191462 w 285411"/>
                    <a:gd name="connsiteY91" fmla="*/ 96185 h 146567"/>
                    <a:gd name="connsiteX92" fmla="*/ 193856 w 285411"/>
                    <a:gd name="connsiteY92" fmla="*/ 100183 h 146567"/>
                    <a:gd name="connsiteX93" fmla="*/ 196967 w 285411"/>
                    <a:gd name="connsiteY93" fmla="*/ 103407 h 146567"/>
                    <a:gd name="connsiteX94" fmla="*/ 200238 w 285411"/>
                    <a:gd name="connsiteY94" fmla="*/ 107596 h 146567"/>
                    <a:gd name="connsiteX95" fmla="*/ 204068 w 285411"/>
                    <a:gd name="connsiteY95" fmla="*/ 110883 h 146567"/>
                    <a:gd name="connsiteX96" fmla="*/ 207659 w 285411"/>
                    <a:gd name="connsiteY96" fmla="*/ 113899 h 146567"/>
                    <a:gd name="connsiteX97" fmla="*/ 211729 w 285411"/>
                    <a:gd name="connsiteY97" fmla="*/ 114737 h 146567"/>
                    <a:gd name="connsiteX98" fmla="*/ 214920 w 285411"/>
                    <a:gd name="connsiteY98" fmla="*/ 117809 h 146567"/>
                    <a:gd name="connsiteX99" fmla="*/ 217633 w 285411"/>
                    <a:gd name="connsiteY99" fmla="*/ 121399 h 146567"/>
                    <a:gd name="connsiteX100" fmla="*/ 223538 w 285411"/>
                    <a:gd name="connsiteY100" fmla="*/ 122828 h 146567"/>
                    <a:gd name="connsiteX101" fmla="*/ 220984 w 285411"/>
                    <a:gd name="connsiteY101" fmla="*/ 126873 h 146567"/>
                    <a:gd name="connsiteX102" fmla="*/ 224735 w 285411"/>
                    <a:gd name="connsiteY102" fmla="*/ 129610 h 146567"/>
                    <a:gd name="connsiteX103" fmla="*/ 229282 w 285411"/>
                    <a:gd name="connsiteY103" fmla="*/ 129793 h 146567"/>
                    <a:gd name="connsiteX104" fmla="*/ 228405 w 285411"/>
                    <a:gd name="connsiteY104" fmla="*/ 134102 h 146567"/>
                    <a:gd name="connsiteX105" fmla="*/ 231676 w 285411"/>
                    <a:gd name="connsiteY105" fmla="*/ 131589 h 146567"/>
                    <a:gd name="connsiteX106" fmla="*/ 235666 w 285411"/>
                    <a:gd name="connsiteY106" fmla="*/ 134262 h 146567"/>
                    <a:gd name="connsiteX107" fmla="*/ 239416 w 285411"/>
                    <a:gd name="connsiteY107" fmla="*/ 136927 h 146567"/>
                    <a:gd name="connsiteX108" fmla="*/ 279869 w 285411"/>
                    <a:gd name="connsiteY108" fmla="*/ 112503 h 146567"/>
                    <a:gd name="connsiteX109" fmla="*/ 284258 w 285411"/>
                    <a:gd name="connsiteY109" fmla="*/ 111338 h 146567"/>
                    <a:gd name="connsiteX110" fmla="*/ 285535 w 285411"/>
                    <a:gd name="connsiteY110" fmla="*/ 107285 h 146567"/>
                    <a:gd name="connsiteX111" fmla="*/ 281625 w 285411"/>
                    <a:gd name="connsiteY111" fmla="*/ 103335 h 146567"/>
                    <a:gd name="connsiteX112" fmla="*/ 277157 w 285411"/>
                    <a:gd name="connsiteY112" fmla="*/ 103119 h 146567"/>
                    <a:gd name="connsiteX113" fmla="*/ 277954 w 285411"/>
                    <a:gd name="connsiteY113" fmla="*/ 108816 h 146567"/>
                    <a:gd name="connsiteX114" fmla="*/ 279869 w 285411"/>
                    <a:gd name="connsiteY114" fmla="*/ 112503 h 146567"/>
                    <a:gd name="connsiteX115" fmla="*/ 255773 w 285411"/>
                    <a:gd name="connsiteY115" fmla="*/ 146565 h 146567"/>
                    <a:gd name="connsiteX116" fmla="*/ 257209 w 285411"/>
                    <a:gd name="connsiteY116" fmla="*/ 142687 h 146567"/>
                    <a:gd name="connsiteX117" fmla="*/ 254177 w 285411"/>
                    <a:gd name="connsiteY117" fmla="*/ 145807 h 146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</a:cxnLst>
                  <a:rect l="l" t="t" r="r" b="b"/>
                  <a:pathLst>
                    <a:path w="285411" h="146567">
                      <a:moveTo>
                        <a:pt x="7066" y="97813"/>
                      </a:moveTo>
                      <a:lnTo>
                        <a:pt x="11534" y="96241"/>
                      </a:lnTo>
                      <a:lnTo>
                        <a:pt x="14645" y="92659"/>
                      </a:lnTo>
                      <a:lnTo>
                        <a:pt x="15443" y="88063"/>
                      </a:lnTo>
                      <a:lnTo>
                        <a:pt x="14007" y="83674"/>
                      </a:lnTo>
                      <a:lnTo>
                        <a:pt x="12731" y="79023"/>
                      </a:lnTo>
                      <a:lnTo>
                        <a:pt x="8741" y="77164"/>
                      </a:lnTo>
                      <a:lnTo>
                        <a:pt x="4193" y="78704"/>
                      </a:lnTo>
                      <a:lnTo>
                        <a:pt x="1321" y="81656"/>
                      </a:lnTo>
                      <a:lnTo>
                        <a:pt x="124" y="86691"/>
                      </a:lnTo>
                      <a:lnTo>
                        <a:pt x="762" y="90864"/>
                      </a:lnTo>
                      <a:lnTo>
                        <a:pt x="2358" y="95140"/>
                      </a:lnTo>
                      <a:lnTo>
                        <a:pt x="5949" y="97733"/>
                      </a:lnTo>
                      <a:close/>
                      <a:moveTo>
                        <a:pt x="245161" y="80459"/>
                      </a:moveTo>
                      <a:lnTo>
                        <a:pt x="249549" y="76733"/>
                      </a:lnTo>
                      <a:lnTo>
                        <a:pt x="245800" y="79302"/>
                      </a:lnTo>
                      <a:close/>
                      <a:moveTo>
                        <a:pt x="199760" y="16579"/>
                      </a:moveTo>
                      <a:lnTo>
                        <a:pt x="204068" y="14991"/>
                      </a:lnTo>
                      <a:lnTo>
                        <a:pt x="206702" y="11903"/>
                      </a:lnTo>
                      <a:lnTo>
                        <a:pt x="207659" y="7411"/>
                      </a:lnTo>
                      <a:lnTo>
                        <a:pt x="206941" y="3102"/>
                      </a:lnTo>
                      <a:lnTo>
                        <a:pt x="204228" y="-2"/>
                      </a:lnTo>
                      <a:lnTo>
                        <a:pt x="199840" y="126"/>
                      </a:lnTo>
                      <a:lnTo>
                        <a:pt x="195930" y="2950"/>
                      </a:lnTo>
                      <a:lnTo>
                        <a:pt x="193297" y="6812"/>
                      </a:lnTo>
                      <a:lnTo>
                        <a:pt x="192977" y="10810"/>
                      </a:lnTo>
                      <a:lnTo>
                        <a:pt x="194893" y="14448"/>
                      </a:lnTo>
                      <a:lnTo>
                        <a:pt x="198403" y="16419"/>
                      </a:lnTo>
                      <a:close/>
                      <a:moveTo>
                        <a:pt x="169759" y="49564"/>
                      </a:moveTo>
                      <a:lnTo>
                        <a:pt x="169998" y="45144"/>
                      </a:lnTo>
                      <a:lnTo>
                        <a:pt x="169599" y="49277"/>
                      </a:lnTo>
                      <a:close/>
                      <a:moveTo>
                        <a:pt x="230639" y="59681"/>
                      </a:moveTo>
                      <a:lnTo>
                        <a:pt x="235187" y="58038"/>
                      </a:lnTo>
                      <a:lnTo>
                        <a:pt x="238698" y="53665"/>
                      </a:lnTo>
                      <a:lnTo>
                        <a:pt x="240054" y="49181"/>
                      </a:lnTo>
                      <a:lnTo>
                        <a:pt x="237661" y="44936"/>
                      </a:lnTo>
                      <a:lnTo>
                        <a:pt x="231517" y="40755"/>
                      </a:lnTo>
                      <a:lnTo>
                        <a:pt x="227288" y="40173"/>
                      </a:lnTo>
                      <a:lnTo>
                        <a:pt x="222979" y="42527"/>
                      </a:lnTo>
                      <a:lnTo>
                        <a:pt x="220346" y="46229"/>
                      </a:lnTo>
                      <a:lnTo>
                        <a:pt x="218271" y="49979"/>
                      </a:lnTo>
                      <a:lnTo>
                        <a:pt x="216994" y="54200"/>
                      </a:lnTo>
                      <a:lnTo>
                        <a:pt x="218271" y="58038"/>
                      </a:lnTo>
                      <a:lnTo>
                        <a:pt x="223378" y="59386"/>
                      </a:lnTo>
                      <a:lnTo>
                        <a:pt x="230639" y="59681"/>
                      </a:lnTo>
                      <a:close/>
                      <a:moveTo>
                        <a:pt x="249070" y="74179"/>
                      </a:moveTo>
                      <a:lnTo>
                        <a:pt x="251145" y="70006"/>
                      </a:lnTo>
                      <a:lnTo>
                        <a:pt x="249070" y="74179"/>
                      </a:lnTo>
                      <a:close/>
                      <a:moveTo>
                        <a:pt x="266705" y="96473"/>
                      </a:moveTo>
                      <a:lnTo>
                        <a:pt x="269895" y="92643"/>
                      </a:lnTo>
                      <a:lnTo>
                        <a:pt x="268619" y="88821"/>
                      </a:lnTo>
                      <a:lnTo>
                        <a:pt x="266783" y="84289"/>
                      </a:lnTo>
                      <a:lnTo>
                        <a:pt x="267263" y="80092"/>
                      </a:lnTo>
                      <a:lnTo>
                        <a:pt x="262715" y="80578"/>
                      </a:lnTo>
                      <a:lnTo>
                        <a:pt x="263193" y="85565"/>
                      </a:lnTo>
                      <a:lnTo>
                        <a:pt x="258566" y="87441"/>
                      </a:lnTo>
                      <a:lnTo>
                        <a:pt x="259603" y="91773"/>
                      </a:lnTo>
                      <a:lnTo>
                        <a:pt x="264071" y="93465"/>
                      </a:lnTo>
                      <a:lnTo>
                        <a:pt x="266705" y="96473"/>
                      </a:lnTo>
                      <a:close/>
                      <a:moveTo>
                        <a:pt x="241969" y="137166"/>
                      </a:moveTo>
                      <a:lnTo>
                        <a:pt x="245958" y="133200"/>
                      </a:lnTo>
                      <a:lnTo>
                        <a:pt x="244921" y="128884"/>
                      </a:lnTo>
                      <a:lnTo>
                        <a:pt x="243246" y="124870"/>
                      </a:lnTo>
                      <a:lnTo>
                        <a:pt x="238857" y="123474"/>
                      </a:lnTo>
                      <a:lnTo>
                        <a:pt x="236144" y="119508"/>
                      </a:lnTo>
                      <a:lnTo>
                        <a:pt x="233192" y="113779"/>
                      </a:lnTo>
                      <a:lnTo>
                        <a:pt x="228963" y="110939"/>
                      </a:lnTo>
                      <a:lnTo>
                        <a:pt x="226410" y="107612"/>
                      </a:lnTo>
                      <a:lnTo>
                        <a:pt x="223058" y="104141"/>
                      </a:lnTo>
                      <a:lnTo>
                        <a:pt x="218750" y="103024"/>
                      </a:lnTo>
                      <a:lnTo>
                        <a:pt x="213962" y="98859"/>
                      </a:lnTo>
                      <a:lnTo>
                        <a:pt x="213005" y="94949"/>
                      </a:lnTo>
                      <a:lnTo>
                        <a:pt x="209574" y="92348"/>
                      </a:lnTo>
                      <a:lnTo>
                        <a:pt x="210771" y="88502"/>
                      </a:lnTo>
                      <a:lnTo>
                        <a:pt x="207020" y="85286"/>
                      </a:lnTo>
                      <a:lnTo>
                        <a:pt x="203830" y="82095"/>
                      </a:lnTo>
                      <a:lnTo>
                        <a:pt x="200238" y="79581"/>
                      </a:lnTo>
                      <a:lnTo>
                        <a:pt x="196648" y="75528"/>
                      </a:lnTo>
                      <a:lnTo>
                        <a:pt x="193456" y="71921"/>
                      </a:lnTo>
                      <a:lnTo>
                        <a:pt x="190424" y="67652"/>
                      </a:lnTo>
                      <a:lnTo>
                        <a:pt x="186515" y="65363"/>
                      </a:lnTo>
                      <a:lnTo>
                        <a:pt x="181648" y="65283"/>
                      </a:lnTo>
                      <a:lnTo>
                        <a:pt x="179014" y="62019"/>
                      </a:lnTo>
                      <a:lnTo>
                        <a:pt x="175424" y="65059"/>
                      </a:lnTo>
                      <a:lnTo>
                        <a:pt x="179174" y="66799"/>
                      </a:lnTo>
                      <a:lnTo>
                        <a:pt x="178536" y="71020"/>
                      </a:lnTo>
                      <a:lnTo>
                        <a:pt x="180131" y="75751"/>
                      </a:lnTo>
                      <a:lnTo>
                        <a:pt x="182365" y="79422"/>
                      </a:lnTo>
                      <a:lnTo>
                        <a:pt x="183562" y="85198"/>
                      </a:lnTo>
                      <a:lnTo>
                        <a:pt x="187073" y="87967"/>
                      </a:lnTo>
                      <a:lnTo>
                        <a:pt x="189068" y="92124"/>
                      </a:lnTo>
                      <a:lnTo>
                        <a:pt x="191462" y="96185"/>
                      </a:lnTo>
                      <a:lnTo>
                        <a:pt x="193856" y="100183"/>
                      </a:lnTo>
                      <a:lnTo>
                        <a:pt x="196967" y="103407"/>
                      </a:lnTo>
                      <a:lnTo>
                        <a:pt x="200238" y="107596"/>
                      </a:lnTo>
                      <a:lnTo>
                        <a:pt x="204068" y="110883"/>
                      </a:lnTo>
                      <a:lnTo>
                        <a:pt x="207659" y="113899"/>
                      </a:lnTo>
                      <a:lnTo>
                        <a:pt x="211729" y="114737"/>
                      </a:lnTo>
                      <a:lnTo>
                        <a:pt x="214920" y="117809"/>
                      </a:lnTo>
                      <a:lnTo>
                        <a:pt x="217633" y="121399"/>
                      </a:lnTo>
                      <a:lnTo>
                        <a:pt x="223538" y="122828"/>
                      </a:lnTo>
                      <a:lnTo>
                        <a:pt x="220984" y="126873"/>
                      </a:lnTo>
                      <a:lnTo>
                        <a:pt x="224735" y="129610"/>
                      </a:lnTo>
                      <a:lnTo>
                        <a:pt x="229282" y="129793"/>
                      </a:lnTo>
                      <a:lnTo>
                        <a:pt x="228405" y="134102"/>
                      </a:lnTo>
                      <a:lnTo>
                        <a:pt x="231676" y="131589"/>
                      </a:lnTo>
                      <a:lnTo>
                        <a:pt x="235666" y="134262"/>
                      </a:lnTo>
                      <a:lnTo>
                        <a:pt x="239416" y="136927"/>
                      </a:lnTo>
                      <a:close/>
                      <a:moveTo>
                        <a:pt x="279869" y="112503"/>
                      </a:moveTo>
                      <a:lnTo>
                        <a:pt x="284258" y="111338"/>
                      </a:lnTo>
                      <a:lnTo>
                        <a:pt x="285535" y="107285"/>
                      </a:lnTo>
                      <a:lnTo>
                        <a:pt x="281625" y="103335"/>
                      </a:lnTo>
                      <a:lnTo>
                        <a:pt x="277157" y="103119"/>
                      </a:lnTo>
                      <a:lnTo>
                        <a:pt x="277954" y="108816"/>
                      </a:lnTo>
                      <a:lnTo>
                        <a:pt x="279869" y="112503"/>
                      </a:lnTo>
                      <a:close/>
                      <a:moveTo>
                        <a:pt x="255773" y="146565"/>
                      </a:moveTo>
                      <a:lnTo>
                        <a:pt x="257209" y="142687"/>
                      </a:lnTo>
                      <a:lnTo>
                        <a:pt x="254177" y="14580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DC4ED212-D428-4185-8B05-110AFEE1BA62}"/>
                    </a:ext>
                  </a:extLst>
                </p:cNvPr>
                <p:cNvSpPr/>
                <p:nvPr/>
              </p:nvSpPr>
              <p:spPr>
                <a:xfrm>
                  <a:off x="1102018" y="4234639"/>
                  <a:ext cx="4927" cy="6821"/>
                </a:xfrm>
                <a:custGeom>
                  <a:avLst/>
                  <a:gdLst>
                    <a:gd name="connsiteX0" fmla="*/ 2795 w 4927"/>
                    <a:gd name="connsiteY0" fmla="*/ 6820 h 6821"/>
                    <a:gd name="connsiteX1" fmla="*/ 5051 w 4927"/>
                    <a:gd name="connsiteY1" fmla="*/ 3461 h 6821"/>
                    <a:gd name="connsiteX2" fmla="*/ 2084 w 4927"/>
                    <a:gd name="connsiteY2" fmla="*/ -2 h 6821"/>
                    <a:gd name="connsiteX3" fmla="*/ 124 w 4927"/>
                    <a:gd name="connsiteY3" fmla="*/ 4027 h 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27" h="6821">
                      <a:moveTo>
                        <a:pt x="2795" y="6820"/>
                      </a:moveTo>
                      <a:lnTo>
                        <a:pt x="5051" y="3461"/>
                      </a:lnTo>
                      <a:lnTo>
                        <a:pt x="2084" y="-2"/>
                      </a:lnTo>
                      <a:lnTo>
                        <a:pt x="124" y="402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8E0C8FDC-54B8-40F8-8B21-6373C434CE61}"/>
                    </a:ext>
                  </a:extLst>
                </p:cNvPr>
                <p:cNvSpPr/>
                <p:nvPr/>
              </p:nvSpPr>
              <p:spPr>
                <a:xfrm>
                  <a:off x="6139902" y="2808621"/>
                  <a:ext cx="466942" cy="396742"/>
                </a:xfrm>
                <a:custGeom>
                  <a:avLst/>
                  <a:gdLst>
                    <a:gd name="connsiteX0" fmla="*/ 102368 w 466942"/>
                    <a:gd name="connsiteY0" fmla="*/ 396741 h 396742"/>
                    <a:gd name="connsiteX1" fmla="*/ 104139 w 466942"/>
                    <a:gd name="connsiteY1" fmla="*/ 392815 h 396742"/>
                    <a:gd name="connsiteX2" fmla="*/ 104394 w 466942"/>
                    <a:gd name="connsiteY2" fmla="*/ 387246 h 396742"/>
                    <a:gd name="connsiteX3" fmla="*/ 102982 w 466942"/>
                    <a:gd name="connsiteY3" fmla="*/ 382442 h 396742"/>
                    <a:gd name="connsiteX4" fmla="*/ 104011 w 466942"/>
                    <a:gd name="connsiteY4" fmla="*/ 377758 h 396742"/>
                    <a:gd name="connsiteX5" fmla="*/ 103501 w 466942"/>
                    <a:gd name="connsiteY5" fmla="*/ 372955 h 396742"/>
                    <a:gd name="connsiteX6" fmla="*/ 103589 w 466942"/>
                    <a:gd name="connsiteY6" fmla="*/ 368902 h 396742"/>
                    <a:gd name="connsiteX7" fmla="*/ 107171 w 466942"/>
                    <a:gd name="connsiteY7" fmla="*/ 365439 h 396742"/>
                    <a:gd name="connsiteX8" fmla="*/ 110379 w 466942"/>
                    <a:gd name="connsiteY8" fmla="*/ 362766 h 396742"/>
                    <a:gd name="connsiteX9" fmla="*/ 113116 w 466942"/>
                    <a:gd name="connsiteY9" fmla="*/ 359829 h 396742"/>
                    <a:gd name="connsiteX10" fmla="*/ 115501 w 466942"/>
                    <a:gd name="connsiteY10" fmla="*/ 356231 h 396742"/>
                    <a:gd name="connsiteX11" fmla="*/ 118102 w 466942"/>
                    <a:gd name="connsiteY11" fmla="*/ 347430 h 396742"/>
                    <a:gd name="connsiteX12" fmla="*/ 118246 w 466942"/>
                    <a:gd name="connsiteY12" fmla="*/ 343050 h 396742"/>
                    <a:gd name="connsiteX13" fmla="*/ 118047 w 466942"/>
                    <a:gd name="connsiteY13" fmla="*/ 336810 h 396742"/>
                    <a:gd name="connsiteX14" fmla="*/ 127693 w 466942"/>
                    <a:gd name="connsiteY14" fmla="*/ 329980 h 396742"/>
                    <a:gd name="connsiteX15" fmla="*/ 139853 w 466942"/>
                    <a:gd name="connsiteY15" fmla="*/ 326637 h 396742"/>
                    <a:gd name="connsiteX16" fmla="*/ 145918 w 466942"/>
                    <a:gd name="connsiteY16" fmla="*/ 327634 h 396742"/>
                    <a:gd name="connsiteX17" fmla="*/ 151040 w 466942"/>
                    <a:gd name="connsiteY17" fmla="*/ 327905 h 396742"/>
                    <a:gd name="connsiteX18" fmla="*/ 154072 w 466942"/>
                    <a:gd name="connsiteY18" fmla="*/ 324841 h 396742"/>
                    <a:gd name="connsiteX19" fmla="*/ 159410 w 466942"/>
                    <a:gd name="connsiteY19" fmla="*/ 323126 h 396742"/>
                    <a:gd name="connsiteX20" fmla="*/ 164884 w 466942"/>
                    <a:gd name="connsiteY20" fmla="*/ 325743 h 396742"/>
                    <a:gd name="connsiteX21" fmla="*/ 178129 w 466942"/>
                    <a:gd name="connsiteY21" fmla="*/ 331217 h 396742"/>
                    <a:gd name="connsiteX22" fmla="*/ 186268 w 466942"/>
                    <a:gd name="connsiteY22" fmla="*/ 332701 h 396742"/>
                    <a:gd name="connsiteX23" fmla="*/ 194342 w 466942"/>
                    <a:gd name="connsiteY23" fmla="*/ 341470 h 396742"/>
                    <a:gd name="connsiteX24" fmla="*/ 198077 w 466942"/>
                    <a:gd name="connsiteY24" fmla="*/ 348052 h 396742"/>
                    <a:gd name="connsiteX25" fmla="*/ 201747 w 466942"/>
                    <a:gd name="connsiteY25" fmla="*/ 352752 h 396742"/>
                    <a:gd name="connsiteX26" fmla="*/ 207101 w 466942"/>
                    <a:gd name="connsiteY26" fmla="*/ 352178 h 396742"/>
                    <a:gd name="connsiteX27" fmla="*/ 210069 w 466942"/>
                    <a:gd name="connsiteY27" fmla="*/ 348531 h 396742"/>
                    <a:gd name="connsiteX28" fmla="*/ 215072 w 466942"/>
                    <a:gd name="connsiteY28" fmla="*/ 349569 h 396742"/>
                    <a:gd name="connsiteX29" fmla="*/ 221049 w 466942"/>
                    <a:gd name="connsiteY29" fmla="*/ 345954 h 396742"/>
                    <a:gd name="connsiteX30" fmla="*/ 224384 w 466942"/>
                    <a:gd name="connsiteY30" fmla="*/ 343576 h 396742"/>
                    <a:gd name="connsiteX31" fmla="*/ 227759 w 466942"/>
                    <a:gd name="connsiteY31" fmla="*/ 341374 h 396742"/>
                    <a:gd name="connsiteX32" fmla="*/ 232020 w 466942"/>
                    <a:gd name="connsiteY32" fmla="*/ 342004 h 396742"/>
                    <a:gd name="connsiteX33" fmla="*/ 236767 w 466942"/>
                    <a:gd name="connsiteY33" fmla="*/ 343233 h 396742"/>
                    <a:gd name="connsiteX34" fmla="*/ 240366 w 466942"/>
                    <a:gd name="connsiteY34" fmla="*/ 345635 h 396742"/>
                    <a:gd name="connsiteX35" fmla="*/ 243757 w 466942"/>
                    <a:gd name="connsiteY35" fmla="*/ 348771 h 396742"/>
                    <a:gd name="connsiteX36" fmla="*/ 248073 w 466942"/>
                    <a:gd name="connsiteY36" fmla="*/ 350334 h 396742"/>
                    <a:gd name="connsiteX37" fmla="*/ 252151 w 466942"/>
                    <a:gd name="connsiteY37" fmla="*/ 353398 h 396742"/>
                    <a:gd name="connsiteX38" fmla="*/ 255909 w 466942"/>
                    <a:gd name="connsiteY38" fmla="*/ 356047 h 396742"/>
                    <a:gd name="connsiteX39" fmla="*/ 261015 w 466942"/>
                    <a:gd name="connsiteY39" fmla="*/ 357891 h 396742"/>
                    <a:gd name="connsiteX40" fmla="*/ 265915 w 466942"/>
                    <a:gd name="connsiteY40" fmla="*/ 358401 h 396742"/>
                    <a:gd name="connsiteX41" fmla="*/ 271333 w 466942"/>
                    <a:gd name="connsiteY41" fmla="*/ 358800 h 396742"/>
                    <a:gd name="connsiteX42" fmla="*/ 277125 w 466942"/>
                    <a:gd name="connsiteY42" fmla="*/ 359048 h 396742"/>
                    <a:gd name="connsiteX43" fmla="*/ 281657 w 466942"/>
                    <a:gd name="connsiteY43" fmla="*/ 359247 h 396742"/>
                    <a:gd name="connsiteX44" fmla="*/ 287011 w 466942"/>
                    <a:gd name="connsiteY44" fmla="*/ 354356 h 396742"/>
                    <a:gd name="connsiteX45" fmla="*/ 289748 w 466942"/>
                    <a:gd name="connsiteY45" fmla="*/ 351116 h 396742"/>
                    <a:gd name="connsiteX46" fmla="*/ 293354 w 466942"/>
                    <a:gd name="connsiteY46" fmla="*/ 346744 h 396742"/>
                    <a:gd name="connsiteX47" fmla="*/ 299083 w 466942"/>
                    <a:gd name="connsiteY47" fmla="*/ 343776 h 396742"/>
                    <a:gd name="connsiteX48" fmla="*/ 306879 w 466942"/>
                    <a:gd name="connsiteY48" fmla="*/ 343209 h 396742"/>
                    <a:gd name="connsiteX49" fmla="*/ 312552 w 466942"/>
                    <a:gd name="connsiteY49" fmla="*/ 340752 h 396742"/>
                    <a:gd name="connsiteX50" fmla="*/ 330274 w 466942"/>
                    <a:gd name="connsiteY50" fmla="*/ 340169 h 396742"/>
                    <a:gd name="connsiteX51" fmla="*/ 336521 w 466942"/>
                    <a:gd name="connsiteY51" fmla="*/ 340081 h 396742"/>
                    <a:gd name="connsiteX52" fmla="*/ 343096 w 466942"/>
                    <a:gd name="connsiteY52" fmla="*/ 342826 h 396742"/>
                    <a:gd name="connsiteX53" fmla="*/ 349216 w 466942"/>
                    <a:gd name="connsiteY53" fmla="*/ 344270 h 396742"/>
                    <a:gd name="connsiteX54" fmla="*/ 353022 w 466942"/>
                    <a:gd name="connsiteY54" fmla="*/ 347087 h 396742"/>
                    <a:gd name="connsiteX55" fmla="*/ 356716 w 466942"/>
                    <a:gd name="connsiteY55" fmla="*/ 349201 h 396742"/>
                    <a:gd name="connsiteX56" fmla="*/ 360841 w 466942"/>
                    <a:gd name="connsiteY56" fmla="*/ 349233 h 396742"/>
                    <a:gd name="connsiteX57" fmla="*/ 365062 w 466942"/>
                    <a:gd name="connsiteY57" fmla="*/ 350183 h 396742"/>
                    <a:gd name="connsiteX58" fmla="*/ 368956 w 466942"/>
                    <a:gd name="connsiteY58" fmla="*/ 348036 h 396742"/>
                    <a:gd name="connsiteX59" fmla="*/ 369898 w 466942"/>
                    <a:gd name="connsiteY59" fmla="*/ 344023 h 396742"/>
                    <a:gd name="connsiteX60" fmla="*/ 374023 w 466942"/>
                    <a:gd name="connsiteY60" fmla="*/ 342579 h 396742"/>
                    <a:gd name="connsiteX61" fmla="*/ 376497 w 466942"/>
                    <a:gd name="connsiteY61" fmla="*/ 339204 h 396742"/>
                    <a:gd name="connsiteX62" fmla="*/ 379233 w 466942"/>
                    <a:gd name="connsiteY62" fmla="*/ 336196 h 396742"/>
                    <a:gd name="connsiteX63" fmla="*/ 383111 w 466942"/>
                    <a:gd name="connsiteY63" fmla="*/ 334847 h 396742"/>
                    <a:gd name="connsiteX64" fmla="*/ 387084 w 466942"/>
                    <a:gd name="connsiteY64" fmla="*/ 335533 h 396742"/>
                    <a:gd name="connsiteX65" fmla="*/ 390260 w 466942"/>
                    <a:gd name="connsiteY65" fmla="*/ 332876 h 396742"/>
                    <a:gd name="connsiteX66" fmla="*/ 392415 w 466942"/>
                    <a:gd name="connsiteY66" fmla="*/ 329517 h 396742"/>
                    <a:gd name="connsiteX67" fmla="*/ 401279 w 466942"/>
                    <a:gd name="connsiteY67" fmla="*/ 329086 h 396742"/>
                    <a:gd name="connsiteX68" fmla="*/ 399061 w 466942"/>
                    <a:gd name="connsiteY68" fmla="*/ 318809 h 396742"/>
                    <a:gd name="connsiteX69" fmla="*/ 397793 w 466942"/>
                    <a:gd name="connsiteY69" fmla="*/ 312753 h 396742"/>
                    <a:gd name="connsiteX70" fmla="*/ 396396 w 466942"/>
                    <a:gd name="connsiteY70" fmla="*/ 306529 h 396742"/>
                    <a:gd name="connsiteX71" fmla="*/ 402771 w 466942"/>
                    <a:gd name="connsiteY71" fmla="*/ 300769 h 396742"/>
                    <a:gd name="connsiteX72" fmla="*/ 406099 w 466942"/>
                    <a:gd name="connsiteY72" fmla="*/ 295040 h 396742"/>
                    <a:gd name="connsiteX73" fmla="*/ 405428 w 466942"/>
                    <a:gd name="connsiteY73" fmla="*/ 290292 h 396742"/>
                    <a:gd name="connsiteX74" fmla="*/ 407096 w 466942"/>
                    <a:gd name="connsiteY74" fmla="*/ 285832 h 396742"/>
                    <a:gd name="connsiteX75" fmla="*/ 410774 w 466942"/>
                    <a:gd name="connsiteY75" fmla="*/ 280222 h 396742"/>
                    <a:gd name="connsiteX76" fmla="*/ 416998 w 466942"/>
                    <a:gd name="connsiteY76" fmla="*/ 269954 h 396742"/>
                    <a:gd name="connsiteX77" fmla="*/ 419647 w 466942"/>
                    <a:gd name="connsiteY77" fmla="*/ 265685 h 396742"/>
                    <a:gd name="connsiteX78" fmla="*/ 422639 w 466942"/>
                    <a:gd name="connsiteY78" fmla="*/ 261097 h 396742"/>
                    <a:gd name="connsiteX79" fmla="*/ 429509 w 466942"/>
                    <a:gd name="connsiteY79" fmla="*/ 253030 h 396742"/>
                    <a:gd name="connsiteX80" fmla="*/ 436227 w 466942"/>
                    <a:gd name="connsiteY80" fmla="*/ 244931 h 396742"/>
                    <a:gd name="connsiteX81" fmla="*/ 439834 w 466942"/>
                    <a:gd name="connsiteY81" fmla="*/ 240431 h 396742"/>
                    <a:gd name="connsiteX82" fmla="*/ 454484 w 466942"/>
                    <a:gd name="connsiteY82" fmla="*/ 222725 h 396742"/>
                    <a:gd name="connsiteX83" fmla="*/ 455170 w 466942"/>
                    <a:gd name="connsiteY83" fmla="*/ 218297 h 396742"/>
                    <a:gd name="connsiteX84" fmla="*/ 455345 w 466942"/>
                    <a:gd name="connsiteY84" fmla="*/ 205746 h 396742"/>
                    <a:gd name="connsiteX85" fmla="*/ 456143 w 466942"/>
                    <a:gd name="connsiteY85" fmla="*/ 175489 h 396742"/>
                    <a:gd name="connsiteX86" fmla="*/ 456646 w 466942"/>
                    <a:gd name="connsiteY86" fmla="*/ 158502 h 396742"/>
                    <a:gd name="connsiteX87" fmla="*/ 460252 w 466942"/>
                    <a:gd name="connsiteY87" fmla="*/ 120035 h 396742"/>
                    <a:gd name="connsiteX88" fmla="*/ 467066 w 466942"/>
                    <a:gd name="connsiteY88" fmla="*/ 105912 h 396742"/>
                    <a:gd name="connsiteX89" fmla="*/ 459734 w 466942"/>
                    <a:gd name="connsiteY89" fmla="*/ 97271 h 396742"/>
                    <a:gd name="connsiteX90" fmla="*/ 453909 w 466942"/>
                    <a:gd name="connsiteY90" fmla="*/ 91047 h 396742"/>
                    <a:gd name="connsiteX91" fmla="*/ 455633 w 466942"/>
                    <a:gd name="connsiteY91" fmla="*/ 85685 h 396742"/>
                    <a:gd name="connsiteX92" fmla="*/ 446034 w 466942"/>
                    <a:gd name="connsiteY92" fmla="*/ 70708 h 396742"/>
                    <a:gd name="connsiteX93" fmla="*/ 442643 w 466942"/>
                    <a:gd name="connsiteY93" fmla="*/ 67525 h 396742"/>
                    <a:gd name="connsiteX94" fmla="*/ 441989 w 466942"/>
                    <a:gd name="connsiteY94" fmla="*/ 50633 h 396742"/>
                    <a:gd name="connsiteX95" fmla="*/ 438685 w 466942"/>
                    <a:gd name="connsiteY95" fmla="*/ 33805 h 396742"/>
                    <a:gd name="connsiteX96" fmla="*/ 435382 w 466942"/>
                    <a:gd name="connsiteY96" fmla="*/ 16969 h 396742"/>
                    <a:gd name="connsiteX97" fmla="*/ 424331 w 466942"/>
                    <a:gd name="connsiteY97" fmla="*/ 23417 h 396742"/>
                    <a:gd name="connsiteX98" fmla="*/ 413216 w 466942"/>
                    <a:gd name="connsiteY98" fmla="*/ 29983 h 396742"/>
                    <a:gd name="connsiteX99" fmla="*/ 408046 w 466942"/>
                    <a:gd name="connsiteY99" fmla="*/ 25212 h 396742"/>
                    <a:gd name="connsiteX100" fmla="*/ 394011 w 466942"/>
                    <a:gd name="connsiteY100" fmla="*/ 12342 h 396742"/>
                    <a:gd name="connsiteX101" fmla="*/ 390045 w 466942"/>
                    <a:gd name="connsiteY101" fmla="*/ 10331 h 396742"/>
                    <a:gd name="connsiteX102" fmla="*/ 364320 w 466942"/>
                    <a:gd name="connsiteY102" fmla="*/ 3796 h 396742"/>
                    <a:gd name="connsiteX103" fmla="*/ 348570 w 466942"/>
                    <a:gd name="connsiteY103" fmla="*/ -2 h 396742"/>
                    <a:gd name="connsiteX104" fmla="*/ 326348 w 466942"/>
                    <a:gd name="connsiteY104" fmla="*/ 13115 h 396742"/>
                    <a:gd name="connsiteX105" fmla="*/ 320842 w 466942"/>
                    <a:gd name="connsiteY105" fmla="*/ 17033 h 396742"/>
                    <a:gd name="connsiteX106" fmla="*/ 308315 w 466942"/>
                    <a:gd name="connsiteY106" fmla="*/ 25547 h 396742"/>
                    <a:gd name="connsiteX107" fmla="*/ 295900 w 466942"/>
                    <a:gd name="connsiteY107" fmla="*/ 33805 h 396742"/>
                    <a:gd name="connsiteX108" fmla="*/ 290985 w 466942"/>
                    <a:gd name="connsiteY108" fmla="*/ 37084 h 396742"/>
                    <a:gd name="connsiteX109" fmla="*/ 281665 w 466942"/>
                    <a:gd name="connsiteY109" fmla="*/ 43516 h 396742"/>
                    <a:gd name="connsiteX110" fmla="*/ 261119 w 466942"/>
                    <a:gd name="connsiteY110" fmla="*/ 57311 h 396742"/>
                    <a:gd name="connsiteX111" fmla="*/ 243206 w 466942"/>
                    <a:gd name="connsiteY111" fmla="*/ 69352 h 396742"/>
                    <a:gd name="connsiteX112" fmla="*/ 230823 w 466942"/>
                    <a:gd name="connsiteY112" fmla="*/ 78025 h 396742"/>
                    <a:gd name="connsiteX113" fmla="*/ 222429 w 466942"/>
                    <a:gd name="connsiteY113" fmla="*/ 83986 h 396742"/>
                    <a:gd name="connsiteX114" fmla="*/ 214625 w 466942"/>
                    <a:gd name="connsiteY114" fmla="*/ 89467 h 396742"/>
                    <a:gd name="connsiteX115" fmla="*/ 202114 w 466942"/>
                    <a:gd name="connsiteY115" fmla="*/ 101515 h 396742"/>
                    <a:gd name="connsiteX116" fmla="*/ 185685 w 466942"/>
                    <a:gd name="connsiteY116" fmla="*/ 117482 h 396742"/>
                    <a:gd name="connsiteX117" fmla="*/ 175663 w 466942"/>
                    <a:gd name="connsiteY117" fmla="*/ 127416 h 396742"/>
                    <a:gd name="connsiteX118" fmla="*/ 171881 w 466942"/>
                    <a:gd name="connsiteY118" fmla="*/ 130990 h 396742"/>
                    <a:gd name="connsiteX119" fmla="*/ 166400 w 466942"/>
                    <a:gd name="connsiteY119" fmla="*/ 136440 h 396742"/>
                    <a:gd name="connsiteX120" fmla="*/ 160878 w 466942"/>
                    <a:gd name="connsiteY120" fmla="*/ 137597 h 396742"/>
                    <a:gd name="connsiteX121" fmla="*/ 122786 w 466942"/>
                    <a:gd name="connsiteY121" fmla="*/ 146326 h 396742"/>
                    <a:gd name="connsiteX122" fmla="*/ 121167 w 466942"/>
                    <a:gd name="connsiteY122" fmla="*/ 218465 h 396742"/>
                    <a:gd name="connsiteX123" fmla="*/ 119387 w 466942"/>
                    <a:gd name="connsiteY123" fmla="*/ 222725 h 396742"/>
                    <a:gd name="connsiteX124" fmla="*/ 119299 w 466942"/>
                    <a:gd name="connsiteY124" fmla="*/ 238843 h 396742"/>
                    <a:gd name="connsiteX125" fmla="*/ 115262 w 466942"/>
                    <a:gd name="connsiteY125" fmla="*/ 244628 h 396742"/>
                    <a:gd name="connsiteX126" fmla="*/ 113004 w 466942"/>
                    <a:gd name="connsiteY126" fmla="*/ 249391 h 396742"/>
                    <a:gd name="connsiteX127" fmla="*/ 112853 w 466942"/>
                    <a:gd name="connsiteY127" fmla="*/ 254107 h 396742"/>
                    <a:gd name="connsiteX128" fmla="*/ 110977 w 466942"/>
                    <a:gd name="connsiteY128" fmla="*/ 258711 h 396742"/>
                    <a:gd name="connsiteX129" fmla="*/ 108967 w 466942"/>
                    <a:gd name="connsiteY129" fmla="*/ 262804 h 396742"/>
                    <a:gd name="connsiteX130" fmla="*/ 104674 w 466942"/>
                    <a:gd name="connsiteY130" fmla="*/ 263929 h 396742"/>
                    <a:gd name="connsiteX131" fmla="*/ 99735 w 466942"/>
                    <a:gd name="connsiteY131" fmla="*/ 269403 h 396742"/>
                    <a:gd name="connsiteX132" fmla="*/ 98522 w 466942"/>
                    <a:gd name="connsiteY132" fmla="*/ 273680 h 396742"/>
                    <a:gd name="connsiteX133" fmla="*/ 84622 w 466942"/>
                    <a:gd name="connsiteY133" fmla="*/ 271310 h 396742"/>
                    <a:gd name="connsiteX134" fmla="*/ 72949 w 466942"/>
                    <a:gd name="connsiteY134" fmla="*/ 274047 h 396742"/>
                    <a:gd name="connsiteX135" fmla="*/ 33476 w 466942"/>
                    <a:gd name="connsiteY135" fmla="*/ 276353 h 396742"/>
                    <a:gd name="connsiteX136" fmla="*/ 24213 w 466942"/>
                    <a:gd name="connsiteY136" fmla="*/ 285696 h 396742"/>
                    <a:gd name="connsiteX137" fmla="*/ 15005 w 466942"/>
                    <a:gd name="connsiteY137" fmla="*/ 287571 h 396742"/>
                    <a:gd name="connsiteX138" fmla="*/ 9890 w 466942"/>
                    <a:gd name="connsiteY138" fmla="*/ 285752 h 396742"/>
                    <a:gd name="connsiteX139" fmla="*/ 1337 w 466942"/>
                    <a:gd name="connsiteY139" fmla="*/ 285704 h 396742"/>
                    <a:gd name="connsiteX140" fmla="*/ 308 w 466942"/>
                    <a:gd name="connsiteY140" fmla="*/ 290891 h 396742"/>
                    <a:gd name="connsiteX141" fmla="*/ 124 w 466942"/>
                    <a:gd name="connsiteY141" fmla="*/ 299189 h 396742"/>
                    <a:gd name="connsiteX142" fmla="*/ 818 w 466942"/>
                    <a:gd name="connsiteY142" fmla="*/ 305373 h 396742"/>
                    <a:gd name="connsiteX143" fmla="*/ 5622 w 466942"/>
                    <a:gd name="connsiteY143" fmla="*/ 317181 h 396742"/>
                    <a:gd name="connsiteX144" fmla="*/ 8526 w 466942"/>
                    <a:gd name="connsiteY144" fmla="*/ 320932 h 396742"/>
                    <a:gd name="connsiteX145" fmla="*/ 11255 w 466942"/>
                    <a:gd name="connsiteY145" fmla="*/ 325376 h 396742"/>
                    <a:gd name="connsiteX146" fmla="*/ 13066 w 466942"/>
                    <a:gd name="connsiteY146" fmla="*/ 329892 h 396742"/>
                    <a:gd name="connsiteX147" fmla="*/ 17479 w 466942"/>
                    <a:gd name="connsiteY147" fmla="*/ 329748 h 396742"/>
                    <a:gd name="connsiteX148" fmla="*/ 21372 w 466942"/>
                    <a:gd name="connsiteY148" fmla="*/ 331983 h 396742"/>
                    <a:gd name="connsiteX149" fmla="*/ 24763 w 466942"/>
                    <a:gd name="connsiteY149" fmla="*/ 336674 h 396742"/>
                    <a:gd name="connsiteX150" fmla="*/ 29040 w 466942"/>
                    <a:gd name="connsiteY150" fmla="*/ 339220 h 396742"/>
                    <a:gd name="connsiteX151" fmla="*/ 32751 w 466942"/>
                    <a:gd name="connsiteY151" fmla="*/ 341047 h 396742"/>
                    <a:gd name="connsiteX152" fmla="*/ 24030 w 466942"/>
                    <a:gd name="connsiteY152" fmla="*/ 340281 h 396742"/>
                    <a:gd name="connsiteX153" fmla="*/ 23997 w 466942"/>
                    <a:gd name="connsiteY153" fmla="*/ 349377 h 396742"/>
                    <a:gd name="connsiteX154" fmla="*/ 50193 w 466942"/>
                    <a:gd name="connsiteY154" fmla="*/ 366117 h 396742"/>
                    <a:gd name="connsiteX155" fmla="*/ 54007 w 466942"/>
                    <a:gd name="connsiteY155" fmla="*/ 361840 h 396742"/>
                    <a:gd name="connsiteX156" fmla="*/ 60167 w 466942"/>
                    <a:gd name="connsiteY156" fmla="*/ 365263 h 396742"/>
                    <a:gd name="connsiteX157" fmla="*/ 62065 w 466942"/>
                    <a:gd name="connsiteY157" fmla="*/ 370553 h 396742"/>
                    <a:gd name="connsiteX158" fmla="*/ 58052 w 466942"/>
                    <a:gd name="connsiteY158" fmla="*/ 373019 h 396742"/>
                    <a:gd name="connsiteX159" fmla="*/ 60095 w 466942"/>
                    <a:gd name="connsiteY159" fmla="*/ 380463 h 396742"/>
                    <a:gd name="connsiteX160" fmla="*/ 66103 w 466942"/>
                    <a:gd name="connsiteY160" fmla="*/ 389480 h 396742"/>
                    <a:gd name="connsiteX161" fmla="*/ 67675 w 466942"/>
                    <a:gd name="connsiteY161" fmla="*/ 385785 h 396742"/>
                    <a:gd name="connsiteX162" fmla="*/ 66087 w 466942"/>
                    <a:gd name="connsiteY162" fmla="*/ 382019 h 396742"/>
                    <a:gd name="connsiteX163" fmla="*/ 65592 w 466942"/>
                    <a:gd name="connsiteY163" fmla="*/ 378030 h 396742"/>
                    <a:gd name="connsiteX164" fmla="*/ 69789 w 466942"/>
                    <a:gd name="connsiteY164" fmla="*/ 376554 h 396742"/>
                    <a:gd name="connsiteX165" fmla="*/ 73978 w 466942"/>
                    <a:gd name="connsiteY165" fmla="*/ 376163 h 396742"/>
                    <a:gd name="connsiteX166" fmla="*/ 77377 w 466942"/>
                    <a:gd name="connsiteY166" fmla="*/ 373833 h 396742"/>
                    <a:gd name="connsiteX167" fmla="*/ 81918 w 466942"/>
                    <a:gd name="connsiteY167" fmla="*/ 375261 h 396742"/>
                    <a:gd name="connsiteX168" fmla="*/ 84926 w 466942"/>
                    <a:gd name="connsiteY168" fmla="*/ 378564 h 396742"/>
                    <a:gd name="connsiteX169" fmla="*/ 87862 w 466942"/>
                    <a:gd name="connsiteY169" fmla="*/ 381652 h 396742"/>
                    <a:gd name="connsiteX170" fmla="*/ 90814 w 466942"/>
                    <a:gd name="connsiteY170" fmla="*/ 384636 h 396742"/>
                    <a:gd name="connsiteX171" fmla="*/ 92649 w 466942"/>
                    <a:gd name="connsiteY171" fmla="*/ 388634 h 396742"/>
                    <a:gd name="connsiteX172" fmla="*/ 96184 w 466942"/>
                    <a:gd name="connsiteY172" fmla="*/ 390541 h 396742"/>
                    <a:gd name="connsiteX173" fmla="*/ 99727 w 466942"/>
                    <a:gd name="connsiteY173" fmla="*/ 392663 h 396742"/>
                    <a:gd name="connsiteX174" fmla="*/ 102368 w 466942"/>
                    <a:gd name="connsiteY174" fmla="*/ 396741 h 39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466942" h="396742">
                      <a:moveTo>
                        <a:pt x="102368" y="396741"/>
                      </a:moveTo>
                      <a:lnTo>
                        <a:pt x="104139" y="392815"/>
                      </a:lnTo>
                      <a:lnTo>
                        <a:pt x="104394" y="387246"/>
                      </a:lnTo>
                      <a:lnTo>
                        <a:pt x="102982" y="382442"/>
                      </a:lnTo>
                      <a:lnTo>
                        <a:pt x="104011" y="377758"/>
                      </a:lnTo>
                      <a:lnTo>
                        <a:pt x="103501" y="372955"/>
                      </a:lnTo>
                      <a:lnTo>
                        <a:pt x="103589" y="368902"/>
                      </a:lnTo>
                      <a:lnTo>
                        <a:pt x="107171" y="365439"/>
                      </a:lnTo>
                      <a:lnTo>
                        <a:pt x="110379" y="362766"/>
                      </a:lnTo>
                      <a:lnTo>
                        <a:pt x="113116" y="359829"/>
                      </a:lnTo>
                      <a:lnTo>
                        <a:pt x="115501" y="356231"/>
                      </a:lnTo>
                      <a:lnTo>
                        <a:pt x="118102" y="347430"/>
                      </a:lnTo>
                      <a:lnTo>
                        <a:pt x="118246" y="343050"/>
                      </a:lnTo>
                      <a:lnTo>
                        <a:pt x="118047" y="336810"/>
                      </a:lnTo>
                      <a:lnTo>
                        <a:pt x="127693" y="329980"/>
                      </a:lnTo>
                      <a:lnTo>
                        <a:pt x="139853" y="326637"/>
                      </a:lnTo>
                      <a:lnTo>
                        <a:pt x="145918" y="327634"/>
                      </a:lnTo>
                      <a:lnTo>
                        <a:pt x="151040" y="327905"/>
                      </a:lnTo>
                      <a:lnTo>
                        <a:pt x="154072" y="324841"/>
                      </a:lnTo>
                      <a:lnTo>
                        <a:pt x="159410" y="323126"/>
                      </a:lnTo>
                      <a:lnTo>
                        <a:pt x="164884" y="325743"/>
                      </a:lnTo>
                      <a:lnTo>
                        <a:pt x="178129" y="331217"/>
                      </a:lnTo>
                      <a:lnTo>
                        <a:pt x="186268" y="332701"/>
                      </a:lnTo>
                      <a:lnTo>
                        <a:pt x="194342" y="341470"/>
                      </a:lnTo>
                      <a:lnTo>
                        <a:pt x="198077" y="348052"/>
                      </a:lnTo>
                      <a:lnTo>
                        <a:pt x="201747" y="352752"/>
                      </a:lnTo>
                      <a:lnTo>
                        <a:pt x="207101" y="352178"/>
                      </a:lnTo>
                      <a:lnTo>
                        <a:pt x="210069" y="348531"/>
                      </a:lnTo>
                      <a:lnTo>
                        <a:pt x="215072" y="349569"/>
                      </a:lnTo>
                      <a:lnTo>
                        <a:pt x="221049" y="345954"/>
                      </a:lnTo>
                      <a:lnTo>
                        <a:pt x="224384" y="343576"/>
                      </a:lnTo>
                      <a:lnTo>
                        <a:pt x="227759" y="341374"/>
                      </a:lnTo>
                      <a:lnTo>
                        <a:pt x="232020" y="342004"/>
                      </a:lnTo>
                      <a:lnTo>
                        <a:pt x="236767" y="343233"/>
                      </a:lnTo>
                      <a:lnTo>
                        <a:pt x="240366" y="345635"/>
                      </a:lnTo>
                      <a:lnTo>
                        <a:pt x="243757" y="348771"/>
                      </a:lnTo>
                      <a:lnTo>
                        <a:pt x="248073" y="350334"/>
                      </a:lnTo>
                      <a:lnTo>
                        <a:pt x="252151" y="353398"/>
                      </a:lnTo>
                      <a:lnTo>
                        <a:pt x="255909" y="356047"/>
                      </a:lnTo>
                      <a:lnTo>
                        <a:pt x="261015" y="357891"/>
                      </a:lnTo>
                      <a:lnTo>
                        <a:pt x="265915" y="358401"/>
                      </a:lnTo>
                      <a:lnTo>
                        <a:pt x="271333" y="358800"/>
                      </a:lnTo>
                      <a:lnTo>
                        <a:pt x="277125" y="359048"/>
                      </a:lnTo>
                      <a:lnTo>
                        <a:pt x="281657" y="359247"/>
                      </a:lnTo>
                      <a:lnTo>
                        <a:pt x="287011" y="354356"/>
                      </a:lnTo>
                      <a:lnTo>
                        <a:pt x="289748" y="351116"/>
                      </a:lnTo>
                      <a:lnTo>
                        <a:pt x="293354" y="346744"/>
                      </a:lnTo>
                      <a:lnTo>
                        <a:pt x="299083" y="343776"/>
                      </a:lnTo>
                      <a:lnTo>
                        <a:pt x="306879" y="343209"/>
                      </a:lnTo>
                      <a:lnTo>
                        <a:pt x="312552" y="340752"/>
                      </a:lnTo>
                      <a:lnTo>
                        <a:pt x="330274" y="340169"/>
                      </a:lnTo>
                      <a:lnTo>
                        <a:pt x="336521" y="340081"/>
                      </a:lnTo>
                      <a:lnTo>
                        <a:pt x="343096" y="342826"/>
                      </a:lnTo>
                      <a:lnTo>
                        <a:pt x="349216" y="344270"/>
                      </a:lnTo>
                      <a:lnTo>
                        <a:pt x="353022" y="347087"/>
                      </a:lnTo>
                      <a:lnTo>
                        <a:pt x="356716" y="349201"/>
                      </a:lnTo>
                      <a:lnTo>
                        <a:pt x="360841" y="349233"/>
                      </a:lnTo>
                      <a:lnTo>
                        <a:pt x="365062" y="350183"/>
                      </a:lnTo>
                      <a:lnTo>
                        <a:pt x="368956" y="348036"/>
                      </a:lnTo>
                      <a:lnTo>
                        <a:pt x="369898" y="344023"/>
                      </a:lnTo>
                      <a:lnTo>
                        <a:pt x="374023" y="342579"/>
                      </a:lnTo>
                      <a:lnTo>
                        <a:pt x="376497" y="339204"/>
                      </a:lnTo>
                      <a:lnTo>
                        <a:pt x="379233" y="336196"/>
                      </a:lnTo>
                      <a:lnTo>
                        <a:pt x="383111" y="334847"/>
                      </a:lnTo>
                      <a:lnTo>
                        <a:pt x="387084" y="335533"/>
                      </a:lnTo>
                      <a:lnTo>
                        <a:pt x="390260" y="332876"/>
                      </a:lnTo>
                      <a:lnTo>
                        <a:pt x="392415" y="329517"/>
                      </a:lnTo>
                      <a:lnTo>
                        <a:pt x="401279" y="329086"/>
                      </a:lnTo>
                      <a:lnTo>
                        <a:pt x="399061" y="318809"/>
                      </a:lnTo>
                      <a:lnTo>
                        <a:pt x="397793" y="312753"/>
                      </a:lnTo>
                      <a:lnTo>
                        <a:pt x="396396" y="306529"/>
                      </a:lnTo>
                      <a:lnTo>
                        <a:pt x="402771" y="300769"/>
                      </a:lnTo>
                      <a:lnTo>
                        <a:pt x="406099" y="295040"/>
                      </a:lnTo>
                      <a:lnTo>
                        <a:pt x="405428" y="290292"/>
                      </a:lnTo>
                      <a:lnTo>
                        <a:pt x="407096" y="285832"/>
                      </a:lnTo>
                      <a:lnTo>
                        <a:pt x="410774" y="280222"/>
                      </a:lnTo>
                      <a:lnTo>
                        <a:pt x="416998" y="269954"/>
                      </a:lnTo>
                      <a:lnTo>
                        <a:pt x="419647" y="265685"/>
                      </a:lnTo>
                      <a:lnTo>
                        <a:pt x="422639" y="261097"/>
                      </a:lnTo>
                      <a:lnTo>
                        <a:pt x="429509" y="253030"/>
                      </a:lnTo>
                      <a:lnTo>
                        <a:pt x="436227" y="244931"/>
                      </a:lnTo>
                      <a:lnTo>
                        <a:pt x="439834" y="240431"/>
                      </a:lnTo>
                      <a:lnTo>
                        <a:pt x="454484" y="222725"/>
                      </a:lnTo>
                      <a:lnTo>
                        <a:pt x="455170" y="218297"/>
                      </a:lnTo>
                      <a:lnTo>
                        <a:pt x="455345" y="205746"/>
                      </a:lnTo>
                      <a:lnTo>
                        <a:pt x="456143" y="175489"/>
                      </a:lnTo>
                      <a:lnTo>
                        <a:pt x="456646" y="158502"/>
                      </a:lnTo>
                      <a:lnTo>
                        <a:pt x="460252" y="120035"/>
                      </a:lnTo>
                      <a:lnTo>
                        <a:pt x="467066" y="105912"/>
                      </a:lnTo>
                      <a:lnTo>
                        <a:pt x="459734" y="97271"/>
                      </a:lnTo>
                      <a:lnTo>
                        <a:pt x="453909" y="91047"/>
                      </a:lnTo>
                      <a:lnTo>
                        <a:pt x="455633" y="85685"/>
                      </a:lnTo>
                      <a:lnTo>
                        <a:pt x="446034" y="70708"/>
                      </a:lnTo>
                      <a:lnTo>
                        <a:pt x="442643" y="67525"/>
                      </a:lnTo>
                      <a:lnTo>
                        <a:pt x="441989" y="50633"/>
                      </a:lnTo>
                      <a:lnTo>
                        <a:pt x="438685" y="33805"/>
                      </a:lnTo>
                      <a:lnTo>
                        <a:pt x="435382" y="16969"/>
                      </a:lnTo>
                      <a:lnTo>
                        <a:pt x="424331" y="23417"/>
                      </a:lnTo>
                      <a:lnTo>
                        <a:pt x="413216" y="29983"/>
                      </a:lnTo>
                      <a:lnTo>
                        <a:pt x="408046" y="25212"/>
                      </a:lnTo>
                      <a:lnTo>
                        <a:pt x="394011" y="12342"/>
                      </a:lnTo>
                      <a:lnTo>
                        <a:pt x="390045" y="10331"/>
                      </a:lnTo>
                      <a:lnTo>
                        <a:pt x="364320" y="3796"/>
                      </a:lnTo>
                      <a:lnTo>
                        <a:pt x="348570" y="-2"/>
                      </a:lnTo>
                      <a:lnTo>
                        <a:pt x="326348" y="13115"/>
                      </a:lnTo>
                      <a:lnTo>
                        <a:pt x="320842" y="17033"/>
                      </a:lnTo>
                      <a:lnTo>
                        <a:pt x="308315" y="25547"/>
                      </a:lnTo>
                      <a:lnTo>
                        <a:pt x="295900" y="33805"/>
                      </a:lnTo>
                      <a:lnTo>
                        <a:pt x="290985" y="37084"/>
                      </a:lnTo>
                      <a:lnTo>
                        <a:pt x="281665" y="43516"/>
                      </a:lnTo>
                      <a:lnTo>
                        <a:pt x="261119" y="57311"/>
                      </a:lnTo>
                      <a:lnTo>
                        <a:pt x="243206" y="69352"/>
                      </a:lnTo>
                      <a:lnTo>
                        <a:pt x="230823" y="78025"/>
                      </a:lnTo>
                      <a:lnTo>
                        <a:pt x="222429" y="83986"/>
                      </a:lnTo>
                      <a:lnTo>
                        <a:pt x="214625" y="89467"/>
                      </a:lnTo>
                      <a:lnTo>
                        <a:pt x="202114" y="101515"/>
                      </a:lnTo>
                      <a:lnTo>
                        <a:pt x="185685" y="117482"/>
                      </a:lnTo>
                      <a:lnTo>
                        <a:pt x="175663" y="127416"/>
                      </a:lnTo>
                      <a:lnTo>
                        <a:pt x="171881" y="130990"/>
                      </a:lnTo>
                      <a:lnTo>
                        <a:pt x="166400" y="136440"/>
                      </a:lnTo>
                      <a:lnTo>
                        <a:pt x="160878" y="137597"/>
                      </a:lnTo>
                      <a:lnTo>
                        <a:pt x="122786" y="146326"/>
                      </a:lnTo>
                      <a:lnTo>
                        <a:pt x="121167" y="218465"/>
                      </a:lnTo>
                      <a:lnTo>
                        <a:pt x="119387" y="222725"/>
                      </a:lnTo>
                      <a:lnTo>
                        <a:pt x="119299" y="238843"/>
                      </a:lnTo>
                      <a:lnTo>
                        <a:pt x="115262" y="244628"/>
                      </a:lnTo>
                      <a:lnTo>
                        <a:pt x="113004" y="249391"/>
                      </a:lnTo>
                      <a:lnTo>
                        <a:pt x="112853" y="254107"/>
                      </a:lnTo>
                      <a:lnTo>
                        <a:pt x="110977" y="258711"/>
                      </a:lnTo>
                      <a:lnTo>
                        <a:pt x="108967" y="262804"/>
                      </a:lnTo>
                      <a:lnTo>
                        <a:pt x="104674" y="263929"/>
                      </a:lnTo>
                      <a:lnTo>
                        <a:pt x="99735" y="269403"/>
                      </a:lnTo>
                      <a:lnTo>
                        <a:pt x="98522" y="273680"/>
                      </a:lnTo>
                      <a:lnTo>
                        <a:pt x="84622" y="271310"/>
                      </a:lnTo>
                      <a:lnTo>
                        <a:pt x="72949" y="274047"/>
                      </a:lnTo>
                      <a:lnTo>
                        <a:pt x="33476" y="276353"/>
                      </a:lnTo>
                      <a:lnTo>
                        <a:pt x="24213" y="285696"/>
                      </a:lnTo>
                      <a:lnTo>
                        <a:pt x="15005" y="287571"/>
                      </a:lnTo>
                      <a:lnTo>
                        <a:pt x="9890" y="285752"/>
                      </a:lnTo>
                      <a:lnTo>
                        <a:pt x="1337" y="285704"/>
                      </a:lnTo>
                      <a:lnTo>
                        <a:pt x="308" y="290891"/>
                      </a:lnTo>
                      <a:lnTo>
                        <a:pt x="124" y="299189"/>
                      </a:lnTo>
                      <a:lnTo>
                        <a:pt x="818" y="305373"/>
                      </a:lnTo>
                      <a:lnTo>
                        <a:pt x="5622" y="317181"/>
                      </a:lnTo>
                      <a:lnTo>
                        <a:pt x="8526" y="320932"/>
                      </a:lnTo>
                      <a:lnTo>
                        <a:pt x="11255" y="325376"/>
                      </a:lnTo>
                      <a:lnTo>
                        <a:pt x="13066" y="329892"/>
                      </a:lnTo>
                      <a:lnTo>
                        <a:pt x="17479" y="329748"/>
                      </a:lnTo>
                      <a:lnTo>
                        <a:pt x="21372" y="331983"/>
                      </a:lnTo>
                      <a:lnTo>
                        <a:pt x="24763" y="336674"/>
                      </a:lnTo>
                      <a:lnTo>
                        <a:pt x="29040" y="339220"/>
                      </a:lnTo>
                      <a:lnTo>
                        <a:pt x="32751" y="341047"/>
                      </a:lnTo>
                      <a:lnTo>
                        <a:pt x="24030" y="340281"/>
                      </a:lnTo>
                      <a:lnTo>
                        <a:pt x="23997" y="349377"/>
                      </a:lnTo>
                      <a:lnTo>
                        <a:pt x="50193" y="366117"/>
                      </a:lnTo>
                      <a:lnTo>
                        <a:pt x="54007" y="361840"/>
                      </a:lnTo>
                      <a:lnTo>
                        <a:pt x="60167" y="365263"/>
                      </a:lnTo>
                      <a:lnTo>
                        <a:pt x="62065" y="370553"/>
                      </a:lnTo>
                      <a:lnTo>
                        <a:pt x="58052" y="373019"/>
                      </a:lnTo>
                      <a:lnTo>
                        <a:pt x="60095" y="380463"/>
                      </a:lnTo>
                      <a:lnTo>
                        <a:pt x="66103" y="389480"/>
                      </a:lnTo>
                      <a:lnTo>
                        <a:pt x="67675" y="385785"/>
                      </a:lnTo>
                      <a:lnTo>
                        <a:pt x="66087" y="382019"/>
                      </a:lnTo>
                      <a:lnTo>
                        <a:pt x="65592" y="378030"/>
                      </a:lnTo>
                      <a:lnTo>
                        <a:pt x="69789" y="376554"/>
                      </a:lnTo>
                      <a:lnTo>
                        <a:pt x="73978" y="376163"/>
                      </a:lnTo>
                      <a:lnTo>
                        <a:pt x="77377" y="373833"/>
                      </a:lnTo>
                      <a:lnTo>
                        <a:pt x="81918" y="375261"/>
                      </a:lnTo>
                      <a:lnTo>
                        <a:pt x="84926" y="378564"/>
                      </a:lnTo>
                      <a:lnTo>
                        <a:pt x="87862" y="381652"/>
                      </a:lnTo>
                      <a:lnTo>
                        <a:pt x="90814" y="384636"/>
                      </a:lnTo>
                      <a:lnTo>
                        <a:pt x="92649" y="388634"/>
                      </a:lnTo>
                      <a:lnTo>
                        <a:pt x="96184" y="390541"/>
                      </a:lnTo>
                      <a:lnTo>
                        <a:pt x="99727" y="392663"/>
                      </a:lnTo>
                      <a:lnTo>
                        <a:pt x="102368" y="39674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99C8BFFC-F7E9-42C4-8D93-9B3242971BB8}"/>
                    </a:ext>
                  </a:extLst>
                </p:cNvPr>
                <p:cNvSpPr/>
                <p:nvPr/>
              </p:nvSpPr>
              <p:spPr>
                <a:xfrm>
                  <a:off x="11097476" y="4037165"/>
                  <a:ext cx="51943" cy="221083"/>
                </a:xfrm>
                <a:custGeom>
                  <a:avLst/>
                  <a:gdLst>
                    <a:gd name="connsiteX0" fmla="*/ 10975 w 51943"/>
                    <a:gd name="connsiteY0" fmla="*/ 4059 h 221083"/>
                    <a:gd name="connsiteX1" fmla="*/ 10657 w 51943"/>
                    <a:gd name="connsiteY1" fmla="*/ -2 h 221083"/>
                    <a:gd name="connsiteX2" fmla="*/ 10975 w 51943"/>
                    <a:gd name="connsiteY2" fmla="*/ 4059 h 221083"/>
                    <a:gd name="connsiteX3" fmla="*/ 33157 w 51943"/>
                    <a:gd name="connsiteY3" fmla="*/ 30071 h 221083"/>
                    <a:gd name="connsiteX4" fmla="*/ 37147 w 51943"/>
                    <a:gd name="connsiteY4" fmla="*/ 26887 h 221083"/>
                    <a:gd name="connsiteX5" fmla="*/ 36030 w 51943"/>
                    <a:gd name="connsiteY5" fmla="*/ 22826 h 221083"/>
                    <a:gd name="connsiteX6" fmla="*/ 31402 w 51943"/>
                    <a:gd name="connsiteY6" fmla="*/ 26145 h 221083"/>
                    <a:gd name="connsiteX7" fmla="*/ 33157 w 51943"/>
                    <a:gd name="connsiteY7" fmla="*/ 30071 h 221083"/>
                    <a:gd name="connsiteX8" fmla="*/ 3555 w 51943"/>
                    <a:gd name="connsiteY8" fmla="*/ 87169 h 221083"/>
                    <a:gd name="connsiteX9" fmla="*/ 6747 w 51943"/>
                    <a:gd name="connsiteY9" fmla="*/ 84472 h 221083"/>
                    <a:gd name="connsiteX10" fmla="*/ 12172 w 51943"/>
                    <a:gd name="connsiteY10" fmla="*/ 84895 h 221083"/>
                    <a:gd name="connsiteX11" fmla="*/ 15125 w 51943"/>
                    <a:gd name="connsiteY11" fmla="*/ 81991 h 221083"/>
                    <a:gd name="connsiteX12" fmla="*/ 16322 w 51943"/>
                    <a:gd name="connsiteY12" fmla="*/ 77522 h 221083"/>
                    <a:gd name="connsiteX13" fmla="*/ 16721 w 51943"/>
                    <a:gd name="connsiteY13" fmla="*/ 73286 h 221083"/>
                    <a:gd name="connsiteX14" fmla="*/ 16721 w 51943"/>
                    <a:gd name="connsiteY14" fmla="*/ 68945 h 221083"/>
                    <a:gd name="connsiteX15" fmla="*/ 15444 w 51943"/>
                    <a:gd name="connsiteY15" fmla="*/ 63751 h 221083"/>
                    <a:gd name="connsiteX16" fmla="*/ 12572 w 51943"/>
                    <a:gd name="connsiteY16" fmla="*/ 67979 h 221083"/>
                    <a:gd name="connsiteX17" fmla="*/ 8742 w 51943"/>
                    <a:gd name="connsiteY17" fmla="*/ 70493 h 221083"/>
                    <a:gd name="connsiteX18" fmla="*/ 7385 w 51943"/>
                    <a:gd name="connsiteY18" fmla="*/ 65713 h 221083"/>
                    <a:gd name="connsiteX19" fmla="*/ 7625 w 51943"/>
                    <a:gd name="connsiteY19" fmla="*/ 61556 h 221083"/>
                    <a:gd name="connsiteX20" fmla="*/ 5869 w 51943"/>
                    <a:gd name="connsiteY20" fmla="*/ 56857 h 221083"/>
                    <a:gd name="connsiteX21" fmla="*/ 4353 w 51943"/>
                    <a:gd name="connsiteY21" fmla="*/ 52803 h 221083"/>
                    <a:gd name="connsiteX22" fmla="*/ 1800 w 51943"/>
                    <a:gd name="connsiteY22" fmla="*/ 56115 h 221083"/>
                    <a:gd name="connsiteX23" fmla="*/ 1481 w 51943"/>
                    <a:gd name="connsiteY23" fmla="*/ 63064 h 221083"/>
                    <a:gd name="connsiteX24" fmla="*/ 1959 w 51943"/>
                    <a:gd name="connsiteY24" fmla="*/ 68482 h 221083"/>
                    <a:gd name="connsiteX25" fmla="*/ 2039 w 51943"/>
                    <a:gd name="connsiteY25" fmla="*/ 72583 h 221083"/>
                    <a:gd name="connsiteX26" fmla="*/ 124 w 51943"/>
                    <a:gd name="connsiteY26" fmla="*/ 77993 h 221083"/>
                    <a:gd name="connsiteX27" fmla="*/ 1561 w 51943"/>
                    <a:gd name="connsiteY27" fmla="*/ 82988 h 221083"/>
                    <a:gd name="connsiteX28" fmla="*/ 3555 w 51943"/>
                    <a:gd name="connsiteY28" fmla="*/ 87169 h 221083"/>
                    <a:gd name="connsiteX29" fmla="*/ 33397 w 51943"/>
                    <a:gd name="connsiteY29" fmla="*/ 43627 h 221083"/>
                    <a:gd name="connsiteX30" fmla="*/ 35790 w 51943"/>
                    <a:gd name="connsiteY30" fmla="*/ 40172 h 221083"/>
                    <a:gd name="connsiteX31" fmla="*/ 30843 w 51943"/>
                    <a:gd name="connsiteY31" fmla="*/ 38720 h 221083"/>
                    <a:gd name="connsiteX32" fmla="*/ 29567 w 51943"/>
                    <a:gd name="connsiteY32" fmla="*/ 42933 h 221083"/>
                    <a:gd name="connsiteX33" fmla="*/ 45445 w 51943"/>
                    <a:gd name="connsiteY33" fmla="*/ 77778 h 221083"/>
                    <a:gd name="connsiteX34" fmla="*/ 46961 w 51943"/>
                    <a:gd name="connsiteY34" fmla="*/ 72512 h 221083"/>
                    <a:gd name="connsiteX35" fmla="*/ 46961 w 51943"/>
                    <a:gd name="connsiteY35" fmla="*/ 66432 h 221083"/>
                    <a:gd name="connsiteX36" fmla="*/ 46403 w 51943"/>
                    <a:gd name="connsiteY36" fmla="*/ 61405 h 221083"/>
                    <a:gd name="connsiteX37" fmla="*/ 45046 w 51943"/>
                    <a:gd name="connsiteY37" fmla="*/ 67868 h 221083"/>
                    <a:gd name="connsiteX38" fmla="*/ 45126 w 51943"/>
                    <a:gd name="connsiteY38" fmla="*/ 72368 h 221083"/>
                    <a:gd name="connsiteX39" fmla="*/ 44568 w 51943"/>
                    <a:gd name="connsiteY39" fmla="*/ 77387 h 221083"/>
                    <a:gd name="connsiteX40" fmla="*/ 14087 w 51943"/>
                    <a:gd name="connsiteY40" fmla="*/ 90066 h 221083"/>
                    <a:gd name="connsiteX41" fmla="*/ 16082 w 51943"/>
                    <a:gd name="connsiteY41" fmla="*/ 86291 h 221083"/>
                    <a:gd name="connsiteX42" fmla="*/ 11295 w 51943"/>
                    <a:gd name="connsiteY42" fmla="*/ 86403 h 221083"/>
                    <a:gd name="connsiteX43" fmla="*/ 14087 w 51943"/>
                    <a:gd name="connsiteY43" fmla="*/ 90066 h 221083"/>
                    <a:gd name="connsiteX44" fmla="*/ 35312 w 51943"/>
                    <a:gd name="connsiteY44" fmla="*/ 80507 h 221083"/>
                    <a:gd name="connsiteX45" fmla="*/ 38822 w 51943"/>
                    <a:gd name="connsiteY45" fmla="*/ 76804 h 221083"/>
                    <a:gd name="connsiteX46" fmla="*/ 34833 w 51943"/>
                    <a:gd name="connsiteY46" fmla="*/ 75815 h 221083"/>
                    <a:gd name="connsiteX47" fmla="*/ 31243 w 51943"/>
                    <a:gd name="connsiteY47" fmla="*/ 78336 h 221083"/>
                    <a:gd name="connsiteX48" fmla="*/ 34753 w 51943"/>
                    <a:gd name="connsiteY48" fmla="*/ 80467 h 221083"/>
                    <a:gd name="connsiteX49" fmla="*/ 16162 w 51943"/>
                    <a:gd name="connsiteY49" fmla="*/ 118040 h 221083"/>
                    <a:gd name="connsiteX50" fmla="*/ 19992 w 51943"/>
                    <a:gd name="connsiteY50" fmla="*/ 114681 h 221083"/>
                    <a:gd name="connsiteX51" fmla="*/ 23822 w 51943"/>
                    <a:gd name="connsiteY51" fmla="*/ 116660 h 221083"/>
                    <a:gd name="connsiteX52" fmla="*/ 27013 w 51943"/>
                    <a:gd name="connsiteY52" fmla="*/ 114082 h 221083"/>
                    <a:gd name="connsiteX53" fmla="*/ 25976 w 51943"/>
                    <a:gd name="connsiteY53" fmla="*/ 109503 h 221083"/>
                    <a:gd name="connsiteX54" fmla="*/ 22386 w 51943"/>
                    <a:gd name="connsiteY54" fmla="*/ 106806 h 221083"/>
                    <a:gd name="connsiteX55" fmla="*/ 19274 w 51943"/>
                    <a:gd name="connsiteY55" fmla="*/ 103542 h 221083"/>
                    <a:gd name="connsiteX56" fmla="*/ 17679 w 51943"/>
                    <a:gd name="connsiteY56" fmla="*/ 99409 h 221083"/>
                    <a:gd name="connsiteX57" fmla="*/ 16242 w 51943"/>
                    <a:gd name="connsiteY57" fmla="*/ 95364 h 221083"/>
                    <a:gd name="connsiteX58" fmla="*/ 11933 w 51943"/>
                    <a:gd name="connsiteY58" fmla="*/ 95036 h 221083"/>
                    <a:gd name="connsiteX59" fmla="*/ 10337 w 51943"/>
                    <a:gd name="connsiteY59" fmla="*/ 99728 h 221083"/>
                    <a:gd name="connsiteX60" fmla="*/ 12093 w 51943"/>
                    <a:gd name="connsiteY60" fmla="*/ 103885 h 221083"/>
                    <a:gd name="connsiteX61" fmla="*/ 15524 w 51943"/>
                    <a:gd name="connsiteY61" fmla="*/ 107468 h 221083"/>
                    <a:gd name="connsiteX62" fmla="*/ 14407 w 51943"/>
                    <a:gd name="connsiteY62" fmla="*/ 112503 h 221083"/>
                    <a:gd name="connsiteX63" fmla="*/ 15125 w 51943"/>
                    <a:gd name="connsiteY63" fmla="*/ 117450 h 221083"/>
                    <a:gd name="connsiteX64" fmla="*/ 41774 w 51943"/>
                    <a:gd name="connsiteY64" fmla="*/ 98835 h 221083"/>
                    <a:gd name="connsiteX65" fmla="*/ 44727 w 51943"/>
                    <a:gd name="connsiteY65" fmla="*/ 93377 h 221083"/>
                    <a:gd name="connsiteX66" fmla="*/ 44568 w 51943"/>
                    <a:gd name="connsiteY66" fmla="*/ 88087 h 221083"/>
                    <a:gd name="connsiteX67" fmla="*/ 45126 w 51943"/>
                    <a:gd name="connsiteY67" fmla="*/ 81927 h 221083"/>
                    <a:gd name="connsiteX68" fmla="*/ 42254 w 51943"/>
                    <a:gd name="connsiteY68" fmla="*/ 85829 h 221083"/>
                    <a:gd name="connsiteX69" fmla="*/ 41616 w 51943"/>
                    <a:gd name="connsiteY69" fmla="*/ 90401 h 221083"/>
                    <a:gd name="connsiteX70" fmla="*/ 41774 w 51943"/>
                    <a:gd name="connsiteY70" fmla="*/ 96648 h 221083"/>
                    <a:gd name="connsiteX71" fmla="*/ 36748 w 51943"/>
                    <a:gd name="connsiteY71" fmla="*/ 110779 h 221083"/>
                    <a:gd name="connsiteX72" fmla="*/ 41296 w 51943"/>
                    <a:gd name="connsiteY72" fmla="*/ 110077 h 221083"/>
                    <a:gd name="connsiteX73" fmla="*/ 40419 w 51943"/>
                    <a:gd name="connsiteY73" fmla="*/ 105736 h 221083"/>
                    <a:gd name="connsiteX74" fmla="*/ 38663 w 51943"/>
                    <a:gd name="connsiteY74" fmla="*/ 101874 h 221083"/>
                    <a:gd name="connsiteX75" fmla="*/ 35472 w 51943"/>
                    <a:gd name="connsiteY75" fmla="*/ 104915 h 221083"/>
                    <a:gd name="connsiteX76" fmla="*/ 31482 w 51943"/>
                    <a:gd name="connsiteY76" fmla="*/ 105665 h 221083"/>
                    <a:gd name="connsiteX77" fmla="*/ 33875 w 51943"/>
                    <a:gd name="connsiteY77" fmla="*/ 109143 h 221083"/>
                    <a:gd name="connsiteX78" fmla="*/ 42413 w 51943"/>
                    <a:gd name="connsiteY78" fmla="*/ 126354 h 221083"/>
                    <a:gd name="connsiteX79" fmla="*/ 39780 w 51943"/>
                    <a:gd name="connsiteY79" fmla="*/ 122899 h 221083"/>
                    <a:gd name="connsiteX80" fmla="*/ 36827 w 51943"/>
                    <a:gd name="connsiteY80" fmla="*/ 117370 h 221083"/>
                    <a:gd name="connsiteX81" fmla="*/ 33637 w 51943"/>
                    <a:gd name="connsiteY81" fmla="*/ 121431 h 221083"/>
                    <a:gd name="connsiteX82" fmla="*/ 34594 w 51943"/>
                    <a:gd name="connsiteY82" fmla="*/ 125325 h 221083"/>
                    <a:gd name="connsiteX83" fmla="*/ 38663 w 51943"/>
                    <a:gd name="connsiteY83" fmla="*/ 124679 h 221083"/>
                    <a:gd name="connsiteX84" fmla="*/ 42413 w 51943"/>
                    <a:gd name="connsiteY84" fmla="*/ 126354 h 221083"/>
                    <a:gd name="connsiteX85" fmla="*/ 32599 w 51943"/>
                    <a:gd name="connsiteY85" fmla="*/ 159611 h 221083"/>
                    <a:gd name="connsiteX86" fmla="*/ 37626 w 51943"/>
                    <a:gd name="connsiteY86" fmla="*/ 158709 h 221083"/>
                    <a:gd name="connsiteX87" fmla="*/ 39939 w 51943"/>
                    <a:gd name="connsiteY87" fmla="*/ 155159 h 221083"/>
                    <a:gd name="connsiteX88" fmla="*/ 37387 w 51943"/>
                    <a:gd name="connsiteY88" fmla="*/ 151313 h 221083"/>
                    <a:gd name="connsiteX89" fmla="*/ 33317 w 51943"/>
                    <a:gd name="connsiteY89" fmla="*/ 149502 h 221083"/>
                    <a:gd name="connsiteX90" fmla="*/ 30205 w 51943"/>
                    <a:gd name="connsiteY90" fmla="*/ 152183 h 221083"/>
                    <a:gd name="connsiteX91" fmla="*/ 27413 w 51943"/>
                    <a:gd name="connsiteY91" fmla="*/ 155182 h 221083"/>
                    <a:gd name="connsiteX92" fmla="*/ 31003 w 51943"/>
                    <a:gd name="connsiteY92" fmla="*/ 157281 h 221083"/>
                    <a:gd name="connsiteX93" fmla="*/ 50153 w 51943"/>
                    <a:gd name="connsiteY93" fmla="*/ 198900 h 221083"/>
                    <a:gd name="connsiteX94" fmla="*/ 51908 w 51943"/>
                    <a:gd name="connsiteY94" fmla="*/ 194799 h 221083"/>
                    <a:gd name="connsiteX95" fmla="*/ 51270 w 51943"/>
                    <a:gd name="connsiteY95" fmla="*/ 190035 h 221083"/>
                    <a:gd name="connsiteX96" fmla="*/ 48796 w 51943"/>
                    <a:gd name="connsiteY96" fmla="*/ 186796 h 221083"/>
                    <a:gd name="connsiteX97" fmla="*/ 44568 w 51943"/>
                    <a:gd name="connsiteY97" fmla="*/ 187625 h 221083"/>
                    <a:gd name="connsiteX98" fmla="*/ 43451 w 51943"/>
                    <a:gd name="connsiteY98" fmla="*/ 193091 h 221083"/>
                    <a:gd name="connsiteX99" fmla="*/ 45126 w 51943"/>
                    <a:gd name="connsiteY99" fmla="*/ 196706 h 221083"/>
                    <a:gd name="connsiteX100" fmla="*/ 49435 w 51943"/>
                    <a:gd name="connsiteY100" fmla="*/ 198549 h 221083"/>
                    <a:gd name="connsiteX101" fmla="*/ 49435 w 51943"/>
                    <a:gd name="connsiteY101" fmla="*/ 221082 h 221083"/>
                    <a:gd name="connsiteX102" fmla="*/ 52068 w 51943"/>
                    <a:gd name="connsiteY102" fmla="*/ 217292 h 221083"/>
                    <a:gd name="connsiteX103" fmla="*/ 48876 w 51943"/>
                    <a:gd name="connsiteY103" fmla="*/ 214754 h 221083"/>
                    <a:gd name="connsiteX104" fmla="*/ 49116 w 51943"/>
                    <a:gd name="connsiteY104" fmla="*/ 210765 h 221083"/>
                    <a:gd name="connsiteX105" fmla="*/ 44807 w 51943"/>
                    <a:gd name="connsiteY105" fmla="*/ 213637 h 221083"/>
                    <a:gd name="connsiteX106" fmla="*/ 45525 w 51943"/>
                    <a:gd name="connsiteY106" fmla="*/ 218472 h 221083"/>
                    <a:gd name="connsiteX107" fmla="*/ 49435 w 51943"/>
                    <a:gd name="connsiteY107" fmla="*/ 221082 h 221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</a:cxnLst>
                  <a:rect l="l" t="t" r="r" b="b"/>
                  <a:pathLst>
                    <a:path w="51943" h="221083">
                      <a:moveTo>
                        <a:pt x="10975" y="4059"/>
                      </a:moveTo>
                      <a:lnTo>
                        <a:pt x="10657" y="-2"/>
                      </a:lnTo>
                      <a:lnTo>
                        <a:pt x="10975" y="4059"/>
                      </a:lnTo>
                      <a:close/>
                      <a:moveTo>
                        <a:pt x="33157" y="30071"/>
                      </a:moveTo>
                      <a:lnTo>
                        <a:pt x="37147" y="26887"/>
                      </a:lnTo>
                      <a:lnTo>
                        <a:pt x="36030" y="22826"/>
                      </a:lnTo>
                      <a:lnTo>
                        <a:pt x="31402" y="26145"/>
                      </a:lnTo>
                      <a:lnTo>
                        <a:pt x="33157" y="30071"/>
                      </a:lnTo>
                      <a:close/>
                      <a:moveTo>
                        <a:pt x="3555" y="87169"/>
                      </a:moveTo>
                      <a:lnTo>
                        <a:pt x="6747" y="84472"/>
                      </a:lnTo>
                      <a:lnTo>
                        <a:pt x="12172" y="84895"/>
                      </a:lnTo>
                      <a:lnTo>
                        <a:pt x="15125" y="81991"/>
                      </a:lnTo>
                      <a:lnTo>
                        <a:pt x="16322" y="77522"/>
                      </a:lnTo>
                      <a:lnTo>
                        <a:pt x="16721" y="73286"/>
                      </a:lnTo>
                      <a:lnTo>
                        <a:pt x="16721" y="68945"/>
                      </a:lnTo>
                      <a:lnTo>
                        <a:pt x="15444" y="63751"/>
                      </a:lnTo>
                      <a:lnTo>
                        <a:pt x="12572" y="67979"/>
                      </a:lnTo>
                      <a:lnTo>
                        <a:pt x="8742" y="70493"/>
                      </a:lnTo>
                      <a:lnTo>
                        <a:pt x="7385" y="65713"/>
                      </a:lnTo>
                      <a:lnTo>
                        <a:pt x="7625" y="61556"/>
                      </a:lnTo>
                      <a:lnTo>
                        <a:pt x="5869" y="56857"/>
                      </a:lnTo>
                      <a:lnTo>
                        <a:pt x="4353" y="52803"/>
                      </a:lnTo>
                      <a:lnTo>
                        <a:pt x="1800" y="56115"/>
                      </a:lnTo>
                      <a:lnTo>
                        <a:pt x="1481" y="63064"/>
                      </a:lnTo>
                      <a:lnTo>
                        <a:pt x="1959" y="68482"/>
                      </a:lnTo>
                      <a:lnTo>
                        <a:pt x="2039" y="72583"/>
                      </a:lnTo>
                      <a:lnTo>
                        <a:pt x="124" y="77993"/>
                      </a:lnTo>
                      <a:lnTo>
                        <a:pt x="1561" y="82988"/>
                      </a:lnTo>
                      <a:lnTo>
                        <a:pt x="3555" y="87169"/>
                      </a:lnTo>
                      <a:close/>
                      <a:moveTo>
                        <a:pt x="33397" y="43627"/>
                      </a:moveTo>
                      <a:lnTo>
                        <a:pt x="35790" y="40172"/>
                      </a:lnTo>
                      <a:lnTo>
                        <a:pt x="30843" y="38720"/>
                      </a:lnTo>
                      <a:lnTo>
                        <a:pt x="29567" y="42933"/>
                      </a:lnTo>
                      <a:close/>
                      <a:moveTo>
                        <a:pt x="45445" y="77778"/>
                      </a:moveTo>
                      <a:lnTo>
                        <a:pt x="46961" y="72512"/>
                      </a:lnTo>
                      <a:lnTo>
                        <a:pt x="46961" y="66432"/>
                      </a:lnTo>
                      <a:lnTo>
                        <a:pt x="46403" y="61405"/>
                      </a:lnTo>
                      <a:lnTo>
                        <a:pt x="45046" y="67868"/>
                      </a:lnTo>
                      <a:lnTo>
                        <a:pt x="45126" y="72368"/>
                      </a:lnTo>
                      <a:lnTo>
                        <a:pt x="44568" y="77387"/>
                      </a:lnTo>
                      <a:close/>
                      <a:moveTo>
                        <a:pt x="14087" y="90066"/>
                      </a:moveTo>
                      <a:lnTo>
                        <a:pt x="16082" y="86291"/>
                      </a:lnTo>
                      <a:lnTo>
                        <a:pt x="11295" y="86403"/>
                      </a:lnTo>
                      <a:lnTo>
                        <a:pt x="14087" y="90066"/>
                      </a:lnTo>
                      <a:close/>
                      <a:moveTo>
                        <a:pt x="35312" y="80507"/>
                      </a:moveTo>
                      <a:lnTo>
                        <a:pt x="38822" y="76804"/>
                      </a:lnTo>
                      <a:lnTo>
                        <a:pt x="34833" y="75815"/>
                      </a:lnTo>
                      <a:lnTo>
                        <a:pt x="31243" y="78336"/>
                      </a:lnTo>
                      <a:lnTo>
                        <a:pt x="34753" y="80467"/>
                      </a:lnTo>
                      <a:close/>
                      <a:moveTo>
                        <a:pt x="16162" y="118040"/>
                      </a:moveTo>
                      <a:lnTo>
                        <a:pt x="19992" y="114681"/>
                      </a:lnTo>
                      <a:lnTo>
                        <a:pt x="23822" y="116660"/>
                      </a:lnTo>
                      <a:lnTo>
                        <a:pt x="27013" y="114082"/>
                      </a:lnTo>
                      <a:lnTo>
                        <a:pt x="25976" y="109503"/>
                      </a:lnTo>
                      <a:lnTo>
                        <a:pt x="22386" y="106806"/>
                      </a:lnTo>
                      <a:lnTo>
                        <a:pt x="19274" y="103542"/>
                      </a:lnTo>
                      <a:lnTo>
                        <a:pt x="17679" y="99409"/>
                      </a:lnTo>
                      <a:lnTo>
                        <a:pt x="16242" y="95364"/>
                      </a:lnTo>
                      <a:lnTo>
                        <a:pt x="11933" y="95036"/>
                      </a:lnTo>
                      <a:lnTo>
                        <a:pt x="10337" y="99728"/>
                      </a:lnTo>
                      <a:lnTo>
                        <a:pt x="12093" y="103885"/>
                      </a:lnTo>
                      <a:lnTo>
                        <a:pt x="15524" y="107468"/>
                      </a:lnTo>
                      <a:lnTo>
                        <a:pt x="14407" y="112503"/>
                      </a:lnTo>
                      <a:lnTo>
                        <a:pt x="15125" y="117450"/>
                      </a:lnTo>
                      <a:close/>
                      <a:moveTo>
                        <a:pt x="41774" y="98835"/>
                      </a:moveTo>
                      <a:lnTo>
                        <a:pt x="44727" y="93377"/>
                      </a:lnTo>
                      <a:lnTo>
                        <a:pt x="44568" y="88087"/>
                      </a:lnTo>
                      <a:lnTo>
                        <a:pt x="45126" y="81927"/>
                      </a:lnTo>
                      <a:lnTo>
                        <a:pt x="42254" y="85829"/>
                      </a:lnTo>
                      <a:lnTo>
                        <a:pt x="41616" y="90401"/>
                      </a:lnTo>
                      <a:lnTo>
                        <a:pt x="41774" y="96648"/>
                      </a:lnTo>
                      <a:close/>
                      <a:moveTo>
                        <a:pt x="36748" y="110779"/>
                      </a:moveTo>
                      <a:lnTo>
                        <a:pt x="41296" y="110077"/>
                      </a:lnTo>
                      <a:lnTo>
                        <a:pt x="40419" y="105736"/>
                      </a:lnTo>
                      <a:lnTo>
                        <a:pt x="38663" y="101874"/>
                      </a:lnTo>
                      <a:lnTo>
                        <a:pt x="35472" y="104915"/>
                      </a:lnTo>
                      <a:lnTo>
                        <a:pt x="31482" y="105665"/>
                      </a:lnTo>
                      <a:lnTo>
                        <a:pt x="33875" y="109143"/>
                      </a:lnTo>
                      <a:close/>
                      <a:moveTo>
                        <a:pt x="42413" y="126354"/>
                      </a:moveTo>
                      <a:lnTo>
                        <a:pt x="39780" y="122899"/>
                      </a:lnTo>
                      <a:lnTo>
                        <a:pt x="36827" y="117370"/>
                      </a:lnTo>
                      <a:lnTo>
                        <a:pt x="33637" y="121431"/>
                      </a:lnTo>
                      <a:lnTo>
                        <a:pt x="34594" y="125325"/>
                      </a:lnTo>
                      <a:lnTo>
                        <a:pt x="38663" y="124679"/>
                      </a:lnTo>
                      <a:lnTo>
                        <a:pt x="42413" y="126354"/>
                      </a:lnTo>
                      <a:close/>
                      <a:moveTo>
                        <a:pt x="32599" y="159611"/>
                      </a:moveTo>
                      <a:lnTo>
                        <a:pt x="37626" y="158709"/>
                      </a:lnTo>
                      <a:lnTo>
                        <a:pt x="39939" y="155159"/>
                      </a:lnTo>
                      <a:lnTo>
                        <a:pt x="37387" y="151313"/>
                      </a:lnTo>
                      <a:lnTo>
                        <a:pt x="33317" y="149502"/>
                      </a:lnTo>
                      <a:lnTo>
                        <a:pt x="30205" y="152183"/>
                      </a:lnTo>
                      <a:lnTo>
                        <a:pt x="27413" y="155182"/>
                      </a:lnTo>
                      <a:lnTo>
                        <a:pt x="31003" y="157281"/>
                      </a:lnTo>
                      <a:close/>
                      <a:moveTo>
                        <a:pt x="50153" y="198900"/>
                      </a:moveTo>
                      <a:lnTo>
                        <a:pt x="51908" y="194799"/>
                      </a:lnTo>
                      <a:lnTo>
                        <a:pt x="51270" y="190035"/>
                      </a:lnTo>
                      <a:lnTo>
                        <a:pt x="48796" y="186796"/>
                      </a:lnTo>
                      <a:lnTo>
                        <a:pt x="44568" y="187625"/>
                      </a:lnTo>
                      <a:lnTo>
                        <a:pt x="43451" y="193091"/>
                      </a:lnTo>
                      <a:lnTo>
                        <a:pt x="45126" y="196706"/>
                      </a:lnTo>
                      <a:lnTo>
                        <a:pt x="49435" y="198549"/>
                      </a:lnTo>
                      <a:close/>
                      <a:moveTo>
                        <a:pt x="49435" y="221082"/>
                      </a:moveTo>
                      <a:lnTo>
                        <a:pt x="52068" y="217292"/>
                      </a:lnTo>
                      <a:lnTo>
                        <a:pt x="48876" y="214754"/>
                      </a:lnTo>
                      <a:lnTo>
                        <a:pt x="49116" y="210765"/>
                      </a:lnTo>
                      <a:lnTo>
                        <a:pt x="44807" y="213637"/>
                      </a:lnTo>
                      <a:lnTo>
                        <a:pt x="45525" y="218472"/>
                      </a:lnTo>
                      <a:lnTo>
                        <a:pt x="49435" y="22108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C3F74F04-E264-4D61-8EB5-8F7FB631D45C}"/>
                    </a:ext>
                  </a:extLst>
                </p:cNvPr>
                <p:cNvSpPr/>
                <p:nvPr/>
              </p:nvSpPr>
              <p:spPr>
                <a:xfrm>
                  <a:off x="10083975" y="2105499"/>
                  <a:ext cx="14682" cy="28405"/>
                </a:xfrm>
                <a:custGeom>
                  <a:avLst/>
                  <a:gdLst>
                    <a:gd name="connsiteX0" fmla="*/ 6747 w 14682"/>
                    <a:gd name="connsiteY0" fmla="*/ 28403 h 28405"/>
                    <a:gd name="connsiteX1" fmla="*/ 4912 w 14682"/>
                    <a:gd name="connsiteY1" fmla="*/ 24446 h 28405"/>
                    <a:gd name="connsiteX2" fmla="*/ 3795 w 14682"/>
                    <a:gd name="connsiteY2" fmla="*/ 20424 h 28405"/>
                    <a:gd name="connsiteX3" fmla="*/ 6188 w 14682"/>
                    <a:gd name="connsiteY3" fmla="*/ 17225 h 28405"/>
                    <a:gd name="connsiteX4" fmla="*/ 6268 w 14682"/>
                    <a:gd name="connsiteY4" fmla="*/ 13203 h 28405"/>
                    <a:gd name="connsiteX5" fmla="*/ 8103 w 14682"/>
                    <a:gd name="connsiteY5" fmla="*/ 9581 h 28405"/>
                    <a:gd name="connsiteX6" fmla="*/ 12013 w 14682"/>
                    <a:gd name="connsiteY6" fmla="*/ 7793 h 28405"/>
                    <a:gd name="connsiteX7" fmla="*/ 14806 w 14682"/>
                    <a:gd name="connsiteY7" fmla="*/ 4347 h 28405"/>
                    <a:gd name="connsiteX8" fmla="*/ 11055 w 14682"/>
                    <a:gd name="connsiteY8" fmla="*/ 2982 h 28405"/>
                    <a:gd name="connsiteX9" fmla="*/ 7385 w 14682"/>
                    <a:gd name="connsiteY9" fmla="*/ 1458 h 28405"/>
                    <a:gd name="connsiteX10" fmla="*/ 3635 w 14682"/>
                    <a:gd name="connsiteY10" fmla="*/ -2 h 28405"/>
                    <a:gd name="connsiteX11" fmla="*/ 3156 w 14682"/>
                    <a:gd name="connsiteY11" fmla="*/ 4107 h 28405"/>
                    <a:gd name="connsiteX12" fmla="*/ 2917 w 14682"/>
                    <a:gd name="connsiteY12" fmla="*/ 8352 h 28405"/>
                    <a:gd name="connsiteX13" fmla="*/ 2438 w 14682"/>
                    <a:gd name="connsiteY13" fmla="*/ 12421 h 28405"/>
                    <a:gd name="connsiteX14" fmla="*/ 2438 w 14682"/>
                    <a:gd name="connsiteY14" fmla="*/ 16515 h 28405"/>
                    <a:gd name="connsiteX15" fmla="*/ 124 w 14682"/>
                    <a:gd name="connsiteY15" fmla="*/ 19810 h 28405"/>
                    <a:gd name="connsiteX16" fmla="*/ 523 w 14682"/>
                    <a:gd name="connsiteY16" fmla="*/ 23975 h 28405"/>
                    <a:gd name="connsiteX17" fmla="*/ 5151 w 14682"/>
                    <a:gd name="connsiteY17" fmla="*/ 25786 h 28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4682" h="28405">
                      <a:moveTo>
                        <a:pt x="6747" y="28403"/>
                      </a:moveTo>
                      <a:lnTo>
                        <a:pt x="4912" y="24446"/>
                      </a:lnTo>
                      <a:lnTo>
                        <a:pt x="3795" y="20424"/>
                      </a:lnTo>
                      <a:lnTo>
                        <a:pt x="6188" y="17225"/>
                      </a:lnTo>
                      <a:lnTo>
                        <a:pt x="6268" y="13203"/>
                      </a:lnTo>
                      <a:lnTo>
                        <a:pt x="8103" y="9581"/>
                      </a:lnTo>
                      <a:lnTo>
                        <a:pt x="12013" y="7793"/>
                      </a:lnTo>
                      <a:lnTo>
                        <a:pt x="14806" y="4347"/>
                      </a:lnTo>
                      <a:lnTo>
                        <a:pt x="11055" y="2982"/>
                      </a:lnTo>
                      <a:lnTo>
                        <a:pt x="7385" y="1458"/>
                      </a:lnTo>
                      <a:lnTo>
                        <a:pt x="3635" y="-2"/>
                      </a:lnTo>
                      <a:lnTo>
                        <a:pt x="3156" y="4107"/>
                      </a:lnTo>
                      <a:lnTo>
                        <a:pt x="2917" y="8352"/>
                      </a:lnTo>
                      <a:lnTo>
                        <a:pt x="2438" y="12421"/>
                      </a:lnTo>
                      <a:lnTo>
                        <a:pt x="2438" y="16515"/>
                      </a:lnTo>
                      <a:lnTo>
                        <a:pt x="124" y="19810"/>
                      </a:lnTo>
                      <a:lnTo>
                        <a:pt x="523" y="23975"/>
                      </a:lnTo>
                      <a:lnTo>
                        <a:pt x="5151" y="2578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90E1189C-96A1-4196-987A-A15D42A00956}"/>
                    </a:ext>
                  </a:extLst>
                </p:cNvPr>
                <p:cNvSpPr/>
                <p:nvPr/>
              </p:nvSpPr>
              <p:spPr>
                <a:xfrm>
                  <a:off x="6214553" y="3133297"/>
                  <a:ext cx="358395" cy="321388"/>
                </a:xfrm>
                <a:custGeom>
                  <a:avLst/>
                  <a:gdLst>
                    <a:gd name="connsiteX0" fmla="*/ 102775 w 358395"/>
                    <a:gd name="connsiteY0" fmla="*/ 321386 h 321388"/>
                    <a:gd name="connsiteX1" fmla="*/ 118597 w 358395"/>
                    <a:gd name="connsiteY1" fmla="*/ 319160 h 321388"/>
                    <a:gd name="connsiteX2" fmla="*/ 126313 w 358395"/>
                    <a:gd name="connsiteY2" fmla="*/ 318490 h 321388"/>
                    <a:gd name="connsiteX3" fmla="*/ 130574 w 358395"/>
                    <a:gd name="connsiteY3" fmla="*/ 317524 h 321388"/>
                    <a:gd name="connsiteX4" fmla="*/ 133973 w 358395"/>
                    <a:gd name="connsiteY4" fmla="*/ 314804 h 321388"/>
                    <a:gd name="connsiteX5" fmla="*/ 140037 w 358395"/>
                    <a:gd name="connsiteY5" fmla="*/ 316479 h 321388"/>
                    <a:gd name="connsiteX6" fmla="*/ 147481 w 358395"/>
                    <a:gd name="connsiteY6" fmla="*/ 315314 h 321388"/>
                    <a:gd name="connsiteX7" fmla="*/ 158413 w 358395"/>
                    <a:gd name="connsiteY7" fmla="*/ 312450 h 321388"/>
                    <a:gd name="connsiteX8" fmla="*/ 168857 w 358395"/>
                    <a:gd name="connsiteY8" fmla="*/ 312474 h 321388"/>
                    <a:gd name="connsiteX9" fmla="*/ 169544 w 358395"/>
                    <a:gd name="connsiteY9" fmla="*/ 308269 h 321388"/>
                    <a:gd name="connsiteX10" fmla="*/ 170645 w 358395"/>
                    <a:gd name="connsiteY10" fmla="*/ 303817 h 321388"/>
                    <a:gd name="connsiteX11" fmla="*/ 174738 w 358395"/>
                    <a:gd name="connsiteY11" fmla="*/ 305995 h 321388"/>
                    <a:gd name="connsiteX12" fmla="*/ 178121 w 358395"/>
                    <a:gd name="connsiteY12" fmla="*/ 303465 h 321388"/>
                    <a:gd name="connsiteX13" fmla="*/ 179876 w 358395"/>
                    <a:gd name="connsiteY13" fmla="*/ 299651 h 321388"/>
                    <a:gd name="connsiteX14" fmla="*/ 181807 w 358395"/>
                    <a:gd name="connsiteY14" fmla="*/ 295861 h 321388"/>
                    <a:gd name="connsiteX15" fmla="*/ 184895 w 358395"/>
                    <a:gd name="connsiteY15" fmla="*/ 290675 h 321388"/>
                    <a:gd name="connsiteX16" fmla="*/ 185191 w 358395"/>
                    <a:gd name="connsiteY16" fmla="*/ 285927 h 321388"/>
                    <a:gd name="connsiteX17" fmla="*/ 185693 w 358395"/>
                    <a:gd name="connsiteY17" fmla="*/ 281299 h 321388"/>
                    <a:gd name="connsiteX18" fmla="*/ 187759 w 358395"/>
                    <a:gd name="connsiteY18" fmla="*/ 277326 h 321388"/>
                    <a:gd name="connsiteX19" fmla="*/ 185437 w 358395"/>
                    <a:gd name="connsiteY19" fmla="*/ 274055 h 321388"/>
                    <a:gd name="connsiteX20" fmla="*/ 186682 w 358395"/>
                    <a:gd name="connsiteY20" fmla="*/ 270185 h 321388"/>
                    <a:gd name="connsiteX21" fmla="*/ 188454 w 358395"/>
                    <a:gd name="connsiteY21" fmla="*/ 266275 h 321388"/>
                    <a:gd name="connsiteX22" fmla="*/ 191765 w 358395"/>
                    <a:gd name="connsiteY22" fmla="*/ 263283 h 321388"/>
                    <a:gd name="connsiteX23" fmla="*/ 194733 w 358395"/>
                    <a:gd name="connsiteY23" fmla="*/ 260131 h 321388"/>
                    <a:gd name="connsiteX24" fmla="*/ 198044 w 358395"/>
                    <a:gd name="connsiteY24" fmla="*/ 257203 h 321388"/>
                    <a:gd name="connsiteX25" fmla="*/ 200055 w 358395"/>
                    <a:gd name="connsiteY25" fmla="*/ 253628 h 321388"/>
                    <a:gd name="connsiteX26" fmla="*/ 204053 w 358395"/>
                    <a:gd name="connsiteY26" fmla="*/ 247995 h 321388"/>
                    <a:gd name="connsiteX27" fmla="*/ 207923 w 358395"/>
                    <a:gd name="connsiteY27" fmla="*/ 245537 h 321388"/>
                    <a:gd name="connsiteX28" fmla="*/ 212646 w 358395"/>
                    <a:gd name="connsiteY28" fmla="*/ 240630 h 321388"/>
                    <a:gd name="connsiteX29" fmla="*/ 213396 w 358395"/>
                    <a:gd name="connsiteY29" fmla="*/ 236609 h 321388"/>
                    <a:gd name="connsiteX30" fmla="*/ 219883 w 358395"/>
                    <a:gd name="connsiteY30" fmla="*/ 233138 h 321388"/>
                    <a:gd name="connsiteX31" fmla="*/ 224495 w 358395"/>
                    <a:gd name="connsiteY31" fmla="*/ 228414 h 321388"/>
                    <a:gd name="connsiteX32" fmla="*/ 226474 w 358395"/>
                    <a:gd name="connsiteY32" fmla="*/ 233425 h 321388"/>
                    <a:gd name="connsiteX33" fmla="*/ 233870 w 358395"/>
                    <a:gd name="connsiteY33" fmla="*/ 232531 h 321388"/>
                    <a:gd name="connsiteX34" fmla="*/ 236775 w 358395"/>
                    <a:gd name="connsiteY34" fmla="*/ 228654 h 321388"/>
                    <a:gd name="connsiteX35" fmla="*/ 237102 w 358395"/>
                    <a:gd name="connsiteY35" fmla="*/ 224257 h 321388"/>
                    <a:gd name="connsiteX36" fmla="*/ 238786 w 358395"/>
                    <a:gd name="connsiteY36" fmla="*/ 228063 h 321388"/>
                    <a:gd name="connsiteX37" fmla="*/ 243007 w 358395"/>
                    <a:gd name="connsiteY37" fmla="*/ 231207 h 321388"/>
                    <a:gd name="connsiteX38" fmla="*/ 245169 w 358395"/>
                    <a:gd name="connsiteY38" fmla="*/ 236034 h 321388"/>
                    <a:gd name="connsiteX39" fmla="*/ 247547 w 358395"/>
                    <a:gd name="connsiteY39" fmla="*/ 239465 h 321388"/>
                    <a:gd name="connsiteX40" fmla="*/ 252151 w 358395"/>
                    <a:gd name="connsiteY40" fmla="*/ 239473 h 321388"/>
                    <a:gd name="connsiteX41" fmla="*/ 253044 w 358395"/>
                    <a:gd name="connsiteY41" fmla="*/ 245833 h 321388"/>
                    <a:gd name="connsiteX42" fmla="*/ 257489 w 358395"/>
                    <a:gd name="connsiteY42" fmla="*/ 245745 h 321388"/>
                    <a:gd name="connsiteX43" fmla="*/ 262954 w 358395"/>
                    <a:gd name="connsiteY43" fmla="*/ 245330 h 321388"/>
                    <a:gd name="connsiteX44" fmla="*/ 266058 w 358395"/>
                    <a:gd name="connsiteY44" fmla="*/ 241325 h 321388"/>
                    <a:gd name="connsiteX45" fmla="*/ 267151 w 358395"/>
                    <a:gd name="connsiteY45" fmla="*/ 237399 h 321388"/>
                    <a:gd name="connsiteX46" fmla="*/ 267215 w 358395"/>
                    <a:gd name="connsiteY46" fmla="*/ 233018 h 321388"/>
                    <a:gd name="connsiteX47" fmla="*/ 270375 w 358395"/>
                    <a:gd name="connsiteY47" fmla="*/ 229180 h 321388"/>
                    <a:gd name="connsiteX48" fmla="*/ 274077 w 358395"/>
                    <a:gd name="connsiteY48" fmla="*/ 226930 h 321388"/>
                    <a:gd name="connsiteX49" fmla="*/ 275976 w 358395"/>
                    <a:gd name="connsiteY49" fmla="*/ 222709 h 321388"/>
                    <a:gd name="connsiteX50" fmla="*/ 276080 w 358395"/>
                    <a:gd name="connsiteY50" fmla="*/ 218042 h 321388"/>
                    <a:gd name="connsiteX51" fmla="*/ 277349 w 358395"/>
                    <a:gd name="connsiteY51" fmla="*/ 214052 h 321388"/>
                    <a:gd name="connsiteX52" fmla="*/ 280037 w 358395"/>
                    <a:gd name="connsiteY52" fmla="*/ 210206 h 321388"/>
                    <a:gd name="connsiteX53" fmla="*/ 281418 w 358395"/>
                    <a:gd name="connsiteY53" fmla="*/ 204996 h 321388"/>
                    <a:gd name="connsiteX54" fmla="*/ 282766 w 358395"/>
                    <a:gd name="connsiteY54" fmla="*/ 201238 h 321388"/>
                    <a:gd name="connsiteX55" fmla="*/ 286221 w 358395"/>
                    <a:gd name="connsiteY55" fmla="*/ 196682 h 321388"/>
                    <a:gd name="connsiteX56" fmla="*/ 285543 w 358395"/>
                    <a:gd name="connsiteY56" fmla="*/ 192493 h 321388"/>
                    <a:gd name="connsiteX57" fmla="*/ 287210 w 358395"/>
                    <a:gd name="connsiteY57" fmla="*/ 188862 h 321388"/>
                    <a:gd name="connsiteX58" fmla="*/ 287019 w 358395"/>
                    <a:gd name="connsiteY58" fmla="*/ 183141 h 321388"/>
                    <a:gd name="connsiteX59" fmla="*/ 291041 w 358395"/>
                    <a:gd name="connsiteY59" fmla="*/ 179878 h 321388"/>
                    <a:gd name="connsiteX60" fmla="*/ 293043 w 358395"/>
                    <a:gd name="connsiteY60" fmla="*/ 175880 h 321388"/>
                    <a:gd name="connsiteX61" fmla="*/ 299251 w 358395"/>
                    <a:gd name="connsiteY61" fmla="*/ 174189 h 321388"/>
                    <a:gd name="connsiteX62" fmla="*/ 301230 w 358395"/>
                    <a:gd name="connsiteY62" fmla="*/ 170494 h 321388"/>
                    <a:gd name="connsiteX63" fmla="*/ 304142 w 358395"/>
                    <a:gd name="connsiteY63" fmla="*/ 166042 h 321388"/>
                    <a:gd name="connsiteX64" fmla="*/ 306273 w 358395"/>
                    <a:gd name="connsiteY64" fmla="*/ 159579 h 321388"/>
                    <a:gd name="connsiteX65" fmla="*/ 306975 w 358395"/>
                    <a:gd name="connsiteY65" fmla="*/ 154209 h 321388"/>
                    <a:gd name="connsiteX66" fmla="*/ 304876 w 358395"/>
                    <a:gd name="connsiteY66" fmla="*/ 150044 h 321388"/>
                    <a:gd name="connsiteX67" fmla="*/ 310477 w 358395"/>
                    <a:gd name="connsiteY67" fmla="*/ 145520 h 321388"/>
                    <a:gd name="connsiteX68" fmla="*/ 315688 w 358395"/>
                    <a:gd name="connsiteY68" fmla="*/ 143820 h 321388"/>
                    <a:gd name="connsiteX69" fmla="*/ 316358 w 358395"/>
                    <a:gd name="connsiteY69" fmla="*/ 139504 h 321388"/>
                    <a:gd name="connsiteX70" fmla="*/ 318385 w 358395"/>
                    <a:gd name="connsiteY70" fmla="*/ 134764 h 321388"/>
                    <a:gd name="connsiteX71" fmla="*/ 317922 w 358395"/>
                    <a:gd name="connsiteY71" fmla="*/ 129618 h 321388"/>
                    <a:gd name="connsiteX72" fmla="*/ 319542 w 358395"/>
                    <a:gd name="connsiteY72" fmla="*/ 125038 h 321388"/>
                    <a:gd name="connsiteX73" fmla="*/ 323308 w 358395"/>
                    <a:gd name="connsiteY73" fmla="*/ 123554 h 321388"/>
                    <a:gd name="connsiteX74" fmla="*/ 323874 w 358395"/>
                    <a:gd name="connsiteY74" fmla="*/ 119037 h 321388"/>
                    <a:gd name="connsiteX75" fmla="*/ 325287 w 358395"/>
                    <a:gd name="connsiteY75" fmla="*/ 112973 h 321388"/>
                    <a:gd name="connsiteX76" fmla="*/ 325422 w 358395"/>
                    <a:gd name="connsiteY76" fmla="*/ 108377 h 321388"/>
                    <a:gd name="connsiteX77" fmla="*/ 327760 w 358395"/>
                    <a:gd name="connsiteY77" fmla="*/ 105050 h 321388"/>
                    <a:gd name="connsiteX78" fmla="*/ 329404 w 358395"/>
                    <a:gd name="connsiteY78" fmla="*/ 100494 h 321388"/>
                    <a:gd name="connsiteX79" fmla="*/ 330880 w 358395"/>
                    <a:gd name="connsiteY79" fmla="*/ 95156 h 321388"/>
                    <a:gd name="connsiteX80" fmla="*/ 334455 w 358395"/>
                    <a:gd name="connsiteY80" fmla="*/ 92148 h 321388"/>
                    <a:gd name="connsiteX81" fmla="*/ 336744 w 358395"/>
                    <a:gd name="connsiteY81" fmla="*/ 88430 h 321388"/>
                    <a:gd name="connsiteX82" fmla="*/ 341276 w 358395"/>
                    <a:gd name="connsiteY82" fmla="*/ 86371 h 321388"/>
                    <a:gd name="connsiteX83" fmla="*/ 345825 w 358395"/>
                    <a:gd name="connsiteY83" fmla="*/ 85414 h 321388"/>
                    <a:gd name="connsiteX84" fmla="*/ 349535 w 358395"/>
                    <a:gd name="connsiteY84" fmla="*/ 83299 h 321388"/>
                    <a:gd name="connsiteX85" fmla="*/ 354075 w 358395"/>
                    <a:gd name="connsiteY85" fmla="*/ 79637 h 321388"/>
                    <a:gd name="connsiteX86" fmla="*/ 357897 w 358395"/>
                    <a:gd name="connsiteY86" fmla="*/ 76150 h 321388"/>
                    <a:gd name="connsiteX87" fmla="*/ 356429 w 358395"/>
                    <a:gd name="connsiteY87" fmla="*/ 71929 h 321388"/>
                    <a:gd name="connsiteX88" fmla="*/ 356485 w 358395"/>
                    <a:gd name="connsiteY88" fmla="*/ 66160 h 321388"/>
                    <a:gd name="connsiteX89" fmla="*/ 356916 w 358395"/>
                    <a:gd name="connsiteY89" fmla="*/ 60591 h 321388"/>
                    <a:gd name="connsiteX90" fmla="*/ 358519 w 358395"/>
                    <a:gd name="connsiteY90" fmla="*/ 56402 h 321388"/>
                    <a:gd name="connsiteX91" fmla="*/ 354666 w 358395"/>
                    <a:gd name="connsiteY91" fmla="*/ 53841 h 321388"/>
                    <a:gd name="connsiteX92" fmla="*/ 352088 w 358395"/>
                    <a:gd name="connsiteY92" fmla="*/ 49675 h 321388"/>
                    <a:gd name="connsiteX93" fmla="*/ 346910 w 358395"/>
                    <a:gd name="connsiteY93" fmla="*/ 49787 h 321388"/>
                    <a:gd name="connsiteX94" fmla="*/ 343615 w 358395"/>
                    <a:gd name="connsiteY94" fmla="*/ 46771 h 321388"/>
                    <a:gd name="connsiteX95" fmla="*/ 340343 w 358395"/>
                    <a:gd name="connsiteY95" fmla="*/ 25395 h 321388"/>
                    <a:gd name="connsiteX96" fmla="*/ 326627 w 358395"/>
                    <a:gd name="connsiteY96" fmla="*/ 4410 h 321388"/>
                    <a:gd name="connsiteX97" fmla="*/ 318552 w 358395"/>
                    <a:gd name="connsiteY97" fmla="*/ 4418 h 321388"/>
                    <a:gd name="connsiteX98" fmla="*/ 315026 w 358395"/>
                    <a:gd name="connsiteY98" fmla="*/ 7490 h 321388"/>
                    <a:gd name="connsiteX99" fmla="*/ 311954 w 358395"/>
                    <a:gd name="connsiteY99" fmla="*/ 10722 h 321388"/>
                    <a:gd name="connsiteX100" fmla="*/ 307900 w 358395"/>
                    <a:gd name="connsiteY100" fmla="*/ 11073 h 321388"/>
                    <a:gd name="connsiteX101" fmla="*/ 304022 w 358395"/>
                    <a:gd name="connsiteY101" fmla="*/ 12342 h 321388"/>
                    <a:gd name="connsiteX102" fmla="*/ 300791 w 358395"/>
                    <a:gd name="connsiteY102" fmla="*/ 15158 h 321388"/>
                    <a:gd name="connsiteX103" fmla="*/ 298054 w 358395"/>
                    <a:gd name="connsiteY103" fmla="*/ 19020 h 321388"/>
                    <a:gd name="connsiteX104" fmla="*/ 294472 w 358395"/>
                    <a:gd name="connsiteY104" fmla="*/ 21366 h 321388"/>
                    <a:gd name="connsiteX105" fmla="*/ 292365 w 358395"/>
                    <a:gd name="connsiteY105" fmla="*/ 26273 h 321388"/>
                    <a:gd name="connsiteX106" fmla="*/ 287035 w 358395"/>
                    <a:gd name="connsiteY106" fmla="*/ 24837 h 321388"/>
                    <a:gd name="connsiteX107" fmla="*/ 283022 w 358395"/>
                    <a:gd name="connsiteY107" fmla="*/ 24893 h 321388"/>
                    <a:gd name="connsiteX108" fmla="*/ 279256 w 358395"/>
                    <a:gd name="connsiteY108" fmla="*/ 23456 h 321388"/>
                    <a:gd name="connsiteX109" fmla="*/ 275705 w 358395"/>
                    <a:gd name="connsiteY109" fmla="*/ 20281 h 321388"/>
                    <a:gd name="connsiteX110" fmla="*/ 268444 w 358395"/>
                    <a:gd name="connsiteY110" fmla="*/ 18150 h 321388"/>
                    <a:gd name="connsiteX111" fmla="*/ 261869 w 358395"/>
                    <a:gd name="connsiteY111" fmla="*/ 15406 h 321388"/>
                    <a:gd name="connsiteX112" fmla="*/ 255621 w 358395"/>
                    <a:gd name="connsiteY112" fmla="*/ 15493 h 321388"/>
                    <a:gd name="connsiteX113" fmla="*/ 246437 w 358395"/>
                    <a:gd name="connsiteY113" fmla="*/ 15812 h 321388"/>
                    <a:gd name="connsiteX114" fmla="*/ 237900 w 358395"/>
                    <a:gd name="connsiteY114" fmla="*/ 16076 h 321388"/>
                    <a:gd name="connsiteX115" fmla="*/ 232227 w 358395"/>
                    <a:gd name="connsiteY115" fmla="*/ 18533 h 321388"/>
                    <a:gd name="connsiteX116" fmla="*/ 224431 w 358395"/>
                    <a:gd name="connsiteY116" fmla="*/ 19100 h 321388"/>
                    <a:gd name="connsiteX117" fmla="*/ 218702 w 358395"/>
                    <a:gd name="connsiteY117" fmla="*/ 22068 h 321388"/>
                    <a:gd name="connsiteX118" fmla="*/ 215981 w 358395"/>
                    <a:gd name="connsiteY118" fmla="*/ 25012 h 321388"/>
                    <a:gd name="connsiteX119" fmla="*/ 212359 w 358395"/>
                    <a:gd name="connsiteY119" fmla="*/ 29680 h 321388"/>
                    <a:gd name="connsiteX120" fmla="*/ 208290 w 358395"/>
                    <a:gd name="connsiteY120" fmla="*/ 34651 h 321388"/>
                    <a:gd name="connsiteX121" fmla="*/ 200151 w 358395"/>
                    <a:gd name="connsiteY121" fmla="*/ 34140 h 321388"/>
                    <a:gd name="connsiteX122" fmla="*/ 194574 w 358395"/>
                    <a:gd name="connsiteY122" fmla="*/ 34021 h 321388"/>
                    <a:gd name="connsiteX123" fmla="*/ 190145 w 358395"/>
                    <a:gd name="connsiteY123" fmla="*/ 33773 h 321388"/>
                    <a:gd name="connsiteX124" fmla="*/ 182956 w 358395"/>
                    <a:gd name="connsiteY124" fmla="*/ 31898 h 321388"/>
                    <a:gd name="connsiteX125" fmla="*/ 178001 w 358395"/>
                    <a:gd name="connsiteY125" fmla="*/ 30087 h 321388"/>
                    <a:gd name="connsiteX126" fmla="*/ 175081 w 358395"/>
                    <a:gd name="connsiteY126" fmla="*/ 26345 h 321388"/>
                    <a:gd name="connsiteX127" fmla="*/ 166088 w 358395"/>
                    <a:gd name="connsiteY127" fmla="*/ 21007 h 321388"/>
                    <a:gd name="connsiteX128" fmla="*/ 160679 w 358395"/>
                    <a:gd name="connsiteY128" fmla="*/ 17656 h 321388"/>
                    <a:gd name="connsiteX129" fmla="*/ 155428 w 358395"/>
                    <a:gd name="connsiteY129" fmla="*/ 17097 h 321388"/>
                    <a:gd name="connsiteX130" fmla="*/ 149731 w 358395"/>
                    <a:gd name="connsiteY130" fmla="*/ 18900 h 321388"/>
                    <a:gd name="connsiteX131" fmla="*/ 146396 w 358395"/>
                    <a:gd name="connsiteY131" fmla="*/ 21278 h 321388"/>
                    <a:gd name="connsiteX132" fmla="*/ 141920 w 358395"/>
                    <a:gd name="connsiteY132" fmla="*/ 24334 h 321388"/>
                    <a:gd name="connsiteX133" fmla="*/ 136662 w 358395"/>
                    <a:gd name="connsiteY133" fmla="*/ 24007 h 321388"/>
                    <a:gd name="connsiteX134" fmla="*/ 132449 w 358395"/>
                    <a:gd name="connsiteY134" fmla="*/ 27502 h 321388"/>
                    <a:gd name="connsiteX135" fmla="*/ 127095 w 358395"/>
                    <a:gd name="connsiteY135" fmla="*/ 28076 h 321388"/>
                    <a:gd name="connsiteX136" fmla="*/ 123424 w 358395"/>
                    <a:gd name="connsiteY136" fmla="*/ 23377 h 321388"/>
                    <a:gd name="connsiteX137" fmla="*/ 119690 w 358395"/>
                    <a:gd name="connsiteY137" fmla="*/ 16794 h 321388"/>
                    <a:gd name="connsiteX138" fmla="*/ 111616 w 358395"/>
                    <a:gd name="connsiteY138" fmla="*/ 8025 h 321388"/>
                    <a:gd name="connsiteX139" fmla="*/ 107107 w 358395"/>
                    <a:gd name="connsiteY139" fmla="*/ 5471 h 321388"/>
                    <a:gd name="connsiteX140" fmla="*/ 93790 w 358395"/>
                    <a:gd name="connsiteY140" fmla="*/ 2623 h 321388"/>
                    <a:gd name="connsiteX141" fmla="*/ 87606 w 358395"/>
                    <a:gd name="connsiteY141" fmla="*/ -2 h 321388"/>
                    <a:gd name="connsiteX142" fmla="*/ 79420 w 358395"/>
                    <a:gd name="connsiteY142" fmla="*/ 166 h 321388"/>
                    <a:gd name="connsiteX143" fmla="*/ 75111 w 358395"/>
                    <a:gd name="connsiteY143" fmla="*/ 3469 h 321388"/>
                    <a:gd name="connsiteX144" fmla="*/ 67467 w 358395"/>
                    <a:gd name="connsiteY144" fmla="*/ 3525 h 321388"/>
                    <a:gd name="connsiteX145" fmla="*/ 53041 w 358395"/>
                    <a:gd name="connsiteY145" fmla="*/ 5304 h 321388"/>
                    <a:gd name="connsiteX146" fmla="*/ 46171 w 358395"/>
                    <a:gd name="connsiteY146" fmla="*/ 12142 h 321388"/>
                    <a:gd name="connsiteX147" fmla="*/ 43386 w 358395"/>
                    <a:gd name="connsiteY147" fmla="*/ 16642 h 321388"/>
                    <a:gd name="connsiteX148" fmla="*/ 43450 w 358395"/>
                    <a:gd name="connsiteY148" fmla="*/ 22754 h 321388"/>
                    <a:gd name="connsiteX149" fmla="*/ 42317 w 358395"/>
                    <a:gd name="connsiteY149" fmla="*/ 28603 h 321388"/>
                    <a:gd name="connsiteX150" fmla="*/ 39884 w 358395"/>
                    <a:gd name="connsiteY150" fmla="*/ 32600 h 321388"/>
                    <a:gd name="connsiteX151" fmla="*/ 37522 w 358395"/>
                    <a:gd name="connsiteY151" fmla="*/ 36701 h 321388"/>
                    <a:gd name="connsiteX152" fmla="*/ 32519 w 358395"/>
                    <a:gd name="connsiteY152" fmla="*/ 40763 h 321388"/>
                    <a:gd name="connsiteX153" fmla="*/ 28937 w 358395"/>
                    <a:gd name="connsiteY153" fmla="*/ 44226 h 321388"/>
                    <a:gd name="connsiteX154" fmla="*/ 28848 w 358395"/>
                    <a:gd name="connsiteY154" fmla="*/ 48279 h 321388"/>
                    <a:gd name="connsiteX155" fmla="*/ 29359 w 358395"/>
                    <a:gd name="connsiteY155" fmla="*/ 53083 h 321388"/>
                    <a:gd name="connsiteX156" fmla="*/ 28330 w 358395"/>
                    <a:gd name="connsiteY156" fmla="*/ 57766 h 321388"/>
                    <a:gd name="connsiteX157" fmla="*/ 29742 w 358395"/>
                    <a:gd name="connsiteY157" fmla="*/ 62570 h 321388"/>
                    <a:gd name="connsiteX158" fmla="*/ 28298 w 358395"/>
                    <a:gd name="connsiteY158" fmla="*/ 67453 h 321388"/>
                    <a:gd name="connsiteX159" fmla="*/ 26726 w 358395"/>
                    <a:gd name="connsiteY159" fmla="*/ 72903 h 321388"/>
                    <a:gd name="connsiteX160" fmla="*/ 23766 w 358395"/>
                    <a:gd name="connsiteY160" fmla="*/ 80658 h 321388"/>
                    <a:gd name="connsiteX161" fmla="*/ 27796 w 358395"/>
                    <a:gd name="connsiteY161" fmla="*/ 86970 h 321388"/>
                    <a:gd name="connsiteX162" fmla="*/ 30301 w 358395"/>
                    <a:gd name="connsiteY162" fmla="*/ 91023 h 321388"/>
                    <a:gd name="connsiteX163" fmla="*/ 32040 w 358395"/>
                    <a:gd name="connsiteY163" fmla="*/ 94933 h 321388"/>
                    <a:gd name="connsiteX164" fmla="*/ 32072 w 358395"/>
                    <a:gd name="connsiteY164" fmla="*/ 99912 h 321388"/>
                    <a:gd name="connsiteX165" fmla="*/ 32926 w 358395"/>
                    <a:gd name="connsiteY165" fmla="*/ 104228 h 321388"/>
                    <a:gd name="connsiteX166" fmla="*/ 34905 w 358395"/>
                    <a:gd name="connsiteY166" fmla="*/ 108984 h 321388"/>
                    <a:gd name="connsiteX167" fmla="*/ 33724 w 358395"/>
                    <a:gd name="connsiteY167" fmla="*/ 113819 h 321388"/>
                    <a:gd name="connsiteX168" fmla="*/ 27644 w 358395"/>
                    <a:gd name="connsiteY168" fmla="*/ 115104 h 321388"/>
                    <a:gd name="connsiteX169" fmla="*/ 26902 w 358395"/>
                    <a:gd name="connsiteY169" fmla="*/ 119803 h 321388"/>
                    <a:gd name="connsiteX170" fmla="*/ 29989 w 358395"/>
                    <a:gd name="connsiteY170" fmla="*/ 123011 h 321388"/>
                    <a:gd name="connsiteX171" fmla="*/ 27756 w 358395"/>
                    <a:gd name="connsiteY171" fmla="*/ 127918 h 321388"/>
                    <a:gd name="connsiteX172" fmla="*/ 26542 w 358395"/>
                    <a:gd name="connsiteY172" fmla="*/ 132267 h 321388"/>
                    <a:gd name="connsiteX173" fmla="*/ 20527 w 358395"/>
                    <a:gd name="connsiteY173" fmla="*/ 134493 h 321388"/>
                    <a:gd name="connsiteX174" fmla="*/ 20487 w 358395"/>
                    <a:gd name="connsiteY174" fmla="*/ 138754 h 321388"/>
                    <a:gd name="connsiteX175" fmla="*/ 17231 w 358395"/>
                    <a:gd name="connsiteY175" fmla="*/ 142169 h 321388"/>
                    <a:gd name="connsiteX176" fmla="*/ 14518 w 358395"/>
                    <a:gd name="connsiteY176" fmla="*/ 145831 h 321388"/>
                    <a:gd name="connsiteX177" fmla="*/ 14343 w 358395"/>
                    <a:gd name="connsiteY177" fmla="*/ 150435 h 321388"/>
                    <a:gd name="connsiteX178" fmla="*/ 13377 w 358395"/>
                    <a:gd name="connsiteY178" fmla="*/ 154720 h 321388"/>
                    <a:gd name="connsiteX179" fmla="*/ 12356 w 358395"/>
                    <a:gd name="connsiteY179" fmla="*/ 159108 h 321388"/>
                    <a:gd name="connsiteX180" fmla="*/ 6778 w 358395"/>
                    <a:gd name="connsiteY180" fmla="*/ 159643 h 321388"/>
                    <a:gd name="connsiteX181" fmla="*/ 2965 w 358395"/>
                    <a:gd name="connsiteY181" fmla="*/ 161542 h 321388"/>
                    <a:gd name="connsiteX182" fmla="*/ 2877 w 358395"/>
                    <a:gd name="connsiteY182" fmla="*/ 165811 h 321388"/>
                    <a:gd name="connsiteX183" fmla="*/ 1608 w 358395"/>
                    <a:gd name="connsiteY183" fmla="*/ 169768 h 321388"/>
                    <a:gd name="connsiteX184" fmla="*/ 1784 w 358395"/>
                    <a:gd name="connsiteY184" fmla="*/ 173806 h 321388"/>
                    <a:gd name="connsiteX185" fmla="*/ 2310 w 358395"/>
                    <a:gd name="connsiteY185" fmla="*/ 178122 h 321388"/>
                    <a:gd name="connsiteX186" fmla="*/ 1002 w 358395"/>
                    <a:gd name="connsiteY186" fmla="*/ 181928 h 321388"/>
                    <a:gd name="connsiteX187" fmla="*/ 1369 w 358395"/>
                    <a:gd name="connsiteY187" fmla="*/ 187713 h 321388"/>
                    <a:gd name="connsiteX188" fmla="*/ 1752 w 358395"/>
                    <a:gd name="connsiteY188" fmla="*/ 193386 h 321388"/>
                    <a:gd name="connsiteX189" fmla="*/ 124 w 358395"/>
                    <a:gd name="connsiteY189" fmla="*/ 200336 h 321388"/>
                    <a:gd name="connsiteX190" fmla="*/ 1648 w 358395"/>
                    <a:gd name="connsiteY190" fmla="*/ 204334 h 321388"/>
                    <a:gd name="connsiteX191" fmla="*/ 1289 w 358395"/>
                    <a:gd name="connsiteY191" fmla="*/ 208331 h 321388"/>
                    <a:gd name="connsiteX192" fmla="*/ 3563 w 358395"/>
                    <a:gd name="connsiteY192" fmla="*/ 212999 h 321388"/>
                    <a:gd name="connsiteX193" fmla="*/ 2159 w 358395"/>
                    <a:gd name="connsiteY193" fmla="*/ 220260 h 321388"/>
                    <a:gd name="connsiteX194" fmla="*/ 2996 w 358395"/>
                    <a:gd name="connsiteY194" fmla="*/ 225239 h 321388"/>
                    <a:gd name="connsiteX195" fmla="*/ 1688 w 358395"/>
                    <a:gd name="connsiteY195" fmla="*/ 229140 h 321388"/>
                    <a:gd name="connsiteX196" fmla="*/ 2039 w 358395"/>
                    <a:gd name="connsiteY196" fmla="*/ 235125 h 321388"/>
                    <a:gd name="connsiteX197" fmla="*/ 3340 w 358395"/>
                    <a:gd name="connsiteY197" fmla="*/ 239944 h 321388"/>
                    <a:gd name="connsiteX198" fmla="*/ 2230 w 358395"/>
                    <a:gd name="connsiteY198" fmla="*/ 244037 h 321388"/>
                    <a:gd name="connsiteX199" fmla="*/ 1058 w 358395"/>
                    <a:gd name="connsiteY199" fmla="*/ 250700 h 321388"/>
                    <a:gd name="connsiteX200" fmla="*/ 6867 w 358395"/>
                    <a:gd name="connsiteY200" fmla="*/ 250038 h 321388"/>
                    <a:gd name="connsiteX201" fmla="*/ 19409 w 358395"/>
                    <a:gd name="connsiteY201" fmla="*/ 249790 h 321388"/>
                    <a:gd name="connsiteX202" fmla="*/ 33995 w 358395"/>
                    <a:gd name="connsiteY202" fmla="*/ 248553 h 321388"/>
                    <a:gd name="connsiteX203" fmla="*/ 43825 w 358395"/>
                    <a:gd name="connsiteY203" fmla="*/ 249782 h 321388"/>
                    <a:gd name="connsiteX204" fmla="*/ 50304 w 358395"/>
                    <a:gd name="connsiteY204" fmla="*/ 250844 h 321388"/>
                    <a:gd name="connsiteX205" fmla="*/ 56073 w 358395"/>
                    <a:gd name="connsiteY205" fmla="*/ 253365 h 321388"/>
                    <a:gd name="connsiteX206" fmla="*/ 64978 w 358395"/>
                    <a:gd name="connsiteY206" fmla="*/ 261671 h 321388"/>
                    <a:gd name="connsiteX207" fmla="*/ 70731 w 358395"/>
                    <a:gd name="connsiteY207" fmla="*/ 269139 h 321388"/>
                    <a:gd name="connsiteX208" fmla="*/ 74473 w 358395"/>
                    <a:gd name="connsiteY208" fmla="*/ 275890 h 321388"/>
                    <a:gd name="connsiteX209" fmla="*/ 77034 w 358395"/>
                    <a:gd name="connsiteY209" fmla="*/ 281906 h 321388"/>
                    <a:gd name="connsiteX210" fmla="*/ 80258 w 358395"/>
                    <a:gd name="connsiteY210" fmla="*/ 287691 h 321388"/>
                    <a:gd name="connsiteX211" fmla="*/ 81423 w 358395"/>
                    <a:gd name="connsiteY211" fmla="*/ 292877 h 321388"/>
                    <a:gd name="connsiteX212" fmla="*/ 84838 w 358395"/>
                    <a:gd name="connsiteY212" fmla="*/ 302452 h 321388"/>
                    <a:gd name="connsiteX213" fmla="*/ 88867 w 358395"/>
                    <a:gd name="connsiteY213" fmla="*/ 309769 h 321388"/>
                    <a:gd name="connsiteX214" fmla="*/ 91277 w 358395"/>
                    <a:gd name="connsiteY214" fmla="*/ 313208 h 321388"/>
                    <a:gd name="connsiteX215" fmla="*/ 95482 w 358395"/>
                    <a:gd name="connsiteY215" fmla="*/ 316958 h 321388"/>
                    <a:gd name="connsiteX216" fmla="*/ 102775 w 358395"/>
                    <a:gd name="connsiteY216" fmla="*/ 321386 h 321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</a:cxnLst>
                  <a:rect l="l" t="t" r="r" b="b"/>
                  <a:pathLst>
                    <a:path w="358395" h="321388">
                      <a:moveTo>
                        <a:pt x="102775" y="321386"/>
                      </a:moveTo>
                      <a:lnTo>
                        <a:pt x="118597" y="319160"/>
                      </a:lnTo>
                      <a:lnTo>
                        <a:pt x="126313" y="318490"/>
                      </a:lnTo>
                      <a:lnTo>
                        <a:pt x="130574" y="317524"/>
                      </a:lnTo>
                      <a:lnTo>
                        <a:pt x="133973" y="314804"/>
                      </a:lnTo>
                      <a:lnTo>
                        <a:pt x="140037" y="316479"/>
                      </a:lnTo>
                      <a:lnTo>
                        <a:pt x="147481" y="315314"/>
                      </a:lnTo>
                      <a:lnTo>
                        <a:pt x="158413" y="312450"/>
                      </a:lnTo>
                      <a:lnTo>
                        <a:pt x="168857" y="312474"/>
                      </a:lnTo>
                      <a:lnTo>
                        <a:pt x="169544" y="308269"/>
                      </a:lnTo>
                      <a:lnTo>
                        <a:pt x="170645" y="303817"/>
                      </a:lnTo>
                      <a:lnTo>
                        <a:pt x="174738" y="305995"/>
                      </a:lnTo>
                      <a:lnTo>
                        <a:pt x="178121" y="303465"/>
                      </a:lnTo>
                      <a:lnTo>
                        <a:pt x="179876" y="299651"/>
                      </a:lnTo>
                      <a:lnTo>
                        <a:pt x="181807" y="295861"/>
                      </a:lnTo>
                      <a:lnTo>
                        <a:pt x="184895" y="290675"/>
                      </a:lnTo>
                      <a:lnTo>
                        <a:pt x="185191" y="285927"/>
                      </a:lnTo>
                      <a:lnTo>
                        <a:pt x="185693" y="281299"/>
                      </a:lnTo>
                      <a:lnTo>
                        <a:pt x="187759" y="277326"/>
                      </a:lnTo>
                      <a:lnTo>
                        <a:pt x="185437" y="274055"/>
                      </a:lnTo>
                      <a:lnTo>
                        <a:pt x="186682" y="270185"/>
                      </a:lnTo>
                      <a:lnTo>
                        <a:pt x="188454" y="266275"/>
                      </a:lnTo>
                      <a:lnTo>
                        <a:pt x="191765" y="263283"/>
                      </a:lnTo>
                      <a:lnTo>
                        <a:pt x="194733" y="260131"/>
                      </a:lnTo>
                      <a:lnTo>
                        <a:pt x="198044" y="257203"/>
                      </a:lnTo>
                      <a:lnTo>
                        <a:pt x="200055" y="253628"/>
                      </a:lnTo>
                      <a:lnTo>
                        <a:pt x="204053" y="247995"/>
                      </a:lnTo>
                      <a:lnTo>
                        <a:pt x="207923" y="245537"/>
                      </a:lnTo>
                      <a:lnTo>
                        <a:pt x="212646" y="240630"/>
                      </a:lnTo>
                      <a:lnTo>
                        <a:pt x="213396" y="236609"/>
                      </a:lnTo>
                      <a:lnTo>
                        <a:pt x="219883" y="233138"/>
                      </a:lnTo>
                      <a:lnTo>
                        <a:pt x="224495" y="228414"/>
                      </a:lnTo>
                      <a:lnTo>
                        <a:pt x="226474" y="233425"/>
                      </a:lnTo>
                      <a:lnTo>
                        <a:pt x="233870" y="232531"/>
                      </a:lnTo>
                      <a:lnTo>
                        <a:pt x="236775" y="228654"/>
                      </a:lnTo>
                      <a:lnTo>
                        <a:pt x="237102" y="224257"/>
                      </a:lnTo>
                      <a:lnTo>
                        <a:pt x="238786" y="228063"/>
                      </a:lnTo>
                      <a:lnTo>
                        <a:pt x="243007" y="231207"/>
                      </a:lnTo>
                      <a:lnTo>
                        <a:pt x="245169" y="236034"/>
                      </a:lnTo>
                      <a:lnTo>
                        <a:pt x="247547" y="239465"/>
                      </a:lnTo>
                      <a:lnTo>
                        <a:pt x="252151" y="239473"/>
                      </a:lnTo>
                      <a:lnTo>
                        <a:pt x="253044" y="245833"/>
                      </a:lnTo>
                      <a:lnTo>
                        <a:pt x="257489" y="245745"/>
                      </a:lnTo>
                      <a:lnTo>
                        <a:pt x="262954" y="245330"/>
                      </a:lnTo>
                      <a:lnTo>
                        <a:pt x="266058" y="241325"/>
                      </a:lnTo>
                      <a:lnTo>
                        <a:pt x="267151" y="237399"/>
                      </a:lnTo>
                      <a:lnTo>
                        <a:pt x="267215" y="233018"/>
                      </a:lnTo>
                      <a:lnTo>
                        <a:pt x="270375" y="229180"/>
                      </a:lnTo>
                      <a:lnTo>
                        <a:pt x="274077" y="226930"/>
                      </a:lnTo>
                      <a:lnTo>
                        <a:pt x="275976" y="222709"/>
                      </a:lnTo>
                      <a:lnTo>
                        <a:pt x="276080" y="218042"/>
                      </a:lnTo>
                      <a:lnTo>
                        <a:pt x="277349" y="214052"/>
                      </a:lnTo>
                      <a:lnTo>
                        <a:pt x="280037" y="210206"/>
                      </a:lnTo>
                      <a:lnTo>
                        <a:pt x="281418" y="204996"/>
                      </a:lnTo>
                      <a:lnTo>
                        <a:pt x="282766" y="201238"/>
                      </a:lnTo>
                      <a:lnTo>
                        <a:pt x="286221" y="196682"/>
                      </a:lnTo>
                      <a:lnTo>
                        <a:pt x="285543" y="192493"/>
                      </a:lnTo>
                      <a:lnTo>
                        <a:pt x="287210" y="188862"/>
                      </a:lnTo>
                      <a:lnTo>
                        <a:pt x="287019" y="183141"/>
                      </a:lnTo>
                      <a:lnTo>
                        <a:pt x="291041" y="179878"/>
                      </a:lnTo>
                      <a:lnTo>
                        <a:pt x="293043" y="175880"/>
                      </a:lnTo>
                      <a:lnTo>
                        <a:pt x="299251" y="174189"/>
                      </a:lnTo>
                      <a:lnTo>
                        <a:pt x="301230" y="170494"/>
                      </a:lnTo>
                      <a:lnTo>
                        <a:pt x="304142" y="166042"/>
                      </a:lnTo>
                      <a:lnTo>
                        <a:pt x="306273" y="159579"/>
                      </a:lnTo>
                      <a:lnTo>
                        <a:pt x="306975" y="154209"/>
                      </a:lnTo>
                      <a:lnTo>
                        <a:pt x="304876" y="150044"/>
                      </a:lnTo>
                      <a:lnTo>
                        <a:pt x="310477" y="145520"/>
                      </a:lnTo>
                      <a:lnTo>
                        <a:pt x="315688" y="143820"/>
                      </a:lnTo>
                      <a:lnTo>
                        <a:pt x="316358" y="139504"/>
                      </a:lnTo>
                      <a:lnTo>
                        <a:pt x="318385" y="134764"/>
                      </a:lnTo>
                      <a:lnTo>
                        <a:pt x="317922" y="129618"/>
                      </a:lnTo>
                      <a:lnTo>
                        <a:pt x="319542" y="125038"/>
                      </a:lnTo>
                      <a:lnTo>
                        <a:pt x="323308" y="123554"/>
                      </a:lnTo>
                      <a:lnTo>
                        <a:pt x="323874" y="119037"/>
                      </a:lnTo>
                      <a:lnTo>
                        <a:pt x="325287" y="112973"/>
                      </a:lnTo>
                      <a:lnTo>
                        <a:pt x="325422" y="108377"/>
                      </a:lnTo>
                      <a:lnTo>
                        <a:pt x="327760" y="105050"/>
                      </a:lnTo>
                      <a:lnTo>
                        <a:pt x="329404" y="100494"/>
                      </a:lnTo>
                      <a:lnTo>
                        <a:pt x="330880" y="95156"/>
                      </a:lnTo>
                      <a:lnTo>
                        <a:pt x="334455" y="92148"/>
                      </a:lnTo>
                      <a:lnTo>
                        <a:pt x="336744" y="88430"/>
                      </a:lnTo>
                      <a:lnTo>
                        <a:pt x="341276" y="86371"/>
                      </a:lnTo>
                      <a:lnTo>
                        <a:pt x="345825" y="85414"/>
                      </a:lnTo>
                      <a:lnTo>
                        <a:pt x="349535" y="83299"/>
                      </a:lnTo>
                      <a:lnTo>
                        <a:pt x="354075" y="79637"/>
                      </a:lnTo>
                      <a:lnTo>
                        <a:pt x="357897" y="76150"/>
                      </a:lnTo>
                      <a:lnTo>
                        <a:pt x="356429" y="71929"/>
                      </a:lnTo>
                      <a:lnTo>
                        <a:pt x="356485" y="66160"/>
                      </a:lnTo>
                      <a:lnTo>
                        <a:pt x="356916" y="60591"/>
                      </a:lnTo>
                      <a:lnTo>
                        <a:pt x="358519" y="56402"/>
                      </a:lnTo>
                      <a:lnTo>
                        <a:pt x="354666" y="53841"/>
                      </a:lnTo>
                      <a:lnTo>
                        <a:pt x="352088" y="49675"/>
                      </a:lnTo>
                      <a:lnTo>
                        <a:pt x="346910" y="49787"/>
                      </a:lnTo>
                      <a:lnTo>
                        <a:pt x="343615" y="46771"/>
                      </a:lnTo>
                      <a:lnTo>
                        <a:pt x="340343" y="25395"/>
                      </a:lnTo>
                      <a:lnTo>
                        <a:pt x="326627" y="4410"/>
                      </a:lnTo>
                      <a:lnTo>
                        <a:pt x="318552" y="4418"/>
                      </a:lnTo>
                      <a:lnTo>
                        <a:pt x="315026" y="7490"/>
                      </a:lnTo>
                      <a:lnTo>
                        <a:pt x="311954" y="10722"/>
                      </a:lnTo>
                      <a:lnTo>
                        <a:pt x="307900" y="11073"/>
                      </a:lnTo>
                      <a:lnTo>
                        <a:pt x="304022" y="12342"/>
                      </a:lnTo>
                      <a:lnTo>
                        <a:pt x="300791" y="15158"/>
                      </a:lnTo>
                      <a:lnTo>
                        <a:pt x="298054" y="19020"/>
                      </a:lnTo>
                      <a:lnTo>
                        <a:pt x="294472" y="21366"/>
                      </a:lnTo>
                      <a:lnTo>
                        <a:pt x="292365" y="26273"/>
                      </a:lnTo>
                      <a:lnTo>
                        <a:pt x="287035" y="24837"/>
                      </a:lnTo>
                      <a:lnTo>
                        <a:pt x="283022" y="24893"/>
                      </a:lnTo>
                      <a:lnTo>
                        <a:pt x="279256" y="23456"/>
                      </a:lnTo>
                      <a:lnTo>
                        <a:pt x="275705" y="20281"/>
                      </a:lnTo>
                      <a:lnTo>
                        <a:pt x="268444" y="18150"/>
                      </a:lnTo>
                      <a:lnTo>
                        <a:pt x="261869" y="15406"/>
                      </a:lnTo>
                      <a:lnTo>
                        <a:pt x="255621" y="15493"/>
                      </a:lnTo>
                      <a:lnTo>
                        <a:pt x="246437" y="15812"/>
                      </a:lnTo>
                      <a:lnTo>
                        <a:pt x="237900" y="16076"/>
                      </a:lnTo>
                      <a:lnTo>
                        <a:pt x="232227" y="18533"/>
                      </a:lnTo>
                      <a:lnTo>
                        <a:pt x="224431" y="19100"/>
                      </a:lnTo>
                      <a:lnTo>
                        <a:pt x="218702" y="22068"/>
                      </a:lnTo>
                      <a:lnTo>
                        <a:pt x="215981" y="25012"/>
                      </a:lnTo>
                      <a:lnTo>
                        <a:pt x="212359" y="29680"/>
                      </a:lnTo>
                      <a:lnTo>
                        <a:pt x="208290" y="34651"/>
                      </a:lnTo>
                      <a:lnTo>
                        <a:pt x="200151" y="34140"/>
                      </a:lnTo>
                      <a:lnTo>
                        <a:pt x="194574" y="34021"/>
                      </a:lnTo>
                      <a:lnTo>
                        <a:pt x="190145" y="33773"/>
                      </a:lnTo>
                      <a:lnTo>
                        <a:pt x="182956" y="31898"/>
                      </a:lnTo>
                      <a:lnTo>
                        <a:pt x="178001" y="30087"/>
                      </a:lnTo>
                      <a:lnTo>
                        <a:pt x="175081" y="26345"/>
                      </a:lnTo>
                      <a:lnTo>
                        <a:pt x="166088" y="21007"/>
                      </a:lnTo>
                      <a:lnTo>
                        <a:pt x="160679" y="17656"/>
                      </a:lnTo>
                      <a:lnTo>
                        <a:pt x="155428" y="17097"/>
                      </a:lnTo>
                      <a:lnTo>
                        <a:pt x="149731" y="18900"/>
                      </a:lnTo>
                      <a:lnTo>
                        <a:pt x="146396" y="21278"/>
                      </a:lnTo>
                      <a:lnTo>
                        <a:pt x="141920" y="24334"/>
                      </a:lnTo>
                      <a:lnTo>
                        <a:pt x="136662" y="24007"/>
                      </a:lnTo>
                      <a:lnTo>
                        <a:pt x="132449" y="27502"/>
                      </a:lnTo>
                      <a:lnTo>
                        <a:pt x="127095" y="28076"/>
                      </a:lnTo>
                      <a:lnTo>
                        <a:pt x="123424" y="23377"/>
                      </a:lnTo>
                      <a:lnTo>
                        <a:pt x="119690" y="16794"/>
                      </a:lnTo>
                      <a:lnTo>
                        <a:pt x="111616" y="8025"/>
                      </a:lnTo>
                      <a:lnTo>
                        <a:pt x="107107" y="5471"/>
                      </a:lnTo>
                      <a:lnTo>
                        <a:pt x="93790" y="2623"/>
                      </a:lnTo>
                      <a:lnTo>
                        <a:pt x="87606" y="-2"/>
                      </a:lnTo>
                      <a:lnTo>
                        <a:pt x="79420" y="166"/>
                      </a:lnTo>
                      <a:lnTo>
                        <a:pt x="75111" y="3469"/>
                      </a:lnTo>
                      <a:lnTo>
                        <a:pt x="67467" y="3525"/>
                      </a:lnTo>
                      <a:lnTo>
                        <a:pt x="53041" y="5304"/>
                      </a:lnTo>
                      <a:lnTo>
                        <a:pt x="46171" y="12142"/>
                      </a:lnTo>
                      <a:lnTo>
                        <a:pt x="43386" y="16642"/>
                      </a:lnTo>
                      <a:lnTo>
                        <a:pt x="43450" y="22754"/>
                      </a:lnTo>
                      <a:lnTo>
                        <a:pt x="42317" y="28603"/>
                      </a:lnTo>
                      <a:lnTo>
                        <a:pt x="39884" y="32600"/>
                      </a:lnTo>
                      <a:lnTo>
                        <a:pt x="37522" y="36701"/>
                      </a:lnTo>
                      <a:lnTo>
                        <a:pt x="32519" y="40763"/>
                      </a:lnTo>
                      <a:lnTo>
                        <a:pt x="28937" y="44226"/>
                      </a:lnTo>
                      <a:lnTo>
                        <a:pt x="28848" y="48279"/>
                      </a:lnTo>
                      <a:lnTo>
                        <a:pt x="29359" y="53083"/>
                      </a:lnTo>
                      <a:lnTo>
                        <a:pt x="28330" y="57766"/>
                      </a:lnTo>
                      <a:lnTo>
                        <a:pt x="29742" y="62570"/>
                      </a:lnTo>
                      <a:lnTo>
                        <a:pt x="28298" y="67453"/>
                      </a:lnTo>
                      <a:lnTo>
                        <a:pt x="26726" y="72903"/>
                      </a:lnTo>
                      <a:lnTo>
                        <a:pt x="23766" y="80658"/>
                      </a:lnTo>
                      <a:lnTo>
                        <a:pt x="27796" y="86970"/>
                      </a:lnTo>
                      <a:lnTo>
                        <a:pt x="30301" y="91023"/>
                      </a:lnTo>
                      <a:lnTo>
                        <a:pt x="32040" y="94933"/>
                      </a:lnTo>
                      <a:lnTo>
                        <a:pt x="32072" y="99912"/>
                      </a:lnTo>
                      <a:lnTo>
                        <a:pt x="32926" y="104228"/>
                      </a:lnTo>
                      <a:lnTo>
                        <a:pt x="34905" y="108984"/>
                      </a:lnTo>
                      <a:lnTo>
                        <a:pt x="33724" y="113819"/>
                      </a:lnTo>
                      <a:lnTo>
                        <a:pt x="27644" y="115104"/>
                      </a:lnTo>
                      <a:lnTo>
                        <a:pt x="26902" y="119803"/>
                      </a:lnTo>
                      <a:lnTo>
                        <a:pt x="29989" y="123011"/>
                      </a:lnTo>
                      <a:lnTo>
                        <a:pt x="27756" y="127918"/>
                      </a:lnTo>
                      <a:lnTo>
                        <a:pt x="26542" y="132267"/>
                      </a:lnTo>
                      <a:lnTo>
                        <a:pt x="20527" y="134493"/>
                      </a:lnTo>
                      <a:lnTo>
                        <a:pt x="20487" y="138754"/>
                      </a:lnTo>
                      <a:lnTo>
                        <a:pt x="17231" y="142169"/>
                      </a:lnTo>
                      <a:lnTo>
                        <a:pt x="14518" y="145831"/>
                      </a:lnTo>
                      <a:lnTo>
                        <a:pt x="14343" y="150435"/>
                      </a:lnTo>
                      <a:lnTo>
                        <a:pt x="13377" y="154720"/>
                      </a:lnTo>
                      <a:lnTo>
                        <a:pt x="12356" y="159108"/>
                      </a:lnTo>
                      <a:lnTo>
                        <a:pt x="6778" y="159643"/>
                      </a:lnTo>
                      <a:lnTo>
                        <a:pt x="2965" y="161542"/>
                      </a:lnTo>
                      <a:lnTo>
                        <a:pt x="2877" y="165811"/>
                      </a:lnTo>
                      <a:lnTo>
                        <a:pt x="1608" y="169768"/>
                      </a:lnTo>
                      <a:lnTo>
                        <a:pt x="1784" y="173806"/>
                      </a:lnTo>
                      <a:lnTo>
                        <a:pt x="2310" y="178122"/>
                      </a:lnTo>
                      <a:lnTo>
                        <a:pt x="1002" y="181928"/>
                      </a:lnTo>
                      <a:lnTo>
                        <a:pt x="1369" y="187713"/>
                      </a:lnTo>
                      <a:lnTo>
                        <a:pt x="1752" y="193386"/>
                      </a:lnTo>
                      <a:lnTo>
                        <a:pt x="124" y="200336"/>
                      </a:lnTo>
                      <a:lnTo>
                        <a:pt x="1648" y="204334"/>
                      </a:lnTo>
                      <a:lnTo>
                        <a:pt x="1289" y="208331"/>
                      </a:lnTo>
                      <a:lnTo>
                        <a:pt x="3563" y="212999"/>
                      </a:lnTo>
                      <a:lnTo>
                        <a:pt x="2159" y="220260"/>
                      </a:lnTo>
                      <a:lnTo>
                        <a:pt x="2996" y="225239"/>
                      </a:lnTo>
                      <a:lnTo>
                        <a:pt x="1688" y="229140"/>
                      </a:lnTo>
                      <a:lnTo>
                        <a:pt x="2039" y="235125"/>
                      </a:lnTo>
                      <a:lnTo>
                        <a:pt x="3340" y="239944"/>
                      </a:lnTo>
                      <a:lnTo>
                        <a:pt x="2230" y="244037"/>
                      </a:lnTo>
                      <a:lnTo>
                        <a:pt x="1058" y="250700"/>
                      </a:lnTo>
                      <a:lnTo>
                        <a:pt x="6867" y="250038"/>
                      </a:lnTo>
                      <a:lnTo>
                        <a:pt x="19409" y="249790"/>
                      </a:lnTo>
                      <a:lnTo>
                        <a:pt x="33995" y="248553"/>
                      </a:lnTo>
                      <a:lnTo>
                        <a:pt x="43825" y="249782"/>
                      </a:lnTo>
                      <a:lnTo>
                        <a:pt x="50304" y="250844"/>
                      </a:lnTo>
                      <a:lnTo>
                        <a:pt x="56073" y="253365"/>
                      </a:lnTo>
                      <a:lnTo>
                        <a:pt x="64978" y="261671"/>
                      </a:lnTo>
                      <a:lnTo>
                        <a:pt x="70731" y="269139"/>
                      </a:lnTo>
                      <a:lnTo>
                        <a:pt x="74473" y="275890"/>
                      </a:lnTo>
                      <a:lnTo>
                        <a:pt x="77034" y="281906"/>
                      </a:lnTo>
                      <a:lnTo>
                        <a:pt x="80258" y="287691"/>
                      </a:lnTo>
                      <a:lnTo>
                        <a:pt x="81423" y="292877"/>
                      </a:lnTo>
                      <a:lnTo>
                        <a:pt x="84838" y="302452"/>
                      </a:lnTo>
                      <a:lnTo>
                        <a:pt x="88867" y="309769"/>
                      </a:lnTo>
                      <a:lnTo>
                        <a:pt x="91277" y="313208"/>
                      </a:lnTo>
                      <a:lnTo>
                        <a:pt x="95482" y="316958"/>
                      </a:lnTo>
                      <a:lnTo>
                        <a:pt x="102775" y="32138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8BBE9362-DB0C-40AF-8D13-478C07305FB3}"/>
                    </a:ext>
                  </a:extLst>
                </p:cNvPr>
                <p:cNvSpPr/>
                <p:nvPr/>
              </p:nvSpPr>
              <p:spPr>
                <a:xfrm>
                  <a:off x="8455201" y="2575513"/>
                  <a:ext cx="249880" cy="137662"/>
                </a:xfrm>
                <a:custGeom>
                  <a:avLst/>
                  <a:gdLst>
                    <a:gd name="connsiteX0" fmla="*/ 228102 w 249880"/>
                    <a:gd name="connsiteY0" fmla="*/ 137661 h 137662"/>
                    <a:gd name="connsiteX1" fmla="*/ 231030 w 249880"/>
                    <a:gd name="connsiteY1" fmla="*/ 134597 h 137662"/>
                    <a:gd name="connsiteX2" fmla="*/ 234956 w 249880"/>
                    <a:gd name="connsiteY2" fmla="*/ 136129 h 137662"/>
                    <a:gd name="connsiteX3" fmla="*/ 239201 w 249880"/>
                    <a:gd name="connsiteY3" fmla="*/ 135674 h 137662"/>
                    <a:gd name="connsiteX4" fmla="*/ 243158 w 249880"/>
                    <a:gd name="connsiteY4" fmla="*/ 133376 h 137662"/>
                    <a:gd name="connsiteX5" fmla="*/ 246821 w 249880"/>
                    <a:gd name="connsiteY5" fmla="*/ 136161 h 137662"/>
                    <a:gd name="connsiteX6" fmla="*/ 249134 w 249880"/>
                    <a:gd name="connsiteY6" fmla="*/ 132275 h 137662"/>
                    <a:gd name="connsiteX7" fmla="*/ 250004 w 249880"/>
                    <a:gd name="connsiteY7" fmla="*/ 128006 h 137662"/>
                    <a:gd name="connsiteX8" fmla="*/ 249622 w 249880"/>
                    <a:gd name="connsiteY8" fmla="*/ 122588 h 137662"/>
                    <a:gd name="connsiteX9" fmla="*/ 247515 w 249880"/>
                    <a:gd name="connsiteY9" fmla="*/ 118335 h 137662"/>
                    <a:gd name="connsiteX10" fmla="*/ 245089 w 249880"/>
                    <a:gd name="connsiteY10" fmla="*/ 114609 h 137662"/>
                    <a:gd name="connsiteX11" fmla="*/ 241898 w 249880"/>
                    <a:gd name="connsiteY11" fmla="*/ 112152 h 137662"/>
                    <a:gd name="connsiteX12" fmla="*/ 242097 w 249880"/>
                    <a:gd name="connsiteY12" fmla="*/ 107460 h 137662"/>
                    <a:gd name="connsiteX13" fmla="*/ 241451 w 249880"/>
                    <a:gd name="connsiteY13" fmla="*/ 102345 h 137662"/>
                    <a:gd name="connsiteX14" fmla="*/ 241204 w 249880"/>
                    <a:gd name="connsiteY14" fmla="*/ 97837 h 137662"/>
                    <a:gd name="connsiteX15" fmla="*/ 242600 w 249880"/>
                    <a:gd name="connsiteY15" fmla="*/ 93385 h 137662"/>
                    <a:gd name="connsiteX16" fmla="*/ 243070 w 249880"/>
                    <a:gd name="connsiteY16" fmla="*/ 89012 h 137662"/>
                    <a:gd name="connsiteX17" fmla="*/ 239791 w 249880"/>
                    <a:gd name="connsiteY17" fmla="*/ 86659 h 137662"/>
                    <a:gd name="connsiteX18" fmla="*/ 235794 w 249880"/>
                    <a:gd name="connsiteY18" fmla="*/ 85781 h 137662"/>
                    <a:gd name="connsiteX19" fmla="*/ 231988 w 249880"/>
                    <a:gd name="connsiteY19" fmla="*/ 83962 h 137662"/>
                    <a:gd name="connsiteX20" fmla="*/ 229993 w 249880"/>
                    <a:gd name="connsiteY20" fmla="*/ 87704 h 137662"/>
                    <a:gd name="connsiteX21" fmla="*/ 226067 w 249880"/>
                    <a:gd name="connsiteY21" fmla="*/ 88558 h 137662"/>
                    <a:gd name="connsiteX22" fmla="*/ 221894 w 249880"/>
                    <a:gd name="connsiteY22" fmla="*/ 87664 h 137662"/>
                    <a:gd name="connsiteX23" fmla="*/ 217513 w 249880"/>
                    <a:gd name="connsiteY23" fmla="*/ 88031 h 137662"/>
                    <a:gd name="connsiteX24" fmla="*/ 212718 w 249880"/>
                    <a:gd name="connsiteY24" fmla="*/ 88095 h 137662"/>
                    <a:gd name="connsiteX25" fmla="*/ 209646 w 249880"/>
                    <a:gd name="connsiteY25" fmla="*/ 84895 h 137662"/>
                    <a:gd name="connsiteX26" fmla="*/ 205330 w 249880"/>
                    <a:gd name="connsiteY26" fmla="*/ 83547 h 137662"/>
                    <a:gd name="connsiteX27" fmla="*/ 200830 w 249880"/>
                    <a:gd name="connsiteY27" fmla="*/ 81512 h 137662"/>
                    <a:gd name="connsiteX28" fmla="*/ 197143 w 249880"/>
                    <a:gd name="connsiteY28" fmla="*/ 78584 h 137662"/>
                    <a:gd name="connsiteX29" fmla="*/ 193130 w 249880"/>
                    <a:gd name="connsiteY29" fmla="*/ 80555 h 137662"/>
                    <a:gd name="connsiteX30" fmla="*/ 192021 w 249880"/>
                    <a:gd name="connsiteY30" fmla="*/ 84416 h 137662"/>
                    <a:gd name="connsiteX31" fmla="*/ 187848 w 249880"/>
                    <a:gd name="connsiteY31" fmla="*/ 83443 h 137662"/>
                    <a:gd name="connsiteX32" fmla="*/ 184010 w 249880"/>
                    <a:gd name="connsiteY32" fmla="*/ 80977 h 137662"/>
                    <a:gd name="connsiteX33" fmla="*/ 182198 w 249880"/>
                    <a:gd name="connsiteY33" fmla="*/ 76445 h 137662"/>
                    <a:gd name="connsiteX34" fmla="*/ 180251 w 249880"/>
                    <a:gd name="connsiteY34" fmla="*/ 80132 h 137662"/>
                    <a:gd name="connsiteX35" fmla="*/ 181991 w 249880"/>
                    <a:gd name="connsiteY35" fmla="*/ 84313 h 137662"/>
                    <a:gd name="connsiteX36" fmla="*/ 176797 w 249880"/>
                    <a:gd name="connsiteY36" fmla="*/ 84145 h 137662"/>
                    <a:gd name="connsiteX37" fmla="*/ 174642 w 249880"/>
                    <a:gd name="connsiteY37" fmla="*/ 80347 h 137662"/>
                    <a:gd name="connsiteX38" fmla="*/ 172344 w 249880"/>
                    <a:gd name="connsiteY38" fmla="*/ 76238 h 137662"/>
                    <a:gd name="connsiteX39" fmla="*/ 168227 w 249880"/>
                    <a:gd name="connsiteY39" fmla="*/ 72448 h 137662"/>
                    <a:gd name="connsiteX40" fmla="*/ 164198 w 249880"/>
                    <a:gd name="connsiteY40" fmla="*/ 72121 h 137662"/>
                    <a:gd name="connsiteX41" fmla="*/ 160065 w 249880"/>
                    <a:gd name="connsiteY41" fmla="*/ 70908 h 137662"/>
                    <a:gd name="connsiteX42" fmla="*/ 156107 w 249880"/>
                    <a:gd name="connsiteY42" fmla="*/ 72328 h 137662"/>
                    <a:gd name="connsiteX43" fmla="*/ 152421 w 249880"/>
                    <a:gd name="connsiteY43" fmla="*/ 70756 h 137662"/>
                    <a:gd name="connsiteX44" fmla="*/ 149221 w 249880"/>
                    <a:gd name="connsiteY44" fmla="*/ 67309 h 137662"/>
                    <a:gd name="connsiteX45" fmla="*/ 150577 w 249880"/>
                    <a:gd name="connsiteY45" fmla="*/ 63511 h 137662"/>
                    <a:gd name="connsiteX46" fmla="*/ 148399 w 249880"/>
                    <a:gd name="connsiteY46" fmla="*/ 59825 h 137662"/>
                    <a:gd name="connsiteX47" fmla="*/ 144553 w 249880"/>
                    <a:gd name="connsiteY47" fmla="*/ 61501 h 137662"/>
                    <a:gd name="connsiteX48" fmla="*/ 140819 w 249880"/>
                    <a:gd name="connsiteY48" fmla="*/ 62977 h 137662"/>
                    <a:gd name="connsiteX49" fmla="*/ 136718 w 249880"/>
                    <a:gd name="connsiteY49" fmla="*/ 61317 h 137662"/>
                    <a:gd name="connsiteX50" fmla="*/ 133981 w 249880"/>
                    <a:gd name="connsiteY50" fmla="*/ 58333 h 137662"/>
                    <a:gd name="connsiteX51" fmla="*/ 130095 w 249880"/>
                    <a:gd name="connsiteY51" fmla="*/ 57216 h 137662"/>
                    <a:gd name="connsiteX52" fmla="*/ 126880 w 249880"/>
                    <a:gd name="connsiteY52" fmla="*/ 54567 h 137662"/>
                    <a:gd name="connsiteX53" fmla="*/ 123049 w 249880"/>
                    <a:gd name="connsiteY53" fmla="*/ 52995 h 137662"/>
                    <a:gd name="connsiteX54" fmla="*/ 120257 w 249880"/>
                    <a:gd name="connsiteY54" fmla="*/ 49133 h 137662"/>
                    <a:gd name="connsiteX55" fmla="*/ 118182 w 249880"/>
                    <a:gd name="connsiteY55" fmla="*/ 45590 h 137662"/>
                    <a:gd name="connsiteX56" fmla="*/ 116994 w 249880"/>
                    <a:gd name="connsiteY56" fmla="*/ 41713 h 137662"/>
                    <a:gd name="connsiteX57" fmla="*/ 113762 w 249880"/>
                    <a:gd name="connsiteY57" fmla="*/ 38712 h 137662"/>
                    <a:gd name="connsiteX58" fmla="*/ 109876 w 249880"/>
                    <a:gd name="connsiteY58" fmla="*/ 37619 h 137662"/>
                    <a:gd name="connsiteX59" fmla="*/ 105807 w 249880"/>
                    <a:gd name="connsiteY59" fmla="*/ 38800 h 137662"/>
                    <a:gd name="connsiteX60" fmla="*/ 102360 w 249880"/>
                    <a:gd name="connsiteY60" fmla="*/ 41649 h 137662"/>
                    <a:gd name="connsiteX61" fmla="*/ 97676 w 249880"/>
                    <a:gd name="connsiteY61" fmla="*/ 40947 h 137662"/>
                    <a:gd name="connsiteX62" fmla="*/ 94900 w 249880"/>
                    <a:gd name="connsiteY62" fmla="*/ 37962 h 137662"/>
                    <a:gd name="connsiteX63" fmla="*/ 92841 w 249880"/>
                    <a:gd name="connsiteY63" fmla="*/ 34428 h 137662"/>
                    <a:gd name="connsiteX64" fmla="*/ 89960 w 249880"/>
                    <a:gd name="connsiteY64" fmla="*/ 31611 h 137662"/>
                    <a:gd name="connsiteX65" fmla="*/ 86617 w 249880"/>
                    <a:gd name="connsiteY65" fmla="*/ 28810 h 137662"/>
                    <a:gd name="connsiteX66" fmla="*/ 82500 w 249880"/>
                    <a:gd name="connsiteY66" fmla="*/ 28172 h 137662"/>
                    <a:gd name="connsiteX67" fmla="*/ 78782 w 249880"/>
                    <a:gd name="connsiteY67" fmla="*/ 26361 h 137662"/>
                    <a:gd name="connsiteX68" fmla="*/ 74736 w 249880"/>
                    <a:gd name="connsiteY68" fmla="*/ 25435 h 137662"/>
                    <a:gd name="connsiteX69" fmla="*/ 71704 w 249880"/>
                    <a:gd name="connsiteY69" fmla="*/ 22786 h 137662"/>
                    <a:gd name="connsiteX70" fmla="*/ 67962 w 249880"/>
                    <a:gd name="connsiteY70" fmla="*/ 20512 h 137662"/>
                    <a:gd name="connsiteX71" fmla="*/ 65497 w 249880"/>
                    <a:gd name="connsiteY71" fmla="*/ 16946 h 137662"/>
                    <a:gd name="connsiteX72" fmla="*/ 61156 w 249880"/>
                    <a:gd name="connsiteY72" fmla="*/ 15198 h 137662"/>
                    <a:gd name="connsiteX73" fmla="*/ 57135 w 249880"/>
                    <a:gd name="connsiteY73" fmla="*/ 13738 h 137662"/>
                    <a:gd name="connsiteX74" fmla="*/ 53249 w 249880"/>
                    <a:gd name="connsiteY74" fmla="*/ 12828 h 137662"/>
                    <a:gd name="connsiteX75" fmla="*/ 52539 w 249880"/>
                    <a:gd name="connsiteY75" fmla="*/ 8607 h 137662"/>
                    <a:gd name="connsiteX76" fmla="*/ 49690 w 249880"/>
                    <a:gd name="connsiteY76" fmla="*/ 5687 h 137662"/>
                    <a:gd name="connsiteX77" fmla="*/ 45908 w 249880"/>
                    <a:gd name="connsiteY77" fmla="*/ 4195 h 137662"/>
                    <a:gd name="connsiteX78" fmla="*/ 42198 w 249880"/>
                    <a:gd name="connsiteY78" fmla="*/ 2663 h 137662"/>
                    <a:gd name="connsiteX79" fmla="*/ 38232 w 249880"/>
                    <a:gd name="connsiteY79" fmla="*/ 1913 h 137662"/>
                    <a:gd name="connsiteX80" fmla="*/ 34051 w 249880"/>
                    <a:gd name="connsiteY80" fmla="*/ -2 h 137662"/>
                    <a:gd name="connsiteX81" fmla="*/ 30261 w 249880"/>
                    <a:gd name="connsiteY81" fmla="*/ 1777 h 137662"/>
                    <a:gd name="connsiteX82" fmla="*/ 29599 w 249880"/>
                    <a:gd name="connsiteY82" fmla="*/ 5807 h 137662"/>
                    <a:gd name="connsiteX83" fmla="*/ 28266 w 249880"/>
                    <a:gd name="connsiteY83" fmla="*/ 9573 h 137662"/>
                    <a:gd name="connsiteX84" fmla="*/ 27413 w 249880"/>
                    <a:gd name="connsiteY84" fmla="*/ 13499 h 137662"/>
                    <a:gd name="connsiteX85" fmla="*/ 23343 w 249880"/>
                    <a:gd name="connsiteY85" fmla="*/ 14336 h 137662"/>
                    <a:gd name="connsiteX86" fmla="*/ 21173 w 249880"/>
                    <a:gd name="connsiteY86" fmla="*/ 10610 h 137662"/>
                    <a:gd name="connsiteX87" fmla="*/ 16569 w 249880"/>
                    <a:gd name="connsiteY87" fmla="*/ 9086 h 137662"/>
                    <a:gd name="connsiteX88" fmla="*/ 13633 w 249880"/>
                    <a:gd name="connsiteY88" fmla="*/ 11847 h 137662"/>
                    <a:gd name="connsiteX89" fmla="*/ 10936 w 249880"/>
                    <a:gd name="connsiteY89" fmla="*/ 16339 h 137662"/>
                    <a:gd name="connsiteX90" fmla="*/ 7952 w 249880"/>
                    <a:gd name="connsiteY90" fmla="*/ 19930 h 137662"/>
                    <a:gd name="connsiteX91" fmla="*/ 4162 w 249880"/>
                    <a:gd name="connsiteY91" fmla="*/ 22076 h 137662"/>
                    <a:gd name="connsiteX92" fmla="*/ 4481 w 249880"/>
                    <a:gd name="connsiteY92" fmla="*/ 26145 h 137662"/>
                    <a:gd name="connsiteX93" fmla="*/ 3970 w 249880"/>
                    <a:gd name="connsiteY93" fmla="*/ 30111 h 137662"/>
                    <a:gd name="connsiteX94" fmla="*/ 1608 w 249880"/>
                    <a:gd name="connsiteY94" fmla="*/ 33630 h 137662"/>
                    <a:gd name="connsiteX95" fmla="*/ 3651 w 249880"/>
                    <a:gd name="connsiteY95" fmla="*/ 37173 h 137662"/>
                    <a:gd name="connsiteX96" fmla="*/ 4760 w 249880"/>
                    <a:gd name="connsiteY96" fmla="*/ 41848 h 137662"/>
                    <a:gd name="connsiteX97" fmla="*/ 1098 w 249880"/>
                    <a:gd name="connsiteY97" fmla="*/ 44984 h 137662"/>
                    <a:gd name="connsiteX98" fmla="*/ 850 w 249880"/>
                    <a:gd name="connsiteY98" fmla="*/ 49093 h 137662"/>
                    <a:gd name="connsiteX99" fmla="*/ 124 w 249880"/>
                    <a:gd name="connsiteY99" fmla="*/ 53984 h 137662"/>
                    <a:gd name="connsiteX100" fmla="*/ 4864 w 249880"/>
                    <a:gd name="connsiteY100" fmla="*/ 56665 h 137662"/>
                    <a:gd name="connsiteX101" fmla="*/ 8518 w 249880"/>
                    <a:gd name="connsiteY101" fmla="*/ 58796 h 137662"/>
                    <a:gd name="connsiteX102" fmla="*/ 12069 w 249880"/>
                    <a:gd name="connsiteY102" fmla="*/ 60727 h 137662"/>
                    <a:gd name="connsiteX103" fmla="*/ 15188 w 249880"/>
                    <a:gd name="connsiteY103" fmla="*/ 63464 h 137662"/>
                    <a:gd name="connsiteX104" fmla="*/ 15356 w 249880"/>
                    <a:gd name="connsiteY104" fmla="*/ 58971 h 137662"/>
                    <a:gd name="connsiteX105" fmla="*/ 19529 w 249880"/>
                    <a:gd name="connsiteY105" fmla="*/ 61932 h 137662"/>
                    <a:gd name="connsiteX106" fmla="*/ 22992 w 249880"/>
                    <a:gd name="connsiteY106" fmla="*/ 64030 h 137662"/>
                    <a:gd name="connsiteX107" fmla="*/ 26814 w 249880"/>
                    <a:gd name="connsiteY107" fmla="*/ 65602 h 137662"/>
                    <a:gd name="connsiteX108" fmla="*/ 30301 w 249880"/>
                    <a:gd name="connsiteY108" fmla="*/ 67637 h 137662"/>
                    <a:gd name="connsiteX109" fmla="*/ 36557 w 249880"/>
                    <a:gd name="connsiteY109" fmla="*/ 70182 h 137662"/>
                    <a:gd name="connsiteX110" fmla="*/ 39660 w 249880"/>
                    <a:gd name="connsiteY110" fmla="*/ 74698 h 137662"/>
                    <a:gd name="connsiteX111" fmla="*/ 43945 w 249880"/>
                    <a:gd name="connsiteY111" fmla="*/ 76445 h 137662"/>
                    <a:gd name="connsiteX112" fmla="*/ 48645 w 249880"/>
                    <a:gd name="connsiteY112" fmla="*/ 80794 h 137662"/>
                    <a:gd name="connsiteX113" fmla="*/ 52985 w 249880"/>
                    <a:gd name="connsiteY113" fmla="*/ 82565 h 137662"/>
                    <a:gd name="connsiteX114" fmla="*/ 56847 w 249880"/>
                    <a:gd name="connsiteY114" fmla="*/ 85557 h 137662"/>
                    <a:gd name="connsiteX115" fmla="*/ 61244 w 249880"/>
                    <a:gd name="connsiteY115" fmla="*/ 84560 h 137662"/>
                    <a:gd name="connsiteX116" fmla="*/ 65313 w 249880"/>
                    <a:gd name="connsiteY116" fmla="*/ 86036 h 137662"/>
                    <a:gd name="connsiteX117" fmla="*/ 69438 w 249880"/>
                    <a:gd name="connsiteY117" fmla="*/ 88111 h 137662"/>
                    <a:gd name="connsiteX118" fmla="*/ 74361 w 249880"/>
                    <a:gd name="connsiteY118" fmla="*/ 91175 h 137662"/>
                    <a:gd name="connsiteX119" fmla="*/ 78646 w 249880"/>
                    <a:gd name="connsiteY119" fmla="*/ 92635 h 137662"/>
                    <a:gd name="connsiteX120" fmla="*/ 82652 w 249880"/>
                    <a:gd name="connsiteY120" fmla="*/ 91757 h 137662"/>
                    <a:gd name="connsiteX121" fmla="*/ 85628 w 249880"/>
                    <a:gd name="connsiteY121" fmla="*/ 94566 h 137662"/>
                    <a:gd name="connsiteX122" fmla="*/ 86346 w 249880"/>
                    <a:gd name="connsiteY122" fmla="*/ 98906 h 137662"/>
                    <a:gd name="connsiteX123" fmla="*/ 90551 w 249880"/>
                    <a:gd name="connsiteY123" fmla="*/ 99114 h 137662"/>
                    <a:gd name="connsiteX124" fmla="*/ 95801 w 249880"/>
                    <a:gd name="connsiteY124" fmla="*/ 100726 h 137662"/>
                    <a:gd name="connsiteX125" fmla="*/ 100748 w 249880"/>
                    <a:gd name="connsiteY125" fmla="*/ 101763 h 137662"/>
                    <a:gd name="connsiteX126" fmla="*/ 104107 w 249880"/>
                    <a:gd name="connsiteY126" fmla="*/ 104715 h 137662"/>
                    <a:gd name="connsiteX127" fmla="*/ 106006 w 249880"/>
                    <a:gd name="connsiteY127" fmla="*/ 100335 h 137662"/>
                    <a:gd name="connsiteX128" fmla="*/ 111863 w 249880"/>
                    <a:gd name="connsiteY128" fmla="*/ 99992 h 137662"/>
                    <a:gd name="connsiteX129" fmla="*/ 116682 w 249880"/>
                    <a:gd name="connsiteY129" fmla="*/ 102329 h 137662"/>
                    <a:gd name="connsiteX130" fmla="*/ 121478 w 249880"/>
                    <a:gd name="connsiteY130" fmla="*/ 100702 h 137662"/>
                    <a:gd name="connsiteX131" fmla="*/ 125276 w 249880"/>
                    <a:gd name="connsiteY131" fmla="*/ 99457 h 137662"/>
                    <a:gd name="connsiteX132" fmla="*/ 129377 w 249880"/>
                    <a:gd name="connsiteY132" fmla="*/ 100071 h 137662"/>
                    <a:gd name="connsiteX133" fmla="*/ 132337 w 249880"/>
                    <a:gd name="connsiteY133" fmla="*/ 102856 h 137662"/>
                    <a:gd name="connsiteX134" fmla="*/ 137316 w 249880"/>
                    <a:gd name="connsiteY134" fmla="*/ 103582 h 137662"/>
                    <a:gd name="connsiteX135" fmla="*/ 142319 w 249880"/>
                    <a:gd name="connsiteY135" fmla="*/ 104476 h 137662"/>
                    <a:gd name="connsiteX136" fmla="*/ 144968 w 249880"/>
                    <a:gd name="connsiteY136" fmla="*/ 108274 h 137662"/>
                    <a:gd name="connsiteX137" fmla="*/ 145383 w 249880"/>
                    <a:gd name="connsiteY137" fmla="*/ 112263 h 137662"/>
                    <a:gd name="connsiteX138" fmla="*/ 148543 w 249880"/>
                    <a:gd name="connsiteY138" fmla="*/ 115766 h 137662"/>
                    <a:gd name="connsiteX139" fmla="*/ 152732 w 249880"/>
                    <a:gd name="connsiteY139" fmla="*/ 116668 h 137662"/>
                    <a:gd name="connsiteX140" fmla="*/ 156243 w 249880"/>
                    <a:gd name="connsiteY140" fmla="*/ 119006 h 137662"/>
                    <a:gd name="connsiteX141" fmla="*/ 162011 w 249880"/>
                    <a:gd name="connsiteY141" fmla="*/ 120179 h 137662"/>
                    <a:gd name="connsiteX142" fmla="*/ 163910 w 249880"/>
                    <a:gd name="connsiteY142" fmla="*/ 123737 h 137662"/>
                    <a:gd name="connsiteX143" fmla="*/ 167900 w 249880"/>
                    <a:gd name="connsiteY143" fmla="*/ 123905 h 137662"/>
                    <a:gd name="connsiteX144" fmla="*/ 171458 w 249880"/>
                    <a:gd name="connsiteY144" fmla="*/ 121974 h 137662"/>
                    <a:gd name="connsiteX145" fmla="*/ 176238 w 249880"/>
                    <a:gd name="connsiteY145" fmla="*/ 120993 h 137662"/>
                    <a:gd name="connsiteX146" fmla="*/ 178624 w 249880"/>
                    <a:gd name="connsiteY146" fmla="*/ 124559 h 137662"/>
                    <a:gd name="connsiteX147" fmla="*/ 180682 w 249880"/>
                    <a:gd name="connsiteY147" fmla="*/ 128214 h 137662"/>
                    <a:gd name="connsiteX148" fmla="*/ 185510 w 249880"/>
                    <a:gd name="connsiteY148" fmla="*/ 128573 h 137662"/>
                    <a:gd name="connsiteX149" fmla="*/ 191223 w 249880"/>
                    <a:gd name="connsiteY149" fmla="*/ 128301 h 137662"/>
                    <a:gd name="connsiteX150" fmla="*/ 195827 w 249880"/>
                    <a:gd name="connsiteY150" fmla="*/ 128772 h 137662"/>
                    <a:gd name="connsiteX151" fmla="*/ 200741 w 249880"/>
                    <a:gd name="connsiteY151" fmla="*/ 130240 h 137662"/>
                    <a:gd name="connsiteX152" fmla="*/ 204643 w 249880"/>
                    <a:gd name="connsiteY152" fmla="*/ 132626 h 137662"/>
                    <a:gd name="connsiteX153" fmla="*/ 208625 w 249880"/>
                    <a:gd name="connsiteY153" fmla="*/ 134270 h 137662"/>
                    <a:gd name="connsiteX154" fmla="*/ 212934 w 249880"/>
                    <a:gd name="connsiteY154" fmla="*/ 134589 h 137662"/>
                    <a:gd name="connsiteX155" fmla="*/ 216333 w 249880"/>
                    <a:gd name="connsiteY155" fmla="*/ 131916 h 137662"/>
                    <a:gd name="connsiteX156" fmla="*/ 220131 w 249880"/>
                    <a:gd name="connsiteY156" fmla="*/ 134174 h 137662"/>
                    <a:gd name="connsiteX157" fmla="*/ 223913 w 249880"/>
                    <a:gd name="connsiteY157" fmla="*/ 135490 h 137662"/>
                    <a:gd name="connsiteX158" fmla="*/ 228102 w 249880"/>
                    <a:gd name="connsiteY158" fmla="*/ 137661 h 137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</a:cxnLst>
                  <a:rect l="l" t="t" r="r" b="b"/>
                  <a:pathLst>
                    <a:path w="249880" h="137662">
                      <a:moveTo>
                        <a:pt x="228102" y="137661"/>
                      </a:moveTo>
                      <a:lnTo>
                        <a:pt x="231030" y="134597"/>
                      </a:lnTo>
                      <a:lnTo>
                        <a:pt x="234956" y="136129"/>
                      </a:lnTo>
                      <a:lnTo>
                        <a:pt x="239201" y="135674"/>
                      </a:lnTo>
                      <a:lnTo>
                        <a:pt x="243158" y="133376"/>
                      </a:lnTo>
                      <a:lnTo>
                        <a:pt x="246821" y="136161"/>
                      </a:lnTo>
                      <a:lnTo>
                        <a:pt x="249134" y="132275"/>
                      </a:lnTo>
                      <a:lnTo>
                        <a:pt x="250004" y="128006"/>
                      </a:lnTo>
                      <a:lnTo>
                        <a:pt x="249622" y="122588"/>
                      </a:lnTo>
                      <a:lnTo>
                        <a:pt x="247515" y="118335"/>
                      </a:lnTo>
                      <a:lnTo>
                        <a:pt x="245089" y="114609"/>
                      </a:lnTo>
                      <a:lnTo>
                        <a:pt x="241898" y="112152"/>
                      </a:lnTo>
                      <a:lnTo>
                        <a:pt x="242097" y="107460"/>
                      </a:lnTo>
                      <a:lnTo>
                        <a:pt x="241451" y="102345"/>
                      </a:lnTo>
                      <a:lnTo>
                        <a:pt x="241204" y="97837"/>
                      </a:lnTo>
                      <a:lnTo>
                        <a:pt x="242600" y="93385"/>
                      </a:lnTo>
                      <a:lnTo>
                        <a:pt x="243070" y="89012"/>
                      </a:lnTo>
                      <a:lnTo>
                        <a:pt x="239791" y="86659"/>
                      </a:lnTo>
                      <a:lnTo>
                        <a:pt x="235794" y="85781"/>
                      </a:lnTo>
                      <a:lnTo>
                        <a:pt x="231988" y="83962"/>
                      </a:lnTo>
                      <a:lnTo>
                        <a:pt x="229993" y="87704"/>
                      </a:lnTo>
                      <a:lnTo>
                        <a:pt x="226067" y="88558"/>
                      </a:lnTo>
                      <a:lnTo>
                        <a:pt x="221894" y="87664"/>
                      </a:lnTo>
                      <a:lnTo>
                        <a:pt x="217513" y="88031"/>
                      </a:lnTo>
                      <a:lnTo>
                        <a:pt x="212718" y="88095"/>
                      </a:lnTo>
                      <a:lnTo>
                        <a:pt x="209646" y="84895"/>
                      </a:lnTo>
                      <a:lnTo>
                        <a:pt x="205330" y="83547"/>
                      </a:lnTo>
                      <a:lnTo>
                        <a:pt x="200830" y="81512"/>
                      </a:lnTo>
                      <a:lnTo>
                        <a:pt x="197143" y="78584"/>
                      </a:lnTo>
                      <a:lnTo>
                        <a:pt x="193130" y="80555"/>
                      </a:lnTo>
                      <a:lnTo>
                        <a:pt x="192021" y="84416"/>
                      </a:lnTo>
                      <a:lnTo>
                        <a:pt x="187848" y="83443"/>
                      </a:lnTo>
                      <a:lnTo>
                        <a:pt x="184010" y="80977"/>
                      </a:lnTo>
                      <a:lnTo>
                        <a:pt x="182198" y="76445"/>
                      </a:lnTo>
                      <a:lnTo>
                        <a:pt x="180251" y="80132"/>
                      </a:lnTo>
                      <a:lnTo>
                        <a:pt x="181991" y="84313"/>
                      </a:lnTo>
                      <a:lnTo>
                        <a:pt x="176797" y="84145"/>
                      </a:lnTo>
                      <a:lnTo>
                        <a:pt x="174642" y="80347"/>
                      </a:lnTo>
                      <a:lnTo>
                        <a:pt x="172344" y="76238"/>
                      </a:lnTo>
                      <a:lnTo>
                        <a:pt x="168227" y="72448"/>
                      </a:lnTo>
                      <a:lnTo>
                        <a:pt x="164198" y="72121"/>
                      </a:lnTo>
                      <a:lnTo>
                        <a:pt x="160065" y="70908"/>
                      </a:lnTo>
                      <a:lnTo>
                        <a:pt x="156107" y="72328"/>
                      </a:lnTo>
                      <a:lnTo>
                        <a:pt x="152421" y="70756"/>
                      </a:lnTo>
                      <a:lnTo>
                        <a:pt x="149221" y="67309"/>
                      </a:lnTo>
                      <a:lnTo>
                        <a:pt x="150577" y="63511"/>
                      </a:lnTo>
                      <a:lnTo>
                        <a:pt x="148399" y="59825"/>
                      </a:lnTo>
                      <a:lnTo>
                        <a:pt x="144553" y="61501"/>
                      </a:lnTo>
                      <a:lnTo>
                        <a:pt x="140819" y="62977"/>
                      </a:lnTo>
                      <a:lnTo>
                        <a:pt x="136718" y="61317"/>
                      </a:lnTo>
                      <a:lnTo>
                        <a:pt x="133981" y="58333"/>
                      </a:lnTo>
                      <a:lnTo>
                        <a:pt x="130095" y="57216"/>
                      </a:lnTo>
                      <a:lnTo>
                        <a:pt x="126880" y="54567"/>
                      </a:lnTo>
                      <a:lnTo>
                        <a:pt x="123049" y="52995"/>
                      </a:lnTo>
                      <a:lnTo>
                        <a:pt x="120257" y="49133"/>
                      </a:lnTo>
                      <a:lnTo>
                        <a:pt x="118182" y="45590"/>
                      </a:lnTo>
                      <a:lnTo>
                        <a:pt x="116994" y="41713"/>
                      </a:lnTo>
                      <a:lnTo>
                        <a:pt x="113762" y="38712"/>
                      </a:lnTo>
                      <a:lnTo>
                        <a:pt x="109876" y="37619"/>
                      </a:lnTo>
                      <a:lnTo>
                        <a:pt x="105807" y="38800"/>
                      </a:lnTo>
                      <a:lnTo>
                        <a:pt x="102360" y="41649"/>
                      </a:lnTo>
                      <a:lnTo>
                        <a:pt x="97676" y="40947"/>
                      </a:lnTo>
                      <a:lnTo>
                        <a:pt x="94900" y="37962"/>
                      </a:lnTo>
                      <a:lnTo>
                        <a:pt x="92841" y="34428"/>
                      </a:lnTo>
                      <a:lnTo>
                        <a:pt x="89960" y="31611"/>
                      </a:lnTo>
                      <a:lnTo>
                        <a:pt x="86617" y="28810"/>
                      </a:lnTo>
                      <a:lnTo>
                        <a:pt x="82500" y="28172"/>
                      </a:lnTo>
                      <a:lnTo>
                        <a:pt x="78782" y="26361"/>
                      </a:lnTo>
                      <a:lnTo>
                        <a:pt x="74736" y="25435"/>
                      </a:lnTo>
                      <a:lnTo>
                        <a:pt x="71704" y="22786"/>
                      </a:lnTo>
                      <a:lnTo>
                        <a:pt x="67962" y="20512"/>
                      </a:lnTo>
                      <a:lnTo>
                        <a:pt x="65497" y="16946"/>
                      </a:lnTo>
                      <a:lnTo>
                        <a:pt x="61156" y="15198"/>
                      </a:lnTo>
                      <a:lnTo>
                        <a:pt x="57135" y="13738"/>
                      </a:lnTo>
                      <a:lnTo>
                        <a:pt x="53249" y="12828"/>
                      </a:lnTo>
                      <a:lnTo>
                        <a:pt x="52539" y="8607"/>
                      </a:lnTo>
                      <a:lnTo>
                        <a:pt x="49690" y="5687"/>
                      </a:lnTo>
                      <a:lnTo>
                        <a:pt x="45908" y="4195"/>
                      </a:lnTo>
                      <a:lnTo>
                        <a:pt x="42198" y="2663"/>
                      </a:lnTo>
                      <a:lnTo>
                        <a:pt x="38232" y="1913"/>
                      </a:lnTo>
                      <a:lnTo>
                        <a:pt x="34051" y="-2"/>
                      </a:lnTo>
                      <a:lnTo>
                        <a:pt x="30261" y="1777"/>
                      </a:lnTo>
                      <a:lnTo>
                        <a:pt x="29599" y="5807"/>
                      </a:lnTo>
                      <a:lnTo>
                        <a:pt x="28266" y="9573"/>
                      </a:lnTo>
                      <a:lnTo>
                        <a:pt x="27413" y="13499"/>
                      </a:lnTo>
                      <a:lnTo>
                        <a:pt x="23343" y="14336"/>
                      </a:lnTo>
                      <a:lnTo>
                        <a:pt x="21173" y="10610"/>
                      </a:lnTo>
                      <a:lnTo>
                        <a:pt x="16569" y="9086"/>
                      </a:lnTo>
                      <a:lnTo>
                        <a:pt x="13633" y="11847"/>
                      </a:lnTo>
                      <a:lnTo>
                        <a:pt x="10936" y="16339"/>
                      </a:lnTo>
                      <a:lnTo>
                        <a:pt x="7952" y="19930"/>
                      </a:lnTo>
                      <a:lnTo>
                        <a:pt x="4162" y="22076"/>
                      </a:lnTo>
                      <a:lnTo>
                        <a:pt x="4481" y="26145"/>
                      </a:lnTo>
                      <a:lnTo>
                        <a:pt x="3970" y="30111"/>
                      </a:lnTo>
                      <a:lnTo>
                        <a:pt x="1608" y="33630"/>
                      </a:lnTo>
                      <a:lnTo>
                        <a:pt x="3651" y="37173"/>
                      </a:lnTo>
                      <a:lnTo>
                        <a:pt x="4760" y="41848"/>
                      </a:lnTo>
                      <a:lnTo>
                        <a:pt x="1098" y="44984"/>
                      </a:lnTo>
                      <a:lnTo>
                        <a:pt x="850" y="49093"/>
                      </a:lnTo>
                      <a:lnTo>
                        <a:pt x="124" y="53984"/>
                      </a:lnTo>
                      <a:lnTo>
                        <a:pt x="4864" y="56665"/>
                      </a:lnTo>
                      <a:lnTo>
                        <a:pt x="8518" y="58796"/>
                      </a:lnTo>
                      <a:lnTo>
                        <a:pt x="12069" y="60727"/>
                      </a:lnTo>
                      <a:lnTo>
                        <a:pt x="15188" y="63464"/>
                      </a:lnTo>
                      <a:lnTo>
                        <a:pt x="15356" y="58971"/>
                      </a:lnTo>
                      <a:lnTo>
                        <a:pt x="19529" y="61932"/>
                      </a:lnTo>
                      <a:lnTo>
                        <a:pt x="22992" y="64030"/>
                      </a:lnTo>
                      <a:lnTo>
                        <a:pt x="26814" y="65602"/>
                      </a:lnTo>
                      <a:lnTo>
                        <a:pt x="30301" y="67637"/>
                      </a:lnTo>
                      <a:lnTo>
                        <a:pt x="36557" y="70182"/>
                      </a:lnTo>
                      <a:lnTo>
                        <a:pt x="39660" y="74698"/>
                      </a:lnTo>
                      <a:lnTo>
                        <a:pt x="43945" y="76445"/>
                      </a:lnTo>
                      <a:lnTo>
                        <a:pt x="48645" y="80794"/>
                      </a:lnTo>
                      <a:lnTo>
                        <a:pt x="52985" y="82565"/>
                      </a:lnTo>
                      <a:lnTo>
                        <a:pt x="56847" y="85557"/>
                      </a:lnTo>
                      <a:lnTo>
                        <a:pt x="61244" y="84560"/>
                      </a:lnTo>
                      <a:lnTo>
                        <a:pt x="65313" y="86036"/>
                      </a:lnTo>
                      <a:lnTo>
                        <a:pt x="69438" y="88111"/>
                      </a:lnTo>
                      <a:lnTo>
                        <a:pt x="74361" y="91175"/>
                      </a:lnTo>
                      <a:lnTo>
                        <a:pt x="78646" y="92635"/>
                      </a:lnTo>
                      <a:lnTo>
                        <a:pt x="82652" y="91757"/>
                      </a:lnTo>
                      <a:lnTo>
                        <a:pt x="85628" y="94566"/>
                      </a:lnTo>
                      <a:lnTo>
                        <a:pt x="86346" y="98906"/>
                      </a:lnTo>
                      <a:lnTo>
                        <a:pt x="90551" y="99114"/>
                      </a:lnTo>
                      <a:lnTo>
                        <a:pt x="95801" y="100726"/>
                      </a:lnTo>
                      <a:lnTo>
                        <a:pt x="100748" y="101763"/>
                      </a:lnTo>
                      <a:lnTo>
                        <a:pt x="104107" y="104715"/>
                      </a:lnTo>
                      <a:lnTo>
                        <a:pt x="106006" y="100335"/>
                      </a:lnTo>
                      <a:lnTo>
                        <a:pt x="111863" y="99992"/>
                      </a:lnTo>
                      <a:lnTo>
                        <a:pt x="116682" y="102329"/>
                      </a:lnTo>
                      <a:lnTo>
                        <a:pt x="121478" y="100702"/>
                      </a:lnTo>
                      <a:lnTo>
                        <a:pt x="125276" y="99457"/>
                      </a:lnTo>
                      <a:lnTo>
                        <a:pt x="129377" y="100071"/>
                      </a:lnTo>
                      <a:lnTo>
                        <a:pt x="132337" y="102856"/>
                      </a:lnTo>
                      <a:lnTo>
                        <a:pt x="137316" y="103582"/>
                      </a:lnTo>
                      <a:lnTo>
                        <a:pt x="142319" y="104476"/>
                      </a:lnTo>
                      <a:lnTo>
                        <a:pt x="144968" y="108274"/>
                      </a:lnTo>
                      <a:lnTo>
                        <a:pt x="145383" y="112263"/>
                      </a:lnTo>
                      <a:lnTo>
                        <a:pt x="148543" y="115766"/>
                      </a:lnTo>
                      <a:lnTo>
                        <a:pt x="152732" y="116668"/>
                      </a:lnTo>
                      <a:lnTo>
                        <a:pt x="156243" y="119006"/>
                      </a:lnTo>
                      <a:lnTo>
                        <a:pt x="162011" y="120179"/>
                      </a:lnTo>
                      <a:lnTo>
                        <a:pt x="163910" y="123737"/>
                      </a:lnTo>
                      <a:lnTo>
                        <a:pt x="167900" y="123905"/>
                      </a:lnTo>
                      <a:lnTo>
                        <a:pt x="171458" y="121974"/>
                      </a:lnTo>
                      <a:lnTo>
                        <a:pt x="176238" y="120993"/>
                      </a:lnTo>
                      <a:lnTo>
                        <a:pt x="178624" y="124559"/>
                      </a:lnTo>
                      <a:lnTo>
                        <a:pt x="180682" y="128214"/>
                      </a:lnTo>
                      <a:lnTo>
                        <a:pt x="185510" y="128573"/>
                      </a:lnTo>
                      <a:lnTo>
                        <a:pt x="191223" y="128301"/>
                      </a:lnTo>
                      <a:lnTo>
                        <a:pt x="195827" y="128772"/>
                      </a:lnTo>
                      <a:lnTo>
                        <a:pt x="200741" y="130240"/>
                      </a:lnTo>
                      <a:lnTo>
                        <a:pt x="204643" y="132626"/>
                      </a:lnTo>
                      <a:lnTo>
                        <a:pt x="208625" y="134270"/>
                      </a:lnTo>
                      <a:lnTo>
                        <a:pt x="212934" y="134589"/>
                      </a:lnTo>
                      <a:lnTo>
                        <a:pt x="216333" y="131916"/>
                      </a:lnTo>
                      <a:lnTo>
                        <a:pt x="220131" y="134174"/>
                      </a:lnTo>
                      <a:lnTo>
                        <a:pt x="223913" y="135490"/>
                      </a:lnTo>
                      <a:lnTo>
                        <a:pt x="228102" y="13766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8EB904F9-3AE1-4E5E-840F-1CB50E45C97F}"/>
                    </a:ext>
                  </a:extLst>
                </p:cNvPr>
                <p:cNvSpPr/>
                <p:nvPr/>
              </p:nvSpPr>
              <p:spPr>
                <a:xfrm>
                  <a:off x="4353326" y="3150237"/>
                  <a:ext cx="6479" cy="9510"/>
                </a:xfrm>
                <a:custGeom>
                  <a:avLst/>
                  <a:gdLst>
                    <a:gd name="connsiteX0" fmla="*/ 3898 w 6479"/>
                    <a:gd name="connsiteY0" fmla="*/ 9509 h 9510"/>
                    <a:gd name="connsiteX1" fmla="*/ 6603 w 6479"/>
                    <a:gd name="connsiteY1" fmla="*/ 6254 h 9510"/>
                    <a:gd name="connsiteX2" fmla="*/ 3236 w 6479"/>
                    <a:gd name="connsiteY2" fmla="*/ 3596 h 9510"/>
                    <a:gd name="connsiteX3" fmla="*/ 1201 w 6479"/>
                    <a:gd name="connsiteY3" fmla="*/ -2 h 9510"/>
                    <a:gd name="connsiteX4" fmla="*/ 124 w 6479"/>
                    <a:gd name="connsiteY4" fmla="*/ 5089 h 9510"/>
                    <a:gd name="connsiteX5" fmla="*/ 3898 w 6479"/>
                    <a:gd name="connsiteY5" fmla="*/ 9509 h 9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79" h="9510">
                      <a:moveTo>
                        <a:pt x="3898" y="9509"/>
                      </a:moveTo>
                      <a:lnTo>
                        <a:pt x="6603" y="6254"/>
                      </a:lnTo>
                      <a:lnTo>
                        <a:pt x="3236" y="3596"/>
                      </a:lnTo>
                      <a:lnTo>
                        <a:pt x="1201" y="-2"/>
                      </a:lnTo>
                      <a:lnTo>
                        <a:pt x="124" y="5089"/>
                      </a:lnTo>
                      <a:lnTo>
                        <a:pt x="3898" y="950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147F7E39-BA9F-4AB6-B0D7-1EDC5B4573B9}"/>
                    </a:ext>
                  </a:extLst>
                </p:cNvPr>
                <p:cNvSpPr/>
                <p:nvPr/>
              </p:nvSpPr>
              <p:spPr>
                <a:xfrm>
                  <a:off x="1332303" y="632739"/>
                  <a:ext cx="7979" cy="7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9" h="7979"/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8DE5724E-EE47-4570-8283-6AE0D18D3F01}"/>
                    </a:ext>
                  </a:extLst>
                </p:cNvPr>
                <p:cNvSpPr/>
                <p:nvPr/>
              </p:nvSpPr>
              <p:spPr>
                <a:xfrm>
                  <a:off x="4388490" y="3396239"/>
                  <a:ext cx="123651" cy="140359"/>
                </a:xfrm>
                <a:custGeom>
                  <a:avLst/>
                  <a:gdLst>
                    <a:gd name="connsiteX0" fmla="*/ 60980 w 123651"/>
                    <a:gd name="connsiteY0" fmla="*/ 140358 h 140359"/>
                    <a:gd name="connsiteX1" fmla="*/ 62975 w 123651"/>
                    <a:gd name="connsiteY1" fmla="*/ 134812 h 140359"/>
                    <a:gd name="connsiteX2" fmla="*/ 61012 w 123651"/>
                    <a:gd name="connsiteY2" fmla="*/ 129067 h 140359"/>
                    <a:gd name="connsiteX3" fmla="*/ 56975 w 123651"/>
                    <a:gd name="connsiteY3" fmla="*/ 125772 h 140359"/>
                    <a:gd name="connsiteX4" fmla="*/ 58978 w 123651"/>
                    <a:gd name="connsiteY4" fmla="*/ 122237 h 140359"/>
                    <a:gd name="connsiteX5" fmla="*/ 61922 w 123651"/>
                    <a:gd name="connsiteY5" fmla="*/ 118024 h 140359"/>
                    <a:gd name="connsiteX6" fmla="*/ 66350 w 123651"/>
                    <a:gd name="connsiteY6" fmla="*/ 119277 h 140359"/>
                    <a:gd name="connsiteX7" fmla="*/ 70116 w 123651"/>
                    <a:gd name="connsiteY7" fmla="*/ 121256 h 140359"/>
                    <a:gd name="connsiteX8" fmla="*/ 74026 w 123651"/>
                    <a:gd name="connsiteY8" fmla="*/ 119995 h 140359"/>
                    <a:gd name="connsiteX9" fmla="*/ 78399 w 123651"/>
                    <a:gd name="connsiteY9" fmla="*/ 119955 h 140359"/>
                    <a:gd name="connsiteX10" fmla="*/ 81718 w 123651"/>
                    <a:gd name="connsiteY10" fmla="*/ 117386 h 140359"/>
                    <a:gd name="connsiteX11" fmla="*/ 86170 w 123651"/>
                    <a:gd name="connsiteY11" fmla="*/ 115910 h 140359"/>
                    <a:gd name="connsiteX12" fmla="*/ 91269 w 123651"/>
                    <a:gd name="connsiteY12" fmla="*/ 114849 h 140359"/>
                    <a:gd name="connsiteX13" fmla="*/ 93974 w 123651"/>
                    <a:gd name="connsiteY13" fmla="*/ 118407 h 140359"/>
                    <a:gd name="connsiteX14" fmla="*/ 98530 w 123651"/>
                    <a:gd name="connsiteY14" fmla="*/ 119133 h 140359"/>
                    <a:gd name="connsiteX15" fmla="*/ 100508 w 123651"/>
                    <a:gd name="connsiteY15" fmla="*/ 122883 h 140359"/>
                    <a:gd name="connsiteX16" fmla="*/ 106086 w 123651"/>
                    <a:gd name="connsiteY16" fmla="*/ 123386 h 140359"/>
                    <a:gd name="connsiteX17" fmla="*/ 108775 w 123651"/>
                    <a:gd name="connsiteY17" fmla="*/ 120019 h 140359"/>
                    <a:gd name="connsiteX18" fmla="*/ 110977 w 123651"/>
                    <a:gd name="connsiteY18" fmla="*/ 115918 h 140359"/>
                    <a:gd name="connsiteX19" fmla="*/ 113012 w 123651"/>
                    <a:gd name="connsiteY19" fmla="*/ 112431 h 140359"/>
                    <a:gd name="connsiteX20" fmla="*/ 115605 w 123651"/>
                    <a:gd name="connsiteY20" fmla="*/ 107707 h 140359"/>
                    <a:gd name="connsiteX21" fmla="*/ 115868 w 123651"/>
                    <a:gd name="connsiteY21" fmla="*/ 103630 h 140359"/>
                    <a:gd name="connsiteX22" fmla="*/ 115828 w 123651"/>
                    <a:gd name="connsiteY22" fmla="*/ 98906 h 140359"/>
                    <a:gd name="connsiteX23" fmla="*/ 115948 w 123651"/>
                    <a:gd name="connsiteY23" fmla="*/ 94183 h 140359"/>
                    <a:gd name="connsiteX24" fmla="*/ 118789 w 123651"/>
                    <a:gd name="connsiteY24" fmla="*/ 90999 h 140359"/>
                    <a:gd name="connsiteX25" fmla="*/ 121485 w 123651"/>
                    <a:gd name="connsiteY25" fmla="*/ 86754 h 140359"/>
                    <a:gd name="connsiteX26" fmla="*/ 121789 w 123651"/>
                    <a:gd name="connsiteY26" fmla="*/ 82198 h 140359"/>
                    <a:gd name="connsiteX27" fmla="*/ 119451 w 123651"/>
                    <a:gd name="connsiteY27" fmla="*/ 78424 h 140359"/>
                    <a:gd name="connsiteX28" fmla="*/ 118198 w 123651"/>
                    <a:gd name="connsiteY28" fmla="*/ 74307 h 140359"/>
                    <a:gd name="connsiteX29" fmla="*/ 114464 w 123651"/>
                    <a:gd name="connsiteY29" fmla="*/ 70509 h 140359"/>
                    <a:gd name="connsiteX30" fmla="*/ 112533 w 123651"/>
                    <a:gd name="connsiteY30" fmla="*/ 67014 h 140359"/>
                    <a:gd name="connsiteX31" fmla="*/ 112429 w 123651"/>
                    <a:gd name="connsiteY31" fmla="*/ 62514 h 140359"/>
                    <a:gd name="connsiteX32" fmla="*/ 110738 w 123651"/>
                    <a:gd name="connsiteY32" fmla="*/ 58492 h 140359"/>
                    <a:gd name="connsiteX33" fmla="*/ 109868 w 123651"/>
                    <a:gd name="connsiteY33" fmla="*/ 53681 h 140359"/>
                    <a:gd name="connsiteX34" fmla="*/ 109445 w 123651"/>
                    <a:gd name="connsiteY34" fmla="*/ 49109 h 140359"/>
                    <a:gd name="connsiteX35" fmla="*/ 109277 w 123651"/>
                    <a:gd name="connsiteY35" fmla="*/ 44681 h 140359"/>
                    <a:gd name="connsiteX36" fmla="*/ 108472 w 123651"/>
                    <a:gd name="connsiteY36" fmla="*/ 38194 h 140359"/>
                    <a:gd name="connsiteX37" fmla="*/ 110458 w 123651"/>
                    <a:gd name="connsiteY37" fmla="*/ 31108 h 140359"/>
                    <a:gd name="connsiteX38" fmla="*/ 113897 w 123651"/>
                    <a:gd name="connsiteY38" fmla="*/ 25858 h 140359"/>
                    <a:gd name="connsiteX39" fmla="*/ 118677 w 123651"/>
                    <a:gd name="connsiteY39" fmla="*/ 21406 h 140359"/>
                    <a:gd name="connsiteX40" fmla="*/ 121621 w 123651"/>
                    <a:gd name="connsiteY40" fmla="*/ 17424 h 140359"/>
                    <a:gd name="connsiteX41" fmla="*/ 122523 w 123651"/>
                    <a:gd name="connsiteY41" fmla="*/ 13395 h 140359"/>
                    <a:gd name="connsiteX42" fmla="*/ 123776 w 123651"/>
                    <a:gd name="connsiteY42" fmla="*/ 8871 h 140359"/>
                    <a:gd name="connsiteX43" fmla="*/ 112166 w 123651"/>
                    <a:gd name="connsiteY43" fmla="*/ 2727 h 140359"/>
                    <a:gd name="connsiteX44" fmla="*/ 107179 w 123651"/>
                    <a:gd name="connsiteY44" fmla="*/ 2057 h 140359"/>
                    <a:gd name="connsiteX45" fmla="*/ 101793 w 123651"/>
                    <a:gd name="connsiteY45" fmla="*/ 932 h 140359"/>
                    <a:gd name="connsiteX46" fmla="*/ 97516 w 123651"/>
                    <a:gd name="connsiteY46" fmla="*/ 764 h 140359"/>
                    <a:gd name="connsiteX47" fmla="*/ 91731 w 123651"/>
                    <a:gd name="connsiteY47" fmla="*/ 660 h 140359"/>
                    <a:gd name="connsiteX48" fmla="*/ 88715 w 123651"/>
                    <a:gd name="connsiteY48" fmla="*/ 3429 h 140359"/>
                    <a:gd name="connsiteX49" fmla="*/ 83425 w 123651"/>
                    <a:gd name="connsiteY49" fmla="*/ 1666 h 140359"/>
                    <a:gd name="connsiteX50" fmla="*/ 77130 w 123651"/>
                    <a:gd name="connsiteY50" fmla="*/ 517 h 140359"/>
                    <a:gd name="connsiteX51" fmla="*/ 72295 w 123651"/>
                    <a:gd name="connsiteY51" fmla="*/ 636 h 140359"/>
                    <a:gd name="connsiteX52" fmla="*/ 66693 w 123651"/>
                    <a:gd name="connsiteY52" fmla="*/ 1355 h 140359"/>
                    <a:gd name="connsiteX53" fmla="*/ 65784 w 123651"/>
                    <a:gd name="connsiteY53" fmla="*/ 5998 h 140359"/>
                    <a:gd name="connsiteX54" fmla="*/ 61682 w 123651"/>
                    <a:gd name="connsiteY54" fmla="*/ 5647 h 140359"/>
                    <a:gd name="connsiteX55" fmla="*/ 57445 w 123651"/>
                    <a:gd name="connsiteY55" fmla="*/ 5001 h 140359"/>
                    <a:gd name="connsiteX56" fmla="*/ 45389 w 123651"/>
                    <a:gd name="connsiteY56" fmla="*/ 2168 h 140359"/>
                    <a:gd name="connsiteX57" fmla="*/ 40498 w 123651"/>
                    <a:gd name="connsiteY57" fmla="*/ 796 h 140359"/>
                    <a:gd name="connsiteX58" fmla="*/ 34586 w 123651"/>
                    <a:gd name="connsiteY58" fmla="*/ -2 h 140359"/>
                    <a:gd name="connsiteX59" fmla="*/ 30899 w 123651"/>
                    <a:gd name="connsiteY59" fmla="*/ 3062 h 140359"/>
                    <a:gd name="connsiteX60" fmla="*/ 28210 w 123651"/>
                    <a:gd name="connsiteY60" fmla="*/ 6780 h 140359"/>
                    <a:gd name="connsiteX61" fmla="*/ 28218 w 123651"/>
                    <a:gd name="connsiteY61" fmla="*/ 12134 h 140359"/>
                    <a:gd name="connsiteX62" fmla="*/ 25059 w 123651"/>
                    <a:gd name="connsiteY62" fmla="*/ 17600 h 140359"/>
                    <a:gd name="connsiteX63" fmla="*/ 22904 w 123651"/>
                    <a:gd name="connsiteY63" fmla="*/ 22204 h 140359"/>
                    <a:gd name="connsiteX64" fmla="*/ 24340 w 123651"/>
                    <a:gd name="connsiteY64" fmla="*/ 26489 h 140359"/>
                    <a:gd name="connsiteX65" fmla="*/ 22808 w 123651"/>
                    <a:gd name="connsiteY65" fmla="*/ 30630 h 140359"/>
                    <a:gd name="connsiteX66" fmla="*/ 20056 w 123651"/>
                    <a:gd name="connsiteY66" fmla="*/ 34164 h 140359"/>
                    <a:gd name="connsiteX67" fmla="*/ 13816 w 123651"/>
                    <a:gd name="connsiteY67" fmla="*/ 34164 h 140359"/>
                    <a:gd name="connsiteX68" fmla="*/ 9707 w 123651"/>
                    <a:gd name="connsiteY68" fmla="*/ 35313 h 140359"/>
                    <a:gd name="connsiteX69" fmla="*/ 4624 w 123651"/>
                    <a:gd name="connsiteY69" fmla="*/ 39510 h 140359"/>
                    <a:gd name="connsiteX70" fmla="*/ 6954 w 123651"/>
                    <a:gd name="connsiteY70" fmla="*/ 44473 h 140359"/>
                    <a:gd name="connsiteX71" fmla="*/ 5478 w 123651"/>
                    <a:gd name="connsiteY71" fmla="*/ 49029 h 140359"/>
                    <a:gd name="connsiteX72" fmla="*/ 3395 w 123651"/>
                    <a:gd name="connsiteY72" fmla="*/ 53530 h 140359"/>
                    <a:gd name="connsiteX73" fmla="*/ 2318 w 123651"/>
                    <a:gd name="connsiteY73" fmla="*/ 58205 h 140359"/>
                    <a:gd name="connsiteX74" fmla="*/ 124 w 123651"/>
                    <a:gd name="connsiteY74" fmla="*/ 61628 h 140359"/>
                    <a:gd name="connsiteX75" fmla="*/ 603 w 123651"/>
                    <a:gd name="connsiteY75" fmla="*/ 67788 h 140359"/>
                    <a:gd name="connsiteX76" fmla="*/ 6021 w 123651"/>
                    <a:gd name="connsiteY76" fmla="*/ 74363 h 140359"/>
                    <a:gd name="connsiteX77" fmla="*/ 7114 w 123651"/>
                    <a:gd name="connsiteY77" fmla="*/ 79246 h 140359"/>
                    <a:gd name="connsiteX78" fmla="*/ 10257 w 123651"/>
                    <a:gd name="connsiteY78" fmla="*/ 82111 h 140359"/>
                    <a:gd name="connsiteX79" fmla="*/ 12771 w 123651"/>
                    <a:gd name="connsiteY79" fmla="*/ 85486 h 140359"/>
                    <a:gd name="connsiteX80" fmla="*/ 14494 w 123651"/>
                    <a:gd name="connsiteY80" fmla="*/ 89228 h 140359"/>
                    <a:gd name="connsiteX81" fmla="*/ 18739 w 123651"/>
                    <a:gd name="connsiteY81" fmla="*/ 88143 h 140359"/>
                    <a:gd name="connsiteX82" fmla="*/ 23080 w 123651"/>
                    <a:gd name="connsiteY82" fmla="*/ 90082 h 140359"/>
                    <a:gd name="connsiteX83" fmla="*/ 22410 w 123651"/>
                    <a:gd name="connsiteY83" fmla="*/ 95156 h 140359"/>
                    <a:gd name="connsiteX84" fmla="*/ 25250 w 123651"/>
                    <a:gd name="connsiteY84" fmla="*/ 98619 h 140359"/>
                    <a:gd name="connsiteX85" fmla="*/ 25019 w 123651"/>
                    <a:gd name="connsiteY85" fmla="*/ 103119 h 140359"/>
                    <a:gd name="connsiteX86" fmla="*/ 26287 w 123651"/>
                    <a:gd name="connsiteY86" fmla="*/ 107029 h 140359"/>
                    <a:gd name="connsiteX87" fmla="*/ 29662 w 123651"/>
                    <a:gd name="connsiteY87" fmla="*/ 111840 h 140359"/>
                    <a:gd name="connsiteX88" fmla="*/ 31553 w 123651"/>
                    <a:gd name="connsiteY88" fmla="*/ 115950 h 140359"/>
                    <a:gd name="connsiteX89" fmla="*/ 33109 w 123651"/>
                    <a:gd name="connsiteY89" fmla="*/ 120083 h 140359"/>
                    <a:gd name="connsiteX90" fmla="*/ 34881 w 123651"/>
                    <a:gd name="connsiteY90" fmla="*/ 124950 h 140359"/>
                    <a:gd name="connsiteX91" fmla="*/ 38200 w 123651"/>
                    <a:gd name="connsiteY91" fmla="*/ 130392 h 140359"/>
                    <a:gd name="connsiteX92" fmla="*/ 40442 w 123651"/>
                    <a:gd name="connsiteY92" fmla="*/ 133815 h 140359"/>
                    <a:gd name="connsiteX93" fmla="*/ 44863 w 123651"/>
                    <a:gd name="connsiteY93" fmla="*/ 134413 h 140359"/>
                    <a:gd name="connsiteX94" fmla="*/ 48605 w 123651"/>
                    <a:gd name="connsiteY94" fmla="*/ 137102 h 140359"/>
                    <a:gd name="connsiteX95" fmla="*/ 53448 w 123651"/>
                    <a:gd name="connsiteY95" fmla="*/ 138674 h 140359"/>
                    <a:gd name="connsiteX96" fmla="*/ 57988 w 123651"/>
                    <a:gd name="connsiteY96" fmla="*/ 139847 h 140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</a:cxnLst>
                  <a:rect l="l" t="t" r="r" b="b"/>
                  <a:pathLst>
                    <a:path w="123651" h="140359">
                      <a:moveTo>
                        <a:pt x="60980" y="140358"/>
                      </a:moveTo>
                      <a:lnTo>
                        <a:pt x="62975" y="134812"/>
                      </a:lnTo>
                      <a:lnTo>
                        <a:pt x="61012" y="129067"/>
                      </a:lnTo>
                      <a:lnTo>
                        <a:pt x="56975" y="125772"/>
                      </a:lnTo>
                      <a:lnTo>
                        <a:pt x="58978" y="122237"/>
                      </a:lnTo>
                      <a:lnTo>
                        <a:pt x="61922" y="118024"/>
                      </a:lnTo>
                      <a:lnTo>
                        <a:pt x="66350" y="119277"/>
                      </a:lnTo>
                      <a:lnTo>
                        <a:pt x="70116" y="121256"/>
                      </a:lnTo>
                      <a:lnTo>
                        <a:pt x="74026" y="119995"/>
                      </a:lnTo>
                      <a:lnTo>
                        <a:pt x="78399" y="119955"/>
                      </a:lnTo>
                      <a:lnTo>
                        <a:pt x="81718" y="117386"/>
                      </a:lnTo>
                      <a:lnTo>
                        <a:pt x="86170" y="115910"/>
                      </a:lnTo>
                      <a:lnTo>
                        <a:pt x="91269" y="114849"/>
                      </a:lnTo>
                      <a:lnTo>
                        <a:pt x="93974" y="118407"/>
                      </a:lnTo>
                      <a:lnTo>
                        <a:pt x="98530" y="119133"/>
                      </a:lnTo>
                      <a:lnTo>
                        <a:pt x="100508" y="122883"/>
                      </a:lnTo>
                      <a:lnTo>
                        <a:pt x="106086" y="123386"/>
                      </a:lnTo>
                      <a:lnTo>
                        <a:pt x="108775" y="120019"/>
                      </a:lnTo>
                      <a:lnTo>
                        <a:pt x="110977" y="115918"/>
                      </a:lnTo>
                      <a:lnTo>
                        <a:pt x="113012" y="112431"/>
                      </a:lnTo>
                      <a:lnTo>
                        <a:pt x="115605" y="107707"/>
                      </a:lnTo>
                      <a:lnTo>
                        <a:pt x="115868" y="103630"/>
                      </a:lnTo>
                      <a:lnTo>
                        <a:pt x="115828" y="98906"/>
                      </a:lnTo>
                      <a:lnTo>
                        <a:pt x="115948" y="94183"/>
                      </a:lnTo>
                      <a:lnTo>
                        <a:pt x="118789" y="90999"/>
                      </a:lnTo>
                      <a:lnTo>
                        <a:pt x="121485" y="86754"/>
                      </a:lnTo>
                      <a:lnTo>
                        <a:pt x="121789" y="82198"/>
                      </a:lnTo>
                      <a:lnTo>
                        <a:pt x="119451" y="78424"/>
                      </a:lnTo>
                      <a:lnTo>
                        <a:pt x="118198" y="74307"/>
                      </a:lnTo>
                      <a:lnTo>
                        <a:pt x="114464" y="70509"/>
                      </a:lnTo>
                      <a:lnTo>
                        <a:pt x="112533" y="67014"/>
                      </a:lnTo>
                      <a:lnTo>
                        <a:pt x="112429" y="62514"/>
                      </a:lnTo>
                      <a:lnTo>
                        <a:pt x="110738" y="58492"/>
                      </a:lnTo>
                      <a:lnTo>
                        <a:pt x="109868" y="53681"/>
                      </a:lnTo>
                      <a:lnTo>
                        <a:pt x="109445" y="49109"/>
                      </a:lnTo>
                      <a:lnTo>
                        <a:pt x="109277" y="44681"/>
                      </a:lnTo>
                      <a:lnTo>
                        <a:pt x="108472" y="38194"/>
                      </a:lnTo>
                      <a:lnTo>
                        <a:pt x="110458" y="31108"/>
                      </a:lnTo>
                      <a:lnTo>
                        <a:pt x="113897" y="25858"/>
                      </a:lnTo>
                      <a:lnTo>
                        <a:pt x="118677" y="21406"/>
                      </a:lnTo>
                      <a:lnTo>
                        <a:pt x="121621" y="17424"/>
                      </a:lnTo>
                      <a:lnTo>
                        <a:pt x="122523" y="13395"/>
                      </a:lnTo>
                      <a:lnTo>
                        <a:pt x="123776" y="8871"/>
                      </a:lnTo>
                      <a:lnTo>
                        <a:pt x="112166" y="2727"/>
                      </a:lnTo>
                      <a:lnTo>
                        <a:pt x="107179" y="2057"/>
                      </a:lnTo>
                      <a:lnTo>
                        <a:pt x="101793" y="932"/>
                      </a:lnTo>
                      <a:lnTo>
                        <a:pt x="97516" y="764"/>
                      </a:lnTo>
                      <a:lnTo>
                        <a:pt x="91731" y="660"/>
                      </a:lnTo>
                      <a:lnTo>
                        <a:pt x="88715" y="3429"/>
                      </a:lnTo>
                      <a:lnTo>
                        <a:pt x="83425" y="1666"/>
                      </a:lnTo>
                      <a:lnTo>
                        <a:pt x="77130" y="517"/>
                      </a:lnTo>
                      <a:lnTo>
                        <a:pt x="72295" y="636"/>
                      </a:lnTo>
                      <a:lnTo>
                        <a:pt x="66693" y="1355"/>
                      </a:lnTo>
                      <a:lnTo>
                        <a:pt x="65784" y="5998"/>
                      </a:lnTo>
                      <a:lnTo>
                        <a:pt x="61682" y="5647"/>
                      </a:lnTo>
                      <a:lnTo>
                        <a:pt x="57445" y="5001"/>
                      </a:lnTo>
                      <a:lnTo>
                        <a:pt x="45389" y="2168"/>
                      </a:lnTo>
                      <a:lnTo>
                        <a:pt x="40498" y="796"/>
                      </a:lnTo>
                      <a:lnTo>
                        <a:pt x="34586" y="-2"/>
                      </a:lnTo>
                      <a:lnTo>
                        <a:pt x="30899" y="3062"/>
                      </a:lnTo>
                      <a:lnTo>
                        <a:pt x="28210" y="6780"/>
                      </a:lnTo>
                      <a:lnTo>
                        <a:pt x="28218" y="12134"/>
                      </a:lnTo>
                      <a:lnTo>
                        <a:pt x="25059" y="17600"/>
                      </a:lnTo>
                      <a:lnTo>
                        <a:pt x="22904" y="22204"/>
                      </a:lnTo>
                      <a:lnTo>
                        <a:pt x="24340" y="26489"/>
                      </a:lnTo>
                      <a:lnTo>
                        <a:pt x="22808" y="30630"/>
                      </a:lnTo>
                      <a:lnTo>
                        <a:pt x="20056" y="34164"/>
                      </a:lnTo>
                      <a:lnTo>
                        <a:pt x="13816" y="34164"/>
                      </a:lnTo>
                      <a:lnTo>
                        <a:pt x="9707" y="35313"/>
                      </a:lnTo>
                      <a:lnTo>
                        <a:pt x="4624" y="39510"/>
                      </a:lnTo>
                      <a:lnTo>
                        <a:pt x="6954" y="44473"/>
                      </a:lnTo>
                      <a:lnTo>
                        <a:pt x="5478" y="49029"/>
                      </a:lnTo>
                      <a:lnTo>
                        <a:pt x="3395" y="53530"/>
                      </a:lnTo>
                      <a:lnTo>
                        <a:pt x="2318" y="58205"/>
                      </a:lnTo>
                      <a:lnTo>
                        <a:pt x="124" y="61628"/>
                      </a:lnTo>
                      <a:lnTo>
                        <a:pt x="603" y="67788"/>
                      </a:lnTo>
                      <a:lnTo>
                        <a:pt x="6021" y="74363"/>
                      </a:lnTo>
                      <a:lnTo>
                        <a:pt x="7114" y="79246"/>
                      </a:lnTo>
                      <a:lnTo>
                        <a:pt x="10257" y="82111"/>
                      </a:lnTo>
                      <a:lnTo>
                        <a:pt x="12771" y="85486"/>
                      </a:lnTo>
                      <a:lnTo>
                        <a:pt x="14494" y="89228"/>
                      </a:lnTo>
                      <a:lnTo>
                        <a:pt x="18739" y="88143"/>
                      </a:lnTo>
                      <a:lnTo>
                        <a:pt x="23080" y="90082"/>
                      </a:lnTo>
                      <a:lnTo>
                        <a:pt x="22410" y="95156"/>
                      </a:lnTo>
                      <a:lnTo>
                        <a:pt x="25250" y="98619"/>
                      </a:lnTo>
                      <a:lnTo>
                        <a:pt x="25019" y="103119"/>
                      </a:lnTo>
                      <a:lnTo>
                        <a:pt x="26287" y="107029"/>
                      </a:lnTo>
                      <a:lnTo>
                        <a:pt x="29662" y="111840"/>
                      </a:lnTo>
                      <a:lnTo>
                        <a:pt x="31553" y="115950"/>
                      </a:lnTo>
                      <a:lnTo>
                        <a:pt x="33109" y="120083"/>
                      </a:lnTo>
                      <a:lnTo>
                        <a:pt x="34881" y="124950"/>
                      </a:lnTo>
                      <a:lnTo>
                        <a:pt x="38200" y="130392"/>
                      </a:lnTo>
                      <a:lnTo>
                        <a:pt x="40442" y="133815"/>
                      </a:lnTo>
                      <a:lnTo>
                        <a:pt x="44863" y="134413"/>
                      </a:lnTo>
                      <a:lnTo>
                        <a:pt x="48605" y="137102"/>
                      </a:lnTo>
                      <a:lnTo>
                        <a:pt x="53448" y="138674"/>
                      </a:lnTo>
                      <a:lnTo>
                        <a:pt x="57988" y="13984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4B16E464-E078-4A38-8886-929D71732DD9}"/>
                    </a:ext>
                  </a:extLst>
                </p:cNvPr>
                <p:cNvSpPr/>
                <p:nvPr/>
              </p:nvSpPr>
              <p:spPr>
                <a:xfrm>
                  <a:off x="3516236" y="3094495"/>
                  <a:ext cx="140016" cy="143989"/>
                </a:xfrm>
                <a:custGeom>
                  <a:avLst/>
                  <a:gdLst>
                    <a:gd name="connsiteX0" fmla="*/ 114591 w 140016"/>
                    <a:gd name="connsiteY0" fmla="*/ 104883 h 143989"/>
                    <a:gd name="connsiteX1" fmla="*/ 115238 w 140016"/>
                    <a:gd name="connsiteY1" fmla="*/ 100582 h 143989"/>
                    <a:gd name="connsiteX2" fmla="*/ 114017 w 140016"/>
                    <a:gd name="connsiteY2" fmla="*/ 104588 h 143989"/>
                    <a:gd name="connsiteX3" fmla="*/ 105168 w 140016"/>
                    <a:gd name="connsiteY3" fmla="*/ 143988 h 143989"/>
                    <a:gd name="connsiteX4" fmla="*/ 109405 w 140016"/>
                    <a:gd name="connsiteY4" fmla="*/ 141945 h 143989"/>
                    <a:gd name="connsiteX5" fmla="*/ 113307 w 140016"/>
                    <a:gd name="connsiteY5" fmla="*/ 139895 h 143989"/>
                    <a:gd name="connsiteX6" fmla="*/ 112142 w 140016"/>
                    <a:gd name="connsiteY6" fmla="*/ 136009 h 143989"/>
                    <a:gd name="connsiteX7" fmla="*/ 109389 w 140016"/>
                    <a:gd name="connsiteY7" fmla="*/ 130256 h 143989"/>
                    <a:gd name="connsiteX8" fmla="*/ 108551 w 140016"/>
                    <a:gd name="connsiteY8" fmla="*/ 125772 h 143989"/>
                    <a:gd name="connsiteX9" fmla="*/ 108807 w 140016"/>
                    <a:gd name="connsiteY9" fmla="*/ 121240 h 143989"/>
                    <a:gd name="connsiteX10" fmla="*/ 112820 w 140016"/>
                    <a:gd name="connsiteY10" fmla="*/ 115295 h 143989"/>
                    <a:gd name="connsiteX11" fmla="*/ 115852 w 140016"/>
                    <a:gd name="connsiteY11" fmla="*/ 111585 h 143989"/>
                    <a:gd name="connsiteX12" fmla="*/ 115405 w 140016"/>
                    <a:gd name="connsiteY12" fmla="*/ 107452 h 143989"/>
                    <a:gd name="connsiteX13" fmla="*/ 111543 w 140016"/>
                    <a:gd name="connsiteY13" fmla="*/ 105768 h 143989"/>
                    <a:gd name="connsiteX14" fmla="*/ 113738 w 140016"/>
                    <a:gd name="connsiteY14" fmla="*/ 100606 h 143989"/>
                    <a:gd name="connsiteX15" fmla="*/ 116562 w 140016"/>
                    <a:gd name="connsiteY15" fmla="*/ 94398 h 143989"/>
                    <a:gd name="connsiteX16" fmla="*/ 118836 w 140016"/>
                    <a:gd name="connsiteY16" fmla="*/ 88725 h 143989"/>
                    <a:gd name="connsiteX17" fmla="*/ 115693 w 140016"/>
                    <a:gd name="connsiteY17" fmla="*/ 86196 h 143989"/>
                    <a:gd name="connsiteX18" fmla="*/ 115589 w 140016"/>
                    <a:gd name="connsiteY18" fmla="*/ 81967 h 143989"/>
                    <a:gd name="connsiteX19" fmla="*/ 119315 w 140016"/>
                    <a:gd name="connsiteY19" fmla="*/ 80387 h 143989"/>
                    <a:gd name="connsiteX20" fmla="*/ 119969 w 140016"/>
                    <a:gd name="connsiteY20" fmla="*/ 75727 h 143989"/>
                    <a:gd name="connsiteX21" fmla="*/ 121342 w 140016"/>
                    <a:gd name="connsiteY21" fmla="*/ 80267 h 143989"/>
                    <a:gd name="connsiteX22" fmla="*/ 118677 w 140016"/>
                    <a:gd name="connsiteY22" fmla="*/ 84440 h 143989"/>
                    <a:gd name="connsiteX23" fmla="*/ 119044 w 140016"/>
                    <a:gd name="connsiteY23" fmla="*/ 88430 h 143989"/>
                    <a:gd name="connsiteX24" fmla="*/ 123193 w 140016"/>
                    <a:gd name="connsiteY24" fmla="*/ 84863 h 143989"/>
                    <a:gd name="connsiteX25" fmla="*/ 121884 w 140016"/>
                    <a:gd name="connsiteY25" fmla="*/ 80706 h 143989"/>
                    <a:gd name="connsiteX26" fmla="*/ 122467 w 140016"/>
                    <a:gd name="connsiteY26" fmla="*/ 75584 h 143989"/>
                    <a:gd name="connsiteX27" fmla="*/ 123887 w 140016"/>
                    <a:gd name="connsiteY27" fmla="*/ 69966 h 143989"/>
                    <a:gd name="connsiteX28" fmla="*/ 122866 w 140016"/>
                    <a:gd name="connsiteY28" fmla="*/ 60830 h 143989"/>
                    <a:gd name="connsiteX29" fmla="*/ 123265 w 140016"/>
                    <a:gd name="connsiteY29" fmla="*/ 54495 h 143989"/>
                    <a:gd name="connsiteX30" fmla="*/ 124813 w 140016"/>
                    <a:gd name="connsiteY30" fmla="*/ 49077 h 143989"/>
                    <a:gd name="connsiteX31" fmla="*/ 126121 w 140016"/>
                    <a:gd name="connsiteY31" fmla="*/ 42287 h 143989"/>
                    <a:gd name="connsiteX32" fmla="*/ 127964 w 140016"/>
                    <a:gd name="connsiteY32" fmla="*/ 37539 h 143989"/>
                    <a:gd name="connsiteX33" fmla="*/ 130254 w 140016"/>
                    <a:gd name="connsiteY33" fmla="*/ 32712 h 143989"/>
                    <a:gd name="connsiteX34" fmla="*/ 133558 w 140016"/>
                    <a:gd name="connsiteY34" fmla="*/ 28986 h 143989"/>
                    <a:gd name="connsiteX35" fmla="*/ 136271 w 140016"/>
                    <a:gd name="connsiteY35" fmla="*/ 23768 h 143989"/>
                    <a:gd name="connsiteX36" fmla="*/ 136662 w 140016"/>
                    <a:gd name="connsiteY36" fmla="*/ 18693 h 143989"/>
                    <a:gd name="connsiteX37" fmla="*/ 135656 w 140016"/>
                    <a:gd name="connsiteY37" fmla="*/ 14217 h 143989"/>
                    <a:gd name="connsiteX38" fmla="*/ 134938 w 140016"/>
                    <a:gd name="connsiteY38" fmla="*/ 8400 h 143989"/>
                    <a:gd name="connsiteX39" fmla="*/ 136095 w 140016"/>
                    <a:gd name="connsiteY39" fmla="*/ 4075 h 143989"/>
                    <a:gd name="connsiteX40" fmla="*/ 140141 w 140016"/>
                    <a:gd name="connsiteY40" fmla="*/ 221 h 143989"/>
                    <a:gd name="connsiteX41" fmla="*/ 136127 w 140016"/>
                    <a:gd name="connsiteY41" fmla="*/ 692 h 143989"/>
                    <a:gd name="connsiteX42" fmla="*/ 132034 w 140016"/>
                    <a:gd name="connsiteY42" fmla="*/ -2 h 143989"/>
                    <a:gd name="connsiteX43" fmla="*/ 128331 w 140016"/>
                    <a:gd name="connsiteY43" fmla="*/ 1506 h 143989"/>
                    <a:gd name="connsiteX44" fmla="*/ 125642 w 140016"/>
                    <a:gd name="connsiteY44" fmla="*/ 4634 h 143989"/>
                    <a:gd name="connsiteX45" fmla="*/ 121589 w 140016"/>
                    <a:gd name="connsiteY45" fmla="*/ 5767 h 143989"/>
                    <a:gd name="connsiteX46" fmla="*/ 117759 w 140016"/>
                    <a:gd name="connsiteY46" fmla="*/ 7825 h 143989"/>
                    <a:gd name="connsiteX47" fmla="*/ 113227 w 140016"/>
                    <a:gd name="connsiteY47" fmla="*/ 8607 h 143989"/>
                    <a:gd name="connsiteX48" fmla="*/ 108583 w 140016"/>
                    <a:gd name="connsiteY48" fmla="*/ 9637 h 143989"/>
                    <a:gd name="connsiteX49" fmla="*/ 103684 w 140016"/>
                    <a:gd name="connsiteY49" fmla="*/ 10826 h 143989"/>
                    <a:gd name="connsiteX50" fmla="*/ 99806 w 140016"/>
                    <a:gd name="connsiteY50" fmla="*/ 12732 h 143989"/>
                    <a:gd name="connsiteX51" fmla="*/ 94971 w 140016"/>
                    <a:gd name="connsiteY51" fmla="*/ 11177 h 143989"/>
                    <a:gd name="connsiteX52" fmla="*/ 91755 w 140016"/>
                    <a:gd name="connsiteY52" fmla="*/ 8719 h 143989"/>
                    <a:gd name="connsiteX53" fmla="*/ 87295 w 140016"/>
                    <a:gd name="connsiteY53" fmla="*/ 6277 h 143989"/>
                    <a:gd name="connsiteX54" fmla="*/ 84247 w 140016"/>
                    <a:gd name="connsiteY54" fmla="*/ 9150 h 143989"/>
                    <a:gd name="connsiteX55" fmla="*/ 82619 w 140016"/>
                    <a:gd name="connsiteY55" fmla="*/ 12884 h 143989"/>
                    <a:gd name="connsiteX56" fmla="*/ 79508 w 140016"/>
                    <a:gd name="connsiteY56" fmla="*/ 16036 h 143989"/>
                    <a:gd name="connsiteX57" fmla="*/ 77425 w 140016"/>
                    <a:gd name="connsiteY57" fmla="*/ 19650 h 143989"/>
                    <a:gd name="connsiteX58" fmla="*/ 78159 w 140016"/>
                    <a:gd name="connsiteY58" fmla="*/ 23752 h 143989"/>
                    <a:gd name="connsiteX59" fmla="*/ 74026 w 140016"/>
                    <a:gd name="connsiteY59" fmla="*/ 25052 h 143989"/>
                    <a:gd name="connsiteX60" fmla="*/ 70699 w 140016"/>
                    <a:gd name="connsiteY60" fmla="*/ 28156 h 143989"/>
                    <a:gd name="connsiteX61" fmla="*/ 67547 w 140016"/>
                    <a:gd name="connsiteY61" fmla="*/ 30765 h 143989"/>
                    <a:gd name="connsiteX62" fmla="*/ 63573 w 140016"/>
                    <a:gd name="connsiteY62" fmla="*/ 32808 h 143989"/>
                    <a:gd name="connsiteX63" fmla="*/ 59552 w 140016"/>
                    <a:gd name="connsiteY63" fmla="*/ 34643 h 143989"/>
                    <a:gd name="connsiteX64" fmla="*/ 59576 w 140016"/>
                    <a:gd name="connsiteY64" fmla="*/ 38728 h 143989"/>
                    <a:gd name="connsiteX65" fmla="*/ 55483 w 140016"/>
                    <a:gd name="connsiteY65" fmla="*/ 36023 h 143989"/>
                    <a:gd name="connsiteX66" fmla="*/ 51972 w 140016"/>
                    <a:gd name="connsiteY66" fmla="*/ 33853 h 143989"/>
                    <a:gd name="connsiteX67" fmla="*/ 47950 w 140016"/>
                    <a:gd name="connsiteY67" fmla="*/ 32321 h 143989"/>
                    <a:gd name="connsiteX68" fmla="*/ 45517 w 140016"/>
                    <a:gd name="connsiteY68" fmla="*/ 35848 h 143989"/>
                    <a:gd name="connsiteX69" fmla="*/ 42852 w 140016"/>
                    <a:gd name="connsiteY69" fmla="*/ 39606 h 143989"/>
                    <a:gd name="connsiteX70" fmla="*/ 38758 w 140016"/>
                    <a:gd name="connsiteY70" fmla="*/ 41513 h 143989"/>
                    <a:gd name="connsiteX71" fmla="*/ 33508 w 140016"/>
                    <a:gd name="connsiteY71" fmla="*/ 40763 h 143989"/>
                    <a:gd name="connsiteX72" fmla="*/ 28952 w 140016"/>
                    <a:gd name="connsiteY72" fmla="*/ 41026 h 143989"/>
                    <a:gd name="connsiteX73" fmla="*/ 27963 w 140016"/>
                    <a:gd name="connsiteY73" fmla="*/ 44936 h 143989"/>
                    <a:gd name="connsiteX74" fmla="*/ 28881 w 140016"/>
                    <a:gd name="connsiteY74" fmla="*/ 50864 h 143989"/>
                    <a:gd name="connsiteX75" fmla="*/ 29487 w 140016"/>
                    <a:gd name="connsiteY75" fmla="*/ 56083 h 143989"/>
                    <a:gd name="connsiteX76" fmla="*/ 24564 w 140016"/>
                    <a:gd name="connsiteY76" fmla="*/ 57112 h 143989"/>
                    <a:gd name="connsiteX77" fmla="*/ 22322 w 140016"/>
                    <a:gd name="connsiteY77" fmla="*/ 60870 h 143989"/>
                    <a:gd name="connsiteX78" fmla="*/ 21420 w 140016"/>
                    <a:gd name="connsiteY78" fmla="*/ 64836 h 143989"/>
                    <a:gd name="connsiteX79" fmla="*/ 18196 w 140016"/>
                    <a:gd name="connsiteY79" fmla="*/ 67501 h 143989"/>
                    <a:gd name="connsiteX80" fmla="*/ 14071 w 140016"/>
                    <a:gd name="connsiteY80" fmla="*/ 67229 h 143989"/>
                    <a:gd name="connsiteX81" fmla="*/ 8342 w 140016"/>
                    <a:gd name="connsiteY81" fmla="*/ 68754 h 143989"/>
                    <a:gd name="connsiteX82" fmla="*/ 4664 w 140016"/>
                    <a:gd name="connsiteY82" fmla="*/ 66639 h 143989"/>
                    <a:gd name="connsiteX83" fmla="*/ 124 w 140016"/>
                    <a:gd name="connsiteY83" fmla="*/ 67094 h 143989"/>
                    <a:gd name="connsiteX84" fmla="*/ 3044 w 140016"/>
                    <a:gd name="connsiteY84" fmla="*/ 73405 h 143989"/>
                    <a:gd name="connsiteX85" fmla="*/ 6124 w 140016"/>
                    <a:gd name="connsiteY85" fmla="*/ 76804 h 143989"/>
                    <a:gd name="connsiteX86" fmla="*/ 8773 w 140016"/>
                    <a:gd name="connsiteY86" fmla="*/ 80387 h 143989"/>
                    <a:gd name="connsiteX87" fmla="*/ 12667 w 140016"/>
                    <a:gd name="connsiteY87" fmla="*/ 83842 h 143989"/>
                    <a:gd name="connsiteX88" fmla="*/ 15324 w 140016"/>
                    <a:gd name="connsiteY88" fmla="*/ 86938 h 143989"/>
                    <a:gd name="connsiteX89" fmla="*/ 23598 w 140016"/>
                    <a:gd name="connsiteY89" fmla="*/ 93297 h 143989"/>
                    <a:gd name="connsiteX90" fmla="*/ 26144 w 140016"/>
                    <a:gd name="connsiteY90" fmla="*/ 99632 h 143989"/>
                    <a:gd name="connsiteX91" fmla="*/ 28298 w 140016"/>
                    <a:gd name="connsiteY91" fmla="*/ 103279 h 143989"/>
                    <a:gd name="connsiteX92" fmla="*/ 30628 w 140016"/>
                    <a:gd name="connsiteY92" fmla="*/ 107197 h 143989"/>
                    <a:gd name="connsiteX93" fmla="*/ 34051 w 140016"/>
                    <a:gd name="connsiteY93" fmla="*/ 110843 h 143989"/>
                    <a:gd name="connsiteX94" fmla="*/ 36987 w 140016"/>
                    <a:gd name="connsiteY94" fmla="*/ 113963 h 143989"/>
                    <a:gd name="connsiteX95" fmla="*/ 40338 w 140016"/>
                    <a:gd name="connsiteY95" fmla="*/ 117242 h 143989"/>
                    <a:gd name="connsiteX96" fmla="*/ 43163 w 140016"/>
                    <a:gd name="connsiteY96" fmla="*/ 120346 h 143989"/>
                    <a:gd name="connsiteX97" fmla="*/ 46530 w 140016"/>
                    <a:gd name="connsiteY97" fmla="*/ 123610 h 143989"/>
                    <a:gd name="connsiteX98" fmla="*/ 49826 w 140016"/>
                    <a:gd name="connsiteY98" fmla="*/ 127830 h 143989"/>
                    <a:gd name="connsiteX99" fmla="*/ 53193 w 140016"/>
                    <a:gd name="connsiteY99" fmla="*/ 131684 h 143989"/>
                    <a:gd name="connsiteX100" fmla="*/ 55690 w 140016"/>
                    <a:gd name="connsiteY100" fmla="*/ 127687 h 143989"/>
                    <a:gd name="connsiteX101" fmla="*/ 61826 w 140016"/>
                    <a:gd name="connsiteY101" fmla="*/ 129993 h 143989"/>
                    <a:gd name="connsiteX102" fmla="*/ 67842 w 140016"/>
                    <a:gd name="connsiteY102" fmla="*/ 132498 h 143989"/>
                    <a:gd name="connsiteX103" fmla="*/ 74114 w 140016"/>
                    <a:gd name="connsiteY103" fmla="*/ 135083 h 143989"/>
                    <a:gd name="connsiteX104" fmla="*/ 79955 w 140016"/>
                    <a:gd name="connsiteY104" fmla="*/ 133887 h 143989"/>
                    <a:gd name="connsiteX105" fmla="*/ 83665 w 140016"/>
                    <a:gd name="connsiteY105" fmla="*/ 131501 h 143989"/>
                    <a:gd name="connsiteX106" fmla="*/ 87742 w 140016"/>
                    <a:gd name="connsiteY106" fmla="*/ 133416 h 143989"/>
                    <a:gd name="connsiteX107" fmla="*/ 91293 w 140016"/>
                    <a:gd name="connsiteY107" fmla="*/ 135514 h 143989"/>
                    <a:gd name="connsiteX108" fmla="*/ 95011 w 140016"/>
                    <a:gd name="connsiteY108" fmla="*/ 137908 h 143989"/>
                    <a:gd name="connsiteX109" fmla="*/ 97165 w 140016"/>
                    <a:gd name="connsiteY109" fmla="*/ 141586 h 143989"/>
                    <a:gd name="connsiteX110" fmla="*/ 101282 w 140016"/>
                    <a:gd name="connsiteY110" fmla="*/ 142001 h 143989"/>
                    <a:gd name="connsiteX111" fmla="*/ 105168 w 140016"/>
                    <a:gd name="connsiteY111" fmla="*/ 143988 h 143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40016" h="143989">
                      <a:moveTo>
                        <a:pt x="114591" y="104883"/>
                      </a:moveTo>
                      <a:lnTo>
                        <a:pt x="115238" y="100582"/>
                      </a:lnTo>
                      <a:lnTo>
                        <a:pt x="114017" y="104588"/>
                      </a:lnTo>
                      <a:close/>
                      <a:moveTo>
                        <a:pt x="105168" y="143988"/>
                      </a:moveTo>
                      <a:lnTo>
                        <a:pt x="109405" y="141945"/>
                      </a:lnTo>
                      <a:lnTo>
                        <a:pt x="113307" y="139895"/>
                      </a:lnTo>
                      <a:lnTo>
                        <a:pt x="112142" y="136009"/>
                      </a:lnTo>
                      <a:lnTo>
                        <a:pt x="109389" y="130256"/>
                      </a:lnTo>
                      <a:lnTo>
                        <a:pt x="108551" y="125772"/>
                      </a:lnTo>
                      <a:lnTo>
                        <a:pt x="108807" y="121240"/>
                      </a:lnTo>
                      <a:lnTo>
                        <a:pt x="112820" y="115295"/>
                      </a:lnTo>
                      <a:lnTo>
                        <a:pt x="115852" y="111585"/>
                      </a:lnTo>
                      <a:lnTo>
                        <a:pt x="115405" y="107452"/>
                      </a:lnTo>
                      <a:lnTo>
                        <a:pt x="111543" y="105768"/>
                      </a:lnTo>
                      <a:lnTo>
                        <a:pt x="113738" y="100606"/>
                      </a:lnTo>
                      <a:lnTo>
                        <a:pt x="116562" y="94398"/>
                      </a:lnTo>
                      <a:lnTo>
                        <a:pt x="118836" y="88725"/>
                      </a:lnTo>
                      <a:lnTo>
                        <a:pt x="115693" y="86196"/>
                      </a:lnTo>
                      <a:lnTo>
                        <a:pt x="115589" y="81967"/>
                      </a:lnTo>
                      <a:lnTo>
                        <a:pt x="119315" y="80387"/>
                      </a:lnTo>
                      <a:lnTo>
                        <a:pt x="119969" y="75727"/>
                      </a:lnTo>
                      <a:lnTo>
                        <a:pt x="121342" y="80267"/>
                      </a:lnTo>
                      <a:lnTo>
                        <a:pt x="118677" y="84440"/>
                      </a:lnTo>
                      <a:lnTo>
                        <a:pt x="119044" y="88430"/>
                      </a:lnTo>
                      <a:lnTo>
                        <a:pt x="123193" y="84863"/>
                      </a:lnTo>
                      <a:lnTo>
                        <a:pt x="121884" y="80706"/>
                      </a:lnTo>
                      <a:lnTo>
                        <a:pt x="122467" y="75584"/>
                      </a:lnTo>
                      <a:lnTo>
                        <a:pt x="123887" y="69966"/>
                      </a:lnTo>
                      <a:lnTo>
                        <a:pt x="122866" y="60830"/>
                      </a:lnTo>
                      <a:lnTo>
                        <a:pt x="123265" y="54495"/>
                      </a:lnTo>
                      <a:lnTo>
                        <a:pt x="124813" y="49077"/>
                      </a:lnTo>
                      <a:lnTo>
                        <a:pt x="126121" y="42287"/>
                      </a:lnTo>
                      <a:lnTo>
                        <a:pt x="127964" y="37539"/>
                      </a:lnTo>
                      <a:lnTo>
                        <a:pt x="130254" y="32712"/>
                      </a:lnTo>
                      <a:lnTo>
                        <a:pt x="133558" y="28986"/>
                      </a:lnTo>
                      <a:lnTo>
                        <a:pt x="136271" y="23768"/>
                      </a:lnTo>
                      <a:lnTo>
                        <a:pt x="136662" y="18693"/>
                      </a:lnTo>
                      <a:lnTo>
                        <a:pt x="135656" y="14217"/>
                      </a:lnTo>
                      <a:lnTo>
                        <a:pt x="134938" y="8400"/>
                      </a:lnTo>
                      <a:lnTo>
                        <a:pt x="136095" y="4075"/>
                      </a:lnTo>
                      <a:lnTo>
                        <a:pt x="140141" y="221"/>
                      </a:lnTo>
                      <a:lnTo>
                        <a:pt x="136127" y="692"/>
                      </a:lnTo>
                      <a:lnTo>
                        <a:pt x="132034" y="-2"/>
                      </a:lnTo>
                      <a:lnTo>
                        <a:pt x="128331" y="1506"/>
                      </a:lnTo>
                      <a:lnTo>
                        <a:pt x="125642" y="4634"/>
                      </a:lnTo>
                      <a:lnTo>
                        <a:pt x="121589" y="5767"/>
                      </a:lnTo>
                      <a:lnTo>
                        <a:pt x="117759" y="7825"/>
                      </a:lnTo>
                      <a:lnTo>
                        <a:pt x="113227" y="8607"/>
                      </a:lnTo>
                      <a:lnTo>
                        <a:pt x="108583" y="9637"/>
                      </a:lnTo>
                      <a:lnTo>
                        <a:pt x="103684" y="10826"/>
                      </a:lnTo>
                      <a:lnTo>
                        <a:pt x="99806" y="12732"/>
                      </a:lnTo>
                      <a:lnTo>
                        <a:pt x="94971" y="11177"/>
                      </a:lnTo>
                      <a:lnTo>
                        <a:pt x="91755" y="8719"/>
                      </a:lnTo>
                      <a:lnTo>
                        <a:pt x="87295" y="6277"/>
                      </a:lnTo>
                      <a:lnTo>
                        <a:pt x="84247" y="9150"/>
                      </a:lnTo>
                      <a:lnTo>
                        <a:pt x="82619" y="12884"/>
                      </a:lnTo>
                      <a:lnTo>
                        <a:pt x="79508" y="16036"/>
                      </a:lnTo>
                      <a:lnTo>
                        <a:pt x="77425" y="19650"/>
                      </a:lnTo>
                      <a:lnTo>
                        <a:pt x="78159" y="23752"/>
                      </a:lnTo>
                      <a:lnTo>
                        <a:pt x="74026" y="25052"/>
                      </a:lnTo>
                      <a:lnTo>
                        <a:pt x="70699" y="28156"/>
                      </a:lnTo>
                      <a:lnTo>
                        <a:pt x="67547" y="30765"/>
                      </a:lnTo>
                      <a:lnTo>
                        <a:pt x="63573" y="32808"/>
                      </a:lnTo>
                      <a:lnTo>
                        <a:pt x="59552" y="34643"/>
                      </a:lnTo>
                      <a:lnTo>
                        <a:pt x="59576" y="38728"/>
                      </a:lnTo>
                      <a:lnTo>
                        <a:pt x="55483" y="36023"/>
                      </a:lnTo>
                      <a:lnTo>
                        <a:pt x="51972" y="33853"/>
                      </a:lnTo>
                      <a:lnTo>
                        <a:pt x="47950" y="32321"/>
                      </a:lnTo>
                      <a:lnTo>
                        <a:pt x="45517" y="35848"/>
                      </a:lnTo>
                      <a:lnTo>
                        <a:pt x="42852" y="39606"/>
                      </a:lnTo>
                      <a:lnTo>
                        <a:pt x="38758" y="41513"/>
                      </a:lnTo>
                      <a:lnTo>
                        <a:pt x="33508" y="40763"/>
                      </a:lnTo>
                      <a:lnTo>
                        <a:pt x="28952" y="41026"/>
                      </a:lnTo>
                      <a:lnTo>
                        <a:pt x="27963" y="44936"/>
                      </a:lnTo>
                      <a:lnTo>
                        <a:pt x="28881" y="50864"/>
                      </a:lnTo>
                      <a:lnTo>
                        <a:pt x="29487" y="56083"/>
                      </a:lnTo>
                      <a:lnTo>
                        <a:pt x="24564" y="57112"/>
                      </a:lnTo>
                      <a:lnTo>
                        <a:pt x="22322" y="60870"/>
                      </a:lnTo>
                      <a:lnTo>
                        <a:pt x="21420" y="64836"/>
                      </a:lnTo>
                      <a:lnTo>
                        <a:pt x="18196" y="67501"/>
                      </a:lnTo>
                      <a:lnTo>
                        <a:pt x="14071" y="67229"/>
                      </a:lnTo>
                      <a:lnTo>
                        <a:pt x="8342" y="68754"/>
                      </a:lnTo>
                      <a:lnTo>
                        <a:pt x="4664" y="66639"/>
                      </a:lnTo>
                      <a:lnTo>
                        <a:pt x="124" y="67094"/>
                      </a:lnTo>
                      <a:lnTo>
                        <a:pt x="3044" y="73405"/>
                      </a:lnTo>
                      <a:lnTo>
                        <a:pt x="6124" y="76804"/>
                      </a:lnTo>
                      <a:lnTo>
                        <a:pt x="8773" y="80387"/>
                      </a:lnTo>
                      <a:lnTo>
                        <a:pt x="12667" y="83842"/>
                      </a:lnTo>
                      <a:lnTo>
                        <a:pt x="15324" y="86938"/>
                      </a:lnTo>
                      <a:lnTo>
                        <a:pt x="23598" y="93297"/>
                      </a:lnTo>
                      <a:lnTo>
                        <a:pt x="26144" y="99632"/>
                      </a:lnTo>
                      <a:lnTo>
                        <a:pt x="28298" y="103279"/>
                      </a:lnTo>
                      <a:lnTo>
                        <a:pt x="30628" y="107197"/>
                      </a:lnTo>
                      <a:lnTo>
                        <a:pt x="34051" y="110843"/>
                      </a:lnTo>
                      <a:lnTo>
                        <a:pt x="36987" y="113963"/>
                      </a:lnTo>
                      <a:lnTo>
                        <a:pt x="40338" y="117242"/>
                      </a:lnTo>
                      <a:lnTo>
                        <a:pt x="43163" y="120346"/>
                      </a:lnTo>
                      <a:lnTo>
                        <a:pt x="46530" y="123610"/>
                      </a:lnTo>
                      <a:lnTo>
                        <a:pt x="49826" y="127830"/>
                      </a:lnTo>
                      <a:lnTo>
                        <a:pt x="53193" y="131684"/>
                      </a:lnTo>
                      <a:lnTo>
                        <a:pt x="55690" y="127687"/>
                      </a:lnTo>
                      <a:lnTo>
                        <a:pt x="61826" y="129993"/>
                      </a:lnTo>
                      <a:lnTo>
                        <a:pt x="67842" y="132498"/>
                      </a:lnTo>
                      <a:lnTo>
                        <a:pt x="74114" y="135083"/>
                      </a:lnTo>
                      <a:lnTo>
                        <a:pt x="79955" y="133887"/>
                      </a:lnTo>
                      <a:lnTo>
                        <a:pt x="83665" y="131501"/>
                      </a:lnTo>
                      <a:lnTo>
                        <a:pt x="87742" y="133416"/>
                      </a:lnTo>
                      <a:lnTo>
                        <a:pt x="91293" y="135514"/>
                      </a:lnTo>
                      <a:lnTo>
                        <a:pt x="95011" y="137908"/>
                      </a:lnTo>
                      <a:lnTo>
                        <a:pt x="97165" y="141586"/>
                      </a:lnTo>
                      <a:lnTo>
                        <a:pt x="101282" y="142001"/>
                      </a:lnTo>
                      <a:lnTo>
                        <a:pt x="105168" y="14398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2098D9EF-40FD-4BA9-AF20-F002A1D9BCEF}"/>
                    </a:ext>
                  </a:extLst>
                </p:cNvPr>
                <p:cNvSpPr/>
                <p:nvPr/>
              </p:nvSpPr>
              <p:spPr>
                <a:xfrm>
                  <a:off x="10442315" y="4753845"/>
                  <a:ext cx="695933" cy="600735"/>
                </a:xfrm>
                <a:custGeom>
                  <a:avLst/>
                  <a:gdLst>
                    <a:gd name="connsiteX0" fmla="*/ 664620 w 695933"/>
                    <a:gd name="connsiteY0" fmla="*/ 324363 h 600735"/>
                    <a:gd name="connsiteX1" fmla="*/ 669008 w 695933"/>
                    <a:gd name="connsiteY1" fmla="*/ 322456 h 600735"/>
                    <a:gd name="connsiteX2" fmla="*/ 673876 w 695933"/>
                    <a:gd name="connsiteY2" fmla="*/ 321610 h 600735"/>
                    <a:gd name="connsiteX3" fmla="*/ 674913 w 695933"/>
                    <a:gd name="connsiteY3" fmla="*/ 317429 h 600735"/>
                    <a:gd name="connsiteX4" fmla="*/ 677466 w 695933"/>
                    <a:gd name="connsiteY4" fmla="*/ 313615 h 600735"/>
                    <a:gd name="connsiteX5" fmla="*/ 674834 w 695933"/>
                    <a:gd name="connsiteY5" fmla="*/ 317149 h 600735"/>
                    <a:gd name="connsiteX6" fmla="*/ 678184 w 695933"/>
                    <a:gd name="connsiteY6" fmla="*/ 314652 h 600735"/>
                    <a:gd name="connsiteX7" fmla="*/ 683531 w 695933"/>
                    <a:gd name="connsiteY7" fmla="*/ 312067 h 600735"/>
                    <a:gd name="connsiteX8" fmla="*/ 679222 w 695933"/>
                    <a:gd name="connsiteY8" fmla="*/ 311596 h 600735"/>
                    <a:gd name="connsiteX9" fmla="*/ 675631 w 695933"/>
                    <a:gd name="connsiteY9" fmla="*/ 309777 h 600735"/>
                    <a:gd name="connsiteX10" fmla="*/ 669887 w 695933"/>
                    <a:gd name="connsiteY10" fmla="*/ 312179 h 600735"/>
                    <a:gd name="connsiteX11" fmla="*/ 664620 w 695933"/>
                    <a:gd name="connsiteY11" fmla="*/ 314636 h 600735"/>
                    <a:gd name="connsiteX12" fmla="*/ 669807 w 695933"/>
                    <a:gd name="connsiteY12" fmla="*/ 314197 h 600735"/>
                    <a:gd name="connsiteX13" fmla="*/ 670285 w 695933"/>
                    <a:gd name="connsiteY13" fmla="*/ 318403 h 600735"/>
                    <a:gd name="connsiteX14" fmla="*/ 665338 w 695933"/>
                    <a:gd name="connsiteY14" fmla="*/ 320270 h 600735"/>
                    <a:gd name="connsiteX15" fmla="*/ 663663 w 695933"/>
                    <a:gd name="connsiteY15" fmla="*/ 323964 h 600735"/>
                    <a:gd name="connsiteX16" fmla="*/ 667572 w 695933"/>
                    <a:gd name="connsiteY16" fmla="*/ 331664 h 600735"/>
                    <a:gd name="connsiteX17" fmla="*/ 672200 w 695933"/>
                    <a:gd name="connsiteY17" fmla="*/ 329046 h 600735"/>
                    <a:gd name="connsiteX18" fmla="*/ 667572 w 695933"/>
                    <a:gd name="connsiteY18" fmla="*/ 331664 h 600735"/>
                    <a:gd name="connsiteX19" fmla="*/ 511741 w 695933"/>
                    <a:gd name="connsiteY19" fmla="*/ 240734 h 600735"/>
                    <a:gd name="connsiteX20" fmla="*/ 515491 w 695933"/>
                    <a:gd name="connsiteY20" fmla="*/ 239242 h 600735"/>
                    <a:gd name="connsiteX21" fmla="*/ 520438 w 695933"/>
                    <a:gd name="connsiteY21" fmla="*/ 237327 h 600735"/>
                    <a:gd name="connsiteX22" fmla="*/ 525465 w 695933"/>
                    <a:gd name="connsiteY22" fmla="*/ 235428 h 600735"/>
                    <a:gd name="connsiteX23" fmla="*/ 531689 w 695933"/>
                    <a:gd name="connsiteY23" fmla="*/ 232779 h 600735"/>
                    <a:gd name="connsiteX24" fmla="*/ 535439 w 695933"/>
                    <a:gd name="connsiteY24" fmla="*/ 230912 h 600735"/>
                    <a:gd name="connsiteX25" fmla="*/ 540147 w 695933"/>
                    <a:gd name="connsiteY25" fmla="*/ 228518 h 600735"/>
                    <a:gd name="connsiteX26" fmla="*/ 543338 w 695933"/>
                    <a:gd name="connsiteY26" fmla="*/ 225989 h 600735"/>
                    <a:gd name="connsiteX27" fmla="*/ 546929 w 695933"/>
                    <a:gd name="connsiteY27" fmla="*/ 223699 h 600735"/>
                    <a:gd name="connsiteX28" fmla="*/ 550280 w 695933"/>
                    <a:gd name="connsiteY28" fmla="*/ 220882 h 600735"/>
                    <a:gd name="connsiteX29" fmla="*/ 556743 w 695933"/>
                    <a:gd name="connsiteY29" fmla="*/ 217100 h 600735"/>
                    <a:gd name="connsiteX30" fmla="*/ 561132 w 695933"/>
                    <a:gd name="connsiteY30" fmla="*/ 213095 h 600735"/>
                    <a:gd name="connsiteX31" fmla="*/ 567116 w 695933"/>
                    <a:gd name="connsiteY31" fmla="*/ 209321 h 600735"/>
                    <a:gd name="connsiteX32" fmla="*/ 572302 w 695933"/>
                    <a:gd name="connsiteY32" fmla="*/ 206113 h 600735"/>
                    <a:gd name="connsiteX33" fmla="*/ 576291 w 695933"/>
                    <a:gd name="connsiteY33" fmla="*/ 203799 h 600735"/>
                    <a:gd name="connsiteX34" fmla="*/ 580042 w 695933"/>
                    <a:gd name="connsiteY34" fmla="*/ 202124 h 600735"/>
                    <a:gd name="connsiteX35" fmla="*/ 583313 w 695933"/>
                    <a:gd name="connsiteY35" fmla="*/ 198844 h 600735"/>
                    <a:gd name="connsiteX36" fmla="*/ 587942 w 695933"/>
                    <a:gd name="connsiteY36" fmla="*/ 195270 h 600735"/>
                    <a:gd name="connsiteX37" fmla="*/ 595681 w 695933"/>
                    <a:gd name="connsiteY37" fmla="*/ 191160 h 600735"/>
                    <a:gd name="connsiteX38" fmla="*/ 603980 w 695933"/>
                    <a:gd name="connsiteY38" fmla="*/ 183333 h 600735"/>
                    <a:gd name="connsiteX39" fmla="*/ 608927 w 695933"/>
                    <a:gd name="connsiteY39" fmla="*/ 178138 h 600735"/>
                    <a:gd name="connsiteX40" fmla="*/ 613155 w 695933"/>
                    <a:gd name="connsiteY40" fmla="*/ 175194 h 600735"/>
                    <a:gd name="connsiteX41" fmla="*/ 610282 w 695933"/>
                    <a:gd name="connsiteY41" fmla="*/ 172290 h 600735"/>
                    <a:gd name="connsiteX42" fmla="*/ 612117 w 695933"/>
                    <a:gd name="connsiteY42" fmla="*/ 167662 h 600735"/>
                    <a:gd name="connsiteX43" fmla="*/ 615149 w 695933"/>
                    <a:gd name="connsiteY43" fmla="*/ 164965 h 600735"/>
                    <a:gd name="connsiteX44" fmla="*/ 620496 w 695933"/>
                    <a:gd name="connsiteY44" fmla="*/ 161630 h 600735"/>
                    <a:gd name="connsiteX45" fmla="*/ 625762 w 695933"/>
                    <a:gd name="connsiteY45" fmla="*/ 158454 h 600735"/>
                    <a:gd name="connsiteX46" fmla="*/ 630230 w 695933"/>
                    <a:gd name="connsiteY46" fmla="*/ 156970 h 600735"/>
                    <a:gd name="connsiteX47" fmla="*/ 634140 w 695933"/>
                    <a:gd name="connsiteY47" fmla="*/ 155981 h 600735"/>
                    <a:gd name="connsiteX48" fmla="*/ 641640 w 695933"/>
                    <a:gd name="connsiteY48" fmla="*/ 155382 h 600735"/>
                    <a:gd name="connsiteX49" fmla="*/ 646108 w 695933"/>
                    <a:gd name="connsiteY49" fmla="*/ 156252 h 600735"/>
                    <a:gd name="connsiteX50" fmla="*/ 644193 w 695933"/>
                    <a:gd name="connsiteY50" fmla="*/ 159899 h 600735"/>
                    <a:gd name="connsiteX51" fmla="*/ 648422 w 695933"/>
                    <a:gd name="connsiteY51" fmla="*/ 158294 h 600735"/>
                    <a:gd name="connsiteX52" fmla="*/ 649620 w 695933"/>
                    <a:gd name="connsiteY52" fmla="*/ 153962 h 600735"/>
                    <a:gd name="connsiteX53" fmla="*/ 653369 w 695933"/>
                    <a:gd name="connsiteY53" fmla="*/ 149382 h 600735"/>
                    <a:gd name="connsiteX54" fmla="*/ 656801 w 695933"/>
                    <a:gd name="connsiteY54" fmla="*/ 145776 h 600735"/>
                    <a:gd name="connsiteX55" fmla="*/ 660790 w 695933"/>
                    <a:gd name="connsiteY55" fmla="*/ 142720 h 600735"/>
                    <a:gd name="connsiteX56" fmla="*/ 665657 w 695933"/>
                    <a:gd name="connsiteY56" fmla="*/ 141275 h 600735"/>
                    <a:gd name="connsiteX57" fmla="*/ 669407 w 695933"/>
                    <a:gd name="connsiteY57" fmla="*/ 138914 h 600735"/>
                    <a:gd name="connsiteX58" fmla="*/ 672440 w 695933"/>
                    <a:gd name="connsiteY58" fmla="*/ 136121 h 600735"/>
                    <a:gd name="connsiteX59" fmla="*/ 676349 w 695933"/>
                    <a:gd name="connsiteY59" fmla="*/ 132873 h 600735"/>
                    <a:gd name="connsiteX60" fmla="*/ 678823 w 695933"/>
                    <a:gd name="connsiteY60" fmla="*/ 128932 h 600735"/>
                    <a:gd name="connsiteX61" fmla="*/ 680977 w 695933"/>
                    <a:gd name="connsiteY61" fmla="*/ 125269 h 600735"/>
                    <a:gd name="connsiteX62" fmla="*/ 684648 w 695933"/>
                    <a:gd name="connsiteY62" fmla="*/ 121934 h 600735"/>
                    <a:gd name="connsiteX63" fmla="*/ 688158 w 695933"/>
                    <a:gd name="connsiteY63" fmla="*/ 117466 h 600735"/>
                    <a:gd name="connsiteX64" fmla="*/ 691829 w 695933"/>
                    <a:gd name="connsiteY64" fmla="*/ 114625 h 600735"/>
                    <a:gd name="connsiteX65" fmla="*/ 696057 w 695933"/>
                    <a:gd name="connsiteY65" fmla="*/ 111282 h 600735"/>
                    <a:gd name="connsiteX66" fmla="*/ 693025 w 695933"/>
                    <a:gd name="connsiteY66" fmla="*/ 106662 h 600735"/>
                    <a:gd name="connsiteX67" fmla="*/ 688158 w 695933"/>
                    <a:gd name="connsiteY67" fmla="*/ 104875 h 600735"/>
                    <a:gd name="connsiteX68" fmla="*/ 682813 w 695933"/>
                    <a:gd name="connsiteY68" fmla="*/ 107284 h 600735"/>
                    <a:gd name="connsiteX69" fmla="*/ 677945 w 695933"/>
                    <a:gd name="connsiteY69" fmla="*/ 108753 h 600735"/>
                    <a:gd name="connsiteX70" fmla="*/ 673477 w 695933"/>
                    <a:gd name="connsiteY70" fmla="*/ 110867 h 600735"/>
                    <a:gd name="connsiteX71" fmla="*/ 670285 w 695933"/>
                    <a:gd name="connsiteY71" fmla="*/ 113508 h 600735"/>
                    <a:gd name="connsiteX72" fmla="*/ 666775 w 695933"/>
                    <a:gd name="connsiteY72" fmla="*/ 115742 h 600735"/>
                    <a:gd name="connsiteX73" fmla="*/ 662466 w 695933"/>
                    <a:gd name="connsiteY73" fmla="*/ 118032 h 600735"/>
                    <a:gd name="connsiteX74" fmla="*/ 658716 w 695933"/>
                    <a:gd name="connsiteY74" fmla="*/ 119636 h 600735"/>
                    <a:gd name="connsiteX75" fmla="*/ 652891 w 695933"/>
                    <a:gd name="connsiteY75" fmla="*/ 119780 h 600735"/>
                    <a:gd name="connsiteX76" fmla="*/ 647305 w 695933"/>
                    <a:gd name="connsiteY76" fmla="*/ 117402 h 600735"/>
                    <a:gd name="connsiteX77" fmla="*/ 643076 w 695933"/>
                    <a:gd name="connsiteY77" fmla="*/ 116333 h 600735"/>
                    <a:gd name="connsiteX78" fmla="*/ 638369 w 695933"/>
                    <a:gd name="connsiteY78" fmla="*/ 112551 h 600735"/>
                    <a:gd name="connsiteX79" fmla="*/ 633582 w 695933"/>
                    <a:gd name="connsiteY79" fmla="*/ 109479 h 600735"/>
                    <a:gd name="connsiteX80" fmla="*/ 629034 w 695933"/>
                    <a:gd name="connsiteY80" fmla="*/ 109694 h 600735"/>
                    <a:gd name="connsiteX81" fmla="*/ 627358 w 695933"/>
                    <a:gd name="connsiteY81" fmla="*/ 105601 h 600735"/>
                    <a:gd name="connsiteX82" fmla="*/ 630470 w 695933"/>
                    <a:gd name="connsiteY82" fmla="*/ 101771 h 600735"/>
                    <a:gd name="connsiteX83" fmla="*/ 632704 w 695933"/>
                    <a:gd name="connsiteY83" fmla="*/ 96082 h 600735"/>
                    <a:gd name="connsiteX84" fmla="*/ 634220 w 695933"/>
                    <a:gd name="connsiteY84" fmla="*/ 92260 h 600735"/>
                    <a:gd name="connsiteX85" fmla="*/ 637811 w 695933"/>
                    <a:gd name="connsiteY85" fmla="*/ 87752 h 600735"/>
                    <a:gd name="connsiteX86" fmla="*/ 639486 w 695933"/>
                    <a:gd name="connsiteY86" fmla="*/ 82453 h 600735"/>
                    <a:gd name="connsiteX87" fmla="*/ 635097 w 695933"/>
                    <a:gd name="connsiteY87" fmla="*/ 82940 h 600735"/>
                    <a:gd name="connsiteX88" fmla="*/ 639326 w 695933"/>
                    <a:gd name="connsiteY88" fmla="*/ 79709 h 600735"/>
                    <a:gd name="connsiteX89" fmla="*/ 642758 w 695933"/>
                    <a:gd name="connsiteY89" fmla="*/ 76454 h 600735"/>
                    <a:gd name="connsiteX90" fmla="*/ 638768 w 695933"/>
                    <a:gd name="connsiteY90" fmla="*/ 77634 h 600735"/>
                    <a:gd name="connsiteX91" fmla="*/ 638289 w 695933"/>
                    <a:gd name="connsiteY91" fmla="*/ 73246 h 600735"/>
                    <a:gd name="connsiteX92" fmla="*/ 637013 w 695933"/>
                    <a:gd name="connsiteY92" fmla="*/ 69017 h 600735"/>
                    <a:gd name="connsiteX93" fmla="*/ 633422 w 695933"/>
                    <a:gd name="connsiteY93" fmla="*/ 70820 h 600735"/>
                    <a:gd name="connsiteX94" fmla="*/ 633741 w 695933"/>
                    <a:gd name="connsiteY94" fmla="*/ 75432 h 600735"/>
                    <a:gd name="connsiteX95" fmla="*/ 632305 w 695933"/>
                    <a:gd name="connsiteY95" fmla="*/ 79964 h 600735"/>
                    <a:gd name="connsiteX96" fmla="*/ 628315 w 695933"/>
                    <a:gd name="connsiteY96" fmla="*/ 81855 h 600735"/>
                    <a:gd name="connsiteX97" fmla="*/ 628235 w 695933"/>
                    <a:gd name="connsiteY97" fmla="*/ 85853 h 600735"/>
                    <a:gd name="connsiteX98" fmla="*/ 625682 w 695933"/>
                    <a:gd name="connsiteY98" fmla="*/ 90489 h 600735"/>
                    <a:gd name="connsiteX99" fmla="*/ 621613 w 695933"/>
                    <a:gd name="connsiteY99" fmla="*/ 93864 h 600735"/>
                    <a:gd name="connsiteX100" fmla="*/ 620975 w 695933"/>
                    <a:gd name="connsiteY100" fmla="*/ 88541 h 600735"/>
                    <a:gd name="connsiteX101" fmla="*/ 620496 w 695933"/>
                    <a:gd name="connsiteY101" fmla="*/ 84433 h 600735"/>
                    <a:gd name="connsiteX102" fmla="*/ 615788 w 695933"/>
                    <a:gd name="connsiteY102" fmla="*/ 82749 h 600735"/>
                    <a:gd name="connsiteX103" fmla="*/ 611400 w 695933"/>
                    <a:gd name="connsiteY103" fmla="*/ 83858 h 600735"/>
                    <a:gd name="connsiteX104" fmla="*/ 606852 w 695933"/>
                    <a:gd name="connsiteY104" fmla="*/ 82222 h 600735"/>
                    <a:gd name="connsiteX105" fmla="*/ 611559 w 695933"/>
                    <a:gd name="connsiteY105" fmla="*/ 79908 h 600735"/>
                    <a:gd name="connsiteX106" fmla="*/ 613554 w 695933"/>
                    <a:gd name="connsiteY106" fmla="*/ 76294 h 600735"/>
                    <a:gd name="connsiteX107" fmla="*/ 617623 w 695933"/>
                    <a:gd name="connsiteY107" fmla="*/ 73860 h 600735"/>
                    <a:gd name="connsiteX108" fmla="*/ 617623 w 695933"/>
                    <a:gd name="connsiteY108" fmla="*/ 68371 h 600735"/>
                    <a:gd name="connsiteX109" fmla="*/ 621373 w 695933"/>
                    <a:gd name="connsiteY109" fmla="*/ 66272 h 600735"/>
                    <a:gd name="connsiteX110" fmla="*/ 624645 w 695933"/>
                    <a:gd name="connsiteY110" fmla="*/ 62594 h 600735"/>
                    <a:gd name="connsiteX111" fmla="*/ 622650 w 695933"/>
                    <a:gd name="connsiteY111" fmla="*/ 56123 h 600735"/>
                    <a:gd name="connsiteX112" fmla="*/ 621613 w 695933"/>
                    <a:gd name="connsiteY112" fmla="*/ 52205 h 600735"/>
                    <a:gd name="connsiteX113" fmla="*/ 624086 w 695933"/>
                    <a:gd name="connsiteY113" fmla="*/ 48671 h 600735"/>
                    <a:gd name="connsiteX114" fmla="*/ 621533 w 695933"/>
                    <a:gd name="connsiteY114" fmla="*/ 45606 h 600735"/>
                    <a:gd name="connsiteX115" fmla="*/ 625602 w 695933"/>
                    <a:gd name="connsiteY115" fmla="*/ 45543 h 600735"/>
                    <a:gd name="connsiteX116" fmla="*/ 629752 w 695933"/>
                    <a:gd name="connsiteY116" fmla="*/ 43747 h 600735"/>
                    <a:gd name="connsiteX117" fmla="*/ 631986 w 695933"/>
                    <a:gd name="connsiteY117" fmla="*/ 39518 h 600735"/>
                    <a:gd name="connsiteX118" fmla="*/ 631826 w 695933"/>
                    <a:gd name="connsiteY118" fmla="*/ 34915 h 600735"/>
                    <a:gd name="connsiteX119" fmla="*/ 630949 w 695933"/>
                    <a:gd name="connsiteY119" fmla="*/ 30805 h 600735"/>
                    <a:gd name="connsiteX120" fmla="*/ 634938 w 695933"/>
                    <a:gd name="connsiteY120" fmla="*/ 25914 h 600735"/>
                    <a:gd name="connsiteX121" fmla="*/ 631427 w 695933"/>
                    <a:gd name="connsiteY121" fmla="*/ 28324 h 600735"/>
                    <a:gd name="connsiteX122" fmla="*/ 626320 w 695933"/>
                    <a:gd name="connsiteY122" fmla="*/ 30087 h 600735"/>
                    <a:gd name="connsiteX123" fmla="*/ 626480 w 695933"/>
                    <a:gd name="connsiteY123" fmla="*/ 26042 h 600735"/>
                    <a:gd name="connsiteX124" fmla="*/ 626161 w 695933"/>
                    <a:gd name="connsiteY124" fmla="*/ 21996 h 600735"/>
                    <a:gd name="connsiteX125" fmla="*/ 622491 w 695933"/>
                    <a:gd name="connsiteY125" fmla="*/ 20297 h 600735"/>
                    <a:gd name="connsiteX126" fmla="*/ 619618 w 695933"/>
                    <a:gd name="connsiteY126" fmla="*/ 17512 h 600735"/>
                    <a:gd name="connsiteX127" fmla="*/ 616506 w 695933"/>
                    <a:gd name="connsiteY127" fmla="*/ 20576 h 600735"/>
                    <a:gd name="connsiteX128" fmla="*/ 613235 w 695933"/>
                    <a:gd name="connsiteY128" fmla="*/ 17712 h 600735"/>
                    <a:gd name="connsiteX129" fmla="*/ 616985 w 695933"/>
                    <a:gd name="connsiteY129" fmla="*/ 15039 h 600735"/>
                    <a:gd name="connsiteX130" fmla="*/ 611959 w 695933"/>
                    <a:gd name="connsiteY130" fmla="*/ 15150 h 600735"/>
                    <a:gd name="connsiteX131" fmla="*/ 609564 w 695933"/>
                    <a:gd name="connsiteY131" fmla="*/ 20361 h 600735"/>
                    <a:gd name="connsiteX132" fmla="*/ 611240 w 695933"/>
                    <a:gd name="connsiteY132" fmla="*/ 16124 h 600735"/>
                    <a:gd name="connsiteX133" fmla="*/ 608049 w 695933"/>
                    <a:gd name="connsiteY133" fmla="*/ 13619 h 600735"/>
                    <a:gd name="connsiteX134" fmla="*/ 608288 w 695933"/>
                    <a:gd name="connsiteY134" fmla="*/ 8847 h 600735"/>
                    <a:gd name="connsiteX135" fmla="*/ 609485 w 695933"/>
                    <a:gd name="connsiteY135" fmla="*/ 3908 h 600735"/>
                    <a:gd name="connsiteX136" fmla="*/ 613235 w 695933"/>
                    <a:gd name="connsiteY136" fmla="*/ -2 h 600735"/>
                    <a:gd name="connsiteX137" fmla="*/ 607729 w 695933"/>
                    <a:gd name="connsiteY137" fmla="*/ 126 h 600735"/>
                    <a:gd name="connsiteX138" fmla="*/ 602703 w 695933"/>
                    <a:gd name="connsiteY138" fmla="*/ 357 h 600735"/>
                    <a:gd name="connsiteX139" fmla="*/ 603740 w 695933"/>
                    <a:gd name="connsiteY139" fmla="*/ 7418 h 600735"/>
                    <a:gd name="connsiteX140" fmla="*/ 604697 w 695933"/>
                    <a:gd name="connsiteY140" fmla="*/ 11879 h 600735"/>
                    <a:gd name="connsiteX141" fmla="*/ 605575 w 695933"/>
                    <a:gd name="connsiteY141" fmla="*/ 16483 h 600735"/>
                    <a:gd name="connsiteX142" fmla="*/ 604298 w 695933"/>
                    <a:gd name="connsiteY142" fmla="*/ 22906 h 600735"/>
                    <a:gd name="connsiteX143" fmla="*/ 600868 w 695933"/>
                    <a:gd name="connsiteY143" fmla="*/ 25746 h 600735"/>
                    <a:gd name="connsiteX144" fmla="*/ 599511 w 695933"/>
                    <a:gd name="connsiteY144" fmla="*/ 29608 h 600735"/>
                    <a:gd name="connsiteX145" fmla="*/ 599591 w 695933"/>
                    <a:gd name="connsiteY145" fmla="*/ 34125 h 600735"/>
                    <a:gd name="connsiteX146" fmla="*/ 603580 w 695933"/>
                    <a:gd name="connsiteY146" fmla="*/ 33510 h 600735"/>
                    <a:gd name="connsiteX147" fmla="*/ 607570 w 695933"/>
                    <a:gd name="connsiteY147" fmla="*/ 32234 h 600735"/>
                    <a:gd name="connsiteX148" fmla="*/ 603500 w 695933"/>
                    <a:gd name="connsiteY148" fmla="*/ 34755 h 600735"/>
                    <a:gd name="connsiteX149" fmla="*/ 600468 w 695933"/>
                    <a:gd name="connsiteY149" fmla="*/ 37683 h 600735"/>
                    <a:gd name="connsiteX150" fmla="*/ 600388 w 695933"/>
                    <a:gd name="connsiteY150" fmla="*/ 43723 h 600735"/>
                    <a:gd name="connsiteX151" fmla="*/ 601426 w 695933"/>
                    <a:gd name="connsiteY151" fmla="*/ 52341 h 600735"/>
                    <a:gd name="connsiteX152" fmla="*/ 601905 w 695933"/>
                    <a:gd name="connsiteY152" fmla="*/ 59721 h 600735"/>
                    <a:gd name="connsiteX153" fmla="*/ 600548 w 695933"/>
                    <a:gd name="connsiteY153" fmla="*/ 64629 h 600735"/>
                    <a:gd name="connsiteX154" fmla="*/ 605255 w 695933"/>
                    <a:gd name="connsiteY154" fmla="*/ 64533 h 600735"/>
                    <a:gd name="connsiteX155" fmla="*/ 605017 w 695933"/>
                    <a:gd name="connsiteY155" fmla="*/ 59785 h 600735"/>
                    <a:gd name="connsiteX156" fmla="*/ 608447 w 695933"/>
                    <a:gd name="connsiteY156" fmla="*/ 62067 h 600735"/>
                    <a:gd name="connsiteX157" fmla="*/ 611081 w 695933"/>
                    <a:gd name="connsiteY157" fmla="*/ 57280 h 600735"/>
                    <a:gd name="connsiteX158" fmla="*/ 611400 w 695933"/>
                    <a:gd name="connsiteY158" fmla="*/ 62386 h 600735"/>
                    <a:gd name="connsiteX159" fmla="*/ 607490 w 695933"/>
                    <a:gd name="connsiteY159" fmla="*/ 65091 h 600735"/>
                    <a:gd name="connsiteX160" fmla="*/ 611559 w 695933"/>
                    <a:gd name="connsiteY160" fmla="*/ 64541 h 600735"/>
                    <a:gd name="connsiteX161" fmla="*/ 609485 w 695933"/>
                    <a:gd name="connsiteY161" fmla="*/ 68155 h 600735"/>
                    <a:gd name="connsiteX162" fmla="*/ 607729 w 695933"/>
                    <a:gd name="connsiteY162" fmla="*/ 71786 h 600735"/>
                    <a:gd name="connsiteX163" fmla="*/ 604697 w 695933"/>
                    <a:gd name="connsiteY163" fmla="*/ 74690 h 600735"/>
                    <a:gd name="connsiteX164" fmla="*/ 604697 w 695933"/>
                    <a:gd name="connsiteY164" fmla="*/ 70094 h 600735"/>
                    <a:gd name="connsiteX165" fmla="*/ 601585 w 695933"/>
                    <a:gd name="connsiteY165" fmla="*/ 78352 h 600735"/>
                    <a:gd name="connsiteX166" fmla="*/ 599591 w 695933"/>
                    <a:gd name="connsiteY166" fmla="*/ 85214 h 600735"/>
                    <a:gd name="connsiteX167" fmla="*/ 605495 w 695933"/>
                    <a:gd name="connsiteY167" fmla="*/ 84839 h 600735"/>
                    <a:gd name="connsiteX168" fmla="*/ 610123 w 695933"/>
                    <a:gd name="connsiteY168" fmla="*/ 84393 h 600735"/>
                    <a:gd name="connsiteX169" fmla="*/ 606453 w 695933"/>
                    <a:gd name="connsiteY169" fmla="*/ 86659 h 600735"/>
                    <a:gd name="connsiteX170" fmla="*/ 610362 w 695933"/>
                    <a:gd name="connsiteY170" fmla="*/ 88494 h 600735"/>
                    <a:gd name="connsiteX171" fmla="*/ 605495 w 695933"/>
                    <a:gd name="connsiteY171" fmla="*/ 90233 h 600735"/>
                    <a:gd name="connsiteX172" fmla="*/ 601905 w 695933"/>
                    <a:gd name="connsiteY172" fmla="*/ 92132 h 600735"/>
                    <a:gd name="connsiteX173" fmla="*/ 603022 w 695933"/>
                    <a:gd name="connsiteY173" fmla="*/ 88151 h 600735"/>
                    <a:gd name="connsiteX174" fmla="*/ 598953 w 695933"/>
                    <a:gd name="connsiteY174" fmla="*/ 89276 h 600735"/>
                    <a:gd name="connsiteX175" fmla="*/ 597118 w 695933"/>
                    <a:gd name="connsiteY175" fmla="*/ 98172 h 600735"/>
                    <a:gd name="connsiteX176" fmla="*/ 601107 w 695933"/>
                    <a:gd name="connsiteY176" fmla="*/ 97510 h 600735"/>
                    <a:gd name="connsiteX177" fmla="*/ 596878 w 695933"/>
                    <a:gd name="connsiteY177" fmla="*/ 99321 h 600735"/>
                    <a:gd name="connsiteX178" fmla="*/ 594644 w 695933"/>
                    <a:gd name="connsiteY178" fmla="*/ 105553 h 600735"/>
                    <a:gd name="connsiteX179" fmla="*/ 593128 w 695933"/>
                    <a:gd name="connsiteY179" fmla="*/ 109718 h 600735"/>
                    <a:gd name="connsiteX180" fmla="*/ 591372 w 695933"/>
                    <a:gd name="connsiteY180" fmla="*/ 113348 h 600735"/>
                    <a:gd name="connsiteX181" fmla="*/ 595761 w 695933"/>
                    <a:gd name="connsiteY181" fmla="*/ 111633 h 600735"/>
                    <a:gd name="connsiteX182" fmla="*/ 591372 w 695933"/>
                    <a:gd name="connsiteY182" fmla="*/ 113620 h 600735"/>
                    <a:gd name="connsiteX183" fmla="*/ 587622 w 695933"/>
                    <a:gd name="connsiteY183" fmla="*/ 115647 h 600735"/>
                    <a:gd name="connsiteX184" fmla="*/ 585707 w 695933"/>
                    <a:gd name="connsiteY184" fmla="*/ 119476 h 600735"/>
                    <a:gd name="connsiteX185" fmla="*/ 583393 w 695933"/>
                    <a:gd name="connsiteY185" fmla="*/ 123011 h 600735"/>
                    <a:gd name="connsiteX186" fmla="*/ 578446 w 695933"/>
                    <a:gd name="connsiteY186" fmla="*/ 127647 h 600735"/>
                    <a:gd name="connsiteX187" fmla="*/ 576133 w 695933"/>
                    <a:gd name="connsiteY187" fmla="*/ 131006 h 600735"/>
                    <a:gd name="connsiteX188" fmla="*/ 572621 w 695933"/>
                    <a:gd name="connsiteY188" fmla="*/ 133137 h 600735"/>
                    <a:gd name="connsiteX189" fmla="*/ 569829 w 695933"/>
                    <a:gd name="connsiteY189" fmla="*/ 137126 h 600735"/>
                    <a:gd name="connsiteX190" fmla="*/ 565042 w 695933"/>
                    <a:gd name="connsiteY190" fmla="*/ 143749 h 600735"/>
                    <a:gd name="connsiteX191" fmla="*/ 561690 w 695933"/>
                    <a:gd name="connsiteY191" fmla="*/ 147515 h 600735"/>
                    <a:gd name="connsiteX192" fmla="*/ 556504 w 695933"/>
                    <a:gd name="connsiteY192" fmla="*/ 150826 h 600735"/>
                    <a:gd name="connsiteX193" fmla="*/ 551956 w 695933"/>
                    <a:gd name="connsiteY193" fmla="*/ 153371 h 600735"/>
                    <a:gd name="connsiteX194" fmla="*/ 547089 w 695933"/>
                    <a:gd name="connsiteY194" fmla="*/ 153300 h 600735"/>
                    <a:gd name="connsiteX195" fmla="*/ 542062 w 695933"/>
                    <a:gd name="connsiteY195" fmla="*/ 155550 h 600735"/>
                    <a:gd name="connsiteX196" fmla="*/ 537195 w 695933"/>
                    <a:gd name="connsiteY196" fmla="*/ 157537 h 600735"/>
                    <a:gd name="connsiteX197" fmla="*/ 531211 w 695933"/>
                    <a:gd name="connsiteY197" fmla="*/ 160138 h 600735"/>
                    <a:gd name="connsiteX198" fmla="*/ 528178 w 695933"/>
                    <a:gd name="connsiteY198" fmla="*/ 163066 h 600735"/>
                    <a:gd name="connsiteX199" fmla="*/ 526422 w 695933"/>
                    <a:gd name="connsiteY199" fmla="*/ 167702 h 600735"/>
                    <a:gd name="connsiteX200" fmla="*/ 528816 w 695933"/>
                    <a:gd name="connsiteY200" fmla="*/ 172274 h 600735"/>
                    <a:gd name="connsiteX201" fmla="*/ 533923 w 695933"/>
                    <a:gd name="connsiteY201" fmla="*/ 173351 h 600735"/>
                    <a:gd name="connsiteX202" fmla="*/ 536636 w 695933"/>
                    <a:gd name="connsiteY202" fmla="*/ 176551 h 600735"/>
                    <a:gd name="connsiteX203" fmla="*/ 538790 w 695933"/>
                    <a:gd name="connsiteY203" fmla="*/ 180955 h 600735"/>
                    <a:gd name="connsiteX204" fmla="*/ 544455 w 695933"/>
                    <a:gd name="connsiteY204" fmla="*/ 182423 h 600735"/>
                    <a:gd name="connsiteX205" fmla="*/ 547807 w 695933"/>
                    <a:gd name="connsiteY205" fmla="*/ 185471 h 600735"/>
                    <a:gd name="connsiteX206" fmla="*/ 548604 w 695933"/>
                    <a:gd name="connsiteY206" fmla="*/ 190714 h 600735"/>
                    <a:gd name="connsiteX207" fmla="*/ 545094 w 695933"/>
                    <a:gd name="connsiteY207" fmla="*/ 197232 h 600735"/>
                    <a:gd name="connsiteX208" fmla="*/ 541902 w 695933"/>
                    <a:gd name="connsiteY208" fmla="*/ 201094 h 600735"/>
                    <a:gd name="connsiteX209" fmla="*/ 538311 w 695933"/>
                    <a:gd name="connsiteY209" fmla="*/ 204733 h 600735"/>
                    <a:gd name="connsiteX210" fmla="*/ 533604 w 695933"/>
                    <a:gd name="connsiteY210" fmla="*/ 209033 h 600735"/>
                    <a:gd name="connsiteX211" fmla="*/ 528417 w 695933"/>
                    <a:gd name="connsiteY211" fmla="*/ 213095 h 600735"/>
                    <a:gd name="connsiteX212" fmla="*/ 522992 w 695933"/>
                    <a:gd name="connsiteY212" fmla="*/ 216374 h 600735"/>
                    <a:gd name="connsiteX213" fmla="*/ 518363 w 695933"/>
                    <a:gd name="connsiteY213" fmla="*/ 220403 h 600735"/>
                    <a:gd name="connsiteX214" fmla="*/ 514055 w 695933"/>
                    <a:gd name="connsiteY214" fmla="*/ 222414 h 600735"/>
                    <a:gd name="connsiteX215" fmla="*/ 509108 w 695933"/>
                    <a:gd name="connsiteY215" fmla="*/ 225893 h 600735"/>
                    <a:gd name="connsiteX216" fmla="*/ 504321 w 695933"/>
                    <a:gd name="connsiteY216" fmla="*/ 228542 h 600735"/>
                    <a:gd name="connsiteX217" fmla="*/ 501608 w 695933"/>
                    <a:gd name="connsiteY217" fmla="*/ 231718 h 600735"/>
                    <a:gd name="connsiteX218" fmla="*/ 505917 w 695933"/>
                    <a:gd name="connsiteY218" fmla="*/ 231263 h 600735"/>
                    <a:gd name="connsiteX219" fmla="*/ 510226 w 695933"/>
                    <a:gd name="connsiteY219" fmla="*/ 227832 h 600735"/>
                    <a:gd name="connsiteX220" fmla="*/ 507273 w 695933"/>
                    <a:gd name="connsiteY220" fmla="*/ 231542 h 600735"/>
                    <a:gd name="connsiteX221" fmla="*/ 511422 w 695933"/>
                    <a:gd name="connsiteY221" fmla="*/ 232755 h 600735"/>
                    <a:gd name="connsiteX222" fmla="*/ 511422 w 695933"/>
                    <a:gd name="connsiteY222" fmla="*/ 237870 h 600735"/>
                    <a:gd name="connsiteX223" fmla="*/ 643076 w 695933"/>
                    <a:gd name="connsiteY223" fmla="*/ 64860 h 600735"/>
                    <a:gd name="connsiteX224" fmla="*/ 644113 w 695933"/>
                    <a:gd name="connsiteY224" fmla="*/ 61006 h 600735"/>
                    <a:gd name="connsiteX225" fmla="*/ 646188 w 695933"/>
                    <a:gd name="connsiteY225" fmla="*/ 55357 h 600735"/>
                    <a:gd name="connsiteX226" fmla="*/ 641481 w 695933"/>
                    <a:gd name="connsiteY226" fmla="*/ 57926 h 600735"/>
                    <a:gd name="connsiteX227" fmla="*/ 641640 w 695933"/>
                    <a:gd name="connsiteY227" fmla="*/ 62243 h 600735"/>
                    <a:gd name="connsiteX228" fmla="*/ 621055 w 695933"/>
                    <a:gd name="connsiteY228" fmla="*/ 81616 h 600735"/>
                    <a:gd name="connsiteX229" fmla="*/ 624645 w 695933"/>
                    <a:gd name="connsiteY229" fmla="*/ 78520 h 600735"/>
                    <a:gd name="connsiteX230" fmla="*/ 620256 w 695933"/>
                    <a:gd name="connsiteY230" fmla="*/ 79525 h 600735"/>
                    <a:gd name="connsiteX231" fmla="*/ 631507 w 695933"/>
                    <a:gd name="connsiteY231" fmla="*/ 108282 h 600735"/>
                    <a:gd name="connsiteX232" fmla="*/ 631267 w 695933"/>
                    <a:gd name="connsiteY232" fmla="*/ 102752 h 600735"/>
                    <a:gd name="connsiteX233" fmla="*/ 629273 w 695933"/>
                    <a:gd name="connsiteY233" fmla="*/ 106854 h 600735"/>
                    <a:gd name="connsiteX234" fmla="*/ 487884 w 695933"/>
                    <a:gd name="connsiteY234" fmla="*/ 218465 h 600735"/>
                    <a:gd name="connsiteX235" fmla="*/ 493390 w 695933"/>
                    <a:gd name="connsiteY235" fmla="*/ 215656 h 600735"/>
                    <a:gd name="connsiteX236" fmla="*/ 497060 w 695933"/>
                    <a:gd name="connsiteY236" fmla="*/ 213095 h 600735"/>
                    <a:gd name="connsiteX237" fmla="*/ 492113 w 695933"/>
                    <a:gd name="connsiteY237" fmla="*/ 213933 h 600735"/>
                    <a:gd name="connsiteX238" fmla="*/ 489479 w 695933"/>
                    <a:gd name="connsiteY238" fmla="*/ 216925 h 600735"/>
                    <a:gd name="connsiteX239" fmla="*/ 490596 w 695933"/>
                    <a:gd name="connsiteY239" fmla="*/ 228391 h 600735"/>
                    <a:gd name="connsiteX240" fmla="*/ 494746 w 695933"/>
                    <a:gd name="connsiteY240" fmla="*/ 227297 h 600735"/>
                    <a:gd name="connsiteX241" fmla="*/ 498576 w 695933"/>
                    <a:gd name="connsiteY241" fmla="*/ 225622 h 600735"/>
                    <a:gd name="connsiteX242" fmla="*/ 494666 w 695933"/>
                    <a:gd name="connsiteY242" fmla="*/ 226899 h 600735"/>
                    <a:gd name="connsiteX243" fmla="*/ 490596 w 695933"/>
                    <a:gd name="connsiteY243" fmla="*/ 228391 h 600735"/>
                    <a:gd name="connsiteX244" fmla="*/ 519960 w 695933"/>
                    <a:gd name="connsiteY244" fmla="*/ 216701 h 600735"/>
                    <a:gd name="connsiteX245" fmla="*/ 523470 w 695933"/>
                    <a:gd name="connsiteY245" fmla="*/ 214659 h 600735"/>
                    <a:gd name="connsiteX246" fmla="*/ 519640 w 695933"/>
                    <a:gd name="connsiteY246" fmla="*/ 216526 h 600735"/>
                    <a:gd name="connsiteX247" fmla="*/ 188031 w 695933"/>
                    <a:gd name="connsiteY247" fmla="*/ 363109 h 600735"/>
                    <a:gd name="connsiteX248" fmla="*/ 192021 w 695933"/>
                    <a:gd name="connsiteY248" fmla="*/ 358338 h 600735"/>
                    <a:gd name="connsiteX249" fmla="*/ 186914 w 695933"/>
                    <a:gd name="connsiteY249" fmla="*/ 361059 h 600735"/>
                    <a:gd name="connsiteX250" fmla="*/ 164892 w 695933"/>
                    <a:gd name="connsiteY250" fmla="*/ 377854 h 600735"/>
                    <a:gd name="connsiteX251" fmla="*/ 169121 w 695933"/>
                    <a:gd name="connsiteY251" fmla="*/ 376929 h 600735"/>
                    <a:gd name="connsiteX252" fmla="*/ 171594 w 695933"/>
                    <a:gd name="connsiteY252" fmla="*/ 372859 h 600735"/>
                    <a:gd name="connsiteX253" fmla="*/ 167365 w 695933"/>
                    <a:gd name="connsiteY253" fmla="*/ 373889 h 600735"/>
                    <a:gd name="connsiteX254" fmla="*/ 162099 w 695933"/>
                    <a:gd name="connsiteY254" fmla="*/ 376777 h 600735"/>
                    <a:gd name="connsiteX255" fmla="*/ 166487 w 695933"/>
                    <a:gd name="connsiteY255" fmla="*/ 374934 h 600735"/>
                    <a:gd name="connsiteX256" fmla="*/ 164812 w 695933"/>
                    <a:gd name="connsiteY256" fmla="*/ 378796 h 600735"/>
                    <a:gd name="connsiteX257" fmla="*/ 169759 w 695933"/>
                    <a:gd name="connsiteY257" fmla="*/ 377671 h 600735"/>
                    <a:gd name="connsiteX258" fmla="*/ 165610 w 695933"/>
                    <a:gd name="connsiteY258" fmla="*/ 378485 h 600735"/>
                    <a:gd name="connsiteX259" fmla="*/ 146699 w 695933"/>
                    <a:gd name="connsiteY259" fmla="*/ 428026 h 600735"/>
                    <a:gd name="connsiteX260" fmla="*/ 151407 w 695933"/>
                    <a:gd name="connsiteY260" fmla="*/ 426287 h 600735"/>
                    <a:gd name="connsiteX261" fmla="*/ 154758 w 695933"/>
                    <a:gd name="connsiteY261" fmla="*/ 423734 h 600735"/>
                    <a:gd name="connsiteX262" fmla="*/ 158668 w 695933"/>
                    <a:gd name="connsiteY262" fmla="*/ 424253 h 600735"/>
                    <a:gd name="connsiteX263" fmla="*/ 163615 w 695933"/>
                    <a:gd name="connsiteY263" fmla="*/ 422728 h 600735"/>
                    <a:gd name="connsiteX264" fmla="*/ 168482 w 695933"/>
                    <a:gd name="connsiteY264" fmla="*/ 421523 h 600735"/>
                    <a:gd name="connsiteX265" fmla="*/ 172471 w 695933"/>
                    <a:gd name="connsiteY265" fmla="*/ 419401 h 600735"/>
                    <a:gd name="connsiteX266" fmla="*/ 169360 w 695933"/>
                    <a:gd name="connsiteY266" fmla="*/ 416250 h 600735"/>
                    <a:gd name="connsiteX267" fmla="*/ 173429 w 695933"/>
                    <a:gd name="connsiteY267" fmla="*/ 415475 h 600735"/>
                    <a:gd name="connsiteX268" fmla="*/ 173509 w 695933"/>
                    <a:gd name="connsiteY268" fmla="*/ 410888 h 600735"/>
                    <a:gd name="connsiteX269" fmla="*/ 170238 w 695933"/>
                    <a:gd name="connsiteY269" fmla="*/ 408494 h 600735"/>
                    <a:gd name="connsiteX270" fmla="*/ 166089 w 695933"/>
                    <a:gd name="connsiteY270" fmla="*/ 410840 h 600735"/>
                    <a:gd name="connsiteX271" fmla="*/ 163375 w 695933"/>
                    <a:gd name="connsiteY271" fmla="*/ 415819 h 600735"/>
                    <a:gd name="connsiteX272" fmla="*/ 159466 w 695933"/>
                    <a:gd name="connsiteY272" fmla="*/ 417574 h 600735"/>
                    <a:gd name="connsiteX273" fmla="*/ 154678 w 695933"/>
                    <a:gd name="connsiteY273" fmla="*/ 420694 h 600735"/>
                    <a:gd name="connsiteX274" fmla="*/ 150449 w 695933"/>
                    <a:gd name="connsiteY274" fmla="*/ 424524 h 600735"/>
                    <a:gd name="connsiteX275" fmla="*/ 145422 w 695933"/>
                    <a:gd name="connsiteY275" fmla="*/ 427085 h 600735"/>
                    <a:gd name="connsiteX276" fmla="*/ 6428 w 695933"/>
                    <a:gd name="connsiteY276" fmla="*/ 544705 h 600735"/>
                    <a:gd name="connsiteX277" fmla="*/ 9460 w 695933"/>
                    <a:gd name="connsiteY277" fmla="*/ 541600 h 600735"/>
                    <a:gd name="connsiteX278" fmla="*/ 11853 w 695933"/>
                    <a:gd name="connsiteY278" fmla="*/ 537890 h 600735"/>
                    <a:gd name="connsiteX279" fmla="*/ 15364 w 695933"/>
                    <a:gd name="connsiteY279" fmla="*/ 535704 h 600735"/>
                    <a:gd name="connsiteX280" fmla="*/ 10497 w 695933"/>
                    <a:gd name="connsiteY280" fmla="*/ 537132 h 600735"/>
                    <a:gd name="connsiteX281" fmla="*/ 6028 w 695933"/>
                    <a:gd name="connsiteY281" fmla="*/ 540093 h 600735"/>
                    <a:gd name="connsiteX282" fmla="*/ 683 w 695933"/>
                    <a:gd name="connsiteY282" fmla="*/ 541800 h 600735"/>
                    <a:gd name="connsiteX283" fmla="*/ 5470 w 695933"/>
                    <a:gd name="connsiteY283" fmla="*/ 541560 h 600735"/>
                    <a:gd name="connsiteX284" fmla="*/ 204 w 695933"/>
                    <a:gd name="connsiteY284" fmla="*/ 546891 h 600735"/>
                    <a:gd name="connsiteX285" fmla="*/ 4193 w 695933"/>
                    <a:gd name="connsiteY285" fmla="*/ 545406 h 600735"/>
                    <a:gd name="connsiteX286" fmla="*/ 124 w 695933"/>
                    <a:gd name="connsiteY286" fmla="*/ 544896 h 600735"/>
                    <a:gd name="connsiteX287" fmla="*/ 203191 w 695933"/>
                    <a:gd name="connsiteY287" fmla="*/ 408079 h 600735"/>
                    <a:gd name="connsiteX288" fmla="*/ 207819 w 695933"/>
                    <a:gd name="connsiteY288" fmla="*/ 406946 h 600735"/>
                    <a:gd name="connsiteX289" fmla="*/ 213803 w 695933"/>
                    <a:gd name="connsiteY289" fmla="*/ 406834 h 600735"/>
                    <a:gd name="connsiteX290" fmla="*/ 219070 w 695933"/>
                    <a:gd name="connsiteY290" fmla="*/ 404353 h 600735"/>
                    <a:gd name="connsiteX291" fmla="*/ 223218 w 695933"/>
                    <a:gd name="connsiteY291" fmla="*/ 403914 h 600735"/>
                    <a:gd name="connsiteX292" fmla="*/ 227926 w 695933"/>
                    <a:gd name="connsiteY292" fmla="*/ 401656 h 600735"/>
                    <a:gd name="connsiteX293" fmla="*/ 231756 w 695933"/>
                    <a:gd name="connsiteY293" fmla="*/ 399270 h 600735"/>
                    <a:gd name="connsiteX294" fmla="*/ 237261 w 695933"/>
                    <a:gd name="connsiteY294" fmla="*/ 396294 h 600735"/>
                    <a:gd name="connsiteX295" fmla="*/ 242368 w 695933"/>
                    <a:gd name="connsiteY295" fmla="*/ 393916 h 600735"/>
                    <a:gd name="connsiteX296" fmla="*/ 247155 w 695933"/>
                    <a:gd name="connsiteY296" fmla="*/ 392065 h 600735"/>
                    <a:gd name="connsiteX297" fmla="*/ 252023 w 695933"/>
                    <a:gd name="connsiteY297" fmla="*/ 388977 h 600735"/>
                    <a:gd name="connsiteX298" fmla="*/ 255773 w 695933"/>
                    <a:gd name="connsiteY298" fmla="*/ 386105 h 600735"/>
                    <a:gd name="connsiteX299" fmla="*/ 260081 w 695933"/>
                    <a:gd name="connsiteY299" fmla="*/ 384078 h 600735"/>
                    <a:gd name="connsiteX300" fmla="*/ 266385 w 695933"/>
                    <a:gd name="connsiteY300" fmla="*/ 382929 h 600735"/>
                    <a:gd name="connsiteX301" fmla="*/ 270694 w 695933"/>
                    <a:gd name="connsiteY301" fmla="*/ 382522 h 600735"/>
                    <a:gd name="connsiteX302" fmla="*/ 274923 w 695933"/>
                    <a:gd name="connsiteY302" fmla="*/ 379538 h 600735"/>
                    <a:gd name="connsiteX303" fmla="*/ 269817 w 695933"/>
                    <a:gd name="connsiteY303" fmla="*/ 380958 h 600735"/>
                    <a:gd name="connsiteX304" fmla="*/ 274284 w 695933"/>
                    <a:gd name="connsiteY304" fmla="*/ 378916 h 600735"/>
                    <a:gd name="connsiteX305" fmla="*/ 276359 w 695933"/>
                    <a:gd name="connsiteY305" fmla="*/ 375157 h 600735"/>
                    <a:gd name="connsiteX306" fmla="*/ 280428 w 695933"/>
                    <a:gd name="connsiteY306" fmla="*/ 372740 h 600735"/>
                    <a:gd name="connsiteX307" fmla="*/ 286892 w 695933"/>
                    <a:gd name="connsiteY307" fmla="*/ 368718 h 600735"/>
                    <a:gd name="connsiteX308" fmla="*/ 290003 w 695933"/>
                    <a:gd name="connsiteY308" fmla="*/ 366006 h 600735"/>
                    <a:gd name="connsiteX309" fmla="*/ 293674 w 695933"/>
                    <a:gd name="connsiteY309" fmla="*/ 362000 h 600735"/>
                    <a:gd name="connsiteX310" fmla="*/ 297584 w 695933"/>
                    <a:gd name="connsiteY310" fmla="*/ 358904 h 600735"/>
                    <a:gd name="connsiteX311" fmla="*/ 301174 w 695933"/>
                    <a:gd name="connsiteY311" fmla="*/ 357181 h 600735"/>
                    <a:gd name="connsiteX312" fmla="*/ 305722 w 695933"/>
                    <a:gd name="connsiteY312" fmla="*/ 354436 h 600735"/>
                    <a:gd name="connsiteX313" fmla="*/ 310669 w 695933"/>
                    <a:gd name="connsiteY313" fmla="*/ 351284 h 600735"/>
                    <a:gd name="connsiteX314" fmla="*/ 314819 w 695933"/>
                    <a:gd name="connsiteY314" fmla="*/ 347007 h 600735"/>
                    <a:gd name="connsiteX315" fmla="*/ 319047 w 695933"/>
                    <a:gd name="connsiteY315" fmla="*/ 341119 h 600735"/>
                    <a:gd name="connsiteX316" fmla="*/ 322956 w 695933"/>
                    <a:gd name="connsiteY316" fmla="*/ 337393 h 600735"/>
                    <a:gd name="connsiteX317" fmla="*/ 326866 w 695933"/>
                    <a:gd name="connsiteY317" fmla="*/ 334696 h 600735"/>
                    <a:gd name="connsiteX318" fmla="*/ 332532 w 695933"/>
                    <a:gd name="connsiteY318" fmla="*/ 329836 h 600735"/>
                    <a:gd name="connsiteX319" fmla="*/ 336920 w 695933"/>
                    <a:gd name="connsiteY319" fmla="*/ 327626 h 600735"/>
                    <a:gd name="connsiteX320" fmla="*/ 342426 w 695933"/>
                    <a:gd name="connsiteY320" fmla="*/ 325296 h 600735"/>
                    <a:gd name="connsiteX321" fmla="*/ 355990 w 695933"/>
                    <a:gd name="connsiteY321" fmla="*/ 320221 h 600735"/>
                    <a:gd name="connsiteX322" fmla="*/ 360538 w 695933"/>
                    <a:gd name="connsiteY322" fmla="*/ 318530 h 600735"/>
                    <a:gd name="connsiteX323" fmla="*/ 369635 w 695933"/>
                    <a:gd name="connsiteY323" fmla="*/ 315817 h 600735"/>
                    <a:gd name="connsiteX324" fmla="*/ 378970 w 695933"/>
                    <a:gd name="connsiteY324" fmla="*/ 314437 h 600735"/>
                    <a:gd name="connsiteX325" fmla="*/ 383916 w 695933"/>
                    <a:gd name="connsiteY325" fmla="*/ 316216 h 600735"/>
                    <a:gd name="connsiteX326" fmla="*/ 387906 w 695933"/>
                    <a:gd name="connsiteY326" fmla="*/ 313831 h 600735"/>
                    <a:gd name="connsiteX327" fmla="*/ 391975 w 695933"/>
                    <a:gd name="connsiteY327" fmla="*/ 314876 h 600735"/>
                    <a:gd name="connsiteX328" fmla="*/ 395965 w 695933"/>
                    <a:gd name="connsiteY328" fmla="*/ 311229 h 600735"/>
                    <a:gd name="connsiteX329" fmla="*/ 393810 w 695933"/>
                    <a:gd name="connsiteY329" fmla="*/ 307447 h 600735"/>
                    <a:gd name="connsiteX330" fmla="*/ 389821 w 695933"/>
                    <a:gd name="connsiteY330" fmla="*/ 308516 h 600735"/>
                    <a:gd name="connsiteX331" fmla="*/ 385273 w 695933"/>
                    <a:gd name="connsiteY331" fmla="*/ 308899 h 600735"/>
                    <a:gd name="connsiteX332" fmla="*/ 388863 w 695933"/>
                    <a:gd name="connsiteY332" fmla="*/ 306993 h 600735"/>
                    <a:gd name="connsiteX333" fmla="*/ 391816 w 695933"/>
                    <a:gd name="connsiteY333" fmla="*/ 302787 h 600735"/>
                    <a:gd name="connsiteX334" fmla="*/ 394609 w 695933"/>
                    <a:gd name="connsiteY334" fmla="*/ 298806 h 600735"/>
                    <a:gd name="connsiteX335" fmla="*/ 397800 w 695933"/>
                    <a:gd name="connsiteY335" fmla="*/ 295431 h 600735"/>
                    <a:gd name="connsiteX336" fmla="*/ 401152 w 695933"/>
                    <a:gd name="connsiteY336" fmla="*/ 292774 h 600735"/>
                    <a:gd name="connsiteX337" fmla="*/ 406418 w 695933"/>
                    <a:gd name="connsiteY337" fmla="*/ 290045 h 600735"/>
                    <a:gd name="connsiteX338" fmla="*/ 412402 w 695933"/>
                    <a:gd name="connsiteY338" fmla="*/ 288281 h 600735"/>
                    <a:gd name="connsiteX339" fmla="*/ 416072 w 695933"/>
                    <a:gd name="connsiteY339" fmla="*/ 286462 h 600735"/>
                    <a:gd name="connsiteX340" fmla="*/ 423972 w 695933"/>
                    <a:gd name="connsiteY340" fmla="*/ 282840 h 600735"/>
                    <a:gd name="connsiteX341" fmla="*/ 427403 w 695933"/>
                    <a:gd name="connsiteY341" fmla="*/ 280135 h 600735"/>
                    <a:gd name="connsiteX342" fmla="*/ 436977 w 695933"/>
                    <a:gd name="connsiteY342" fmla="*/ 272555 h 600735"/>
                    <a:gd name="connsiteX343" fmla="*/ 441366 w 695933"/>
                    <a:gd name="connsiteY343" fmla="*/ 268812 h 600735"/>
                    <a:gd name="connsiteX344" fmla="*/ 445994 w 695933"/>
                    <a:gd name="connsiteY344" fmla="*/ 267352 h 600735"/>
                    <a:gd name="connsiteX345" fmla="*/ 450621 w 695933"/>
                    <a:gd name="connsiteY345" fmla="*/ 264201 h 600735"/>
                    <a:gd name="connsiteX346" fmla="*/ 454691 w 695933"/>
                    <a:gd name="connsiteY346" fmla="*/ 261815 h 600735"/>
                    <a:gd name="connsiteX347" fmla="*/ 458202 w 695933"/>
                    <a:gd name="connsiteY347" fmla="*/ 259796 h 600735"/>
                    <a:gd name="connsiteX348" fmla="*/ 463069 w 695933"/>
                    <a:gd name="connsiteY348" fmla="*/ 255639 h 600735"/>
                    <a:gd name="connsiteX349" fmla="*/ 469691 w 695933"/>
                    <a:gd name="connsiteY349" fmla="*/ 251745 h 600735"/>
                    <a:gd name="connsiteX350" fmla="*/ 473841 w 695933"/>
                    <a:gd name="connsiteY350" fmla="*/ 249352 h 600735"/>
                    <a:gd name="connsiteX351" fmla="*/ 477112 w 695933"/>
                    <a:gd name="connsiteY351" fmla="*/ 247006 h 600735"/>
                    <a:gd name="connsiteX352" fmla="*/ 479267 w 695933"/>
                    <a:gd name="connsiteY352" fmla="*/ 242418 h 600735"/>
                    <a:gd name="connsiteX353" fmla="*/ 481820 w 695933"/>
                    <a:gd name="connsiteY353" fmla="*/ 238899 h 600735"/>
                    <a:gd name="connsiteX354" fmla="*/ 481900 w 695933"/>
                    <a:gd name="connsiteY354" fmla="*/ 234750 h 600735"/>
                    <a:gd name="connsiteX355" fmla="*/ 488682 w 695933"/>
                    <a:gd name="connsiteY355" fmla="*/ 229819 h 600735"/>
                    <a:gd name="connsiteX356" fmla="*/ 493310 w 695933"/>
                    <a:gd name="connsiteY356" fmla="*/ 228853 h 600735"/>
                    <a:gd name="connsiteX357" fmla="*/ 489400 w 695933"/>
                    <a:gd name="connsiteY357" fmla="*/ 228231 h 600735"/>
                    <a:gd name="connsiteX358" fmla="*/ 485251 w 695933"/>
                    <a:gd name="connsiteY358" fmla="*/ 229891 h 600735"/>
                    <a:gd name="connsiteX359" fmla="*/ 488363 w 695933"/>
                    <a:gd name="connsiteY359" fmla="*/ 227306 h 600735"/>
                    <a:gd name="connsiteX360" fmla="*/ 492991 w 695933"/>
                    <a:gd name="connsiteY360" fmla="*/ 226212 h 600735"/>
                    <a:gd name="connsiteX361" fmla="*/ 497140 w 695933"/>
                    <a:gd name="connsiteY361" fmla="*/ 223284 h 600735"/>
                    <a:gd name="connsiteX362" fmla="*/ 494506 w 695933"/>
                    <a:gd name="connsiteY362" fmla="*/ 220228 h 600735"/>
                    <a:gd name="connsiteX363" fmla="*/ 489958 w 695933"/>
                    <a:gd name="connsiteY363" fmla="*/ 221481 h 600735"/>
                    <a:gd name="connsiteX364" fmla="*/ 487564 w 695933"/>
                    <a:gd name="connsiteY364" fmla="*/ 225159 h 600735"/>
                    <a:gd name="connsiteX365" fmla="*/ 483336 w 695933"/>
                    <a:gd name="connsiteY365" fmla="*/ 227705 h 600735"/>
                    <a:gd name="connsiteX366" fmla="*/ 479665 w 695933"/>
                    <a:gd name="connsiteY366" fmla="*/ 229891 h 600735"/>
                    <a:gd name="connsiteX367" fmla="*/ 482937 w 695933"/>
                    <a:gd name="connsiteY367" fmla="*/ 227257 h 600735"/>
                    <a:gd name="connsiteX368" fmla="*/ 486129 w 695933"/>
                    <a:gd name="connsiteY368" fmla="*/ 224393 h 600735"/>
                    <a:gd name="connsiteX369" fmla="*/ 488123 w 695933"/>
                    <a:gd name="connsiteY369" fmla="*/ 219988 h 600735"/>
                    <a:gd name="connsiteX370" fmla="*/ 492511 w 695933"/>
                    <a:gd name="connsiteY370" fmla="*/ 218976 h 600735"/>
                    <a:gd name="connsiteX371" fmla="*/ 488602 w 695933"/>
                    <a:gd name="connsiteY371" fmla="*/ 219997 h 600735"/>
                    <a:gd name="connsiteX372" fmla="*/ 484294 w 695933"/>
                    <a:gd name="connsiteY372" fmla="*/ 220659 h 600735"/>
                    <a:gd name="connsiteX373" fmla="*/ 479267 w 695933"/>
                    <a:gd name="connsiteY373" fmla="*/ 223771 h 600735"/>
                    <a:gd name="connsiteX374" fmla="*/ 474638 w 695933"/>
                    <a:gd name="connsiteY374" fmla="*/ 225327 h 600735"/>
                    <a:gd name="connsiteX375" fmla="*/ 468494 w 695933"/>
                    <a:gd name="connsiteY375" fmla="*/ 227130 h 600735"/>
                    <a:gd name="connsiteX376" fmla="*/ 464106 w 695933"/>
                    <a:gd name="connsiteY376" fmla="*/ 229659 h 600735"/>
                    <a:gd name="connsiteX377" fmla="*/ 459797 w 695933"/>
                    <a:gd name="connsiteY377" fmla="*/ 229835 h 600735"/>
                    <a:gd name="connsiteX378" fmla="*/ 461952 w 695933"/>
                    <a:gd name="connsiteY378" fmla="*/ 226468 h 600735"/>
                    <a:gd name="connsiteX379" fmla="*/ 463229 w 695933"/>
                    <a:gd name="connsiteY379" fmla="*/ 222558 h 600735"/>
                    <a:gd name="connsiteX380" fmla="*/ 467378 w 695933"/>
                    <a:gd name="connsiteY380" fmla="*/ 219207 h 600735"/>
                    <a:gd name="connsiteX381" fmla="*/ 470410 w 695933"/>
                    <a:gd name="connsiteY381" fmla="*/ 215616 h 600735"/>
                    <a:gd name="connsiteX382" fmla="*/ 465224 w 695933"/>
                    <a:gd name="connsiteY382" fmla="*/ 215018 h 600735"/>
                    <a:gd name="connsiteX383" fmla="*/ 463947 w 695933"/>
                    <a:gd name="connsiteY383" fmla="*/ 210980 h 600735"/>
                    <a:gd name="connsiteX384" fmla="*/ 467378 w 695933"/>
                    <a:gd name="connsiteY384" fmla="*/ 206536 h 600735"/>
                    <a:gd name="connsiteX385" fmla="*/ 471208 w 695933"/>
                    <a:gd name="connsiteY385" fmla="*/ 204238 h 600735"/>
                    <a:gd name="connsiteX386" fmla="*/ 475756 w 695933"/>
                    <a:gd name="connsiteY386" fmla="*/ 204613 h 600735"/>
                    <a:gd name="connsiteX387" fmla="*/ 471128 w 695933"/>
                    <a:gd name="connsiteY387" fmla="*/ 203991 h 600735"/>
                    <a:gd name="connsiteX388" fmla="*/ 464106 w 695933"/>
                    <a:gd name="connsiteY388" fmla="*/ 205993 h 600735"/>
                    <a:gd name="connsiteX389" fmla="*/ 459558 w 695933"/>
                    <a:gd name="connsiteY389" fmla="*/ 208044 h 600735"/>
                    <a:gd name="connsiteX390" fmla="*/ 455568 w 695933"/>
                    <a:gd name="connsiteY390" fmla="*/ 210310 h 600735"/>
                    <a:gd name="connsiteX391" fmla="*/ 450781 w 695933"/>
                    <a:gd name="connsiteY391" fmla="*/ 212560 h 600735"/>
                    <a:gd name="connsiteX392" fmla="*/ 443521 w 695933"/>
                    <a:gd name="connsiteY392" fmla="*/ 216494 h 600735"/>
                    <a:gd name="connsiteX393" fmla="*/ 440169 w 695933"/>
                    <a:gd name="connsiteY393" fmla="*/ 220675 h 600735"/>
                    <a:gd name="connsiteX394" fmla="*/ 436499 w 695933"/>
                    <a:gd name="connsiteY394" fmla="*/ 225095 h 600735"/>
                    <a:gd name="connsiteX395" fmla="*/ 433786 w 695933"/>
                    <a:gd name="connsiteY395" fmla="*/ 228399 h 600735"/>
                    <a:gd name="connsiteX396" fmla="*/ 429956 w 695933"/>
                    <a:gd name="connsiteY396" fmla="*/ 232324 h 600735"/>
                    <a:gd name="connsiteX397" fmla="*/ 425328 w 695933"/>
                    <a:gd name="connsiteY397" fmla="*/ 235165 h 600735"/>
                    <a:gd name="connsiteX398" fmla="*/ 419742 w 695933"/>
                    <a:gd name="connsiteY398" fmla="*/ 239362 h 600735"/>
                    <a:gd name="connsiteX399" fmla="*/ 410726 w 695933"/>
                    <a:gd name="connsiteY399" fmla="*/ 244229 h 600735"/>
                    <a:gd name="connsiteX400" fmla="*/ 406019 w 695933"/>
                    <a:gd name="connsiteY400" fmla="*/ 244851 h 600735"/>
                    <a:gd name="connsiteX401" fmla="*/ 399875 w 695933"/>
                    <a:gd name="connsiteY401" fmla="*/ 248969 h 600735"/>
                    <a:gd name="connsiteX402" fmla="*/ 393652 w 695933"/>
                    <a:gd name="connsiteY402" fmla="*/ 254434 h 600735"/>
                    <a:gd name="connsiteX403" fmla="*/ 388385 w 695933"/>
                    <a:gd name="connsiteY403" fmla="*/ 258695 h 600735"/>
                    <a:gd name="connsiteX404" fmla="*/ 385353 w 695933"/>
                    <a:gd name="connsiteY404" fmla="*/ 262086 h 600735"/>
                    <a:gd name="connsiteX405" fmla="*/ 380326 w 695933"/>
                    <a:gd name="connsiteY405" fmla="*/ 266076 h 600735"/>
                    <a:gd name="connsiteX406" fmla="*/ 373544 w 695933"/>
                    <a:gd name="connsiteY406" fmla="*/ 271470 h 600735"/>
                    <a:gd name="connsiteX407" fmla="*/ 369475 w 695933"/>
                    <a:gd name="connsiteY407" fmla="*/ 274230 h 600735"/>
                    <a:gd name="connsiteX408" fmla="*/ 363331 w 695933"/>
                    <a:gd name="connsiteY408" fmla="*/ 277581 h 600735"/>
                    <a:gd name="connsiteX409" fmla="*/ 357905 w 695933"/>
                    <a:gd name="connsiteY409" fmla="*/ 281284 h 600735"/>
                    <a:gd name="connsiteX410" fmla="*/ 351602 w 695933"/>
                    <a:gd name="connsiteY410" fmla="*/ 284475 h 600735"/>
                    <a:gd name="connsiteX411" fmla="*/ 345697 w 695933"/>
                    <a:gd name="connsiteY411" fmla="*/ 286917 h 600735"/>
                    <a:gd name="connsiteX412" fmla="*/ 340351 w 695933"/>
                    <a:gd name="connsiteY412" fmla="*/ 288162 h 600735"/>
                    <a:gd name="connsiteX413" fmla="*/ 334527 w 695933"/>
                    <a:gd name="connsiteY413" fmla="*/ 290356 h 600735"/>
                    <a:gd name="connsiteX414" fmla="*/ 329420 w 695933"/>
                    <a:gd name="connsiteY414" fmla="*/ 293819 h 600735"/>
                    <a:gd name="connsiteX415" fmla="*/ 325271 w 695933"/>
                    <a:gd name="connsiteY415" fmla="*/ 295925 h 600735"/>
                    <a:gd name="connsiteX416" fmla="*/ 320244 w 695933"/>
                    <a:gd name="connsiteY416" fmla="*/ 298718 h 600735"/>
                    <a:gd name="connsiteX417" fmla="*/ 315616 w 695933"/>
                    <a:gd name="connsiteY417" fmla="*/ 299923 h 600735"/>
                    <a:gd name="connsiteX418" fmla="*/ 308195 w 695933"/>
                    <a:gd name="connsiteY418" fmla="*/ 304495 h 600735"/>
                    <a:gd name="connsiteX419" fmla="*/ 303966 w 695933"/>
                    <a:gd name="connsiteY419" fmla="*/ 306489 h 600735"/>
                    <a:gd name="connsiteX420" fmla="*/ 298461 w 695933"/>
                    <a:gd name="connsiteY420" fmla="*/ 307551 h 600735"/>
                    <a:gd name="connsiteX421" fmla="*/ 290083 w 695933"/>
                    <a:gd name="connsiteY421" fmla="*/ 310655 h 600735"/>
                    <a:gd name="connsiteX422" fmla="*/ 283620 w 695933"/>
                    <a:gd name="connsiteY422" fmla="*/ 313974 h 600735"/>
                    <a:gd name="connsiteX423" fmla="*/ 279311 w 695933"/>
                    <a:gd name="connsiteY423" fmla="*/ 315993 h 600735"/>
                    <a:gd name="connsiteX424" fmla="*/ 274444 w 695933"/>
                    <a:gd name="connsiteY424" fmla="*/ 318163 h 600735"/>
                    <a:gd name="connsiteX425" fmla="*/ 268859 w 695933"/>
                    <a:gd name="connsiteY425" fmla="*/ 319870 h 600735"/>
                    <a:gd name="connsiteX426" fmla="*/ 261837 w 695933"/>
                    <a:gd name="connsiteY426" fmla="*/ 320254 h 600735"/>
                    <a:gd name="connsiteX427" fmla="*/ 257608 w 695933"/>
                    <a:gd name="connsiteY427" fmla="*/ 321618 h 600735"/>
                    <a:gd name="connsiteX428" fmla="*/ 252582 w 695933"/>
                    <a:gd name="connsiteY428" fmla="*/ 325232 h 600735"/>
                    <a:gd name="connsiteX429" fmla="*/ 248273 w 695933"/>
                    <a:gd name="connsiteY429" fmla="*/ 327219 h 600735"/>
                    <a:gd name="connsiteX430" fmla="*/ 243964 w 695933"/>
                    <a:gd name="connsiteY430" fmla="*/ 330945 h 600735"/>
                    <a:gd name="connsiteX431" fmla="*/ 239336 w 695933"/>
                    <a:gd name="connsiteY431" fmla="*/ 332796 h 600735"/>
                    <a:gd name="connsiteX432" fmla="*/ 235346 w 695933"/>
                    <a:gd name="connsiteY432" fmla="*/ 334472 h 600735"/>
                    <a:gd name="connsiteX433" fmla="*/ 229682 w 695933"/>
                    <a:gd name="connsiteY433" fmla="*/ 339874 h 600735"/>
                    <a:gd name="connsiteX434" fmla="*/ 224017 w 695933"/>
                    <a:gd name="connsiteY434" fmla="*/ 341279 h 600735"/>
                    <a:gd name="connsiteX435" fmla="*/ 219628 w 695933"/>
                    <a:gd name="connsiteY435" fmla="*/ 343816 h 600735"/>
                    <a:gd name="connsiteX436" fmla="*/ 214441 w 695933"/>
                    <a:gd name="connsiteY436" fmla="*/ 348531 h 600735"/>
                    <a:gd name="connsiteX437" fmla="*/ 209415 w 695933"/>
                    <a:gd name="connsiteY437" fmla="*/ 350925 h 600735"/>
                    <a:gd name="connsiteX438" fmla="*/ 201196 w 695933"/>
                    <a:gd name="connsiteY438" fmla="*/ 352872 h 600735"/>
                    <a:gd name="connsiteX439" fmla="*/ 198244 w 695933"/>
                    <a:gd name="connsiteY439" fmla="*/ 355537 h 600735"/>
                    <a:gd name="connsiteX440" fmla="*/ 195212 w 695933"/>
                    <a:gd name="connsiteY440" fmla="*/ 359008 h 600735"/>
                    <a:gd name="connsiteX441" fmla="*/ 190904 w 695933"/>
                    <a:gd name="connsiteY441" fmla="*/ 359527 h 600735"/>
                    <a:gd name="connsiteX442" fmla="*/ 192739 w 695933"/>
                    <a:gd name="connsiteY442" fmla="*/ 363620 h 600735"/>
                    <a:gd name="connsiteX443" fmla="*/ 188430 w 695933"/>
                    <a:gd name="connsiteY443" fmla="*/ 363691 h 600735"/>
                    <a:gd name="connsiteX444" fmla="*/ 188430 w 695933"/>
                    <a:gd name="connsiteY444" fmla="*/ 367769 h 600735"/>
                    <a:gd name="connsiteX445" fmla="*/ 187312 w 695933"/>
                    <a:gd name="connsiteY445" fmla="*/ 363707 h 600735"/>
                    <a:gd name="connsiteX446" fmla="*/ 181010 w 695933"/>
                    <a:gd name="connsiteY446" fmla="*/ 364888 h 600735"/>
                    <a:gd name="connsiteX447" fmla="*/ 175743 w 695933"/>
                    <a:gd name="connsiteY447" fmla="*/ 369117 h 600735"/>
                    <a:gd name="connsiteX448" fmla="*/ 172153 w 695933"/>
                    <a:gd name="connsiteY448" fmla="*/ 372030 h 600735"/>
                    <a:gd name="connsiteX449" fmla="*/ 176301 w 695933"/>
                    <a:gd name="connsiteY449" fmla="*/ 371344 h 600735"/>
                    <a:gd name="connsiteX450" fmla="*/ 183084 w 695933"/>
                    <a:gd name="connsiteY450" fmla="*/ 369500 h 600735"/>
                    <a:gd name="connsiteX451" fmla="*/ 178855 w 695933"/>
                    <a:gd name="connsiteY451" fmla="*/ 370873 h 600735"/>
                    <a:gd name="connsiteX452" fmla="*/ 174148 w 695933"/>
                    <a:gd name="connsiteY452" fmla="*/ 372652 h 600735"/>
                    <a:gd name="connsiteX453" fmla="*/ 170078 w 695933"/>
                    <a:gd name="connsiteY453" fmla="*/ 376227 h 600735"/>
                    <a:gd name="connsiteX454" fmla="*/ 173988 w 695933"/>
                    <a:gd name="connsiteY454" fmla="*/ 376945 h 600735"/>
                    <a:gd name="connsiteX455" fmla="*/ 163854 w 695933"/>
                    <a:gd name="connsiteY455" fmla="*/ 379274 h 600735"/>
                    <a:gd name="connsiteX456" fmla="*/ 159545 w 695933"/>
                    <a:gd name="connsiteY456" fmla="*/ 379849 h 600735"/>
                    <a:gd name="connsiteX457" fmla="*/ 156195 w 695933"/>
                    <a:gd name="connsiteY457" fmla="*/ 382833 h 600735"/>
                    <a:gd name="connsiteX458" fmla="*/ 159865 w 695933"/>
                    <a:gd name="connsiteY458" fmla="*/ 384493 h 600735"/>
                    <a:gd name="connsiteX459" fmla="*/ 164014 w 695933"/>
                    <a:gd name="connsiteY459" fmla="*/ 381660 h 600735"/>
                    <a:gd name="connsiteX460" fmla="*/ 160822 w 695933"/>
                    <a:gd name="connsiteY460" fmla="*/ 384277 h 600735"/>
                    <a:gd name="connsiteX461" fmla="*/ 154918 w 695933"/>
                    <a:gd name="connsiteY461" fmla="*/ 388977 h 600735"/>
                    <a:gd name="connsiteX462" fmla="*/ 159785 w 695933"/>
                    <a:gd name="connsiteY462" fmla="*/ 387333 h 600735"/>
                    <a:gd name="connsiteX463" fmla="*/ 164014 w 695933"/>
                    <a:gd name="connsiteY463" fmla="*/ 385259 h 600735"/>
                    <a:gd name="connsiteX464" fmla="*/ 168801 w 695933"/>
                    <a:gd name="connsiteY464" fmla="*/ 383471 h 600735"/>
                    <a:gd name="connsiteX465" fmla="*/ 164413 w 695933"/>
                    <a:gd name="connsiteY465" fmla="*/ 385714 h 600735"/>
                    <a:gd name="connsiteX466" fmla="*/ 160902 w 695933"/>
                    <a:gd name="connsiteY466" fmla="*/ 387932 h 600735"/>
                    <a:gd name="connsiteX467" fmla="*/ 153960 w 695933"/>
                    <a:gd name="connsiteY467" fmla="*/ 391059 h 600735"/>
                    <a:gd name="connsiteX468" fmla="*/ 157471 w 695933"/>
                    <a:gd name="connsiteY468" fmla="*/ 393007 h 600735"/>
                    <a:gd name="connsiteX469" fmla="*/ 162179 w 695933"/>
                    <a:gd name="connsiteY469" fmla="*/ 393541 h 600735"/>
                    <a:gd name="connsiteX470" fmla="*/ 167126 w 695933"/>
                    <a:gd name="connsiteY470" fmla="*/ 394562 h 600735"/>
                    <a:gd name="connsiteX471" fmla="*/ 171116 w 695933"/>
                    <a:gd name="connsiteY471" fmla="*/ 393988 h 600735"/>
                    <a:gd name="connsiteX472" fmla="*/ 175185 w 695933"/>
                    <a:gd name="connsiteY472" fmla="*/ 391036 h 600735"/>
                    <a:gd name="connsiteX473" fmla="*/ 179733 w 695933"/>
                    <a:gd name="connsiteY473" fmla="*/ 392384 h 600735"/>
                    <a:gd name="connsiteX474" fmla="*/ 177978 w 695933"/>
                    <a:gd name="connsiteY474" fmla="*/ 396781 h 600735"/>
                    <a:gd name="connsiteX475" fmla="*/ 181727 w 695933"/>
                    <a:gd name="connsiteY475" fmla="*/ 398169 h 600735"/>
                    <a:gd name="connsiteX476" fmla="*/ 186036 w 695933"/>
                    <a:gd name="connsiteY476" fmla="*/ 397682 h 600735"/>
                    <a:gd name="connsiteX477" fmla="*/ 188509 w 695933"/>
                    <a:gd name="connsiteY477" fmla="*/ 402039 h 600735"/>
                    <a:gd name="connsiteX478" fmla="*/ 192180 w 695933"/>
                    <a:gd name="connsiteY478" fmla="*/ 399924 h 600735"/>
                    <a:gd name="connsiteX479" fmla="*/ 188989 w 695933"/>
                    <a:gd name="connsiteY479" fmla="*/ 402629 h 600735"/>
                    <a:gd name="connsiteX480" fmla="*/ 186754 w 695933"/>
                    <a:gd name="connsiteY480" fmla="*/ 406459 h 600735"/>
                    <a:gd name="connsiteX481" fmla="*/ 189706 w 695933"/>
                    <a:gd name="connsiteY481" fmla="*/ 403507 h 600735"/>
                    <a:gd name="connsiteX482" fmla="*/ 196968 w 695933"/>
                    <a:gd name="connsiteY482" fmla="*/ 404704 h 600735"/>
                    <a:gd name="connsiteX483" fmla="*/ 202074 w 695933"/>
                    <a:gd name="connsiteY483" fmla="*/ 407536 h 600735"/>
                    <a:gd name="connsiteX484" fmla="*/ 23423 w 695933"/>
                    <a:gd name="connsiteY484" fmla="*/ 600733 h 600735"/>
                    <a:gd name="connsiteX485" fmla="*/ 27253 w 695933"/>
                    <a:gd name="connsiteY485" fmla="*/ 599784 h 600735"/>
                    <a:gd name="connsiteX486" fmla="*/ 30285 w 695933"/>
                    <a:gd name="connsiteY486" fmla="*/ 596520 h 600735"/>
                    <a:gd name="connsiteX487" fmla="*/ 24620 w 695933"/>
                    <a:gd name="connsiteY487" fmla="*/ 598930 h 600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</a:cxnLst>
                  <a:rect l="l" t="t" r="r" b="b"/>
                  <a:pathLst>
                    <a:path w="695933" h="600735">
                      <a:moveTo>
                        <a:pt x="664620" y="324363"/>
                      </a:moveTo>
                      <a:lnTo>
                        <a:pt x="669008" y="322456"/>
                      </a:lnTo>
                      <a:lnTo>
                        <a:pt x="673876" y="321610"/>
                      </a:lnTo>
                      <a:lnTo>
                        <a:pt x="674913" y="317429"/>
                      </a:lnTo>
                      <a:lnTo>
                        <a:pt x="677466" y="313615"/>
                      </a:lnTo>
                      <a:lnTo>
                        <a:pt x="674834" y="317149"/>
                      </a:lnTo>
                      <a:lnTo>
                        <a:pt x="678184" y="314652"/>
                      </a:lnTo>
                      <a:lnTo>
                        <a:pt x="683531" y="312067"/>
                      </a:lnTo>
                      <a:lnTo>
                        <a:pt x="679222" y="311596"/>
                      </a:lnTo>
                      <a:lnTo>
                        <a:pt x="675631" y="309777"/>
                      </a:lnTo>
                      <a:lnTo>
                        <a:pt x="669887" y="312179"/>
                      </a:lnTo>
                      <a:lnTo>
                        <a:pt x="664620" y="314636"/>
                      </a:lnTo>
                      <a:lnTo>
                        <a:pt x="669807" y="314197"/>
                      </a:lnTo>
                      <a:lnTo>
                        <a:pt x="670285" y="318403"/>
                      </a:lnTo>
                      <a:lnTo>
                        <a:pt x="665338" y="320270"/>
                      </a:lnTo>
                      <a:lnTo>
                        <a:pt x="663663" y="323964"/>
                      </a:lnTo>
                      <a:close/>
                      <a:moveTo>
                        <a:pt x="667572" y="331664"/>
                      </a:moveTo>
                      <a:lnTo>
                        <a:pt x="672200" y="329046"/>
                      </a:lnTo>
                      <a:lnTo>
                        <a:pt x="667572" y="331664"/>
                      </a:lnTo>
                      <a:close/>
                      <a:moveTo>
                        <a:pt x="511741" y="240734"/>
                      </a:moveTo>
                      <a:lnTo>
                        <a:pt x="515491" y="239242"/>
                      </a:lnTo>
                      <a:lnTo>
                        <a:pt x="520438" y="237327"/>
                      </a:lnTo>
                      <a:lnTo>
                        <a:pt x="525465" y="235428"/>
                      </a:lnTo>
                      <a:lnTo>
                        <a:pt x="531689" y="232779"/>
                      </a:lnTo>
                      <a:lnTo>
                        <a:pt x="535439" y="230912"/>
                      </a:lnTo>
                      <a:lnTo>
                        <a:pt x="540147" y="228518"/>
                      </a:lnTo>
                      <a:lnTo>
                        <a:pt x="543338" y="225989"/>
                      </a:lnTo>
                      <a:lnTo>
                        <a:pt x="546929" y="223699"/>
                      </a:lnTo>
                      <a:lnTo>
                        <a:pt x="550280" y="220882"/>
                      </a:lnTo>
                      <a:lnTo>
                        <a:pt x="556743" y="217100"/>
                      </a:lnTo>
                      <a:lnTo>
                        <a:pt x="561132" y="213095"/>
                      </a:lnTo>
                      <a:lnTo>
                        <a:pt x="567116" y="209321"/>
                      </a:lnTo>
                      <a:lnTo>
                        <a:pt x="572302" y="206113"/>
                      </a:lnTo>
                      <a:lnTo>
                        <a:pt x="576291" y="203799"/>
                      </a:lnTo>
                      <a:lnTo>
                        <a:pt x="580042" y="202124"/>
                      </a:lnTo>
                      <a:lnTo>
                        <a:pt x="583313" y="198844"/>
                      </a:lnTo>
                      <a:lnTo>
                        <a:pt x="587942" y="195270"/>
                      </a:lnTo>
                      <a:lnTo>
                        <a:pt x="595681" y="191160"/>
                      </a:lnTo>
                      <a:lnTo>
                        <a:pt x="603980" y="183333"/>
                      </a:lnTo>
                      <a:lnTo>
                        <a:pt x="608927" y="178138"/>
                      </a:lnTo>
                      <a:lnTo>
                        <a:pt x="613155" y="175194"/>
                      </a:lnTo>
                      <a:lnTo>
                        <a:pt x="610282" y="172290"/>
                      </a:lnTo>
                      <a:lnTo>
                        <a:pt x="612117" y="167662"/>
                      </a:lnTo>
                      <a:lnTo>
                        <a:pt x="615149" y="164965"/>
                      </a:lnTo>
                      <a:lnTo>
                        <a:pt x="620496" y="161630"/>
                      </a:lnTo>
                      <a:lnTo>
                        <a:pt x="625762" y="158454"/>
                      </a:lnTo>
                      <a:lnTo>
                        <a:pt x="630230" y="156970"/>
                      </a:lnTo>
                      <a:lnTo>
                        <a:pt x="634140" y="155981"/>
                      </a:lnTo>
                      <a:lnTo>
                        <a:pt x="641640" y="155382"/>
                      </a:lnTo>
                      <a:lnTo>
                        <a:pt x="646108" y="156252"/>
                      </a:lnTo>
                      <a:lnTo>
                        <a:pt x="644193" y="159899"/>
                      </a:lnTo>
                      <a:lnTo>
                        <a:pt x="648422" y="158294"/>
                      </a:lnTo>
                      <a:lnTo>
                        <a:pt x="649620" y="153962"/>
                      </a:lnTo>
                      <a:lnTo>
                        <a:pt x="653369" y="149382"/>
                      </a:lnTo>
                      <a:lnTo>
                        <a:pt x="656801" y="145776"/>
                      </a:lnTo>
                      <a:lnTo>
                        <a:pt x="660790" y="142720"/>
                      </a:lnTo>
                      <a:lnTo>
                        <a:pt x="665657" y="141275"/>
                      </a:lnTo>
                      <a:lnTo>
                        <a:pt x="669407" y="138914"/>
                      </a:lnTo>
                      <a:lnTo>
                        <a:pt x="672440" y="136121"/>
                      </a:lnTo>
                      <a:lnTo>
                        <a:pt x="676349" y="132873"/>
                      </a:lnTo>
                      <a:lnTo>
                        <a:pt x="678823" y="128932"/>
                      </a:lnTo>
                      <a:lnTo>
                        <a:pt x="680977" y="125269"/>
                      </a:lnTo>
                      <a:lnTo>
                        <a:pt x="684648" y="121934"/>
                      </a:lnTo>
                      <a:lnTo>
                        <a:pt x="688158" y="117466"/>
                      </a:lnTo>
                      <a:lnTo>
                        <a:pt x="691829" y="114625"/>
                      </a:lnTo>
                      <a:lnTo>
                        <a:pt x="696057" y="111282"/>
                      </a:lnTo>
                      <a:lnTo>
                        <a:pt x="693025" y="106662"/>
                      </a:lnTo>
                      <a:lnTo>
                        <a:pt x="688158" y="104875"/>
                      </a:lnTo>
                      <a:lnTo>
                        <a:pt x="682813" y="107284"/>
                      </a:lnTo>
                      <a:lnTo>
                        <a:pt x="677945" y="108753"/>
                      </a:lnTo>
                      <a:lnTo>
                        <a:pt x="673477" y="110867"/>
                      </a:lnTo>
                      <a:lnTo>
                        <a:pt x="670285" y="113508"/>
                      </a:lnTo>
                      <a:lnTo>
                        <a:pt x="666775" y="115742"/>
                      </a:lnTo>
                      <a:lnTo>
                        <a:pt x="662466" y="118032"/>
                      </a:lnTo>
                      <a:lnTo>
                        <a:pt x="658716" y="119636"/>
                      </a:lnTo>
                      <a:lnTo>
                        <a:pt x="652891" y="119780"/>
                      </a:lnTo>
                      <a:lnTo>
                        <a:pt x="647305" y="117402"/>
                      </a:lnTo>
                      <a:lnTo>
                        <a:pt x="643076" y="116333"/>
                      </a:lnTo>
                      <a:lnTo>
                        <a:pt x="638369" y="112551"/>
                      </a:lnTo>
                      <a:lnTo>
                        <a:pt x="633582" y="109479"/>
                      </a:lnTo>
                      <a:lnTo>
                        <a:pt x="629034" y="109694"/>
                      </a:lnTo>
                      <a:lnTo>
                        <a:pt x="627358" y="105601"/>
                      </a:lnTo>
                      <a:lnTo>
                        <a:pt x="630470" y="101771"/>
                      </a:lnTo>
                      <a:lnTo>
                        <a:pt x="632704" y="96082"/>
                      </a:lnTo>
                      <a:lnTo>
                        <a:pt x="634220" y="92260"/>
                      </a:lnTo>
                      <a:lnTo>
                        <a:pt x="637811" y="87752"/>
                      </a:lnTo>
                      <a:lnTo>
                        <a:pt x="639486" y="82453"/>
                      </a:lnTo>
                      <a:lnTo>
                        <a:pt x="635097" y="82940"/>
                      </a:lnTo>
                      <a:lnTo>
                        <a:pt x="639326" y="79709"/>
                      </a:lnTo>
                      <a:lnTo>
                        <a:pt x="642758" y="76454"/>
                      </a:lnTo>
                      <a:lnTo>
                        <a:pt x="638768" y="77634"/>
                      </a:lnTo>
                      <a:lnTo>
                        <a:pt x="638289" y="73246"/>
                      </a:lnTo>
                      <a:lnTo>
                        <a:pt x="637013" y="69017"/>
                      </a:lnTo>
                      <a:lnTo>
                        <a:pt x="633422" y="70820"/>
                      </a:lnTo>
                      <a:lnTo>
                        <a:pt x="633741" y="75432"/>
                      </a:lnTo>
                      <a:lnTo>
                        <a:pt x="632305" y="79964"/>
                      </a:lnTo>
                      <a:lnTo>
                        <a:pt x="628315" y="81855"/>
                      </a:lnTo>
                      <a:lnTo>
                        <a:pt x="628235" y="85853"/>
                      </a:lnTo>
                      <a:lnTo>
                        <a:pt x="625682" y="90489"/>
                      </a:lnTo>
                      <a:lnTo>
                        <a:pt x="621613" y="93864"/>
                      </a:lnTo>
                      <a:lnTo>
                        <a:pt x="620975" y="88541"/>
                      </a:lnTo>
                      <a:lnTo>
                        <a:pt x="620496" y="84433"/>
                      </a:lnTo>
                      <a:lnTo>
                        <a:pt x="615788" y="82749"/>
                      </a:lnTo>
                      <a:lnTo>
                        <a:pt x="611400" y="83858"/>
                      </a:lnTo>
                      <a:lnTo>
                        <a:pt x="606852" y="82222"/>
                      </a:lnTo>
                      <a:lnTo>
                        <a:pt x="611559" y="79908"/>
                      </a:lnTo>
                      <a:lnTo>
                        <a:pt x="613554" y="76294"/>
                      </a:lnTo>
                      <a:lnTo>
                        <a:pt x="617623" y="73860"/>
                      </a:lnTo>
                      <a:lnTo>
                        <a:pt x="617623" y="68371"/>
                      </a:lnTo>
                      <a:lnTo>
                        <a:pt x="621373" y="66272"/>
                      </a:lnTo>
                      <a:lnTo>
                        <a:pt x="624645" y="62594"/>
                      </a:lnTo>
                      <a:lnTo>
                        <a:pt x="622650" y="56123"/>
                      </a:lnTo>
                      <a:lnTo>
                        <a:pt x="621613" y="52205"/>
                      </a:lnTo>
                      <a:lnTo>
                        <a:pt x="624086" y="48671"/>
                      </a:lnTo>
                      <a:lnTo>
                        <a:pt x="621533" y="45606"/>
                      </a:lnTo>
                      <a:lnTo>
                        <a:pt x="625602" y="45543"/>
                      </a:lnTo>
                      <a:lnTo>
                        <a:pt x="629752" y="43747"/>
                      </a:lnTo>
                      <a:lnTo>
                        <a:pt x="631986" y="39518"/>
                      </a:lnTo>
                      <a:lnTo>
                        <a:pt x="631826" y="34915"/>
                      </a:lnTo>
                      <a:lnTo>
                        <a:pt x="630949" y="30805"/>
                      </a:lnTo>
                      <a:lnTo>
                        <a:pt x="634938" y="25914"/>
                      </a:lnTo>
                      <a:lnTo>
                        <a:pt x="631427" y="28324"/>
                      </a:lnTo>
                      <a:lnTo>
                        <a:pt x="626320" y="30087"/>
                      </a:lnTo>
                      <a:lnTo>
                        <a:pt x="626480" y="26042"/>
                      </a:lnTo>
                      <a:lnTo>
                        <a:pt x="626161" y="21996"/>
                      </a:lnTo>
                      <a:lnTo>
                        <a:pt x="622491" y="20297"/>
                      </a:lnTo>
                      <a:lnTo>
                        <a:pt x="619618" y="17512"/>
                      </a:lnTo>
                      <a:lnTo>
                        <a:pt x="616506" y="20576"/>
                      </a:lnTo>
                      <a:lnTo>
                        <a:pt x="613235" y="17712"/>
                      </a:lnTo>
                      <a:lnTo>
                        <a:pt x="616985" y="15039"/>
                      </a:lnTo>
                      <a:lnTo>
                        <a:pt x="611959" y="15150"/>
                      </a:lnTo>
                      <a:lnTo>
                        <a:pt x="609564" y="20361"/>
                      </a:lnTo>
                      <a:lnTo>
                        <a:pt x="611240" y="16124"/>
                      </a:lnTo>
                      <a:lnTo>
                        <a:pt x="608049" y="13619"/>
                      </a:lnTo>
                      <a:lnTo>
                        <a:pt x="608288" y="8847"/>
                      </a:lnTo>
                      <a:lnTo>
                        <a:pt x="609485" y="3908"/>
                      </a:lnTo>
                      <a:lnTo>
                        <a:pt x="613235" y="-2"/>
                      </a:lnTo>
                      <a:lnTo>
                        <a:pt x="607729" y="126"/>
                      </a:lnTo>
                      <a:lnTo>
                        <a:pt x="602703" y="357"/>
                      </a:lnTo>
                      <a:lnTo>
                        <a:pt x="603740" y="7418"/>
                      </a:lnTo>
                      <a:lnTo>
                        <a:pt x="604697" y="11879"/>
                      </a:lnTo>
                      <a:lnTo>
                        <a:pt x="605575" y="16483"/>
                      </a:lnTo>
                      <a:lnTo>
                        <a:pt x="604298" y="22906"/>
                      </a:lnTo>
                      <a:lnTo>
                        <a:pt x="600868" y="25746"/>
                      </a:lnTo>
                      <a:lnTo>
                        <a:pt x="599511" y="29608"/>
                      </a:lnTo>
                      <a:lnTo>
                        <a:pt x="599591" y="34125"/>
                      </a:lnTo>
                      <a:lnTo>
                        <a:pt x="603580" y="33510"/>
                      </a:lnTo>
                      <a:lnTo>
                        <a:pt x="607570" y="32234"/>
                      </a:lnTo>
                      <a:lnTo>
                        <a:pt x="603500" y="34755"/>
                      </a:lnTo>
                      <a:lnTo>
                        <a:pt x="600468" y="37683"/>
                      </a:lnTo>
                      <a:lnTo>
                        <a:pt x="600388" y="43723"/>
                      </a:lnTo>
                      <a:lnTo>
                        <a:pt x="601426" y="52341"/>
                      </a:lnTo>
                      <a:lnTo>
                        <a:pt x="601905" y="59721"/>
                      </a:lnTo>
                      <a:lnTo>
                        <a:pt x="600548" y="64629"/>
                      </a:lnTo>
                      <a:lnTo>
                        <a:pt x="605255" y="64533"/>
                      </a:lnTo>
                      <a:lnTo>
                        <a:pt x="605017" y="59785"/>
                      </a:lnTo>
                      <a:lnTo>
                        <a:pt x="608447" y="62067"/>
                      </a:lnTo>
                      <a:lnTo>
                        <a:pt x="611081" y="57280"/>
                      </a:lnTo>
                      <a:lnTo>
                        <a:pt x="611400" y="62386"/>
                      </a:lnTo>
                      <a:lnTo>
                        <a:pt x="607490" y="65091"/>
                      </a:lnTo>
                      <a:lnTo>
                        <a:pt x="611559" y="64541"/>
                      </a:lnTo>
                      <a:lnTo>
                        <a:pt x="609485" y="68155"/>
                      </a:lnTo>
                      <a:lnTo>
                        <a:pt x="607729" y="71786"/>
                      </a:lnTo>
                      <a:lnTo>
                        <a:pt x="604697" y="74690"/>
                      </a:lnTo>
                      <a:lnTo>
                        <a:pt x="604697" y="70094"/>
                      </a:lnTo>
                      <a:lnTo>
                        <a:pt x="601585" y="78352"/>
                      </a:lnTo>
                      <a:lnTo>
                        <a:pt x="599591" y="85214"/>
                      </a:lnTo>
                      <a:lnTo>
                        <a:pt x="605495" y="84839"/>
                      </a:lnTo>
                      <a:lnTo>
                        <a:pt x="610123" y="84393"/>
                      </a:lnTo>
                      <a:lnTo>
                        <a:pt x="606453" y="86659"/>
                      </a:lnTo>
                      <a:lnTo>
                        <a:pt x="610362" y="88494"/>
                      </a:lnTo>
                      <a:lnTo>
                        <a:pt x="605495" y="90233"/>
                      </a:lnTo>
                      <a:lnTo>
                        <a:pt x="601905" y="92132"/>
                      </a:lnTo>
                      <a:lnTo>
                        <a:pt x="603022" y="88151"/>
                      </a:lnTo>
                      <a:lnTo>
                        <a:pt x="598953" y="89276"/>
                      </a:lnTo>
                      <a:lnTo>
                        <a:pt x="597118" y="98172"/>
                      </a:lnTo>
                      <a:lnTo>
                        <a:pt x="601107" y="97510"/>
                      </a:lnTo>
                      <a:lnTo>
                        <a:pt x="596878" y="99321"/>
                      </a:lnTo>
                      <a:lnTo>
                        <a:pt x="594644" y="105553"/>
                      </a:lnTo>
                      <a:lnTo>
                        <a:pt x="593128" y="109718"/>
                      </a:lnTo>
                      <a:lnTo>
                        <a:pt x="591372" y="113348"/>
                      </a:lnTo>
                      <a:lnTo>
                        <a:pt x="595761" y="111633"/>
                      </a:lnTo>
                      <a:lnTo>
                        <a:pt x="591372" y="113620"/>
                      </a:lnTo>
                      <a:lnTo>
                        <a:pt x="587622" y="115647"/>
                      </a:lnTo>
                      <a:lnTo>
                        <a:pt x="585707" y="119476"/>
                      </a:lnTo>
                      <a:lnTo>
                        <a:pt x="583393" y="123011"/>
                      </a:lnTo>
                      <a:lnTo>
                        <a:pt x="578446" y="127647"/>
                      </a:lnTo>
                      <a:lnTo>
                        <a:pt x="576133" y="131006"/>
                      </a:lnTo>
                      <a:lnTo>
                        <a:pt x="572621" y="133137"/>
                      </a:lnTo>
                      <a:lnTo>
                        <a:pt x="569829" y="137126"/>
                      </a:lnTo>
                      <a:lnTo>
                        <a:pt x="565042" y="143749"/>
                      </a:lnTo>
                      <a:lnTo>
                        <a:pt x="561690" y="147515"/>
                      </a:lnTo>
                      <a:lnTo>
                        <a:pt x="556504" y="150826"/>
                      </a:lnTo>
                      <a:lnTo>
                        <a:pt x="551956" y="153371"/>
                      </a:lnTo>
                      <a:lnTo>
                        <a:pt x="547089" y="153300"/>
                      </a:lnTo>
                      <a:lnTo>
                        <a:pt x="542062" y="155550"/>
                      </a:lnTo>
                      <a:lnTo>
                        <a:pt x="537195" y="157537"/>
                      </a:lnTo>
                      <a:lnTo>
                        <a:pt x="531211" y="160138"/>
                      </a:lnTo>
                      <a:lnTo>
                        <a:pt x="528178" y="163066"/>
                      </a:lnTo>
                      <a:lnTo>
                        <a:pt x="526422" y="167702"/>
                      </a:lnTo>
                      <a:lnTo>
                        <a:pt x="528816" y="172274"/>
                      </a:lnTo>
                      <a:lnTo>
                        <a:pt x="533923" y="173351"/>
                      </a:lnTo>
                      <a:lnTo>
                        <a:pt x="536636" y="176551"/>
                      </a:lnTo>
                      <a:lnTo>
                        <a:pt x="538790" y="180955"/>
                      </a:lnTo>
                      <a:lnTo>
                        <a:pt x="544455" y="182423"/>
                      </a:lnTo>
                      <a:lnTo>
                        <a:pt x="547807" y="185471"/>
                      </a:lnTo>
                      <a:lnTo>
                        <a:pt x="548604" y="190714"/>
                      </a:lnTo>
                      <a:lnTo>
                        <a:pt x="545094" y="197232"/>
                      </a:lnTo>
                      <a:lnTo>
                        <a:pt x="541902" y="201094"/>
                      </a:lnTo>
                      <a:lnTo>
                        <a:pt x="538311" y="204733"/>
                      </a:lnTo>
                      <a:lnTo>
                        <a:pt x="533604" y="209033"/>
                      </a:lnTo>
                      <a:lnTo>
                        <a:pt x="528417" y="213095"/>
                      </a:lnTo>
                      <a:lnTo>
                        <a:pt x="522992" y="216374"/>
                      </a:lnTo>
                      <a:lnTo>
                        <a:pt x="518363" y="220403"/>
                      </a:lnTo>
                      <a:lnTo>
                        <a:pt x="514055" y="222414"/>
                      </a:lnTo>
                      <a:lnTo>
                        <a:pt x="509108" y="225893"/>
                      </a:lnTo>
                      <a:lnTo>
                        <a:pt x="504321" y="228542"/>
                      </a:lnTo>
                      <a:lnTo>
                        <a:pt x="501608" y="231718"/>
                      </a:lnTo>
                      <a:lnTo>
                        <a:pt x="505917" y="231263"/>
                      </a:lnTo>
                      <a:lnTo>
                        <a:pt x="510226" y="227832"/>
                      </a:lnTo>
                      <a:lnTo>
                        <a:pt x="507273" y="231542"/>
                      </a:lnTo>
                      <a:lnTo>
                        <a:pt x="511422" y="232755"/>
                      </a:lnTo>
                      <a:lnTo>
                        <a:pt x="511422" y="237870"/>
                      </a:lnTo>
                      <a:close/>
                      <a:moveTo>
                        <a:pt x="643076" y="64860"/>
                      </a:moveTo>
                      <a:lnTo>
                        <a:pt x="644113" y="61006"/>
                      </a:lnTo>
                      <a:lnTo>
                        <a:pt x="646188" y="55357"/>
                      </a:lnTo>
                      <a:lnTo>
                        <a:pt x="641481" y="57926"/>
                      </a:lnTo>
                      <a:lnTo>
                        <a:pt x="641640" y="62243"/>
                      </a:lnTo>
                      <a:close/>
                      <a:moveTo>
                        <a:pt x="621055" y="81616"/>
                      </a:moveTo>
                      <a:lnTo>
                        <a:pt x="624645" y="78520"/>
                      </a:lnTo>
                      <a:lnTo>
                        <a:pt x="620256" y="79525"/>
                      </a:lnTo>
                      <a:close/>
                      <a:moveTo>
                        <a:pt x="631507" y="108282"/>
                      </a:moveTo>
                      <a:lnTo>
                        <a:pt x="631267" y="102752"/>
                      </a:lnTo>
                      <a:lnTo>
                        <a:pt x="629273" y="106854"/>
                      </a:lnTo>
                      <a:close/>
                      <a:moveTo>
                        <a:pt x="487884" y="218465"/>
                      </a:moveTo>
                      <a:lnTo>
                        <a:pt x="493390" y="215656"/>
                      </a:lnTo>
                      <a:lnTo>
                        <a:pt x="497060" y="213095"/>
                      </a:lnTo>
                      <a:lnTo>
                        <a:pt x="492113" y="213933"/>
                      </a:lnTo>
                      <a:lnTo>
                        <a:pt x="489479" y="216925"/>
                      </a:lnTo>
                      <a:close/>
                      <a:moveTo>
                        <a:pt x="490596" y="228391"/>
                      </a:moveTo>
                      <a:lnTo>
                        <a:pt x="494746" y="227297"/>
                      </a:lnTo>
                      <a:lnTo>
                        <a:pt x="498576" y="225622"/>
                      </a:lnTo>
                      <a:lnTo>
                        <a:pt x="494666" y="226899"/>
                      </a:lnTo>
                      <a:lnTo>
                        <a:pt x="490596" y="228391"/>
                      </a:lnTo>
                      <a:close/>
                      <a:moveTo>
                        <a:pt x="519960" y="216701"/>
                      </a:moveTo>
                      <a:lnTo>
                        <a:pt x="523470" y="214659"/>
                      </a:lnTo>
                      <a:lnTo>
                        <a:pt x="519640" y="216526"/>
                      </a:lnTo>
                      <a:close/>
                      <a:moveTo>
                        <a:pt x="188031" y="363109"/>
                      </a:moveTo>
                      <a:lnTo>
                        <a:pt x="192021" y="358338"/>
                      </a:lnTo>
                      <a:lnTo>
                        <a:pt x="186914" y="361059"/>
                      </a:lnTo>
                      <a:close/>
                      <a:moveTo>
                        <a:pt x="164892" y="377854"/>
                      </a:moveTo>
                      <a:lnTo>
                        <a:pt x="169121" y="376929"/>
                      </a:lnTo>
                      <a:lnTo>
                        <a:pt x="171594" y="372859"/>
                      </a:lnTo>
                      <a:lnTo>
                        <a:pt x="167365" y="373889"/>
                      </a:lnTo>
                      <a:lnTo>
                        <a:pt x="162099" y="376777"/>
                      </a:lnTo>
                      <a:lnTo>
                        <a:pt x="166487" y="374934"/>
                      </a:lnTo>
                      <a:close/>
                      <a:moveTo>
                        <a:pt x="164812" y="378796"/>
                      </a:moveTo>
                      <a:lnTo>
                        <a:pt x="169759" y="377671"/>
                      </a:lnTo>
                      <a:lnTo>
                        <a:pt x="165610" y="378485"/>
                      </a:lnTo>
                      <a:close/>
                      <a:moveTo>
                        <a:pt x="146699" y="428026"/>
                      </a:moveTo>
                      <a:lnTo>
                        <a:pt x="151407" y="426287"/>
                      </a:lnTo>
                      <a:lnTo>
                        <a:pt x="154758" y="423734"/>
                      </a:lnTo>
                      <a:lnTo>
                        <a:pt x="158668" y="424253"/>
                      </a:lnTo>
                      <a:lnTo>
                        <a:pt x="163615" y="422728"/>
                      </a:lnTo>
                      <a:lnTo>
                        <a:pt x="168482" y="421523"/>
                      </a:lnTo>
                      <a:lnTo>
                        <a:pt x="172471" y="419401"/>
                      </a:lnTo>
                      <a:lnTo>
                        <a:pt x="169360" y="416250"/>
                      </a:lnTo>
                      <a:lnTo>
                        <a:pt x="173429" y="415475"/>
                      </a:lnTo>
                      <a:lnTo>
                        <a:pt x="173509" y="410888"/>
                      </a:lnTo>
                      <a:lnTo>
                        <a:pt x="170238" y="408494"/>
                      </a:lnTo>
                      <a:lnTo>
                        <a:pt x="166089" y="410840"/>
                      </a:lnTo>
                      <a:lnTo>
                        <a:pt x="163375" y="415819"/>
                      </a:lnTo>
                      <a:lnTo>
                        <a:pt x="159466" y="417574"/>
                      </a:lnTo>
                      <a:lnTo>
                        <a:pt x="154678" y="420694"/>
                      </a:lnTo>
                      <a:lnTo>
                        <a:pt x="150449" y="424524"/>
                      </a:lnTo>
                      <a:lnTo>
                        <a:pt x="145422" y="427085"/>
                      </a:lnTo>
                      <a:close/>
                      <a:moveTo>
                        <a:pt x="6428" y="544705"/>
                      </a:moveTo>
                      <a:lnTo>
                        <a:pt x="9460" y="541600"/>
                      </a:lnTo>
                      <a:lnTo>
                        <a:pt x="11853" y="537890"/>
                      </a:lnTo>
                      <a:lnTo>
                        <a:pt x="15364" y="535704"/>
                      </a:lnTo>
                      <a:lnTo>
                        <a:pt x="10497" y="537132"/>
                      </a:lnTo>
                      <a:lnTo>
                        <a:pt x="6028" y="540093"/>
                      </a:lnTo>
                      <a:lnTo>
                        <a:pt x="683" y="541800"/>
                      </a:lnTo>
                      <a:lnTo>
                        <a:pt x="5470" y="541560"/>
                      </a:lnTo>
                      <a:close/>
                      <a:moveTo>
                        <a:pt x="204" y="546891"/>
                      </a:moveTo>
                      <a:lnTo>
                        <a:pt x="4193" y="545406"/>
                      </a:lnTo>
                      <a:lnTo>
                        <a:pt x="124" y="544896"/>
                      </a:lnTo>
                      <a:close/>
                      <a:moveTo>
                        <a:pt x="203191" y="408079"/>
                      </a:moveTo>
                      <a:lnTo>
                        <a:pt x="207819" y="406946"/>
                      </a:lnTo>
                      <a:lnTo>
                        <a:pt x="213803" y="406834"/>
                      </a:lnTo>
                      <a:lnTo>
                        <a:pt x="219070" y="404353"/>
                      </a:lnTo>
                      <a:lnTo>
                        <a:pt x="223218" y="403914"/>
                      </a:lnTo>
                      <a:lnTo>
                        <a:pt x="227926" y="401656"/>
                      </a:lnTo>
                      <a:lnTo>
                        <a:pt x="231756" y="399270"/>
                      </a:lnTo>
                      <a:lnTo>
                        <a:pt x="237261" y="396294"/>
                      </a:lnTo>
                      <a:lnTo>
                        <a:pt x="242368" y="393916"/>
                      </a:lnTo>
                      <a:lnTo>
                        <a:pt x="247155" y="392065"/>
                      </a:lnTo>
                      <a:lnTo>
                        <a:pt x="252023" y="388977"/>
                      </a:lnTo>
                      <a:lnTo>
                        <a:pt x="255773" y="386105"/>
                      </a:lnTo>
                      <a:lnTo>
                        <a:pt x="260081" y="384078"/>
                      </a:lnTo>
                      <a:lnTo>
                        <a:pt x="266385" y="382929"/>
                      </a:lnTo>
                      <a:lnTo>
                        <a:pt x="270694" y="382522"/>
                      </a:lnTo>
                      <a:lnTo>
                        <a:pt x="274923" y="379538"/>
                      </a:lnTo>
                      <a:lnTo>
                        <a:pt x="269817" y="380958"/>
                      </a:lnTo>
                      <a:lnTo>
                        <a:pt x="274284" y="378916"/>
                      </a:lnTo>
                      <a:lnTo>
                        <a:pt x="276359" y="375157"/>
                      </a:lnTo>
                      <a:lnTo>
                        <a:pt x="280428" y="372740"/>
                      </a:lnTo>
                      <a:lnTo>
                        <a:pt x="286892" y="368718"/>
                      </a:lnTo>
                      <a:lnTo>
                        <a:pt x="290003" y="366006"/>
                      </a:lnTo>
                      <a:lnTo>
                        <a:pt x="293674" y="362000"/>
                      </a:lnTo>
                      <a:lnTo>
                        <a:pt x="297584" y="358904"/>
                      </a:lnTo>
                      <a:lnTo>
                        <a:pt x="301174" y="357181"/>
                      </a:lnTo>
                      <a:lnTo>
                        <a:pt x="305722" y="354436"/>
                      </a:lnTo>
                      <a:lnTo>
                        <a:pt x="310669" y="351284"/>
                      </a:lnTo>
                      <a:lnTo>
                        <a:pt x="314819" y="347007"/>
                      </a:lnTo>
                      <a:lnTo>
                        <a:pt x="319047" y="341119"/>
                      </a:lnTo>
                      <a:lnTo>
                        <a:pt x="322956" y="337393"/>
                      </a:lnTo>
                      <a:lnTo>
                        <a:pt x="326866" y="334696"/>
                      </a:lnTo>
                      <a:lnTo>
                        <a:pt x="332532" y="329836"/>
                      </a:lnTo>
                      <a:lnTo>
                        <a:pt x="336920" y="327626"/>
                      </a:lnTo>
                      <a:lnTo>
                        <a:pt x="342426" y="325296"/>
                      </a:lnTo>
                      <a:lnTo>
                        <a:pt x="355990" y="320221"/>
                      </a:lnTo>
                      <a:lnTo>
                        <a:pt x="360538" y="318530"/>
                      </a:lnTo>
                      <a:lnTo>
                        <a:pt x="369635" y="315817"/>
                      </a:lnTo>
                      <a:lnTo>
                        <a:pt x="378970" y="314437"/>
                      </a:lnTo>
                      <a:lnTo>
                        <a:pt x="383916" y="316216"/>
                      </a:lnTo>
                      <a:lnTo>
                        <a:pt x="387906" y="313831"/>
                      </a:lnTo>
                      <a:lnTo>
                        <a:pt x="391975" y="314876"/>
                      </a:lnTo>
                      <a:lnTo>
                        <a:pt x="395965" y="311229"/>
                      </a:lnTo>
                      <a:lnTo>
                        <a:pt x="393810" y="307447"/>
                      </a:lnTo>
                      <a:lnTo>
                        <a:pt x="389821" y="308516"/>
                      </a:lnTo>
                      <a:lnTo>
                        <a:pt x="385273" y="308899"/>
                      </a:lnTo>
                      <a:lnTo>
                        <a:pt x="388863" y="306993"/>
                      </a:lnTo>
                      <a:lnTo>
                        <a:pt x="391816" y="302787"/>
                      </a:lnTo>
                      <a:lnTo>
                        <a:pt x="394609" y="298806"/>
                      </a:lnTo>
                      <a:lnTo>
                        <a:pt x="397800" y="295431"/>
                      </a:lnTo>
                      <a:lnTo>
                        <a:pt x="401152" y="292774"/>
                      </a:lnTo>
                      <a:lnTo>
                        <a:pt x="406418" y="290045"/>
                      </a:lnTo>
                      <a:lnTo>
                        <a:pt x="412402" y="288281"/>
                      </a:lnTo>
                      <a:lnTo>
                        <a:pt x="416072" y="286462"/>
                      </a:lnTo>
                      <a:lnTo>
                        <a:pt x="423972" y="282840"/>
                      </a:lnTo>
                      <a:lnTo>
                        <a:pt x="427403" y="280135"/>
                      </a:lnTo>
                      <a:lnTo>
                        <a:pt x="436977" y="272555"/>
                      </a:lnTo>
                      <a:lnTo>
                        <a:pt x="441366" y="268812"/>
                      </a:lnTo>
                      <a:lnTo>
                        <a:pt x="445994" y="267352"/>
                      </a:lnTo>
                      <a:lnTo>
                        <a:pt x="450621" y="264201"/>
                      </a:lnTo>
                      <a:lnTo>
                        <a:pt x="454691" y="261815"/>
                      </a:lnTo>
                      <a:lnTo>
                        <a:pt x="458202" y="259796"/>
                      </a:lnTo>
                      <a:lnTo>
                        <a:pt x="463069" y="255639"/>
                      </a:lnTo>
                      <a:lnTo>
                        <a:pt x="469691" y="251745"/>
                      </a:lnTo>
                      <a:lnTo>
                        <a:pt x="473841" y="249352"/>
                      </a:lnTo>
                      <a:lnTo>
                        <a:pt x="477112" y="247006"/>
                      </a:lnTo>
                      <a:lnTo>
                        <a:pt x="479267" y="242418"/>
                      </a:lnTo>
                      <a:lnTo>
                        <a:pt x="481820" y="238899"/>
                      </a:lnTo>
                      <a:lnTo>
                        <a:pt x="481900" y="234750"/>
                      </a:lnTo>
                      <a:lnTo>
                        <a:pt x="488682" y="229819"/>
                      </a:lnTo>
                      <a:lnTo>
                        <a:pt x="493310" y="228853"/>
                      </a:lnTo>
                      <a:lnTo>
                        <a:pt x="489400" y="228231"/>
                      </a:lnTo>
                      <a:lnTo>
                        <a:pt x="485251" y="229891"/>
                      </a:lnTo>
                      <a:lnTo>
                        <a:pt x="488363" y="227306"/>
                      </a:lnTo>
                      <a:lnTo>
                        <a:pt x="492991" y="226212"/>
                      </a:lnTo>
                      <a:lnTo>
                        <a:pt x="497140" y="223284"/>
                      </a:lnTo>
                      <a:lnTo>
                        <a:pt x="494506" y="220228"/>
                      </a:lnTo>
                      <a:lnTo>
                        <a:pt x="489958" y="221481"/>
                      </a:lnTo>
                      <a:lnTo>
                        <a:pt x="487564" y="225159"/>
                      </a:lnTo>
                      <a:lnTo>
                        <a:pt x="483336" y="227705"/>
                      </a:lnTo>
                      <a:lnTo>
                        <a:pt x="479665" y="229891"/>
                      </a:lnTo>
                      <a:lnTo>
                        <a:pt x="482937" y="227257"/>
                      </a:lnTo>
                      <a:lnTo>
                        <a:pt x="486129" y="224393"/>
                      </a:lnTo>
                      <a:lnTo>
                        <a:pt x="488123" y="219988"/>
                      </a:lnTo>
                      <a:lnTo>
                        <a:pt x="492511" y="218976"/>
                      </a:lnTo>
                      <a:lnTo>
                        <a:pt x="488602" y="219997"/>
                      </a:lnTo>
                      <a:lnTo>
                        <a:pt x="484294" y="220659"/>
                      </a:lnTo>
                      <a:lnTo>
                        <a:pt x="479267" y="223771"/>
                      </a:lnTo>
                      <a:lnTo>
                        <a:pt x="474638" y="225327"/>
                      </a:lnTo>
                      <a:lnTo>
                        <a:pt x="468494" y="227130"/>
                      </a:lnTo>
                      <a:lnTo>
                        <a:pt x="464106" y="229659"/>
                      </a:lnTo>
                      <a:lnTo>
                        <a:pt x="459797" y="229835"/>
                      </a:lnTo>
                      <a:lnTo>
                        <a:pt x="461952" y="226468"/>
                      </a:lnTo>
                      <a:lnTo>
                        <a:pt x="463229" y="222558"/>
                      </a:lnTo>
                      <a:lnTo>
                        <a:pt x="467378" y="219207"/>
                      </a:lnTo>
                      <a:lnTo>
                        <a:pt x="470410" y="215616"/>
                      </a:lnTo>
                      <a:lnTo>
                        <a:pt x="465224" y="215018"/>
                      </a:lnTo>
                      <a:lnTo>
                        <a:pt x="463947" y="210980"/>
                      </a:lnTo>
                      <a:lnTo>
                        <a:pt x="467378" y="206536"/>
                      </a:lnTo>
                      <a:lnTo>
                        <a:pt x="471208" y="204238"/>
                      </a:lnTo>
                      <a:lnTo>
                        <a:pt x="475756" y="204613"/>
                      </a:lnTo>
                      <a:lnTo>
                        <a:pt x="471128" y="203991"/>
                      </a:lnTo>
                      <a:lnTo>
                        <a:pt x="464106" y="205993"/>
                      </a:lnTo>
                      <a:lnTo>
                        <a:pt x="459558" y="208044"/>
                      </a:lnTo>
                      <a:lnTo>
                        <a:pt x="455568" y="210310"/>
                      </a:lnTo>
                      <a:lnTo>
                        <a:pt x="450781" y="212560"/>
                      </a:lnTo>
                      <a:lnTo>
                        <a:pt x="443521" y="216494"/>
                      </a:lnTo>
                      <a:lnTo>
                        <a:pt x="440169" y="220675"/>
                      </a:lnTo>
                      <a:lnTo>
                        <a:pt x="436499" y="225095"/>
                      </a:lnTo>
                      <a:lnTo>
                        <a:pt x="433786" y="228399"/>
                      </a:lnTo>
                      <a:lnTo>
                        <a:pt x="429956" y="232324"/>
                      </a:lnTo>
                      <a:lnTo>
                        <a:pt x="425328" y="235165"/>
                      </a:lnTo>
                      <a:lnTo>
                        <a:pt x="419742" y="239362"/>
                      </a:lnTo>
                      <a:lnTo>
                        <a:pt x="410726" y="244229"/>
                      </a:lnTo>
                      <a:lnTo>
                        <a:pt x="406019" y="244851"/>
                      </a:lnTo>
                      <a:lnTo>
                        <a:pt x="399875" y="248969"/>
                      </a:lnTo>
                      <a:lnTo>
                        <a:pt x="393652" y="254434"/>
                      </a:lnTo>
                      <a:lnTo>
                        <a:pt x="388385" y="258695"/>
                      </a:lnTo>
                      <a:lnTo>
                        <a:pt x="385353" y="262086"/>
                      </a:lnTo>
                      <a:lnTo>
                        <a:pt x="380326" y="266076"/>
                      </a:lnTo>
                      <a:lnTo>
                        <a:pt x="373544" y="271470"/>
                      </a:lnTo>
                      <a:lnTo>
                        <a:pt x="369475" y="274230"/>
                      </a:lnTo>
                      <a:lnTo>
                        <a:pt x="363331" y="277581"/>
                      </a:lnTo>
                      <a:lnTo>
                        <a:pt x="357905" y="281284"/>
                      </a:lnTo>
                      <a:lnTo>
                        <a:pt x="351602" y="284475"/>
                      </a:lnTo>
                      <a:lnTo>
                        <a:pt x="345697" y="286917"/>
                      </a:lnTo>
                      <a:lnTo>
                        <a:pt x="340351" y="288162"/>
                      </a:lnTo>
                      <a:lnTo>
                        <a:pt x="334527" y="290356"/>
                      </a:lnTo>
                      <a:lnTo>
                        <a:pt x="329420" y="293819"/>
                      </a:lnTo>
                      <a:lnTo>
                        <a:pt x="325271" y="295925"/>
                      </a:lnTo>
                      <a:lnTo>
                        <a:pt x="320244" y="298718"/>
                      </a:lnTo>
                      <a:lnTo>
                        <a:pt x="315616" y="299923"/>
                      </a:lnTo>
                      <a:lnTo>
                        <a:pt x="308195" y="304495"/>
                      </a:lnTo>
                      <a:lnTo>
                        <a:pt x="303966" y="306489"/>
                      </a:lnTo>
                      <a:lnTo>
                        <a:pt x="298461" y="307551"/>
                      </a:lnTo>
                      <a:lnTo>
                        <a:pt x="290083" y="310655"/>
                      </a:lnTo>
                      <a:lnTo>
                        <a:pt x="283620" y="313974"/>
                      </a:lnTo>
                      <a:lnTo>
                        <a:pt x="279311" y="315993"/>
                      </a:lnTo>
                      <a:lnTo>
                        <a:pt x="274444" y="318163"/>
                      </a:lnTo>
                      <a:lnTo>
                        <a:pt x="268859" y="319870"/>
                      </a:lnTo>
                      <a:lnTo>
                        <a:pt x="261837" y="320254"/>
                      </a:lnTo>
                      <a:lnTo>
                        <a:pt x="257608" y="321618"/>
                      </a:lnTo>
                      <a:lnTo>
                        <a:pt x="252582" y="325232"/>
                      </a:lnTo>
                      <a:lnTo>
                        <a:pt x="248273" y="327219"/>
                      </a:lnTo>
                      <a:lnTo>
                        <a:pt x="243964" y="330945"/>
                      </a:lnTo>
                      <a:lnTo>
                        <a:pt x="239336" y="332796"/>
                      </a:lnTo>
                      <a:lnTo>
                        <a:pt x="235346" y="334472"/>
                      </a:lnTo>
                      <a:lnTo>
                        <a:pt x="229682" y="339874"/>
                      </a:lnTo>
                      <a:lnTo>
                        <a:pt x="224017" y="341279"/>
                      </a:lnTo>
                      <a:lnTo>
                        <a:pt x="219628" y="343816"/>
                      </a:lnTo>
                      <a:lnTo>
                        <a:pt x="214441" y="348531"/>
                      </a:lnTo>
                      <a:lnTo>
                        <a:pt x="209415" y="350925"/>
                      </a:lnTo>
                      <a:lnTo>
                        <a:pt x="201196" y="352872"/>
                      </a:lnTo>
                      <a:lnTo>
                        <a:pt x="198244" y="355537"/>
                      </a:lnTo>
                      <a:lnTo>
                        <a:pt x="195212" y="359008"/>
                      </a:lnTo>
                      <a:lnTo>
                        <a:pt x="190904" y="359527"/>
                      </a:lnTo>
                      <a:lnTo>
                        <a:pt x="192739" y="363620"/>
                      </a:lnTo>
                      <a:lnTo>
                        <a:pt x="188430" y="363691"/>
                      </a:lnTo>
                      <a:lnTo>
                        <a:pt x="188430" y="367769"/>
                      </a:lnTo>
                      <a:lnTo>
                        <a:pt x="187312" y="363707"/>
                      </a:lnTo>
                      <a:lnTo>
                        <a:pt x="181010" y="364888"/>
                      </a:lnTo>
                      <a:lnTo>
                        <a:pt x="175743" y="369117"/>
                      </a:lnTo>
                      <a:lnTo>
                        <a:pt x="172153" y="372030"/>
                      </a:lnTo>
                      <a:lnTo>
                        <a:pt x="176301" y="371344"/>
                      </a:lnTo>
                      <a:lnTo>
                        <a:pt x="183084" y="369500"/>
                      </a:lnTo>
                      <a:lnTo>
                        <a:pt x="178855" y="370873"/>
                      </a:lnTo>
                      <a:lnTo>
                        <a:pt x="174148" y="372652"/>
                      </a:lnTo>
                      <a:lnTo>
                        <a:pt x="170078" y="376227"/>
                      </a:lnTo>
                      <a:lnTo>
                        <a:pt x="173988" y="376945"/>
                      </a:lnTo>
                      <a:lnTo>
                        <a:pt x="163854" y="379274"/>
                      </a:lnTo>
                      <a:lnTo>
                        <a:pt x="159545" y="379849"/>
                      </a:lnTo>
                      <a:lnTo>
                        <a:pt x="156195" y="382833"/>
                      </a:lnTo>
                      <a:lnTo>
                        <a:pt x="159865" y="384493"/>
                      </a:lnTo>
                      <a:lnTo>
                        <a:pt x="164014" y="381660"/>
                      </a:lnTo>
                      <a:lnTo>
                        <a:pt x="160822" y="384277"/>
                      </a:lnTo>
                      <a:lnTo>
                        <a:pt x="154918" y="388977"/>
                      </a:lnTo>
                      <a:lnTo>
                        <a:pt x="159785" y="387333"/>
                      </a:lnTo>
                      <a:lnTo>
                        <a:pt x="164014" y="385259"/>
                      </a:lnTo>
                      <a:lnTo>
                        <a:pt x="168801" y="383471"/>
                      </a:lnTo>
                      <a:lnTo>
                        <a:pt x="164413" y="385714"/>
                      </a:lnTo>
                      <a:lnTo>
                        <a:pt x="160902" y="387932"/>
                      </a:lnTo>
                      <a:lnTo>
                        <a:pt x="153960" y="391059"/>
                      </a:lnTo>
                      <a:lnTo>
                        <a:pt x="157471" y="393007"/>
                      </a:lnTo>
                      <a:lnTo>
                        <a:pt x="162179" y="393541"/>
                      </a:lnTo>
                      <a:lnTo>
                        <a:pt x="167126" y="394562"/>
                      </a:lnTo>
                      <a:lnTo>
                        <a:pt x="171116" y="393988"/>
                      </a:lnTo>
                      <a:lnTo>
                        <a:pt x="175185" y="391036"/>
                      </a:lnTo>
                      <a:lnTo>
                        <a:pt x="179733" y="392384"/>
                      </a:lnTo>
                      <a:lnTo>
                        <a:pt x="177978" y="396781"/>
                      </a:lnTo>
                      <a:lnTo>
                        <a:pt x="181727" y="398169"/>
                      </a:lnTo>
                      <a:lnTo>
                        <a:pt x="186036" y="397682"/>
                      </a:lnTo>
                      <a:lnTo>
                        <a:pt x="188509" y="402039"/>
                      </a:lnTo>
                      <a:lnTo>
                        <a:pt x="192180" y="399924"/>
                      </a:lnTo>
                      <a:lnTo>
                        <a:pt x="188989" y="402629"/>
                      </a:lnTo>
                      <a:lnTo>
                        <a:pt x="186754" y="406459"/>
                      </a:lnTo>
                      <a:lnTo>
                        <a:pt x="189706" y="403507"/>
                      </a:lnTo>
                      <a:lnTo>
                        <a:pt x="196968" y="404704"/>
                      </a:lnTo>
                      <a:lnTo>
                        <a:pt x="202074" y="407536"/>
                      </a:lnTo>
                      <a:close/>
                      <a:moveTo>
                        <a:pt x="23423" y="600733"/>
                      </a:moveTo>
                      <a:lnTo>
                        <a:pt x="27253" y="599784"/>
                      </a:lnTo>
                      <a:lnTo>
                        <a:pt x="30285" y="596520"/>
                      </a:lnTo>
                      <a:lnTo>
                        <a:pt x="24620" y="59893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E55D4724-490B-418E-B25E-EEE8389C22DF}"/>
                    </a:ext>
                  </a:extLst>
                </p:cNvPr>
                <p:cNvSpPr/>
                <p:nvPr/>
              </p:nvSpPr>
              <p:spPr>
                <a:xfrm>
                  <a:off x="4289869" y="4246025"/>
                  <a:ext cx="252672" cy="279267"/>
                </a:xfrm>
                <a:custGeom>
                  <a:avLst/>
                  <a:gdLst>
                    <a:gd name="connsiteX0" fmla="*/ 191063 w 252672"/>
                    <a:gd name="connsiteY0" fmla="*/ 279265 h 279267"/>
                    <a:gd name="connsiteX1" fmla="*/ 194989 w 252672"/>
                    <a:gd name="connsiteY1" fmla="*/ 278491 h 279267"/>
                    <a:gd name="connsiteX2" fmla="*/ 194422 w 252672"/>
                    <a:gd name="connsiteY2" fmla="*/ 274262 h 279267"/>
                    <a:gd name="connsiteX3" fmla="*/ 198507 w 252672"/>
                    <a:gd name="connsiteY3" fmla="*/ 273552 h 279267"/>
                    <a:gd name="connsiteX4" fmla="*/ 201859 w 252672"/>
                    <a:gd name="connsiteY4" fmla="*/ 277709 h 279267"/>
                    <a:gd name="connsiteX5" fmla="*/ 205968 w 252672"/>
                    <a:gd name="connsiteY5" fmla="*/ 275930 h 279267"/>
                    <a:gd name="connsiteX6" fmla="*/ 207867 w 252672"/>
                    <a:gd name="connsiteY6" fmla="*/ 272371 h 279267"/>
                    <a:gd name="connsiteX7" fmla="*/ 210819 w 252672"/>
                    <a:gd name="connsiteY7" fmla="*/ 269578 h 279267"/>
                    <a:gd name="connsiteX8" fmla="*/ 214976 w 252672"/>
                    <a:gd name="connsiteY8" fmla="*/ 270743 h 279267"/>
                    <a:gd name="connsiteX9" fmla="*/ 218958 w 252672"/>
                    <a:gd name="connsiteY9" fmla="*/ 272076 h 279267"/>
                    <a:gd name="connsiteX10" fmla="*/ 222588 w 252672"/>
                    <a:gd name="connsiteY10" fmla="*/ 273847 h 279267"/>
                    <a:gd name="connsiteX11" fmla="*/ 226139 w 252672"/>
                    <a:gd name="connsiteY11" fmla="*/ 270233 h 279267"/>
                    <a:gd name="connsiteX12" fmla="*/ 225102 w 252672"/>
                    <a:gd name="connsiteY12" fmla="*/ 265948 h 279267"/>
                    <a:gd name="connsiteX13" fmla="*/ 226610 w 252672"/>
                    <a:gd name="connsiteY13" fmla="*/ 262206 h 279267"/>
                    <a:gd name="connsiteX14" fmla="*/ 229777 w 252672"/>
                    <a:gd name="connsiteY14" fmla="*/ 258743 h 279267"/>
                    <a:gd name="connsiteX15" fmla="*/ 233823 w 252672"/>
                    <a:gd name="connsiteY15" fmla="*/ 256980 h 279267"/>
                    <a:gd name="connsiteX16" fmla="*/ 237956 w 252672"/>
                    <a:gd name="connsiteY16" fmla="*/ 257171 h 279267"/>
                    <a:gd name="connsiteX17" fmla="*/ 239368 w 252672"/>
                    <a:gd name="connsiteY17" fmla="*/ 252408 h 279267"/>
                    <a:gd name="connsiteX18" fmla="*/ 242472 w 252672"/>
                    <a:gd name="connsiteY18" fmla="*/ 249455 h 279267"/>
                    <a:gd name="connsiteX19" fmla="*/ 246158 w 252672"/>
                    <a:gd name="connsiteY19" fmla="*/ 247740 h 279267"/>
                    <a:gd name="connsiteX20" fmla="*/ 245911 w 252672"/>
                    <a:gd name="connsiteY20" fmla="*/ 243351 h 279267"/>
                    <a:gd name="connsiteX21" fmla="*/ 248456 w 252672"/>
                    <a:gd name="connsiteY21" fmla="*/ 239792 h 279267"/>
                    <a:gd name="connsiteX22" fmla="*/ 249406 w 252672"/>
                    <a:gd name="connsiteY22" fmla="*/ 235787 h 279267"/>
                    <a:gd name="connsiteX23" fmla="*/ 249302 w 252672"/>
                    <a:gd name="connsiteY23" fmla="*/ 231742 h 279267"/>
                    <a:gd name="connsiteX24" fmla="*/ 248448 w 252672"/>
                    <a:gd name="connsiteY24" fmla="*/ 227824 h 279267"/>
                    <a:gd name="connsiteX25" fmla="*/ 249055 w 252672"/>
                    <a:gd name="connsiteY25" fmla="*/ 223802 h 279267"/>
                    <a:gd name="connsiteX26" fmla="*/ 248967 w 252672"/>
                    <a:gd name="connsiteY26" fmla="*/ 219199 h 279267"/>
                    <a:gd name="connsiteX27" fmla="*/ 246470 w 252672"/>
                    <a:gd name="connsiteY27" fmla="*/ 214818 h 279267"/>
                    <a:gd name="connsiteX28" fmla="*/ 246597 w 252672"/>
                    <a:gd name="connsiteY28" fmla="*/ 206919 h 279267"/>
                    <a:gd name="connsiteX29" fmla="*/ 249589 w 252672"/>
                    <a:gd name="connsiteY29" fmla="*/ 201070 h 279267"/>
                    <a:gd name="connsiteX30" fmla="*/ 251002 w 252672"/>
                    <a:gd name="connsiteY30" fmla="*/ 196873 h 279267"/>
                    <a:gd name="connsiteX31" fmla="*/ 249629 w 252672"/>
                    <a:gd name="connsiteY31" fmla="*/ 192628 h 279267"/>
                    <a:gd name="connsiteX32" fmla="*/ 250627 w 252672"/>
                    <a:gd name="connsiteY32" fmla="*/ 185104 h 279267"/>
                    <a:gd name="connsiteX33" fmla="*/ 252318 w 252672"/>
                    <a:gd name="connsiteY33" fmla="*/ 178537 h 279267"/>
                    <a:gd name="connsiteX34" fmla="*/ 252797 w 252672"/>
                    <a:gd name="connsiteY34" fmla="*/ 171771 h 279267"/>
                    <a:gd name="connsiteX35" fmla="*/ 250802 w 252672"/>
                    <a:gd name="connsiteY35" fmla="*/ 164989 h 279267"/>
                    <a:gd name="connsiteX36" fmla="*/ 251616 w 252672"/>
                    <a:gd name="connsiteY36" fmla="*/ 160433 h 279267"/>
                    <a:gd name="connsiteX37" fmla="*/ 246868 w 252672"/>
                    <a:gd name="connsiteY37" fmla="*/ 155749 h 279267"/>
                    <a:gd name="connsiteX38" fmla="*/ 242743 w 252672"/>
                    <a:gd name="connsiteY38" fmla="*/ 153922 h 279267"/>
                    <a:gd name="connsiteX39" fmla="*/ 238698 w 252672"/>
                    <a:gd name="connsiteY39" fmla="*/ 153587 h 279267"/>
                    <a:gd name="connsiteX40" fmla="*/ 234573 w 252672"/>
                    <a:gd name="connsiteY40" fmla="*/ 155039 h 279267"/>
                    <a:gd name="connsiteX41" fmla="*/ 230368 w 252672"/>
                    <a:gd name="connsiteY41" fmla="*/ 156715 h 279267"/>
                    <a:gd name="connsiteX42" fmla="*/ 224583 w 252672"/>
                    <a:gd name="connsiteY42" fmla="*/ 158023 h 279267"/>
                    <a:gd name="connsiteX43" fmla="*/ 220570 w 252672"/>
                    <a:gd name="connsiteY43" fmla="*/ 157903 h 279267"/>
                    <a:gd name="connsiteX44" fmla="*/ 217115 w 252672"/>
                    <a:gd name="connsiteY44" fmla="*/ 155342 h 279267"/>
                    <a:gd name="connsiteX45" fmla="*/ 216771 w 252672"/>
                    <a:gd name="connsiteY45" fmla="*/ 148624 h 279267"/>
                    <a:gd name="connsiteX46" fmla="*/ 213468 w 252672"/>
                    <a:gd name="connsiteY46" fmla="*/ 145544 h 279267"/>
                    <a:gd name="connsiteX47" fmla="*/ 212351 w 252672"/>
                    <a:gd name="connsiteY47" fmla="*/ 140549 h 279267"/>
                    <a:gd name="connsiteX48" fmla="*/ 212088 w 252672"/>
                    <a:gd name="connsiteY48" fmla="*/ 135315 h 279267"/>
                    <a:gd name="connsiteX49" fmla="*/ 211106 w 252672"/>
                    <a:gd name="connsiteY49" fmla="*/ 129346 h 279267"/>
                    <a:gd name="connsiteX50" fmla="*/ 208697 w 252672"/>
                    <a:gd name="connsiteY50" fmla="*/ 125421 h 279267"/>
                    <a:gd name="connsiteX51" fmla="*/ 207388 w 252672"/>
                    <a:gd name="connsiteY51" fmla="*/ 119620 h 279267"/>
                    <a:gd name="connsiteX52" fmla="*/ 208282 w 252672"/>
                    <a:gd name="connsiteY52" fmla="*/ 112973 h 279267"/>
                    <a:gd name="connsiteX53" fmla="*/ 204755 w 252672"/>
                    <a:gd name="connsiteY53" fmla="*/ 109503 h 279267"/>
                    <a:gd name="connsiteX54" fmla="*/ 203997 w 252672"/>
                    <a:gd name="connsiteY54" fmla="*/ 105393 h 279267"/>
                    <a:gd name="connsiteX55" fmla="*/ 201116 w 252672"/>
                    <a:gd name="connsiteY55" fmla="*/ 102297 h 279267"/>
                    <a:gd name="connsiteX56" fmla="*/ 197390 w 252672"/>
                    <a:gd name="connsiteY56" fmla="*/ 100550 h 279267"/>
                    <a:gd name="connsiteX57" fmla="*/ 193353 w 252672"/>
                    <a:gd name="connsiteY57" fmla="*/ 100446 h 279267"/>
                    <a:gd name="connsiteX58" fmla="*/ 189276 w 252672"/>
                    <a:gd name="connsiteY58" fmla="*/ 99991 h 279267"/>
                    <a:gd name="connsiteX59" fmla="*/ 185932 w 252672"/>
                    <a:gd name="connsiteY59" fmla="*/ 97789 h 279267"/>
                    <a:gd name="connsiteX60" fmla="*/ 183650 w 252672"/>
                    <a:gd name="connsiteY60" fmla="*/ 94342 h 279267"/>
                    <a:gd name="connsiteX61" fmla="*/ 179789 w 252672"/>
                    <a:gd name="connsiteY61" fmla="*/ 95364 h 279267"/>
                    <a:gd name="connsiteX62" fmla="*/ 177722 w 252672"/>
                    <a:gd name="connsiteY62" fmla="*/ 98835 h 279267"/>
                    <a:gd name="connsiteX63" fmla="*/ 173525 w 252672"/>
                    <a:gd name="connsiteY63" fmla="*/ 99146 h 279267"/>
                    <a:gd name="connsiteX64" fmla="*/ 169504 w 252672"/>
                    <a:gd name="connsiteY64" fmla="*/ 99210 h 279267"/>
                    <a:gd name="connsiteX65" fmla="*/ 164995 w 252672"/>
                    <a:gd name="connsiteY65" fmla="*/ 98906 h 279267"/>
                    <a:gd name="connsiteX66" fmla="*/ 160934 w 252672"/>
                    <a:gd name="connsiteY66" fmla="*/ 98787 h 279267"/>
                    <a:gd name="connsiteX67" fmla="*/ 156929 w 252672"/>
                    <a:gd name="connsiteY67" fmla="*/ 99010 h 279267"/>
                    <a:gd name="connsiteX68" fmla="*/ 153146 w 252672"/>
                    <a:gd name="connsiteY68" fmla="*/ 97510 h 279267"/>
                    <a:gd name="connsiteX69" fmla="*/ 149149 w 252672"/>
                    <a:gd name="connsiteY69" fmla="*/ 96856 h 279267"/>
                    <a:gd name="connsiteX70" fmla="*/ 145885 w 252672"/>
                    <a:gd name="connsiteY70" fmla="*/ 94406 h 279267"/>
                    <a:gd name="connsiteX71" fmla="*/ 142183 w 252672"/>
                    <a:gd name="connsiteY71" fmla="*/ 95954 h 279267"/>
                    <a:gd name="connsiteX72" fmla="*/ 138377 w 252672"/>
                    <a:gd name="connsiteY72" fmla="*/ 94526 h 279267"/>
                    <a:gd name="connsiteX73" fmla="*/ 136989 w 252672"/>
                    <a:gd name="connsiteY73" fmla="*/ 90369 h 279267"/>
                    <a:gd name="connsiteX74" fmla="*/ 136542 w 252672"/>
                    <a:gd name="connsiteY74" fmla="*/ 85980 h 279267"/>
                    <a:gd name="connsiteX75" fmla="*/ 137077 w 252672"/>
                    <a:gd name="connsiteY75" fmla="*/ 81847 h 279267"/>
                    <a:gd name="connsiteX76" fmla="*/ 136981 w 252672"/>
                    <a:gd name="connsiteY76" fmla="*/ 77586 h 279267"/>
                    <a:gd name="connsiteX77" fmla="*/ 136438 w 252672"/>
                    <a:gd name="connsiteY77" fmla="*/ 73190 h 279267"/>
                    <a:gd name="connsiteX78" fmla="*/ 137986 w 252672"/>
                    <a:gd name="connsiteY78" fmla="*/ 69208 h 279267"/>
                    <a:gd name="connsiteX79" fmla="*/ 137763 w 252672"/>
                    <a:gd name="connsiteY79" fmla="*/ 65203 h 279267"/>
                    <a:gd name="connsiteX80" fmla="*/ 137635 w 252672"/>
                    <a:gd name="connsiteY80" fmla="*/ 60710 h 279267"/>
                    <a:gd name="connsiteX81" fmla="*/ 138138 w 252672"/>
                    <a:gd name="connsiteY81" fmla="*/ 56697 h 279267"/>
                    <a:gd name="connsiteX82" fmla="*/ 134819 w 252672"/>
                    <a:gd name="connsiteY82" fmla="*/ 54184 h 279267"/>
                    <a:gd name="connsiteX83" fmla="*/ 133247 w 252672"/>
                    <a:gd name="connsiteY83" fmla="*/ 50386 h 279267"/>
                    <a:gd name="connsiteX84" fmla="*/ 134212 w 252672"/>
                    <a:gd name="connsiteY84" fmla="*/ 46245 h 279267"/>
                    <a:gd name="connsiteX85" fmla="*/ 131523 w 252672"/>
                    <a:gd name="connsiteY85" fmla="*/ 42662 h 279267"/>
                    <a:gd name="connsiteX86" fmla="*/ 130701 w 252672"/>
                    <a:gd name="connsiteY86" fmla="*/ 37946 h 279267"/>
                    <a:gd name="connsiteX87" fmla="*/ 127589 w 252672"/>
                    <a:gd name="connsiteY87" fmla="*/ 34635 h 279267"/>
                    <a:gd name="connsiteX88" fmla="*/ 125707 w 252672"/>
                    <a:gd name="connsiteY88" fmla="*/ 31013 h 279267"/>
                    <a:gd name="connsiteX89" fmla="*/ 124462 w 252672"/>
                    <a:gd name="connsiteY89" fmla="*/ 24757 h 279267"/>
                    <a:gd name="connsiteX90" fmla="*/ 123225 w 252672"/>
                    <a:gd name="connsiteY90" fmla="*/ 19188 h 279267"/>
                    <a:gd name="connsiteX91" fmla="*/ 96192 w 252672"/>
                    <a:gd name="connsiteY91" fmla="*/ -2 h 279267"/>
                    <a:gd name="connsiteX92" fmla="*/ 69111 w 252672"/>
                    <a:gd name="connsiteY92" fmla="*/ 110 h 279267"/>
                    <a:gd name="connsiteX93" fmla="*/ 51030 w 252672"/>
                    <a:gd name="connsiteY93" fmla="*/ 5551 h 279267"/>
                    <a:gd name="connsiteX94" fmla="*/ 18077 w 252672"/>
                    <a:gd name="connsiteY94" fmla="*/ 11520 h 279267"/>
                    <a:gd name="connsiteX95" fmla="*/ 14925 w 252672"/>
                    <a:gd name="connsiteY95" fmla="*/ 22922 h 279267"/>
                    <a:gd name="connsiteX96" fmla="*/ 13904 w 252672"/>
                    <a:gd name="connsiteY96" fmla="*/ 26792 h 279267"/>
                    <a:gd name="connsiteX97" fmla="*/ 5374 w 252672"/>
                    <a:gd name="connsiteY97" fmla="*/ 42710 h 279267"/>
                    <a:gd name="connsiteX98" fmla="*/ 7098 w 252672"/>
                    <a:gd name="connsiteY98" fmla="*/ 57032 h 279267"/>
                    <a:gd name="connsiteX99" fmla="*/ 124 w 252672"/>
                    <a:gd name="connsiteY99" fmla="*/ 98906 h 279267"/>
                    <a:gd name="connsiteX100" fmla="*/ 3483 w 252672"/>
                    <a:gd name="connsiteY100" fmla="*/ 103542 h 279267"/>
                    <a:gd name="connsiteX101" fmla="*/ 8710 w 252672"/>
                    <a:gd name="connsiteY101" fmla="*/ 107173 h 279267"/>
                    <a:gd name="connsiteX102" fmla="*/ 12627 w 252672"/>
                    <a:gd name="connsiteY102" fmla="*/ 108960 h 279267"/>
                    <a:gd name="connsiteX103" fmla="*/ 13944 w 252672"/>
                    <a:gd name="connsiteY103" fmla="*/ 112734 h 279267"/>
                    <a:gd name="connsiteX104" fmla="*/ 16417 w 252672"/>
                    <a:gd name="connsiteY104" fmla="*/ 116101 h 279267"/>
                    <a:gd name="connsiteX105" fmla="*/ 18963 w 252672"/>
                    <a:gd name="connsiteY105" fmla="*/ 119413 h 279267"/>
                    <a:gd name="connsiteX106" fmla="*/ 21564 w 252672"/>
                    <a:gd name="connsiteY106" fmla="*/ 122923 h 279267"/>
                    <a:gd name="connsiteX107" fmla="*/ 23870 w 252672"/>
                    <a:gd name="connsiteY107" fmla="*/ 126458 h 279267"/>
                    <a:gd name="connsiteX108" fmla="*/ 27245 w 252672"/>
                    <a:gd name="connsiteY108" fmla="*/ 128828 h 279267"/>
                    <a:gd name="connsiteX109" fmla="*/ 30173 w 252672"/>
                    <a:gd name="connsiteY109" fmla="*/ 131565 h 279267"/>
                    <a:gd name="connsiteX110" fmla="*/ 33524 w 252672"/>
                    <a:gd name="connsiteY110" fmla="*/ 133879 h 279267"/>
                    <a:gd name="connsiteX111" fmla="*/ 36812 w 252672"/>
                    <a:gd name="connsiteY111" fmla="*/ 136248 h 279267"/>
                    <a:gd name="connsiteX112" fmla="*/ 39628 w 252672"/>
                    <a:gd name="connsiteY112" fmla="*/ 139089 h 279267"/>
                    <a:gd name="connsiteX113" fmla="*/ 44089 w 252672"/>
                    <a:gd name="connsiteY113" fmla="*/ 141291 h 279267"/>
                    <a:gd name="connsiteX114" fmla="*/ 47759 w 252672"/>
                    <a:gd name="connsiteY114" fmla="*/ 143374 h 279267"/>
                    <a:gd name="connsiteX115" fmla="*/ 50568 w 252672"/>
                    <a:gd name="connsiteY115" fmla="*/ 146270 h 279267"/>
                    <a:gd name="connsiteX116" fmla="*/ 52794 w 252672"/>
                    <a:gd name="connsiteY116" fmla="*/ 149861 h 279267"/>
                    <a:gd name="connsiteX117" fmla="*/ 56097 w 252672"/>
                    <a:gd name="connsiteY117" fmla="*/ 152198 h 279267"/>
                    <a:gd name="connsiteX118" fmla="*/ 59824 w 252672"/>
                    <a:gd name="connsiteY118" fmla="*/ 153978 h 279267"/>
                    <a:gd name="connsiteX119" fmla="*/ 64683 w 252672"/>
                    <a:gd name="connsiteY119" fmla="*/ 155079 h 279267"/>
                    <a:gd name="connsiteX120" fmla="*/ 68553 w 252672"/>
                    <a:gd name="connsiteY120" fmla="*/ 157058 h 279267"/>
                    <a:gd name="connsiteX121" fmla="*/ 72486 w 252672"/>
                    <a:gd name="connsiteY121" fmla="*/ 158167 h 279267"/>
                    <a:gd name="connsiteX122" fmla="*/ 76627 w 252672"/>
                    <a:gd name="connsiteY122" fmla="*/ 159619 h 279267"/>
                    <a:gd name="connsiteX123" fmla="*/ 80641 w 252672"/>
                    <a:gd name="connsiteY123" fmla="*/ 159076 h 279267"/>
                    <a:gd name="connsiteX124" fmla="*/ 91436 w 252672"/>
                    <a:gd name="connsiteY124" fmla="*/ 163848 h 279267"/>
                    <a:gd name="connsiteX125" fmla="*/ 99168 w 252672"/>
                    <a:gd name="connsiteY125" fmla="*/ 168659 h 279267"/>
                    <a:gd name="connsiteX126" fmla="*/ 101985 w 252672"/>
                    <a:gd name="connsiteY126" fmla="*/ 171580 h 279267"/>
                    <a:gd name="connsiteX127" fmla="*/ 104730 w 252672"/>
                    <a:gd name="connsiteY127" fmla="*/ 174604 h 279267"/>
                    <a:gd name="connsiteX128" fmla="*/ 108208 w 252672"/>
                    <a:gd name="connsiteY128" fmla="*/ 176590 h 279267"/>
                    <a:gd name="connsiteX129" fmla="*/ 111480 w 252672"/>
                    <a:gd name="connsiteY129" fmla="*/ 178881 h 279267"/>
                    <a:gd name="connsiteX130" fmla="*/ 115382 w 252672"/>
                    <a:gd name="connsiteY130" fmla="*/ 180452 h 279267"/>
                    <a:gd name="connsiteX131" fmla="*/ 119036 w 252672"/>
                    <a:gd name="connsiteY131" fmla="*/ 182766 h 279267"/>
                    <a:gd name="connsiteX132" fmla="*/ 123257 w 252672"/>
                    <a:gd name="connsiteY132" fmla="*/ 184370 h 279267"/>
                    <a:gd name="connsiteX133" fmla="*/ 127215 w 252672"/>
                    <a:gd name="connsiteY133" fmla="*/ 186062 h 279267"/>
                    <a:gd name="connsiteX134" fmla="*/ 131260 w 252672"/>
                    <a:gd name="connsiteY134" fmla="*/ 187027 h 279267"/>
                    <a:gd name="connsiteX135" fmla="*/ 133933 w 252672"/>
                    <a:gd name="connsiteY135" fmla="*/ 190003 h 279267"/>
                    <a:gd name="connsiteX136" fmla="*/ 137906 w 252672"/>
                    <a:gd name="connsiteY136" fmla="*/ 189652 h 279267"/>
                    <a:gd name="connsiteX137" fmla="*/ 141553 w 252672"/>
                    <a:gd name="connsiteY137" fmla="*/ 191328 h 279267"/>
                    <a:gd name="connsiteX138" fmla="*/ 145159 w 252672"/>
                    <a:gd name="connsiteY138" fmla="*/ 193115 h 279267"/>
                    <a:gd name="connsiteX139" fmla="*/ 149388 w 252672"/>
                    <a:gd name="connsiteY139" fmla="*/ 194264 h 279267"/>
                    <a:gd name="connsiteX140" fmla="*/ 152484 w 252672"/>
                    <a:gd name="connsiteY140" fmla="*/ 196801 h 279267"/>
                    <a:gd name="connsiteX141" fmla="*/ 154798 w 252672"/>
                    <a:gd name="connsiteY141" fmla="*/ 200256 h 279267"/>
                    <a:gd name="connsiteX142" fmla="*/ 157343 w 252672"/>
                    <a:gd name="connsiteY142" fmla="*/ 203903 h 279267"/>
                    <a:gd name="connsiteX143" fmla="*/ 160679 w 252672"/>
                    <a:gd name="connsiteY143" fmla="*/ 206608 h 279267"/>
                    <a:gd name="connsiteX144" fmla="*/ 160599 w 252672"/>
                    <a:gd name="connsiteY144" fmla="*/ 210661 h 279267"/>
                    <a:gd name="connsiteX145" fmla="*/ 157974 w 252672"/>
                    <a:gd name="connsiteY145" fmla="*/ 213948 h 279267"/>
                    <a:gd name="connsiteX146" fmla="*/ 155620 w 252672"/>
                    <a:gd name="connsiteY146" fmla="*/ 217236 h 279267"/>
                    <a:gd name="connsiteX147" fmla="*/ 153649 w 252672"/>
                    <a:gd name="connsiteY147" fmla="*/ 221361 h 279267"/>
                    <a:gd name="connsiteX148" fmla="*/ 154591 w 252672"/>
                    <a:gd name="connsiteY148" fmla="*/ 225382 h 279267"/>
                    <a:gd name="connsiteX149" fmla="*/ 151351 w 252672"/>
                    <a:gd name="connsiteY149" fmla="*/ 228015 h 279267"/>
                    <a:gd name="connsiteX150" fmla="*/ 147346 w 252672"/>
                    <a:gd name="connsiteY150" fmla="*/ 230609 h 279267"/>
                    <a:gd name="connsiteX151" fmla="*/ 146540 w 252672"/>
                    <a:gd name="connsiteY151" fmla="*/ 234694 h 279267"/>
                    <a:gd name="connsiteX152" fmla="*/ 145519 w 252672"/>
                    <a:gd name="connsiteY152" fmla="*/ 238843 h 279267"/>
                    <a:gd name="connsiteX153" fmla="*/ 146069 w 252672"/>
                    <a:gd name="connsiteY153" fmla="*/ 242920 h 279267"/>
                    <a:gd name="connsiteX154" fmla="*/ 147569 w 252672"/>
                    <a:gd name="connsiteY154" fmla="*/ 246982 h 279267"/>
                    <a:gd name="connsiteX155" fmla="*/ 146061 w 252672"/>
                    <a:gd name="connsiteY155" fmla="*/ 250931 h 279267"/>
                    <a:gd name="connsiteX156" fmla="*/ 144058 w 252672"/>
                    <a:gd name="connsiteY156" fmla="*/ 254578 h 279267"/>
                    <a:gd name="connsiteX157" fmla="*/ 140492 w 252672"/>
                    <a:gd name="connsiteY157" fmla="*/ 256628 h 279267"/>
                    <a:gd name="connsiteX158" fmla="*/ 140308 w 252672"/>
                    <a:gd name="connsiteY158" fmla="*/ 260809 h 279267"/>
                    <a:gd name="connsiteX159" fmla="*/ 136582 w 252672"/>
                    <a:gd name="connsiteY159" fmla="*/ 262940 h 279267"/>
                    <a:gd name="connsiteX160" fmla="*/ 138513 w 252672"/>
                    <a:gd name="connsiteY160" fmla="*/ 266626 h 279267"/>
                    <a:gd name="connsiteX161" fmla="*/ 142494 w 252672"/>
                    <a:gd name="connsiteY161" fmla="*/ 268094 h 279267"/>
                    <a:gd name="connsiteX162" fmla="*/ 146947 w 252672"/>
                    <a:gd name="connsiteY162" fmla="*/ 268118 h 279267"/>
                    <a:gd name="connsiteX163" fmla="*/ 151271 w 252672"/>
                    <a:gd name="connsiteY163" fmla="*/ 268262 h 279267"/>
                    <a:gd name="connsiteX164" fmla="*/ 155684 w 252672"/>
                    <a:gd name="connsiteY164" fmla="*/ 267743 h 279267"/>
                    <a:gd name="connsiteX165" fmla="*/ 160296 w 252672"/>
                    <a:gd name="connsiteY165" fmla="*/ 268788 h 279267"/>
                    <a:gd name="connsiteX166" fmla="*/ 164381 w 252672"/>
                    <a:gd name="connsiteY166" fmla="*/ 269850 h 279267"/>
                    <a:gd name="connsiteX167" fmla="*/ 167900 w 252672"/>
                    <a:gd name="connsiteY167" fmla="*/ 272044 h 279267"/>
                    <a:gd name="connsiteX168" fmla="*/ 171642 w 252672"/>
                    <a:gd name="connsiteY168" fmla="*/ 273815 h 279267"/>
                    <a:gd name="connsiteX169" fmla="*/ 176174 w 252672"/>
                    <a:gd name="connsiteY169" fmla="*/ 272818 h 279267"/>
                    <a:gd name="connsiteX170" fmla="*/ 180044 w 252672"/>
                    <a:gd name="connsiteY170" fmla="*/ 274677 h 279267"/>
                    <a:gd name="connsiteX171" fmla="*/ 184033 w 252672"/>
                    <a:gd name="connsiteY171" fmla="*/ 275148 h 279267"/>
                    <a:gd name="connsiteX172" fmla="*/ 187736 w 252672"/>
                    <a:gd name="connsiteY172" fmla="*/ 277039 h 279267"/>
                    <a:gd name="connsiteX173" fmla="*/ 191063 w 252672"/>
                    <a:gd name="connsiteY173" fmla="*/ 279265 h 279267"/>
                    <a:gd name="connsiteX174" fmla="*/ 191286 w 252672"/>
                    <a:gd name="connsiteY174" fmla="*/ 278914 h 279267"/>
                    <a:gd name="connsiteX175" fmla="*/ 186906 w 252672"/>
                    <a:gd name="connsiteY175" fmla="*/ 275411 h 279267"/>
                    <a:gd name="connsiteX176" fmla="*/ 192787 w 252672"/>
                    <a:gd name="connsiteY176" fmla="*/ 275762 h 27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</a:cxnLst>
                  <a:rect l="l" t="t" r="r" b="b"/>
                  <a:pathLst>
                    <a:path w="252672" h="279267">
                      <a:moveTo>
                        <a:pt x="191063" y="279265"/>
                      </a:moveTo>
                      <a:lnTo>
                        <a:pt x="194989" y="278491"/>
                      </a:lnTo>
                      <a:lnTo>
                        <a:pt x="194422" y="274262"/>
                      </a:lnTo>
                      <a:lnTo>
                        <a:pt x="198507" y="273552"/>
                      </a:lnTo>
                      <a:lnTo>
                        <a:pt x="201859" y="277709"/>
                      </a:lnTo>
                      <a:lnTo>
                        <a:pt x="205968" y="275930"/>
                      </a:lnTo>
                      <a:lnTo>
                        <a:pt x="207867" y="272371"/>
                      </a:lnTo>
                      <a:lnTo>
                        <a:pt x="210819" y="269578"/>
                      </a:lnTo>
                      <a:lnTo>
                        <a:pt x="214976" y="270743"/>
                      </a:lnTo>
                      <a:lnTo>
                        <a:pt x="218958" y="272076"/>
                      </a:lnTo>
                      <a:lnTo>
                        <a:pt x="222588" y="273847"/>
                      </a:lnTo>
                      <a:lnTo>
                        <a:pt x="226139" y="270233"/>
                      </a:lnTo>
                      <a:lnTo>
                        <a:pt x="225102" y="265948"/>
                      </a:lnTo>
                      <a:lnTo>
                        <a:pt x="226610" y="262206"/>
                      </a:lnTo>
                      <a:lnTo>
                        <a:pt x="229777" y="258743"/>
                      </a:lnTo>
                      <a:lnTo>
                        <a:pt x="233823" y="256980"/>
                      </a:lnTo>
                      <a:lnTo>
                        <a:pt x="237956" y="257171"/>
                      </a:lnTo>
                      <a:lnTo>
                        <a:pt x="239368" y="252408"/>
                      </a:lnTo>
                      <a:lnTo>
                        <a:pt x="242472" y="249455"/>
                      </a:lnTo>
                      <a:lnTo>
                        <a:pt x="246158" y="247740"/>
                      </a:lnTo>
                      <a:lnTo>
                        <a:pt x="245911" y="243351"/>
                      </a:lnTo>
                      <a:lnTo>
                        <a:pt x="248456" y="239792"/>
                      </a:lnTo>
                      <a:lnTo>
                        <a:pt x="249406" y="235787"/>
                      </a:lnTo>
                      <a:lnTo>
                        <a:pt x="249302" y="231742"/>
                      </a:lnTo>
                      <a:lnTo>
                        <a:pt x="248448" y="227824"/>
                      </a:lnTo>
                      <a:lnTo>
                        <a:pt x="249055" y="223802"/>
                      </a:lnTo>
                      <a:lnTo>
                        <a:pt x="248967" y="219199"/>
                      </a:lnTo>
                      <a:lnTo>
                        <a:pt x="246470" y="214818"/>
                      </a:lnTo>
                      <a:lnTo>
                        <a:pt x="246597" y="206919"/>
                      </a:lnTo>
                      <a:lnTo>
                        <a:pt x="249589" y="201070"/>
                      </a:lnTo>
                      <a:lnTo>
                        <a:pt x="251002" y="196873"/>
                      </a:lnTo>
                      <a:lnTo>
                        <a:pt x="249629" y="192628"/>
                      </a:lnTo>
                      <a:lnTo>
                        <a:pt x="250627" y="185104"/>
                      </a:lnTo>
                      <a:lnTo>
                        <a:pt x="252318" y="178537"/>
                      </a:lnTo>
                      <a:lnTo>
                        <a:pt x="252797" y="171771"/>
                      </a:lnTo>
                      <a:lnTo>
                        <a:pt x="250802" y="164989"/>
                      </a:lnTo>
                      <a:lnTo>
                        <a:pt x="251616" y="160433"/>
                      </a:lnTo>
                      <a:lnTo>
                        <a:pt x="246868" y="155749"/>
                      </a:lnTo>
                      <a:lnTo>
                        <a:pt x="242743" y="153922"/>
                      </a:lnTo>
                      <a:lnTo>
                        <a:pt x="238698" y="153587"/>
                      </a:lnTo>
                      <a:lnTo>
                        <a:pt x="234573" y="155039"/>
                      </a:lnTo>
                      <a:lnTo>
                        <a:pt x="230368" y="156715"/>
                      </a:lnTo>
                      <a:lnTo>
                        <a:pt x="224583" y="158023"/>
                      </a:lnTo>
                      <a:lnTo>
                        <a:pt x="220570" y="157903"/>
                      </a:lnTo>
                      <a:lnTo>
                        <a:pt x="217115" y="155342"/>
                      </a:lnTo>
                      <a:lnTo>
                        <a:pt x="216771" y="148624"/>
                      </a:lnTo>
                      <a:lnTo>
                        <a:pt x="213468" y="145544"/>
                      </a:lnTo>
                      <a:lnTo>
                        <a:pt x="212351" y="140549"/>
                      </a:lnTo>
                      <a:lnTo>
                        <a:pt x="212088" y="135315"/>
                      </a:lnTo>
                      <a:lnTo>
                        <a:pt x="211106" y="129346"/>
                      </a:lnTo>
                      <a:lnTo>
                        <a:pt x="208697" y="125421"/>
                      </a:lnTo>
                      <a:lnTo>
                        <a:pt x="207388" y="119620"/>
                      </a:lnTo>
                      <a:lnTo>
                        <a:pt x="208282" y="112973"/>
                      </a:lnTo>
                      <a:lnTo>
                        <a:pt x="204755" y="109503"/>
                      </a:lnTo>
                      <a:lnTo>
                        <a:pt x="203997" y="105393"/>
                      </a:lnTo>
                      <a:lnTo>
                        <a:pt x="201116" y="102297"/>
                      </a:lnTo>
                      <a:lnTo>
                        <a:pt x="197390" y="100550"/>
                      </a:lnTo>
                      <a:lnTo>
                        <a:pt x="193353" y="100446"/>
                      </a:lnTo>
                      <a:lnTo>
                        <a:pt x="189276" y="99991"/>
                      </a:lnTo>
                      <a:lnTo>
                        <a:pt x="185932" y="97789"/>
                      </a:lnTo>
                      <a:lnTo>
                        <a:pt x="183650" y="94342"/>
                      </a:lnTo>
                      <a:lnTo>
                        <a:pt x="179789" y="95364"/>
                      </a:lnTo>
                      <a:lnTo>
                        <a:pt x="177722" y="98835"/>
                      </a:lnTo>
                      <a:lnTo>
                        <a:pt x="173525" y="99146"/>
                      </a:lnTo>
                      <a:lnTo>
                        <a:pt x="169504" y="99210"/>
                      </a:lnTo>
                      <a:lnTo>
                        <a:pt x="164995" y="98906"/>
                      </a:lnTo>
                      <a:lnTo>
                        <a:pt x="160934" y="98787"/>
                      </a:lnTo>
                      <a:lnTo>
                        <a:pt x="156929" y="99010"/>
                      </a:lnTo>
                      <a:lnTo>
                        <a:pt x="153146" y="97510"/>
                      </a:lnTo>
                      <a:lnTo>
                        <a:pt x="149149" y="96856"/>
                      </a:lnTo>
                      <a:lnTo>
                        <a:pt x="145885" y="94406"/>
                      </a:lnTo>
                      <a:lnTo>
                        <a:pt x="142183" y="95954"/>
                      </a:lnTo>
                      <a:lnTo>
                        <a:pt x="138377" y="94526"/>
                      </a:lnTo>
                      <a:lnTo>
                        <a:pt x="136989" y="90369"/>
                      </a:lnTo>
                      <a:lnTo>
                        <a:pt x="136542" y="85980"/>
                      </a:lnTo>
                      <a:lnTo>
                        <a:pt x="137077" y="81847"/>
                      </a:lnTo>
                      <a:lnTo>
                        <a:pt x="136981" y="77586"/>
                      </a:lnTo>
                      <a:lnTo>
                        <a:pt x="136438" y="73190"/>
                      </a:lnTo>
                      <a:lnTo>
                        <a:pt x="137986" y="69208"/>
                      </a:lnTo>
                      <a:lnTo>
                        <a:pt x="137763" y="65203"/>
                      </a:lnTo>
                      <a:lnTo>
                        <a:pt x="137635" y="60710"/>
                      </a:lnTo>
                      <a:lnTo>
                        <a:pt x="138138" y="56697"/>
                      </a:lnTo>
                      <a:lnTo>
                        <a:pt x="134819" y="54184"/>
                      </a:lnTo>
                      <a:lnTo>
                        <a:pt x="133247" y="50386"/>
                      </a:lnTo>
                      <a:lnTo>
                        <a:pt x="134212" y="46245"/>
                      </a:lnTo>
                      <a:lnTo>
                        <a:pt x="131523" y="42662"/>
                      </a:lnTo>
                      <a:lnTo>
                        <a:pt x="130701" y="37946"/>
                      </a:lnTo>
                      <a:lnTo>
                        <a:pt x="127589" y="34635"/>
                      </a:lnTo>
                      <a:lnTo>
                        <a:pt x="125707" y="31013"/>
                      </a:lnTo>
                      <a:lnTo>
                        <a:pt x="124462" y="24757"/>
                      </a:lnTo>
                      <a:lnTo>
                        <a:pt x="123225" y="19188"/>
                      </a:lnTo>
                      <a:lnTo>
                        <a:pt x="96192" y="-2"/>
                      </a:lnTo>
                      <a:lnTo>
                        <a:pt x="69111" y="110"/>
                      </a:lnTo>
                      <a:lnTo>
                        <a:pt x="51030" y="5551"/>
                      </a:lnTo>
                      <a:lnTo>
                        <a:pt x="18077" y="11520"/>
                      </a:lnTo>
                      <a:lnTo>
                        <a:pt x="14925" y="22922"/>
                      </a:lnTo>
                      <a:lnTo>
                        <a:pt x="13904" y="26792"/>
                      </a:lnTo>
                      <a:lnTo>
                        <a:pt x="5374" y="42710"/>
                      </a:lnTo>
                      <a:lnTo>
                        <a:pt x="7098" y="57032"/>
                      </a:lnTo>
                      <a:lnTo>
                        <a:pt x="124" y="98906"/>
                      </a:lnTo>
                      <a:lnTo>
                        <a:pt x="3483" y="103542"/>
                      </a:lnTo>
                      <a:lnTo>
                        <a:pt x="8710" y="107173"/>
                      </a:lnTo>
                      <a:lnTo>
                        <a:pt x="12627" y="108960"/>
                      </a:lnTo>
                      <a:lnTo>
                        <a:pt x="13944" y="112734"/>
                      </a:lnTo>
                      <a:lnTo>
                        <a:pt x="16417" y="116101"/>
                      </a:lnTo>
                      <a:lnTo>
                        <a:pt x="18963" y="119413"/>
                      </a:lnTo>
                      <a:lnTo>
                        <a:pt x="21564" y="122923"/>
                      </a:lnTo>
                      <a:lnTo>
                        <a:pt x="23870" y="126458"/>
                      </a:lnTo>
                      <a:lnTo>
                        <a:pt x="27245" y="128828"/>
                      </a:lnTo>
                      <a:lnTo>
                        <a:pt x="30173" y="131565"/>
                      </a:lnTo>
                      <a:lnTo>
                        <a:pt x="33524" y="133879"/>
                      </a:lnTo>
                      <a:lnTo>
                        <a:pt x="36812" y="136248"/>
                      </a:lnTo>
                      <a:lnTo>
                        <a:pt x="39628" y="139089"/>
                      </a:lnTo>
                      <a:lnTo>
                        <a:pt x="44089" y="141291"/>
                      </a:lnTo>
                      <a:lnTo>
                        <a:pt x="47759" y="143374"/>
                      </a:lnTo>
                      <a:lnTo>
                        <a:pt x="50568" y="146270"/>
                      </a:lnTo>
                      <a:lnTo>
                        <a:pt x="52794" y="149861"/>
                      </a:lnTo>
                      <a:lnTo>
                        <a:pt x="56097" y="152198"/>
                      </a:lnTo>
                      <a:lnTo>
                        <a:pt x="59824" y="153978"/>
                      </a:lnTo>
                      <a:lnTo>
                        <a:pt x="64683" y="155079"/>
                      </a:lnTo>
                      <a:lnTo>
                        <a:pt x="68553" y="157058"/>
                      </a:lnTo>
                      <a:lnTo>
                        <a:pt x="72486" y="158167"/>
                      </a:lnTo>
                      <a:lnTo>
                        <a:pt x="76627" y="159619"/>
                      </a:lnTo>
                      <a:lnTo>
                        <a:pt x="80641" y="159076"/>
                      </a:lnTo>
                      <a:lnTo>
                        <a:pt x="91436" y="163848"/>
                      </a:lnTo>
                      <a:lnTo>
                        <a:pt x="99168" y="168659"/>
                      </a:lnTo>
                      <a:lnTo>
                        <a:pt x="101985" y="171580"/>
                      </a:lnTo>
                      <a:lnTo>
                        <a:pt x="104730" y="174604"/>
                      </a:lnTo>
                      <a:lnTo>
                        <a:pt x="108208" y="176590"/>
                      </a:lnTo>
                      <a:lnTo>
                        <a:pt x="111480" y="178881"/>
                      </a:lnTo>
                      <a:lnTo>
                        <a:pt x="115382" y="180452"/>
                      </a:lnTo>
                      <a:lnTo>
                        <a:pt x="119036" y="182766"/>
                      </a:lnTo>
                      <a:lnTo>
                        <a:pt x="123257" y="184370"/>
                      </a:lnTo>
                      <a:lnTo>
                        <a:pt x="127215" y="186062"/>
                      </a:lnTo>
                      <a:lnTo>
                        <a:pt x="131260" y="187027"/>
                      </a:lnTo>
                      <a:lnTo>
                        <a:pt x="133933" y="190003"/>
                      </a:lnTo>
                      <a:lnTo>
                        <a:pt x="137906" y="189652"/>
                      </a:lnTo>
                      <a:lnTo>
                        <a:pt x="141553" y="191328"/>
                      </a:lnTo>
                      <a:lnTo>
                        <a:pt x="145159" y="193115"/>
                      </a:lnTo>
                      <a:lnTo>
                        <a:pt x="149388" y="194264"/>
                      </a:lnTo>
                      <a:lnTo>
                        <a:pt x="152484" y="196801"/>
                      </a:lnTo>
                      <a:lnTo>
                        <a:pt x="154798" y="200256"/>
                      </a:lnTo>
                      <a:lnTo>
                        <a:pt x="157343" y="203903"/>
                      </a:lnTo>
                      <a:lnTo>
                        <a:pt x="160679" y="206608"/>
                      </a:lnTo>
                      <a:lnTo>
                        <a:pt x="160599" y="210661"/>
                      </a:lnTo>
                      <a:lnTo>
                        <a:pt x="157974" y="213948"/>
                      </a:lnTo>
                      <a:lnTo>
                        <a:pt x="155620" y="217236"/>
                      </a:lnTo>
                      <a:lnTo>
                        <a:pt x="153649" y="221361"/>
                      </a:lnTo>
                      <a:lnTo>
                        <a:pt x="154591" y="225382"/>
                      </a:lnTo>
                      <a:lnTo>
                        <a:pt x="151351" y="228015"/>
                      </a:lnTo>
                      <a:lnTo>
                        <a:pt x="147346" y="230609"/>
                      </a:lnTo>
                      <a:lnTo>
                        <a:pt x="146540" y="234694"/>
                      </a:lnTo>
                      <a:lnTo>
                        <a:pt x="145519" y="238843"/>
                      </a:lnTo>
                      <a:lnTo>
                        <a:pt x="146069" y="242920"/>
                      </a:lnTo>
                      <a:lnTo>
                        <a:pt x="147569" y="246982"/>
                      </a:lnTo>
                      <a:lnTo>
                        <a:pt x="146061" y="250931"/>
                      </a:lnTo>
                      <a:lnTo>
                        <a:pt x="144058" y="254578"/>
                      </a:lnTo>
                      <a:lnTo>
                        <a:pt x="140492" y="256628"/>
                      </a:lnTo>
                      <a:lnTo>
                        <a:pt x="140308" y="260809"/>
                      </a:lnTo>
                      <a:lnTo>
                        <a:pt x="136582" y="262940"/>
                      </a:lnTo>
                      <a:lnTo>
                        <a:pt x="138513" y="266626"/>
                      </a:lnTo>
                      <a:lnTo>
                        <a:pt x="142494" y="268094"/>
                      </a:lnTo>
                      <a:lnTo>
                        <a:pt x="146947" y="268118"/>
                      </a:lnTo>
                      <a:lnTo>
                        <a:pt x="151271" y="268262"/>
                      </a:lnTo>
                      <a:lnTo>
                        <a:pt x="155684" y="267743"/>
                      </a:lnTo>
                      <a:lnTo>
                        <a:pt x="160296" y="268788"/>
                      </a:lnTo>
                      <a:lnTo>
                        <a:pt x="164381" y="269850"/>
                      </a:lnTo>
                      <a:lnTo>
                        <a:pt x="167900" y="272044"/>
                      </a:lnTo>
                      <a:lnTo>
                        <a:pt x="171642" y="273815"/>
                      </a:lnTo>
                      <a:lnTo>
                        <a:pt x="176174" y="272818"/>
                      </a:lnTo>
                      <a:lnTo>
                        <a:pt x="180044" y="274677"/>
                      </a:lnTo>
                      <a:lnTo>
                        <a:pt x="184033" y="275148"/>
                      </a:lnTo>
                      <a:lnTo>
                        <a:pt x="187736" y="277039"/>
                      </a:lnTo>
                      <a:lnTo>
                        <a:pt x="191063" y="279265"/>
                      </a:lnTo>
                      <a:close/>
                      <a:moveTo>
                        <a:pt x="191286" y="278914"/>
                      </a:moveTo>
                      <a:lnTo>
                        <a:pt x="186906" y="275411"/>
                      </a:lnTo>
                      <a:lnTo>
                        <a:pt x="192787" y="27576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EA2E0FD7-C16D-47BE-A8B2-8C1DF31EB57E}"/>
                    </a:ext>
                  </a:extLst>
                </p:cNvPr>
                <p:cNvSpPr/>
                <p:nvPr/>
              </p:nvSpPr>
              <p:spPr>
                <a:xfrm>
                  <a:off x="1332303" y="632739"/>
                  <a:ext cx="7979" cy="7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9" h="7979"/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0A06FAAA-F1E1-48BA-BE1C-F97DF18E92C1}"/>
                    </a:ext>
                  </a:extLst>
                </p:cNvPr>
                <p:cNvSpPr/>
                <p:nvPr/>
              </p:nvSpPr>
              <p:spPr>
                <a:xfrm>
                  <a:off x="3690394" y="3599657"/>
                  <a:ext cx="397787" cy="614754"/>
                </a:xfrm>
                <a:custGeom>
                  <a:avLst/>
                  <a:gdLst>
                    <a:gd name="connsiteX0" fmla="*/ 357618 w 397787"/>
                    <a:gd name="connsiteY0" fmla="*/ 614752 h 614754"/>
                    <a:gd name="connsiteX1" fmla="*/ 362876 w 397787"/>
                    <a:gd name="connsiteY1" fmla="*/ 613819 h 614754"/>
                    <a:gd name="connsiteX2" fmla="*/ 371118 w 397787"/>
                    <a:gd name="connsiteY2" fmla="*/ 609821 h 614754"/>
                    <a:gd name="connsiteX3" fmla="*/ 374916 w 397787"/>
                    <a:gd name="connsiteY3" fmla="*/ 602632 h 614754"/>
                    <a:gd name="connsiteX4" fmla="*/ 373193 w 397787"/>
                    <a:gd name="connsiteY4" fmla="*/ 598475 h 614754"/>
                    <a:gd name="connsiteX5" fmla="*/ 372108 w 397787"/>
                    <a:gd name="connsiteY5" fmla="*/ 594398 h 614754"/>
                    <a:gd name="connsiteX6" fmla="*/ 376456 w 397787"/>
                    <a:gd name="connsiteY6" fmla="*/ 591581 h 614754"/>
                    <a:gd name="connsiteX7" fmla="*/ 379568 w 397787"/>
                    <a:gd name="connsiteY7" fmla="*/ 588733 h 614754"/>
                    <a:gd name="connsiteX8" fmla="*/ 381395 w 397787"/>
                    <a:gd name="connsiteY8" fmla="*/ 581974 h 614754"/>
                    <a:gd name="connsiteX9" fmla="*/ 375970 w 397787"/>
                    <a:gd name="connsiteY9" fmla="*/ 579054 h 614754"/>
                    <a:gd name="connsiteX10" fmla="*/ 378068 w 397787"/>
                    <a:gd name="connsiteY10" fmla="*/ 574753 h 614754"/>
                    <a:gd name="connsiteX11" fmla="*/ 383231 w 397787"/>
                    <a:gd name="connsiteY11" fmla="*/ 571865 h 614754"/>
                    <a:gd name="connsiteX12" fmla="*/ 384770 w 397787"/>
                    <a:gd name="connsiteY12" fmla="*/ 566583 h 614754"/>
                    <a:gd name="connsiteX13" fmla="*/ 387906 w 397787"/>
                    <a:gd name="connsiteY13" fmla="*/ 562609 h 614754"/>
                    <a:gd name="connsiteX14" fmla="*/ 391792 w 397787"/>
                    <a:gd name="connsiteY14" fmla="*/ 558923 h 614754"/>
                    <a:gd name="connsiteX15" fmla="*/ 392574 w 397787"/>
                    <a:gd name="connsiteY15" fmla="*/ 550106 h 614754"/>
                    <a:gd name="connsiteX16" fmla="*/ 397912 w 397787"/>
                    <a:gd name="connsiteY16" fmla="*/ 547553 h 614754"/>
                    <a:gd name="connsiteX17" fmla="*/ 394880 w 397787"/>
                    <a:gd name="connsiteY17" fmla="*/ 544529 h 614754"/>
                    <a:gd name="connsiteX18" fmla="*/ 389853 w 397787"/>
                    <a:gd name="connsiteY18" fmla="*/ 542446 h 614754"/>
                    <a:gd name="connsiteX19" fmla="*/ 385560 w 397787"/>
                    <a:gd name="connsiteY19" fmla="*/ 541465 h 614754"/>
                    <a:gd name="connsiteX20" fmla="*/ 377613 w 397787"/>
                    <a:gd name="connsiteY20" fmla="*/ 522586 h 614754"/>
                    <a:gd name="connsiteX21" fmla="*/ 380238 w 397787"/>
                    <a:gd name="connsiteY21" fmla="*/ 518573 h 614754"/>
                    <a:gd name="connsiteX22" fmla="*/ 381411 w 397787"/>
                    <a:gd name="connsiteY22" fmla="*/ 514687 h 614754"/>
                    <a:gd name="connsiteX23" fmla="*/ 383206 w 397787"/>
                    <a:gd name="connsiteY23" fmla="*/ 511017 h 614754"/>
                    <a:gd name="connsiteX24" fmla="*/ 380709 w 397787"/>
                    <a:gd name="connsiteY24" fmla="*/ 505998 h 614754"/>
                    <a:gd name="connsiteX25" fmla="*/ 377789 w 397787"/>
                    <a:gd name="connsiteY25" fmla="*/ 502120 h 614754"/>
                    <a:gd name="connsiteX26" fmla="*/ 376648 w 397787"/>
                    <a:gd name="connsiteY26" fmla="*/ 497261 h 614754"/>
                    <a:gd name="connsiteX27" fmla="*/ 380318 w 397787"/>
                    <a:gd name="connsiteY27" fmla="*/ 493527 h 614754"/>
                    <a:gd name="connsiteX28" fmla="*/ 379863 w 397787"/>
                    <a:gd name="connsiteY28" fmla="*/ 488819 h 614754"/>
                    <a:gd name="connsiteX29" fmla="*/ 383071 w 397787"/>
                    <a:gd name="connsiteY29" fmla="*/ 485029 h 614754"/>
                    <a:gd name="connsiteX30" fmla="*/ 386119 w 397787"/>
                    <a:gd name="connsiteY30" fmla="*/ 482228 h 614754"/>
                    <a:gd name="connsiteX31" fmla="*/ 386590 w 397787"/>
                    <a:gd name="connsiteY31" fmla="*/ 477497 h 614754"/>
                    <a:gd name="connsiteX32" fmla="*/ 390994 w 397787"/>
                    <a:gd name="connsiteY32" fmla="*/ 476044 h 614754"/>
                    <a:gd name="connsiteX33" fmla="*/ 389103 w 397787"/>
                    <a:gd name="connsiteY33" fmla="*/ 470802 h 614754"/>
                    <a:gd name="connsiteX34" fmla="*/ 385951 w 397787"/>
                    <a:gd name="connsiteY34" fmla="*/ 467850 h 614754"/>
                    <a:gd name="connsiteX35" fmla="*/ 386773 w 397787"/>
                    <a:gd name="connsiteY35" fmla="*/ 463262 h 614754"/>
                    <a:gd name="connsiteX36" fmla="*/ 382664 w 397787"/>
                    <a:gd name="connsiteY36" fmla="*/ 458131 h 614754"/>
                    <a:gd name="connsiteX37" fmla="*/ 385728 w 397787"/>
                    <a:gd name="connsiteY37" fmla="*/ 454924 h 614754"/>
                    <a:gd name="connsiteX38" fmla="*/ 386997 w 397787"/>
                    <a:gd name="connsiteY38" fmla="*/ 451054 h 614754"/>
                    <a:gd name="connsiteX39" fmla="*/ 387866 w 397787"/>
                    <a:gd name="connsiteY39" fmla="*/ 446809 h 614754"/>
                    <a:gd name="connsiteX40" fmla="*/ 388010 w 397787"/>
                    <a:gd name="connsiteY40" fmla="*/ 442141 h 614754"/>
                    <a:gd name="connsiteX41" fmla="*/ 387420 w 397787"/>
                    <a:gd name="connsiteY41" fmla="*/ 435495 h 614754"/>
                    <a:gd name="connsiteX42" fmla="*/ 386997 w 397787"/>
                    <a:gd name="connsiteY42" fmla="*/ 430548 h 614754"/>
                    <a:gd name="connsiteX43" fmla="*/ 389534 w 397787"/>
                    <a:gd name="connsiteY43" fmla="*/ 426391 h 614754"/>
                    <a:gd name="connsiteX44" fmla="*/ 390731 w 397787"/>
                    <a:gd name="connsiteY44" fmla="*/ 421827 h 614754"/>
                    <a:gd name="connsiteX45" fmla="*/ 392398 w 397787"/>
                    <a:gd name="connsiteY45" fmla="*/ 418204 h 614754"/>
                    <a:gd name="connsiteX46" fmla="*/ 381579 w 397787"/>
                    <a:gd name="connsiteY46" fmla="*/ 398560 h 614754"/>
                    <a:gd name="connsiteX47" fmla="*/ 369530 w 397787"/>
                    <a:gd name="connsiteY47" fmla="*/ 379243 h 614754"/>
                    <a:gd name="connsiteX48" fmla="*/ 361400 w 397787"/>
                    <a:gd name="connsiteY48" fmla="*/ 366061 h 614754"/>
                    <a:gd name="connsiteX49" fmla="*/ 357187 w 397787"/>
                    <a:gd name="connsiteY49" fmla="*/ 367114 h 614754"/>
                    <a:gd name="connsiteX50" fmla="*/ 351482 w 397787"/>
                    <a:gd name="connsiteY50" fmla="*/ 365207 h 614754"/>
                    <a:gd name="connsiteX51" fmla="*/ 347851 w 397787"/>
                    <a:gd name="connsiteY51" fmla="*/ 367106 h 614754"/>
                    <a:gd name="connsiteX52" fmla="*/ 344101 w 397787"/>
                    <a:gd name="connsiteY52" fmla="*/ 369301 h 614754"/>
                    <a:gd name="connsiteX53" fmla="*/ 339410 w 397787"/>
                    <a:gd name="connsiteY53" fmla="*/ 370210 h 614754"/>
                    <a:gd name="connsiteX54" fmla="*/ 335157 w 397787"/>
                    <a:gd name="connsiteY54" fmla="*/ 367777 h 614754"/>
                    <a:gd name="connsiteX55" fmla="*/ 330321 w 397787"/>
                    <a:gd name="connsiteY55" fmla="*/ 367777 h 614754"/>
                    <a:gd name="connsiteX56" fmla="*/ 327680 w 397787"/>
                    <a:gd name="connsiteY56" fmla="*/ 329054 h 614754"/>
                    <a:gd name="connsiteX57" fmla="*/ 330249 w 397787"/>
                    <a:gd name="connsiteY57" fmla="*/ 324985 h 614754"/>
                    <a:gd name="connsiteX58" fmla="*/ 327975 w 397787"/>
                    <a:gd name="connsiteY58" fmla="*/ 321115 h 614754"/>
                    <a:gd name="connsiteX59" fmla="*/ 330337 w 397787"/>
                    <a:gd name="connsiteY59" fmla="*/ 317532 h 614754"/>
                    <a:gd name="connsiteX60" fmla="*/ 325614 w 397787"/>
                    <a:gd name="connsiteY60" fmla="*/ 318506 h 614754"/>
                    <a:gd name="connsiteX61" fmla="*/ 322023 w 397787"/>
                    <a:gd name="connsiteY61" fmla="*/ 322272 h 614754"/>
                    <a:gd name="connsiteX62" fmla="*/ 318361 w 397787"/>
                    <a:gd name="connsiteY62" fmla="*/ 325639 h 614754"/>
                    <a:gd name="connsiteX63" fmla="*/ 314451 w 397787"/>
                    <a:gd name="connsiteY63" fmla="*/ 328432 h 614754"/>
                    <a:gd name="connsiteX64" fmla="*/ 310709 w 397787"/>
                    <a:gd name="connsiteY64" fmla="*/ 331655 h 614754"/>
                    <a:gd name="connsiteX65" fmla="*/ 306161 w 397787"/>
                    <a:gd name="connsiteY65" fmla="*/ 333195 h 614754"/>
                    <a:gd name="connsiteX66" fmla="*/ 281083 w 397787"/>
                    <a:gd name="connsiteY66" fmla="*/ 334320 h 614754"/>
                    <a:gd name="connsiteX67" fmla="*/ 282256 w 397787"/>
                    <a:gd name="connsiteY67" fmla="*/ 330084 h 614754"/>
                    <a:gd name="connsiteX68" fmla="*/ 279758 w 397787"/>
                    <a:gd name="connsiteY68" fmla="*/ 326876 h 614754"/>
                    <a:gd name="connsiteX69" fmla="*/ 278633 w 397787"/>
                    <a:gd name="connsiteY69" fmla="*/ 322767 h 614754"/>
                    <a:gd name="connsiteX70" fmla="*/ 276327 w 397787"/>
                    <a:gd name="connsiteY70" fmla="*/ 318977 h 614754"/>
                    <a:gd name="connsiteX71" fmla="*/ 270303 w 397787"/>
                    <a:gd name="connsiteY71" fmla="*/ 317221 h 614754"/>
                    <a:gd name="connsiteX72" fmla="*/ 265866 w 397787"/>
                    <a:gd name="connsiteY72" fmla="*/ 315761 h 614754"/>
                    <a:gd name="connsiteX73" fmla="*/ 249709 w 397787"/>
                    <a:gd name="connsiteY73" fmla="*/ 314540 h 614754"/>
                    <a:gd name="connsiteX74" fmla="*/ 252526 w 397787"/>
                    <a:gd name="connsiteY74" fmla="*/ 311069 h 614754"/>
                    <a:gd name="connsiteX75" fmla="*/ 255278 w 397787"/>
                    <a:gd name="connsiteY75" fmla="*/ 307239 h 614754"/>
                    <a:gd name="connsiteX76" fmla="*/ 256739 w 397787"/>
                    <a:gd name="connsiteY76" fmla="*/ 301686 h 614754"/>
                    <a:gd name="connsiteX77" fmla="*/ 254983 w 397787"/>
                    <a:gd name="connsiteY77" fmla="*/ 297928 h 614754"/>
                    <a:gd name="connsiteX78" fmla="*/ 251520 w 397787"/>
                    <a:gd name="connsiteY78" fmla="*/ 294648 h 614754"/>
                    <a:gd name="connsiteX79" fmla="*/ 249693 w 397787"/>
                    <a:gd name="connsiteY79" fmla="*/ 290587 h 614754"/>
                    <a:gd name="connsiteX80" fmla="*/ 245001 w 397787"/>
                    <a:gd name="connsiteY80" fmla="*/ 287643 h 614754"/>
                    <a:gd name="connsiteX81" fmla="*/ 244475 w 397787"/>
                    <a:gd name="connsiteY81" fmla="*/ 283119 h 614754"/>
                    <a:gd name="connsiteX82" fmla="*/ 239711 w 397787"/>
                    <a:gd name="connsiteY82" fmla="*/ 280039 h 614754"/>
                    <a:gd name="connsiteX83" fmla="*/ 237126 w 397787"/>
                    <a:gd name="connsiteY83" fmla="*/ 275355 h 614754"/>
                    <a:gd name="connsiteX84" fmla="*/ 236368 w 397787"/>
                    <a:gd name="connsiteY84" fmla="*/ 271397 h 614754"/>
                    <a:gd name="connsiteX85" fmla="*/ 234525 w 397787"/>
                    <a:gd name="connsiteY85" fmla="*/ 267352 h 614754"/>
                    <a:gd name="connsiteX86" fmla="*/ 231437 w 397787"/>
                    <a:gd name="connsiteY86" fmla="*/ 264807 h 614754"/>
                    <a:gd name="connsiteX87" fmla="*/ 233152 w 397787"/>
                    <a:gd name="connsiteY87" fmla="*/ 260418 h 614754"/>
                    <a:gd name="connsiteX88" fmla="*/ 229243 w 397787"/>
                    <a:gd name="connsiteY88" fmla="*/ 257538 h 614754"/>
                    <a:gd name="connsiteX89" fmla="*/ 226482 w 397787"/>
                    <a:gd name="connsiteY89" fmla="*/ 253804 h 614754"/>
                    <a:gd name="connsiteX90" fmla="*/ 225644 w 397787"/>
                    <a:gd name="connsiteY90" fmla="*/ 249527 h 614754"/>
                    <a:gd name="connsiteX91" fmla="*/ 227104 w 397787"/>
                    <a:gd name="connsiteY91" fmla="*/ 245737 h 614754"/>
                    <a:gd name="connsiteX92" fmla="*/ 231748 w 397787"/>
                    <a:gd name="connsiteY92" fmla="*/ 244349 h 614754"/>
                    <a:gd name="connsiteX93" fmla="*/ 230041 w 397787"/>
                    <a:gd name="connsiteY93" fmla="*/ 240479 h 614754"/>
                    <a:gd name="connsiteX94" fmla="*/ 229538 w 397787"/>
                    <a:gd name="connsiteY94" fmla="*/ 235651 h 614754"/>
                    <a:gd name="connsiteX95" fmla="*/ 229378 w 397787"/>
                    <a:gd name="connsiteY95" fmla="*/ 231534 h 614754"/>
                    <a:gd name="connsiteX96" fmla="*/ 232658 w 397787"/>
                    <a:gd name="connsiteY96" fmla="*/ 226005 h 614754"/>
                    <a:gd name="connsiteX97" fmla="*/ 235921 w 397787"/>
                    <a:gd name="connsiteY97" fmla="*/ 222965 h 614754"/>
                    <a:gd name="connsiteX98" fmla="*/ 240405 w 397787"/>
                    <a:gd name="connsiteY98" fmla="*/ 221313 h 614754"/>
                    <a:gd name="connsiteX99" fmla="*/ 245520 w 397787"/>
                    <a:gd name="connsiteY99" fmla="*/ 219342 h 614754"/>
                    <a:gd name="connsiteX100" fmla="*/ 248025 w 397787"/>
                    <a:gd name="connsiteY100" fmla="*/ 215600 h 614754"/>
                    <a:gd name="connsiteX101" fmla="*/ 246661 w 397787"/>
                    <a:gd name="connsiteY101" fmla="*/ 210853 h 614754"/>
                    <a:gd name="connsiteX102" fmla="*/ 244530 w 397787"/>
                    <a:gd name="connsiteY102" fmla="*/ 205906 h 614754"/>
                    <a:gd name="connsiteX103" fmla="*/ 244116 w 397787"/>
                    <a:gd name="connsiteY103" fmla="*/ 200966 h 614754"/>
                    <a:gd name="connsiteX104" fmla="*/ 246166 w 397787"/>
                    <a:gd name="connsiteY104" fmla="*/ 195525 h 614754"/>
                    <a:gd name="connsiteX105" fmla="*/ 249190 w 397787"/>
                    <a:gd name="connsiteY105" fmla="*/ 191862 h 614754"/>
                    <a:gd name="connsiteX106" fmla="*/ 251664 w 397787"/>
                    <a:gd name="connsiteY106" fmla="*/ 188423 h 614754"/>
                    <a:gd name="connsiteX107" fmla="*/ 251728 w 397787"/>
                    <a:gd name="connsiteY107" fmla="*/ 184426 h 614754"/>
                    <a:gd name="connsiteX108" fmla="*/ 252709 w 397787"/>
                    <a:gd name="connsiteY108" fmla="*/ 178537 h 614754"/>
                    <a:gd name="connsiteX109" fmla="*/ 253675 w 397787"/>
                    <a:gd name="connsiteY109" fmla="*/ 172362 h 614754"/>
                    <a:gd name="connsiteX110" fmla="*/ 257472 w 397787"/>
                    <a:gd name="connsiteY110" fmla="*/ 168388 h 614754"/>
                    <a:gd name="connsiteX111" fmla="*/ 261997 w 397787"/>
                    <a:gd name="connsiteY111" fmla="*/ 165795 h 614754"/>
                    <a:gd name="connsiteX112" fmla="*/ 265930 w 397787"/>
                    <a:gd name="connsiteY112" fmla="*/ 163441 h 614754"/>
                    <a:gd name="connsiteX113" fmla="*/ 268667 w 397787"/>
                    <a:gd name="connsiteY113" fmla="*/ 160473 h 614754"/>
                    <a:gd name="connsiteX114" fmla="*/ 273159 w 397787"/>
                    <a:gd name="connsiteY114" fmla="*/ 157863 h 614754"/>
                    <a:gd name="connsiteX115" fmla="*/ 276933 w 397787"/>
                    <a:gd name="connsiteY115" fmla="*/ 155262 h 614754"/>
                    <a:gd name="connsiteX116" fmla="*/ 280891 w 397787"/>
                    <a:gd name="connsiteY116" fmla="*/ 153236 h 614754"/>
                    <a:gd name="connsiteX117" fmla="*/ 283580 w 397787"/>
                    <a:gd name="connsiteY117" fmla="*/ 149972 h 614754"/>
                    <a:gd name="connsiteX118" fmla="*/ 288048 w 397787"/>
                    <a:gd name="connsiteY118" fmla="*/ 149956 h 614754"/>
                    <a:gd name="connsiteX119" fmla="*/ 293689 w 397787"/>
                    <a:gd name="connsiteY119" fmla="*/ 148336 h 614754"/>
                    <a:gd name="connsiteX120" fmla="*/ 297886 w 397787"/>
                    <a:gd name="connsiteY120" fmla="*/ 147068 h 614754"/>
                    <a:gd name="connsiteX121" fmla="*/ 303153 w 397787"/>
                    <a:gd name="connsiteY121" fmla="*/ 145520 h 614754"/>
                    <a:gd name="connsiteX122" fmla="*/ 307469 w 397787"/>
                    <a:gd name="connsiteY122" fmla="*/ 145903 h 614754"/>
                    <a:gd name="connsiteX123" fmla="*/ 312153 w 397787"/>
                    <a:gd name="connsiteY123" fmla="*/ 143884 h 614754"/>
                    <a:gd name="connsiteX124" fmla="*/ 314682 w 397787"/>
                    <a:gd name="connsiteY124" fmla="*/ 140517 h 614754"/>
                    <a:gd name="connsiteX125" fmla="*/ 318616 w 397787"/>
                    <a:gd name="connsiteY125" fmla="*/ 139703 h 614754"/>
                    <a:gd name="connsiteX126" fmla="*/ 322622 w 397787"/>
                    <a:gd name="connsiteY126" fmla="*/ 137389 h 614754"/>
                    <a:gd name="connsiteX127" fmla="*/ 327744 w 397787"/>
                    <a:gd name="connsiteY127" fmla="*/ 137270 h 614754"/>
                    <a:gd name="connsiteX128" fmla="*/ 330864 w 397787"/>
                    <a:gd name="connsiteY128" fmla="*/ 140525 h 614754"/>
                    <a:gd name="connsiteX129" fmla="*/ 333242 w 397787"/>
                    <a:gd name="connsiteY129" fmla="*/ 144730 h 614754"/>
                    <a:gd name="connsiteX130" fmla="*/ 336186 w 397787"/>
                    <a:gd name="connsiteY130" fmla="*/ 141562 h 614754"/>
                    <a:gd name="connsiteX131" fmla="*/ 337917 w 397787"/>
                    <a:gd name="connsiteY131" fmla="*/ 145273 h 614754"/>
                    <a:gd name="connsiteX132" fmla="*/ 341037 w 397787"/>
                    <a:gd name="connsiteY132" fmla="*/ 142504 h 614754"/>
                    <a:gd name="connsiteX133" fmla="*/ 337949 w 397787"/>
                    <a:gd name="connsiteY133" fmla="*/ 136982 h 614754"/>
                    <a:gd name="connsiteX134" fmla="*/ 335316 w 397787"/>
                    <a:gd name="connsiteY134" fmla="*/ 133974 h 614754"/>
                    <a:gd name="connsiteX135" fmla="*/ 332579 w 397787"/>
                    <a:gd name="connsiteY135" fmla="*/ 129753 h 614754"/>
                    <a:gd name="connsiteX136" fmla="*/ 328518 w 397787"/>
                    <a:gd name="connsiteY136" fmla="*/ 126091 h 614754"/>
                    <a:gd name="connsiteX137" fmla="*/ 323276 w 397787"/>
                    <a:gd name="connsiteY137" fmla="*/ 128772 h 614754"/>
                    <a:gd name="connsiteX138" fmla="*/ 319438 w 397787"/>
                    <a:gd name="connsiteY138" fmla="*/ 127096 h 614754"/>
                    <a:gd name="connsiteX139" fmla="*/ 335979 w 397787"/>
                    <a:gd name="connsiteY139" fmla="*/ 92316 h 614754"/>
                    <a:gd name="connsiteX140" fmla="*/ 336266 w 397787"/>
                    <a:gd name="connsiteY140" fmla="*/ 88310 h 614754"/>
                    <a:gd name="connsiteX141" fmla="*/ 331782 w 397787"/>
                    <a:gd name="connsiteY141" fmla="*/ 87688 h 614754"/>
                    <a:gd name="connsiteX142" fmla="*/ 328430 w 397787"/>
                    <a:gd name="connsiteY142" fmla="*/ 85134 h 614754"/>
                    <a:gd name="connsiteX143" fmla="*/ 324768 w 397787"/>
                    <a:gd name="connsiteY143" fmla="*/ 82860 h 614754"/>
                    <a:gd name="connsiteX144" fmla="*/ 321576 w 397787"/>
                    <a:gd name="connsiteY144" fmla="*/ 79892 h 614754"/>
                    <a:gd name="connsiteX145" fmla="*/ 318193 w 397787"/>
                    <a:gd name="connsiteY145" fmla="*/ 77698 h 614754"/>
                    <a:gd name="connsiteX146" fmla="*/ 312767 w 397787"/>
                    <a:gd name="connsiteY146" fmla="*/ 75320 h 614754"/>
                    <a:gd name="connsiteX147" fmla="*/ 308586 w 397787"/>
                    <a:gd name="connsiteY147" fmla="*/ 72839 h 614754"/>
                    <a:gd name="connsiteX148" fmla="*/ 303998 w 397787"/>
                    <a:gd name="connsiteY148" fmla="*/ 75304 h 614754"/>
                    <a:gd name="connsiteX149" fmla="*/ 300240 w 397787"/>
                    <a:gd name="connsiteY149" fmla="*/ 77786 h 614754"/>
                    <a:gd name="connsiteX150" fmla="*/ 296171 w 397787"/>
                    <a:gd name="connsiteY150" fmla="*/ 79429 h 614754"/>
                    <a:gd name="connsiteX151" fmla="*/ 294567 w 397787"/>
                    <a:gd name="connsiteY151" fmla="*/ 75280 h 614754"/>
                    <a:gd name="connsiteX152" fmla="*/ 290721 w 397787"/>
                    <a:gd name="connsiteY152" fmla="*/ 73996 h 614754"/>
                    <a:gd name="connsiteX153" fmla="*/ 285982 w 397787"/>
                    <a:gd name="connsiteY153" fmla="*/ 73214 h 614754"/>
                    <a:gd name="connsiteX154" fmla="*/ 281984 w 397787"/>
                    <a:gd name="connsiteY154" fmla="*/ 75153 h 614754"/>
                    <a:gd name="connsiteX155" fmla="*/ 278122 w 397787"/>
                    <a:gd name="connsiteY155" fmla="*/ 78177 h 614754"/>
                    <a:gd name="connsiteX156" fmla="*/ 274021 w 397787"/>
                    <a:gd name="connsiteY156" fmla="*/ 79653 h 614754"/>
                    <a:gd name="connsiteX157" fmla="*/ 270247 w 397787"/>
                    <a:gd name="connsiteY157" fmla="*/ 81081 h 614754"/>
                    <a:gd name="connsiteX158" fmla="*/ 266138 w 397787"/>
                    <a:gd name="connsiteY158" fmla="*/ 81512 h 614754"/>
                    <a:gd name="connsiteX159" fmla="*/ 261558 w 397787"/>
                    <a:gd name="connsiteY159" fmla="*/ 79182 h 614754"/>
                    <a:gd name="connsiteX160" fmla="*/ 257185 w 397787"/>
                    <a:gd name="connsiteY160" fmla="*/ 80786 h 614754"/>
                    <a:gd name="connsiteX161" fmla="*/ 252174 w 397787"/>
                    <a:gd name="connsiteY161" fmla="*/ 80403 h 614754"/>
                    <a:gd name="connsiteX162" fmla="*/ 248528 w 397787"/>
                    <a:gd name="connsiteY162" fmla="*/ 77115 h 614754"/>
                    <a:gd name="connsiteX163" fmla="*/ 244100 w 397787"/>
                    <a:gd name="connsiteY163" fmla="*/ 76501 h 614754"/>
                    <a:gd name="connsiteX164" fmla="*/ 242472 w 397787"/>
                    <a:gd name="connsiteY164" fmla="*/ 72240 h 614754"/>
                    <a:gd name="connsiteX165" fmla="*/ 245241 w 397787"/>
                    <a:gd name="connsiteY165" fmla="*/ 69328 h 614754"/>
                    <a:gd name="connsiteX166" fmla="*/ 243748 w 397787"/>
                    <a:gd name="connsiteY166" fmla="*/ 65171 h 614754"/>
                    <a:gd name="connsiteX167" fmla="*/ 242831 w 397787"/>
                    <a:gd name="connsiteY167" fmla="*/ 60695 h 614754"/>
                    <a:gd name="connsiteX168" fmla="*/ 238905 w 397787"/>
                    <a:gd name="connsiteY168" fmla="*/ 58229 h 614754"/>
                    <a:gd name="connsiteX169" fmla="*/ 234636 w 397787"/>
                    <a:gd name="connsiteY169" fmla="*/ 58596 h 614754"/>
                    <a:gd name="connsiteX170" fmla="*/ 231158 w 397787"/>
                    <a:gd name="connsiteY170" fmla="*/ 55221 h 614754"/>
                    <a:gd name="connsiteX171" fmla="*/ 232378 w 397787"/>
                    <a:gd name="connsiteY171" fmla="*/ 51008 h 614754"/>
                    <a:gd name="connsiteX172" fmla="*/ 231134 w 397787"/>
                    <a:gd name="connsiteY172" fmla="*/ 46588 h 614754"/>
                    <a:gd name="connsiteX173" fmla="*/ 229953 w 397787"/>
                    <a:gd name="connsiteY173" fmla="*/ 42766 h 614754"/>
                    <a:gd name="connsiteX174" fmla="*/ 225309 w 397787"/>
                    <a:gd name="connsiteY174" fmla="*/ 40555 h 614754"/>
                    <a:gd name="connsiteX175" fmla="*/ 221112 w 397787"/>
                    <a:gd name="connsiteY175" fmla="*/ 39654 h 614754"/>
                    <a:gd name="connsiteX176" fmla="*/ 218279 w 397787"/>
                    <a:gd name="connsiteY176" fmla="*/ 36470 h 614754"/>
                    <a:gd name="connsiteX177" fmla="*/ 216516 w 397787"/>
                    <a:gd name="connsiteY177" fmla="*/ 32656 h 614754"/>
                    <a:gd name="connsiteX178" fmla="*/ 211745 w 397787"/>
                    <a:gd name="connsiteY178" fmla="*/ 32273 h 614754"/>
                    <a:gd name="connsiteX179" fmla="*/ 208561 w 397787"/>
                    <a:gd name="connsiteY179" fmla="*/ 28922 h 614754"/>
                    <a:gd name="connsiteX180" fmla="*/ 208058 w 397787"/>
                    <a:gd name="connsiteY180" fmla="*/ 24677 h 614754"/>
                    <a:gd name="connsiteX181" fmla="*/ 205617 w 397787"/>
                    <a:gd name="connsiteY181" fmla="*/ 20728 h 614754"/>
                    <a:gd name="connsiteX182" fmla="*/ 203917 w 397787"/>
                    <a:gd name="connsiteY182" fmla="*/ 16778 h 614754"/>
                    <a:gd name="connsiteX183" fmla="*/ 200414 w 397787"/>
                    <a:gd name="connsiteY183" fmla="*/ 13746 h 614754"/>
                    <a:gd name="connsiteX184" fmla="*/ 197917 w 397787"/>
                    <a:gd name="connsiteY184" fmla="*/ 10267 h 614754"/>
                    <a:gd name="connsiteX185" fmla="*/ 193544 w 397787"/>
                    <a:gd name="connsiteY185" fmla="*/ 5958 h 614754"/>
                    <a:gd name="connsiteX186" fmla="*/ 188901 w 397787"/>
                    <a:gd name="connsiteY186" fmla="*/ 5248 h 614754"/>
                    <a:gd name="connsiteX187" fmla="*/ 183945 w 397787"/>
                    <a:gd name="connsiteY187" fmla="*/ 1195 h 614754"/>
                    <a:gd name="connsiteX188" fmla="*/ 179956 w 397787"/>
                    <a:gd name="connsiteY188" fmla="*/ -2 h 614754"/>
                    <a:gd name="connsiteX189" fmla="*/ 176812 w 397787"/>
                    <a:gd name="connsiteY189" fmla="*/ 3820 h 614754"/>
                    <a:gd name="connsiteX190" fmla="*/ 172456 w 397787"/>
                    <a:gd name="connsiteY190" fmla="*/ 3548 h 614754"/>
                    <a:gd name="connsiteX191" fmla="*/ 167924 w 397787"/>
                    <a:gd name="connsiteY191" fmla="*/ 2280 h 614754"/>
                    <a:gd name="connsiteX192" fmla="*/ 171905 w 397787"/>
                    <a:gd name="connsiteY192" fmla="*/ 6525 h 614754"/>
                    <a:gd name="connsiteX193" fmla="*/ 174817 w 397787"/>
                    <a:gd name="connsiteY193" fmla="*/ 13028 h 614754"/>
                    <a:gd name="connsiteX194" fmla="*/ 178400 w 397787"/>
                    <a:gd name="connsiteY194" fmla="*/ 15286 h 614754"/>
                    <a:gd name="connsiteX195" fmla="*/ 179900 w 397787"/>
                    <a:gd name="connsiteY195" fmla="*/ 19563 h 614754"/>
                    <a:gd name="connsiteX196" fmla="*/ 179086 w 397787"/>
                    <a:gd name="connsiteY196" fmla="*/ 24150 h 614754"/>
                    <a:gd name="connsiteX197" fmla="*/ 179860 w 397787"/>
                    <a:gd name="connsiteY197" fmla="*/ 29983 h 614754"/>
                    <a:gd name="connsiteX198" fmla="*/ 175208 w 397787"/>
                    <a:gd name="connsiteY198" fmla="*/ 29935 h 614754"/>
                    <a:gd name="connsiteX199" fmla="*/ 170493 w 397787"/>
                    <a:gd name="connsiteY199" fmla="*/ 50402 h 614754"/>
                    <a:gd name="connsiteX200" fmla="*/ 156154 w 397787"/>
                    <a:gd name="connsiteY200" fmla="*/ 69815 h 614754"/>
                    <a:gd name="connsiteX201" fmla="*/ 138752 w 397787"/>
                    <a:gd name="connsiteY201" fmla="*/ 85469 h 614754"/>
                    <a:gd name="connsiteX202" fmla="*/ 106573 w 397787"/>
                    <a:gd name="connsiteY202" fmla="*/ 97566 h 614754"/>
                    <a:gd name="connsiteX203" fmla="*/ 102591 w 397787"/>
                    <a:gd name="connsiteY203" fmla="*/ 99218 h 614754"/>
                    <a:gd name="connsiteX204" fmla="*/ 98841 w 397787"/>
                    <a:gd name="connsiteY204" fmla="*/ 103159 h 614754"/>
                    <a:gd name="connsiteX205" fmla="*/ 96088 w 397787"/>
                    <a:gd name="connsiteY205" fmla="*/ 106845 h 614754"/>
                    <a:gd name="connsiteX206" fmla="*/ 93016 w 397787"/>
                    <a:gd name="connsiteY206" fmla="*/ 110955 h 614754"/>
                    <a:gd name="connsiteX207" fmla="*/ 93758 w 397787"/>
                    <a:gd name="connsiteY207" fmla="*/ 115287 h 614754"/>
                    <a:gd name="connsiteX208" fmla="*/ 90694 w 397787"/>
                    <a:gd name="connsiteY208" fmla="*/ 112574 h 614754"/>
                    <a:gd name="connsiteX209" fmla="*/ 87399 w 397787"/>
                    <a:gd name="connsiteY209" fmla="*/ 114976 h 614754"/>
                    <a:gd name="connsiteX210" fmla="*/ 86266 w 397787"/>
                    <a:gd name="connsiteY210" fmla="*/ 119628 h 614754"/>
                    <a:gd name="connsiteX211" fmla="*/ 86274 w 397787"/>
                    <a:gd name="connsiteY211" fmla="*/ 123905 h 614754"/>
                    <a:gd name="connsiteX212" fmla="*/ 83848 w 397787"/>
                    <a:gd name="connsiteY212" fmla="*/ 129179 h 614754"/>
                    <a:gd name="connsiteX213" fmla="*/ 81526 w 397787"/>
                    <a:gd name="connsiteY213" fmla="*/ 132562 h 614754"/>
                    <a:gd name="connsiteX214" fmla="*/ 81167 w 397787"/>
                    <a:gd name="connsiteY214" fmla="*/ 137326 h 614754"/>
                    <a:gd name="connsiteX215" fmla="*/ 80617 w 397787"/>
                    <a:gd name="connsiteY215" fmla="*/ 141371 h 614754"/>
                    <a:gd name="connsiteX216" fmla="*/ 79763 w 397787"/>
                    <a:gd name="connsiteY216" fmla="*/ 146733 h 614754"/>
                    <a:gd name="connsiteX217" fmla="*/ 78981 w 397787"/>
                    <a:gd name="connsiteY217" fmla="*/ 150826 h 614754"/>
                    <a:gd name="connsiteX218" fmla="*/ 76420 w 397787"/>
                    <a:gd name="connsiteY218" fmla="*/ 153938 h 614754"/>
                    <a:gd name="connsiteX219" fmla="*/ 71561 w 397787"/>
                    <a:gd name="connsiteY219" fmla="*/ 158989 h 614754"/>
                    <a:gd name="connsiteX220" fmla="*/ 72302 w 397787"/>
                    <a:gd name="connsiteY220" fmla="*/ 162946 h 614754"/>
                    <a:gd name="connsiteX221" fmla="*/ 68114 w 397787"/>
                    <a:gd name="connsiteY221" fmla="*/ 166832 h 614754"/>
                    <a:gd name="connsiteX222" fmla="*/ 61140 w 397787"/>
                    <a:gd name="connsiteY222" fmla="*/ 165260 h 614754"/>
                    <a:gd name="connsiteX223" fmla="*/ 57039 w 397787"/>
                    <a:gd name="connsiteY223" fmla="*/ 160640 h 614754"/>
                    <a:gd name="connsiteX224" fmla="*/ 54230 w 397787"/>
                    <a:gd name="connsiteY224" fmla="*/ 153858 h 614754"/>
                    <a:gd name="connsiteX225" fmla="*/ 49068 w 397787"/>
                    <a:gd name="connsiteY225" fmla="*/ 147371 h 614754"/>
                    <a:gd name="connsiteX226" fmla="*/ 44352 w 397787"/>
                    <a:gd name="connsiteY226" fmla="*/ 149310 h 614754"/>
                    <a:gd name="connsiteX227" fmla="*/ 33261 w 397787"/>
                    <a:gd name="connsiteY227" fmla="*/ 142695 h 614754"/>
                    <a:gd name="connsiteX228" fmla="*/ 27117 w 397787"/>
                    <a:gd name="connsiteY228" fmla="*/ 149166 h 614754"/>
                    <a:gd name="connsiteX229" fmla="*/ 29168 w 397787"/>
                    <a:gd name="connsiteY229" fmla="*/ 139807 h 614754"/>
                    <a:gd name="connsiteX230" fmla="*/ 25019 w 397787"/>
                    <a:gd name="connsiteY230" fmla="*/ 139831 h 614754"/>
                    <a:gd name="connsiteX231" fmla="*/ 24883 w 397787"/>
                    <a:gd name="connsiteY231" fmla="*/ 133791 h 614754"/>
                    <a:gd name="connsiteX232" fmla="*/ 30213 w 397787"/>
                    <a:gd name="connsiteY232" fmla="*/ 133065 h 614754"/>
                    <a:gd name="connsiteX233" fmla="*/ 34546 w 397787"/>
                    <a:gd name="connsiteY233" fmla="*/ 129275 h 614754"/>
                    <a:gd name="connsiteX234" fmla="*/ 32591 w 397787"/>
                    <a:gd name="connsiteY234" fmla="*/ 120976 h 614754"/>
                    <a:gd name="connsiteX235" fmla="*/ 31123 w 397787"/>
                    <a:gd name="connsiteY235" fmla="*/ 113835 h 614754"/>
                    <a:gd name="connsiteX236" fmla="*/ 26678 w 397787"/>
                    <a:gd name="connsiteY236" fmla="*/ 115806 h 614754"/>
                    <a:gd name="connsiteX237" fmla="*/ 21580 w 397787"/>
                    <a:gd name="connsiteY237" fmla="*/ 119237 h 614754"/>
                    <a:gd name="connsiteX238" fmla="*/ 14367 w 397787"/>
                    <a:gd name="connsiteY238" fmla="*/ 124695 h 614754"/>
                    <a:gd name="connsiteX239" fmla="*/ 8725 w 397787"/>
                    <a:gd name="connsiteY239" fmla="*/ 132291 h 614754"/>
                    <a:gd name="connsiteX240" fmla="*/ 4672 w 397787"/>
                    <a:gd name="connsiteY240" fmla="*/ 138530 h 614754"/>
                    <a:gd name="connsiteX241" fmla="*/ 1345 w 397787"/>
                    <a:gd name="connsiteY241" fmla="*/ 141203 h 614754"/>
                    <a:gd name="connsiteX242" fmla="*/ 938 w 397787"/>
                    <a:gd name="connsiteY242" fmla="*/ 146206 h 614754"/>
                    <a:gd name="connsiteX243" fmla="*/ 124 w 397787"/>
                    <a:gd name="connsiteY243" fmla="*/ 152119 h 614754"/>
                    <a:gd name="connsiteX244" fmla="*/ 6826 w 397787"/>
                    <a:gd name="connsiteY244" fmla="*/ 166106 h 614754"/>
                    <a:gd name="connsiteX245" fmla="*/ 4074 w 397787"/>
                    <a:gd name="connsiteY245" fmla="*/ 172609 h 614754"/>
                    <a:gd name="connsiteX246" fmla="*/ 7951 w 397787"/>
                    <a:gd name="connsiteY246" fmla="*/ 177492 h 614754"/>
                    <a:gd name="connsiteX247" fmla="*/ 12803 w 397787"/>
                    <a:gd name="connsiteY247" fmla="*/ 183373 h 614754"/>
                    <a:gd name="connsiteX248" fmla="*/ 14399 w 397787"/>
                    <a:gd name="connsiteY248" fmla="*/ 191072 h 614754"/>
                    <a:gd name="connsiteX249" fmla="*/ 9707 w 397787"/>
                    <a:gd name="connsiteY249" fmla="*/ 194240 h 614754"/>
                    <a:gd name="connsiteX250" fmla="*/ 6076 w 397787"/>
                    <a:gd name="connsiteY250" fmla="*/ 199331 h 614754"/>
                    <a:gd name="connsiteX251" fmla="*/ 13800 w 397787"/>
                    <a:gd name="connsiteY251" fmla="*/ 206608 h 614754"/>
                    <a:gd name="connsiteX252" fmla="*/ 19689 w 397787"/>
                    <a:gd name="connsiteY252" fmla="*/ 210980 h 614754"/>
                    <a:gd name="connsiteX253" fmla="*/ 35463 w 397787"/>
                    <a:gd name="connsiteY253" fmla="*/ 219837 h 614754"/>
                    <a:gd name="connsiteX254" fmla="*/ 42198 w 397787"/>
                    <a:gd name="connsiteY254" fmla="*/ 225055 h 614754"/>
                    <a:gd name="connsiteX255" fmla="*/ 48030 w 397787"/>
                    <a:gd name="connsiteY255" fmla="*/ 233489 h 614754"/>
                    <a:gd name="connsiteX256" fmla="*/ 51701 w 397787"/>
                    <a:gd name="connsiteY256" fmla="*/ 239449 h 614754"/>
                    <a:gd name="connsiteX257" fmla="*/ 55682 w 397787"/>
                    <a:gd name="connsiteY257" fmla="*/ 246638 h 614754"/>
                    <a:gd name="connsiteX258" fmla="*/ 58060 w 397787"/>
                    <a:gd name="connsiteY258" fmla="*/ 252679 h 614754"/>
                    <a:gd name="connsiteX259" fmla="*/ 61634 w 397787"/>
                    <a:gd name="connsiteY259" fmla="*/ 260131 h 614754"/>
                    <a:gd name="connsiteX260" fmla="*/ 64379 w 397787"/>
                    <a:gd name="connsiteY260" fmla="*/ 264647 h 614754"/>
                    <a:gd name="connsiteX261" fmla="*/ 73579 w 397787"/>
                    <a:gd name="connsiteY261" fmla="*/ 273241 h 614754"/>
                    <a:gd name="connsiteX262" fmla="*/ 77226 w 397787"/>
                    <a:gd name="connsiteY262" fmla="*/ 279608 h 614754"/>
                    <a:gd name="connsiteX263" fmla="*/ 81630 w 397787"/>
                    <a:gd name="connsiteY263" fmla="*/ 287044 h 614754"/>
                    <a:gd name="connsiteX264" fmla="*/ 82675 w 397787"/>
                    <a:gd name="connsiteY264" fmla="*/ 291050 h 614754"/>
                    <a:gd name="connsiteX265" fmla="*/ 85484 w 397787"/>
                    <a:gd name="connsiteY265" fmla="*/ 300585 h 614754"/>
                    <a:gd name="connsiteX266" fmla="*/ 88556 w 397787"/>
                    <a:gd name="connsiteY266" fmla="*/ 304742 h 614754"/>
                    <a:gd name="connsiteX267" fmla="*/ 92809 w 397787"/>
                    <a:gd name="connsiteY267" fmla="*/ 313814 h 614754"/>
                    <a:gd name="connsiteX268" fmla="*/ 95075 w 397787"/>
                    <a:gd name="connsiteY268" fmla="*/ 319567 h 614754"/>
                    <a:gd name="connsiteX269" fmla="*/ 99639 w 397787"/>
                    <a:gd name="connsiteY269" fmla="*/ 327482 h 614754"/>
                    <a:gd name="connsiteX270" fmla="*/ 100413 w 397787"/>
                    <a:gd name="connsiteY270" fmla="*/ 333179 h 614754"/>
                    <a:gd name="connsiteX271" fmla="*/ 103987 w 397787"/>
                    <a:gd name="connsiteY271" fmla="*/ 340863 h 614754"/>
                    <a:gd name="connsiteX272" fmla="*/ 110905 w 397787"/>
                    <a:gd name="connsiteY272" fmla="*/ 353446 h 614754"/>
                    <a:gd name="connsiteX273" fmla="*/ 116339 w 397787"/>
                    <a:gd name="connsiteY273" fmla="*/ 360843 h 614754"/>
                    <a:gd name="connsiteX274" fmla="*/ 119762 w 397787"/>
                    <a:gd name="connsiteY274" fmla="*/ 367609 h 614754"/>
                    <a:gd name="connsiteX275" fmla="*/ 121717 w 397787"/>
                    <a:gd name="connsiteY275" fmla="*/ 373338 h 614754"/>
                    <a:gd name="connsiteX276" fmla="*/ 120544 w 397787"/>
                    <a:gd name="connsiteY276" fmla="*/ 378046 h 614754"/>
                    <a:gd name="connsiteX277" fmla="*/ 125228 w 397787"/>
                    <a:gd name="connsiteY277" fmla="*/ 380559 h 614754"/>
                    <a:gd name="connsiteX278" fmla="*/ 132185 w 397787"/>
                    <a:gd name="connsiteY278" fmla="*/ 387644 h 614754"/>
                    <a:gd name="connsiteX279" fmla="*/ 135186 w 397787"/>
                    <a:gd name="connsiteY279" fmla="*/ 393692 h 614754"/>
                    <a:gd name="connsiteX280" fmla="*/ 137555 w 397787"/>
                    <a:gd name="connsiteY280" fmla="*/ 400092 h 614754"/>
                    <a:gd name="connsiteX281" fmla="*/ 141329 w 397787"/>
                    <a:gd name="connsiteY281" fmla="*/ 406547 h 614754"/>
                    <a:gd name="connsiteX282" fmla="*/ 149293 w 397787"/>
                    <a:gd name="connsiteY282" fmla="*/ 414662 h 614754"/>
                    <a:gd name="connsiteX283" fmla="*/ 151965 w 397787"/>
                    <a:gd name="connsiteY283" fmla="*/ 421428 h 614754"/>
                    <a:gd name="connsiteX284" fmla="*/ 155317 w 397787"/>
                    <a:gd name="connsiteY284" fmla="*/ 427596 h 614754"/>
                    <a:gd name="connsiteX285" fmla="*/ 158596 w 397787"/>
                    <a:gd name="connsiteY285" fmla="*/ 433452 h 614754"/>
                    <a:gd name="connsiteX286" fmla="*/ 163934 w 397787"/>
                    <a:gd name="connsiteY286" fmla="*/ 441511 h 614754"/>
                    <a:gd name="connsiteX287" fmla="*/ 168322 w 397787"/>
                    <a:gd name="connsiteY287" fmla="*/ 447136 h 614754"/>
                    <a:gd name="connsiteX288" fmla="*/ 169807 w 397787"/>
                    <a:gd name="connsiteY288" fmla="*/ 454365 h 614754"/>
                    <a:gd name="connsiteX289" fmla="*/ 169240 w 397787"/>
                    <a:gd name="connsiteY289" fmla="*/ 459177 h 614754"/>
                    <a:gd name="connsiteX290" fmla="*/ 168402 w 397787"/>
                    <a:gd name="connsiteY290" fmla="*/ 464140 h 614754"/>
                    <a:gd name="connsiteX291" fmla="*/ 164485 w 397787"/>
                    <a:gd name="connsiteY291" fmla="*/ 465592 h 614754"/>
                    <a:gd name="connsiteX292" fmla="*/ 168011 w 397787"/>
                    <a:gd name="connsiteY292" fmla="*/ 468592 h 614754"/>
                    <a:gd name="connsiteX293" fmla="*/ 168322 w 397787"/>
                    <a:gd name="connsiteY293" fmla="*/ 474161 h 614754"/>
                    <a:gd name="connsiteX294" fmla="*/ 175089 w 397787"/>
                    <a:gd name="connsiteY294" fmla="*/ 481334 h 614754"/>
                    <a:gd name="connsiteX295" fmla="*/ 179964 w 397787"/>
                    <a:gd name="connsiteY295" fmla="*/ 487734 h 614754"/>
                    <a:gd name="connsiteX296" fmla="*/ 185629 w 397787"/>
                    <a:gd name="connsiteY296" fmla="*/ 494364 h 614754"/>
                    <a:gd name="connsiteX297" fmla="*/ 193680 w 397787"/>
                    <a:gd name="connsiteY297" fmla="*/ 500891 h 614754"/>
                    <a:gd name="connsiteX298" fmla="*/ 198252 w 397787"/>
                    <a:gd name="connsiteY298" fmla="*/ 507298 h 614754"/>
                    <a:gd name="connsiteX299" fmla="*/ 203167 w 397787"/>
                    <a:gd name="connsiteY299" fmla="*/ 510011 h 614754"/>
                    <a:gd name="connsiteX300" fmla="*/ 205433 w 397787"/>
                    <a:gd name="connsiteY300" fmla="*/ 514144 h 614754"/>
                    <a:gd name="connsiteX301" fmla="*/ 215431 w 397787"/>
                    <a:gd name="connsiteY301" fmla="*/ 521254 h 614754"/>
                    <a:gd name="connsiteX302" fmla="*/ 227455 w 397787"/>
                    <a:gd name="connsiteY302" fmla="*/ 527605 h 614754"/>
                    <a:gd name="connsiteX303" fmla="*/ 241323 w 397787"/>
                    <a:gd name="connsiteY303" fmla="*/ 535632 h 614754"/>
                    <a:gd name="connsiteX304" fmla="*/ 250858 w 397787"/>
                    <a:gd name="connsiteY304" fmla="*/ 542382 h 614754"/>
                    <a:gd name="connsiteX305" fmla="*/ 264071 w 397787"/>
                    <a:gd name="connsiteY305" fmla="*/ 548574 h 614754"/>
                    <a:gd name="connsiteX306" fmla="*/ 293322 w 397787"/>
                    <a:gd name="connsiteY306" fmla="*/ 561364 h 614754"/>
                    <a:gd name="connsiteX307" fmla="*/ 301884 w 397787"/>
                    <a:gd name="connsiteY307" fmla="*/ 569280 h 614754"/>
                    <a:gd name="connsiteX308" fmla="*/ 311339 w 397787"/>
                    <a:gd name="connsiteY308" fmla="*/ 575639 h 614754"/>
                    <a:gd name="connsiteX309" fmla="*/ 319685 w 397787"/>
                    <a:gd name="connsiteY309" fmla="*/ 577961 h 614754"/>
                    <a:gd name="connsiteX310" fmla="*/ 324161 w 397787"/>
                    <a:gd name="connsiteY310" fmla="*/ 582381 h 614754"/>
                    <a:gd name="connsiteX311" fmla="*/ 326013 w 397787"/>
                    <a:gd name="connsiteY311" fmla="*/ 589179 h 614754"/>
                    <a:gd name="connsiteX312" fmla="*/ 331965 w 397787"/>
                    <a:gd name="connsiteY312" fmla="*/ 595794 h 614754"/>
                    <a:gd name="connsiteX313" fmla="*/ 341149 w 397787"/>
                    <a:gd name="connsiteY313" fmla="*/ 601946 h 614754"/>
                    <a:gd name="connsiteX314" fmla="*/ 349982 w 397787"/>
                    <a:gd name="connsiteY314" fmla="*/ 609486 h 614754"/>
                    <a:gd name="connsiteX315" fmla="*/ 357618 w 397787"/>
                    <a:gd name="connsiteY315" fmla="*/ 614752 h 614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</a:cxnLst>
                  <a:rect l="l" t="t" r="r" b="b"/>
                  <a:pathLst>
                    <a:path w="397787" h="614754">
                      <a:moveTo>
                        <a:pt x="357618" y="614752"/>
                      </a:moveTo>
                      <a:lnTo>
                        <a:pt x="362876" y="613819"/>
                      </a:lnTo>
                      <a:lnTo>
                        <a:pt x="371118" y="609821"/>
                      </a:lnTo>
                      <a:lnTo>
                        <a:pt x="374916" y="602632"/>
                      </a:lnTo>
                      <a:lnTo>
                        <a:pt x="373193" y="598475"/>
                      </a:lnTo>
                      <a:lnTo>
                        <a:pt x="372108" y="594398"/>
                      </a:lnTo>
                      <a:lnTo>
                        <a:pt x="376456" y="591581"/>
                      </a:lnTo>
                      <a:lnTo>
                        <a:pt x="379568" y="588733"/>
                      </a:lnTo>
                      <a:lnTo>
                        <a:pt x="381395" y="581974"/>
                      </a:lnTo>
                      <a:lnTo>
                        <a:pt x="375970" y="579054"/>
                      </a:lnTo>
                      <a:lnTo>
                        <a:pt x="378068" y="574753"/>
                      </a:lnTo>
                      <a:lnTo>
                        <a:pt x="383231" y="571865"/>
                      </a:lnTo>
                      <a:lnTo>
                        <a:pt x="384770" y="566583"/>
                      </a:lnTo>
                      <a:lnTo>
                        <a:pt x="387906" y="562609"/>
                      </a:lnTo>
                      <a:lnTo>
                        <a:pt x="391792" y="558923"/>
                      </a:lnTo>
                      <a:lnTo>
                        <a:pt x="392574" y="550106"/>
                      </a:lnTo>
                      <a:lnTo>
                        <a:pt x="397912" y="547553"/>
                      </a:lnTo>
                      <a:lnTo>
                        <a:pt x="394880" y="544529"/>
                      </a:lnTo>
                      <a:lnTo>
                        <a:pt x="389853" y="542446"/>
                      </a:lnTo>
                      <a:lnTo>
                        <a:pt x="385560" y="541465"/>
                      </a:lnTo>
                      <a:lnTo>
                        <a:pt x="377613" y="522586"/>
                      </a:lnTo>
                      <a:lnTo>
                        <a:pt x="380238" y="518573"/>
                      </a:lnTo>
                      <a:lnTo>
                        <a:pt x="381411" y="514687"/>
                      </a:lnTo>
                      <a:lnTo>
                        <a:pt x="383206" y="511017"/>
                      </a:lnTo>
                      <a:lnTo>
                        <a:pt x="380709" y="505998"/>
                      </a:lnTo>
                      <a:lnTo>
                        <a:pt x="377789" y="502120"/>
                      </a:lnTo>
                      <a:lnTo>
                        <a:pt x="376648" y="497261"/>
                      </a:lnTo>
                      <a:lnTo>
                        <a:pt x="380318" y="493527"/>
                      </a:lnTo>
                      <a:lnTo>
                        <a:pt x="379863" y="488819"/>
                      </a:lnTo>
                      <a:lnTo>
                        <a:pt x="383071" y="485029"/>
                      </a:lnTo>
                      <a:lnTo>
                        <a:pt x="386119" y="482228"/>
                      </a:lnTo>
                      <a:lnTo>
                        <a:pt x="386590" y="477497"/>
                      </a:lnTo>
                      <a:lnTo>
                        <a:pt x="390994" y="476044"/>
                      </a:lnTo>
                      <a:lnTo>
                        <a:pt x="389103" y="470802"/>
                      </a:lnTo>
                      <a:lnTo>
                        <a:pt x="385951" y="467850"/>
                      </a:lnTo>
                      <a:lnTo>
                        <a:pt x="386773" y="463262"/>
                      </a:lnTo>
                      <a:lnTo>
                        <a:pt x="382664" y="458131"/>
                      </a:lnTo>
                      <a:lnTo>
                        <a:pt x="385728" y="454924"/>
                      </a:lnTo>
                      <a:lnTo>
                        <a:pt x="386997" y="451054"/>
                      </a:lnTo>
                      <a:lnTo>
                        <a:pt x="387866" y="446809"/>
                      </a:lnTo>
                      <a:lnTo>
                        <a:pt x="388010" y="442141"/>
                      </a:lnTo>
                      <a:lnTo>
                        <a:pt x="387420" y="435495"/>
                      </a:lnTo>
                      <a:lnTo>
                        <a:pt x="386997" y="430548"/>
                      </a:lnTo>
                      <a:lnTo>
                        <a:pt x="389534" y="426391"/>
                      </a:lnTo>
                      <a:lnTo>
                        <a:pt x="390731" y="421827"/>
                      </a:lnTo>
                      <a:lnTo>
                        <a:pt x="392398" y="418204"/>
                      </a:lnTo>
                      <a:lnTo>
                        <a:pt x="381579" y="398560"/>
                      </a:lnTo>
                      <a:lnTo>
                        <a:pt x="369530" y="379243"/>
                      </a:lnTo>
                      <a:lnTo>
                        <a:pt x="361400" y="366061"/>
                      </a:lnTo>
                      <a:lnTo>
                        <a:pt x="357187" y="367114"/>
                      </a:lnTo>
                      <a:lnTo>
                        <a:pt x="351482" y="365207"/>
                      </a:lnTo>
                      <a:lnTo>
                        <a:pt x="347851" y="367106"/>
                      </a:lnTo>
                      <a:lnTo>
                        <a:pt x="344101" y="369301"/>
                      </a:lnTo>
                      <a:lnTo>
                        <a:pt x="339410" y="370210"/>
                      </a:lnTo>
                      <a:lnTo>
                        <a:pt x="335157" y="367777"/>
                      </a:lnTo>
                      <a:lnTo>
                        <a:pt x="330321" y="367777"/>
                      </a:lnTo>
                      <a:lnTo>
                        <a:pt x="327680" y="329054"/>
                      </a:lnTo>
                      <a:lnTo>
                        <a:pt x="330249" y="324985"/>
                      </a:lnTo>
                      <a:lnTo>
                        <a:pt x="327975" y="321115"/>
                      </a:lnTo>
                      <a:lnTo>
                        <a:pt x="330337" y="317532"/>
                      </a:lnTo>
                      <a:lnTo>
                        <a:pt x="325614" y="318506"/>
                      </a:lnTo>
                      <a:lnTo>
                        <a:pt x="322023" y="322272"/>
                      </a:lnTo>
                      <a:lnTo>
                        <a:pt x="318361" y="325639"/>
                      </a:lnTo>
                      <a:lnTo>
                        <a:pt x="314451" y="328432"/>
                      </a:lnTo>
                      <a:lnTo>
                        <a:pt x="310709" y="331655"/>
                      </a:lnTo>
                      <a:lnTo>
                        <a:pt x="306161" y="333195"/>
                      </a:lnTo>
                      <a:lnTo>
                        <a:pt x="281083" y="334320"/>
                      </a:lnTo>
                      <a:lnTo>
                        <a:pt x="282256" y="330084"/>
                      </a:lnTo>
                      <a:lnTo>
                        <a:pt x="279758" y="326876"/>
                      </a:lnTo>
                      <a:lnTo>
                        <a:pt x="278633" y="322767"/>
                      </a:lnTo>
                      <a:lnTo>
                        <a:pt x="276327" y="318977"/>
                      </a:lnTo>
                      <a:lnTo>
                        <a:pt x="270303" y="317221"/>
                      </a:lnTo>
                      <a:lnTo>
                        <a:pt x="265866" y="315761"/>
                      </a:lnTo>
                      <a:lnTo>
                        <a:pt x="249709" y="314540"/>
                      </a:lnTo>
                      <a:lnTo>
                        <a:pt x="252526" y="311069"/>
                      </a:lnTo>
                      <a:lnTo>
                        <a:pt x="255278" y="307239"/>
                      </a:lnTo>
                      <a:lnTo>
                        <a:pt x="256739" y="301686"/>
                      </a:lnTo>
                      <a:lnTo>
                        <a:pt x="254983" y="297928"/>
                      </a:lnTo>
                      <a:lnTo>
                        <a:pt x="251520" y="294648"/>
                      </a:lnTo>
                      <a:lnTo>
                        <a:pt x="249693" y="290587"/>
                      </a:lnTo>
                      <a:lnTo>
                        <a:pt x="245001" y="287643"/>
                      </a:lnTo>
                      <a:lnTo>
                        <a:pt x="244475" y="283119"/>
                      </a:lnTo>
                      <a:lnTo>
                        <a:pt x="239711" y="280039"/>
                      </a:lnTo>
                      <a:lnTo>
                        <a:pt x="237126" y="275355"/>
                      </a:lnTo>
                      <a:lnTo>
                        <a:pt x="236368" y="271397"/>
                      </a:lnTo>
                      <a:lnTo>
                        <a:pt x="234525" y="267352"/>
                      </a:lnTo>
                      <a:lnTo>
                        <a:pt x="231437" y="264807"/>
                      </a:lnTo>
                      <a:lnTo>
                        <a:pt x="233152" y="260418"/>
                      </a:lnTo>
                      <a:lnTo>
                        <a:pt x="229243" y="257538"/>
                      </a:lnTo>
                      <a:lnTo>
                        <a:pt x="226482" y="253804"/>
                      </a:lnTo>
                      <a:lnTo>
                        <a:pt x="225644" y="249527"/>
                      </a:lnTo>
                      <a:lnTo>
                        <a:pt x="227104" y="245737"/>
                      </a:lnTo>
                      <a:lnTo>
                        <a:pt x="231748" y="244349"/>
                      </a:lnTo>
                      <a:lnTo>
                        <a:pt x="230041" y="240479"/>
                      </a:lnTo>
                      <a:lnTo>
                        <a:pt x="229538" y="235651"/>
                      </a:lnTo>
                      <a:lnTo>
                        <a:pt x="229378" y="231534"/>
                      </a:lnTo>
                      <a:lnTo>
                        <a:pt x="232658" y="226005"/>
                      </a:lnTo>
                      <a:lnTo>
                        <a:pt x="235921" y="222965"/>
                      </a:lnTo>
                      <a:lnTo>
                        <a:pt x="240405" y="221313"/>
                      </a:lnTo>
                      <a:lnTo>
                        <a:pt x="245520" y="219342"/>
                      </a:lnTo>
                      <a:lnTo>
                        <a:pt x="248025" y="215600"/>
                      </a:lnTo>
                      <a:lnTo>
                        <a:pt x="246661" y="210853"/>
                      </a:lnTo>
                      <a:lnTo>
                        <a:pt x="244530" y="205906"/>
                      </a:lnTo>
                      <a:lnTo>
                        <a:pt x="244116" y="200966"/>
                      </a:lnTo>
                      <a:lnTo>
                        <a:pt x="246166" y="195525"/>
                      </a:lnTo>
                      <a:lnTo>
                        <a:pt x="249190" y="191862"/>
                      </a:lnTo>
                      <a:lnTo>
                        <a:pt x="251664" y="188423"/>
                      </a:lnTo>
                      <a:lnTo>
                        <a:pt x="251728" y="184426"/>
                      </a:lnTo>
                      <a:lnTo>
                        <a:pt x="252709" y="178537"/>
                      </a:lnTo>
                      <a:lnTo>
                        <a:pt x="253675" y="172362"/>
                      </a:lnTo>
                      <a:lnTo>
                        <a:pt x="257472" y="168388"/>
                      </a:lnTo>
                      <a:lnTo>
                        <a:pt x="261997" y="165795"/>
                      </a:lnTo>
                      <a:lnTo>
                        <a:pt x="265930" y="163441"/>
                      </a:lnTo>
                      <a:lnTo>
                        <a:pt x="268667" y="160473"/>
                      </a:lnTo>
                      <a:lnTo>
                        <a:pt x="273159" y="157863"/>
                      </a:lnTo>
                      <a:lnTo>
                        <a:pt x="276933" y="155262"/>
                      </a:lnTo>
                      <a:lnTo>
                        <a:pt x="280891" y="153236"/>
                      </a:lnTo>
                      <a:lnTo>
                        <a:pt x="283580" y="149972"/>
                      </a:lnTo>
                      <a:lnTo>
                        <a:pt x="288048" y="149956"/>
                      </a:lnTo>
                      <a:lnTo>
                        <a:pt x="293689" y="148336"/>
                      </a:lnTo>
                      <a:lnTo>
                        <a:pt x="297886" y="147068"/>
                      </a:lnTo>
                      <a:lnTo>
                        <a:pt x="303153" y="145520"/>
                      </a:lnTo>
                      <a:lnTo>
                        <a:pt x="307469" y="145903"/>
                      </a:lnTo>
                      <a:lnTo>
                        <a:pt x="312153" y="143884"/>
                      </a:lnTo>
                      <a:lnTo>
                        <a:pt x="314682" y="140517"/>
                      </a:lnTo>
                      <a:lnTo>
                        <a:pt x="318616" y="139703"/>
                      </a:lnTo>
                      <a:lnTo>
                        <a:pt x="322622" y="137389"/>
                      </a:lnTo>
                      <a:lnTo>
                        <a:pt x="327744" y="137270"/>
                      </a:lnTo>
                      <a:lnTo>
                        <a:pt x="330864" y="140525"/>
                      </a:lnTo>
                      <a:lnTo>
                        <a:pt x="333242" y="144730"/>
                      </a:lnTo>
                      <a:lnTo>
                        <a:pt x="336186" y="141562"/>
                      </a:lnTo>
                      <a:lnTo>
                        <a:pt x="337917" y="145273"/>
                      </a:lnTo>
                      <a:lnTo>
                        <a:pt x="341037" y="142504"/>
                      </a:lnTo>
                      <a:lnTo>
                        <a:pt x="337949" y="136982"/>
                      </a:lnTo>
                      <a:lnTo>
                        <a:pt x="335316" y="133974"/>
                      </a:lnTo>
                      <a:lnTo>
                        <a:pt x="332579" y="129753"/>
                      </a:lnTo>
                      <a:lnTo>
                        <a:pt x="328518" y="126091"/>
                      </a:lnTo>
                      <a:lnTo>
                        <a:pt x="323276" y="128772"/>
                      </a:lnTo>
                      <a:lnTo>
                        <a:pt x="319438" y="127096"/>
                      </a:lnTo>
                      <a:lnTo>
                        <a:pt x="335979" y="92316"/>
                      </a:lnTo>
                      <a:lnTo>
                        <a:pt x="336266" y="88310"/>
                      </a:lnTo>
                      <a:lnTo>
                        <a:pt x="331782" y="87688"/>
                      </a:lnTo>
                      <a:lnTo>
                        <a:pt x="328430" y="85134"/>
                      </a:lnTo>
                      <a:lnTo>
                        <a:pt x="324768" y="82860"/>
                      </a:lnTo>
                      <a:lnTo>
                        <a:pt x="321576" y="79892"/>
                      </a:lnTo>
                      <a:lnTo>
                        <a:pt x="318193" y="77698"/>
                      </a:lnTo>
                      <a:lnTo>
                        <a:pt x="312767" y="75320"/>
                      </a:lnTo>
                      <a:lnTo>
                        <a:pt x="308586" y="72839"/>
                      </a:lnTo>
                      <a:lnTo>
                        <a:pt x="303998" y="75304"/>
                      </a:lnTo>
                      <a:lnTo>
                        <a:pt x="300240" y="77786"/>
                      </a:lnTo>
                      <a:lnTo>
                        <a:pt x="296171" y="79429"/>
                      </a:lnTo>
                      <a:lnTo>
                        <a:pt x="294567" y="75280"/>
                      </a:lnTo>
                      <a:lnTo>
                        <a:pt x="290721" y="73996"/>
                      </a:lnTo>
                      <a:lnTo>
                        <a:pt x="285982" y="73214"/>
                      </a:lnTo>
                      <a:lnTo>
                        <a:pt x="281984" y="75153"/>
                      </a:lnTo>
                      <a:lnTo>
                        <a:pt x="278122" y="78177"/>
                      </a:lnTo>
                      <a:lnTo>
                        <a:pt x="274021" y="79653"/>
                      </a:lnTo>
                      <a:lnTo>
                        <a:pt x="270247" y="81081"/>
                      </a:lnTo>
                      <a:lnTo>
                        <a:pt x="266138" y="81512"/>
                      </a:lnTo>
                      <a:lnTo>
                        <a:pt x="261558" y="79182"/>
                      </a:lnTo>
                      <a:lnTo>
                        <a:pt x="257185" y="80786"/>
                      </a:lnTo>
                      <a:lnTo>
                        <a:pt x="252174" y="80403"/>
                      </a:lnTo>
                      <a:lnTo>
                        <a:pt x="248528" y="77115"/>
                      </a:lnTo>
                      <a:lnTo>
                        <a:pt x="244100" y="76501"/>
                      </a:lnTo>
                      <a:lnTo>
                        <a:pt x="242472" y="72240"/>
                      </a:lnTo>
                      <a:lnTo>
                        <a:pt x="245241" y="69328"/>
                      </a:lnTo>
                      <a:lnTo>
                        <a:pt x="243748" y="65171"/>
                      </a:lnTo>
                      <a:lnTo>
                        <a:pt x="242831" y="60695"/>
                      </a:lnTo>
                      <a:lnTo>
                        <a:pt x="238905" y="58229"/>
                      </a:lnTo>
                      <a:lnTo>
                        <a:pt x="234636" y="58596"/>
                      </a:lnTo>
                      <a:lnTo>
                        <a:pt x="231158" y="55221"/>
                      </a:lnTo>
                      <a:lnTo>
                        <a:pt x="232378" y="51008"/>
                      </a:lnTo>
                      <a:lnTo>
                        <a:pt x="231134" y="46588"/>
                      </a:lnTo>
                      <a:lnTo>
                        <a:pt x="229953" y="42766"/>
                      </a:lnTo>
                      <a:lnTo>
                        <a:pt x="225309" y="40555"/>
                      </a:lnTo>
                      <a:lnTo>
                        <a:pt x="221112" y="39654"/>
                      </a:lnTo>
                      <a:lnTo>
                        <a:pt x="218279" y="36470"/>
                      </a:lnTo>
                      <a:lnTo>
                        <a:pt x="216516" y="32656"/>
                      </a:lnTo>
                      <a:lnTo>
                        <a:pt x="211745" y="32273"/>
                      </a:lnTo>
                      <a:lnTo>
                        <a:pt x="208561" y="28922"/>
                      </a:lnTo>
                      <a:lnTo>
                        <a:pt x="208058" y="24677"/>
                      </a:lnTo>
                      <a:lnTo>
                        <a:pt x="205617" y="20728"/>
                      </a:lnTo>
                      <a:lnTo>
                        <a:pt x="203917" y="16778"/>
                      </a:lnTo>
                      <a:lnTo>
                        <a:pt x="200414" y="13746"/>
                      </a:lnTo>
                      <a:lnTo>
                        <a:pt x="197917" y="10267"/>
                      </a:lnTo>
                      <a:lnTo>
                        <a:pt x="193544" y="5958"/>
                      </a:lnTo>
                      <a:lnTo>
                        <a:pt x="188901" y="5248"/>
                      </a:lnTo>
                      <a:lnTo>
                        <a:pt x="183945" y="1195"/>
                      </a:lnTo>
                      <a:lnTo>
                        <a:pt x="179956" y="-2"/>
                      </a:lnTo>
                      <a:lnTo>
                        <a:pt x="176812" y="3820"/>
                      </a:lnTo>
                      <a:lnTo>
                        <a:pt x="172456" y="3548"/>
                      </a:lnTo>
                      <a:lnTo>
                        <a:pt x="167924" y="2280"/>
                      </a:lnTo>
                      <a:lnTo>
                        <a:pt x="171905" y="6525"/>
                      </a:lnTo>
                      <a:lnTo>
                        <a:pt x="174817" y="13028"/>
                      </a:lnTo>
                      <a:lnTo>
                        <a:pt x="178400" y="15286"/>
                      </a:lnTo>
                      <a:lnTo>
                        <a:pt x="179900" y="19563"/>
                      </a:lnTo>
                      <a:lnTo>
                        <a:pt x="179086" y="24150"/>
                      </a:lnTo>
                      <a:lnTo>
                        <a:pt x="179860" y="29983"/>
                      </a:lnTo>
                      <a:lnTo>
                        <a:pt x="175208" y="29935"/>
                      </a:lnTo>
                      <a:lnTo>
                        <a:pt x="170493" y="50402"/>
                      </a:lnTo>
                      <a:lnTo>
                        <a:pt x="156154" y="69815"/>
                      </a:lnTo>
                      <a:lnTo>
                        <a:pt x="138752" y="85469"/>
                      </a:lnTo>
                      <a:lnTo>
                        <a:pt x="106573" y="97566"/>
                      </a:lnTo>
                      <a:lnTo>
                        <a:pt x="102591" y="99218"/>
                      </a:lnTo>
                      <a:lnTo>
                        <a:pt x="98841" y="103159"/>
                      </a:lnTo>
                      <a:lnTo>
                        <a:pt x="96088" y="106845"/>
                      </a:lnTo>
                      <a:lnTo>
                        <a:pt x="93016" y="110955"/>
                      </a:lnTo>
                      <a:lnTo>
                        <a:pt x="93758" y="115287"/>
                      </a:lnTo>
                      <a:lnTo>
                        <a:pt x="90694" y="112574"/>
                      </a:lnTo>
                      <a:lnTo>
                        <a:pt x="87399" y="114976"/>
                      </a:lnTo>
                      <a:lnTo>
                        <a:pt x="86266" y="119628"/>
                      </a:lnTo>
                      <a:lnTo>
                        <a:pt x="86274" y="123905"/>
                      </a:lnTo>
                      <a:lnTo>
                        <a:pt x="83848" y="129179"/>
                      </a:lnTo>
                      <a:lnTo>
                        <a:pt x="81526" y="132562"/>
                      </a:lnTo>
                      <a:lnTo>
                        <a:pt x="81167" y="137326"/>
                      </a:lnTo>
                      <a:lnTo>
                        <a:pt x="80617" y="141371"/>
                      </a:lnTo>
                      <a:lnTo>
                        <a:pt x="79763" y="146733"/>
                      </a:lnTo>
                      <a:lnTo>
                        <a:pt x="78981" y="150826"/>
                      </a:lnTo>
                      <a:lnTo>
                        <a:pt x="76420" y="153938"/>
                      </a:lnTo>
                      <a:lnTo>
                        <a:pt x="71561" y="158989"/>
                      </a:lnTo>
                      <a:lnTo>
                        <a:pt x="72302" y="162946"/>
                      </a:lnTo>
                      <a:lnTo>
                        <a:pt x="68114" y="166832"/>
                      </a:lnTo>
                      <a:lnTo>
                        <a:pt x="61140" y="165260"/>
                      </a:lnTo>
                      <a:lnTo>
                        <a:pt x="57039" y="160640"/>
                      </a:lnTo>
                      <a:lnTo>
                        <a:pt x="54230" y="153858"/>
                      </a:lnTo>
                      <a:lnTo>
                        <a:pt x="49068" y="147371"/>
                      </a:lnTo>
                      <a:lnTo>
                        <a:pt x="44352" y="149310"/>
                      </a:lnTo>
                      <a:lnTo>
                        <a:pt x="33261" y="142695"/>
                      </a:lnTo>
                      <a:lnTo>
                        <a:pt x="27117" y="149166"/>
                      </a:lnTo>
                      <a:lnTo>
                        <a:pt x="29168" y="139807"/>
                      </a:lnTo>
                      <a:lnTo>
                        <a:pt x="25019" y="139831"/>
                      </a:lnTo>
                      <a:lnTo>
                        <a:pt x="24883" y="133791"/>
                      </a:lnTo>
                      <a:lnTo>
                        <a:pt x="30213" y="133065"/>
                      </a:lnTo>
                      <a:lnTo>
                        <a:pt x="34546" y="129275"/>
                      </a:lnTo>
                      <a:lnTo>
                        <a:pt x="32591" y="120976"/>
                      </a:lnTo>
                      <a:lnTo>
                        <a:pt x="31123" y="113835"/>
                      </a:lnTo>
                      <a:lnTo>
                        <a:pt x="26678" y="115806"/>
                      </a:lnTo>
                      <a:lnTo>
                        <a:pt x="21580" y="119237"/>
                      </a:lnTo>
                      <a:lnTo>
                        <a:pt x="14367" y="124695"/>
                      </a:lnTo>
                      <a:lnTo>
                        <a:pt x="8725" y="132291"/>
                      </a:lnTo>
                      <a:lnTo>
                        <a:pt x="4672" y="138530"/>
                      </a:lnTo>
                      <a:lnTo>
                        <a:pt x="1345" y="141203"/>
                      </a:lnTo>
                      <a:lnTo>
                        <a:pt x="938" y="146206"/>
                      </a:lnTo>
                      <a:lnTo>
                        <a:pt x="124" y="152119"/>
                      </a:lnTo>
                      <a:lnTo>
                        <a:pt x="6826" y="166106"/>
                      </a:lnTo>
                      <a:lnTo>
                        <a:pt x="4074" y="172609"/>
                      </a:lnTo>
                      <a:lnTo>
                        <a:pt x="7951" y="177492"/>
                      </a:lnTo>
                      <a:lnTo>
                        <a:pt x="12803" y="183373"/>
                      </a:lnTo>
                      <a:lnTo>
                        <a:pt x="14399" y="191072"/>
                      </a:lnTo>
                      <a:lnTo>
                        <a:pt x="9707" y="194240"/>
                      </a:lnTo>
                      <a:lnTo>
                        <a:pt x="6076" y="199331"/>
                      </a:lnTo>
                      <a:lnTo>
                        <a:pt x="13800" y="206608"/>
                      </a:lnTo>
                      <a:lnTo>
                        <a:pt x="19689" y="210980"/>
                      </a:lnTo>
                      <a:lnTo>
                        <a:pt x="35463" y="219837"/>
                      </a:lnTo>
                      <a:lnTo>
                        <a:pt x="42198" y="225055"/>
                      </a:lnTo>
                      <a:lnTo>
                        <a:pt x="48030" y="233489"/>
                      </a:lnTo>
                      <a:lnTo>
                        <a:pt x="51701" y="239449"/>
                      </a:lnTo>
                      <a:lnTo>
                        <a:pt x="55682" y="246638"/>
                      </a:lnTo>
                      <a:lnTo>
                        <a:pt x="58060" y="252679"/>
                      </a:lnTo>
                      <a:lnTo>
                        <a:pt x="61634" y="260131"/>
                      </a:lnTo>
                      <a:lnTo>
                        <a:pt x="64379" y="264647"/>
                      </a:lnTo>
                      <a:lnTo>
                        <a:pt x="73579" y="273241"/>
                      </a:lnTo>
                      <a:lnTo>
                        <a:pt x="77226" y="279608"/>
                      </a:lnTo>
                      <a:lnTo>
                        <a:pt x="81630" y="287044"/>
                      </a:lnTo>
                      <a:lnTo>
                        <a:pt x="82675" y="291050"/>
                      </a:lnTo>
                      <a:lnTo>
                        <a:pt x="85484" y="300585"/>
                      </a:lnTo>
                      <a:lnTo>
                        <a:pt x="88556" y="304742"/>
                      </a:lnTo>
                      <a:lnTo>
                        <a:pt x="92809" y="313814"/>
                      </a:lnTo>
                      <a:lnTo>
                        <a:pt x="95075" y="319567"/>
                      </a:lnTo>
                      <a:lnTo>
                        <a:pt x="99639" y="327482"/>
                      </a:lnTo>
                      <a:lnTo>
                        <a:pt x="100413" y="333179"/>
                      </a:lnTo>
                      <a:lnTo>
                        <a:pt x="103987" y="340863"/>
                      </a:lnTo>
                      <a:lnTo>
                        <a:pt x="110905" y="353446"/>
                      </a:lnTo>
                      <a:lnTo>
                        <a:pt x="116339" y="360843"/>
                      </a:lnTo>
                      <a:lnTo>
                        <a:pt x="119762" y="367609"/>
                      </a:lnTo>
                      <a:lnTo>
                        <a:pt x="121717" y="373338"/>
                      </a:lnTo>
                      <a:lnTo>
                        <a:pt x="120544" y="378046"/>
                      </a:lnTo>
                      <a:lnTo>
                        <a:pt x="125228" y="380559"/>
                      </a:lnTo>
                      <a:lnTo>
                        <a:pt x="132185" y="387644"/>
                      </a:lnTo>
                      <a:lnTo>
                        <a:pt x="135186" y="393692"/>
                      </a:lnTo>
                      <a:lnTo>
                        <a:pt x="137555" y="400092"/>
                      </a:lnTo>
                      <a:lnTo>
                        <a:pt x="141329" y="406547"/>
                      </a:lnTo>
                      <a:lnTo>
                        <a:pt x="149293" y="414662"/>
                      </a:lnTo>
                      <a:lnTo>
                        <a:pt x="151965" y="421428"/>
                      </a:lnTo>
                      <a:lnTo>
                        <a:pt x="155317" y="427596"/>
                      </a:lnTo>
                      <a:lnTo>
                        <a:pt x="158596" y="433452"/>
                      </a:lnTo>
                      <a:lnTo>
                        <a:pt x="163934" y="441511"/>
                      </a:lnTo>
                      <a:lnTo>
                        <a:pt x="168322" y="447136"/>
                      </a:lnTo>
                      <a:lnTo>
                        <a:pt x="169807" y="454365"/>
                      </a:lnTo>
                      <a:lnTo>
                        <a:pt x="169240" y="459177"/>
                      </a:lnTo>
                      <a:lnTo>
                        <a:pt x="168402" y="464140"/>
                      </a:lnTo>
                      <a:lnTo>
                        <a:pt x="164485" y="465592"/>
                      </a:lnTo>
                      <a:lnTo>
                        <a:pt x="168011" y="468592"/>
                      </a:lnTo>
                      <a:lnTo>
                        <a:pt x="168322" y="474161"/>
                      </a:lnTo>
                      <a:lnTo>
                        <a:pt x="175089" y="481334"/>
                      </a:lnTo>
                      <a:lnTo>
                        <a:pt x="179964" y="487734"/>
                      </a:lnTo>
                      <a:lnTo>
                        <a:pt x="185629" y="494364"/>
                      </a:lnTo>
                      <a:lnTo>
                        <a:pt x="193680" y="500891"/>
                      </a:lnTo>
                      <a:lnTo>
                        <a:pt x="198252" y="507298"/>
                      </a:lnTo>
                      <a:lnTo>
                        <a:pt x="203167" y="510011"/>
                      </a:lnTo>
                      <a:lnTo>
                        <a:pt x="205433" y="514144"/>
                      </a:lnTo>
                      <a:lnTo>
                        <a:pt x="215431" y="521254"/>
                      </a:lnTo>
                      <a:lnTo>
                        <a:pt x="227455" y="527605"/>
                      </a:lnTo>
                      <a:lnTo>
                        <a:pt x="241323" y="535632"/>
                      </a:lnTo>
                      <a:lnTo>
                        <a:pt x="250858" y="542382"/>
                      </a:lnTo>
                      <a:lnTo>
                        <a:pt x="264071" y="548574"/>
                      </a:lnTo>
                      <a:lnTo>
                        <a:pt x="293322" y="561364"/>
                      </a:lnTo>
                      <a:lnTo>
                        <a:pt x="301884" y="569280"/>
                      </a:lnTo>
                      <a:lnTo>
                        <a:pt x="311339" y="575639"/>
                      </a:lnTo>
                      <a:lnTo>
                        <a:pt x="319685" y="577961"/>
                      </a:lnTo>
                      <a:lnTo>
                        <a:pt x="324161" y="582381"/>
                      </a:lnTo>
                      <a:lnTo>
                        <a:pt x="326013" y="589179"/>
                      </a:lnTo>
                      <a:lnTo>
                        <a:pt x="331965" y="595794"/>
                      </a:lnTo>
                      <a:lnTo>
                        <a:pt x="341149" y="601946"/>
                      </a:lnTo>
                      <a:lnTo>
                        <a:pt x="349982" y="609486"/>
                      </a:lnTo>
                      <a:lnTo>
                        <a:pt x="357618" y="61475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8D2BC7E0-138F-438D-A2DD-744931C89B2C}"/>
                    </a:ext>
                  </a:extLst>
                </p:cNvPr>
                <p:cNvSpPr/>
                <p:nvPr/>
              </p:nvSpPr>
              <p:spPr>
                <a:xfrm>
                  <a:off x="9480199" y="3059307"/>
                  <a:ext cx="4468" cy="1396"/>
                </a:xfrm>
                <a:custGeom>
                  <a:avLst/>
                  <a:gdLst>
                    <a:gd name="connsiteX0" fmla="*/ 762 w 4468"/>
                    <a:gd name="connsiteY0" fmla="*/ 1394 h 1396"/>
                    <a:gd name="connsiteX1" fmla="*/ 4592 w 4468"/>
                    <a:gd name="connsiteY1" fmla="*/ 38 h 1396"/>
                    <a:gd name="connsiteX2" fmla="*/ 124 w 4468"/>
                    <a:gd name="connsiteY2" fmla="*/ -2 h 1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68" h="1396">
                      <a:moveTo>
                        <a:pt x="762" y="1394"/>
                      </a:moveTo>
                      <a:lnTo>
                        <a:pt x="4592" y="38"/>
                      </a:lnTo>
                      <a:lnTo>
                        <a:pt x="124" y="-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DF77E70D-877D-462E-95B2-B41DD2D13DC7}"/>
                    </a:ext>
                  </a:extLst>
                </p:cNvPr>
                <p:cNvSpPr/>
                <p:nvPr/>
              </p:nvSpPr>
              <p:spPr>
                <a:xfrm>
                  <a:off x="6720219" y="4195645"/>
                  <a:ext cx="277343" cy="306156"/>
                </a:xfrm>
                <a:custGeom>
                  <a:avLst/>
                  <a:gdLst>
                    <a:gd name="connsiteX0" fmla="*/ 16872 w 277343"/>
                    <a:gd name="connsiteY0" fmla="*/ 306154 h 306156"/>
                    <a:gd name="connsiteX1" fmla="*/ 22473 w 277343"/>
                    <a:gd name="connsiteY1" fmla="*/ 302684 h 306156"/>
                    <a:gd name="connsiteX2" fmla="*/ 26319 w 277343"/>
                    <a:gd name="connsiteY2" fmla="*/ 304016 h 306156"/>
                    <a:gd name="connsiteX3" fmla="*/ 37969 w 277343"/>
                    <a:gd name="connsiteY3" fmla="*/ 303306 h 306156"/>
                    <a:gd name="connsiteX4" fmla="*/ 42923 w 277343"/>
                    <a:gd name="connsiteY4" fmla="*/ 303904 h 306156"/>
                    <a:gd name="connsiteX5" fmla="*/ 48987 w 277343"/>
                    <a:gd name="connsiteY5" fmla="*/ 302636 h 306156"/>
                    <a:gd name="connsiteX6" fmla="*/ 50464 w 277343"/>
                    <a:gd name="connsiteY6" fmla="*/ 297848 h 306156"/>
                    <a:gd name="connsiteX7" fmla="*/ 57070 w 277343"/>
                    <a:gd name="connsiteY7" fmla="*/ 297010 h 306156"/>
                    <a:gd name="connsiteX8" fmla="*/ 60645 w 277343"/>
                    <a:gd name="connsiteY8" fmla="*/ 292774 h 306156"/>
                    <a:gd name="connsiteX9" fmla="*/ 63366 w 277343"/>
                    <a:gd name="connsiteY9" fmla="*/ 287348 h 306156"/>
                    <a:gd name="connsiteX10" fmla="*/ 66853 w 277343"/>
                    <a:gd name="connsiteY10" fmla="*/ 285297 h 306156"/>
                    <a:gd name="connsiteX11" fmla="*/ 70148 w 277343"/>
                    <a:gd name="connsiteY11" fmla="*/ 282449 h 306156"/>
                    <a:gd name="connsiteX12" fmla="*/ 73667 w 277343"/>
                    <a:gd name="connsiteY12" fmla="*/ 280446 h 306156"/>
                    <a:gd name="connsiteX13" fmla="*/ 76204 w 277343"/>
                    <a:gd name="connsiteY13" fmla="*/ 276767 h 306156"/>
                    <a:gd name="connsiteX14" fmla="*/ 78757 w 277343"/>
                    <a:gd name="connsiteY14" fmla="*/ 273081 h 306156"/>
                    <a:gd name="connsiteX15" fmla="*/ 78718 w 277343"/>
                    <a:gd name="connsiteY15" fmla="*/ 268924 h 306156"/>
                    <a:gd name="connsiteX16" fmla="*/ 81295 w 277343"/>
                    <a:gd name="connsiteY16" fmla="*/ 265294 h 306156"/>
                    <a:gd name="connsiteX17" fmla="*/ 82101 w 277343"/>
                    <a:gd name="connsiteY17" fmla="*/ 260402 h 306156"/>
                    <a:gd name="connsiteX18" fmla="*/ 84367 w 277343"/>
                    <a:gd name="connsiteY18" fmla="*/ 256285 h 306156"/>
                    <a:gd name="connsiteX19" fmla="*/ 87247 w 277343"/>
                    <a:gd name="connsiteY19" fmla="*/ 253524 h 306156"/>
                    <a:gd name="connsiteX20" fmla="*/ 91189 w 277343"/>
                    <a:gd name="connsiteY20" fmla="*/ 252743 h 306156"/>
                    <a:gd name="connsiteX21" fmla="*/ 95449 w 277343"/>
                    <a:gd name="connsiteY21" fmla="*/ 251322 h 306156"/>
                    <a:gd name="connsiteX22" fmla="*/ 99375 w 277343"/>
                    <a:gd name="connsiteY22" fmla="*/ 252711 h 306156"/>
                    <a:gd name="connsiteX23" fmla="*/ 103532 w 277343"/>
                    <a:gd name="connsiteY23" fmla="*/ 254115 h 306156"/>
                    <a:gd name="connsiteX24" fmla="*/ 106804 w 277343"/>
                    <a:gd name="connsiteY24" fmla="*/ 256445 h 306156"/>
                    <a:gd name="connsiteX25" fmla="*/ 109892 w 277343"/>
                    <a:gd name="connsiteY25" fmla="*/ 259277 h 306156"/>
                    <a:gd name="connsiteX26" fmla="*/ 112844 w 277343"/>
                    <a:gd name="connsiteY26" fmla="*/ 262254 h 306156"/>
                    <a:gd name="connsiteX27" fmla="*/ 116746 w 277343"/>
                    <a:gd name="connsiteY27" fmla="*/ 263482 h 306156"/>
                    <a:gd name="connsiteX28" fmla="*/ 120831 w 277343"/>
                    <a:gd name="connsiteY28" fmla="*/ 263307 h 306156"/>
                    <a:gd name="connsiteX29" fmla="*/ 124246 w 277343"/>
                    <a:gd name="connsiteY29" fmla="*/ 265828 h 306156"/>
                    <a:gd name="connsiteX30" fmla="*/ 128060 w 277343"/>
                    <a:gd name="connsiteY30" fmla="*/ 267328 h 306156"/>
                    <a:gd name="connsiteX31" fmla="*/ 132393 w 277343"/>
                    <a:gd name="connsiteY31" fmla="*/ 268134 h 306156"/>
                    <a:gd name="connsiteX32" fmla="*/ 136829 w 277343"/>
                    <a:gd name="connsiteY32" fmla="*/ 269108 h 306156"/>
                    <a:gd name="connsiteX33" fmla="*/ 141720 w 277343"/>
                    <a:gd name="connsiteY33" fmla="*/ 269347 h 306156"/>
                    <a:gd name="connsiteX34" fmla="*/ 144904 w 277343"/>
                    <a:gd name="connsiteY34" fmla="*/ 266666 h 306156"/>
                    <a:gd name="connsiteX35" fmla="*/ 148822 w 277343"/>
                    <a:gd name="connsiteY35" fmla="*/ 267568 h 306156"/>
                    <a:gd name="connsiteX36" fmla="*/ 153968 w 277343"/>
                    <a:gd name="connsiteY36" fmla="*/ 267951 h 306156"/>
                    <a:gd name="connsiteX37" fmla="*/ 161971 w 277343"/>
                    <a:gd name="connsiteY37" fmla="*/ 263562 h 306156"/>
                    <a:gd name="connsiteX38" fmla="*/ 164851 w 277343"/>
                    <a:gd name="connsiteY38" fmla="*/ 257761 h 306156"/>
                    <a:gd name="connsiteX39" fmla="*/ 166312 w 277343"/>
                    <a:gd name="connsiteY39" fmla="*/ 251817 h 306156"/>
                    <a:gd name="connsiteX40" fmla="*/ 171714 w 277343"/>
                    <a:gd name="connsiteY40" fmla="*/ 239529 h 306156"/>
                    <a:gd name="connsiteX41" fmla="*/ 171323 w 277343"/>
                    <a:gd name="connsiteY41" fmla="*/ 235045 h 306156"/>
                    <a:gd name="connsiteX42" fmla="*/ 175384 w 277343"/>
                    <a:gd name="connsiteY42" fmla="*/ 233385 h 306156"/>
                    <a:gd name="connsiteX43" fmla="*/ 187687 w 277343"/>
                    <a:gd name="connsiteY43" fmla="*/ 229907 h 306156"/>
                    <a:gd name="connsiteX44" fmla="*/ 191318 w 277343"/>
                    <a:gd name="connsiteY44" fmla="*/ 224912 h 306156"/>
                    <a:gd name="connsiteX45" fmla="*/ 194502 w 277343"/>
                    <a:gd name="connsiteY45" fmla="*/ 222071 h 306156"/>
                    <a:gd name="connsiteX46" fmla="*/ 197398 w 277343"/>
                    <a:gd name="connsiteY46" fmla="*/ 219326 h 306156"/>
                    <a:gd name="connsiteX47" fmla="*/ 202218 w 277343"/>
                    <a:gd name="connsiteY47" fmla="*/ 216725 h 306156"/>
                    <a:gd name="connsiteX48" fmla="*/ 203255 w 277343"/>
                    <a:gd name="connsiteY48" fmla="*/ 210007 h 306156"/>
                    <a:gd name="connsiteX49" fmla="*/ 204803 w 277343"/>
                    <a:gd name="connsiteY49" fmla="*/ 205363 h 306156"/>
                    <a:gd name="connsiteX50" fmla="*/ 205513 w 277343"/>
                    <a:gd name="connsiteY50" fmla="*/ 201246 h 306156"/>
                    <a:gd name="connsiteX51" fmla="*/ 206925 w 277343"/>
                    <a:gd name="connsiteY51" fmla="*/ 197487 h 306156"/>
                    <a:gd name="connsiteX52" fmla="*/ 210228 w 277343"/>
                    <a:gd name="connsiteY52" fmla="*/ 194376 h 306156"/>
                    <a:gd name="connsiteX53" fmla="*/ 213859 w 277343"/>
                    <a:gd name="connsiteY53" fmla="*/ 191248 h 306156"/>
                    <a:gd name="connsiteX54" fmla="*/ 216859 w 277343"/>
                    <a:gd name="connsiteY54" fmla="*/ 188575 h 306156"/>
                    <a:gd name="connsiteX55" fmla="*/ 220864 w 277343"/>
                    <a:gd name="connsiteY55" fmla="*/ 187825 h 306156"/>
                    <a:gd name="connsiteX56" fmla="*/ 224008 w 277343"/>
                    <a:gd name="connsiteY56" fmla="*/ 185216 h 306156"/>
                    <a:gd name="connsiteX57" fmla="*/ 227224 w 277343"/>
                    <a:gd name="connsiteY57" fmla="*/ 181984 h 306156"/>
                    <a:gd name="connsiteX58" fmla="*/ 230447 w 277343"/>
                    <a:gd name="connsiteY58" fmla="*/ 179335 h 306156"/>
                    <a:gd name="connsiteX59" fmla="*/ 235386 w 277343"/>
                    <a:gd name="connsiteY59" fmla="*/ 176606 h 306156"/>
                    <a:gd name="connsiteX60" fmla="*/ 238737 w 277343"/>
                    <a:gd name="connsiteY60" fmla="*/ 171699 h 306156"/>
                    <a:gd name="connsiteX61" fmla="*/ 240852 w 277343"/>
                    <a:gd name="connsiteY61" fmla="*/ 168244 h 306156"/>
                    <a:gd name="connsiteX62" fmla="*/ 243150 w 277343"/>
                    <a:gd name="connsiteY62" fmla="*/ 164398 h 306156"/>
                    <a:gd name="connsiteX63" fmla="*/ 246365 w 277343"/>
                    <a:gd name="connsiteY63" fmla="*/ 161973 h 306156"/>
                    <a:gd name="connsiteX64" fmla="*/ 251217 w 277343"/>
                    <a:gd name="connsiteY64" fmla="*/ 160449 h 306156"/>
                    <a:gd name="connsiteX65" fmla="*/ 256100 w 277343"/>
                    <a:gd name="connsiteY65" fmla="*/ 160241 h 306156"/>
                    <a:gd name="connsiteX66" fmla="*/ 259778 w 277343"/>
                    <a:gd name="connsiteY66" fmla="*/ 158294 h 306156"/>
                    <a:gd name="connsiteX67" fmla="*/ 263736 w 277343"/>
                    <a:gd name="connsiteY67" fmla="*/ 156387 h 306156"/>
                    <a:gd name="connsiteX68" fmla="*/ 266720 w 277343"/>
                    <a:gd name="connsiteY68" fmla="*/ 152350 h 306156"/>
                    <a:gd name="connsiteX69" fmla="*/ 269018 w 277343"/>
                    <a:gd name="connsiteY69" fmla="*/ 148648 h 306156"/>
                    <a:gd name="connsiteX70" fmla="*/ 273119 w 277343"/>
                    <a:gd name="connsiteY70" fmla="*/ 148105 h 306156"/>
                    <a:gd name="connsiteX71" fmla="*/ 277468 w 277343"/>
                    <a:gd name="connsiteY71" fmla="*/ 147634 h 306156"/>
                    <a:gd name="connsiteX72" fmla="*/ 276008 w 277343"/>
                    <a:gd name="connsiteY72" fmla="*/ 143709 h 306156"/>
                    <a:gd name="connsiteX73" fmla="*/ 270933 w 277343"/>
                    <a:gd name="connsiteY73" fmla="*/ 143142 h 306156"/>
                    <a:gd name="connsiteX74" fmla="*/ 269425 w 277343"/>
                    <a:gd name="connsiteY74" fmla="*/ 137206 h 306156"/>
                    <a:gd name="connsiteX75" fmla="*/ 262802 w 277343"/>
                    <a:gd name="connsiteY75" fmla="*/ 132378 h 306156"/>
                    <a:gd name="connsiteX76" fmla="*/ 256315 w 277343"/>
                    <a:gd name="connsiteY76" fmla="*/ 128915 h 306156"/>
                    <a:gd name="connsiteX77" fmla="*/ 249685 w 277343"/>
                    <a:gd name="connsiteY77" fmla="*/ 128149 h 306156"/>
                    <a:gd name="connsiteX78" fmla="*/ 245105 w 277343"/>
                    <a:gd name="connsiteY78" fmla="*/ 127926 h 306156"/>
                    <a:gd name="connsiteX79" fmla="*/ 240094 w 277343"/>
                    <a:gd name="connsiteY79" fmla="*/ 127064 h 306156"/>
                    <a:gd name="connsiteX80" fmla="*/ 238522 w 277343"/>
                    <a:gd name="connsiteY80" fmla="*/ 121742 h 306156"/>
                    <a:gd name="connsiteX81" fmla="*/ 234995 w 277343"/>
                    <a:gd name="connsiteY81" fmla="*/ 114681 h 306156"/>
                    <a:gd name="connsiteX82" fmla="*/ 231389 w 277343"/>
                    <a:gd name="connsiteY82" fmla="*/ 110915 h 306156"/>
                    <a:gd name="connsiteX83" fmla="*/ 231349 w 277343"/>
                    <a:gd name="connsiteY83" fmla="*/ 105577 h 306156"/>
                    <a:gd name="connsiteX84" fmla="*/ 233001 w 277343"/>
                    <a:gd name="connsiteY84" fmla="*/ 97829 h 306156"/>
                    <a:gd name="connsiteX85" fmla="*/ 233168 w 277343"/>
                    <a:gd name="connsiteY85" fmla="*/ 91733 h 306156"/>
                    <a:gd name="connsiteX86" fmla="*/ 228692 w 277343"/>
                    <a:gd name="connsiteY86" fmla="*/ 90792 h 306156"/>
                    <a:gd name="connsiteX87" fmla="*/ 222397 w 277343"/>
                    <a:gd name="connsiteY87" fmla="*/ 89922 h 306156"/>
                    <a:gd name="connsiteX88" fmla="*/ 220609 w 277343"/>
                    <a:gd name="connsiteY88" fmla="*/ 86227 h 306156"/>
                    <a:gd name="connsiteX89" fmla="*/ 219915 w 277343"/>
                    <a:gd name="connsiteY89" fmla="*/ 80706 h 306156"/>
                    <a:gd name="connsiteX90" fmla="*/ 218359 w 277343"/>
                    <a:gd name="connsiteY90" fmla="*/ 76932 h 306156"/>
                    <a:gd name="connsiteX91" fmla="*/ 213579 w 277343"/>
                    <a:gd name="connsiteY91" fmla="*/ 74474 h 306156"/>
                    <a:gd name="connsiteX92" fmla="*/ 204388 w 277343"/>
                    <a:gd name="connsiteY92" fmla="*/ 72160 h 306156"/>
                    <a:gd name="connsiteX93" fmla="*/ 200207 w 277343"/>
                    <a:gd name="connsiteY93" fmla="*/ 67373 h 306156"/>
                    <a:gd name="connsiteX94" fmla="*/ 195930 w 277343"/>
                    <a:gd name="connsiteY94" fmla="*/ 65602 h 306156"/>
                    <a:gd name="connsiteX95" fmla="*/ 192946 w 277343"/>
                    <a:gd name="connsiteY95" fmla="*/ 62897 h 306156"/>
                    <a:gd name="connsiteX96" fmla="*/ 188422 w 277343"/>
                    <a:gd name="connsiteY96" fmla="*/ 58939 h 306156"/>
                    <a:gd name="connsiteX97" fmla="*/ 187265 w 277343"/>
                    <a:gd name="connsiteY97" fmla="*/ 54966 h 306156"/>
                    <a:gd name="connsiteX98" fmla="*/ 184815 w 277343"/>
                    <a:gd name="connsiteY98" fmla="*/ 47322 h 306156"/>
                    <a:gd name="connsiteX99" fmla="*/ 182940 w 277343"/>
                    <a:gd name="connsiteY99" fmla="*/ 42829 h 306156"/>
                    <a:gd name="connsiteX100" fmla="*/ 182349 w 277343"/>
                    <a:gd name="connsiteY100" fmla="*/ 37252 h 306156"/>
                    <a:gd name="connsiteX101" fmla="*/ 178184 w 277343"/>
                    <a:gd name="connsiteY101" fmla="*/ 31212 h 306156"/>
                    <a:gd name="connsiteX102" fmla="*/ 177123 w 277343"/>
                    <a:gd name="connsiteY102" fmla="*/ 27183 h 306156"/>
                    <a:gd name="connsiteX103" fmla="*/ 171211 w 277343"/>
                    <a:gd name="connsiteY103" fmla="*/ 20528 h 306156"/>
                    <a:gd name="connsiteX104" fmla="*/ 168658 w 277343"/>
                    <a:gd name="connsiteY104" fmla="*/ 14400 h 306156"/>
                    <a:gd name="connsiteX105" fmla="*/ 164979 w 277343"/>
                    <a:gd name="connsiteY105" fmla="*/ 9629 h 306156"/>
                    <a:gd name="connsiteX106" fmla="*/ 162753 w 277343"/>
                    <a:gd name="connsiteY106" fmla="*/ 4067 h 306156"/>
                    <a:gd name="connsiteX107" fmla="*/ 163663 w 277343"/>
                    <a:gd name="connsiteY107" fmla="*/ -2 h 306156"/>
                    <a:gd name="connsiteX108" fmla="*/ 159258 w 277343"/>
                    <a:gd name="connsiteY108" fmla="*/ 1155 h 306156"/>
                    <a:gd name="connsiteX109" fmla="*/ 155133 w 277343"/>
                    <a:gd name="connsiteY109" fmla="*/ 1163 h 306156"/>
                    <a:gd name="connsiteX110" fmla="*/ 150553 w 277343"/>
                    <a:gd name="connsiteY110" fmla="*/ 1833 h 306156"/>
                    <a:gd name="connsiteX111" fmla="*/ 147377 w 277343"/>
                    <a:gd name="connsiteY111" fmla="*/ 4418 h 306156"/>
                    <a:gd name="connsiteX112" fmla="*/ 144266 w 277343"/>
                    <a:gd name="connsiteY112" fmla="*/ 6948 h 306156"/>
                    <a:gd name="connsiteX113" fmla="*/ 140954 w 277343"/>
                    <a:gd name="connsiteY113" fmla="*/ 9222 h 306156"/>
                    <a:gd name="connsiteX114" fmla="*/ 138704 w 277343"/>
                    <a:gd name="connsiteY114" fmla="*/ 5559 h 306156"/>
                    <a:gd name="connsiteX115" fmla="*/ 135042 w 277343"/>
                    <a:gd name="connsiteY115" fmla="*/ 7211 h 306156"/>
                    <a:gd name="connsiteX116" fmla="*/ 131172 w 277343"/>
                    <a:gd name="connsiteY116" fmla="*/ 8280 h 306156"/>
                    <a:gd name="connsiteX117" fmla="*/ 128212 w 277343"/>
                    <a:gd name="connsiteY117" fmla="*/ 11009 h 306156"/>
                    <a:gd name="connsiteX118" fmla="*/ 124645 w 277343"/>
                    <a:gd name="connsiteY118" fmla="*/ 13411 h 306156"/>
                    <a:gd name="connsiteX119" fmla="*/ 121860 w 277343"/>
                    <a:gd name="connsiteY119" fmla="*/ 16451 h 306156"/>
                    <a:gd name="connsiteX120" fmla="*/ 119307 w 277343"/>
                    <a:gd name="connsiteY120" fmla="*/ 19722 h 306156"/>
                    <a:gd name="connsiteX121" fmla="*/ 115796 w 277343"/>
                    <a:gd name="connsiteY121" fmla="*/ 22275 h 306156"/>
                    <a:gd name="connsiteX122" fmla="*/ 112190 w 277343"/>
                    <a:gd name="connsiteY122" fmla="*/ 20113 h 306156"/>
                    <a:gd name="connsiteX123" fmla="*/ 111543 w 277343"/>
                    <a:gd name="connsiteY123" fmla="*/ 16156 h 306156"/>
                    <a:gd name="connsiteX124" fmla="*/ 108176 w 277343"/>
                    <a:gd name="connsiteY124" fmla="*/ 13873 h 306156"/>
                    <a:gd name="connsiteX125" fmla="*/ 106277 w 277343"/>
                    <a:gd name="connsiteY125" fmla="*/ 9892 h 306156"/>
                    <a:gd name="connsiteX126" fmla="*/ 99208 w 277343"/>
                    <a:gd name="connsiteY126" fmla="*/ 7035 h 306156"/>
                    <a:gd name="connsiteX127" fmla="*/ 81335 w 277343"/>
                    <a:gd name="connsiteY127" fmla="*/ 10953 h 306156"/>
                    <a:gd name="connsiteX128" fmla="*/ 67834 w 277343"/>
                    <a:gd name="connsiteY128" fmla="*/ 13897 h 306156"/>
                    <a:gd name="connsiteX129" fmla="*/ 50089 w 277343"/>
                    <a:gd name="connsiteY129" fmla="*/ 17672 h 306156"/>
                    <a:gd name="connsiteX130" fmla="*/ 36628 w 277343"/>
                    <a:gd name="connsiteY130" fmla="*/ 17672 h 306156"/>
                    <a:gd name="connsiteX131" fmla="*/ 32630 w 277343"/>
                    <a:gd name="connsiteY131" fmla="*/ 141355 h 306156"/>
                    <a:gd name="connsiteX132" fmla="*/ 3188 w 277343"/>
                    <a:gd name="connsiteY132" fmla="*/ 141339 h 306156"/>
                    <a:gd name="connsiteX133" fmla="*/ 2637 w 277343"/>
                    <a:gd name="connsiteY133" fmla="*/ 158143 h 306156"/>
                    <a:gd name="connsiteX134" fmla="*/ 124 w 277343"/>
                    <a:gd name="connsiteY134" fmla="*/ 234167 h 306156"/>
                    <a:gd name="connsiteX135" fmla="*/ 3451 w 277343"/>
                    <a:gd name="connsiteY135" fmla="*/ 238109 h 306156"/>
                    <a:gd name="connsiteX136" fmla="*/ 7760 w 277343"/>
                    <a:gd name="connsiteY136" fmla="*/ 239673 h 306156"/>
                    <a:gd name="connsiteX137" fmla="*/ 11159 w 277343"/>
                    <a:gd name="connsiteY137" fmla="*/ 243391 h 306156"/>
                    <a:gd name="connsiteX138" fmla="*/ 12340 w 277343"/>
                    <a:gd name="connsiteY138" fmla="*/ 247373 h 306156"/>
                    <a:gd name="connsiteX139" fmla="*/ 15276 w 277343"/>
                    <a:gd name="connsiteY139" fmla="*/ 251921 h 306156"/>
                    <a:gd name="connsiteX140" fmla="*/ 16856 w 277343"/>
                    <a:gd name="connsiteY140" fmla="*/ 256525 h 306156"/>
                    <a:gd name="connsiteX141" fmla="*/ 19369 w 277343"/>
                    <a:gd name="connsiteY141" fmla="*/ 262134 h 306156"/>
                    <a:gd name="connsiteX142" fmla="*/ 20056 w 277343"/>
                    <a:gd name="connsiteY142" fmla="*/ 267967 h 306156"/>
                    <a:gd name="connsiteX143" fmla="*/ 21787 w 277343"/>
                    <a:gd name="connsiteY143" fmla="*/ 272363 h 306156"/>
                    <a:gd name="connsiteX144" fmla="*/ 22681 w 277343"/>
                    <a:gd name="connsiteY144" fmla="*/ 277087 h 306156"/>
                    <a:gd name="connsiteX145" fmla="*/ 21803 w 277343"/>
                    <a:gd name="connsiteY145" fmla="*/ 282393 h 306156"/>
                    <a:gd name="connsiteX146" fmla="*/ 17422 w 277343"/>
                    <a:gd name="connsiteY146" fmla="*/ 289095 h 306156"/>
                    <a:gd name="connsiteX147" fmla="*/ 15204 w 277343"/>
                    <a:gd name="connsiteY147" fmla="*/ 294282 h 306156"/>
                    <a:gd name="connsiteX148" fmla="*/ 15252 w 277343"/>
                    <a:gd name="connsiteY148" fmla="*/ 298479 h 306156"/>
                    <a:gd name="connsiteX149" fmla="*/ 15755 w 277343"/>
                    <a:gd name="connsiteY149" fmla="*/ 302508 h 306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</a:cxnLst>
                  <a:rect l="l" t="t" r="r" b="b"/>
                  <a:pathLst>
                    <a:path w="277343" h="306156">
                      <a:moveTo>
                        <a:pt x="16872" y="306154"/>
                      </a:moveTo>
                      <a:lnTo>
                        <a:pt x="22473" y="302684"/>
                      </a:lnTo>
                      <a:lnTo>
                        <a:pt x="26319" y="304016"/>
                      </a:lnTo>
                      <a:lnTo>
                        <a:pt x="37969" y="303306"/>
                      </a:lnTo>
                      <a:lnTo>
                        <a:pt x="42923" y="303904"/>
                      </a:lnTo>
                      <a:lnTo>
                        <a:pt x="48987" y="302636"/>
                      </a:lnTo>
                      <a:lnTo>
                        <a:pt x="50464" y="297848"/>
                      </a:lnTo>
                      <a:lnTo>
                        <a:pt x="57070" y="297010"/>
                      </a:lnTo>
                      <a:lnTo>
                        <a:pt x="60645" y="292774"/>
                      </a:lnTo>
                      <a:lnTo>
                        <a:pt x="63366" y="287348"/>
                      </a:lnTo>
                      <a:lnTo>
                        <a:pt x="66853" y="285297"/>
                      </a:lnTo>
                      <a:lnTo>
                        <a:pt x="70148" y="282449"/>
                      </a:lnTo>
                      <a:lnTo>
                        <a:pt x="73667" y="280446"/>
                      </a:lnTo>
                      <a:lnTo>
                        <a:pt x="76204" y="276767"/>
                      </a:lnTo>
                      <a:lnTo>
                        <a:pt x="78757" y="273081"/>
                      </a:lnTo>
                      <a:lnTo>
                        <a:pt x="78718" y="268924"/>
                      </a:lnTo>
                      <a:lnTo>
                        <a:pt x="81295" y="265294"/>
                      </a:lnTo>
                      <a:lnTo>
                        <a:pt x="82101" y="260402"/>
                      </a:lnTo>
                      <a:lnTo>
                        <a:pt x="84367" y="256285"/>
                      </a:lnTo>
                      <a:lnTo>
                        <a:pt x="87247" y="253524"/>
                      </a:lnTo>
                      <a:lnTo>
                        <a:pt x="91189" y="252743"/>
                      </a:lnTo>
                      <a:lnTo>
                        <a:pt x="95449" y="251322"/>
                      </a:lnTo>
                      <a:lnTo>
                        <a:pt x="99375" y="252711"/>
                      </a:lnTo>
                      <a:lnTo>
                        <a:pt x="103532" y="254115"/>
                      </a:lnTo>
                      <a:lnTo>
                        <a:pt x="106804" y="256445"/>
                      </a:lnTo>
                      <a:lnTo>
                        <a:pt x="109892" y="259277"/>
                      </a:lnTo>
                      <a:lnTo>
                        <a:pt x="112844" y="262254"/>
                      </a:lnTo>
                      <a:lnTo>
                        <a:pt x="116746" y="263482"/>
                      </a:lnTo>
                      <a:lnTo>
                        <a:pt x="120831" y="263307"/>
                      </a:lnTo>
                      <a:lnTo>
                        <a:pt x="124246" y="265828"/>
                      </a:lnTo>
                      <a:lnTo>
                        <a:pt x="128060" y="267328"/>
                      </a:lnTo>
                      <a:lnTo>
                        <a:pt x="132393" y="268134"/>
                      </a:lnTo>
                      <a:lnTo>
                        <a:pt x="136829" y="269108"/>
                      </a:lnTo>
                      <a:lnTo>
                        <a:pt x="141720" y="269347"/>
                      </a:lnTo>
                      <a:lnTo>
                        <a:pt x="144904" y="266666"/>
                      </a:lnTo>
                      <a:lnTo>
                        <a:pt x="148822" y="267568"/>
                      </a:lnTo>
                      <a:lnTo>
                        <a:pt x="153968" y="267951"/>
                      </a:lnTo>
                      <a:lnTo>
                        <a:pt x="161971" y="263562"/>
                      </a:lnTo>
                      <a:lnTo>
                        <a:pt x="164851" y="257761"/>
                      </a:lnTo>
                      <a:lnTo>
                        <a:pt x="166312" y="251817"/>
                      </a:lnTo>
                      <a:lnTo>
                        <a:pt x="171714" y="239529"/>
                      </a:lnTo>
                      <a:lnTo>
                        <a:pt x="171323" y="235045"/>
                      </a:lnTo>
                      <a:lnTo>
                        <a:pt x="175384" y="233385"/>
                      </a:lnTo>
                      <a:lnTo>
                        <a:pt x="187687" y="229907"/>
                      </a:lnTo>
                      <a:lnTo>
                        <a:pt x="191318" y="224912"/>
                      </a:lnTo>
                      <a:lnTo>
                        <a:pt x="194502" y="222071"/>
                      </a:lnTo>
                      <a:lnTo>
                        <a:pt x="197398" y="219326"/>
                      </a:lnTo>
                      <a:lnTo>
                        <a:pt x="202218" y="216725"/>
                      </a:lnTo>
                      <a:lnTo>
                        <a:pt x="203255" y="210007"/>
                      </a:lnTo>
                      <a:lnTo>
                        <a:pt x="204803" y="205363"/>
                      </a:lnTo>
                      <a:lnTo>
                        <a:pt x="205513" y="201246"/>
                      </a:lnTo>
                      <a:lnTo>
                        <a:pt x="206925" y="197487"/>
                      </a:lnTo>
                      <a:lnTo>
                        <a:pt x="210228" y="194376"/>
                      </a:lnTo>
                      <a:lnTo>
                        <a:pt x="213859" y="191248"/>
                      </a:lnTo>
                      <a:lnTo>
                        <a:pt x="216859" y="188575"/>
                      </a:lnTo>
                      <a:lnTo>
                        <a:pt x="220864" y="187825"/>
                      </a:lnTo>
                      <a:lnTo>
                        <a:pt x="224008" y="185216"/>
                      </a:lnTo>
                      <a:lnTo>
                        <a:pt x="227224" y="181984"/>
                      </a:lnTo>
                      <a:lnTo>
                        <a:pt x="230447" y="179335"/>
                      </a:lnTo>
                      <a:lnTo>
                        <a:pt x="235386" y="176606"/>
                      </a:lnTo>
                      <a:lnTo>
                        <a:pt x="238737" y="171699"/>
                      </a:lnTo>
                      <a:lnTo>
                        <a:pt x="240852" y="168244"/>
                      </a:lnTo>
                      <a:lnTo>
                        <a:pt x="243150" y="164398"/>
                      </a:lnTo>
                      <a:lnTo>
                        <a:pt x="246365" y="161973"/>
                      </a:lnTo>
                      <a:lnTo>
                        <a:pt x="251217" y="160449"/>
                      </a:lnTo>
                      <a:lnTo>
                        <a:pt x="256100" y="160241"/>
                      </a:lnTo>
                      <a:lnTo>
                        <a:pt x="259778" y="158294"/>
                      </a:lnTo>
                      <a:lnTo>
                        <a:pt x="263736" y="156387"/>
                      </a:lnTo>
                      <a:lnTo>
                        <a:pt x="266720" y="152350"/>
                      </a:lnTo>
                      <a:lnTo>
                        <a:pt x="269018" y="148648"/>
                      </a:lnTo>
                      <a:lnTo>
                        <a:pt x="273119" y="148105"/>
                      </a:lnTo>
                      <a:lnTo>
                        <a:pt x="277468" y="147634"/>
                      </a:lnTo>
                      <a:lnTo>
                        <a:pt x="276008" y="143709"/>
                      </a:lnTo>
                      <a:lnTo>
                        <a:pt x="270933" y="143142"/>
                      </a:lnTo>
                      <a:lnTo>
                        <a:pt x="269425" y="137206"/>
                      </a:lnTo>
                      <a:lnTo>
                        <a:pt x="262802" y="132378"/>
                      </a:lnTo>
                      <a:lnTo>
                        <a:pt x="256315" y="128915"/>
                      </a:lnTo>
                      <a:lnTo>
                        <a:pt x="249685" y="128149"/>
                      </a:lnTo>
                      <a:lnTo>
                        <a:pt x="245105" y="127926"/>
                      </a:lnTo>
                      <a:lnTo>
                        <a:pt x="240094" y="127064"/>
                      </a:lnTo>
                      <a:lnTo>
                        <a:pt x="238522" y="121742"/>
                      </a:lnTo>
                      <a:lnTo>
                        <a:pt x="234995" y="114681"/>
                      </a:lnTo>
                      <a:lnTo>
                        <a:pt x="231389" y="110915"/>
                      </a:lnTo>
                      <a:lnTo>
                        <a:pt x="231349" y="105577"/>
                      </a:lnTo>
                      <a:lnTo>
                        <a:pt x="233001" y="97829"/>
                      </a:lnTo>
                      <a:lnTo>
                        <a:pt x="233168" y="91733"/>
                      </a:lnTo>
                      <a:lnTo>
                        <a:pt x="228692" y="90792"/>
                      </a:lnTo>
                      <a:lnTo>
                        <a:pt x="222397" y="89922"/>
                      </a:lnTo>
                      <a:lnTo>
                        <a:pt x="220609" y="86227"/>
                      </a:lnTo>
                      <a:lnTo>
                        <a:pt x="219915" y="80706"/>
                      </a:lnTo>
                      <a:lnTo>
                        <a:pt x="218359" y="76932"/>
                      </a:lnTo>
                      <a:lnTo>
                        <a:pt x="213579" y="74474"/>
                      </a:lnTo>
                      <a:lnTo>
                        <a:pt x="204388" y="72160"/>
                      </a:lnTo>
                      <a:lnTo>
                        <a:pt x="200207" y="67373"/>
                      </a:lnTo>
                      <a:lnTo>
                        <a:pt x="195930" y="65602"/>
                      </a:lnTo>
                      <a:lnTo>
                        <a:pt x="192946" y="62897"/>
                      </a:lnTo>
                      <a:lnTo>
                        <a:pt x="188422" y="58939"/>
                      </a:lnTo>
                      <a:lnTo>
                        <a:pt x="187265" y="54966"/>
                      </a:lnTo>
                      <a:lnTo>
                        <a:pt x="184815" y="47322"/>
                      </a:lnTo>
                      <a:lnTo>
                        <a:pt x="182940" y="42829"/>
                      </a:lnTo>
                      <a:lnTo>
                        <a:pt x="182349" y="37252"/>
                      </a:lnTo>
                      <a:lnTo>
                        <a:pt x="178184" y="31212"/>
                      </a:lnTo>
                      <a:lnTo>
                        <a:pt x="177123" y="27183"/>
                      </a:lnTo>
                      <a:lnTo>
                        <a:pt x="171211" y="20528"/>
                      </a:lnTo>
                      <a:lnTo>
                        <a:pt x="168658" y="14400"/>
                      </a:lnTo>
                      <a:lnTo>
                        <a:pt x="164979" y="9629"/>
                      </a:lnTo>
                      <a:lnTo>
                        <a:pt x="162753" y="4067"/>
                      </a:lnTo>
                      <a:lnTo>
                        <a:pt x="163663" y="-2"/>
                      </a:lnTo>
                      <a:lnTo>
                        <a:pt x="159258" y="1155"/>
                      </a:lnTo>
                      <a:lnTo>
                        <a:pt x="155133" y="1163"/>
                      </a:lnTo>
                      <a:lnTo>
                        <a:pt x="150553" y="1833"/>
                      </a:lnTo>
                      <a:lnTo>
                        <a:pt x="147377" y="4418"/>
                      </a:lnTo>
                      <a:lnTo>
                        <a:pt x="144266" y="6948"/>
                      </a:lnTo>
                      <a:lnTo>
                        <a:pt x="140954" y="9222"/>
                      </a:lnTo>
                      <a:lnTo>
                        <a:pt x="138704" y="5559"/>
                      </a:lnTo>
                      <a:lnTo>
                        <a:pt x="135042" y="7211"/>
                      </a:lnTo>
                      <a:lnTo>
                        <a:pt x="131172" y="8280"/>
                      </a:lnTo>
                      <a:lnTo>
                        <a:pt x="128212" y="11009"/>
                      </a:lnTo>
                      <a:lnTo>
                        <a:pt x="124645" y="13411"/>
                      </a:lnTo>
                      <a:lnTo>
                        <a:pt x="121860" y="16451"/>
                      </a:lnTo>
                      <a:lnTo>
                        <a:pt x="119307" y="19722"/>
                      </a:lnTo>
                      <a:lnTo>
                        <a:pt x="115796" y="22275"/>
                      </a:lnTo>
                      <a:lnTo>
                        <a:pt x="112190" y="20113"/>
                      </a:lnTo>
                      <a:lnTo>
                        <a:pt x="111543" y="16156"/>
                      </a:lnTo>
                      <a:lnTo>
                        <a:pt x="108176" y="13873"/>
                      </a:lnTo>
                      <a:lnTo>
                        <a:pt x="106277" y="9892"/>
                      </a:lnTo>
                      <a:lnTo>
                        <a:pt x="99208" y="7035"/>
                      </a:lnTo>
                      <a:lnTo>
                        <a:pt x="81335" y="10953"/>
                      </a:lnTo>
                      <a:lnTo>
                        <a:pt x="67834" y="13897"/>
                      </a:lnTo>
                      <a:lnTo>
                        <a:pt x="50089" y="17672"/>
                      </a:lnTo>
                      <a:lnTo>
                        <a:pt x="36628" y="17672"/>
                      </a:lnTo>
                      <a:lnTo>
                        <a:pt x="32630" y="141355"/>
                      </a:lnTo>
                      <a:lnTo>
                        <a:pt x="3188" y="141339"/>
                      </a:lnTo>
                      <a:lnTo>
                        <a:pt x="2637" y="158143"/>
                      </a:lnTo>
                      <a:lnTo>
                        <a:pt x="124" y="234167"/>
                      </a:lnTo>
                      <a:lnTo>
                        <a:pt x="3451" y="238109"/>
                      </a:lnTo>
                      <a:lnTo>
                        <a:pt x="7760" y="239673"/>
                      </a:lnTo>
                      <a:lnTo>
                        <a:pt x="11159" y="243391"/>
                      </a:lnTo>
                      <a:lnTo>
                        <a:pt x="12340" y="247373"/>
                      </a:lnTo>
                      <a:lnTo>
                        <a:pt x="15276" y="251921"/>
                      </a:lnTo>
                      <a:lnTo>
                        <a:pt x="16856" y="256525"/>
                      </a:lnTo>
                      <a:lnTo>
                        <a:pt x="19369" y="262134"/>
                      </a:lnTo>
                      <a:lnTo>
                        <a:pt x="20056" y="267967"/>
                      </a:lnTo>
                      <a:lnTo>
                        <a:pt x="21787" y="272363"/>
                      </a:lnTo>
                      <a:lnTo>
                        <a:pt x="22681" y="277087"/>
                      </a:lnTo>
                      <a:lnTo>
                        <a:pt x="21803" y="282393"/>
                      </a:lnTo>
                      <a:lnTo>
                        <a:pt x="17422" y="289095"/>
                      </a:lnTo>
                      <a:lnTo>
                        <a:pt x="15204" y="294282"/>
                      </a:lnTo>
                      <a:lnTo>
                        <a:pt x="15252" y="298479"/>
                      </a:lnTo>
                      <a:lnTo>
                        <a:pt x="15755" y="30250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475B2C66-661C-47FA-A073-914DC4C02CBA}"/>
                    </a:ext>
                  </a:extLst>
                </p:cNvPr>
                <p:cNvSpPr/>
                <p:nvPr/>
              </p:nvSpPr>
              <p:spPr>
                <a:xfrm>
                  <a:off x="7894338" y="2359033"/>
                  <a:ext cx="399471" cy="442981"/>
                </a:xfrm>
                <a:custGeom>
                  <a:avLst/>
                  <a:gdLst>
                    <a:gd name="connsiteX0" fmla="*/ 241834 w 399471"/>
                    <a:gd name="connsiteY0" fmla="*/ 436772 h 442981"/>
                    <a:gd name="connsiteX1" fmla="*/ 245520 w 399471"/>
                    <a:gd name="connsiteY1" fmla="*/ 433644 h 442981"/>
                    <a:gd name="connsiteX2" fmla="*/ 246637 w 399471"/>
                    <a:gd name="connsiteY2" fmla="*/ 429463 h 442981"/>
                    <a:gd name="connsiteX3" fmla="*/ 256986 w 399471"/>
                    <a:gd name="connsiteY3" fmla="*/ 422673 h 442981"/>
                    <a:gd name="connsiteX4" fmla="*/ 251879 w 399471"/>
                    <a:gd name="connsiteY4" fmla="*/ 426239 h 442981"/>
                    <a:gd name="connsiteX5" fmla="*/ 246805 w 399471"/>
                    <a:gd name="connsiteY5" fmla="*/ 429630 h 442981"/>
                    <a:gd name="connsiteX6" fmla="*/ 247140 w 399471"/>
                    <a:gd name="connsiteY6" fmla="*/ 434051 h 442981"/>
                    <a:gd name="connsiteX7" fmla="*/ 250683 w 399471"/>
                    <a:gd name="connsiteY7" fmla="*/ 432136 h 442981"/>
                    <a:gd name="connsiteX8" fmla="*/ 252853 w 399471"/>
                    <a:gd name="connsiteY8" fmla="*/ 428785 h 442981"/>
                    <a:gd name="connsiteX9" fmla="*/ 250587 w 399471"/>
                    <a:gd name="connsiteY9" fmla="*/ 433006 h 442981"/>
                    <a:gd name="connsiteX10" fmla="*/ 254975 w 399471"/>
                    <a:gd name="connsiteY10" fmla="*/ 431210 h 442981"/>
                    <a:gd name="connsiteX11" fmla="*/ 256699 w 399471"/>
                    <a:gd name="connsiteY11" fmla="*/ 423255 h 442981"/>
                    <a:gd name="connsiteX12" fmla="*/ 260409 w 399471"/>
                    <a:gd name="connsiteY12" fmla="*/ 425793 h 442981"/>
                    <a:gd name="connsiteX13" fmla="*/ 266449 w 399471"/>
                    <a:gd name="connsiteY13" fmla="*/ 423862 h 442981"/>
                    <a:gd name="connsiteX14" fmla="*/ 272777 w 399471"/>
                    <a:gd name="connsiteY14" fmla="*/ 423582 h 442981"/>
                    <a:gd name="connsiteX15" fmla="*/ 277979 w 399471"/>
                    <a:gd name="connsiteY15" fmla="*/ 424021 h 442981"/>
                    <a:gd name="connsiteX16" fmla="*/ 285551 w 399471"/>
                    <a:gd name="connsiteY16" fmla="*/ 427237 h 442981"/>
                    <a:gd name="connsiteX17" fmla="*/ 294208 w 399471"/>
                    <a:gd name="connsiteY17" fmla="*/ 427245 h 442981"/>
                    <a:gd name="connsiteX18" fmla="*/ 296171 w 399471"/>
                    <a:gd name="connsiteY18" fmla="*/ 423151 h 442981"/>
                    <a:gd name="connsiteX19" fmla="*/ 307238 w 399471"/>
                    <a:gd name="connsiteY19" fmla="*/ 419601 h 442981"/>
                    <a:gd name="connsiteX20" fmla="*/ 309991 w 399471"/>
                    <a:gd name="connsiteY20" fmla="*/ 424444 h 442981"/>
                    <a:gd name="connsiteX21" fmla="*/ 317715 w 399471"/>
                    <a:gd name="connsiteY21" fmla="*/ 425322 h 442981"/>
                    <a:gd name="connsiteX22" fmla="*/ 321688 w 399471"/>
                    <a:gd name="connsiteY22" fmla="*/ 420694 h 442981"/>
                    <a:gd name="connsiteX23" fmla="*/ 324959 w 399471"/>
                    <a:gd name="connsiteY23" fmla="*/ 418340 h 442981"/>
                    <a:gd name="connsiteX24" fmla="*/ 320826 w 399471"/>
                    <a:gd name="connsiteY24" fmla="*/ 413162 h 442981"/>
                    <a:gd name="connsiteX25" fmla="*/ 324058 w 399471"/>
                    <a:gd name="connsiteY25" fmla="*/ 410353 h 442981"/>
                    <a:gd name="connsiteX26" fmla="*/ 317651 w 399471"/>
                    <a:gd name="connsiteY26" fmla="*/ 400738 h 442981"/>
                    <a:gd name="connsiteX27" fmla="*/ 315361 w 399471"/>
                    <a:gd name="connsiteY27" fmla="*/ 394347 h 442981"/>
                    <a:gd name="connsiteX28" fmla="*/ 310669 w 399471"/>
                    <a:gd name="connsiteY28" fmla="*/ 389926 h 442981"/>
                    <a:gd name="connsiteX29" fmla="*/ 307549 w 399471"/>
                    <a:gd name="connsiteY29" fmla="*/ 386073 h 442981"/>
                    <a:gd name="connsiteX30" fmla="*/ 306544 w 399471"/>
                    <a:gd name="connsiteY30" fmla="*/ 379306 h 442981"/>
                    <a:gd name="connsiteX31" fmla="*/ 297998 w 399471"/>
                    <a:gd name="connsiteY31" fmla="*/ 376801 h 442981"/>
                    <a:gd name="connsiteX32" fmla="*/ 294153 w 399471"/>
                    <a:gd name="connsiteY32" fmla="*/ 375452 h 442981"/>
                    <a:gd name="connsiteX33" fmla="*/ 288041 w 399471"/>
                    <a:gd name="connsiteY33" fmla="*/ 368008 h 442981"/>
                    <a:gd name="connsiteX34" fmla="*/ 286828 w 399471"/>
                    <a:gd name="connsiteY34" fmla="*/ 362886 h 442981"/>
                    <a:gd name="connsiteX35" fmla="*/ 287937 w 399471"/>
                    <a:gd name="connsiteY35" fmla="*/ 352664 h 442981"/>
                    <a:gd name="connsiteX36" fmla="*/ 286820 w 399471"/>
                    <a:gd name="connsiteY36" fmla="*/ 347334 h 442981"/>
                    <a:gd name="connsiteX37" fmla="*/ 282902 w 399471"/>
                    <a:gd name="connsiteY37" fmla="*/ 345659 h 442981"/>
                    <a:gd name="connsiteX38" fmla="*/ 278082 w 399471"/>
                    <a:gd name="connsiteY38" fmla="*/ 346345 h 442981"/>
                    <a:gd name="connsiteX39" fmla="*/ 266569 w 399471"/>
                    <a:gd name="connsiteY39" fmla="*/ 340919 h 442981"/>
                    <a:gd name="connsiteX40" fmla="*/ 265165 w 399471"/>
                    <a:gd name="connsiteY40" fmla="*/ 332844 h 442981"/>
                    <a:gd name="connsiteX41" fmla="*/ 266896 w 399471"/>
                    <a:gd name="connsiteY41" fmla="*/ 325599 h 442981"/>
                    <a:gd name="connsiteX42" fmla="*/ 272872 w 399471"/>
                    <a:gd name="connsiteY42" fmla="*/ 319025 h 442981"/>
                    <a:gd name="connsiteX43" fmla="*/ 277309 w 399471"/>
                    <a:gd name="connsiteY43" fmla="*/ 312179 h 442981"/>
                    <a:gd name="connsiteX44" fmla="*/ 278553 w 399471"/>
                    <a:gd name="connsiteY44" fmla="*/ 306019 h 442981"/>
                    <a:gd name="connsiteX45" fmla="*/ 280915 w 399471"/>
                    <a:gd name="connsiteY45" fmla="*/ 302093 h 442981"/>
                    <a:gd name="connsiteX46" fmla="*/ 284203 w 399471"/>
                    <a:gd name="connsiteY46" fmla="*/ 298774 h 442981"/>
                    <a:gd name="connsiteX47" fmla="*/ 288056 w 399471"/>
                    <a:gd name="connsiteY47" fmla="*/ 297441 h 442981"/>
                    <a:gd name="connsiteX48" fmla="*/ 293913 w 399471"/>
                    <a:gd name="connsiteY48" fmla="*/ 301223 h 442981"/>
                    <a:gd name="connsiteX49" fmla="*/ 295198 w 399471"/>
                    <a:gd name="connsiteY49" fmla="*/ 305013 h 442981"/>
                    <a:gd name="connsiteX50" fmla="*/ 301732 w 399471"/>
                    <a:gd name="connsiteY50" fmla="*/ 308397 h 442981"/>
                    <a:gd name="connsiteX51" fmla="*/ 307039 w 399471"/>
                    <a:gd name="connsiteY51" fmla="*/ 305628 h 442981"/>
                    <a:gd name="connsiteX52" fmla="*/ 315496 w 399471"/>
                    <a:gd name="connsiteY52" fmla="*/ 302915 h 442981"/>
                    <a:gd name="connsiteX53" fmla="*/ 322717 w 399471"/>
                    <a:gd name="connsiteY53" fmla="*/ 302851 h 442981"/>
                    <a:gd name="connsiteX54" fmla="*/ 329252 w 399471"/>
                    <a:gd name="connsiteY54" fmla="*/ 299516 h 442981"/>
                    <a:gd name="connsiteX55" fmla="*/ 329236 w 399471"/>
                    <a:gd name="connsiteY55" fmla="*/ 294473 h 442981"/>
                    <a:gd name="connsiteX56" fmla="*/ 335692 w 399471"/>
                    <a:gd name="connsiteY56" fmla="*/ 285561 h 442981"/>
                    <a:gd name="connsiteX57" fmla="*/ 336553 w 399471"/>
                    <a:gd name="connsiteY57" fmla="*/ 278970 h 442981"/>
                    <a:gd name="connsiteX58" fmla="*/ 339322 w 399471"/>
                    <a:gd name="connsiteY58" fmla="*/ 272379 h 442981"/>
                    <a:gd name="connsiteX59" fmla="*/ 351442 w 399471"/>
                    <a:gd name="connsiteY59" fmla="*/ 265094 h 442981"/>
                    <a:gd name="connsiteX60" fmla="*/ 355503 w 399471"/>
                    <a:gd name="connsiteY60" fmla="*/ 258543 h 442981"/>
                    <a:gd name="connsiteX61" fmla="*/ 357163 w 399471"/>
                    <a:gd name="connsiteY61" fmla="*/ 254913 h 442981"/>
                    <a:gd name="connsiteX62" fmla="*/ 358551 w 399471"/>
                    <a:gd name="connsiteY62" fmla="*/ 250596 h 442981"/>
                    <a:gd name="connsiteX63" fmla="*/ 360187 w 399471"/>
                    <a:gd name="connsiteY63" fmla="*/ 245960 h 442981"/>
                    <a:gd name="connsiteX64" fmla="*/ 361456 w 399471"/>
                    <a:gd name="connsiteY64" fmla="*/ 233489 h 442981"/>
                    <a:gd name="connsiteX65" fmla="*/ 365429 w 399471"/>
                    <a:gd name="connsiteY65" fmla="*/ 231574 h 442981"/>
                    <a:gd name="connsiteX66" fmla="*/ 372227 w 399471"/>
                    <a:gd name="connsiteY66" fmla="*/ 229101 h 442981"/>
                    <a:gd name="connsiteX67" fmla="*/ 376249 w 399471"/>
                    <a:gd name="connsiteY67" fmla="*/ 224896 h 442981"/>
                    <a:gd name="connsiteX68" fmla="*/ 372363 w 399471"/>
                    <a:gd name="connsiteY68" fmla="*/ 219318 h 442981"/>
                    <a:gd name="connsiteX69" fmla="*/ 372818 w 399471"/>
                    <a:gd name="connsiteY69" fmla="*/ 215058 h 442981"/>
                    <a:gd name="connsiteX70" fmla="*/ 376815 w 399471"/>
                    <a:gd name="connsiteY70" fmla="*/ 211140 h 442981"/>
                    <a:gd name="connsiteX71" fmla="*/ 379608 w 399471"/>
                    <a:gd name="connsiteY71" fmla="*/ 207206 h 442981"/>
                    <a:gd name="connsiteX72" fmla="*/ 381355 w 399471"/>
                    <a:gd name="connsiteY72" fmla="*/ 202985 h 442981"/>
                    <a:gd name="connsiteX73" fmla="*/ 384563 w 399471"/>
                    <a:gd name="connsiteY73" fmla="*/ 199187 h 442981"/>
                    <a:gd name="connsiteX74" fmla="*/ 387883 w 399471"/>
                    <a:gd name="connsiteY74" fmla="*/ 196522 h 442981"/>
                    <a:gd name="connsiteX75" fmla="*/ 384619 w 399471"/>
                    <a:gd name="connsiteY75" fmla="*/ 193315 h 442981"/>
                    <a:gd name="connsiteX76" fmla="*/ 384076 w 399471"/>
                    <a:gd name="connsiteY76" fmla="*/ 189357 h 442981"/>
                    <a:gd name="connsiteX77" fmla="*/ 384699 w 399471"/>
                    <a:gd name="connsiteY77" fmla="*/ 185016 h 442981"/>
                    <a:gd name="connsiteX78" fmla="*/ 383502 w 399471"/>
                    <a:gd name="connsiteY78" fmla="*/ 180971 h 442981"/>
                    <a:gd name="connsiteX79" fmla="*/ 380725 w 399471"/>
                    <a:gd name="connsiteY79" fmla="*/ 174867 h 442981"/>
                    <a:gd name="connsiteX80" fmla="*/ 380885 w 399471"/>
                    <a:gd name="connsiteY80" fmla="*/ 170351 h 442981"/>
                    <a:gd name="connsiteX81" fmla="*/ 384420 w 399471"/>
                    <a:gd name="connsiteY81" fmla="*/ 166960 h 442981"/>
                    <a:gd name="connsiteX82" fmla="*/ 387635 w 399471"/>
                    <a:gd name="connsiteY82" fmla="*/ 163968 h 442981"/>
                    <a:gd name="connsiteX83" fmla="*/ 391848 w 399471"/>
                    <a:gd name="connsiteY83" fmla="*/ 163146 h 442981"/>
                    <a:gd name="connsiteX84" fmla="*/ 396332 w 399471"/>
                    <a:gd name="connsiteY84" fmla="*/ 162021 h 442981"/>
                    <a:gd name="connsiteX85" fmla="*/ 399596 w 399471"/>
                    <a:gd name="connsiteY85" fmla="*/ 158462 h 442981"/>
                    <a:gd name="connsiteX86" fmla="*/ 398822 w 399471"/>
                    <a:gd name="connsiteY86" fmla="*/ 154385 h 442981"/>
                    <a:gd name="connsiteX87" fmla="*/ 396037 w 399471"/>
                    <a:gd name="connsiteY87" fmla="*/ 151393 h 442981"/>
                    <a:gd name="connsiteX88" fmla="*/ 391138 w 399471"/>
                    <a:gd name="connsiteY88" fmla="*/ 148432 h 442981"/>
                    <a:gd name="connsiteX89" fmla="*/ 386981 w 399471"/>
                    <a:gd name="connsiteY89" fmla="*/ 149518 h 442981"/>
                    <a:gd name="connsiteX90" fmla="*/ 382656 w 399471"/>
                    <a:gd name="connsiteY90" fmla="*/ 147922 h 442981"/>
                    <a:gd name="connsiteX91" fmla="*/ 378707 w 399471"/>
                    <a:gd name="connsiteY91" fmla="*/ 146669 h 442981"/>
                    <a:gd name="connsiteX92" fmla="*/ 377829 w 399471"/>
                    <a:gd name="connsiteY92" fmla="*/ 142328 h 442981"/>
                    <a:gd name="connsiteX93" fmla="*/ 376728 w 399471"/>
                    <a:gd name="connsiteY93" fmla="*/ 137477 h 442981"/>
                    <a:gd name="connsiteX94" fmla="*/ 371925 w 399471"/>
                    <a:gd name="connsiteY94" fmla="*/ 139512 h 442981"/>
                    <a:gd name="connsiteX95" fmla="*/ 365788 w 399471"/>
                    <a:gd name="connsiteY95" fmla="*/ 137709 h 442981"/>
                    <a:gd name="connsiteX96" fmla="*/ 362126 w 399471"/>
                    <a:gd name="connsiteY96" fmla="*/ 135084 h 442981"/>
                    <a:gd name="connsiteX97" fmla="*/ 357602 w 399471"/>
                    <a:gd name="connsiteY97" fmla="*/ 133703 h 442981"/>
                    <a:gd name="connsiteX98" fmla="*/ 352376 w 399471"/>
                    <a:gd name="connsiteY98" fmla="*/ 130671 h 442981"/>
                    <a:gd name="connsiteX99" fmla="*/ 347851 w 399471"/>
                    <a:gd name="connsiteY99" fmla="*/ 129538 h 442981"/>
                    <a:gd name="connsiteX100" fmla="*/ 343726 w 399471"/>
                    <a:gd name="connsiteY100" fmla="*/ 126051 h 442981"/>
                    <a:gd name="connsiteX101" fmla="*/ 341173 w 399471"/>
                    <a:gd name="connsiteY101" fmla="*/ 119317 h 442981"/>
                    <a:gd name="connsiteX102" fmla="*/ 340240 w 399471"/>
                    <a:gd name="connsiteY102" fmla="*/ 113867 h 442981"/>
                    <a:gd name="connsiteX103" fmla="*/ 338269 w 399471"/>
                    <a:gd name="connsiteY103" fmla="*/ 110013 h 442981"/>
                    <a:gd name="connsiteX104" fmla="*/ 338093 w 399471"/>
                    <a:gd name="connsiteY104" fmla="*/ 105553 h 442981"/>
                    <a:gd name="connsiteX105" fmla="*/ 336928 w 399471"/>
                    <a:gd name="connsiteY105" fmla="*/ 100901 h 442981"/>
                    <a:gd name="connsiteX106" fmla="*/ 333817 w 399471"/>
                    <a:gd name="connsiteY106" fmla="*/ 97167 h 442981"/>
                    <a:gd name="connsiteX107" fmla="*/ 331757 w 399471"/>
                    <a:gd name="connsiteY107" fmla="*/ 90640 h 442981"/>
                    <a:gd name="connsiteX108" fmla="*/ 327409 w 399471"/>
                    <a:gd name="connsiteY108" fmla="*/ 84560 h 442981"/>
                    <a:gd name="connsiteX109" fmla="*/ 327729 w 399471"/>
                    <a:gd name="connsiteY109" fmla="*/ 77730 h 442981"/>
                    <a:gd name="connsiteX110" fmla="*/ 333330 w 399471"/>
                    <a:gd name="connsiteY110" fmla="*/ 78065 h 442981"/>
                    <a:gd name="connsiteX111" fmla="*/ 334056 w 399471"/>
                    <a:gd name="connsiteY111" fmla="*/ 71243 h 442981"/>
                    <a:gd name="connsiteX112" fmla="*/ 338899 w 399471"/>
                    <a:gd name="connsiteY112" fmla="*/ 69799 h 442981"/>
                    <a:gd name="connsiteX113" fmla="*/ 341771 w 399471"/>
                    <a:gd name="connsiteY113" fmla="*/ 66192 h 442981"/>
                    <a:gd name="connsiteX114" fmla="*/ 341349 w 399471"/>
                    <a:gd name="connsiteY114" fmla="*/ 61939 h 442981"/>
                    <a:gd name="connsiteX115" fmla="*/ 338189 w 399471"/>
                    <a:gd name="connsiteY115" fmla="*/ 57391 h 442981"/>
                    <a:gd name="connsiteX116" fmla="*/ 331327 w 399471"/>
                    <a:gd name="connsiteY116" fmla="*/ 55405 h 442981"/>
                    <a:gd name="connsiteX117" fmla="*/ 328119 w 399471"/>
                    <a:gd name="connsiteY117" fmla="*/ 50601 h 442981"/>
                    <a:gd name="connsiteX118" fmla="*/ 328893 w 399471"/>
                    <a:gd name="connsiteY118" fmla="*/ 45973 h 442981"/>
                    <a:gd name="connsiteX119" fmla="*/ 324353 w 399471"/>
                    <a:gd name="connsiteY119" fmla="*/ 44457 h 442981"/>
                    <a:gd name="connsiteX120" fmla="*/ 317699 w 399471"/>
                    <a:gd name="connsiteY120" fmla="*/ 44609 h 442981"/>
                    <a:gd name="connsiteX121" fmla="*/ 313422 w 399471"/>
                    <a:gd name="connsiteY121" fmla="*/ 42486 h 442981"/>
                    <a:gd name="connsiteX122" fmla="*/ 308730 w 399471"/>
                    <a:gd name="connsiteY122" fmla="*/ 39494 h 442981"/>
                    <a:gd name="connsiteX123" fmla="*/ 308100 w 399471"/>
                    <a:gd name="connsiteY123" fmla="*/ 35393 h 442981"/>
                    <a:gd name="connsiteX124" fmla="*/ 304014 w 399471"/>
                    <a:gd name="connsiteY124" fmla="*/ 34930 h 442981"/>
                    <a:gd name="connsiteX125" fmla="*/ 298517 w 399471"/>
                    <a:gd name="connsiteY125" fmla="*/ 33861 h 442981"/>
                    <a:gd name="connsiteX126" fmla="*/ 289860 w 399471"/>
                    <a:gd name="connsiteY126" fmla="*/ 32856 h 442981"/>
                    <a:gd name="connsiteX127" fmla="*/ 290115 w 399471"/>
                    <a:gd name="connsiteY127" fmla="*/ 28403 h 442981"/>
                    <a:gd name="connsiteX128" fmla="*/ 287921 w 399471"/>
                    <a:gd name="connsiteY128" fmla="*/ 23217 h 442981"/>
                    <a:gd name="connsiteX129" fmla="*/ 293155 w 399471"/>
                    <a:gd name="connsiteY129" fmla="*/ 19714 h 442981"/>
                    <a:gd name="connsiteX130" fmla="*/ 295254 w 399471"/>
                    <a:gd name="connsiteY130" fmla="*/ 16291 h 442981"/>
                    <a:gd name="connsiteX131" fmla="*/ 297384 w 399471"/>
                    <a:gd name="connsiteY131" fmla="*/ 12852 h 442981"/>
                    <a:gd name="connsiteX132" fmla="*/ 298190 w 399471"/>
                    <a:gd name="connsiteY132" fmla="*/ 6661 h 442981"/>
                    <a:gd name="connsiteX133" fmla="*/ 305802 w 399471"/>
                    <a:gd name="connsiteY133" fmla="*/ 6134 h 442981"/>
                    <a:gd name="connsiteX134" fmla="*/ 310956 w 399471"/>
                    <a:gd name="connsiteY134" fmla="*/ 6325 h 442981"/>
                    <a:gd name="connsiteX135" fmla="*/ 315656 w 399471"/>
                    <a:gd name="connsiteY135" fmla="*/ 7163 h 442981"/>
                    <a:gd name="connsiteX136" fmla="*/ 321106 w 399471"/>
                    <a:gd name="connsiteY136" fmla="*/ 6421 h 442981"/>
                    <a:gd name="connsiteX137" fmla="*/ 317786 w 399471"/>
                    <a:gd name="connsiteY137" fmla="*/ 3325 h 442981"/>
                    <a:gd name="connsiteX138" fmla="*/ 313198 w 399471"/>
                    <a:gd name="connsiteY138" fmla="*/ -2 h 442981"/>
                    <a:gd name="connsiteX139" fmla="*/ 305188 w 399471"/>
                    <a:gd name="connsiteY139" fmla="*/ 14 h 442981"/>
                    <a:gd name="connsiteX140" fmla="*/ 297591 w 399471"/>
                    <a:gd name="connsiteY140" fmla="*/ 493 h 442981"/>
                    <a:gd name="connsiteX141" fmla="*/ 292876 w 399471"/>
                    <a:gd name="connsiteY141" fmla="*/ 892 h 442981"/>
                    <a:gd name="connsiteX142" fmla="*/ 284729 w 399471"/>
                    <a:gd name="connsiteY142" fmla="*/ 1642 h 442981"/>
                    <a:gd name="connsiteX143" fmla="*/ 281011 w 399471"/>
                    <a:gd name="connsiteY143" fmla="*/ 4003 h 442981"/>
                    <a:gd name="connsiteX144" fmla="*/ 275657 w 399471"/>
                    <a:gd name="connsiteY144" fmla="*/ 5312 h 442981"/>
                    <a:gd name="connsiteX145" fmla="*/ 270989 w 399471"/>
                    <a:gd name="connsiteY145" fmla="*/ 8408 h 442981"/>
                    <a:gd name="connsiteX146" fmla="*/ 267215 w 399471"/>
                    <a:gd name="connsiteY146" fmla="*/ 11799 h 442981"/>
                    <a:gd name="connsiteX147" fmla="*/ 264869 w 399471"/>
                    <a:gd name="connsiteY147" fmla="*/ 15294 h 442981"/>
                    <a:gd name="connsiteX148" fmla="*/ 259443 w 399471"/>
                    <a:gd name="connsiteY148" fmla="*/ 14288 h 442981"/>
                    <a:gd name="connsiteX149" fmla="*/ 259236 w 399471"/>
                    <a:gd name="connsiteY149" fmla="*/ 18454 h 442981"/>
                    <a:gd name="connsiteX150" fmla="*/ 255861 w 399471"/>
                    <a:gd name="connsiteY150" fmla="*/ 21198 h 442981"/>
                    <a:gd name="connsiteX151" fmla="*/ 251720 w 399471"/>
                    <a:gd name="connsiteY151" fmla="*/ 25866 h 442981"/>
                    <a:gd name="connsiteX152" fmla="*/ 252980 w 399471"/>
                    <a:gd name="connsiteY152" fmla="*/ 30079 h 442981"/>
                    <a:gd name="connsiteX153" fmla="*/ 257177 w 399471"/>
                    <a:gd name="connsiteY153" fmla="*/ 31707 h 442981"/>
                    <a:gd name="connsiteX154" fmla="*/ 261805 w 399471"/>
                    <a:gd name="connsiteY154" fmla="*/ 36766 h 442981"/>
                    <a:gd name="connsiteX155" fmla="*/ 264024 w 399471"/>
                    <a:gd name="connsiteY155" fmla="*/ 41050 h 442981"/>
                    <a:gd name="connsiteX156" fmla="*/ 267199 w 399471"/>
                    <a:gd name="connsiteY156" fmla="*/ 44441 h 442981"/>
                    <a:gd name="connsiteX157" fmla="*/ 269417 w 399471"/>
                    <a:gd name="connsiteY157" fmla="*/ 48750 h 442981"/>
                    <a:gd name="connsiteX158" fmla="*/ 267806 w 399471"/>
                    <a:gd name="connsiteY158" fmla="*/ 53649 h 442981"/>
                    <a:gd name="connsiteX159" fmla="*/ 272138 w 399471"/>
                    <a:gd name="connsiteY159" fmla="*/ 56322 h 442981"/>
                    <a:gd name="connsiteX160" fmla="*/ 269178 w 399471"/>
                    <a:gd name="connsiteY160" fmla="*/ 60854 h 442981"/>
                    <a:gd name="connsiteX161" fmla="*/ 264486 w 399471"/>
                    <a:gd name="connsiteY161" fmla="*/ 67637 h 442981"/>
                    <a:gd name="connsiteX162" fmla="*/ 262883 w 399471"/>
                    <a:gd name="connsiteY162" fmla="*/ 72025 h 442981"/>
                    <a:gd name="connsiteX163" fmla="*/ 260026 w 399471"/>
                    <a:gd name="connsiteY163" fmla="*/ 74961 h 442981"/>
                    <a:gd name="connsiteX164" fmla="*/ 258614 w 399471"/>
                    <a:gd name="connsiteY164" fmla="*/ 80379 h 442981"/>
                    <a:gd name="connsiteX165" fmla="*/ 262691 w 399471"/>
                    <a:gd name="connsiteY165" fmla="*/ 83172 h 442981"/>
                    <a:gd name="connsiteX166" fmla="*/ 263920 w 399471"/>
                    <a:gd name="connsiteY166" fmla="*/ 88949 h 442981"/>
                    <a:gd name="connsiteX167" fmla="*/ 263473 w 399471"/>
                    <a:gd name="connsiteY167" fmla="*/ 93600 h 442981"/>
                    <a:gd name="connsiteX168" fmla="*/ 259778 w 399471"/>
                    <a:gd name="connsiteY168" fmla="*/ 96824 h 442981"/>
                    <a:gd name="connsiteX169" fmla="*/ 255909 w 399471"/>
                    <a:gd name="connsiteY169" fmla="*/ 98667 h 442981"/>
                    <a:gd name="connsiteX170" fmla="*/ 250611 w 399471"/>
                    <a:gd name="connsiteY170" fmla="*/ 98420 h 442981"/>
                    <a:gd name="connsiteX171" fmla="*/ 238387 w 399471"/>
                    <a:gd name="connsiteY171" fmla="*/ 97159 h 442981"/>
                    <a:gd name="connsiteX172" fmla="*/ 233336 w 399471"/>
                    <a:gd name="connsiteY172" fmla="*/ 95555 h 442981"/>
                    <a:gd name="connsiteX173" fmla="*/ 230193 w 399471"/>
                    <a:gd name="connsiteY173" fmla="*/ 99170 h 442981"/>
                    <a:gd name="connsiteX174" fmla="*/ 234094 w 399471"/>
                    <a:gd name="connsiteY174" fmla="*/ 103869 h 442981"/>
                    <a:gd name="connsiteX175" fmla="*/ 238227 w 399471"/>
                    <a:gd name="connsiteY175" fmla="*/ 106614 h 442981"/>
                    <a:gd name="connsiteX176" fmla="*/ 242009 w 399471"/>
                    <a:gd name="connsiteY176" fmla="*/ 109152 h 442981"/>
                    <a:gd name="connsiteX177" fmla="*/ 244650 w 399471"/>
                    <a:gd name="connsiteY177" fmla="*/ 115016 h 442981"/>
                    <a:gd name="connsiteX178" fmla="*/ 247922 w 399471"/>
                    <a:gd name="connsiteY178" fmla="*/ 119620 h 442981"/>
                    <a:gd name="connsiteX179" fmla="*/ 244100 w 399471"/>
                    <a:gd name="connsiteY179" fmla="*/ 123402 h 442981"/>
                    <a:gd name="connsiteX180" fmla="*/ 240581 w 399471"/>
                    <a:gd name="connsiteY180" fmla="*/ 126091 h 442981"/>
                    <a:gd name="connsiteX181" fmla="*/ 235682 w 399471"/>
                    <a:gd name="connsiteY181" fmla="*/ 127440 h 442981"/>
                    <a:gd name="connsiteX182" fmla="*/ 228285 w 399471"/>
                    <a:gd name="connsiteY182" fmla="*/ 127463 h 442981"/>
                    <a:gd name="connsiteX183" fmla="*/ 227958 w 399471"/>
                    <a:gd name="connsiteY183" fmla="*/ 134557 h 442981"/>
                    <a:gd name="connsiteX184" fmla="*/ 225373 w 399471"/>
                    <a:gd name="connsiteY184" fmla="*/ 138754 h 442981"/>
                    <a:gd name="connsiteX185" fmla="*/ 227008 w 399471"/>
                    <a:gd name="connsiteY185" fmla="*/ 144156 h 442981"/>
                    <a:gd name="connsiteX186" fmla="*/ 223171 w 399471"/>
                    <a:gd name="connsiteY186" fmla="*/ 148831 h 442981"/>
                    <a:gd name="connsiteX187" fmla="*/ 226386 w 399471"/>
                    <a:gd name="connsiteY187" fmla="*/ 154233 h 442981"/>
                    <a:gd name="connsiteX188" fmla="*/ 228222 w 399471"/>
                    <a:gd name="connsiteY188" fmla="*/ 164287 h 442981"/>
                    <a:gd name="connsiteX189" fmla="*/ 226362 w 399471"/>
                    <a:gd name="connsiteY189" fmla="*/ 169409 h 442981"/>
                    <a:gd name="connsiteX190" fmla="*/ 225046 w 399471"/>
                    <a:gd name="connsiteY190" fmla="*/ 174396 h 442981"/>
                    <a:gd name="connsiteX191" fmla="*/ 220873 w 399471"/>
                    <a:gd name="connsiteY191" fmla="*/ 176311 h 442981"/>
                    <a:gd name="connsiteX192" fmla="*/ 216269 w 399471"/>
                    <a:gd name="connsiteY192" fmla="*/ 177005 h 442981"/>
                    <a:gd name="connsiteX193" fmla="*/ 212686 w 399471"/>
                    <a:gd name="connsiteY193" fmla="*/ 172050 h 442981"/>
                    <a:gd name="connsiteX194" fmla="*/ 208489 w 399471"/>
                    <a:gd name="connsiteY194" fmla="*/ 170104 h 442981"/>
                    <a:gd name="connsiteX195" fmla="*/ 205018 w 399471"/>
                    <a:gd name="connsiteY195" fmla="*/ 172274 h 442981"/>
                    <a:gd name="connsiteX196" fmla="*/ 209630 w 399471"/>
                    <a:gd name="connsiteY196" fmla="*/ 172617 h 442981"/>
                    <a:gd name="connsiteX197" fmla="*/ 204763 w 399471"/>
                    <a:gd name="connsiteY197" fmla="*/ 172513 h 442981"/>
                    <a:gd name="connsiteX198" fmla="*/ 200654 w 399471"/>
                    <a:gd name="connsiteY198" fmla="*/ 172489 h 442981"/>
                    <a:gd name="connsiteX199" fmla="*/ 196952 w 399471"/>
                    <a:gd name="connsiteY199" fmla="*/ 169928 h 442981"/>
                    <a:gd name="connsiteX200" fmla="*/ 195084 w 399471"/>
                    <a:gd name="connsiteY200" fmla="*/ 174516 h 442981"/>
                    <a:gd name="connsiteX201" fmla="*/ 188685 w 399471"/>
                    <a:gd name="connsiteY201" fmla="*/ 177660 h 442981"/>
                    <a:gd name="connsiteX202" fmla="*/ 181855 w 399471"/>
                    <a:gd name="connsiteY202" fmla="*/ 180349 h 442981"/>
                    <a:gd name="connsiteX203" fmla="*/ 184680 w 399471"/>
                    <a:gd name="connsiteY203" fmla="*/ 184474 h 442981"/>
                    <a:gd name="connsiteX204" fmla="*/ 189435 w 399471"/>
                    <a:gd name="connsiteY204" fmla="*/ 185040 h 442981"/>
                    <a:gd name="connsiteX205" fmla="*/ 186619 w 399471"/>
                    <a:gd name="connsiteY205" fmla="*/ 188112 h 442981"/>
                    <a:gd name="connsiteX206" fmla="*/ 181903 w 399471"/>
                    <a:gd name="connsiteY206" fmla="*/ 189828 h 442981"/>
                    <a:gd name="connsiteX207" fmla="*/ 175831 w 399471"/>
                    <a:gd name="connsiteY207" fmla="*/ 191168 h 442981"/>
                    <a:gd name="connsiteX208" fmla="*/ 169719 w 399471"/>
                    <a:gd name="connsiteY208" fmla="*/ 190729 h 442981"/>
                    <a:gd name="connsiteX209" fmla="*/ 162602 w 399471"/>
                    <a:gd name="connsiteY209" fmla="*/ 189038 h 442981"/>
                    <a:gd name="connsiteX210" fmla="*/ 159793 w 399471"/>
                    <a:gd name="connsiteY210" fmla="*/ 195317 h 442981"/>
                    <a:gd name="connsiteX211" fmla="*/ 157216 w 399471"/>
                    <a:gd name="connsiteY211" fmla="*/ 198693 h 442981"/>
                    <a:gd name="connsiteX212" fmla="*/ 152125 w 399471"/>
                    <a:gd name="connsiteY212" fmla="*/ 200256 h 442981"/>
                    <a:gd name="connsiteX213" fmla="*/ 151487 w 399471"/>
                    <a:gd name="connsiteY213" fmla="*/ 212488 h 442981"/>
                    <a:gd name="connsiteX214" fmla="*/ 154008 w 399471"/>
                    <a:gd name="connsiteY214" fmla="*/ 216518 h 442981"/>
                    <a:gd name="connsiteX215" fmla="*/ 154535 w 399471"/>
                    <a:gd name="connsiteY215" fmla="*/ 224752 h 442981"/>
                    <a:gd name="connsiteX216" fmla="*/ 153841 w 399471"/>
                    <a:gd name="connsiteY216" fmla="*/ 229571 h 442981"/>
                    <a:gd name="connsiteX217" fmla="*/ 158221 w 399471"/>
                    <a:gd name="connsiteY217" fmla="*/ 232468 h 442981"/>
                    <a:gd name="connsiteX218" fmla="*/ 155724 w 399471"/>
                    <a:gd name="connsiteY218" fmla="*/ 236290 h 442981"/>
                    <a:gd name="connsiteX219" fmla="*/ 150976 w 399471"/>
                    <a:gd name="connsiteY219" fmla="*/ 237965 h 442981"/>
                    <a:gd name="connsiteX220" fmla="*/ 122842 w 399471"/>
                    <a:gd name="connsiteY220" fmla="*/ 247237 h 442981"/>
                    <a:gd name="connsiteX221" fmla="*/ 109589 w 399471"/>
                    <a:gd name="connsiteY221" fmla="*/ 245585 h 442981"/>
                    <a:gd name="connsiteX222" fmla="*/ 99527 w 399471"/>
                    <a:gd name="connsiteY222" fmla="*/ 247548 h 442981"/>
                    <a:gd name="connsiteX223" fmla="*/ 96543 w 399471"/>
                    <a:gd name="connsiteY223" fmla="*/ 250580 h 442981"/>
                    <a:gd name="connsiteX224" fmla="*/ 92625 w 399471"/>
                    <a:gd name="connsiteY224" fmla="*/ 251634 h 442981"/>
                    <a:gd name="connsiteX225" fmla="*/ 79795 w 399471"/>
                    <a:gd name="connsiteY225" fmla="*/ 248721 h 442981"/>
                    <a:gd name="connsiteX226" fmla="*/ 73260 w 399471"/>
                    <a:gd name="connsiteY226" fmla="*/ 249375 h 442981"/>
                    <a:gd name="connsiteX227" fmla="*/ 61355 w 399471"/>
                    <a:gd name="connsiteY227" fmla="*/ 250620 h 442981"/>
                    <a:gd name="connsiteX228" fmla="*/ 47839 w 399471"/>
                    <a:gd name="connsiteY228" fmla="*/ 252017 h 442981"/>
                    <a:gd name="connsiteX229" fmla="*/ 30197 w 399471"/>
                    <a:gd name="connsiteY229" fmla="*/ 246248 h 442981"/>
                    <a:gd name="connsiteX230" fmla="*/ 8845 w 399471"/>
                    <a:gd name="connsiteY230" fmla="*/ 239162 h 442981"/>
                    <a:gd name="connsiteX231" fmla="*/ 124 w 399471"/>
                    <a:gd name="connsiteY231" fmla="*/ 236362 h 442981"/>
                    <a:gd name="connsiteX232" fmla="*/ 6922 w 399471"/>
                    <a:gd name="connsiteY232" fmla="*/ 243830 h 442981"/>
                    <a:gd name="connsiteX233" fmla="*/ 14422 w 399471"/>
                    <a:gd name="connsiteY233" fmla="*/ 251546 h 442981"/>
                    <a:gd name="connsiteX234" fmla="*/ 16561 w 399471"/>
                    <a:gd name="connsiteY234" fmla="*/ 255583 h 442981"/>
                    <a:gd name="connsiteX235" fmla="*/ 19098 w 399471"/>
                    <a:gd name="connsiteY235" fmla="*/ 260530 h 442981"/>
                    <a:gd name="connsiteX236" fmla="*/ 22082 w 399471"/>
                    <a:gd name="connsiteY236" fmla="*/ 264608 h 442981"/>
                    <a:gd name="connsiteX237" fmla="*/ 26973 w 399471"/>
                    <a:gd name="connsiteY237" fmla="*/ 271071 h 442981"/>
                    <a:gd name="connsiteX238" fmla="*/ 34841 w 399471"/>
                    <a:gd name="connsiteY238" fmla="*/ 278459 h 442981"/>
                    <a:gd name="connsiteX239" fmla="*/ 40187 w 399471"/>
                    <a:gd name="connsiteY239" fmla="*/ 281531 h 442981"/>
                    <a:gd name="connsiteX240" fmla="*/ 47735 w 399471"/>
                    <a:gd name="connsiteY240" fmla="*/ 283103 h 442981"/>
                    <a:gd name="connsiteX241" fmla="*/ 52171 w 399471"/>
                    <a:gd name="connsiteY241" fmla="*/ 284994 h 442981"/>
                    <a:gd name="connsiteX242" fmla="*/ 57342 w 399471"/>
                    <a:gd name="connsiteY242" fmla="*/ 290101 h 442981"/>
                    <a:gd name="connsiteX243" fmla="*/ 63055 w 399471"/>
                    <a:gd name="connsiteY243" fmla="*/ 289303 h 442981"/>
                    <a:gd name="connsiteX244" fmla="*/ 63550 w 399471"/>
                    <a:gd name="connsiteY244" fmla="*/ 294473 h 442981"/>
                    <a:gd name="connsiteX245" fmla="*/ 66167 w 399471"/>
                    <a:gd name="connsiteY245" fmla="*/ 305221 h 442981"/>
                    <a:gd name="connsiteX246" fmla="*/ 67699 w 399471"/>
                    <a:gd name="connsiteY246" fmla="*/ 311349 h 442981"/>
                    <a:gd name="connsiteX247" fmla="*/ 68872 w 399471"/>
                    <a:gd name="connsiteY247" fmla="*/ 316631 h 442981"/>
                    <a:gd name="connsiteX248" fmla="*/ 68090 w 399471"/>
                    <a:gd name="connsiteY248" fmla="*/ 320828 h 442981"/>
                    <a:gd name="connsiteX249" fmla="*/ 69071 w 399471"/>
                    <a:gd name="connsiteY249" fmla="*/ 324913 h 442981"/>
                    <a:gd name="connsiteX250" fmla="*/ 79875 w 399471"/>
                    <a:gd name="connsiteY250" fmla="*/ 323541 h 442981"/>
                    <a:gd name="connsiteX251" fmla="*/ 84495 w 399471"/>
                    <a:gd name="connsiteY251" fmla="*/ 328280 h 442981"/>
                    <a:gd name="connsiteX252" fmla="*/ 83202 w 399471"/>
                    <a:gd name="connsiteY252" fmla="*/ 334648 h 442981"/>
                    <a:gd name="connsiteX253" fmla="*/ 82101 w 399471"/>
                    <a:gd name="connsiteY253" fmla="*/ 338749 h 442981"/>
                    <a:gd name="connsiteX254" fmla="*/ 82851 w 399471"/>
                    <a:gd name="connsiteY254" fmla="*/ 344103 h 442981"/>
                    <a:gd name="connsiteX255" fmla="*/ 78630 w 399471"/>
                    <a:gd name="connsiteY255" fmla="*/ 344765 h 442981"/>
                    <a:gd name="connsiteX256" fmla="*/ 71106 w 399471"/>
                    <a:gd name="connsiteY256" fmla="*/ 343975 h 442981"/>
                    <a:gd name="connsiteX257" fmla="*/ 67021 w 399471"/>
                    <a:gd name="connsiteY257" fmla="*/ 345659 h 442981"/>
                    <a:gd name="connsiteX258" fmla="*/ 61188 w 399471"/>
                    <a:gd name="connsiteY258" fmla="*/ 346872 h 442981"/>
                    <a:gd name="connsiteX259" fmla="*/ 57302 w 399471"/>
                    <a:gd name="connsiteY259" fmla="*/ 351053 h 442981"/>
                    <a:gd name="connsiteX260" fmla="*/ 56066 w 399471"/>
                    <a:gd name="connsiteY260" fmla="*/ 356838 h 442981"/>
                    <a:gd name="connsiteX261" fmla="*/ 52204 w 399471"/>
                    <a:gd name="connsiteY261" fmla="*/ 355282 h 442981"/>
                    <a:gd name="connsiteX262" fmla="*/ 46634 w 399471"/>
                    <a:gd name="connsiteY262" fmla="*/ 357380 h 442981"/>
                    <a:gd name="connsiteX263" fmla="*/ 46299 w 399471"/>
                    <a:gd name="connsiteY263" fmla="*/ 365838 h 442981"/>
                    <a:gd name="connsiteX264" fmla="*/ 48461 w 399471"/>
                    <a:gd name="connsiteY264" fmla="*/ 369739 h 442981"/>
                    <a:gd name="connsiteX265" fmla="*/ 47655 w 399471"/>
                    <a:gd name="connsiteY265" fmla="*/ 374407 h 442981"/>
                    <a:gd name="connsiteX266" fmla="*/ 43435 w 399471"/>
                    <a:gd name="connsiteY266" fmla="*/ 377447 h 442981"/>
                    <a:gd name="connsiteX267" fmla="*/ 44232 w 399471"/>
                    <a:gd name="connsiteY267" fmla="*/ 385259 h 442981"/>
                    <a:gd name="connsiteX268" fmla="*/ 44081 w 399471"/>
                    <a:gd name="connsiteY268" fmla="*/ 392400 h 442981"/>
                    <a:gd name="connsiteX269" fmla="*/ 48724 w 399471"/>
                    <a:gd name="connsiteY269" fmla="*/ 392703 h 442981"/>
                    <a:gd name="connsiteX270" fmla="*/ 47863 w 399471"/>
                    <a:gd name="connsiteY270" fmla="*/ 396996 h 442981"/>
                    <a:gd name="connsiteX271" fmla="*/ 51804 w 399471"/>
                    <a:gd name="connsiteY271" fmla="*/ 396102 h 442981"/>
                    <a:gd name="connsiteX272" fmla="*/ 58092 w 399471"/>
                    <a:gd name="connsiteY272" fmla="*/ 396031 h 442981"/>
                    <a:gd name="connsiteX273" fmla="*/ 59313 w 399471"/>
                    <a:gd name="connsiteY273" fmla="*/ 391977 h 442981"/>
                    <a:gd name="connsiteX274" fmla="*/ 64124 w 399471"/>
                    <a:gd name="connsiteY274" fmla="*/ 393653 h 442981"/>
                    <a:gd name="connsiteX275" fmla="*/ 68752 w 399471"/>
                    <a:gd name="connsiteY275" fmla="*/ 391882 h 442981"/>
                    <a:gd name="connsiteX276" fmla="*/ 79364 w 399471"/>
                    <a:gd name="connsiteY276" fmla="*/ 391155 h 442981"/>
                    <a:gd name="connsiteX277" fmla="*/ 84431 w 399471"/>
                    <a:gd name="connsiteY277" fmla="*/ 392368 h 442981"/>
                    <a:gd name="connsiteX278" fmla="*/ 89944 w 399471"/>
                    <a:gd name="connsiteY278" fmla="*/ 391171 h 442981"/>
                    <a:gd name="connsiteX279" fmla="*/ 98690 w 399471"/>
                    <a:gd name="connsiteY279" fmla="*/ 392528 h 442981"/>
                    <a:gd name="connsiteX280" fmla="*/ 98242 w 399471"/>
                    <a:gd name="connsiteY280" fmla="*/ 388450 h 442981"/>
                    <a:gd name="connsiteX281" fmla="*/ 103189 w 399471"/>
                    <a:gd name="connsiteY281" fmla="*/ 386400 h 442981"/>
                    <a:gd name="connsiteX282" fmla="*/ 114536 w 399471"/>
                    <a:gd name="connsiteY282" fmla="*/ 388498 h 442981"/>
                    <a:gd name="connsiteX283" fmla="*/ 110634 w 399471"/>
                    <a:gd name="connsiteY283" fmla="*/ 386009 h 442981"/>
                    <a:gd name="connsiteX284" fmla="*/ 114153 w 399471"/>
                    <a:gd name="connsiteY284" fmla="*/ 383208 h 442981"/>
                    <a:gd name="connsiteX285" fmla="*/ 119986 w 399471"/>
                    <a:gd name="connsiteY285" fmla="*/ 382921 h 442981"/>
                    <a:gd name="connsiteX286" fmla="*/ 122906 w 399471"/>
                    <a:gd name="connsiteY286" fmla="*/ 385977 h 442981"/>
                    <a:gd name="connsiteX287" fmla="*/ 127255 w 399471"/>
                    <a:gd name="connsiteY287" fmla="*/ 386839 h 442981"/>
                    <a:gd name="connsiteX288" fmla="*/ 131292 w 399471"/>
                    <a:gd name="connsiteY288" fmla="*/ 385394 h 442981"/>
                    <a:gd name="connsiteX289" fmla="*/ 129018 w 399471"/>
                    <a:gd name="connsiteY289" fmla="*/ 389703 h 442981"/>
                    <a:gd name="connsiteX290" fmla="*/ 125555 w 399471"/>
                    <a:gd name="connsiteY290" fmla="*/ 387445 h 442981"/>
                    <a:gd name="connsiteX291" fmla="*/ 119954 w 399471"/>
                    <a:gd name="connsiteY291" fmla="*/ 387868 h 442981"/>
                    <a:gd name="connsiteX292" fmla="*/ 124933 w 399471"/>
                    <a:gd name="connsiteY292" fmla="*/ 391435 h 442981"/>
                    <a:gd name="connsiteX293" fmla="*/ 128810 w 399471"/>
                    <a:gd name="connsiteY293" fmla="*/ 390246 h 442981"/>
                    <a:gd name="connsiteX294" fmla="*/ 130733 w 399471"/>
                    <a:gd name="connsiteY294" fmla="*/ 394156 h 442981"/>
                    <a:gd name="connsiteX295" fmla="*/ 132528 w 399471"/>
                    <a:gd name="connsiteY295" fmla="*/ 389839 h 442981"/>
                    <a:gd name="connsiteX296" fmla="*/ 136367 w 399471"/>
                    <a:gd name="connsiteY296" fmla="*/ 388634 h 442981"/>
                    <a:gd name="connsiteX297" fmla="*/ 148822 w 399471"/>
                    <a:gd name="connsiteY297" fmla="*/ 388826 h 442981"/>
                    <a:gd name="connsiteX298" fmla="*/ 156913 w 399471"/>
                    <a:gd name="connsiteY298" fmla="*/ 386775 h 442981"/>
                    <a:gd name="connsiteX299" fmla="*/ 165115 w 399471"/>
                    <a:gd name="connsiteY299" fmla="*/ 386009 h 442981"/>
                    <a:gd name="connsiteX300" fmla="*/ 171857 w 399471"/>
                    <a:gd name="connsiteY300" fmla="*/ 385155 h 442981"/>
                    <a:gd name="connsiteX301" fmla="*/ 179541 w 399471"/>
                    <a:gd name="connsiteY301" fmla="*/ 383719 h 442981"/>
                    <a:gd name="connsiteX302" fmla="*/ 186259 w 399471"/>
                    <a:gd name="connsiteY302" fmla="*/ 385921 h 442981"/>
                    <a:gd name="connsiteX303" fmla="*/ 181432 w 399471"/>
                    <a:gd name="connsiteY303" fmla="*/ 382227 h 442981"/>
                    <a:gd name="connsiteX304" fmla="*/ 176438 w 399471"/>
                    <a:gd name="connsiteY304" fmla="*/ 382889 h 442981"/>
                    <a:gd name="connsiteX305" fmla="*/ 176549 w 399471"/>
                    <a:gd name="connsiteY305" fmla="*/ 378844 h 442981"/>
                    <a:gd name="connsiteX306" fmla="*/ 181121 w 399471"/>
                    <a:gd name="connsiteY306" fmla="*/ 378485 h 442981"/>
                    <a:gd name="connsiteX307" fmla="*/ 185182 w 399471"/>
                    <a:gd name="connsiteY307" fmla="*/ 379458 h 442981"/>
                    <a:gd name="connsiteX308" fmla="*/ 187145 w 399471"/>
                    <a:gd name="connsiteY308" fmla="*/ 384246 h 442981"/>
                    <a:gd name="connsiteX309" fmla="*/ 193632 w 399471"/>
                    <a:gd name="connsiteY309" fmla="*/ 392703 h 442981"/>
                    <a:gd name="connsiteX310" fmla="*/ 193824 w 399471"/>
                    <a:gd name="connsiteY310" fmla="*/ 401009 h 442981"/>
                    <a:gd name="connsiteX311" fmla="*/ 199162 w 399471"/>
                    <a:gd name="connsiteY311" fmla="*/ 404217 h 442981"/>
                    <a:gd name="connsiteX312" fmla="*/ 202633 w 399471"/>
                    <a:gd name="connsiteY312" fmla="*/ 406523 h 442981"/>
                    <a:gd name="connsiteX313" fmla="*/ 198914 w 399471"/>
                    <a:gd name="connsiteY313" fmla="*/ 404002 h 442981"/>
                    <a:gd name="connsiteX314" fmla="*/ 202633 w 399471"/>
                    <a:gd name="connsiteY314" fmla="*/ 405813 h 442981"/>
                    <a:gd name="connsiteX315" fmla="*/ 206351 w 399471"/>
                    <a:gd name="connsiteY315" fmla="*/ 407465 h 442981"/>
                    <a:gd name="connsiteX316" fmla="*/ 211721 w 399471"/>
                    <a:gd name="connsiteY316" fmla="*/ 405653 h 442981"/>
                    <a:gd name="connsiteX317" fmla="*/ 217952 w 399471"/>
                    <a:gd name="connsiteY317" fmla="*/ 407672 h 442981"/>
                    <a:gd name="connsiteX318" fmla="*/ 217960 w 399471"/>
                    <a:gd name="connsiteY318" fmla="*/ 412340 h 442981"/>
                    <a:gd name="connsiteX319" fmla="*/ 217801 w 399471"/>
                    <a:gd name="connsiteY319" fmla="*/ 417047 h 442981"/>
                    <a:gd name="connsiteX320" fmla="*/ 221256 w 399471"/>
                    <a:gd name="connsiteY320" fmla="*/ 420829 h 442981"/>
                    <a:gd name="connsiteX321" fmla="*/ 220498 w 399471"/>
                    <a:gd name="connsiteY321" fmla="*/ 426295 h 442981"/>
                    <a:gd name="connsiteX322" fmla="*/ 222189 w 399471"/>
                    <a:gd name="connsiteY322" fmla="*/ 430293 h 442981"/>
                    <a:gd name="connsiteX323" fmla="*/ 226769 w 399471"/>
                    <a:gd name="connsiteY323" fmla="*/ 431418 h 442981"/>
                    <a:gd name="connsiteX324" fmla="*/ 228285 w 399471"/>
                    <a:gd name="connsiteY324" fmla="*/ 426742 h 442981"/>
                    <a:gd name="connsiteX325" fmla="*/ 232019 w 399471"/>
                    <a:gd name="connsiteY325" fmla="*/ 428250 h 442981"/>
                    <a:gd name="connsiteX326" fmla="*/ 236607 w 399471"/>
                    <a:gd name="connsiteY326" fmla="*/ 428027 h 442981"/>
                    <a:gd name="connsiteX327" fmla="*/ 240597 w 399471"/>
                    <a:gd name="connsiteY327" fmla="*/ 427340 h 442981"/>
                    <a:gd name="connsiteX328" fmla="*/ 242169 w 399471"/>
                    <a:gd name="connsiteY328" fmla="*/ 431673 h 442981"/>
                    <a:gd name="connsiteX329" fmla="*/ 241834 w 399471"/>
                    <a:gd name="connsiteY329" fmla="*/ 436772 h 442981"/>
                    <a:gd name="connsiteX330" fmla="*/ 119539 w 399471"/>
                    <a:gd name="connsiteY330" fmla="*/ 388985 h 442981"/>
                    <a:gd name="connsiteX331" fmla="*/ 114839 w 399471"/>
                    <a:gd name="connsiteY331" fmla="*/ 386376 h 442981"/>
                    <a:gd name="connsiteX332" fmla="*/ 119539 w 399471"/>
                    <a:gd name="connsiteY332" fmla="*/ 388985 h 442981"/>
                    <a:gd name="connsiteX333" fmla="*/ 257656 w 399471"/>
                    <a:gd name="connsiteY333" fmla="*/ 434107 h 442981"/>
                    <a:gd name="connsiteX334" fmla="*/ 253268 w 399471"/>
                    <a:gd name="connsiteY334" fmla="*/ 434091 h 442981"/>
                    <a:gd name="connsiteX335" fmla="*/ 257656 w 399471"/>
                    <a:gd name="connsiteY335" fmla="*/ 434107 h 442981"/>
                    <a:gd name="connsiteX336" fmla="*/ 238833 w 399471"/>
                    <a:gd name="connsiteY336" fmla="*/ 438176 h 442981"/>
                    <a:gd name="connsiteX337" fmla="*/ 241874 w 399471"/>
                    <a:gd name="connsiteY337" fmla="*/ 433628 h 442981"/>
                    <a:gd name="connsiteX338" fmla="*/ 237477 w 399471"/>
                    <a:gd name="connsiteY338" fmla="*/ 437067 h 442981"/>
                    <a:gd name="connsiteX339" fmla="*/ 239823 w 399471"/>
                    <a:gd name="connsiteY339" fmla="*/ 442979 h 442981"/>
                    <a:gd name="connsiteX340" fmla="*/ 241523 w 399471"/>
                    <a:gd name="connsiteY340" fmla="*/ 438511 h 442981"/>
                    <a:gd name="connsiteX341" fmla="*/ 238163 w 399471"/>
                    <a:gd name="connsiteY341" fmla="*/ 442413 h 442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</a:cxnLst>
                  <a:rect l="l" t="t" r="r" b="b"/>
                  <a:pathLst>
                    <a:path w="399471" h="442981">
                      <a:moveTo>
                        <a:pt x="241834" y="436772"/>
                      </a:moveTo>
                      <a:lnTo>
                        <a:pt x="245520" y="433644"/>
                      </a:lnTo>
                      <a:lnTo>
                        <a:pt x="246637" y="429463"/>
                      </a:lnTo>
                      <a:lnTo>
                        <a:pt x="256986" y="422673"/>
                      </a:lnTo>
                      <a:lnTo>
                        <a:pt x="251879" y="426239"/>
                      </a:lnTo>
                      <a:lnTo>
                        <a:pt x="246805" y="429630"/>
                      </a:lnTo>
                      <a:lnTo>
                        <a:pt x="247140" y="434051"/>
                      </a:lnTo>
                      <a:lnTo>
                        <a:pt x="250683" y="432136"/>
                      </a:lnTo>
                      <a:lnTo>
                        <a:pt x="252853" y="428785"/>
                      </a:lnTo>
                      <a:lnTo>
                        <a:pt x="250587" y="433006"/>
                      </a:lnTo>
                      <a:lnTo>
                        <a:pt x="254975" y="431210"/>
                      </a:lnTo>
                      <a:lnTo>
                        <a:pt x="256699" y="423255"/>
                      </a:lnTo>
                      <a:lnTo>
                        <a:pt x="260409" y="425793"/>
                      </a:lnTo>
                      <a:lnTo>
                        <a:pt x="266449" y="423862"/>
                      </a:lnTo>
                      <a:lnTo>
                        <a:pt x="272777" y="423582"/>
                      </a:lnTo>
                      <a:lnTo>
                        <a:pt x="277979" y="424021"/>
                      </a:lnTo>
                      <a:lnTo>
                        <a:pt x="285551" y="427237"/>
                      </a:lnTo>
                      <a:lnTo>
                        <a:pt x="294208" y="427245"/>
                      </a:lnTo>
                      <a:lnTo>
                        <a:pt x="296171" y="423151"/>
                      </a:lnTo>
                      <a:lnTo>
                        <a:pt x="307238" y="419601"/>
                      </a:lnTo>
                      <a:lnTo>
                        <a:pt x="309991" y="424444"/>
                      </a:lnTo>
                      <a:lnTo>
                        <a:pt x="317715" y="425322"/>
                      </a:lnTo>
                      <a:lnTo>
                        <a:pt x="321688" y="420694"/>
                      </a:lnTo>
                      <a:lnTo>
                        <a:pt x="324959" y="418340"/>
                      </a:lnTo>
                      <a:lnTo>
                        <a:pt x="320826" y="413162"/>
                      </a:lnTo>
                      <a:lnTo>
                        <a:pt x="324058" y="410353"/>
                      </a:lnTo>
                      <a:lnTo>
                        <a:pt x="317651" y="400738"/>
                      </a:lnTo>
                      <a:lnTo>
                        <a:pt x="315361" y="394347"/>
                      </a:lnTo>
                      <a:lnTo>
                        <a:pt x="310669" y="389926"/>
                      </a:lnTo>
                      <a:lnTo>
                        <a:pt x="307549" y="386073"/>
                      </a:lnTo>
                      <a:lnTo>
                        <a:pt x="306544" y="379306"/>
                      </a:lnTo>
                      <a:lnTo>
                        <a:pt x="297998" y="376801"/>
                      </a:lnTo>
                      <a:lnTo>
                        <a:pt x="294153" y="375452"/>
                      </a:lnTo>
                      <a:lnTo>
                        <a:pt x="288041" y="368008"/>
                      </a:lnTo>
                      <a:lnTo>
                        <a:pt x="286828" y="362886"/>
                      </a:lnTo>
                      <a:lnTo>
                        <a:pt x="287937" y="352664"/>
                      </a:lnTo>
                      <a:lnTo>
                        <a:pt x="286820" y="347334"/>
                      </a:lnTo>
                      <a:lnTo>
                        <a:pt x="282902" y="345659"/>
                      </a:lnTo>
                      <a:lnTo>
                        <a:pt x="278082" y="346345"/>
                      </a:lnTo>
                      <a:lnTo>
                        <a:pt x="266569" y="340919"/>
                      </a:lnTo>
                      <a:lnTo>
                        <a:pt x="265165" y="332844"/>
                      </a:lnTo>
                      <a:lnTo>
                        <a:pt x="266896" y="325599"/>
                      </a:lnTo>
                      <a:lnTo>
                        <a:pt x="272872" y="319025"/>
                      </a:lnTo>
                      <a:lnTo>
                        <a:pt x="277309" y="312179"/>
                      </a:lnTo>
                      <a:lnTo>
                        <a:pt x="278553" y="306019"/>
                      </a:lnTo>
                      <a:lnTo>
                        <a:pt x="280915" y="302093"/>
                      </a:lnTo>
                      <a:lnTo>
                        <a:pt x="284203" y="298774"/>
                      </a:lnTo>
                      <a:lnTo>
                        <a:pt x="288056" y="297441"/>
                      </a:lnTo>
                      <a:lnTo>
                        <a:pt x="293913" y="301223"/>
                      </a:lnTo>
                      <a:lnTo>
                        <a:pt x="295198" y="305013"/>
                      </a:lnTo>
                      <a:lnTo>
                        <a:pt x="301732" y="308397"/>
                      </a:lnTo>
                      <a:lnTo>
                        <a:pt x="307039" y="305628"/>
                      </a:lnTo>
                      <a:lnTo>
                        <a:pt x="315496" y="302915"/>
                      </a:lnTo>
                      <a:lnTo>
                        <a:pt x="322717" y="302851"/>
                      </a:lnTo>
                      <a:lnTo>
                        <a:pt x="329252" y="299516"/>
                      </a:lnTo>
                      <a:lnTo>
                        <a:pt x="329236" y="294473"/>
                      </a:lnTo>
                      <a:lnTo>
                        <a:pt x="335692" y="285561"/>
                      </a:lnTo>
                      <a:lnTo>
                        <a:pt x="336553" y="278970"/>
                      </a:lnTo>
                      <a:lnTo>
                        <a:pt x="339322" y="272379"/>
                      </a:lnTo>
                      <a:lnTo>
                        <a:pt x="351442" y="265094"/>
                      </a:lnTo>
                      <a:lnTo>
                        <a:pt x="355503" y="258543"/>
                      </a:lnTo>
                      <a:lnTo>
                        <a:pt x="357163" y="254913"/>
                      </a:lnTo>
                      <a:lnTo>
                        <a:pt x="358551" y="250596"/>
                      </a:lnTo>
                      <a:lnTo>
                        <a:pt x="360187" y="245960"/>
                      </a:lnTo>
                      <a:lnTo>
                        <a:pt x="361456" y="233489"/>
                      </a:lnTo>
                      <a:lnTo>
                        <a:pt x="365429" y="231574"/>
                      </a:lnTo>
                      <a:lnTo>
                        <a:pt x="372227" y="229101"/>
                      </a:lnTo>
                      <a:lnTo>
                        <a:pt x="376249" y="224896"/>
                      </a:lnTo>
                      <a:lnTo>
                        <a:pt x="372363" y="219318"/>
                      </a:lnTo>
                      <a:lnTo>
                        <a:pt x="372818" y="215058"/>
                      </a:lnTo>
                      <a:lnTo>
                        <a:pt x="376815" y="211140"/>
                      </a:lnTo>
                      <a:lnTo>
                        <a:pt x="379608" y="207206"/>
                      </a:lnTo>
                      <a:lnTo>
                        <a:pt x="381355" y="202985"/>
                      </a:lnTo>
                      <a:lnTo>
                        <a:pt x="384563" y="199187"/>
                      </a:lnTo>
                      <a:lnTo>
                        <a:pt x="387883" y="196522"/>
                      </a:lnTo>
                      <a:lnTo>
                        <a:pt x="384619" y="193315"/>
                      </a:lnTo>
                      <a:lnTo>
                        <a:pt x="384076" y="189357"/>
                      </a:lnTo>
                      <a:lnTo>
                        <a:pt x="384699" y="185016"/>
                      </a:lnTo>
                      <a:lnTo>
                        <a:pt x="383502" y="180971"/>
                      </a:lnTo>
                      <a:lnTo>
                        <a:pt x="380725" y="174867"/>
                      </a:lnTo>
                      <a:lnTo>
                        <a:pt x="380885" y="170351"/>
                      </a:lnTo>
                      <a:lnTo>
                        <a:pt x="384420" y="166960"/>
                      </a:lnTo>
                      <a:lnTo>
                        <a:pt x="387635" y="163968"/>
                      </a:lnTo>
                      <a:lnTo>
                        <a:pt x="391848" y="163146"/>
                      </a:lnTo>
                      <a:lnTo>
                        <a:pt x="396332" y="162021"/>
                      </a:lnTo>
                      <a:lnTo>
                        <a:pt x="399596" y="158462"/>
                      </a:lnTo>
                      <a:lnTo>
                        <a:pt x="398822" y="154385"/>
                      </a:lnTo>
                      <a:lnTo>
                        <a:pt x="396037" y="151393"/>
                      </a:lnTo>
                      <a:lnTo>
                        <a:pt x="391138" y="148432"/>
                      </a:lnTo>
                      <a:lnTo>
                        <a:pt x="386981" y="149518"/>
                      </a:lnTo>
                      <a:lnTo>
                        <a:pt x="382656" y="147922"/>
                      </a:lnTo>
                      <a:lnTo>
                        <a:pt x="378707" y="146669"/>
                      </a:lnTo>
                      <a:lnTo>
                        <a:pt x="377829" y="142328"/>
                      </a:lnTo>
                      <a:lnTo>
                        <a:pt x="376728" y="137477"/>
                      </a:lnTo>
                      <a:lnTo>
                        <a:pt x="371925" y="139512"/>
                      </a:lnTo>
                      <a:lnTo>
                        <a:pt x="365788" y="137709"/>
                      </a:lnTo>
                      <a:lnTo>
                        <a:pt x="362126" y="135084"/>
                      </a:lnTo>
                      <a:lnTo>
                        <a:pt x="357602" y="133703"/>
                      </a:lnTo>
                      <a:lnTo>
                        <a:pt x="352376" y="130671"/>
                      </a:lnTo>
                      <a:lnTo>
                        <a:pt x="347851" y="129538"/>
                      </a:lnTo>
                      <a:lnTo>
                        <a:pt x="343726" y="126051"/>
                      </a:lnTo>
                      <a:lnTo>
                        <a:pt x="341173" y="119317"/>
                      </a:lnTo>
                      <a:lnTo>
                        <a:pt x="340240" y="113867"/>
                      </a:lnTo>
                      <a:lnTo>
                        <a:pt x="338269" y="110013"/>
                      </a:lnTo>
                      <a:lnTo>
                        <a:pt x="338093" y="105553"/>
                      </a:lnTo>
                      <a:lnTo>
                        <a:pt x="336928" y="100901"/>
                      </a:lnTo>
                      <a:lnTo>
                        <a:pt x="333817" y="97167"/>
                      </a:lnTo>
                      <a:lnTo>
                        <a:pt x="331757" y="90640"/>
                      </a:lnTo>
                      <a:lnTo>
                        <a:pt x="327409" y="84560"/>
                      </a:lnTo>
                      <a:lnTo>
                        <a:pt x="327729" y="77730"/>
                      </a:lnTo>
                      <a:lnTo>
                        <a:pt x="333330" y="78065"/>
                      </a:lnTo>
                      <a:lnTo>
                        <a:pt x="334056" y="71243"/>
                      </a:lnTo>
                      <a:lnTo>
                        <a:pt x="338899" y="69799"/>
                      </a:lnTo>
                      <a:lnTo>
                        <a:pt x="341771" y="66192"/>
                      </a:lnTo>
                      <a:lnTo>
                        <a:pt x="341349" y="61939"/>
                      </a:lnTo>
                      <a:lnTo>
                        <a:pt x="338189" y="57391"/>
                      </a:lnTo>
                      <a:lnTo>
                        <a:pt x="331327" y="55405"/>
                      </a:lnTo>
                      <a:lnTo>
                        <a:pt x="328119" y="50601"/>
                      </a:lnTo>
                      <a:lnTo>
                        <a:pt x="328893" y="45973"/>
                      </a:lnTo>
                      <a:lnTo>
                        <a:pt x="324353" y="44457"/>
                      </a:lnTo>
                      <a:lnTo>
                        <a:pt x="317699" y="44609"/>
                      </a:lnTo>
                      <a:lnTo>
                        <a:pt x="313422" y="42486"/>
                      </a:lnTo>
                      <a:lnTo>
                        <a:pt x="308730" y="39494"/>
                      </a:lnTo>
                      <a:lnTo>
                        <a:pt x="308100" y="35393"/>
                      </a:lnTo>
                      <a:lnTo>
                        <a:pt x="304014" y="34930"/>
                      </a:lnTo>
                      <a:lnTo>
                        <a:pt x="298517" y="33861"/>
                      </a:lnTo>
                      <a:lnTo>
                        <a:pt x="289860" y="32856"/>
                      </a:lnTo>
                      <a:lnTo>
                        <a:pt x="290115" y="28403"/>
                      </a:lnTo>
                      <a:lnTo>
                        <a:pt x="287921" y="23217"/>
                      </a:lnTo>
                      <a:lnTo>
                        <a:pt x="293155" y="19714"/>
                      </a:lnTo>
                      <a:lnTo>
                        <a:pt x="295254" y="16291"/>
                      </a:lnTo>
                      <a:lnTo>
                        <a:pt x="297384" y="12852"/>
                      </a:lnTo>
                      <a:lnTo>
                        <a:pt x="298190" y="6661"/>
                      </a:lnTo>
                      <a:lnTo>
                        <a:pt x="305802" y="6134"/>
                      </a:lnTo>
                      <a:lnTo>
                        <a:pt x="310956" y="6325"/>
                      </a:lnTo>
                      <a:lnTo>
                        <a:pt x="315656" y="7163"/>
                      </a:lnTo>
                      <a:lnTo>
                        <a:pt x="321106" y="6421"/>
                      </a:lnTo>
                      <a:lnTo>
                        <a:pt x="317786" y="3325"/>
                      </a:lnTo>
                      <a:lnTo>
                        <a:pt x="313198" y="-2"/>
                      </a:lnTo>
                      <a:lnTo>
                        <a:pt x="305188" y="14"/>
                      </a:lnTo>
                      <a:lnTo>
                        <a:pt x="297591" y="493"/>
                      </a:lnTo>
                      <a:lnTo>
                        <a:pt x="292876" y="892"/>
                      </a:lnTo>
                      <a:lnTo>
                        <a:pt x="284729" y="1642"/>
                      </a:lnTo>
                      <a:lnTo>
                        <a:pt x="281011" y="4003"/>
                      </a:lnTo>
                      <a:lnTo>
                        <a:pt x="275657" y="5312"/>
                      </a:lnTo>
                      <a:lnTo>
                        <a:pt x="270989" y="8408"/>
                      </a:lnTo>
                      <a:lnTo>
                        <a:pt x="267215" y="11799"/>
                      </a:lnTo>
                      <a:lnTo>
                        <a:pt x="264869" y="15294"/>
                      </a:lnTo>
                      <a:lnTo>
                        <a:pt x="259443" y="14288"/>
                      </a:lnTo>
                      <a:lnTo>
                        <a:pt x="259236" y="18454"/>
                      </a:lnTo>
                      <a:lnTo>
                        <a:pt x="255861" y="21198"/>
                      </a:lnTo>
                      <a:lnTo>
                        <a:pt x="251720" y="25866"/>
                      </a:lnTo>
                      <a:lnTo>
                        <a:pt x="252980" y="30079"/>
                      </a:lnTo>
                      <a:lnTo>
                        <a:pt x="257177" y="31707"/>
                      </a:lnTo>
                      <a:lnTo>
                        <a:pt x="261805" y="36766"/>
                      </a:lnTo>
                      <a:lnTo>
                        <a:pt x="264024" y="41050"/>
                      </a:lnTo>
                      <a:lnTo>
                        <a:pt x="267199" y="44441"/>
                      </a:lnTo>
                      <a:lnTo>
                        <a:pt x="269417" y="48750"/>
                      </a:lnTo>
                      <a:lnTo>
                        <a:pt x="267806" y="53649"/>
                      </a:lnTo>
                      <a:lnTo>
                        <a:pt x="272138" y="56322"/>
                      </a:lnTo>
                      <a:lnTo>
                        <a:pt x="269178" y="60854"/>
                      </a:lnTo>
                      <a:lnTo>
                        <a:pt x="264486" y="67637"/>
                      </a:lnTo>
                      <a:lnTo>
                        <a:pt x="262883" y="72025"/>
                      </a:lnTo>
                      <a:lnTo>
                        <a:pt x="260026" y="74961"/>
                      </a:lnTo>
                      <a:lnTo>
                        <a:pt x="258614" y="80379"/>
                      </a:lnTo>
                      <a:lnTo>
                        <a:pt x="262691" y="83172"/>
                      </a:lnTo>
                      <a:lnTo>
                        <a:pt x="263920" y="88949"/>
                      </a:lnTo>
                      <a:lnTo>
                        <a:pt x="263473" y="93600"/>
                      </a:lnTo>
                      <a:lnTo>
                        <a:pt x="259778" y="96824"/>
                      </a:lnTo>
                      <a:lnTo>
                        <a:pt x="255909" y="98667"/>
                      </a:lnTo>
                      <a:lnTo>
                        <a:pt x="250611" y="98420"/>
                      </a:lnTo>
                      <a:lnTo>
                        <a:pt x="238387" y="97159"/>
                      </a:lnTo>
                      <a:lnTo>
                        <a:pt x="233336" y="95555"/>
                      </a:lnTo>
                      <a:lnTo>
                        <a:pt x="230193" y="99170"/>
                      </a:lnTo>
                      <a:lnTo>
                        <a:pt x="234094" y="103869"/>
                      </a:lnTo>
                      <a:lnTo>
                        <a:pt x="238227" y="106614"/>
                      </a:lnTo>
                      <a:lnTo>
                        <a:pt x="242009" y="109152"/>
                      </a:lnTo>
                      <a:lnTo>
                        <a:pt x="244650" y="115016"/>
                      </a:lnTo>
                      <a:lnTo>
                        <a:pt x="247922" y="119620"/>
                      </a:lnTo>
                      <a:lnTo>
                        <a:pt x="244100" y="123402"/>
                      </a:lnTo>
                      <a:lnTo>
                        <a:pt x="240581" y="126091"/>
                      </a:lnTo>
                      <a:lnTo>
                        <a:pt x="235682" y="127440"/>
                      </a:lnTo>
                      <a:lnTo>
                        <a:pt x="228285" y="127463"/>
                      </a:lnTo>
                      <a:lnTo>
                        <a:pt x="227958" y="134557"/>
                      </a:lnTo>
                      <a:lnTo>
                        <a:pt x="225373" y="138754"/>
                      </a:lnTo>
                      <a:lnTo>
                        <a:pt x="227008" y="144156"/>
                      </a:lnTo>
                      <a:lnTo>
                        <a:pt x="223171" y="148831"/>
                      </a:lnTo>
                      <a:lnTo>
                        <a:pt x="226386" y="154233"/>
                      </a:lnTo>
                      <a:lnTo>
                        <a:pt x="228222" y="164287"/>
                      </a:lnTo>
                      <a:lnTo>
                        <a:pt x="226362" y="169409"/>
                      </a:lnTo>
                      <a:lnTo>
                        <a:pt x="225046" y="174396"/>
                      </a:lnTo>
                      <a:lnTo>
                        <a:pt x="220873" y="176311"/>
                      </a:lnTo>
                      <a:lnTo>
                        <a:pt x="216269" y="177005"/>
                      </a:lnTo>
                      <a:lnTo>
                        <a:pt x="212686" y="172050"/>
                      </a:lnTo>
                      <a:lnTo>
                        <a:pt x="208489" y="170104"/>
                      </a:lnTo>
                      <a:lnTo>
                        <a:pt x="205018" y="172274"/>
                      </a:lnTo>
                      <a:lnTo>
                        <a:pt x="209630" y="172617"/>
                      </a:lnTo>
                      <a:lnTo>
                        <a:pt x="204763" y="172513"/>
                      </a:lnTo>
                      <a:lnTo>
                        <a:pt x="200654" y="172489"/>
                      </a:lnTo>
                      <a:lnTo>
                        <a:pt x="196952" y="169928"/>
                      </a:lnTo>
                      <a:lnTo>
                        <a:pt x="195084" y="174516"/>
                      </a:lnTo>
                      <a:lnTo>
                        <a:pt x="188685" y="177660"/>
                      </a:lnTo>
                      <a:lnTo>
                        <a:pt x="181855" y="180349"/>
                      </a:lnTo>
                      <a:lnTo>
                        <a:pt x="184680" y="184474"/>
                      </a:lnTo>
                      <a:lnTo>
                        <a:pt x="189435" y="185040"/>
                      </a:lnTo>
                      <a:lnTo>
                        <a:pt x="186619" y="188112"/>
                      </a:lnTo>
                      <a:lnTo>
                        <a:pt x="181903" y="189828"/>
                      </a:lnTo>
                      <a:lnTo>
                        <a:pt x="175831" y="191168"/>
                      </a:lnTo>
                      <a:lnTo>
                        <a:pt x="169719" y="190729"/>
                      </a:lnTo>
                      <a:lnTo>
                        <a:pt x="162602" y="189038"/>
                      </a:lnTo>
                      <a:lnTo>
                        <a:pt x="159793" y="195317"/>
                      </a:lnTo>
                      <a:lnTo>
                        <a:pt x="157216" y="198693"/>
                      </a:lnTo>
                      <a:lnTo>
                        <a:pt x="152125" y="200256"/>
                      </a:lnTo>
                      <a:lnTo>
                        <a:pt x="151487" y="212488"/>
                      </a:lnTo>
                      <a:lnTo>
                        <a:pt x="154008" y="216518"/>
                      </a:lnTo>
                      <a:lnTo>
                        <a:pt x="154535" y="224752"/>
                      </a:lnTo>
                      <a:lnTo>
                        <a:pt x="153841" y="229571"/>
                      </a:lnTo>
                      <a:lnTo>
                        <a:pt x="158221" y="232468"/>
                      </a:lnTo>
                      <a:lnTo>
                        <a:pt x="155724" y="236290"/>
                      </a:lnTo>
                      <a:lnTo>
                        <a:pt x="150976" y="237965"/>
                      </a:lnTo>
                      <a:lnTo>
                        <a:pt x="122842" y="247237"/>
                      </a:lnTo>
                      <a:lnTo>
                        <a:pt x="109589" y="245585"/>
                      </a:lnTo>
                      <a:lnTo>
                        <a:pt x="99527" y="247548"/>
                      </a:lnTo>
                      <a:lnTo>
                        <a:pt x="96543" y="250580"/>
                      </a:lnTo>
                      <a:lnTo>
                        <a:pt x="92625" y="251634"/>
                      </a:lnTo>
                      <a:lnTo>
                        <a:pt x="79795" y="248721"/>
                      </a:lnTo>
                      <a:lnTo>
                        <a:pt x="73260" y="249375"/>
                      </a:lnTo>
                      <a:lnTo>
                        <a:pt x="61355" y="250620"/>
                      </a:lnTo>
                      <a:lnTo>
                        <a:pt x="47839" y="252017"/>
                      </a:lnTo>
                      <a:lnTo>
                        <a:pt x="30197" y="246248"/>
                      </a:lnTo>
                      <a:lnTo>
                        <a:pt x="8845" y="239162"/>
                      </a:lnTo>
                      <a:lnTo>
                        <a:pt x="124" y="236362"/>
                      </a:lnTo>
                      <a:lnTo>
                        <a:pt x="6922" y="243830"/>
                      </a:lnTo>
                      <a:lnTo>
                        <a:pt x="14422" y="251546"/>
                      </a:lnTo>
                      <a:lnTo>
                        <a:pt x="16561" y="255583"/>
                      </a:lnTo>
                      <a:lnTo>
                        <a:pt x="19098" y="260530"/>
                      </a:lnTo>
                      <a:lnTo>
                        <a:pt x="22082" y="264608"/>
                      </a:lnTo>
                      <a:lnTo>
                        <a:pt x="26973" y="271071"/>
                      </a:lnTo>
                      <a:lnTo>
                        <a:pt x="34841" y="278459"/>
                      </a:lnTo>
                      <a:lnTo>
                        <a:pt x="40187" y="281531"/>
                      </a:lnTo>
                      <a:lnTo>
                        <a:pt x="47735" y="283103"/>
                      </a:lnTo>
                      <a:lnTo>
                        <a:pt x="52171" y="284994"/>
                      </a:lnTo>
                      <a:lnTo>
                        <a:pt x="57342" y="290101"/>
                      </a:lnTo>
                      <a:lnTo>
                        <a:pt x="63055" y="289303"/>
                      </a:lnTo>
                      <a:lnTo>
                        <a:pt x="63550" y="294473"/>
                      </a:lnTo>
                      <a:lnTo>
                        <a:pt x="66167" y="305221"/>
                      </a:lnTo>
                      <a:lnTo>
                        <a:pt x="67699" y="311349"/>
                      </a:lnTo>
                      <a:lnTo>
                        <a:pt x="68872" y="316631"/>
                      </a:lnTo>
                      <a:lnTo>
                        <a:pt x="68090" y="320828"/>
                      </a:lnTo>
                      <a:lnTo>
                        <a:pt x="69071" y="324913"/>
                      </a:lnTo>
                      <a:lnTo>
                        <a:pt x="79875" y="323541"/>
                      </a:lnTo>
                      <a:lnTo>
                        <a:pt x="84495" y="328280"/>
                      </a:lnTo>
                      <a:lnTo>
                        <a:pt x="83202" y="334648"/>
                      </a:lnTo>
                      <a:lnTo>
                        <a:pt x="82101" y="338749"/>
                      </a:lnTo>
                      <a:lnTo>
                        <a:pt x="82851" y="344103"/>
                      </a:lnTo>
                      <a:lnTo>
                        <a:pt x="78630" y="344765"/>
                      </a:lnTo>
                      <a:lnTo>
                        <a:pt x="71106" y="343975"/>
                      </a:lnTo>
                      <a:lnTo>
                        <a:pt x="67021" y="345659"/>
                      </a:lnTo>
                      <a:lnTo>
                        <a:pt x="61188" y="346872"/>
                      </a:lnTo>
                      <a:lnTo>
                        <a:pt x="57302" y="351053"/>
                      </a:lnTo>
                      <a:lnTo>
                        <a:pt x="56066" y="356838"/>
                      </a:lnTo>
                      <a:lnTo>
                        <a:pt x="52204" y="355282"/>
                      </a:lnTo>
                      <a:lnTo>
                        <a:pt x="46634" y="357380"/>
                      </a:lnTo>
                      <a:lnTo>
                        <a:pt x="46299" y="365838"/>
                      </a:lnTo>
                      <a:lnTo>
                        <a:pt x="48461" y="369739"/>
                      </a:lnTo>
                      <a:lnTo>
                        <a:pt x="47655" y="374407"/>
                      </a:lnTo>
                      <a:lnTo>
                        <a:pt x="43435" y="377447"/>
                      </a:lnTo>
                      <a:lnTo>
                        <a:pt x="44232" y="385259"/>
                      </a:lnTo>
                      <a:lnTo>
                        <a:pt x="44081" y="392400"/>
                      </a:lnTo>
                      <a:lnTo>
                        <a:pt x="48724" y="392703"/>
                      </a:lnTo>
                      <a:lnTo>
                        <a:pt x="47863" y="396996"/>
                      </a:lnTo>
                      <a:lnTo>
                        <a:pt x="51804" y="396102"/>
                      </a:lnTo>
                      <a:lnTo>
                        <a:pt x="58092" y="396031"/>
                      </a:lnTo>
                      <a:lnTo>
                        <a:pt x="59313" y="391977"/>
                      </a:lnTo>
                      <a:lnTo>
                        <a:pt x="64124" y="393653"/>
                      </a:lnTo>
                      <a:lnTo>
                        <a:pt x="68752" y="391882"/>
                      </a:lnTo>
                      <a:lnTo>
                        <a:pt x="79364" y="391155"/>
                      </a:lnTo>
                      <a:lnTo>
                        <a:pt x="84431" y="392368"/>
                      </a:lnTo>
                      <a:lnTo>
                        <a:pt x="89944" y="391171"/>
                      </a:lnTo>
                      <a:lnTo>
                        <a:pt x="98690" y="392528"/>
                      </a:lnTo>
                      <a:lnTo>
                        <a:pt x="98242" y="388450"/>
                      </a:lnTo>
                      <a:lnTo>
                        <a:pt x="103189" y="386400"/>
                      </a:lnTo>
                      <a:lnTo>
                        <a:pt x="114536" y="388498"/>
                      </a:lnTo>
                      <a:lnTo>
                        <a:pt x="110634" y="386009"/>
                      </a:lnTo>
                      <a:lnTo>
                        <a:pt x="114153" y="383208"/>
                      </a:lnTo>
                      <a:lnTo>
                        <a:pt x="119986" y="382921"/>
                      </a:lnTo>
                      <a:lnTo>
                        <a:pt x="122906" y="385977"/>
                      </a:lnTo>
                      <a:lnTo>
                        <a:pt x="127255" y="386839"/>
                      </a:lnTo>
                      <a:lnTo>
                        <a:pt x="131292" y="385394"/>
                      </a:lnTo>
                      <a:lnTo>
                        <a:pt x="129018" y="389703"/>
                      </a:lnTo>
                      <a:lnTo>
                        <a:pt x="125555" y="387445"/>
                      </a:lnTo>
                      <a:lnTo>
                        <a:pt x="119954" y="387868"/>
                      </a:lnTo>
                      <a:lnTo>
                        <a:pt x="124933" y="391435"/>
                      </a:lnTo>
                      <a:lnTo>
                        <a:pt x="128810" y="390246"/>
                      </a:lnTo>
                      <a:lnTo>
                        <a:pt x="130733" y="394156"/>
                      </a:lnTo>
                      <a:lnTo>
                        <a:pt x="132528" y="389839"/>
                      </a:lnTo>
                      <a:lnTo>
                        <a:pt x="136367" y="388634"/>
                      </a:lnTo>
                      <a:lnTo>
                        <a:pt x="148822" y="388826"/>
                      </a:lnTo>
                      <a:lnTo>
                        <a:pt x="156913" y="386775"/>
                      </a:lnTo>
                      <a:lnTo>
                        <a:pt x="165115" y="386009"/>
                      </a:lnTo>
                      <a:lnTo>
                        <a:pt x="171857" y="385155"/>
                      </a:lnTo>
                      <a:lnTo>
                        <a:pt x="179541" y="383719"/>
                      </a:lnTo>
                      <a:lnTo>
                        <a:pt x="186259" y="385921"/>
                      </a:lnTo>
                      <a:lnTo>
                        <a:pt x="181432" y="382227"/>
                      </a:lnTo>
                      <a:lnTo>
                        <a:pt x="176438" y="382889"/>
                      </a:lnTo>
                      <a:lnTo>
                        <a:pt x="176549" y="378844"/>
                      </a:lnTo>
                      <a:lnTo>
                        <a:pt x="181121" y="378485"/>
                      </a:lnTo>
                      <a:lnTo>
                        <a:pt x="185182" y="379458"/>
                      </a:lnTo>
                      <a:lnTo>
                        <a:pt x="187145" y="384246"/>
                      </a:lnTo>
                      <a:lnTo>
                        <a:pt x="193632" y="392703"/>
                      </a:lnTo>
                      <a:lnTo>
                        <a:pt x="193824" y="401009"/>
                      </a:lnTo>
                      <a:lnTo>
                        <a:pt x="199162" y="404217"/>
                      </a:lnTo>
                      <a:lnTo>
                        <a:pt x="202633" y="406523"/>
                      </a:lnTo>
                      <a:lnTo>
                        <a:pt x="198914" y="404002"/>
                      </a:lnTo>
                      <a:lnTo>
                        <a:pt x="202633" y="405813"/>
                      </a:lnTo>
                      <a:lnTo>
                        <a:pt x="206351" y="407465"/>
                      </a:lnTo>
                      <a:lnTo>
                        <a:pt x="211721" y="405653"/>
                      </a:lnTo>
                      <a:lnTo>
                        <a:pt x="217952" y="407672"/>
                      </a:lnTo>
                      <a:lnTo>
                        <a:pt x="217960" y="412340"/>
                      </a:lnTo>
                      <a:lnTo>
                        <a:pt x="217801" y="417047"/>
                      </a:lnTo>
                      <a:lnTo>
                        <a:pt x="221256" y="420829"/>
                      </a:lnTo>
                      <a:lnTo>
                        <a:pt x="220498" y="426295"/>
                      </a:lnTo>
                      <a:lnTo>
                        <a:pt x="222189" y="430293"/>
                      </a:lnTo>
                      <a:lnTo>
                        <a:pt x="226769" y="431418"/>
                      </a:lnTo>
                      <a:lnTo>
                        <a:pt x="228285" y="426742"/>
                      </a:lnTo>
                      <a:lnTo>
                        <a:pt x="232019" y="428250"/>
                      </a:lnTo>
                      <a:lnTo>
                        <a:pt x="236607" y="428027"/>
                      </a:lnTo>
                      <a:lnTo>
                        <a:pt x="240597" y="427340"/>
                      </a:lnTo>
                      <a:lnTo>
                        <a:pt x="242169" y="431673"/>
                      </a:lnTo>
                      <a:lnTo>
                        <a:pt x="241834" y="436772"/>
                      </a:lnTo>
                      <a:close/>
                      <a:moveTo>
                        <a:pt x="119539" y="388985"/>
                      </a:moveTo>
                      <a:lnTo>
                        <a:pt x="114839" y="386376"/>
                      </a:lnTo>
                      <a:lnTo>
                        <a:pt x="119539" y="388985"/>
                      </a:lnTo>
                      <a:close/>
                      <a:moveTo>
                        <a:pt x="257656" y="434107"/>
                      </a:moveTo>
                      <a:lnTo>
                        <a:pt x="253268" y="434091"/>
                      </a:lnTo>
                      <a:lnTo>
                        <a:pt x="257656" y="434107"/>
                      </a:lnTo>
                      <a:close/>
                      <a:moveTo>
                        <a:pt x="238833" y="438176"/>
                      </a:moveTo>
                      <a:lnTo>
                        <a:pt x="241874" y="433628"/>
                      </a:lnTo>
                      <a:lnTo>
                        <a:pt x="237477" y="437067"/>
                      </a:lnTo>
                      <a:close/>
                      <a:moveTo>
                        <a:pt x="239823" y="442979"/>
                      </a:moveTo>
                      <a:lnTo>
                        <a:pt x="241523" y="438511"/>
                      </a:lnTo>
                      <a:lnTo>
                        <a:pt x="238163" y="44241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5A934E00-A6DC-41D0-90C0-14A2A01F6A00}"/>
                    </a:ext>
                  </a:extLst>
                </p:cNvPr>
                <p:cNvSpPr/>
                <p:nvPr/>
              </p:nvSpPr>
              <p:spPr>
                <a:xfrm>
                  <a:off x="6495409" y="1770066"/>
                  <a:ext cx="265439" cy="187946"/>
                </a:xfrm>
                <a:custGeom>
                  <a:avLst/>
                  <a:gdLst>
                    <a:gd name="connsiteX0" fmla="*/ 2677 w 265439"/>
                    <a:gd name="connsiteY0" fmla="*/ 32936 h 187946"/>
                    <a:gd name="connsiteX1" fmla="*/ 835 w 265439"/>
                    <a:gd name="connsiteY1" fmla="*/ 29177 h 187946"/>
                    <a:gd name="connsiteX2" fmla="*/ 2677 w 265439"/>
                    <a:gd name="connsiteY2" fmla="*/ 32936 h 187946"/>
                    <a:gd name="connsiteX3" fmla="*/ 9045 w 265439"/>
                    <a:gd name="connsiteY3" fmla="*/ 33127 h 187946"/>
                    <a:gd name="connsiteX4" fmla="*/ 11343 w 265439"/>
                    <a:gd name="connsiteY4" fmla="*/ 28771 h 187946"/>
                    <a:gd name="connsiteX5" fmla="*/ 6332 w 265439"/>
                    <a:gd name="connsiteY5" fmla="*/ 27933 h 187946"/>
                    <a:gd name="connsiteX6" fmla="*/ 2662 w 265439"/>
                    <a:gd name="connsiteY6" fmla="*/ 29616 h 187946"/>
                    <a:gd name="connsiteX7" fmla="*/ 8423 w 265439"/>
                    <a:gd name="connsiteY7" fmla="*/ 31515 h 187946"/>
                    <a:gd name="connsiteX8" fmla="*/ 239695 w 265439"/>
                    <a:gd name="connsiteY8" fmla="*/ 187945 h 187946"/>
                    <a:gd name="connsiteX9" fmla="*/ 237764 w 265439"/>
                    <a:gd name="connsiteY9" fmla="*/ 183508 h 187946"/>
                    <a:gd name="connsiteX10" fmla="*/ 235458 w 265439"/>
                    <a:gd name="connsiteY10" fmla="*/ 180109 h 187946"/>
                    <a:gd name="connsiteX11" fmla="*/ 234477 w 265439"/>
                    <a:gd name="connsiteY11" fmla="*/ 173678 h 187946"/>
                    <a:gd name="connsiteX12" fmla="*/ 233225 w 265439"/>
                    <a:gd name="connsiteY12" fmla="*/ 169282 h 187946"/>
                    <a:gd name="connsiteX13" fmla="*/ 235913 w 265439"/>
                    <a:gd name="connsiteY13" fmla="*/ 165292 h 187946"/>
                    <a:gd name="connsiteX14" fmla="*/ 238858 w 265439"/>
                    <a:gd name="connsiteY14" fmla="*/ 162021 h 187946"/>
                    <a:gd name="connsiteX15" fmla="*/ 246701 w 265439"/>
                    <a:gd name="connsiteY15" fmla="*/ 152478 h 187946"/>
                    <a:gd name="connsiteX16" fmla="*/ 250172 w 265439"/>
                    <a:gd name="connsiteY16" fmla="*/ 149326 h 187946"/>
                    <a:gd name="connsiteX17" fmla="*/ 253739 w 265439"/>
                    <a:gd name="connsiteY17" fmla="*/ 146701 h 187946"/>
                    <a:gd name="connsiteX18" fmla="*/ 256412 w 265439"/>
                    <a:gd name="connsiteY18" fmla="*/ 143190 h 187946"/>
                    <a:gd name="connsiteX19" fmla="*/ 262420 w 265439"/>
                    <a:gd name="connsiteY19" fmla="*/ 141953 h 187946"/>
                    <a:gd name="connsiteX20" fmla="*/ 265364 w 265439"/>
                    <a:gd name="connsiteY20" fmla="*/ 139073 h 187946"/>
                    <a:gd name="connsiteX21" fmla="*/ 265452 w 265439"/>
                    <a:gd name="connsiteY21" fmla="*/ 134772 h 187946"/>
                    <a:gd name="connsiteX22" fmla="*/ 262787 w 265439"/>
                    <a:gd name="connsiteY22" fmla="*/ 131006 h 187946"/>
                    <a:gd name="connsiteX23" fmla="*/ 265564 w 265439"/>
                    <a:gd name="connsiteY23" fmla="*/ 127312 h 187946"/>
                    <a:gd name="connsiteX24" fmla="*/ 260617 w 265439"/>
                    <a:gd name="connsiteY24" fmla="*/ 124679 h 187946"/>
                    <a:gd name="connsiteX25" fmla="*/ 258438 w 265439"/>
                    <a:gd name="connsiteY25" fmla="*/ 120633 h 187946"/>
                    <a:gd name="connsiteX26" fmla="*/ 255326 w 265439"/>
                    <a:gd name="connsiteY26" fmla="*/ 117178 h 187946"/>
                    <a:gd name="connsiteX27" fmla="*/ 251656 w 265439"/>
                    <a:gd name="connsiteY27" fmla="*/ 113771 h 187946"/>
                    <a:gd name="connsiteX28" fmla="*/ 250778 w 265439"/>
                    <a:gd name="connsiteY28" fmla="*/ 109295 h 187946"/>
                    <a:gd name="connsiteX29" fmla="*/ 247395 w 265439"/>
                    <a:gd name="connsiteY29" fmla="*/ 105944 h 187946"/>
                    <a:gd name="connsiteX30" fmla="*/ 246167 w 265439"/>
                    <a:gd name="connsiteY30" fmla="*/ 102058 h 187946"/>
                    <a:gd name="connsiteX31" fmla="*/ 247962 w 265439"/>
                    <a:gd name="connsiteY31" fmla="*/ 98069 h 187946"/>
                    <a:gd name="connsiteX32" fmla="*/ 246829 w 265439"/>
                    <a:gd name="connsiteY32" fmla="*/ 93656 h 187946"/>
                    <a:gd name="connsiteX33" fmla="*/ 247172 w 265439"/>
                    <a:gd name="connsiteY33" fmla="*/ 88677 h 187946"/>
                    <a:gd name="connsiteX34" fmla="*/ 242584 w 265439"/>
                    <a:gd name="connsiteY34" fmla="*/ 86156 h 187946"/>
                    <a:gd name="connsiteX35" fmla="*/ 238474 w 265439"/>
                    <a:gd name="connsiteY35" fmla="*/ 84369 h 187946"/>
                    <a:gd name="connsiteX36" fmla="*/ 234589 w 265439"/>
                    <a:gd name="connsiteY36" fmla="*/ 83307 h 187946"/>
                    <a:gd name="connsiteX37" fmla="*/ 237701 w 265439"/>
                    <a:gd name="connsiteY37" fmla="*/ 75935 h 187946"/>
                    <a:gd name="connsiteX38" fmla="*/ 241882 w 265439"/>
                    <a:gd name="connsiteY38" fmla="*/ 72360 h 187946"/>
                    <a:gd name="connsiteX39" fmla="*/ 247371 w 265439"/>
                    <a:gd name="connsiteY39" fmla="*/ 71211 h 187946"/>
                    <a:gd name="connsiteX40" fmla="*/ 251464 w 265439"/>
                    <a:gd name="connsiteY40" fmla="*/ 68099 h 187946"/>
                    <a:gd name="connsiteX41" fmla="*/ 250252 w 265439"/>
                    <a:gd name="connsiteY41" fmla="*/ 62123 h 187946"/>
                    <a:gd name="connsiteX42" fmla="*/ 249645 w 265439"/>
                    <a:gd name="connsiteY42" fmla="*/ 58086 h 187946"/>
                    <a:gd name="connsiteX43" fmla="*/ 248816 w 265439"/>
                    <a:gd name="connsiteY43" fmla="*/ 53801 h 187946"/>
                    <a:gd name="connsiteX44" fmla="*/ 245887 w 265439"/>
                    <a:gd name="connsiteY44" fmla="*/ 51040 h 187946"/>
                    <a:gd name="connsiteX45" fmla="*/ 242137 w 265439"/>
                    <a:gd name="connsiteY45" fmla="*/ 44824 h 187946"/>
                    <a:gd name="connsiteX46" fmla="*/ 239353 w 265439"/>
                    <a:gd name="connsiteY46" fmla="*/ 39742 h 187946"/>
                    <a:gd name="connsiteX47" fmla="*/ 237525 w 265439"/>
                    <a:gd name="connsiteY47" fmla="*/ 34986 h 187946"/>
                    <a:gd name="connsiteX48" fmla="*/ 235562 w 265439"/>
                    <a:gd name="connsiteY48" fmla="*/ 31116 h 187946"/>
                    <a:gd name="connsiteX49" fmla="*/ 233767 w 265439"/>
                    <a:gd name="connsiteY49" fmla="*/ 26816 h 187946"/>
                    <a:gd name="connsiteX50" fmla="*/ 233176 w 265439"/>
                    <a:gd name="connsiteY50" fmla="*/ 21829 h 187946"/>
                    <a:gd name="connsiteX51" fmla="*/ 228972 w 265439"/>
                    <a:gd name="connsiteY51" fmla="*/ 18669 h 187946"/>
                    <a:gd name="connsiteX52" fmla="*/ 224128 w 265439"/>
                    <a:gd name="connsiteY52" fmla="*/ 17209 h 187946"/>
                    <a:gd name="connsiteX53" fmla="*/ 219780 w 265439"/>
                    <a:gd name="connsiteY53" fmla="*/ 15126 h 187946"/>
                    <a:gd name="connsiteX54" fmla="*/ 215598 w 265439"/>
                    <a:gd name="connsiteY54" fmla="*/ 13698 h 187946"/>
                    <a:gd name="connsiteX55" fmla="*/ 211872 w 265439"/>
                    <a:gd name="connsiteY55" fmla="*/ 15182 h 187946"/>
                    <a:gd name="connsiteX56" fmla="*/ 207356 w 265439"/>
                    <a:gd name="connsiteY56" fmla="*/ 15501 h 187946"/>
                    <a:gd name="connsiteX57" fmla="*/ 202888 w 265439"/>
                    <a:gd name="connsiteY57" fmla="*/ 15717 h 187946"/>
                    <a:gd name="connsiteX58" fmla="*/ 198643 w 265439"/>
                    <a:gd name="connsiteY58" fmla="*/ 15940 h 187946"/>
                    <a:gd name="connsiteX59" fmla="*/ 189819 w 265439"/>
                    <a:gd name="connsiteY59" fmla="*/ 16092 h 187946"/>
                    <a:gd name="connsiteX60" fmla="*/ 182095 w 265439"/>
                    <a:gd name="connsiteY60" fmla="*/ 16347 h 187946"/>
                    <a:gd name="connsiteX61" fmla="*/ 176478 w 265439"/>
                    <a:gd name="connsiteY61" fmla="*/ 16204 h 187946"/>
                    <a:gd name="connsiteX62" fmla="*/ 169607 w 265439"/>
                    <a:gd name="connsiteY62" fmla="*/ 15398 h 187946"/>
                    <a:gd name="connsiteX63" fmla="*/ 164828 w 265439"/>
                    <a:gd name="connsiteY63" fmla="*/ 15190 h 187946"/>
                    <a:gd name="connsiteX64" fmla="*/ 160479 w 265439"/>
                    <a:gd name="connsiteY64" fmla="*/ 14831 h 187946"/>
                    <a:gd name="connsiteX65" fmla="*/ 155118 w 265439"/>
                    <a:gd name="connsiteY65" fmla="*/ 14288 h 187946"/>
                    <a:gd name="connsiteX66" fmla="*/ 145654 w 265439"/>
                    <a:gd name="connsiteY66" fmla="*/ 13195 h 187946"/>
                    <a:gd name="connsiteX67" fmla="*/ 139064 w 265439"/>
                    <a:gd name="connsiteY67" fmla="*/ 12541 h 187946"/>
                    <a:gd name="connsiteX68" fmla="*/ 134850 w 265439"/>
                    <a:gd name="connsiteY68" fmla="*/ 15812 h 187946"/>
                    <a:gd name="connsiteX69" fmla="*/ 129305 w 265439"/>
                    <a:gd name="connsiteY69" fmla="*/ 18318 h 187946"/>
                    <a:gd name="connsiteX70" fmla="*/ 125388 w 265439"/>
                    <a:gd name="connsiteY70" fmla="*/ 17416 h 187946"/>
                    <a:gd name="connsiteX71" fmla="*/ 118941 w 265439"/>
                    <a:gd name="connsiteY71" fmla="*/ 15677 h 187946"/>
                    <a:gd name="connsiteX72" fmla="*/ 113331 w 265439"/>
                    <a:gd name="connsiteY72" fmla="*/ 14839 h 187946"/>
                    <a:gd name="connsiteX73" fmla="*/ 108288 w 265439"/>
                    <a:gd name="connsiteY73" fmla="*/ 12908 h 187946"/>
                    <a:gd name="connsiteX74" fmla="*/ 107084 w 265439"/>
                    <a:gd name="connsiteY74" fmla="*/ 9110 h 187946"/>
                    <a:gd name="connsiteX75" fmla="*/ 104251 w 265439"/>
                    <a:gd name="connsiteY75" fmla="*/ 5551 h 187946"/>
                    <a:gd name="connsiteX76" fmla="*/ 102751 w 265439"/>
                    <a:gd name="connsiteY76" fmla="*/ 1434 h 187946"/>
                    <a:gd name="connsiteX77" fmla="*/ 110283 w 265439"/>
                    <a:gd name="connsiteY77" fmla="*/ 4761 h 187946"/>
                    <a:gd name="connsiteX78" fmla="*/ 113228 w 265439"/>
                    <a:gd name="connsiteY78" fmla="*/ 7722 h 187946"/>
                    <a:gd name="connsiteX79" fmla="*/ 109725 w 265439"/>
                    <a:gd name="connsiteY79" fmla="*/ 4267 h 187946"/>
                    <a:gd name="connsiteX80" fmla="*/ 104267 w 265439"/>
                    <a:gd name="connsiteY80" fmla="*/ 1985 h 187946"/>
                    <a:gd name="connsiteX81" fmla="*/ 100405 w 265439"/>
                    <a:gd name="connsiteY81" fmla="*/ -2 h 187946"/>
                    <a:gd name="connsiteX82" fmla="*/ 91365 w 265439"/>
                    <a:gd name="connsiteY82" fmla="*/ 46 h 187946"/>
                    <a:gd name="connsiteX83" fmla="*/ 73460 w 265439"/>
                    <a:gd name="connsiteY83" fmla="*/ 3214 h 187946"/>
                    <a:gd name="connsiteX84" fmla="*/ 68433 w 265439"/>
                    <a:gd name="connsiteY84" fmla="*/ 5320 h 187946"/>
                    <a:gd name="connsiteX85" fmla="*/ 64436 w 265439"/>
                    <a:gd name="connsiteY85" fmla="*/ 7794 h 187946"/>
                    <a:gd name="connsiteX86" fmla="*/ 55922 w 265439"/>
                    <a:gd name="connsiteY86" fmla="*/ 9325 h 187946"/>
                    <a:gd name="connsiteX87" fmla="*/ 52291 w 265439"/>
                    <a:gd name="connsiteY87" fmla="*/ 12637 h 187946"/>
                    <a:gd name="connsiteX88" fmla="*/ 48334 w 265439"/>
                    <a:gd name="connsiteY88" fmla="*/ 16690 h 187946"/>
                    <a:gd name="connsiteX89" fmla="*/ 35998 w 265439"/>
                    <a:gd name="connsiteY89" fmla="*/ 20145 h 187946"/>
                    <a:gd name="connsiteX90" fmla="*/ 25713 w 265439"/>
                    <a:gd name="connsiteY90" fmla="*/ 22028 h 187946"/>
                    <a:gd name="connsiteX91" fmla="*/ 11917 w 265439"/>
                    <a:gd name="connsiteY91" fmla="*/ 25994 h 187946"/>
                    <a:gd name="connsiteX92" fmla="*/ 10138 w 265439"/>
                    <a:gd name="connsiteY92" fmla="*/ 30470 h 187946"/>
                    <a:gd name="connsiteX93" fmla="*/ 8462 w 265439"/>
                    <a:gd name="connsiteY93" fmla="*/ 34731 h 187946"/>
                    <a:gd name="connsiteX94" fmla="*/ 9747 w 265439"/>
                    <a:gd name="connsiteY94" fmla="*/ 38744 h 187946"/>
                    <a:gd name="connsiteX95" fmla="*/ 10616 w 265439"/>
                    <a:gd name="connsiteY95" fmla="*/ 43460 h 187946"/>
                    <a:gd name="connsiteX96" fmla="*/ 7465 w 265439"/>
                    <a:gd name="connsiteY96" fmla="*/ 37492 h 187946"/>
                    <a:gd name="connsiteX97" fmla="*/ 1887 w 265439"/>
                    <a:gd name="connsiteY97" fmla="*/ 35002 h 187946"/>
                    <a:gd name="connsiteX98" fmla="*/ 2693 w 265439"/>
                    <a:gd name="connsiteY98" fmla="*/ 39024 h 187946"/>
                    <a:gd name="connsiteX99" fmla="*/ 3890 w 265439"/>
                    <a:gd name="connsiteY99" fmla="*/ 42941 h 187946"/>
                    <a:gd name="connsiteX100" fmla="*/ 5358 w 265439"/>
                    <a:gd name="connsiteY100" fmla="*/ 46803 h 187946"/>
                    <a:gd name="connsiteX101" fmla="*/ 7098 w 265439"/>
                    <a:gd name="connsiteY101" fmla="*/ 50418 h 187946"/>
                    <a:gd name="connsiteX102" fmla="*/ 5829 w 265439"/>
                    <a:gd name="connsiteY102" fmla="*/ 54303 h 187946"/>
                    <a:gd name="connsiteX103" fmla="*/ 4018 w 265439"/>
                    <a:gd name="connsiteY103" fmla="*/ 57966 h 187946"/>
                    <a:gd name="connsiteX104" fmla="*/ 124 w 265439"/>
                    <a:gd name="connsiteY104" fmla="*/ 60120 h 187946"/>
                    <a:gd name="connsiteX105" fmla="*/ 539 w 265439"/>
                    <a:gd name="connsiteY105" fmla="*/ 64541 h 187946"/>
                    <a:gd name="connsiteX106" fmla="*/ 4848 w 265439"/>
                    <a:gd name="connsiteY106" fmla="*/ 66416 h 187946"/>
                    <a:gd name="connsiteX107" fmla="*/ 8614 w 265439"/>
                    <a:gd name="connsiteY107" fmla="*/ 69192 h 187946"/>
                    <a:gd name="connsiteX108" fmla="*/ 12245 w 265439"/>
                    <a:gd name="connsiteY108" fmla="*/ 71179 h 187946"/>
                    <a:gd name="connsiteX109" fmla="*/ 14024 w 265439"/>
                    <a:gd name="connsiteY109" fmla="*/ 75025 h 187946"/>
                    <a:gd name="connsiteX110" fmla="*/ 12157 w 265439"/>
                    <a:gd name="connsiteY110" fmla="*/ 78815 h 187946"/>
                    <a:gd name="connsiteX111" fmla="*/ 14279 w 265439"/>
                    <a:gd name="connsiteY111" fmla="*/ 82302 h 187946"/>
                    <a:gd name="connsiteX112" fmla="*/ 16769 w 265439"/>
                    <a:gd name="connsiteY112" fmla="*/ 85438 h 187946"/>
                    <a:gd name="connsiteX113" fmla="*/ 18269 w 265439"/>
                    <a:gd name="connsiteY113" fmla="*/ 89994 h 187946"/>
                    <a:gd name="connsiteX114" fmla="*/ 17223 w 265439"/>
                    <a:gd name="connsiteY114" fmla="*/ 94191 h 187946"/>
                    <a:gd name="connsiteX115" fmla="*/ 16561 w 265439"/>
                    <a:gd name="connsiteY115" fmla="*/ 98563 h 187946"/>
                    <a:gd name="connsiteX116" fmla="*/ 19609 w 265439"/>
                    <a:gd name="connsiteY116" fmla="*/ 101875 h 187946"/>
                    <a:gd name="connsiteX117" fmla="*/ 19465 w 265439"/>
                    <a:gd name="connsiteY117" fmla="*/ 106239 h 187946"/>
                    <a:gd name="connsiteX118" fmla="*/ 23287 w 265439"/>
                    <a:gd name="connsiteY118" fmla="*/ 107484 h 187946"/>
                    <a:gd name="connsiteX119" fmla="*/ 25761 w 265439"/>
                    <a:gd name="connsiteY119" fmla="*/ 110644 h 187946"/>
                    <a:gd name="connsiteX120" fmla="*/ 27899 w 265439"/>
                    <a:gd name="connsiteY120" fmla="*/ 114035 h 187946"/>
                    <a:gd name="connsiteX121" fmla="*/ 27404 w 265439"/>
                    <a:gd name="connsiteY121" fmla="*/ 119181 h 187946"/>
                    <a:gd name="connsiteX122" fmla="*/ 25984 w 265439"/>
                    <a:gd name="connsiteY122" fmla="*/ 123195 h 187946"/>
                    <a:gd name="connsiteX123" fmla="*/ 23487 w 265439"/>
                    <a:gd name="connsiteY123" fmla="*/ 126817 h 187946"/>
                    <a:gd name="connsiteX124" fmla="*/ 28266 w 265439"/>
                    <a:gd name="connsiteY124" fmla="*/ 127336 h 187946"/>
                    <a:gd name="connsiteX125" fmla="*/ 27029 w 265439"/>
                    <a:gd name="connsiteY125" fmla="*/ 123442 h 187946"/>
                    <a:gd name="connsiteX126" fmla="*/ 31290 w 265439"/>
                    <a:gd name="connsiteY126" fmla="*/ 123322 h 187946"/>
                    <a:gd name="connsiteX127" fmla="*/ 35535 w 265439"/>
                    <a:gd name="connsiteY127" fmla="*/ 124615 h 187946"/>
                    <a:gd name="connsiteX128" fmla="*/ 38120 w 265439"/>
                    <a:gd name="connsiteY128" fmla="*/ 128868 h 187946"/>
                    <a:gd name="connsiteX129" fmla="*/ 42102 w 265439"/>
                    <a:gd name="connsiteY129" fmla="*/ 130288 h 187946"/>
                    <a:gd name="connsiteX130" fmla="*/ 47688 w 265439"/>
                    <a:gd name="connsiteY130" fmla="*/ 131597 h 187946"/>
                    <a:gd name="connsiteX131" fmla="*/ 51796 w 265439"/>
                    <a:gd name="connsiteY131" fmla="*/ 133551 h 187946"/>
                    <a:gd name="connsiteX132" fmla="*/ 55667 w 265439"/>
                    <a:gd name="connsiteY132" fmla="*/ 136017 h 187946"/>
                    <a:gd name="connsiteX133" fmla="*/ 59592 w 265439"/>
                    <a:gd name="connsiteY133" fmla="*/ 135051 h 187946"/>
                    <a:gd name="connsiteX134" fmla="*/ 63741 w 265439"/>
                    <a:gd name="connsiteY134" fmla="*/ 133998 h 187946"/>
                    <a:gd name="connsiteX135" fmla="*/ 65696 w 265439"/>
                    <a:gd name="connsiteY135" fmla="*/ 138227 h 187946"/>
                    <a:gd name="connsiteX136" fmla="*/ 60845 w 265439"/>
                    <a:gd name="connsiteY136" fmla="*/ 140828 h 187946"/>
                    <a:gd name="connsiteX137" fmla="*/ 65114 w 265439"/>
                    <a:gd name="connsiteY137" fmla="*/ 143055 h 187946"/>
                    <a:gd name="connsiteX138" fmla="*/ 69798 w 265439"/>
                    <a:gd name="connsiteY138" fmla="*/ 147555 h 187946"/>
                    <a:gd name="connsiteX139" fmla="*/ 73292 w 265439"/>
                    <a:gd name="connsiteY139" fmla="*/ 151640 h 187946"/>
                    <a:gd name="connsiteX140" fmla="*/ 77242 w 265439"/>
                    <a:gd name="connsiteY140" fmla="*/ 149462 h 187946"/>
                    <a:gd name="connsiteX141" fmla="*/ 81152 w 265439"/>
                    <a:gd name="connsiteY141" fmla="*/ 148097 h 187946"/>
                    <a:gd name="connsiteX142" fmla="*/ 79340 w 265439"/>
                    <a:gd name="connsiteY142" fmla="*/ 142687 h 187946"/>
                    <a:gd name="connsiteX143" fmla="*/ 84566 w 265439"/>
                    <a:gd name="connsiteY143" fmla="*/ 142241 h 187946"/>
                    <a:gd name="connsiteX144" fmla="*/ 88373 w 265439"/>
                    <a:gd name="connsiteY144" fmla="*/ 144578 h 187946"/>
                    <a:gd name="connsiteX145" fmla="*/ 93080 w 265439"/>
                    <a:gd name="connsiteY145" fmla="*/ 146334 h 187946"/>
                    <a:gd name="connsiteX146" fmla="*/ 97541 w 265439"/>
                    <a:gd name="connsiteY146" fmla="*/ 146294 h 187946"/>
                    <a:gd name="connsiteX147" fmla="*/ 101578 w 265439"/>
                    <a:gd name="connsiteY147" fmla="*/ 145576 h 187946"/>
                    <a:gd name="connsiteX148" fmla="*/ 98163 w 265439"/>
                    <a:gd name="connsiteY148" fmla="*/ 149797 h 187946"/>
                    <a:gd name="connsiteX149" fmla="*/ 101801 w 265439"/>
                    <a:gd name="connsiteY149" fmla="*/ 152127 h 187946"/>
                    <a:gd name="connsiteX150" fmla="*/ 104658 w 265439"/>
                    <a:gd name="connsiteY150" fmla="*/ 155446 h 187946"/>
                    <a:gd name="connsiteX151" fmla="*/ 109230 w 265439"/>
                    <a:gd name="connsiteY151" fmla="*/ 154656 h 187946"/>
                    <a:gd name="connsiteX152" fmla="*/ 113251 w 265439"/>
                    <a:gd name="connsiteY152" fmla="*/ 155821 h 187946"/>
                    <a:gd name="connsiteX153" fmla="*/ 117839 w 265439"/>
                    <a:gd name="connsiteY153" fmla="*/ 157999 h 187946"/>
                    <a:gd name="connsiteX154" fmla="*/ 122323 w 265439"/>
                    <a:gd name="connsiteY154" fmla="*/ 158422 h 187946"/>
                    <a:gd name="connsiteX155" fmla="*/ 125515 w 265439"/>
                    <a:gd name="connsiteY155" fmla="*/ 162164 h 187946"/>
                    <a:gd name="connsiteX156" fmla="*/ 128571 w 265439"/>
                    <a:gd name="connsiteY156" fmla="*/ 164933 h 187946"/>
                    <a:gd name="connsiteX157" fmla="*/ 132513 w 265439"/>
                    <a:gd name="connsiteY157" fmla="*/ 169641 h 187946"/>
                    <a:gd name="connsiteX158" fmla="*/ 136159 w 265439"/>
                    <a:gd name="connsiteY158" fmla="*/ 171492 h 187946"/>
                    <a:gd name="connsiteX159" fmla="*/ 138266 w 265439"/>
                    <a:gd name="connsiteY159" fmla="*/ 175003 h 187946"/>
                    <a:gd name="connsiteX160" fmla="*/ 142375 w 265439"/>
                    <a:gd name="connsiteY160" fmla="*/ 174436 h 187946"/>
                    <a:gd name="connsiteX161" fmla="*/ 144186 w 265439"/>
                    <a:gd name="connsiteY161" fmla="*/ 170479 h 187946"/>
                    <a:gd name="connsiteX162" fmla="*/ 148790 w 265439"/>
                    <a:gd name="connsiteY162" fmla="*/ 167901 h 187946"/>
                    <a:gd name="connsiteX163" fmla="*/ 151463 w 265439"/>
                    <a:gd name="connsiteY163" fmla="*/ 171963 h 187946"/>
                    <a:gd name="connsiteX164" fmla="*/ 155516 w 265439"/>
                    <a:gd name="connsiteY164" fmla="*/ 174923 h 187946"/>
                    <a:gd name="connsiteX165" fmla="*/ 158612 w 265439"/>
                    <a:gd name="connsiteY165" fmla="*/ 177444 h 187946"/>
                    <a:gd name="connsiteX166" fmla="*/ 160001 w 265439"/>
                    <a:gd name="connsiteY166" fmla="*/ 181705 h 187946"/>
                    <a:gd name="connsiteX167" fmla="*/ 164684 w 265439"/>
                    <a:gd name="connsiteY167" fmla="*/ 181418 h 187946"/>
                    <a:gd name="connsiteX168" fmla="*/ 167669 w 265439"/>
                    <a:gd name="connsiteY168" fmla="*/ 177556 h 187946"/>
                    <a:gd name="connsiteX169" fmla="*/ 172129 w 265439"/>
                    <a:gd name="connsiteY169" fmla="*/ 176479 h 187946"/>
                    <a:gd name="connsiteX170" fmla="*/ 175911 w 265439"/>
                    <a:gd name="connsiteY170" fmla="*/ 174452 h 187946"/>
                    <a:gd name="connsiteX171" fmla="*/ 180323 w 265439"/>
                    <a:gd name="connsiteY171" fmla="*/ 174875 h 187946"/>
                    <a:gd name="connsiteX172" fmla="*/ 184728 w 265439"/>
                    <a:gd name="connsiteY172" fmla="*/ 176239 h 187946"/>
                    <a:gd name="connsiteX173" fmla="*/ 189858 w 265439"/>
                    <a:gd name="connsiteY173" fmla="*/ 177771 h 187946"/>
                    <a:gd name="connsiteX174" fmla="*/ 192818 w 265439"/>
                    <a:gd name="connsiteY174" fmla="*/ 173710 h 187946"/>
                    <a:gd name="connsiteX175" fmla="*/ 196760 w 265439"/>
                    <a:gd name="connsiteY175" fmla="*/ 172912 h 187946"/>
                    <a:gd name="connsiteX176" fmla="*/ 201037 w 265439"/>
                    <a:gd name="connsiteY176" fmla="*/ 174508 h 187946"/>
                    <a:gd name="connsiteX177" fmla="*/ 205353 w 265439"/>
                    <a:gd name="connsiteY177" fmla="*/ 173750 h 187946"/>
                    <a:gd name="connsiteX178" fmla="*/ 209782 w 265439"/>
                    <a:gd name="connsiteY178" fmla="*/ 175449 h 187946"/>
                    <a:gd name="connsiteX179" fmla="*/ 214298 w 265439"/>
                    <a:gd name="connsiteY179" fmla="*/ 176646 h 187946"/>
                    <a:gd name="connsiteX180" fmla="*/ 217562 w 265439"/>
                    <a:gd name="connsiteY180" fmla="*/ 179591 h 187946"/>
                    <a:gd name="connsiteX181" fmla="*/ 221846 w 265439"/>
                    <a:gd name="connsiteY181" fmla="*/ 182303 h 187946"/>
                    <a:gd name="connsiteX182" fmla="*/ 226594 w 265439"/>
                    <a:gd name="connsiteY182" fmla="*/ 183253 h 187946"/>
                    <a:gd name="connsiteX183" fmla="*/ 230240 w 265439"/>
                    <a:gd name="connsiteY183" fmla="*/ 185208 h 187946"/>
                    <a:gd name="connsiteX184" fmla="*/ 235243 w 265439"/>
                    <a:gd name="connsiteY184" fmla="*/ 186748 h 187946"/>
                    <a:gd name="connsiteX185" fmla="*/ 239249 w 265439"/>
                    <a:gd name="connsiteY185" fmla="*/ 187163 h 187946"/>
                    <a:gd name="connsiteX186" fmla="*/ 127717 w 265439"/>
                    <a:gd name="connsiteY186" fmla="*/ 15461 h 187946"/>
                    <a:gd name="connsiteX187" fmla="*/ 131667 w 265439"/>
                    <a:gd name="connsiteY187" fmla="*/ 13953 h 187946"/>
                    <a:gd name="connsiteX188" fmla="*/ 126800 w 265439"/>
                    <a:gd name="connsiteY188" fmla="*/ 14975 h 187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</a:cxnLst>
                  <a:rect l="l" t="t" r="r" b="b"/>
                  <a:pathLst>
                    <a:path w="265439" h="187946">
                      <a:moveTo>
                        <a:pt x="2677" y="32936"/>
                      </a:moveTo>
                      <a:lnTo>
                        <a:pt x="835" y="29177"/>
                      </a:lnTo>
                      <a:lnTo>
                        <a:pt x="2677" y="32936"/>
                      </a:lnTo>
                      <a:close/>
                      <a:moveTo>
                        <a:pt x="9045" y="33127"/>
                      </a:moveTo>
                      <a:lnTo>
                        <a:pt x="11343" y="28771"/>
                      </a:lnTo>
                      <a:lnTo>
                        <a:pt x="6332" y="27933"/>
                      </a:lnTo>
                      <a:lnTo>
                        <a:pt x="2662" y="29616"/>
                      </a:lnTo>
                      <a:lnTo>
                        <a:pt x="8423" y="31515"/>
                      </a:lnTo>
                      <a:close/>
                      <a:moveTo>
                        <a:pt x="239695" y="187945"/>
                      </a:moveTo>
                      <a:lnTo>
                        <a:pt x="237764" y="183508"/>
                      </a:lnTo>
                      <a:lnTo>
                        <a:pt x="235458" y="180109"/>
                      </a:lnTo>
                      <a:lnTo>
                        <a:pt x="234477" y="173678"/>
                      </a:lnTo>
                      <a:lnTo>
                        <a:pt x="233225" y="169282"/>
                      </a:lnTo>
                      <a:lnTo>
                        <a:pt x="235913" y="165292"/>
                      </a:lnTo>
                      <a:lnTo>
                        <a:pt x="238858" y="162021"/>
                      </a:lnTo>
                      <a:lnTo>
                        <a:pt x="246701" y="152478"/>
                      </a:lnTo>
                      <a:lnTo>
                        <a:pt x="250172" y="149326"/>
                      </a:lnTo>
                      <a:lnTo>
                        <a:pt x="253739" y="146701"/>
                      </a:lnTo>
                      <a:lnTo>
                        <a:pt x="256412" y="143190"/>
                      </a:lnTo>
                      <a:lnTo>
                        <a:pt x="262420" y="141953"/>
                      </a:lnTo>
                      <a:lnTo>
                        <a:pt x="265364" y="139073"/>
                      </a:lnTo>
                      <a:lnTo>
                        <a:pt x="265452" y="134772"/>
                      </a:lnTo>
                      <a:lnTo>
                        <a:pt x="262787" y="131006"/>
                      </a:lnTo>
                      <a:lnTo>
                        <a:pt x="265564" y="127312"/>
                      </a:lnTo>
                      <a:lnTo>
                        <a:pt x="260617" y="124679"/>
                      </a:lnTo>
                      <a:lnTo>
                        <a:pt x="258438" y="120633"/>
                      </a:lnTo>
                      <a:lnTo>
                        <a:pt x="255326" y="117178"/>
                      </a:lnTo>
                      <a:lnTo>
                        <a:pt x="251656" y="113771"/>
                      </a:lnTo>
                      <a:lnTo>
                        <a:pt x="250778" y="109295"/>
                      </a:lnTo>
                      <a:lnTo>
                        <a:pt x="247395" y="105944"/>
                      </a:lnTo>
                      <a:lnTo>
                        <a:pt x="246167" y="102058"/>
                      </a:lnTo>
                      <a:lnTo>
                        <a:pt x="247962" y="98069"/>
                      </a:lnTo>
                      <a:lnTo>
                        <a:pt x="246829" y="93656"/>
                      </a:lnTo>
                      <a:lnTo>
                        <a:pt x="247172" y="88677"/>
                      </a:lnTo>
                      <a:lnTo>
                        <a:pt x="242584" y="86156"/>
                      </a:lnTo>
                      <a:lnTo>
                        <a:pt x="238474" y="84369"/>
                      </a:lnTo>
                      <a:lnTo>
                        <a:pt x="234589" y="83307"/>
                      </a:lnTo>
                      <a:lnTo>
                        <a:pt x="237701" y="75935"/>
                      </a:lnTo>
                      <a:lnTo>
                        <a:pt x="241882" y="72360"/>
                      </a:lnTo>
                      <a:lnTo>
                        <a:pt x="247371" y="71211"/>
                      </a:lnTo>
                      <a:lnTo>
                        <a:pt x="251464" y="68099"/>
                      </a:lnTo>
                      <a:lnTo>
                        <a:pt x="250252" y="62123"/>
                      </a:lnTo>
                      <a:lnTo>
                        <a:pt x="249645" y="58086"/>
                      </a:lnTo>
                      <a:lnTo>
                        <a:pt x="248816" y="53801"/>
                      </a:lnTo>
                      <a:lnTo>
                        <a:pt x="245887" y="51040"/>
                      </a:lnTo>
                      <a:lnTo>
                        <a:pt x="242137" y="44824"/>
                      </a:lnTo>
                      <a:lnTo>
                        <a:pt x="239353" y="39742"/>
                      </a:lnTo>
                      <a:lnTo>
                        <a:pt x="237525" y="34986"/>
                      </a:lnTo>
                      <a:lnTo>
                        <a:pt x="235562" y="31116"/>
                      </a:lnTo>
                      <a:lnTo>
                        <a:pt x="233767" y="26816"/>
                      </a:lnTo>
                      <a:lnTo>
                        <a:pt x="233176" y="21829"/>
                      </a:lnTo>
                      <a:lnTo>
                        <a:pt x="228972" y="18669"/>
                      </a:lnTo>
                      <a:lnTo>
                        <a:pt x="224128" y="17209"/>
                      </a:lnTo>
                      <a:lnTo>
                        <a:pt x="219780" y="15126"/>
                      </a:lnTo>
                      <a:lnTo>
                        <a:pt x="215598" y="13698"/>
                      </a:lnTo>
                      <a:lnTo>
                        <a:pt x="211872" y="15182"/>
                      </a:lnTo>
                      <a:lnTo>
                        <a:pt x="207356" y="15501"/>
                      </a:lnTo>
                      <a:lnTo>
                        <a:pt x="202888" y="15717"/>
                      </a:lnTo>
                      <a:lnTo>
                        <a:pt x="198643" y="15940"/>
                      </a:lnTo>
                      <a:lnTo>
                        <a:pt x="189819" y="16092"/>
                      </a:lnTo>
                      <a:lnTo>
                        <a:pt x="182095" y="16347"/>
                      </a:lnTo>
                      <a:lnTo>
                        <a:pt x="176478" y="16204"/>
                      </a:lnTo>
                      <a:lnTo>
                        <a:pt x="169607" y="15398"/>
                      </a:lnTo>
                      <a:lnTo>
                        <a:pt x="164828" y="15190"/>
                      </a:lnTo>
                      <a:lnTo>
                        <a:pt x="160479" y="14831"/>
                      </a:lnTo>
                      <a:lnTo>
                        <a:pt x="155118" y="14288"/>
                      </a:lnTo>
                      <a:lnTo>
                        <a:pt x="145654" y="13195"/>
                      </a:lnTo>
                      <a:lnTo>
                        <a:pt x="139064" y="12541"/>
                      </a:lnTo>
                      <a:lnTo>
                        <a:pt x="134850" y="15812"/>
                      </a:lnTo>
                      <a:lnTo>
                        <a:pt x="129305" y="18318"/>
                      </a:lnTo>
                      <a:lnTo>
                        <a:pt x="125388" y="17416"/>
                      </a:lnTo>
                      <a:lnTo>
                        <a:pt x="118941" y="15677"/>
                      </a:lnTo>
                      <a:lnTo>
                        <a:pt x="113331" y="14839"/>
                      </a:lnTo>
                      <a:lnTo>
                        <a:pt x="108288" y="12908"/>
                      </a:lnTo>
                      <a:lnTo>
                        <a:pt x="107084" y="9110"/>
                      </a:lnTo>
                      <a:lnTo>
                        <a:pt x="104251" y="5551"/>
                      </a:lnTo>
                      <a:lnTo>
                        <a:pt x="102751" y="1434"/>
                      </a:lnTo>
                      <a:lnTo>
                        <a:pt x="110283" y="4761"/>
                      </a:lnTo>
                      <a:lnTo>
                        <a:pt x="113228" y="7722"/>
                      </a:lnTo>
                      <a:lnTo>
                        <a:pt x="109725" y="4267"/>
                      </a:lnTo>
                      <a:lnTo>
                        <a:pt x="104267" y="1985"/>
                      </a:lnTo>
                      <a:lnTo>
                        <a:pt x="100405" y="-2"/>
                      </a:lnTo>
                      <a:lnTo>
                        <a:pt x="91365" y="46"/>
                      </a:lnTo>
                      <a:lnTo>
                        <a:pt x="73460" y="3214"/>
                      </a:lnTo>
                      <a:lnTo>
                        <a:pt x="68433" y="5320"/>
                      </a:lnTo>
                      <a:lnTo>
                        <a:pt x="64436" y="7794"/>
                      </a:lnTo>
                      <a:lnTo>
                        <a:pt x="55922" y="9325"/>
                      </a:lnTo>
                      <a:lnTo>
                        <a:pt x="52291" y="12637"/>
                      </a:lnTo>
                      <a:lnTo>
                        <a:pt x="48334" y="16690"/>
                      </a:lnTo>
                      <a:lnTo>
                        <a:pt x="35998" y="20145"/>
                      </a:lnTo>
                      <a:lnTo>
                        <a:pt x="25713" y="22028"/>
                      </a:lnTo>
                      <a:lnTo>
                        <a:pt x="11917" y="25994"/>
                      </a:lnTo>
                      <a:lnTo>
                        <a:pt x="10138" y="30470"/>
                      </a:lnTo>
                      <a:lnTo>
                        <a:pt x="8462" y="34731"/>
                      </a:lnTo>
                      <a:lnTo>
                        <a:pt x="9747" y="38744"/>
                      </a:lnTo>
                      <a:lnTo>
                        <a:pt x="10616" y="43460"/>
                      </a:lnTo>
                      <a:lnTo>
                        <a:pt x="7465" y="37492"/>
                      </a:lnTo>
                      <a:lnTo>
                        <a:pt x="1887" y="35002"/>
                      </a:lnTo>
                      <a:lnTo>
                        <a:pt x="2693" y="39024"/>
                      </a:lnTo>
                      <a:lnTo>
                        <a:pt x="3890" y="42941"/>
                      </a:lnTo>
                      <a:lnTo>
                        <a:pt x="5358" y="46803"/>
                      </a:lnTo>
                      <a:lnTo>
                        <a:pt x="7098" y="50418"/>
                      </a:lnTo>
                      <a:lnTo>
                        <a:pt x="5829" y="54303"/>
                      </a:lnTo>
                      <a:lnTo>
                        <a:pt x="4018" y="57966"/>
                      </a:lnTo>
                      <a:lnTo>
                        <a:pt x="124" y="60120"/>
                      </a:lnTo>
                      <a:lnTo>
                        <a:pt x="539" y="64541"/>
                      </a:lnTo>
                      <a:lnTo>
                        <a:pt x="4848" y="66416"/>
                      </a:lnTo>
                      <a:lnTo>
                        <a:pt x="8614" y="69192"/>
                      </a:lnTo>
                      <a:lnTo>
                        <a:pt x="12245" y="71179"/>
                      </a:lnTo>
                      <a:lnTo>
                        <a:pt x="14024" y="75025"/>
                      </a:lnTo>
                      <a:lnTo>
                        <a:pt x="12157" y="78815"/>
                      </a:lnTo>
                      <a:lnTo>
                        <a:pt x="14279" y="82302"/>
                      </a:lnTo>
                      <a:lnTo>
                        <a:pt x="16769" y="85438"/>
                      </a:lnTo>
                      <a:lnTo>
                        <a:pt x="18269" y="89994"/>
                      </a:lnTo>
                      <a:lnTo>
                        <a:pt x="17223" y="94191"/>
                      </a:lnTo>
                      <a:lnTo>
                        <a:pt x="16561" y="98563"/>
                      </a:lnTo>
                      <a:lnTo>
                        <a:pt x="19609" y="101875"/>
                      </a:lnTo>
                      <a:lnTo>
                        <a:pt x="19465" y="106239"/>
                      </a:lnTo>
                      <a:lnTo>
                        <a:pt x="23287" y="107484"/>
                      </a:lnTo>
                      <a:lnTo>
                        <a:pt x="25761" y="110644"/>
                      </a:lnTo>
                      <a:lnTo>
                        <a:pt x="27899" y="114035"/>
                      </a:lnTo>
                      <a:lnTo>
                        <a:pt x="27404" y="119181"/>
                      </a:lnTo>
                      <a:lnTo>
                        <a:pt x="25984" y="123195"/>
                      </a:lnTo>
                      <a:lnTo>
                        <a:pt x="23487" y="126817"/>
                      </a:lnTo>
                      <a:lnTo>
                        <a:pt x="28266" y="127336"/>
                      </a:lnTo>
                      <a:lnTo>
                        <a:pt x="27029" y="123442"/>
                      </a:lnTo>
                      <a:lnTo>
                        <a:pt x="31290" y="123322"/>
                      </a:lnTo>
                      <a:lnTo>
                        <a:pt x="35535" y="124615"/>
                      </a:lnTo>
                      <a:lnTo>
                        <a:pt x="38120" y="128868"/>
                      </a:lnTo>
                      <a:lnTo>
                        <a:pt x="42102" y="130288"/>
                      </a:lnTo>
                      <a:lnTo>
                        <a:pt x="47688" y="131597"/>
                      </a:lnTo>
                      <a:lnTo>
                        <a:pt x="51796" y="133551"/>
                      </a:lnTo>
                      <a:lnTo>
                        <a:pt x="55667" y="136017"/>
                      </a:lnTo>
                      <a:lnTo>
                        <a:pt x="59592" y="135051"/>
                      </a:lnTo>
                      <a:lnTo>
                        <a:pt x="63741" y="133998"/>
                      </a:lnTo>
                      <a:lnTo>
                        <a:pt x="65696" y="138227"/>
                      </a:lnTo>
                      <a:lnTo>
                        <a:pt x="60845" y="140828"/>
                      </a:lnTo>
                      <a:lnTo>
                        <a:pt x="65114" y="143055"/>
                      </a:lnTo>
                      <a:lnTo>
                        <a:pt x="69798" y="147555"/>
                      </a:lnTo>
                      <a:lnTo>
                        <a:pt x="73292" y="151640"/>
                      </a:lnTo>
                      <a:lnTo>
                        <a:pt x="77242" y="149462"/>
                      </a:lnTo>
                      <a:lnTo>
                        <a:pt x="81152" y="148097"/>
                      </a:lnTo>
                      <a:lnTo>
                        <a:pt x="79340" y="142687"/>
                      </a:lnTo>
                      <a:lnTo>
                        <a:pt x="84566" y="142241"/>
                      </a:lnTo>
                      <a:lnTo>
                        <a:pt x="88373" y="144578"/>
                      </a:lnTo>
                      <a:lnTo>
                        <a:pt x="93080" y="146334"/>
                      </a:lnTo>
                      <a:lnTo>
                        <a:pt x="97541" y="146294"/>
                      </a:lnTo>
                      <a:lnTo>
                        <a:pt x="101578" y="145576"/>
                      </a:lnTo>
                      <a:lnTo>
                        <a:pt x="98163" y="149797"/>
                      </a:lnTo>
                      <a:lnTo>
                        <a:pt x="101801" y="152127"/>
                      </a:lnTo>
                      <a:lnTo>
                        <a:pt x="104658" y="155446"/>
                      </a:lnTo>
                      <a:lnTo>
                        <a:pt x="109230" y="154656"/>
                      </a:lnTo>
                      <a:lnTo>
                        <a:pt x="113251" y="155821"/>
                      </a:lnTo>
                      <a:lnTo>
                        <a:pt x="117839" y="157999"/>
                      </a:lnTo>
                      <a:lnTo>
                        <a:pt x="122323" y="158422"/>
                      </a:lnTo>
                      <a:lnTo>
                        <a:pt x="125515" y="162164"/>
                      </a:lnTo>
                      <a:lnTo>
                        <a:pt x="128571" y="164933"/>
                      </a:lnTo>
                      <a:lnTo>
                        <a:pt x="132513" y="169641"/>
                      </a:lnTo>
                      <a:lnTo>
                        <a:pt x="136159" y="171492"/>
                      </a:lnTo>
                      <a:lnTo>
                        <a:pt x="138266" y="175003"/>
                      </a:lnTo>
                      <a:lnTo>
                        <a:pt x="142375" y="174436"/>
                      </a:lnTo>
                      <a:lnTo>
                        <a:pt x="144186" y="170479"/>
                      </a:lnTo>
                      <a:lnTo>
                        <a:pt x="148790" y="167901"/>
                      </a:lnTo>
                      <a:lnTo>
                        <a:pt x="151463" y="171963"/>
                      </a:lnTo>
                      <a:lnTo>
                        <a:pt x="155516" y="174923"/>
                      </a:lnTo>
                      <a:lnTo>
                        <a:pt x="158612" y="177444"/>
                      </a:lnTo>
                      <a:lnTo>
                        <a:pt x="160001" y="181705"/>
                      </a:lnTo>
                      <a:lnTo>
                        <a:pt x="164684" y="181418"/>
                      </a:lnTo>
                      <a:lnTo>
                        <a:pt x="167669" y="177556"/>
                      </a:lnTo>
                      <a:lnTo>
                        <a:pt x="172129" y="176479"/>
                      </a:lnTo>
                      <a:lnTo>
                        <a:pt x="175911" y="174452"/>
                      </a:lnTo>
                      <a:lnTo>
                        <a:pt x="180323" y="174875"/>
                      </a:lnTo>
                      <a:lnTo>
                        <a:pt x="184728" y="176239"/>
                      </a:lnTo>
                      <a:lnTo>
                        <a:pt x="189858" y="177771"/>
                      </a:lnTo>
                      <a:lnTo>
                        <a:pt x="192818" y="173710"/>
                      </a:lnTo>
                      <a:lnTo>
                        <a:pt x="196760" y="172912"/>
                      </a:lnTo>
                      <a:lnTo>
                        <a:pt x="201037" y="174508"/>
                      </a:lnTo>
                      <a:lnTo>
                        <a:pt x="205353" y="173750"/>
                      </a:lnTo>
                      <a:lnTo>
                        <a:pt x="209782" y="175449"/>
                      </a:lnTo>
                      <a:lnTo>
                        <a:pt x="214298" y="176646"/>
                      </a:lnTo>
                      <a:lnTo>
                        <a:pt x="217562" y="179591"/>
                      </a:lnTo>
                      <a:lnTo>
                        <a:pt x="221846" y="182303"/>
                      </a:lnTo>
                      <a:lnTo>
                        <a:pt x="226594" y="183253"/>
                      </a:lnTo>
                      <a:lnTo>
                        <a:pt x="230240" y="185208"/>
                      </a:lnTo>
                      <a:lnTo>
                        <a:pt x="235243" y="186748"/>
                      </a:lnTo>
                      <a:lnTo>
                        <a:pt x="239249" y="187163"/>
                      </a:lnTo>
                      <a:close/>
                      <a:moveTo>
                        <a:pt x="127717" y="15461"/>
                      </a:moveTo>
                      <a:lnTo>
                        <a:pt x="131667" y="13953"/>
                      </a:lnTo>
                      <a:lnTo>
                        <a:pt x="126800" y="1497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30F741F4-0195-41CF-9310-207749E439ED}"/>
                    </a:ext>
                  </a:extLst>
                </p:cNvPr>
                <p:cNvSpPr/>
                <p:nvPr/>
              </p:nvSpPr>
              <p:spPr>
                <a:xfrm>
                  <a:off x="3643382" y="3274088"/>
                  <a:ext cx="174047" cy="82295"/>
                </a:xfrm>
                <a:custGeom>
                  <a:avLst/>
                  <a:gdLst>
                    <a:gd name="connsiteX0" fmla="*/ 28035 w 174047"/>
                    <a:gd name="connsiteY0" fmla="*/ 13722 h 82295"/>
                    <a:gd name="connsiteX1" fmla="*/ 26902 w 174047"/>
                    <a:gd name="connsiteY1" fmla="*/ 9637 h 82295"/>
                    <a:gd name="connsiteX2" fmla="*/ 28035 w 174047"/>
                    <a:gd name="connsiteY2" fmla="*/ 13722 h 82295"/>
                    <a:gd name="connsiteX3" fmla="*/ 40131 w 174047"/>
                    <a:gd name="connsiteY3" fmla="*/ 78209 h 82295"/>
                    <a:gd name="connsiteX4" fmla="*/ 38001 w 174047"/>
                    <a:gd name="connsiteY4" fmla="*/ 74068 h 82295"/>
                    <a:gd name="connsiteX5" fmla="*/ 38447 w 174047"/>
                    <a:gd name="connsiteY5" fmla="*/ 70070 h 82295"/>
                    <a:gd name="connsiteX6" fmla="*/ 34274 w 174047"/>
                    <a:gd name="connsiteY6" fmla="*/ 70645 h 82295"/>
                    <a:gd name="connsiteX7" fmla="*/ 34713 w 174047"/>
                    <a:gd name="connsiteY7" fmla="*/ 74738 h 82295"/>
                    <a:gd name="connsiteX8" fmla="*/ 39189 w 174047"/>
                    <a:gd name="connsiteY8" fmla="*/ 77554 h 82295"/>
                    <a:gd name="connsiteX9" fmla="*/ 52698 w 174047"/>
                    <a:gd name="connsiteY9" fmla="*/ 72759 h 82295"/>
                    <a:gd name="connsiteX10" fmla="*/ 56384 w 174047"/>
                    <a:gd name="connsiteY10" fmla="*/ 70605 h 82295"/>
                    <a:gd name="connsiteX11" fmla="*/ 52578 w 174047"/>
                    <a:gd name="connsiteY11" fmla="*/ 71921 h 82295"/>
                    <a:gd name="connsiteX12" fmla="*/ 63230 w 174047"/>
                    <a:gd name="connsiteY12" fmla="*/ 82294 h 82295"/>
                    <a:gd name="connsiteX13" fmla="*/ 67547 w 174047"/>
                    <a:gd name="connsiteY13" fmla="*/ 81688 h 82295"/>
                    <a:gd name="connsiteX14" fmla="*/ 72215 w 174047"/>
                    <a:gd name="connsiteY14" fmla="*/ 81153 h 82295"/>
                    <a:gd name="connsiteX15" fmla="*/ 76603 w 174047"/>
                    <a:gd name="connsiteY15" fmla="*/ 80491 h 82295"/>
                    <a:gd name="connsiteX16" fmla="*/ 79085 w 174047"/>
                    <a:gd name="connsiteY16" fmla="*/ 76653 h 82295"/>
                    <a:gd name="connsiteX17" fmla="*/ 83385 w 174047"/>
                    <a:gd name="connsiteY17" fmla="*/ 74674 h 82295"/>
                    <a:gd name="connsiteX18" fmla="*/ 87630 w 174047"/>
                    <a:gd name="connsiteY18" fmla="*/ 74124 h 82295"/>
                    <a:gd name="connsiteX19" fmla="*/ 89378 w 174047"/>
                    <a:gd name="connsiteY19" fmla="*/ 69464 h 82295"/>
                    <a:gd name="connsiteX20" fmla="*/ 86633 w 174047"/>
                    <a:gd name="connsiteY20" fmla="*/ 65003 h 82295"/>
                    <a:gd name="connsiteX21" fmla="*/ 84199 w 174047"/>
                    <a:gd name="connsiteY21" fmla="*/ 61772 h 82295"/>
                    <a:gd name="connsiteX22" fmla="*/ 80872 w 174047"/>
                    <a:gd name="connsiteY22" fmla="*/ 58796 h 82295"/>
                    <a:gd name="connsiteX23" fmla="*/ 78686 w 174047"/>
                    <a:gd name="connsiteY23" fmla="*/ 55141 h 82295"/>
                    <a:gd name="connsiteX24" fmla="*/ 76499 w 174047"/>
                    <a:gd name="connsiteY24" fmla="*/ 51303 h 82295"/>
                    <a:gd name="connsiteX25" fmla="*/ 77720 w 174047"/>
                    <a:gd name="connsiteY25" fmla="*/ 47066 h 82295"/>
                    <a:gd name="connsiteX26" fmla="*/ 81814 w 174047"/>
                    <a:gd name="connsiteY26" fmla="*/ 45279 h 82295"/>
                    <a:gd name="connsiteX27" fmla="*/ 86577 w 174047"/>
                    <a:gd name="connsiteY27" fmla="*/ 43643 h 82295"/>
                    <a:gd name="connsiteX28" fmla="*/ 91277 w 174047"/>
                    <a:gd name="connsiteY28" fmla="*/ 40875 h 82295"/>
                    <a:gd name="connsiteX29" fmla="*/ 95035 w 174047"/>
                    <a:gd name="connsiteY29" fmla="*/ 37643 h 82295"/>
                    <a:gd name="connsiteX30" fmla="*/ 99136 w 174047"/>
                    <a:gd name="connsiteY30" fmla="*/ 35241 h 82295"/>
                    <a:gd name="connsiteX31" fmla="*/ 99327 w 174047"/>
                    <a:gd name="connsiteY31" fmla="*/ 31172 h 82295"/>
                    <a:gd name="connsiteX32" fmla="*/ 99798 w 174047"/>
                    <a:gd name="connsiteY32" fmla="*/ 26672 h 82295"/>
                    <a:gd name="connsiteX33" fmla="*/ 104283 w 174047"/>
                    <a:gd name="connsiteY33" fmla="*/ 25347 h 82295"/>
                    <a:gd name="connsiteX34" fmla="*/ 107378 w 174047"/>
                    <a:gd name="connsiteY34" fmla="*/ 21980 h 82295"/>
                    <a:gd name="connsiteX35" fmla="*/ 111583 w 174047"/>
                    <a:gd name="connsiteY35" fmla="*/ 20927 h 82295"/>
                    <a:gd name="connsiteX36" fmla="*/ 117895 w 174047"/>
                    <a:gd name="connsiteY36" fmla="*/ 21605 h 82295"/>
                    <a:gd name="connsiteX37" fmla="*/ 122515 w 174047"/>
                    <a:gd name="connsiteY37" fmla="*/ 23313 h 82295"/>
                    <a:gd name="connsiteX38" fmla="*/ 126049 w 174047"/>
                    <a:gd name="connsiteY38" fmla="*/ 27087 h 82295"/>
                    <a:gd name="connsiteX39" fmla="*/ 129401 w 174047"/>
                    <a:gd name="connsiteY39" fmla="*/ 29273 h 82295"/>
                    <a:gd name="connsiteX40" fmla="*/ 132688 w 174047"/>
                    <a:gd name="connsiteY40" fmla="*/ 31946 h 82295"/>
                    <a:gd name="connsiteX41" fmla="*/ 135983 w 174047"/>
                    <a:gd name="connsiteY41" fmla="*/ 34611 h 82295"/>
                    <a:gd name="connsiteX42" fmla="*/ 136478 w 174047"/>
                    <a:gd name="connsiteY42" fmla="*/ 39167 h 82295"/>
                    <a:gd name="connsiteX43" fmla="*/ 138289 w 174047"/>
                    <a:gd name="connsiteY43" fmla="*/ 42854 h 82295"/>
                    <a:gd name="connsiteX44" fmla="*/ 139654 w 174047"/>
                    <a:gd name="connsiteY44" fmla="*/ 38808 h 82295"/>
                    <a:gd name="connsiteX45" fmla="*/ 143595 w 174047"/>
                    <a:gd name="connsiteY45" fmla="*/ 40045 h 82295"/>
                    <a:gd name="connsiteX46" fmla="*/ 147888 w 174047"/>
                    <a:gd name="connsiteY46" fmla="*/ 40635 h 82295"/>
                    <a:gd name="connsiteX47" fmla="*/ 150433 w 174047"/>
                    <a:gd name="connsiteY47" fmla="*/ 45487 h 82295"/>
                    <a:gd name="connsiteX48" fmla="*/ 147505 w 174047"/>
                    <a:gd name="connsiteY48" fmla="*/ 42734 h 82295"/>
                    <a:gd name="connsiteX49" fmla="*/ 144896 w 174047"/>
                    <a:gd name="connsiteY49" fmla="*/ 45965 h 82295"/>
                    <a:gd name="connsiteX50" fmla="*/ 143492 w 174047"/>
                    <a:gd name="connsiteY50" fmla="*/ 49923 h 82295"/>
                    <a:gd name="connsiteX51" fmla="*/ 141042 w 174047"/>
                    <a:gd name="connsiteY51" fmla="*/ 53162 h 82295"/>
                    <a:gd name="connsiteX52" fmla="*/ 138816 w 174047"/>
                    <a:gd name="connsiteY52" fmla="*/ 58612 h 82295"/>
                    <a:gd name="connsiteX53" fmla="*/ 141313 w 174047"/>
                    <a:gd name="connsiteY53" fmla="*/ 62634 h 82295"/>
                    <a:gd name="connsiteX54" fmla="*/ 142151 w 174047"/>
                    <a:gd name="connsiteY54" fmla="*/ 66583 h 82295"/>
                    <a:gd name="connsiteX55" fmla="*/ 144888 w 174047"/>
                    <a:gd name="connsiteY55" fmla="*/ 69695 h 82295"/>
                    <a:gd name="connsiteX56" fmla="*/ 146755 w 174047"/>
                    <a:gd name="connsiteY56" fmla="*/ 73836 h 82295"/>
                    <a:gd name="connsiteX57" fmla="*/ 150609 w 174047"/>
                    <a:gd name="connsiteY57" fmla="*/ 79014 h 82295"/>
                    <a:gd name="connsiteX58" fmla="*/ 154862 w 174047"/>
                    <a:gd name="connsiteY58" fmla="*/ 76062 h 82295"/>
                    <a:gd name="connsiteX59" fmla="*/ 158285 w 174047"/>
                    <a:gd name="connsiteY59" fmla="*/ 72264 h 82295"/>
                    <a:gd name="connsiteX60" fmla="*/ 157160 w 174047"/>
                    <a:gd name="connsiteY60" fmla="*/ 67533 h 82295"/>
                    <a:gd name="connsiteX61" fmla="*/ 161540 w 174047"/>
                    <a:gd name="connsiteY61" fmla="*/ 70589 h 82295"/>
                    <a:gd name="connsiteX62" fmla="*/ 165322 w 174047"/>
                    <a:gd name="connsiteY62" fmla="*/ 68833 h 82295"/>
                    <a:gd name="connsiteX63" fmla="*/ 167748 w 174047"/>
                    <a:gd name="connsiteY63" fmla="*/ 64796 h 82295"/>
                    <a:gd name="connsiteX64" fmla="*/ 170142 w 174047"/>
                    <a:gd name="connsiteY64" fmla="*/ 61516 h 82295"/>
                    <a:gd name="connsiteX65" fmla="*/ 172719 w 174047"/>
                    <a:gd name="connsiteY65" fmla="*/ 57966 h 82295"/>
                    <a:gd name="connsiteX66" fmla="*/ 174171 w 174047"/>
                    <a:gd name="connsiteY66" fmla="*/ 54136 h 82295"/>
                    <a:gd name="connsiteX67" fmla="*/ 173684 w 174047"/>
                    <a:gd name="connsiteY67" fmla="*/ 50106 h 82295"/>
                    <a:gd name="connsiteX68" fmla="*/ 171754 w 174047"/>
                    <a:gd name="connsiteY68" fmla="*/ 46364 h 82295"/>
                    <a:gd name="connsiteX69" fmla="*/ 171003 w 174047"/>
                    <a:gd name="connsiteY69" fmla="*/ 42199 h 82295"/>
                    <a:gd name="connsiteX70" fmla="*/ 168618 w 174047"/>
                    <a:gd name="connsiteY70" fmla="*/ 38856 h 82295"/>
                    <a:gd name="connsiteX71" fmla="*/ 169751 w 174047"/>
                    <a:gd name="connsiteY71" fmla="*/ 34835 h 82295"/>
                    <a:gd name="connsiteX72" fmla="*/ 166096 w 174047"/>
                    <a:gd name="connsiteY72" fmla="*/ 31906 h 82295"/>
                    <a:gd name="connsiteX73" fmla="*/ 164046 w 174047"/>
                    <a:gd name="connsiteY73" fmla="*/ 28100 h 82295"/>
                    <a:gd name="connsiteX74" fmla="*/ 160703 w 174047"/>
                    <a:gd name="connsiteY74" fmla="*/ 25523 h 82295"/>
                    <a:gd name="connsiteX75" fmla="*/ 159545 w 174047"/>
                    <a:gd name="connsiteY75" fmla="*/ 21278 h 82295"/>
                    <a:gd name="connsiteX76" fmla="*/ 156514 w 174047"/>
                    <a:gd name="connsiteY76" fmla="*/ 18142 h 82295"/>
                    <a:gd name="connsiteX77" fmla="*/ 153282 w 174047"/>
                    <a:gd name="connsiteY77" fmla="*/ 15342 h 82295"/>
                    <a:gd name="connsiteX78" fmla="*/ 149516 w 174047"/>
                    <a:gd name="connsiteY78" fmla="*/ 13299 h 82295"/>
                    <a:gd name="connsiteX79" fmla="*/ 145127 w 174047"/>
                    <a:gd name="connsiteY79" fmla="*/ 11025 h 82295"/>
                    <a:gd name="connsiteX80" fmla="*/ 141569 w 174047"/>
                    <a:gd name="connsiteY80" fmla="*/ 9166 h 82295"/>
                    <a:gd name="connsiteX81" fmla="*/ 137467 w 174047"/>
                    <a:gd name="connsiteY81" fmla="*/ 7666 h 82295"/>
                    <a:gd name="connsiteX82" fmla="*/ 133446 w 174047"/>
                    <a:gd name="connsiteY82" fmla="*/ 7179 h 82295"/>
                    <a:gd name="connsiteX83" fmla="*/ 129321 w 174047"/>
                    <a:gd name="connsiteY83" fmla="*/ 6613 h 82295"/>
                    <a:gd name="connsiteX84" fmla="*/ 125108 w 174047"/>
                    <a:gd name="connsiteY84" fmla="*/ 6756 h 82295"/>
                    <a:gd name="connsiteX85" fmla="*/ 121062 w 174047"/>
                    <a:gd name="connsiteY85" fmla="*/ 6732 h 82295"/>
                    <a:gd name="connsiteX86" fmla="*/ 123672 w 174047"/>
                    <a:gd name="connsiteY86" fmla="*/ 3421 h 82295"/>
                    <a:gd name="connsiteX87" fmla="*/ 119052 w 174047"/>
                    <a:gd name="connsiteY87" fmla="*/ 3070 h 82295"/>
                    <a:gd name="connsiteX88" fmla="*/ 114679 w 174047"/>
                    <a:gd name="connsiteY88" fmla="*/ 2631 h 82295"/>
                    <a:gd name="connsiteX89" fmla="*/ 110395 w 174047"/>
                    <a:gd name="connsiteY89" fmla="*/ 1913 h 82295"/>
                    <a:gd name="connsiteX90" fmla="*/ 106740 w 174047"/>
                    <a:gd name="connsiteY90" fmla="*/ -2 h 82295"/>
                    <a:gd name="connsiteX91" fmla="*/ 103325 w 174047"/>
                    <a:gd name="connsiteY91" fmla="*/ 2208 h 82295"/>
                    <a:gd name="connsiteX92" fmla="*/ 100708 w 174047"/>
                    <a:gd name="connsiteY92" fmla="*/ 6708 h 82295"/>
                    <a:gd name="connsiteX93" fmla="*/ 96663 w 174047"/>
                    <a:gd name="connsiteY93" fmla="*/ 8304 h 82295"/>
                    <a:gd name="connsiteX94" fmla="*/ 93040 w 174047"/>
                    <a:gd name="connsiteY94" fmla="*/ 10259 h 82295"/>
                    <a:gd name="connsiteX95" fmla="*/ 89729 w 174047"/>
                    <a:gd name="connsiteY95" fmla="*/ 13906 h 82295"/>
                    <a:gd name="connsiteX96" fmla="*/ 85979 w 174047"/>
                    <a:gd name="connsiteY96" fmla="*/ 15342 h 82295"/>
                    <a:gd name="connsiteX97" fmla="*/ 80848 w 174047"/>
                    <a:gd name="connsiteY97" fmla="*/ 16914 h 82295"/>
                    <a:gd name="connsiteX98" fmla="*/ 76372 w 174047"/>
                    <a:gd name="connsiteY98" fmla="*/ 18278 h 82295"/>
                    <a:gd name="connsiteX99" fmla="*/ 72207 w 174047"/>
                    <a:gd name="connsiteY99" fmla="*/ 20736 h 82295"/>
                    <a:gd name="connsiteX100" fmla="*/ 69143 w 174047"/>
                    <a:gd name="connsiteY100" fmla="*/ 23313 h 82295"/>
                    <a:gd name="connsiteX101" fmla="*/ 65329 w 174047"/>
                    <a:gd name="connsiteY101" fmla="*/ 25651 h 82295"/>
                    <a:gd name="connsiteX102" fmla="*/ 60533 w 174047"/>
                    <a:gd name="connsiteY102" fmla="*/ 27669 h 82295"/>
                    <a:gd name="connsiteX103" fmla="*/ 56496 w 174047"/>
                    <a:gd name="connsiteY103" fmla="*/ 28643 h 82295"/>
                    <a:gd name="connsiteX104" fmla="*/ 52371 w 174047"/>
                    <a:gd name="connsiteY104" fmla="*/ 28922 h 82295"/>
                    <a:gd name="connsiteX105" fmla="*/ 47815 w 174047"/>
                    <a:gd name="connsiteY105" fmla="*/ 28228 h 82295"/>
                    <a:gd name="connsiteX106" fmla="*/ 41447 w 174047"/>
                    <a:gd name="connsiteY106" fmla="*/ 22020 h 82295"/>
                    <a:gd name="connsiteX107" fmla="*/ 38224 w 174047"/>
                    <a:gd name="connsiteY107" fmla="*/ 19531 h 82295"/>
                    <a:gd name="connsiteX108" fmla="*/ 36365 w 174047"/>
                    <a:gd name="connsiteY108" fmla="*/ 15701 h 82295"/>
                    <a:gd name="connsiteX109" fmla="*/ 36548 w 174047"/>
                    <a:gd name="connsiteY109" fmla="*/ 19786 h 82295"/>
                    <a:gd name="connsiteX110" fmla="*/ 39110 w 174047"/>
                    <a:gd name="connsiteY110" fmla="*/ 22922 h 82295"/>
                    <a:gd name="connsiteX111" fmla="*/ 35088 w 174047"/>
                    <a:gd name="connsiteY111" fmla="*/ 22451 h 82295"/>
                    <a:gd name="connsiteX112" fmla="*/ 30556 w 174047"/>
                    <a:gd name="connsiteY112" fmla="*/ 23783 h 82295"/>
                    <a:gd name="connsiteX113" fmla="*/ 26997 w 174047"/>
                    <a:gd name="connsiteY113" fmla="*/ 21781 h 82295"/>
                    <a:gd name="connsiteX114" fmla="*/ 24197 w 174047"/>
                    <a:gd name="connsiteY114" fmla="*/ 18126 h 82295"/>
                    <a:gd name="connsiteX115" fmla="*/ 28186 w 174047"/>
                    <a:gd name="connsiteY115" fmla="*/ 16507 h 82295"/>
                    <a:gd name="connsiteX116" fmla="*/ 24987 w 174047"/>
                    <a:gd name="connsiteY116" fmla="*/ 11855 h 82295"/>
                    <a:gd name="connsiteX117" fmla="*/ 20885 w 174047"/>
                    <a:gd name="connsiteY117" fmla="*/ 12908 h 82295"/>
                    <a:gd name="connsiteX118" fmla="*/ 22346 w 174047"/>
                    <a:gd name="connsiteY118" fmla="*/ 8871 h 82295"/>
                    <a:gd name="connsiteX119" fmla="*/ 17263 w 174047"/>
                    <a:gd name="connsiteY119" fmla="*/ 3230 h 82295"/>
                    <a:gd name="connsiteX120" fmla="*/ 13744 w 174047"/>
                    <a:gd name="connsiteY120" fmla="*/ 5152 h 82295"/>
                    <a:gd name="connsiteX121" fmla="*/ 10704 w 174047"/>
                    <a:gd name="connsiteY121" fmla="*/ 2320 h 82295"/>
                    <a:gd name="connsiteX122" fmla="*/ 6643 w 174047"/>
                    <a:gd name="connsiteY122" fmla="*/ 2751 h 82295"/>
                    <a:gd name="connsiteX123" fmla="*/ 4832 w 174047"/>
                    <a:gd name="connsiteY123" fmla="*/ 8168 h 82295"/>
                    <a:gd name="connsiteX124" fmla="*/ 4425 w 174047"/>
                    <a:gd name="connsiteY124" fmla="*/ 18813 h 82295"/>
                    <a:gd name="connsiteX125" fmla="*/ 7936 w 174047"/>
                    <a:gd name="connsiteY125" fmla="*/ 20959 h 82295"/>
                    <a:gd name="connsiteX126" fmla="*/ 10800 w 174047"/>
                    <a:gd name="connsiteY126" fmla="*/ 24103 h 82295"/>
                    <a:gd name="connsiteX127" fmla="*/ 7169 w 174047"/>
                    <a:gd name="connsiteY127" fmla="*/ 26552 h 82295"/>
                    <a:gd name="connsiteX128" fmla="*/ 4472 w 174047"/>
                    <a:gd name="connsiteY128" fmla="*/ 29632 h 82295"/>
                    <a:gd name="connsiteX129" fmla="*/ 6699 w 174047"/>
                    <a:gd name="connsiteY129" fmla="*/ 33805 h 82295"/>
                    <a:gd name="connsiteX130" fmla="*/ 6571 w 174047"/>
                    <a:gd name="connsiteY130" fmla="*/ 37803 h 82295"/>
                    <a:gd name="connsiteX131" fmla="*/ 3579 w 174047"/>
                    <a:gd name="connsiteY131" fmla="*/ 40755 h 82295"/>
                    <a:gd name="connsiteX132" fmla="*/ 124 w 174047"/>
                    <a:gd name="connsiteY132" fmla="*/ 43683 h 82295"/>
                    <a:gd name="connsiteX133" fmla="*/ 3236 w 174047"/>
                    <a:gd name="connsiteY133" fmla="*/ 47290 h 82295"/>
                    <a:gd name="connsiteX134" fmla="*/ 4193 w 174047"/>
                    <a:gd name="connsiteY134" fmla="*/ 51599 h 82295"/>
                    <a:gd name="connsiteX135" fmla="*/ 5007 w 174047"/>
                    <a:gd name="connsiteY135" fmla="*/ 46867 h 82295"/>
                    <a:gd name="connsiteX136" fmla="*/ 10401 w 174047"/>
                    <a:gd name="connsiteY136" fmla="*/ 44234 h 82295"/>
                    <a:gd name="connsiteX137" fmla="*/ 16784 w 174047"/>
                    <a:gd name="connsiteY137" fmla="*/ 46205 h 82295"/>
                    <a:gd name="connsiteX138" fmla="*/ 21596 w 174047"/>
                    <a:gd name="connsiteY138" fmla="*/ 47314 h 82295"/>
                    <a:gd name="connsiteX139" fmla="*/ 24324 w 174047"/>
                    <a:gd name="connsiteY139" fmla="*/ 43947 h 82295"/>
                    <a:gd name="connsiteX140" fmla="*/ 24253 w 174047"/>
                    <a:gd name="connsiteY140" fmla="*/ 47992 h 82295"/>
                    <a:gd name="connsiteX141" fmla="*/ 28689 w 174047"/>
                    <a:gd name="connsiteY141" fmla="*/ 48008 h 82295"/>
                    <a:gd name="connsiteX142" fmla="*/ 36668 w 174047"/>
                    <a:gd name="connsiteY142" fmla="*/ 50162 h 82295"/>
                    <a:gd name="connsiteX143" fmla="*/ 39349 w 174047"/>
                    <a:gd name="connsiteY143" fmla="*/ 53522 h 82295"/>
                    <a:gd name="connsiteX144" fmla="*/ 41711 w 174047"/>
                    <a:gd name="connsiteY144" fmla="*/ 57391 h 82295"/>
                    <a:gd name="connsiteX145" fmla="*/ 42772 w 174047"/>
                    <a:gd name="connsiteY145" fmla="*/ 61668 h 82295"/>
                    <a:gd name="connsiteX146" fmla="*/ 45094 w 174047"/>
                    <a:gd name="connsiteY146" fmla="*/ 65003 h 82295"/>
                    <a:gd name="connsiteX147" fmla="*/ 49004 w 174047"/>
                    <a:gd name="connsiteY147" fmla="*/ 66408 h 82295"/>
                    <a:gd name="connsiteX148" fmla="*/ 52921 w 174047"/>
                    <a:gd name="connsiteY148" fmla="*/ 68027 h 82295"/>
                    <a:gd name="connsiteX149" fmla="*/ 54262 w 174047"/>
                    <a:gd name="connsiteY149" fmla="*/ 64094 h 82295"/>
                    <a:gd name="connsiteX150" fmla="*/ 55762 w 174047"/>
                    <a:gd name="connsiteY150" fmla="*/ 60224 h 82295"/>
                    <a:gd name="connsiteX151" fmla="*/ 58427 w 174047"/>
                    <a:gd name="connsiteY151" fmla="*/ 63607 h 82295"/>
                    <a:gd name="connsiteX152" fmla="*/ 60174 w 174047"/>
                    <a:gd name="connsiteY152" fmla="*/ 67429 h 82295"/>
                    <a:gd name="connsiteX153" fmla="*/ 61068 w 174047"/>
                    <a:gd name="connsiteY153" fmla="*/ 71602 h 82295"/>
                    <a:gd name="connsiteX154" fmla="*/ 62592 w 174047"/>
                    <a:gd name="connsiteY154" fmla="*/ 76062 h 82295"/>
                    <a:gd name="connsiteX155" fmla="*/ 61507 w 174047"/>
                    <a:gd name="connsiteY155" fmla="*/ 80251 h 82295"/>
                    <a:gd name="connsiteX156" fmla="*/ 123815 w 174047"/>
                    <a:gd name="connsiteY156" fmla="*/ 48032 h 82295"/>
                    <a:gd name="connsiteX157" fmla="*/ 125898 w 174047"/>
                    <a:gd name="connsiteY157" fmla="*/ 44625 h 82295"/>
                    <a:gd name="connsiteX158" fmla="*/ 125634 w 174047"/>
                    <a:gd name="connsiteY158" fmla="*/ 40635 h 82295"/>
                    <a:gd name="connsiteX159" fmla="*/ 122603 w 174047"/>
                    <a:gd name="connsiteY159" fmla="*/ 43620 h 82295"/>
                    <a:gd name="connsiteX160" fmla="*/ 123815 w 174047"/>
                    <a:gd name="connsiteY160" fmla="*/ 48032 h 82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</a:cxnLst>
                  <a:rect l="l" t="t" r="r" b="b"/>
                  <a:pathLst>
                    <a:path w="174047" h="82295">
                      <a:moveTo>
                        <a:pt x="28035" y="13722"/>
                      </a:moveTo>
                      <a:lnTo>
                        <a:pt x="26902" y="9637"/>
                      </a:lnTo>
                      <a:lnTo>
                        <a:pt x="28035" y="13722"/>
                      </a:lnTo>
                      <a:close/>
                      <a:moveTo>
                        <a:pt x="40131" y="78209"/>
                      </a:moveTo>
                      <a:lnTo>
                        <a:pt x="38001" y="74068"/>
                      </a:lnTo>
                      <a:lnTo>
                        <a:pt x="38447" y="70070"/>
                      </a:lnTo>
                      <a:lnTo>
                        <a:pt x="34274" y="70645"/>
                      </a:lnTo>
                      <a:lnTo>
                        <a:pt x="34713" y="74738"/>
                      </a:lnTo>
                      <a:lnTo>
                        <a:pt x="39189" y="77554"/>
                      </a:lnTo>
                      <a:close/>
                      <a:moveTo>
                        <a:pt x="52698" y="72759"/>
                      </a:moveTo>
                      <a:lnTo>
                        <a:pt x="56384" y="70605"/>
                      </a:lnTo>
                      <a:lnTo>
                        <a:pt x="52578" y="71921"/>
                      </a:lnTo>
                      <a:close/>
                      <a:moveTo>
                        <a:pt x="63230" y="82294"/>
                      </a:moveTo>
                      <a:lnTo>
                        <a:pt x="67547" y="81688"/>
                      </a:lnTo>
                      <a:lnTo>
                        <a:pt x="72215" y="81153"/>
                      </a:lnTo>
                      <a:lnTo>
                        <a:pt x="76603" y="80491"/>
                      </a:lnTo>
                      <a:lnTo>
                        <a:pt x="79085" y="76653"/>
                      </a:lnTo>
                      <a:lnTo>
                        <a:pt x="83385" y="74674"/>
                      </a:lnTo>
                      <a:lnTo>
                        <a:pt x="87630" y="74124"/>
                      </a:lnTo>
                      <a:lnTo>
                        <a:pt x="89378" y="69464"/>
                      </a:lnTo>
                      <a:lnTo>
                        <a:pt x="86633" y="65003"/>
                      </a:lnTo>
                      <a:lnTo>
                        <a:pt x="84199" y="61772"/>
                      </a:lnTo>
                      <a:lnTo>
                        <a:pt x="80872" y="58796"/>
                      </a:lnTo>
                      <a:lnTo>
                        <a:pt x="78686" y="55141"/>
                      </a:lnTo>
                      <a:lnTo>
                        <a:pt x="76499" y="51303"/>
                      </a:lnTo>
                      <a:lnTo>
                        <a:pt x="77720" y="47066"/>
                      </a:lnTo>
                      <a:lnTo>
                        <a:pt x="81814" y="45279"/>
                      </a:lnTo>
                      <a:lnTo>
                        <a:pt x="86577" y="43643"/>
                      </a:lnTo>
                      <a:lnTo>
                        <a:pt x="91277" y="40875"/>
                      </a:lnTo>
                      <a:lnTo>
                        <a:pt x="95035" y="37643"/>
                      </a:lnTo>
                      <a:lnTo>
                        <a:pt x="99136" y="35241"/>
                      </a:lnTo>
                      <a:lnTo>
                        <a:pt x="99327" y="31172"/>
                      </a:lnTo>
                      <a:lnTo>
                        <a:pt x="99798" y="26672"/>
                      </a:lnTo>
                      <a:lnTo>
                        <a:pt x="104283" y="25347"/>
                      </a:lnTo>
                      <a:lnTo>
                        <a:pt x="107378" y="21980"/>
                      </a:lnTo>
                      <a:lnTo>
                        <a:pt x="111583" y="20927"/>
                      </a:lnTo>
                      <a:lnTo>
                        <a:pt x="117895" y="21605"/>
                      </a:lnTo>
                      <a:lnTo>
                        <a:pt x="122515" y="23313"/>
                      </a:lnTo>
                      <a:lnTo>
                        <a:pt x="126049" y="27087"/>
                      </a:lnTo>
                      <a:lnTo>
                        <a:pt x="129401" y="29273"/>
                      </a:lnTo>
                      <a:lnTo>
                        <a:pt x="132688" y="31946"/>
                      </a:lnTo>
                      <a:lnTo>
                        <a:pt x="135983" y="34611"/>
                      </a:lnTo>
                      <a:lnTo>
                        <a:pt x="136478" y="39167"/>
                      </a:lnTo>
                      <a:lnTo>
                        <a:pt x="138289" y="42854"/>
                      </a:lnTo>
                      <a:lnTo>
                        <a:pt x="139654" y="38808"/>
                      </a:lnTo>
                      <a:lnTo>
                        <a:pt x="143595" y="40045"/>
                      </a:lnTo>
                      <a:lnTo>
                        <a:pt x="147888" y="40635"/>
                      </a:lnTo>
                      <a:lnTo>
                        <a:pt x="150433" y="45487"/>
                      </a:lnTo>
                      <a:lnTo>
                        <a:pt x="147505" y="42734"/>
                      </a:lnTo>
                      <a:lnTo>
                        <a:pt x="144896" y="45965"/>
                      </a:lnTo>
                      <a:lnTo>
                        <a:pt x="143492" y="49923"/>
                      </a:lnTo>
                      <a:lnTo>
                        <a:pt x="141042" y="53162"/>
                      </a:lnTo>
                      <a:lnTo>
                        <a:pt x="138816" y="58612"/>
                      </a:lnTo>
                      <a:lnTo>
                        <a:pt x="141313" y="62634"/>
                      </a:lnTo>
                      <a:lnTo>
                        <a:pt x="142151" y="66583"/>
                      </a:lnTo>
                      <a:lnTo>
                        <a:pt x="144888" y="69695"/>
                      </a:lnTo>
                      <a:lnTo>
                        <a:pt x="146755" y="73836"/>
                      </a:lnTo>
                      <a:lnTo>
                        <a:pt x="150609" y="79014"/>
                      </a:lnTo>
                      <a:lnTo>
                        <a:pt x="154862" y="76062"/>
                      </a:lnTo>
                      <a:lnTo>
                        <a:pt x="158285" y="72264"/>
                      </a:lnTo>
                      <a:lnTo>
                        <a:pt x="157160" y="67533"/>
                      </a:lnTo>
                      <a:lnTo>
                        <a:pt x="161540" y="70589"/>
                      </a:lnTo>
                      <a:lnTo>
                        <a:pt x="165322" y="68833"/>
                      </a:lnTo>
                      <a:lnTo>
                        <a:pt x="167748" y="64796"/>
                      </a:lnTo>
                      <a:lnTo>
                        <a:pt x="170142" y="61516"/>
                      </a:lnTo>
                      <a:lnTo>
                        <a:pt x="172719" y="57966"/>
                      </a:lnTo>
                      <a:lnTo>
                        <a:pt x="174171" y="54136"/>
                      </a:lnTo>
                      <a:lnTo>
                        <a:pt x="173684" y="50106"/>
                      </a:lnTo>
                      <a:lnTo>
                        <a:pt x="171754" y="46364"/>
                      </a:lnTo>
                      <a:lnTo>
                        <a:pt x="171003" y="42199"/>
                      </a:lnTo>
                      <a:lnTo>
                        <a:pt x="168618" y="38856"/>
                      </a:lnTo>
                      <a:lnTo>
                        <a:pt x="169751" y="34835"/>
                      </a:lnTo>
                      <a:lnTo>
                        <a:pt x="166096" y="31906"/>
                      </a:lnTo>
                      <a:lnTo>
                        <a:pt x="164046" y="28100"/>
                      </a:lnTo>
                      <a:lnTo>
                        <a:pt x="160703" y="25523"/>
                      </a:lnTo>
                      <a:lnTo>
                        <a:pt x="159545" y="21278"/>
                      </a:lnTo>
                      <a:lnTo>
                        <a:pt x="156514" y="18142"/>
                      </a:lnTo>
                      <a:lnTo>
                        <a:pt x="153282" y="15342"/>
                      </a:lnTo>
                      <a:lnTo>
                        <a:pt x="149516" y="13299"/>
                      </a:lnTo>
                      <a:lnTo>
                        <a:pt x="145127" y="11025"/>
                      </a:lnTo>
                      <a:lnTo>
                        <a:pt x="141569" y="9166"/>
                      </a:lnTo>
                      <a:lnTo>
                        <a:pt x="137467" y="7666"/>
                      </a:lnTo>
                      <a:lnTo>
                        <a:pt x="133446" y="7179"/>
                      </a:lnTo>
                      <a:lnTo>
                        <a:pt x="129321" y="6613"/>
                      </a:lnTo>
                      <a:lnTo>
                        <a:pt x="125108" y="6756"/>
                      </a:lnTo>
                      <a:lnTo>
                        <a:pt x="121062" y="6732"/>
                      </a:lnTo>
                      <a:lnTo>
                        <a:pt x="123672" y="3421"/>
                      </a:lnTo>
                      <a:lnTo>
                        <a:pt x="119052" y="3070"/>
                      </a:lnTo>
                      <a:lnTo>
                        <a:pt x="114679" y="2631"/>
                      </a:lnTo>
                      <a:lnTo>
                        <a:pt x="110395" y="1913"/>
                      </a:lnTo>
                      <a:lnTo>
                        <a:pt x="106740" y="-2"/>
                      </a:lnTo>
                      <a:lnTo>
                        <a:pt x="103325" y="2208"/>
                      </a:lnTo>
                      <a:lnTo>
                        <a:pt x="100708" y="6708"/>
                      </a:lnTo>
                      <a:lnTo>
                        <a:pt x="96663" y="8304"/>
                      </a:lnTo>
                      <a:lnTo>
                        <a:pt x="93040" y="10259"/>
                      </a:lnTo>
                      <a:lnTo>
                        <a:pt x="89729" y="13906"/>
                      </a:lnTo>
                      <a:lnTo>
                        <a:pt x="85979" y="15342"/>
                      </a:lnTo>
                      <a:lnTo>
                        <a:pt x="80848" y="16914"/>
                      </a:lnTo>
                      <a:lnTo>
                        <a:pt x="76372" y="18278"/>
                      </a:lnTo>
                      <a:lnTo>
                        <a:pt x="72207" y="20736"/>
                      </a:lnTo>
                      <a:lnTo>
                        <a:pt x="69143" y="23313"/>
                      </a:lnTo>
                      <a:lnTo>
                        <a:pt x="65329" y="25651"/>
                      </a:lnTo>
                      <a:lnTo>
                        <a:pt x="60533" y="27669"/>
                      </a:lnTo>
                      <a:lnTo>
                        <a:pt x="56496" y="28643"/>
                      </a:lnTo>
                      <a:lnTo>
                        <a:pt x="52371" y="28922"/>
                      </a:lnTo>
                      <a:lnTo>
                        <a:pt x="47815" y="28228"/>
                      </a:lnTo>
                      <a:lnTo>
                        <a:pt x="41447" y="22020"/>
                      </a:lnTo>
                      <a:lnTo>
                        <a:pt x="38224" y="19531"/>
                      </a:lnTo>
                      <a:lnTo>
                        <a:pt x="36365" y="15701"/>
                      </a:lnTo>
                      <a:lnTo>
                        <a:pt x="36548" y="19786"/>
                      </a:lnTo>
                      <a:lnTo>
                        <a:pt x="39110" y="22922"/>
                      </a:lnTo>
                      <a:lnTo>
                        <a:pt x="35088" y="22451"/>
                      </a:lnTo>
                      <a:lnTo>
                        <a:pt x="30556" y="23783"/>
                      </a:lnTo>
                      <a:lnTo>
                        <a:pt x="26997" y="21781"/>
                      </a:lnTo>
                      <a:lnTo>
                        <a:pt x="24197" y="18126"/>
                      </a:lnTo>
                      <a:lnTo>
                        <a:pt x="28186" y="16507"/>
                      </a:lnTo>
                      <a:lnTo>
                        <a:pt x="24987" y="11855"/>
                      </a:lnTo>
                      <a:lnTo>
                        <a:pt x="20885" y="12908"/>
                      </a:lnTo>
                      <a:lnTo>
                        <a:pt x="22346" y="8871"/>
                      </a:lnTo>
                      <a:lnTo>
                        <a:pt x="17263" y="3230"/>
                      </a:lnTo>
                      <a:lnTo>
                        <a:pt x="13744" y="5152"/>
                      </a:lnTo>
                      <a:lnTo>
                        <a:pt x="10704" y="2320"/>
                      </a:lnTo>
                      <a:lnTo>
                        <a:pt x="6643" y="2751"/>
                      </a:lnTo>
                      <a:lnTo>
                        <a:pt x="4832" y="8168"/>
                      </a:lnTo>
                      <a:lnTo>
                        <a:pt x="4425" y="18813"/>
                      </a:lnTo>
                      <a:lnTo>
                        <a:pt x="7936" y="20959"/>
                      </a:lnTo>
                      <a:lnTo>
                        <a:pt x="10800" y="24103"/>
                      </a:lnTo>
                      <a:lnTo>
                        <a:pt x="7169" y="26552"/>
                      </a:lnTo>
                      <a:lnTo>
                        <a:pt x="4472" y="29632"/>
                      </a:lnTo>
                      <a:lnTo>
                        <a:pt x="6699" y="33805"/>
                      </a:lnTo>
                      <a:lnTo>
                        <a:pt x="6571" y="37803"/>
                      </a:lnTo>
                      <a:lnTo>
                        <a:pt x="3579" y="40755"/>
                      </a:lnTo>
                      <a:lnTo>
                        <a:pt x="124" y="43683"/>
                      </a:lnTo>
                      <a:lnTo>
                        <a:pt x="3236" y="47290"/>
                      </a:lnTo>
                      <a:lnTo>
                        <a:pt x="4193" y="51599"/>
                      </a:lnTo>
                      <a:lnTo>
                        <a:pt x="5007" y="46867"/>
                      </a:lnTo>
                      <a:lnTo>
                        <a:pt x="10401" y="44234"/>
                      </a:lnTo>
                      <a:lnTo>
                        <a:pt x="16784" y="46205"/>
                      </a:lnTo>
                      <a:lnTo>
                        <a:pt x="21596" y="47314"/>
                      </a:lnTo>
                      <a:lnTo>
                        <a:pt x="24324" y="43947"/>
                      </a:lnTo>
                      <a:lnTo>
                        <a:pt x="24253" y="47992"/>
                      </a:lnTo>
                      <a:lnTo>
                        <a:pt x="28689" y="48008"/>
                      </a:lnTo>
                      <a:lnTo>
                        <a:pt x="36668" y="50162"/>
                      </a:lnTo>
                      <a:lnTo>
                        <a:pt x="39349" y="53522"/>
                      </a:lnTo>
                      <a:lnTo>
                        <a:pt x="41711" y="57391"/>
                      </a:lnTo>
                      <a:lnTo>
                        <a:pt x="42772" y="61668"/>
                      </a:lnTo>
                      <a:lnTo>
                        <a:pt x="45094" y="65003"/>
                      </a:lnTo>
                      <a:lnTo>
                        <a:pt x="49004" y="66408"/>
                      </a:lnTo>
                      <a:lnTo>
                        <a:pt x="52921" y="68027"/>
                      </a:lnTo>
                      <a:lnTo>
                        <a:pt x="54262" y="64094"/>
                      </a:lnTo>
                      <a:lnTo>
                        <a:pt x="55762" y="60224"/>
                      </a:lnTo>
                      <a:lnTo>
                        <a:pt x="58427" y="63607"/>
                      </a:lnTo>
                      <a:lnTo>
                        <a:pt x="60174" y="67429"/>
                      </a:lnTo>
                      <a:lnTo>
                        <a:pt x="61068" y="71602"/>
                      </a:lnTo>
                      <a:lnTo>
                        <a:pt x="62592" y="76062"/>
                      </a:lnTo>
                      <a:lnTo>
                        <a:pt x="61507" y="80251"/>
                      </a:lnTo>
                      <a:close/>
                      <a:moveTo>
                        <a:pt x="123815" y="48032"/>
                      </a:moveTo>
                      <a:lnTo>
                        <a:pt x="125898" y="44625"/>
                      </a:lnTo>
                      <a:lnTo>
                        <a:pt x="125634" y="40635"/>
                      </a:lnTo>
                      <a:lnTo>
                        <a:pt x="122603" y="43620"/>
                      </a:lnTo>
                      <a:lnTo>
                        <a:pt x="123815" y="4803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9348DD19-C817-433B-B1A1-E4DF87E74537}"/>
                    </a:ext>
                  </a:extLst>
                </p:cNvPr>
                <p:cNvSpPr/>
                <p:nvPr/>
              </p:nvSpPr>
              <p:spPr>
                <a:xfrm>
                  <a:off x="5264743" y="2184731"/>
                  <a:ext cx="697345" cy="325489"/>
                </a:xfrm>
                <a:custGeom>
                  <a:avLst/>
                  <a:gdLst>
                    <a:gd name="connsiteX0" fmla="*/ 491 w 697345"/>
                    <a:gd name="connsiteY0" fmla="*/ 91614 h 325489"/>
                    <a:gd name="connsiteX1" fmla="*/ 3786 w 697345"/>
                    <a:gd name="connsiteY1" fmla="*/ 88965 h 325489"/>
                    <a:gd name="connsiteX2" fmla="*/ 124 w 697345"/>
                    <a:gd name="connsiteY2" fmla="*/ 91374 h 325489"/>
                    <a:gd name="connsiteX3" fmla="*/ 67012 w 697345"/>
                    <a:gd name="connsiteY3" fmla="*/ 120067 h 325489"/>
                    <a:gd name="connsiteX4" fmla="*/ 71082 w 697345"/>
                    <a:gd name="connsiteY4" fmla="*/ 117641 h 325489"/>
                    <a:gd name="connsiteX5" fmla="*/ 66829 w 697345"/>
                    <a:gd name="connsiteY5" fmla="*/ 116684 h 325489"/>
                    <a:gd name="connsiteX6" fmla="*/ 90463 w 697345"/>
                    <a:gd name="connsiteY6" fmla="*/ 103877 h 325489"/>
                    <a:gd name="connsiteX7" fmla="*/ 87614 w 697345"/>
                    <a:gd name="connsiteY7" fmla="*/ 101029 h 325489"/>
                    <a:gd name="connsiteX8" fmla="*/ 90463 w 697345"/>
                    <a:gd name="connsiteY8" fmla="*/ 103877 h 325489"/>
                    <a:gd name="connsiteX9" fmla="*/ 80449 w 697345"/>
                    <a:gd name="connsiteY9" fmla="*/ 124703 h 325489"/>
                    <a:gd name="connsiteX10" fmla="*/ 86226 w 697345"/>
                    <a:gd name="connsiteY10" fmla="*/ 123665 h 325489"/>
                    <a:gd name="connsiteX11" fmla="*/ 81774 w 697345"/>
                    <a:gd name="connsiteY11" fmla="*/ 121575 h 325489"/>
                    <a:gd name="connsiteX12" fmla="*/ 78127 w 697345"/>
                    <a:gd name="connsiteY12" fmla="*/ 118886 h 325489"/>
                    <a:gd name="connsiteX13" fmla="*/ 72622 w 697345"/>
                    <a:gd name="connsiteY13" fmla="*/ 119261 h 325489"/>
                    <a:gd name="connsiteX14" fmla="*/ 76045 w 697345"/>
                    <a:gd name="connsiteY14" fmla="*/ 123251 h 325489"/>
                    <a:gd name="connsiteX15" fmla="*/ 80449 w 697345"/>
                    <a:gd name="connsiteY15" fmla="*/ 124703 h 325489"/>
                    <a:gd name="connsiteX16" fmla="*/ 92162 w 697345"/>
                    <a:gd name="connsiteY16" fmla="*/ 119780 h 325489"/>
                    <a:gd name="connsiteX17" fmla="*/ 87806 w 697345"/>
                    <a:gd name="connsiteY17" fmla="*/ 115655 h 325489"/>
                    <a:gd name="connsiteX18" fmla="*/ 79595 w 697345"/>
                    <a:gd name="connsiteY18" fmla="*/ 112048 h 325489"/>
                    <a:gd name="connsiteX19" fmla="*/ 83808 w 697345"/>
                    <a:gd name="connsiteY19" fmla="*/ 115726 h 325489"/>
                    <a:gd name="connsiteX20" fmla="*/ 87710 w 697345"/>
                    <a:gd name="connsiteY20" fmla="*/ 117713 h 325489"/>
                    <a:gd name="connsiteX21" fmla="*/ 92162 w 697345"/>
                    <a:gd name="connsiteY21" fmla="*/ 119780 h 325489"/>
                    <a:gd name="connsiteX22" fmla="*/ 113068 w 697345"/>
                    <a:gd name="connsiteY22" fmla="*/ 115870 h 325489"/>
                    <a:gd name="connsiteX23" fmla="*/ 114145 w 697345"/>
                    <a:gd name="connsiteY23" fmla="*/ 111306 h 325489"/>
                    <a:gd name="connsiteX24" fmla="*/ 107817 w 697345"/>
                    <a:gd name="connsiteY24" fmla="*/ 110277 h 325489"/>
                    <a:gd name="connsiteX25" fmla="*/ 106653 w 697345"/>
                    <a:gd name="connsiteY25" fmla="*/ 114904 h 325489"/>
                    <a:gd name="connsiteX26" fmla="*/ 113068 w 697345"/>
                    <a:gd name="connsiteY26" fmla="*/ 115870 h 325489"/>
                    <a:gd name="connsiteX27" fmla="*/ 154407 w 697345"/>
                    <a:gd name="connsiteY27" fmla="*/ 147244 h 325489"/>
                    <a:gd name="connsiteX28" fmla="*/ 158708 w 697345"/>
                    <a:gd name="connsiteY28" fmla="*/ 147172 h 325489"/>
                    <a:gd name="connsiteX29" fmla="*/ 163208 w 697345"/>
                    <a:gd name="connsiteY29" fmla="*/ 146262 h 325489"/>
                    <a:gd name="connsiteX30" fmla="*/ 165266 w 697345"/>
                    <a:gd name="connsiteY30" fmla="*/ 142831 h 325489"/>
                    <a:gd name="connsiteX31" fmla="*/ 160471 w 697345"/>
                    <a:gd name="connsiteY31" fmla="*/ 141993 h 325489"/>
                    <a:gd name="connsiteX32" fmla="*/ 155715 w 697345"/>
                    <a:gd name="connsiteY32" fmla="*/ 143070 h 325489"/>
                    <a:gd name="connsiteX33" fmla="*/ 151559 w 697345"/>
                    <a:gd name="connsiteY33" fmla="*/ 143318 h 325489"/>
                    <a:gd name="connsiteX34" fmla="*/ 147489 w 697345"/>
                    <a:gd name="connsiteY34" fmla="*/ 139959 h 325489"/>
                    <a:gd name="connsiteX35" fmla="*/ 146731 w 697345"/>
                    <a:gd name="connsiteY35" fmla="*/ 144060 h 325489"/>
                    <a:gd name="connsiteX36" fmla="*/ 150378 w 697345"/>
                    <a:gd name="connsiteY36" fmla="*/ 146278 h 325489"/>
                    <a:gd name="connsiteX37" fmla="*/ 154407 w 697345"/>
                    <a:gd name="connsiteY37" fmla="*/ 147244 h 325489"/>
                    <a:gd name="connsiteX38" fmla="*/ 164852 w 697345"/>
                    <a:gd name="connsiteY38" fmla="*/ 173511 h 325489"/>
                    <a:gd name="connsiteX39" fmla="*/ 161868 w 697345"/>
                    <a:gd name="connsiteY39" fmla="*/ 170686 h 325489"/>
                    <a:gd name="connsiteX40" fmla="*/ 164852 w 697345"/>
                    <a:gd name="connsiteY40" fmla="*/ 173511 h 325489"/>
                    <a:gd name="connsiteX41" fmla="*/ 647672 w 697345"/>
                    <a:gd name="connsiteY41" fmla="*/ 172266 h 325489"/>
                    <a:gd name="connsiteX42" fmla="*/ 651558 w 697345"/>
                    <a:gd name="connsiteY42" fmla="*/ 169601 h 325489"/>
                    <a:gd name="connsiteX43" fmla="*/ 655604 w 697345"/>
                    <a:gd name="connsiteY43" fmla="*/ 167175 h 325489"/>
                    <a:gd name="connsiteX44" fmla="*/ 659258 w 697345"/>
                    <a:gd name="connsiteY44" fmla="*/ 165109 h 325489"/>
                    <a:gd name="connsiteX45" fmla="*/ 660854 w 697345"/>
                    <a:gd name="connsiteY45" fmla="*/ 161255 h 325489"/>
                    <a:gd name="connsiteX46" fmla="*/ 660638 w 697345"/>
                    <a:gd name="connsiteY46" fmla="*/ 156938 h 325489"/>
                    <a:gd name="connsiteX47" fmla="*/ 658811 w 697345"/>
                    <a:gd name="connsiteY47" fmla="*/ 153355 h 325489"/>
                    <a:gd name="connsiteX48" fmla="*/ 660583 w 697345"/>
                    <a:gd name="connsiteY48" fmla="*/ 149254 h 325489"/>
                    <a:gd name="connsiteX49" fmla="*/ 662163 w 697345"/>
                    <a:gd name="connsiteY49" fmla="*/ 145313 h 325489"/>
                    <a:gd name="connsiteX50" fmla="*/ 665801 w 697345"/>
                    <a:gd name="connsiteY50" fmla="*/ 141491 h 325489"/>
                    <a:gd name="connsiteX51" fmla="*/ 667708 w 697345"/>
                    <a:gd name="connsiteY51" fmla="*/ 137557 h 325489"/>
                    <a:gd name="connsiteX52" fmla="*/ 671602 w 697345"/>
                    <a:gd name="connsiteY52" fmla="*/ 136320 h 325489"/>
                    <a:gd name="connsiteX53" fmla="*/ 674817 w 697345"/>
                    <a:gd name="connsiteY53" fmla="*/ 133256 h 325489"/>
                    <a:gd name="connsiteX54" fmla="*/ 670979 w 697345"/>
                    <a:gd name="connsiteY54" fmla="*/ 131150 h 325489"/>
                    <a:gd name="connsiteX55" fmla="*/ 668211 w 697345"/>
                    <a:gd name="connsiteY55" fmla="*/ 126219 h 325489"/>
                    <a:gd name="connsiteX56" fmla="*/ 665298 w 697345"/>
                    <a:gd name="connsiteY56" fmla="*/ 122876 h 325489"/>
                    <a:gd name="connsiteX57" fmla="*/ 666854 w 697345"/>
                    <a:gd name="connsiteY57" fmla="*/ 117657 h 325489"/>
                    <a:gd name="connsiteX58" fmla="*/ 667237 w 697345"/>
                    <a:gd name="connsiteY58" fmla="*/ 113157 h 325489"/>
                    <a:gd name="connsiteX59" fmla="*/ 670804 w 697345"/>
                    <a:gd name="connsiteY59" fmla="*/ 110245 h 325489"/>
                    <a:gd name="connsiteX60" fmla="*/ 673118 w 697345"/>
                    <a:gd name="connsiteY60" fmla="*/ 106901 h 325489"/>
                    <a:gd name="connsiteX61" fmla="*/ 675711 w 697345"/>
                    <a:gd name="connsiteY61" fmla="*/ 103327 h 325489"/>
                    <a:gd name="connsiteX62" fmla="*/ 673014 w 697345"/>
                    <a:gd name="connsiteY62" fmla="*/ 100095 h 325489"/>
                    <a:gd name="connsiteX63" fmla="*/ 668881 w 697345"/>
                    <a:gd name="connsiteY63" fmla="*/ 97749 h 325489"/>
                    <a:gd name="connsiteX64" fmla="*/ 667253 w 697345"/>
                    <a:gd name="connsiteY64" fmla="*/ 93648 h 325489"/>
                    <a:gd name="connsiteX65" fmla="*/ 666702 w 697345"/>
                    <a:gd name="connsiteY65" fmla="*/ 88693 h 325489"/>
                    <a:gd name="connsiteX66" fmla="*/ 662880 w 697345"/>
                    <a:gd name="connsiteY66" fmla="*/ 85725 h 325489"/>
                    <a:gd name="connsiteX67" fmla="*/ 660463 w 697345"/>
                    <a:gd name="connsiteY67" fmla="*/ 82119 h 325489"/>
                    <a:gd name="connsiteX68" fmla="*/ 666168 w 697345"/>
                    <a:gd name="connsiteY68" fmla="*/ 82262 h 325489"/>
                    <a:gd name="connsiteX69" fmla="*/ 671458 w 697345"/>
                    <a:gd name="connsiteY69" fmla="*/ 81863 h 325489"/>
                    <a:gd name="connsiteX70" fmla="*/ 675200 w 697345"/>
                    <a:gd name="connsiteY70" fmla="*/ 79996 h 325489"/>
                    <a:gd name="connsiteX71" fmla="*/ 677187 w 697345"/>
                    <a:gd name="connsiteY71" fmla="*/ 76046 h 325489"/>
                    <a:gd name="connsiteX72" fmla="*/ 678392 w 697345"/>
                    <a:gd name="connsiteY72" fmla="*/ 71889 h 325489"/>
                    <a:gd name="connsiteX73" fmla="*/ 677442 w 697345"/>
                    <a:gd name="connsiteY73" fmla="*/ 67094 h 325489"/>
                    <a:gd name="connsiteX74" fmla="*/ 675296 w 697345"/>
                    <a:gd name="connsiteY74" fmla="*/ 63511 h 325489"/>
                    <a:gd name="connsiteX75" fmla="*/ 679174 w 697345"/>
                    <a:gd name="connsiteY75" fmla="*/ 61796 h 325489"/>
                    <a:gd name="connsiteX76" fmla="*/ 681719 w 697345"/>
                    <a:gd name="connsiteY76" fmla="*/ 58548 h 325489"/>
                    <a:gd name="connsiteX77" fmla="*/ 681432 w 697345"/>
                    <a:gd name="connsiteY77" fmla="*/ 53561 h 325489"/>
                    <a:gd name="connsiteX78" fmla="*/ 681775 w 697345"/>
                    <a:gd name="connsiteY78" fmla="*/ 49189 h 325489"/>
                    <a:gd name="connsiteX79" fmla="*/ 681105 w 697345"/>
                    <a:gd name="connsiteY79" fmla="*/ 44537 h 325489"/>
                    <a:gd name="connsiteX80" fmla="*/ 680682 w 697345"/>
                    <a:gd name="connsiteY80" fmla="*/ 40548 h 325489"/>
                    <a:gd name="connsiteX81" fmla="*/ 678791 w 697345"/>
                    <a:gd name="connsiteY81" fmla="*/ 36917 h 325489"/>
                    <a:gd name="connsiteX82" fmla="*/ 682397 w 697345"/>
                    <a:gd name="connsiteY82" fmla="*/ 35194 h 325489"/>
                    <a:gd name="connsiteX83" fmla="*/ 684903 w 697345"/>
                    <a:gd name="connsiteY83" fmla="*/ 31260 h 325489"/>
                    <a:gd name="connsiteX84" fmla="*/ 688533 w 697345"/>
                    <a:gd name="connsiteY84" fmla="*/ 29385 h 325489"/>
                    <a:gd name="connsiteX85" fmla="*/ 692259 w 697345"/>
                    <a:gd name="connsiteY85" fmla="*/ 27015 h 325489"/>
                    <a:gd name="connsiteX86" fmla="*/ 695371 w 697345"/>
                    <a:gd name="connsiteY86" fmla="*/ 24023 h 325489"/>
                    <a:gd name="connsiteX87" fmla="*/ 697470 w 697345"/>
                    <a:gd name="connsiteY87" fmla="*/ 20432 h 325489"/>
                    <a:gd name="connsiteX88" fmla="*/ 697119 w 697345"/>
                    <a:gd name="connsiteY88" fmla="*/ 15517 h 325489"/>
                    <a:gd name="connsiteX89" fmla="*/ 692571 w 697345"/>
                    <a:gd name="connsiteY89" fmla="*/ 14552 h 325489"/>
                    <a:gd name="connsiteX90" fmla="*/ 689132 w 697345"/>
                    <a:gd name="connsiteY90" fmla="*/ 12485 h 325489"/>
                    <a:gd name="connsiteX91" fmla="*/ 690560 w 697345"/>
                    <a:gd name="connsiteY91" fmla="*/ 8512 h 325489"/>
                    <a:gd name="connsiteX92" fmla="*/ 686363 w 697345"/>
                    <a:gd name="connsiteY92" fmla="*/ 6182 h 325489"/>
                    <a:gd name="connsiteX93" fmla="*/ 682373 w 697345"/>
                    <a:gd name="connsiteY93" fmla="*/ 5839 h 325489"/>
                    <a:gd name="connsiteX94" fmla="*/ 678368 w 697345"/>
                    <a:gd name="connsiteY94" fmla="*/ 5025 h 325489"/>
                    <a:gd name="connsiteX95" fmla="*/ 674290 w 697345"/>
                    <a:gd name="connsiteY95" fmla="*/ 4570 h 325489"/>
                    <a:gd name="connsiteX96" fmla="*/ 671737 w 697345"/>
                    <a:gd name="connsiteY96" fmla="*/ 8073 h 325489"/>
                    <a:gd name="connsiteX97" fmla="*/ 667876 w 697345"/>
                    <a:gd name="connsiteY97" fmla="*/ 9262 h 325489"/>
                    <a:gd name="connsiteX98" fmla="*/ 663814 w 697345"/>
                    <a:gd name="connsiteY98" fmla="*/ 8320 h 325489"/>
                    <a:gd name="connsiteX99" fmla="*/ 659633 w 697345"/>
                    <a:gd name="connsiteY99" fmla="*/ 8025 h 325489"/>
                    <a:gd name="connsiteX100" fmla="*/ 654550 w 697345"/>
                    <a:gd name="connsiteY100" fmla="*/ 8161 h 325489"/>
                    <a:gd name="connsiteX101" fmla="*/ 649579 w 697345"/>
                    <a:gd name="connsiteY101" fmla="*/ 9780 h 325489"/>
                    <a:gd name="connsiteX102" fmla="*/ 645646 w 697345"/>
                    <a:gd name="connsiteY102" fmla="*/ 8951 h 325489"/>
                    <a:gd name="connsiteX103" fmla="*/ 645821 w 697345"/>
                    <a:gd name="connsiteY103" fmla="*/ 4690 h 325489"/>
                    <a:gd name="connsiteX104" fmla="*/ 645119 w 697345"/>
                    <a:gd name="connsiteY104" fmla="*/ -2 h 325489"/>
                    <a:gd name="connsiteX105" fmla="*/ 641098 w 697345"/>
                    <a:gd name="connsiteY105" fmla="*/ 1067 h 325489"/>
                    <a:gd name="connsiteX106" fmla="*/ 636182 w 697345"/>
                    <a:gd name="connsiteY106" fmla="*/ 1474 h 325489"/>
                    <a:gd name="connsiteX107" fmla="*/ 632409 w 697345"/>
                    <a:gd name="connsiteY107" fmla="*/ 2998 h 325489"/>
                    <a:gd name="connsiteX108" fmla="*/ 629496 w 697345"/>
                    <a:gd name="connsiteY108" fmla="*/ 6038 h 325489"/>
                    <a:gd name="connsiteX109" fmla="*/ 626097 w 697345"/>
                    <a:gd name="connsiteY109" fmla="*/ 8512 h 325489"/>
                    <a:gd name="connsiteX110" fmla="*/ 626241 w 697345"/>
                    <a:gd name="connsiteY110" fmla="*/ 14041 h 325489"/>
                    <a:gd name="connsiteX111" fmla="*/ 627709 w 697345"/>
                    <a:gd name="connsiteY111" fmla="*/ 19682 h 325489"/>
                    <a:gd name="connsiteX112" fmla="*/ 627621 w 697345"/>
                    <a:gd name="connsiteY112" fmla="*/ 23951 h 325489"/>
                    <a:gd name="connsiteX113" fmla="*/ 629129 w 697345"/>
                    <a:gd name="connsiteY113" fmla="*/ 29145 h 325489"/>
                    <a:gd name="connsiteX114" fmla="*/ 630358 w 697345"/>
                    <a:gd name="connsiteY114" fmla="*/ 33023 h 325489"/>
                    <a:gd name="connsiteX115" fmla="*/ 630685 w 697345"/>
                    <a:gd name="connsiteY115" fmla="*/ 38688 h 325489"/>
                    <a:gd name="connsiteX116" fmla="*/ 628954 w 697345"/>
                    <a:gd name="connsiteY116" fmla="*/ 44537 h 325489"/>
                    <a:gd name="connsiteX117" fmla="*/ 627342 w 697345"/>
                    <a:gd name="connsiteY117" fmla="*/ 49189 h 325489"/>
                    <a:gd name="connsiteX118" fmla="*/ 625602 w 697345"/>
                    <a:gd name="connsiteY118" fmla="*/ 56210 h 325489"/>
                    <a:gd name="connsiteX119" fmla="*/ 623520 w 697345"/>
                    <a:gd name="connsiteY119" fmla="*/ 62275 h 325489"/>
                    <a:gd name="connsiteX120" fmla="*/ 623775 w 697345"/>
                    <a:gd name="connsiteY120" fmla="*/ 66320 h 325489"/>
                    <a:gd name="connsiteX121" fmla="*/ 622235 w 697345"/>
                    <a:gd name="connsiteY121" fmla="*/ 70270 h 325489"/>
                    <a:gd name="connsiteX122" fmla="*/ 619363 w 697345"/>
                    <a:gd name="connsiteY122" fmla="*/ 77315 h 325489"/>
                    <a:gd name="connsiteX123" fmla="*/ 616929 w 697345"/>
                    <a:gd name="connsiteY123" fmla="*/ 83611 h 325489"/>
                    <a:gd name="connsiteX124" fmla="*/ 613921 w 697345"/>
                    <a:gd name="connsiteY124" fmla="*/ 87776 h 325489"/>
                    <a:gd name="connsiteX125" fmla="*/ 610115 w 697345"/>
                    <a:gd name="connsiteY125" fmla="*/ 91406 h 325489"/>
                    <a:gd name="connsiteX126" fmla="*/ 609493 w 697345"/>
                    <a:gd name="connsiteY126" fmla="*/ 95850 h 325489"/>
                    <a:gd name="connsiteX127" fmla="*/ 607937 w 697345"/>
                    <a:gd name="connsiteY127" fmla="*/ 100103 h 325489"/>
                    <a:gd name="connsiteX128" fmla="*/ 606939 w 697345"/>
                    <a:gd name="connsiteY128" fmla="*/ 104611 h 325489"/>
                    <a:gd name="connsiteX129" fmla="*/ 605479 w 697345"/>
                    <a:gd name="connsiteY129" fmla="*/ 109646 h 325489"/>
                    <a:gd name="connsiteX130" fmla="*/ 604745 w 697345"/>
                    <a:gd name="connsiteY130" fmla="*/ 113811 h 325489"/>
                    <a:gd name="connsiteX131" fmla="*/ 609357 w 697345"/>
                    <a:gd name="connsiteY131" fmla="*/ 114865 h 325489"/>
                    <a:gd name="connsiteX132" fmla="*/ 614480 w 697345"/>
                    <a:gd name="connsiteY132" fmla="*/ 113979 h 325489"/>
                    <a:gd name="connsiteX133" fmla="*/ 616299 w 697345"/>
                    <a:gd name="connsiteY133" fmla="*/ 109933 h 325489"/>
                    <a:gd name="connsiteX134" fmla="*/ 620312 w 697345"/>
                    <a:gd name="connsiteY134" fmla="*/ 110340 h 325489"/>
                    <a:gd name="connsiteX135" fmla="*/ 617057 w 697345"/>
                    <a:gd name="connsiteY135" fmla="*/ 113508 h 325489"/>
                    <a:gd name="connsiteX136" fmla="*/ 611719 w 697345"/>
                    <a:gd name="connsiteY136" fmla="*/ 114817 h 325489"/>
                    <a:gd name="connsiteX137" fmla="*/ 612980 w 697345"/>
                    <a:gd name="connsiteY137" fmla="*/ 120865 h 325489"/>
                    <a:gd name="connsiteX138" fmla="*/ 617503 w 697345"/>
                    <a:gd name="connsiteY138" fmla="*/ 122477 h 325489"/>
                    <a:gd name="connsiteX139" fmla="*/ 621661 w 697345"/>
                    <a:gd name="connsiteY139" fmla="*/ 120059 h 325489"/>
                    <a:gd name="connsiteX140" fmla="*/ 626073 w 697345"/>
                    <a:gd name="connsiteY140" fmla="*/ 122524 h 325489"/>
                    <a:gd name="connsiteX141" fmla="*/ 621126 w 697345"/>
                    <a:gd name="connsiteY141" fmla="*/ 120865 h 325489"/>
                    <a:gd name="connsiteX142" fmla="*/ 623759 w 697345"/>
                    <a:gd name="connsiteY142" fmla="*/ 125245 h 325489"/>
                    <a:gd name="connsiteX143" fmla="*/ 624110 w 697345"/>
                    <a:gd name="connsiteY143" fmla="*/ 131086 h 325489"/>
                    <a:gd name="connsiteX144" fmla="*/ 622475 w 697345"/>
                    <a:gd name="connsiteY144" fmla="*/ 135842 h 325489"/>
                    <a:gd name="connsiteX145" fmla="*/ 622841 w 697345"/>
                    <a:gd name="connsiteY145" fmla="*/ 139967 h 325489"/>
                    <a:gd name="connsiteX146" fmla="*/ 622834 w 697345"/>
                    <a:gd name="connsiteY146" fmla="*/ 144882 h 325489"/>
                    <a:gd name="connsiteX147" fmla="*/ 622323 w 697345"/>
                    <a:gd name="connsiteY147" fmla="*/ 150252 h 325489"/>
                    <a:gd name="connsiteX148" fmla="*/ 622722 w 697345"/>
                    <a:gd name="connsiteY148" fmla="*/ 155023 h 325489"/>
                    <a:gd name="connsiteX149" fmla="*/ 619626 w 697345"/>
                    <a:gd name="connsiteY149" fmla="*/ 158670 h 325489"/>
                    <a:gd name="connsiteX150" fmla="*/ 619985 w 697345"/>
                    <a:gd name="connsiteY150" fmla="*/ 163585 h 325489"/>
                    <a:gd name="connsiteX151" fmla="*/ 617943 w 697345"/>
                    <a:gd name="connsiteY151" fmla="*/ 167630 h 325489"/>
                    <a:gd name="connsiteX152" fmla="*/ 622315 w 697345"/>
                    <a:gd name="connsiteY152" fmla="*/ 168731 h 325489"/>
                    <a:gd name="connsiteX153" fmla="*/ 626767 w 697345"/>
                    <a:gd name="connsiteY153" fmla="*/ 166912 h 325489"/>
                    <a:gd name="connsiteX154" fmla="*/ 632369 w 697345"/>
                    <a:gd name="connsiteY154" fmla="*/ 168149 h 325489"/>
                    <a:gd name="connsiteX155" fmla="*/ 636533 w 697345"/>
                    <a:gd name="connsiteY155" fmla="*/ 168492 h 325489"/>
                    <a:gd name="connsiteX156" fmla="*/ 641592 w 697345"/>
                    <a:gd name="connsiteY156" fmla="*/ 168675 h 325489"/>
                    <a:gd name="connsiteX157" fmla="*/ 645917 w 697345"/>
                    <a:gd name="connsiteY157" fmla="*/ 171508 h 325489"/>
                    <a:gd name="connsiteX158" fmla="*/ 384850 w 697345"/>
                    <a:gd name="connsiteY158" fmla="*/ 317445 h 325489"/>
                    <a:gd name="connsiteX159" fmla="*/ 388864 w 697345"/>
                    <a:gd name="connsiteY159" fmla="*/ 315817 h 325489"/>
                    <a:gd name="connsiteX160" fmla="*/ 393005 w 697345"/>
                    <a:gd name="connsiteY160" fmla="*/ 314181 h 325489"/>
                    <a:gd name="connsiteX161" fmla="*/ 388074 w 697345"/>
                    <a:gd name="connsiteY161" fmla="*/ 312689 h 325489"/>
                    <a:gd name="connsiteX162" fmla="*/ 384084 w 697345"/>
                    <a:gd name="connsiteY162" fmla="*/ 310830 h 325489"/>
                    <a:gd name="connsiteX163" fmla="*/ 379967 w 697345"/>
                    <a:gd name="connsiteY163" fmla="*/ 310894 h 325489"/>
                    <a:gd name="connsiteX164" fmla="*/ 376049 w 697345"/>
                    <a:gd name="connsiteY164" fmla="*/ 311716 h 325489"/>
                    <a:gd name="connsiteX165" fmla="*/ 378834 w 697345"/>
                    <a:gd name="connsiteY165" fmla="*/ 314844 h 325489"/>
                    <a:gd name="connsiteX166" fmla="*/ 383997 w 697345"/>
                    <a:gd name="connsiteY166" fmla="*/ 317030 h 325489"/>
                    <a:gd name="connsiteX167" fmla="*/ 401518 w 697345"/>
                    <a:gd name="connsiteY167" fmla="*/ 305301 h 325489"/>
                    <a:gd name="connsiteX168" fmla="*/ 403880 w 697345"/>
                    <a:gd name="connsiteY168" fmla="*/ 301981 h 325489"/>
                    <a:gd name="connsiteX169" fmla="*/ 400872 w 697345"/>
                    <a:gd name="connsiteY169" fmla="*/ 305173 h 325489"/>
                    <a:gd name="connsiteX170" fmla="*/ 397888 w 697345"/>
                    <a:gd name="connsiteY170" fmla="*/ 325488 h 325489"/>
                    <a:gd name="connsiteX171" fmla="*/ 397314 w 697345"/>
                    <a:gd name="connsiteY171" fmla="*/ 320900 h 325489"/>
                    <a:gd name="connsiteX172" fmla="*/ 397888 w 697345"/>
                    <a:gd name="connsiteY172" fmla="*/ 325488 h 325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</a:cxnLst>
                  <a:rect l="l" t="t" r="r" b="b"/>
                  <a:pathLst>
                    <a:path w="697345" h="325489">
                      <a:moveTo>
                        <a:pt x="491" y="91614"/>
                      </a:moveTo>
                      <a:lnTo>
                        <a:pt x="3786" y="88965"/>
                      </a:lnTo>
                      <a:lnTo>
                        <a:pt x="124" y="91374"/>
                      </a:lnTo>
                      <a:close/>
                      <a:moveTo>
                        <a:pt x="67012" y="120067"/>
                      </a:moveTo>
                      <a:lnTo>
                        <a:pt x="71082" y="117641"/>
                      </a:lnTo>
                      <a:lnTo>
                        <a:pt x="66829" y="116684"/>
                      </a:lnTo>
                      <a:close/>
                      <a:moveTo>
                        <a:pt x="90463" y="103877"/>
                      </a:moveTo>
                      <a:lnTo>
                        <a:pt x="87614" y="101029"/>
                      </a:lnTo>
                      <a:lnTo>
                        <a:pt x="90463" y="103877"/>
                      </a:lnTo>
                      <a:close/>
                      <a:moveTo>
                        <a:pt x="80449" y="124703"/>
                      </a:moveTo>
                      <a:lnTo>
                        <a:pt x="86226" y="123665"/>
                      </a:lnTo>
                      <a:lnTo>
                        <a:pt x="81774" y="121575"/>
                      </a:lnTo>
                      <a:lnTo>
                        <a:pt x="78127" y="118886"/>
                      </a:lnTo>
                      <a:lnTo>
                        <a:pt x="72622" y="119261"/>
                      </a:lnTo>
                      <a:lnTo>
                        <a:pt x="76045" y="123251"/>
                      </a:lnTo>
                      <a:lnTo>
                        <a:pt x="80449" y="124703"/>
                      </a:lnTo>
                      <a:close/>
                      <a:moveTo>
                        <a:pt x="92162" y="119780"/>
                      </a:moveTo>
                      <a:lnTo>
                        <a:pt x="87806" y="115655"/>
                      </a:lnTo>
                      <a:lnTo>
                        <a:pt x="79595" y="112048"/>
                      </a:lnTo>
                      <a:lnTo>
                        <a:pt x="83808" y="115726"/>
                      </a:lnTo>
                      <a:lnTo>
                        <a:pt x="87710" y="117713"/>
                      </a:lnTo>
                      <a:lnTo>
                        <a:pt x="92162" y="119780"/>
                      </a:lnTo>
                      <a:close/>
                      <a:moveTo>
                        <a:pt x="113068" y="115870"/>
                      </a:moveTo>
                      <a:lnTo>
                        <a:pt x="114145" y="111306"/>
                      </a:lnTo>
                      <a:lnTo>
                        <a:pt x="107817" y="110277"/>
                      </a:lnTo>
                      <a:lnTo>
                        <a:pt x="106653" y="114904"/>
                      </a:lnTo>
                      <a:lnTo>
                        <a:pt x="113068" y="115870"/>
                      </a:lnTo>
                      <a:close/>
                      <a:moveTo>
                        <a:pt x="154407" y="147244"/>
                      </a:moveTo>
                      <a:lnTo>
                        <a:pt x="158708" y="147172"/>
                      </a:lnTo>
                      <a:lnTo>
                        <a:pt x="163208" y="146262"/>
                      </a:lnTo>
                      <a:lnTo>
                        <a:pt x="165266" y="142831"/>
                      </a:lnTo>
                      <a:lnTo>
                        <a:pt x="160471" y="141993"/>
                      </a:lnTo>
                      <a:lnTo>
                        <a:pt x="155715" y="143070"/>
                      </a:lnTo>
                      <a:lnTo>
                        <a:pt x="151559" y="143318"/>
                      </a:lnTo>
                      <a:lnTo>
                        <a:pt x="147489" y="139959"/>
                      </a:lnTo>
                      <a:lnTo>
                        <a:pt x="146731" y="144060"/>
                      </a:lnTo>
                      <a:lnTo>
                        <a:pt x="150378" y="146278"/>
                      </a:lnTo>
                      <a:lnTo>
                        <a:pt x="154407" y="147244"/>
                      </a:lnTo>
                      <a:close/>
                      <a:moveTo>
                        <a:pt x="164852" y="173511"/>
                      </a:moveTo>
                      <a:lnTo>
                        <a:pt x="161868" y="170686"/>
                      </a:lnTo>
                      <a:lnTo>
                        <a:pt x="164852" y="173511"/>
                      </a:lnTo>
                      <a:close/>
                      <a:moveTo>
                        <a:pt x="647672" y="172266"/>
                      </a:moveTo>
                      <a:lnTo>
                        <a:pt x="651558" y="169601"/>
                      </a:lnTo>
                      <a:lnTo>
                        <a:pt x="655604" y="167175"/>
                      </a:lnTo>
                      <a:lnTo>
                        <a:pt x="659258" y="165109"/>
                      </a:lnTo>
                      <a:lnTo>
                        <a:pt x="660854" y="161255"/>
                      </a:lnTo>
                      <a:lnTo>
                        <a:pt x="660638" y="156938"/>
                      </a:lnTo>
                      <a:lnTo>
                        <a:pt x="658811" y="153355"/>
                      </a:lnTo>
                      <a:lnTo>
                        <a:pt x="660583" y="149254"/>
                      </a:lnTo>
                      <a:lnTo>
                        <a:pt x="662163" y="145313"/>
                      </a:lnTo>
                      <a:lnTo>
                        <a:pt x="665801" y="141491"/>
                      </a:lnTo>
                      <a:lnTo>
                        <a:pt x="667708" y="137557"/>
                      </a:lnTo>
                      <a:lnTo>
                        <a:pt x="671602" y="136320"/>
                      </a:lnTo>
                      <a:lnTo>
                        <a:pt x="674817" y="133256"/>
                      </a:lnTo>
                      <a:lnTo>
                        <a:pt x="670979" y="131150"/>
                      </a:lnTo>
                      <a:lnTo>
                        <a:pt x="668211" y="126219"/>
                      </a:lnTo>
                      <a:lnTo>
                        <a:pt x="665298" y="122876"/>
                      </a:lnTo>
                      <a:lnTo>
                        <a:pt x="666854" y="117657"/>
                      </a:lnTo>
                      <a:lnTo>
                        <a:pt x="667237" y="113157"/>
                      </a:lnTo>
                      <a:lnTo>
                        <a:pt x="670804" y="110245"/>
                      </a:lnTo>
                      <a:lnTo>
                        <a:pt x="673118" y="106901"/>
                      </a:lnTo>
                      <a:lnTo>
                        <a:pt x="675711" y="103327"/>
                      </a:lnTo>
                      <a:lnTo>
                        <a:pt x="673014" y="100095"/>
                      </a:lnTo>
                      <a:lnTo>
                        <a:pt x="668881" y="97749"/>
                      </a:lnTo>
                      <a:lnTo>
                        <a:pt x="667253" y="93648"/>
                      </a:lnTo>
                      <a:lnTo>
                        <a:pt x="666702" y="88693"/>
                      </a:lnTo>
                      <a:lnTo>
                        <a:pt x="662880" y="85725"/>
                      </a:lnTo>
                      <a:lnTo>
                        <a:pt x="660463" y="82119"/>
                      </a:lnTo>
                      <a:lnTo>
                        <a:pt x="666168" y="82262"/>
                      </a:lnTo>
                      <a:lnTo>
                        <a:pt x="671458" y="81863"/>
                      </a:lnTo>
                      <a:lnTo>
                        <a:pt x="675200" y="79996"/>
                      </a:lnTo>
                      <a:lnTo>
                        <a:pt x="677187" y="76046"/>
                      </a:lnTo>
                      <a:lnTo>
                        <a:pt x="678392" y="71889"/>
                      </a:lnTo>
                      <a:lnTo>
                        <a:pt x="677442" y="67094"/>
                      </a:lnTo>
                      <a:lnTo>
                        <a:pt x="675296" y="63511"/>
                      </a:lnTo>
                      <a:lnTo>
                        <a:pt x="679174" y="61796"/>
                      </a:lnTo>
                      <a:lnTo>
                        <a:pt x="681719" y="58548"/>
                      </a:lnTo>
                      <a:lnTo>
                        <a:pt x="681432" y="53561"/>
                      </a:lnTo>
                      <a:lnTo>
                        <a:pt x="681775" y="49189"/>
                      </a:lnTo>
                      <a:lnTo>
                        <a:pt x="681105" y="44537"/>
                      </a:lnTo>
                      <a:lnTo>
                        <a:pt x="680682" y="40548"/>
                      </a:lnTo>
                      <a:lnTo>
                        <a:pt x="678791" y="36917"/>
                      </a:lnTo>
                      <a:lnTo>
                        <a:pt x="682397" y="35194"/>
                      </a:lnTo>
                      <a:lnTo>
                        <a:pt x="684903" y="31260"/>
                      </a:lnTo>
                      <a:lnTo>
                        <a:pt x="688533" y="29385"/>
                      </a:lnTo>
                      <a:lnTo>
                        <a:pt x="692259" y="27015"/>
                      </a:lnTo>
                      <a:lnTo>
                        <a:pt x="695371" y="24023"/>
                      </a:lnTo>
                      <a:lnTo>
                        <a:pt x="697470" y="20432"/>
                      </a:lnTo>
                      <a:lnTo>
                        <a:pt x="697119" y="15517"/>
                      </a:lnTo>
                      <a:lnTo>
                        <a:pt x="692571" y="14552"/>
                      </a:lnTo>
                      <a:lnTo>
                        <a:pt x="689132" y="12485"/>
                      </a:lnTo>
                      <a:lnTo>
                        <a:pt x="690560" y="8512"/>
                      </a:lnTo>
                      <a:lnTo>
                        <a:pt x="686363" y="6182"/>
                      </a:lnTo>
                      <a:lnTo>
                        <a:pt x="682373" y="5839"/>
                      </a:lnTo>
                      <a:lnTo>
                        <a:pt x="678368" y="5025"/>
                      </a:lnTo>
                      <a:lnTo>
                        <a:pt x="674290" y="4570"/>
                      </a:lnTo>
                      <a:lnTo>
                        <a:pt x="671737" y="8073"/>
                      </a:lnTo>
                      <a:lnTo>
                        <a:pt x="667876" y="9262"/>
                      </a:lnTo>
                      <a:lnTo>
                        <a:pt x="663814" y="8320"/>
                      </a:lnTo>
                      <a:lnTo>
                        <a:pt x="659633" y="8025"/>
                      </a:lnTo>
                      <a:lnTo>
                        <a:pt x="654550" y="8161"/>
                      </a:lnTo>
                      <a:lnTo>
                        <a:pt x="649579" y="9780"/>
                      </a:lnTo>
                      <a:lnTo>
                        <a:pt x="645646" y="8951"/>
                      </a:lnTo>
                      <a:lnTo>
                        <a:pt x="645821" y="4690"/>
                      </a:lnTo>
                      <a:lnTo>
                        <a:pt x="645119" y="-2"/>
                      </a:lnTo>
                      <a:lnTo>
                        <a:pt x="641098" y="1067"/>
                      </a:lnTo>
                      <a:lnTo>
                        <a:pt x="636182" y="1474"/>
                      </a:lnTo>
                      <a:lnTo>
                        <a:pt x="632409" y="2998"/>
                      </a:lnTo>
                      <a:lnTo>
                        <a:pt x="629496" y="6038"/>
                      </a:lnTo>
                      <a:lnTo>
                        <a:pt x="626097" y="8512"/>
                      </a:lnTo>
                      <a:lnTo>
                        <a:pt x="626241" y="14041"/>
                      </a:lnTo>
                      <a:lnTo>
                        <a:pt x="627709" y="19682"/>
                      </a:lnTo>
                      <a:lnTo>
                        <a:pt x="627621" y="23951"/>
                      </a:lnTo>
                      <a:lnTo>
                        <a:pt x="629129" y="29145"/>
                      </a:lnTo>
                      <a:lnTo>
                        <a:pt x="630358" y="33023"/>
                      </a:lnTo>
                      <a:lnTo>
                        <a:pt x="630685" y="38688"/>
                      </a:lnTo>
                      <a:lnTo>
                        <a:pt x="628954" y="44537"/>
                      </a:lnTo>
                      <a:lnTo>
                        <a:pt x="627342" y="49189"/>
                      </a:lnTo>
                      <a:lnTo>
                        <a:pt x="625602" y="56210"/>
                      </a:lnTo>
                      <a:lnTo>
                        <a:pt x="623520" y="62275"/>
                      </a:lnTo>
                      <a:lnTo>
                        <a:pt x="623775" y="66320"/>
                      </a:lnTo>
                      <a:lnTo>
                        <a:pt x="622235" y="70270"/>
                      </a:lnTo>
                      <a:lnTo>
                        <a:pt x="619363" y="77315"/>
                      </a:lnTo>
                      <a:lnTo>
                        <a:pt x="616929" y="83611"/>
                      </a:lnTo>
                      <a:lnTo>
                        <a:pt x="613921" y="87776"/>
                      </a:lnTo>
                      <a:lnTo>
                        <a:pt x="610115" y="91406"/>
                      </a:lnTo>
                      <a:lnTo>
                        <a:pt x="609493" y="95850"/>
                      </a:lnTo>
                      <a:lnTo>
                        <a:pt x="607937" y="100103"/>
                      </a:lnTo>
                      <a:lnTo>
                        <a:pt x="606939" y="104611"/>
                      </a:lnTo>
                      <a:lnTo>
                        <a:pt x="605479" y="109646"/>
                      </a:lnTo>
                      <a:lnTo>
                        <a:pt x="604745" y="113811"/>
                      </a:lnTo>
                      <a:lnTo>
                        <a:pt x="609357" y="114865"/>
                      </a:lnTo>
                      <a:lnTo>
                        <a:pt x="614480" y="113979"/>
                      </a:lnTo>
                      <a:lnTo>
                        <a:pt x="616299" y="109933"/>
                      </a:lnTo>
                      <a:lnTo>
                        <a:pt x="620312" y="110340"/>
                      </a:lnTo>
                      <a:lnTo>
                        <a:pt x="617057" y="113508"/>
                      </a:lnTo>
                      <a:lnTo>
                        <a:pt x="611719" y="114817"/>
                      </a:lnTo>
                      <a:lnTo>
                        <a:pt x="612980" y="120865"/>
                      </a:lnTo>
                      <a:lnTo>
                        <a:pt x="617503" y="122477"/>
                      </a:lnTo>
                      <a:lnTo>
                        <a:pt x="621661" y="120059"/>
                      </a:lnTo>
                      <a:lnTo>
                        <a:pt x="626073" y="122524"/>
                      </a:lnTo>
                      <a:lnTo>
                        <a:pt x="621126" y="120865"/>
                      </a:lnTo>
                      <a:lnTo>
                        <a:pt x="623759" y="125245"/>
                      </a:lnTo>
                      <a:lnTo>
                        <a:pt x="624110" y="131086"/>
                      </a:lnTo>
                      <a:lnTo>
                        <a:pt x="622475" y="135842"/>
                      </a:lnTo>
                      <a:lnTo>
                        <a:pt x="622841" y="139967"/>
                      </a:lnTo>
                      <a:lnTo>
                        <a:pt x="622834" y="144882"/>
                      </a:lnTo>
                      <a:lnTo>
                        <a:pt x="622323" y="150252"/>
                      </a:lnTo>
                      <a:lnTo>
                        <a:pt x="622722" y="155023"/>
                      </a:lnTo>
                      <a:lnTo>
                        <a:pt x="619626" y="158670"/>
                      </a:lnTo>
                      <a:lnTo>
                        <a:pt x="619985" y="163585"/>
                      </a:lnTo>
                      <a:lnTo>
                        <a:pt x="617943" y="167630"/>
                      </a:lnTo>
                      <a:lnTo>
                        <a:pt x="622315" y="168731"/>
                      </a:lnTo>
                      <a:lnTo>
                        <a:pt x="626767" y="166912"/>
                      </a:lnTo>
                      <a:lnTo>
                        <a:pt x="632369" y="168149"/>
                      </a:lnTo>
                      <a:lnTo>
                        <a:pt x="636533" y="168492"/>
                      </a:lnTo>
                      <a:lnTo>
                        <a:pt x="641592" y="168675"/>
                      </a:lnTo>
                      <a:lnTo>
                        <a:pt x="645917" y="171508"/>
                      </a:lnTo>
                      <a:close/>
                      <a:moveTo>
                        <a:pt x="384850" y="317445"/>
                      </a:moveTo>
                      <a:lnTo>
                        <a:pt x="388864" y="315817"/>
                      </a:lnTo>
                      <a:lnTo>
                        <a:pt x="393005" y="314181"/>
                      </a:lnTo>
                      <a:lnTo>
                        <a:pt x="388074" y="312689"/>
                      </a:lnTo>
                      <a:lnTo>
                        <a:pt x="384084" y="310830"/>
                      </a:lnTo>
                      <a:lnTo>
                        <a:pt x="379967" y="310894"/>
                      </a:lnTo>
                      <a:lnTo>
                        <a:pt x="376049" y="311716"/>
                      </a:lnTo>
                      <a:lnTo>
                        <a:pt x="378834" y="314844"/>
                      </a:lnTo>
                      <a:lnTo>
                        <a:pt x="383997" y="317030"/>
                      </a:lnTo>
                      <a:close/>
                      <a:moveTo>
                        <a:pt x="401518" y="305301"/>
                      </a:moveTo>
                      <a:lnTo>
                        <a:pt x="403880" y="301981"/>
                      </a:lnTo>
                      <a:lnTo>
                        <a:pt x="400872" y="305173"/>
                      </a:lnTo>
                      <a:close/>
                      <a:moveTo>
                        <a:pt x="397888" y="325488"/>
                      </a:moveTo>
                      <a:lnTo>
                        <a:pt x="397314" y="320900"/>
                      </a:lnTo>
                      <a:lnTo>
                        <a:pt x="397888" y="32548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D0FE6877-E97A-4FC4-B88D-D8924E213BB7}"/>
                    </a:ext>
                  </a:extLst>
                </p:cNvPr>
                <p:cNvSpPr/>
                <p:nvPr/>
              </p:nvSpPr>
              <p:spPr>
                <a:xfrm>
                  <a:off x="10364439" y="3642401"/>
                  <a:ext cx="453051" cy="346905"/>
                </a:xfrm>
                <a:custGeom>
                  <a:avLst/>
                  <a:gdLst>
                    <a:gd name="connsiteX0" fmla="*/ 267103 w 453051"/>
                    <a:gd name="connsiteY0" fmla="*/ 315131 h 346905"/>
                    <a:gd name="connsiteX1" fmla="*/ 270934 w 453051"/>
                    <a:gd name="connsiteY1" fmla="*/ 313567 h 346905"/>
                    <a:gd name="connsiteX2" fmla="*/ 275721 w 453051"/>
                    <a:gd name="connsiteY2" fmla="*/ 312314 h 346905"/>
                    <a:gd name="connsiteX3" fmla="*/ 282583 w 453051"/>
                    <a:gd name="connsiteY3" fmla="*/ 310407 h 346905"/>
                    <a:gd name="connsiteX4" fmla="*/ 275242 w 453051"/>
                    <a:gd name="connsiteY4" fmla="*/ 305213 h 346905"/>
                    <a:gd name="connsiteX5" fmla="*/ 281546 w 453051"/>
                    <a:gd name="connsiteY5" fmla="*/ 303394 h 346905"/>
                    <a:gd name="connsiteX6" fmla="*/ 289604 w 453051"/>
                    <a:gd name="connsiteY6" fmla="*/ 299117 h 346905"/>
                    <a:gd name="connsiteX7" fmla="*/ 284338 w 453051"/>
                    <a:gd name="connsiteY7" fmla="*/ 300146 h 346905"/>
                    <a:gd name="connsiteX8" fmla="*/ 280428 w 453051"/>
                    <a:gd name="connsiteY8" fmla="*/ 299516 h 346905"/>
                    <a:gd name="connsiteX9" fmla="*/ 274284 w 453051"/>
                    <a:gd name="connsiteY9" fmla="*/ 298367 h 346905"/>
                    <a:gd name="connsiteX10" fmla="*/ 269976 w 453051"/>
                    <a:gd name="connsiteY10" fmla="*/ 295973 h 346905"/>
                    <a:gd name="connsiteX11" fmla="*/ 261917 w 453051"/>
                    <a:gd name="connsiteY11" fmla="*/ 293428 h 346905"/>
                    <a:gd name="connsiteX12" fmla="*/ 259045 w 453051"/>
                    <a:gd name="connsiteY12" fmla="*/ 288585 h 346905"/>
                    <a:gd name="connsiteX13" fmla="*/ 256491 w 453051"/>
                    <a:gd name="connsiteY13" fmla="*/ 285146 h 346905"/>
                    <a:gd name="connsiteX14" fmla="*/ 262875 w 453051"/>
                    <a:gd name="connsiteY14" fmla="*/ 283813 h 346905"/>
                    <a:gd name="connsiteX15" fmla="*/ 266705 w 453051"/>
                    <a:gd name="connsiteY15" fmla="*/ 282066 h 346905"/>
                    <a:gd name="connsiteX16" fmla="*/ 259843 w 453051"/>
                    <a:gd name="connsiteY16" fmla="*/ 278914 h 346905"/>
                    <a:gd name="connsiteX17" fmla="*/ 253938 w 453051"/>
                    <a:gd name="connsiteY17" fmla="*/ 278882 h 346905"/>
                    <a:gd name="connsiteX18" fmla="*/ 249949 w 453051"/>
                    <a:gd name="connsiteY18" fmla="*/ 278100 h 346905"/>
                    <a:gd name="connsiteX19" fmla="*/ 246437 w 453051"/>
                    <a:gd name="connsiteY19" fmla="*/ 275379 h 346905"/>
                    <a:gd name="connsiteX20" fmla="*/ 241730 w 453051"/>
                    <a:gd name="connsiteY20" fmla="*/ 271437 h 346905"/>
                    <a:gd name="connsiteX21" fmla="*/ 243885 w 453051"/>
                    <a:gd name="connsiteY21" fmla="*/ 265389 h 346905"/>
                    <a:gd name="connsiteX22" fmla="*/ 246917 w 453051"/>
                    <a:gd name="connsiteY22" fmla="*/ 262477 h 346905"/>
                    <a:gd name="connsiteX23" fmla="*/ 245161 w 453051"/>
                    <a:gd name="connsiteY23" fmla="*/ 258296 h 346905"/>
                    <a:gd name="connsiteX24" fmla="*/ 240773 w 453051"/>
                    <a:gd name="connsiteY24" fmla="*/ 257953 h 346905"/>
                    <a:gd name="connsiteX25" fmla="*/ 234150 w 453051"/>
                    <a:gd name="connsiteY25" fmla="*/ 259660 h 346905"/>
                    <a:gd name="connsiteX26" fmla="*/ 229044 w 453051"/>
                    <a:gd name="connsiteY26" fmla="*/ 261711 h 346905"/>
                    <a:gd name="connsiteX27" fmla="*/ 223298 w 453051"/>
                    <a:gd name="connsiteY27" fmla="*/ 258248 h 346905"/>
                    <a:gd name="connsiteX28" fmla="*/ 222182 w 453051"/>
                    <a:gd name="connsiteY28" fmla="*/ 252360 h 346905"/>
                    <a:gd name="connsiteX29" fmla="*/ 221463 w 453051"/>
                    <a:gd name="connsiteY29" fmla="*/ 247229 h 346905"/>
                    <a:gd name="connsiteX30" fmla="*/ 217553 w 453051"/>
                    <a:gd name="connsiteY30" fmla="*/ 245194 h 346905"/>
                    <a:gd name="connsiteX31" fmla="*/ 215638 w 453051"/>
                    <a:gd name="connsiteY31" fmla="*/ 239082 h 346905"/>
                    <a:gd name="connsiteX32" fmla="*/ 213803 w 453051"/>
                    <a:gd name="connsiteY32" fmla="*/ 226284 h 346905"/>
                    <a:gd name="connsiteX33" fmla="*/ 209176 w 453051"/>
                    <a:gd name="connsiteY33" fmla="*/ 225869 h 346905"/>
                    <a:gd name="connsiteX34" fmla="*/ 206462 w 453051"/>
                    <a:gd name="connsiteY34" fmla="*/ 222390 h 346905"/>
                    <a:gd name="connsiteX35" fmla="*/ 201595 w 453051"/>
                    <a:gd name="connsiteY35" fmla="*/ 222111 h 346905"/>
                    <a:gd name="connsiteX36" fmla="*/ 200558 w 453051"/>
                    <a:gd name="connsiteY36" fmla="*/ 217268 h 346905"/>
                    <a:gd name="connsiteX37" fmla="*/ 196409 w 453051"/>
                    <a:gd name="connsiteY37" fmla="*/ 214443 h 346905"/>
                    <a:gd name="connsiteX38" fmla="*/ 193696 w 453051"/>
                    <a:gd name="connsiteY38" fmla="*/ 209440 h 346905"/>
                    <a:gd name="connsiteX39" fmla="*/ 189547 w 453051"/>
                    <a:gd name="connsiteY39" fmla="*/ 206273 h 346905"/>
                    <a:gd name="connsiteX40" fmla="*/ 186355 w 453051"/>
                    <a:gd name="connsiteY40" fmla="*/ 203592 h 346905"/>
                    <a:gd name="connsiteX41" fmla="*/ 186355 w 453051"/>
                    <a:gd name="connsiteY41" fmla="*/ 197942 h 346905"/>
                    <a:gd name="connsiteX42" fmla="*/ 184999 w 453051"/>
                    <a:gd name="connsiteY42" fmla="*/ 193514 h 346905"/>
                    <a:gd name="connsiteX43" fmla="*/ 181648 w 453051"/>
                    <a:gd name="connsiteY43" fmla="*/ 190035 h 346905"/>
                    <a:gd name="connsiteX44" fmla="*/ 181967 w 453051"/>
                    <a:gd name="connsiteY44" fmla="*/ 185192 h 346905"/>
                    <a:gd name="connsiteX45" fmla="*/ 188509 w 453051"/>
                    <a:gd name="connsiteY45" fmla="*/ 180859 h 346905"/>
                    <a:gd name="connsiteX46" fmla="*/ 194334 w 453051"/>
                    <a:gd name="connsiteY46" fmla="*/ 182295 h 346905"/>
                    <a:gd name="connsiteX47" fmla="*/ 201117 w 453051"/>
                    <a:gd name="connsiteY47" fmla="*/ 182303 h 346905"/>
                    <a:gd name="connsiteX48" fmla="*/ 208218 w 453051"/>
                    <a:gd name="connsiteY48" fmla="*/ 180492 h 346905"/>
                    <a:gd name="connsiteX49" fmla="*/ 209814 w 453051"/>
                    <a:gd name="connsiteY49" fmla="*/ 176575 h 346905"/>
                    <a:gd name="connsiteX50" fmla="*/ 210213 w 453051"/>
                    <a:gd name="connsiteY50" fmla="*/ 172441 h 346905"/>
                    <a:gd name="connsiteX51" fmla="*/ 209415 w 453051"/>
                    <a:gd name="connsiteY51" fmla="*/ 168236 h 346905"/>
                    <a:gd name="connsiteX52" fmla="*/ 205585 w 453051"/>
                    <a:gd name="connsiteY52" fmla="*/ 164542 h 346905"/>
                    <a:gd name="connsiteX53" fmla="*/ 203032 w 453051"/>
                    <a:gd name="connsiteY53" fmla="*/ 159148 h 346905"/>
                    <a:gd name="connsiteX54" fmla="*/ 199441 w 453051"/>
                    <a:gd name="connsiteY54" fmla="*/ 156132 h 346905"/>
                    <a:gd name="connsiteX55" fmla="*/ 194015 w 453051"/>
                    <a:gd name="connsiteY55" fmla="*/ 154433 h 346905"/>
                    <a:gd name="connsiteX56" fmla="*/ 188749 w 453051"/>
                    <a:gd name="connsiteY56" fmla="*/ 155869 h 346905"/>
                    <a:gd name="connsiteX57" fmla="*/ 182287 w 453051"/>
                    <a:gd name="connsiteY57" fmla="*/ 151712 h 346905"/>
                    <a:gd name="connsiteX58" fmla="*/ 178297 w 453051"/>
                    <a:gd name="connsiteY58" fmla="*/ 150531 h 346905"/>
                    <a:gd name="connsiteX59" fmla="*/ 171275 w 453051"/>
                    <a:gd name="connsiteY59" fmla="*/ 144626 h 346905"/>
                    <a:gd name="connsiteX60" fmla="*/ 167365 w 453051"/>
                    <a:gd name="connsiteY60" fmla="*/ 142911 h 346905"/>
                    <a:gd name="connsiteX61" fmla="*/ 161940 w 453051"/>
                    <a:gd name="connsiteY61" fmla="*/ 141515 h 346905"/>
                    <a:gd name="connsiteX62" fmla="*/ 156913 w 453051"/>
                    <a:gd name="connsiteY62" fmla="*/ 139424 h 346905"/>
                    <a:gd name="connsiteX63" fmla="*/ 152763 w 453051"/>
                    <a:gd name="connsiteY63" fmla="*/ 139504 h 346905"/>
                    <a:gd name="connsiteX64" fmla="*/ 152046 w 453051"/>
                    <a:gd name="connsiteY64" fmla="*/ 130854 h 346905"/>
                    <a:gd name="connsiteX65" fmla="*/ 152604 w 453051"/>
                    <a:gd name="connsiteY65" fmla="*/ 126649 h 346905"/>
                    <a:gd name="connsiteX66" fmla="*/ 152205 w 453051"/>
                    <a:gd name="connsiteY66" fmla="*/ 122564 h 346905"/>
                    <a:gd name="connsiteX67" fmla="*/ 153003 w 453051"/>
                    <a:gd name="connsiteY67" fmla="*/ 118503 h 346905"/>
                    <a:gd name="connsiteX68" fmla="*/ 149173 w 453051"/>
                    <a:gd name="connsiteY68" fmla="*/ 115463 h 346905"/>
                    <a:gd name="connsiteX69" fmla="*/ 142949 w 453051"/>
                    <a:gd name="connsiteY69" fmla="*/ 106646 h 346905"/>
                    <a:gd name="connsiteX70" fmla="*/ 139598 w 453051"/>
                    <a:gd name="connsiteY70" fmla="*/ 103494 h 346905"/>
                    <a:gd name="connsiteX71" fmla="*/ 134731 w 453051"/>
                    <a:gd name="connsiteY71" fmla="*/ 103566 h 346905"/>
                    <a:gd name="connsiteX72" fmla="*/ 128587 w 453051"/>
                    <a:gd name="connsiteY72" fmla="*/ 100023 h 346905"/>
                    <a:gd name="connsiteX73" fmla="*/ 125475 w 453051"/>
                    <a:gd name="connsiteY73" fmla="*/ 96521 h 346905"/>
                    <a:gd name="connsiteX74" fmla="*/ 119650 w 453051"/>
                    <a:gd name="connsiteY74" fmla="*/ 90480 h 346905"/>
                    <a:gd name="connsiteX75" fmla="*/ 116858 w 453051"/>
                    <a:gd name="connsiteY75" fmla="*/ 86132 h 346905"/>
                    <a:gd name="connsiteX76" fmla="*/ 112868 w 453051"/>
                    <a:gd name="connsiteY76" fmla="*/ 83220 h 346905"/>
                    <a:gd name="connsiteX77" fmla="*/ 106964 w 453051"/>
                    <a:gd name="connsiteY77" fmla="*/ 85486 h 346905"/>
                    <a:gd name="connsiteX78" fmla="*/ 100979 w 453051"/>
                    <a:gd name="connsiteY78" fmla="*/ 83164 h 346905"/>
                    <a:gd name="connsiteX79" fmla="*/ 97867 w 453051"/>
                    <a:gd name="connsiteY79" fmla="*/ 80483 h 346905"/>
                    <a:gd name="connsiteX80" fmla="*/ 92601 w 453051"/>
                    <a:gd name="connsiteY80" fmla="*/ 77100 h 346905"/>
                    <a:gd name="connsiteX81" fmla="*/ 88691 w 453051"/>
                    <a:gd name="connsiteY81" fmla="*/ 75153 h 346905"/>
                    <a:gd name="connsiteX82" fmla="*/ 85659 w 453051"/>
                    <a:gd name="connsiteY82" fmla="*/ 71163 h 346905"/>
                    <a:gd name="connsiteX83" fmla="*/ 80632 w 453051"/>
                    <a:gd name="connsiteY83" fmla="*/ 70198 h 346905"/>
                    <a:gd name="connsiteX84" fmla="*/ 74250 w 453051"/>
                    <a:gd name="connsiteY84" fmla="*/ 68339 h 346905"/>
                    <a:gd name="connsiteX85" fmla="*/ 56457 w 453051"/>
                    <a:gd name="connsiteY85" fmla="*/ 64189 h 346905"/>
                    <a:gd name="connsiteX86" fmla="*/ 51110 w 453051"/>
                    <a:gd name="connsiteY86" fmla="*/ 60607 h 346905"/>
                    <a:gd name="connsiteX87" fmla="*/ 45844 w 453051"/>
                    <a:gd name="connsiteY87" fmla="*/ 59410 h 346905"/>
                    <a:gd name="connsiteX88" fmla="*/ 40499 w 453051"/>
                    <a:gd name="connsiteY88" fmla="*/ 55173 h 346905"/>
                    <a:gd name="connsiteX89" fmla="*/ 35392 w 453051"/>
                    <a:gd name="connsiteY89" fmla="*/ 53497 h 346905"/>
                    <a:gd name="connsiteX90" fmla="*/ 28769 w 453051"/>
                    <a:gd name="connsiteY90" fmla="*/ 50162 h 346905"/>
                    <a:gd name="connsiteX91" fmla="*/ 19832 w 453051"/>
                    <a:gd name="connsiteY91" fmla="*/ 45997 h 346905"/>
                    <a:gd name="connsiteX92" fmla="*/ 14247 w 453051"/>
                    <a:gd name="connsiteY92" fmla="*/ 43851 h 346905"/>
                    <a:gd name="connsiteX93" fmla="*/ 9699 w 453051"/>
                    <a:gd name="connsiteY93" fmla="*/ 144626 h 346905"/>
                    <a:gd name="connsiteX94" fmla="*/ 7066 w 453051"/>
                    <a:gd name="connsiteY94" fmla="*/ 170566 h 346905"/>
                    <a:gd name="connsiteX95" fmla="*/ 4991 w 453051"/>
                    <a:gd name="connsiteY95" fmla="*/ 177205 h 346905"/>
                    <a:gd name="connsiteX96" fmla="*/ 3635 w 453051"/>
                    <a:gd name="connsiteY96" fmla="*/ 182718 h 346905"/>
                    <a:gd name="connsiteX97" fmla="*/ 6588 w 453051"/>
                    <a:gd name="connsiteY97" fmla="*/ 185591 h 346905"/>
                    <a:gd name="connsiteX98" fmla="*/ 2598 w 453051"/>
                    <a:gd name="connsiteY98" fmla="*/ 239082 h 346905"/>
                    <a:gd name="connsiteX99" fmla="*/ 124 w 453051"/>
                    <a:gd name="connsiteY99" fmla="*/ 264288 h 346905"/>
                    <a:gd name="connsiteX100" fmla="*/ 6986 w 453051"/>
                    <a:gd name="connsiteY100" fmla="*/ 262589 h 346905"/>
                    <a:gd name="connsiteX101" fmla="*/ 11534 w 453051"/>
                    <a:gd name="connsiteY101" fmla="*/ 263283 h 346905"/>
                    <a:gd name="connsiteX102" fmla="*/ 17359 w 453051"/>
                    <a:gd name="connsiteY102" fmla="*/ 264775 h 346905"/>
                    <a:gd name="connsiteX103" fmla="*/ 24461 w 453051"/>
                    <a:gd name="connsiteY103" fmla="*/ 264663 h 346905"/>
                    <a:gd name="connsiteX104" fmla="*/ 29407 w 453051"/>
                    <a:gd name="connsiteY104" fmla="*/ 263961 h 346905"/>
                    <a:gd name="connsiteX105" fmla="*/ 33955 w 453051"/>
                    <a:gd name="connsiteY105" fmla="*/ 260833 h 346905"/>
                    <a:gd name="connsiteX106" fmla="*/ 36509 w 453051"/>
                    <a:gd name="connsiteY106" fmla="*/ 264512 h 346905"/>
                    <a:gd name="connsiteX107" fmla="*/ 41216 w 453051"/>
                    <a:gd name="connsiteY107" fmla="*/ 266363 h 346905"/>
                    <a:gd name="connsiteX108" fmla="*/ 45764 w 453051"/>
                    <a:gd name="connsiteY108" fmla="*/ 269131 h 346905"/>
                    <a:gd name="connsiteX109" fmla="*/ 53345 w 453051"/>
                    <a:gd name="connsiteY109" fmla="*/ 264719 h 346905"/>
                    <a:gd name="connsiteX110" fmla="*/ 57494 w 453051"/>
                    <a:gd name="connsiteY110" fmla="*/ 261464 h 346905"/>
                    <a:gd name="connsiteX111" fmla="*/ 62601 w 453051"/>
                    <a:gd name="connsiteY111" fmla="*/ 259246 h 346905"/>
                    <a:gd name="connsiteX112" fmla="*/ 67388 w 453051"/>
                    <a:gd name="connsiteY112" fmla="*/ 258839 h 346905"/>
                    <a:gd name="connsiteX113" fmla="*/ 70180 w 453051"/>
                    <a:gd name="connsiteY113" fmla="*/ 249750 h 346905"/>
                    <a:gd name="connsiteX114" fmla="*/ 66271 w 453051"/>
                    <a:gd name="connsiteY114" fmla="*/ 243535 h 346905"/>
                    <a:gd name="connsiteX115" fmla="*/ 61962 w 453051"/>
                    <a:gd name="connsiteY115" fmla="*/ 239457 h 346905"/>
                    <a:gd name="connsiteX116" fmla="*/ 57254 w 453051"/>
                    <a:gd name="connsiteY116" fmla="*/ 238691 h 346905"/>
                    <a:gd name="connsiteX117" fmla="*/ 52068 w 453051"/>
                    <a:gd name="connsiteY117" fmla="*/ 234941 h 346905"/>
                    <a:gd name="connsiteX118" fmla="*/ 43451 w 453051"/>
                    <a:gd name="connsiteY118" fmla="*/ 236960 h 346905"/>
                    <a:gd name="connsiteX119" fmla="*/ 40977 w 453051"/>
                    <a:gd name="connsiteY119" fmla="*/ 232372 h 346905"/>
                    <a:gd name="connsiteX120" fmla="*/ 36827 w 453051"/>
                    <a:gd name="connsiteY120" fmla="*/ 230792 h 346905"/>
                    <a:gd name="connsiteX121" fmla="*/ 41934 w 453051"/>
                    <a:gd name="connsiteY121" fmla="*/ 230968 h 346905"/>
                    <a:gd name="connsiteX122" fmla="*/ 44886 w 453051"/>
                    <a:gd name="connsiteY122" fmla="*/ 235476 h 346905"/>
                    <a:gd name="connsiteX123" fmla="*/ 49913 w 453051"/>
                    <a:gd name="connsiteY123" fmla="*/ 233226 h 346905"/>
                    <a:gd name="connsiteX124" fmla="*/ 58850 w 453051"/>
                    <a:gd name="connsiteY124" fmla="*/ 235707 h 346905"/>
                    <a:gd name="connsiteX125" fmla="*/ 69941 w 453051"/>
                    <a:gd name="connsiteY125" fmla="*/ 232540 h 346905"/>
                    <a:gd name="connsiteX126" fmla="*/ 80394 w 453051"/>
                    <a:gd name="connsiteY126" fmla="*/ 231981 h 346905"/>
                    <a:gd name="connsiteX127" fmla="*/ 83585 w 453051"/>
                    <a:gd name="connsiteY127" fmla="*/ 225877 h 346905"/>
                    <a:gd name="connsiteX128" fmla="*/ 87574 w 453051"/>
                    <a:gd name="connsiteY128" fmla="*/ 224568 h 346905"/>
                    <a:gd name="connsiteX129" fmla="*/ 85899 w 453051"/>
                    <a:gd name="connsiteY129" fmla="*/ 217962 h 346905"/>
                    <a:gd name="connsiteX130" fmla="*/ 87096 w 453051"/>
                    <a:gd name="connsiteY130" fmla="*/ 213717 h 346905"/>
                    <a:gd name="connsiteX131" fmla="*/ 94357 w 453051"/>
                    <a:gd name="connsiteY131" fmla="*/ 217092 h 346905"/>
                    <a:gd name="connsiteX132" fmla="*/ 94835 w 453051"/>
                    <a:gd name="connsiteY132" fmla="*/ 212759 h 346905"/>
                    <a:gd name="connsiteX133" fmla="*/ 97788 w 453051"/>
                    <a:gd name="connsiteY133" fmla="*/ 209831 h 346905"/>
                    <a:gd name="connsiteX134" fmla="*/ 99623 w 453051"/>
                    <a:gd name="connsiteY134" fmla="*/ 205889 h 346905"/>
                    <a:gd name="connsiteX135" fmla="*/ 101697 w 453051"/>
                    <a:gd name="connsiteY135" fmla="*/ 202203 h 346905"/>
                    <a:gd name="connsiteX136" fmla="*/ 105767 w 453051"/>
                    <a:gd name="connsiteY136" fmla="*/ 201796 h 346905"/>
                    <a:gd name="connsiteX137" fmla="*/ 108241 w 453051"/>
                    <a:gd name="connsiteY137" fmla="*/ 205427 h 346905"/>
                    <a:gd name="connsiteX138" fmla="*/ 111511 w 453051"/>
                    <a:gd name="connsiteY138" fmla="*/ 202786 h 346905"/>
                    <a:gd name="connsiteX139" fmla="*/ 114465 w 453051"/>
                    <a:gd name="connsiteY139" fmla="*/ 206863 h 346905"/>
                    <a:gd name="connsiteX140" fmla="*/ 117097 w 453051"/>
                    <a:gd name="connsiteY140" fmla="*/ 210773 h 346905"/>
                    <a:gd name="connsiteX141" fmla="*/ 117496 w 453051"/>
                    <a:gd name="connsiteY141" fmla="*/ 215313 h 346905"/>
                    <a:gd name="connsiteX142" fmla="*/ 120927 w 453051"/>
                    <a:gd name="connsiteY142" fmla="*/ 219079 h 346905"/>
                    <a:gd name="connsiteX143" fmla="*/ 125954 w 453051"/>
                    <a:gd name="connsiteY143" fmla="*/ 218664 h 346905"/>
                    <a:gd name="connsiteX144" fmla="*/ 131699 w 453051"/>
                    <a:gd name="connsiteY144" fmla="*/ 220380 h 346905"/>
                    <a:gd name="connsiteX145" fmla="*/ 143109 w 453051"/>
                    <a:gd name="connsiteY145" fmla="*/ 222638 h 346905"/>
                    <a:gd name="connsiteX146" fmla="*/ 150849 w 453051"/>
                    <a:gd name="connsiteY146" fmla="*/ 226571 h 346905"/>
                    <a:gd name="connsiteX147" fmla="*/ 154678 w 453051"/>
                    <a:gd name="connsiteY147" fmla="*/ 229595 h 346905"/>
                    <a:gd name="connsiteX148" fmla="*/ 156673 w 453051"/>
                    <a:gd name="connsiteY148" fmla="*/ 233377 h 346905"/>
                    <a:gd name="connsiteX149" fmla="*/ 157152 w 453051"/>
                    <a:gd name="connsiteY149" fmla="*/ 237981 h 346905"/>
                    <a:gd name="connsiteX150" fmla="*/ 160184 w 453051"/>
                    <a:gd name="connsiteY150" fmla="*/ 244293 h 346905"/>
                    <a:gd name="connsiteX151" fmla="*/ 165051 w 453051"/>
                    <a:gd name="connsiteY151" fmla="*/ 250492 h 346905"/>
                    <a:gd name="connsiteX152" fmla="*/ 165211 w 453051"/>
                    <a:gd name="connsiteY152" fmla="*/ 257881 h 346905"/>
                    <a:gd name="connsiteX153" fmla="*/ 170796 w 453051"/>
                    <a:gd name="connsiteY153" fmla="*/ 259844 h 346905"/>
                    <a:gd name="connsiteX154" fmla="*/ 175424 w 453051"/>
                    <a:gd name="connsiteY154" fmla="*/ 261177 h 346905"/>
                    <a:gd name="connsiteX155" fmla="*/ 173669 w 453051"/>
                    <a:gd name="connsiteY155" fmla="*/ 267001 h 346905"/>
                    <a:gd name="connsiteX156" fmla="*/ 176701 w 453051"/>
                    <a:gd name="connsiteY156" fmla="*/ 271087 h 346905"/>
                    <a:gd name="connsiteX157" fmla="*/ 180371 w 453051"/>
                    <a:gd name="connsiteY157" fmla="*/ 274326 h 346905"/>
                    <a:gd name="connsiteX158" fmla="*/ 186674 w 453051"/>
                    <a:gd name="connsiteY158" fmla="*/ 277669 h 346905"/>
                    <a:gd name="connsiteX159" fmla="*/ 189627 w 453051"/>
                    <a:gd name="connsiteY159" fmla="*/ 282760 h 346905"/>
                    <a:gd name="connsiteX160" fmla="*/ 190266 w 453051"/>
                    <a:gd name="connsiteY160" fmla="*/ 286845 h 346905"/>
                    <a:gd name="connsiteX161" fmla="*/ 194255 w 453051"/>
                    <a:gd name="connsiteY161" fmla="*/ 291553 h 346905"/>
                    <a:gd name="connsiteX162" fmla="*/ 199521 w 453051"/>
                    <a:gd name="connsiteY162" fmla="*/ 294194 h 346905"/>
                    <a:gd name="connsiteX163" fmla="*/ 202952 w 453051"/>
                    <a:gd name="connsiteY163" fmla="*/ 297002 h 346905"/>
                    <a:gd name="connsiteX164" fmla="*/ 207260 w 453051"/>
                    <a:gd name="connsiteY164" fmla="*/ 296021 h 346905"/>
                    <a:gd name="connsiteX165" fmla="*/ 211409 w 453051"/>
                    <a:gd name="connsiteY165" fmla="*/ 292159 h 346905"/>
                    <a:gd name="connsiteX166" fmla="*/ 212128 w 453051"/>
                    <a:gd name="connsiteY166" fmla="*/ 296244 h 346905"/>
                    <a:gd name="connsiteX167" fmla="*/ 215559 w 453051"/>
                    <a:gd name="connsiteY167" fmla="*/ 298526 h 346905"/>
                    <a:gd name="connsiteX168" fmla="*/ 223458 w 453051"/>
                    <a:gd name="connsiteY168" fmla="*/ 297792 h 346905"/>
                    <a:gd name="connsiteX169" fmla="*/ 227367 w 453051"/>
                    <a:gd name="connsiteY169" fmla="*/ 296316 h 346905"/>
                    <a:gd name="connsiteX170" fmla="*/ 230799 w 453051"/>
                    <a:gd name="connsiteY170" fmla="*/ 299707 h 346905"/>
                    <a:gd name="connsiteX171" fmla="*/ 235985 w 453051"/>
                    <a:gd name="connsiteY171" fmla="*/ 299444 h 346905"/>
                    <a:gd name="connsiteX172" fmla="*/ 242767 w 453051"/>
                    <a:gd name="connsiteY172" fmla="*/ 302093 h 346905"/>
                    <a:gd name="connsiteX173" fmla="*/ 248432 w 453051"/>
                    <a:gd name="connsiteY173" fmla="*/ 303928 h 346905"/>
                    <a:gd name="connsiteX174" fmla="*/ 255214 w 453051"/>
                    <a:gd name="connsiteY174" fmla="*/ 303194 h 346905"/>
                    <a:gd name="connsiteX175" fmla="*/ 259843 w 453051"/>
                    <a:gd name="connsiteY175" fmla="*/ 308189 h 346905"/>
                    <a:gd name="connsiteX176" fmla="*/ 265428 w 453051"/>
                    <a:gd name="connsiteY176" fmla="*/ 306266 h 346905"/>
                    <a:gd name="connsiteX177" fmla="*/ 259364 w 453051"/>
                    <a:gd name="connsiteY177" fmla="*/ 309059 h 346905"/>
                    <a:gd name="connsiteX178" fmla="*/ 262715 w 453051"/>
                    <a:gd name="connsiteY178" fmla="*/ 311500 h 346905"/>
                    <a:gd name="connsiteX179" fmla="*/ 267024 w 453051"/>
                    <a:gd name="connsiteY179" fmla="*/ 313359 h 346905"/>
                    <a:gd name="connsiteX180" fmla="*/ 112310 w 453051"/>
                    <a:gd name="connsiteY180" fmla="*/ 84161 h 346905"/>
                    <a:gd name="connsiteX181" fmla="*/ 108559 w 453051"/>
                    <a:gd name="connsiteY181" fmla="*/ 82581 h 346905"/>
                    <a:gd name="connsiteX182" fmla="*/ 112310 w 453051"/>
                    <a:gd name="connsiteY182" fmla="*/ 84161 h 346905"/>
                    <a:gd name="connsiteX183" fmla="*/ 156913 w 453051"/>
                    <a:gd name="connsiteY183" fmla="*/ 115391 h 346905"/>
                    <a:gd name="connsiteX184" fmla="*/ 161142 w 453051"/>
                    <a:gd name="connsiteY184" fmla="*/ 111705 h 346905"/>
                    <a:gd name="connsiteX185" fmla="*/ 158907 w 453051"/>
                    <a:gd name="connsiteY185" fmla="*/ 107595 h 346905"/>
                    <a:gd name="connsiteX186" fmla="*/ 155636 w 453051"/>
                    <a:gd name="connsiteY186" fmla="*/ 114505 h 346905"/>
                    <a:gd name="connsiteX187" fmla="*/ 73452 w 453051"/>
                    <a:gd name="connsiteY187" fmla="*/ 235580 h 346905"/>
                    <a:gd name="connsiteX188" fmla="*/ 68505 w 453051"/>
                    <a:gd name="connsiteY188" fmla="*/ 235021 h 346905"/>
                    <a:gd name="connsiteX189" fmla="*/ 73452 w 453051"/>
                    <a:gd name="connsiteY189" fmla="*/ 235580 h 346905"/>
                    <a:gd name="connsiteX190" fmla="*/ 103532 w 453051"/>
                    <a:gd name="connsiteY190" fmla="*/ 204868 h 346905"/>
                    <a:gd name="connsiteX191" fmla="*/ 99623 w 453051"/>
                    <a:gd name="connsiteY191" fmla="*/ 203105 h 346905"/>
                    <a:gd name="connsiteX192" fmla="*/ 103532 w 453051"/>
                    <a:gd name="connsiteY192" fmla="*/ 204868 h 346905"/>
                    <a:gd name="connsiteX193" fmla="*/ 105527 w 453051"/>
                    <a:gd name="connsiteY193" fmla="*/ 206408 h 346905"/>
                    <a:gd name="connsiteX194" fmla="*/ 105847 w 453051"/>
                    <a:gd name="connsiteY194" fmla="*/ 201884 h 346905"/>
                    <a:gd name="connsiteX195" fmla="*/ 105527 w 453051"/>
                    <a:gd name="connsiteY195" fmla="*/ 206408 h 346905"/>
                    <a:gd name="connsiteX196" fmla="*/ 106485 w 453051"/>
                    <a:gd name="connsiteY196" fmla="*/ 211642 h 346905"/>
                    <a:gd name="connsiteX197" fmla="*/ 107283 w 453051"/>
                    <a:gd name="connsiteY197" fmla="*/ 207214 h 346905"/>
                    <a:gd name="connsiteX198" fmla="*/ 106485 w 453051"/>
                    <a:gd name="connsiteY198" fmla="*/ 211642 h 346905"/>
                    <a:gd name="connsiteX199" fmla="*/ 96830 w 453051"/>
                    <a:gd name="connsiteY199" fmla="*/ 215584 h 346905"/>
                    <a:gd name="connsiteX200" fmla="*/ 95633 w 453051"/>
                    <a:gd name="connsiteY200" fmla="*/ 211363 h 346905"/>
                    <a:gd name="connsiteX201" fmla="*/ 96830 w 453051"/>
                    <a:gd name="connsiteY201" fmla="*/ 215584 h 346905"/>
                    <a:gd name="connsiteX202" fmla="*/ 103134 w 453051"/>
                    <a:gd name="connsiteY202" fmla="*/ 216159 h 346905"/>
                    <a:gd name="connsiteX203" fmla="*/ 104091 w 453051"/>
                    <a:gd name="connsiteY203" fmla="*/ 212145 h 346905"/>
                    <a:gd name="connsiteX204" fmla="*/ 103134 w 453051"/>
                    <a:gd name="connsiteY204" fmla="*/ 216159 h 346905"/>
                    <a:gd name="connsiteX205" fmla="*/ 101697 w 453051"/>
                    <a:gd name="connsiteY205" fmla="*/ 213749 h 346905"/>
                    <a:gd name="connsiteX206" fmla="*/ 100022 w 453051"/>
                    <a:gd name="connsiteY206" fmla="*/ 210111 h 346905"/>
                    <a:gd name="connsiteX207" fmla="*/ 101697 w 453051"/>
                    <a:gd name="connsiteY207" fmla="*/ 213749 h 346905"/>
                    <a:gd name="connsiteX208" fmla="*/ 107044 w 453051"/>
                    <a:gd name="connsiteY208" fmla="*/ 213900 h 346905"/>
                    <a:gd name="connsiteX209" fmla="*/ 106006 w 453051"/>
                    <a:gd name="connsiteY209" fmla="*/ 209328 h 346905"/>
                    <a:gd name="connsiteX210" fmla="*/ 107044 w 453051"/>
                    <a:gd name="connsiteY210" fmla="*/ 213900 h 346905"/>
                    <a:gd name="connsiteX211" fmla="*/ 115501 w 453051"/>
                    <a:gd name="connsiteY211" fmla="*/ 213613 h 346905"/>
                    <a:gd name="connsiteX212" fmla="*/ 115501 w 453051"/>
                    <a:gd name="connsiteY212" fmla="*/ 209265 h 346905"/>
                    <a:gd name="connsiteX213" fmla="*/ 114623 w 453051"/>
                    <a:gd name="connsiteY213" fmla="*/ 213326 h 346905"/>
                    <a:gd name="connsiteX214" fmla="*/ 89968 w 453051"/>
                    <a:gd name="connsiteY214" fmla="*/ 218776 h 346905"/>
                    <a:gd name="connsiteX215" fmla="*/ 86776 w 453051"/>
                    <a:gd name="connsiteY215" fmla="*/ 215097 h 346905"/>
                    <a:gd name="connsiteX216" fmla="*/ 89968 w 453051"/>
                    <a:gd name="connsiteY216" fmla="*/ 218776 h 346905"/>
                    <a:gd name="connsiteX217" fmla="*/ 76085 w 453051"/>
                    <a:gd name="connsiteY217" fmla="*/ 241444 h 346905"/>
                    <a:gd name="connsiteX218" fmla="*/ 73452 w 453051"/>
                    <a:gd name="connsiteY218" fmla="*/ 238428 h 346905"/>
                    <a:gd name="connsiteX219" fmla="*/ 76085 w 453051"/>
                    <a:gd name="connsiteY219" fmla="*/ 241444 h 346905"/>
                    <a:gd name="connsiteX220" fmla="*/ 74808 w 453051"/>
                    <a:gd name="connsiteY220" fmla="*/ 239154 h 346905"/>
                    <a:gd name="connsiteX221" fmla="*/ 70420 w 453051"/>
                    <a:gd name="connsiteY221" fmla="*/ 236721 h 346905"/>
                    <a:gd name="connsiteX222" fmla="*/ 74808 w 453051"/>
                    <a:gd name="connsiteY222" fmla="*/ 239154 h 346905"/>
                    <a:gd name="connsiteX223" fmla="*/ 106006 w 453051"/>
                    <a:gd name="connsiteY223" fmla="*/ 217714 h 346905"/>
                    <a:gd name="connsiteX224" fmla="*/ 103532 w 453051"/>
                    <a:gd name="connsiteY224" fmla="*/ 213829 h 346905"/>
                    <a:gd name="connsiteX225" fmla="*/ 105607 w 453051"/>
                    <a:gd name="connsiteY225" fmla="*/ 217555 h 346905"/>
                    <a:gd name="connsiteX226" fmla="*/ 76723 w 453051"/>
                    <a:gd name="connsiteY226" fmla="*/ 247756 h 346905"/>
                    <a:gd name="connsiteX227" fmla="*/ 72973 w 453051"/>
                    <a:gd name="connsiteY227" fmla="*/ 242035 h 346905"/>
                    <a:gd name="connsiteX228" fmla="*/ 67468 w 453051"/>
                    <a:gd name="connsiteY228" fmla="*/ 239984 h 346905"/>
                    <a:gd name="connsiteX229" fmla="*/ 76723 w 453051"/>
                    <a:gd name="connsiteY229" fmla="*/ 247756 h 346905"/>
                    <a:gd name="connsiteX230" fmla="*/ 178695 w 453051"/>
                    <a:gd name="connsiteY230" fmla="*/ 31419 h 346905"/>
                    <a:gd name="connsiteX231" fmla="*/ 183562 w 453051"/>
                    <a:gd name="connsiteY231" fmla="*/ 29289 h 346905"/>
                    <a:gd name="connsiteX232" fmla="*/ 187951 w 453051"/>
                    <a:gd name="connsiteY232" fmla="*/ 29066 h 346905"/>
                    <a:gd name="connsiteX233" fmla="*/ 192419 w 453051"/>
                    <a:gd name="connsiteY233" fmla="*/ 29329 h 346905"/>
                    <a:gd name="connsiteX234" fmla="*/ 196728 w 453051"/>
                    <a:gd name="connsiteY234" fmla="*/ 29425 h 346905"/>
                    <a:gd name="connsiteX235" fmla="*/ 201276 w 453051"/>
                    <a:gd name="connsiteY235" fmla="*/ 24956 h 346905"/>
                    <a:gd name="connsiteX236" fmla="*/ 205265 w 453051"/>
                    <a:gd name="connsiteY236" fmla="*/ 25331 h 346905"/>
                    <a:gd name="connsiteX237" fmla="*/ 198643 w 453051"/>
                    <a:gd name="connsiteY237" fmla="*/ 23113 h 346905"/>
                    <a:gd name="connsiteX238" fmla="*/ 187712 w 453051"/>
                    <a:gd name="connsiteY238" fmla="*/ 21246 h 346905"/>
                    <a:gd name="connsiteX239" fmla="*/ 181488 w 453051"/>
                    <a:gd name="connsiteY239" fmla="*/ 21909 h 346905"/>
                    <a:gd name="connsiteX240" fmla="*/ 180610 w 453051"/>
                    <a:gd name="connsiteY240" fmla="*/ 26728 h 346905"/>
                    <a:gd name="connsiteX241" fmla="*/ 177339 w 453051"/>
                    <a:gd name="connsiteY241" fmla="*/ 29728 h 346905"/>
                    <a:gd name="connsiteX242" fmla="*/ 214601 w 453051"/>
                    <a:gd name="connsiteY242" fmla="*/ 34747 h 346905"/>
                    <a:gd name="connsiteX243" fmla="*/ 218591 w 453051"/>
                    <a:gd name="connsiteY243" fmla="*/ 32904 h 346905"/>
                    <a:gd name="connsiteX244" fmla="*/ 213644 w 453051"/>
                    <a:gd name="connsiteY244" fmla="*/ 34029 h 346905"/>
                    <a:gd name="connsiteX245" fmla="*/ 273966 w 453051"/>
                    <a:gd name="connsiteY245" fmla="*/ 7490 h 346905"/>
                    <a:gd name="connsiteX246" fmla="*/ 274204 w 453051"/>
                    <a:gd name="connsiteY246" fmla="*/ 2934 h 346905"/>
                    <a:gd name="connsiteX247" fmla="*/ 269817 w 453051"/>
                    <a:gd name="connsiteY247" fmla="*/ -2 h 346905"/>
                    <a:gd name="connsiteX248" fmla="*/ 272210 w 453051"/>
                    <a:gd name="connsiteY248" fmla="*/ 6820 h 346905"/>
                    <a:gd name="connsiteX249" fmla="*/ 287051 w 453051"/>
                    <a:gd name="connsiteY249" fmla="*/ 45734 h 346905"/>
                    <a:gd name="connsiteX250" fmla="*/ 295349 w 453051"/>
                    <a:gd name="connsiteY250" fmla="*/ 44808 h 346905"/>
                    <a:gd name="connsiteX251" fmla="*/ 295349 w 453051"/>
                    <a:gd name="connsiteY251" fmla="*/ 38888 h 346905"/>
                    <a:gd name="connsiteX252" fmla="*/ 290322 w 453051"/>
                    <a:gd name="connsiteY252" fmla="*/ 36734 h 346905"/>
                    <a:gd name="connsiteX253" fmla="*/ 284578 w 453051"/>
                    <a:gd name="connsiteY253" fmla="*/ 36414 h 346905"/>
                    <a:gd name="connsiteX254" fmla="*/ 281386 w 453051"/>
                    <a:gd name="connsiteY254" fmla="*/ 38936 h 346905"/>
                    <a:gd name="connsiteX255" fmla="*/ 284897 w 453051"/>
                    <a:gd name="connsiteY255" fmla="*/ 43619 h 346905"/>
                    <a:gd name="connsiteX256" fmla="*/ 191701 w 453051"/>
                    <a:gd name="connsiteY256" fmla="*/ 138355 h 346905"/>
                    <a:gd name="connsiteX257" fmla="*/ 193377 w 453051"/>
                    <a:gd name="connsiteY257" fmla="*/ 132522 h 346905"/>
                    <a:gd name="connsiteX258" fmla="*/ 187951 w 453051"/>
                    <a:gd name="connsiteY258" fmla="*/ 132083 h 346905"/>
                    <a:gd name="connsiteX259" fmla="*/ 189627 w 453051"/>
                    <a:gd name="connsiteY259" fmla="*/ 136703 h 346905"/>
                    <a:gd name="connsiteX260" fmla="*/ 304525 w 453051"/>
                    <a:gd name="connsiteY260" fmla="*/ 55987 h 346905"/>
                    <a:gd name="connsiteX261" fmla="*/ 311786 w 453051"/>
                    <a:gd name="connsiteY261" fmla="*/ 55181 h 346905"/>
                    <a:gd name="connsiteX262" fmla="*/ 308036 w 453051"/>
                    <a:gd name="connsiteY262" fmla="*/ 53274 h 346905"/>
                    <a:gd name="connsiteX263" fmla="*/ 303887 w 453051"/>
                    <a:gd name="connsiteY263" fmla="*/ 55867 h 346905"/>
                    <a:gd name="connsiteX264" fmla="*/ 340191 w 453051"/>
                    <a:gd name="connsiteY264" fmla="*/ 51399 h 346905"/>
                    <a:gd name="connsiteX265" fmla="*/ 339234 w 453051"/>
                    <a:gd name="connsiteY265" fmla="*/ 46715 h 346905"/>
                    <a:gd name="connsiteX266" fmla="*/ 340191 w 453051"/>
                    <a:gd name="connsiteY266" fmla="*/ 51399 h 346905"/>
                    <a:gd name="connsiteX267" fmla="*/ 343064 w 453051"/>
                    <a:gd name="connsiteY267" fmla="*/ 56418 h 346905"/>
                    <a:gd name="connsiteX268" fmla="*/ 341149 w 453051"/>
                    <a:gd name="connsiteY268" fmla="*/ 51160 h 346905"/>
                    <a:gd name="connsiteX269" fmla="*/ 342026 w 453051"/>
                    <a:gd name="connsiteY269" fmla="*/ 55548 h 346905"/>
                    <a:gd name="connsiteX270" fmla="*/ 360139 w 453051"/>
                    <a:gd name="connsiteY270" fmla="*/ 64086 h 346905"/>
                    <a:gd name="connsiteX271" fmla="*/ 360538 w 453051"/>
                    <a:gd name="connsiteY271" fmla="*/ 60096 h 346905"/>
                    <a:gd name="connsiteX272" fmla="*/ 360139 w 453051"/>
                    <a:gd name="connsiteY272" fmla="*/ 64086 h 346905"/>
                    <a:gd name="connsiteX273" fmla="*/ 366283 w 453051"/>
                    <a:gd name="connsiteY273" fmla="*/ 117912 h 346905"/>
                    <a:gd name="connsiteX274" fmla="*/ 370033 w 453051"/>
                    <a:gd name="connsiteY274" fmla="*/ 111513 h 346905"/>
                    <a:gd name="connsiteX275" fmla="*/ 371470 w 453051"/>
                    <a:gd name="connsiteY275" fmla="*/ 107659 h 346905"/>
                    <a:gd name="connsiteX276" fmla="*/ 373305 w 453051"/>
                    <a:gd name="connsiteY276" fmla="*/ 102952 h 346905"/>
                    <a:gd name="connsiteX277" fmla="*/ 372747 w 453051"/>
                    <a:gd name="connsiteY277" fmla="*/ 97390 h 346905"/>
                    <a:gd name="connsiteX278" fmla="*/ 368916 w 453051"/>
                    <a:gd name="connsiteY278" fmla="*/ 91741 h 346905"/>
                    <a:gd name="connsiteX279" fmla="*/ 365246 w 453051"/>
                    <a:gd name="connsiteY279" fmla="*/ 87903 h 346905"/>
                    <a:gd name="connsiteX280" fmla="*/ 357267 w 453051"/>
                    <a:gd name="connsiteY280" fmla="*/ 83762 h 346905"/>
                    <a:gd name="connsiteX281" fmla="*/ 355192 w 453051"/>
                    <a:gd name="connsiteY281" fmla="*/ 77810 h 346905"/>
                    <a:gd name="connsiteX282" fmla="*/ 351522 w 453051"/>
                    <a:gd name="connsiteY282" fmla="*/ 76222 h 346905"/>
                    <a:gd name="connsiteX283" fmla="*/ 346096 w 453051"/>
                    <a:gd name="connsiteY283" fmla="*/ 70389 h 346905"/>
                    <a:gd name="connsiteX284" fmla="*/ 342665 w 453051"/>
                    <a:gd name="connsiteY284" fmla="*/ 65721 h 346905"/>
                    <a:gd name="connsiteX285" fmla="*/ 337957 w 453051"/>
                    <a:gd name="connsiteY285" fmla="*/ 63232 h 346905"/>
                    <a:gd name="connsiteX286" fmla="*/ 334367 w 453051"/>
                    <a:gd name="connsiteY286" fmla="*/ 60814 h 346905"/>
                    <a:gd name="connsiteX287" fmla="*/ 329021 w 453051"/>
                    <a:gd name="connsiteY287" fmla="*/ 57016 h 346905"/>
                    <a:gd name="connsiteX288" fmla="*/ 324153 w 453051"/>
                    <a:gd name="connsiteY288" fmla="*/ 53146 h 346905"/>
                    <a:gd name="connsiteX289" fmla="*/ 318089 w 453051"/>
                    <a:gd name="connsiteY289" fmla="*/ 52181 h 346905"/>
                    <a:gd name="connsiteX290" fmla="*/ 313462 w 453051"/>
                    <a:gd name="connsiteY290" fmla="*/ 47912 h 346905"/>
                    <a:gd name="connsiteX291" fmla="*/ 307477 w 453051"/>
                    <a:gd name="connsiteY291" fmla="*/ 43292 h 346905"/>
                    <a:gd name="connsiteX292" fmla="*/ 305563 w 453051"/>
                    <a:gd name="connsiteY292" fmla="*/ 47713 h 346905"/>
                    <a:gd name="connsiteX293" fmla="*/ 311786 w 453051"/>
                    <a:gd name="connsiteY293" fmla="*/ 49548 h 346905"/>
                    <a:gd name="connsiteX294" fmla="*/ 315856 w 453051"/>
                    <a:gd name="connsiteY294" fmla="*/ 53139 h 346905"/>
                    <a:gd name="connsiteX295" fmla="*/ 324233 w 453051"/>
                    <a:gd name="connsiteY295" fmla="*/ 58309 h 346905"/>
                    <a:gd name="connsiteX296" fmla="*/ 329500 w 453051"/>
                    <a:gd name="connsiteY296" fmla="*/ 62147 h 346905"/>
                    <a:gd name="connsiteX297" fmla="*/ 332692 w 453051"/>
                    <a:gd name="connsiteY297" fmla="*/ 66599 h 346905"/>
                    <a:gd name="connsiteX298" fmla="*/ 337319 w 453051"/>
                    <a:gd name="connsiteY298" fmla="*/ 70062 h 346905"/>
                    <a:gd name="connsiteX299" fmla="*/ 345298 w 453051"/>
                    <a:gd name="connsiteY299" fmla="*/ 72663 h 346905"/>
                    <a:gd name="connsiteX300" fmla="*/ 348888 w 453051"/>
                    <a:gd name="connsiteY300" fmla="*/ 75488 h 346905"/>
                    <a:gd name="connsiteX301" fmla="*/ 351043 w 453051"/>
                    <a:gd name="connsiteY301" fmla="*/ 79477 h 346905"/>
                    <a:gd name="connsiteX302" fmla="*/ 353437 w 453051"/>
                    <a:gd name="connsiteY302" fmla="*/ 82797 h 346905"/>
                    <a:gd name="connsiteX303" fmla="*/ 357985 w 453051"/>
                    <a:gd name="connsiteY303" fmla="*/ 89699 h 346905"/>
                    <a:gd name="connsiteX304" fmla="*/ 360698 w 453051"/>
                    <a:gd name="connsiteY304" fmla="*/ 96090 h 346905"/>
                    <a:gd name="connsiteX305" fmla="*/ 360538 w 453051"/>
                    <a:gd name="connsiteY305" fmla="*/ 101819 h 346905"/>
                    <a:gd name="connsiteX306" fmla="*/ 359979 w 453051"/>
                    <a:gd name="connsiteY306" fmla="*/ 108585 h 346905"/>
                    <a:gd name="connsiteX307" fmla="*/ 362613 w 453051"/>
                    <a:gd name="connsiteY307" fmla="*/ 112806 h 346905"/>
                    <a:gd name="connsiteX308" fmla="*/ 366283 w 453051"/>
                    <a:gd name="connsiteY308" fmla="*/ 117912 h 346905"/>
                    <a:gd name="connsiteX309" fmla="*/ 388943 w 453051"/>
                    <a:gd name="connsiteY309" fmla="*/ 94733 h 346905"/>
                    <a:gd name="connsiteX310" fmla="*/ 389901 w 453051"/>
                    <a:gd name="connsiteY310" fmla="*/ 90457 h 346905"/>
                    <a:gd name="connsiteX311" fmla="*/ 388943 w 453051"/>
                    <a:gd name="connsiteY311" fmla="*/ 94733 h 346905"/>
                    <a:gd name="connsiteX312" fmla="*/ 406816 w 453051"/>
                    <a:gd name="connsiteY312" fmla="*/ 109335 h 346905"/>
                    <a:gd name="connsiteX313" fmla="*/ 404822 w 453051"/>
                    <a:gd name="connsiteY313" fmla="*/ 105337 h 346905"/>
                    <a:gd name="connsiteX314" fmla="*/ 406736 w 453051"/>
                    <a:gd name="connsiteY314" fmla="*/ 109112 h 346905"/>
                    <a:gd name="connsiteX315" fmla="*/ 416392 w 453051"/>
                    <a:gd name="connsiteY315" fmla="*/ 139089 h 346905"/>
                    <a:gd name="connsiteX316" fmla="*/ 418865 w 453051"/>
                    <a:gd name="connsiteY316" fmla="*/ 134916 h 346905"/>
                    <a:gd name="connsiteX317" fmla="*/ 420062 w 453051"/>
                    <a:gd name="connsiteY317" fmla="*/ 130304 h 346905"/>
                    <a:gd name="connsiteX318" fmla="*/ 418626 w 453051"/>
                    <a:gd name="connsiteY318" fmla="*/ 124144 h 346905"/>
                    <a:gd name="connsiteX319" fmla="*/ 413998 w 453051"/>
                    <a:gd name="connsiteY319" fmla="*/ 127974 h 346905"/>
                    <a:gd name="connsiteX320" fmla="*/ 416152 w 453051"/>
                    <a:gd name="connsiteY320" fmla="*/ 136791 h 346905"/>
                    <a:gd name="connsiteX321" fmla="*/ 216356 w 453051"/>
                    <a:gd name="connsiteY321" fmla="*/ 151536 h 346905"/>
                    <a:gd name="connsiteX322" fmla="*/ 219308 w 453051"/>
                    <a:gd name="connsiteY322" fmla="*/ 144626 h 346905"/>
                    <a:gd name="connsiteX323" fmla="*/ 214043 w 453051"/>
                    <a:gd name="connsiteY323" fmla="*/ 141235 h 346905"/>
                    <a:gd name="connsiteX324" fmla="*/ 209814 w 453051"/>
                    <a:gd name="connsiteY324" fmla="*/ 141227 h 346905"/>
                    <a:gd name="connsiteX325" fmla="*/ 210851 w 453051"/>
                    <a:gd name="connsiteY325" fmla="*/ 146134 h 346905"/>
                    <a:gd name="connsiteX326" fmla="*/ 215718 w 453051"/>
                    <a:gd name="connsiteY326" fmla="*/ 150100 h 346905"/>
                    <a:gd name="connsiteX327" fmla="*/ 275162 w 453051"/>
                    <a:gd name="connsiteY327" fmla="*/ 167829 h 346905"/>
                    <a:gd name="connsiteX328" fmla="*/ 281066 w 453051"/>
                    <a:gd name="connsiteY328" fmla="*/ 165109 h 346905"/>
                    <a:gd name="connsiteX329" fmla="*/ 287290 w 453051"/>
                    <a:gd name="connsiteY329" fmla="*/ 166250 h 346905"/>
                    <a:gd name="connsiteX330" fmla="*/ 292716 w 453051"/>
                    <a:gd name="connsiteY330" fmla="*/ 162037 h 346905"/>
                    <a:gd name="connsiteX331" fmla="*/ 297983 w 453051"/>
                    <a:gd name="connsiteY331" fmla="*/ 161287 h 346905"/>
                    <a:gd name="connsiteX332" fmla="*/ 300456 w 453051"/>
                    <a:gd name="connsiteY332" fmla="*/ 157959 h 346905"/>
                    <a:gd name="connsiteX333" fmla="*/ 305563 w 453051"/>
                    <a:gd name="connsiteY333" fmla="*/ 157449 h 346905"/>
                    <a:gd name="connsiteX334" fmla="*/ 310669 w 453051"/>
                    <a:gd name="connsiteY334" fmla="*/ 155398 h 346905"/>
                    <a:gd name="connsiteX335" fmla="*/ 316334 w 453051"/>
                    <a:gd name="connsiteY335" fmla="*/ 151401 h 346905"/>
                    <a:gd name="connsiteX336" fmla="*/ 319127 w 453051"/>
                    <a:gd name="connsiteY336" fmla="*/ 147706 h 346905"/>
                    <a:gd name="connsiteX337" fmla="*/ 322558 w 453051"/>
                    <a:gd name="connsiteY337" fmla="*/ 145017 h 346905"/>
                    <a:gd name="connsiteX338" fmla="*/ 322159 w 453051"/>
                    <a:gd name="connsiteY338" fmla="*/ 140900 h 346905"/>
                    <a:gd name="connsiteX339" fmla="*/ 326068 w 453051"/>
                    <a:gd name="connsiteY339" fmla="*/ 142656 h 346905"/>
                    <a:gd name="connsiteX340" fmla="*/ 331734 w 453051"/>
                    <a:gd name="connsiteY340" fmla="*/ 143334 h 346905"/>
                    <a:gd name="connsiteX341" fmla="*/ 340032 w 453051"/>
                    <a:gd name="connsiteY341" fmla="*/ 138762 h 346905"/>
                    <a:gd name="connsiteX342" fmla="*/ 342106 w 453051"/>
                    <a:gd name="connsiteY342" fmla="*/ 134908 h 346905"/>
                    <a:gd name="connsiteX343" fmla="*/ 339952 w 453051"/>
                    <a:gd name="connsiteY343" fmla="*/ 131046 h 346905"/>
                    <a:gd name="connsiteX344" fmla="*/ 337957 w 453051"/>
                    <a:gd name="connsiteY344" fmla="*/ 125110 h 346905"/>
                    <a:gd name="connsiteX345" fmla="*/ 343383 w 453051"/>
                    <a:gd name="connsiteY345" fmla="*/ 123235 h 346905"/>
                    <a:gd name="connsiteX346" fmla="*/ 349288 w 453051"/>
                    <a:gd name="connsiteY346" fmla="*/ 117202 h 346905"/>
                    <a:gd name="connsiteX347" fmla="*/ 351043 w 453051"/>
                    <a:gd name="connsiteY347" fmla="*/ 110659 h 346905"/>
                    <a:gd name="connsiteX348" fmla="*/ 349687 w 453051"/>
                    <a:gd name="connsiteY348" fmla="*/ 106702 h 346905"/>
                    <a:gd name="connsiteX349" fmla="*/ 352080 w 453051"/>
                    <a:gd name="connsiteY349" fmla="*/ 101348 h 346905"/>
                    <a:gd name="connsiteX350" fmla="*/ 348011 w 453051"/>
                    <a:gd name="connsiteY350" fmla="*/ 101492 h 346905"/>
                    <a:gd name="connsiteX351" fmla="*/ 344500 w 453051"/>
                    <a:gd name="connsiteY351" fmla="*/ 97710 h 346905"/>
                    <a:gd name="connsiteX352" fmla="*/ 340112 w 453051"/>
                    <a:gd name="connsiteY352" fmla="*/ 96409 h 346905"/>
                    <a:gd name="connsiteX353" fmla="*/ 338356 w 453051"/>
                    <a:gd name="connsiteY353" fmla="*/ 101499 h 346905"/>
                    <a:gd name="connsiteX354" fmla="*/ 335404 w 453051"/>
                    <a:gd name="connsiteY354" fmla="*/ 97510 h 346905"/>
                    <a:gd name="connsiteX355" fmla="*/ 326787 w 453051"/>
                    <a:gd name="connsiteY355" fmla="*/ 96409 h 346905"/>
                    <a:gd name="connsiteX356" fmla="*/ 325830 w 453051"/>
                    <a:gd name="connsiteY356" fmla="*/ 103111 h 346905"/>
                    <a:gd name="connsiteX357" fmla="*/ 327904 w 453051"/>
                    <a:gd name="connsiteY357" fmla="*/ 109024 h 346905"/>
                    <a:gd name="connsiteX358" fmla="*/ 329100 w 453051"/>
                    <a:gd name="connsiteY358" fmla="*/ 115782 h 346905"/>
                    <a:gd name="connsiteX359" fmla="*/ 328542 w 453051"/>
                    <a:gd name="connsiteY359" fmla="*/ 121327 h 346905"/>
                    <a:gd name="connsiteX360" fmla="*/ 323436 w 453051"/>
                    <a:gd name="connsiteY360" fmla="*/ 121974 h 346905"/>
                    <a:gd name="connsiteX361" fmla="*/ 319526 w 453051"/>
                    <a:gd name="connsiteY361" fmla="*/ 120881 h 346905"/>
                    <a:gd name="connsiteX362" fmla="*/ 311068 w 453051"/>
                    <a:gd name="connsiteY362" fmla="*/ 128708 h 346905"/>
                    <a:gd name="connsiteX363" fmla="*/ 308355 w 453051"/>
                    <a:gd name="connsiteY363" fmla="*/ 133839 h 346905"/>
                    <a:gd name="connsiteX364" fmla="*/ 304605 w 453051"/>
                    <a:gd name="connsiteY364" fmla="*/ 140142 h 346905"/>
                    <a:gd name="connsiteX365" fmla="*/ 300456 w 453051"/>
                    <a:gd name="connsiteY365" fmla="*/ 138754 h 346905"/>
                    <a:gd name="connsiteX366" fmla="*/ 297743 w 453051"/>
                    <a:gd name="connsiteY366" fmla="*/ 141913 h 346905"/>
                    <a:gd name="connsiteX367" fmla="*/ 293275 w 453051"/>
                    <a:gd name="connsiteY367" fmla="*/ 138267 h 346905"/>
                    <a:gd name="connsiteX368" fmla="*/ 286014 w 453051"/>
                    <a:gd name="connsiteY368" fmla="*/ 142384 h 346905"/>
                    <a:gd name="connsiteX369" fmla="*/ 281865 w 453051"/>
                    <a:gd name="connsiteY369" fmla="*/ 142121 h 346905"/>
                    <a:gd name="connsiteX370" fmla="*/ 279631 w 453051"/>
                    <a:gd name="connsiteY370" fmla="*/ 134780 h 346905"/>
                    <a:gd name="connsiteX371" fmla="*/ 280189 w 453051"/>
                    <a:gd name="connsiteY371" fmla="*/ 129530 h 346905"/>
                    <a:gd name="connsiteX372" fmla="*/ 284578 w 453051"/>
                    <a:gd name="connsiteY372" fmla="*/ 125533 h 346905"/>
                    <a:gd name="connsiteX373" fmla="*/ 280109 w 453051"/>
                    <a:gd name="connsiteY373" fmla="*/ 123969 h 346905"/>
                    <a:gd name="connsiteX374" fmla="*/ 278513 w 453051"/>
                    <a:gd name="connsiteY374" fmla="*/ 128126 h 346905"/>
                    <a:gd name="connsiteX375" fmla="*/ 278194 w 453051"/>
                    <a:gd name="connsiteY375" fmla="*/ 132195 h 346905"/>
                    <a:gd name="connsiteX376" fmla="*/ 275082 w 453051"/>
                    <a:gd name="connsiteY376" fmla="*/ 134956 h 346905"/>
                    <a:gd name="connsiteX377" fmla="*/ 276119 w 453051"/>
                    <a:gd name="connsiteY377" fmla="*/ 138889 h 346905"/>
                    <a:gd name="connsiteX378" fmla="*/ 270934 w 453051"/>
                    <a:gd name="connsiteY378" fmla="*/ 139855 h 346905"/>
                    <a:gd name="connsiteX379" fmla="*/ 262635 w 453051"/>
                    <a:gd name="connsiteY379" fmla="*/ 141387 h 346905"/>
                    <a:gd name="connsiteX380" fmla="*/ 258486 w 453051"/>
                    <a:gd name="connsiteY380" fmla="*/ 142815 h 346905"/>
                    <a:gd name="connsiteX381" fmla="*/ 253539 w 453051"/>
                    <a:gd name="connsiteY381" fmla="*/ 143238 h 346905"/>
                    <a:gd name="connsiteX382" fmla="*/ 247076 w 453051"/>
                    <a:gd name="connsiteY382" fmla="*/ 139073 h 346905"/>
                    <a:gd name="connsiteX383" fmla="*/ 242927 w 453051"/>
                    <a:gd name="connsiteY383" fmla="*/ 140972 h 346905"/>
                    <a:gd name="connsiteX384" fmla="*/ 237023 w 453051"/>
                    <a:gd name="connsiteY384" fmla="*/ 139647 h 346905"/>
                    <a:gd name="connsiteX385" fmla="*/ 232953 w 453051"/>
                    <a:gd name="connsiteY385" fmla="*/ 140326 h 346905"/>
                    <a:gd name="connsiteX386" fmla="*/ 228006 w 453051"/>
                    <a:gd name="connsiteY386" fmla="*/ 139679 h 346905"/>
                    <a:gd name="connsiteX387" fmla="*/ 226490 w 453051"/>
                    <a:gd name="connsiteY387" fmla="*/ 144626 h 346905"/>
                    <a:gd name="connsiteX388" fmla="*/ 227687 w 453051"/>
                    <a:gd name="connsiteY388" fmla="*/ 148791 h 346905"/>
                    <a:gd name="connsiteX389" fmla="*/ 231916 w 453051"/>
                    <a:gd name="connsiteY389" fmla="*/ 150443 h 346905"/>
                    <a:gd name="connsiteX390" fmla="*/ 235906 w 453051"/>
                    <a:gd name="connsiteY390" fmla="*/ 152262 h 346905"/>
                    <a:gd name="connsiteX391" fmla="*/ 240613 w 453051"/>
                    <a:gd name="connsiteY391" fmla="*/ 154217 h 346905"/>
                    <a:gd name="connsiteX392" fmla="*/ 246757 w 453051"/>
                    <a:gd name="connsiteY392" fmla="*/ 158789 h 346905"/>
                    <a:gd name="connsiteX393" fmla="*/ 249310 w 453051"/>
                    <a:gd name="connsiteY393" fmla="*/ 161917 h 346905"/>
                    <a:gd name="connsiteX394" fmla="*/ 254337 w 453051"/>
                    <a:gd name="connsiteY394" fmla="*/ 159076 h 346905"/>
                    <a:gd name="connsiteX395" fmla="*/ 259843 w 453051"/>
                    <a:gd name="connsiteY395" fmla="*/ 160361 h 346905"/>
                    <a:gd name="connsiteX396" fmla="*/ 261358 w 453051"/>
                    <a:gd name="connsiteY396" fmla="*/ 164271 h 346905"/>
                    <a:gd name="connsiteX397" fmla="*/ 270694 w 453051"/>
                    <a:gd name="connsiteY397" fmla="*/ 166808 h 346905"/>
                    <a:gd name="connsiteX398" fmla="*/ 275561 w 453051"/>
                    <a:gd name="connsiteY398" fmla="*/ 166936 h 346905"/>
                    <a:gd name="connsiteX399" fmla="*/ 275003 w 453051"/>
                    <a:gd name="connsiteY399" fmla="*/ 275467 h 346905"/>
                    <a:gd name="connsiteX400" fmla="*/ 277796 w 453051"/>
                    <a:gd name="connsiteY400" fmla="*/ 270943 h 346905"/>
                    <a:gd name="connsiteX401" fmla="*/ 275961 w 453051"/>
                    <a:gd name="connsiteY401" fmla="*/ 266028 h 346905"/>
                    <a:gd name="connsiteX402" fmla="*/ 271172 w 453051"/>
                    <a:gd name="connsiteY402" fmla="*/ 265525 h 346905"/>
                    <a:gd name="connsiteX403" fmla="*/ 269817 w 453051"/>
                    <a:gd name="connsiteY403" fmla="*/ 270871 h 346905"/>
                    <a:gd name="connsiteX404" fmla="*/ 273407 w 453051"/>
                    <a:gd name="connsiteY404" fmla="*/ 273209 h 346905"/>
                    <a:gd name="connsiteX405" fmla="*/ 300935 w 453051"/>
                    <a:gd name="connsiteY405" fmla="*/ 250117 h 346905"/>
                    <a:gd name="connsiteX406" fmla="*/ 301972 w 453051"/>
                    <a:gd name="connsiteY406" fmla="*/ 245705 h 346905"/>
                    <a:gd name="connsiteX407" fmla="*/ 302930 w 453051"/>
                    <a:gd name="connsiteY407" fmla="*/ 238245 h 346905"/>
                    <a:gd name="connsiteX408" fmla="*/ 298701 w 453051"/>
                    <a:gd name="connsiteY408" fmla="*/ 241229 h 346905"/>
                    <a:gd name="connsiteX409" fmla="*/ 302530 w 453051"/>
                    <a:gd name="connsiteY409" fmla="*/ 244564 h 346905"/>
                    <a:gd name="connsiteX410" fmla="*/ 299419 w 453051"/>
                    <a:gd name="connsiteY410" fmla="*/ 248705 h 346905"/>
                    <a:gd name="connsiteX411" fmla="*/ 290642 w 453051"/>
                    <a:gd name="connsiteY411" fmla="*/ 282185 h 346905"/>
                    <a:gd name="connsiteX412" fmla="*/ 292716 w 453051"/>
                    <a:gd name="connsiteY412" fmla="*/ 277925 h 346905"/>
                    <a:gd name="connsiteX413" fmla="*/ 289125 w 453051"/>
                    <a:gd name="connsiteY413" fmla="*/ 271414 h 346905"/>
                    <a:gd name="connsiteX414" fmla="*/ 285136 w 453051"/>
                    <a:gd name="connsiteY414" fmla="*/ 271254 h 346905"/>
                    <a:gd name="connsiteX415" fmla="*/ 281066 w 453051"/>
                    <a:gd name="connsiteY415" fmla="*/ 268972 h 346905"/>
                    <a:gd name="connsiteX416" fmla="*/ 281226 w 453051"/>
                    <a:gd name="connsiteY416" fmla="*/ 274948 h 346905"/>
                    <a:gd name="connsiteX417" fmla="*/ 278593 w 453051"/>
                    <a:gd name="connsiteY417" fmla="*/ 279129 h 346905"/>
                    <a:gd name="connsiteX418" fmla="*/ 286253 w 453051"/>
                    <a:gd name="connsiteY418" fmla="*/ 280534 h 346905"/>
                    <a:gd name="connsiteX419" fmla="*/ 291120 w 453051"/>
                    <a:gd name="connsiteY419" fmla="*/ 280342 h 346905"/>
                    <a:gd name="connsiteX420" fmla="*/ 299978 w 453051"/>
                    <a:gd name="connsiteY420" fmla="*/ 297226 h 346905"/>
                    <a:gd name="connsiteX421" fmla="*/ 303328 w 453051"/>
                    <a:gd name="connsiteY421" fmla="*/ 290874 h 346905"/>
                    <a:gd name="connsiteX422" fmla="*/ 298860 w 453051"/>
                    <a:gd name="connsiteY422" fmla="*/ 291194 h 346905"/>
                    <a:gd name="connsiteX423" fmla="*/ 294472 w 453051"/>
                    <a:gd name="connsiteY423" fmla="*/ 288760 h 346905"/>
                    <a:gd name="connsiteX424" fmla="*/ 291999 w 453051"/>
                    <a:gd name="connsiteY424" fmla="*/ 285313 h 346905"/>
                    <a:gd name="connsiteX425" fmla="*/ 288009 w 453051"/>
                    <a:gd name="connsiteY425" fmla="*/ 281922 h 346905"/>
                    <a:gd name="connsiteX426" fmla="*/ 291040 w 453051"/>
                    <a:gd name="connsiteY426" fmla="*/ 287699 h 346905"/>
                    <a:gd name="connsiteX427" fmla="*/ 292956 w 453051"/>
                    <a:gd name="connsiteY427" fmla="*/ 291609 h 346905"/>
                    <a:gd name="connsiteX428" fmla="*/ 299978 w 453051"/>
                    <a:gd name="connsiteY428" fmla="*/ 297226 h 346905"/>
                    <a:gd name="connsiteX429" fmla="*/ 287929 w 453051"/>
                    <a:gd name="connsiteY429" fmla="*/ 313655 h 346905"/>
                    <a:gd name="connsiteX430" fmla="*/ 287690 w 453051"/>
                    <a:gd name="connsiteY430" fmla="*/ 309370 h 346905"/>
                    <a:gd name="connsiteX431" fmla="*/ 284418 w 453051"/>
                    <a:gd name="connsiteY431" fmla="*/ 311859 h 346905"/>
                    <a:gd name="connsiteX432" fmla="*/ 444956 w 453051"/>
                    <a:gd name="connsiteY432" fmla="*/ 186708 h 346905"/>
                    <a:gd name="connsiteX433" fmla="*/ 449505 w 453051"/>
                    <a:gd name="connsiteY433" fmla="*/ 182535 h 346905"/>
                    <a:gd name="connsiteX434" fmla="*/ 453175 w 453051"/>
                    <a:gd name="connsiteY434" fmla="*/ 180293 h 346905"/>
                    <a:gd name="connsiteX435" fmla="*/ 452298 w 453051"/>
                    <a:gd name="connsiteY435" fmla="*/ 174069 h 346905"/>
                    <a:gd name="connsiteX436" fmla="*/ 449585 w 453051"/>
                    <a:gd name="connsiteY436" fmla="*/ 169194 h 346905"/>
                    <a:gd name="connsiteX437" fmla="*/ 444637 w 453051"/>
                    <a:gd name="connsiteY437" fmla="*/ 164430 h 346905"/>
                    <a:gd name="connsiteX438" fmla="*/ 439451 w 453051"/>
                    <a:gd name="connsiteY438" fmla="*/ 162116 h 346905"/>
                    <a:gd name="connsiteX439" fmla="*/ 438414 w 453051"/>
                    <a:gd name="connsiteY439" fmla="*/ 156842 h 346905"/>
                    <a:gd name="connsiteX440" fmla="*/ 433387 w 453051"/>
                    <a:gd name="connsiteY440" fmla="*/ 152286 h 346905"/>
                    <a:gd name="connsiteX441" fmla="*/ 429956 w 453051"/>
                    <a:gd name="connsiteY441" fmla="*/ 144626 h 346905"/>
                    <a:gd name="connsiteX442" fmla="*/ 423094 w 453051"/>
                    <a:gd name="connsiteY442" fmla="*/ 141004 h 346905"/>
                    <a:gd name="connsiteX443" fmla="*/ 419424 w 453051"/>
                    <a:gd name="connsiteY443" fmla="*/ 137326 h 346905"/>
                    <a:gd name="connsiteX444" fmla="*/ 420062 w 453051"/>
                    <a:gd name="connsiteY444" fmla="*/ 143238 h 346905"/>
                    <a:gd name="connsiteX445" fmla="*/ 417907 w 453051"/>
                    <a:gd name="connsiteY445" fmla="*/ 149494 h 346905"/>
                    <a:gd name="connsiteX446" fmla="*/ 418466 w 453051"/>
                    <a:gd name="connsiteY446" fmla="*/ 154377 h 346905"/>
                    <a:gd name="connsiteX447" fmla="*/ 420621 w 453051"/>
                    <a:gd name="connsiteY447" fmla="*/ 157959 h 346905"/>
                    <a:gd name="connsiteX448" fmla="*/ 424291 w 453051"/>
                    <a:gd name="connsiteY448" fmla="*/ 160425 h 346905"/>
                    <a:gd name="connsiteX449" fmla="*/ 426684 w 453051"/>
                    <a:gd name="connsiteY449" fmla="*/ 165555 h 346905"/>
                    <a:gd name="connsiteX450" fmla="*/ 431871 w 453051"/>
                    <a:gd name="connsiteY450" fmla="*/ 168675 h 346905"/>
                    <a:gd name="connsiteX451" fmla="*/ 430595 w 453051"/>
                    <a:gd name="connsiteY451" fmla="*/ 175003 h 346905"/>
                    <a:gd name="connsiteX452" fmla="*/ 435700 w 453051"/>
                    <a:gd name="connsiteY452" fmla="*/ 182559 h 346905"/>
                    <a:gd name="connsiteX453" fmla="*/ 439451 w 453051"/>
                    <a:gd name="connsiteY453" fmla="*/ 185391 h 346905"/>
                    <a:gd name="connsiteX454" fmla="*/ 444956 w 453051"/>
                    <a:gd name="connsiteY454" fmla="*/ 186708 h 346905"/>
                    <a:gd name="connsiteX455" fmla="*/ 339873 w 453051"/>
                    <a:gd name="connsiteY455" fmla="*/ 260817 h 346905"/>
                    <a:gd name="connsiteX456" fmla="*/ 342665 w 453051"/>
                    <a:gd name="connsiteY456" fmla="*/ 257658 h 346905"/>
                    <a:gd name="connsiteX457" fmla="*/ 339873 w 453051"/>
                    <a:gd name="connsiteY457" fmla="*/ 260817 h 346905"/>
                    <a:gd name="connsiteX458" fmla="*/ 351442 w 453051"/>
                    <a:gd name="connsiteY458" fmla="*/ 266762 h 346905"/>
                    <a:gd name="connsiteX459" fmla="*/ 355831 w 453051"/>
                    <a:gd name="connsiteY459" fmla="*/ 265868 h 346905"/>
                    <a:gd name="connsiteX460" fmla="*/ 355512 w 453051"/>
                    <a:gd name="connsiteY460" fmla="*/ 260762 h 346905"/>
                    <a:gd name="connsiteX461" fmla="*/ 350724 w 453051"/>
                    <a:gd name="connsiteY461" fmla="*/ 258096 h 346905"/>
                    <a:gd name="connsiteX462" fmla="*/ 345378 w 453051"/>
                    <a:gd name="connsiteY462" fmla="*/ 257450 h 346905"/>
                    <a:gd name="connsiteX463" fmla="*/ 341548 w 453051"/>
                    <a:gd name="connsiteY463" fmla="*/ 259477 h 346905"/>
                    <a:gd name="connsiteX464" fmla="*/ 346495 w 453051"/>
                    <a:gd name="connsiteY464" fmla="*/ 261831 h 346905"/>
                    <a:gd name="connsiteX465" fmla="*/ 348888 w 453051"/>
                    <a:gd name="connsiteY465" fmla="*/ 266586 h 346905"/>
                    <a:gd name="connsiteX466" fmla="*/ 343223 w 453051"/>
                    <a:gd name="connsiteY466" fmla="*/ 315697 h 346905"/>
                    <a:gd name="connsiteX467" fmla="*/ 347213 w 453051"/>
                    <a:gd name="connsiteY467" fmla="*/ 314197 h 346905"/>
                    <a:gd name="connsiteX468" fmla="*/ 341388 w 453051"/>
                    <a:gd name="connsiteY468" fmla="*/ 313631 h 346905"/>
                    <a:gd name="connsiteX469" fmla="*/ 337639 w 453051"/>
                    <a:gd name="connsiteY469" fmla="*/ 312075 h 346905"/>
                    <a:gd name="connsiteX470" fmla="*/ 343223 w 453051"/>
                    <a:gd name="connsiteY470" fmla="*/ 315697 h 346905"/>
                    <a:gd name="connsiteX471" fmla="*/ 353597 w 453051"/>
                    <a:gd name="connsiteY471" fmla="*/ 334999 h 346905"/>
                    <a:gd name="connsiteX472" fmla="*/ 351203 w 453051"/>
                    <a:gd name="connsiteY472" fmla="*/ 331193 h 346905"/>
                    <a:gd name="connsiteX473" fmla="*/ 353597 w 453051"/>
                    <a:gd name="connsiteY473" fmla="*/ 334999 h 346905"/>
                    <a:gd name="connsiteX474" fmla="*/ 427563 w 453051"/>
                    <a:gd name="connsiteY474" fmla="*/ 327626 h 346905"/>
                    <a:gd name="connsiteX475" fmla="*/ 435222 w 453051"/>
                    <a:gd name="connsiteY475" fmla="*/ 325168 h 346905"/>
                    <a:gd name="connsiteX476" fmla="*/ 440249 w 453051"/>
                    <a:gd name="connsiteY476" fmla="*/ 321043 h 346905"/>
                    <a:gd name="connsiteX477" fmla="*/ 442882 w 453051"/>
                    <a:gd name="connsiteY477" fmla="*/ 314939 h 346905"/>
                    <a:gd name="connsiteX478" fmla="*/ 438095 w 453051"/>
                    <a:gd name="connsiteY478" fmla="*/ 309035 h 346905"/>
                    <a:gd name="connsiteX479" fmla="*/ 431552 w 453051"/>
                    <a:gd name="connsiteY479" fmla="*/ 311660 h 346905"/>
                    <a:gd name="connsiteX480" fmla="*/ 426445 w 453051"/>
                    <a:gd name="connsiteY480" fmla="*/ 314229 h 346905"/>
                    <a:gd name="connsiteX481" fmla="*/ 422616 w 453051"/>
                    <a:gd name="connsiteY481" fmla="*/ 318418 h 346905"/>
                    <a:gd name="connsiteX482" fmla="*/ 421977 w 453051"/>
                    <a:gd name="connsiteY482" fmla="*/ 322831 h 346905"/>
                    <a:gd name="connsiteX483" fmla="*/ 424769 w 453051"/>
                    <a:gd name="connsiteY483" fmla="*/ 326956 h 346905"/>
                    <a:gd name="connsiteX484" fmla="*/ 362852 w 453051"/>
                    <a:gd name="connsiteY484" fmla="*/ 346903 h 346905"/>
                    <a:gd name="connsiteX485" fmla="*/ 369155 w 453051"/>
                    <a:gd name="connsiteY485" fmla="*/ 346169 h 346905"/>
                    <a:gd name="connsiteX486" fmla="*/ 367640 w 453051"/>
                    <a:gd name="connsiteY486" fmla="*/ 342427 h 346905"/>
                    <a:gd name="connsiteX487" fmla="*/ 358224 w 453051"/>
                    <a:gd name="connsiteY487" fmla="*/ 338837 h 346905"/>
                    <a:gd name="connsiteX488" fmla="*/ 353597 w 453051"/>
                    <a:gd name="connsiteY488" fmla="*/ 336052 h 346905"/>
                    <a:gd name="connsiteX489" fmla="*/ 356070 w 453051"/>
                    <a:gd name="connsiteY489" fmla="*/ 341023 h 346905"/>
                    <a:gd name="connsiteX490" fmla="*/ 360379 w 453051"/>
                    <a:gd name="connsiteY490" fmla="*/ 343720 h 346905"/>
                    <a:gd name="connsiteX491" fmla="*/ 362852 w 453051"/>
                    <a:gd name="connsiteY491" fmla="*/ 346903 h 346905"/>
                    <a:gd name="connsiteX492" fmla="*/ 379768 w 453051"/>
                    <a:gd name="connsiteY492" fmla="*/ 339387 h 346905"/>
                    <a:gd name="connsiteX493" fmla="*/ 384715 w 453051"/>
                    <a:gd name="connsiteY493" fmla="*/ 339212 h 346905"/>
                    <a:gd name="connsiteX494" fmla="*/ 379608 w 453051"/>
                    <a:gd name="connsiteY494" fmla="*/ 335501 h 346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</a:cxnLst>
                  <a:rect l="l" t="t" r="r" b="b"/>
                  <a:pathLst>
                    <a:path w="453051" h="346905">
                      <a:moveTo>
                        <a:pt x="267103" y="315131"/>
                      </a:moveTo>
                      <a:lnTo>
                        <a:pt x="270934" y="313567"/>
                      </a:lnTo>
                      <a:lnTo>
                        <a:pt x="275721" y="312314"/>
                      </a:lnTo>
                      <a:lnTo>
                        <a:pt x="282583" y="310407"/>
                      </a:lnTo>
                      <a:lnTo>
                        <a:pt x="275242" y="305213"/>
                      </a:lnTo>
                      <a:lnTo>
                        <a:pt x="281546" y="303394"/>
                      </a:lnTo>
                      <a:lnTo>
                        <a:pt x="289604" y="299117"/>
                      </a:lnTo>
                      <a:lnTo>
                        <a:pt x="284338" y="300146"/>
                      </a:lnTo>
                      <a:lnTo>
                        <a:pt x="280428" y="299516"/>
                      </a:lnTo>
                      <a:lnTo>
                        <a:pt x="274284" y="298367"/>
                      </a:lnTo>
                      <a:lnTo>
                        <a:pt x="269976" y="295973"/>
                      </a:lnTo>
                      <a:lnTo>
                        <a:pt x="261917" y="293428"/>
                      </a:lnTo>
                      <a:lnTo>
                        <a:pt x="259045" y="288585"/>
                      </a:lnTo>
                      <a:lnTo>
                        <a:pt x="256491" y="285146"/>
                      </a:lnTo>
                      <a:lnTo>
                        <a:pt x="262875" y="283813"/>
                      </a:lnTo>
                      <a:lnTo>
                        <a:pt x="266705" y="282066"/>
                      </a:lnTo>
                      <a:lnTo>
                        <a:pt x="259843" y="278914"/>
                      </a:lnTo>
                      <a:lnTo>
                        <a:pt x="253938" y="278882"/>
                      </a:lnTo>
                      <a:lnTo>
                        <a:pt x="249949" y="278100"/>
                      </a:lnTo>
                      <a:lnTo>
                        <a:pt x="246437" y="275379"/>
                      </a:lnTo>
                      <a:lnTo>
                        <a:pt x="241730" y="271437"/>
                      </a:lnTo>
                      <a:lnTo>
                        <a:pt x="243885" y="265389"/>
                      </a:lnTo>
                      <a:lnTo>
                        <a:pt x="246917" y="262477"/>
                      </a:lnTo>
                      <a:lnTo>
                        <a:pt x="245161" y="258296"/>
                      </a:lnTo>
                      <a:lnTo>
                        <a:pt x="240773" y="257953"/>
                      </a:lnTo>
                      <a:lnTo>
                        <a:pt x="234150" y="259660"/>
                      </a:lnTo>
                      <a:lnTo>
                        <a:pt x="229044" y="261711"/>
                      </a:lnTo>
                      <a:lnTo>
                        <a:pt x="223298" y="258248"/>
                      </a:lnTo>
                      <a:lnTo>
                        <a:pt x="222182" y="252360"/>
                      </a:lnTo>
                      <a:lnTo>
                        <a:pt x="221463" y="247229"/>
                      </a:lnTo>
                      <a:lnTo>
                        <a:pt x="217553" y="245194"/>
                      </a:lnTo>
                      <a:lnTo>
                        <a:pt x="215638" y="239082"/>
                      </a:lnTo>
                      <a:lnTo>
                        <a:pt x="213803" y="226284"/>
                      </a:lnTo>
                      <a:lnTo>
                        <a:pt x="209176" y="225869"/>
                      </a:lnTo>
                      <a:lnTo>
                        <a:pt x="206462" y="222390"/>
                      </a:lnTo>
                      <a:lnTo>
                        <a:pt x="201595" y="222111"/>
                      </a:lnTo>
                      <a:lnTo>
                        <a:pt x="200558" y="217268"/>
                      </a:lnTo>
                      <a:lnTo>
                        <a:pt x="196409" y="214443"/>
                      </a:lnTo>
                      <a:lnTo>
                        <a:pt x="193696" y="209440"/>
                      </a:lnTo>
                      <a:lnTo>
                        <a:pt x="189547" y="206273"/>
                      </a:lnTo>
                      <a:lnTo>
                        <a:pt x="186355" y="203592"/>
                      </a:lnTo>
                      <a:lnTo>
                        <a:pt x="186355" y="197942"/>
                      </a:lnTo>
                      <a:lnTo>
                        <a:pt x="184999" y="193514"/>
                      </a:lnTo>
                      <a:lnTo>
                        <a:pt x="181648" y="190035"/>
                      </a:lnTo>
                      <a:lnTo>
                        <a:pt x="181967" y="185192"/>
                      </a:lnTo>
                      <a:lnTo>
                        <a:pt x="188509" y="180859"/>
                      </a:lnTo>
                      <a:lnTo>
                        <a:pt x="194334" y="182295"/>
                      </a:lnTo>
                      <a:lnTo>
                        <a:pt x="201117" y="182303"/>
                      </a:lnTo>
                      <a:lnTo>
                        <a:pt x="208218" y="180492"/>
                      </a:lnTo>
                      <a:lnTo>
                        <a:pt x="209814" y="176575"/>
                      </a:lnTo>
                      <a:lnTo>
                        <a:pt x="210213" y="172441"/>
                      </a:lnTo>
                      <a:lnTo>
                        <a:pt x="209415" y="168236"/>
                      </a:lnTo>
                      <a:lnTo>
                        <a:pt x="205585" y="164542"/>
                      </a:lnTo>
                      <a:lnTo>
                        <a:pt x="203032" y="159148"/>
                      </a:lnTo>
                      <a:lnTo>
                        <a:pt x="199441" y="156132"/>
                      </a:lnTo>
                      <a:lnTo>
                        <a:pt x="194015" y="154433"/>
                      </a:lnTo>
                      <a:lnTo>
                        <a:pt x="188749" y="155869"/>
                      </a:lnTo>
                      <a:lnTo>
                        <a:pt x="182287" y="151712"/>
                      </a:lnTo>
                      <a:lnTo>
                        <a:pt x="178297" y="150531"/>
                      </a:lnTo>
                      <a:lnTo>
                        <a:pt x="171275" y="144626"/>
                      </a:lnTo>
                      <a:lnTo>
                        <a:pt x="167365" y="142911"/>
                      </a:lnTo>
                      <a:lnTo>
                        <a:pt x="161940" y="141515"/>
                      </a:lnTo>
                      <a:lnTo>
                        <a:pt x="156913" y="139424"/>
                      </a:lnTo>
                      <a:lnTo>
                        <a:pt x="152763" y="139504"/>
                      </a:lnTo>
                      <a:lnTo>
                        <a:pt x="152046" y="130854"/>
                      </a:lnTo>
                      <a:lnTo>
                        <a:pt x="152604" y="126649"/>
                      </a:lnTo>
                      <a:lnTo>
                        <a:pt x="152205" y="122564"/>
                      </a:lnTo>
                      <a:lnTo>
                        <a:pt x="153003" y="118503"/>
                      </a:lnTo>
                      <a:lnTo>
                        <a:pt x="149173" y="115463"/>
                      </a:lnTo>
                      <a:lnTo>
                        <a:pt x="142949" y="106646"/>
                      </a:lnTo>
                      <a:lnTo>
                        <a:pt x="139598" y="103494"/>
                      </a:lnTo>
                      <a:lnTo>
                        <a:pt x="134731" y="103566"/>
                      </a:lnTo>
                      <a:lnTo>
                        <a:pt x="128587" y="100023"/>
                      </a:lnTo>
                      <a:lnTo>
                        <a:pt x="125475" y="96521"/>
                      </a:lnTo>
                      <a:lnTo>
                        <a:pt x="119650" y="90480"/>
                      </a:lnTo>
                      <a:lnTo>
                        <a:pt x="116858" y="86132"/>
                      </a:lnTo>
                      <a:lnTo>
                        <a:pt x="112868" y="83220"/>
                      </a:lnTo>
                      <a:lnTo>
                        <a:pt x="106964" y="85486"/>
                      </a:lnTo>
                      <a:lnTo>
                        <a:pt x="100979" y="83164"/>
                      </a:lnTo>
                      <a:lnTo>
                        <a:pt x="97867" y="80483"/>
                      </a:lnTo>
                      <a:lnTo>
                        <a:pt x="92601" y="77100"/>
                      </a:lnTo>
                      <a:lnTo>
                        <a:pt x="88691" y="75153"/>
                      </a:lnTo>
                      <a:lnTo>
                        <a:pt x="85659" y="71163"/>
                      </a:lnTo>
                      <a:lnTo>
                        <a:pt x="80632" y="70198"/>
                      </a:lnTo>
                      <a:lnTo>
                        <a:pt x="74250" y="68339"/>
                      </a:lnTo>
                      <a:lnTo>
                        <a:pt x="56457" y="64189"/>
                      </a:lnTo>
                      <a:lnTo>
                        <a:pt x="51110" y="60607"/>
                      </a:lnTo>
                      <a:lnTo>
                        <a:pt x="45844" y="59410"/>
                      </a:lnTo>
                      <a:lnTo>
                        <a:pt x="40499" y="55173"/>
                      </a:lnTo>
                      <a:lnTo>
                        <a:pt x="35392" y="53497"/>
                      </a:lnTo>
                      <a:lnTo>
                        <a:pt x="28769" y="50162"/>
                      </a:lnTo>
                      <a:lnTo>
                        <a:pt x="19832" y="45997"/>
                      </a:lnTo>
                      <a:lnTo>
                        <a:pt x="14247" y="43851"/>
                      </a:lnTo>
                      <a:lnTo>
                        <a:pt x="9699" y="144626"/>
                      </a:lnTo>
                      <a:lnTo>
                        <a:pt x="7066" y="170566"/>
                      </a:lnTo>
                      <a:lnTo>
                        <a:pt x="4991" y="177205"/>
                      </a:lnTo>
                      <a:lnTo>
                        <a:pt x="3635" y="182718"/>
                      </a:lnTo>
                      <a:lnTo>
                        <a:pt x="6588" y="185591"/>
                      </a:lnTo>
                      <a:lnTo>
                        <a:pt x="2598" y="239082"/>
                      </a:lnTo>
                      <a:lnTo>
                        <a:pt x="124" y="264288"/>
                      </a:lnTo>
                      <a:lnTo>
                        <a:pt x="6986" y="262589"/>
                      </a:lnTo>
                      <a:lnTo>
                        <a:pt x="11534" y="263283"/>
                      </a:lnTo>
                      <a:lnTo>
                        <a:pt x="17359" y="264775"/>
                      </a:lnTo>
                      <a:lnTo>
                        <a:pt x="24461" y="264663"/>
                      </a:lnTo>
                      <a:lnTo>
                        <a:pt x="29407" y="263961"/>
                      </a:lnTo>
                      <a:lnTo>
                        <a:pt x="33955" y="260833"/>
                      </a:lnTo>
                      <a:lnTo>
                        <a:pt x="36509" y="264512"/>
                      </a:lnTo>
                      <a:lnTo>
                        <a:pt x="41216" y="266363"/>
                      </a:lnTo>
                      <a:lnTo>
                        <a:pt x="45764" y="269131"/>
                      </a:lnTo>
                      <a:lnTo>
                        <a:pt x="53345" y="264719"/>
                      </a:lnTo>
                      <a:lnTo>
                        <a:pt x="57494" y="261464"/>
                      </a:lnTo>
                      <a:lnTo>
                        <a:pt x="62601" y="259246"/>
                      </a:lnTo>
                      <a:lnTo>
                        <a:pt x="67388" y="258839"/>
                      </a:lnTo>
                      <a:lnTo>
                        <a:pt x="70180" y="249750"/>
                      </a:lnTo>
                      <a:lnTo>
                        <a:pt x="66271" y="243535"/>
                      </a:lnTo>
                      <a:lnTo>
                        <a:pt x="61962" y="239457"/>
                      </a:lnTo>
                      <a:lnTo>
                        <a:pt x="57254" y="238691"/>
                      </a:lnTo>
                      <a:lnTo>
                        <a:pt x="52068" y="234941"/>
                      </a:lnTo>
                      <a:lnTo>
                        <a:pt x="43451" y="236960"/>
                      </a:lnTo>
                      <a:lnTo>
                        <a:pt x="40977" y="232372"/>
                      </a:lnTo>
                      <a:lnTo>
                        <a:pt x="36827" y="230792"/>
                      </a:lnTo>
                      <a:lnTo>
                        <a:pt x="41934" y="230968"/>
                      </a:lnTo>
                      <a:lnTo>
                        <a:pt x="44886" y="235476"/>
                      </a:lnTo>
                      <a:lnTo>
                        <a:pt x="49913" y="233226"/>
                      </a:lnTo>
                      <a:lnTo>
                        <a:pt x="58850" y="235707"/>
                      </a:lnTo>
                      <a:lnTo>
                        <a:pt x="69941" y="232540"/>
                      </a:lnTo>
                      <a:lnTo>
                        <a:pt x="80394" y="231981"/>
                      </a:lnTo>
                      <a:lnTo>
                        <a:pt x="83585" y="225877"/>
                      </a:lnTo>
                      <a:lnTo>
                        <a:pt x="87574" y="224568"/>
                      </a:lnTo>
                      <a:lnTo>
                        <a:pt x="85899" y="217962"/>
                      </a:lnTo>
                      <a:lnTo>
                        <a:pt x="87096" y="213717"/>
                      </a:lnTo>
                      <a:lnTo>
                        <a:pt x="94357" y="217092"/>
                      </a:lnTo>
                      <a:lnTo>
                        <a:pt x="94835" y="212759"/>
                      </a:lnTo>
                      <a:lnTo>
                        <a:pt x="97788" y="209831"/>
                      </a:lnTo>
                      <a:lnTo>
                        <a:pt x="99623" y="205889"/>
                      </a:lnTo>
                      <a:lnTo>
                        <a:pt x="101697" y="202203"/>
                      </a:lnTo>
                      <a:lnTo>
                        <a:pt x="105767" y="201796"/>
                      </a:lnTo>
                      <a:lnTo>
                        <a:pt x="108241" y="205427"/>
                      </a:lnTo>
                      <a:lnTo>
                        <a:pt x="111511" y="202786"/>
                      </a:lnTo>
                      <a:lnTo>
                        <a:pt x="114465" y="206863"/>
                      </a:lnTo>
                      <a:lnTo>
                        <a:pt x="117097" y="210773"/>
                      </a:lnTo>
                      <a:lnTo>
                        <a:pt x="117496" y="215313"/>
                      </a:lnTo>
                      <a:lnTo>
                        <a:pt x="120927" y="219079"/>
                      </a:lnTo>
                      <a:lnTo>
                        <a:pt x="125954" y="218664"/>
                      </a:lnTo>
                      <a:lnTo>
                        <a:pt x="131699" y="220380"/>
                      </a:lnTo>
                      <a:lnTo>
                        <a:pt x="143109" y="222638"/>
                      </a:lnTo>
                      <a:lnTo>
                        <a:pt x="150849" y="226571"/>
                      </a:lnTo>
                      <a:lnTo>
                        <a:pt x="154678" y="229595"/>
                      </a:lnTo>
                      <a:lnTo>
                        <a:pt x="156673" y="233377"/>
                      </a:lnTo>
                      <a:lnTo>
                        <a:pt x="157152" y="237981"/>
                      </a:lnTo>
                      <a:lnTo>
                        <a:pt x="160184" y="244293"/>
                      </a:lnTo>
                      <a:lnTo>
                        <a:pt x="165051" y="250492"/>
                      </a:lnTo>
                      <a:lnTo>
                        <a:pt x="165211" y="257881"/>
                      </a:lnTo>
                      <a:lnTo>
                        <a:pt x="170796" y="259844"/>
                      </a:lnTo>
                      <a:lnTo>
                        <a:pt x="175424" y="261177"/>
                      </a:lnTo>
                      <a:lnTo>
                        <a:pt x="173669" y="267001"/>
                      </a:lnTo>
                      <a:lnTo>
                        <a:pt x="176701" y="271087"/>
                      </a:lnTo>
                      <a:lnTo>
                        <a:pt x="180371" y="274326"/>
                      </a:lnTo>
                      <a:lnTo>
                        <a:pt x="186674" y="277669"/>
                      </a:lnTo>
                      <a:lnTo>
                        <a:pt x="189627" y="282760"/>
                      </a:lnTo>
                      <a:lnTo>
                        <a:pt x="190266" y="286845"/>
                      </a:lnTo>
                      <a:lnTo>
                        <a:pt x="194255" y="291553"/>
                      </a:lnTo>
                      <a:lnTo>
                        <a:pt x="199521" y="294194"/>
                      </a:lnTo>
                      <a:lnTo>
                        <a:pt x="202952" y="297002"/>
                      </a:lnTo>
                      <a:lnTo>
                        <a:pt x="207260" y="296021"/>
                      </a:lnTo>
                      <a:lnTo>
                        <a:pt x="211409" y="292159"/>
                      </a:lnTo>
                      <a:lnTo>
                        <a:pt x="212128" y="296244"/>
                      </a:lnTo>
                      <a:lnTo>
                        <a:pt x="215559" y="298526"/>
                      </a:lnTo>
                      <a:lnTo>
                        <a:pt x="223458" y="297792"/>
                      </a:lnTo>
                      <a:lnTo>
                        <a:pt x="227367" y="296316"/>
                      </a:lnTo>
                      <a:lnTo>
                        <a:pt x="230799" y="299707"/>
                      </a:lnTo>
                      <a:lnTo>
                        <a:pt x="235985" y="299444"/>
                      </a:lnTo>
                      <a:lnTo>
                        <a:pt x="242767" y="302093"/>
                      </a:lnTo>
                      <a:lnTo>
                        <a:pt x="248432" y="303928"/>
                      </a:lnTo>
                      <a:lnTo>
                        <a:pt x="255214" y="303194"/>
                      </a:lnTo>
                      <a:lnTo>
                        <a:pt x="259843" y="308189"/>
                      </a:lnTo>
                      <a:lnTo>
                        <a:pt x="265428" y="306266"/>
                      </a:lnTo>
                      <a:lnTo>
                        <a:pt x="259364" y="309059"/>
                      </a:lnTo>
                      <a:lnTo>
                        <a:pt x="262715" y="311500"/>
                      </a:lnTo>
                      <a:lnTo>
                        <a:pt x="267024" y="313359"/>
                      </a:lnTo>
                      <a:close/>
                      <a:moveTo>
                        <a:pt x="112310" y="84161"/>
                      </a:moveTo>
                      <a:lnTo>
                        <a:pt x="108559" y="82581"/>
                      </a:lnTo>
                      <a:lnTo>
                        <a:pt x="112310" y="84161"/>
                      </a:lnTo>
                      <a:close/>
                      <a:moveTo>
                        <a:pt x="156913" y="115391"/>
                      </a:moveTo>
                      <a:lnTo>
                        <a:pt x="161142" y="111705"/>
                      </a:lnTo>
                      <a:lnTo>
                        <a:pt x="158907" y="107595"/>
                      </a:lnTo>
                      <a:lnTo>
                        <a:pt x="155636" y="114505"/>
                      </a:lnTo>
                      <a:close/>
                      <a:moveTo>
                        <a:pt x="73452" y="235580"/>
                      </a:moveTo>
                      <a:lnTo>
                        <a:pt x="68505" y="235021"/>
                      </a:lnTo>
                      <a:lnTo>
                        <a:pt x="73452" y="235580"/>
                      </a:lnTo>
                      <a:close/>
                      <a:moveTo>
                        <a:pt x="103532" y="204868"/>
                      </a:moveTo>
                      <a:lnTo>
                        <a:pt x="99623" y="203105"/>
                      </a:lnTo>
                      <a:lnTo>
                        <a:pt x="103532" y="204868"/>
                      </a:lnTo>
                      <a:close/>
                      <a:moveTo>
                        <a:pt x="105527" y="206408"/>
                      </a:moveTo>
                      <a:lnTo>
                        <a:pt x="105847" y="201884"/>
                      </a:lnTo>
                      <a:lnTo>
                        <a:pt x="105527" y="206408"/>
                      </a:lnTo>
                      <a:close/>
                      <a:moveTo>
                        <a:pt x="106485" y="211642"/>
                      </a:moveTo>
                      <a:lnTo>
                        <a:pt x="107283" y="207214"/>
                      </a:lnTo>
                      <a:lnTo>
                        <a:pt x="106485" y="211642"/>
                      </a:lnTo>
                      <a:close/>
                      <a:moveTo>
                        <a:pt x="96830" y="215584"/>
                      </a:moveTo>
                      <a:lnTo>
                        <a:pt x="95633" y="211363"/>
                      </a:lnTo>
                      <a:lnTo>
                        <a:pt x="96830" y="215584"/>
                      </a:lnTo>
                      <a:close/>
                      <a:moveTo>
                        <a:pt x="103134" y="216159"/>
                      </a:moveTo>
                      <a:lnTo>
                        <a:pt x="104091" y="212145"/>
                      </a:lnTo>
                      <a:lnTo>
                        <a:pt x="103134" y="216159"/>
                      </a:lnTo>
                      <a:close/>
                      <a:moveTo>
                        <a:pt x="101697" y="213749"/>
                      </a:moveTo>
                      <a:lnTo>
                        <a:pt x="100022" y="210111"/>
                      </a:lnTo>
                      <a:lnTo>
                        <a:pt x="101697" y="213749"/>
                      </a:lnTo>
                      <a:close/>
                      <a:moveTo>
                        <a:pt x="107044" y="213900"/>
                      </a:moveTo>
                      <a:lnTo>
                        <a:pt x="106006" y="209328"/>
                      </a:lnTo>
                      <a:lnTo>
                        <a:pt x="107044" y="213900"/>
                      </a:lnTo>
                      <a:close/>
                      <a:moveTo>
                        <a:pt x="115501" y="213613"/>
                      </a:moveTo>
                      <a:lnTo>
                        <a:pt x="115501" y="209265"/>
                      </a:lnTo>
                      <a:lnTo>
                        <a:pt x="114623" y="213326"/>
                      </a:lnTo>
                      <a:close/>
                      <a:moveTo>
                        <a:pt x="89968" y="218776"/>
                      </a:moveTo>
                      <a:lnTo>
                        <a:pt x="86776" y="215097"/>
                      </a:lnTo>
                      <a:lnTo>
                        <a:pt x="89968" y="218776"/>
                      </a:lnTo>
                      <a:close/>
                      <a:moveTo>
                        <a:pt x="76085" y="241444"/>
                      </a:moveTo>
                      <a:lnTo>
                        <a:pt x="73452" y="238428"/>
                      </a:lnTo>
                      <a:lnTo>
                        <a:pt x="76085" y="241444"/>
                      </a:lnTo>
                      <a:close/>
                      <a:moveTo>
                        <a:pt x="74808" y="239154"/>
                      </a:moveTo>
                      <a:lnTo>
                        <a:pt x="70420" y="236721"/>
                      </a:lnTo>
                      <a:lnTo>
                        <a:pt x="74808" y="239154"/>
                      </a:lnTo>
                      <a:close/>
                      <a:moveTo>
                        <a:pt x="106006" y="217714"/>
                      </a:moveTo>
                      <a:lnTo>
                        <a:pt x="103532" y="213829"/>
                      </a:lnTo>
                      <a:lnTo>
                        <a:pt x="105607" y="217555"/>
                      </a:lnTo>
                      <a:close/>
                      <a:moveTo>
                        <a:pt x="76723" y="247756"/>
                      </a:moveTo>
                      <a:lnTo>
                        <a:pt x="72973" y="242035"/>
                      </a:lnTo>
                      <a:lnTo>
                        <a:pt x="67468" y="239984"/>
                      </a:lnTo>
                      <a:lnTo>
                        <a:pt x="76723" y="247756"/>
                      </a:lnTo>
                      <a:close/>
                      <a:moveTo>
                        <a:pt x="178695" y="31419"/>
                      </a:moveTo>
                      <a:lnTo>
                        <a:pt x="183562" y="29289"/>
                      </a:lnTo>
                      <a:lnTo>
                        <a:pt x="187951" y="29066"/>
                      </a:lnTo>
                      <a:lnTo>
                        <a:pt x="192419" y="29329"/>
                      </a:lnTo>
                      <a:lnTo>
                        <a:pt x="196728" y="29425"/>
                      </a:lnTo>
                      <a:lnTo>
                        <a:pt x="201276" y="24956"/>
                      </a:lnTo>
                      <a:lnTo>
                        <a:pt x="205265" y="25331"/>
                      </a:lnTo>
                      <a:lnTo>
                        <a:pt x="198643" y="23113"/>
                      </a:lnTo>
                      <a:lnTo>
                        <a:pt x="187712" y="21246"/>
                      </a:lnTo>
                      <a:lnTo>
                        <a:pt x="181488" y="21909"/>
                      </a:lnTo>
                      <a:lnTo>
                        <a:pt x="180610" y="26728"/>
                      </a:lnTo>
                      <a:lnTo>
                        <a:pt x="177339" y="29728"/>
                      </a:lnTo>
                      <a:close/>
                      <a:moveTo>
                        <a:pt x="214601" y="34747"/>
                      </a:moveTo>
                      <a:lnTo>
                        <a:pt x="218591" y="32904"/>
                      </a:lnTo>
                      <a:lnTo>
                        <a:pt x="213644" y="34029"/>
                      </a:lnTo>
                      <a:close/>
                      <a:moveTo>
                        <a:pt x="273966" y="7490"/>
                      </a:moveTo>
                      <a:lnTo>
                        <a:pt x="274204" y="2934"/>
                      </a:lnTo>
                      <a:lnTo>
                        <a:pt x="269817" y="-2"/>
                      </a:lnTo>
                      <a:lnTo>
                        <a:pt x="272210" y="6820"/>
                      </a:lnTo>
                      <a:close/>
                      <a:moveTo>
                        <a:pt x="287051" y="45734"/>
                      </a:moveTo>
                      <a:lnTo>
                        <a:pt x="295349" y="44808"/>
                      </a:lnTo>
                      <a:lnTo>
                        <a:pt x="295349" y="38888"/>
                      </a:lnTo>
                      <a:lnTo>
                        <a:pt x="290322" y="36734"/>
                      </a:lnTo>
                      <a:lnTo>
                        <a:pt x="284578" y="36414"/>
                      </a:lnTo>
                      <a:lnTo>
                        <a:pt x="281386" y="38936"/>
                      </a:lnTo>
                      <a:lnTo>
                        <a:pt x="284897" y="43619"/>
                      </a:lnTo>
                      <a:close/>
                      <a:moveTo>
                        <a:pt x="191701" y="138355"/>
                      </a:moveTo>
                      <a:lnTo>
                        <a:pt x="193377" y="132522"/>
                      </a:lnTo>
                      <a:lnTo>
                        <a:pt x="187951" y="132083"/>
                      </a:lnTo>
                      <a:lnTo>
                        <a:pt x="189627" y="136703"/>
                      </a:lnTo>
                      <a:close/>
                      <a:moveTo>
                        <a:pt x="304525" y="55987"/>
                      </a:moveTo>
                      <a:lnTo>
                        <a:pt x="311786" y="55181"/>
                      </a:lnTo>
                      <a:lnTo>
                        <a:pt x="308036" y="53274"/>
                      </a:lnTo>
                      <a:lnTo>
                        <a:pt x="303887" y="55867"/>
                      </a:lnTo>
                      <a:close/>
                      <a:moveTo>
                        <a:pt x="340191" y="51399"/>
                      </a:moveTo>
                      <a:lnTo>
                        <a:pt x="339234" y="46715"/>
                      </a:lnTo>
                      <a:lnTo>
                        <a:pt x="340191" y="51399"/>
                      </a:lnTo>
                      <a:close/>
                      <a:moveTo>
                        <a:pt x="343064" y="56418"/>
                      </a:moveTo>
                      <a:lnTo>
                        <a:pt x="341149" y="51160"/>
                      </a:lnTo>
                      <a:lnTo>
                        <a:pt x="342026" y="55548"/>
                      </a:lnTo>
                      <a:close/>
                      <a:moveTo>
                        <a:pt x="360139" y="64086"/>
                      </a:moveTo>
                      <a:lnTo>
                        <a:pt x="360538" y="60096"/>
                      </a:lnTo>
                      <a:lnTo>
                        <a:pt x="360139" y="64086"/>
                      </a:lnTo>
                      <a:close/>
                      <a:moveTo>
                        <a:pt x="366283" y="117912"/>
                      </a:moveTo>
                      <a:lnTo>
                        <a:pt x="370033" y="111513"/>
                      </a:lnTo>
                      <a:lnTo>
                        <a:pt x="371470" y="107659"/>
                      </a:lnTo>
                      <a:lnTo>
                        <a:pt x="373305" y="102952"/>
                      </a:lnTo>
                      <a:lnTo>
                        <a:pt x="372747" y="97390"/>
                      </a:lnTo>
                      <a:lnTo>
                        <a:pt x="368916" y="91741"/>
                      </a:lnTo>
                      <a:lnTo>
                        <a:pt x="365246" y="87903"/>
                      </a:lnTo>
                      <a:lnTo>
                        <a:pt x="357267" y="83762"/>
                      </a:lnTo>
                      <a:lnTo>
                        <a:pt x="355192" y="77810"/>
                      </a:lnTo>
                      <a:lnTo>
                        <a:pt x="351522" y="76222"/>
                      </a:lnTo>
                      <a:lnTo>
                        <a:pt x="346096" y="70389"/>
                      </a:lnTo>
                      <a:lnTo>
                        <a:pt x="342665" y="65721"/>
                      </a:lnTo>
                      <a:lnTo>
                        <a:pt x="337957" y="63232"/>
                      </a:lnTo>
                      <a:lnTo>
                        <a:pt x="334367" y="60814"/>
                      </a:lnTo>
                      <a:lnTo>
                        <a:pt x="329021" y="57016"/>
                      </a:lnTo>
                      <a:lnTo>
                        <a:pt x="324153" y="53146"/>
                      </a:lnTo>
                      <a:lnTo>
                        <a:pt x="318089" y="52181"/>
                      </a:lnTo>
                      <a:lnTo>
                        <a:pt x="313462" y="47912"/>
                      </a:lnTo>
                      <a:lnTo>
                        <a:pt x="307477" y="43292"/>
                      </a:lnTo>
                      <a:lnTo>
                        <a:pt x="305563" y="47713"/>
                      </a:lnTo>
                      <a:lnTo>
                        <a:pt x="311786" y="49548"/>
                      </a:lnTo>
                      <a:lnTo>
                        <a:pt x="315856" y="53139"/>
                      </a:lnTo>
                      <a:lnTo>
                        <a:pt x="324233" y="58309"/>
                      </a:lnTo>
                      <a:lnTo>
                        <a:pt x="329500" y="62147"/>
                      </a:lnTo>
                      <a:lnTo>
                        <a:pt x="332692" y="66599"/>
                      </a:lnTo>
                      <a:lnTo>
                        <a:pt x="337319" y="70062"/>
                      </a:lnTo>
                      <a:lnTo>
                        <a:pt x="345298" y="72663"/>
                      </a:lnTo>
                      <a:lnTo>
                        <a:pt x="348888" y="75488"/>
                      </a:lnTo>
                      <a:lnTo>
                        <a:pt x="351043" y="79477"/>
                      </a:lnTo>
                      <a:lnTo>
                        <a:pt x="353437" y="82797"/>
                      </a:lnTo>
                      <a:lnTo>
                        <a:pt x="357985" y="89699"/>
                      </a:lnTo>
                      <a:lnTo>
                        <a:pt x="360698" y="96090"/>
                      </a:lnTo>
                      <a:lnTo>
                        <a:pt x="360538" y="101819"/>
                      </a:lnTo>
                      <a:lnTo>
                        <a:pt x="359979" y="108585"/>
                      </a:lnTo>
                      <a:lnTo>
                        <a:pt x="362613" y="112806"/>
                      </a:lnTo>
                      <a:lnTo>
                        <a:pt x="366283" y="117912"/>
                      </a:lnTo>
                      <a:close/>
                      <a:moveTo>
                        <a:pt x="388943" y="94733"/>
                      </a:moveTo>
                      <a:lnTo>
                        <a:pt x="389901" y="90457"/>
                      </a:lnTo>
                      <a:lnTo>
                        <a:pt x="388943" y="94733"/>
                      </a:lnTo>
                      <a:close/>
                      <a:moveTo>
                        <a:pt x="406816" y="109335"/>
                      </a:moveTo>
                      <a:lnTo>
                        <a:pt x="404822" y="105337"/>
                      </a:lnTo>
                      <a:lnTo>
                        <a:pt x="406736" y="109112"/>
                      </a:lnTo>
                      <a:close/>
                      <a:moveTo>
                        <a:pt x="416392" y="139089"/>
                      </a:moveTo>
                      <a:lnTo>
                        <a:pt x="418865" y="134916"/>
                      </a:lnTo>
                      <a:lnTo>
                        <a:pt x="420062" y="130304"/>
                      </a:lnTo>
                      <a:lnTo>
                        <a:pt x="418626" y="124144"/>
                      </a:lnTo>
                      <a:lnTo>
                        <a:pt x="413998" y="127974"/>
                      </a:lnTo>
                      <a:lnTo>
                        <a:pt x="416152" y="136791"/>
                      </a:lnTo>
                      <a:close/>
                      <a:moveTo>
                        <a:pt x="216356" y="151536"/>
                      </a:moveTo>
                      <a:lnTo>
                        <a:pt x="219308" y="144626"/>
                      </a:lnTo>
                      <a:lnTo>
                        <a:pt x="214043" y="141235"/>
                      </a:lnTo>
                      <a:lnTo>
                        <a:pt x="209814" y="141227"/>
                      </a:lnTo>
                      <a:lnTo>
                        <a:pt x="210851" y="146134"/>
                      </a:lnTo>
                      <a:lnTo>
                        <a:pt x="215718" y="150100"/>
                      </a:lnTo>
                      <a:close/>
                      <a:moveTo>
                        <a:pt x="275162" y="167829"/>
                      </a:moveTo>
                      <a:lnTo>
                        <a:pt x="281066" y="165109"/>
                      </a:lnTo>
                      <a:lnTo>
                        <a:pt x="287290" y="166250"/>
                      </a:lnTo>
                      <a:lnTo>
                        <a:pt x="292716" y="162037"/>
                      </a:lnTo>
                      <a:lnTo>
                        <a:pt x="297983" y="161287"/>
                      </a:lnTo>
                      <a:lnTo>
                        <a:pt x="300456" y="157959"/>
                      </a:lnTo>
                      <a:lnTo>
                        <a:pt x="305563" y="157449"/>
                      </a:lnTo>
                      <a:lnTo>
                        <a:pt x="310669" y="155398"/>
                      </a:lnTo>
                      <a:lnTo>
                        <a:pt x="316334" y="151401"/>
                      </a:lnTo>
                      <a:lnTo>
                        <a:pt x="319127" y="147706"/>
                      </a:lnTo>
                      <a:lnTo>
                        <a:pt x="322558" y="145017"/>
                      </a:lnTo>
                      <a:lnTo>
                        <a:pt x="322159" y="140900"/>
                      </a:lnTo>
                      <a:lnTo>
                        <a:pt x="326068" y="142656"/>
                      </a:lnTo>
                      <a:lnTo>
                        <a:pt x="331734" y="143334"/>
                      </a:lnTo>
                      <a:lnTo>
                        <a:pt x="340032" y="138762"/>
                      </a:lnTo>
                      <a:lnTo>
                        <a:pt x="342106" y="134908"/>
                      </a:lnTo>
                      <a:lnTo>
                        <a:pt x="339952" y="131046"/>
                      </a:lnTo>
                      <a:lnTo>
                        <a:pt x="337957" y="125110"/>
                      </a:lnTo>
                      <a:lnTo>
                        <a:pt x="343383" y="123235"/>
                      </a:lnTo>
                      <a:lnTo>
                        <a:pt x="349288" y="117202"/>
                      </a:lnTo>
                      <a:lnTo>
                        <a:pt x="351043" y="110659"/>
                      </a:lnTo>
                      <a:lnTo>
                        <a:pt x="349687" y="106702"/>
                      </a:lnTo>
                      <a:lnTo>
                        <a:pt x="352080" y="101348"/>
                      </a:lnTo>
                      <a:lnTo>
                        <a:pt x="348011" y="101492"/>
                      </a:lnTo>
                      <a:lnTo>
                        <a:pt x="344500" y="97710"/>
                      </a:lnTo>
                      <a:lnTo>
                        <a:pt x="340112" y="96409"/>
                      </a:lnTo>
                      <a:lnTo>
                        <a:pt x="338356" y="101499"/>
                      </a:lnTo>
                      <a:lnTo>
                        <a:pt x="335404" y="97510"/>
                      </a:lnTo>
                      <a:lnTo>
                        <a:pt x="326787" y="96409"/>
                      </a:lnTo>
                      <a:lnTo>
                        <a:pt x="325830" y="103111"/>
                      </a:lnTo>
                      <a:lnTo>
                        <a:pt x="327904" y="109024"/>
                      </a:lnTo>
                      <a:lnTo>
                        <a:pt x="329100" y="115782"/>
                      </a:lnTo>
                      <a:lnTo>
                        <a:pt x="328542" y="121327"/>
                      </a:lnTo>
                      <a:lnTo>
                        <a:pt x="323436" y="121974"/>
                      </a:lnTo>
                      <a:lnTo>
                        <a:pt x="319526" y="120881"/>
                      </a:lnTo>
                      <a:lnTo>
                        <a:pt x="311068" y="128708"/>
                      </a:lnTo>
                      <a:lnTo>
                        <a:pt x="308355" y="133839"/>
                      </a:lnTo>
                      <a:lnTo>
                        <a:pt x="304605" y="140142"/>
                      </a:lnTo>
                      <a:lnTo>
                        <a:pt x="300456" y="138754"/>
                      </a:lnTo>
                      <a:lnTo>
                        <a:pt x="297743" y="141913"/>
                      </a:lnTo>
                      <a:lnTo>
                        <a:pt x="293275" y="138267"/>
                      </a:lnTo>
                      <a:lnTo>
                        <a:pt x="286014" y="142384"/>
                      </a:lnTo>
                      <a:lnTo>
                        <a:pt x="281865" y="142121"/>
                      </a:lnTo>
                      <a:lnTo>
                        <a:pt x="279631" y="134780"/>
                      </a:lnTo>
                      <a:lnTo>
                        <a:pt x="280189" y="129530"/>
                      </a:lnTo>
                      <a:lnTo>
                        <a:pt x="284578" y="125533"/>
                      </a:lnTo>
                      <a:lnTo>
                        <a:pt x="280109" y="123969"/>
                      </a:lnTo>
                      <a:lnTo>
                        <a:pt x="278513" y="128126"/>
                      </a:lnTo>
                      <a:lnTo>
                        <a:pt x="278194" y="132195"/>
                      </a:lnTo>
                      <a:lnTo>
                        <a:pt x="275082" y="134956"/>
                      </a:lnTo>
                      <a:lnTo>
                        <a:pt x="276119" y="138889"/>
                      </a:lnTo>
                      <a:lnTo>
                        <a:pt x="270934" y="139855"/>
                      </a:lnTo>
                      <a:lnTo>
                        <a:pt x="262635" y="141387"/>
                      </a:lnTo>
                      <a:lnTo>
                        <a:pt x="258486" y="142815"/>
                      </a:lnTo>
                      <a:lnTo>
                        <a:pt x="253539" y="143238"/>
                      </a:lnTo>
                      <a:lnTo>
                        <a:pt x="247076" y="139073"/>
                      </a:lnTo>
                      <a:lnTo>
                        <a:pt x="242927" y="140972"/>
                      </a:lnTo>
                      <a:lnTo>
                        <a:pt x="237023" y="139647"/>
                      </a:lnTo>
                      <a:lnTo>
                        <a:pt x="232953" y="140326"/>
                      </a:lnTo>
                      <a:lnTo>
                        <a:pt x="228006" y="139679"/>
                      </a:lnTo>
                      <a:lnTo>
                        <a:pt x="226490" y="144626"/>
                      </a:lnTo>
                      <a:lnTo>
                        <a:pt x="227687" y="148791"/>
                      </a:lnTo>
                      <a:lnTo>
                        <a:pt x="231916" y="150443"/>
                      </a:lnTo>
                      <a:lnTo>
                        <a:pt x="235906" y="152262"/>
                      </a:lnTo>
                      <a:lnTo>
                        <a:pt x="240613" y="154217"/>
                      </a:lnTo>
                      <a:lnTo>
                        <a:pt x="246757" y="158789"/>
                      </a:lnTo>
                      <a:lnTo>
                        <a:pt x="249310" y="161917"/>
                      </a:lnTo>
                      <a:lnTo>
                        <a:pt x="254337" y="159076"/>
                      </a:lnTo>
                      <a:lnTo>
                        <a:pt x="259843" y="160361"/>
                      </a:lnTo>
                      <a:lnTo>
                        <a:pt x="261358" y="164271"/>
                      </a:lnTo>
                      <a:lnTo>
                        <a:pt x="270694" y="166808"/>
                      </a:lnTo>
                      <a:lnTo>
                        <a:pt x="275561" y="166936"/>
                      </a:lnTo>
                      <a:close/>
                      <a:moveTo>
                        <a:pt x="275003" y="275467"/>
                      </a:moveTo>
                      <a:lnTo>
                        <a:pt x="277796" y="270943"/>
                      </a:lnTo>
                      <a:lnTo>
                        <a:pt x="275961" y="266028"/>
                      </a:lnTo>
                      <a:lnTo>
                        <a:pt x="271172" y="265525"/>
                      </a:lnTo>
                      <a:lnTo>
                        <a:pt x="269817" y="270871"/>
                      </a:lnTo>
                      <a:lnTo>
                        <a:pt x="273407" y="273209"/>
                      </a:lnTo>
                      <a:close/>
                      <a:moveTo>
                        <a:pt x="300935" y="250117"/>
                      </a:moveTo>
                      <a:lnTo>
                        <a:pt x="301972" y="245705"/>
                      </a:lnTo>
                      <a:lnTo>
                        <a:pt x="302930" y="238245"/>
                      </a:lnTo>
                      <a:lnTo>
                        <a:pt x="298701" y="241229"/>
                      </a:lnTo>
                      <a:lnTo>
                        <a:pt x="302530" y="244564"/>
                      </a:lnTo>
                      <a:lnTo>
                        <a:pt x="299419" y="248705"/>
                      </a:lnTo>
                      <a:close/>
                      <a:moveTo>
                        <a:pt x="290642" y="282185"/>
                      </a:moveTo>
                      <a:lnTo>
                        <a:pt x="292716" y="277925"/>
                      </a:lnTo>
                      <a:lnTo>
                        <a:pt x="289125" y="271414"/>
                      </a:lnTo>
                      <a:lnTo>
                        <a:pt x="285136" y="271254"/>
                      </a:lnTo>
                      <a:lnTo>
                        <a:pt x="281066" y="268972"/>
                      </a:lnTo>
                      <a:lnTo>
                        <a:pt x="281226" y="274948"/>
                      </a:lnTo>
                      <a:lnTo>
                        <a:pt x="278593" y="279129"/>
                      </a:lnTo>
                      <a:lnTo>
                        <a:pt x="286253" y="280534"/>
                      </a:lnTo>
                      <a:lnTo>
                        <a:pt x="291120" y="280342"/>
                      </a:lnTo>
                      <a:close/>
                      <a:moveTo>
                        <a:pt x="299978" y="297226"/>
                      </a:moveTo>
                      <a:lnTo>
                        <a:pt x="303328" y="290874"/>
                      </a:lnTo>
                      <a:lnTo>
                        <a:pt x="298860" y="291194"/>
                      </a:lnTo>
                      <a:lnTo>
                        <a:pt x="294472" y="288760"/>
                      </a:lnTo>
                      <a:lnTo>
                        <a:pt x="291999" y="285313"/>
                      </a:lnTo>
                      <a:lnTo>
                        <a:pt x="288009" y="281922"/>
                      </a:lnTo>
                      <a:lnTo>
                        <a:pt x="291040" y="287699"/>
                      </a:lnTo>
                      <a:lnTo>
                        <a:pt x="292956" y="291609"/>
                      </a:lnTo>
                      <a:lnTo>
                        <a:pt x="299978" y="297226"/>
                      </a:lnTo>
                      <a:close/>
                      <a:moveTo>
                        <a:pt x="287929" y="313655"/>
                      </a:moveTo>
                      <a:lnTo>
                        <a:pt x="287690" y="309370"/>
                      </a:lnTo>
                      <a:lnTo>
                        <a:pt x="284418" y="311859"/>
                      </a:lnTo>
                      <a:close/>
                      <a:moveTo>
                        <a:pt x="444956" y="186708"/>
                      </a:moveTo>
                      <a:lnTo>
                        <a:pt x="449505" y="182535"/>
                      </a:lnTo>
                      <a:lnTo>
                        <a:pt x="453175" y="180293"/>
                      </a:lnTo>
                      <a:lnTo>
                        <a:pt x="452298" y="174069"/>
                      </a:lnTo>
                      <a:lnTo>
                        <a:pt x="449585" y="169194"/>
                      </a:lnTo>
                      <a:lnTo>
                        <a:pt x="444637" y="164430"/>
                      </a:lnTo>
                      <a:lnTo>
                        <a:pt x="439451" y="162116"/>
                      </a:lnTo>
                      <a:lnTo>
                        <a:pt x="438414" y="156842"/>
                      </a:lnTo>
                      <a:lnTo>
                        <a:pt x="433387" y="152286"/>
                      </a:lnTo>
                      <a:lnTo>
                        <a:pt x="429956" y="144626"/>
                      </a:lnTo>
                      <a:lnTo>
                        <a:pt x="423094" y="141004"/>
                      </a:lnTo>
                      <a:lnTo>
                        <a:pt x="419424" y="137326"/>
                      </a:lnTo>
                      <a:lnTo>
                        <a:pt x="420062" y="143238"/>
                      </a:lnTo>
                      <a:lnTo>
                        <a:pt x="417907" y="149494"/>
                      </a:lnTo>
                      <a:lnTo>
                        <a:pt x="418466" y="154377"/>
                      </a:lnTo>
                      <a:lnTo>
                        <a:pt x="420621" y="157959"/>
                      </a:lnTo>
                      <a:lnTo>
                        <a:pt x="424291" y="160425"/>
                      </a:lnTo>
                      <a:lnTo>
                        <a:pt x="426684" y="165555"/>
                      </a:lnTo>
                      <a:lnTo>
                        <a:pt x="431871" y="168675"/>
                      </a:lnTo>
                      <a:lnTo>
                        <a:pt x="430595" y="175003"/>
                      </a:lnTo>
                      <a:lnTo>
                        <a:pt x="435700" y="182559"/>
                      </a:lnTo>
                      <a:lnTo>
                        <a:pt x="439451" y="185391"/>
                      </a:lnTo>
                      <a:lnTo>
                        <a:pt x="444956" y="186708"/>
                      </a:lnTo>
                      <a:close/>
                      <a:moveTo>
                        <a:pt x="339873" y="260817"/>
                      </a:moveTo>
                      <a:lnTo>
                        <a:pt x="342665" y="257658"/>
                      </a:lnTo>
                      <a:lnTo>
                        <a:pt x="339873" y="260817"/>
                      </a:lnTo>
                      <a:close/>
                      <a:moveTo>
                        <a:pt x="351442" y="266762"/>
                      </a:moveTo>
                      <a:lnTo>
                        <a:pt x="355831" y="265868"/>
                      </a:lnTo>
                      <a:lnTo>
                        <a:pt x="355512" y="260762"/>
                      </a:lnTo>
                      <a:lnTo>
                        <a:pt x="350724" y="258096"/>
                      </a:lnTo>
                      <a:lnTo>
                        <a:pt x="345378" y="257450"/>
                      </a:lnTo>
                      <a:lnTo>
                        <a:pt x="341548" y="259477"/>
                      </a:lnTo>
                      <a:lnTo>
                        <a:pt x="346495" y="261831"/>
                      </a:lnTo>
                      <a:lnTo>
                        <a:pt x="348888" y="266586"/>
                      </a:lnTo>
                      <a:close/>
                      <a:moveTo>
                        <a:pt x="343223" y="315697"/>
                      </a:moveTo>
                      <a:lnTo>
                        <a:pt x="347213" y="314197"/>
                      </a:lnTo>
                      <a:lnTo>
                        <a:pt x="341388" y="313631"/>
                      </a:lnTo>
                      <a:lnTo>
                        <a:pt x="337639" y="312075"/>
                      </a:lnTo>
                      <a:lnTo>
                        <a:pt x="343223" y="315697"/>
                      </a:lnTo>
                      <a:close/>
                      <a:moveTo>
                        <a:pt x="353597" y="334999"/>
                      </a:moveTo>
                      <a:lnTo>
                        <a:pt x="351203" y="331193"/>
                      </a:lnTo>
                      <a:lnTo>
                        <a:pt x="353597" y="334999"/>
                      </a:lnTo>
                      <a:close/>
                      <a:moveTo>
                        <a:pt x="427563" y="327626"/>
                      </a:moveTo>
                      <a:lnTo>
                        <a:pt x="435222" y="325168"/>
                      </a:lnTo>
                      <a:lnTo>
                        <a:pt x="440249" y="321043"/>
                      </a:lnTo>
                      <a:lnTo>
                        <a:pt x="442882" y="314939"/>
                      </a:lnTo>
                      <a:lnTo>
                        <a:pt x="438095" y="309035"/>
                      </a:lnTo>
                      <a:lnTo>
                        <a:pt x="431552" y="311660"/>
                      </a:lnTo>
                      <a:lnTo>
                        <a:pt x="426445" y="314229"/>
                      </a:lnTo>
                      <a:lnTo>
                        <a:pt x="422616" y="318418"/>
                      </a:lnTo>
                      <a:lnTo>
                        <a:pt x="421977" y="322831"/>
                      </a:lnTo>
                      <a:lnTo>
                        <a:pt x="424769" y="326956"/>
                      </a:lnTo>
                      <a:close/>
                      <a:moveTo>
                        <a:pt x="362852" y="346903"/>
                      </a:moveTo>
                      <a:lnTo>
                        <a:pt x="369155" y="346169"/>
                      </a:lnTo>
                      <a:lnTo>
                        <a:pt x="367640" y="342427"/>
                      </a:lnTo>
                      <a:lnTo>
                        <a:pt x="358224" y="338837"/>
                      </a:lnTo>
                      <a:lnTo>
                        <a:pt x="353597" y="336052"/>
                      </a:lnTo>
                      <a:lnTo>
                        <a:pt x="356070" y="341023"/>
                      </a:lnTo>
                      <a:lnTo>
                        <a:pt x="360379" y="343720"/>
                      </a:lnTo>
                      <a:lnTo>
                        <a:pt x="362852" y="346903"/>
                      </a:lnTo>
                      <a:close/>
                      <a:moveTo>
                        <a:pt x="379768" y="339387"/>
                      </a:moveTo>
                      <a:lnTo>
                        <a:pt x="384715" y="339212"/>
                      </a:lnTo>
                      <a:lnTo>
                        <a:pt x="379608" y="33550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E25064F8-01EB-4851-828F-8ED574C9BED4}"/>
                    </a:ext>
                  </a:extLst>
                </p:cNvPr>
                <p:cNvSpPr/>
                <p:nvPr/>
              </p:nvSpPr>
              <p:spPr>
                <a:xfrm>
                  <a:off x="10170787" y="3341870"/>
                  <a:ext cx="4149" cy="9303"/>
                </a:xfrm>
                <a:custGeom>
                  <a:avLst/>
                  <a:gdLst>
                    <a:gd name="connsiteX0" fmla="*/ 2279 w 4149"/>
                    <a:gd name="connsiteY0" fmla="*/ 9302 h 9303"/>
                    <a:gd name="connsiteX1" fmla="*/ 3715 w 4149"/>
                    <a:gd name="connsiteY1" fmla="*/ 5328 h 9303"/>
                    <a:gd name="connsiteX2" fmla="*/ 4273 w 4149"/>
                    <a:gd name="connsiteY2" fmla="*/ -2 h 9303"/>
                    <a:gd name="connsiteX3" fmla="*/ 124 w 4149"/>
                    <a:gd name="connsiteY3" fmla="*/ 3094 h 9303"/>
                    <a:gd name="connsiteX4" fmla="*/ 204 w 4149"/>
                    <a:gd name="connsiteY4" fmla="*/ 7139 h 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49" h="9303">
                      <a:moveTo>
                        <a:pt x="2279" y="9302"/>
                      </a:moveTo>
                      <a:lnTo>
                        <a:pt x="3715" y="5328"/>
                      </a:lnTo>
                      <a:lnTo>
                        <a:pt x="4273" y="-2"/>
                      </a:lnTo>
                      <a:lnTo>
                        <a:pt x="124" y="3094"/>
                      </a:lnTo>
                      <a:lnTo>
                        <a:pt x="204" y="713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65A8DEAC-7B47-466A-B81F-370B660F0F35}"/>
                    </a:ext>
                  </a:extLst>
                </p:cNvPr>
                <p:cNvSpPr/>
                <p:nvPr/>
              </p:nvSpPr>
              <p:spPr>
                <a:xfrm>
                  <a:off x="5635379" y="3172043"/>
                  <a:ext cx="91160" cy="59212"/>
                </a:xfrm>
                <a:custGeom>
                  <a:avLst/>
                  <a:gdLst>
                    <a:gd name="connsiteX0" fmla="*/ 12898 w 91160"/>
                    <a:gd name="connsiteY0" fmla="*/ 28467 h 59212"/>
                    <a:gd name="connsiteX1" fmla="*/ 11949 w 91160"/>
                    <a:gd name="connsiteY1" fmla="*/ 23704 h 59212"/>
                    <a:gd name="connsiteX2" fmla="*/ 12898 w 91160"/>
                    <a:gd name="connsiteY2" fmla="*/ 28467 h 59212"/>
                    <a:gd name="connsiteX3" fmla="*/ 19210 w 91160"/>
                    <a:gd name="connsiteY3" fmla="*/ 31069 h 59212"/>
                    <a:gd name="connsiteX4" fmla="*/ 20965 w 91160"/>
                    <a:gd name="connsiteY4" fmla="*/ 27071 h 59212"/>
                    <a:gd name="connsiteX5" fmla="*/ 15731 w 91160"/>
                    <a:gd name="connsiteY5" fmla="*/ 27286 h 59212"/>
                    <a:gd name="connsiteX6" fmla="*/ 17813 w 91160"/>
                    <a:gd name="connsiteY6" fmla="*/ 30837 h 59212"/>
                    <a:gd name="connsiteX7" fmla="*/ 32567 w 91160"/>
                    <a:gd name="connsiteY7" fmla="*/ 39933 h 59212"/>
                    <a:gd name="connsiteX8" fmla="*/ 36205 w 91160"/>
                    <a:gd name="connsiteY8" fmla="*/ 38170 h 59212"/>
                    <a:gd name="connsiteX9" fmla="*/ 31226 w 91160"/>
                    <a:gd name="connsiteY9" fmla="*/ 38880 h 59212"/>
                    <a:gd name="connsiteX10" fmla="*/ 23885 w 91160"/>
                    <a:gd name="connsiteY10" fmla="*/ 50162 h 59212"/>
                    <a:gd name="connsiteX11" fmla="*/ 25082 w 91160"/>
                    <a:gd name="connsiteY11" fmla="*/ 46301 h 59212"/>
                    <a:gd name="connsiteX12" fmla="*/ 23885 w 91160"/>
                    <a:gd name="connsiteY12" fmla="*/ 50162 h 59212"/>
                    <a:gd name="connsiteX13" fmla="*/ 15563 w 91160"/>
                    <a:gd name="connsiteY13" fmla="*/ 55875 h 59212"/>
                    <a:gd name="connsiteX14" fmla="*/ 18332 w 91160"/>
                    <a:gd name="connsiteY14" fmla="*/ 52819 h 59212"/>
                    <a:gd name="connsiteX15" fmla="*/ 13513 w 91160"/>
                    <a:gd name="connsiteY15" fmla="*/ 53378 h 59212"/>
                    <a:gd name="connsiteX16" fmla="*/ 23399 w 91160"/>
                    <a:gd name="connsiteY16" fmla="*/ 55077 h 59212"/>
                    <a:gd name="connsiteX17" fmla="*/ 22753 w 91160"/>
                    <a:gd name="connsiteY17" fmla="*/ 50952 h 59212"/>
                    <a:gd name="connsiteX18" fmla="*/ 20471 w 91160"/>
                    <a:gd name="connsiteY18" fmla="*/ 54280 h 59212"/>
                    <a:gd name="connsiteX19" fmla="*/ 27205 w 91160"/>
                    <a:gd name="connsiteY19" fmla="*/ 51064 h 59212"/>
                    <a:gd name="connsiteX20" fmla="*/ 30205 w 91160"/>
                    <a:gd name="connsiteY20" fmla="*/ 47856 h 59212"/>
                    <a:gd name="connsiteX21" fmla="*/ 27205 w 91160"/>
                    <a:gd name="connsiteY21" fmla="*/ 51064 h 59212"/>
                    <a:gd name="connsiteX22" fmla="*/ 47647 w 91160"/>
                    <a:gd name="connsiteY22" fmla="*/ 59211 h 59212"/>
                    <a:gd name="connsiteX23" fmla="*/ 51230 w 91160"/>
                    <a:gd name="connsiteY23" fmla="*/ 57304 h 59212"/>
                    <a:gd name="connsiteX24" fmla="*/ 54924 w 91160"/>
                    <a:gd name="connsiteY24" fmla="*/ 49819 h 59212"/>
                    <a:gd name="connsiteX25" fmla="*/ 56951 w 91160"/>
                    <a:gd name="connsiteY25" fmla="*/ 44370 h 59212"/>
                    <a:gd name="connsiteX26" fmla="*/ 59464 w 91160"/>
                    <a:gd name="connsiteY26" fmla="*/ 40396 h 59212"/>
                    <a:gd name="connsiteX27" fmla="*/ 64818 w 91160"/>
                    <a:gd name="connsiteY27" fmla="*/ 39941 h 59212"/>
                    <a:gd name="connsiteX28" fmla="*/ 70611 w 91160"/>
                    <a:gd name="connsiteY28" fmla="*/ 36382 h 59212"/>
                    <a:gd name="connsiteX29" fmla="*/ 74074 w 91160"/>
                    <a:gd name="connsiteY29" fmla="*/ 34029 h 59212"/>
                    <a:gd name="connsiteX30" fmla="*/ 78319 w 91160"/>
                    <a:gd name="connsiteY30" fmla="*/ 35130 h 59212"/>
                    <a:gd name="connsiteX31" fmla="*/ 82540 w 91160"/>
                    <a:gd name="connsiteY31" fmla="*/ 33614 h 59212"/>
                    <a:gd name="connsiteX32" fmla="*/ 87032 w 91160"/>
                    <a:gd name="connsiteY32" fmla="*/ 33717 h 59212"/>
                    <a:gd name="connsiteX33" fmla="*/ 88891 w 91160"/>
                    <a:gd name="connsiteY33" fmla="*/ 27047 h 59212"/>
                    <a:gd name="connsiteX34" fmla="*/ 89434 w 91160"/>
                    <a:gd name="connsiteY34" fmla="*/ 22754 h 59212"/>
                    <a:gd name="connsiteX35" fmla="*/ 85963 w 91160"/>
                    <a:gd name="connsiteY35" fmla="*/ 19802 h 59212"/>
                    <a:gd name="connsiteX36" fmla="*/ 82276 w 91160"/>
                    <a:gd name="connsiteY36" fmla="*/ 18166 h 59212"/>
                    <a:gd name="connsiteX37" fmla="*/ 84734 w 91160"/>
                    <a:gd name="connsiteY37" fmla="*/ 14895 h 59212"/>
                    <a:gd name="connsiteX38" fmla="*/ 88899 w 91160"/>
                    <a:gd name="connsiteY38" fmla="*/ 14671 h 59212"/>
                    <a:gd name="connsiteX39" fmla="*/ 90886 w 91160"/>
                    <a:gd name="connsiteY39" fmla="*/ 11041 h 59212"/>
                    <a:gd name="connsiteX40" fmla="*/ 91285 w 91160"/>
                    <a:gd name="connsiteY40" fmla="*/ 6581 h 59212"/>
                    <a:gd name="connsiteX41" fmla="*/ 89306 w 91160"/>
                    <a:gd name="connsiteY41" fmla="*/ 2615 h 59212"/>
                    <a:gd name="connsiteX42" fmla="*/ 80489 w 91160"/>
                    <a:gd name="connsiteY42" fmla="*/ 285 h 59212"/>
                    <a:gd name="connsiteX43" fmla="*/ 70994 w 91160"/>
                    <a:gd name="connsiteY43" fmla="*/ 309 h 59212"/>
                    <a:gd name="connsiteX44" fmla="*/ 65480 w 91160"/>
                    <a:gd name="connsiteY44" fmla="*/ 293 h 59212"/>
                    <a:gd name="connsiteX45" fmla="*/ 53384 w 91160"/>
                    <a:gd name="connsiteY45" fmla="*/ 253 h 59212"/>
                    <a:gd name="connsiteX46" fmla="*/ 47129 w 91160"/>
                    <a:gd name="connsiteY46" fmla="*/ -2 h 59212"/>
                    <a:gd name="connsiteX47" fmla="*/ 42676 w 91160"/>
                    <a:gd name="connsiteY47" fmla="*/ 1522 h 59212"/>
                    <a:gd name="connsiteX48" fmla="*/ 37889 w 91160"/>
                    <a:gd name="connsiteY48" fmla="*/ 4993 h 59212"/>
                    <a:gd name="connsiteX49" fmla="*/ 30245 w 91160"/>
                    <a:gd name="connsiteY49" fmla="*/ 8759 h 59212"/>
                    <a:gd name="connsiteX50" fmla="*/ 24069 w 91160"/>
                    <a:gd name="connsiteY50" fmla="*/ 7905 h 59212"/>
                    <a:gd name="connsiteX51" fmla="*/ 19641 w 91160"/>
                    <a:gd name="connsiteY51" fmla="*/ 7163 h 59212"/>
                    <a:gd name="connsiteX52" fmla="*/ 14734 w 91160"/>
                    <a:gd name="connsiteY52" fmla="*/ 7538 h 59212"/>
                    <a:gd name="connsiteX53" fmla="*/ 9531 w 91160"/>
                    <a:gd name="connsiteY53" fmla="*/ 10403 h 59212"/>
                    <a:gd name="connsiteX54" fmla="*/ 5358 w 91160"/>
                    <a:gd name="connsiteY54" fmla="*/ 11257 h 59212"/>
                    <a:gd name="connsiteX55" fmla="*/ 124 w 91160"/>
                    <a:gd name="connsiteY55" fmla="*/ 10969 h 59212"/>
                    <a:gd name="connsiteX56" fmla="*/ 3962 w 91160"/>
                    <a:gd name="connsiteY56" fmla="*/ 13634 h 59212"/>
                    <a:gd name="connsiteX57" fmla="*/ 7337 w 91160"/>
                    <a:gd name="connsiteY57" fmla="*/ 16810 h 59212"/>
                    <a:gd name="connsiteX58" fmla="*/ 10233 w 91160"/>
                    <a:gd name="connsiteY58" fmla="*/ 19674 h 59212"/>
                    <a:gd name="connsiteX59" fmla="*/ 12914 w 91160"/>
                    <a:gd name="connsiteY59" fmla="*/ 23752 h 59212"/>
                    <a:gd name="connsiteX60" fmla="*/ 16872 w 91160"/>
                    <a:gd name="connsiteY60" fmla="*/ 26464 h 59212"/>
                    <a:gd name="connsiteX61" fmla="*/ 21085 w 91160"/>
                    <a:gd name="connsiteY61" fmla="*/ 25922 h 59212"/>
                    <a:gd name="connsiteX62" fmla="*/ 24013 w 91160"/>
                    <a:gd name="connsiteY62" fmla="*/ 23081 h 59212"/>
                    <a:gd name="connsiteX63" fmla="*/ 22362 w 91160"/>
                    <a:gd name="connsiteY63" fmla="*/ 27949 h 59212"/>
                    <a:gd name="connsiteX64" fmla="*/ 26431 w 91160"/>
                    <a:gd name="connsiteY64" fmla="*/ 28499 h 59212"/>
                    <a:gd name="connsiteX65" fmla="*/ 30891 w 91160"/>
                    <a:gd name="connsiteY65" fmla="*/ 29768 h 59212"/>
                    <a:gd name="connsiteX66" fmla="*/ 34745 w 91160"/>
                    <a:gd name="connsiteY66" fmla="*/ 26632 h 59212"/>
                    <a:gd name="connsiteX67" fmla="*/ 38176 w 91160"/>
                    <a:gd name="connsiteY67" fmla="*/ 24326 h 59212"/>
                    <a:gd name="connsiteX68" fmla="*/ 43642 w 91160"/>
                    <a:gd name="connsiteY68" fmla="*/ 25691 h 59212"/>
                    <a:gd name="connsiteX69" fmla="*/ 48772 w 91160"/>
                    <a:gd name="connsiteY69" fmla="*/ 23153 h 59212"/>
                    <a:gd name="connsiteX70" fmla="*/ 45565 w 91160"/>
                    <a:gd name="connsiteY70" fmla="*/ 27159 h 59212"/>
                    <a:gd name="connsiteX71" fmla="*/ 40051 w 91160"/>
                    <a:gd name="connsiteY71" fmla="*/ 26680 h 59212"/>
                    <a:gd name="connsiteX72" fmla="*/ 36349 w 91160"/>
                    <a:gd name="connsiteY72" fmla="*/ 28970 h 59212"/>
                    <a:gd name="connsiteX73" fmla="*/ 33947 w 91160"/>
                    <a:gd name="connsiteY73" fmla="*/ 32704 h 59212"/>
                    <a:gd name="connsiteX74" fmla="*/ 36516 w 91160"/>
                    <a:gd name="connsiteY74" fmla="*/ 36749 h 59212"/>
                    <a:gd name="connsiteX75" fmla="*/ 36165 w 91160"/>
                    <a:gd name="connsiteY75" fmla="*/ 40954 h 59212"/>
                    <a:gd name="connsiteX76" fmla="*/ 34880 w 91160"/>
                    <a:gd name="connsiteY76" fmla="*/ 45534 h 59212"/>
                    <a:gd name="connsiteX77" fmla="*/ 37976 w 91160"/>
                    <a:gd name="connsiteY77" fmla="*/ 48223 h 59212"/>
                    <a:gd name="connsiteX78" fmla="*/ 40394 w 91160"/>
                    <a:gd name="connsiteY78" fmla="*/ 52277 h 59212"/>
                    <a:gd name="connsiteX79" fmla="*/ 45429 w 91160"/>
                    <a:gd name="connsiteY79" fmla="*/ 53968 h 59212"/>
                    <a:gd name="connsiteX80" fmla="*/ 46993 w 91160"/>
                    <a:gd name="connsiteY80" fmla="*/ 58301 h 59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91160" h="59212">
                      <a:moveTo>
                        <a:pt x="12898" y="28467"/>
                      </a:moveTo>
                      <a:lnTo>
                        <a:pt x="11949" y="23704"/>
                      </a:lnTo>
                      <a:lnTo>
                        <a:pt x="12898" y="28467"/>
                      </a:lnTo>
                      <a:close/>
                      <a:moveTo>
                        <a:pt x="19210" y="31069"/>
                      </a:moveTo>
                      <a:lnTo>
                        <a:pt x="20965" y="27071"/>
                      </a:lnTo>
                      <a:lnTo>
                        <a:pt x="15731" y="27286"/>
                      </a:lnTo>
                      <a:lnTo>
                        <a:pt x="17813" y="30837"/>
                      </a:lnTo>
                      <a:close/>
                      <a:moveTo>
                        <a:pt x="32567" y="39933"/>
                      </a:moveTo>
                      <a:lnTo>
                        <a:pt x="36205" y="38170"/>
                      </a:lnTo>
                      <a:lnTo>
                        <a:pt x="31226" y="38880"/>
                      </a:lnTo>
                      <a:close/>
                      <a:moveTo>
                        <a:pt x="23885" y="50162"/>
                      </a:moveTo>
                      <a:lnTo>
                        <a:pt x="25082" y="46301"/>
                      </a:lnTo>
                      <a:lnTo>
                        <a:pt x="23885" y="50162"/>
                      </a:lnTo>
                      <a:close/>
                      <a:moveTo>
                        <a:pt x="15563" y="55875"/>
                      </a:moveTo>
                      <a:lnTo>
                        <a:pt x="18332" y="52819"/>
                      </a:lnTo>
                      <a:lnTo>
                        <a:pt x="13513" y="53378"/>
                      </a:lnTo>
                      <a:close/>
                      <a:moveTo>
                        <a:pt x="23399" y="55077"/>
                      </a:moveTo>
                      <a:lnTo>
                        <a:pt x="22753" y="50952"/>
                      </a:lnTo>
                      <a:lnTo>
                        <a:pt x="20471" y="54280"/>
                      </a:lnTo>
                      <a:close/>
                      <a:moveTo>
                        <a:pt x="27205" y="51064"/>
                      </a:moveTo>
                      <a:lnTo>
                        <a:pt x="30205" y="47856"/>
                      </a:lnTo>
                      <a:lnTo>
                        <a:pt x="27205" y="51064"/>
                      </a:lnTo>
                      <a:close/>
                      <a:moveTo>
                        <a:pt x="47647" y="59211"/>
                      </a:moveTo>
                      <a:lnTo>
                        <a:pt x="51230" y="57304"/>
                      </a:lnTo>
                      <a:lnTo>
                        <a:pt x="54924" y="49819"/>
                      </a:lnTo>
                      <a:lnTo>
                        <a:pt x="56951" y="44370"/>
                      </a:lnTo>
                      <a:lnTo>
                        <a:pt x="59464" y="40396"/>
                      </a:lnTo>
                      <a:lnTo>
                        <a:pt x="64818" y="39941"/>
                      </a:lnTo>
                      <a:lnTo>
                        <a:pt x="70611" y="36382"/>
                      </a:lnTo>
                      <a:lnTo>
                        <a:pt x="74074" y="34029"/>
                      </a:lnTo>
                      <a:lnTo>
                        <a:pt x="78319" y="35130"/>
                      </a:lnTo>
                      <a:lnTo>
                        <a:pt x="82540" y="33614"/>
                      </a:lnTo>
                      <a:lnTo>
                        <a:pt x="87032" y="33717"/>
                      </a:lnTo>
                      <a:lnTo>
                        <a:pt x="88891" y="27047"/>
                      </a:lnTo>
                      <a:lnTo>
                        <a:pt x="89434" y="22754"/>
                      </a:lnTo>
                      <a:lnTo>
                        <a:pt x="85963" y="19802"/>
                      </a:lnTo>
                      <a:lnTo>
                        <a:pt x="82276" y="18166"/>
                      </a:lnTo>
                      <a:lnTo>
                        <a:pt x="84734" y="14895"/>
                      </a:lnTo>
                      <a:lnTo>
                        <a:pt x="88899" y="14671"/>
                      </a:lnTo>
                      <a:lnTo>
                        <a:pt x="90886" y="11041"/>
                      </a:lnTo>
                      <a:lnTo>
                        <a:pt x="91285" y="6581"/>
                      </a:lnTo>
                      <a:lnTo>
                        <a:pt x="89306" y="2615"/>
                      </a:lnTo>
                      <a:lnTo>
                        <a:pt x="80489" y="285"/>
                      </a:lnTo>
                      <a:lnTo>
                        <a:pt x="70994" y="309"/>
                      </a:lnTo>
                      <a:lnTo>
                        <a:pt x="65480" y="293"/>
                      </a:lnTo>
                      <a:lnTo>
                        <a:pt x="53384" y="253"/>
                      </a:lnTo>
                      <a:lnTo>
                        <a:pt x="47129" y="-2"/>
                      </a:lnTo>
                      <a:lnTo>
                        <a:pt x="42676" y="1522"/>
                      </a:lnTo>
                      <a:lnTo>
                        <a:pt x="37889" y="4993"/>
                      </a:lnTo>
                      <a:lnTo>
                        <a:pt x="30245" y="8759"/>
                      </a:lnTo>
                      <a:lnTo>
                        <a:pt x="24069" y="7905"/>
                      </a:lnTo>
                      <a:lnTo>
                        <a:pt x="19641" y="7163"/>
                      </a:lnTo>
                      <a:lnTo>
                        <a:pt x="14734" y="7538"/>
                      </a:lnTo>
                      <a:lnTo>
                        <a:pt x="9531" y="10403"/>
                      </a:lnTo>
                      <a:lnTo>
                        <a:pt x="5358" y="11257"/>
                      </a:lnTo>
                      <a:lnTo>
                        <a:pt x="124" y="10969"/>
                      </a:lnTo>
                      <a:lnTo>
                        <a:pt x="3962" y="13634"/>
                      </a:lnTo>
                      <a:lnTo>
                        <a:pt x="7337" y="16810"/>
                      </a:lnTo>
                      <a:lnTo>
                        <a:pt x="10233" y="19674"/>
                      </a:lnTo>
                      <a:lnTo>
                        <a:pt x="12914" y="23752"/>
                      </a:lnTo>
                      <a:lnTo>
                        <a:pt x="16872" y="26464"/>
                      </a:lnTo>
                      <a:lnTo>
                        <a:pt x="21085" y="25922"/>
                      </a:lnTo>
                      <a:lnTo>
                        <a:pt x="24013" y="23081"/>
                      </a:lnTo>
                      <a:lnTo>
                        <a:pt x="22362" y="27949"/>
                      </a:lnTo>
                      <a:lnTo>
                        <a:pt x="26431" y="28499"/>
                      </a:lnTo>
                      <a:lnTo>
                        <a:pt x="30891" y="29768"/>
                      </a:lnTo>
                      <a:lnTo>
                        <a:pt x="34745" y="26632"/>
                      </a:lnTo>
                      <a:lnTo>
                        <a:pt x="38176" y="24326"/>
                      </a:lnTo>
                      <a:lnTo>
                        <a:pt x="43642" y="25691"/>
                      </a:lnTo>
                      <a:lnTo>
                        <a:pt x="48772" y="23153"/>
                      </a:lnTo>
                      <a:lnTo>
                        <a:pt x="45565" y="27159"/>
                      </a:lnTo>
                      <a:lnTo>
                        <a:pt x="40051" y="26680"/>
                      </a:lnTo>
                      <a:lnTo>
                        <a:pt x="36349" y="28970"/>
                      </a:lnTo>
                      <a:lnTo>
                        <a:pt x="33947" y="32704"/>
                      </a:lnTo>
                      <a:lnTo>
                        <a:pt x="36516" y="36749"/>
                      </a:lnTo>
                      <a:lnTo>
                        <a:pt x="36165" y="40954"/>
                      </a:lnTo>
                      <a:lnTo>
                        <a:pt x="34880" y="45534"/>
                      </a:lnTo>
                      <a:lnTo>
                        <a:pt x="37976" y="48223"/>
                      </a:lnTo>
                      <a:lnTo>
                        <a:pt x="40394" y="52277"/>
                      </a:lnTo>
                      <a:lnTo>
                        <a:pt x="45429" y="53968"/>
                      </a:lnTo>
                      <a:lnTo>
                        <a:pt x="46993" y="5830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B2B78EE3-A230-43E3-BF15-9EA7CE334C32}"/>
                    </a:ext>
                  </a:extLst>
                </p:cNvPr>
                <p:cNvSpPr/>
                <p:nvPr/>
              </p:nvSpPr>
              <p:spPr>
                <a:xfrm>
                  <a:off x="6696928" y="2176800"/>
                  <a:ext cx="70263" cy="50108"/>
                </a:xfrm>
                <a:custGeom>
                  <a:avLst/>
                  <a:gdLst>
                    <a:gd name="connsiteX0" fmla="*/ 16681 w 70263"/>
                    <a:gd name="connsiteY0" fmla="*/ 50106 h 50108"/>
                    <a:gd name="connsiteX1" fmla="*/ 20686 w 70263"/>
                    <a:gd name="connsiteY1" fmla="*/ 50051 h 50108"/>
                    <a:gd name="connsiteX2" fmla="*/ 24700 w 70263"/>
                    <a:gd name="connsiteY2" fmla="*/ 49692 h 50108"/>
                    <a:gd name="connsiteX3" fmla="*/ 28545 w 70263"/>
                    <a:gd name="connsiteY3" fmla="*/ 47944 h 50108"/>
                    <a:gd name="connsiteX4" fmla="*/ 32407 w 70263"/>
                    <a:gd name="connsiteY4" fmla="*/ 49165 h 50108"/>
                    <a:gd name="connsiteX5" fmla="*/ 36452 w 70263"/>
                    <a:gd name="connsiteY5" fmla="*/ 47090 h 50108"/>
                    <a:gd name="connsiteX6" fmla="*/ 40051 w 70263"/>
                    <a:gd name="connsiteY6" fmla="*/ 45367 h 50108"/>
                    <a:gd name="connsiteX7" fmla="*/ 42086 w 70263"/>
                    <a:gd name="connsiteY7" fmla="*/ 41872 h 50108"/>
                    <a:gd name="connsiteX8" fmla="*/ 46091 w 70263"/>
                    <a:gd name="connsiteY8" fmla="*/ 40260 h 50108"/>
                    <a:gd name="connsiteX9" fmla="*/ 50320 w 70263"/>
                    <a:gd name="connsiteY9" fmla="*/ 39797 h 50108"/>
                    <a:gd name="connsiteX10" fmla="*/ 54365 w 70263"/>
                    <a:gd name="connsiteY10" fmla="*/ 40763 h 50108"/>
                    <a:gd name="connsiteX11" fmla="*/ 59408 w 70263"/>
                    <a:gd name="connsiteY11" fmla="*/ 40851 h 50108"/>
                    <a:gd name="connsiteX12" fmla="*/ 63390 w 70263"/>
                    <a:gd name="connsiteY12" fmla="*/ 40460 h 50108"/>
                    <a:gd name="connsiteX13" fmla="*/ 64419 w 70263"/>
                    <a:gd name="connsiteY13" fmla="*/ 36327 h 50108"/>
                    <a:gd name="connsiteX14" fmla="*/ 67675 w 70263"/>
                    <a:gd name="connsiteY14" fmla="*/ 33877 h 50108"/>
                    <a:gd name="connsiteX15" fmla="*/ 69813 w 70263"/>
                    <a:gd name="connsiteY15" fmla="*/ 30374 h 50108"/>
                    <a:gd name="connsiteX16" fmla="*/ 69047 w 70263"/>
                    <a:gd name="connsiteY16" fmla="*/ 26377 h 50108"/>
                    <a:gd name="connsiteX17" fmla="*/ 70387 w 70263"/>
                    <a:gd name="connsiteY17" fmla="*/ 21653 h 50108"/>
                    <a:gd name="connsiteX18" fmla="*/ 67675 w 70263"/>
                    <a:gd name="connsiteY18" fmla="*/ 18485 h 50108"/>
                    <a:gd name="connsiteX19" fmla="*/ 65824 w 70263"/>
                    <a:gd name="connsiteY19" fmla="*/ 14823 h 50108"/>
                    <a:gd name="connsiteX20" fmla="*/ 63813 w 70263"/>
                    <a:gd name="connsiteY20" fmla="*/ 11296 h 50108"/>
                    <a:gd name="connsiteX21" fmla="*/ 59759 w 70263"/>
                    <a:gd name="connsiteY21" fmla="*/ 9924 h 50108"/>
                    <a:gd name="connsiteX22" fmla="*/ 56169 w 70263"/>
                    <a:gd name="connsiteY22" fmla="*/ 8121 h 50108"/>
                    <a:gd name="connsiteX23" fmla="*/ 53169 w 70263"/>
                    <a:gd name="connsiteY23" fmla="*/ 5328 h 50108"/>
                    <a:gd name="connsiteX24" fmla="*/ 50647 w 70263"/>
                    <a:gd name="connsiteY24" fmla="*/ 2200 h 50108"/>
                    <a:gd name="connsiteX25" fmla="*/ 47264 w 70263"/>
                    <a:gd name="connsiteY25" fmla="*/ -2 h 50108"/>
                    <a:gd name="connsiteX26" fmla="*/ 43594 w 70263"/>
                    <a:gd name="connsiteY26" fmla="*/ 1801 h 50108"/>
                    <a:gd name="connsiteX27" fmla="*/ 38407 w 70263"/>
                    <a:gd name="connsiteY27" fmla="*/ 580 h 50108"/>
                    <a:gd name="connsiteX28" fmla="*/ 34378 w 70263"/>
                    <a:gd name="connsiteY28" fmla="*/ 2080 h 50108"/>
                    <a:gd name="connsiteX29" fmla="*/ 29176 w 70263"/>
                    <a:gd name="connsiteY29" fmla="*/ 3477 h 50108"/>
                    <a:gd name="connsiteX30" fmla="*/ 24731 w 70263"/>
                    <a:gd name="connsiteY30" fmla="*/ 2894 h 50108"/>
                    <a:gd name="connsiteX31" fmla="*/ 21723 w 70263"/>
                    <a:gd name="connsiteY31" fmla="*/ 6254 h 50108"/>
                    <a:gd name="connsiteX32" fmla="*/ 17614 w 70263"/>
                    <a:gd name="connsiteY32" fmla="*/ 5775 h 50108"/>
                    <a:gd name="connsiteX33" fmla="*/ 12308 w 70263"/>
                    <a:gd name="connsiteY33" fmla="*/ 7450 h 50108"/>
                    <a:gd name="connsiteX34" fmla="*/ 7401 w 70263"/>
                    <a:gd name="connsiteY34" fmla="*/ 9381 h 50108"/>
                    <a:gd name="connsiteX35" fmla="*/ 7281 w 70263"/>
                    <a:gd name="connsiteY35" fmla="*/ 13538 h 50108"/>
                    <a:gd name="connsiteX36" fmla="*/ 3555 w 70263"/>
                    <a:gd name="connsiteY36" fmla="*/ 16722 h 50108"/>
                    <a:gd name="connsiteX37" fmla="*/ 1185 w 70263"/>
                    <a:gd name="connsiteY37" fmla="*/ 20257 h 50108"/>
                    <a:gd name="connsiteX38" fmla="*/ 2222 w 70263"/>
                    <a:gd name="connsiteY38" fmla="*/ 24534 h 50108"/>
                    <a:gd name="connsiteX39" fmla="*/ 124 w 70263"/>
                    <a:gd name="connsiteY39" fmla="*/ 28156 h 50108"/>
                    <a:gd name="connsiteX40" fmla="*/ 3244 w 70263"/>
                    <a:gd name="connsiteY40" fmla="*/ 31372 h 50108"/>
                    <a:gd name="connsiteX41" fmla="*/ 2270 w 70263"/>
                    <a:gd name="connsiteY41" fmla="*/ 35281 h 50108"/>
                    <a:gd name="connsiteX42" fmla="*/ 4034 w 70263"/>
                    <a:gd name="connsiteY42" fmla="*/ 38888 h 50108"/>
                    <a:gd name="connsiteX43" fmla="*/ 7544 w 70263"/>
                    <a:gd name="connsiteY43" fmla="*/ 42550 h 50108"/>
                    <a:gd name="connsiteX44" fmla="*/ 9651 w 70263"/>
                    <a:gd name="connsiteY44" fmla="*/ 48167 h 50108"/>
                    <a:gd name="connsiteX45" fmla="*/ 13968 w 70263"/>
                    <a:gd name="connsiteY45" fmla="*/ 47713 h 5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70263" h="50108">
                      <a:moveTo>
                        <a:pt x="16681" y="50106"/>
                      </a:moveTo>
                      <a:lnTo>
                        <a:pt x="20686" y="50051"/>
                      </a:lnTo>
                      <a:lnTo>
                        <a:pt x="24700" y="49692"/>
                      </a:lnTo>
                      <a:lnTo>
                        <a:pt x="28545" y="47944"/>
                      </a:lnTo>
                      <a:lnTo>
                        <a:pt x="32407" y="49165"/>
                      </a:lnTo>
                      <a:lnTo>
                        <a:pt x="36452" y="47090"/>
                      </a:lnTo>
                      <a:lnTo>
                        <a:pt x="40051" y="45367"/>
                      </a:lnTo>
                      <a:lnTo>
                        <a:pt x="42086" y="41872"/>
                      </a:lnTo>
                      <a:lnTo>
                        <a:pt x="46091" y="40260"/>
                      </a:lnTo>
                      <a:lnTo>
                        <a:pt x="50320" y="39797"/>
                      </a:lnTo>
                      <a:lnTo>
                        <a:pt x="54365" y="40763"/>
                      </a:lnTo>
                      <a:lnTo>
                        <a:pt x="59408" y="40851"/>
                      </a:lnTo>
                      <a:lnTo>
                        <a:pt x="63390" y="40460"/>
                      </a:lnTo>
                      <a:lnTo>
                        <a:pt x="64419" y="36327"/>
                      </a:lnTo>
                      <a:lnTo>
                        <a:pt x="67675" y="33877"/>
                      </a:lnTo>
                      <a:lnTo>
                        <a:pt x="69813" y="30374"/>
                      </a:lnTo>
                      <a:lnTo>
                        <a:pt x="69047" y="26377"/>
                      </a:lnTo>
                      <a:lnTo>
                        <a:pt x="70387" y="21653"/>
                      </a:lnTo>
                      <a:lnTo>
                        <a:pt x="67675" y="18485"/>
                      </a:lnTo>
                      <a:lnTo>
                        <a:pt x="65824" y="14823"/>
                      </a:lnTo>
                      <a:lnTo>
                        <a:pt x="63813" y="11296"/>
                      </a:lnTo>
                      <a:lnTo>
                        <a:pt x="59759" y="9924"/>
                      </a:lnTo>
                      <a:lnTo>
                        <a:pt x="56169" y="8121"/>
                      </a:lnTo>
                      <a:lnTo>
                        <a:pt x="53169" y="5328"/>
                      </a:lnTo>
                      <a:lnTo>
                        <a:pt x="50647" y="2200"/>
                      </a:lnTo>
                      <a:lnTo>
                        <a:pt x="47264" y="-2"/>
                      </a:lnTo>
                      <a:lnTo>
                        <a:pt x="43594" y="1801"/>
                      </a:lnTo>
                      <a:lnTo>
                        <a:pt x="38407" y="580"/>
                      </a:lnTo>
                      <a:lnTo>
                        <a:pt x="34378" y="2080"/>
                      </a:lnTo>
                      <a:lnTo>
                        <a:pt x="29176" y="3477"/>
                      </a:lnTo>
                      <a:lnTo>
                        <a:pt x="24731" y="2894"/>
                      </a:lnTo>
                      <a:lnTo>
                        <a:pt x="21723" y="6254"/>
                      </a:lnTo>
                      <a:lnTo>
                        <a:pt x="17614" y="5775"/>
                      </a:lnTo>
                      <a:lnTo>
                        <a:pt x="12308" y="7450"/>
                      </a:lnTo>
                      <a:lnTo>
                        <a:pt x="7401" y="9381"/>
                      </a:lnTo>
                      <a:lnTo>
                        <a:pt x="7281" y="13538"/>
                      </a:lnTo>
                      <a:lnTo>
                        <a:pt x="3555" y="16722"/>
                      </a:lnTo>
                      <a:lnTo>
                        <a:pt x="1185" y="20257"/>
                      </a:lnTo>
                      <a:lnTo>
                        <a:pt x="2222" y="24534"/>
                      </a:lnTo>
                      <a:lnTo>
                        <a:pt x="124" y="28156"/>
                      </a:lnTo>
                      <a:lnTo>
                        <a:pt x="3244" y="31372"/>
                      </a:lnTo>
                      <a:lnTo>
                        <a:pt x="2270" y="35281"/>
                      </a:lnTo>
                      <a:lnTo>
                        <a:pt x="4034" y="38888"/>
                      </a:lnTo>
                      <a:lnTo>
                        <a:pt x="7544" y="42550"/>
                      </a:lnTo>
                      <a:lnTo>
                        <a:pt x="9651" y="48167"/>
                      </a:lnTo>
                      <a:lnTo>
                        <a:pt x="13968" y="4771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F3FD3414-1C81-4A0A-818F-D612925C0C40}"/>
                    </a:ext>
                  </a:extLst>
                </p:cNvPr>
                <p:cNvSpPr/>
                <p:nvPr/>
              </p:nvSpPr>
              <p:spPr>
                <a:xfrm>
                  <a:off x="7619947" y="2719559"/>
                  <a:ext cx="25844" cy="56675"/>
                </a:xfrm>
                <a:custGeom>
                  <a:avLst/>
                  <a:gdLst>
                    <a:gd name="connsiteX0" fmla="*/ 12531 w 25844"/>
                    <a:gd name="connsiteY0" fmla="*/ 56673 h 56675"/>
                    <a:gd name="connsiteX1" fmla="*/ 17335 w 25844"/>
                    <a:gd name="connsiteY1" fmla="*/ 55508 h 56675"/>
                    <a:gd name="connsiteX2" fmla="*/ 15468 w 25844"/>
                    <a:gd name="connsiteY2" fmla="*/ 51511 h 56675"/>
                    <a:gd name="connsiteX3" fmla="*/ 19234 w 25844"/>
                    <a:gd name="connsiteY3" fmla="*/ 53689 h 56675"/>
                    <a:gd name="connsiteX4" fmla="*/ 21859 w 25844"/>
                    <a:gd name="connsiteY4" fmla="*/ 50442 h 56675"/>
                    <a:gd name="connsiteX5" fmla="*/ 23088 w 25844"/>
                    <a:gd name="connsiteY5" fmla="*/ 45199 h 56675"/>
                    <a:gd name="connsiteX6" fmla="*/ 25761 w 25844"/>
                    <a:gd name="connsiteY6" fmla="*/ 40213 h 56675"/>
                    <a:gd name="connsiteX7" fmla="*/ 25968 w 25844"/>
                    <a:gd name="connsiteY7" fmla="*/ 35800 h 56675"/>
                    <a:gd name="connsiteX8" fmla="*/ 25450 w 25844"/>
                    <a:gd name="connsiteY8" fmla="*/ 31795 h 56675"/>
                    <a:gd name="connsiteX9" fmla="*/ 22114 w 25844"/>
                    <a:gd name="connsiteY9" fmla="*/ 28747 h 56675"/>
                    <a:gd name="connsiteX10" fmla="*/ 21715 w 25844"/>
                    <a:gd name="connsiteY10" fmla="*/ 24047 h 56675"/>
                    <a:gd name="connsiteX11" fmla="*/ 20478 w 25844"/>
                    <a:gd name="connsiteY11" fmla="*/ 19842 h 56675"/>
                    <a:gd name="connsiteX12" fmla="*/ 21213 w 25844"/>
                    <a:gd name="connsiteY12" fmla="*/ 15908 h 56675"/>
                    <a:gd name="connsiteX13" fmla="*/ 22401 w 25844"/>
                    <a:gd name="connsiteY13" fmla="*/ 11975 h 56675"/>
                    <a:gd name="connsiteX14" fmla="*/ 21787 w 25844"/>
                    <a:gd name="connsiteY14" fmla="*/ 7387 h 56675"/>
                    <a:gd name="connsiteX15" fmla="*/ 17263 w 25844"/>
                    <a:gd name="connsiteY15" fmla="*/ 7060 h 56675"/>
                    <a:gd name="connsiteX16" fmla="*/ 14375 w 25844"/>
                    <a:gd name="connsiteY16" fmla="*/ 3477 h 56675"/>
                    <a:gd name="connsiteX17" fmla="*/ 10808 w 25844"/>
                    <a:gd name="connsiteY17" fmla="*/ -2 h 56675"/>
                    <a:gd name="connsiteX18" fmla="*/ 7577 w 25844"/>
                    <a:gd name="connsiteY18" fmla="*/ 2919 h 56675"/>
                    <a:gd name="connsiteX19" fmla="*/ 4481 w 25844"/>
                    <a:gd name="connsiteY19" fmla="*/ 6653 h 56675"/>
                    <a:gd name="connsiteX20" fmla="*/ 3611 w 25844"/>
                    <a:gd name="connsiteY20" fmla="*/ 10977 h 56675"/>
                    <a:gd name="connsiteX21" fmla="*/ 2183 w 25844"/>
                    <a:gd name="connsiteY21" fmla="*/ 14975 h 56675"/>
                    <a:gd name="connsiteX22" fmla="*/ 4975 w 25844"/>
                    <a:gd name="connsiteY22" fmla="*/ 17983 h 56675"/>
                    <a:gd name="connsiteX23" fmla="*/ 3355 w 25844"/>
                    <a:gd name="connsiteY23" fmla="*/ 21805 h 56675"/>
                    <a:gd name="connsiteX24" fmla="*/ 1632 w 25844"/>
                    <a:gd name="connsiteY24" fmla="*/ 17416 h 56675"/>
                    <a:gd name="connsiteX25" fmla="*/ 1337 w 25844"/>
                    <a:gd name="connsiteY25" fmla="*/ 21773 h 56675"/>
                    <a:gd name="connsiteX26" fmla="*/ 124 w 25844"/>
                    <a:gd name="connsiteY26" fmla="*/ 28403 h 56675"/>
                    <a:gd name="connsiteX27" fmla="*/ 571 w 25844"/>
                    <a:gd name="connsiteY27" fmla="*/ 32704 h 56675"/>
                    <a:gd name="connsiteX28" fmla="*/ 2510 w 25844"/>
                    <a:gd name="connsiteY28" fmla="*/ 37508 h 56675"/>
                    <a:gd name="connsiteX29" fmla="*/ 4010 w 25844"/>
                    <a:gd name="connsiteY29" fmla="*/ 41609 h 56675"/>
                    <a:gd name="connsiteX30" fmla="*/ 4920 w 25844"/>
                    <a:gd name="connsiteY30" fmla="*/ 45574 h 56675"/>
                    <a:gd name="connsiteX31" fmla="*/ 5167 w 25844"/>
                    <a:gd name="connsiteY31" fmla="*/ 50338 h 56675"/>
                    <a:gd name="connsiteX32" fmla="*/ 7177 w 25844"/>
                    <a:gd name="connsiteY32" fmla="*/ 53841 h 56675"/>
                    <a:gd name="connsiteX33" fmla="*/ 12531 w 25844"/>
                    <a:gd name="connsiteY33" fmla="*/ 56673 h 5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5844" h="56675">
                      <a:moveTo>
                        <a:pt x="12531" y="56673"/>
                      </a:moveTo>
                      <a:lnTo>
                        <a:pt x="17335" y="55508"/>
                      </a:lnTo>
                      <a:lnTo>
                        <a:pt x="15468" y="51511"/>
                      </a:lnTo>
                      <a:lnTo>
                        <a:pt x="19234" y="53689"/>
                      </a:lnTo>
                      <a:lnTo>
                        <a:pt x="21859" y="50442"/>
                      </a:lnTo>
                      <a:lnTo>
                        <a:pt x="23088" y="45199"/>
                      </a:lnTo>
                      <a:lnTo>
                        <a:pt x="25761" y="40213"/>
                      </a:lnTo>
                      <a:lnTo>
                        <a:pt x="25968" y="35800"/>
                      </a:lnTo>
                      <a:lnTo>
                        <a:pt x="25450" y="31795"/>
                      </a:lnTo>
                      <a:lnTo>
                        <a:pt x="22114" y="28747"/>
                      </a:lnTo>
                      <a:lnTo>
                        <a:pt x="21715" y="24047"/>
                      </a:lnTo>
                      <a:lnTo>
                        <a:pt x="20478" y="19842"/>
                      </a:lnTo>
                      <a:lnTo>
                        <a:pt x="21213" y="15908"/>
                      </a:lnTo>
                      <a:lnTo>
                        <a:pt x="22401" y="11975"/>
                      </a:lnTo>
                      <a:lnTo>
                        <a:pt x="21787" y="7387"/>
                      </a:lnTo>
                      <a:lnTo>
                        <a:pt x="17263" y="7060"/>
                      </a:lnTo>
                      <a:lnTo>
                        <a:pt x="14375" y="3477"/>
                      </a:lnTo>
                      <a:lnTo>
                        <a:pt x="10808" y="-2"/>
                      </a:lnTo>
                      <a:lnTo>
                        <a:pt x="7577" y="2919"/>
                      </a:lnTo>
                      <a:lnTo>
                        <a:pt x="4481" y="6653"/>
                      </a:lnTo>
                      <a:lnTo>
                        <a:pt x="3611" y="10977"/>
                      </a:lnTo>
                      <a:lnTo>
                        <a:pt x="2183" y="14975"/>
                      </a:lnTo>
                      <a:lnTo>
                        <a:pt x="4975" y="17983"/>
                      </a:lnTo>
                      <a:lnTo>
                        <a:pt x="3355" y="21805"/>
                      </a:lnTo>
                      <a:lnTo>
                        <a:pt x="1632" y="17416"/>
                      </a:lnTo>
                      <a:lnTo>
                        <a:pt x="1337" y="21773"/>
                      </a:lnTo>
                      <a:lnTo>
                        <a:pt x="124" y="28403"/>
                      </a:lnTo>
                      <a:lnTo>
                        <a:pt x="571" y="32704"/>
                      </a:lnTo>
                      <a:lnTo>
                        <a:pt x="2510" y="37508"/>
                      </a:lnTo>
                      <a:lnTo>
                        <a:pt x="4010" y="41609"/>
                      </a:lnTo>
                      <a:lnTo>
                        <a:pt x="4920" y="45574"/>
                      </a:lnTo>
                      <a:lnTo>
                        <a:pt x="5167" y="50338"/>
                      </a:lnTo>
                      <a:lnTo>
                        <a:pt x="7177" y="53841"/>
                      </a:lnTo>
                      <a:lnTo>
                        <a:pt x="12531" y="5667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96D9FA2E-1BE6-4764-98F0-4FB12B2B3859}"/>
                    </a:ext>
                  </a:extLst>
                </p:cNvPr>
                <p:cNvSpPr/>
                <p:nvPr/>
              </p:nvSpPr>
              <p:spPr>
                <a:xfrm>
                  <a:off x="7763609" y="4299101"/>
                  <a:ext cx="17514" cy="17394"/>
                </a:xfrm>
                <a:custGeom>
                  <a:avLst/>
                  <a:gdLst>
                    <a:gd name="connsiteX0" fmla="*/ 11709 w 17514"/>
                    <a:gd name="connsiteY0" fmla="*/ 17393 h 17394"/>
                    <a:gd name="connsiteX1" fmla="*/ 16625 w 17514"/>
                    <a:gd name="connsiteY1" fmla="*/ 15589 h 17394"/>
                    <a:gd name="connsiteX2" fmla="*/ 17638 w 17514"/>
                    <a:gd name="connsiteY2" fmla="*/ 10546 h 17394"/>
                    <a:gd name="connsiteX3" fmla="*/ 14510 w 17514"/>
                    <a:gd name="connsiteY3" fmla="*/ 4889 h 17394"/>
                    <a:gd name="connsiteX4" fmla="*/ 11630 w 17514"/>
                    <a:gd name="connsiteY4" fmla="*/ 812 h 17394"/>
                    <a:gd name="connsiteX5" fmla="*/ 7528 w 17514"/>
                    <a:gd name="connsiteY5" fmla="*/ -2 h 17394"/>
                    <a:gd name="connsiteX6" fmla="*/ 3619 w 17514"/>
                    <a:gd name="connsiteY6" fmla="*/ 2121 h 17394"/>
                    <a:gd name="connsiteX7" fmla="*/ 124 w 17514"/>
                    <a:gd name="connsiteY7" fmla="*/ 5528 h 17394"/>
                    <a:gd name="connsiteX8" fmla="*/ 1799 w 17514"/>
                    <a:gd name="connsiteY8" fmla="*/ 9693 h 17394"/>
                    <a:gd name="connsiteX9" fmla="*/ 2989 w 17514"/>
                    <a:gd name="connsiteY9" fmla="*/ 13746 h 17394"/>
                    <a:gd name="connsiteX10" fmla="*/ 7042 w 17514"/>
                    <a:gd name="connsiteY10" fmla="*/ 16124 h 17394"/>
                    <a:gd name="connsiteX11" fmla="*/ 11709 w 17514"/>
                    <a:gd name="connsiteY11" fmla="*/ 17393 h 17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14" h="17394">
                      <a:moveTo>
                        <a:pt x="11709" y="17393"/>
                      </a:moveTo>
                      <a:lnTo>
                        <a:pt x="16625" y="15589"/>
                      </a:lnTo>
                      <a:lnTo>
                        <a:pt x="17638" y="10546"/>
                      </a:lnTo>
                      <a:lnTo>
                        <a:pt x="14510" y="4889"/>
                      </a:lnTo>
                      <a:lnTo>
                        <a:pt x="11630" y="812"/>
                      </a:lnTo>
                      <a:lnTo>
                        <a:pt x="7528" y="-2"/>
                      </a:lnTo>
                      <a:lnTo>
                        <a:pt x="3619" y="2121"/>
                      </a:lnTo>
                      <a:lnTo>
                        <a:pt x="124" y="5528"/>
                      </a:lnTo>
                      <a:lnTo>
                        <a:pt x="1799" y="9693"/>
                      </a:lnTo>
                      <a:lnTo>
                        <a:pt x="2989" y="13746"/>
                      </a:lnTo>
                      <a:lnTo>
                        <a:pt x="7042" y="16124"/>
                      </a:lnTo>
                      <a:lnTo>
                        <a:pt x="11709" y="1739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7115944A-2BE3-4EC9-91C7-2E7E0F26AADF}"/>
                    </a:ext>
                  </a:extLst>
                </p:cNvPr>
                <p:cNvSpPr/>
                <p:nvPr/>
              </p:nvSpPr>
              <p:spPr>
                <a:xfrm>
                  <a:off x="11229769" y="3359743"/>
                  <a:ext cx="45001" cy="44004"/>
                </a:xfrm>
                <a:custGeom>
                  <a:avLst/>
                  <a:gdLst>
                    <a:gd name="connsiteX0" fmla="*/ 45125 w 45001"/>
                    <a:gd name="connsiteY0" fmla="*/ 1482 h 44004"/>
                    <a:gd name="connsiteX1" fmla="*/ 41295 w 45001"/>
                    <a:gd name="connsiteY1" fmla="*/ -2 h 44004"/>
                    <a:gd name="connsiteX2" fmla="*/ 45046 w 45001"/>
                    <a:gd name="connsiteY2" fmla="*/ 1474 h 44004"/>
                    <a:gd name="connsiteX3" fmla="*/ 442 w 45001"/>
                    <a:gd name="connsiteY3" fmla="*/ 44003 h 44004"/>
                    <a:gd name="connsiteX4" fmla="*/ 1002 w 45001"/>
                    <a:gd name="connsiteY4" fmla="*/ 39846 h 44004"/>
                    <a:gd name="connsiteX5" fmla="*/ 124 w 45001"/>
                    <a:gd name="connsiteY5" fmla="*/ 43787 h 44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001" h="44004">
                      <a:moveTo>
                        <a:pt x="45125" y="1482"/>
                      </a:moveTo>
                      <a:lnTo>
                        <a:pt x="41295" y="-2"/>
                      </a:lnTo>
                      <a:lnTo>
                        <a:pt x="45046" y="1474"/>
                      </a:lnTo>
                      <a:close/>
                      <a:moveTo>
                        <a:pt x="442" y="44003"/>
                      </a:moveTo>
                      <a:lnTo>
                        <a:pt x="1002" y="39846"/>
                      </a:lnTo>
                      <a:lnTo>
                        <a:pt x="124" y="4378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C83D2CD4-CF91-4EEF-9111-F62DE17E85EA}"/>
                    </a:ext>
                  </a:extLst>
                </p:cNvPr>
                <p:cNvSpPr/>
                <p:nvPr/>
              </p:nvSpPr>
              <p:spPr>
                <a:xfrm>
                  <a:off x="4295422" y="3003917"/>
                  <a:ext cx="6638" cy="23282"/>
                </a:xfrm>
                <a:custGeom>
                  <a:avLst/>
                  <a:gdLst>
                    <a:gd name="connsiteX0" fmla="*/ 6443 w 6638"/>
                    <a:gd name="connsiteY0" fmla="*/ 4770 h 23282"/>
                    <a:gd name="connsiteX1" fmla="*/ 5350 w 6638"/>
                    <a:gd name="connsiteY1" fmla="*/ -2 h 23282"/>
                    <a:gd name="connsiteX2" fmla="*/ 2861 w 6638"/>
                    <a:gd name="connsiteY2" fmla="*/ 3597 h 23282"/>
                    <a:gd name="connsiteX3" fmla="*/ 4560 w 6638"/>
                    <a:gd name="connsiteY3" fmla="*/ 23281 h 23282"/>
                    <a:gd name="connsiteX4" fmla="*/ 6763 w 6638"/>
                    <a:gd name="connsiteY4" fmla="*/ 19786 h 23282"/>
                    <a:gd name="connsiteX5" fmla="*/ 3427 w 6638"/>
                    <a:gd name="connsiteY5" fmla="*/ 17528 h 23282"/>
                    <a:gd name="connsiteX6" fmla="*/ 124 w 6638"/>
                    <a:gd name="connsiteY6" fmla="*/ 19850 h 23282"/>
                    <a:gd name="connsiteX7" fmla="*/ 2972 w 6638"/>
                    <a:gd name="connsiteY7" fmla="*/ 22730 h 23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38" h="23282">
                      <a:moveTo>
                        <a:pt x="6443" y="4770"/>
                      </a:moveTo>
                      <a:lnTo>
                        <a:pt x="5350" y="-2"/>
                      </a:lnTo>
                      <a:lnTo>
                        <a:pt x="2861" y="3597"/>
                      </a:lnTo>
                      <a:close/>
                      <a:moveTo>
                        <a:pt x="4560" y="23281"/>
                      </a:moveTo>
                      <a:lnTo>
                        <a:pt x="6763" y="19786"/>
                      </a:lnTo>
                      <a:lnTo>
                        <a:pt x="3427" y="17528"/>
                      </a:lnTo>
                      <a:lnTo>
                        <a:pt x="124" y="19850"/>
                      </a:lnTo>
                      <a:lnTo>
                        <a:pt x="2972" y="2273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98A2253A-17D3-4858-BE0F-D022184956AE}"/>
                    </a:ext>
                  </a:extLst>
                </p:cNvPr>
                <p:cNvSpPr/>
                <p:nvPr/>
              </p:nvSpPr>
              <p:spPr>
                <a:xfrm>
                  <a:off x="4275706" y="2512956"/>
                  <a:ext cx="3582" cy="2090"/>
                </a:xfrm>
                <a:custGeom>
                  <a:avLst/>
                  <a:gdLst>
                    <a:gd name="connsiteX0" fmla="*/ 124 w 3582"/>
                    <a:gd name="connsiteY0" fmla="*/ 2089 h 2090"/>
                    <a:gd name="connsiteX1" fmla="*/ 3707 w 3582"/>
                    <a:gd name="connsiteY1" fmla="*/ -2 h 2090"/>
                    <a:gd name="connsiteX2" fmla="*/ 124 w 3582"/>
                    <a:gd name="connsiteY2" fmla="*/ 1761 h 2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582" h="2090">
                      <a:moveTo>
                        <a:pt x="124" y="2089"/>
                      </a:moveTo>
                      <a:lnTo>
                        <a:pt x="3707" y="-2"/>
                      </a:lnTo>
                      <a:lnTo>
                        <a:pt x="124" y="176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E31135EA-4D09-46B8-BD7A-6787D61CFD2D}"/>
                    </a:ext>
                  </a:extLst>
                </p:cNvPr>
                <p:cNvSpPr/>
                <p:nvPr/>
              </p:nvSpPr>
              <p:spPr>
                <a:xfrm>
                  <a:off x="6679686" y="1982302"/>
                  <a:ext cx="254220" cy="152743"/>
                </a:xfrm>
                <a:custGeom>
                  <a:avLst/>
                  <a:gdLst>
                    <a:gd name="connsiteX0" fmla="*/ 145263 w 254220"/>
                    <a:gd name="connsiteY0" fmla="*/ 152741 h 152743"/>
                    <a:gd name="connsiteX1" fmla="*/ 149827 w 254220"/>
                    <a:gd name="connsiteY1" fmla="*/ 151863 h 152743"/>
                    <a:gd name="connsiteX2" fmla="*/ 155285 w 254220"/>
                    <a:gd name="connsiteY2" fmla="*/ 149685 h 152743"/>
                    <a:gd name="connsiteX3" fmla="*/ 159203 w 254220"/>
                    <a:gd name="connsiteY3" fmla="*/ 144858 h 152743"/>
                    <a:gd name="connsiteX4" fmla="*/ 163878 w 254220"/>
                    <a:gd name="connsiteY4" fmla="*/ 140621 h 152743"/>
                    <a:gd name="connsiteX5" fmla="*/ 170261 w 254220"/>
                    <a:gd name="connsiteY5" fmla="*/ 138666 h 152743"/>
                    <a:gd name="connsiteX6" fmla="*/ 180698 w 254220"/>
                    <a:gd name="connsiteY6" fmla="*/ 137405 h 152743"/>
                    <a:gd name="connsiteX7" fmla="*/ 184943 w 254220"/>
                    <a:gd name="connsiteY7" fmla="*/ 135490 h 152743"/>
                    <a:gd name="connsiteX8" fmla="*/ 190584 w 254220"/>
                    <a:gd name="connsiteY8" fmla="*/ 135419 h 152743"/>
                    <a:gd name="connsiteX9" fmla="*/ 194749 w 254220"/>
                    <a:gd name="connsiteY9" fmla="*/ 137589 h 152743"/>
                    <a:gd name="connsiteX10" fmla="*/ 203710 w 254220"/>
                    <a:gd name="connsiteY10" fmla="*/ 139679 h 152743"/>
                    <a:gd name="connsiteX11" fmla="*/ 210181 w 254220"/>
                    <a:gd name="connsiteY11" fmla="*/ 141203 h 152743"/>
                    <a:gd name="connsiteX12" fmla="*/ 214809 w 254220"/>
                    <a:gd name="connsiteY12" fmla="*/ 145305 h 152743"/>
                    <a:gd name="connsiteX13" fmla="*/ 218567 w 254220"/>
                    <a:gd name="connsiteY13" fmla="*/ 146892 h 152743"/>
                    <a:gd name="connsiteX14" fmla="*/ 227567 w 254220"/>
                    <a:gd name="connsiteY14" fmla="*/ 148927 h 152743"/>
                    <a:gd name="connsiteX15" fmla="*/ 231149 w 254220"/>
                    <a:gd name="connsiteY15" fmla="*/ 146972 h 152743"/>
                    <a:gd name="connsiteX16" fmla="*/ 232450 w 254220"/>
                    <a:gd name="connsiteY16" fmla="*/ 140573 h 152743"/>
                    <a:gd name="connsiteX17" fmla="*/ 231868 w 254220"/>
                    <a:gd name="connsiteY17" fmla="*/ 136504 h 152743"/>
                    <a:gd name="connsiteX18" fmla="*/ 230487 w 254220"/>
                    <a:gd name="connsiteY18" fmla="*/ 132618 h 152743"/>
                    <a:gd name="connsiteX19" fmla="*/ 232171 w 254220"/>
                    <a:gd name="connsiteY19" fmla="*/ 127304 h 152743"/>
                    <a:gd name="connsiteX20" fmla="*/ 235578 w 254220"/>
                    <a:gd name="connsiteY20" fmla="*/ 122612 h 152743"/>
                    <a:gd name="connsiteX21" fmla="*/ 237509 w 254220"/>
                    <a:gd name="connsiteY21" fmla="*/ 118551 h 152743"/>
                    <a:gd name="connsiteX22" fmla="*/ 240956 w 254220"/>
                    <a:gd name="connsiteY22" fmla="*/ 114849 h 152743"/>
                    <a:gd name="connsiteX23" fmla="*/ 254058 w 254220"/>
                    <a:gd name="connsiteY23" fmla="*/ 112040 h 152743"/>
                    <a:gd name="connsiteX24" fmla="*/ 254177 w 254220"/>
                    <a:gd name="connsiteY24" fmla="*/ 106878 h 152743"/>
                    <a:gd name="connsiteX25" fmla="*/ 254345 w 254220"/>
                    <a:gd name="connsiteY25" fmla="*/ 102824 h 152743"/>
                    <a:gd name="connsiteX26" fmla="*/ 253523 w 254220"/>
                    <a:gd name="connsiteY26" fmla="*/ 98643 h 152743"/>
                    <a:gd name="connsiteX27" fmla="*/ 250914 w 254220"/>
                    <a:gd name="connsiteY27" fmla="*/ 94087 h 152743"/>
                    <a:gd name="connsiteX28" fmla="*/ 246366 w 254220"/>
                    <a:gd name="connsiteY28" fmla="*/ 92372 h 152743"/>
                    <a:gd name="connsiteX29" fmla="*/ 241259 w 254220"/>
                    <a:gd name="connsiteY29" fmla="*/ 92699 h 152743"/>
                    <a:gd name="connsiteX30" fmla="*/ 236392 w 254220"/>
                    <a:gd name="connsiteY30" fmla="*/ 95061 h 152743"/>
                    <a:gd name="connsiteX31" fmla="*/ 232035 w 254220"/>
                    <a:gd name="connsiteY31" fmla="*/ 96521 h 152743"/>
                    <a:gd name="connsiteX32" fmla="*/ 228173 w 254220"/>
                    <a:gd name="connsiteY32" fmla="*/ 99553 h 152743"/>
                    <a:gd name="connsiteX33" fmla="*/ 224152 w 254220"/>
                    <a:gd name="connsiteY33" fmla="*/ 98739 h 152743"/>
                    <a:gd name="connsiteX34" fmla="*/ 217881 w 254220"/>
                    <a:gd name="connsiteY34" fmla="*/ 96377 h 152743"/>
                    <a:gd name="connsiteX35" fmla="*/ 215655 w 254220"/>
                    <a:gd name="connsiteY35" fmla="*/ 92675 h 152743"/>
                    <a:gd name="connsiteX36" fmla="*/ 211992 w 254220"/>
                    <a:gd name="connsiteY36" fmla="*/ 90489 h 152743"/>
                    <a:gd name="connsiteX37" fmla="*/ 209494 w 254220"/>
                    <a:gd name="connsiteY37" fmla="*/ 86906 h 152743"/>
                    <a:gd name="connsiteX38" fmla="*/ 210987 w 254220"/>
                    <a:gd name="connsiteY38" fmla="*/ 82757 h 152743"/>
                    <a:gd name="connsiteX39" fmla="*/ 208752 w 254220"/>
                    <a:gd name="connsiteY39" fmla="*/ 78727 h 152743"/>
                    <a:gd name="connsiteX40" fmla="*/ 207500 w 254220"/>
                    <a:gd name="connsiteY40" fmla="*/ 73812 h 152743"/>
                    <a:gd name="connsiteX41" fmla="*/ 207938 w 254220"/>
                    <a:gd name="connsiteY41" fmla="*/ 69647 h 152743"/>
                    <a:gd name="connsiteX42" fmla="*/ 207603 w 254220"/>
                    <a:gd name="connsiteY42" fmla="*/ 64788 h 152743"/>
                    <a:gd name="connsiteX43" fmla="*/ 209718 w 254220"/>
                    <a:gd name="connsiteY43" fmla="*/ 60982 h 152743"/>
                    <a:gd name="connsiteX44" fmla="*/ 208912 w 254220"/>
                    <a:gd name="connsiteY44" fmla="*/ 56027 h 152743"/>
                    <a:gd name="connsiteX45" fmla="*/ 208353 w 254220"/>
                    <a:gd name="connsiteY45" fmla="*/ 52053 h 152743"/>
                    <a:gd name="connsiteX46" fmla="*/ 206239 w 254220"/>
                    <a:gd name="connsiteY46" fmla="*/ 48606 h 152743"/>
                    <a:gd name="connsiteX47" fmla="*/ 203925 w 254220"/>
                    <a:gd name="connsiteY47" fmla="*/ 44752 h 152743"/>
                    <a:gd name="connsiteX48" fmla="*/ 201276 w 254220"/>
                    <a:gd name="connsiteY48" fmla="*/ 40899 h 152743"/>
                    <a:gd name="connsiteX49" fmla="*/ 196832 w 254220"/>
                    <a:gd name="connsiteY49" fmla="*/ 38321 h 152743"/>
                    <a:gd name="connsiteX50" fmla="*/ 193895 w 254220"/>
                    <a:gd name="connsiteY50" fmla="*/ 35106 h 152743"/>
                    <a:gd name="connsiteX51" fmla="*/ 191805 w 254220"/>
                    <a:gd name="connsiteY51" fmla="*/ 31643 h 152743"/>
                    <a:gd name="connsiteX52" fmla="*/ 188118 w 254220"/>
                    <a:gd name="connsiteY52" fmla="*/ 29329 h 152743"/>
                    <a:gd name="connsiteX53" fmla="*/ 185749 w 254220"/>
                    <a:gd name="connsiteY53" fmla="*/ 25355 h 152743"/>
                    <a:gd name="connsiteX54" fmla="*/ 181895 w 254220"/>
                    <a:gd name="connsiteY54" fmla="*/ 22236 h 152743"/>
                    <a:gd name="connsiteX55" fmla="*/ 178623 w 254220"/>
                    <a:gd name="connsiteY55" fmla="*/ 19650 h 152743"/>
                    <a:gd name="connsiteX56" fmla="*/ 176469 w 254220"/>
                    <a:gd name="connsiteY56" fmla="*/ 14727 h 152743"/>
                    <a:gd name="connsiteX57" fmla="*/ 173621 w 254220"/>
                    <a:gd name="connsiteY57" fmla="*/ 11145 h 152743"/>
                    <a:gd name="connsiteX58" fmla="*/ 169543 w 254220"/>
                    <a:gd name="connsiteY58" fmla="*/ 5695 h 152743"/>
                    <a:gd name="connsiteX59" fmla="*/ 167046 w 254220"/>
                    <a:gd name="connsiteY59" fmla="*/ 2408 h 152743"/>
                    <a:gd name="connsiteX60" fmla="*/ 162952 w 254220"/>
                    <a:gd name="connsiteY60" fmla="*/ 213 h 152743"/>
                    <a:gd name="connsiteX61" fmla="*/ 158301 w 254220"/>
                    <a:gd name="connsiteY61" fmla="*/ -2 h 152743"/>
                    <a:gd name="connsiteX62" fmla="*/ 152133 w 254220"/>
                    <a:gd name="connsiteY62" fmla="*/ 2440 h 152743"/>
                    <a:gd name="connsiteX63" fmla="*/ 149620 w 254220"/>
                    <a:gd name="connsiteY63" fmla="*/ 5863 h 152743"/>
                    <a:gd name="connsiteX64" fmla="*/ 145534 w 254220"/>
                    <a:gd name="connsiteY64" fmla="*/ 9270 h 152743"/>
                    <a:gd name="connsiteX65" fmla="*/ 140611 w 254220"/>
                    <a:gd name="connsiteY65" fmla="*/ 9294 h 152743"/>
                    <a:gd name="connsiteX66" fmla="*/ 133079 w 254220"/>
                    <a:gd name="connsiteY66" fmla="*/ 10235 h 152743"/>
                    <a:gd name="connsiteX67" fmla="*/ 124901 w 254220"/>
                    <a:gd name="connsiteY67" fmla="*/ 11368 h 152743"/>
                    <a:gd name="connsiteX68" fmla="*/ 121135 w 254220"/>
                    <a:gd name="connsiteY68" fmla="*/ 15382 h 152743"/>
                    <a:gd name="connsiteX69" fmla="*/ 116052 w 254220"/>
                    <a:gd name="connsiteY69" fmla="*/ 17432 h 152743"/>
                    <a:gd name="connsiteX70" fmla="*/ 112501 w 254220"/>
                    <a:gd name="connsiteY70" fmla="*/ 14432 h 152743"/>
                    <a:gd name="connsiteX71" fmla="*/ 108208 w 254220"/>
                    <a:gd name="connsiteY71" fmla="*/ 13028 h 152743"/>
                    <a:gd name="connsiteX72" fmla="*/ 105320 w 254220"/>
                    <a:gd name="connsiteY72" fmla="*/ 9645 h 152743"/>
                    <a:gd name="connsiteX73" fmla="*/ 100413 w 254220"/>
                    <a:gd name="connsiteY73" fmla="*/ 10107 h 152743"/>
                    <a:gd name="connsiteX74" fmla="*/ 96040 w 254220"/>
                    <a:gd name="connsiteY74" fmla="*/ 11919 h 152743"/>
                    <a:gd name="connsiteX75" fmla="*/ 90112 w 254220"/>
                    <a:gd name="connsiteY75" fmla="*/ 9629 h 152743"/>
                    <a:gd name="connsiteX76" fmla="*/ 85947 w 254220"/>
                    <a:gd name="connsiteY76" fmla="*/ 10419 h 152743"/>
                    <a:gd name="connsiteX77" fmla="*/ 81063 w 254220"/>
                    <a:gd name="connsiteY77" fmla="*/ 9102 h 152743"/>
                    <a:gd name="connsiteX78" fmla="*/ 76555 w 254220"/>
                    <a:gd name="connsiteY78" fmla="*/ 9613 h 152743"/>
                    <a:gd name="connsiteX79" fmla="*/ 71968 w 254220"/>
                    <a:gd name="connsiteY79" fmla="*/ 7770 h 152743"/>
                    <a:gd name="connsiteX80" fmla="*/ 67994 w 254220"/>
                    <a:gd name="connsiteY80" fmla="*/ 5352 h 152743"/>
                    <a:gd name="connsiteX81" fmla="*/ 64188 w 254220"/>
                    <a:gd name="connsiteY81" fmla="*/ 8544 h 152743"/>
                    <a:gd name="connsiteX82" fmla="*/ 59680 w 254220"/>
                    <a:gd name="connsiteY82" fmla="*/ 11584 h 152743"/>
                    <a:gd name="connsiteX83" fmla="*/ 56352 w 254220"/>
                    <a:gd name="connsiteY83" fmla="*/ 14001 h 152743"/>
                    <a:gd name="connsiteX84" fmla="*/ 52315 w 254220"/>
                    <a:gd name="connsiteY84" fmla="*/ 16012 h 152743"/>
                    <a:gd name="connsiteX85" fmla="*/ 47296 w 254220"/>
                    <a:gd name="connsiteY85" fmla="*/ 16786 h 152743"/>
                    <a:gd name="connsiteX86" fmla="*/ 44049 w 254220"/>
                    <a:gd name="connsiteY86" fmla="*/ 19634 h 152743"/>
                    <a:gd name="connsiteX87" fmla="*/ 40961 w 254220"/>
                    <a:gd name="connsiteY87" fmla="*/ 23066 h 152743"/>
                    <a:gd name="connsiteX88" fmla="*/ 39979 w 254220"/>
                    <a:gd name="connsiteY88" fmla="*/ 27326 h 152743"/>
                    <a:gd name="connsiteX89" fmla="*/ 36684 w 254220"/>
                    <a:gd name="connsiteY89" fmla="*/ 31013 h 152743"/>
                    <a:gd name="connsiteX90" fmla="*/ 36165 w 254220"/>
                    <a:gd name="connsiteY90" fmla="*/ 35202 h 152743"/>
                    <a:gd name="connsiteX91" fmla="*/ 32982 w 254220"/>
                    <a:gd name="connsiteY91" fmla="*/ 38106 h 152743"/>
                    <a:gd name="connsiteX92" fmla="*/ 31913 w 254220"/>
                    <a:gd name="connsiteY92" fmla="*/ 42311 h 152743"/>
                    <a:gd name="connsiteX93" fmla="*/ 28442 w 254220"/>
                    <a:gd name="connsiteY93" fmla="*/ 46707 h 152743"/>
                    <a:gd name="connsiteX94" fmla="*/ 28218 w 254220"/>
                    <a:gd name="connsiteY94" fmla="*/ 51630 h 152743"/>
                    <a:gd name="connsiteX95" fmla="*/ 24141 w 254220"/>
                    <a:gd name="connsiteY95" fmla="*/ 53402 h 152743"/>
                    <a:gd name="connsiteX96" fmla="*/ 22753 w 254220"/>
                    <a:gd name="connsiteY96" fmla="*/ 57655 h 152743"/>
                    <a:gd name="connsiteX97" fmla="*/ 21675 w 254220"/>
                    <a:gd name="connsiteY97" fmla="*/ 62705 h 152743"/>
                    <a:gd name="connsiteX98" fmla="*/ 18484 w 254220"/>
                    <a:gd name="connsiteY98" fmla="*/ 66144 h 152743"/>
                    <a:gd name="connsiteX99" fmla="*/ 13170 w 254220"/>
                    <a:gd name="connsiteY99" fmla="*/ 64676 h 152743"/>
                    <a:gd name="connsiteX100" fmla="*/ 9547 w 254220"/>
                    <a:gd name="connsiteY100" fmla="*/ 67309 h 152743"/>
                    <a:gd name="connsiteX101" fmla="*/ 4744 w 254220"/>
                    <a:gd name="connsiteY101" fmla="*/ 68243 h 152743"/>
                    <a:gd name="connsiteX102" fmla="*/ 124 w 254220"/>
                    <a:gd name="connsiteY102" fmla="*/ 69089 h 152743"/>
                    <a:gd name="connsiteX103" fmla="*/ 348 w 254220"/>
                    <a:gd name="connsiteY103" fmla="*/ 73908 h 152743"/>
                    <a:gd name="connsiteX104" fmla="*/ 4983 w 254220"/>
                    <a:gd name="connsiteY104" fmla="*/ 77642 h 152743"/>
                    <a:gd name="connsiteX105" fmla="*/ 9093 w 254220"/>
                    <a:gd name="connsiteY105" fmla="*/ 79701 h 152743"/>
                    <a:gd name="connsiteX106" fmla="*/ 12396 w 254220"/>
                    <a:gd name="connsiteY106" fmla="*/ 82150 h 152743"/>
                    <a:gd name="connsiteX107" fmla="*/ 12675 w 254220"/>
                    <a:gd name="connsiteY107" fmla="*/ 86802 h 152743"/>
                    <a:gd name="connsiteX108" fmla="*/ 13290 w 254220"/>
                    <a:gd name="connsiteY108" fmla="*/ 91151 h 152743"/>
                    <a:gd name="connsiteX109" fmla="*/ 17526 w 254220"/>
                    <a:gd name="connsiteY109" fmla="*/ 93201 h 152743"/>
                    <a:gd name="connsiteX110" fmla="*/ 20447 w 254220"/>
                    <a:gd name="connsiteY110" fmla="*/ 96241 h 152743"/>
                    <a:gd name="connsiteX111" fmla="*/ 24971 w 254220"/>
                    <a:gd name="connsiteY111" fmla="*/ 96369 h 152743"/>
                    <a:gd name="connsiteX112" fmla="*/ 27772 w 254220"/>
                    <a:gd name="connsiteY112" fmla="*/ 99353 h 152743"/>
                    <a:gd name="connsiteX113" fmla="*/ 32279 w 254220"/>
                    <a:gd name="connsiteY113" fmla="*/ 100239 h 152743"/>
                    <a:gd name="connsiteX114" fmla="*/ 33022 w 254220"/>
                    <a:gd name="connsiteY114" fmla="*/ 105050 h 152743"/>
                    <a:gd name="connsiteX115" fmla="*/ 36141 w 254220"/>
                    <a:gd name="connsiteY115" fmla="*/ 109183 h 152743"/>
                    <a:gd name="connsiteX116" fmla="*/ 31514 w 254220"/>
                    <a:gd name="connsiteY116" fmla="*/ 111378 h 152743"/>
                    <a:gd name="connsiteX117" fmla="*/ 36397 w 254220"/>
                    <a:gd name="connsiteY117" fmla="*/ 114434 h 152743"/>
                    <a:gd name="connsiteX118" fmla="*/ 39517 w 254220"/>
                    <a:gd name="connsiteY118" fmla="*/ 118184 h 152743"/>
                    <a:gd name="connsiteX119" fmla="*/ 43690 w 254220"/>
                    <a:gd name="connsiteY119" fmla="*/ 118040 h 152743"/>
                    <a:gd name="connsiteX120" fmla="*/ 49123 w 254220"/>
                    <a:gd name="connsiteY120" fmla="*/ 119046 h 152743"/>
                    <a:gd name="connsiteX121" fmla="*/ 51613 w 254220"/>
                    <a:gd name="connsiteY121" fmla="*/ 122660 h 152743"/>
                    <a:gd name="connsiteX122" fmla="*/ 55850 w 254220"/>
                    <a:gd name="connsiteY122" fmla="*/ 121447 h 152743"/>
                    <a:gd name="connsiteX123" fmla="*/ 58236 w 254220"/>
                    <a:gd name="connsiteY123" fmla="*/ 117641 h 152743"/>
                    <a:gd name="connsiteX124" fmla="*/ 62201 w 254220"/>
                    <a:gd name="connsiteY124" fmla="*/ 116580 h 152743"/>
                    <a:gd name="connsiteX125" fmla="*/ 67531 w 254220"/>
                    <a:gd name="connsiteY125" fmla="*/ 119524 h 152743"/>
                    <a:gd name="connsiteX126" fmla="*/ 64779 w 254220"/>
                    <a:gd name="connsiteY126" fmla="*/ 124056 h 152743"/>
                    <a:gd name="connsiteX127" fmla="*/ 64579 w 254220"/>
                    <a:gd name="connsiteY127" fmla="*/ 128828 h 152743"/>
                    <a:gd name="connsiteX128" fmla="*/ 69103 w 254220"/>
                    <a:gd name="connsiteY128" fmla="*/ 131062 h 152743"/>
                    <a:gd name="connsiteX129" fmla="*/ 76172 w 254220"/>
                    <a:gd name="connsiteY129" fmla="*/ 136735 h 152743"/>
                    <a:gd name="connsiteX130" fmla="*/ 78846 w 254220"/>
                    <a:gd name="connsiteY130" fmla="*/ 139711 h 152743"/>
                    <a:gd name="connsiteX131" fmla="*/ 74752 w 254220"/>
                    <a:gd name="connsiteY131" fmla="*/ 144004 h 152743"/>
                    <a:gd name="connsiteX132" fmla="*/ 81000 w 254220"/>
                    <a:gd name="connsiteY132" fmla="*/ 146821 h 152743"/>
                    <a:gd name="connsiteX133" fmla="*/ 86250 w 254220"/>
                    <a:gd name="connsiteY133" fmla="*/ 145225 h 152743"/>
                    <a:gd name="connsiteX134" fmla="*/ 90750 w 254220"/>
                    <a:gd name="connsiteY134" fmla="*/ 144930 h 152743"/>
                    <a:gd name="connsiteX135" fmla="*/ 96359 w 254220"/>
                    <a:gd name="connsiteY135" fmla="*/ 147020 h 152743"/>
                    <a:gd name="connsiteX136" fmla="*/ 103668 w 254220"/>
                    <a:gd name="connsiteY136" fmla="*/ 148448 h 152743"/>
                    <a:gd name="connsiteX137" fmla="*/ 109142 w 254220"/>
                    <a:gd name="connsiteY137" fmla="*/ 149948 h 152743"/>
                    <a:gd name="connsiteX138" fmla="*/ 116363 w 254220"/>
                    <a:gd name="connsiteY138" fmla="*/ 150108 h 152743"/>
                    <a:gd name="connsiteX139" fmla="*/ 120296 w 254220"/>
                    <a:gd name="connsiteY139" fmla="*/ 148010 h 152743"/>
                    <a:gd name="connsiteX140" fmla="*/ 127071 w 254220"/>
                    <a:gd name="connsiteY140" fmla="*/ 150563 h 152743"/>
                    <a:gd name="connsiteX141" fmla="*/ 133231 w 254220"/>
                    <a:gd name="connsiteY141" fmla="*/ 149166 h 152743"/>
                    <a:gd name="connsiteX142" fmla="*/ 140771 w 254220"/>
                    <a:gd name="connsiteY142" fmla="*/ 150443 h 152743"/>
                    <a:gd name="connsiteX143" fmla="*/ 145263 w 254220"/>
                    <a:gd name="connsiteY143" fmla="*/ 152741 h 152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</a:cxnLst>
                  <a:rect l="l" t="t" r="r" b="b"/>
                  <a:pathLst>
                    <a:path w="254220" h="152743">
                      <a:moveTo>
                        <a:pt x="145263" y="152741"/>
                      </a:moveTo>
                      <a:lnTo>
                        <a:pt x="149827" y="151863"/>
                      </a:lnTo>
                      <a:lnTo>
                        <a:pt x="155285" y="149685"/>
                      </a:lnTo>
                      <a:lnTo>
                        <a:pt x="159203" y="144858"/>
                      </a:lnTo>
                      <a:lnTo>
                        <a:pt x="163878" y="140621"/>
                      </a:lnTo>
                      <a:lnTo>
                        <a:pt x="170261" y="138666"/>
                      </a:lnTo>
                      <a:lnTo>
                        <a:pt x="180698" y="137405"/>
                      </a:lnTo>
                      <a:lnTo>
                        <a:pt x="184943" y="135490"/>
                      </a:lnTo>
                      <a:lnTo>
                        <a:pt x="190584" y="135419"/>
                      </a:lnTo>
                      <a:lnTo>
                        <a:pt x="194749" y="137589"/>
                      </a:lnTo>
                      <a:lnTo>
                        <a:pt x="203710" y="139679"/>
                      </a:lnTo>
                      <a:lnTo>
                        <a:pt x="210181" y="141203"/>
                      </a:lnTo>
                      <a:lnTo>
                        <a:pt x="214809" y="145305"/>
                      </a:lnTo>
                      <a:lnTo>
                        <a:pt x="218567" y="146892"/>
                      </a:lnTo>
                      <a:lnTo>
                        <a:pt x="227567" y="148927"/>
                      </a:lnTo>
                      <a:lnTo>
                        <a:pt x="231149" y="146972"/>
                      </a:lnTo>
                      <a:lnTo>
                        <a:pt x="232450" y="140573"/>
                      </a:lnTo>
                      <a:lnTo>
                        <a:pt x="231868" y="136504"/>
                      </a:lnTo>
                      <a:lnTo>
                        <a:pt x="230487" y="132618"/>
                      </a:lnTo>
                      <a:lnTo>
                        <a:pt x="232171" y="127304"/>
                      </a:lnTo>
                      <a:lnTo>
                        <a:pt x="235578" y="122612"/>
                      </a:lnTo>
                      <a:lnTo>
                        <a:pt x="237509" y="118551"/>
                      </a:lnTo>
                      <a:lnTo>
                        <a:pt x="240956" y="114849"/>
                      </a:lnTo>
                      <a:lnTo>
                        <a:pt x="254058" y="112040"/>
                      </a:lnTo>
                      <a:lnTo>
                        <a:pt x="254177" y="106878"/>
                      </a:lnTo>
                      <a:lnTo>
                        <a:pt x="254345" y="102824"/>
                      </a:lnTo>
                      <a:lnTo>
                        <a:pt x="253523" y="98643"/>
                      </a:lnTo>
                      <a:lnTo>
                        <a:pt x="250914" y="94087"/>
                      </a:lnTo>
                      <a:lnTo>
                        <a:pt x="246366" y="92372"/>
                      </a:lnTo>
                      <a:lnTo>
                        <a:pt x="241259" y="92699"/>
                      </a:lnTo>
                      <a:lnTo>
                        <a:pt x="236392" y="95061"/>
                      </a:lnTo>
                      <a:lnTo>
                        <a:pt x="232035" y="96521"/>
                      </a:lnTo>
                      <a:lnTo>
                        <a:pt x="228173" y="99553"/>
                      </a:lnTo>
                      <a:lnTo>
                        <a:pt x="224152" y="98739"/>
                      </a:lnTo>
                      <a:lnTo>
                        <a:pt x="217881" y="96377"/>
                      </a:lnTo>
                      <a:lnTo>
                        <a:pt x="215655" y="92675"/>
                      </a:lnTo>
                      <a:lnTo>
                        <a:pt x="211992" y="90489"/>
                      </a:lnTo>
                      <a:lnTo>
                        <a:pt x="209494" y="86906"/>
                      </a:lnTo>
                      <a:lnTo>
                        <a:pt x="210987" y="82757"/>
                      </a:lnTo>
                      <a:lnTo>
                        <a:pt x="208752" y="78727"/>
                      </a:lnTo>
                      <a:lnTo>
                        <a:pt x="207500" y="73812"/>
                      </a:lnTo>
                      <a:lnTo>
                        <a:pt x="207938" y="69647"/>
                      </a:lnTo>
                      <a:lnTo>
                        <a:pt x="207603" y="64788"/>
                      </a:lnTo>
                      <a:lnTo>
                        <a:pt x="209718" y="60982"/>
                      </a:lnTo>
                      <a:lnTo>
                        <a:pt x="208912" y="56027"/>
                      </a:lnTo>
                      <a:lnTo>
                        <a:pt x="208353" y="52053"/>
                      </a:lnTo>
                      <a:lnTo>
                        <a:pt x="206239" y="48606"/>
                      </a:lnTo>
                      <a:lnTo>
                        <a:pt x="203925" y="44752"/>
                      </a:lnTo>
                      <a:lnTo>
                        <a:pt x="201276" y="40899"/>
                      </a:lnTo>
                      <a:lnTo>
                        <a:pt x="196832" y="38321"/>
                      </a:lnTo>
                      <a:lnTo>
                        <a:pt x="193895" y="35106"/>
                      </a:lnTo>
                      <a:lnTo>
                        <a:pt x="191805" y="31643"/>
                      </a:lnTo>
                      <a:lnTo>
                        <a:pt x="188118" y="29329"/>
                      </a:lnTo>
                      <a:lnTo>
                        <a:pt x="185749" y="25355"/>
                      </a:lnTo>
                      <a:lnTo>
                        <a:pt x="181895" y="22236"/>
                      </a:lnTo>
                      <a:lnTo>
                        <a:pt x="178623" y="19650"/>
                      </a:lnTo>
                      <a:lnTo>
                        <a:pt x="176469" y="14727"/>
                      </a:lnTo>
                      <a:lnTo>
                        <a:pt x="173621" y="11145"/>
                      </a:lnTo>
                      <a:lnTo>
                        <a:pt x="169543" y="5695"/>
                      </a:lnTo>
                      <a:lnTo>
                        <a:pt x="167046" y="2408"/>
                      </a:lnTo>
                      <a:lnTo>
                        <a:pt x="162952" y="213"/>
                      </a:lnTo>
                      <a:lnTo>
                        <a:pt x="158301" y="-2"/>
                      </a:lnTo>
                      <a:lnTo>
                        <a:pt x="152133" y="2440"/>
                      </a:lnTo>
                      <a:lnTo>
                        <a:pt x="149620" y="5863"/>
                      </a:lnTo>
                      <a:lnTo>
                        <a:pt x="145534" y="9270"/>
                      </a:lnTo>
                      <a:lnTo>
                        <a:pt x="140611" y="9294"/>
                      </a:lnTo>
                      <a:lnTo>
                        <a:pt x="133079" y="10235"/>
                      </a:lnTo>
                      <a:lnTo>
                        <a:pt x="124901" y="11368"/>
                      </a:lnTo>
                      <a:lnTo>
                        <a:pt x="121135" y="15382"/>
                      </a:lnTo>
                      <a:lnTo>
                        <a:pt x="116052" y="17432"/>
                      </a:lnTo>
                      <a:lnTo>
                        <a:pt x="112501" y="14432"/>
                      </a:lnTo>
                      <a:lnTo>
                        <a:pt x="108208" y="13028"/>
                      </a:lnTo>
                      <a:lnTo>
                        <a:pt x="105320" y="9645"/>
                      </a:lnTo>
                      <a:lnTo>
                        <a:pt x="100413" y="10107"/>
                      </a:lnTo>
                      <a:lnTo>
                        <a:pt x="96040" y="11919"/>
                      </a:lnTo>
                      <a:lnTo>
                        <a:pt x="90112" y="9629"/>
                      </a:lnTo>
                      <a:lnTo>
                        <a:pt x="85947" y="10419"/>
                      </a:lnTo>
                      <a:lnTo>
                        <a:pt x="81063" y="9102"/>
                      </a:lnTo>
                      <a:lnTo>
                        <a:pt x="76555" y="9613"/>
                      </a:lnTo>
                      <a:lnTo>
                        <a:pt x="71968" y="7770"/>
                      </a:lnTo>
                      <a:lnTo>
                        <a:pt x="67994" y="5352"/>
                      </a:lnTo>
                      <a:lnTo>
                        <a:pt x="64188" y="8544"/>
                      </a:lnTo>
                      <a:lnTo>
                        <a:pt x="59680" y="11584"/>
                      </a:lnTo>
                      <a:lnTo>
                        <a:pt x="56352" y="14001"/>
                      </a:lnTo>
                      <a:lnTo>
                        <a:pt x="52315" y="16012"/>
                      </a:lnTo>
                      <a:lnTo>
                        <a:pt x="47296" y="16786"/>
                      </a:lnTo>
                      <a:lnTo>
                        <a:pt x="44049" y="19634"/>
                      </a:lnTo>
                      <a:lnTo>
                        <a:pt x="40961" y="23066"/>
                      </a:lnTo>
                      <a:lnTo>
                        <a:pt x="39979" y="27326"/>
                      </a:lnTo>
                      <a:lnTo>
                        <a:pt x="36684" y="31013"/>
                      </a:lnTo>
                      <a:lnTo>
                        <a:pt x="36165" y="35202"/>
                      </a:lnTo>
                      <a:lnTo>
                        <a:pt x="32982" y="38106"/>
                      </a:lnTo>
                      <a:lnTo>
                        <a:pt x="31913" y="42311"/>
                      </a:lnTo>
                      <a:lnTo>
                        <a:pt x="28442" y="46707"/>
                      </a:lnTo>
                      <a:lnTo>
                        <a:pt x="28218" y="51630"/>
                      </a:lnTo>
                      <a:lnTo>
                        <a:pt x="24141" y="53402"/>
                      </a:lnTo>
                      <a:lnTo>
                        <a:pt x="22753" y="57655"/>
                      </a:lnTo>
                      <a:lnTo>
                        <a:pt x="21675" y="62705"/>
                      </a:lnTo>
                      <a:lnTo>
                        <a:pt x="18484" y="66144"/>
                      </a:lnTo>
                      <a:lnTo>
                        <a:pt x="13170" y="64676"/>
                      </a:lnTo>
                      <a:lnTo>
                        <a:pt x="9547" y="67309"/>
                      </a:lnTo>
                      <a:lnTo>
                        <a:pt x="4744" y="68243"/>
                      </a:lnTo>
                      <a:lnTo>
                        <a:pt x="124" y="69089"/>
                      </a:lnTo>
                      <a:lnTo>
                        <a:pt x="348" y="73908"/>
                      </a:lnTo>
                      <a:lnTo>
                        <a:pt x="4983" y="77642"/>
                      </a:lnTo>
                      <a:lnTo>
                        <a:pt x="9093" y="79701"/>
                      </a:lnTo>
                      <a:lnTo>
                        <a:pt x="12396" y="82150"/>
                      </a:lnTo>
                      <a:lnTo>
                        <a:pt x="12675" y="86802"/>
                      </a:lnTo>
                      <a:lnTo>
                        <a:pt x="13290" y="91151"/>
                      </a:lnTo>
                      <a:lnTo>
                        <a:pt x="17526" y="93201"/>
                      </a:lnTo>
                      <a:lnTo>
                        <a:pt x="20447" y="96241"/>
                      </a:lnTo>
                      <a:lnTo>
                        <a:pt x="24971" y="96369"/>
                      </a:lnTo>
                      <a:lnTo>
                        <a:pt x="27772" y="99353"/>
                      </a:lnTo>
                      <a:lnTo>
                        <a:pt x="32279" y="100239"/>
                      </a:lnTo>
                      <a:lnTo>
                        <a:pt x="33022" y="105050"/>
                      </a:lnTo>
                      <a:lnTo>
                        <a:pt x="36141" y="109183"/>
                      </a:lnTo>
                      <a:lnTo>
                        <a:pt x="31514" y="111378"/>
                      </a:lnTo>
                      <a:lnTo>
                        <a:pt x="36397" y="114434"/>
                      </a:lnTo>
                      <a:lnTo>
                        <a:pt x="39517" y="118184"/>
                      </a:lnTo>
                      <a:lnTo>
                        <a:pt x="43690" y="118040"/>
                      </a:lnTo>
                      <a:lnTo>
                        <a:pt x="49123" y="119046"/>
                      </a:lnTo>
                      <a:lnTo>
                        <a:pt x="51613" y="122660"/>
                      </a:lnTo>
                      <a:lnTo>
                        <a:pt x="55850" y="121447"/>
                      </a:lnTo>
                      <a:lnTo>
                        <a:pt x="58236" y="117641"/>
                      </a:lnTo>
                      <a:lnTo>
                        <a:pt x="62201" y="116580"/>
                      </a:lnTo>
                      <a:lnTo>
                        <a:pt x="67531" y="119524"/>
                      </a:lnTo>
                      <a:lnTo>
                        <a:pt x="64779" y="124056"/>
                      </a:lnTo>
                      <a:lnTo>
                        <a:pt x="64579" y="128828"/>
                      </a:lnTo>
                      <a:lnTo>
                        <a:pt x="69103" y="131062"/>
                      </a:lnTo>
                      <a:lnTo>
                        <a:pt x="76172" y="136735"/>
                      </a:lnTo>
                      <a:lnTo>
                        <a:pt x="78846" y="139711"/>
                      </a:lnTo>
                      <a:lnTo>
                        <a:pt x="74752" y="144004"/>
                      </a:lnTo>
                      <a:lnTo>
                        <a:pt x="81000" y="146821"/>
                      </a:lnTo>
                      <a:lnTo>
                        <a:pt x="86250" y="145225"/>
                      </a:lnTo>
                      <a:lnTo>
                        <a:pt x="90750" y="144930"/>
                      </a:lnTo>
                      <a:lnTo>
                        <a:pt x="96359" y="147020"/>
                      </a:lnTo>
                      <a:lnTo>
                        <a:pt x="103668" y="148448"/>
                      </a:lnTo>
                      <a:lnTo>
                        <a:pt x="109142" y="149948"/>
                      </a:lnTo>
                      <a:lnTo>
                        <a:pt x="116363" y="150108"/>
                      </a:lnTo>
                      <a:lnTo>
                        <a:pt x="120296" y="148010"/>
                      </a:lnTo>
                      <a:lnTo>
                        <a:pt x="127071" y="150563"/>
                      </a:lnTo>
                      <a:lnTo>
                        <a:pt x="133231" y="149166"/>
                      </a:lnTo>
                      <a:lnTo>
                        <a:pt x="140771" y="150443"/>
                      </a:lnTo>
                      <a:lnTo>
                        <a:pt x="145263" y="15274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0E25AA95-D62C-40B2-883E-8D8C2B4AC016}"/>
                    </a:ext>
                  </a:extLst>
                </p:cNvPr>
                <p:cNvSpPr/>
                <p:nvPr/>
              </p:nvSpPr>
              <p:spPr>
                <a:xfrm>
                  <a:off x="9642893" y="2899302"/>
                  <a:ext cx="290756" cy="542895"/>
                </a:xfrm>
                <a:custGeom>
                  <a:avLst/>
                  <a:gdLst>
                    <a:gd name="connsiteX0" fmla="*/ 87974 w 290756"/>
                    <a:gd name="connsiteY0" fmla="*/ 3924 h 542895"/>
                    <a:gd name="connsiteX1" fmla="*/ 89649 w 290756"/>
                    <a:gd name="connsiteY1" fmla="*/ -2 h 542895"/>
                    <a:gd name="connsiteX2" fmla="*/ 87974 w 290756"/>
                    <a:gd name="connsiteY2" fmla="*/ 3924 h 542895"/>
                    <a:gd name="connsiteX3" fmla="*/ 94516 w 290756"/>
                    <a:gd name="connsiteY3" fmla="*/ 15429 h 542895"/>
                    <a:gd name="connsiteX4" fmla="*/ 96431 w 290756"/>
                    <a:gd name="connsiteY4" fmla="*/ 11472 h 542895"/>
                    <a:gd name="connsiteX5" fmla="*/ 93718 w 290756"/>
                    <a:gd name="connsiteY5" fmla="*/ 15414 h 542895"/>
                    <a:gd name="connsiteX6" fmla="*/ 82068 w 290756"/>
                    <a:gd name="connsiteY6" fmla="*/ 59809 h 542895"/>
                    <a:gd name="connsiteX7" fmla="*/ 80153 w 290756"/>
                    <a:gd name="connsiteY7" fmla="*/ 54926 h 542895"/>
                    <a:gd name="connsiteX8" fmla="*/ 80792 w 290756"/>
                    <a:gd name="connsiteY8" fmla="*/ 59322 h 542895"/>
                    <a:gd name="connsiteX9" fmla="*/ 88372 w 290756"/>
                    <a:gd name="connsiteY9" fmla="*/ 52349 h 542895"/>
                    <a:gd name="connsiteX10" fmla="*/ 87654 w 290756"/>
                    <a:gd name="connsiteY10" fmla="*/ 47641 h 542895"/>
                    <a:gd name="connsiteX11" fmla="*/ 82867 w 290756"/>
                    <a:gd name="connsiteY11" fmla="*/ 48503 h 542895"/>
                    <a:gd name="connsiteX12" fmla="*/ 88372 w 290756"/>
                    <a:gd name="connsiteY12" fmla="*/ 52349 h 542895"/>
                    <a:gd name="connsiteX13" fmla="*/ 84941 w 290756"/>
                    <a:gd name="connsiteY13" fmla="*/ 66049 h 542895"/>
                    <a:gd name="connsiteX14" fmla="*/ 89569 w 290756"/>
                    <a:gd name="connsiteY14" fmla="*/ 64972 h 542895"/>
                    <a:gd name="connsiteX15" fmla="*/ 84542 w 290756"/>
                    <a:gd name="connsiteY15" fmla="*/ 64812 h 542895"/>
                    <a:gd name="connsiteX16" fmla="*/ 100500 w 290756"/>
                    <a:gd name="connsiteY16" fmla="*/ 66703 h 542895"/>
                    <a:gd name="connsiteX17" fmla="*/ 104011 w 290756"/>
                    <a:gd name="connsiteY17" fmla="*/ 62857 h 542895"/>
                    <a:gd name="connsiteX18" fmla="*/ 100021 w 290756"/>
                    <a:gd name="connsiteY18" fmla="*/ 65011 h 542895"/>
                    <a:gd name="connsiteX19" fmla="*/ 60525 w 290756"/>
                    <a:gd name="connsiteY19" fmla="*/ 153954 h 542895"/>
                    <a:gd name="connsiteX20" fmla="*/ 59727 w 290756"/>
                    <a:gd name="connsiteY20" fmla="*/ 149677 h 542895"/>
                    <a:gd name="connsiteX21" fmla="*/ 60525 w 290756"/>
                    <a:gd name="connsiteY21" fmla="*/ 153954 h 542895"/>
                    <a:gd name="connsiteX22" fmla="*/ 126831 w 290756"/>
                    <a:gd name="connsiteY22" fmla="*/ 207557 h 542895"/>
                    <a:gd name="connsiteX23" fmla="*/ 128826 w 290756"/>
                    <a:gd name="connsiteY23" fmla="*/ 202890 h 542895"/>
                    <a:gd name="connsiteX24" fmla="*/ 126592 w 290756"/>
                    <a:gd name="connsiteY24" fmla="*/ 198062 h 542895"/>
                    <a:gd name="connsiteX25" fmla="*/ 126752 w 290756"/>
                    <a:gd name="connsiteY25" fmla="*/ 193490 h 542895"/>
                    <a:gd name="connsiteX26" fmla="*/ 122123 w 290756"/>
                    <a:gd name="connsiteY26" fmla="*/ 193690 h 542895"/>
                    <a:gd name="connsiteX27" fmla="*/ 123081 w 290756"/>
                    <a:gd name="connsiteY27" fmla="*/ 197639 h 542895"/>
                    <a:gd name="connsiteX28" fmla="*/ 125235 w 290756"/>
                    <a:gd name="connsiteY28" fmla="*/ 201645 h 542895"/>
                    <a:gd name="connsiteX29" fmla="*/ 126113 w 290756"/>
                    <a:gd name="connsiteY29" fmla="*/ 207134 h 542895"/>
                    <a:gd name="connsiteX30" fmla="*/ 135528 w 290756"/>
                    <a:gd name="connsiteY30" fmla="*/ 204390 h 542895"/>
                    <a:gd name="connsiteX31" fmla="*/ 134172 w 290756"/>
                    <a:gd name="connsiteY31" fmla="*/ 200312 h 542895"/>
                    <a:gd name="connsiteX32" fmla="*/ 135528 w 290756"/>
                    <a:gd name="connsiteY32" fmla="*/ 204390 h 542895"/>
                    <a:gd name="connsiteX33" fmla="*/ 80792 w 290756"/>
                    <a:gd name="connsiteY33" fmla="*/ 239673 h 542895"/>
                    <a:gd name="connsiteX34" fmla="*/ 79915 w 290756"/>
                    <a:gd name="connsiteY34" fmla="*/ 235572 h 542895"/>
                    <a:gd name="connsiteX35" fmla="*/ 74648 w 290756"/>
                    <a:gd name="connsiteY35" fmla="*/ 233178 h 542895"/>
                    <a:gd name="connsiteX36" fmla="*/ 77121 w 290756"/>
                    <a:gd name="connsiteY36" fmla="*/ 237128 h 542895"/>
                    <a:gd name="connsiteX37" fmla="*/ 80792 w 290756"/>
                    <a:gd name="connsiteY37" fmla="*/ 239673 h 542895"/>
                    <a:gd name="connsiteX38" fmla="*/ 85500 w 290756"/>
                    <a:gd name="connsiteY38" fmla="*/ 241181 h 542895"/>
                    <a:gd name="connsiteX39" fmla="*/ 81829 w 290756"/>
                    <a:gd name="connsiteY39" fmla="*/ 239290 h 542895"/>
                    <a:gd name="connsiteX40" fmla="*/ 85500 w 290756"/>
                    <a:gd name="connsiteY40" fmla="*/ 241181 h 542895"/>
                    <a:gd name="connsiteX41" fmla="*/ 87974 w 290756"/>
                    <a:gd name="connsiteY41" fmla="*/ 296268 h 542895"/>
                    <a:gd name="connsiteX42" fmla="*/ 87335 w 290756"/>
                    <a:gd name="connsiteY42" fmla="*/ 291824 h 542895"/>
                    <a:gd name="connsiteX43" fmla="*/ 82547 w 290756"/>
                    <a:gd name="connsiteY43" fmla="*/ 290819 h 542895"/>
                    <a:gd name="connsiteX44" fmla="*/ 79675 w 290756"/>
                    <a:gd name="connsiteY44" fmla="*/ 287898 h 542895"/>
                    <a:gd name="connsiteX45" fmla="*/ 75845 w 290756"/>
                    <a:gd name="connsiteY45" fmla="*/ 285082 h 542895"/>
                    <a:gd name="connsiteX46" fmla="*/ 74089 w 290756"/>
                    <a:gd name="connsiteY46" fmla="*/ 289909 h 542895"/>
                    <a:gd name="connsiteX47" fmla="*/ 77680 w 290756"/>
                    <a:gd name="connsiteY47" fmla="*/ 293915 h 542895"/>
                    <a:gd name="connsiteX48" fmla="*/ 82787 w 290756"/>
                    <a:gd name="connsiteY48" fmla="*/ 296141 h 542895"/>
                    <a:gd name="connsiteX49" fmla="*/ 86776 w 290756"/>
                    <a:gd name="connsiteY49" fmla="*/ 295558 h 542895"/>
                    <a:gd name="connsiteX50" fmla="*/ 78957 w 290756"/>
                    <a:gd name="connsiteY50" fmla="*/ 307232 h 542895"/>
                    <a:gd name="connsiteX51" fmla="*/ 81989 w 290756"/>
                    <a:gd name="connsiteY51" fmla="*/ 304343 h 542895"/>
                    <a:gd name="connsiteX52" fmla="*/ 81031 w 290756"/>
                    <a:gd name="connsiteY52" fmla="*/ 299931 h 542895"/>
                    <a:gd name="connsiteX53" fmla="*/ 77760 w 290756"/>
                    <a:gd name="connsiteY53" fmla="*/ 297617 h 542895"/>
                    <a:gd name="connsiteX54" fmla="*/ 77361 w 290756"/>
                    <a:gd name="connsiteY54" fmla="*/ 302700 h 542895"/>
                    <a:gd name="connsiteX55" fmla="*/ 78957 w 290756"/>
                    <a:gd name="connsiteY55" fmla="*/ 307232 h 542895"/>
                    <a:gd name="connsiteX56" fmla="*/ 76643 w 290756"/>
                    <a:gd name="connsiteY56" fmla="*/ 316679 h 542895"/>
                    <a:gd name="connsiteX57" fmla="*/ 76563 w 290756"/>
                    <a:gd name="connsiteY57" fmla="*/ 312035 h 542895"/>
                    <a:gd name="connsiteX58" fmla="*/ 72813 w 290756"/>
                    <a:gd name="connsiteY58" fmla="*/ 313471 h 542895"/>
                    <a:gd name="connsiteX59" fmla="*/ 76403 w 290756"/>
                    <a:gd name="connsiteY59" fmla="*/ 315426 h 542895"/>
                    <a:gd name="connsiteX60" fmla="*/ 87494 w 290756"/>
                    <a:gd name="connsiteY60" fmla="*/ 301471 h 542895"/>
                    <a:gd name="connsiteX61" fmla="*/ 87574 w 290756"/>
                    <a:gd name="connsiteY61" fmla="*/ 296915 h 542895"/>
                    <a:gd name="connsiteX62" fmla="*/ 87494 w 290756"/>
                    <a:gd name="connsiteY62" fmla="*/ 301471 h 542895"/>
                    <a:gd name="connsiteX63" fmla="*/ 115740 w 290756"/>
                    <a:gd name="connsiteY63" fmla="*/ 288792 h 542895"/>
                    <a:gd name="connsiteX64" fmla="*/ 118213 w 290756"/>
                    <a:gd name="connsiteY64" fmla="*/ 284819 h 542895"/>
                    <a:gd name="connsiteX65" fmla="*/ 119730 w 290756"/>
                    <a:gd name="connsiteY65" fmla="*/ 280829 h 542895"/>
                    <a:gd name="connsiteX66" fmla="*/ 122203 w 290756"/>
                    <a:gd name="connsiteY66" fmla="*/ 277390 h 542895"/>
                    <a:gd name="connsiteX67" fmla="*/ 121885 w 290756"/>
                    <a:gd name="connsiteY67" fmla="*/ 271478 h 542895"/>
                    <a:gd name="connsiteX68" fmla="*/ 120608 w 290756"/>
                    <a:gd name="connsiteY68" fmla="*/ 267273 h 542895"/>
                    <a:gd name="connsiteX69" fmla="*/ 119730 w 290756"/>
                    <a:gd name="connsiteY69" fmla="*/ 261344 h 542895"/>
                    <a:gd name="connsiteX70" fmla="*/ 120288 w 290756"/>
                    <a:gd name="connsiteY70" fmla="*/ 257307 h 542895"/>
                    <a:gd name="connsiteX71" fmla="*/ 116698 w 290756"/>
                    <a:gd name="connsiteY71" fmla="*/ 254043 h 542895"/>
                    <a:gd name="connsiteX72" fmla="*/ 112947 w 290756"/>
                    <a:gd name="connsiteY72" fmla="*/ 250612 h 542895"/>
                    <a:gd name="connsiteX73" fmla="*/ 109437 w 290756"/>
                    <a:gd name="connsiteY73" fmla="*/ 247620 h 542895"/>
                    <a:gd name="connsiteX74" fmla="*/ 105447 w 290756"/>
                    <a:gd name="connsiteY74" fmla="*/ 248602 h 542895"/>
                    <a:gd name="connsiteX75" fmla="*/ 102016 w 290756"/>
                    <a:gd name="connsiteY75" fmla="*/ 245593 h 542895"/>
                    <a:gd name="connsiteX76" fmla="*/ 96351 w 290756"/>
                    <a:gd name="connsiteY76" fmla="*/ 246583 h 542895"/>
                    <a:gd name="connsiteX77" fmla="*/ 91963 w 290756"/>
                    <a:gd name="connsiteY77" fmla="*/ 245785 h 542895"/>
                    <a:gd name="connsiteX78" fmla="*/ 87734 w 290756"/>
                    <a:gd name="connsiteY78" fmla="*/ 245266 h 542895"/>
                    <a:gd name="connsiteX79" fmla="*/ 82947 w 290756"/>
                    <a:gd name="connsiteY79" fmla="*/ 246192 h 542895"/>
                    <a:gd name="connsiteX80" fmla="*/ 85500 w 290756"/>
                    <a:gd name="connsiteY80" fmla="*/ 249591 h 542895"/>
                    <a:gd name="connsiteX81" fmla="*/ 88611 w 290756"/>
                    <a:gd name="connsiteY81" fmla="*/ 252200 h 542895"/>
                    <a:gd name="connsiteX82" fmla="*/ 92202 w 290756"/>
                    <a:gd name="connsiteY82" fmla="*/ 254753 h 542895"/>
                    <a:gd name="connsiteX83" fmla="*/ 97069 w 290756"/>
                    <a:gd name="connsiteY83" fmla="*/ 260091 h 542895"/>
                    <a:gd name="connsiteX84" fmla="*/ 99303 w 290756"/>
                    <a:gd name="connsiteY84" fmla="*/ 266570 h 542895"/>
                    <a:gd name="connsiteX85" fmla="*/ 100340 w 290756"/>
                    <a:gd name="connsiteY85" fmla="*/ 271493 h 542895"/>
                    <a:gd name="connsiteX86" fmla="*/ 103692 w 290756"/>
                    <a:gd name="connsiteY86" fmla="*/ 273728 h 542895"/>
                    <a:gd name="connsiteX87" fmla="*/ 104729 w 290756"/>
                    <a:gd name="connsiteY87" fmla="*/ 277861 h 542895"/>
                    <a:gd name="connsiteX88" fmla="*/ 106804 w 290756"/>
                    <a:gd name="connsiteY88" fmla="*/ 281387 h 542895"/>
                    <a:gd name="connsiteX89" fmla="*/ 110474 w 290756"/>
                    <a:gd name="connsiteY89" fmla="*/ 284763 h 542895"/>
                    <a:gd name="connsiteX90" fmla="*/ 113905 w 290756"/>
                    <a:gd name="connsiteY90" fmla="*/ 287579 h 542895"/>
                    <a:gd name="connsiteX91" fmla="*/ 135927 w 290756"/>
                    <a:gd name="connsiteY91" fmla="*/ 228542 h 542895"/>
                    <a:gd name="connsiteX92" fmla="*/ 130262 w 290756"/>
                    <a:gd name="connsiteY92" fmla="*/ 222574 h 542895"/>
                    <a:gd name="connsiteX93" fmla="*/ 132736 w 290756"/>
                    <a:gd name="connsiteY93" fmla="*/ 226499 h 542895"/>
                    <a:gd name="connsiteX94" fmla="*/ 135209 w 290756"/>
                    <a:gd name="connsiteY94" fmla="*/ 255488 h 542895"/>
                    <a:gd name="connsiteX95" fmla="*/ 137284 w 290756"/>
                    <a:gd name="connsiteY95" fmla="*/ 250923 h 542895"/>
                    <a:gd name="connsiteX96" fmla="*/ 136486 w 290756"/>
                    <a:gd name="connsiteY96" fmla="*/ 246152 h 542895"/>
                    <a:gd name="connsiteX97" fmla="*/ 132496 w 290756"/>
                    <a:gd name="connsiteY97" fmla="*/ 244708 h 542895"/>
                    <a:gd name="connsiteX98" fmla="*/ 128587 w 290756"/>
                    <a:gd name="connsiteY98" fmla="*/ 243216 h 542895"/>
                    <a:gd name="connsiteX99" fmla="*/ 128347 w 290756"/>
                    <a:gd name="connsiteY99" fmla="*/ 248777 h 542895"/>
                    <a:gd name="connsiteX100" fmla="*/ 129942 w 290756"/>
                    <a:gd name="connsiteY100" fmla="*/ 252575 h 542895"/>
                    <a:gd name="connsiteX101" fmla="*/ 133773 w 290756"/>
                    <a:gd name="connsiteY101" fmla="*/ 255192 h 542895"/>
                    <a:gd name="connsiteX102" fmla="*/ 196807 w 290756"/>
                    <a:gd name="connsiteY102" fmla="*/ 393350 h 542895"/>
                    <a:gd name="connsiteX103" fmla="*/ 199441 w 290756"/>
                    <a:gd name="connsiteY103" fmla="*/ 389097 h 542895"/>
                    <a:gd name="connsiteX104" fmla="*/ 193935 w 290756"/>
                    <a:gd name="connsiteY104" fmla="*/ 389336 h 542895"/>
                    <a:gd name="connsiteX105" fmla="*/ 196807 w 290756"/>
                    <a:gd name="connsiteY105" fmla="*/ 393350 h 542895"/>
                    <a:gd name="connsiteX106" fmla="*/ 111831 w 290756"/>
                    <a:gd name="connsiteY106" fmla="*/ 489258 h 542895"/>
                    <a:gd name="connsiteX107" fmla="*/ 113506 w 290756"/>
                    <a:gd name="connsiteY107" fmla="*/ 484111 h 542895"/>
                    <a:gd name="connsiteX108" fmla="*/ 111352 w 290756"/>
                    <a:gd name="connsiteY108" fmla="*/ 488452 h 542895"/>
                    <a:gd name="connsiteX109" fmla="*/ 135528 w 290756"/>
                    <a:gd name="connsiteY109" fmla="*/ 501506 h 542895"/>
                    <a:gd name="connsiteX110" fmla="*/ 139278 w 290756"/>
                    <a:gd name="connsiteY110" fmla="*/ 498450 h 542895"/>
                    <a:gd name="connsiteX111" fmla="*/ 134731 w 290756"/>
                    <a:gd name="connsiteY111" fmla="*/ 496647 h 542895"/>
                    <a:gd name="connsiteX112" fmla="*/ 130821 w 290756"/>
                    <a:gd name="connsiteY112" fmla="*/ 494676 h 542895"/>
                    <a:gd name="connsiteX113" fmla="*/ 126592 w 290756"/>
                    <a:gd name="connsiteY113" fmla="*/ 494452 h 542895"/>
                    <a:gd name="connsiteX114" fmla="*/ 123160 w 290756"/>
                    <a:gd name="connsiteY114" fmla="*/ 497548 h 542895"/>
                    <a:gd name="connsiteX115" fmla="*/ 127549 w 290756"/>
                    <a:gd name="connsiteY115" fmla="*/ 499647 h 542895"/>
                    <a:gd name="connsiteX116" fmla="*/ 132337 w 290756"/>
                    <a:gd name="connsiteY116" fmla="*/ 498785 h 542895"/>
                    <a:gd name="connsiteX117" fmla="*/ 135528 w 290756"/>
                    <a:gd name="connsiteY117" fmla="*/ 501506 h 542895"/>
                    <a:gd name="connsiteX118" fmla="*/ 178056 w 290756"/>
                    <a:gd name="connsiteY118" fmla="*/ 453974 h 542895"/>
                    <a:gd name="connsiteX119" fmla="*/ 181328 w 290756"/>
                    <a:gd name="connsiteY119" fmla="*/ 450910 h 542895"/>
                    <a:gd name="connsiteX120" fmla="*/ 177817 w 290756"/>
                    <a:gd name="connsiteY120" fmla="*/ 448956 h 542895"/>
                    <a:gd name="connsiteX121" fmla="*/ 177498 w 290756"/>
                    <a:gd name="connsiteY121" fmla="*/ 453025 h 542895"/>
                    <a:gd name="connsiteX122" fmla="*/ 156513 w 290756"/>
                    <a:gd name="connsiteY122" fmla="*/ 483457 h 542895"/>
                    <a:gd name="connsiteX123" fmla="*/ 161141 w 290756"/>
                    <a:gd name="connsiteY123" fmla="*/ 481782 h 542895"/>
                    <a:gd name="connsiteX124" fmla="*/ 161460 w 290756"/>
                    <a:gd name="connsiteY124" fmla="*/ 477664 h 542895"/>
                    <a:gd name="connsiteX125" fmla="*/ 158748 w 290756"/>
                    <a:gd name="connsiteY125" fmla="*/ 473132 h 542895"/>
                    <a:gd name="connsiteX126" fmla="*/ 153002 w 290756"/>
                    <a:gd name="connsiteY126" fmla="*/ 474289 h 542895"/>
                    <a:gd name="connsiteX127" fmla="*/ 148853 w 290756"/>
                    <a:gd name="connsiteY127" fmla="*/ 476252 h 542895"/>
                    <a:gd name="connsiteX128" fmla="*/ 151646 w 290756"/>
                    <a:gd name="connsiteY128" fmla="*/ 479244 h 542895"/>
                    <a:gd name="connsiteX129" fmla="*/ 154598 w 290756"/>
                    <a:gd name="connsiteY129" fmla="*/ 483417 h 542895"/>
                    <a:gd name="connsiteX130" fmla="*/ 152124 w 290756"/>
                    <a:gd name="connsiteY130" fmla="*/ 497333 h 542895"/>
                    <a:gd name="connsiteX131" fmla="*/ 149092 w 290756"/>
                    <a:gd name="connsiteY131" fmla="*/ 494109 h 542895"/>
                    <a:gd name="connsiteX132" fmla="*/ 151806 w 290756"/>
                    <a:gd name="connsiteY132" fmla="*/ 497173 h 542895"/>
                    <a:gd name="connsiteX133" fmla="*/ 81031 w 290756"/>
                    <a:gd name="connsiteY133" fmla="*/ 542031 h 542895"/>
                    <a:gd name="connsiteX134" fmla="*/ 81510 w 290756"/>
                    <a:gd name="connsiteY134" fmla="*/ 537986 h 542895"/>
                    <a:gd name="connsiteX135" fmla="*/ 80792 w 290756"/>
                    <a:gd name="connsiteY135" fmla="*/ 541960 h 542895"/>
                    <a:gd name="connsiteX136" fmla="*/ 82707 w 290756"/>
                    <a:gd name="connsiteY136" fmla="*/ 542893 h 542895"/>
                    <a:gd name="connsiteX137" fmla="*/ 84063 w 290756"/>
                    <a:gd name="connsiteY137" fmla="*/ 538904 h 542895"/>
                    <a:gd name="connsiteX138" fmla="*/ 82547 w 290756"/>
                    <a:gd name="connsiteY138" fmla="*/ 533917 h 542895"/>
                    <a:gd name="connsiteX139" fmla="*/ 82707 w 290756"/>
                    <a:gd name="connsiteY139" fmla="*/ 542893 h 542895"/>
                    <a:gd name="connsiteX140" fmla="*/ 93638 w 290756"/>
                    <a:gd name="connsiteY140" fmla="*/ 529265 h 542895"/>
                    <a:gd name="connsiteX141" fmla="*/ 97628 w 290756"/>
                    <a:gd name="connsiteY141" fmla="*/ 526919 h 542895"/>
                    <a:gd name="connsiteX142" fmla="*/ 101857 w 290756"/>
                    <a:gd name="connsiteY142" fmla="*/ 524741 h 542895"/>
                    <a:gd name="connsiteX143" fmla="*/ 105607 w 290756"/>
                    <a:gd name="connsiteY143" fmla="*/ 521557 h 542895"/>
                    <a:gd name="connsiteX144" fmla="*/ 98585 w 290756"/>
                    <a:gd name="connsiteY144" fmla="*/ 523121 h 542895"/>
                    <a:gd name="connsiteX145" fmla="*/ 94915 w 290756"/>
                    <a:gd name="connsiteY145" fmla="*/ 525603 h 542895"/>
                    <a:gd name="connsiteX146" fmla="*/ 177658 w 290756"/>
                    <a:gd name="connsiteY146" fmla="*/ 272475 h 542895"/>
                    <a:gd name="connsiteX147" fmla="*/ 174306 w 290756"/>
                    <a:gd name="connsiteY147" fmla="*/ 268230 h 542895"/>
                    <a:gd name="connsiteX148" fmla="*/ 170636 w 290756"/>
                    <a:gd name="connsiteY148" fmla="*/ 264943 h 542895"/>
                    <a:gd name="connsiteX149" fmla="*/ 168402 w 290756"/>
                    <a:gd name="connsiteY149" fmla="*/ 261185 h 542895"/>
                    <a:gd name="connsiteX150" fmla="*/ 165530 w 290756"/>
                    <a:gd name="connsiteY150" fmla="*/ 257498 h 542895"/>
                    <a:gd name="connsiteX151" fmla="*/ 163215 w 290756"/>
                    <a:gd name="connsiteY151" fmla="*/ 261280 h 542895"/>
                    <a:gd name="connsiteX152" fmla="*/ 167524 w 290756"/>
                    <a:gd name="connsiteY152" fmla="*/ 263634 h 542895"/>
                    <a:gd name="connsiteX153" fmla="*/ 171594 w 290756"/>
                    <a:gd name="connsiteY153" fmla="*/ 267504 h 542895"/>
                    <a:gd name="connsiteX154" fmla="*/ 175344 w 290756"/>
                    <a:gd name="connsiteY154" fmla="*/ 270560 h 542895"/>
                    <a:gd name="connsiteX155" fmla="*/ 112149 w 290756"/>
                    <a:gd name="connsiteY155" fmla="*/ 290627 h 542895"/>
                    <a:gd name="connsiteX156" fmla="*/ 110234 w 290756"/>
                    <a:gd name="connsiteY156" fmla="*/ 285776 h 542895"/>
                    <a:gd name="connsiteX157" fmla="*/ 111112 w 290756"/>
                    <a:gd name="connsiteY157" fmla="*/ 289925 h 542895"/>
                    <a:gd name="connsiteX158" fmla="*/ 120847 w 290756"/>
                    <a:gd name="connsiteY158" fmla="*/ 296260 h 542895"/>
                    <a:gd name="connsiteX159" fmla="*/ 121086 w 290756"/>
                    <a:gd name="connsiteY159" fmla="*/ 292159 h 542895"/>
                    <a:gd name="connsiteX160" fmla="*/ 120847 w 290756"/>
                    <a:gd name="connsiteY160" fmla="*/ 296260 h 542895"/>
                    <a:gd name="connsiteX161" fmla="*/ 146300 w 290756"/>
                    <a:gd name="connsiteY161" fmla="*/ 279696 h 542895"/>
                    <a:gd name="connsiteX162" fmla="*/ 145422 w 290756"/>
                    <a:gd name="connsiteY162" fmla="*/ 274948 h 542895"/>
                    <a:gd name="connsiteX163" fmla="*/ 145263 w 290756"/>
                    <a:gd name="connsiteY163" fmla="*/ 279313 h 542895"/>
                    <a:gd name="connsiteX164" fmla="*/ 139039 w 290756"/>
                    <a:gd name="connsiteY164" fmla="*/ 292375 h 542895"/>
                    <a:gd name="connsiteX165" fmla="*/ 139438 w 290756"/>
                    <a:gd name="connsiteY165" fmla="*/ 288329 h 542895"/>
                    <a:gd name="connsiteX166" fmla="*/ 140635 w 290756"/>
                    <a:gd name="connsiteY166" fmla="*/ 283797 h 542895"/>
                    <a:gd name="connsiteX167" fmla="*/ 140715 w 290756"/>
                    <a:gd name="connsiteY167" fmla="*/ 278020 h 542895"/>
                    <a:gd name="connsiteX168" fmla="*/ 140954 w 290756"/>
                    <a:gd name="connsiteY168" fmla="*/ 273728 h 542895"/>
                    <a:gd name="connsiteX169" fmla="*/ 136805 w 290756"/>
                    <a:gd name="connsiteY169" fmla="*/ 275738 h 542895"/>
                    <a:gd name="connsiteX170" fmla="*/ 137204 w 290756"/>
                    <a:gd name="connsiteY170" fmla="*/ 281978 h 542895"/>
                    <a:gd name="connsiteX171" fmla="*/ 135608 w 290756"/>
                    <a:gd name="connsiteY171" fmla="*/ 285720 h 542895"/>
                    <a:gd name="connsiteX172" fmla="*/ 137603 w 290756"/>
                    <a:gd name="connsiteY172" fmla="*/ 289175 h 542895"/>
                    <a:gd name="connsiteX173" fmla="*/ 156992 w 290756"/>
                    <a:gd name="connsiteY173" fmla="*/ 286757 h 542895"/>
                    <a:gd name="connsiteX174" fmla="*/ 158348 w 290756"/>
                    <a:gd name="connsiteY174" fmla="*/ 282417 h 542895"/>
                    <a:gd name="connsiteX175" fmla="*/ 154837 w 290756"/>
                    <a:gd name="connsiteY175" fmla="*/ 279241 h 542895"/>
                    <a:gd name="connsiteX176" fmla="*/ 149970 w 290756"/>
                    <a:gd name="connsiteY176" fmla="*/ 280877 h 542895"/>
                    <a:gd name="connsiteX177" fmla="*/ 153401 w 290756"/>
                    <a:gd name="connsiteY177" fmla="*/ 283303 h 542895"/>
                    <a:gd name="connsiteX178" fmla="*/ 156992 w 290756"/>
                    <a:gd name="connsiteY178" fmla="*/ 286757 h 542895"/>
                    <a:gd name="connsiteX179" fmla="*/ 198483 w 290756"/>
                    <a:gd name="connsiteY179" fmla="*/ 244740 h 542895"/>
                    <a:gd name="connsiteX180" fmla="*/ 201914 w 290756"/>
                    <a:gd name="connsiteY180" fmla="*/ 242545 h 542895"/>
                    <a:gd name="connsiteX181" fmla="*/ 203670 w 290756"/>
                    <a:gd name="connsiteY181" fmla="*/ 238963 h 542895"/>
                    <a:gd name="connsiteX182" fmla="*/ 203988 w 290756"/>
                    <a:gd name="connsiteY182" fmla="*/ 233745 h 542895"/>
                    <a:gd name="connsiteX183" fmla="*/ 199521 w 290756"/>
                    <a:gd name="connsiteY183" fmla="*/ 230258 h 542895"/>
                    <a:gd name="connsiteX184" fmla="*/ 197686 w 290756"/>
                    <a:gd name="connsiteY184" fmla="*/ 226499 h 542895"/>
                    <a:gd name="connsiteX185" fmla="*/ 194812 w 290756"/>
                    <a:gd name="connsiteY185" fmla="*/ 229588 h 542895"/>
                    <a:gd name="connsiteX186" fmla="*/ 195691 w 290756"/>
                    <a:gd name="connsiteY186" fmla="*/ 235356 h 542895"/>
                    <a:gd name="connsiteX187" fmla="*/ 192897 w 290756"/>
                    <a:gd name="connsiteY187" fmla="*/ 239912 h 542895"/>
                    <a:gd name="connsiteX188" fmla="*/ 196648 w 290756"/>
                    <a:gd name="connsiteY188" fmla="*/ 242897 h 542895"/>
                    <a:gd name="connsiteX189" fmla="*/ 190185 w 290756"/>
                    <a:gd name="connsiteY189" fmla="*/ 254450 h 542895"/>
                    <a:gd name="connsiteX190" fmla="*/ 188669 w 290756"/>
                    <a:gd name="connsiteY190" fmla="*/ 250660 h 542895"/>
                    <a:gd name="connsiteX191" fmla="*/ 190185 w 290756"/>
                    <a:gd name="connsiteY191" fmla="*/ 254450 h 542895"/>
                    <a:gd name="connsiteX192" fmla="*/ 195132 w 290756"/>
                    <a:gd name="connsiteY192" fmla="*/ 254833 h 542895"/>
                    <a:gd name="connsiteX193" fmla="*/ 190982 w 290756"/>
                    <a:gd name="connsiteY193" fmla="*/ 252567 h 542895"/>
                    <a:gd name="connsiteX194" fmla="*/ 195132 w 290756"/>
                    <a:gd name="connsiteY194" fmla="*/ 254833 h 542895"/>
                    <a:gd name="connsiteX195" fmla="*/ 199201 w 290756"/>
                    <a:gd name="connsiteY195" fmla="*/ 277749 h 542895"/>
                    <a:gd name="connsiteX196" fmla="*/ 199999 w 290756"/>
                    <a:gd name="connsiteY196" fmla="*/ 273728 h 542895"/>
                    <a:gd name="connsiteX197" fmla="*/ 200318 w 290756"/>
                    <a:gd name="connsiteY197" fmla="*/ 268525 h 542895"/>
                    <a:gd name="connsiteX198" fmla="*/ 199361 w 290756"/>
                    <a:gd name="connsiteY198" fmla="*/ 264432 h 542895"/>
                    <a:gd name="connsiteX199" fmla="*/ 200238 w 290756"/>
                    <a:gd name="connsiteY199" fmla="*/ 259948 h 542895"/>
                    <a:gd name="connsiteX200" fmla="*/ 195291 w 290756"/>
                    <a:gd name="connsiteY200" fmla="*/ 260435 h 542895"/>
                    <a:gd name="connsiteX201" fmla="*/ 191780 w 290756"/>
                    <a:gd name="connsiteY201" fmla="*/ 258081 h 542895"/>
                    <a:gd name="connsiteX202" fmla="*/ 187312 w 290756"/>
                    <a:gd name="connsiteY202" fmla="*/ 260043 h 542895"/>
                    <a:gd name="connsiteX203" fmla="*/ 186913 w 290756"/>
                    <a:gd name="connsiteY203" fmla="*/ 255344 h 542895"/>
                    <a:gd name="connsiteX204" fmla="*/ 186115 w 290756"/>
                    <a:gd name="connsiteY204" fmla="*/ 251370 h 542895"/>
                    <a:gd name="connsiteX205" fmla="*/ 183323 w 290756"/>
                    <a:gd name="connsiteY205" fmla="*/ 246152 h 542895"/>
                    <a:gd name="connsiteX206" fmla="*/ 179733 w 290756"/>
                    <a:gd name="connsiteY206" fmla="*/ 243312 h 542895"/>
                    <a:gd name="connsiteX207" fmla="*/ 178854 w 290756"/>
                    <a:gd name="connsiteY207" fmla="*/ 238979 h 542895"/>
                    <a:gd name="connsiteX208" fmla="*/ 184520 w 290756"/>
                    <a:gd name="connsiteY208" fmla="*/ 238404 h 542895"/>
                    <a:gd name="connsiteX209" fmla="*/ 190025 w 290756"/>
                    <a:gd name="connsiteY209" fmla="*/ 238005 h 542895"/>
                    <a:gd name="connsiteX210" fmla="*/ 187552 w 290756"/>
                    <a:gd name="connsiteY210" fmla="*/ 234455 h 542895"/>
                    <a:gd name="connsiteX211" fmla="*/ 183881 w 290756"/>
                    <a:gd name="connsiteY211" fmla="*/ 232627 h 542895"/>
                    <a:gd name="connsiteX212" fmla="*/ 179253 w 290756"/>
                    <a:gd name="connsiteY212" fmla="*/ 232061 h 542895"/>
                    <a:gd name="connsiteX213" fmla="*/ 174466 w 290756"/>
                    <a:gd name="connsiteY213" fmla="*/ 229763 h 542895"/>
                    <a:gd name="connsiteX214" fmla="*/ 171354 w 290756"/>
                    <a:gd name="connsiteY214" fmla="*/ 226499 h 542895"/>
                    <a:gd name="connsiteX215" fmla="*/ 167843 w 290756"/>
                    <a:gd name="connsiteY215" fmla="*/ 228510 h 542895"/>
                    <a:gd name="connsiteX216" fmla="*/ 169997 w 290756"/>
                    <a:gd name="connsiteY216" fmla="*/ 232244 h 542895"/>
                    <a:gd name="connsiteX217" fmla="*/ 170237 w 290756"/>
                    <a:gd name="connsiteY217" fmla="*/ 237000 h 542895"/>
                    <a:gd name="connsiteX218" fmla="*/ 165848 w 290756"/>
                    <a:gd name="connsiteY218" fmla="*/ 237742 h 542895"/>
                    <a:gd name="connsiteX219" fmla="*/ 163535 w 290756"/>
                    <a:gd name="connsiteY219" fmla="*/ 232843 h 542895"/>
                    <a:gd name="connsiteX220" fmla="*/ 162737 w 290756"/>
                    <a:gd name="connsiteY220" fmla="*/ 228813 h 542895"/>
                    <a:gd name="connsiteX221" fmla="*/ 160583 w 290756"/>
                    <a:gd name="connsiteY221" fmla="*/ 224736 h 542895"/>
                    <a:gd name="connsiteX222" fmla="*/ 157631 w 290756"/>
                    <a:gd name="connsiteY222" fmla="*/ 221959 h 542895"/>
                    <a:gd name="connsiteX223" fmla="*/ 154678 w 290756"/>
                    <a:gd name="connsiteY223" fmla="*/ 219015 h 542895"/>
                    <a:gd name="connsiteX224" fmla="*/ 151087 w 290756"/>
                    <a:gd name="connsiteY224" fmla="*/ 217196 h 542895"/>
                    <a:gd name="connsiteX225" fmla="*/ 145822 w 290756"/>
                    <a:gd name="connsiteY225" fmla="*/ 217140 h 542895"/>
                    <a:gd name="connsiteX226" fmla="*/ 141513 w 290756"/>
                    <a:gd name="connsiteY226" fmla="*/ 218919 h 542895"/>
                    <a:gd name="connsiteX227" fmla="*/ 140635 w 290756"/>
                    <a:gd name="connsiteY227" fmla="*/ 223380 h 542895"/>
                    <a:gd name="connsiteX228" fmla="*/ 137683 w 290756"/>
                    <a:gd name="connsiteY228" fmla="*/ 220683 h 542895"/>
                    <a:gd name="connsiteX229" fmla="*/ 135688 w 290756"/>
                    <a:gd name="connsiteY229" fmla="*/ 224210 h 542895"/>
                    <a:gd name="connsiteX230" fmla="*/ 140316 w 290756"/>
                    <a:gd name="connsiteY230" fmla="*/ 228231 h 542895"/>
                    <a:gd name="connsiteX231" fmla="*/ 138560 w 290756"/>
                    <a:gd name="connsiteY231" fmla="*/ 232101 h 542895"/>
                    <a:gd name="connsiteX232" fmla="*/ 131539 w 290756"/>
                    <a:gd name="connsiteY232" fmla="*/ 229899 h 542895"/>
                    <a:gd name="connsiteX233" fmla="*/ 126672 w 290756"/>
                    <a:gd name="connsiteY233" fmla="*/ 226499 h 542895"/>
                    <a:gd name="connsiteX234" fmla="*/ 122602 w 290756"/>
                    <a:gd name="connsiteY234" fmla="*/ 222989 h 542895"/>
                    <a:gd name="connsiteX235" fmla="*/ 122043 w 290756"/>
                    <a:gd name="connsiteY235" fmla="*/ 218345 h 542895"/>
                    <a:gd name="connsiteX236" fmla="*/ 117895 w 290756"/>
                    <a:gd name="connsiteY236" fmla="*/ 210853 h 542895"/>
                    <a:gd name="connsiteX237" fmla="*/ 116778 w 290756"/>
                    <a:gd name="connsiteY237" fmla="*/ 206704 h 542895"/>
                    <a:gd name="connsiteX238" fmla="*/ 117895 w 290756"/>
                    <a:gd name="connsiteY238" fmla="*/ 202475 h 542895"/>
                    <a:gd name="connsiteX239" fmla="*/ 115181 w 290756"/>
                    <a:gd name="connsiteY239" fmla="*/ 198708 h 542895"/>
                    <a:gd name="connsiteX240" fmla="*/ 113187 w 290756"/>
                    <a:gd name="connsiteY240" fmla="*/ 194152 h 542895"/>
                    <a:gd name="connsiteX241" fmla="*/ 110714 w 290756"/>
                    <a:gd name="connsiteY241" fmla="*/ 188966 h 542895"/>
                    <a:gd name="connsiteX242" fmla="*/ 106804 w 290756"/>
                    <a:gd name="connsiteY242" fmla="*/ 184641 h 542895"/>
                    <a:gd name="connsiteX243" fmla="*/ 109197 w 290756"/>
                    <a:gd name="connsiteY243" fmla="*/ 180971 h 542895"/>
                    <a:gd name="connsiteX244" fmla="*/ 110075 w 290756"/>
                    <a:gd name="connsiteY244" fmla="*/ 176766 h 542895"/>
                    <a:gd name="connsiteX245" fmla="*/ 112069 w 290756"/>
                    <a:gd name="connsiteY245" fmla="*/ 172960 h 542895"/>
                    <a:gd name="connsiteX246" fmla="*/ 109596 w 290756"/>
                    <a:gd name="connsiteY246" fmla="*/ 168763 h 542895"/>
                    <a:gd name="connsiteX247" fmla="*/ 108799 w 290756"/>
                    <a:gd name="connsiteY247" fmla="*/ 164813 h 542895"/>
                    <a:gd name="connsiteX248" fmla="*/ 111431 w 290756"/>
                    <a:gd name="connsiteY248" fmla="*/ 161263 h 542895"/>
                    <a:gd name="connsiteX249" fmla="*/ 116059 w 290756"/>
                    <a:gd name="connsiteY249" fmla="*/ 158422 h 542895"/>
                    <a:gd name="connsiteX250" fmla="*/ 121006 w 290756"/>
                    <a:gd name="connsiteY250" fmla="*/ 155398 h 542895"/>
                    <a:gd name="connsiteX251" fmla="*/ 124118 w 290756"/>
                    <a:gd name="connsiteY251" fmla="*/ 152893 h 542895"/>
                    <a:gd name="connsiteX252" fmla="*/ 121485 w 290756"/>
                    <a:gd name="connsiteY252" fmla="*/ 158518 h 542895"/>
                    <a:gd name="connsiteX253" fmla="*/ 124597 w 290756"/>
                    <a:gd name="connsiteY253" fmla="*/ 154967 h 542895"/>
                    <a:gd name="connsiteX254" fmla="*/ 125235 w 290756"/>
                    <a:gd name="connsiteY254" fmla="*/ 150252 h 542895"/>
                    <a:gd name="connsiteX255" fmla="*/ 125634 w 290756"/>
                    <a:gd name="connsiteY255" fmla="*/ 145831 h 542895"/>
                    <a:gd name="connsiteX256" fmla="*/ 127549 w 290756"/>
                    <a:gd name="connsiteY256" fmla="*/ 141754 h 542895"/>
                    <a:gd name="connsiteX257" fmla="*/ 129464 w 290756"/>
                    <a:gd name="connsiteY257" fmla="*/ 134932 h 542895"/>
                    <a:gd name="connsiteX258" fmla="*/ 129942 w 290756"/>
                    <a:gd name="connsiteY258" fmla="*/ 130591 h 542895"/>
                    <a:gd name="connsiteX259" fmla="*/ 130502 w 290756"/>
                    <a:gd name="connsiteY259" fmla="*/ 126019 h 542895"/>
                    <a:gd name="connsiteX260" fmla="*/ 127070 w 290756"/>
                    <a:gd name="connsiteY260" fmla="*/ 122588 h 542895"/>
                    <a:gd name="connsiteX261" fmla="*/ 127070 w 290756"/>
                    <a:gd name="connsiteY261" fmla="*/ 118088 h 542895"/>
                    <a:gd name="connsiteX262" fmla="*/ 122283 w 290756"/>
                    <a:gd name="connsiteY262" fmla="*/ 116381 h 542895"/>
                    <a:gd name="connsiteX263" fmla="*/ 118533 w 290756"/>
                    <a:gd name="connsiteY263" fmla="*/ 110636 h 542895"/>
                    <a:gd name="connsiteX264" fmla="*/ 116698 w 290756"/>
                    <a:gd name="connsiteY264" fmla="*/ 104380 h 542895"/>
                    <a:gd name="connsiteX265" fmla="*/ 115341 w 290756"/>
                    <a:gd name="connsiteY265" fmla="*/ 100111 h 542895"/>
                    <a:gd name="connsiteX266" fmla="*/ 115421 w 290756"/>
                    <a:gd name="connsiteY266" fmla="*/ 95324 h 542895"/>
                    <a:gd name="connsiteX267" fmla="*/ 114703 w 290756"/>
                    <a:gd name="connsiteY267" fmla="*/ 90393 h 542895"/>
                    <a:gd name="connsiteX268" fmla="*/ 118213 w 290756"/>
                    <a:gd name="connsiteY268" fmla="*/ 84807 h 542895"/>
                    <a:gd name="connsiteX269" fmla="*/ 114783 w 290756"/>
                    <a:gd name="connsiteY269" fmla="*/ 79110 h 542895"/>
                    <a:gd name="connsiteX270" fmla="*/ 110793 w 290756"/>
                    <a:gd name="connsiteY270" fmla="*/ 81416 h 542895"/>
                    <a:gd name="connsiteX271" fmla="*/ 108080 w 290756"/>
                    <a:gd name="connsiteY271" fmla="*/ 84807 h 542895"/>
                    <a:gd name="connsiteX272" fmla="*/ 95793 w 290756"/>
                    <a:gd name="connsiteY272" fmla="*/ 81608 h 542895"/>
                    <a:gd name="connsiteX273" fmla="*/ 90766 w 290756"/>
                    <a:gd name="connsiteY273" fmla="*/ 78592 h 542895"/>
                    <a:gd name="connsiteX274" fmla="*/ 85500 w 290756"/>
                    <a:gd name="connsiteY274" fmla="*/ 75959 h 542895"/>
                    <a:gd name="connsiteX275" fmla="*/ 81510 w 290756"/>
                    <a:gd name="connsiteY275" fmla="*/ 73342 h 542895"/>
                    <a:gd name="connsiteX276" fmla="*/ 76643 w 290756"/>
                    <a:gd name="connsiteY276" fmla="*/ 74147 h 542895"/>
                    <a:gd name="connsiteX277" fmla="*/ 72015 w 290756"/>
                    <a:gd name="connsiteY277" fmla="*/ 72392 h 542895"/>
                    <a:gd name="connsiteX278" fmla="*/ 70259 w 290756"/>
                    <a:gd name="connsiteY278" fmla="*/ 76110 h 542895"/>
                    <a:gd name="connsiteX279" fmla="*/ 65153 w 290756"/>
                    <a:gd name="connsiteY279" fmla="*/ 76892 h 542895"/>
                    <a:gd name="connsiteX280" fmla="*/ 66509 w 290756"/>
                    <a:gd name="connsiteY280" fmla="*/ 82805 h 542895"/>
                    <a:gd name="connsiteX281" fmla="*/ 64994 w 290756"/>
                    <a:gd name="connsiteY281" fmla="*/ 87927 h 542895"/>
                    <a:gd name="connsiteX282" fmla="*/ 64515 w 290756"/>
                    <a:gd name="connsiteY282" fmla="*/ 93034 h 542895"/>
                    <a:gd name="connsiteX283" fmla="*/ 63877 w 290756"/>
                    <a:gd name="connsiteY283" fmla="*/ 97047 h 542895"/>
                    <a:gd name="connsiteX284" fmla="*/ 64115 w 290756"/>
                    <a:gd name="connsiteY284" fmla="*/ 102218 h 542895"/>
                    <a:gd name="connsiteX285" fmla="*/ 63238 w 290756"/>
                    <a:gd name="connsiteY285" fmla="*/ 106510 h 542895"/>
                    <a:gd name="connsiteX286" fmla="*/ 65791 w 290756"/>
                    <a:gd name="connsiteY286" fmla="*/ 110835 h 542895"/>
                    <a:gd name="connsiteX287" fmla="*/ 67786 w 290756"/>
                    <a:gd name="connsiteY287" fmla="*/ 114601 h 542895"/>
                    <a:gd name="connsiteX288" fmla="*/ 67227 w 290756"/>
                    <a:gd name="connsiteY288" fmla="*/ 120817 h 542895"/>
                    <a:gd name="connsiteX289" fmla="*/ 69541 w 290756"/>
                    <a:gd name="connsiteY289" fmla="*/ 126777 h 542895"/>
                    <a:gd name="connsiteX290" fmla="*/ 68744 w 290756"/>
                    <a:gd name="connsiteY290" fmla="*/ 131142 h 542895"/>
                    <a:gd name="connsiteX291" fmla="*/ 68026 w 290756"/>
                    <a:gd name="connsiteY291" fmla="*/ 137094 h 542895"/>
                    <a:gd name="connsiteX292" fmla="*/ 67307 w 290756"/>
                    <a:gd name="connsiteY292" fmla="*/ 141060 h 542895"/>
                    <a:gd name="connsiteX293" fmla="*/ 69062 w 290756"/>
                    <a:gd name="connsiteY293" fmla="*/ 145416 h 542895"/>
                    <a:gd name="connsiteX294" fmla="*/ 70259 w 290756"/>
                    <a:gd name="connsiteY294" fmla="*/ 149813 h 542895"/>
                    <a:gd name="connsiteX295" fmla="*/ 73691 w 290756"/>
                    <a:gd name="connsiteY295" fmla="*/ 155653 h 542895"/>
                    <a:gd name="connsiteX296" fmla="*/ 71376 w 290756"/>
                    <a:gd name="connsiteY296" fmla="*/ 159060 h 542895"/>
                    <a:gd name="connsiteX297" fmla="*/ 67227 w 290756"/>
                    <a:gd name="connsiteY297" fmla="*/ 159914 h 542895"/>
                    <a:gd name="connsiteX298" fmla="*/ 63717 w 290756"/>
                    <a:gd name="connsiteY298" fmla="*/ 156643 h 542895"/>
                    <a:gd name="connsiteX299" fmla="*/ 60285 w 290756"/>
                    <a:gd name="connsiteY299" fmla="*/ 154648 h 542895"/>
                    <a:gd name="connsiteX300" fmla="*/ 57733 w 290756"/>
                    <a:gd name="connsiteY300" fmla="*/ 151361 h 542895"/>
                    <a:gd name="connsiteX301" fmla="*/ 53663 w 290756"/>
                    <a:gd name="connsiteY301" fmla="*/ 151073 h 542895"/>
                    <a:gd name="connsiteX302" fmla="*/ 53663 w 290756"/>
                    <a:gd name="connsiteY302" fmla="*/ 155653 h 542895"/>
                    <a:gd name="connsiteX303" fmla="*/ 54381 w 290756"/>
                    <a:gd name="connsiteY303" fmla="*/ 159643 h 542895"/>
                    <a:gd name="connsiteX304" fmla="*/ 55738 w 290756"/>
                    <a:gd name="connsiteY304" fmla="*/ 164255 h 542895"/>
                    <a:gd name="connsiteX305" fmla="*/ 60285 w 290756"/>
                    <a:gd name="connsiteY305" fmla="*/ 166944 h 542895"/>
                    <a:gd name="connsiteX306" fmla="*/ 60685 w 290756"/>
                    <a:gd name="connsiteY306" fmla="*/ 171460 h 542895"/>
                    <a:gd name="connsiteX307" fmla="*/ 61882 w 290756"/>
                    <a:gd name="connsiteY307" fmla="*/ 176032 h 542895"/>
                    <a:gd name="connsiteX308" fmla="*/ 61882 w 290756"/>
                    <a:gd name="connsiteY308" fmla="*/ 180524 h 542895"/>
                    <a:gd name="connsiteX309" fmla="*/ 64674 w 290756"/>
                    <a:gd name="connsiteY309" fmla="*/ 184043 h 542895"/>
                    <a:gd name="connsiteX310" fmla="*/ 67387 w 290756"/>
                    <a:gd name="connsiteY310" fmla="*/ 188599 h 542895"/>
                    <a:gd name="connsiteX311" fmla="*/ 69382 w 290756"/>
                    <a:gd name="connsiteY311" fmla="*/ 194352 h 542895"/>
                    <a:gd name="connsiteX312" fmla="*/ 69781 w 290756"/>
                    <a:gd name="connsiteY312" fmla="*/ 199051 h 542895"/>
                    <a:gd name="connsiteX313" fmla="*/ 73371 w 290756"/>
                    <a:gd name="connsiteY313" fmla="*/ 203799 h 542895"/>
                    <a:gd name="connsiteX314" fmla="*/ 74249 w 290756"/>
                    <a:gd name="connsiteY314" fmla="*/ 199267 h 542895"/>
                    <a:gd name="connsiteX315" fmla="*/ 75765 w 290756"/>
                    <a:gd name="connsiteY315" fmla="*/ 203033 h 542895"/>
                    <a:gd name="connsiteX316" fmla="*/ 77600 w 290756"/>
                    <a:gd name="connsiteY316" fmla="*/ 206552 h 542895"/>
                    <a:gd name="connsiteX317" fmla="*/ 81031 w 290756"/>
                    <a:gd name="connsiteY317" fmla="*/ 209137 h 542895"/>
                    <a:gd name="connsiteX318" fmla="*/ 83505 w 290756"/>
                    <a:gd name="connsiteY318" fmla="*/ 214004 h 542895"/>
                    <a:gd name="connsiteX319" fmla="*/ 87814 w 290756"/>
                    <a:gd name="connsiteY319" fmla="*/ 212504 h 542895"/>
                    <a:gd name="connsiteX320" fmla="*/ 86617 w 290756"/>
                    <a:gd name="connsiteY320" fmla="*/ 208323 h 542895"/>
                    <a:gd name="connsiteX321" fmla="*/ 85180 w 290756"/>
                    <a:gd name="connsiteY321" fmla="*/ 203488 h 542895"/>
                    <a:gd name="connsiteX322" fmla="*/ 89329 w 290756"/>
                    <a:gd name="connsiteY322" fmla="*/ 202794 h 542895"/>
                    <a:gd name="connsiteX323" fmla="*/ 93558 w 290756"/>
                    <a:gd name="connsiteY323" fmla="*/ 202898 h 542895"/>
                    <a:gd name="connsiteX324" fmla="*/ 96830 w 290756"/>
                    <a:gd name="connsiteY324" fmla="*/ 206233 h 542895"/>
                    <a:gd name="connsiteX325" fmla="*/ 98745 w 290756"/>
                    <a:gd name="connsiteY325" fmla="*/ 209791 h 542895"/>
                    <a:gd name="connsiteX326" fmla="*/ 96111 w 290756"/>
                    <a:gd name="connsiteY326" fmla="*/ 213398 h 542895"/>
                    <a:gd name="connsiteX327" fmla="*/ 93159 w 290756"/>
                    <a:gd name="connsiteY327" fmla="*/ 217411 h 542895"/>
                    <a:gd name="connsiteX328" fmla="*/ 89090 w 290756"/>
                    <a:gd name="connsiteY328" fmla="*/ 219685 h 542895"/>
                    <a:gd name="connsiteX329" fmla="*/ 88452 w 290756"/>
                    <a:gd name="connsiteY329" fmla="*/ 223763 h 542895"/>
                    <a:gd name="connsiteX330" fmla="*/ 89809 w 290756"/>
                    <a:gd name="connsiteY330" fmla="*/ 228183 h 542895"/>
                    <a:gd name="connsiteX331" fmla="*/ 90606 w 290756"/>
                    <a:gd name="connsiteY331" fmla="*/ 232109 h 542895"/>
                    <a:gd name="connsiteX332" fmla="*/ 91883 w 290756"/>
                    <a:gd name="connsiteY332" fmla="*/ 236282 h 542895"/>
                    <a:gd name="connsiteX333" fmla="*/ 92999 w 290756"/>
                    <a:gd name="connsiteY333" fmla="*/ 231096 h 542895"/>
                    <a:gd name="connsiteX334" fmla="*/ 98186 w 290756"/>
                    <a:gd name="connsiteY334" fmla="*/ 231941 h 542895"/>
                    <a:gd name="connsiteX335" fmla="*/ 100101 w 290756"/>
                    <a:gd name="connsiteY335" fmla="*/ 236146 h 542895"/>
                    <a:gd name="connsiteX336" fmla="*/ 104011 w 290756"/>
                    <a:gd name="connsiteY336" fmla="*/ 237439 h 542895"/>
                    <a:gd name="connsiteX337" fmla="*/ 105128 w 290756"/>
                    <a:gd name="connsiteY337" fmla="*/ 241396 h 542895"/>
                    <a:gd name="connsiteX338" fmla="*/ 109836 w 290756"/>
                    <a:gd name="connsiteY338" fmla="*/ 241165 h 542895"/>
                    <a:gd name="connsiteX339" fmla="*/ 114464 w 290756"/>
                    <a:gd name="connsiteY339" fmla="*/ 239617 h 542895"/>
                    <a:gd name="connsiteX340" fmla="*/ 115261 w 290756"/>
                    <a:gd name="connsiteY340" fmla="*/ 235548 h 542895"/>
                    <a:gd name="connsiteX341" fmla="*/ 120128 w 290756"/>
                    <a:gd name="connsiteY341" fmla="*/ 231829 h 542895"/>
                    <a:gd name="connsiteX342" fmla="*/ 123879 w 290756"/>
                    <a:gd name="connsiteY342" fmla="*/ 229643 h 542895"/>
                    <a:gd name="connsiteX343" fmla="*/ 127789 w 290756"/>
                    <a:gd name="connsiteY343" fmla="*/ 232069 h 542895"/>
                    <a:gd name="connsiteX344" fmla="*/ 131379 w 290756"/>
                    <a:gd name="connsiteY344" fmla="*/ 235101 h 542895"/>
                    <a:gd name="connsiteX345" fmla="*/ 136166 w 290756"/>
                    <a:gd name="connsiteY345" fmla="*/ 237199 h 542895"/>
                    <a:gd name="connsiteX346" fmla="*/ 138640 w 290756"/>
                    <a:gd name="connsiteY346" fmla="*/ 240782 h 542895"/>
                    <a:gd name="connsiteX347" fmla="*/ 142390 w 290756"/>
                    <a:gd name="connsiteY347" fmla="*/ 242362 h 542895"/>
                    <a:gd name="connsiteX348" fmla="*/ 145582 w 290756"/>
                    <a:gd name="connsiteY348" fmla="*/ 245936 h 542895"/>
                    <a:gd name="connsiteX349" fmla="*/ 149172 w 290756"/>
                    <a:gd name="connsiteY349" fmla="*/ 250445 h 542895"/>
                    <a:gd name="connsiteX350" fmla="*/ 150369 w 290756"/>
                    <a:gd name="connsiteY350" fmla="*/ 254865 h 542895"/>
                    <a:gd name="connsiteX351" fmla="*/ 155236 w 290756"/>
                    <a:gd name="connsiteY351" fmla="*/ 254602 h 542895"/>
                    <a:gd name="connsiteX352" fmla="*/ 153880 w 290756"/>
                    <a:gd name="connsiteY352" fmla="*/ 249703 h 542895"/>
                    <a:gd name="connsiteX353" fmla="*/ 151007 w 290756"/>
                    <a:gd name="connsiteY353" fmla="*/ 244676 h 542895"/>
                    <a:gd name="connsiteX354" fmla="*/ 147417 w 290756"/>
                    <a:gd name="connsiteY354" fmla="*/ 240439 h 542895"/>
                    <a:gd name="connsiteX355" fmla="*/ 147257 w 290756"/>
                    <a:gd name="connsiteY355" fmla="*/ 236354 h 542895"/>
                    <a:gd name="connsiteX356" fmla="*/ 143906 w 290756"/>
                    <a:gd name="connsiteY356" fmla="*/ 230417 h 542895"/>
                    <a:gd name="connsiteX357" fmla="*/ 148375 w 290756"/>
                    <a:gd name="connsiteY357" fmla="*/ 230713 h 542895"/>
                    <a:gd name="connsiteX358" fmla="*/ 151407 w 290756"/>
                    <a:gd name="connsiteY358" fmla="*/ 234614 h 542895"/>
                    <a:gd name="connsiteX359" fmla="*/ 157151 w 290756"/>
                    <a:gd name="connsiteY359" fmla="*/ 237511 h 542895"/>
                    <a:gd name="connsiteX360" fmla="*/ 159386 w 290756"/>
                    <a:gd name="connsiteY360" fmla="*/ 242833 h 542895"/>
                    <a:gd name="connsiteX361" fmla="*/ 167923 w 290756"/>
                    <a:gd name="connsiteY361" fmla="*/ 246902 h 542895"/>
                    <a:gd name="connsiteX362" fmla="*/ 169918 w 290756"/>
                    <a:gd name="connsiteY362" fmla="*/ 250540 h 542895"/>
                    <a:gd name="connsiteX363" fmla="*/ 172711 w 290756"/>
                    <a:gd name="connsiteY363" fmla="*/ 253636 h 542895"/>
                    <a:gd name="connsiteX364" fmla="*/ 173509 w 290756"/>
                    <a:gd name="connsiteY364" fmla="*/ 259254 h 542895"/>
                    <a:gd name="connsiteX365" fmla="*/ 178456 w 290756"/>
                    <a:gd name="connsiteY365" fmla="*/ 261416 h 542895"/>
                    <a:gd name="connsiteX366" fmla="*/ 182126 w 290756"/>
                    <a:gd name="connsiteY366" fmla="*/ 264240 h 542895"/>
                    <a:gd name="connsiteX367" fmla="*/ 186115 w 290756"/>
                    <a:gd name="connsiteY367" fmla="*/ 264975 h 542895"/>
                    <a:gd name="connsiteX368" fmla="*/ 190265 w 290756"/>
                    <a:gd name="connsiteY368" fmla="*/ 266371 h 542895"/>
                    <a:gd name="connsiteX369" fmla="*/ 192579 w 290756"/>
                    <a:gd name="connsiteY369" fmla="*/ 262876 h 542895"/>
                    <a:gd name="connsiteX370" fmla="*/ 196409 w 290756"/>
                    <a:gd name="connsiteY370" fmla="*/ 264687 h 542895"/>
                    <a:gd name="connsiteX371" fmla="*/ 191142 w 290756"/>
                    <a:gd name="connsiteY371" fmla="*/ 266355 h 542895"/>
                    <a:gd name="connsiteX372" fmla="*/ 191302 w 290756"/>
                    <a:gd name="connsiteY372" fmla="*/ 270775 h 542895"/>
                    <a:gd name="connsiteX373" fmla="*/ 194334 w 290756"/>
                    <a:gd name="connsiteY373" fmla="*/ 274645 h 542895"/>
                    <a:gd name="connsiteX374" fmla="*/ 199201 w 290756"/>
                    <a:gd name="connsiteY374" fmla="*/ 277749 h 542895"/>
                    <a:gd name="connsiteX375" fmla="*/ 200398 w 290756"/>
                    <a:gd name="connsiteY375" fmla="*/ 256485 h 542895"/>
                    <a:gd name="connsiteX376" fmla="*/ 195770 w 290756"/>
                    <a:gd name="connsiteY376" fmla="*/ 255232 h 542895"/>
                    <a:gd name="connsiteX377" fmla="*/ 200398 w 290756"/>
                    <a:gd name="connsiteY377" fmla="*/ 256485 h 542895"/>
                    <a:gd name="connsiteX378" fmla="*/ 191222 w 290756"/>
                    <a:gd name="connsiteY378" fmla="*/ 284404 h 542895"/>
                    <a:gd name="connsiteX379" fmla="*/ 189945 w 290756"/>
                    <a:gd name="connsiteY379" fmla="*/ 279608 h 542895"/>
                    <a:gd name="connsiteX380" fmla="*/ 188110 w 290756"/>
                    <a:gd name="connsiteY380" fmla="*/ 275100 h 542895"/>
                    <a:gd name="connsiteX381" fmla="*/ 184918 w 290756"/>
                    <a:gd name="connsiteY381" fmla="*/ 272467 h 542895"/>
                    <a:gd name="connsiteX382" fmla="*/ 185876 w 290756"/>
                    <a:gd name="connsiteY382" fmla="*/ 277598 h 542895"/>
                    <a:gd name="connsiteX383" fmla="*/ 188988 w 290756"/>
                    <a:gd name="connsiteY383" fmla="*/ 282074 h 542895"/>
                    <a:gd name="connsiteX384" fmla="*/ 202073 w 290756"/>
                    <a:gd name="connsiteY384" fmla="*/ 305149 h 542895"/>
                    <a:gd name="connsiteX385" fmla="*/ 201515 w 290756"/>
                    <a:gd name="connsiteY385" fmla="*/ 300553 h 542895"/>
                    <a:gd name="connsiteX386" fmla="*/ 198722 w 290756"/>
                    <a:gd name="connsiteY386" fmla="*/ 296181 h 542895"/>
                    <a:gd name="connsiteX387" fmla="*/ 195531 w 290756"/>
                    <a:gd name="connsiteY387" fmla="*/ 290141 h 542895"/>
                    <a:gd name="connsiteX388" fmla="*/ 191940 w 290756"/>
                    <a:gd name="connsiteY388" fmla="*/ 287579 h 542895"/>
                    <a:gd name="connsiteX389" fmla="*/ 188350 w 290756"/>
                    <a:gd name="connsiteY389" fmla="*/ 284563 h 542895"/>
                    <a:gd name="connsiteX390" fmla="*/ 184360 w 290756"/>
                    <a:gd name="connsiteY390" fmla="*/ 281946 h 542895"/>
                    <a:gd name="connsiteX391" fmla="*/ 180131 w 290756"/>
                    <a:gd name="connsiteY391" fmla="*/ 278379 h 542895"/>
                    <a:gd name="connsiteX392" fmla="*/ 175822 w 290756"/>
                    <a:gd name="connsiteY392" fmla="*/ 276337 h 542895"/>
                    <a:gd name="connsiteX393" fmla="*/ 174706 w 290756"/>
                    <a:gd name="connsiteY393" fmla="*/ 280422 h 542895"/>
                    <a:gd name="connsiteX394" fmla="*/ 175663 w 290756"/>
                    <a:gd name="connsiteY394" fmla="*/ 284563 h 542895"/>
                    <a:gd name="connsiteX395" fmla="*/ 176701 w 290756"/>
                    <a:gd name="connsiteY395" fmla="*/ 288521 h 542895"/>
                    <a:gd name="connsiteX396" fmla="*/ 174785 w 290756"/>
                    <a:gd name="connsiteY396" fmla="*/ 295135 h 542895"/>
                    <a:gd name="connsiteX397" fmla="*/ 178695 w 290756"/>
                    <a:gd name="connsiteY397" fmla="*/ 292614 h 542895"/>
                    <a:gd name="connsiteX398" fmla="*/ 181009 w 290756"/>
                    <a:gd name="connsiteY398" fmla="*/ 289071 h 542895"/>
                    <a:gd name="connsiteX399" fmla="*/ 186115 w 290756"/>
                    <a:gd name="connsiteY399" fmla="*/ 290962 h 542895"/>
                    <a:gd name="connsiteX400" fmla="*/ 190265 w 290756"/>
                    <a:gd name="connsiteY400" fmla="*/ 295494 h 542895"/>
                    <a:gd name="connsiteX401" fmla="*/ 195132 w 290756"/>
                    <a:gd name="connsiteY401" fmla="*/ 299157 h 542895"/>
                    <a:gd name="connsiteX402" fmla="*/ 198802 w 290756"/>
                    <a:gd name="connsiteY402" fmla="*/ 301551 h 542895"/>
                    <a:gd name="connsiteX403" fmla="*/ 202073 w 290756"/>
                    <a:gd name="connsiteY403" fmla="*/ 305149 h 542895"/>
                    <a:gd name="connsiteX404" fmla="*/ 215239 w 290756"/>
                    <a:gd name="connsiteY404" fmla="*/ 313735 h 542895"/>
                    <a:gd name="connsiteX405" fmla="*/ 219069 w 290756"/>
                    <a:gd name="connsiteY405" fmla="*/ 312777 h 542895"/>
                    <a:gd name="connsiteX406" fmla="*/ 216197 w 290756"/>
                    <a:gd name="connsiteY406" fmla="*/ 306649 h 542895"/>
                    <a:gd name="connsiteX407" fmla="*/ 210212 w 290756"/>
                    <a:gd name="connsiteY407" fmla="*/ 306641 h 542895"/>
                    <a:gd name="connsiteX408" fmla="*/ 212367 w 290756"/>
                    <a:gd name="connsiteY408" fmla="*/ 310567 h 542895"/>
                    <a:gd name="connsiteX409" fmla="*/ 215239 w 290756"/>
                    <a:gd name="connsiteY409" fmla="*/ 313735 h 542895"/>
                    <a:gd name="connsiteX410" fmla="*/ 225373 w 290756"/>
                    <a:gd name="connsiteY410" fmla="*/ 311548 h 542895"/>
                    <a:gd name="connsiteX411" fmla="*/ 221781 w 290756"/>
                    <a:gd name="connsiteY411" fmla="*/ 304830 h 542895"/>
                    <a:gd name="connsiteX412" fmla="*/ 224096 w 290756"/>
                    <a:gd name="connsiteY412" fmla="*/ 309242 h 542895"/>
                    <a:gd name="connsiteX413" fmla="*/ 7146 w 290756"/>
                    <a:gd name="connsiteY413" fmla="*/ 418930 h 542895"/>
                    <a:gd name="connsiteX414" fmla="*/ 9938 w 290756"/>
                    <a:gd name="connsiteY414" fmla="*/ 415420 h 542895"/>
                    <a:gd name="connsiteX415" fmla="*/ 14486 w 290756"/>
                    <a:gd name="connsiteY415" fmla="*/ 413002 h 542895"/>
                    <a:gd name="connsiteX416" fmla="*/ 16321 w 290756"/>
                    <a:gd name="connsiteY416" fmla="*/ 408558 h 542895"/>
                    <a:gd name="connsiteX417" fmla="*/ 21188 w 290756"/>
                    <a:gd name="connsiteY417" fmla="*/ 407050 h 542895"/>
                    <a:gd name="connsiteX418" fmla="*/ 24220 w 290756"/>
                    <a:gd name="connsiteY418" fmla="*/ 404393 h 542895"/>
                    <a:gd name="connsiteX419" fmla="*/ 27651 w 290756"/>
                    <a:gd name="connsiteY419" fmla="*/ 401784 h 542895"/>
                    <a:gd name="connsiteX420" fmla="*/ 30524 w 290756"/>
                    <a:gd name="connsiteY420" fmla="*/ 398360 h 542895"/>
                    <a:gd name="connsiteX421" fmla="*/ 32439 w 290756"/>
                    <a:gd name="connsiteY421" fmla="*/ 394786 h 542895"/>
                    <a:gd name="connsiteX422" fmla="*/ 35471 w 290756"/>
                    <a:gd name="connsiteY422" fmla="*/ 390820 h 542895"/>
                    <a:gd name="connsiteX423" fmla="*/ 40817 w 290756"/>
                    <a:gd name="connsiteY423" fmla="*/ 388355 h 542895"/>
                    <a:gd name="connsiteX424" fmla="*/ 43929 w 290756"/>
                    <a:gd name="connsiteY424" fmla="*/ 385402 h 542895"/>
                    <a:gd name="connsiteX425" fmla="*/ 46482 w 290756"/>
                    <a:gd name="connsiteY425" fmla="*/ 380974 h 542895"/>
                    <a:gd name="connsiteX426" fmla="*/ 48956 w 290756"/>
                    <a:gd name="connsiteY426" fmla="*/ 376809 h 542895"/>
                    <a:gd name="connsiteX427" fmla="*/ 49674 w 290756"/>
                    <a:gd name="connsiteY427" fmla="*/ 372724 h 542895"/>
                    <a:gd name="connsiteX428" fmla="*/ 49754 w 290756"/>
                    <a:gd name="connsiteY428" fmla="*/ 368192 h 542895"/>
                    <a:gd name="connsiteX429" fmla="*/ 52546 w 290756"/>
                    <a:gd name="connsiteY429" fmla="*/ 364162 h 542895"/>
                    <a:gd name="connsiteX430" fmla="*/ 56695 w 290756"/>
                    <a:gd name="connsiteY430" fmla="*/ 363404 h 542895"/>
                    <a:gd name="connsiteX431" fmla="*/ 61962 w 290756"/>
                    <a:gd name="connsiteY431" fmla="*/ 361848 h 542895"/>
                    <a:gd name="connsiteX432" fmla="*/ 63637 w 290756"/>
                    <a:gd name="connsiteY432" fmla="*/ 356383 h 542895"/>
                    <a:gd name="connsiteX433" fmla="*/ 65632 w 290756"/>
                    <a:gd name="connsiteY433" fmla="*/ 352481 h 542895"/>
                    <a:gd name="connsiteX434" fmla="*/ 70179 w 290756"/>
                    <a:gd name="connsiteY434" fmla="*/ 350430 h 542895"/>
                    <a:gd name="connsiteX435" fmla="*/ 74329 w 290756"/>
                    <a:gd name="connsiteY435" fmla="*/ 348044 h 542895"/>
                    <a:gd name="connsiteX436" fmla="*/ 74409 w 290756"/>
                    <a:gd name="connsiteY436" fmla="*/ 342595 h 542895"/>
                    <a:gd name="connsiteX437" fmla="*/ 72254 w 290756"/>
                    <a:gd name="connsiteY437" fmla="*/ 338613 h 542895"/>
                    <a:gd name="connsiteX438" fmla="*/ 71137 w 290756"/>
                    <a:gd name="connsiteY438" fmla="*/ 334783 h 542895"/>
                    <a:gd name="connsiteX439" fmla="*/ 68026 w 290756"/>
                    <a:gd name="connsiteY439" fmla="*/ 329669 h 542895"/>
                    <a:gd name="connsiteX440" fmla="*/ 67706 w 290756"/>
                    <a:gd name="connsiteY440" fmla="*/ 324897 h 542895"/>
                    <a:gd name="connsiteX441" fmla="*/ 69062 w 290756"/>
                    <a:gd name="connsiteY441" fmla="*/ 320964 h 542895"/>
                    <a:gd name="connsiteX442" fmla="*/ 66829 w 290756"/>
                    <a:gd name="connsiteY442" fmla="*/ 315418 h 542895"/>
                    <a:gd name="connsiteX443" fmla="*/ 64594 w 290756"/>
                    <a:gd name="connsiteY443" fmla="*/ 318961 h 542895"/>
                    <a:gd name="connsiteX444" fmla="*/ 63877 w 290756"/>
                    <a:gd name="connsiteY444" fmla="*/ 323493 h 542895"/>
                    <a:gd name="connsiteX445" fmla="*/ 65632 w 290756"/>
                    <a:gd name="connsiteY445" fmla="*/ 328113 h 542895"/>
                    <a:gd name="connsiteX446" fmla="*/ 63078 w 290756"/>
                    <a:gd name="connsiteY446" fmla="*/ 331304 h 542895"/>
                    <a:gd name="connsiteX447" fmla="*/ 66989 w 290756"/>
                    <a:gd name="connsiteY447" fmla="*/ 334720 h 542895"/>
                    <a:gd name="connsiteX448" fmla="*/ 62680 w 290756"/>
                    <a:gd name="connsiteY448" fmla="*/ 334568 h 542895"/>
                    <a:gd name="connsiteX449" fmla="*/ 64515 w 290756"/>
                    <a:gd name="connsiteY449" fmla="*/ 338238 h 542895"/>
                    <a:gd name="connsiteX450" fmla="*/ 64275 w 290756"/>
                    <a:gd name="connsiteY450" fmla="*/ 342244 h 542895"/>
                    <a:gd name="connsiteX451" fmla="*/ 62919 w 290756"/>
                    <a:gd name="connsiteY451" fmla="*/ 346744 h 542895"/>
                    <a:gd name="connsiteX452" fmla="*/ 59967 w 290756"/>
                    <a:gd name="connsiteY452" fmla="*/ 350199 h 542895"/>
                    <a:gd name="connsiteX453" fmla="*/ 55179 w 290756"/>
                    <a:gd name="connsiteY453" fmla="*/ 349305 h 542895"/>
                    <a:gd name="connsiteX454" fmla="*/ 54700 w 290756"/>
                    <a:gd name="connsiteY454" fmla="*/ 353399 h 542895"/>
                    <a:gd name="connsiteX455" fmla="*/ 51748 w 290756"/>
                    <a:gd name="connsiteY455" fmla="*/ 356558 h 542895"/>
                    <a:gd name="connsiteX456" fmla="*/ 51189 w 290756"/>
                    <a:gd name="connsiteY456" fmla="*/ 361010 h 542895"/>
                    <a:gd name="connsiteX457" fmla="*/ 46961 w 290756"/>
                    <a:gd name="connsiteY457" fmla="*/ 362981 h 542895"/>
                    <a:gd name="connsiteX458" fmla="*/ 45684 w 290756"/>
                    <a:gd name="connsiteY458" fmla="*/ 367146 h 542895"/>
                    <a:gd name="connsiteX459" fmla="*/ 43051 w 290756"/>
                    <a:gd name="connsiteY459" fmla="*/ 370952 h 542895"/>
                    <a:gd name="connsiteX460" fmla="*/ 40099 w 290756"/>
                    <a:gd name="connsiteY460" fmla="*/ 374296 h 542895"/>
                    <a:gd name="connsiteX461" fmla="*/ 37386 w 290756"/>
                    <a:gd name="connsiteY461" fmla="*/ 377288 h 542895"/>
                    <a:gd name="connsiteX462" fmla="*/ 34274 w 290756"/>
                    <a:gd name="connsiteY462" fmla="*/ 380695 h 542895"/>
                    <a:gd name="connsiteX463" fmla="*/ 32439 w 290756"/>
                    <a:gd name="connsiteY463" fmla="*/ 384852 h 542895"/>
                    <a:gd name="connsiteX464" fmla="*/ 29726 w 290756"/>
                    <a:gd name="connsiteY464" fmla="*/ 388036 h 542895"/>
                    <a:gd name="connsiteX465" fmla="*/ 24699 w 290756"/>
                    <a:gd name="connsiteY465" fmla="*/ 389256 h 542895"/>
                    <a:gd name="connsiteX466" fmla="*/ 21827 w 290756"/>
                    <a:gd name="connsiteY466" fmla="*/ 392895 h 542895"/>
                    <a:gd name="connsiteX467" fmla="*/ 18077 w 290756"/>
                    <a:gd name="connsiteY467" fmla="*/ 395536 h 542895"/>
                    <a:gd name="connsiteX468" fmla="*/ 14486 w 290756"/>
                    <a:gd name="connsiteY468" fmla="*/ 400291 h 542895"/>
                    <a:gd name="connsiteX469" fmla="*/ 12491 w 290756"/>
                    <a:gd name="connsiteY469" fmla="*/ 403778 h 542895"/>
                    <a:gd name="connsiteX470" fmla="*/ 9858 w 290756"/>
                    <a:gd name="connsiteY470" fmla="*/ 406778 h 542895"/>
                    <a:gd name="connsiteX471" fmla="*/ 8342 w 290756"/>
                    <a:gd name="connsiteY471" fmla="*/ 410720 h 542895"/>
                    <a:gd name="connsiteX472" fmla="*/ 7146 w 290756"/>
                    <a:gd name="connsiteY472" fmla="*/ 415420 h 542895"/>
                    <a:gd name="connsiteX473" fmla="*/ 10178 w 290756"/>
                    <a:gd name="connsiteY473" fmla="*/ 423989 h 542895"/>
                    <a:gd name="connsiteX474" fmla="*/ 10736 w 290756"/>
                    <a:gd name="connsiteY474" fmla="*/ 419258 h 542895"/>
                    <a:gd name="connsiteX475" fmla="*/ 9140 w 290756"/>
                    <a:gd name="connsiteY475" fmla="*/ 423008 h 542895"/>
                    <a:gd name="connsiteX476" fmla="*/ 2837 w 290756"/>
                    <a:gd name="connsiteY476" fmla="*/ 436644 h 542895"/>
                    <a:gd name="connsiteX477" fmla="*/ 3954 w 290756"/>
                    <a:gd name="connsiteY477" fmla="*/ 430365 h 542895"/>
                    <a:gd name="connsiteX478" fmla="*/ 124 w 290756"/>
                    <a:gd name="connsiteY478" fmla="*/ 432519 h 542895"/>
                    <a:gd name="connsiteX479" fmla="*/ 2119 w 290756"/>
                    <a:gd name="connsiteY479" fmla="*/ 436500 h 542895"/>
                    <a:gd name="connsiteX480" fmla="*/ 79835 w 290756"/>
                    <a:gd name="connsiteY480" fmla="*/ 348044 h 542895"/>
                    <a:gd name="connsiteX481" fmla="*/ 81750 w 290756"/>
                    <a:gd name="connsiteY481" fmla="*/ 344350 h 542895"/>
                    <a:gd name="connsiteX482" fmla="*/ 77520 w 290756"/>
                    <a:gd name="connsiteY482" fmla="*/ 344278 h 542895"/>
                    <a:gd name="connsiteX483" fmla="*/ 79835 w 290756"/>
                    <a:gd name="connsiteY483" fmla="*/ 348044 h 542895"/>
                    <a:gd name="connsiteX484" fmla="*/ 144305 w 290756"/>
                    <a:gd name="connsiteY484" fmla="*/ 349058 h 542895"/>
                    <a:gd name="connsiteX485" fmla="*/ 147257 w 290756"/>
                    <a:gd name="connsiteY485" fmla="*/ 344574 h 542895"/>
                    <a:gd name="connsiteX486" fmla="*/ 150769 w 290756"/>
                    <a:gd name="connsiteY486" fmla="*/ 341486 h 542895"/>
                    <a:gd name="connsiteX487" fmla="*/ 154678 w 290756"/>
                    <a:gd name="connsiteY487" fmla="*/ 340464 h 542895"/>
                    <a:gd name="connsiteX488" fmla="*/ 158668 w 290756"/>
                    <a:gd name="connsiteY488" fmla="*/ 339826 h 542895"/>
                    <a:gd name="connsiteX489" fmla="*/ 161939 w 290756"/>
                    <a:gd name="connsiteY489" fmla="*/ 337265 h 542895"/>
                    <a:gd name="connsiteX490" fmla="*/ 167125 w 290756"/>
                    <a:gd name="connsiteY490" fmla="*/ 334177 h 542895"/>
                    <a:gd name="connsiteX491" fmla="*/ 166647 w 290756"/>
                    <a:gd name="connsiteY491" fmla="*/ 329613 h 542895"/>
                    <a:gd name="connsiteX492" fmla="*/ 170317 w 290756"/>
                    <a:gd name="connsiteY492" fmla="*/ 327227 h 542895"/>
                    <a:gd name="connsiteX493" fmla="*/ 173509 w 290756"/>
                    <a:gd name="connsiteY493" fmla="*/ 323589 h 542895"/>
                    <a:gd name="connsiteX494" fmla="*/ 175024 w 290756"/>
                    <a:gd name="connsiteY494" fmla="*/ 319392 h 542895"/>
                    <a:gd name="connsiteX495" fmla="*/ 175184 w 290756"/>
                    <a:gd name="connsiteY495" fmla="*/ 315386 h 542895"/>
                    <a:gd name="connsiteX496" fmla="*/ 175583 w 290756"/>
                    <a:gd name="connsiteY496" fmla="*/ 310304 h 542895"/>
                    <a:gd name="connsiteX497" fmla="*/ 170716 w 290756"/>
                    <a:gd name="connsiteY497" fmla="*/ 313136 h 542895"/>
                    <a:gd name="connsiteX498" fmla="*/ 167125 w 290756"/>
                    <a:gd name="connsiteY498" fmla="*/ 311069 h 542895"/>
                    <a:gd name="connsiteX499" fmla="*/ 161859 w 290756"/>
                    <a:gd name="connsiteY499" fmla="*/ 309155 h 542895"/>
                    <a:gd name="connsiteX500" fmla="*/ 158508 w 290756"/>
                    <a:gd name="connsiteY500" fmla="*/ 311764 h 542895"/>
                    <a:gd name="connsiteX501" fmla="*/ 154598 w 290756"/>
                    <a:gd name="connsiteY501" fmla="*/ 310894 h 542895"/>
                    <a:gd name="connsiteX502" fmla="*/ 152922 w 290756"/>
                    <a:gd name="connsiteY502" fmla="*/ 307128 h 542895"/>
                    <a:gd name="connsiteX503" fmla="*/ 148135 w 290756"/>
                    <a:gd name="connsiteY503" fmla="*/ 303426 h 542895"/>
                    <a:gd name="connsiteX504" fmla="*/ 142231 w 290756"/>
                    <a:gd name="connsiteY504" fmla="*/ 301239 h 542895"/>
                    <a:gd name="connsiteX505" fmla="*/ 137922 w 290756"/>
                    <a:gd name="connsiteY505" fmla="*/ 297816 h 542895"/>
                    <a:gd name="connsiteX506" fmla="*/ 136246 w 290756"/>
                    <a:gd name="connsiteY506" fmla="*/ 302181 h 542895"/>
                    <a:gd name="connsiteX507" fmla="*/ 140555 w 290756"/>
                    <a:gd name="connsiteY507" fmla="*/ 304631 h 542895"/>
                    <a:gd name="connsiteX508" fmla="*/ 143507 w 290756"/>
                    <a:gd name="connsiteY508" fmla="*/ 307423 h 542895"/>
                    <a:gd name="connsiteX509" fmla="*/ 143667 w 290756"/>
                    <a:gd name="connsiteY509" fmla="*/ 312290 h 542895"/>
                    <a:gd name="connsiteX510" fmla="*/ 143428 w 290756"/>
                    <a:gd name="connsiteY510" fmla="*/ 316759 h 542895"/>
                    <a:gd name="connsiteX511" fmla="*/ 143587 w 290756"/>
                    <a:gd name="connsiteY511" fmla="*/ 320964 h 542895"/>
                    <a:gd name="connsiteX512" fmla="*/ 143986 w 290756"/>
                    <a:gd name="connsiteY512" fmla="*/ 326724 h 542895"/>
                    <a:gd name="connsiteX513" fmla="*/ 142868 w 290756"/>
                    <a:gd name="connsiteY513" fmla="*/ 331767 h 542895"/>
                    <a:gd name="connsiteX514" fmla="*/ 142231 w 290756"/>
                    <a:gd name="connsiteY514" fmla="*/ 336092 h 542895"/>
                    <a:gd name="connsiteX515" fmla="*/ 143747 w 290756"/>
                    <a:gd name="connsiteY515" fmla="*/ 340592 h 542895"/>
                    <a:gd name="connsiteX516" fmla="*/ 143348 w 290756"/>
                    <a:gd name="connsiteY516" fmla="*/ 345164 h 542895"/>
                    <a:gd name="connsiteX517" fmla="*/ 144305 w 290756"/>
                    <a:gd name="connsiteY517" fmla="*/ 349058 h 542895"/>
                    <a:gd name="connsiteX518" fmla="*/ 196169 w 290756"/>
                    <a:gd name="connsiteY518" fmla="*/ 324403 h 542895"/>
                    <a:gd name="connsiteX519" fmla="*/ 194334 w 290756"/>
                    <a:gd name="connsiteY519" fmla="*/ 319918 h 542895"/>
                    <a:gd name="connsiteX520" fmla="*/ 194812 w 290756"/>
                    <a:gd name="connsiteY520" fmla="*/ 324315 h 542895"/>
                    <a:gd name="connsiteX521" fmla="*/ 179812 w 290756"/>
                    <a:gd name="connsiteY521" fmla="*/ 395241 h 542895"/>
                    <a:gd name="connsiteX522" fmla="*/ 184520 w 290756"/>
                    <a:gd name="connsiteY522" fmla="*/ 393398 h 542895"/>
                    <a:gd name="connsiteX523" fmla="*/ 187392 w 290756"/>
                    <a:gd name="connsiteY523" fmla="*/ 389536 h 542895"/>
                    <a:gd name="connsiteX524" fmla="*/ 187472 w 290756"/>
                    <a:gd name="connsiteY524" fmla="*/ 384652 h 542895"/>
                    <a:gd name="connsiteX525" fmla="*/ 185078 w 290756"/>
                    <a:gd name="connsiteY525" fmla="*/ 380878 h 542895"/>
                    <a:gd name="connsiteX526" fmla="*/ 181648 w 290756"/>
                    <a:gd name="connsiteY526" fmla="*/ 378046 h 542895"/>
                    <a:gd name="connsiteX527" fmla="*/ 182525 w 290756"/>
                    <a:gd name="connsiteY527" fmla="*/ 372748 h 542895"/>
                    <a:gd name="connsiteX528" fmla="*/ 181408 w 290756"/>
                    <a:gd name="connsiteY528" fmla="*/ 368192 h 542895"/>
                    <a:gd name="connsiteX529" fmla="*/ 183403 w 290756"/>
                    <a:gd name="connsiteY529" fmla="*/ 363005 h 542895"/>
                    <a:gd name="connsiteX530" fmla="*/ 184918 w 290756"/>
                    <a:gd name="connsiteY530" fmla="*/ 358617 h 542895"/>
                    <a:gd name="connsiteX531" fmla="*/ 185717 w 290756"/>
                    <a:gd name="connsiteY531" fmla="*/ 354436 h 542895"/>
                    <a:gd name="connsiteX532" fmla="*/ 185477 w 290756"/>
                    <a:gd name="connsiteY532" fmla="*/ 350255 h 542895"/>
                    <a:gd name="connsiteX533" fmla="*/ 187712 w 290756"/>
                    <a:gd name="connsiteY533" fmla="*/ 346856 h 542895"/>
                    <a:gd name="connsiteX534" fmla="*/ 189227 w 290756"/>
                    <a:gd name="connsiteY534" fmla="*/ 342914 h 542895"/>
                    <a:gd name="connsiteX535" fmla="*/ 189865 w 290756"/>
                    <a:gd name="connsiteY535" fmla="*/ 338877 h 542895"/>
                    <a:gd name="connsiteX536" fmla="*/ 190584 w 290756"/>
                    <a:gd name="connsiteY536" fmla="*/ 334608 h 542895"/>
                    <a:gd name="connsiteX537" fmla="*/ 187870 w 290756"/>
                    <a:gd name="connsiteY537" fmla="*/ 331552 h 542895"/>
                    <a:gd name="connsiteX538" fmla="*/ 182844 w 290756"/>
                    <a:gd name="connsiteY538" fmla="*/ 331001 h 542895"/>
                    <a:gd name="connsiteX539" fmla="*/ 178854 w 290756"/>
                    <a:gd name="connsiteY539" fmla="*/ 329254 h 542895"/>
                    <a:gd name="connsiteX540" fmla="*/ 175583 w 290756"/>
                    <a:gd name="connsiteY540" fmla="*/ 332206 h 542895"/>
                    <a:gd name="connsiteX541" fmla="*/ 171912 w 290756"/>
                    <a:gd name="connsiteY541" fmla="*/ 334169 h 542895"/>
                    <a:gd name="connsiteX542" fmla="*/ 172950 w 290756"/>
                    <a:gd name="connsiteY542" fmla="*/ 338382 h 542895"/>
                    <a:gd name="connsiteX543" fmla="*/ 171992 w 290756"/>
                    <a:gd name="connsiteY543" fmla="*/ 342611 h 542895"/>
                    <a:gd name="connsiteX544" fmla="*/ 168722 w 290756"/>
                    <a:gd name="connsiteY544" fmla="*/ 345420 h 542895"/>
                    <a:gd name="connsiteX545" fmla="*/ 171115 w 290756"/>
                    <a:gd name="connsiteY545" fmla="*/ 349265 h 542895"/>
                    <a:gd name="connsiteX546" fmla="*/ 171354 w 290756"/>
                    <a:gd name="connsiteY546" fmla="*/ 353638 h 542895"/>
                    <a:gd name="connsiteX547" fmla="*/ 172152 w 290756"/>
                    <a:gd name="connsiteY547" fmla="*/ 357596 h 542895"/>
                    <a:gd name="connsiteX548" fmla="*/ 168722 w 290756"/>
                    <a:gd name="connsiteY548" fmla="*/ 362287 h 542895"/>
                    <a:gd name="connsiteX549" fmla="*/ 162737 w 290756"/>
                    <a:gd name="connsiteY549" fmla="*/ 363428 h 542895"/>
                    <a:gd name="connsiteX550" fmla="*/ 159306 w 290756"/>
                    <a:gd name="connsiteY550" fmla="*/ 367825 h 542895"/>
                    <a:gd name="connsiteX551" fmla="*/ 159545 w 290756"/>
                    <a:gd name="connsiteY551" fmla="*/ 372093 h 542895"/>
                    <a:gd name="connsiteX552" fmla="*/ 161780 w 290756"/>
                    <a:gd name="connsiteY552" fmla="*/ 376139 h 542895"/>
                    <a:gd name="connsiteX553" fmla="*/ 164253 w 290756"/>
                    <a:gd name="connsiteY553" fmla="*/ 379331 h 542895"/>
                    <a:gd name="connsiteX554" fmla="*/ 167285 w 290756"/>
                    <a:gd name="connsiteY554" fmla="*/ 382394 h 542895"/>
                    <a:gd name="connsiteX555" fmla="*/ 172950 w 290756"/>
                    <a:gd name="connsiteY555" fmla="*/ 384557 h 542895"/>
                    <a:gd name="connsiteX556" fmla="*/ 175982 w 290756"/>
                    <a:gd name="connsiteY556" fmla="*/ 390940 h 542895"/>
                    <a:gd name="connsiteX557" fmla="*/ 179812 w 290756"/>
                    <a:gd name="connsiteY557" fmla="*/ 395241 h 542895"/>
                    <a:gd name="connsiteX558" fmla="*/ 160742 w 290756"/>
                    <a:gd name="connsiteY558" fmla="*/ 349098 h 542895"/>
                    <a:gd name="connsiteX559" fmla="*/ 164492 w 290756"/>
                    <a:gd name="connsiteY559" fmla="*/ 347111 h 542895"/>
                    <a:gd name="connsiteX560" fmla="*/ 166327 w 290756"/>
                    <a:gd name="connsiteY560" fmla="*/ 342276 h 542895"/>
                    <a:gd name="connsiteX561" fmla="*/ 164173 w 290756"/>
                    <a:gd name="connsiteY561" fmla="*/ 337807 h 542895"/>
                    <a:gd name="connsiteX562" fmla="*/ 160343 w 290756"/>
                    <a:gd name="connsiteY562" fmla="*/ 342300 h 542895"/>
                    <a:gd name="connsiteX563" fmla="*/ 159306 w 290756"/>
                    <a:gd name="connsiteY563" fmla="*/ 346473 h 542895"/>
                    <a:gd name="connsiteX564" fmla="*/ 187632 w 290756"/>
                    <a:gd name="connsiteY564" fmla="*/ 382514 h 542895"/>
                    <a:gd name="connsiteX565" fmla="*/ 191222 w 290756"/>
                    <a:gd name="connsiteY565" fmla="*/ 379011 h 542895"/>
                    <a:gd name="connsiteX566" fmla="*/ 192977 w 290756"/>
                    <a:gd name="connsiteY566" fmla="*/ 373155 h 542895"/>
                    <a:gd name="connsiteX567" fmla="*/ 194254 w 290756"/>
                    <a:gd name="connsiteY567" fmla="*/ 369101 h 542895"/>
                    <a:gd name="connsiteX568" fmla="*/ 195850 w 290756"/>
                    <a:gd name="connsiteY568" fmla="*/ 364585 h 542895"/>
                    <a:gd name="connsiteX569" fmla="*/ 195850 w 290756"/>
                    <a:gd name="connsiteY569" fmla="*/ 360141 h 542895"/>
                    <a:gd name="connsiteX570" fmla="*/ 198722 w 290756"/>
                    <a:gd name="connsiteY570" fmla="*/ 356430 h 542895"/>
                    <a:gd name="connsiteX571" fmla="*/ 202153 w 290756"/>
                    <a:gd name="connsiteY571" fmla="*/ 354452 h 542895"/>
                    <a:gd name="connsiteX572" fmla="*/ 204627 w 290756"/>
                    <a:gd name="connsiteY572" fmla="*/ 351212 h 542895"/>
                    <a:gd name="connsiteX573" fmla="*/ 205903 w 290756"/>
                    <a:gd name="connsiteY573" fmla="*/ 346273 h 542895"/>
                    <a:gd name="connsiteX574" fmla="*/ 205265 w 290756"/>
                    <a:gd name="connsiteY574" fmla="*/ 341621 h 542895"/>
                    <a:gd name="connsiteX575" fmla="*/ 204068 w 290756"/>
                    <a:gd name="connsiteY575" fmla="*/ 337799 h 542895"/>
                    <a:gd name="connsiteX576" fmla="*/ 205026 w 290756"/>
                    <a:gd name="connsiteY576" fmla="*/ 333403 h 542895"/>
                    <a:gd name="connsiteX577" fmla="*/ 203988 w 290756"/>
                    <a:gd name="connsiteY577" fmla="*/ 327546 h 542895"/>
                    <a:gd name="connsiteX578" fmla="*/ 203191 w 290756"/>
                    <a:gd name="connsiteY578" fmla="*/ 322368 h 542895"/>
                    <a:gd name="connsiteX579" fmla="*/ 201595 w 290756"/>
                    <a:gd name="connsiteY579" fmla="*/ 326772 h 542895"/>
                    <a:gd name="connsiteX580" fmla="*/ 200238 w 290756"/>
                    <a:gd name="connsiteY580" fmla="*/ 331656 h 542895"/>
                    <a:gd name="connsiteX581" fmla="*/ 198882 w 290756"/>
                    <a:gd name="connsiteY581" fmla="*/ 337624 h 542895"/>
                    <a:gd name="connsiteX582" fmla="*/ 196887 w 290756"/>
                    <a:gd name="connsiteY582" fmla="*/ 341318 h 542895"/>
                    <a:gd name="connsiteX583" fmla="*/ 196409 w 290756"/>
                    <a:gd name="connsiteY583" fmla="*/ 346233 h 542895"/>
                    <a:gd name="connsiteX584" fmla="*/ 194574 w 290756"/>
                    <a:gd name="connsiteY584" fmla="*/ 350223 h 542895"/>
                    <a:gd name="connsiteX585" fmla="*/ 193377 w 290756"/>
                    <a:gd name="connsiteY585" fmla="*/ 354045 h 542895"/>
                    <a:gd name="connsiteX586" fmla="*/ 191860 w 290756"/>
                    <a:gd name="connsiteY586" fmla="*/ 357819 h 542895"/>
                    <a:gd name="connsiteX587" fmla="*/ 189227 w 290756"/>
                    <a:gd name="connsiteY587" fmla="*/ 361226 h 542895"/>
                    <a:gd name="connsiteX588" fmla="*/ 189227 w 290756"/>
                    <a:gd name="connsiteY588" fmla="*/ 367258 h 542895"/>
                    <a:gd name="connsiteX589" fmla="*/ 187791 w 290756"/>
                    <a:gd name="connsiteY589" fmla="*/ 372564 h 542895"/>
                    <a:gd name="connsiteX590" fmla="*/ 187153 w 290756"/>
                    <a:gd name="connsiteY590" fmla="*/ 380400 h 542895"/>
                    <a:gd name="connsiteX591" fmla="*/ 213962 w 290756"/>
                    <a:gd name="connsiteY591" fmla="*/ 343249 h 542895"/>
                    <a:gd name="connsiteX592" fmla="*/ 214362 w 290756"/>
                    <a:gd name="connsiteY592" fmla="*/ 339140 h 542895"/>
                    <a:gd name="connsiteX593" fmla="*/ 212845 w 290756"/>
                    <a:gd name="connsiteY593" fmla="*/ 343114 h 542895"/>
                    <a:gd name="connsiteX594" fmla="*/ 210612 w 290756"/>
                    <a:gd name="connsiteY594" fmla="*/ 376785 h 542895"/>
                    <a:gd name="connsiteX595" fmla="*/ 214840 w 290756"/>
                    <a:gd name="connsiteY595" fmla="*/ 376394 h 542895"/>
                    <a:gd name="connsiteX596" fmla="*/ 218749 w 290756"/>
                    <a:gd name="connsiteY596" fmla="*/ 374759 h 542895"/>
                    <a:gd name="connsiteX597" fmla="*/ 221861 w 290756"/>
                    <a:gd name="connsiteY597" fmla="*/ 371096 h 542895"/>
                    <a:gd name="connsiteX598" fmla="*/ 224096 w 290756"/>
                    <a:gd name="connsiteY598" fmla="*/ 367178 h 542895"/>
                    <a:gd name="connsiteX599" fmla="*/ 223617 w 290756"/>
                    <a:gd name="connsiteY599" fmla="*/ 362128 h 542895"/>
                    <a:gd name="connsiteX600" fmla="*/ 219069 w 290756"/>
                    <a:gd name="connsiteY600" fmla="*/ 359550 h 542895"/>
                    <a:gd name="connsiteX601" fmla="*/ 214760 w 290756"/>
                    <a:gd name="connsiteY601" fmla="*/ 357747 h 542895"/>
                    <a:gd name="connsiteX602" fmla="*/ 210372 w 290756"/>
                    <a:gd name="connsiteY602" fmla="*/ 359622 h 542895"/>
                    <a:gd name="connsiteX603" fmla="*/ 208297 w 290756"/>
                    <a:gd name="connsiteY603" fmla="*/ 363356 h 542895"/>
                    <a:gd name="connsiteX604" fmla="*/ 203191 w 290756"/>
                    <a:gd name="connsiteY604" fmla="*/ 365926 h 542895"/>
                    <a:gd name="connsiteX605" fmla="*/ 200956 w 290756"/>
                    <a:gd name="connsiteY605" fmla="*/ 370474 h 542895"/>
                    <a:gd name="connsiteX606" fmla="*/ 203111 w 290756"/>
                    <a:gd name="connsiteY606" fmla="*/ 374288 h 542895"/>
                    <a:gd name="connsiteX607" fmla="*/ 207420 w 290756"/>
                    <a:gd name="connsiteY607" fmla="*/ 376410 h 542895"/>
                    <a:gd name="connsiteX608" fmla="*/ 245001 w 290756"/>
                    <a:gd name="connsiteY608" fmla="*/ 365957 h 542895"/>
                    <a:gd name="connsiteX609" fmla="*/ 244043 w 290756"/>
                    <a:gd name="connsiteY609" fmla="*/ 361513 h 542895"/>
                    <a:gd name="connsiteX610" fmla="*/ 241411 w 290756"/>
                    <a:gd name="connsiteY610" fmla="*/ 358489 h 542895"/>
                    <a:gd name="connsiteX611" fmla="*/ 243724 w 290756"/>
                    <a:gd name="connsiteY611" fmla="*/ 364186 h 542895"/>
                    <a:gd name="connsiteX612" fmla="*/ 254815 w 290756"/>
                    <a:gd name="connsiteY612" fmla="*/ 328759 h 542895"/>
                    <a:gd name="connsiteX613" fmla="*/ 252900 w 290756"/>
                    <a:gd name="connsiteY613" fmla="*/ 324546 h 542895"/>
                    <a:gd name="connsiteX614" fmla="*/ 249948 w 290756"/>
                    <a:gd name="connsiteY614" fmla="*/ 321562 h 542895"/>
                    <a:gd name="connsiteX615" fmla="*/ 250028 w 290756"/>
                    <a:gd name="connsiteY615" fmla="*/ 317006 h 542895"/>
                    <a:gd name="connsiteX616" fmla="*/ 246676 w 290756"/>
                    <a:gd name="connsiteY616" fmla="*/ 314118 h 542895"/>
                    <a:gd name="connsiteX617" fmla="*/ 244523 w 290756"/>
                    <a:gd name="connsiteY617" fmla="*/ 310248 h 542895"/>
                    <a:gd name="connsiteX618" fmla="*/ 244123 w 290756"/>
                    <a:gd name="connsiteY618" fmla="*/ 305660 h 542895"/>
                    <a:gd name="connsiteX619" fmla="*/ 242528 w 290756"/>
                    <a:gd name="connsiteY619" fmla="*/ 301574 h 542895"/>
                    <a:gd name="connsiteX620" fmla="*/ 242049 w 290756"/>
                    <a:gd name="connsiteY620" fmla="*/ 297345 h 542895"/>
                    <a:gd name="connsiteX621" fmla="*/ 242766 w 290756"/>
                    <a:gd name="connsiteY621" fmla="*/ 293085 h 542895"/>
                    <a:gd name="connsiteX622" fmla="*/ 241809 w 290756"/>
                    <a:gd name="connsiteY622" fmla="*/ 287883 h 542895"/>
                    <a:gd name="connsiteX623" fmla="*/ 238219 w 290756"/>
                    <a:gd name="connsiteY623" fmla="*/ 285505 h 542895"/>
                    <a:gd name="connsiteX624" fmla="*/ 236144 w 290756"/>
                    <a:gd name="connsiteY624" fmla="*/ 281635 h 542895"/>
                    <a:gd name="connsiteX625" fmla="*/ 233112 w 290756"/>
                    <a:gd name="connsiteY625" fmla="*/ 278204 h 542895"/>
                    <a:gd name="connsiteX626" fmla="*/ 228643 w 290756"/>
                    <a:gd name="connsiteY626" fmla="*/ 276329 h 542895"/>
                    <a:gd name="connsiteX627" fmla="*/ 224575 w 290756"/>
                    <a:gd name="connsiteY627" fmla="*/ 276704 h 542895"/>
                    <a:gd name="connsiteX628" fmla="*/ 220585 w 290756"/>
                    <a:gd name="connsiteY628" fmla="*/ 277550 h 542895"/>
                    <a:gd name="connsiteX629" fmla="*/ 215957 w 290756"/>
                    <a:gd name="connsiteY629" fmla="*/ 278731 h 542895"/>
                    <a:gd name="connsiteX630" fmla="*/ 210930 w 290756"/>
                    <a:gd name="connsiteY630" fmla="*/ 277749 h 542895"/>
                    <a:gd name="connsiteX631" fmla="*/ 206622 w 290756"/>
                    <a:gd name="connsiteY631" fmla="*/ 277789 h 542895"/>
                    <a:gd name="connsiteX632" fmla="*/ 207898 w 290756"/>
                    <a:gd name="connsiteY632" fmla="*/ 285537 h 542895"/>
                    <a:gd name="connsiteX633" fmla="*/ 209813 w 290756"/>
                    <a:gd name="connsiteY633" fmla="*/ 289199 h 542895"/>
                    <a:gd name="connsiteX634" fmla="*/ 214680 w 290756"/>
                    <a:gd name="connsiteY634" fmla="*/ 293811 h 542895"/>
                    <a:gd name="connsiteX635" fmla="*/ 219548 w 290756"/>
                    <a:gd name="connsiteY635" fmla="*/ 295558 h 542895"/>
                    <a:gd name="connsiteX636" fmla="*/ 223298 w 290756"/>
                    <a:gd name="connsiteY636" fmla="*/ 298830 h 542895"/>
                    <a:gd name="connsiteX637" fmla="*/ 226330 w 290756"/>
                    <a:gd name="connsiteY637" fmla="*/ 304032 h 542895"/>
                    <a:gd name="connsiteX638" fmla="*/ 231117 w 290756"/>
                    <a:gd name="connsiteY638" fmla="*/ 304208 h 542895"/>
                    <a:gd name="connsiteX639" fmla="*/ 230160 w 290756"/>
                    <a:gd name="connsiteY639" fmla="*/ 308636 h 542895"/>
                    <a:gd name="connsiteX640" fmla="*/ 226490 w 290756"/>
                    <a:gd name="connsiteY640" fmla="*/ 310998 h 542895"/>
                    <a:gd name="connsiteX641" fmla="*/ 230798 w 290756"/>
                    <a:gd name="connsiteY641" fmla="*/ 315434 h 542895"/>
                    <a:gd name="connsiteX642" fmla="*/ 230958 w 290756"/>
                    <a:gd name="connsiteY642" fmla="*/ 319655 h 542895"/>
                    <a:gd name="connsiteX643" fmla="*/ 235346 w 290756"/>
                    <a:gd name="connsiteY643" fmla="*/ 319815 h 542895"/>
                    <a:gd name="connsiteX644" fmla="*/ 237979 w 290756"/>
                    <a:gd name="connsiteY644" fmla="*/ 323206 h 542895"/>
                    <a:gd name="connsiteX645" fmla="*/ 241889 w 290756"/>
                    <a:gd name="connsiteY645" fmla="*/ 325400 h 542895"/>
                    <a:gd name="connsiteX646" fmla="*/ 246756 w 290756"/>
                    <a:gd name="connsiteY646" fmla="*/ 325520 h 542895"/>
                    <a:gd name="connsiteX647" fmla="*/ 252102 w 290756"/>
                    <a:gd name="connsiteY647" fmla="*/ 324578 h 542895"/>
                    <a:gd name="connsiteX648" fmla="*/ 254815 w 290756"/>
                    <a:gd name="connsiteY648" fmla="*/ 328759 h 542895"/>
                    <a:gd name="connsiteX649" fmla="*/ 256730 w 290756"/>
                    <a:gd name="connsiteY649" fmla="*/ 339826 h 542895"/>
                    <a:gd name="connsiteX650" fmla="*/ 255374 w 290756"/>
                    <a:gd name="connsiteY650" fmla="*/ 335908 h 542895"/>
                    <a:gd name="connsiteX651" fmla="*/ 256730 w 290756"/>
                    <a:gd name="connsiteY651" fmla="*/ 339826 h 542895"/>
                    <a:gd name="connsiteX652" fmla="*/ 237421 w 290756"/>
                    <a:gd name="connsiteY652" fmla="*/ 361984 h 542895"/>
                    <a:gd name="connsiteX653" fmla="*/ 236384 w 290756"/>
                    <a:gd name="connsiteY653" fmla="*/ 357675 h 542895"/>
                    <a:gd name="connsiteX654" fmla="*/ 234469 w 290756"/>
                    <a:gd name="connsiteY654" fmla="*/ 350342 h 542895"/>
                    <a:gd name="connsiteX655" fmla="*/ 237740 w 290756"/>
                    <a:gd name="connsiteY655" fmla="*/ 353789 h 542895"/>
                    <a:gd name="connsiteX656" fmla="*/ 240054 w 290756"/>
                    <a:gd name="connsiteY656" fmla="*/ 357492 h 542895"/>
                    <a:gd name="connsiteX657" fmla="*/ 243485 w 290756"/>
                    <a:gd name="connsiteY657" fmla="*/ 354228 h 542895"/>
                    <a:gd name="connsiteX658" fmla="*/ 242528 w 290756"/>
                    <a:gd name="connsiteY658" fmla="*/ 349688 h 542895"/>
                    <a:gd name="connsiteX659" fmla="*/ 239734 w 290756"/>
                    <a:gd name="connsiteY659" fmla="*/ 345348 h 542895"/>
                    <a:gd name="connsiteX660" fmla="*/ 237581 w 290756"/>
                    <a:gd name="connsiteY660" fmla="*/ 340792 h 542895"/>
                    <a:gd name="connsiteX661" fmla="*/ 234229 w 290756"/>
                    <a:gd name="connsiteY661" fmla="*/ 337576 h 542895"/>
                    <a:gd name="connsiteX662" fmla="*/ 233750 w 290756"/>
                    <a:gd name="connsiteY662" fmla="*/ 333100 h 542895"/>
                    <a:gd name="connsiteX663" fmla="*/ 233670 w 290756"/>
                    <a:gd name="connsiteY663" fmla="*/ 326900 h 542895"/>
                    <a:gd name="connsiteX664" fmla="*/ 232793 w 290756"/>
                    <a:gd name="connsiteY664" fmla="*/ 322823 h 542895"/>
                    <a:gd name="connsiteX665" fmla="*/ 230399 w 290756"/>
                    <a:gd name="connsiteY665" fmla="*/ 317006 h 542895"/>
                    <a:gd name="connsiteX666" fmla="*/ 225612 w 290756"/>
                    <a:gd name="connsiteY666" fmla="*/ 314876 h 542895"/>
                    <a:gd name="connsiteX667" fmla="*/ 222500 w 290756"/>
                    <a:gd name="connsiteY667" fmla="*/ 319208 h 542895"/>
                    <a:gd name="connsiteX668" fmla="*/ 218111 w 290756"/>
                    <a:gd name="connsiteY668" fmla="*/ 318059 h 542895"/>
                    <a:gd name="connsiteX669" fmla="*/ 214999 w 290756"/>
                    <a:gd name="connsiteY669" fmla="*/ 314405 h 542895"/>
                    <a:gd name="connsiteX670" fmla="*/ 210212 w 290756"/>
                    <a:gd name="connsiteY670" fmla="*/ 310471 h 542895"/>
                    <a:gd name="connsiteX671" fmla="*/ 210770 w 290756"/>
                    <a:gd name="connsiteY671" fmla="*/ 315450 h 542895"/>
                    <a:gd name="connsiteX672" fmla="*/ 212925 w 290756"/>
                    <a:gd name="connsiteY672" fmla="*/ 319655 h 542895"/>
                    <a:gd name="connsiteX673" fmla="*/ 214441 w 290756"/>
                    <a:gd name="connsiteY673" fmla="*/ 325137 h 542895"/>
                    <a:gd name="connsiteX674" fmla="*/ 215079 w 290756"/>
                    <a:gd name="connsiteY674" fmla="*/ 330108 h 542895"/>
                    <a:gd name="connsiteX675" fmla="*/ 218271 w 290756"/>
                    <a:gd name="connsiteY675" fmla="*/ 333970 h 542895"/>
                    <a:gd name="connsiteX676" fmla="*/ 220744 w 290756"/>
                    <a:gd name="connsiteY676" fmla="*/ 328911 h 542895"/>
                    <a:gd name="connsiteX677" fmla="*/ 224654 w 290756"/>
                    <a:gd name="connsiteY677" fmla="*/ 333515 h 542895"/>
                    <a:gd name="connsiteX678" fmla="*/ 227288 w 290756"/>
                    <a:gd name="connsiteY678" fmla="*/ 336946 h 542895"/>
                    <a:gd name="connsiteX679" fmla="*/ 227686 w 290756"/>
                    <a:gd name="connsiteY679" fmla="*/ 341454 h 542895"/>
                    <a:gd name="connsiteX680" fmla="*/ 227367 w 290756"/>
                    <a:gd name="connsiteY680" fmla="*/ 345882 h 542895"/>
                    <a:gd name="connsiteX681" fmla="*/ 227367 w 290756"/>
                    <a:gd name="connsiteY681" fmla="*/ 350303 h 542895"/>
                    <a:gd name="connsiteX682" fmla="*/ 228963 w 290756"/>
                    <a:gd name="connsiteY682" fmla="*/ 354851 h 542895"/>
                    <a:gd name="connsiteX683" fmla="*/ 231755 w 290756"/>
                    <a:gd name="connsiteY683" fmla="*/ 358489 h 542895"/>
                    <a:gd name="connsiteX684" fmla="*/ 236304 w 290756"/>
                    <a:gd name="connsiteY684" fmla="*/ 361761 h 542895"/>
                    <a:gd name="connsiteX685" fmla="*/ 257049 w 290756"/>
                    <a:gd name="connsiteY685" fmla="*/ 367848 h 542895"/>
                    <a:gd name="connsiteX686" fmla="*/ 257209 w 290756"/>
                    <a:gd name="connsiteY686" fmla="*/ 363157 h 542895"/>
                    <a:gd name="connsiteX687" fmla="*/ 256252 w 290756"/>
                    <a:gd name="connsiteY687" fmla="*/ 359008 h 542895"/>
                    <a:gd name="connsiteX688" fmla="*/ 255294 w 290756"/>
                    <a:gd name="connsiteY688" fmla="*/ 354795 h 542895"/>
                    <a:gd name="connsiteX689" fmla="*/ 255772 w 290756"/>
                    <a:gd name="connsiteY689" fmla="*/ 349792 h 542895"/>
                    <a:gd name="connsiteX690" fmla="*/ 252342 w 290756"/>
                    <a:gd name="connsiteY690" fmla="*/ 352194 h 542895"/>
                    <a:gd name="connsiteX691" fmla="*/ 251943 w 290756"/>
                    <a:gd name="connsiteY691" fmla="*/ 356774 h 542895"/>
                    <a:gd name="connsiteX692" fmla="*/ 251863 w 290756"/>
                    <a:gd name="connsiteY692" fmla="*/ 360771 h 542895"/>
                    <a:gd name="connsiteX693" fmla="*/ 255454 w 290756"/>
                    <a:gd name="connsiteY693" fmla="*/ 364505 h 542895"/>
                    <a:gd name="connsiteX694" fmla="*/ 270933 w 290756"/>
                    <a:gd name="connsiteY694" fmla="*/ 371407 h 542895"/>
                    <a:gd name="connsiteX695" fmla="*/ 269337 w 290756"/>
                    <a:gd name="connsiteY695" fmla="*/ 367106 h 542895"/>
                    <a:gd name="connsiteX696" fmla="*/ 268938 w 290756"/>
                    <a:gd name="connsiteY696" fmla="*/ 362151 h 542895"/>
                    <a:gd name="connsiteX697" fmla="*/ 266465 w 290756"/>
                    <a:gd name="connsiteY697" fmla="*/ 365423 h 542895"/>
                    <a:gd name="connsiteX698" fmla="*/ 267263 w 290756"/>
                    <a:gd name="connsiteY698" fmla="*/ 369971 h 542895"/>
                    <a:gd name="connsiteX699" fmla="*/ 232155 w 290756"/>
                    <a:gd name="connsiteY699" fmla="*/ 393884 h 542895"/>
                    <a:gd name="connsiteX700" fmla="*/ 232235 w 290756"/>
                    <a:gd name="connsiteY700" fmla="*/ 389679 h 542895"/>
                    <a:gd name="connsiteX701" fmla="*/ 228085 w 290756"/>
                    <a:gd name="connsiteY701" fmla="*/ 388762 h 542895"/>
                    <a:gd name="connsiteX702" fmla="*/ 231357 w 290756"/>
                    <a:gd name="connsiteY702" fmla="*/ 393062 h 542895"/>
                    <a:gd name="connsiteX703" fmla="*/ 266146 w 290756"/>
                    <a:gd name="connsiteY703" fmla="*/ 377711 h 542895"/>
                    <a:gd name="connsiteX704" fmla="*/ 267183 w 290756"/>
                    <a:gd name="connsiteY704" fmla="*/ 373561 h 542895"/>
                    <a:gd name="connsiteX705" fmla="*/ 266146 w 290756"/>
                    <a:gd name="connsiteY705" fmla="*/ 377711 h 542895"/>
                    <a:gd name="connsiteX706" fmla="*/ 267422 w 290756"/>
                    <a:gd name="connsiteY706" fmla="*/ 467292 h 542895"/>
                    <a:gd name="connsiteX707" fmla="*/ 267343 w 290756"/>
                    <a:gd name="connsiteY707" fmla="*/ 462648 h 542895"/>
                    <a:gd name="connsiteX708" fmla="*/ 266465 w 290756"/>
                    <a:gd name="connsiteY708" fmla="*/ 458148 h 542895"/>
                    <a:gd name="connsiteX709" fmla="*/ 265746 w 290756"/>
                    <a:gd name="connsiteY709" fmla="*/ 462648 h 542895"/>
                    <a:gd name="connsiteX710" fmla="*/ 267422 w 290756"/>
                    <a:gd name="connsiteY710" fmla="*/ 467292 h 542895"/>
                    <a:gd name="connsiteX711" fmla="*/ 257607 w 290756"/>
                    <a:gd name="connsiteY711" fmla="*/ 512238 h 542895"/>
                    <a:gd name="connsiteX712" fmla="*/ 260879 w 290756"/>
                    <a:gd name="connsiteY712" fmla="*/ 509884 h 542895"/>
                    <a:gd name="connsiteX713" fmla="*/ 262634 w 290756"/>
                    <a:gd name="connsiteY713" fmla="*/ 505631 h 542895"/>
                    <a:gd name="connsiteX714" fmla="*/ 265028 w 290756"/>
                    <a:gd name="connsiteY714" fmla="*/ 501953 h 542895"/>
                    <a:gd name="connsiteX715" fmla="*/ 267263 w 290756"/>
                    <a:gd name="connsiteY715" fmla="*/ 498075 h 542895"/>
                    <a:gd name="connsiteX716" fmla="*/ 267741 w 290756"/>
                    <a:gd name="connsiteY716" fmla="*/ 493519 h 542895"/>
                    <a:gd name="connsiteX717" fmla="*/ 265508 w 290756"/>
                    <a:gd name="connsiteY717" fmla="*/ 487303 h 542895"/>
                    <a:gd name="connsiteX718" fmla="*/ 264151 w 290756"/>
                    <a:gd name="connsiteY718" fmla="*/ 483537 h 542895"/>
                    <a:gd name="connsiteX719" fmla="*/ 262316 w 290756"/>
                    <a:gd name="connsiteY719" fmla="*/ 479484 h 542895"/>
                    <a:gd name="connsiteX720" fmla="*/ 259044 w 290756"/>
                    <a:gd name="connsiteY720" fmla="*/ 477178 h 542895"/>
                    <a:gd name="connsiteX721" fmla="*/ 256012 w 290756"/>
                    <a:gd name="connsiteY721" fmla="*/ 472917 h 542895"/>
                    <a:gd name="connsiteX722" fmla="*/ 258007 w 290756"/>
                    <a:gd name="connsiteY722" fmla="*/ 468073 h 542895"/>
                    <a:gd name="connsiteX723" fmla="*/ 260001 w 290756"/>
                    <a:gd name="connsiteY723" fmla="*/ 462648 h 542895"/>
                    <a:gd name="connsiteX724" fmla="*/ 263751 w 290756"/>
                    <a:gd name="connsiteY724" fmla="*/ 459616 h 542895"/>
                    <a:gd name="connsiteX725" fmla="*/ 263193 w 290756"/>
                    <a:gd name="connsiteY725" fmla="*/ 455371 h 542895"/>
                    <a:gd name="connsiteX726" fmla="*/ 267901 w 290756"/>
                    <a:gd name="connsiteY726" fmla="*/ 451365 h 542895"/>
                    <a:gd name="connsiteX727" fmla="*/ 269895 w 290756"/>
                    <a:gd name="connsiteY727" fmla="*/ 456815 h 542895"/>
                    <a:gd name="connsiteX728" fmla="*/ 271332 w 290756"/>
                    <a:gd name="connsiteY728" fmla="*/ 460661 h 542895"/>
                    <a:gd name="connsiteX729" fmla="*/ 273487 w 290756"/>
                    <a:gd name="connsiteY729" fmla="*/ 465400 h 542895"/>
                    <a:gd name="connsiteX730" fmla="*/ 276997 w 290756"/>
                    <a:gd name="connsiteY730" fmla="*/ 468959 h 542895"/>
                    <a:gd name="connsiteX731" fmla="*/ 277476 w 290756"/>
                    <a:gd name="connsiteY731" fmla="*/ 473882 h 542895"/>
                    <a:gd name="connsiteX732" fmla="*/ 277795 w 290756"/>
                    <a:gd name="connsiteY732" fmla="*/ 479388 h 542895"/>
                    <a:gd name="connsiteX733" fmla="*/ 280109 w 290756"/>
                    <a:gd name="connsiteY733" fmla="*/ 483250 h 542895"/>
                    <a:gd name="connsiteX734" fmla="*/ 281704 w 290756"/>
                    <a:gd name="connsiteY734" fmla="*/ 488237 h 542895"/>
                    <a:gd name="connsiteX735" fmla="*/ 281624 w 290756"/>
                    <a:gd name="connsiteY735" fmla="*/ 484000 h 542895"/>
                    <a:gd name="connsiteX736" fmla="*/ 282184 w 290756"/>
                    <a:gd name="connsiteY736" fmla="*/ 479452 h 542895"/>
                    <a:gd name="connsiteX737" fmla="*/ 282423 w 290756"/>
                    <a:gd name="connsiteY737" fmla="*/ 473707 h 542895"/>
                    <a:gd name="connsiteX738" fmla="*/ 280109 w 290756"/>
                    <a:gd name="connsiteY738" fmla="*/ 468791 h 542895"/>
                    <a:gd name="connsiteX739" fmla="*/ 285216 w 290756"/>
                    <a:gd name="connsiteY739" fmla="*/ 470172 h 542895"/>
                    <a:gd name="connsiteX740" fmla="*/ 282821 w 290756"/>
                    <a:gd name="connsiteY740" fmla="*/ 466318 h 542895"/>
                    <a:gd name="connsiteX741" fmla="*/ 286971 w 290756"/>
                    <a:gd name="connsiteY741" fmla="*/ 463573 h 542895"/>
                    <a:gd name="connsiteX742" fmla="*/ 288646 w 290756"/>
                    <a:gd name="connsiteY742" fmla="*/ 459695 h 542895"/>
                    <a:gd name="connsiteX743" fmla="*/ 290561 w 290756"/>
                    <a:gd name="connsiteY743" fmla="*/ 455858 h 542895"/>
                    <a:gd name="connsiteX744" fmla="*/ 289923 w 290756"/>
                    <a:gd name="connsiteY744" fmla="*/ 451142 h 542895"/>
                    <a:gd name="connsiteX745" fmla="*/ 290880 w 290756"/>
                    <a:gd name="connsiteY745" fmla="*/ 446626 h 542895"/>
                    <a:gd name="connsiteX746" fmla="*/ 289524 w 290756"/>
                    <a:gd name="connsiteY746" fmla="*/ 442676 h 542895"/>
                    <a:gd name="connsiteX747" fmla="*/ 287529 w 290756"/>
                    <a:gd name="connsiteY747" fmla="*/ 438982 h 542895"/>
                    <a:gd name="connsiteX748" fmla="*/ 284577 w 290756"/>
                    <a:gd name="connsiteY748" fmla="*/ 435910 h 542895"/>
                    <a:gd name="connsiteX749" fmla="*/ 283460 w 290756"/>
                    <a:gd name="connsiteY749" fmla="*/ 431657 h 542895"/>
                    <a:gd name="connsiteX750" fmla="*/ 284736 w 290756"/>
                    <a:gd name="connsiteY750" fmla="*/ 426926 h 542895"/>
                    <a:gd name="connsiteX751" fmla="*/ 284258 w 290756"/>
                    <a:gd name="connsiteY751" fmla="*/ 422058 h 542895"/>
                    <a:gd name="connsiteX752" fmla="*/ 280907 w 290756"/>
                    <a:gd name="connsiteY752" fmla="*/ 419577 h 542895"/>
                    <a:gd name="connsiteX753" fmla="*/ 282024 w 290756"/>
                    <a:gd name="connsiteY753" fmla="*/ 415707 h 542895"/>
                    <a:gd name="connsiteX754" fmla="*/ 279072 w 290756"/>
                    <a:gd name="connsiteY754" fmla="*/ 412348 h 542895"/>
                    <a:gd name="connsiteX755" fmla="*/ 275082 w 290756"/>
                    <a:gd name="connsiteY755" fmla="*/ 412396 h 542895"/>
                    <a:gd name="connsiteX756" fmla="*/ 273087 w 290756"/>
                    <a:gd name="connsiteY756" fmla="*/ 408550 h 542895"/>
                    <a:gd name="connsiteX757" fmla="*/ 276757 w 290756"/>
                    <a:gd name="connsiteY757" fmla="*/ 406739 h 542895"/>
                    <a:gd name="connsiteX758" fmla="*/ 278992 w 290756"/>
                    <a:gd name="connsiteY758" fmla="*/ 402789 h 542895"/>
                    <a:gd name="connsiteX759" fmla="*/ 278592 w 290756"/>
                    <a:gd name="connsiteY759" fmla="*/ 398010 h 542895"/>
                    <a:gd name="connsiteX760" fmla="*/ 275560 w 290756"/>
                    <a:gd name="connsiteY760" fmla="*/ 394929 h 542895"/>
                    <a:gd name="connsiteX761" fmla="*/ 274284 w 290756"/>
                    <a:gd name="connsiteY761" fmla="*/ 391132 h 542895"/>
                    <a:gd name="connsiteX762" fmla="*/ 274364 w 290756"/>
                    <a:gd name="connsiteY762" fmla="*/ 386887 h 542895"/>
                    <a:gd name="connsiteX763" fmla="*/ 270455 w 290756"/>
                    <a:gd name="connsiteY763" fmla="*/ 388698 h 542895"/>
                    <a:gd name="connsiteX764" fmla="*/ 267422 w 290756"/>
                    <a:gd name="connsiteY764" fmla="*/ 383791 h 542895"/>
                    <a:gd name="connsiteX765" fmla="*/ 265348 w 290756"/>
                    <a:gd name="connsiteY765" fmla="*/ 379681 h 542895"/>
                    <a:gd name="connsiteX766" fmla="*/ 260161 w 290756"/>
                    <a:gd name="connsiteY766" fmla="*/ 377543 h 542895"/>
                    <a:gd name="connsiteX767" fmla="*/ 256012 w 290756"/>
                    <a:gd name="connsiteY767" fmla="*/ 375277 h 542895"/>
                    <a:gd name="connsiteX768" fmla="*/ 254575 w 290756"/>
                    <a:gd name="connsiteY768" fmla="*/ 371224 h 542895"/>
                    <a:gd name="connsiteX769" fmla="*/ 250427 w 290756"/>
                    <a:gd name="connsiteY769" fmla="*/ 368870 h 542895"/>
                    <a:gd name="connsiteX770" fmla="*/ 249470 w 290756"/>
                    <a:gd name="connsiteY770" fmla="*/ 374479 h 542895"/>
                    <a:gd name="connsiteX771" fmla="*/ 251623 w 290756"/>
                    <a:gd name="connsiteY771" fmla="*/ 380711 h 542895"/>
                    <a:gd name="connsiteX772" fmla="*/ 252980 w 290756"/>
                    <a:gd name="connsiteY772" fmla="*/ 384676 h 542895"/>
                    <a:gd name="connsiteX773" fmla="*/ 254815 w 290756"/>
                    <a:gd name="connsiteY773" fmla="*/ 390022 h 542895"/>
                    <a:gd name="connsiteX774" fmla="*/ 255214 w 290756"/>
                    <a:gd name="connsiteY774" fmla="*/ 394028 h 542895"/>
                    <a:gd name="connsiteX775" fmla="*/ 252262 w 290756"/>
                    <a:gd name="connsiteY775" fmla="*/ 397339 h 542895"/>
                    <a:gd name="connsiteX776" fmla="*/ 247953 w 290756"/>
                    <a:gd name="connsiteY776" fmla="*/ 396868 h 542895"/>
                    <a:gd name="connsiteX777" fmla="*/ 245639 w 290756"/>
                    <a:gd name="connsiteY777" fmla="*/ 393493 h 542895"/>
                    <a:gd name="connsiteX778" fmla="*/ 245081 w 290756"/>
                    <a:gd name="connsiteY778" fmla="*/ 398177 h 542895"/>
                    <a:gd name="connsiteX779" fmla="*/ 242128 w 290756"/>
                    <a:gd name="connsiteY779" fmla="*/ 402294 h 542895"/>
                    <a:gd name="connsiteX780" fmla="*/ 239176 w 290756"/>
                    <a:gd name="connsiteY780" fmla="*/ 398847 h 542895"/>
                    <a:gd name="connsiteX781" fmla="*/ 235586 w 290756"/>
                    <a:gd name="connsiteY781" fmla="*/ 396334 h 542895"/>
                    <a:gd name="connsiteX782" fmla="*/ 233272 w 290756"/>
                    <a:gd name="connsiteY782" fmla="*/ 400659 h 542895"/>
                    <a:gd name="connsiteX783" fmla="*/ 233272 w 290756"/>
                    <a:gd name="connsiteY783" fmla="*/ 406084 h 542895"/>
                    <a:gd name="connsiteX784" fmla="*/ 233432 w 290756"/>
                    <a:gd name="connsiteY784" fmla="*/ 410185 h 542895"/>
                    <a:gd name="connsiteX785" fmla="*/ 231597 w 290756"/>
                    <a:gd name="connsiteY785" fmla="*/ 414255 h 542895"/>
                    <a:gd name="connsiteX786" fmla="*/ 227846 w 290756"/>
                    <a:gd name="connsiteY786" fmla="*/ 412683 h 542895"/>
                    <a:gd name="connsiteX787" fmla="*/ 224415 w 290756"/>
                    <a:gd name="connsiteY787" fmla="*/ 410297 h 542895"/>
                    <a:gd name="connsiteX788" fmla="*/ 220664 w 290756"/>
                    <a:gd name="connsiteY788" fmla="*/ 411606 h 542895"/>
                    <a:gd name="connsiteX789" fmla="*/ 219229 w 290756"/>
                    <a:gd name="connsiteY789" fmla="*/ 415420 h 542895"/>
                    <a:gd name="connsiteX790" fmla="*/ 218989 w 290756"/>
                    <a:gd name="connsiteY790" fmla="*/ 420853 h 542895"/>
                    <a:gd name="connsiteX791" fmla="*/ 216276 w 290756"/>
                    <a:gd name="connsiteY791" fmla="*/ 423845 h 542895"/>
                    <a:gd name="connsiteX792" fmla="*/ 212287 w 290756"/>
                    <a:gd name="connsiteY792" fmla="*/ 423462 h 542895"/>
                    <a:gd name="connsiteX793" fmla="*/ 208855 w 290756"/>
                    <a:gd name="connsiteY793" fmla="*/ 425936 h 542895"/>
                    <a:gd name="connsiteX794" fmla="*/ 205265 w 290756"/>
                    <a:gd name="connsiteY794" fmla="*/ 428162 h 542895"/>
                    <a:gd name="connsiteX795" fmla="*/ 202073 w 290756"/>
                    <a:gd name="connsiteY795" fmla="*/ 431705 h 542895"/>
                    <a:gd name="connsiteX796" fmla="*/ 205106 w 290756"/>
                    <a:gd name="connsiteY796" fmla="*/ 427404 h 542895"/>
                    <a:gd name="connsiteX797" fmla="*/ 207020 w 290756"/>
                    <a:gd name="connsiteY797" fmla="*/ 422242 h 542895"/>
                    <a:gd name="connsiteX798" fmla="*/ 205665 w 290756"/>
                    <a:gd name="connsiteY798" fmla="*/ 415420 h 542895"/>
                    <a:gd name="connsiteX799" fmla="*/ 202871 w 290756"/>
                    <a:gd name="connsiteY799" fmla="*/ 410792 h 542895"/>
                    <a:gd name="connsiteX800" fmla="*/ 198961 w 290756"/>
                    <a:gd name="connsiteY800" fmla="*/ 408550 h 542895"/>
                    <a:gd name="connsiteX801" fmla="*/ 194653 w 290756"/>
                    <a:gd name="connsiteY801" fmla="*/ 408055 h 542895"/>
                    <a:gd name="connsiteX802" fmla="*/ 190743 w 290756"/>
                    <a:gd name="connsiteY802" fmla="*/ 408789 h 542895"/>
                    <a:gd name="connsiteX803" fmla="*/ 188669 w 290756"/>
                    <a:gd name="connsiteY803" fmla="*/ 412930 h 542895"/>
                    <a:gd name="connsiteX804" fmla="*/ 182365 w 290756"/>
                    <a:gd name="connsiteY804" fmla="*/ 412842 h 542895"/>
                    <a:gd name="connsiteX805" fmla="*/ 180131 w 290756"/>
                    <a:gd name="connsiteY805" fmla="*/ 416226 h 542895"/>
                    <a:gd name="connsiteX806" fmla="*/ 180131 w 290756"/>
                    <a:gd name="connsiteY806" fmla="*/ 421308 h 542895"/>
                    <a:gd name="connsiteX807" fmla="*/ 178695 w 290756"/>
                    <a:gd name="connsiteY807" fmla="*/ 425242 h 542895"/>
                    <a:gd name="connsiteX808" fmla="*/ 172631 w 290756"/>
                    <a:gd name="connsiteY808" fmla="*/ 426263 h 542895"/>
                    <a:gd name="connsiteX809" fmla="*/ 168562 w 290756"/>
                    <a:gd name="connsiteY809" fmla="*/ 427492 h 542895"/>
                    <a:gd name="connsiteX810" fmla="*/ 161939 w 290756"/>
                    <a:gd name="connsiteY810" fmla="*/ 428936 h 542895"/>
                    <a:gd name="connsiteX811" fmla="*/ 158508 w 290756"/>
                    <a:gd name="connsiteY811" fmla="*/ 431673 h 542895"/>
                    <a:gd name="connsiteX812" fmla="*/ 156513 w 290756"/>
                    <a:gd name="connsiteY812" fmla="*/ 436572 h 542895"/>
                    <a:gd name="connsiteX813" fmla="*/ 156673 w 290756"/>
                    <a:gd name="connsiteY813" fmla="*/ 441830 h 542895"/>
                    <a:gd name="connsiteX814" fmla="*/ 155236 w 290756"/>
                    <a:gd name="connsiteY814" fmla="*/ 447280 h 542895"/>
                    <a:gd name="connsiteX815" fmla="*/ 154678 w 290756"/>
                    <a:gd name="connsiteY815" fmla="*/ 451285 h 542895"/>
                    <a:gd name="connsiteX816" fmla="*/ 152684 w 290756"/>
                    <a:gd name="connsiteY816" fmla="*/ 455395 h 542895"/>
                    <a:gd name="connsiteX817" fmla="*/ 150848 w 290756"/>
                    <a:gd name="connsiteY817" fmla="*/ 461132 h 542895"/>
                    <a:gd name="connsiteX818" fmla="*/ 152604 w 290756"/>
                    <a:gd name="connsiteY818" fmla="*/ 465153 h 542895"/>
                    <a:gd name="connsiteX819" fmla="*/ 157551 w 290756"/>
                    <a:gd name="connsiteY819" fmla="*/ 467467 h 542895"/>
                    <a:gd name="connsiteX820" fmla="*/ 159785 w 290756"/>
                    <a:gd name="connsiteY820" fmla="*/ 463940 h 542895"/>
                    <a:gd name="connsiteX821" fmla="*/ 161301 w 290756"/>
                    <a:gd name="connsiteY821" fmla="*/ 460238 h 542895"/>
                    <a:gd name="connsiteX822" fmla="*/ 161939 w 290756"/>
                    <a:gd name="connsiteY822" fmla="*/ 455802 h 542895"/>
                    <a:gd name="connsiteX823" fmla="*/ 164891 w 290756"/>
                    <a:gd name="connsiteY823" fmla="*/ 450847 h 542895"/>
                    <a:gd name="connsiteX824" fmla="*/ 166327 w 290756"/>
                    <a:gd name="connsiteY824" fmla="*/ 445756 h 542895"/>
                    <a:gd name="connsiteX825" fmla="*/ 168800 w 290756"/>
                    <a:gd name="connsiteY825" fmla="*/ 439038 h 542895"/>
                    <a:gd name="connsiteX826" fmla="*/ 173349 w 290756"/>
                    <a:gd name="connsiteY826" fmla="*/ 437274 h 542895"/>
                    <a:gd name="connsiteX827" fmla="*/ 176779 w 290756"/>
                    <a:gd name="connsiteY827" fmla="*/ 439341 h 542895"/>
                    <a:gd name="connsiteX828" fmla="*/ 176381 w 290756"/>
                    <a:gd name="connsiteY828" fmla="*/ 443801 h 542895"/>
                    <a:gd name="connsiteX829" fmla="*/ 176461 w 290756"/>
                    <a:gd name="connsiteY829" fmla="*/ 447823 h 542895"/>
                    <a:gd name="connsiteX830" fmla="*/ 180769 w 290756"/>
                    <a:gd name="connsiteY830" fmla="*/ 446043 h 542895"/>
                    <a:gd name="connsiteX831" fmla="*/ 183642 w 290756"/>
                    <a:gd name="connsiteY831" fmla="*/ 443235 h 542895"/>
                    <a:gd name="connsiteX832" fmla="*/ 185717 w 290756"/>
                    <a:gd name="connsiteY832" fmla="*/ 439253 h 542895"/>
                    <a:gd name="connsiteX833" fmla="*/ 187870 w 290756"/>
                    <a:gd name="connsiteY833" fmla="*/ 442660 h 542895"/>
                    <a:gd name="connsiteX834" fmla="*/ 187870 w 290756"/>
                    <a:gd name="connsiteY834" fmla="*/ 447025 h 542895"/>
                    <a:gd name="connsiteX835" fmla="*/ 191860 w 290756"/>
                    <a:gd name="connsiteY835" fmla="*/ 445828 h 542895"/>
                    <a:gd name="connsiteX836" fmla="*/ 193297 w 290756"/>
                    <a:gd name="connsiteY836" fmla="*/ 449889 h 542895"/>
                    <a:gd name="connsiteX837" fmla="*/ 194254 w 290756"/>
                    <a:gd name="connsiteY837" fmla="*/ 445732 h 542895"/>
                    <a:gd name="connsiteX838" fmla="*/ 196568 w 290756"/>
                    <a:gd name="connsiteY838" fmla="*/ 442229 h 542895"/>
                    <a:gd name="connsiteX839" fmla="*/ 194892 w 290756"/>
                    <a:gd name="connsiteY839" fmla="*/ 437761 h 542895"/>
                    <a:gd name="connsiteX840" fmla="*/ 198164 w 290756"/>
                    <a:gd name="connsiteY840" fmla="*/ 435240 h 542895"/>
                    <a:gd name="connsiteX841" fmla="*/ 202951 w 290756"/>
                    <a:gd name="connsiteY841" fmla="*/ 436389 h 542895"/>
                    <a:gd name="connsiteX842" fmla="*/ 205665 w 290756"/>
                    <a:gd name="connsiteY842" fmla="*/ 439700 h 542895"/>
                    <a:gd name="connsiteX843" fmla="*/ 209973 w 290756"/>
                    <a:gd name="connsiteY843" fmla="*/ 440450 h 542895"/>
                    <a:gd name="connsiteX844" fmla="*/ 216516 w 290756"/>
                    <a:gd name="connsiteY844" fmla="*/ 446602 h 542895"/>
                    <a:gd name="connsiteX845" fmla="*/ 219867 w 290756"/>
                    <a:gd name="connsiteY845" fmla="*/ 450081 h 542895"/>
                    <a:gd name="connsiteX846" fmla="*/ 219628 w 290756"/>
                    <a:gd name="connsiteY846" fmla="*/ 454908 h 542895"/>
                    <a:gd name="connsiteX847" fmla="*/ 217234 w 290756"/>
                    <a:gd name="connsiteY847" fmla="*/ 458642 h 542895"/>
                    <a:gd name="connsiteX848" fmla="*/ 214042 w 290756"/>
                    <a:gd name="connsiteY848" fmla="*/ 462648 h 542895"/>
                    <a:gd name="connsiteX849" fmla="*/ 213085 w 290756"/>
                    <a:gd name="connsiteY849" fmla="*/ 467260 h 542895"/>
                    <a:gd name="connsiteX850" fmla="*/ 214282 w 290756"/>
                    <a:gd name="connsiteY850" fmla="*/ 471377 h 542895"/>
                    <a:gd name="connsiteX851" fmla="*/ 216755 w 290756"/>
                    <a:gd name="connsiteY851" fmla="*/ 476994 h 542895"/>
                    <a:gd name="connsiteX852" fmla="*/ 216516 w 290756"/>
                    <a:gd name="connsiteY852" fmla="*/ 481024 h 542895"/>
                    <a:gd name="connsiteX853" fmla="*/ 218749 w 290756"/>
                    <a:gd name="connsiteY853" fmla="*/ 486194 h 542895"/>
                    <a:gd name="connsiteX854" fmla="*/ 221543 w 290756"/>
                    <a:gd name="connsiteY854" fmla="*/ 490215 h 542895"/>
                    <a:gd name="connsiteX855" fmla="*/ 225931 w 290756"/>
                    <a:gd name="connsiteY855" fmla="*/ 493431 h 542895"/>
                    <a:gd name="connsiteX856" fmla="*/ 231995 w 290756"/>
                    <a:gd name="connsiteY856" fmla="*/ 496487 h 542895"/>
                    <a:gd name="connsiteX857" fmla="*/ 236224 w 290756"/>
                    <a:gd name="connsiteY857" fmla="*/ 498322 h 542895"/>
                    <a:gd name="connsiteX858" fmla="*/ 240852 w 290756"/>
                    <a:gd name="connsiteY858" fmla="*/ 500365 h 542895"/>
                    <a:gd name="connsiteX859" fmla="*/ 244601 w 290756"/>
                    <a:gd name="connsiteY859" fmla="*/ 501984 h 542895"/>
                    <a:gd name="connsiteX860" fmla="*/ 249070 w 290756"/>
                    <a:gd name="connsiteY860" fmla="*/ 502080 h 542895"/>
                    <a:gd name="connsiteX861" fmla="*/ 250108 w 290756"/>
                    <a:gd name="connsiteY861" fmla="*/ 498075 h 542895"/>
                    <a:gd name="connsiteX862" fmla="*/ 251065 w 290756"/>
                    <a:gd name="connsiteY862" fmla="*/ 494141 h 542895"/>
                    <a:gd name="connsiteX863" fmla="*/ 254815 w 290756"/>
                    <a:gd name="connsiteY863" fmla="*/ 496367 h 542895"/>
                    <a:gd name="connsiteX864" fmla="*/ 253857 w 290756"/>
                    <a:gd name="connsiteY864" fmla="*/ 500429 h 542895"/>
                    <a:gd name="connsiteX865" fmla="*/ 252980 w 290756"/>
                    <a:gd name="connsiteY865" fmla="*/ 505033 h 542895"/>
                    <a:gd name="connsiteX866" fmla="*/ 256730 w 290756"/>
                    <a:gd name="connsiteY866" fmla="*/ 509884 h 542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</a:cxnLst>
                  <a:rect l="l" t="t" r="r" b="b"/>
                  <a:pathLst>
                    <a:path w="290756" h="542895">
                      <a:moveTo>
                        <a:pt x="87974" y="3924"/>
                      </a:moveTo>
                      <a:lnTo>
                        <a:pt x="89649" y="-2"/>
                      </a:lnTo>
                      <a:lnTo>
                        <a:pt x="87974" y="3924"/>
                      </a:lnTo>
                      <a:close/>
                      <a:moveTo>
                        <a:pt x="94516" y="15429"/>
                      </a:moveTo>
                      <a:lnTo>
                        <a:pt x="96431" y="11472"/>
                      </a:lnTo>
                      <a:lnTo>
                        <a:pt x="93718" y="15414"/>
                      </a:lnTo>
                      <a:close/>
                      <a:moveTo>
                        <a:pt x="82068" y="59809"/>
                      </a:moveTo>
                      <a:lnTo>
                        <a:pt x="80153" y="54926"/>
                      </a:lnTo>
                      <a:lnTo>
                        <a:pt x="80792" y="59322"/>
                      </a:lnTo>
                      <a:close/>
                      <a:moveTo>
                        <a:pt x="88372" y="52349"/>
                      </a:moveTo>
                      <a:lnTo>
                        <a:pt x="87654" y="47641"/>
                      </a:lnTo>
                      <a:lnTo>
                        <a:pt x="82867" y="48503"/>
                      </a:lnTo>
                      <a:lnTo>
                        <a:pt x="88372" y="52349"/>
                      </a:lnTo>
                      <a:close/>
                      <a:moveTo>
                        <a:pt x="84941" y="66049"/>
                      </a:moveTo>
                      <a:lnTo>
                        <a:pt x="89569" y="64972"/>
                      </a:lnTo>
                      <a:lnTo>
                        <a:pt x="84542" y="64812"/>
                      </a:lnTo>
                      <a:close/>
                      <a:moveTo>
                        <a:pt x="100500" y="66703"/>
                      </a:moveTo>
                      <a:lnTo>
                        <a:pt x="104011" y="62857"/>
                      </a:lnTo>
                      <a:lnTo>
                        <a:pt x="100021" y="65011"/>
                      </a:lnTo>
                      <a:close/>
                      <a:moveTo>
                        <a:pt x="60525" y="153954"/>
                      </a:moveTo>
                      <a:lnTo>
                        <a:pt x="59727" y="149677"/>
                      </a:lnTo>
                      <a:lnTo>
                        <a:pt x="60525" y="153954"/>
                      </a:lnTo>
                      <a:close/>
                      <a:moveTo>
                        <a:pt x="126831" y="207557"/>
                      </a:moveTo>
                      <a:lnTo>
                        <a:pt x="128826" y="202890"/>
                      </a:lnTo>
                      <a:lnTo>
                        <a:pt x="126592" y="198062"/>
                      </a:lnTo>
                      <a:lnTo>
                        <a:pt x="126752" y="193490"/>
                      </a:lnTo>
                      <a:lnTo>
                        <a:pt x="122123" y="193690"/>
                      </a:lnTo>
                      <a:lnTo>
                        <a:pt x="123081" y="197639"/>
                      </a:lnTo>
                      <a:lnTo>
                        <a:pt x="125235" y="201645"/>
                      </a:lnTo>
                      <a:lnTo>
                        <a:pt x="126113" y="207134"/>
                      </a:lnTo>
                      <a:close/>
                      <a:moveTo>
                        <a:pt x="135528" y="204390"/>
                      </a:moveTo>
                      <a:lnTo>
                        <a:pt x="134172" y="200312"/>
                      </a:lnTo>
                      <a:lnTo>
                        <a:pt x="135528" y="204390"/>
                      </a:lnTo>
                      <a:close/>
                      <a:moveTo>
                        <a:pt x="80792" y="239673"/>
                      </a:moveTo>
                      <a:lnTo>
                        <a:pt x="79915" y="235572"/>
                      </a:lnTo>
                      <a:lnTo>
                        <a:pt x="74648" y="233178"/>
                      </a:lnTo>
                      <a:lnTo>
                        <a:pt x="77121" y="237128"/>
                      </a:lnTo>
                      <a:lnTo>
                        <a:pt x="80792" y="239673"/>
                      </a:lnTo>
                      <a:close/>
                      <a:moveTo>
                        <a:pt x="85500" y="241181"/>
                      </a:moveTo>
                      <a:lnTo>
                        <a:pt x="81829" y="239290"/>
                      </a:lnTo>
                      <a:lnTo>
                        <a:pt x="85500" y="241181"/>
                      </a:lnTo>
                      <a:close/>
                      <a:moveTo>
                        <a:pt x="87974" y="296268"/>
                      </a:moveTo>
                      <a:lnTo>
                        <a:pt x="87335" y="291824"/>
                      </a:lnTo>
                      <a:lnTo>
                        <a:pt x="82547" y="290819"/>
                      </a:lnTo>
                      <a:lnTo>
                        <a:pt x="79675" y="287898"/>
                      </a:lnTo>
                      <a:lnTo>
                        <a:pt x="75845" y="285082"/>
                      </a:lnTo>
                      <a:lnTo>
                        <a:pt x="74089" y="289909"/>
                      </a:lnTo>
                      <a:lnTo>
                        <a:pt x="77680" y="293915"/>
                      </a:lnTo>
                      <a:lnTo>
                        <a:pt x="82787" y="296141"/>
                      </a:lnTo>
                      <a:lnTo>
                        <a:pt x="86776" y="295558"/>
                      </a:lnTo>
                      <a:close/>
                      <a:moveTo>
                        <a:pt x="78957" y="307232"/>
                      </a:moveTo>
                      <a:lnTo>
                        <a:pt x="81989" y="304343"/>
                      </a:lnTo>
                      <a:lnTo>
                        <a:pt x="81031" y="299931"/>
                      </a:lnTo>
                      <a:lnTo>
                        <a:pt x="77760" y="297617"/>
                      </a:lnTo>
                      <a:lnTo>
                        <a:pt x="77361" y="302700"/>
                      </a:lnTo>
                      <a:lnTo>
                        <a:pt x="78957" y="307232"/>
                      </a:lnTo>
                      <a:close/>
                      <a:moveTo>
                        <a:pt x="76643" y="316679"/>
                      </a:moveTo>
                      <a:lnTo>
                        <a:pt x="76563" y="312035"/>
                      </a:lnTo>
                      <a:lnTo>
                        <a:pt x="72813" y="313471"/>
                      </a:lnTo>
                      <a:lnTo>
                        <a:pt x="76403" y="315426"/>
                      </a:lnTo>
                      <a:close/>
                      <a:moveTo>
                        <a:pt x="87494" y="301471"/>
                      </a:moveTo>
                      <a:lnTo>
                        <a:pt x="87574" y="296915"/>
                      </a:lnTo>
                      <a:lnTo>
                        <a:pt x="87494" y="301471"/>
                      </a:lnTo>
                      <a:close/>
                      <a:moveTo>
                        <a:pt x="115740" y="288792"/>
                      </a:moveTo>
                      <a:lnTo>
                        <a:pt x="118213" y="284819"/>
                      </a:lnTo>
                      <a:lnTo>
                        <a:pt x="119730" y="280829"/>
                      </a:lnTo>
                      <a:lnTo>
                        <a:pt x="122203" y="277390"/>
                      </a:lnTo>
                      <a:lnTo>
                        <a:pt x="121885" y="271478"/>
                      </a:lnTo>
                      <a:lnTo>
                        <a:pt x="120608" y="267273"/>
                      </a:lnTo>
                      <a:lnTo>
                        <a:pt x="119730" y="261344"/>
                      </a:lnTo>
                      <a:lnTo>
                        <a:pt x="120288" y="257307"/>
                      </a:lnTo>
                      <a:lnTo>
                        <a:pt x="116698" y="254043"/>
                      </a:lnTo>
                      <a:lnTo>
                        <a:pt x="112947" y="250612"/>
                      </a:lnTo>
                      <a:lnTo>
                        <a:pt x="109437" y="247620"/>
                      </a:lnTo>
                      <a:lnTo>
                        <a:pt x="105447" y="248602"/>
                      </a:lnTo>
                      <a:lnTo>
                        <a:pt x="102016" y="245593"/>
                      </a:lnTo>
                      <a:lnTo>
                        <a:pt x="96351" y="246583"/>
                      </a:lnTo>
                      <a:lnTo>
                        <a:pt x="91963" y="245785"/>
                      </a:lnTo>
                      <a:lnTo>
                        <a:pt x="87734" y="245266"/>
                      </a:lnTo>
                      <a:lnTo>
                        <a:pt x="82947" y="246192"/>
                      </a:lnTo>
                      <a:lnTo>
                        <a:pt x="85500" y="249591"/>
                      </a:lnTo>
                      <a:lnTo>
                        <a:pt x="88611" y="252200"/>
                      </a:lnTo>
                      <a:lnTo>
                        <a:pt x="92202" y="254753"/>
                      </a:lnTo>
                      <a:lnTo>
                        <a:pt x="97069" y="260091"/>
                      </a:lnTo>
                      <a:lnTo>
                        <a:pt x="99303" y="266570"/>
                      </a:lnTo>
                      <a:lnTo>
                        <a:pt x="100340" y="271493"/>
                      </a:lnTo>
                      <a:lnTo>
                        <a:pt x="103692" y="273728"/>
                      </a:lnTo>
                      <a:lnTo>
                        <a:pt x="104729" y="277861"/>
                      </a:lnTo>
                      <a:lnTo>
                        <a:pt x="106804" y="281387"/>
                      </a:lnTo>
                      <a:lnTo>
                        <a:pt x="110474" y="284763"/>
                      </a:lnTo>
                      <a:lnTo>
                        <a:pt x="113905" y="287579"/>
                      </a:lnTo>
                      <a:close/>
                      <a:moveTo>
                        <a:pt x="135927" y="228542"/>
                      </a:moveTo>
                      <a:lnTo>
                        <a:pt x="130262" y="222574"/>
                      </a:lnTo>
                      <a:lnTo>
                        <a:pt x="132736" y="226499"/>
                      </a:lnTo>
                      <a:close/>
                      <a:moveTo>
                        <a:pt x="135209" y="255488"/>
                      </a:moveTo>
                      <a:lnTo>
                        <a:pt x="137284" y="250923"/>
                      </a:lnTo>
                      <a:lnTo>
                        <a:pt x="136486" y="246152"/>
                      </a:lnTo>
                      <a:lnTo>
                        <a:pt x="132496" y="244708"/>
                      </a:lnTo>
                      <a:lnTo>
                        <a:pt x="128587" y="243216"/>
                      </a:lnTo>
                      <a:lnTo>
                        <a:pt x="128347" y="248777"/>
                      </a:lnTo>
                      <a:lnTo>
                        <a:pt x="129942" y="252575"/>
                      </a:lnTo>
                      <a:lnTo>
                        <a:pt x="133773" y="255192"/>
                      </a:lnTo>
                      <a:close/>
                      <a:moveTo>
                        <a:pt x="196807" y="393350"/>
                      </a:moveTo>
                      <a:lnTo>
                        <a:pt x="199441" y="389097"/>
                      </a:lnTo>
                      <a:lnTo>
                        <a:pt x="193935" y="389336"/>
                      </a:lnTo>
                      <a:lnTo>
                        <a:pt x="196807" y="393350"/>
                      </a:lnTo>
                      <a:close/>
                      <a:moveTo>
                        <a:pt x="111831" y="489258"/>
                      </a:moveTo>
                      <a:lnTo>
                        <a:pt x="113506" y="484111"/>
                      </a:lnTo>
                      <a:lnTo>
                        <a:pt x="111352" y="488452"/>
                      </a:lnTo>
                      <a:close/>
                      <a:moveTo>
                        <a:pt x="135528" y="501506"/>
                      </a:moveTo>
                      <a:lnTo>
                        <a:pt x="139278" y="498450"/>
                      </a:lnTo>
                      <a:lnTo>
                        <a:pt x="134731" y="496647"/>
                      </a:lnTo>
                      <a:lnTo>
                        <a:pt x="130821" y="494676"/>
                      </a:lnTo>
                      <a:lnTo>
                        <a:pt x="126592" y="494452"/>
                      </a:lnTo>
                      <a:lnTo>
                        <a:pt x="123160" y="497548"/>
                      </a:lnTo>
                      <a:lnTo>
                        <a:pt x="127549" y="499647"/>
                      </a:lnTo>
                      <a:lnTo>
                        <a:pt x="132337" y="498785"/>
                      </a:lnTo>
                      <a:lnTo>
                        <a:pt x="135528" y="501506"/>
                      </a:lnTo>
                      <a:close/>
                      <a:moveTo>
                        <a:pt x="178056" y="453974"/>
                      </a:moveTo>
                      <a:lnTo>
                        <a:pt x="181328" y="450910"/>
                      </a:lnTo>
                      <a:lnTo>
                        <a:pt x="177817" y="448956"/>
                      </a:lnTo>
                      <a:lnTo>
                        <a:pt x="177498" y="453025"/>
                      </a:lnTo>
                      <a:close/>
                      <a:moveTo>
                        <a:pt x="156513" y="483457"/>
                      </a:moveTo>
                      <a:lnTo>
                        <a:pt x="161141" y="481782"/>
                      </a:lnTo>
                      <a:lnTo>
                        <a:pt x="161460" y="477664"/>
                      </a:lnTo>
                      <a:lnTo>
                        <a:pt x="158748" y="473132"/>
                      </a:lnTo>
                      <a:lnTo>
                        <a:pt x="153002" y="474289"/>
                      </a:lnTo>
                      <a:lnTo>
                        <a:pt x="148853" y="476252"/>
                      </a:lnTo>
                      <a:lnTo>
                        <a:pt x="151646" y="479244"/>
                      </a:lnTo>
                      <a:lnTo>
                        <a:pt x="154598" y="483417"/>
                      </a:lnTo>
                      <a:close/>
                      <a:moveTo>
                        <a:pt x="152124" y="497333"/>
                      </a:moveTo>
                      <a:lnTo>
                        <a:pt x="149092" y="494109"/>
                      </a:lnTo>
                      <a:lnTo>
                        <a:pt x="151806" y="497173"/>
                      </a:lnTo>
                      <a:close/>
                      <a:moveTo>
                        <a:pt x="81031" y="542031"/>
                      </a:moveTo>
                      <a:lnTo>
                        <a:pt x="81510" y="537986"/>
                      </a:lnTo>
                      <a:lnTo>
                        <a:pt x="80792" y="541960"/>
                      </a:lnTo>
                      <a:close/>
                      <a:moveTo>
                        <a:pt x="82707" y="542893"/>
                      </a:moveTo>
                      <a:lnTo>
                        <a:pt x="84063" y="538904"/>
                      </a:lnTo>
                      <a:lnTo>
                        <a:pt x="82547" y="533917"/>
                      </a:lnTo>
                      <a:lnTo>
                        <a:pt x="82707" y="542893"/>
                      </a:lnTo>
                      <a:close/>
                      <a:moveTo>
                        <a:pt x="93638" y="529265"/>
                      </a:moveTo>
                      <a:lnTo>
                        <a:pt x="97628" y="526919"/>
                      </a:lnTo>
                      <a:lnTo>
                        <a:pt x="101857" y="524741"/>
                      </a:lnTo>
                      <a:lnTo>
                        <a:pt x="105607" y="521557"/>
                      </a:lnTo>
                      <a:lnTo>
                        <a:pt x="98585" y="523121"/>
                      </a:lnTo>
                      <a:lnTo>
                        <a:pt x="94915" y="525603"/>
                      </a:lnTo>
                      <a:close/>
                      <a:moveTo>
                        <a:pt x="177658" y="272475"/>
                      </a:moveTo>
                      <a:lnTo>
                        <a:pt x="174306" y="268230"/>
                      </a:lnTo>
                      <a:lnTo>
                        <a:pt x="170636" y="264943"/>
                      </a:lnTo>
                      <a:lnTo>
                        <a:pt x="168402" y="261185"/>
                      </a:lnTo>
                      <a:lnTo>
                        <a:pt x="165530" y="257498"/>
                      </a:lnTo>
                      <a:lnTo>
                        <a:pt x="163215" y="261280"/>
                      </a:lnTo>
                      <a:lnTo>
                        <a:pt x="167524" y="263634"/>
                      </a:lnTo>
                      <a:lnTo>
                        <a:pt x="171594" y="267504"/>
                      </a:lnTo>
                      <a:lnTo>
                        <a:pt x="175344" y="270560"/>
                      </a:lnTo>
                      <a:close/>
                      <a:moveTo>
                        <a:pt x="112149" y="290627"/>
                      </a:moveTo>
                      <a:lnTo>
                        <a:pt x="110234" y="285776"/>
                      </a:lnTo>
                      <a:lnTo>
                        <a:pt x="111112" y="289925"/>
                      </a:lnTo>
                      <a:close/>
                      <a:moveTo>
                        <a:pt x="120847" y="296260"/>
                      </a:moveTo>
                      <a:lnTo>
                        <a:pt x="121086" y="292159"/>
                      </a:lnTo>
                      <a:lnTo>
                        <a:pt x="120847" y="296260"/>
                      </a:lnTo>
                      <a:close/>
                      <a:moveTo>
                        <a:pt x="146300" y="279696"/>
                      </a:moveTo>
                      <a:lnTo>
                        <a:pt x="145422" y="274948"/>
                      </a:lnTo>
                      <a:lnTo>
                        <a:pt x="145263" y="279313"/>
                      </a:lnTo>
                      <a:close/>
                      <a:moveTo>
                        <a:pt x="139039" y="292375"/>
                      </a:moveTo>
                      <a:lnTo>
                        <a:pt x="139438" y="288329"/>
                      </a:lnTo>
                      <a:lnTo>
                        <a:pt x="140635" y="283797"/>
                      </a:lnTo>
                      <a:lnTo>
                        <a:pt x="140715" y="278020"/>
                      </a:lnTo>
                      <a:lnTo>
                        <a:pt x="140954" y="273728"/>
                      </a:lnTo>
                      <a:lnTo>
                        <a:pt x="136805" y="275738"/>
                      </a:lnTo>
                      <a:lnTo>
                        <a:pt x="137204" y="281978"/>
                      </a:lnTo>
                      <a:lnTo>
                        <a:pt x="135608" y="285720"/>
                      </a:lnTo>
                      <a:lnTo>
                        <a:pt x="137603" y="289175"/>
                      </a:lnTo>
                      <a:close/>
                      <a:moveTo>
                        <a:pt x="156992" y="286757"/>
                      </a:moveTo>
                      <a:lnTo>
                        <a:pt x="158348" y="282417"/>
                      </a:lnTo>
                      <a:lnTo>
                        <a:pt x="154837" y="279241"/>
                      </a:lnTo>
                      <a:lnTo>
                        <a:pt x="149970" y="280877"/>
                      </a:lnTo>
                      <a:lnTo>
                        <a:pt x="153401" y="283303"/>
                      </a:lnTo>
                      <a:lnTo>
                        <a:pt x="156992" y="286757"/>
                      </a:lnTo>
                      <a:close/>
                      <a:moveTo>
                        <a:pt x="198483" y="244740"/>
                      </a:moveTo>
                      <a:lnTo>
                        <a:pt x="201914" y="242545"/>
                      </a:lnTo>
                      <a:lnTo>
                        <a:pt x="203670" y="238963"/>
                      </a:lnTo>
                      <a:lnTo>
                        <a:pt x="203988" y="233745"/>
                      </a:lnTo>
                      <a:lnTo>
                        <a:pt x="199521" y="230258"/>
                      </a:lnTo>
                      <a:lnTo>
                        <a:pt x="197686" y="226499"/>
                      </a:lnTo>
                      <a:lnTo>
                        <a:pt x="194812" y="229588"/>
                      </a:lnTo>
                      <a:lnTo>
                        <a:pt x="195691" y="235356"/>
                      </a:lnTo>
                      <a:lnTo>
                        <a:pt x="192897" y="239912"/>
                      </a:lnTo>
                      <a:lnTo>
                        <a:pt x="196648" y="242897"/>
                      </a:lnTo>
                      <a:close/>
                      <a:moveTo>
                        <a:pt x="190185" y="254450"/>
                      </a:moveTo>
                      <a:lnTo>
                        <a:pt x="188669" y="250660"/>
                      </a:lnTo>
                      <a:lnTo>
                        <a:pt x="190185" y="254450"/>
                      </a:lnTo>
                      <a:close/>
                      <a:moveTo>
                        <a:pt x="195132" y="254833"/>
                      </a:moveTo>
                      <a:lnTo>
                        <a:pt x="190982" y="252567"/>
                      </a:lnTo>
                      <a:lnTo>
                        <a:pt x="195132" y="254833"/>
                      </a:lnTo>
                      <a:close/>
                      <a:moveTo>
                        <a:pt x="199201" y="277749"/>
                      </a:moveTo>
                      <a:lnTo>
                        <a:pt x="199999" y="273728"/>
                      </a:lnTo>
                      <a:lnTo>
                        <a:pt x="200318" y="268525"/>
                      </a:lnTo>
                      <a:lnTo>
                        <a:pt x="199361" y="264432"/>
                      </a:lnTo>
                      <a:lnTo>
                        <a:pt x="200238" y="259948"/>
                      </a:lnTo>
                      <a:lnTo>
                        <a:pt x="195291" y="260435"/>
                      </a:lnTo>
                      <a:lnTo>
                        <a:pt x="191780" y="258081"/>
                      </a:lnTo>
                      <a:lnTo>
                        <a:pt x="187312" y="260043"/>
                      </a:lnTo>
                      <a:lnTo>
                        <a:pt x="186913" y="255344"/>
                      </a:lnTo>
                      <a:lnTo>
                        <a:pt x="186115" y="251370"/>
                      </a:lnTo>
                      <a:lnTo>
                        <a:pt x="183323" y="246152"/>
                      </a:lnTo>
                      <a:lnTo>
                        <a:pt x="179733" y="243312"/>
                      </a:lnTo>
                      <a:lnTo>
                        <a:pt x="178854" y="238979"/>
                      </a:lnTo>
                      <a:lnTo>
                        <a:pt x="184520" y="238404"/>
                      </a:lnTo>
                      <a:lnTo>
                        <a:pt x="190025" y="238005"/>
                      </a:lnTo>
                      <a:lnTo>
                        <a:pt x="187552" y="234455"/>
                      </a:lnTo>
                      <a:lnTo>
                        <a:pt x="183881" y="232627"/>
                      </a:lnTo>
                      <a:lnTo>
                        <a:pt x="179253" y="232061"/>
                      </a:lnTo>
                      <a:lnTo>
                        <a:pt x="174466" y="229763"/>
                      </a:lnTo>
                      <a:lnTo>
                        <a:pt x="171354" y="226499"/>
                      </a:lnTo>
                      <a:lnTo>
                        <a:pt x="167843" y="228510"/>
                      </a:lnTo>
                      <a:lnTo>
                        <a:pt x="169997" y="232244"/>
                      </a:lnTo>
                      <a:lnTo>
                        <a:pt x="170237" y="237000"/>
                      </a:lnTo>
                      <a:lnTo>
                        <a:pt x="165848" y="237742"/>
                      </a:lnTo>
                      <a:lnTo>
                        <a:pt x="163535" y="232843"/>
                      </a:lnTo>
                      <a:lnTo>
                        <a:pt x="162737" y="228813"/>
                      </a:lnTo>
                      <a:lnTo>
                        <a:pt x="160583" y="224736"/>
                      </a:lnTo>
                      <a:lnTo>
                        <a:pt x="157631" y="221959"/>
                      </a:lnTo>
                      <a:lnTo>
                        <a:pt x="154678" y="219015"/>
                      </a:lnTo>
                      <a:lnTo>
                        <a:pt x="151087" y="217196"/>
                      </a:lnTo>
                      <a:lnTo>
                        <a:pt x="145822" y="217140"/>
                      </a:lnTo>
                      <a:lnTo>
                        <a:pt x="141513" y="218919"/>
                      </a:lnTo>
                      <a:lnTo>
                        <a:pt x="140635" y="223380"/>
                      </a:lnTo>
                      <a:lnTo>
                        <a:pt x="137683" y="220683"/>
                      </a:lnTo>
                      <a:lnTo>
                        <a:pt x="135688" y="224210"/>
                      </a:lnTo>
                      <a:lnTo>
                        <a:pt x="140316" y="228231"/>
                      </a:lnTo>
                      <a:lnTo>
                        <a:pt x="138560" y="232101"/>
                      </a:lnTo>
                      <a:lnTo>
                        <a:pt x="131539" y="229899"/>
                      </a:lnTo>
                      <a:lnTo>
                        <a:pt x="126672" y="226499"/>
                      </a:lnTo>
                      <a:lnTo>
                        <a:pt x="122602" y="222989"/>
                      </a:lnTo>
                      <a:lnTo>
                        <a:pt x="122043" y="218345"/>
                      </a:lnTo>
                      <a:lnTo>
                        <a:pt x="117895" y="210853"/>
                      </a:lnTo>
                      <a:lnTo>
                        <a:pt x="116778" y="206704"/>
                      </a:lnTo>
                      <a:lnTo>
                        <a:pt x="117895" y="202475"/>
                      </a:lnTo>
                      <a:lnTo>
                        <a:pt x="115181" y="198708"/>
                      </a:lnTo>
                      <a:lnTo>
                        <a:pt x="113187" y="194152"/>
                      </a:lnTo>
                      <a:lnTo>
                        <a:pt x="110714" y="188966"/>
                      </a:lnTo>
                      <a:lnTo>
                        <a:pt x="106804" y="184641"/>
                      </a:lnTo>
                      <a:lnTo>
                        <a:pt x="109197" y="180971"/>
                      </a:lnTo>
                      <a:lnTo>
                        <a:pt x="110075" y="176766"/>
                      </a:lnTo>
                      <a:lnTo>
                        <a:pt x="112069" y="172960"/>
                      </a:lnTo>
                      <a:lnTo>
                        <a:pt x="109596" y="168763"/>
                      </a:lnTo>
                      <a:lnTo>
                        <a:pt x="108799" y="164813"/>
                      </a:lnTo>
                      <a:lnTo>
                        <a:pt x="111431" y="161263"/>
                      </a:lnTo>
                      <a:lnTo>
                        <a:pt x="116059" y="158422"/>
                      </a:lnTo>
                      <a:lnTo>
                        <a:pt x="121006" y="155398"/>
                      </a:lnTo>
                      <a:lnTo>
                        <a:pt x="124118" y="152893"/>
                      </a:lnTo>
                      <a:lnTo>
                        <a:pt x="121485" y="158518"/>
                      </a:lnTo>
                      <a:lnTo>
                        <a:pt x="124597" y="154967"/>
                      </a:lnTo>
                      <a:lnTo>
                        <a:pt x="125235" y="150252"/>
                      </a:lnTo>
                      <a:lnTo>
                        <a:pt x="125634" y="145831"/>
                      </a:lnTo>
                      <a:lnTo>
                        <a:pt x="127549" y="141754"/>
                      </a:lnTo>
                      <a:lnTo>
                        <a:pt x="129464" y="134932"/>
                      </a:lnTo>
                      <a:lnTo>
                        <a:pt x="129942" y="130591"/>
                      </a:lnTo>
                      <a:lnTo>
                        <a:pt x="130502" y="126019"/>
                      </a:lnTo>
                      <a:lnTo>
                        <a:pt x="127070" y="122588"/>
                      </a:lnTo>
                      <a:lnTo>
                        <a:pt x="127070" y="118088"/>
                      </a:lnTo>
                      <a:lnTo>
                        <a:pt x="122283" y="116381"/>
                      </a:lnTo>
                      <a:lnTo>
                        <a:pt x="118533" y="110636"/>
                      </a:lnTo>
                      <a:lnTo>
                        <a:pt x="116698" y="104380"/>
                      </a:lnTo>
                      <a:lnTo>
                        <a:pt x="115341" y="100111"/>
                      </a:lnTo>
                      <a:lnTo>
                        <a:pt x="115421" y="95324"/>
                      </a:lnTo>
                      <a:lnTo>
                        <a:pt x="114703" y="90393"/>
                      </a:lnTo>
                      <a:lnTo>
                        <a:pt x="118213" y="84807"/>
                      </a:lnTo>
                      <a:lnTo>
                        <a:pt x="114783" y="79110"/>
                      </a:lnTo>
                      <a:lnTo>
                        <a:pt x="110793" y="81416"/>
                      </a:lnTo>
                      <a:lnTo>
                        <a:pt x="108080" y="84807"/>
                      </a:lnTo>
                      <a:lnTo>
                        <a:pt x="95793" y="81608"/>
                      </a:lnTo>
                      <a:lnTo>
                        <a:pt x="90766" y="78592"/>
                      </a:lnTo>
                      <a:lnTo>
                        <a:pt x="85500" y="75959"/>
                      </a:lnTo>
                      <a:lnTo>
                        <a:pt x="81510" y="73342"/>
                      </a:lnTo>
                      <a:lnTo>
                        <a:pt x="76643" y="74147"/>
                      </a:lnTo>
                      <a:lnTo>
                        <a:pt x="72015" y="72392"/>
                      </a:lnTo>
                      <a:lnTo>
                        <a:pt x="70259" y="76110"/>
                      </a:lnTo>
                      <a:lnTo>
                        <a:pt x="65153" y="76892"/>
                      </a:lnTo>
                      <a:lnTo>
                        <a:pt x="66509" y="82805"/>
                      </a:lnTo>
                      <a:lnTo>
                        <a:pt x="64994" y="87927"/>
                      </a:lnTo>
                      <a:lnTo>
                        <a:pt x="64515" y="93034"/>
                      </a:lnTo>
                      <a:lnTo>
                        <a:pt x="63877" y="97047"/>
                      </a:lnTo>
                      <a:lnTo>
                        <a:pt x="64115" y="102218"/>
                      </a:lnTo>
                      <a:lnTo>
                        <a:pt x="63238" y="106510"/>
                      </a:lnTo>
                      <a:lnTo>
                        <a:pt x="65791" y="110835"/>
                      </a:lnTo>
                      <a:lnTo>
                        <a:pt x="67786" y="114601"/>
                      </a:lnTo>
                      <a:lnTo>
                        <a:pt x="67227" y="120817"/>
                      </a:lnTo>
                      <a:lnTo>
                        <a:pt x="69541" y="126777"/>
                      </a:lnTo>
                      <a:lnTo>
                        <a:pt x="68744" y="131142"/>
                      </a:lnTo>
                      <a:lnTo>
                        <a:pt x="68026" y="137094"/>
                      </a:lnTo>
                      <a:lnTo>
                        <a:pt x="67307" y="141060"/>
                      </a:lnTo>
                      <a:lnTo>
                        <a:pt x="69062" y="145416"/>
                      </a:lnTo>
                      <a:lnTo>
                        <a:pt x="70259" y="149813"/>
                      </a:lnTo>
                      <a:lnTo>
                        <a:pt x="73691" y="155653"/>
                      </a:lnTo>
                      <a:lnTo>
                        <a:pt x="71376" y="159060"/>
                      </a:lnTo>
                      <a:lnTo>
                        <a:pt x="67227" y="159914"/>
                      </a:lnTo>
                      <a:lnTo>
                        <a:pt x="63717" y="156643"/>
                      </a:lnTo>
                      <a:lnTo>
                        <a:pt x="60285" y="154648"/>
                      </a:lnTo>
                      <a:lnTo>
                        <a:pt x="57733" y="151361"/>
                      </a:lnTo>
                      <a:lnTo>
                        <a:pt x="53663" y="151073"/>
                      </a:lnTo>
                      <a:lnTo>
                        <a:pt x="53663" y="155653"/>
                      </a:lnTo>
                      <a:lnTo>
                        <a:pt x="54381" y="159643"/>
                      </a:lnTo>
                      <a:lnTo>
                        <a:pt x="55738" y="164255"/>
                      </a:lnTo>
                      <a:lnTo>
                        <a:pt x="60285" y="166944"/>
                      </a:lnTo>
                      <a:lnTo>
                        <a:pt x="60685" y="171460"/>
                      </a:lnTo>
                      <a:lnTo>
                        <a:pt x="61882" y="176032"/>
                      </a:lnTo>
                      <a:lnTo>
                        <a:pt x="61882" y="180524"/>
                      </a:lnTo>
                      <a:lnTo>
                        <a:pt x="64674" y="184043"/>
                      </a:lnTo>
                      <a:lnTo>
                        <a:pt x="67387" y="188599"/>
                      </a:lnTo>
                      <a:lnTo>
                        <a:pt x="69382" y="194352"/>
                      </a:lnTo>
                      <a:lnTo>
                        <a:pt x="69781" y="199051"/>
                      </a:lnTo>
                      <a:lnTo>
                        <a:pt x="73371" y="203799"/>
                      </a:lnTo>
                      <a:lnTo>
                        <a:pt x="74249" y="199267"/>
                      </a:lnTo>
                      <a:lnTo>
                        <a:pt x="75765" y="203033"/>
                      </a:lnTo>
                      <a:lnTo>
                        <a:pt x="77600" y="206552"/>
                      </a:lnTo>
                      <a:lnTo>
                        <a:pt x="81031" y="209137"/>
                      </a:lnTo>
                      <a:lnTo>
                        <a:pt x="83505" y="214004"/>
                      </a:lnTo>
                      <a:lnTo>
                        <a:pt x="87814" y="212504"/>
                      </a:lnTo>
                      <a:lnTo>
                        <a:pt x="86617" y="208323"/>
                      </a:lnTo>
                      <a:lnTo>
                        <a:pt x="85180" y="203488"/>
                      </a:lnTo>
                      <a:lnTo>
                        <a:pt x="89329" y="202794"/>
                      </a:lnTo>
                      <a:lnTo>
                        <a:pt x="93558" y="202898"/>
                      </a:lnTo>
                      <a:lnTo>
                        <a:pt x="96830" y="206233"/>
                      </a:lnTo>
                      <a:lnTo>
                        <a:pt x="98745" y="209791"/>
                      </a:lnTo>
                      <a:lnTo>
                        <a:pt x="96111" y="213398"/>
                      </a:lnTo>
                      <a:lnTo>
                        <a:pt x="93159" y="217411"/>
                      </a:lnTo>
                      <a:lnTo>
                        <a:pt x="89090" y="219685"/>
                      </a:lnTo>
                      <a:lnTo>
                        <a:pt x="88452" y="223763"/>
                      </a:lnTo>
                      <a:lnTo>
                        <a:pt x="89809" y="228183"/>
                      </a:lnTo>
                      <a:lnTo>
                        <a:pt x="90606" y="232109"/>
                      </a:lnTo>
                      <a:lnTo>
                        <a:pt x="91883" y="236282"/>
                      </a:lnTo>
                      <a:lnTo>
                        <a:pt x="92999" y="231096"/>
                      </a:lnTo>
                      <a:lnTo>
                        <a:pt x="98186" y="231941"/>
                      </a:lnTo>
                      <a:lnTo>
                        <a:pt x="100101" y="236146"/>
                      </a:lnTo>
                      <a:lnTo>
                        <a:pt x="104011" y="237439"/>
                      </a:lnTo>
                      <a:lnTo>
                        <a:pt x="105128" y="241396"/>
                      </a:lnTo>
                      <a:lnTo>
                        <a:pt x="109836" y="241165"/>
                      </a:lnTo>
                      <a:lnTo>
                        <a:pt x="114464" y="239617"/>
                      </a:lnTo>
                      <a:lnTo>
                        <a:pt x="115261" y="235548"/>
                      </a:lnTo>
                      <a:lnTo>
                        <a:pt x="120128" y="231829"/>
                      </a:lnTo>
                      <a:lnTo>
                        <a:pt x="123879" y="229643"/>
                      </a:lnTo>
                      <a:lnTo>
                        <a:pt x="127789" y="232069"/>
                      </a:lnTo>
                      <a:lnTo>
                        <a:pt x="131379" y="235101"/>
                      </a:lnTo>
                      <a:lnTo>
                        <a:pt x="136166" y="237199"/>
                      </a:lnTo>
                      <a:lnTo>
                        <a:pt x="138640" y="240782"/>
                      </a:lnTo>
                      <a:lnTo>
                        <a:pt x="142390" y="242362"/>
                      </a:lnTo>
                      <a:lnTo>
                        <a:pt x="145582" y="245936"/>
                      </a:lnTo>
                      <a:lnTo>
                        <a:pt x="149172" y="250445"/>
                      </a:lnTo>
                      <a:lnTo>
                        <a:pt x="150369" y="254865"/>
                      </a:lnTo>
                      <a:lnTo>
                        <a:pt x="155236" y="254602"/>
                      </a:lnTo>
                      <a:lnTo>
                        <a:pt x="153880" y="249703"/>
                      </a:lnTo>
                      <a:lnTo>
                        <a:pt x="151007" y="244676"/>
                      </a:lnTo>
                      <a:lnTo>
                        <a:pt x="147417" y="240439"/>
                      </a:lnTo>
                      <a:lnTo>
                        <a:pt x="147257" y="236354"/>
                      </a:lnTo>
                      <a:lnTo>
                        <a:pt x="143906" y="230417"/>
                      </a:lnTo>
                      <a:lnTo>
                        <a:pt x="148375" y="230713"/>
                      </a:lnTo>
                      <a:lnTo>
                        <a:pt x="151407" y="234614"/>
                      </a:lnTo>
                      <a:lnTo>
                        <a:pt x="157151" y="237511"/>
                      </a:lnTo>
                      <a:lnTo>
                        <a:pt x="159386" y="242833"/>
                      </a:lnTo>
                      <a:lnTo>
                        <a:pt x="167923" y="246902"/>
                      </a:lnTo>
                      <a:lnTo>
                        <a:pt x="169918" y="250540"/>
                      </a:lnTo>
                      <a:lnTo>
                        <a:pt x="172711" y="253636"/>
                      </a:lnTo>
                      <a:lnTo>
                        <a:pt x="173509" y="259254"/>
                      </a:lnTo>
                      <a:lnTo>
                        <a:pt x="178456" y="261416"/>
                      </a:lnTo>
                      <a:lnTo>
                        <a:pt x="182126" y="264240"/>
                      </a:lnTo>
                      <a:lnTo>
                        <a:pt x="186115" y="264975"/>
                      </a:lnTo>
                      <a:lnTo>
                        <a:pt x="190265" y="266371"/>
                      </a:lnTo>
                      <a:lnTo>
                        <a:pt x="192579" y="262876"/>
                      </a:lnTo>
                      <a:lnTo>
                        <a:pt x="196409" y="264687"/>
                      </a:lnTo>
                      <a:lnTo>
                        <a:pt x="191142" y="266355"/>
                      </a:lnTo>
                      <a:lnTo>
                        <a:pt x="191302" y="270775"/>
                      </a:lnTo>
                      <a:lnTo>
                        <a:pt x="194334" y="274645"/>
                      </a:lnTo>
                      <a:lnTo>
                        <a:pt x="199201" y="277749"/>
                      </a:lnTo>
                      <a:close/>
                      <a:moveTo>
                        <a:pt x="200398" y="256485"/>
                      </a:moveTo>
                      <a:lnTo>
                        <a:pt x="195770" y="255232"/>
                      </a:lnTo>
                      <a:lnTo>
                        <a:pt x="200398" y="256485"/>
                      </a:lnTo>
                      <a:close/>
                      <a:moveTo>
                        <a:pt x="191222" y="284404"/>
                      </a:moveTo>
                      <a:lnTo>
                        <a:pt x="189945" y="279608"/>
                      </a:lnTo>
                      <a:lnTo>
                        <a:pt x="188110" y="275100"/>
                      </a:lnTo>
                      <a:lnTo>
                        <a:pt x="184918" y="272467"/>
                      </a:lnTo>
                      <a:lnTo>
                        <a:pt x="185876" y="277598"/>
                      </a:lnTo>
                      <a:lnTo>
                        <a:pt x="188988" y="282074"/>
                      </a:lnTo>
                      <a:close/>
                      <a:moveTo>
                        <a:pt x="202073" y="305149"/>
                      </a:moveTo>
                      <a:lnTo>
                        <a:pt x="201515" y="300553"/>
                      </a:lnTo>
                      <a:lnTo>
                        <a:pt x="198722" y="296181"/>
                      </a:lnTo>
                      <a:lnTo>
                        <a:pt x="195531" y="290141"/>
                      </a:lnTo>
                      <a:lnTo>
                        <a:pt x="191940" y="287579"/>
                      </a:lnTo>
                      <a:lnTo>
                        <a:pt x="188350" y="284563"/>
                      </a:lnTo>
                      <a:lnTo>
                        <a:pt x="184360" y="281946"/>
                      </a:lnTo>
                      <a:lnTo>
                        <a:pt x="180131" y="278379"/>
                      </a:lnTo>
                      <a:lnTo>
                        <a:pt x="175822" y="276337"/>
                      </a:lnTo>
                      <a:lnTo>
                        <a:pt x="174706" y="280422"/>
                      </a:lnTo>
                      <a:lnTo>
                        <a:pt x="175663" y="284563"/>
                      </a:lnTo>
                      <a:lnTo>
                        <a:pt x="176701" y="288521"/>
                      </a:lnTo>
                      <a:lnTo>
                        <a:pt x="174785" y="295135"/>
                      </a:lnTo>
                      <a:lnTo>
                        <a:pt x="178695" y="292614"/>
                      </a:lnTo>
                      <a:lnTo>
                        <a:pt x="181009" y="289071"/>
                      </a:lnTo>
                      <a:lnTo>
                        <a:pt x="186115" y="290962"/>
                      </a:lnTo>
                      <a:lnTo>
                        <a:pt x="190265" y="295494"/>
                      </a:lnTo>
                      <a:lnTo>
                        <a:pt x="195132" y="299157"/>
                      </a:lnTo>
                      <a:lnTo>
                        <a:pt x="198802" y="301551"/>
                      </a:lnTo>
                      <a:lnTo>
                        <a:pt x="202073" y="305149"/>
                      </a:lnTo>
                      <a:close/>
                      <a:moveTo>
                        <a:pt x="215239" y="313735"/>
                      </a:moveTo>
                      <a:lnTo>
                        <a:pt x="219069" y="312777"/>
                      </a:lnTo>
                      <a:lnTo>
                        <a:pt x="216197" y="306649"/>
                      </a:lnTo>
                      <a:lnTo>
                        <a:pt x="210212" y="306641"/>
                      </a:lnTo>
                      <a:lnTo>
                        <a:pt x="212367" y="310567"/>
                      </a:lnTo>
                      <a:lnTo>
                        <a:pt x="215239" y="313735"/>
                      </a:lnTo>
                      <a:close/>
                      <a:moveTo>
                        <a:pt x="225373" y="311548"/>
                      </a:moveTo>
                      <a:lnTo>
                        <a:pt x="221781" y="304830"/>
                      </a:lnTo>
                      <a:lnTo>
                        <a:pt x="224096" y="309242"/>
                      </a:lnTo>
                      <a:close/>
                      <a:moveTo>
                        <a:pt x="7146" y="418930"/>
                      </a:moveTo>
                      <a:lnTo>
                        <a:pt x="9938" y="415420"/>
                      </a:lnTo>
                      <a:lnTo>
                        <a:pt x="14486" y="413002"/>
                      </a:lnTo>
                      <a:lnTo>
                        <a:pt x="16321" y="408558"/>
                      </a:lnTo>
                      <a:lnTo>
                        <a:pt x="21188" y="407050"/>
                      </a:lnTo>
                      <a:lnTo>
                        <a:pt x="24220" y="404393"/>
                      </a:lnTo>
                      <a:lnTo>
                        <a:pt x="27651" y="401784"/>
                      </a:lnTo>
                      <a:lnTo>
                        <a:pt x="30524" y="398360"/>
                      </a:lnTo>
                      <a:lnTo>
                        <a:pt x="32439" y="394786"/>
                      </a:lnTo>
                      <a:lnTo>
                        <a:pt x="35471" y="390820"/>
                      </a:lnTo>
                      <a:lnTo>
                        <a:pt x="40817" y="388355"/>
                      </a:lnTo>
                      <a:lnTo>
                        <a:pt x="43929" y="385402"/>
                      </a:lnTo>
                      <a:lnTo>
                        <a:pt x="46482" y="380974"/>
                      </a:lnTo>
                      <a:lnTo>
                        <a:pt x="48956" y="376809"/>
                      </a:lnTo>
                      <a:lnTo>
                        <a:pt x="49674" y="372724"/>
                      </a:lnTo>
                      <a:lnTo>
                        <a:pt x="49754" y="368192"/>
                      </a:lnTo>
                      <a:lnTo>
                        <a:pt x="52546" y="364162"/>
                      </a:lnTo>
                      <a:lnTo>
                        <a:pt x="56695" y="363404"/>
                      </a:lnTo>
                      <a:lnTo>
                        <a:pt x="61962" y="361848"/>
                      </a:lnTo>
                      <a:lnTo>
                        <a:pt x="63637" y="356383"/>
                      </a:lnTo>
                      <a:lnTo>
                        <a:pt x="65632" y="352481"/>
                      </a:lnTo>
                      <a:lnTo>
                        <a:pt x="70179" y="350430"/>
                      </a:lnTo>
                      <a:lnTo>
                        <a:pt x="74329" y="348044"/>
                      </a:lnTo>
                      <a:lnTo>
                        <a:pt x="74409" y="342595"/>
                      </a:lnTo>
                      <a:lnTo>
                        <a:pt x="72254" y="338613"/>
                      </a:lnTo>
                      <a:lnTo>
                        <a:pt x="71137" y="334783"/>
                      </a:lnTo>
                      <a:lnTo>
                        <a:pt x="68026" y="329669"/>
                      </a:lnTo>
                      <a:lnTo>
                        <a:pt x="67706" y="324897"/>
                      </a:lnTo>
                      <a:lnTo>
                        <a:pt x="69062" y="320964"/>
                      </a:lnTo>
                      <a:lnTo>
                        <a:pt x="66829" y="315418"/>
                      </a:lnTo>
                      <a:lnTo>
                        <a:pt x="64594" y="318961"/>
                      </a:lnTo>
                      <a:lnTo>
                        <a:pt x="63877" y="323493"/>
                      </a:lnTo>
                      <a:lnTo>
                        <a:pt x="65632" y="328113"/>
                      </a:lnTo>
                      <a:lnTo>
                        <a:pt x="63078" y="331304"/>
                      </a:lnTo>
                      <a:lnTo>
                        <a:pt x="66989" y="334720"/>
                      </a:lnTo>
                      <a:lnTo>
                        <a:pt x="62680" y="334568"/>
                      </a:lnTo>
                      <a:lnTo>
                        <a:pt x="64515" y="338238"/>
                      </a:lnTo>
                      <a:lnTo>
                        <a:pt x="64275" y="342244"/>
                      </a:lnTo>
                      <a:lnTo>
                        <a:pt x="62919" y="346744"/>
                      </a:lnTo>
                      <a:lnTo>
                        <a:pt x="59967" y="350199"/>
                      </a:lnTo>
                      <a:lnTo>
                        <a:pt x="55179" y="349305"/>
                      </a:lnTo>
                      <a:lnTo>
                        <a:pt x="54700" y="353399"/>
                      </a:lnTo>
                      <a:lnTo>
                        <a:pt x="51748" y="356558"/>
                      </a:lnTo>
                      <a:lnTo>
                        <a:pt x="51189" y="361010"/>
                      </a:lnTo>
                      <a:lnTo>
                        <a:pt x="46961" y="362981"/>
                      </a:lnTo>
                      <a:lnTo>
                        <a:pt x="45684" y="367146"/>
                      </a:lnTo>
                      <a:lnTo>
                        <a:pt x="43051" y="370952"/>
                      </a:lnTo>
                      <a:lnTo>
                        <a:pt x="40099" y="374296"/>
                      </a:lnTo>
                      <a:lnTo>
                        <a:pt x="37386" y="377288"/>
                      </a:lnTo>
                      <a:lnTo>
                        <a:pt x="34274" y="380695"/>
                      </a:lnTo>
                      <a:lnTo>
                        <a:pt x="32439" y="384852"/>
                      </a:lnTo>
                      <a:lnTo>
                        <a:pt x="29726" y="388036"/>
                      </a:lnTo>
                      <a:lnTo>
                        <a:pt x="24699" y="389256"/>
                      </a:lnTo>
                      <a:lnTo>
                        <a:pt x="21827" y="392895"/>
                      </a:lnTo>
                      <a:lnTo>
                        <a:pt x="18077" y="395536"/>
                      </a:lnTo>
                      <a:lnTo>
                        <a:pt x="14486" y="400291"/>
                      </a:lnTo>
                      <a:lnTo>
                        <a:pt x="12491" y="403778"/>
                      </a:lnTo>
                      <a:lnTo>
                        <a:pt x="9858" y="406778"/>
                      </a:lnTo>
                      <a:lnTo>
                        <a:pt x="8342" y="410720"/>
                      </a:lnTo>
                      <a:lnTo>
                        <a:pt x="7146" y="415420"/>
                      </a:lnTo>
                      <a:close/>
                      <a:moveTo>
                        <a:pt x="10178" y="423989"/>
                      </a:moveTo>
                      <a:lnTo>
                        <a:pt x="10736" y="419258"/>
                      </a:lnTo>
                      <a:lnTo>
                        <a:pt x="9140" y="423008"/>
                      </a:lnTo>
                      <a:close/>
                      <a:moveTo>
                        <a:pt x="2837" y="436644"/>
                      </a:moveTo>
                      <a:lnTo>
                        <a:pt x="3954" y="430365"/>
                      </a:lnTo>
                      <a:lnTo>
                        <a:pt x="124" y="432519"/>
                      </a:lnTo>
                      <a:lnTo>
                        <a:pt x="2119" y="436500"/>
                      </a:lnTo>
                      <a:close/>
                      <a:moveTo>
                        <a:pt x="79835" y="348044"/>
                      </a:moveTo>
                      <a:lnTo>
                        <a:pt x="81750" y="344350"/>
                      </a:lnTo>
                      <a:lnTo>
                        <a:pt x="77520" y="344278"/>
                      </a:lnTo>
                      <a:lnTo>
                        <a:pt x="79835" y="348044"/>
                      </a:lnTo>
                      <a:close/>
                      <a:moveTo>
                        <a:pt x="144305" y="349058"/>
                      </a:moveTo>
                      <a:lnTo>
                        <a:pt x="147257" y="344574"/>
                      </a:lnTo>
                      <a:lnTo>
                        <a:pt x="150769" y="341486"/>
                      </a:lnTo>
                      <a:lnTo>
                        <a:pt x="154678" y="340464"/>
                      </a:lnTo>
                      <a:lnTo>
                        <a:pt x="158668" y="339826"/>
                      </a:lnTo>
                      <a:lnTo>
                        <a:pt x="161939" y="337265"/>
                      </a:lnTo>
                      <a:lnTo>
                        <a:pt x="167125" y="334177"/>
                      </a:lnTo>
                      <a:lnTo>
                        <a:pt x="166647" y="329613"/>
                      </a:lnTo>
                      <a:lnTo>
                        <a:pt x="170317" y="327227"/>
                      </a:lnTo>
                      <a:lnTo>
                        <a:pt x="173509" y="323589"/>
                      </a:lnTo>
                      <a:lnTo>
                        <a:pt x="175024" y="319392"/>
                      </a:lnTo>
                      <a:lnTo>
                        <a:pt x="175184" y="315386"/>
                      </a:lnTo>
                      <a:lnTo>
                        <a:pt x="175583" y="310304"/>
                      </a:lnTo>
                      <a:lnTo>
                        <a:pt x="170716" y="313136"/>
                      </a:lnTo>
                      <a:lnTo>
                        <a:pt x="167125" y="311069"/>
                      </a:lnTo>
                      <a:lnTo>
                        <a:pt x="161859" y="309155"/>
                      </a:lnTo>
                      <a:lnTo>
                        <a:pt x="158508" y="311764"/>
                      </a:lnTo>
                      <a:lnTo>
                        <a:pt x="154598" y="310894"/>
                      </a:lnTo>
                      <a:lnTo>
                        <a:pt x="152922" y="307128"/>
                      </a:lnTo>
                      <a:lnTo>
                        <a:pt x="148135" y="303426"/>
                      </a:lnTo>
                      <a:lnTo>
                        <a:pt x="142231" y="301239"/>
                      </a:lnTo>
                      <a:lnTo>
                        <a:pt x="137922" y="297816"/>
                      </a:lnTo>
                      <a:lnTo>
                        <a:pt x="136246" y="302181"/>
                      </a:lnTo>
                      <a:lnTo>
                        <a:pt x="140555" y="304631"/>
                      </a:lnTo>
                      <a:lnTo>
                        <a:pt x="143507" y="307423"/>
                      </a:lnTo>
                      <a:lnTo>
                        <a:pt x="143667" y="312290"/>
                      </a:lnTo>
                      <a:lnTo>
                        <a:pt x="143428" y="316759"/>
                      </a:lnTo>
                      <a:lnTo>
                        <a:pt x="143587" y="320964"/>
                      </a:lnTo>
                      <a:lnTo>
                        <a:pt x="143986" y="326724"/>
                      </a:lnTo>
                      <a:lnTo>
                        <a:pt x="142868" y="331767"/>
                      </a:lnTo>
                      <a:lnTo>
                        <a:pt x="142231" y="336092"/>
                      </a:lnTo>
                      <a:lnTo>
                        <a:pt x="143747" y="340592"/>
                      </a:lnTo>
                      <a:lnTo>
                        <a:pt x="143348" y="345164"/>
                      </a:lnTo>
                      <a:lnTo>
                        <a:pt x="144305" y="349058"/>
                      </a:lnTo>
                      <a:close/>
                      <a:moveTo>
                        <a:pt x="196169" y="324403"/>
                      </a:moveTo>
                      <a:lnTo>
                        <a:pt x="194334" y="319918"/>
                      </a:lnTo>
                      <a:lnTo>
                        <a:pt x="194812" y="324315"/>
                      </a:lnTo>
                      <a:close/>
                      <a:moveTo>
                        <a:pt x="179812" y="395241"/>
                      </a:moveTo>
                      <a:lnTo>
                        <a:pt x="184520" y="393398"/>
                      </a:lnTo>
                      <a:lnTo>
                        <a:pt x="187392" y="389536"/>
                      </a:lnTo>
                      <a:lnTo>
                        <a:pt x="187472" y="384652"/>
                      </a:lnTo>
                      <a:lnTo>
                        <a:pt x="185078" y="380878"/>
                      </a:lnTo>
                      <a:lnTo>
                        <a:pt x="181648" y="378046"/>
                      </a:lnTo>
                      <a:lnTo>
                        <a:pt x="182525" y="372748"/>
                      </a:lnTo>
                      <a:lnTo>
                        <a:pt x="181408" y="368192"/>
                      </a:lnTo>
                      <a:lnTo>
                        <a:pt x="183403" y="363005"/>
                      </a:lnTo>
                      <a:lnTo>
                        <a:pt x="184918" y="358617"/>
                      </a:lnTo>
                      <a:lnTo>
                        <a:pt x="185717" y="354436"/>
                      </a:lnTo>
                      <a:lnTo>
                        <a:pt x="185477" y="350255"/>
                      </a:lnTo>
                      <a:lnTo>
                        <a:pt x="187712" y="346856"/>
                      </a:lnTo>
                      <a:lnTo>
                        <a:pt x="189227" y="342914"/>
                      </a:lnTo>
                      <a:lnTo>
                        <a:pt x="189865" y="338877"/>
                      </a:lnTo>
                      <a:lnTo>
                        <a:pt x="190584" y="334608"/>
                      </a:lnTo>
                      <a:lnTo>
                        <a:pt x="187870" y="331552"/>
                      </a:lnTo>
                      <a:lnTo>
                        <a:pt x="182844" y="331001"/>
                      </a:lnTo>
                      <a:lnTo>
                        <a:pt x="178854" y="329254"/>
                      </a:lnTo>
                      <a:lnTo>
                        <a:pt x="175583" y="332206"/>
                      </a:lnTo>
                      <a:lnTo>
                        <a:pt x="171912" y="334169"/>
                      </a:lnTo>
                      <a:lnTo>
                        <a:pt x="172950" y="338382"/>
                      </a:lnTo>
                      <a:lnTo>
                        <a:pt x="171992" y="342611"/>
                      </a:lnTo>
                      <a:lnTo>
                        <a:pt x="168722" y="345420"/>
                      </a:lnTo>
                      <a:lnTo>
                        <a:pt x="171115" y="349265"/>
                      </a:lnTo>
                      <a:lnTo>
                        <a:pt x="171354" y="353638"/>
                      </a:lnTo>
                      <a:lnTo>
                        <a:pt x="172152" y="357596"/>
                      </a:lnTo>
                      <a:lnTo>
                        <a:pt x="168722" y="362287"/>
                      </a:lnTo>
                      <a:lnTo>
                        <a:pt x="162737" y="363428"/>
                      </a:lnTo>
                      <a:lnTo>
                        <a:pt x="159306" y="367825"/>
                      </a:lnTo>
                      <a:lnTo>
                        <a:pt x="159545" y="372093"/>
                      </a:lnTo>
                      <a:lnTo>
                        <a:pt x="161780" y="376139"/>
                      </a:lnTo>
                      <a:lnTo>
                        <a:pt x="164253" y="379331"/>
                      </a:lnTo>
                      <a:lnTo>
                        <a:pt x="167285" y="382394"/>
                      </a:lnTo>
                      <a:lnTo>
                        <a:pt x="172950" y="384557"/>
                      </a:lnTo>
                      <a:lnTo>
                        <a:pt x="175982" y="390940"/>
                      </a:lnTo>
                      <a:lnTo>
                        <a:pt x="179812" y="395241"/>
                      </a:lnTo>
                      <a:close/>
                      <a:moveTo>
                        <a:pt x="160742" y="349098"/>
                      </a:moveTo>
                      <a:lnTo>
                        <a:pt x="164492" y="347111"/>
                      </a:lnTo>
                      <a:lnTo>
                        <a:pt x="166327" y="342276"/>
                      </a:lnTo>
                      <a:lnTo>
                        <a:pt x="164173" y="337807"/>
                      </a:lnTo>
                      <a:lnTo>
                        <a:pt x="160343" y="342300"/>
                      </a:lnTo>
                      <a:lnTo>
                        <a:pt x="159306" y="346473"/>
                      </a:lnTo>
                      <a:close/>
                      <a:moveTo>
                        <a:pt x="187632" y="382514"/>
                      </a:moveTo>
                      <a:lnTo>
                        <a:pt x="191222" y="379011"/>
                      </a:lnTo>
                      <a:lnTo>
                        <a:pt x="192977" y="373155"/>
                      </a:lnTo>
                      <a:lnTo>
                        <a:pt x="194254" y="369101"/>
                      </a:lnTo>
                      <a:lnTo>
                        <a:pt x="195850" y="364585"/>
                      </a:lnTo>
                      <a:lnTo>
                        <a:pt x="195850" y="360141"/>
                      </a:lnTo>
                      <a:lnTo>
                        <a:pt x="198722" y="356430"/>
                      </a:lnTo>
                      <a:lnTo>
                        <a:pt x="202153" y="354452"/>
                      </a:lnTo>
                      <a:lnTo>
                        <a:pt x="204627" y="351212"/>
                      </a:lnTo>
                      <a:lnTo>
                        <a:pt x="205903" y="346273"/>
                      </a:lnTo>
                      <a:lnTo>
                        <a:pt x="205265" y="341621"/>
                      </a:lnTo>
                      <a:lnTo>
                        <a:pt x="204068" y="337799"/>
                      </a:lnTo>
                      <a:lnTo>
                        <a:pt x="205026" y="333403"/>
                      </a:lnTo>
                      <a:lnTo>
                        <a:pt x="203988" y="327546"/>
                      </a:lnTo>
                      <a:lnTo>
                        <a:pt x="203191" y="322368"/>
                      </a:lnTo>
                      <a:lnTo>
                        <a:pt x="201595" y="326772"/>
                      </a:lnTo>
                      <a:lnTo>
                        <a:pt x="200238" y="331656"/>
                      </a:lnTo>
                      <a:lnTo>
                        <a:pt x="198882" y="337624"/>
                      </a:lnTo>
                      <a:lnTo>
                        <a:pt x="196887" y="341318"/>
                      </a:lnTo>
                      <a:lnTo>
                        <a:pt x="196409" y="346233"/>
                      </a:lnTo>
                      <a:lnTo>
                        <a:pt x="194574" y="350223"/>
                      </a:lnTo>
                      <a:lnTo>
                        <a:pt x="193377" y="354045"/>
                      </a:lnTo>
                      <a:lnTo>
                        <a:pt x="191860" y="357819"/>
                      </a:lnTo>
                      <a:lnTo>
                        <a:pt x="189227" y="361226"/>
                      </a:lnTo>
                      <a:lnTo>
                        <a:pt x="189227" y="367258"/>
                      </a:lnTo>
                      <a:lnTo>
                        <a:pt x="187791" y="372564"/>
                      </a:lnTo>
                      <a:lnTo>
                        <a:pt x="187153" y="380400"/>
                      </a:lnTo>
                      <a:close/>
                      <a:moveTo>
                        <a:pt x="213962" y="343249"/>
                      </a:moveTo>
                      <a:lnTo>
                        <a:pt x="214362" y="339140"/>
                      </a:lnTo>
                      <a:lnTo>
                        <a:pt x="212845" y="343114"/>
                      </a:lnTo>
                      <a:close/>
                      <a:moveTo>
                        <a:pt x="210612" y="376785"/>
                      </a:moveTo>
                      <a:lnTo>
                        <a:pt x="214840" y="376394"/>
                      </a:lnTo>
                      <a:lnTo>
                        <a:pt x="218749" y="374759"/>
                      </a:lnTo>
                      <a:lnTo>
                        <a:pt x="221861" y="371096"/>
                      </a:lnTo>
                      <a:lnTo>
                        <a:pt x="224096" y="367178"/>
                      </a:lnTo>
                      <a:lnTo>
                        <a:pt x="223617" y="362128"/>
                      </a:lnTo>
                      <a:lnTo>
                        <a:pt x="219069" y="359550"/>
                      </a:lnTo>
                      <a:lnTo>
                        <a:pt x="214760" y="357747"/>
                      </a:lnTo>
                      <a:lnTo>
                        <a:pt x="210372" y="359622"/>
                      </a:lnTo>
                      <a:lnTo>
                        <a:pt x="208297" y="363356"/>
                      </a:lnTo>
                      <a:lnTo>
                        <a:pt x="203191" y="365926"/>
                      </a:lnTo>
                      <a:lnTo>
                        <a:pt x="200956" y="370474"/>
                      </a:lnTo>
                      <a:lnTo>
                        <a:pt x="203111" y="374288"/>
                      </a:lnTo>
                      <a:lnTo>
                        <a:pt x="207420" y="376410"/>
                      </a:lnTo>
                      <a:close/>
                      <a:moveTo>
                        <a:pt x="245001" y="365957"/>
                      </a:moveTo>
                      <a:lnTo>
                        <a:pt x="244043" y="361513"/>
                      </a:lnTo>
                      <a:lnTo>
                        <a:pt x="241411" y="358489"/>
                      </a:lnTo>
                      <a:lnTo>
                        <a:pt x="243724" y="364186"/>
                      </a:lnTo>
                      <a:close/>
                      <a:moveTo>
                        <a:pt x="254815" y="328759"/>
                      </a:moveTo>
                      <a:lnTo>
                        <a:pt x="252900" y="324546"/>
                      </a:lnTo>
                      <a:lnTo>
                        <a:pt x="249948" y="321562"/>
                      </a:lnTo>
                      <a:lnTo>
                        <a:pt x="250028" y="317006"/>
                      </a:lnTo>
                      <a:lnTo>
                        <a:pt x="246676" y="314118"/>
                      </a:lnTo>
                      <a:lnTo>
                        <a:pt x="244523" y="310248"/>
                      </a:lnTo>
                      <a:lnTo>
                        <a:pt x="244123" y="305660"/>
                      </a:lnTo>
                      <a:lnTo>
                        <a:pt x="242528" y="301574"/>
                      </a:lnTo>
                      <a:lnTo>
                        <a:pt x="242049" y="297345"/>
                      </a:lnTo>
                      <a:lnTo>
                        <a:pt x="242766" y="293085"/>
                      </a:lnTo>
                      <a:lnTo>
                        <a:pt x="241809" y="287883"/>
                      </a:lnTo>
                      <a:lnTo>
                        <a:pt x="238219" y="285505"/>
                      </a:lnTo>
                      <a:lnTo>
                        <a:pt x="236144" y="281635"/>
                      </a:lnTo>
                      <a:lnTo>
                        <a:pt x="233112" y="278204"/>
                      </a:lnTo>
                      <a:lnTo>
                        <a:pt x="228643" y="276329"/>
                      </a:lnTo>
                      <a:lnTo>
                        <a:pt x="224575" y="276704"/>
                      </a:lnTo>
                      <a:lnTo>
                        <a:pt x="220585" y="277550"/>
                      </a:lnTo>
                      <a:lnTo>
                        <a:pt x="215957" y="278731"/>
                      </a:lnTo>
                      <a:lnTo>
                        <a:pt x="210930" y="277749"/>
                      </a:lnTo>
                      <a:lnTo>
                        <a:pt x="206622" y="277789"/>
                      </a:lnTo>
                      <a:lnTo>
                        <a:pt x="207898" y="285537"/>
                      </a:lnTo>
                      <a:lnTo>
                        <a:pt x="209813" y="289199"/>
                      </a:lnTo>
                      <a:lnTo>
                        <a:pt x="214680" y="293811"/>
                      </a:lnTo>
                      <a:lnTo>
                        <a:pt x="219548" y="295558"/>
                      </a:lnTo>
                      <a:lnTo>
                        <a:pt x="223298" y="298830"/>
                      </a:lnTo>
                      <a:lnTo>
                        <a:pt x="226330" y="304032"/>
                      </a:lnTo>
                      <a:lnTo>
                        <a:pt x="231117" y="304208"/>
                      </a:lnTo>
                      <a:lnTo>
                        <a:pt x="230160" y="308636"/>
                      </a:lnTo>
                      <a:lnTo>
                        <a:pt x="226490" y="310998"/>
                      </a:lnTo>
                      <a:lnTo>
                        <a:pt x="230798" y="315434"/>
                      </a:lnTo>
                      <a:lnTo>
                        <a:pt x="230958" y="319655"/>
                      </a:lnTo>
                      <a:lnTo>
                        <a:pt x="235346" y="319815"/>
                      </a:lnTo>
                      <a:lnTo>
                        <a:pt x="237979" y="323206"/>
                      </a:lnTo>
                      <a:lnTo>
                        <a:pt x="241889" y="325400"/>
                      </a:lnTo>
                      <a:lnTo>
                        <a:pt x="246756" y="325520"/>
                      </a:lnTo>
                      <a:lnTo>
                        <a:pt x="252102" y="324578"/>
                      </a:lnTo>
                      <a:lnTo>
                        <a:pt x="254815" y="328759"/>
                      </a:lnTo>
                      <a:close/>
                      <a:moveTo>
                        <a:pt x="256730" y="339826"/>
                      </a:moveTo>
                      <a:lnTo>
                        <a:pt x="255374" y="335908"/>
                      </a:lnTo>
                      <a:lnTo>
                        <a:pt x="256730" y="339826"/>
                      </a:lnTo>
                      <a:close/>
                      <a:moveTo>
                        <a:pt x="237421" y="361984"/>
                      </a:moveTo>
                      <a:lnTo>
                        <a:pt x="236384" y="357675"/>
                      </a:lnTo>
                      <a:lnTo>
                        <a:pt x="234469" y="350342"/>
                      </a:lnTo>
                      <a:lnTo>
                        <a:pt x="237740" y="353789"/>
                      </a:lnTo>
                      <a:lnTo>
                        <a:pt x="240054" y="357492"/>
                      </a:lnTo>
                      <a:lnTo>
                        <a:pt x="243485" y="354228"/>
                      </a:lnTo>
                      <a:lnTo>
                        <a:pt x="242528" y="349688"/>
                      </a:lnTo>
                      <a:lnTo>
                        <a:pt x="239734" y="345348"/>
                      </a:lnTo>
                      <a:lnTo>
                        <a:pt x="237581" y="340792"/>
                      </a:lnTo>
                      <a:lnTo>
                        <a:pt x="234229" y="337576"/>
                      </a:lnTo>
                      <a:lnTo>
                        <a:pt x="233750" y="333100"/>
                      </a:lnTo>
                      <a:lnTo>
                        <a:pt x="233670" y="326900"/>
                      </a:lnTo>
                      <a:lnTo>
                        <a:pt x="232793" y="322823"/>
                      </a:lnTo>
                      <a:lnTo>
                        <a:pt x="230399" y="317006"/>
                      </a:lnTo>
                      <a:lnTo>
                        <a:pt x="225612" y="314876"/>
                      </a:lnTo>
                      <a:lnTo>
                        <a:pt x="222500" y="319208"/>
                      </a:lnTo>
                      <a:lnTo>
                        <a:pt x="218111" y="318059"/>
                      </a:lnTo>
                      <a:lnTo>
                        <a:pt x="214999" y="314405"/>
                      </a:lnTo>
                      <a:lnTo>
                        <a:pt x="210212" y="310471"/>
                      </a:lnTo>
                      <a:lnTo>
                        <a:pt x="210770" y="315450"/>
                      </a:lnTo>
                      <a:lnTo>
                        <a:pt x="212925" y="319655"/>
                      </a:lnTo>
                      <a:lnTo>
                        <a:pt x="214441" y="325137"/>
                      </a:lnTo>
                      <a:lnTo>
                        <a:pt x="215079" y="330108"/>
                      </a:lnTo>
                      <a:lnTo>
                        <a:pt x="218271" y="333970"/>
                      </a:lnTo>
                      <a:lnTo>
                        <a:pt x="220744" y="328911"/>
                      </a:lnTo>
                      <a:lnTo>
                        <a:pt x="224654" y="333515"/>
                      </a:lnTo>
                      <a:lnTo>
                        <a:pt x="227288" y="336946"/>
                      </a:lnTo>
                      <a:lnTo>
                        <a:pt x="227686" y="341454"/>
                      </a:lnTo>
                      <a:lnTo>
                        <a:pt x="227367" y="345882"/>
                      </a:lnTo>
                      <a:lnTo>
                        <a:pt x="227367" y="350303"/>
                      </a:lnTo>
                      <a:lnTo>
                        <a:pt x="228963" y="354851"/>
                      </a:lnTo>
                      <a:lnTo>
                        <a:pt x="231755" y="358489"/>
                      </a:lnTo>
                      <a:lnTo>
                        <a:pt x="236304" y="361761"/>
                      </a:lnTo>
                      <a:close/>
                      <a:moveTo>
                        <a:pt x="257049" y="367848"/>
                      </a:moveTo>
                      <a:lnTo>
                        <a:pt x="257209" y="363157"/>
                      </a:lnTo>
                      <a:lnTo>
                        <a:pt x="256252" y="359008"/>
                      </a:lnTo>
                      <a:lnTo>
                        <a:pt x="255294" y="354795"/>
                      </a:lnTo>
                      <a:lnTo>
                        <a:pt x="255772" y="349792"/>
                      </a:lnTo>
                      <a:lnTo>
                        <a:pt x="252342" y="352194"/>
                      </a:lnTo>
                      <a:lnTo>
                        <a:pt x="251943" y="356774"/>
                      </a:lnTo>
                      <a:lnTo>
                        <a:pt x="251863" y="360771"/>
                      </a:lnTo>
                      <a:lnTo>
                        <a:pt x="255454" y="364505"/>
                      </a:lnTo>
                      <a:close/>
                      <a:moveTo>
                        <a:pt x="270933" y="371407"/>
                      </a:moveTo>
                      <a:lnTo>
                        <a:pt x="269337" y="367106"/>
                      </a:lnTo>
                      <a:lnTo>
                        <a:pt x="268938" y="362151"/>
                      </a:lnTo>
                      <a:lnTo>
                        <a:pt x="266465" y="365423"/>
                      </a:lnTo>
                      <a:lnTo>
                        <a:pt x="267263" y="369971"/>
                      </a:lnTo>
                      <a:close/>
                      <a:moveTo>
                        <a:pt x="232155" y="393884"/>
                      </a:moveTo>
                      <a:lnTo>
                        <a:pt x="232235" y="389679"/>
                      </a:lnTo>
                      <a:lnTo>
                        <a:pt x="228085" y="388762"/>
                      </a:lnTo>
                      <a:lnTo>
                        <a:pt x="231357" y="393062"/>
                      </a:lnTo>
                      <a:close/>
                      <a:moveTo>
                        <a:pt x="266146" y="377711"/>
                      </a:moveTo>
                      <a:lnTo>
                        <a:pt x="267183" y="373561"/>
                      </a:lnTo>
                      <a:lnTo>
                        <a:pt x="266146" y="377711"/>
                      </a:lnTo>
                      <a:close/>
                      <a:moveTo>
                        <a:pt x="267422" y="467292"/>
                      </a:moveTo>
                      <a:lnTo>
                        <a:pt x="267343" y="462648"/>
                      </a:lnTo>
                      <a:lnTo>
                        <a:pt x="266465" y="458148"/>
                      </a:lnTo>
                      <a:lnTo>
                        <a:pt x="265746" y="462648"/>
                      </a:lnTo>
                      <a:lnTo>
                        <a:pt x="267422" y="467292"/>
                      </a:lnTo>
                      <a:close/>
                      <a:moveTo>
                        <a:pt x="257607" y="512238"/>
                      </a:moveTo>
                      <a:lnTo>
                        <a:pt x="260879" y="509884"/>
                      </a:lnTo>
                      <a:lnTo>
                        <a:pt x="262634" y="505631"/>
                      </a:lnTo>
                      <a:lnTo>
                        <a:pt x="265028" y="501953"/>
                      </a:lnTo>
                      <a:lnTo>
                        <a:pt x="267263" y="498075"/>
                      </a:lnTo>
                      <a:lnTo>
                        <a:pt x="267741" y="493519"/>
                      </a:lnTo>
                      <a:lnTo>
                        <a:pt x="265508" y="487303"/>
                      </a:lnTo>
                      <a:lnTo>
                        <a:pt x="264151" y="483537"/>
                      </a:lnTo>
                      <a:lnTo>
                        <a:pt x="262316" y="479484"/>
                      </a:lnTo>
                      <a:lnTo>
                        <a:pt x="259044" y="477178"/>
                      </a:lnTo>
                      <a:lnTo>
                        <a:pt x="256012" y="472917"/>
                      </a:lnTo>
                      <a:lnTo>
                        <a:pt x="258007" y="468073"/>
                      </a:lnTo>
                      <a:lnTo>
                        <a:pt x="260001" y="462648"/>
                      </a:lnTo>
                      <a:lnTo>
                        <a:pt x="263751" y="459616"/>
                      </a:lnTo>
                      <a:lnTo>
                        <a:pt x="263193" y="455371"/>
                      </a:lnTo>
                      <a:lnTo>
                        <a:pt x="267901" y="451365"/>
                      </a:lnTo>
                      <a:lnTo>
                        <a:pt x="269895" y="456815"/>
                      </a:lnTo>
                      <a:lnTo>
                        <a:pt x="271332" y="460661"/>
                      </a:lnTo>
                      <a:lnTo>
                        <a:pt x="273487" y="465400"/>
                      </a:lnTo>
                      <a:lnTo>
                        <a:pt x="276997" y="468959"/>
                      </a:lnTo>
                      <a:lnTo>
                        <a:pt x="277476" y="473882"/>
                      </a:lnTo>
                      <a:lnTo>
                        <a:pt x="277795" y="479388"/>
                      </a:lnTo>
                      <a:lnTo>
                        <a:pt x="280109" y="483250"/>
                      </a:lnTo>
                      <a:lnTo>
                        <a:pt x="281704" y="488237"/>
                      </a:lnTo>
                      <a:lnTo>
                        <a:pt x="281624" y="484000"/>
                      </a:lnTo>
                      <a:lnTo>
                        <a:pt x="282184" y="479452"/>
                      </a:lnTo>
                      <a:lnTo>
                        <a:pt x="282423" y="473707"/>
                      </a:lnTo>
                      <a:lnTo>
                        <a:pt x="280109" y="468791"/>
                      </a:lnTo>
                      <a:lnTo>
                        <a:pt x="285216" y="470172"/>
                      </a:lnTo>
                      <a:lnTo>
                        <a:pt x="282821" y="466318"/>
                      </a:lnTo>
                      <a:lnTo>
                        <a:pt x="286971" y="463573"/>
                      </a:lnTo>
                      <a:lnTo>
                        <a:pt x="288646" y="459695"/>
                      </a:lnTo>
                      <a:lnTo>
                        <a:pt x="290561" y="455858"/>
                      </a:lnTo>
                      <a:lnTo>
                        <a:pt x="289923" y="451142"/>
                      </a:lnTo>
                      <a:lnTo>
                        <a:pt x="290880" y="446626"/>
                      </a:lnTo>
                      <a:lnTo>
                        <a:pt x="289524" y="442676"/>
                      </a:lnTo>
                      <a:lnTo>
                        <a:pt x="287529" y="438982"/>
                      </a:lnTo>
                      <a:lnTo>
                        <a:pt x="284577" y="435910"/>
                      </a:lnTo>
                      <a:lnTo>
                        <a:pt x="283460" y="431657"/>
                      </a:lnTo>
                      <a:lnTo>
                        <a:pt x="284736" y="426926"/>
                      </a:lnTo>
                      <a:lnTo>
                        <a:pt x="284258" y="422058"/>
                      </a:lnTo>
                      <a:lnTo>
                        <a:pt x="280907" y="419577"/>
                      </a:lnTo>
                      <a:lnTo>
                        <a:pt x="282024" y="415707"/>
                      </a:lnTo>
                      <a:lnTo>
                        <a:pt x="279072" y="412348"/>
                      </a:lnTo>
                      <a:lnTo>
                        <a:pt x="275082" y="412396"/>
                      </a:lnTo>
                      <a:lnTo>
                        <a:pt x="273087" y="408550"/>
                      </a:lnTo>
                      <a:lnTo>
                        <a:pt x="276757" y="406739"/>
                      </a:lnTo>
                      <a:lnTo>
                        <a:pt x="278992" y="402789"/>
                      </a:lnTo>
                      <a:lnTo>
                        <a:pt x="278592" y="398010"/>
                      </a:lnTo>
                      <a:lnTo>
                        <a:pt x="275560" y="394929"/>
                      </a:lnTo>
                      <a:lnTo>
                        <a:pt x="274284" y="391132"/>
                      </a:lnTo>
                      <a:lnTo>
                        <a:pt x="274364" y="386887"/>
                      </a:lnTo>
                      <a:lnTo>
                        <a:pt x="270455" y="388698"/>
                      </a:lnTo>
                      <a:lnTo>
                        <a:pt x="267422" y="383791"/>
                      </a:lnTo>
                      <a:lnTo>
                        <a:pt x="265348" y="379681"/>
                      </a:lnTo>
                      <a:lnTo>
                        <a:pt x="260161" y="377543"/>
                      </a:lnTo>
                      <a:lnTo>
                        <a:pt x="256012" y="375277"/>
                      </a:lnTo>
                      <a:lnTo>
                        <a:pt x="254575" y="371224"/>
                      </a:lnTo>
                      <a:lnTo>
                        <a:pt x="250427" y="368870"/>
                      </a:lnTo>
                      <a:lnTo>
                        <a:pt x="249470" y="374479"/>
                      </a:lnTo>
                      <a:lnTo>
                        <a:pt x="251623" y="380711"/>
                      </a:lnTo>
                      <a:lnTo>
                        <a:pt x="252980" y="384676"/>
                      </a:lnTo>
                      <a:lnTo>
                        <a:pt x="254815" y="390022"/>
                      </a:lnTo>
                      <a:lnTo>
                        <a:pt x="255214" y="394028"/>
                      </a:lnTo>
                      <a:lnTo>
                        <a:pt x="252262" y="397339"/>
                      </a:lnTo>
                      <a:lnTo>
                        <a:pt x="247953" y="396868"/>
                      </a:lnTo>
                      <a:lnTo>
                        <a:pt x="245639" y="393493"/>
                      </a:lnTo>
                      <a:lnTo>
                        <a:pt x="245081" y="398177"/>
                      </a:lnTo>
                      <a:lnTo>
                        <a:pt x="242128" y="402294"/>
                      </a:lnTo>
                      <a:lnTo>
                        <a:pt x="239176" y="398847"/>
                      </a:lnTo>
                      <a:lnTo>
                        <a:pt x="235586" y="396334"/>
                      </a:lnTo>
                      <a:lnTo>
                        <a:pt x="233272" y="400659"/>
                      </a:lnTo>
                      <a:lnTo>
                        <a:pt x="233272" y="406084"/>
                      </a:lnTo>
                      <a:lnTo>
                        <a:pt x="233432" y="410185"/>
                      </a:lnTo>
                      <a:lnTo>
                        <a:pt x="231597" y="414255"/>
                      </a:lnTo>
                      <a:lnTo>
                        <a:pt x="227846" y="412683"/>
                      </a:lnTo>
                      <a:lnTo>
                        <a:pt x="224415" y="410297"/>
                      </a:lnTo>
                      <a:lnTo>
                        <a:pt x="220664" y="411606"/>
                      </a:lnTo>
                      <a:lnTo>
                        <a:pt x="219229" y="415420"/>
                      </a:lnTo>
                      <a:lnTo>
                        <a:pt x="218989" y="420853"/>
                      </a:lnTo>
                      <a:lnTo>
                        <a:pt x="216276" y="423845"/>
                      </a:lnTo>
                      <a:lnTo>
                        <a:pt x="212287" y="423462"/>
                      </a:lnTo>
                      <a:lnTo>
                        <a:pt x="208855" y="425936"/>
                      </a:lnTo>
                      <a:lnTo>
                        <a:pt x="205265" y="428162"/>
                      </a:lnTo>
                      <a:lnTo>
                        <a:pt x="202073" y="431705"/>
                      </a:lnTo>
                      <a:lnTo>
                        <a:pt x="205106" y="427404"/>
                      </a:lnTo>
                      <a:lnTo>
                        <a:pt x="207020" y="422242"/>
                      </a:lnTo>
                      <a:lnTo>
                        <a:pt x="205665" y="415420"/>
                      </a:lnTo>
                      <a:lnTo>
                        <a:pt x="202871" y="410792"/>
                      </a:lnTo>
                      <a:lnTo>
                        <a:pt x="198961" y="408550"/>
                      </a:lnTo>
                      <a:lnTo>
                        <a:pt x="194653" y="408055"/>
                      </a:lnTo>
                      <a:lnTo>
                        <a:pt x="190743" y="408789"/>
                      </a:lnTo>
                      <a:lnTo>
                        <a:pt x="188669" y="412930"/>
                      </a:lnTo>
                      <a:lnTo>
                        <a:pt x="182365" y="412842"/>
                      </a:lnTo>
                      <a:lnTo>
                        <a:pt x="180131" y="416226"/>
                      </a:lnTo>
                      <a:lnTo>
                        <a:pt x="180131" y="421308"/>
                      </a:lnTo>
                      <a:lnTo>
                        <a:pt x="178695" y="425242"/>
                      </a:lnTo>
                      <a:lnTo>
                        <a:pt x="172631" y="426263"/>
                      </a:lnTo>
                      <a:lnTo>
                        <a:pt x="168562" y="427492"/>
                      </a:lnTo>
                      <a:lnTo>
                        <a:pt x="161939" y="428936"/>
                      </a:lnTo>
                      <a:lnTo>
                        <a:pt x="158508" y="431673"/>
                      </a:lnTo>
                      <a:lnTo>
                        <a:pt x="156513" y="436572"/>
                      </a:lnTo>
                      <a:lnTo>
                        <a:pt x="156673" y="441830"/>
                      </a:lnTo>
                      <a:lnTo>
                        <a:pt x="155236" y="447280"/>
                      </a:lnTo>
                      <a:lnTo>
                        <a:pt x="154678" y="451285"/>
                      </a:lnTo>
                      <a:lnTo>
                        <a:pt x="152684" y="455395"/>
                      </a:lnTo>
                      <a:lnTo>
                        <a:pt x="150848" y="461132"/>
                      </a:lnTo>
                      <a:lnTo>
                        <a:pt x="152604" y="465153"/>
                      </a:lnTo>
                      <a:lnTo>
                        <a:pt x="157551" y="467467"/>
                      </a:lnTo>
                      <a:lnTo>
                        <a:pt x="159785" y="463940"/>
                      </a:lnTo>
                      <a:lnTo>
                        <a:pt x="161301" y="460238"/>
                      </a:lnTo>
                      <a:lnTo>
                        <a:pt x="161939" y="455802"/>
                      </a:lnTo>
                      <a:lnTo>
                        <a:pt x="164891" y="450847"/>
                      </a:lnTo>
                      <a:lnTo>
                        <a:pt x="166327" y="445756"/>
                      </a:lnTo>
                      <a:lnTo>
                        <a:pt x="168800" y="439038"/>
                      </a:lnTo>
                      <a:lnTo>
                        <a:pt x="173349" y="437274"/>
                      </a:lnTo>
                      <a:lnTo>
                        <a:pt x="176779" y="439341"/>
                      </a:lnTo>
                      <a:lnTo>
                        <a:pt x="176381" y="443801"/>
                      </a:lnTo>
                      <a:lnTo>
                        <a:pt x="176461" y="447823"/>
                      </a:lnTo>
                      <a:lnTo>
                        <a:pt x="180769" y="446043"/>
                      </a:lnTo>
                      <a:lnTo>
                        <a:pt x="183642" y="443235"/>
                      </a:lnTo>
                      <a:lnTo>
                        <a:pt x="185717" y="439253"/>
                      </a:lnTo>
                      <a:lnTo>
                        <a:pt x="187870" y="442660"/>
                      </a:lnTo>
                      <a:lnTo>
                        <a:pt x="187870" y="447025"/>
                      </a:lnTo>
                      <a:lnTo>
                        <a:pt x="191860" y="445828"/>
                      </a:lnTo>
                      <a:lnTo>
                        <a:pt x="193297" y="449889"/>
                      </a:lnTo>
                      <a:lnTo>
                        <a:pt x="194254" y="445732"/>
                      </a:lnTo>
                      <a:lnTo>
                        <a:pt x="196568" y="442229"/>
                      </a:lnTo>
                      <a:lnTo>
                        <a:pt x="194892" y="437761"/>
                      </a:lnTo>
                      <a:lnTo>
                        <a:pt x="198164" y="435240"/>
                      </a:lnTo>
                      <a:lnTo>
                        <a:pt x="202951" y="436389"/>
                      </a:lnTo>
                      <a:lnTo>
                        <a:pt x="205665" y="439700"/>
                      </a:lnTo>
                      <a:lnTo>
                        <a:pt x="209973" y="440450"/>
                      </a:lnTo>
                      <a:lnTo>
                        <a:pt x="216516" y="446602"/>
                      </a:lnTo>
                      <a:lnTo>
                        <a:pt x="219867" y="450081"/>
                      </a:lnTo>
                      <a:lnTo>
                        <a:pt x="219628" y="454908"/>
                      </a:lnTo>
                      <a:lnTo>
                        <a:pt x="217234" y="458642"/>
                      </a:lnTo>
                      <a:lnTo>
                        <a:pt x="214042" y="462648"/>
                      </a:lnTo>
                      <a:lnTo>
                        <a:pt x="213085" y="467260"/>
                      </a:lnTo>
                      <a:lnTo>
                        <a:pt x="214282" y="471377"/>
                      </a:lnTo>
                      <a:lnTo>
                        <a:pt x="216755" y="476994"/>
                      </a:lnTo>
                      <a:lnTo>
                        <a:pt x="216516" y="481024"/>
                      </a:lnTo>
                      <a:lnTo>
                        <a:pt x="218749" y="486194"/>
                      </a:lnTo>
                      <a:lnTo>
                        <a:pt x="221543" y="490215"/>
                      </a:lnTo>
                      <a:lnTo>
                        <a:pt x="225931" y="493431"/>
                      </a:lnTo>
                      <a:lnTo>
                        <a:pt x="231995" y="496487"/>
                      </a:lnTo>
                      <a:lnTo>
                        <a:pt x="236224" y="498322"/>
                      </a:lnTo>
                      <a:lnTo>
                        <a:pt x="240852" y="500365"/>
                      </a:lnTo>
                      <a:lnTo>
                        <a:pt x="244601" y="501984"/>
                      </a:lnTo>
                      <a:lnTo>
                        <a:pt x="249070" y="502080"/>
                      </a:lnTo>
                      <a:lnTo>
                        <a:pt x="250108" y="498075"/>
                      </a:lnTo>
                      <a:lnTo>
                        <a:pt x="251065" y="494141"/>
                      </a:lnTo>
                      <a:lnTo>
                        <a:pt x="254815" y="496367"/>
                      </a:lnTo>
                      <a:lnTo>
                        <a:pt x="253857" y="500429"/>
                      </a:lnTo>
                      <a:lnTo>
                        <a:pt x="252980" y="505033"/>
                      </a:lnTo>
                      <a:lnTo>
                        <a:pt x="256730" y="50988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9E3F89C9-E542-4530-9091-67C25A6F3BC0}"/>
                    </a:ext>
                  </a:extLst>
                </p:cNvPr>
                <p:cNvSpPr/>
                <p:nvPr/>
              </p:nvSpPr>
              <p:spPr>
                <a:xfrm>
                  <a:off x="4140278" y="2976245"/>
                  <a:ext cx="58366" cy="19756"/>
                </a:xfrm>
                <a:custGeom>
                  <a:avLst/>
                  <a:gdLst>
                    <a:gd name="connsiteX0" fmla="*/ 8813 w 58366"/>
                    <a:gd name="connsiteY0" fmla="*/ 19754 h 19756"/>
                    <a:gd name="connsiteX1" fmla="*/ 12699 w 58366"/>
                    <a:gd name="connsiteY1" fmla="*/ 18382 h 19756"/>
                    <a:gd name="connsiteX2" fmla="*/ 16736 w 58366"/>
                    <a:gd name="connsiteY2" fmla="*/ 18318 h 19756"/>
                    <a:gd name="connsiteX3" fmla="*/ 21484 w 58366"/>
                    <a:gd name="connsiteY3" fmla="*/ 17712 h 19756"/>
                    <a:gd name="connsiteX4" fmla="*/ 25362 w 58366"/>
                    <a:gd name="connsiteY4" fmla="*/ 18749 h 19756"/>
                    <a:gd name="connsiteX5" fmla="*/ 29447 w 58366"/>
                    <a:gd name="connsiteY5" fmla="*/ 19052 h 19756"/>
                    <a:gd name="connsiteX6" fmla="*/ 33532 w 58366"/>
                    <a:gd name="connsiteY6" fmla="*/ 18629 h 19756"/>
                    <a:gd name="connsiteX7" fmla="*/ 37713 w 58366"/>
                    <a:gd name="connsiteY7" fmla="*/ 18302 h 19756"/>
                    <a:gd name="connsiteX8" fmla="*/ 41440 w 58366"/>
                    <a:gd name="connsiteY8" fmla="*/ 16826 h 19756"/>
                    <a:gd name="connsiteX9" fmla="*/ 43355 w 58366"/>
                    <a:gd name="connsiteY9" fmla="*/ 13140 h 19756"/>
                    <a:gd name="connsiteX10" fmla="*/ 46658 w 58366"/>
                    <a:gd name="connsiteY10" fmla="*/ 10706 h 19756"/>
                    <a:gd name="connsiteX11" fmla="*/ 48525 w 58366"/>
                    <a:gd name="connsiteY11" fmla="*/ 7115 h 19756"/>
                    <a:gd name="connsiteX12" fmla="*/ 45669 w 58366"/>
                    <a:gd name="connsiteY12" fmla="*/ 4267 h 19756"/>
                    <a:gd name="connsiteX13" fmla="*/ 41503 w 58366"/>
                    <a:gd name="connsiteY13" fmla="*/ 2639 h 19756"/>
                    <a:gd name="connsiteX14" fmla="*/ 37051 w 58366"/>
                    <a:gd name="connsiteY14" fmla="*/ 2432 h 19756"/>
                    <a:gd name="connsiteX15" fmla="*/ 32695 w 58366"/>
                    <a:gd name="connsiteY15" fmla="*/ 2065 h 19756"/>
                    <a:gd name="connsiteX16" fmla="*/ 28585 w 58366"/>
                    <a:gd name="connsiteY16" fmla="*/ 1322 h 19756"/>
                    <a:gd name="connsiteX17" fmla="*/ 24420 w 58366"/>
                    <a:gd name="connsiteY17" fmla="*/ 1546 h 19756"/>
                    <a:gd name="connsiteX18" fmla="*/ 19752 w 58366"/>
                    <a:gd name="connsiteY18" fmla="*/ 780 h 19756"/>
                    <a:gd name="connsiteX19" fmla="*/ 15348 w 58366"/>
                    <a:gd name="connsiteY19" fmla="*/ 1147 h 19756"/>
                    <a:gd name="connsiteX20" fmla="*/ 11095 w 58366"/>
                    <a:gd name="connsiteY20" fmla="*/ 1051 h 19756"/>
                    <a:gd name="connsiteX21" fmla="*/ 5725 w 58366"/>
                    <a:gd name="connsiteY21" fmla="*/ -2 h 19756"/>
                    <a:gd name="connsiteX22" fmla="*/ 3379 w 58366"/>
                    <a:gd name="connsiteY22" fmla="*/ 3357 h 19756"/>
                    <a:gd name="connsiteX23" fmla="*/ 124 w 58366"/>
                    <a:gd name="connsiteY23" fmla="*/ 5719 h 19756"/>
                    <a:gd name="connsiteX24" fmla="*/ 2398 w 58366"/>
                    <a:gd name="connsiteY24" fmla="*/ 9142 h 19756"/>
                    <a:gd name="connsiteX25" fmla="*/ 1704 w 58366"/>
                    <a:gd name="connsiteY25" fmla="*/ 13171 h 19756"/>
                    <a:gd name="connsiteX26" fmla="*/ 786 w 58366"/>
                    <a:gd name="connsiteY26" fmla="*/ 17297 h 19756"/>
                    <a:gd name="connsiteX27" fmla="*/ 4943 w 58366"/>
                    <a:gd name="connsiteY27" fmla="*/ 18126 h 19756"/>
                    <a:gd name="connsiteX28" fmla="*/ 8813 w 58366"/>
                    <a:gd name="connsiteY28" fmla="*/ 19754 h 19756"/>
                    <a:gd name="connsiteX29" fmla="*/ 50376 w 58366"/>
                    <a:gd name="connsiteY29" fmla="*/ 14608 h 19756"/>
                    <a:gd name="connsiteX30" fmla="*/ 54334 w 58366"/>
                    <a:gd name="connsiteY30" fmla="*/ 13762 h 19756"/>
                    <a:gd name="connsiteX31" fmla="*/ 58491 w 58366"/>
                    <a:gd name="connsiteY31" fmla="*/ 12932 h 19756"/>
                    <a:gd name="connsiteX32" fmla="*/ 54621 w 58366"/>
                    <a:gd name="connsiteY32" fmla="*/ 11887 h 19756"/>
                    <a:gd name="connsiteX33" fmla="*/ 50711 w 58366"/>
                    <a:gd name="connsiteY33" fmla="*/ 13092 h 19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58366" h="19756">
                      <a:moveTo>
                        <a:pt x="8813" y="19754"/>
                      </a:moveTo>
                      <a:lnTo>
                        <a:pt x="12699" y="18382"/>
                      </a:lnTo>
                      <a:lnTo>
                        <a:pt x="16736" y="18318"/>
                      </a:lnTo>
                      <a:lnTo>
                        <a:pt x="21484" y="17712"/>
                      </a:lnTo>
                      <a:lnTo>
                        <a:pt x="25362" y="18749"/>
                      </a:lnTo>
                      <a:lnTo>
                        <a:pt x="29447" y="19052"/>
                      </a:lnTo>
                      <a:lnTo>
                        <a:pt x="33532" y="18629"/>
                      </a:lnTo>
                      <a:lnTo>
                        <a:pt x="37713" y="18302"/>
                      </a:lnTo>
                      <a:lnTo>
                        <a:pt x="41440" y="16826"/>
                      </a:lnTo>
                      <a:lnTo>
                        <a:pt x="43355" y="13140"/>
                      </a:lnTo>
                      <a:lnTo>
                        <a:pt x="46658" y="10706"/>
                      </a:lnTo>
                      <a:lnTo>
                        <a:pt x="48525" y="7115"/>
                      </a:lnTo>
                      <a:lnTo>
                        <a:pt x="45669" y="4267"/>
                      </a:lnTo>
                      <a:lnTo>
                        <a:pt x="41503" y="2639"/>
                      </a:lnTo>
                      <a:lnTo>
                        <a:pt x="37051" y="2432"/>
                      </a:lnTo>
                      <a:lnTo>
                        <a:pt x="32695" y="2065"/>
                      </a:lnTo>
                      <a:lnTo>
                        <a:pt x="28585" y="1322"/>
                      </a:lnTo>
                      <a:lnTo>
                        <a:pt x="24420" y="1546"/>
                      </a:lnTo>
                      <a:lnTo>
                        <a:pt x="19752" y="780"/>
                      </a:lnTo>
                      <a:lnTo>
                        <a:pt x="15348" y="1147"/>
                      </a:lnTo>
                      <a:lnTo>
                        <a:pt x="11095" y="1051"/>
                      </a:lnTo>
                      <a:lnTo>
                        <a:pt x="5725" y="-2"/>
                      </a:lnTo>
                      <a:lnTo>
                        <a:pt x="3379" y="3357"/>
                      </a:lnTo>
                      <a:lnTo>
                        <a:pt x="124" y="5719"/>
                      </a:lnTo>
                      <a:lnTo>
                        <a:pt x="2398" y="9142"/>
                      </a:lnTo>
                      <a:lnTo>
                        <a:pt x="1704" y="13171"/>
                      </a:lnTo>
                      <a:lnTo>
                        <a:pt x="786" y="17297"/>
                      </a:lnTo>
                      <a:lnTo>
                        <a:pt x="4943" y="18126"/>
                      </a:lnTo>
                      <a:lnTo>
                        <a:pt x="8813" y="19754"/>
                      </a:lnTo>
                      <a:close/>
                      <a:moveTo>
                        <a:pt x="50376" y="14608"/>
                      </a:moveTo>
                      <a:lnTo>
                        <a:pt x="54334" y="13762"/>
                      </a:lnTo>
                      <a:lnTo>
                        <a:pt x="58491" y="12932"/>
                      </a:lnTo>
                      <a:lnTo>
                        <a:pt x="54621" y="11887"/>
                      </a:lnTo>
                      <a:lnTo>
                        <a:pt x="50711" y="1309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43652825-1BF4-47A6-9EAB-4086F1C60015}"/>
                    </a:ext>
                  </a:extLst>
                </p:cNvPr>
                <p:cNvSpPr/>
                <p:nvPr/>
              </p:nvSpPr>
              <p:spPr>
                <a:xfrm>
                  <a:off x="6629928" y="1016751"/>
                  <a:ext cx="3824436" cy="1199114"/>
                </a:xfrm>
                <a:custGeom>
                  <a:avLst/>
                  <a:gdLst>
                    <a:gd name="connsiteX0" fmla="*/ 3366480 w 3824434"/>
                    <a:gd name="connsiteY0" fmla="*/ 272821 h 1199113"/>
                    <a:gd name="connsiteX1" fmla="*/ 3371667 w 3824434"/>
                    <a:gd name="connsiteY1" fmla="*/ 272500 h 1199113"/>
                    <a:gd name="connsiteX2" fmla="*/ 3378369 w 3824434"/>
                    <a:gd name="connsiteY2" fmla="*/ 270640 h 1199113"/>
                    <a:gd name="connsiteX3" fmla="*/ 3383636 w 3824434"/>
                    <a:gd name="connsiteY3" fmla="*/ 269918 h 1199113"/>
                    <a:gd name="connsiteX4" fmla="*/ 3387705 w 3824434"/>
                    <a:gd name="connsiteY4" fmla="*/ 269275 h 1199113"/>
                    <a:gd name="connsiteX5" fmla="*/ 3392174 w 3824434"/>
                    <a:gd name="connsiteY5" fmla="*/ 268960 h 1199113"/>
                    <a:gd name="connsiteX6" fmla="*/ 3394407 w 3824434"/>
                    <a:gd name="connsiteY6" fmla="*/ 265507 h 1199113"/>
                    <a:gd name="connsiteX7" fmla="*/ 3390258 w 3824434"/>
                    <a:gd name="connsiteY7" fmla="*/ 263050 h 1199113"/>
                    <a:gd name="connsiteX8" fmla="*/ 3382200 w 3824434"/>
                    <a:gd name="connsiteY8" fmla="*/ 261326 h 1199113"/>
                    <a:gd name="connsiteX9" fmla="*/ 3370710 w 3824434"/>
                    <a:gd name="connsiteY9" fmla="*/ 257686 h 1199113"/>
                    <a:gd name="connsiteX10" fmla="*/ 3360018 w 3824434"/>
                    <a:gd name="connsiteY10" fmla="*/ 255280 h 1199113"/>
                    <a:gd name="connsiteX11" fmla="*/ 3347012 w 3824434"/>
                    <a:gd name="connsiteY11" fmla="*/ 253791 h 1199113"/>
                    <a:gd name="connsiteX12" fmla="*/ 3339431 w 3824434"/>
                    <a:gd name="connsiteY12" fmla="*/ 253445 h 1199113"/>
                    <a:gd name="connsiteX13" fmla="*/ 3333367 w 3824434"/>
                    <a:gd name="connsiteY13" fmla="*/ 254491 h 1199113"/>
                    <a:gd name="connsiteX14" fmla="*/ 3328820 w 3824434"/>
                    <a:gd name="connsiteY14" fmla="*/ 254388 h 1199113"/>
                    <a:gd name="connsiteX15" fmla="*/ 3322755 w 3824434"/>
                    <a:gd name="connsiteY15" fmla="*/ 255144 h 1199113"/>
                    <a:gd name="connsiteX16" fmla="*/ 3350124 w 3824434"/>
                    <a:gd name="connsiteY16" fmla="*/ 270230 h 1199113"/>
                    <a:gd name="connsiteX17" fmla="*/ 3358661 w 3824434"/>
                    <a:gd name="connsiteY17" fmla="*/ 271004 h 1199113"/>
                    <a:gd name="connsiteX18" fmla="*/ 3366480 w 3824434"/>
                    <a:gd name="connsiteY18" fmla="*/ 272821 h 1199113"/>
                    <a:gd name="connsiteX19" fmla="*/ 3425366 w 3824434"/>
                    <a:gd name="connsiteY19" fmla="*/ 259996 h 1199113"/>
                    <a:gd name="connsiteX20" fmla="*/ 3421376 w 3824434"/>
                    <a:gd name="connsiteY20" fmla="*/ 258861 h 1199113"/>
                    <a:gd name="connsiteX21" fmla="*/ 3425366 w 3824434"/>
                    <a:gd name="connsiteY21" fmla="*/ 259996 h 1199113"/>
                    <a:gd name="connsiteX22" fmla="*/ 3654445 w 3824434"/>
                    <a:gd name="connsiteY22" fmla="*/ 428031 h 1199113"/>
                    <a:gd name="connsiteX23" fmla="*/ 3658913 w 3824434"/>
                    <a:gd name="connsiteY23" fmla="*/ 427640 h 1199113"/>
                    <a:gd name="connsiteX24" fmla="*/ 3643115 w 3824434"/>
                    <a:gd name="connsiteY24" fmla="*/ 427752 h 1199113"/>
                    <a:gd name="connsiteX25" fmla="*/ 3637768 w 3824434"/>
                    <a:gd name="connsiteY25" fmla="*/ 427944 h 1199113"/>
                    <a:gd name="connsiteX26" fmla="*/ 3632423 w 3824434"/>
                    <a:gd name="connsiteY26" fmla="*/ 427616 h 1199113"/>
                    <a:gd name="connsiteX27" fmla="*/ 3628034 w 3824434"/>
                    <a:gd name="connsiteY27" fmla="*/ 427002 h 1199113"/>
                    <a:gd name="connsiteX28" fmla="*/ 3632423 w 3824434"/>
                    <a:gd name="connsiteY28" fmla="*/ 427640 h 1199113"/>
                    <a:gd name="connsiteX29" fmla="*/ 3637689 w 3824434"/>
                    <a:gd name="connsiteY29" fmla="*/ 427968 h 1199113"/>
                    <a:gd name="connsiteX30" fmla="*/ 3646545 w 3824434"/>
                    <a:gd name="connsiteY30" fmla="*/ 427968 h 1199113"/>
                    <a:gd name="connsiteX31" fmla="*/ 3654445 w 3824434"/>
                    <a:gd name="connsiteY31" fmla="*/ 428031 h 1199113"/>
                    <a:gd name="connsiteX32" fmla="*/ 3649179 w 3824434"/>
                    <a:gd name="connsiteY32" fmla="*/ 382763 h 1199113"/>
                    <a:gd name="connsiteX33" fmla="*/ 3644232 w 3824434"/>
                    <a:gd name="connsiteY33" fmla="*/ 379537 h 1199113"/>
                    <a:gd name="connsiteX34" fmla="*/ 3647982 w 3824434"/>
                    <a:gd name="connsiteY34" fmla="*/ 381650 h 1199113"/>
                    <a:gd name="connsiteX35" fmla="*/ 3723863 w 3824434"/>
                    <a:gd name="connsiteY35" fmla="*/ 514588 h 1199113"/>
                    <a:gd name="connsiteX36" fmla="*/ 3720193 w 3824434"/>
                    <a:gd name="connsiteY36" fmla="*/ 510838 h 1199113"/>
                    <a:gd name="connsiteX37" fmla="*/ 3715086 w 3824434"/>
                    <a:gd name="connsiteY37" fmla="*/ 507543 h 1199113"/>
                    <a:gd name="connsiteX38" fmla="*/ 3710299 w 3824434"/>
                    <a:gd name="connsiteY38" fmla="*/ 504886 h 1199113"/>
                    <a:gd name="connsiteX39" fmla="*/ 3723863 w 3824434"/>
                    <a:gd name="connsiteY39" fmla="*/ 514588 h 1199113"/>
                    <a:gd name="connsiteX40" fmla="*/ 3811553 w 3824434"/>
                    <a:gd name="connsiteY40" fmla="*/ 463642 h 1199113"/>
                    <a:gd name="connsiteX41" fmla="*/ 3815223 w 3824434"/>
                    <a:gd name="connsiteY41" fmla="*/ 461894 h 1199113"/>
                    <a:gd name="connsiteX42" fmla="*/ 3808760 w 3824434"/>
                    <a:gd name="connsiteY42" fmla="*/ 457203 h 1199113"/>
                    <a:gd name="connsiteX43" fmla="*/ 3804053 w 3824434"/>
                    <a:gd name="connsiteY43" fmla="*/ 457235 h 1199113"/>
                    <a:gd name="connsiteX44" fmla="*/ 3808361 w 3824434"/>
                    <a:gd name="connsiteY44" fmla="*/ 455878 h 1199113"/>
                    <a:gd name="connsiteX45" fmla="*/ 3812190 w 3824434"/>
                    <a:gd name="connsiteY45" fmla="*/ 457841 h 1199113"/>
                    <a:gd name="connsiteX46" fmla="*/ 3819532 w 3824434"/>
                    <a:gd name="connsiteY46" fmla="*/ 459309 h 1199113"/>
                    <a:gd name="connsiteX47" fmla="*/ 3824558 w 3824434"/>
                    <a:gd name="connsiteY47" fmla="*/ 458711 h 1199113"/>
                    <a:gd name="connsiteX48" fmla="*/ 3814185 w 3824434"/>
                    <a:gd name="connsiteY48" fmla="*/ 454586 h 1199113"/>
                    <a:gd name="connsiteX49" fmla="*/ 3805728 w 3824434"/>
                    <a:gd name="connsiteY49" fmla="*/ 453341 h 1199113"/>
                    <a:gd name="connsiteX50" fmla="*/ 3801659 w 3824434"/>
                    <a:gd name="connsiteY50" fmla="*/ 452854 h 1199113"/>
                    <a:gd name="connsiteX51" fmla="*/ 3794317 w 3824434"/>
                    <a:gd name="connsiteY51" fmla="*/ 451378 h 1199113"/>
                    <a:gd name="connsiteX52" fmla="*/ 3797270 w 3824434"/>
                    <a:gd name="connsiteY52" fmla="*/ 448027 h 1199113"/>
                    <a:gd name="connsiteX53" fmla="*/ 3789610 w 3824434"/>
                    <a:gd name="connsiteY53" fmla="*/ 445809 h 1199113"/>
                    <a:gd name="connsiteX54" fmla="*/ 3793679 w 3824434"/>
                    <a:gd name="connsiteY54" fmla="*/ 445841 h 1199113"/>
                    <a:gd name="connsiteX55" fmla="*/ 3799264 w 3824434"/>
                    <a:gd name="connsiteY55" fmla="*/ 441795 h 1199113"/>
                    <a:gd name="connsiteX56" fmla="*/ 3797031 w 3824434"/>
                    <a:gd name="connsiteY56" fmla="*/ 437941 h 1199113"/>
                    <a:gd name="connsiteX57" fmla="*/ 3790807 w 3824434"/>
                    <a:gd name="connsiteY57" fmla="*/ 435508 h 1199113"/>
                    <a:gd name="connsiteX58" fmla="*/ 3781631 w 3824434"/>
                    <a:gd name="connsiteY58" fmla="*/ 429539 h 1199113"/>
                    <a:gd name="connsiteX59" fmla="*/ 3776444 w 3824434"/>
                    <a:gd name="connsiteY59" fmla="*/ 428710 h 1199113"/>
                    <a:gd name="connsiteX60" fmla="*/ 3772136 w 3824434"/>
                    <a:gd name="connsiteY60" fmla="*/ 427433 h 1199113"/>
                    <a:gd name="connsiteX61" fmla="*/ 3768386 w 3824434"/>
                    <a:gd name="connsiteY61" fmla="*/ 424225 h 1199113"/>
                    <a:gd name="connsiteX62" fmla="*/ 3759449 w 3824434"/>
                    <a:gd name="connsiteY62" fmla="*/ 422661 h 1199113"/>
                    <a:gd name="connsiteX63" fmla="*/ 3767588 w 3824434"/>
                    <a:gd name="connsiteY63" fmla="*/ 422143 h 1199113"/>
                    <a:gd name="connsiteX64" fmla="*/ 3771897 w 3824434"/>
                    <a:gd name="connsiteY64" fmla="*/ 424026 h 1199113"/>
                    <a:gd name="connsiteX65" fmla="*/ 3785700 w 3824434"/>
                    <a:gd name="connsiteY65" fmla="*/ 425997 h 1199113"/>
                    <a:gd name="connsiteX66" fmla="*/ 3779876 w 3824434"/>
                    <a:gd name="connsiteY66" fmla="*/ 426994 h 1199113"/>
                    <a:gd name="connsiteX67" fmla="*/ 3784424 w 3824434"/>
                    <a:gd name="connsiteY67" fmla="*/ 427114 h 1199113"/>
                    <a:gd name="connsiteX68" fmla="*/ 3796392 w 3824434"/>
                    <a:gd name="connsiteY68" fmla="*/ 425701 h 1199113"/>
                    <a:gd name="connsiteX69" fmla="*/ 3803733 w 3824434"/>
                    <a:gd name="connsiteY69" fmla="*/ 427337 h 1199113"/>
                    <a:gd name="connsiteX70" fmla="*/ 3799584 w 3824434"/>
                    <a:gd name="connsiteY70" fmla="*/ 423890 h 1199113"/>
                    <a:gd name="connsiteX71" fmla="*/ 3785621 w 3824434"/>
                    <a:gd name="connsiteY71" fmla="*/ 420156 h 1199113"/>
                    <a:gd name="connsiteX72" fmla="*/ 3779477 w 3824434"/>
                    <a:gd name="connsiteY72" fmla="*/ 417786 h 1199113"/>
                    <a:gd name="connsiteX73" fmla="*/ 3789690 w 3824434"/>
                    <a:gd name="connsiteY73" fmla="*/ 420531 h 1199113"/>
                    <a:gd name="connsiteX74" fmla="*/ 3807803 w 3824434"/>
                    <a:gd name="connsiteY74" fmla="*/ 423364 h 1199113"/>
                    <a:gd name="connsiteX75" fmla="*/ 3801100 w 3824434"/>
                    <a:gd name="connsiteY75" fmla="*/ 418480 h 1199113"/>
                    <a:gd name="connsiteX76" fmla="*/ 3796712 w 3824434"/>
                    <a:gd name="connsiteY76" fmla="*/ 416773 h 1199113"/>
                    <a:gd name="connsiteX77" fmla="*/ 3799026 w 3824434"/>
                    <a:gd name="connsiteY77" fmla="*/ 412579 h 1199113"/>
                    <a:gd name="connsiteX78" fmla="*/ 3802776 w 3824434"/>
                    <a:gd name="connsiteY78" fmla="*/ 410696 h 1199113"/>
                    <a:gd name="connsiteX79" fmla="*/ 3808520 w 3824434"/>
                    <a:gd name="connsiteY79" fmla="*/ 411819 h 1199113"/>
                    <a:gd name="connsiteX80" fmla="*/ 3803733 w 3824434"/>
                    <a:gd name="connsiteY80" fmla="*/ 408237 h 1199113"/>
                    <a:gd name="connsiteX81" fmla="*/ 3794317 w 3824434"/>
                    <a:gd name="connsiteY81" fmla="*/ 406744 h 1199113"/>
                    <a:gd name="connsiteX82" fmla="*/ 3770221 w 3824434"/>
                    <a:gd name="connsiteY82" fmla="*/ 400755 h 1199113"/>
                    <a:gd name="connsiteX83" fmla="*/ 3750832 w 3824434"/>
                    <a:gd name="connsiteY83" fmla="*/ 395537 h 1199113"/>
                    <a:gd name="connsiteX84" fmla="*/ 3737507 w 3824434"/>
                    <a:gd name="connsiteY84" fmla="*/ 391245 h 1199113"/>
                    <a:gd name="connsiteX85" fmla="*/ 3730804 w 3824434"/>
                    <a:gd name="connsiteY85" fmla="*/ 388990 h 1199113"/>
                    <a:gd name="connsiteX86" fmla="*/ 3722905 w 3824434"/>
                    <a:gd name="connsiteY86" fmla="*/ 386501 h 1199113"/>
                    <a:gd name="connsiteX87" fmla="*/ 3700484 w 3824434"/>
                    <a:gd name="connsiteY87" fmla="*/ 383274 h 1199113"/>
                    <a:gd name="connsiteX88" fmla="*/ 3668567 w 3824434"/>
                    <a:gd name="connsiteY88" fmla="*/ 379929 h 1199113"/>
                    <a:gd name="connsiteX89" fmla="*/ 3656679 w 3824434"/>
                    <a:gd name="connsiteY89" fmla="*/ 380836 h 1199113"/>
                    <a:gd name="connsiteX90" fmla="*/ 3650136 w 3824434"/>
                    <a:gd name="connsiteY90" fmla="*/ 381948 h 1199113"/>
                    <a:gd name="connsiteX91" fmla="*/ 3658753 w 3824434"/>
                    <a:gd name="connsiteY91" fmla="*/ 380839 h 1199113"/>
                    <a:gd name="connsiteX92" fmla="*/ 3653647 w 3824434"/>
                    <a:gd name="connsiteY92" fmla="*/ 382369 h 1199113"/>
                    <a:gd name="connsiteX93" fmla="*/ 3660509 w 3824434"/>
                    <a:gd name="connsiteY93" fmla="*/ 382488 h 1199113"/>
                    <a:gd name="connsiteX94" fmla="*/ 3666334 w 3824434"/>
                    <a:gd name="connsiteY94" fmla="*/ 383992 h 1199113"/>
                    <a:gd name="connsiteX95" fmla="*/ 3673196 w 3824434"/>
                    <a:gd name="connsiteY95" fmla="*/ 387287 h 1199113"/>
                    <a:gd name="connsiteX96" fmla="*/ 3682611 w 3824434"/>
                    <a:gd name="connsiteY96" fmla="*/ 392513 h 1199113"/>
                    <a:gd name="connsiteX97" fmla="*/ 3679818 w 3824434"/>
                    <a:gd name="connsiteY97" fmla="*/ 395573 h 1199113"/>
                    <a:gd name="connsiteX98" fmla="*/ 3692266 w 3824434"/>
                    <a:gd name="connsiteY98" fmla="*/ 397287 h 1199113"/>
                    <a:gd name="connsiteX99" fmla="*/ 3699288 w 3824434"/>
                    <a:gd name="connsiteY99" fmla="*/ 399673 h 1199113"/>
                    <a:gd name="connsiteX100" fmla="*/ 3702478 w 3824434"/>
                    <a:gd name="connsiteY100" fmla="*/ 403142 h 1199113"/>
                    <a:gd name="connsiteX101" fmla="*/ 3698649 w 3824434"/>
                    <a:gd name="connsiteY101" fmla="*/ 404798 h 1199113"/>
                    <a:gd name="connsiteX102" fmla="*/ 3694420 w 3824434"/>
                    <a:gd name="connsiteY102" fmla="*/ 400637 h 1199113"/>
                    <a:gd name="connsiteX103" fmla="*/ 3687000 w 3824434"/>
                    <a:gd name="connsiteY103" fmla="*/ 398838 h 1199113"/>
                    <a:gd name="connsiteX104" fmla="*/ 3691229 w 3824434"/>
                    <a:gd name="connsiteY104" fmla="*/ 403286 h 1199113"/>
                    <a:gd name="connsiteX105" fmla="*/ 3686122 w 3824434"/>
                    <a:gd name="connsiteY105" fmla="*/ 402303 h 1199113"/>
                    <a:gd name="connsiteX106" fmla="*/ 3680616 w 3824434"/>
                    <a:gd name="connsiteY106" fmla="*/ 398163 h 1199113"/>
                    <a:gd name="connsiteX107" fmla="*/ 3672477 w 3824434"/>
                    <a:gd name="connsiteY107" fmla="*/ 395545 h 1199113"/>
                    <a:gd name="connsiteX108" fmla="*/ 3667850 w 3824434"/>
                    <a:gd name="connsiteY108" fmla="*/ 394681 h 1199113"/>
                    <a:gd name="connsiteX109" fmla="*/ 3659711 w 3824434"/>
                    <a:gd name="connsiteY109" fmla="*/ 393004 h 1199113"/>
                    <a:gd name="connsiteX110" fmla="*/ 3653248 w 3824434"/>
                    <a:gd name="connsiteY110" fmla="*/ 385911 h 1199113"/>
                    <a:gd name="connsiteX111" fmla="*/ 3646545 w 3824434"/>
                    <a:gd name="connsiteY111" fmla="*/ 383194 h 1199113"/>
                    <a:gd name="connsiteX112" fmla="*/ 3640163 w 3824434"/>
                    <a:gd name="connsiteY112" fmla="*/ 379381 h 1199113"/>
                    <a:gd name="connsiteX113" fmla="*/ 3633939 w 3824434"/>
                    <a:gd name="connsiteY113" fmla="*/ 375121 h 1199113"/>
                    <a:gd name="connsiteX114" fmla="*/ 3638487 w 3824434"/>
                    <a:gd name="connsiteY114" fmla="*/ 376096 h 1199113"/>
                    <a:gd name="connsiteX115" fmla="*/ 3631066 w 3824434"/>
                    <a:gd name="connsiteY115" fmla="*/ 372448 h 1199113"/>
                    <a:gd name="connsiteX116" fmla="*/ 3617980 w 3824434"/>
                    <a:gd name="connsiteY116" fmla="*/ 368751 h 1199113"/>
                    <a:gd name="connsiteX117" fmla="*/ 3612555 w 3824434"/>
                    <a:gd name="connsiteY117" fmla="*/ 367077 h 1199113"/>
                    <a:gd name="connsiteX118" fmla="*/ 3607289 w 3824434"/>
                    <a:gd name="connsiteY118" fmla="*/ 364670 h 1199113"/>
                    <a:gd name="connsiteX119" fmla="*/ 3588139 w 3824434"/>
                    <a:gd name="connsiteY119" fmla="*/ 359839 h 1199113"/>
                    <a:gd name="connsiteX120" fmla="*/ 3573936 w 3824434"/>
                    <a:gd name="connsiteY120" fmla="*/ 356697 h 1199113"/>
                    <a:gd name="connsiteX121" fmla="*/ 3540664 w 3824434"/>
                    <a:gd name="connsiteY121" fmla="*/ 348762 h 1199113"/>
                    <a:gd name="connsiteX122" fmla="*/ 3533961 w 3824434"/>
                    <a:gd name="connsiteY122" fmla="*/ 347117 h 1199113"/>
                    <a:gd name="connsiteX123" fmla="*/ 3516885 w 3824434"/>
                    <a:gd name="connsiteY123" fmla="*/ 342896 h 1199113"/>
                    <a:gd name="connsiteX124" fmla="*/ 3495502 w 3824434"/>
                    <a:gd name="connsiteY124" fmla="*/ 337734 h 1199113"/>
                    <a:gd name="connsiteX125" fmla="*/ 3477949 w 3824434"/>
                    <a:gd name="connsiteY125" fmla="*/ 332370 h 1199113"/>
                    <a:gd name="connsiteX126" fmla="*/ 3467096 w 3824434"/>
                    <a:gd name="connsiteY126" fmla="*/ 330273 h 1199113"/>
                    <a:gd name="connsiteX127" fmla="*/ 3459037 w 3824434"/>
                    <a:gd name="connsiteY127" fmla="*/ 328164 h 1199113"/>
                    <a:gd name="connsiteX128" fmla="*/ 3453452 w 3824434"/>
                    <a:gd name="connsiteY128" fmla="*/ 328352 h 1199113"/>
                    <a:gd name="connsiteX129" fmla="*/ 3443638 w 3824434"/>
                    <a:gd name="connsiteY129" fmla="*/ 326185 h 1199113"/>
                    <a:gd name="connsiteX130" fmla="*/ 3619098 w 3824434"/>
                    <a:gd name="connsiteY130" fmla="*/ 439681 h 1199113"/>
                    <a:gd name="connsiteX131" fmla="*/ 3621252 w 3824434"/>
                    <a:gd name="connsiteY131" fmla="*/ 435899 h 1199113"/>
                    <a:gd name="connsiteX132" fmla="*/ 3614550 w 3824434"/>
                    <a:gd name="connsiteY132" fmla="*/ 429452 h 1199113"/>
                    <a:gd name="connsiteX133" fmla="*/ 3609842 w 3824434"/>
                    <a:gd name="connsiteY133" fmla="*/ 423794 h 1199113"/>
                    <a:gd name="connsiteX134" fmla="*/ 3593724 w 3824434"/>
                    <a:gd name="connsiteY134" fmla="*/ 418544 h 1199113"/>
                    <a:gd name="connsiteX135" fmla="*/ 3582554 w 3824434"/>
                    <a:gd name="connsiteY135" fmla="*/ 413009 h 1199113"/>
                    <a:gd name="connsiteX136" fmla="*/ 3576011 w 3824434"/>
                    <a:gd name="connsiteY136" fmla="*/ 407147 h 1199113"/>
                    <a:gd name="connsiteX137" fmla="*/ 3581437 w 3824434"/>
                    <a:gd name="connsiteY137" fmla="*/ 408467 h 1199113"/>
                    <a:gd name="connsiteX138" fmla="*/ 3585267 w 3824434"/>
                    <a:gd name="connsiteY138" fmla="*/ 406536 h 1199113"/>
                    <a:gd name="connsiteX139" fmla="*/ 3576011 w 3824434"/>
                    <a:gd name="connsiteY139" fmla="*/ 402887 h 1199113"/>
                    <a:gd name="connsiteX140" fmla="*/ 3583910 w 3824434"/>
                    <a:gd name="connsiteY140" fmla="*/ 404086 h 1199113"/>
                    <a:gd name="connsiteX141" fmla="*/ 3595400 w 3824434"/>
                    <a:gd name="connsiteY141" fmla="*/ 407442 h 1199113"/>
                    <a:gd name="connsiteX142" fmla="*/ 3592288 w 3824434"/>
                    <a:gd name="connsiteY142" fmla="*/ 402287 h 1199113"/>
                    <a:gd name="connsiteX143" fmla="*/ 3599070 w 3824434"/>
                    <a:gd name="connsiteY143" fmla="*/ 403985 h 1199113"/>
                    <a:gd name="connsiteX144" fmla="*/ 3602422 w 3824434"/>
                    <a:gd name="connsiteY144" fmla="*/ 407220 h 1199113"/>
                    <a:gd name="connsiteX145" fmla="*/ 3605772 w 3824434"/>
                    <a:gd name="connsiteY145" fmla="*/ 411504 h 1199113"/>
                    <a:gd name="connsiteX146" fmla="*/ 3601464 w 3824434"/>
                    <a:gd name="connsiteY146" fmla="*/ 411937 h 1199113"/>
                    <a:gd name="connsiteX147" fmla="*/ 3606730 w 3824434"/>
                    <a:gd name="connsiteY147" fmla="*/ 414483 h 1199113"/>
                    <a:gd name="connsiteX148" fmla="*/ 3615986 w 3824434"/>
                    <a:gd name="connsiteY148" fmla="*/ 417611 h 1199113"/>
                    <a:gd name="connsiteX149" fmla="*/ 3620135 w 3824434"/>
                    <a:gd name="connsiteY149" fmla="*/ 419621 h 1199113"/>
                    <a:gd name="connsiteX150" fmla="*/ 3625880 w 3824434"/>
                    <a:gd name="connsiteY150" fmla="*/ 420667 h 1199113"/>
                    <a:gd name="connsiteX151" fmla="*/ 3628912 w 3824434"/>
                    <a:gd name="connsiteY151" fmla="*/ 423332 h 1199113"/>
                    <a:gd name="connsiteX152" fmla="*/ 3631864 w 3824434"/>
                    <a:gd name="connsiteY152" fmla="*/ 426404 h 1199113"/>
                    <a:gd name="connsiteX153" fmla="*/ 3651572 w 3824434"/>
                    <a:gd name="connsiteY153" fmla="*/ 427880 h 1199113"/>
                    <a:gd name="connsiteX154" fmla="*/ 3660030 w 3824434"/>
                    <a:gd name="connsiteY154" fmla="*/ 426755 h 1199113"/>
                    <a:gd name="connsiteX155" fmla="*/ 3663302 w 3824434"/>
                    <a:gd name="connsiteY155" fmla="*/ 423404 h 1199113"/>
                    <a:gd name="connsiteX156" fmla="*/ 3695537 w 3824434"/>
                    <a:gd name="connsiteY156" fmla="*/ 428989 h 1199113"/>
                    <a:gd name="connsiteX157" fmla="*/ 3702638 w 3824434"/>
                    <a:gd name="connsiteY157" fmla="*/ 432651 h 1199113"/>
                    <a:gd name="connsiteX158" fmla="*/ 3693144 w 3824434"/>
                    <a:gd name="connsiteY158" fmla="*/ 429308 h 1199113"/>
                    <a:gd name="connsiteX159" fmla="*/ 3702958 w 3824434"/>
                    <a:gd name="connsiteY159" fmla="*/ 433337 h 1199113"/>
                    <a:gd name="connsiteX160" fmla="*/ 3712214 w 3824434"/>
                    <a:gd name="connsiteY160" fmla="*/ 436896 h 1199113"/>
                    <a:gd name="connsiteX161" fmla="*/ 3715644 w 3824434"/>
                    <a:gd name="connsiteY161" fmla="*/ 440120 h 1199113"/>
                    <a:gd name="connsiteX162" fmla="*/ 3734475 w 3824434"/>
                    <a:gd name="connsiteY162" fmla="*/ 445992 h 1199113"/>
                    <a:gd name="connsiteX163" fmla="*/ 3745566 w 3824434"/>
                    <a:gd name="connsiteY163" fmla="*/ 447165 h 1199113"/>
                    <a:gd name="connsiteX164" fmla="*/ 3769583 w 3824434"/>
                    <a:gd name="connsiteY164" fmla="*/ 452623 h 1199113"/>
                    <a:gd name="connsiteX165" fmla="*/ 3777402 w 3824434"/>
                    <a:gd name="connsiteY165" fmla="*/ 454937 h 1199113"/>
                    <a:gd name="connsiteX166" fmla="*/ 3783626 w 3824434"/>
                    <a:gd name="connsiteY166" fmla="*/ 458416 h 1199113"/>
                    <a:gd name="connsiteX167" fmla="*/ 3796074 w 3824434"/>
                    <a:gd name="connsiteY167" fmla="*/ 461120 h 1199113"/>
                    <a:gd name="connsiteX168" fmla="*/ 3797270 w 3824434"/>
                    <a:gd name="connsiteY168" fmla="*/ 456533 h 1199113"/>
                    <a:gd name="connsiteX169" fmla="*/ 3790647 w 3824434"/>
                    <a:gd name="connsiteY169" fmla="*/ 453301 h 1199113"/>
                    <a:gd name="connsiteX170" fmla="*/ 3796392 w 3824434"/>
                    <a:gd name="connsiteY170" fmla="*/ 455120 h 1199113"/>
                    <a:gd name="connsiteX171" fmla="*/ 3800541 w 3824434"/>
                    <a:gd name="connsiteY171" fmla="*/ 458384 h 1199113"/>
                    <a:gd name="connsiteX172" fmla="*/ 3803015 w 3824434"/>
                    <a:gd name="connsiteY172" fmla="*/ 461982 h 1199113"/>
                    <a:gd name="connsiteX173" fmla="*/ 3811553 w 3824434"/>
                    <a:gd name="connsiteY173" fmla="*/ 463642 h 1199113"/>
                    <a:gd name="connsiteX174" fmla="*/ 3810435 w 3824434"/>
                    <a:gd name="connsiteY174" fmla="*/ 453141 h 1199113"/>
                    <a:gd name="connsiteX175" fmla="*/ 3806206 w 3824434"/>
                    <a:gd name="connsiteY175" fmla="*/ 451849 h 1199113"/>
                    <a:gd name="connsiteX176" fmla="*/ 3810435 w 3824434"/>
                    <a:gd name="connsiteY176" fmla="*/ 453141 h 1199113"/>
                    <a:gd name="connsiteX177" fmla="*/ 3804291 w 3824434"/>
                    <a:gd name="connsiteY177" fmla="*/ 450540 h 1199113"/>
                    <a:gd name="connsiteX178" fmla="*/ 3811712 w 3824434"/>
                    <a:gd name="connsiteY178" fmla="*/ 447636 h 1199113"/>
                    <a:gd name="connsiteX179" fmla="*/ 3802058 w 3824434"/>
                    <a:gd name="connsiteY179" fmla="*/ 445721 h 1199113"/>
                    <a:gd name="connsiteX180" fmla="*/ 3802536 w 3824434"/>
                    <a:gd name="connsiteY180" fmla="*/ 450046 h 1199113"/>
                    <a:gd name="connsiteX181" fmla="*/ 250196 w 3824434"/>
                    <a:gd name="connsiteY181" fmla="*/ 316550 h 1199113"/>
                    <a:gd name="connsiteX182" fmla="*/ 254217 w 3824434"/>
                    <a:gd name="connsiteY182" fmla="*/ 316220 h 1199113"/>
                    <a:gd name="connsiteX183" fmla="*/ 247627 w 3824434"/>
                    <a:gd name="connsiteY183" fmla="*/ 314364 h 1199113"/>
                    <a:gd name="connsiteX184" fmla="*/ 411 w 3824434"/>
                    <a:gd name="connsiteY184" fmla="*/ 765506 h 1199113"/>
                    <a:gd name="connsiteX185" fmla="*/ 4832 w 3824434"/>
                    <a:gd name="connsiteY185" fmla="*/ 761069 h 1199113"/>
                    <a:gd name="connsiteX186" fmla="*/ 124 w 3824434"/>
                    <a:gd name="connsiteY186" fmla="*/ 765338 h 1199113"/>
                    <a:gd name="connsiteX187" fmla="*/ 258693 w 3824434"/>
                    <a:gd name="connsiteY187" fmla="*/ 397130 h 1199113"/>
                    <a:gd name="connsiteX188" fmla="*/ 251329 w 3824434"/>
                    <a:gd name="connsiteY188" fmla="*/ 394002 h 1199113"/>
                    <a:gd name="connsiteX189" fmla="*/ 258693 w 3824434"/>
                    <a:gd name="connsiteY189" fmla="*/ 397130 h 1199113"/>
                    <a:gd name="connsiteX190" fmla="*/ 187792 w 3824434"/>
                    <a:gd name="connsiteY190" fmla="*/ 581078 h 1199113"/>
                    <a:gd name="connsiteX191" fmla="*/ 184927 w 3824434"/>
                    <a:gd name="connsiteY191" fmla="*/ 577655 h 1199113"/>
                    <a:gd name="connsiteX192" fmla="*/ 187792 w 3824434"/>
                    <a:gd name="connsiteY192" fmla="*/ 581078 h 1199113"/>
                    <a:gd name="connsiteX193" fmla="*/ 192124 w 3824434"/>
                    <a:gd name="connsiteY193" fmla="*/ 583791 h 1199113"/>
                    <a:gd name="connsiteX194" fmla="*/ 188055 w 3824434"/>
                    <a:gd name="connsiteY194" fmla="*/ 581006 h 1199113"/>
                    <a:gd name="connsiteX195" fmla="*/ 192124 w 3824434"/>
                    <a:gd name="connsiteY195" fmla="*/ 583791 h 1199113"/>
                    <a:gd name="connsiteX196" fmla="*/ 220761 w 3824434"/>
                    <a:gd name="connsiteY196" fmla="*/ 592304 h 1199113"/>
                    <a:gd name="connsiteX197" fmla="*/ 216723 w 3824434"/>
                    <a:gd name="connsiteY197" fmla="*/ 590684 h 1199113"/>
                    <a:gd name="connsiteX198" fmla="*/ 220761 w 3824434"/>
                    <a:gd name="connsiteY198" fmla="*/ 592304 h 1199113"/>
                    <a:gd name="connsiteX199" fmla="*/ 303480 w 3824434"/>
                    <a:gd name="connsiteY199" fmla="*/ 449782 h 1199113"/>
                    <a:gd name="connsiteX200" fmla="*/ 307366 w 3824434"/>
                    <a:gd name="connsiteY200" fmla="*/ 448585 h 1199113"/>
                    <a:gd name="connsiteX201" fmla="*/ 303081 w 3824434"/>
                    <a:gd name="connsiteY201" fmla="*/ 448952 h 1199113"/>
                    <a:gd name="connsiteX202" fmla="*/ 322263 w 3824434"/>
                    <a:gd name="connsiteY202" fmla="*/ 442154 h 1199113"/>
                    <a:gd name="connsiteX203" fmla="*/ 327856 w 3824434"/>
                    <a:gd name="connsiteY203" fmla="*/ 439657 h 1199113"/>
                    <a:gd name="connsiteX204" fmla="*/ 321656 w 3824434"/>
                    <a:gd name="connsiteY204" fmla="*/ 439609 h 1199113"/>
                    <a:gd name="connsiteX205" fmla="*/ 315265 w 3824434"/>
                    <a:gd name="connsiteY205" fmla="*/ 437279 h 1199113"/>
                    <a:gd name="connsiteX206" fmla="*/ 320651 w 3824434"/>
                    <a:gd name="connsiteY206" fmla="*/ 439992 h 1199113"/>
                    <a:gd name="connsiteX207" fmla="*/ 327377 w 3824434"/>
                    <a:gd name="connsiteY207" fmla="*/ 437151 h 1199113"/>
                    <a:gd name="connsiteX208" fmla="*/ 332301 w 3824434"/>
                    <a:gd name="connsiteY208" fmla="*/ 436066 h 1199113"/>
                    <a:gd name="connsiteX209" fmla="*/ 327704 w 3824434"/>
                    <a:gd name="connsiteY209" fmla="*/ 436306 h 1199113"/>
                    <a:gd name="connsiteX210" fmla="*/ 462423 w 3824434"/>
                    <a:gd name="connsiteY210" fmla="*/ 392919 h 1199113"/>
                    <a:gd name="connsiteX211" fmla="*/ 456366 w 3824434"/>
                    <a:gd name="connsiteY211" fmla="*/ 390284 h 1199113"/>
                    <a:gd name="connsiteX212" fmla="*/ 462423 w 3824434"/>
                    <a:gd name="connsiteY212" fmla="*/ 392919 h 1199113"/>
                    <a:gd name="connsiteX213" fmla="*/ 46347 w 3824434"/>
                    <a:gd name="connsiteY213" fmla="*/ 769846 h 1199113"/>
                    <a:gd name="connsiteX214" fmla="*/ 64124 w 3824434"/>
                    <a:gd name="connsiteY214" fmla="*/ 769256 h 1199113"/>
                    <a:gd name="connsiteX215" fmla="*/ 72837 w 3824434"/>
                    <a:gd name="connsiteY215" fmla="*/ 768817 h 1199113"/>
                    <a:gd name="connsiteX216" fmla="*/ 77353 w 3824434"/>
                    <a:gd name="connsiteY216" fmla="*/ 768498 h 1199113"/>
                    <a:gd name="connsiteX217" fmla="*/ 77162 w 3824434"/>
                    <a:gd name="connsiteY217" fmla="*/ 763774 h 1199113"/>
                    <a:gd name="connsiteX218" fmla="*/ 77920 w 3824434"/>
                    <a:gd name="connsiteY218" fmla="*/ 759082 h 1199113"/>
                    <a:gd name="connsiteX219" fmla="*/ 79628 w 3824434"/>
                    <a:gd name="connsiteY219" fmla="*/ 755444 h 1199113"/>
                    <a:gd name="connsiteX220" fmla="*/ 78263 w 3824434"/>
                    <a:gd name="connsiteY220" fmla="*/ 750776 h 1199113"/>
                    <a:gd name="connsiteX221" fmla="*/ 74297 w 3824434"/>
                    <a:gd name="connsiteY221" fmla="*/ 748327 h 1199113"/>
                    <a:gd name="connsiteX222" fmla="*/ 70667 w 3824434"/>
                    <a:gd name="connsiteY222" fmla="*/ 745933 h 1199113"/>
                    <a:gd name="connsiteX223" fmla="*/ 64268 w 3824434"/>
                    <a:gd name="connsiteY223" fmla="*/ 745925 h 1199113"/>
                    <a:gd name="connsiteX224" fmla="*/ 59799 w 3824434"/>
                    <a:gd name="connsiteY224" fmla="*/ 747186 h 1199113"/>
                    <a:gd name="connsiteX225" fmla="*/ 53097 w 3824434"/>
                    <a:gd name="connsiteY225" fmla="*/ 744896 h 1199113"/>
                    <a:gd name="connsiteX226" fmla="*/ 47735 w 3824434"/>
                    <a:gd name="connsiteY226" fmla="*/ 742318 h 1199113"/>
                    <a:gd name="connsiteX227" fmla="*/ 42493 w 3824434"/>
                    <a:gd name="connsiteY227" fmla="*/ 741026 h 1199113"/>
                    <a:gd name="connsiteX228" fmla="*/ 37905 w 3824434"/>
                    <a:gd name="connsiteY228" fmla="*/ 740284 h 1199113"/>
                    <a:gd name="connsiteX229" fmla="*/ 37546 w 3824434"/>
                    <a:gd name="connsiteY229" fmla="*/ 747744 h 1199113"/>
                    <a:gd name="connsiteX230" fmla="*/ 29104 w 3824434"/>
                    <a:gd name="connsiteY230" fmla="*/ 751055 h 1199113"/>
                    <a:gd name="connsiteX231" fmla="*/ 20550 w 3824434"/>
                    <a:gd name="connsiteY231" fmla="*/ 749340 h 1199113"/>
                    <a:gd name="connsiteX232" fmla="*/ 30971 w 3824434"/>
                    <a:gd name="connsiteY232" fmla="*/ 739653 h 1199113"/>
                    <a:gd name="connsiteX233" fmla="*/ 22210 w 3824434"/>
                    <a:gd name="connsiteY233" fmla="*/ 747569 h 1199113"/>
                    <a:gd name="connsiteX234" fmla="*/ 16705 w 3824434"/>
                    <a:gd name="connsiteY234" fmla="*/ 749954 h 1199113"/>
                    <a:gd name="connsiteX235" fmla="*/ 6699 w 3824434"/>
                    <a:gd name="connsiteY235" fmla="*/ 749204 h 1199113"/>
                    <a:gd name="connsiteX236" fmla="*/ 7050 w 3824434"/>
                    <a:gd name="connsiteY236" fmla="*/ 754846 h 1199113"/>
                    <a:gd name="connsiteX237" fmla="*/ 5334 w 3824434"/>
                    <a:gd name="connsiteY237" fmla="*/ 759282 h 1199113"/>
                    <a:gd name="connsiteX238" fmla="*/ 9284 w 3824434"/>
                    <a:gd name="connsiteY238" fmla="*/ 756816 h 1199113"/>
                    <a:gd name="connsiteX239" fmla="*/ 18715 w 3824434"/>
                    <a:gd name="connsiteY239" fmla="*/ 758149 h 1199113"/>
                    <a:gd name="connsiteX240" fmla="*/ 15237 w 3824434"/>
                    <a:gd name="connsiteY240" fmla="*/ 760152 h 1199113"/>
                    <a:gd name="connsiteX241" fmla="*/ 10385 w 3824434"/>
                    <a:gd name="connsiteY241" fmla="*/ 762450 h 1199113"/>
                    <a:gd name="connsiteX242" fmla="*/ 4425 w 3824434"/>
                    <a:gd name="connsiteY242" fmla="*/ 765833 h 1199113"/>
                    <a:gd name="connsiteX243" fmla="*/ 17854 w 3824434"/>
                    <a:gd name="connsiteY243" fmla="*/ 767181 h 1199113"/>
                    <a:gd name="connsiteX244" fmla="*/ 25960 w 3824434"/>
                    <a:gd name="connsiteY244" fmla="*/ 768147 h 1199113"/>
                    <a:gd name="connsiteX245" fmla="*/ 30309 w 3824434"/>
                    <a:gd name="connsiteY245" fmla="*/ 768506 h 1199113"/>
                    <a:gd name="connsiteX246" fmla="*/ 35088 w 3824434"/>
                    <a:gd name="connsiteY246" fmla="*/ 768713 h 1199113"/>
                    <a:gd name="connsiteX247" fmla="*/ 41959 w 3824434"/>
                    <a:gd name="connsiteY247" fmla="*/ 769519 h 1199113"/>
                    <a:gd name="connsiteX248" fmla="*/ 46347 w 3824434"/>
                    <a:gd name="connsiteY248" fmla="*/ 769846 h 1199113"/>
                    <a:gd name="connsiteX249" fmla="*/ 362804 w 3824434"/>
                    <a:gd name="connsiteY249" fmla="*/ 28129 h 1199113"/>
                    <a:gd name="connsiteX250" fmla="*/ 366618 w 3824434"/>
                    <a:gd name="connsiteY250" fmla="*/ 26913 h 1199113"/>
                    <a:gd name="connsiteX251" fmla="*/ 371940 w 3824434"/>
                    <a:gd name="connsiteY251" fmla="*/ 26216 h 1199113"/>
                    <a:gd name="connsiteX252" fmla="*/ 376153 w 3824434"/>
                    <a:gd name="connsiteY252" fmla="*/ 25170 h 1199113"/>
                    <a:gd name="connsiteX253" fmla="*/ 382329 w 3824434"/>
                    <a:gd name="connsiteY253" fmla="*/ 25316 h 1199113"/>
                    <a:gd name="connsiteX254" fmla="*/ 384172 w 3824434"/>
                    <a:gd name="connsiteY254" fmla="*/ 21584 h 1199113"/>
                    <a:gd name="connsiteX255" fmla="*/ 389598 w 3824434"/>
                    <a:gd name="connsiteY255" fmla="*/ 21932 h 1199113"/>
                    <a:gd name="connsiteX256" fmla="*/ 394808 w 3824434"/>
                    <a:gd name="connsiteY256" fmla="*/ 23834 h 1199113"/>
                    <a:gd name="connsiteX257" fmla="*/ 399269 w 3824434"/>
                    <a:gd name="connsiteY257" fmla="*/ 23875 h 1199113"/>
                    <a:gd name="connsiteX258" fmla="*/ 406769 w 3824434"/>
                    <a:gd name="connsiteY258" fmla="*/ 24488 h 1199113"/>
                    <a:gd name="connsiteX259" fmla="*/ 402516 w 3824434"/>
                    <a:gd name="connsiteY259" fmla="*/ 22907 h 1199113"/>
                    <a:gd name="connsiteX260" fmla="*/ 396508 w 3824434"/>
                    <a:gd name="connsiteY260" fmla="*/ 20759 h 1199113"/>
                    <a:gd name="connsiteX261" fmla="*/ 390946 w 3824434"/>
                    <a:gd name="connsiteY261" fmla="*/ 21091 h 1199113"/>
                    <a:gd name="connsiteX262" fmla="*/ 380087 w 3824434"/>
                    <a:gd name="connsiteY262" fmla="*/ 19927 h 1199113"/>
                    <a:gd name="connsiteX263" fmla="*/ 375906 w 3824434"/>
                    <a:gd name="connsiteY263" fmla="*/ 20364 h 1199113"/>
                    <a:gd name="connsiteX264" fmla="*/ 372211 w 3824434"/>
                    <a:gd name="connsiteY264" fmla="*/ 22018 h 1199113"/>
                    <a:gd name="connsiteX265" fmla="*/ 363969 w 3824434"/>
                    <a:gd name="connsiteY265" fmla="*/ 22707 h 1199113"/>
                    <a:gd name="connsiteX266" fmla="*/ 360004 w 3824434"/>
                    <a:gd name="connsiteY266" fmla="*/ 23535 h 1199113"/>
                    <a:gd name="connsiteX267" fmla="*/ 352176 w 3824434"/>
                    <a:gd name="connsiteY267" fmla="*/ 24268 h 1199113"/>
                    <a:gd name="connsiteX268" fmla="*/ 337862 w 3824434"/>
                    <a:gd name="connsiteY268" fmla="*/ 24776 h 1199113"/>
                    <a:gd name="connsiteX269" fmla="*/ 346519 w 3824434"/>
                    <a:gd name="connsiteY269" fmla="*/ 25925 h 1199113"/>
                    <a:gd name="connsiteX270" fmla="*/ 351833 w 3824434"/>
                    <a:gd name="connsiteY270" fmla="*/ 26042 h 1199113"/>
                    <a:gd name="connsiteX271" fmla="*/ 357618 w 3824434"/>
                    <a:gd name="connsiteY271" fmla="*/ 25825 h 1199113"/>
                    <a:gd name="connsiteX272" fmla="*/ 362804 w 3824434"/>
                    <a:gd name="connsiteY272" fmla="*/ 28129 h 1199113"/>
                    <a:gd name="connsiteX273" fmla="*/ 396021 w 3824434"/>
                    <a:gd name="connsiteY273" fmla="*/ 35993 h 1199113"/>
                    <a:gd name="connsiteX274" fmla="*/ 401790 w 3824434"/>
                    <a:gd name="connsiteY274" fmla="*/ 35438 h 1199113"/>
                    <a:gd name="connsiteX275" fmla="*/ 406713 w 3824434"/>
                    <a:gd name="connsiteY275" fmla="*/ 35095 h 1199113"/>
                    <a:gd name="connsiteX276" fmla="*/ 411493 w 3824434"/>
                    <a:gd name="connsiteY276" fmla="*/ 33662 h 1199113"/>
                    <a:gd name="connsiteX277" fmla="*/ 417038 w 3824434"/>
                    <a:gd name="connsiteY277" fmla="*/ 34211 h 1199113"/>
                    <a:gd name="connsiteX278" fmla="*/ 408149 w 3824434"/>
                    <a:gd name="connsiteY278" fmla="*/ 31463 h 1199113"/>
                    <a:gd name="connsiteX279" fmla="*/ 412378 w 3824434"/>
                    <a:gd name="connsiteY279" fmla="*/ 30436 h 1199113"/>
                    <a:gd name="connsiteX280" fmla="*/ 418793 w 3824434"/>
                    <a:gd name="connsiteY280" fmla="*/ 29572 h 1199113"/>
                    <a:gd name="connsiteX281" fmla="*/ 426126 w 3824434"/>
                    <a:gd name="connsiteY281" fmla="*/ 30017 h 1199113"/>
                    <a:gd name="connsiteX282" fmla="*/ 432150 w 3824434"/>
                    <a:gd name="connsiteY282" fmla="*/ 27063 h 1199113"/>
                    <a:gd name="connsiteX283" fmla="*/ 437959 w 3824434"/>
                    <a:gd name="connsiteY283" fmla="*/ 26364 h 1199113"/>
                    <a:gd name="connsiteX284" fmla="*/ 447957 w 3824434"/>
                    <a:gd name="connsiteY284" fmla="*/ 26262 h 1199113"/>
                    <a:gd name="connsiteX285" fmla="*/ 451859 w 3824434"/>
                    <a:gd name="connsiteY285" fmla="*/ 24479 h 1199113"/>
                    <a:gd name="connsiteX286" fmla="*/ 456495 w 3824434"/>
                    <a:gd name="connsiteY286" fmla="*/ 24266 h 1199113"/>
                    <a:gd name="connsiteX287" fmla="*/ 460731 w 3824434"/>
                    <a:gd name="connsiteY287" fmla="*/ 23252 h 1199113"/>
                    <a:gd name="connsiteX288" fmla="*/ 456758 w 3824434"/>
                    <a:gd name="connsiteY288" fmla="*/ 22343 h 1199113"/>
                    <a:gd name="connsiteX289" fmla="*/ 451691 w 3824434"/>
                    <a:gd name="connsiteY289" fmla="*/ 21111 h 1199113"/>
                    <a:gd name="connsiteX290" fmla="*/ 447239 w 3824434"/>
                    <a:gd name="connsiteY290" fmla="*/ 21916 h 1199113"/>
                    <a:gd name="connsiteX291" fmla="*/ 443185 w 3824434"/>
                    <a:gd name="connsiteY291" fmla="*/ 21505 h 1199113"/>
                    <a:gd name="connsiteX292" fmla="*/ 437089 w 3824434"/>
                    <a:gd name="connsiteY292" fmla="*/ 22584 h 1199113"/>
                    <a:gd name="connsiteX293" fmla="*/ 432829 w 3824434"/>
                    <a:gd name="connsiteY293" fmla="*/ 22006 h 1199113"/>
                    <a:gd name="connsiteX294" fmla="*/ 438087 w 3824434"/>
                    <a:gd name="connsiteY294" fmla="*/ 21016 h 1199113"/>
                    <a:gd name="connsiteX295" fmla="*/ 445348 w 3824434"/>
                    <a:gd name="connsiteY295" fmla="*/ 19897 h 1199113"/>
                    <a:gd name="connsiteX296" fmla="*/ 441613 w 3824434"/>
                    <a:gd name="connsiteY296" fmla="*/ 18106 h 1199113"/>
                    <a:gd name="connsiteX297" fmla="*/ 436595 w 3824434"/>
                    <a:gd name="connsiteY297" fmla="*/ 19201 h 1199113"/>
                    <a:gd name="connsiteX298" fmla="*/ 430714 w 3824434"/>
                    <a:gd name="connsiteY298" fmla="*/ 19513 h 1199113"/>
                    <a:gd name="connsiteX299" fmla="*/ 425958 w 3824434"/>
                    <a:gd name="connsiteY299" fmla="*/ 19580 h 1199113"/>
                    <a:gd name="connsiteX300" fmla="*/ 432996 w 3824434"/>
                    <a:gd name="connsiteY300" fmla="*/ 18717 h 1199113"/>
                    <a:gd name="connsiteX301" fmla="*/ 428703 w 3824434"/>
                    <a:gd name="connsiteY301" fmla="*/ 18158 h 1199113"/>
                    <a:gd name="connsiteX302" fmla="*/ 422176 w 3824434"/>
                    <a:gd name="connsiteY302" fmla="*/ 18899 h 1199113"/>
                    <a:gd name="connsiteX303" fmla="*/ 417197 w 3824434"/>
                    <a:gd name="connsiteY303" fmla="*/ 20637 h 1199113"/>
                    <a:gd name="connsiteX304" fmla="*/ 409585 w 3824434"/>
                    <a:gd name="connsiteY304" fmla="*/ 21545 h 1199113"/>
                    <a:gd name="connsiteX305" fmla="*/ 414174 w 3824434"/>
                    <a:gd name="connsiteY305" fmla="*/ 22279 h 1199113"/>
                    <a:gd name="connsiteX306" fmla="*/ 422176 w 3824434"/>
                    <a:gd name="connsiteY306" fmla="*/ 22672 h 1199113"/>
                    <a:gd name="connsiteX307" fmla="*/ 416615 w 3824434"/>
                    <a:gd name="connsiteY307" fmla="*/ 24466 h 1199113"/>
                    <a:gd name="connsiteX308" fmla="*/ 410790 w 3824434"/>
                    <a:gd name="connsiteY308" fmla="*/ 26484 h 1199113"/>
                    <a:gd name="connsiteX309" fmla="*/ 404423 w 3824434"/>
                    <a:gd name="connsiteY309" fmla="*/ 26871 h 1199113"/>
                    <a:gd name="connsiteX310" fmla="*/ 399883 w 3824434"/>
                    <a:gd name="connsiteY310" fmla="*/ 26049 h 1199113"/>
                    <a:gd name="connsiteX311" fmla="*/ 393643 w 3824434"/>
                    <a:gd name="connsiteY311" fmla="*/ 26378 h 1199113"/>
                    <a:gd name="connsiteX312" fmla="*/ 384962 w 3824434"/>
                    <a:gd name="connsiteY312" fmla="*/ 27862 h 1199113"/>
                    <a:gd name="connsiteX313" fmla="*/ 391760 w 3824434"/>
                    <a:gd name="connsiteY313" fmla="*/ 27645 h 1199113"/>
                    <a:gd name="connsiteX314" fmla="*/ 399548 w 3824434"/>
                    <a:gd name="connsiteY314" fmla="*/ 27878 h 1199113"/>
                    <a:gd name="connsiteX315" fmla="*/ 390962 w 3824434"/>
                    <a:gd name="connsiteY315" fmla="*/ 28935 h 1199113"/>
                    <a:gd name="connsiteX316" fmla="*/ 400641 w 3824434"/>
                    <a:gd name="connsiteY316" fmla="*/ 30231 h 1199113"/>
                    <a:gd name="connsiteX317" fmla="*/ 395925 w 3824434"/>
                    <a:gd name="connsiteY317" fmla="*/ 30468 h 1199113"/>
                    <a:gd name="connsiteX318" fmla="*/ 391329 w 3824434"/>
                    <a:gd name="connsiteY318" fmla="*/ 31115 h 1199113"/>
                    <a:gd name="connsiteX319" fmla="*/ 387068 w 3824434"/>
                    <a:gd name="connsiteY319" fmla="*/ 30501 h 1199113"/>
                    <a:gd name="connsiteX320" fmla="*/ 382816 w 3824434"/>
                    <a:gd name="connsiteY320" fmla="*/ 30840 h 1199113"/>
                    <a:gd name="connsiteX321" fmla="*/ 378858 w 3824434"/>
                    <a:gd name="connsiteY321" fmla="*/ 29742 h 1199113"/>
                    <a:gd name="connsiteX322" fmla="*/ 374102 w 3824434"/>
                    <a:gd name="connsiteY322" fmla="*/ 30863 h 1199113"/>
                    <a:gd name="connsiteX323" fmla="*/ 381755 w 3824434"/>
                    <a:gd name="connsiteY323" fmla="*/ 32738 h 1199113"/>
                    <a:gd name="connsiteX324" fmla="*/ 388728 w 3824434"/>
                    <a:gd name="connsiteY324" fmla="*/ 33406 h 1199113"/>
                    <a:gd name="connsiteX325" fmla="*/ 394377 w 3824434"/>
                    <a:gd name="connsiteY325" fmla="*/ 32351 h 1199113"/>
                    <a:gd name="connsiteX326" fmla="*/ 400872 w 3824434"/>
                    <a:gd name="connsiteY326" fmla="*/ 32128 h 1199113"/>
                    <a:gd name="connsiteX327" fmla="*/ 396603 w 3824434"/>
                    <a:gd name="connsiteY327" fmla="*/ 32849 h 1199113"/>
                    <a:gd name="connsiteX328" fmla="*/ 403545 w 3824434"/>
                    <a:gd name="connsiteY328" fmla="*/ 33168 h 1199113"/>
                    <a:gd name="connsiteX329" fmla="*/ 397082 w 3824434"/>
                    <a:gd name="connsiteY329" fmla="*/ 33747 h 1199113"/>
                    <a:gd name="connsiteX330" fmla="*/ 431807 w 3824434"/>
                    <a:gd name="connsiteY330" fmla="*/ 16473 h 1199113"/>
                    <a:gd name="connsiteX331" fmla="*/ 438366 w 3824434"/>
                    <a:gd name="connsiteY331" fmla="*/ 15702 h 1199113"/>
                    <a:gd name="connsiteX332" fmla="*/ 434751 w 3824434"/>
                    <a:gd name="connsiteY332" fmla="*/ 13486 h 1199113"/>
                    <a:gd name="connsiteX333" fmla="*/ 429581 w 3824434"/>
                    <a:gd name="connsiteY333" fmla="*/ 14139 h 1199113"/>
                    <a:gd name="connsiteX334" fmla="*/ 440257 w 3824434"/>
                    <a:gd name="connsiteY334" fmla="*/ 36102 h 1199113"/>
                    <a:gd name="connsiteX335" fmla="*/ 444230 w 3824434"/>
                    <a:gd name="connsiteY335" fmla="*/ 33653 h 1199113"/>
                    <a:gd name="connsiteX336" fmla="*/ 436722 w 3824434"/>
                    <a:gd name="connsiteY336" fmla="*/ 32609 h 1199113"/>
                    <a:gd name="connsiteX337" fmla="*/ 429517 w 3824434"/>
                    <a:gd name="connsiteY337" fmla="*/ 33499 h 1199113"/>
                    <a:gd name="connsiteX338" fmla="*/ 435677 w 3824434"/>
                    <a:gd name="connsiteY338" fmla="*/ 35119 h 1199113"/>
                    <a:gd name="connsiteX339" fmla="*/ 440257 w 3824434"/>
                    <a:gd name="connsiteY339" fmla="*/ 36102 h 1199113"/>
                    <a:gd name="connsiteX340" fmla="*/ 428208 w 3824434"/>
                    <a:gd name="connsiteY340" fmla="*/ 36906 h 1199113"/>
                    <a:gd name="connsiteX341" fmla="*/ 432820 w 3824434"/>
                    <a:gd name="connsiteY341" fmla="*/ 36484 h 1199113"/>
                    <a:gd name="connsiteX342" fmla="*/ 427355 w 3824434"/>
                    <a:gd name="connsiteY342" fmla="*/ 35227 h 1199113"/>
                    <a:gd name="connsiteX343" fmla="*/ 445316 w 3824434"/>
                    <a:gd name="connsiteY343" fmla="*/ 38352 h 1199113"/>
                    <a:gd name="connsiteX344" fmla="*/ 440776 w 3824434"/>
                    <a:gd name="connsiteY344" fmla="*/ 37897 h 1199113"/>
                    <a:gd name="connsiteX345" fmla="*/ 445316 w 3824434"/>
                    <a:gd name="connsiteY345" fmla="*/ 38352 h 1199113"/>
                    <a:gd name="connsiteX346" fmla="*/ 465702 w 3824434"/>
                    <a:gd name="connsiteY346" fmla="*/ 39102 h 1199113"/>
                    <a:gd name="connsiteX347" fmla="*/ 461433 w 3824434"/>
                    <a:gd name="connsiteY347" fmla="*/ 37750 h 1199113"/>
                    <a:gd name="connsiteX348" fmla="*/ 456678 w 3824434"/>
                    <a:gd name="connsiteY348" fmla="*/ 35008 h 1199113"/>
                    <a:gd name="connsiteX349" fmla="*/ 451468 w 3824434"/>
                    <a:gd name="connsiteY349" fmla="*/ 36248 h 1199113"/>
                    <a:gd name="connsiteX350" fmla="*/ 446154 w 3824434"/>
                    <a:gd name="connsiteY350" fmla="*/ 37996 h 1199113"/>
                    <a:gd name="connsiteX351" fmla="*/ 465702 w 3824434"/>
                    <a:gd name="connsiteY351" fmla="*/ 39102 h 1199113"/>
                    <a:gd name="connsiteX352" fmla="*/ 482363 w 3824434"/>
                    <a:gd name="connsiteY352" fmla="*/ 30646 h 1199113"/>
                    <a:gd name="connsiteX353" fmla="*/ 476115 w 3824434"/>
                    <a:gd name="connsiteY353" fmla="*/ 30090 h 1199113"/>
                    <a:gd name="connsiteX354" fmla="*/ 482363 w 3824434"/>
                    <a:gd name="connsiteY354" fmla="*/ 30646 h 1199113"/>
                    <a:gd name="connsiteX355" fmla="*/ 496796 w 3824434"/>
                    <a:gd name="connsiteY355" fmla="*/ 27553 h 1199113"/>
                    <a:gd name="connsiteX356" fmla="*/ 493054 w 3824434"/>
                    <a:gd name="connsiteY356" fmla="*/ 24614 h 1199113"/>
                    <a:gd name="connsiteX357" fmla="*/ 488386 w 3824434"/>
                    <a:gd name="connsiteY357" fmla="*/ 24171 h 1199113"/>
                    <a:gd name="connsiteX358" fmla="*/ 492520 w 3824434"/>
                    <a:gd name="connsiteY358" fmla="*/ 25355 h 1199113"/>
                    <a:gd name="connsiteX359" fmla="*/ 496796 w 3824434"/>
                    <a:gd name="connsiteY359" fmla="*/ 27553 h 1199113"/>
                    <a:gd name="connsiteX360" fmla="*/ 502039 w 3824434"/>
                    <a:gd name="connsiteY360" fmla="*/ 34316 h 1199113"/>
                    <a:gd name="connsiteX361" fmla="*/ 506140 w 3824434"/>
                    <a:gd name="connsiteY361" fmla="*/ 32921 h 1199113"/>
                    <a:gd name="connsiteX362" fmla="*/ 500682 w 3824434"/>
                    <a:gd name="connsiteY362" fmla="*/ 30953 h 1199113"/>
                    <a:gd name="connsiteX363" fmla="*/ 496358 w 3824434"/>
                    <a:gd name="connsiteY363" fmla="*/ 30060 h 1199113"/>
                    <a:gd name="connsiteX364" fmla="*/ 491163 w 3824434"/>
                    <a:gd name="connsiteY364" fmla="*/ 29491 h 1199113"/>
                    <a:gd name="connsiteX365" fmla="*/ 485658 w 3824434"/>
                    <a:gd name="connsiteY365" fmla="*/ 30124 h 1199113"/>
                    <a:gd name="connsiteX366" fmla="*/ 489544 w 3824434"/>
                    <a:gd name="connsiteY366" fmla="*/ 31064 h 1199113"/>
                    <a:gd name="connsiteX367" fmla="*/ 484421 w 3824434"/>
                    <a:gd name="connsiteY367" fmla="*/ 31303 h 1199113"/>
                    <a:gd name="connsiteX368" fmla="*/ 479179 w 3824434"/>
                    <a:gd name="connsiteY368" fmla="*/ 31658 h 1199113"/>
                    <a:gd name="connsiteX369" fmla="*/ 493884 w 3824434"/>
                    <a:gd name="connsiteY369" fmla="*/ 33974 h 1199113"/>
                    <a:gd name="connsiteX370" fmla="*/ 499270 w 3824434"/>
                    <a:gd name="connsiteY370" fmla="*/ 33867 h 1199113"/>
                    <a:gd name="connsiteX371" fmla="*/ 503946 w 3824434"/>
                    <a:gd name="connsiteY371" fmla="*/ 11778 h 1199113"/>
                    <a:gd name="connsiteX372" fmla="*/ 498744 w 3824434"/>
                    <a:gd name="connsiteY372" fmla="*/ 10420 h 1199113"/>
                    <a:gd name="connsiteX373" fmla="*/ 503946 w 3824434"/>
                    <a:gd name="connsiteY373" fmla="*/ 11778 h 1199113"/>
                    <a:gd name="connsiteX374" fmla="*/ 512930 w 3824434"/>
                    <a:gd name="connsiteY374" fmla="*/ 28672 h 1199113"/>
                    <a:gd name="connsiteX375" fmla="*/ 507536 w 3824434"/>
                    <a:gd name="connsiteY375" fmla="*/ 26249 h 1199113"/>
                    <a:gd name="connsiteX376" fmla="*/ 503220 w 3824434"/>
                    <a:gd name="connsiteY376" fmla="*/ 25004 h 1199113"/>
                    <a:gd name="connsiteX377" fmla="*/ 509260 w 3824434"/>
                    <a:gd name="connsiteY377" fmla="*/ 27987 h 1199113"/>
                    <a:gd name="connsiteX378" fmla="*/ 519106 w 3824434"/>
                    <a:gd name="connsiteY378" fmla="*/ 22742 h 1199113"/>
                    <a:gd name="connsiteX379" fmla="*/ 524683 w 3824434"/>
                    <a:gd name="connsiteY379" fmla="*/ 22111 h 1199113"/>
                    <a:gd name="connsiteX380" fmla="*/ 537873 w 3824434"/>
                    <a:gd name="connsiteY380" fmla="*/ 21608 h 1199113"/>
                    <a:gd name="connsiteX381" fmla="*/ 531769 w 3824434"/>
                    <a:gd name="connsiteY381" fmla="*/ 21055 h 1199113"/>
                    <a:gd name="connsiteX382" fmla="*/ 524923 w 3824434"/>
                    <a:gd name="connsiteY382" fmla="*/ 20641 h 1199113"/>
                    <a:gd name="connsiteX383" fmla="*/ 517582 w 3824434"/>
                    <a:gd name="connsiteY383" fmla="*/ 19659 h 1199113"/>
                    <a:gd name="connsiteX384" fmla="*/ 510960 w 3824434"/>
                    <a:gd name="connsiteY384" fmla="*/ 20097 h 1199113"/>
                    <a:gd name="connsiteX385" fmla="*/ 506228 w 3824434"/>
                    <a:gd name="connsiteY385" fmla="*/ 19772 h 1199113"/>
                    <a:gd name="connsiteX386" fmla="*/ 501688 w 3824434"/>
                    <a:gd name="connsiteY386" fmla="*/ 20546 h 1199113"/>
                    <a:gd name="connsiteX387" fmla="*/ 505685 w 3824434"/>
                    <a:gd name="connsiteY387" fmla="*/ 21258 h 1199113"/>
                    <a:gd name="connsiteX388" fmla="*/ 515372 w 3824434"/>
                    <a:gd name="connsiteY388" fmla="*/ 21284 h 1199113"/>
                    <a:gd name="connsiteX389" fmla="*/ 519106 w 3824434"/>
                    <a:gd name="connsiteY389" fmla="*/ 22742 h 1199113"/>
                    <a:gd name="connsiteX390" fmla="*/ 519010 w 3824434"/>
                    <a:gd name="connsiteY390" fmla="*/ 29485 h 1199113"/>
                    <a:gd name="connsiteX391" fmla="*/ 523199 w 3824434"/>
                    <a:gd name="connsiteY391" fmla="*/ 28717 h 1199113"/>
                    <a:gd name="connsiteX392" fmla="*/ 518196 w 3824434"/>
                    <a:gd name="connsiteY392" fmla="*/ 27519 h 1199113"/>
                    <a:gd name="connsiteX393" fmla="*/ 525577 w 3824434"/>
                    <a:gd name="connsiteY393" fmla="*/ 28076 h 1199113"/>
                    <a:gd name="connsiteX394" fmla="*/ 520071 w 3824434"/>
                    <a:gd name="connsiteY394" fmla="*/ 26412 h 1199113"/>
                    <a:gd name="connsiteX395" fmla="*/ 525577 w 3824434"/>
                    <a:gd name="connsiteY395" fmla="*/ 28076 h 1199113"/>
                    <a:gd name="connsiteX396" fmla="*/ 532367 w 3824434"/>
                    <a:gd name="connsiteY396" fmla="*/ 32703 h 1199113"/>
                    <a:gd name="connsiteX397" fmla="*/ 536548 w 3824434"/>
                    <a:gd name="connsiteY397" fmla="*/ 31980 h 1199113"/>
                    <a:gd name="connsiteX398" fmla="*/ 531290 w 3824434"/>
                    <a:gd name="connsiteY398" fmla="*/ 30802 h 1199113"/>
                    <a:gd name="connsiteX399" fmla="*/ 569813 w 3824434"/>
                    <a:gd name="connsiteY399" fmla="*/ 5567 h 1199113"/>
                    <a:gd name="connsiteX400" fmla="*/ 574241 w 3824434"/>
                    <a:gd name="connsiteY400" fmla="*/ 4848 h 1199113"/>
                    <a:gd name="connsiteX401" fmla="*/ 568026 w 3824434"/>
                    <a:gd name="connsiteY401" fmla="*/ 4824 h 1199113"/>
                    <a:gd name="connsiteX402" fmla="*/ 563382 w 3824434"/>
                    <a:gd name="connsiteY402" fmla="*/ 3367 h 1199113"/>
                    <a:gd name="connsiteX403" fmla="*/ 568600 w 3824434"/>
                    <a:gd name="connsiteY403" fmla="*/ 2592 h 1199113"/>
                    <a:gd name="connsiteX404" fmla="*/ 573387 w 3824434"/>
                    <a:gd name="connsiteY404" fmla="*/ 2771 h 1199113"/>
                    <a:gd name="connsiteX405" fmla="*/ 581734 w 3824434"/>
                    <a:gd name="connsiteY405" fmla="*/ 2413 h 1199113"/>
                    <a:gd name="connsiteX406" fmla="*/ 572510 w 3824434"/>
                    <a:gd name="connsiteY406" fmla="*/ -2 h 1199113"/>
                    <a:gd name="connsiteX407" fmla="*/ 566821 w 3824434"/>
                    <a:gd name="connsiteY407" fmla="*/ 675 h 1199113"/>
                    <a:gd name="connsiteX408" fmla="*/ 562265 w 3824434"/>
                    <a:gd name="connsiteY408" fmla="*/ 555 h 1199113"/>
                    <a:gd name="connsiteX409" fmla="*/ 556241 w 3824434"/>
                    <a:gd name="connsiteY409" fmla="*/ 1037 h 1199113"/>
                    <a:gd name="connsiteX410" fmla="*/ 560358 w 3824434"/>
                    <a:gd name="connsiteY410" fmla="*/ 1586 h 1199113"/>
                    <a:gd name="connsiteX411" fmla="*/ 636765 w 3824434"/>
                    <a:gd name="connsiteY411" fmla="*/ 6599 h 1199113"/>
                    <a:gd name="connsiteX412" fmla="*/ 631595 w 3824434"/>
                    <a:gd name="connsiteY412" fmla="*/ 5426 h 1199113"/>
                    <a:gd name="connsiteX413" fmla="*/ 636765 w 3824434"/>
                    <a:gd name="connsiteY413" fmla="*/ 6599 h 1199113"/>
                    <a:gd name="connsiteX414" fmla="*/ 540713 w 3824434"/>
                    <a:gd name="connsiteY414" fmla="*/ 13978 h 1199113"/>
                    <a:gd name="connsiteX415" fmla="*/ 545963 w 3824434"/>
                    <a:gd name="connsiteY415" fmla="*/ 13350 h 1199113"/>
                    <a:gd name="connsiteX416" fmla="*/ 549945 w 3824434"/>
                    <a:gd name="connsiteY416" fmla="*/ 12463 h 1199113"/>
                    <a:gd name="connsiteX417" fmla="*/ 559600 w 3824434"/>
                    <a:gd name="connsiteY417" fmla="*/ 11474 h 1199113"/>
                    <a:gd name="connsiteX418" fmla="*/ 565999 w 3824434"/>
                    <a:gd name="connsiteY418" fmla="*/ 11202 h 1199113"/>
                    <a:gd name="connsiteX419" fmla="*/ 561020 w 3824434"/>
                    <a:gd name="connsiteY419" fmla="*/ 10808 h 1199113"/>
                    <a:gd name="connsiteX420" fmla="*/ 556057 w 3824434"/>
                    <a:gd name="connsiteY420" fmla="*/ 10857 h 1199113"/>
                    <a:gd name="connsiteX421" fmla="*/ 551437 w 3824434"/>
                    <a:gd name="connsiteY421" fmla="*/ 10048 h 1199113"/>
                    <a:gd name="connsiteX422" fmla="*/ 545972 w 3824434"/>
                    <a:gd name="connsiteY422" fmla="*/ 9369 h 1199113"/>
                    <a:gd name="connsiteX423" fmla="*/ 541870 w 3824434"/>
                    <a:gd name="connsiteY423" fmla="*/ 9182 h 1199113"/>
                    <a:gd name="connsiteX424" fmla="*/ 534904 w 3824434"/>
                    <a:gd name="connsiteY424" fmla="*/ 9159 h 1199113"/>
                    <a:gd name="connsiteX425" fmla="*/ 538743 w 3824434"/>
                    <a:gd name="connsiteY425" fmla="*/ 10617 h 1199113"/>
                    <a:gd name="connsiteX426" fmla="*/ 542517 w 3824434"/>
                    <a:gd name="connsiteY426" fmla="*/ 11960 h 1199113"/>
                    <a:gd name="connsiteX427" fmla="*/ 537602 w 3824434"/>
                    <a:gd name="connsiteY427" fmla="*/ 11743 h 1199113"/>
                    <a:gd name="connsiteX428" fmla="*/ 532399 w 3824434"/>
                    <a:gd name="connsiteY428" fmla="*/ 11493 h 1199113"/>
                    <a:gd name="connsiteX429" fmla="*/ 527468 w 3824434"/>
                    <a:gd name="connsiteY429" fmla="*/ 11134 h 1199113"/>
                    <a:gd name="connsiteX430" fmla="*/ 522290 w 3824434"/>
                    <a:gd name="connsiteY430" fmla="*/ 10672 h 1199113"/>
                    <a:gd name="connsiteX431" fmla="*/ 529000 w 3824434"/>
                    <a:gd name="connsiteY431" fmla="*/ 13472 h 1199113"/>
                    <a:gd name="connsiteX432" fmla="*/ 534115 w 3824434"/>
                    <a:gd name="connsiteY432" fmla="*/ 13045 h 1199113"/>
                    <a:gd name="connsiteX433" fmla="*/ 539509 w 3824434"/>
                    <a:gd name="connsiteY433" fmla="*/ 13336 h 1199113"/>
                    <a:gd name="connsiteX434" fmla="*/ 567834 w 3824434"/>
                    <a:gd name="connsiteY434" fmla="*/ 9618 h 1199113"/>
                    <a:gd name="connsiteX435" fmla="*/ 574433 w 3824434"/>
                    <a:gd name="connsiteY435" fmla="*/ 9056 h 1199113"/>
                    <a:gd name="connsiteX436" fmla="*/ 567754 w 3824434"/>
                    <a:gd name="connsiteY436" fmla="*/ 7482 h 1199113"/>
                    <a:gd name="connsiteX437" fmla="*/ 561483 w 3824434"/>
                    <a:gd name="connsiteY437" fmla="*/ 7209 h 1199113"/>
                    <a:gd name="connsiteX438" fmla="*/ 556799 w 3824434"/>
                    <a:gd name="connsiteY438" fmla="*/ 5942 h 1199113"/>
                    <a:gd name="connsiteX439" fmla="*/ 552028 w 3824434"/>
                    <a:gd name="connsiteY439" fmla="*/ 6050 h 1199113"/>
                    <a:gd name="connsiteX440" fmla="*/ 546610 w 3824434"/>
                    <a:gd name="connsiteY440" fmla="*/ 6420 h 1199113"/>
                    <a:gd name="connsiteX441" fmla="*/ 542716 w 3824434"/>
                    <a:gd name="connsiteY441" fmla="*/ 7480 h 1199113"/>
                    <a:gd name="connsiteX442" fmla="*/ 550176 w 3824434"/>
                    <a:gd name="connsiteY442" fmla="*/ 8476 h 1199113"/>
                    <a:gd name="connsiteX443" fmla="*/ 557533 w 3824434"/>
                    <a:gd name="connsiteY443" fmla="*/ 8844 h 1199113"/>
                    <a:gd name="connsiteX444" fmla="*/ 563230 w 3824434"/>
                    <a:gd name="connsiteY444" fmla="*/ 9594 h 1199113"/>
                    <a:gd name="connsiteX445" fmla="*/ 567834 w 3824434"/>
                    <a:gd name="connsiteY445" fmla="*/ 9618 h 1199113"/>
                    <a:gd name="connsiteX446" fmla="*/ 568720 w 3824434"/>
                    <a:gd name="connsiteY446" fmla="*/ 20611 h 1199113"/>
                    <a:gd name="connsiteX447" fmla="*/ 573252 w 3824434"/>
                    <a:gd name="connsiteY447" fmla="*/ 20459 h 1199113"/>
                    <a:gd name="connsiteX448" fmla="*/ 579188 w 3824434"/>
                    <a:gd name="connsiteY448" fmla="*/ 19104 h 1199113"/>
                    <a:gd name="connsiteX449" fmla="*/ 572206 w 3824434"/>
                    <a:gd name="connsiteY449" fmla="*/ 18400 h 1199113"/>
                    <a:gd name="connsiteX450" fmla="*/ 564395 w 3824434"/>
                    <a:gd name="connsiteY450" fmla="*/ 17123 h 1199113"/>
                    <a:gd name="connsiteX451" fmla="*/ 550815 w 3824434"/>
                    <a:gd name="connsiteY451" fmla="*/ 15981 h 1199113"/>
                    <a:gd name="connsiteX452" fmla="*/ 542221 w 3824434"/>
                    <a:gd name="connsiteY452" fmla="*/ 15440 h 1199113"/>
                    <a:gd name="connsiteX453" fmla="*/ 535471 w 3824434"/>
                    <a:gd name="connsiteY453" fmla="*/ 14904 h 1199113"/>
                    <a:gd name="connsiteX454" fmla="*/ 540282 w 3824434"/>
                    <a:gd name="connsiteY454" fmla="*/ 15808 h 1199113"/>
                    <a:gd name="connsiteX455" fmla="*/ 549761 w 3824434"/>
                    <a:gd name="connsiteY455" fmla="*/ 16571 h 1199113"/>
                    <a:gd name="connsiteX456" fmla="*/ 554669 w 3824434"/>
                    <a:gd name="connsiteY456" fmla="*/ 18210 h 1199113"/>
                    <a:gd name="connsiteX457" fmla="*/ 559632 w 3824434"/>
                    <a:gd name="connsiteY457" fmla="*/ 18326 h 1199113"/>
                    <a:gd name="connsiteX458" fmla="*/ 568720 w 3824434"/>
                    <a:gd name="connsiteY458" fmla="*/ 20611 h 1199113"/>
                    <a:gd name="connsiteX459" fmla="*/ 562329 w 3824434"/>
                    <a:gd name="connsiteY459" fmla="*/ 23593 h 1199113"/>
                    <a:gd name="connsiteX460" fmla="*/ 568736 w 3824434"/>
                    <a:gd name="connsiteY460" fmla="*/ 22973 h 1199113"/>
                    <a:gd name="connsiteX461" fmla="*/ 563876 w 3824434"/>
                    <a:gd name="connsiteY461" fmla="*/ 20290 h 1199113"/>
                    <a:gd name="connsiteX462" fmla="*/ 559017 w 3824434"/>
                    <a:gd name="connsiteY462" fmla="*/ 20044 h 1199113"/>
                    <a:gd name="connsiteX463" fmla="*/ 552890 w 3824434"/>
                    <a:gd name="connsiteY463" fmla="*/ 19559 h 1199113"/>
                    <a:gd name="connsiteX464" fmla="*/ 548397 w 3824434"/>
                    <a:gd name="connsiteY464" fmla="*/ 18813 h 1199113"/>
                    <a:gd name="connsiteX465" fmla="*/ 541176 w 3824434"/>
                    <a:gd name="connsiteY465" fmla="*/ 17378 h 1199113"/>
                    <a:gd name="connsiteX466" fmla="*/ 536700 w 3824434"/>
                    <a:gd name="connsiteY466" fmla="*/ 16782 h 1199113"/>
                    <a:gd name="connsiteX467" fmla="*/ 527508 w 3824434"/>
                    <a:gd name="connsiteY467" fmla="*/ 16968 h 1199113"/>
                    <a:gd name="connsiteX468" fmla="*/ 520806 w 3824434"/>
                    <a:gd name="connsiteY468" fmla="*/ 16424 h 1199113"/>
                    <a:gd name="connsiteX469" fmla="*/ 516704 w 3824434"/>
                    <a:gd name="connsiteY469" fmla="*/ 15648 h 1199113"/>
                    <a:gd name="connsiteX470" fmla="*/ 509707 w 3824434"/>
                    <a:gd name="connsiteY470" fmla="*/ 14908 h 1199113"/>
                    <a:gd name="connsiteX471" fmla="*/ 505677 w 3824434"/>
                    <a:gd name="connsiteY471" fmla="*/ 16563 h 1199113"/>
                    <a:gd name="connsiteX472" fmla="*/ 510265 w 3824434"/>
                    <a:gd name="connsiteY472" fmla="*/ 17463 h 1199113"/>
                    <a:gd name="connsiteX473" fmla="*/ 515037 w 3824434"/>
                    <a:gd name="connsiteY473" fmla="*/ 17249 h 1199113"/>
                    <a:gd name="connsiteX474" fmla="*/ 521955 w 3824434"/>
                    <a:gd name="connsiteY474" fmla="*/ 18296 h 1199113"/>
                    <a:gd name="connsiteX475" fmla="*/ 526519 w 3824434"/>
                    <a:gd name="connsiteY475" fmla="*/ 18196 h 1199113"/>
                    <a:gd name="connsiteX476" fmla="*/ 534538 w 3824434"/>
                    <a:gd name="connsiteY476" fmla="*/ 19335 h 1199113"/>
                    <a:gd name="connsiteX477" fmla="*/ 539668 w 3824434"/>
                    <a:gd name="connsiteY477" fmla="*/ 20911 h 1199113"/>
                    <a:gd name="connsiteX478" fmla="*/ 544376 w 3824434"/>
                    <a:gd name="connsiteY478" fmla="*/ 20757 h 1199113"/>
                    <a:gd name="connsiteX479" fmla="*/ 552834 w 3824434"/>
                    <a:gd name="connsiteY479" fmla="*/ 21323 h 1199113"/>
                    <a:gd name="connsiteX480" fmla="*/ 557780 w 3824434"/>
                    <a:gd name="connsiteY480" fmla="*/ 22528 h 1199113"/>
                    <a:gd name="connsiteX481" fmla="*/ 562329 w 3824434"/>
                    <a:gd name="connsiteY481" fmla="*/ 23593 h 1199113"/>
                    <a:gd name="connsiteX482" fmla="*/ 549514 w 3824434"/>
                    <a:gd name="connsiteY482" fmla="*/ 25099 h 1199113"/>
                    <a:gd name="connsiteX483" fmla="*/ 554637 w 3824434"/>
                    <a:gd name="connsiteY483" fmla="*/ 24775 h 1199113"/>
                    <a:gd name="connsiteX484" fmla="*/ 558826 w 3824434"/>
                    <a:gd name="connsiteY484" fmla="*/ 23589 h 1199113"/>
                    <a:gd name="connsiteX485" fmla="*/ 550998 w 3824434"/>
                    <a:gd name="connsiteY485" fmla="*/ 22288 h 1199113"/>
                    <a:gd name="connsiteX486" fmla="*/ 545485 w 3824434"/>
                    <a:gd name="connsiteY486" fmla="*/ 21894 h 1199113"/>
                    <a:gd name="connsiteX487" fmla="*/ 537602 w 3824434"/>
                    <a:gd name="connsiteY487" fmla="*/ 22229 h 1199113"/>
                    <a:gd name="connsiteX488" fmla="*/ 531609 w 3824434"/>
                    <a:gd name="connsiteY488" fmla="*/ 22844 h 1199113"/>
                    <a:gd name="connsiteX489" fmla="*/ 536069 w 3824434"/>
                    <a:gd name="connsiteY489" fmla="*/ 23380 h 1199113"/>
                    <a:gd name="connsiteX490" fmla="*/ 543147 w 3824434"/>
                    <a:gd name="connsiteY490" fmla="*/ 24937 h 1199113"/>
                    <a:gd name="connsiteX491" fmla="*/ 548006 w 3824434"/>
                    <a:gd name="connsiteY491" fmla="*/ 24709 h 1199113"/>
                    <a:gd name="connsiteX492" fmla="*/ 548724 w 3824434"/>
                    <a:gd name="connsiteY492" fmla="*/ 30002 h 1199113"/>
                    <a:gd name="connsiteX493" fmla="*/ 542381 w 3824434"/>
                    <a:gd name="connsiteY493" fmla="*/ 28683 h 1199113"/>
                    <a:gd name="connsiteX494" fmla="*/ 548724 w 3824434"/>
                    <a:gd name="connsiteY494" fmla="*/ 30002 h 1199113"/>
                    <a:gd name="connsiteX495" fmla="*/ 559320 w 3824434"/>
                    <a:gd name="connsiteY495" fmla="*/ 15066 h 1199113"/>
                    <a:gd name="connsiteX496" fmla="*/ 565457 w 3824434"/>
                    <a:gd name="connsiteY496" fmla="*/ 14965 h 1199113"/>
                    <a:gd name="connsiteX497" fmla="*/ 570036 w 3824434"/>
                    <a:gd name="connsiteY497" fmla="*/ 13361 h 1199113"/>
                    <a:gd name="connsiteX498" fmla="*/ 565472 w 3824434"/>
                    <a:gd name="connsiteY498" fmla="*/ 12569 h 1199113"/>
                    <a:gd name="connsiteX499" fmla="*/ 556767 w 3824434"/>
                    <a:gd name="connsiteY499" fmla="*/ 13088 h 1199113"/>
                    <a:gd name="connsiteX500" fmla="*/ 551685 w 3824434"/>
                    <a:gd name="connsiteY500" fmla="*/ 13821 h 1199113"/>
                    <a:gd name="connsiteX501" fmla="*/ 557637 w 3824434"/>
                    <a:gd name="connsiteY501" fmla="*/ 15058 h 1199113"/>
                    <a:gd name="connsiteX502" fmla="*/ 580441 w 3824434"/>
                    <a:gd name="connsiteY502" fmla="*/ 18398 h 1199113"/>
                    <a:gd name="connsiteX503" fmla="*/ 584846 w 3824434"/>
                    <a:gd name="connsiteY503" fmla="*/ 17530 h 1199113"/>
                    <a:gd name="connsiteX504" fmla="*/ 578183 w 3824434"/>
                    <a:gd name="connsiteY504" fmla="*/ 15885 h 1199113"/>
                    <a:gd name="connsiteX505" fmla="*/ 572295 w 3824434"/>
                    <a:gd name="connsiteY505" fmla="*/ 15289 h 1199113"/>
                    <a:gd name="connsiteX506" fmla="*/ 576021 w 3824434"/>
                    <a:gd name="connsiteY506" fmla="*/ 17629 h 1199113"/>
                    <a:gd name="connsiteX507" fmla="*/ 580441 w 3824434"/>
                    <a:gd name="connsiteY507" fmla="*/ 18398 h 1199113"/>
                    <a:gd name="connsiteX508" fmla="*/ 577856 w 3824434"/>
                    <a:gd name="connsiteY508" fmla="*/ 14954 h 1199113"/>
                    <a:gd name="connsiteX509" fmla="*/ 572270 w 3824434"/>
                    <a:gd name="connsiteY509" fmla="*/ 14594 h 1199113"/>
                    <a:gd name="connsiteX510" fmla="*/ 577856 w 3824434"/>
                    <a:gd name="connsiteY510" fmla="*/ 14954 h 1199113"/>
                    <a:gd name="connsiteX511" fmla="*/ 572550 w 3824434"/>
                    <a:gd name="connsiteY511" fmla="*/ 26454 h 1199113"/>
                    <a:gd name="connsiteX512" fmla="*/ 578151 w 3824434"/>
                    <a:gd name="connsiteY512" fmla="*/ 26300 h 1199113"/>
                    <a:gd name="connsiteX513" fmla="*/ 567826 w 3824434"/>
                    <a:gd name="connsiteY513" fmla="*/ 24775 h 1199113"/>
                    <a:gd name="connsiteX514" fmla="*/ 572550 w 3824434"/>
                    <a:gd name="connsiteY514" fmla="*/ 26454 h 1199113"/>
                    <a:gd name="connsiteX515" fmla="*/ 585157 w 3824434"/>
                    <a:gd name="connsiteY515" fmla="*/ 22532 h 1199113"/>
                    <a:gd name="connsiteX516" fmla="*/ 589561 w 3824434"/>
                    <a:gd name="connsiteY516" fmla="*/ 21782 h 1199113"/>
                    <a:gd name="connsiteX517" fmla="*/ 593559 w 3824434"/>
                    <a:gd name="connsiteY517" fmla="*/ 20900 h 1199113"/>
                    <a:gd name="connsiteX518" fmla="*/ 588580 w 3824434"/>
                    <a:gd name="connsiteY518" fmla="*/ 19493 h 1199113"/>
                    <a:gd name="connsiteX519" fmla="*/ 579468 w 3824434"/>
                    <a:gd name="connsiteY519" fmla="*/ 19743 h 1199113"/>
                    <a:gd name="connsiteX520" fmla="*/ 575430 w 3824434"/>
                    <a:gd name="connsiteY520" fmla="*/ 21063 h 1199113"/>
                    <a:gd name="connsiteX521" fmla="*/ 580720 w 3824434"/>
                    <a:gd name="connsiteY521" fmla="*/ 22031 h 1199113"/>
                    <a:gd name="connsiteX522" fmla="*/ 585157 w 3824434"/>
                    <a:gd name="connsiteY522" fmla="*/ 22532 h 1199113"/>
                    <a:gd name="connsiteX523" fmla="*/ 593790 w 3824434"/>
                    <a:gd name="connsiteY523" fmla="*/ 25730 h 1199113"/>
                    <a:gd name="connsiteX524" fmla="*/ 589833 w 3824434"/>
                    <a:gd name="connsiteY524" fmla="*/ 24965 h 1199113"/>
                    <a:gd name="connsiteX525" fmla="*/ 593790 w 3824434"/>
                    <a:gd name="connsiteY525" fmla="*/ 25730 h 1199113"/>
                    <a:gd name="connsiteX526" fmla="*/ 588508 w 3824434"/>
                    <a:gd name="connsiteY526" fmla="*/ 35155 h 1199113"/>
                    <a:gd name="connsiteX527" fmla="*/ 583353 w 3824434"/>
                    <a:gd name="connsiteY527" fmla="*/ 33666 h 1199113"/>
                    <a:gd name="connsiteX528" fmla="*/ 594516 w 3824434"/>
                    <a:gd name="connsiteY528" fmla="*/ 34035 h 1199113"/>
                    <a:gd name="connsiteX529" fmla="*/ 586561 w 3824434"/>
                    <a:gd name="connsiteY529" fmla="*/ 32473 h 1199113"/>
                    <a:gd name="connsiteX530" fmla="*/ 590854 w 3824434"/>
                    <a:gd name="connsiteY530" fmla="*/ 31147 h 1199113"/>
                    <a:gd name="connsiteX531" fmla="*/ 595226 w 3824434"/>
                    <a:gd name="connsiteY531" fmla="*/ 30587 h 1199113"/>
                    <a:gd name="connsiteX532" fmla="*/ 600844 w 3824434"/>
                    <a:gd name="connsiteY532" fmla="*/ 30823 h 1199113"/>
                    <a:gd name="connsiteX533" fmla="*/ 605096 w 3824434"/>
                    <a:gd name="connsiteY533" fmla="*/ 30589 h 1199113"/>
                    <a:gd name="connsiteX534" fmla="*/ 598242 w 3824434"/>
                    <a:gd name="connsiteY534" fmla="*/ 28541 h 1199113"/>
                    <a:gd name="connsiteX535" fmla="*/ 582013 w 3824434"/>
                    <a:gd name="connsiteY535" fmla="*/ 27552 h 1199113"/>
                    <a:gd name="connsiteX536" fmla="*/ 573571 w 3824434"/>
                    <a:gd name="connsiteY536" fmla="*/ 27853 h 1199113"/>
                    <a:gd name="connsiteX537" fmla="*/ 569270 w 3824434"/>
                    <a:gd name="connsiteY537" fmla="*/ 27678 h 1199113"/>
                    <a:gd name="connsiteX538" fmla="*/ 562456 w 3824434"/>
                    <a:gd name="connsiteY538" fmla="*/ 27993 h 1199113"/>
                    <a:gd name="connsiteX539" fmla="*/ 568361 w 3824434"/>
                    <a:gd name="connsiteY539" fmla="*/ 29194 h 1199113"/>
                    <a:gd name="connsiteX540" fmla="*/ 571225 w 3824434"/>
                    <a:gd name="connsiteY540" fmla="*/ 32033 h 1199113"/>
                    <a:gd name="connsiteX541" fmla="*/ 583689 w 3824434"/>
                    <a:gd name="connsiteY541" fmla="*/ 34981 h 1199113"/>
                    <a:gd name="connsiteX542" fmla="*/ 588508 w 3824434"/>
                    <a:gd name="connsiteY542" fmla="*/ 35155 h 1199113"/>
                    <a:gd name="connsiteX543" fmla="*/ 563015 w 3824434"/>
                    <a:gd name="connsiteY543" fmla="*/ 35852 h 1199113"/>
                    <a:gd name="connsiteX544" fmla="*/ 569685 w 3824434"/>
                    <a:gd name="connsiteY544" fmla="*/ 35482 h 1199113"/>
                    <a:gd name="connsiteX545" fmla="*/ 567475 w 3824434"/>
                    <a:gd name="connsiteY545" fmla="*/ 31589 h 1199113"/>
                    <a:gd name="connsiteX546" fmla="*/ 559153 w 3824434"/>
                    <a:gd name="connsiteY546" fmla="*/ 30104 h 1199113"/>
                    <a:gd name="connsiteX547" fmla="*/ 553448 w 3824434"/>
                    <a:gd name="connsiteY547" fmla="*/ 30713 h 1199113"/>
                    <a:gd name="connsiteX548" fmla="*/ 547320 w 3824434"/>
                    <a:gd name="connsiteY548" fmla="*/ 30594 h 1199113"/>
                    <a:gd name="connsiteX549" fmla="*/ 550743 w 3824434"/>
                    <a:gd name="connsiteY549" fmla="*/ 32975 h 1199113"/>
                    <a:gd name="connsiteX550" fmla="*/ 546370 w 3824434"/>
                    <a:gd name="connsiteY550" fmla="*/ 35147 h 1199113"/>
                    <a:gd name="connsiteX551" fmla="*/ 554772 w 3824434"/>
                    <a:gd name="connsiteY551" fmla="*/ 35771 h 1199113"/>
                    <a:gd name="connsiteX552" fmla="*/ 562656 w 3824434"/>
                    <a:gd name="connsiteY552" fmla="*/ 35662 h 1199113"/>
                    <a:gd name="connsiteX553" fmla="*/ 605320 w 3824434"/>
                    <a:gd name="connsiteY553" fmla="*/ 39762 h 1199113"/>
                    <a:gd name="connsiteX554" fmla="*/ 601594 w 3824434"/>
                    <a:gd name="connsiteY554" fmla="*/ 37267 h 1199113"/>
                    <a:gd name="connsiteX555" fmla="*/ 595162 w 3824434"/>
                    <a:gd name="connsiteY555" fmla="*/ 38443 h 1199113"/>
                    <a:gd name="connsiteX556" fmla="*/ 601075 w 3824434"/>
                    <a:gd name="connsiteY556" fmla="*/ 38545 h 1199113"/>
                    <a:gd name="connsiteX557" fmla="*/ 605320 w 3824434"/>
                    <a:gd name="connsiteY557" fmla="*/ 39762 h 1199113"/>
                    <a:gd name="connsiteX558" fmla="*/ 584750 w 3824434"/>
                    <a:gd name="connsiteY558" fmla="*/ 11168 h 1199113"/>
                    <a:gd name="connsiteX559" fmla="*/ 589067 w 3824434"/>
                    <a:gd name="connsiteY559" fmla="*/ 10898 h 1199113"/>
                    <a:gd name="connsiteX560" fmla="*/ 583824 w 3824434"/>
                    <a:gd name="connsiteY560" fmla="*/ 8756 h 1199113"/>
                    <a:gd name="connsiteX561" fmla="*/ 579157 w 3824434"/>
                    <a:gd name="connsiteY561" fmla="*/ 8895 h 1199113"/>
                    <a:gd name="connsiteX562" fmla="*/ 575295 w 3824434"/>
                    <a:gd name="connsiteY562" fmla="*/ 10253 h 1199113"/>
                    <a:gd name="connsiteX563" fmla="*/ 584750 w 3824434"/>
                    <a:gd name="connsiteY563" fmla="*/ 11168 h 1199113"/>
                    <a:gd name="connsiteX564" fmla="*/ 601163 w 3824434"/>
                    <a:gd name="connsiteY564" fmla="*/ 13695 h 1199113"/>
                    <a:gd name="connsiteX565" fmla="*/ 587813 w 3824434"/>
                    <a:gd name="connsiteY565" fmla="*/ 12814 h 1199113"/>
                    <a:gd name="connsiteX566" fmla="*/ 601163 w 3824434"/>
                    <a:gd name="connsiteY566" fmla="*/ 13695 h 1199113"/>
                    <a:gd name="connsiteX567" fmla="*/ 622084 w 3824434"/>
                    <a:gd name="connsiteY567" fmla="*/ 30133 h 1199113"/>
                    <a:gd name="connsiteX568" fmla="*/ 626281 w 3824434"/>
                    <a:gd name="connsiteY568" fmla="*/ 30014 h 1199113"/>
                    <a:gd name="connsiteX569" fmla="*/ 622084 w 3824434"/>
                    <a:gd name="connsiteY569" fmla="*/ 30133 h 1199113"/>
                    <a:gd name="connsiteX570" fmla="*/ 613099 w 3824434"/>
                    <a:gd name="connsiteY570" fmla="*/ 12202 h 1199113"/>
                    <a:gd name="connsiteX571" fmla="*/ 602846 w 3824434"/>
                    <a:gd name="connsiteY571" fmla="*/ 10925 h 1199113"/>
                    <a:gd name="connsiteX572" fmla="*/ 613099 w 3824434"/>
                    <a:gd name="connsiteY572" fmla="*/ 12202 h 1199113"/>
                    <a:gd name="connsiteX573" fmla="*/ 625954 w 3824434"/>
                    <a:gd name="connsiteY573" fmla="*/ 19110 h 1199113"/>
                    <a:gd name="connsiteX574" fmla="*/ 631388 w 3824434"/>
                    <a:gd name="connsiteY574" fmla="*/ 18714 h 1199113"/>
                    <a:gd name="connsiteX575" fmla="*/ 635201 w 3824434"/>
                    <a:gd name="connsiteY575" fmla="*/ 17346 h 1199113"/>
                    <a:gd name="connsiteX576" fmla="*/ 627015 w 3824434"/>
                    <a:gd name="connsiteY576" fmla="*/ 14769 h 1199113"/>
                    <a:gd name="connsiteX577" fmla="*/ 620927 w 3824434"/>
                    <a:gd name="connsiteY577" fmla="*/ 15454 h 1199113"/>
                    <a:gd name="connsiteX578" fmla="*/ 613810 w 3824434"/>
                    <a:gd name="connsiteY578" fmla="*/ 16508 h 1199113"/>
                    <a:gd name="connsiteX579" fmla="*/ 609309 w 3824434"/>
                    <a:gd name="connsiteY579" fmla="*/ 17643 h 1199113"/>
                    <a:gd name="connsiteX580" fmla="*/ 613482 w 3824434"/>
                    <a:gd name="connsiteY580" fmla="*/ 18062 h 1199113"/>
                    <a:gd name="connsiteX581" fmla="*/ 625954 w 3824434"/>
                    <a:gd name="connsiteY581" fmla="*/ 19110 h 1199113"/>
                    <a:gd name="connsiteX582" fmla="*/ 640587 w 3824434"/>
                    <a:gd name="connsiteY582" fmla="*/ 29631 h 1199113"/>
                    <a:gd name="connsiteX583" fmla="*/ 644880 w 3824434"/>
                    <a:gd name="connsiteY583" fmla="*/ 28181 h 1199113"/>
                    <a:gd name="connsiteX584" fmla="*/ 648231 w 3824434"/>
                    <a:gd name="connsiteY584" fmla="*/ 25860 h 1199113"/>
                    <a:gd name="connsiteX585" fmla="*/ 653609 w 3824434"/>
                    <a:gd name="connsiteY585" fmla="*/ 25372 h 1199113"/>
                    <a:gd name="connsiteX586" fmla="*/ 652029 w 3824434"/>
                    <a:gd name="connsiteY586" fmla="*/ 21522 h 1199113"/>
                    <a:gd name="connsiteX587" fmla="*/ 643124 w 3824434"/>
                    <a:gd name="connsiteY587" fmla="*/ 19724 h 1199113"/>
                    <a:gd name="connsiteX588" fmla="*/ 637196 w 3824434"/>
                    <a:gd name="connsiteY588" fmla="*/ 20642 h 1199113"/>
                    <a:gd name="connsiteX589" fmla="*/ 627366 w 3824434"/>
                    <a:gd name="connsiteY589" fmla="*/ 20988 h 1199113"/>
                    <a:gd name="connsiteX590" fmla="*/ 620384 w 3824434"/>
                    <a:gd name="connsiteY590" fmla="*/ 21505 h 1199113"/>
                    <a:gd name="connsiteX591" fmla="*/ 613179 w 3824434"/>
                    <a:gd name="connsiteY591" fmla="*/ 21276 h 1199113"/>
                    <a:gd name="connsiteX592" fmla="*/ 617456 w 3824434"/>
                    <a:gd name="connsiteY592" fmla="*/ 20839 h 1199113"/>
                    <a:gd name="connsiteX593" fmla="*/ 612254 w 3824434"/>
                    <a:gd name="connsiteY593" fmla="*/ 20487 h 1199113"/>
                    <a:gd name="connsiteX594" fmla="*/ 606166 w 3824434"/>
                    <a:gd name="connsiteY594" fmla="*/ 21329 h 1199113"/>
                    <a:gd name="connsiteX595" fmla="*/ 605184 w 3824434"/>
                    <a:gd name="connsiteY595" fmla="*/ 25789 h 1199113"/>
                    <a:gd name="connsiteX596" fmla="*/ 612892 w 3824434"/>
                    <a:gd name="connsiteY596" fmla="*/ 28743 h 1199113"/>
                    <a:gd name="connsiteX597" fmla="*/ 618677 w 3824434"/>
                    <a:gd name="connsiteY597" fmla="*/ 28885 h 1199113"/>
                    <a:gd name="connsiteX598" fmla="*/ 625307 w 3824434"/>
                    <a:gd name="connsiteY598" fmla="*/ 27876 h 1199113"/>
                    <a:gd name="connsiteX599" fmla="*/ 630247 w 3824434"/>
                    <a:gd name="connsiteY599" fmla="*/ 28949 h 1199113"/>
                    <a:gd name="connsiteX600" fmla="*/ 640587 w 3824434"/>
                    <a:gd name="connsiteY600" fmla="*/ 29631 h 1199113"/>
                    <a:gd name="connsiteX601" fmla="*/ 616387 w 3824434"/>
                    <a:gd name="connsiteY601" fmla="*/ 39213 h 1199113"/>
                    <a:gd name="connsiteX602" fmla="*/ 621158 w 3824434"/>
                    <a:gd name="connsiteY602" fmla="*/ 38447 h 1199113"/>
                    <a:gd name="connsiteX603" fmla="*/ 618541 w 3824434"/>
                    <a:gd name="connsiteY603" fmla="*/ 35254 h 1199113"/>
                    <a:gd name="connsiteX604" fmla="*/ 608025 w 3824434"/>
                    <a:gd name="connsiteY604" fmla="*/ 35825 h 1199113"/>
                    <a:gd name="connsiteX605" fmla="*/ 603844 w 3824434"/>
                    <a:gd name="connsiteY605" fmla="*/ 36749 h 1199113"/>
                    <a:gd name="connsiteX606" fmla="*/ 608432 w 3824434"/>
                    <a:gd name="connsiteY606" fmla="*/ 37668 h 1199113"/>
                    <a:gd name="connsiteX607" fmla="*/ 613905 w 3824434"/>
                    <a:gd name="connsiteY607" fmla="*/ 38373 h 1199113"/>
                    <a:gd name="connsiteX608" fmla="*/ 627390 w 3824434"/>
                    <a:gd name="connsiteY608" fmla="*/ 34074 h 1199113"/>
                    <a:gd name="connsiteX609" fmla="*/ 623432 w 3824434"/>
                    <a:gd name="connsiteY609" fmla="*/ 33065 h 1199113"/>
                    <a:gd name="connsiteX610" fmla="*/ 627390 w 3824434"/>
                    <a:gd name="connsiteY610" fmla="*/ 34074 h 1199113"/>
                    <a:gd name="connsiteX611" fmla="*/ 660303 w 3824434"/>
                    <a:gd name="connsiteY611" fmla="*/ 5561 h 1199113"/>
                    <a:gd name="connsiteX612" fmla="*/ 664572 w 3824434"/>
                    <a:gd name="connsiteY612" fmla="*/ 5161 h 1199113"/>
                    <a:gd name="connsiteX613" fmla="*/ 659729 w 3824434"/>
                    <a:gd name="connsiteY613" fmla="*/ 3180 h 1199113"/>
                    <a:gd name="connsiteX614" fmla="*/ 653098 w 3824434"/>
                    <a:gd name="connsiteY614" fmla="*/ 3046 h 1199113"/>
                    <a:gd name="connsiteX615" fmla="*/ 646276 w 3824434"/>
                    <a:gd name="connsiteY615" fmla="*/ 3530 h 1199113"/>
                    <a:gd name="connsiteX616" fmla="*/ 640667 w 3824434"/>
                    <a:gd name="connsiteY616" fmla="*/ 3278 h 1199113"/>
                    <a:gd name="connsiteX617" fmla="*/ 636566 w 3824434"/>
                    <a:gd name="connsiteY617" fmla="*/ 3942 h 1199113"/>
                    <a:gd name="connsiteX618" fmla="*/ 644633 w 3824434"/>
                    <a:gd name="connsiteY618" fmla="*/ 4288 h 1199113"/>
                    <a:gd name="connsiteX619" fmla="*/ 651814 w 3824434"/>
                    <a:gd name="connsiteY619" fmla="*/ 5397 h 1199113"/>
                    <a:gd name="connsiteX620" fmla="*/ 660303 w 3824434"/>
                    <a:gd name="connsiteY620" fmla="*/ 5561 h 1199113"/>
                    <a:gd name="connsiteX621" fmla="*/ 672958 w 3824434"/>
                    <a:gd name="connsiteY621" fmla="*/ 24238 h 1199113"/>
                    <a:gd name="connsiteX622" fmla="*/ 683275 w 3824434"/>
                    <a:gd name="connsiteY622" fmla="*/ 23219 h 1199113"/>
                    <a:gd name="connsiteX623" fmla="*/ 690137 w 3824434"/>
                    <a:gd name="connsiteY623" fmla="*/ 22924 h 1199113"/>
                    <a:gd name="connsiteX624" fmla="*/ 697430 w 3824434"/>
                    <a:gd name="connsiteY624" fmla="*/ 22493 h 1199113"/>
                    <a:gd name="connsiteX625" fmla="*/ 704316 w 3824434"/>
                    <a:gd name="connsiteY625" fmla="*/ 21229 h 1199113"/>
                    <a:gd name="connsiteX626" fmla="*/ 708880 w 3824434"/>
                    <a:gd name="connsiteY626" fmla="*/ 19160 h 1199113"/>
                    <a:gd name="connsiteX627" fmla="*/ 703550 w 3824434"/>
                    <a:gd name="connsiteY627" fmla="*/ 17431 h 1199113"/>
                    <a:gd name="connsiteX628" fmla="*/ 697031 w 3824434"/>
                    <a:gd name="connsiteY628" fmla="*/ 13637 h 1199113"/>
                    <a:gd name="connsiteX629" fmla="*/ 688358 w 3824434"/>
                    <a:gd name="connsiteY629" fmla="*/ 13223 h 1199113"/>
                    <a:gd name="connsiteX630" fmla="*/ 683139 w 3824434"/>
                    <a:gd name="connsiteY630" fmla="*/ 14321 h 1199113"/>
                    <a:gd name="connsiteX631" fmla="*/ 671817 w 3824434"/>
                    <a:gd name="connsiteY631" fmla="*/ 17791 h 1199113"/>
                    <a:gd name="connsiteX632" fmla="*/ 667708 w 3824434"/>
                    <a:gd name="connsiteY632" fmla="*/ 18288 h 1199113"/>
                    <a:gd name="connsiteX633" fmla="*/ 662003 w 3824434"/>
                    <a:gd name="connsiteY633" fmla="*/ 19953 h 1199113"/>
                    <a:gd name="connsiteX634" fmla="*/ 671131 w 3824434"/>
                    <a:gd name="connsiteY634" fmla="*/ 23756 h 1199113"/>
                    <a:gd name="connsiteX635" fmla="*/ 526973 w 3824434"/>
                    <a:gd name="connsiteY635" fmla="*/ 345512 h 1199113"/>
                    <a:gd name="connsiteX636" fmla="*/ 522138 w 3824434"/>
                    <a:gd name="connsiteY636" fmla="*/ 344357 h 1199113"/>
                    <a:gd name="connsiteX637" fmla="*/ 526973 w 3824434"/>
                    <a:gd name="connsiteY637" fmla="*/ 345512 h 1199113"/>
                    <a:gd name="connsiteX638" fmla="*/ 573108 w 3824434"/>
                    <a:gd name="connsiteY638" fmla="*/ 334281 h 1199113"/>
                    <a:gd name="connsiteX639" fmla="*/ 584135 w 3824434"/>
                    <a:gd name="connsiteY639" fmla="*/ 332355 h 1199113"/>
                    <a:gd name="connsiteX640" fmla="*/ 590064 w 3824434"/>
                    <a:gd name="connsiteY640" fmla="*/ 330641 h 1199113"/>
                    <a:gd name="connsiteX641" fmla="*/ 594021 w 3824434"/>
                    <a:gd name="connsiteY641" fmla="*/ 329350 h 1199113"/>
                    <a:gd name="connsiteX642" fmla="*/ 596200 w 3824434"/>
                    <a:gd name="connsiteY642" fmla="*/ 325617 h 1199113"/>
                    <a:gd name="connsiteX643" fmla="*/ 598218 w 3824434"/>
                    <a:gd name="connsiteY643" fmla="*/ 321994 h 1199113"/>
                    <a:gd name="connsiteX644" fmla="*/ 603309 w 3824434"/>
                    <a:gd name="connsiteY644" fmla="*/ 321563 h 1199113"/>
                    <a:gd name="connsiteX645" fmla="*/ 597987 w 3824434"/>
                    <a:gd name="connsiteY645" fmla="*/ 318093 h 1199113"/>
                    <a:gd name="connsiteX646" fmla="*/ 587686 w 3824434"/>
                    <a:gd name="connsiteY646" fmla="*/ 314865 h 1199113"/>
                    <a:gd name="connsiteX647" fmla="*/ 577896 w 3824434"/>
                    <a:gd name="connsiteY647" fmla="*/ 311397 h 1199113"/>
                    <a:gd name="connsiteX648" fmla="*/ 573220 w 3824434"/>
                    <a:gd name="connsiteY648" fmla="*/ 311044 h 1199113"/>
                    <a:gd name="connsiteX649" fmla="*/ 568991 w 3824434"/>
                    <a:gd name="connsiteY649" fmla="*/ 311364 h 1199113"/>
                    <a:gd name="connsiteX650" fmla="*/ 564866 w 3824434"/>
                    <a:gd name="connsiteY650" fmla="*/ 312440 h 1199113"/>
                    <a:gd name="connsiteX651" fmla="*/ 560454 w 3824434"/>
                    <a:gd name="connsiteY651" fmla="*/ 315504 h 1199113"/>
                    <a:gd name="connsiteX652" fmla="*/ 558579 w 3824434"/>
                    <a:gd name="connsiteY652" fmla="*/ 322691 h 1199113"/>
                    <a:gd name="connsiteX653" fmla="*/ 560541 w 3824434"/>
                    <a:gd name="connsiteY653" fmla="*/ 326247 h 1199113"/>
                    <a:gd name="connsiteX654" fmla="*/ 561874 w 3824434"/>
                    <a:gd name="connsiteY654" fmla="*/ 331064 h 1199113"/>
                    <a:gd name="connsiteX655" fmla="*/ 567244 w 3824434"/>
                    <a:gd name="connsiteY655" fmla="*/ 333637 h 1199113"/>
                    <a:gd name="connsiteX656" fmla="*/ 562847 w 3824434"/>
                    <a:gd name="connsiteY656" fmla="*/ 331631 h 1199113"/>
                    <a:gd name="connsiteX657" fmla="*/ 568696 w 3824434"/>
                    <a:gd name="connsiteY657" fmla="*/ 332544 h 1199113"/>
                    <a:gd name="connsiteX658" fmla="*/ 572606 w 3824434"/>
                    <a:gd name="connsiteY658" fmla="*/ 334226 h 1199113"/>
                    <a:gd name="connsiteX659" fmla="*/ 567683 w 3824434"/>
                    <a:gd name="connsiteY659" fmla="*/ 333641 h 1199113"/>
                    <a:gd name="connsiteX660" fmla="*/ 573108 w 3824434"/>
                    <a:gd name="connsiteY660" fmla="*/ 334281 h 1199113"/>
                    <a:gd name="connsiteX661" fmla="*/ 581518 w 3824434"/>
                    <a:gd name="connsiteY661" fmla="*/ 335013 h 1199113"/>
                    <a:gd name="connsiteX662" fmla="*/ 577361 w 3824434"/>
                    <a:gd name="connsiteY662" fmla="*/ 334595 h 1199113"/>
                    <a:gd name="connsiteX663" fmla="*/ 581518 w 3824434"/>
                    <a:gd name="connsiteY663" fmla="*/ 335013 h 1199113"/>
                    <a:gd name="connsiteX664" fmla="*/ 735833 w 3824434"/>
                    <a:gd name="connsiteY664" fmla="*/ 281979 h 1199113"/>
                    <a:gd name="connsiteX665" fmla="*/ 731740 w 3824434"/>
                    <a:gd name="connsiteY665" fmla="*/ 280266 h 1199113"/>
                    <a:gd name="connsiteX666" fmla="*/ 726538 w 3824434"/>
                    <a:gd name="connsiteY666" fmla="*/ 280073 h 1199113"/>
                    <a:gd name="connsiteX667" fmla="*/ 722213 w 3824434"/>
                    <a:gd name="connsiteY667" fmla="*/ 278717 h 1199113"/>
                    <a:gd name="connsiteX668" fmla="*/ 727319 w 3824434"/>
                    <a:gd name="connsiteY668" fmla="*/ 279518 h 1199113"/>
                    <a:gd name="connsiteX669" fmla="*/ 734445 w 3824434"/>
                    <a:gd name="connsiteY669" fmla="*/ 280180 h 1199113"/>
                    <a:gd name="connsiteX670" fmla="*/ 738147 w 3824434"/>
                    <a:gd name="connsiteY670" fmla="*/ 278466 h 1199113"/>
                    <a:gd name="connsiteX671" fmla="*/ 733982 w 3824434"/>
                    <a:gd name="connsiteY671" fmla="*/ 275006 h 1199113"/>
                    <a:gd name="connsiteX672" fmla="*/ 728429 w 3824434"/>
                    <a:gd name="connsiteY672" fmla="*/ 274033 h 1199113"/>
                    <a:gd name="connsiteX673" fmla="*/ 722293 w 3824434"/>
                    <a:gd name="connsiteY673" fmla="*/ 272476 h 1199113"/>
                    <a:gd name="connsiteX674" fmla="*/ 718407 w 3824434"/>
                    <a:gd name="connsiteY674" fmla="*/ 270881 h 1199113"/>
                    <a:gd name="connsiteX675" fmla="*/ 712981 w 3824434"/>
                    <a:gd name="connsiteY675" fmla="*/ 268841 h 1199113"/>
                    <a:gd name="connsiteX676" fmla="*/ 709231 w 3824434"/>
                    <a:gd name="connsiteY676" fmla="*/ 267201 h 1199113"/>
                    <a:gd name="connsiteX677" fmla="*/ 702193 w 3824434"/>
                    <a:gd name="connsiteY677" fmla="*/ 264553 h 1199113"/>
                    <a:gd name="connsiteX678" fmla="*/ 697973 w 3824434"/>
                    <a:gd name="connsiteY678" fmla="*/ 261890 h 1199113"/>
                    <a:gd name="connsiteX679" fmla="*/ 694103 w 3824434"/>
                    <a:gd name="connsiteY679" fmla="*/ 259227 h 1199113"/>
                    <a:gd name="connsiteX680" fmla="*/ 690560 w 3824434"/>
                    <a:gd name="connsiteY680" fmla="*/ 257214 h 1199113"/>
                    <a:gd name="connsiteX681" fmla="*/ 686563 w 3824434"/>
                    <a:gd name="connsiteY681" fmla="*/ 254613 h 1199113"/>
                    <a:gd name="connsiteX682" fmla="*/ 683458 w 3824434"/>
                    <a:gd name="connsiteY682" fmla="*/ 251976 h 1199113"/>
                    <a:gd name="connsiteX683" fmla="*/ 679956 w 3824434"/>
                    <a:gd name="connsiteY683" fmla="*/ 249542 h 1199113"/>
                    <a:gd name="connsiteX684" fmla="*/ 677099 w 3824434"/>
                    <a:gd name="connsiteY684" fmla="*/ 246043 h 1199113"/>
                    <a:gd name="connsiteX685" fmla="*/ 673229 w 3824434"/>
                    <a:gd name="connsiteY685" fmla="*/ 244716 h 1199113"/>
                    <a:gd name="connsiteX686" fmla="*/ 672607 w 3824434"/>
                    <a:gd name="connsiteY686" fmla="*/ 240689 h 1199113"/>
                    <a:gd name="connsiteX687" fmla="*/ 671993 w 3824434"/>
                    <a:gd name="connsiteY687" fmla="*/ 236738 h 1199113"/>
                    <a:gd name="connsiteX688" fmla="*/ 667525 w 3824434"/>
                    <a:gd name="connsiteY688" fmla="*/ 234728 h 1199113"/>
                    <a:gd name="connsiteX689" fmla="*/ 667565 w 3824434"/>
                    <a:gd name="connsiteY689" fmla="*/ 230619 h 1199113"/>
                    <a:gd name="connsiteX690" fmla="*/ 662984 w 3824434"/>
                    <a:gd name="connsiteY690" fmla="*/ 227111 h 1199113"/>
                    <a:gd name="connsiteX691" fmla="*/ 669009 w 3824434"/>
                    <a:gd name="connsiteY691" fmla="*/ 228167 h 1199113"/>
                    <a:gd name="connsiteX692" fmla="*/ 673573 w 3824434"/>
                    <a:gd name="connsiteY692" fmla="*/ 224781 h 1199113"/>
                    <a:gd name="connsiteX693" fmla="*/ 667748 w 3824434"/>
                    <a:gd name="connsiteY693" fmla="*/ 222326 h 1199113"/>
                    <a:gd name="connsiteX694" fmla="*/ 660240 w 3824434"/>
                    <a:gd name="connsiteY694" fmla="*/ 221918 h 1199113"/>
                    <a:gd name="connsiteX695" fmla="*/ 664333 w 3824434"/>
                    <a:gd name="connsiteY695" fmla="*/ 221002 h 1199113"/>
                    <a:gd name="connsiteX696" fmla="*/ 668474 w 3824434"/>
                    <a:gd name="connsiteY696" fmla="*/ 221775 h 1199113"/>
                    <a:gd name="connsiteX697" fmla="*/ 673325 w 3824434"/>
                    <a:gd name="connsiteY697" fmla="*/ 221252 h 1199113"/>
                    <a:gd name="connsiteX698" fmla="*/ 676884 w 3824434"/>
                    <a:gd name="connsiteY698" fmla="*/ 218723 h 1199113"/>
                    <a:gd name="connsiteX699" fmla="*/ 671530 w 3824434"/>
                    <a:gd name="connsiteY699" fmla="*/ 217241 h 1199113"/>
                    <a:gd name="connsiteX700" fmla="*/ 667006 w 3824434"/>
                    <a:gd name="connsiteY700" fmla="*/ 216911 h 1199113"/>
                    <a:gd name="connsiteX701" fmla="*/ 662434 w 3824434"/>
                    <a:gd name="connsiteY701" fmla="*/ 217099 h 1199113"/>
                    <a:gd name="connsiteX702" fmla="*/ 668315 w 3824434"/>
                    <a:gd name="connsiteY702" fmla="*/ 216882 h 1199113"/>
                    <a:gd name="connsiteX703" fmla="*/ 673357 w 3824434"/>
                    <a:gd name="connsiteY703" fmla="*/ 215536 h 1199113"/>
                    <a:gd name="connsiteX704" fmla="*/ 678312 w 3824434"/>
                    <a:gd name="connsiteY704" fmla="*/ 214805 h 1199113"/>
                    <a:gd name="connsiteX705" fmla="*/ 674275 w 3824434"/>
                    <a:gd name="connsiteY705" fmla="*/ 213928 h 1199113"/>
                    <a:gd name="connsiteX706" fmla="*/ 666399 w 3824434"/>
                    <a:gd name="connsiteY706" fmla="*/ 213907 h 1199113"/>
                    <a:gd name="connsiteX707" fmla="*/ 672288 w 3824434"/>
                    <a:gd name="connsiteY707" fmla="*/ 213585 h 1199113"/>
                    <a:gd name="connsiteX708" fmla="*/ 679605 w 3824434"/>
                    <a:gd name="connsiteY708" fmla="*/ 212265 h 1199113"/>
                    <a:gd name="connsiteX709" fmla="*/ 674937 w 3824434"/>
                    <a:gd name="connsiteY709" fmla="*/ 209260 h 1199113"/>
                    <a:gd name="connsiteX710" fmla="*/ 665179 w 3824434"/>
                    <a:gd name="connsiteY710" fmla="*/ 208544 h 1199113"/>
                    <a:gd name="connsiteX711" fmla="*/ 661309 w 3824434"/>
                    <a:gd name="connsiteY711" fmla="*/ 207375 h 1199113"/>
                    <a:gd name="connsiteX712" fmla="*/ 655117 w 3824434"/>
                    <a:gd name="connsiteY712" fmla="*/ 206596 h 1199113"/>
                    <a:gd name="connsiteX713" fmla="*/ 649221 w 3824434"/>
                    <a:gd name="connsiteY713" fmla="*/ 205918 h 1199113"/>
                    <a:gd name="connsiteX714" fmla="*/ 641258 w 3824434"/>
                    <a:gd name="connsiteY714" fmla="*/ 203795 h 1199113"/>
                    <a:gd name="connsiteX715" fmla="*/ 635233 w 3824434"/>
                    <a:gd name="connsiteY715" fmla="*/ 205169 h 1199113"/>
                    <a:gd name="connsiteX716" fmla="*/ 631403 w 3824434"/>
                    <a:gd name="connsiteY716" fmla="*/ 206778 h 1199113"/>
                    <a:gd name="connsiteX717" fmla="*/ 626289 w 3824434"/>
                    <a:gd name="connsiteY717" fmla="*/ 208206 h 1199113"/>
                    <a:gd name="connsiteX718" fmla="*/ 619267 w 3824434"/>
                    <a:gd name="connsiteY718" fmla="*/ 207686 h 1199113"/>
                    <a:gd name="connsiteX719" fmla="*/ 614551 w 3824434"/>
                    <a:gd name="connsiteY719" fmla="*/ 208825 h 1199113"/>
                    <a:gd name="connsiteX720" fmla="*/ 609541 w 3824434"/>
                    <a:gd name="connsiteY720" fmla="*/ 211612 h 1199113"/>
                    <a:gd name="connsiteX721" fmla="*/ 613259 w 3824434"/>
                    <a:gd name="connsiteY721" fmla="*/ 214068 h 1199113"/>
                    <a:gd name="connsiteX722" fmla="*/ 609932 w 3824434"/>
                    <a:gd name="connsiteY722" fmla="*/ 216682 h 1199113"/>
                    <a:gd name="connsiteX723" fmla="*/ 614767 w 3824434"/>
                    <a:gd name="connsiteY723" fmla="*/ 217712 h 1199113"/>
                    <a:gd name="connsiteX724" fmla="*/ 620337 w 3824434"/>
                    <a:gd name="connsiteY724" fmla="*/ 218477 h 1199113"/>
                    <a:gd name="connsiteX725" fmla="*/ 615589 w 3824434"/>
                    <a:gd name="connsiteY725" fmla="*/ 218943 h 1199113"/>
                    <a:gd name="connsiteX726" fmla="*/ 611153 w 3824434"/>
                    <a:gd name="connsiteY726" fmla="*/ 218120 h 1199113"/>
                    <a:gd name="connsiteX727" fmla="*/ 602280 w 3824434"/>
                    <a:gd name="connsiteY727" fmla="*/ 219097 h 1199113"/>
                    <a:gd name="connsiteX728" fmla="*/ 599352 w 3824434"/>
                    <a:gd name="connsiteY728" fmla="*/ 222539 h 1199113"/>
                    <a:gd name="connsiteX729" fmla="*/ 603150 w 3824434"/>
                    <a:gd name="connsiteY729" fmla="*/ 224580 h 1199113"/>
                    <a:gd name="connsiteX730" fmla="*/ 607307 w 3824434"/>
                    <a:gd name="connsiteY730" fmla="*/ 224419 h 1199113"/>
                    <a:gd name="connsiteX731" fmla="*/ 611815 w 3824434"/>
                    <a:gd name="connsiteY731" fmla="*/ 224469 h 1199113"/>
                    <a:gd name="connsiteX732" fmla="*/ 607506 w 3824434"/>
                    <a:gd name="connsiteY732" fmla="*/ 225341 h 1199113"/>
                    <a:gd name="connsiteX733" fmla="*/ 612955 w 3824434"/>
                    <a:gd name="connsiteY733" fmla="*/ 226473 h 1199113"/>
                    <a:gd name="connsiteX734" fmla="*/ 620528 w 3824434"/>
                    <a:gd name="connsiteY734" fmla="*/ 227226 h 1199113"/>
                    <a:gd name="connsiteX735" fmla="*/ 615892 w 3824434"/>
                    <a:gd name="connsiteY735" fmla="*/ 226710 h 1199113"/>
                    <a:gd name="connsiteX736" fmla="*/ 611887 w 3824434"/>
                    <a:gd name="connsiteY736" fmla="*/ 228415 h 1199113"/>
                    <a:gd name="connsiteX737" fmla="*/ 610403 w 3824434"/>
                    <a:gd name="connsiteY737" fmla="*/ 232184 h 1199113"/>
                    <a:gd name="connsiteX738" fmla="*/ 606492 w 3824434"/>
                    <a:gd name="connsiteY738" fmla="*/ 234968 h 1199113"/>
                    <a:gd name="connsiteX739" fmla="*/ 609764 w 3824434"/>
                    <a:gd name="connsiteY739" fmla="*/ 237384 h 1199113"/>
                    <a:gd name="connsiteX740" fmla="*/ 610012 w 3824434"/>
                    <a:gd name="connsiteY740" fmla="*/ 241509 h 1199113"/>
                    <a:gd name="connsiteX741" fmla="*/ 605280 w 3824434"/>
                    <a:gd name="connsiteY741" fmla="*/ 239920 h 1199113"/>
                    <a:gd name="connsiteX742" fmla="*/ 601019 w 3824434"/>
                    <a:gd name="connsiteY742" fmla="*/ 240177 h 1199113"/>
                    <a:gd name="connsiteX743" fmla="*/ 596862 w 3824434"/>
                    <a:gd name="connsiteY743" fmla="*/ 238831 h 1199113"/>
                    <a:gd name="connsiteX744" fmla="*/ 590750 w 3824434"/>
                    <a:gd name="connsiteY744" fmla="*/ 240765 h 1199113"/>
                    <a:gd name="connsiteX745" fmla="*/ 591404 w 3824434"/>
                    <a:gd name="connsiteY745" fmla="*/ 245798 h 1199113"/>
                    <a:gd name="connsiteX746" fmla="*/ 594173 w 3824434"/>
                    <a:gd name="connsiteY746" fmla="*/ 250258 h 1199113"/>
                    <a:gd name="connsiteX747" fmla="*/ 597556 w 3824434"/>
                    <a:gd name="connsiteY747" fmla="*/ 252851 h 1199113"/>
                    <a:gd name="connsiteX748" fmla="*/ 602830 w 3824434"/>
                    <a:gd name="connsiteY748" fmla="*/ 255622 h 1199113"/>
                    <a:gd name="connsiteX749" fmla="*/ 611017 w 3824434"/>
                    <a:gd name="connsiteY749" fmla="*/ 257247 h 1199113"/>
                    <a:gd name="connsiteX750" fmla="*/ 614743 w 3824434"/>
                    <a:gd name="connsiteY750" fmla="*/ 255617 h 1199113"/>
                    <a:gd name="connsiteX751" fmla="*/ 616028 w 3824434"/>
                    <a:gd name="connsiteY751" fmla="*/ 251109 h 1199113"/>
                    <a:gd name="connsiteX752" fmla="*/ 620081 w 3824434"/>
                    <a:gd name="connsiteY752" fmla="*/ 253638 h 1199113"/>
                    <a:gd name="connsiteX753" fmla="*/ 623313 w 3824434"/>
                    <a:gd name="connsiteY753" fmla="*/ 256725 h 1199113"/>
                    <a:gd name="connsiteX754" fmla="*/ 627557 w 3824434"/>
                    <a:gd name="connsiteY754" fmla="*/ 258428 h 1199113"/>
                    <a:gd name="connsiteX755" fmla="*/ 631108 w 3824434"/>
                    <a:gd name="connsiteY755" fmla="*/ 256472 h 1199113"/>
                    <a:gd name="connsiteX756" fmla="*/ 635417 w 3824434"/>
                    <a:gd name="connsiteY756" fmla="*/ 255045 h 1199113"/>
                    <a:gd name="connsiteX757" fmla="*/ 637635 w 3824434"/>
                    <a:gd name="connsiteY757" fmla="*/ 258968 h 1199113"/>
                    <a:gd name="connsiteX758" fmla="*/ 641568 w 3824434"/>
                    <a:gd name="connsiteY758" fmla="*/ 262056 h 1199113"/>
                    <a:gd name="connsiteX759" fmla="*/ 645255 w 3824434"/>
                    <a:gd name="connsiteY759" fmla="*/ 264228 h 1199113"/>
                    <a:gd name="connsiteX760" fmla="*/ 649476 w 3824434"/>
                    <a:gd name="connsiteY760" fmla="*/ 264612 h 1199113"/>
                    <a:gd name="connsiteX761" fmla="*/ 654431 w 3824434"/>
                    <a:gd name="connsiteY761" fmla="*/ 265418 h 1199113"/>
                    <a:gd name="connsiteX762" fmla="*/ 660056 w 3824434"/>
                    <a:gd name="connsiteY762" fmla="*/ 265017 h 1199113"/>
                    <a:gd name="connsiteX763" fmla="*/ 655971 w 3824434"/>
                    <a:gd name="connsiteY763" fmla="*/ 265863 h 1199113"/>
                    <a:gd name="connsiteX764" fmla="*/ 660774 w 3824434"/>
                    <a:gd name="connsiteY764" fmla="*/ 266500 h 1199113"/>
                    <a:gd name="connsiteX765" fmla="*/ 654726 w 3824434"/>
                    <a:gd name="connsiteY765" fmla="*/ 267546 h 1199113"/>
                    <a:gd name="connsiteX766" fmla="*/ 650162 w 3824434"/>
                    <a:gd name="connsiteY766" fmla="*/ 267286 h 1199113"/>
                    <a:gd name="connsiteX767" fmla="*/ 654000 w 3824434"/>
                    <a:gd name="connsiteY767" fmla="*/ 271406 h 1199113"/>
                    <a:gd name="connsiteX768" fmla="*/ 650409 w 3824434"/>
                    <a:gd name="connsiteY768" fmla="*/ 273365 h 1199113"/>
                    <a:gd name="connsiteX769" fmla="*/ 645893 w 3824434"/>
                    <a:gd name="connsiteY769" fmla="*/ 273346 h 1199113"/>
                    <a:gd name="connsiteX770" fmla="*/ 650122 w 3824434"/>
                    <a:gd name="connsiteY770" fmla="*/ 275079 h 1199113"/>
                    <a:gd name="connsiteX771" fmla="*/ 654104 w 3824434"/>
                    <a:gd name="connsiteY771" fmla="*/ 274937 h 1199113"/>
                    <a:gd name="connsiteX772" fmla="*/ 658428 w 3824434"/>
                    <a:gd name="connsiteY772" fmla="*/ 275798 h 1199113"/>
                    <a:gd name="connsiteX773" fmla="*/ 664301 w 3824434"/>
                    <a:gd name="connsiteY773" fmla="*/ 277178 h 1199113"/>
                    <a:gd name="connsiteX774" fmla="*/ 668346 w 3824434"/>
                    <a:gd name="connsiteY774" fmla="*/ 276148 h 1199113"/>
                    <a:gd name="connsiteX775" fmla="*/ 672272 w 3824434"/>
                    <a:gd name="connsiteY775" fmla="*/ 277637 h 1199113"/>
                    <a:gd name="connsiteX776" fmla="*/ 676940 w 3824434"/>
                    <a:gd name="connsiteY776" fmla="*/ 279256 h 1199113"/>
                    <a:gd name="connsiteX777" fmla="*/ 672376 w 3824434"/>
                    <a:gd name="connsiteY777" fmla="*/ 277085 h 1199113"/>
                    <a:gd name="connsiteX778" fmla="*/ 677426 w 3824434"/>
                    <a:gd name="connsiteY778" fmla="*/ 276856 h 1199113"/>
                    <a:gd name="connsiteX779" fmla="*/ 680738 w 3824434"/>
                    <a:gd name="connsiteY779" fmla="*/ 279237 h 1199113"/>
                    <a:gd name="connsiteX780" fmla="*/ 686954 w 3824434"/>
                    <a:gd name="connsiteY780" fmla="*/ 281137 h 1199113"/>
                    <a:gd name="connsiteX781" fmla="*/ 691901 w 3824434"/>
                    <a:gd name="connsiteY781" fmla="*/ 281486 h 1199113"/>
                    <a:gd name="connsiteX782" fmla="*/ 680666 w 3824434"/>
                    <a:gd name="connsiteY782" fmla="*/ 276022 h 1199113"/>
                    <a:gd name="connsiteX783" fmla="*/ 684672 w 3824434"/>
                    <a:gd name="connsiteY783" fmla="*/ 276034 h 1199113"/>
                    <a:gd name="connsiteX784" fmla="*/ 688438 w 3824434"/>
                    <a:gd name="connsiteY784" fmla="*/ 277439 h 1199113"/>
                    <a:gd name="connsiteX785" fmla="*/ 693497 w 3824434"/>
                    <a:gd name="connsiteY785" fmla="*/ 277292 h 1199113"/>
                    <a:gd name="connsiteX786" fmla="*/ 701068 w 3824434"/>
                    <a:gd name="connsiteY786" fmla="*/ 279773 h 1199113"/>
                    <a:gd name="connsiteX787" fmla="*/ 696832 w 3824434"/>
                    <a:gd name="connsiteY787" fmla="*/ 277882 h 1199113"/>
                    <a:gd name="connsiteX788" fmla="*/ 701164 w 3824434"/>
                    <a:gd name="connsiteY788" fmla="*/ 279285 h 1199113"/>
                    <a:gd name="connsiteX789" fmla="*/ 696273 w 3824434"/>
                    <a:gd name="connsiteY789" fmla="*/ 278237 h 1199113"/>
                    <a:gd name="connsiteX790" fmla="*/ 701116 w 3824434"/>
                    <a:gd name="connsiteY790" fmla="*/ 280412 h 1199113"/>
                    <a:gd name="connsiteX791" fmla="*/ 707803 w 3824434"/>
                    <a:gd name="connsiteY791" fmla="*/ 281536 h 1199113"/>
                    <a:gd name="connsiteX792" fmla="*/ 702369 w 3824434"/>
                    <a:gd name="connsiteY792" fmla="*/ 279347 h 1199113"/>
                    <a:gd name="connsiteX793" fmla="*/ 707133 w 3824434"/>
                    <a:gd name="connsiteY793" fmla="*/ 279366 h 1199113"/>
                    <a:gd name="connsiteX794" fmla="*/ 711297 w 3824434"/>
                    <a:gd name="connsiteY794" fmla="*/ 279285 h 1199113"/>
                    <a:gd name="connsiteX795" fmla="*/ 715327 w 3824434"/>
                    <a:gd name="connsiteY795" fmla="*/ 276583 h 1199113"/>
                    <a:gd name="connsiteX796" fmla="*/ 719508 w 3824434"/>
                    <a:gd name="connsiteY796" fmla="*/ 279979 h 1199113"/>
                    <a:gd name="connsiteX797" fmla="*/ 726889 w 3824434"/>
                    <a:gd name="connsiteY797" fmla="*/ 281020 h 1199113"/>
                    <a:gd name="connsiteX798" fmla="*/ 731014 w 3824434"/>
                    <a:gd name="connsiteY798" fmla="*/ 281711 h 1199113"/>
                    <a:gd name="connsiteX799" fmla="*/ 735833 w 3824434"/>
                    <a:gd name="connsiteY799" fmla="*/ 281979 h 1199113"/>
                    <a:gd name="connsiteX800" fmla="*/ 638481 w 3824434"/>
                    <a:gd name="connsiteY800" fmla="*/ 271193 h 1199113"/>
                    <a:gd name="connsiteX801" fmla="*/ 638154 w 3824434"/>
                    <a:gd name="connsiteY801" fmla="*/ 266870 h 1199113"/>
                    <a:gd name="connsiteX802" fmla="*/ 637029 w 3824434"/>
                    <a:gd name="connsiteY802" fmla="*/ 262727 h 1199113"/>
                    <a:gd name="connsiteX803" fmla="*/ 632768 w 3824434"/>
                    <a:gd name="connsiteY803" fmla="*/ 262574 h 1199113"/>
                    <a:gd name="connsiteX804" fmla="*/ 628890 w 3824434"/>
                    <a:gd name="connsiteY804" fmla="*/ 261577 h 1199113"/>
                    <a:gd name="connsiteX805" fmla="*/ 633605 w 3824434"/>
                    <a:gd name="connsiteY805" fmla="*/ 262647 h 1199113"/>
                    <a:gd name="connsiteX806" fmla="*/ 628810 w 3824434"/>
                    <a:gd name="connsiteY806" fmla="*/ 259599 h 1199113"/>
                    <a:gd name="connsiteX807" fmla="*/ 624605 w 3824434"/>
                    <a:gd name="connsiteY807" fmla="*/ 258819 h 1199113"/>
                    <a:gd name="connsiteX808" fmla="*/ 619882 w 3824434"/>
                    <a:gd name="connsiteY808" fmla="*/ 259700 h 1199113"/>
                    <a:gd name="connsiteX809" fmla="*/ 615876 w 3824434"/>
                    <a:gd name="connsiteY809" fmla="*/ 260797 h 1199113"/>
                    <a:gd name="connsiteX810" fmla="*/ 619554 w 3824434"/>
                    <a:gd name="connsiteY810" fmla="*/ 263516 h 1199113"/>
                    <a:gd name="connsiteX811" fmla="*/ 623927 w 3824434"/>
                    <a:gd name="connsiteY811" fmla="*/ 263227 h 1199113"/>
                    <a:gd name="connsiteX812" fmla="*/ 628060 w 3824434"/>
                    <a:gd name="connsiteY812" fmla="*/ 265045 h 1199113"/>
                    <a:gd name="connsiteX813" fmla="*/ 631643 w 3824434"/>
                    <a:gd name="connsiteY813" fmla="*/ 267432 h 1199113"/>
                    <a:gd name="connsiteX814" fmla="*/ 636206 w 3824434"/>
                    <a:gd name="connsiteY814" fmla="*/ 269623 h 1199113"/>
                    <a:gd name="connsiteX815" fmla="*/ 640731 w 3824434"/>
                    <a:gd name="connsiteY815" fmla="*/ 262150 h 1199113"/>
                    <a:gd name="connsiteX816" fmla="*/ 636685 w 3824434"/>
                    <a:gd name="connsiteY816" fmla="*/ 260186 h 1199113"/>
                    <a:gd name="connsiteX817" fmla="*/ 640731 w 3824434"/>
                    <a:gd name="connsiteY817" fmla="*/ 262150 h 1199113"/>
                    <a:gd name="connsiteX818" fmla="*/ 654415 w 3824434"/>
                    <a:gd name="connsiteY818" fmla="*/ 267501 h 1199113"/>
                    <a:gd name="connsiteX819" fmla="*/ 659171 w 3824434"/>
                    <a:gd name="connsiteY819" fmla="*/ 267327 h 1199113"/>
                    <a:gd name="connsiteX820" fmla="*/ 653912 w 3824434"/>
                    <a:gd name="connsiteY820" fmla="*/ 266561 h 1199113"/>
                    <a:gd name="connsiteX821" fmla="*/ 625036 w 3824434"/>
                    <a:gd name="connsiteY821" fmla="*/ 343697 h 1199113"/>
                    <a:gd name="connsiteX822" fmla="*/ 629743 w 3824434"/>
                    <a:gd name="connsiteY822" fmla="*/ 342118 h 1199113"/>
                    <a:gd name="connsiteX823" fmla="*/ 634300 w 3824434"/>
                    <a:gd name="connsiteY823" fmla="*/ 341553 h 1199113"/>
                    <a:gd name="connsiteX824" fmla="*/ 630262 w 3824434"/>
                    <a:gd name="connsiteY824" fmla="*/ 340309 h 1199113"/>
                    <a:gd name="connsiteX825" fmla="*/ 625132 w 3824434"/>
                    <a:gd name="connsiteY825" fmla="*/ 342328 h 1199113"/>
                    <a:gd name="connsiteX826" fmla="*/ 720968 w 3824434"/>
                    <a:gd name="connsiteY826" fmla="*/ 328606 h 1199113"/>
                    <a:gd name="connsiteX827" fmla="*/ 716572 w 3824434"/>
                    <a:gd name="connsiteY827" fmla="*/ 327996 h 1199113"/>
                    <a:gd name="connsiteX828" fmla="*/ 720968 w 3824434"/>
                    <a:gd name="connsiteY828" fmla="*/ 328606 h 1199113"/>
                    <a:gd name="connsiteX829" fmla="*/ 696935 w 3824434"/>
                    <a:gd name="connsiteY829" fmla="*/ 331699 h 1199113"/>
                    <a:gd name="connsiteX830" fmla="*/ 692579 w 3824434"/>
                    <a:gd name="connsiteY830" fmla="*/ 330640 h 1199113"/>
                    <a:gd name="connsiteX831" fmla="*/ 696935 w 3824434"/>
                    <a:gd name="connsiteY831" fmla="*/ 331699 h 1199113"/>
                    <a:gd name="connsiteX832" fmla="*/ 703239 w 3824434"/>
                    <a:gd name="connsiteY832" fmla="*/ 134220 h 1199113"/>
                    <a:gd name="connsiteX833" fmla="*/ 708305 w 3824434"/>
                    <a:gd name="connsiteY833" fmla="*/ 132360 h 1199113"/>
                    <a:gd name="connsiteX834" fmla="*/ 700358 w 3824434"/>
                    <a:gd name="connsiteY834" fmla="*/ 132347 h 1199113"/>
                    <a:gd name="connsiteX835" fmla="*/ 720545 w 3824434"/>
                    <a:gd name="connsiteY835" fmla="*/ 129377 h 1199113"/>
                    <a:gd name="connsiteX836" fmla="*/ 725309 w 3824434"/>
                    <a:gd name="connsiteY836" fmla="*/ 128866 h 1199113"/>
                    <a:gd name="connsiteX837" fmla="*/ 720346 w 3824434"/>
                    <a:gd name="connsiteY837" fmla="*/ 129263 h 1199113"/>
                    <a:gd name="connsiteX838" fmla="*/ 679716 w 3824434"/>
                    <a:gd name="connsiteY838" fmla="*/ 138979 h 1199113"/>
                    <a:gd name="connsiteX839" fmla="*/ 688102 w 3824434"/>
                    <a:gd name="connsiteY839" fmla="*/ 138002 h 1199113"/>
                    <a:gd name="connsiteX840" fmla="*/ 683610 w 3824434"/>
                    <a:gd name="connsiteY840" fmla="*/ 138211 h 1199113"/>
                    <a:gd name="connsiteX841" fmla="*/ 681376 w 3824434"/>
                    <a:gd name="connsiteY841" fmla="*/ 208938 h 1199113"/>
                    <a:gd name="connsiteX842" fmla="*/ 684831 w 3824434"/>
                    <a:gd name="connsiteY842" fmla="*/ 206469 h 1199113"/>
                    <a:gd name="connsiteX843" fmla="*/ 688613 w 3824434"/>
                    <a:gd name="connsiteY843" fmla="*/ 203085 h 1199113"/>
                    <a:gd name="connsiteX844" fmla="*/ 684991 w 3824434"/>
                    <a:gd name="connsiteY844" fmla="*/ 200978 h 1199113"/>
                    <a:gd name="connsiteX845" fmla="*/ 680993 w 3824434"/>
                    <a:gd name="connsiteY845" fmla="*/ 200147 h 1199113"/>
                    <a:gd name="connsiteX846" fmla="*/ 676549 w 3824434"/>
                    <a:gd name="connsiteY846" fmla="*/ 199580 h 1199113"/>
                    <a:gd name="connsiteX847" fmla="*/ 673485 w 3824434"/>
                    <a:gd name="connsiteY847" fmla="*/ 196750 h 1199113"/>
                    <a:gd name="connsiteX848" fmla="*/ 677738 w 3824434"/>
                    <a:gd name="connsiteY848" fmla="*/ 198104 h 1199113"/>
                    <a:gd name="connsiteX849" fmla="*/ 686323 w 3824434"/>
                    <a:gd name="connsiteY849" fmla="*/ 200262 h 1199113"/>
                    <a:gd name="connsiteX850" fmla="*/ 693385 w 3824434"/>
                    <a:gd name="connsiteY850" fmla="*/ 199132 h 1199113"/>
                    <a:gd name="connsiteX851" fmla="*/ 690233 w 3824434"/>
                    <a:gd name="connsiteY851" fmla="*/ 196284 h 1199113"/>
                    <a:gd name="connsiteX852" fmla="*/ 684033 w 3824434"/>
                    <a:gd name="connsiteY852" fmla="*/ 193264 h 1199113"/>
                    <a:gd name="connsiteX853" fmla="*/ 676605 w 3824434"/>
                    <a:gd name="connsiteY853" fmla="*/ 192732 h 1199113"/>
                    <a:gd name="connsiteX854" fmla="*/ 672416 w 3824434"/>
                    <a:gd name="connsiteY854" fmla="*/ 192642 h 1199113"/>
                    <a:gd name="connsiteX855" fmla="*/ 676605 w 3824434"/>
                    <a:gd name="connsiteY855" fmla="*/ 192064 h 1199113"/>
                    <a:gd name="connsiteX856" fmla="*/ 686483 w 3824434"/>
                    <a:gd name="connsiteY856" fmla="*/ 192772 h 1199113"/>
                    <a:gd name="connsiteX857" fmla="*/ 690273 w 3824434"/>
                    <a:gd name="connsiteY857" fmla="*/ 194094 h 1199113"/>
                    <a:gd name="connsiteX858" fmla="*/ 695507 w 3824434"/>
                    <a:gd name="connsiteY858" fmla="*/ 195193 h 1199113"/>
                    <a:gd name="connsiteX859" fmla="*/ 692842 w 3824434"/>
                    <a:gd name="connsiteY859" fmla="*/ 191563 h 1199113"/>
                    <a:gd name="connsiteX860" fmla="*/ 689188 w 3824434"/>
                    <a:gd name="connsiteY860" fmla="*/ 188323 h 1199113"/>
                    <a:gd name="connsiteX861" fmla="*/ 684688 w 3824434"/>
                    <a:gd name="connsiteY861" fmla="*/ 186366 h 1199113"/>
                    <a:gd name="connsiteX862" fmla="*/ 679166 w 3824434"/>
                    <a:gd name="connsiteY862" fmla="*/ 186322 h 1199113"/>
                    <a:gd name="connsiteX863" fmla="*/ 683156 w 3824434"/>
                    <a:gd name="connsiteY863" fmla="*/ 186178 h 1199113"/>
                    <a:gd name="connsiteX864" fmla="*/ 679206 w 3824434"/>
                    <a:gd name="connsiteY864" fmla="*/ 183018 h 1199113"/>
                    <a:gd name="connsiteX865" fmla="*/ 684440 w 3824434"/>
                    <a:gd name="connsiteY865" fmla="*/ 183759 h 1199113"/>
                    <a:gd name="connsiteX866" fmla="*/ 688781 w 3824434"/>
                    <a:gd name="connsiteY866" fmla="*/ 186557 h 1199113"/>
                    <a:gd name="connsiteX867" fmla="*/ 693584 w 3824434"/>
                    <a:gd name="connsiteY867" fmla="*/ 187872 h 1199113"/>
                    <a:gd name="connsiteX868" fmla="*/ 698515 w 3824434"/>
                    <a:gd name="connsiteY868" fmla="*/ 188881 h 1199113"/>
                    <a:gd name="connsiteX869" fmla="*/ 696832 w 3824434"/>
                    <a:gd name="connsiteY869" fmla="*/ 185111 h 1199113"/>
                    <a:gd name="connsiteX870" fmla="*/ 701061 w 3824434"/>
                    <a:gd name="connsiteY870" fmla="*/ 185908 h 1199113"/>
                    <a:gd name="connsiteX871" fmla="*/ 704388 w 3824434"/>
                    <a:gd name="connsiteY871" fmla="*/ 182974 h 1199113"/>
                    <a:gd name="connsiteX872" fmla="*/ 701795 w 3824434"/>
                    <a:gd name="connsiteY872" fmla="*/ 177725 h 1199113"/>
                    <a:gd name="connsiteX873" fmla="*/ 697087 w 3824434"/>
                    <a:gd name="connsiteY873" fmla="*/ 176232 h 1199113"/>
                    <a:gd name="connsiteX874" fmla="*/ 691781 w 3824434"/>
                    <a:gd name="connsiteY874" fmla="*/ 173866 h 1199113"/>
                    <a:gd name="connsiteX875" fmla="*/ 703702 w 3824434"/>
                    <a:gd name="connsiteY875" fmla="*/ 175194 h 1199113"/>
                    <a:gd name="connsiteX876" fmla="*/ 707707 w 3824434"/>
                    <a:gd name="connsiteY876" fmla="*/ 176401 h 1199113"/>
                    <a:gd name="connsiteX877" fmla="*/ 712303 w 3824434"/>
                    <a:gd name="connsiteY877" fmla="*/ 176540 h 1199113"/>
                    <a:gd name="connsiteX878" fmla="*/ 705561 w 3824434"/>
                    <a:gd name="connsiteY878" fmla="*/ 173224 h 1199113"/>
                    <a:gd name="connsiteX879" fmla="*/ 710156 w 3824434"/>
                    <a:gd name="connsiteY879" fmla="*/ 173869 h 1199113"/>
                    <a:gd name="connsiteX880" fmla="*/ 706319 w 3824434"/>
                    <a:gd name="connsiteY880" fmla="*/ 168781 h 1199113"/>
                    <a:gd name="connsiteX881" fmla="*/ 711170 w 3824434"/>
                    <a:gd name="connsiteY881" fmla="*/ 169688 h 1199113"/>
                    <a:gd name="connsiteX882" fmla="*/ 715487 w 3824434"/>
                    <a:gd name="connsiteY882" fmla="*/ 171574 h 1199113"/>
                    <a:gd name="connsiteX883" fmla="*/ 722452 w 3824434"/>
                    <a:gd name="connsiteY883" fmla="*/ 172628 h 1199113"/>
                    <a:gd name="connsiteX884" fmla="*/ 719787 w 3824434"/>
                    <a:gd name="connsiteY884" fmla="*/ 169089 h 1199113"/>
                    <a:gd name="connsiteX885" fmla="*/ 713316 w 3824434"/>
                    <a:gd name="connsiteY885" fmla="*/ 166965 h 1199113"/>
                    <a:gd name="connsiteX886" fmla="*/ 717928 w 3824434"/>
                    <a:gd name="connsiteY886" fmla="*/ 168647 h 1199113"/>
                    <a:gd name="connsiteX887" fmla="*/ 723258 w 3824434"/>
                    <a:gd name="connsiteY887" fmla="*/ 168947 h 1199113"/>
                    <a:gd name="connsiteX888" fmla="*/ 728724 w 3824434"/>
                    <a:gd name="connsiteY888" fmla="*/ 168488 h 1199113"/>
                    <a:gd name="connsiteX889" fmla="*/ 726003 w 3824434"/>
                    <a:gd name="connsiteY889" fmla="*/ 165266 h 1199113"/>
                    <a:gd name="connsiteX890" fmla="*/ 730072 w 3824434"/>
                    <a:gd name="connsiteY890" fmla="*/ 165444 h 1199113"/>
                    <a:gd name="connsiteX891" fmla="*/ 734142 w 3824434"/>
                    <a:gd name="connsiteY891" fmla="*/ 164968 h 1199113"/>
                    <a:gd name="connsiteX892" fmla="*/ 724774 w 3824434"/>
                    <a:gd name="connsiteY892" fmla="*/ 162652 h 1199113"/>
                    <a:gd name="connsiteX893" fmla="*/ 718846 w 3824434"/>
                    <a:gd name="connsiteY893" fmla="*/ 161546 h 1199113"/>
                    <a:gd name="connsiteX894" fmla="*/ 723809 w 3824434"/>
                    <a:gd name="connsiteY894" fmla="*/ 161835 h 1199113"/>
                    <a:gd name="connsiteX895" fmla="*/ 728628 w 3824434"/>
                    <a:gd name="connsiteY895" fmla="*/ 161015 h 1199113"/>
                    <a:gd name="connsiteX896" fmla="*/ 733519 w 3824434"/>
                    <a:gd name="connsiteY896" fmla="*/ 160658 h 1199113"/>
                    <a:gd name="connsiteX897" fmla="*/ 736423 w 3824434"/>
                    <a:gd name="connsiteY897" fmla="*/ 157280 h 1199113"/>
                    <a:gd name="connsiteX898" fmla="*/ 740852 w 3824434"/>
                    <a:gd name="connsiteY898" fmla="*/ 154350 h 1199113"/>
                    <a:gd name="connsiteX899" fmla="*/ 745958 w 3824434"/>
                    <a:gd name="connsiteY899" fmla="*/ 155869 h 1199113"/>
                    <a:gd name="connsiteX900" fmla="*/ 748703 w 3824434"/>
                    <a:gd name="connsiteY900" fmla="*/ 152668 h 1199113"/>
                    <a:gd name="connsiteX901" fmla="*/ 752046 w 3824434"/>
                    <a:gd name="connsiteY901" fmla="*/ 150228 h 1199113"/>
                    <a:gd name="connsiteX902" fmla="*/ 756930 w 3824434"/>
                    <a:gd name="connsiteY902" fmla="*/ 150223 h 1199113"/>
                    <a:gd name="connsiteX903" fmla="*/ 764686 w 3824434"/>
                    <a:gd name="connsiteY903" fmla="*/ 148721 h 1199113"/>
                    <a:gd name="connsiteX904" fmla="*/ 770183 w 3824434"/>
                    <a:gd name="connsiteY904" fmla="*/ 146809 h 1199113"/>
                    <a:gd name="connsiteX905" fmla="*/ 778521 w 3824434"/>
                    <a:gd name="connsiteY905" fmla="*/ 146206 h 1199113"/>
                    <a:gd name="connsiteX906" fmla="*/ 782303 w 3824434"/>
                    <a:gd name="connsiteY906" fmla="*/ 143939 h 1199113"/>
                    <a:gd name="connsiteX907" fmla="*/ 788248 w 3824434"/>
                    <a:gd name="connsiteY907" fmla="*/ 144621 h 1199113"/>
                    <a:gd name="connsiteX908" fmla="*/ 794822 w 3824434"/>
                    <a:gd name="connsiteY908" fmla="*/ 142695 h 1199113"/>
                    <a:gd name="connsiteX909" fmla="*/ 798956 w 3824434"/>
                    <a:gd name="connsiteY909" fmla="*/ 142634 h 1199113"/>
                    <a:gd name="connsiteX910" fmla="*/ 803224 w 3824434"/>
                    <a:gd name="connsiteY910" fmla="*/ 141743 h 1199113"/>
                    <a:gd name="connsiteX911" fmla="*/ 808746 w 3824434"/>
                    <a:gd name="connsiteY911" fmla="*/ 141211 h 1199113"/>
                    <a:gd name="connsiteX912" fmla="*/ 814012 w 3824434"/>
                    <a:gd name="connsiteY912" fmla="*/ 139279 h 1199113"/>
                    <a:gd name="connsiteX913" fmla="*/ 818704 w 3824434"/>
                    <a:gd name="connsiteY913" fmla="*/ 138282 h 1199113"/>
                    <a:gd name="connsiteX914" fmla="*/ 822598 w 3824434"/>
                    <a:gd name="connsiteY914" fmla="*/ 136915 h 1199113"/>
                    <a:gd name="connsiteX915" fmla="*/ 826779 w 3824434"/>
                    <a:gd name="connsiteY915" fmla="*/ 136212 h 1199113"/>
                    <a:gd name="connsiteX916" fmla="*/ 844444 w 3824434"/>
                    <a:gd name="connsiteY916" fmla="*/ 133638 h 1199113"/>
                    <a:gd name="connsiteX917" fmla="*/ 853085 w 3824434"/>
                    <a:gd name="connsiteY917" fmla="*/ 131269 h 1199113"/>
                    <a:gd name="connsiteX918" fmla="*/ 859636 w 3824434"/>
                    <a:gd name="connsiteY918" fmla="*/ 129856 h 1199113"/>
                    <a:gd name="connsiteX919" fmla="*/ 862309 w 3824434"/>
                    <a:gd name="connsiteY919" fmla="*/ 126174 h 1199113"/>
                    <a:gd name="connsiteX920" fmla="*/ 866099 w 3824434"/>
                    <a:gd name="connsiteY920" fmla="*/ 123606 h 1199113"/>
                    <a:gd name="connsiteX921" fmla="*/ 867001 w 3824434"/>
                    <a:gd name="connsiteY921" fmla="*/ 118805 h 1199113"/>
                    <a:gd name="connsiteX922" fmla="*/ 860801 w 3824434"/>
                    <a:gd name="connsiteY922" fmla="*/ 116357 h 1199113"/>
                    <a:gd name="connsiteX923" fmla="*/ 854658 w 3824434"/>
                    <a:gd name="connsiteY923" fmla="*/ 113820 h 1199113"/>
                    <a:gd name="connsiteX924" fmla="*/ 843590 w 3824434"/>
                    <a:gd name="connsiteY924" fmla="*/ 112266 h 1199113"/>
                    <a:gd name="connsiteX925" fmla="*/ 837071 w 3824434"/>
                    <a:gd name="connsiteY925" fmla="*/ 111562 h 1199113"/>
                    <a:gd name="connsiteX926" fmla="*/ 830481 w 3824434"/>
                    <a:gd name="connsiteY926" fmla="*/ 111844 h 1199113"/>
                    <a:gd name="connsiteX927" fmla="*/ 822494 w 3824434"/>
                    <a:gd name="connsiteY927" fmla="*/ 112894 h 1199113"/>
                    <a:gd name="connsiteX928" fmla="*/ 817499 w 3824434"/>
                    <a:gd name="connsiteY928" fmla="*/ 114501 h 1199113"/>
                    <a:gd name="connsiteX929" fmla="*/ 813374 w 3824434"/>
                    <a:gd name="connsiteY929" fmla="*/ 115954 h 1199113"/>
                    <a:gd name="connsiteX930" fmla="*/ 806823 w 3824434"/>
                    <a:gd name="connsiteY930" fmla="*/ 117875 h 1199113"/>
                    <a:gd name="connsiteX931" fmla="*/ 810054 w 3824434"/>
                    <a:gd name="connsiteY931" fmla="*/ 122153 h 1199113"/>
                    <a:gd name="connsiteX932" fmla="*/ 813374 w 3824434"/>
                    <a:gd name="connsiteY932" fmla="*/ 124382 h 1199113"/>
                    <a:gd name="connsiteX933" fmla="*/ 801166 w 3824434"/>
                    <a:gd name="connsiteY933" fmla="*/ 122358 h 1199113"/>
                    <a:gd name="connsiteX934" fmla="*/ 797360 w 3824434"/>
                    <a:gd name="connsiteY934" fmla="*/ 124405 h 1199113"/>
                    <a:gd name="connsiteX935" fmla="*/ 791096 w 3824434"/>
                    <a:gd name="connsiteY935" fmla="*/ 124385 h 1199113"/>
                    <a:gd name="connsiteX936" fmla="*/ 787410 w 3824434"/>
                    <a:gd name="connsiteY936" fmla="*/ 126508 h 1199113"/>
                    <a:gd name="connsiteX937" fmla="*/ 791304 w 3824434"/>
                    <a:gd name="connsiteY937" fmla="*/ 127783 h 1199113"/>
                    <a:gd name="connsiteX938" fmla="*/ 784362 w 3824434"/>
                    <a:gd name="connsiteY938" fmla="*/ 126774 h 1199113"/>
                    <a:gd name="connsiteX939" fmla="*/ 780340 w 3824434"/>
                    <a:gd name="connsiteY939" fmla="*/ 127958 h 1199113"/>
                    <a:gd name="connsiteX940" fmla="*/ 774252 w 3824434"/>
                    <a:gd name="connsiteY940" fmla="*/ 127940 h 1199113"/>
                    <a:gd name="connsiteX941" fmla="*/ 769178 w 3824434"/>
                    <a:gd name="connsiteY941" fmla="*/ 128028 h 1199113"/>
                    <a:gd name="connsiteX942" fmla="*/ 763967 w 3824434"/>
                    <a:gd name="connsiteY942" fmla="*/ 130035 h 1199113"/>
                    <a:gd name="connsiteX943" fmla="*/ 758733 w 3824434"/>
                    <a:gd name="connsiteY943" fmla="*/ 131569 h 1199113"/>
                    <a:gd name="connsiteX944" fmla="*/ 752741 w 3824434"/>
                    <a:gd name="connsiteY944" fmla="*/ 130624 h 1199113"/>
                    <a:gd name="connsiteX945" fmla="*/ 747172 w 3824434"/>
                    <a:gd name="connsiteY945" fmla="*/ 132235 h 1199113"/>
                    <a:gd name="connsiteX946" fmla="*/ 740589 w 3824434"/>
                    <a:gd name="connsiteY946" fmla="*/ 130098 h 1199113"/>
                    <a:gd name="connsiteX947" fmla="*/ 733831 w 3824434"/>
                    <a:gd name="connsiteY947" fmla="*/ 129785 h 1199113"/>
                    <a:gd name="connsiteX948" fmla="*/ 728987 w 3824434"/>
                    <a:gd name="connsiteY948" fmla="*/ 128778 h 1199113"/>
                    <a:gd name="connsiteX949" fmla="*/ 724415 w 3824434"/>
                    <a:gd name="connsiteY949" fmla="*/ 129127 h 1199113"/>
                    <a:gd name="connsiteX950" fmla="*/ 719899 w 3824434"/>
                    <a:gd name="connsiteY950" fmla="*/ 129754 h 1199113"/>
                    <a:gd name="connsiteX951" fmla="*/ 716835 w 3824434"/>
                    <a:gd name="connsiteY951" fmla="*/ 132584 h 1199113"/>
                    <a:gd name="connsiteX952" fmla="*/ 722644 w 3824434"/>
                    <a:gd name="connsiteY952" fmla="*/ 132729 h 1199113"/>
                    <a:gd name="connsiteX953" fmla="*/ 719684 w 3824434"/>
                    <a:gd name="connsiteY953" fmla="*/ 135556 h 1199113"/>
                    <a:gd name="connsiteX954" fmla="*/ 714784 w 3824434"/>
                    <a:gd name="connsiteY954" fmla="*/ 136618 h 1199113"/>
                    <a:gd name="connsiteX955" fmla="*/ 709821 w 3824434"/>
                    <a:gd name="connsiteY955" fmla="*/ 133315 h 1199113"/>
                    <a:gd name="connsiteX956" fmla="*/ 705282 w 3824434"/>
                    <a:gd name="connsiteY956" fmla="*/ 134094 h 1199113"/>
                    <a:gd name="connsiteX957" fmla="*/ 708600 w 3824434"/>
                    <a:gd name="connsiteY957" fmla="*/ 136738 h 1199113"/>
                    <a:gd name="connsiteX958" fmla="*/ 703223 w 3824434"/>
                    <a:gd name="connsiteY958" fmla="*/ 137148 h 1199113"/>
                    <a:gd name="connsiteX959" fmla="*/ 699353 w 3824434"/>
                    <a:gd name="connsiteY959" fmla="*/ 138315 h 1199113"/>
                    <a:gd name="connsiteX960" fmla="*/ 694087 w 3824434"/>
                    <a:gd name="connsiteY960" fmla="*/ 138159 h 1199113"/>
                    <a:gd name="connsiteX961" fmla="*/ 690097 w 3824434"/>
                    <a:gd name="connsiteY961" fmla="*/ 139470 h 1199113"/>
                    <a:gd name="connsiteX962" fmla="*/ 683291 w 3824434"/>
                    <a:gd name="connsiteY962" fmla="*/ 139774 h 1199113"/>
                    <a:gd name="connsiteX963" fmla="*/ 680339 w 3824434"/>
                    <a:gd name="connsiteY963" fmla="*/ 143014 h 1199113"/>
                    <a:gd name="connsiteX964" fmla="*/ 675065 w 3824434"/>
                    <a:gd name="connsiteY964" fmla="*/ 143782 h 1199113"/>
                    <a:gd name="connsiteX965" fmla="*/ 670852 w 3824434"/>
                    <a:gd name="connsiteY965" fmla="*/ 144752 h 1199113"/>
                    <a:gd name="connsiteX966" fmla="*/ 677706 w 3824434"/>
                    <a:gd name="connsiteY966" fmla="*/ 145484 h 1199113"/>
                    <a:gd name="connsiteX967" fmla="*/ 671283 w 3824434"/>
                    <a:gd name="connsiteY967" fmla="*/ 147220 h 1199113"/>
                    <a:gd name="connsiteX968" fmla="*/ 662713 w 3824434"/>
                    <a:gd name="connsiteY968" fmla="*/ 148509 h 1199113"/>
                    <a:gd name="connsiteX969" fmla="*/ 666695 w 3824434"/>
                    <a:gd name="connsiteY969" fmla="*/ 150537 h 1199113"/>
                    <a:gd name="connsiteX970" fmla="*/ 672017 w 3824434"/>
                    <a:gd name="connsiteY970" fmla="*/ 152244 h 1199113"/>
                    <a:gd name="connsiteX971" fmla="*/ 664165 w 3824434"/>
                    <a:gd name="connsiteY971" fmla="*/ 153176 h 1199113"/>
                    <a:gd name="connsiteX972" fmla="*/ 658356 w 3824434"/>
                    <a:gd name="connsiteY972" fmla="*/ 152104 h 1199113"/>
                    <a:gd name="connsiteX973" fmla="*/ 653425 w 3824434"/>
                    <a:gd name="connsiteY973" fmla="*/ 151581 h 1199113"/>
                    <a:gd name="connsiteX974" fmla="*/ 648271 w 3824434"/>
                    <a:gd name="connsiteY974" fmla="*/ 153427 h 1199113"/>
                    <a:gd name="connsiteX975" fmla="*/ 652787 w 3824434"/>
                    <a:gd name="connsiteY975" fmla="*/ 154937 h 1199113"/>
                    <a:gd name="connsiteX976" fmla="*/ 657016 w 3824434"/>
                    <a:gd name="connsiteY976" fmla="*/ 155338 h 1199113"/>
                    <a:gd name="connsiteX977" fmla="*/ 650888 w 3824434"/>
                    <a:gd name="connsiteY977" fmla="*/ 156308 h 1199113"/>
                    <a:gd name="connsiteX978" fmla="*/ 648511 w 3824434"/>
                    <a:gd name="connsiteY978" fmla="*/ 159621 h 1199113"/>
                    <a:gd name="connsiteX979" fmla="*/ 643268 w 3824434"/>
                    <a:gd name="connsiteY979" fmla="*/ 157754 h 1199113"/>
                    <a:gd name="connsiteX980" fmla="*/ 638512 w 3824434"/>
                    <a:gd name="connsiteY980" fmla="*/ 157461 h 1199113"/>
                    <a:gd name="connsiteX981" fmla="*/ 633654 w 3824434"/>
                    <a:gd name="connsiteY981" fmla="*/ 157296 h 1199113"/>
                    <a:gd name="connsiteX982" fmla="*/ 637092 w 3824434"/>
                    <a:gd name="connsiteY982" fmla="*/ 159890 h 1199113"/>
                    <a:gd name="connsiteX983" fmla="*/ 640858 w 3824434"/>
                    <a:gd name="connsiteY983" fmla="*/ 161331 h 1199113"/>
                    <a:gd name="connsiteX984" fmla="*/ 645167 w 3824434"/>
                    <a:gd name="connsiteY984" fmla="*/ 160975 h 1199113"/>
                    <a:gd name="connsiteX985" fmla="*/ 649149 w 3824434"/>
                    <a:gd name="connsiteY985" fmla="*/ 163488 h 1199113"/>
                    <a:gd name="connsiteX986" fmla="*/ 644042 w 3824434"/>
                    <a:gd name="connsiteY986" fmla="*/ 164866 h 1199113"/>
                    <a:gd name="connsiteX987" fmla="*/ 639382 w 3824434"/>
                    <a:gd name="connsiteY987" fmla="*/ 166206 h 1199113"/>
                    <a:gd name="connsiteX988" fmla="*/ 643563 w 3824434"/>
                    <a:gd name="connsiteY988" fmla="*/ 167727 h 1199113"/>
                    <a:gd name="connsiteX989" fmla="*/ 647872 w 3824434"/>
                    <a:gd name="connsiteY989" fmla="*/ 167314 h 1199113"/>
                    <a:gd name="connsiteX990" fmla="*/ 652755 w 3824434"/>
                    <a:gd name="connsiteY990" fmla="*/ 167374 h 1199113"/>
                    <a:gd name="connsiteX991" fmla="*/ 656139 w 3824434"/>
                    <a:gd name="connsiteY991" fmla="*/ 169610 h 1199113"/>
                    <a:gd name="connsiteX992" fmla="*/ 660312 w 3824434"/>
                    <a:gd name="connsiteY992" fmla="*/ 169448 h 1199113"/>
                    <a:gd name="connsiteX993" fmla="*/ 656090 w 3824434"/>
                    <a:gd name="connsiteY993" fmla="*/ 170669 h 1199113"/>
                    <a:gd name="connsiteX994" fmla="*/ 652284 w 3824434"/>
                    <a:gd name="connsiteY994" fmla="*/ 169153 h 1199113"/>
                    <a:gd name="connsiteX995" fmla="*/ 645662 w 3824434"/>
                    <a:gd name="connsiteY995" fmla="*/ 170550 h 1199113"/>
                    <a:gd name="connsiteX996" fmla="*/ 640707 w 3824434"/>
                    <a:gd name="connsiteY996" fmla="*/ 169981 h 1199113"/>
                    <a:gd name="connsiteX997" fmla="*/ 637555 w 3824434"/>
                    <a:gd name="connsiteY997" fmla="*/ 173525 h 1199113"/>
                    <a:gd name="connsiteX998" fmla="*/ 642789 w 3824434"/>
                    <a:gd name="connsiteY998" fmla="*/ 174126 h 1199113"/>
                    <a:gd name="connsiteX999" fmla="*/ 647721 w 3824434"/>
                    <a:gd name="connsiteY999" fmla="*/ 174285 h 1199113"/>
                    <a:gd name="connsiteX1000" fmla="*/ 651654 w 3824434"/>
                    <a:gd name="connsiteY1000" fmla="*/ 175466 h 1199113"/>
                    <a:gd name="connsiteX1001" fmla="*/ 646675 w 3824434"/>
                    <a:gd name="connsiteY1001" fmla="*/ 176196 h 1199113"/>
                    <a:gd name="connsiteX1002" fmla="*/ 640403 w 3824434"/>
                    <a:gd name="connsiteY1002" fmla="*/ 176497 h 1199113"/>
                    <a:gd name="connsiteX1003" fmla="*/ 635592 w 3824434"/>
                    <a:gd name="connsiteY1003" fmla="*/ 177096 h 1199113"/>
                    <a:gd name="connsiteX1004" fmla="*/ 640643 w 3824434"/>
                    <a:gd name="connsiteY1004" fmla="*/ 179241 h 1199113"/>
                    <a:gd name="connsiteX1005" fmla="*/ 645239 w 3824434"/>
                    <a:gd name="connsiteY1005" fmla="*/ 180595 h 1199113"/>
                    <a:gd name="connsiteX1006" fmla="*/ 641193 w 3824434"/>
                    <a:gd name="connsiteY1006" fmla="*/ 180926 h 1199113"/>
                    <a:gd name="connsiteX1007" fmla="*/ 635624 w 3824434"/>
                    <a:gd name="connsiteY1007" fmla="*/ 181200 h 1199113"/>
                    <a:gd name="connsiteX1008" fmla="*/ 639702 w 3824434"/>
                    <a:gd name="connsiteY1008" fmla="*/ 182507 h 1199113"/>
                    <a:gd name="connsiteX1009" fmla="*/ 643986 w 3824434"/>
                    <a:gd name="connsiteY1009" fmla="*/ 183432 h 1199113"/>
                    <a:gd name="connsiteX1010" fmla="*/ 648359 w 3824434"/>
                    <a:gd name="connsiteY1010" fmla="*/ 184720 h 1199113"/>
                    <a:gd name="connsiteX1011" fmla="*/ 652747 w 3824434"/>
                    <a:gd name="connsiteY1011" fmla="*/ 186743 h 1199113"/>
                    <a:gd name="connsiteX1012" fmla="*/ 648630 w 3824434"/>
                    <a:gd name="connsiteY1012" fmla="*/ 185709 h 1199113"/>
                    <a:gd name="connsiteX1013" fmla="*/ 643332 w 3824434"/>
                    <a:gd name="connsiteY1013" fmla="*/ 184880 h 1199113"/>
                    <a:gd name="connsiteX1014" fmla="*/ 635138 w 3824434"/>
                    <a:gd name="connsiteY1014" fmla="*/ 183739 h 1199113"/>
                    <a:gd name="connsiteX1015" fmla="*/ 625546 w 3824434"/>
                    <a:gd name="connsiteY1015" fmla="*/ 187501 h 1199113"/>
                    <a:gd name="connsiteX1016" fmla="*/ 631483 w 3824434"/>
                    <a:gd name="connsiteY1016" fmla="*/ 189082 h 1199113"/>
                    <a:gd name="connsiteX1017" fmla="*/ 627047 w 3824434"/>
                    <a:gd name="connsiteY1017" fmla="*/ 189987 h 1199113"/>
                    <a:gd name="connsiteX1018" fmla="*/ 620273 w 3824434"/>
                    <a:gd name="connsiteY1018" fmla="*/ 190827 h 1199113"/>
                    <a:gd name="connsiteX1019" fmla="*/ 617424 w 3824434"/>
                    <a:gd name="connsiteY1019" fmla="*/ 193870 h 1199113"/>
                    <a:gd name="connsiteX1020" fmla="*/ 611950 w 3824434"/>
                    <a:gd name="connsiteY1020" fmla="*/ 194495 h 1199113"/>
                    <a:gd name="connsiteX1021" fmla="*/ 615932 w 3824434"/>
                    <a:gd name="connsiteY1021" fmla="*/ 196715 h 1199113"/>
                    <a:gd name="connsiteX1022" fmla="*/ 620847 w 3824434"/>
                    <a:gd name="connsiteY1022" fmla="*/ 198779 h 1199113"/>
                    <a:gd name="connsiteX1023" fmla="*/ 626895 w 3824434"/>
                    <a:gd name="connsiteY1023" fmla="*/ 198337 h 1199113"/>
                    <a:gd name="connsiteX1024" fmla="*/ 633973 w 3824434"/>
                    <a:gd name="connsiteY1024" fmla="*/ 196604 h 1199113"/>
                    <a:gd name="connsiteX1025" fmla="*/ 640348 w 3824434"/>
                    <a:gd name="connsiteY1025" fmla="*/ 196021 h 1199113"/>
                    <a:gd name="connsiteX1026" fmla="*/ 644401 w 3824434"/>
                    <a:gd name="connsiteY1026" fmla="*/ 195667 h 1199113"/>
                    <a:gd name="connsiteX1027" fmla="*/ 636574 w 3824434"/>
                    <a:gd name="connsiteY1027" fmla="*/ 197815 h 1199113"/>
                    <a:gd name="connsiteX1028" fmla="*/ 632496 w 3824434"/>
                    <a:gd name="connsiteY1028" fmla="*/ 198745 h 1199113"/>
                    <a:gd name="connsiteX1029" fmla="*/ 628028 w 3824434"/>
                    <a:gd name="connsiteY1029" fmla="*/ 200165 h 1199113"/>
                    <a:gd name="connsiteX1030" fmla="*/ 631348 w 3824434"/>
                    <a:gd name="connsiteY1030" fmla="*/ 202895 h 1199113"/>
                    <a:gd name="connsiteX1031" fmla="*/ 627406 w 3824434"/>
                    <a:gd name="connsiteY1031" fmla="*/ 204765 h 1199113"/>
                    <a:gd name="connsiteX1032" fmla="*/ 633917 w 3824434"/>
                    <a:gd name="connsiteY1032" fmla="*/ 204653 h 1199113"/>
                    <a:gd name="connsiteX1033" fmla="*/ 640691 w 3824434"/>
                    <a:gd name="connsiteY1033" fmla="*/ 203336 h 1199113"/>
                    <a:gd name="connsiteX1034" fmla="*/ 649596 w 3824434"/>
                    <a:gd name="connsiteY1034" fmla="*/ 205085 h 1199113"/>
                    <a:gd name="connsiteX1035" fmla="*/ 653369 w 3824434"/>
                    <a:gd name="connsiteY1035" fmla="*/ 206509 h 1199113"/>
                    <a:gd name="connsiteX1036" fmla="*/ 660000 w 3824434"/>
                    <a:gd name="connsiteY1036" fmla="*/ 206168 h 1199113"/>
                    <a:gd name="connsiteX1037" fmla="*/ 664460 w 3824434"/>
                    <a:gd name="connsiteY1037" fmla="*/ 207315 h 1199113"/>
                    <a:gd name="connsiteX1038" fmla="*/ 661117 w 3824434"/>
                    <a:gd name="connsiteY1038" fmla="*/ 203819 h 1199113"/>
                    <a:gd name="connsiteX1039" fmla="*/ 665849 w 3824434"/>
                    <a:gd name="connsiteY1039" fmla="*/ 206109 h 1199113"/>
                    <a:gd name="connsiteX1040" fmla="*/ 672894 w 3824434"/>
                    <a:gd name="connsiteY1040" fmla="*/ 207985 h 1199113"/>
                    <a:gd name="connsiteX1041" fmla="*/ 681376 w 3824434"/>
                    <a:gd name="connsiteY1041" fmla="*/ 208938 h 1199113"/>
                    <a:gd name="connsiteX1042" fmla="*/ 719005 w 3824434"/>
                    <a:gd name="connsiteY1042" fmla="*/ 281383 h 1199113"/>
                    <a:gd name="connsiteX1043" fmla="*/ 714848 w 3824434"/>
                    <a:gd name="connsiteY1043" fmla="*/ 278630 h 1199113"/>
                    <a:gd name="connsiteX1044" fmla="*/ 709590 w 3824434"/>
                    <a:gd name="connsiteY1044" fmla="*/ 279587 h 1199113"/>
                    <a:gd name="connsiteX1045" fmla="*/ 713659 w 3824434"/>
                    <a:gd name="connsiteY1045" fmla="*/ 280937 h 1199113"/>
                    <a:gd name="connsiteX1046" fmla="*/ 717928 w 3824434"/>
                    <a:gd name="connsiteY1046" fmla="*/ 280861 h 1199113"/>
                    <a:gd name="connsiteX1047" fmla="*/ 719117 w 3824434"/>
                    <a:gd name="connsiteY1047" fmla="*/ 282505 h 1199113"/>
                    <a:gd name="connsiteX1048" fmla="*/ 714768 w 3824434"/>
                    <a:gd name="connsiteY1048" fmla="*/ 281444 h 1199113"/>
                    <a:gd name="connsiteX1049" fmla="*/ 719117 w 3824434"/>
                    <a:gd name="connsiteY1049" fmla="*/ 282505 h 1199113"/>
                    <a:gd name="connsiteX1050" fmla="*/ 732745 w 3824434"/>
                    <a:gd name="connsiteY1050" fmla="*/ 283944 h 1199113"/>
                    <a:gd name="connsiteX1051" fmla="*/ 724152 w 3824434"/>
                    <a:gd name="connsiteY1051" fmla="*/ 280746 h 1199113"/>
                    <a:gd name="connsiteX1052" fmla="*/ 729099 w 3824434"/>
                    <a:gd name="connsiteY1052" fmla="*/ 283274 h 1199113"/>
                    <a:gd name="connsiteX1053" fmla="*/ 760640 w 3824434"/>
                    <a:gd name="connsiteY1053" fmla="*/ 333926 h 1199113"/>
                    <a:gd name="connsiteX1054" fmla="*/ 765387 w 3824434"/>
                    <a:gd name="connsiteY1054" fmla="*/ 333229 h 1199113"/>
                    <a:gd name="connsiteX1055" fmla="*/ 770063 w 3824434"/>
                    <a:gd name="connsiteY1055" fmla="*/ 333132 h 1199113"/>
                    <a:gd name="connsiteX1056" fmla="*/ 774922 w 3824434"/>
                    <a:gd name="connsiteY1056" fmla="*/ 332783 h 1199113"/>
                    <a:gd name="connsiteX1057" fmla="*/ 763385 w 3824434"/>
                    <a:gd name="connsiteY1057" fmla="*/ 333099 h 1199113"/>
                    <a:gd name="connsiteX1058" fmla="*/ 807054 w 3824434"/>
                    <a:gd name="connsiteY1058" fmla="*/ 306606 h 1199113"/>
                    <a:gd name="connsiteX1059" fmla="*/ 811922 w 3824434"/>
                    <a:gd name="connsiteY1059" fmla="*/ 306310 h 1199113"/>
                    <a:gd name="connsiteX1060" fmla="*/ 817443 w 3824434"/>
                    <a:gd name="connsiteY1060" fmla="*/ 305170 h 1199113"/>
                    <a:gd name="connsiteX1061" fmla="*/ 814730 w 3824434"/>
                    <a:gd name="connsiteY1061" fmla="*/ 300911 h 1199113"/>
                    <a:gd name="connsiteX1062" fmla="*/ 811714 w 3824434"/>
                    <a:gd name="connsiteY1062" fmla="*/ 298262 h 1199113"/>
                    <a:gd name="connsiteX1063" fmla="*/ 807597 w 3824434"/>
                    <a:gd name="connsiteY1063" fmla="*/ 297117 h 1199113"/>
                    <a:gd name="connsiteX1064" fmla="*/ 802522 w 3824434"/>
                    <a:gd name="connsiteY1064" fmla="*/ 295029 h 1199113"/>
                    <a:gd name="connsiteX1065" fmla="*/ 798341 w 3824434"/>
                    <a:gd name="connsiteY1065" fmla="*/ 294016 h 1199113"/>
                    <a:gd name="connsiteX1066" fmla="*/ 791623 w 3824434"/>
                    <a:gd name="connsiteY1066" fmla="*/ 291450 h 1199113"/>
                    <a:gd name="connsiteX1067" fmla="*/ 786676 w 3824434"/>
                    <a:gd name="connsiteY1067" fmla="*/ 289163 h 1199113"/>
                    <a:gd name="connsiteX1068" fmla="*/ 779295 w 3824434"/>
                    <a:gd name="connsiteY1068" fmla="*/ 286232 h 1199113"/>
                    <a:gd name="connsiteX1069" fmla="*/ 774739 w 3824434"/>
                    <a:gd name="connsiteY1069" fmla="*/ 284482 h 1199113"/>
                    <a:gd name="connsiteX1070" fmla="*/ 769449 w 3824434"/>
                    <a:gd name="connsiteY1070" fmla="*/ 285170 h 1199113"/>
                    <a:gd name="connsiteX1071" fmla="*/ 765483 w 3824434"/>
                    <a:gd name="connsiteY1071" fmla="*/ 287672 h 1199113"/>
                    <a:gd name="connsiteX1072" fmla="*/ 770319 w 3824434"/>
                    <a:gd name="connsiteY1072" fmla="*/ 289490 h 1199113"/>
                    <a:gd name="connsiteX1073" fmla="*/ 774212 w 3824434"/>
                    <a:gd name="connsiteY1073" fmla="*/ 291120 h 1199113"/>
                    <a:gd name="connsiteX1074" fmla="*/ 768396 w 3824434"/>
                    <a:gd name="connsiteY1074" fmla="*/ 290165 h 1199113"/>
                    <a:gd name="connsiteX1075" fmla="*/ 764031 w 3824434"/>
                    <a:gd name="connsiteY1075" fmla="*/ 289718 h 1199113"/>
                    <a:gd name="connsiteX1076" fmla="*/ 768260 w 3824434"/>
                    <a:gd name="connsiteY1076" fmla="*/ 291343 h 1199113"/>
                    <a:gd name="connsiteX1077" fmla="*/ 771723 w 3824434"/>
                    <a:gd name="connsiteY1077" fmla="*/ 294046 h 1199113"/>
                    <a:gd name="connsiteX1078" fmla="*/ 776766 w 3824434"/>
                    <a:gd name="connsiteY1078" fmla="*/ 297673 h 1199113"/>
                    <a:gd name="connsiteX1079" fmla="*/ 781354 w 3824434"/>
                    <a:gd name="connsiteY1079" fmla="*/ 298941 h 1199113"/>
                    <a:gd name="connsiteX1080" fmla="*/ 786636 w 3824434"/>
                    <a:gd name="connsiteY1080" fmla="*/ 300967 h 1199113"/>
                    <a:gd name="connsiteX1081" fmla="*/ 781585 w 3824434"/>
                    <a:gd name="connsiteY1081" fmla="*/ 298997 h 1199113"/>
                    <a:gd name="connsiteX1082" fmla="*/ 787011 w 3824434"/>
                    <a:gd name="connsiteY1082" fmla="*/ 299442 h 1199113"/>
                    <a:gd name="connsiteX1083" fmla="*/ 791375 w 3824434"/>
                    <a:gd name="connsiteY1083" fmla="*/ 300179 h 1199113"/>
                    <a:gd name="connsiteX1084" fmla="*/ 795325 w 3824434"/>
                    <a:gd name="connsiteY1084" fmla="*/ 300986 h 1199113"/>
                    <a:gd name="connsiteX1085" fmla="*/ 799673 w 3824434"/>
                    <a:gd name="connsiteY1085" fmla="*/ 303025 h 1199113"/>
                    <a:gd name="connsiteX1086" fmla="*/ 803336 w 3824434"/>
                    <a:gd name="connsiteY1086" fmla="*/ 305561 h 1199113"/>
                    <a:gd name="connsiteX1087" fmla="*/ 798477 w 3824434"/>
                    <a:gd name="connsiteY1087" fmla="*/ 321549 h 1199113"/>
                    <a:gd name="connsiteX1088" fmla="*/ 794136 w 3824434"/>
                    <a:gd name="connsiteY1088" fmla="*/ 317359 h 1199113"/>
                    <a:gd name="connsiteX1089" fmla="*/ 785854 w 3824434"/>
                    <a:gd name="connsiteY1089" fmla="*/ 315718 h 1199113"/>
                    <a:gd name="connsiteX1090" fmla="*/ 790913 w 3824434"/>
                    <a:gd name="connsiteY1090" fmla="*/ 317287 h 1199113"/>
                    <a:gd name="connsiteX1091" fmla="*/ 795836 w 3824434"/>
                    <a:gd name="connsiteY1091" fmla="*/ 318786 h 1199113"/>
                    <a:gd name="connsiteX1092" fmla="*/ 944494 w 3824434"/>
                    <a:gd name="connsiteY1092" fmla="*/ 286258 h 1199113"/>
                    <a:gd name="connsiteX1093" fmla="*/ 939770 w 3824434"/>
                    <a:gd name="connsiteY1093" fmla="*/ 284662 h 1199113"/>
                    <a:gd name="connsiteX1094" fmla="*/ 944494 w 3824434"/>
                    <a:gd name="connsiteY1094" fmla="*/ 286258 h 1199113"/>
                    <a:gd name="connsiteX1095" fmla="*/ 961274 w 3824434"/>
                    <a:gd name="connsiteY1095" fmla="*/ 327917 h 1199113"/>
                    <a:gd name="connsiteX1096" fmla="*/ 957547 w 3824434"/>
                    <a:gd name="connsiteY1096" fmla="*/ 325607 h 1199113"/>
                    <a:gd name="connsiteX1097" fmla="*/ 952696 w 3824434"/>
                    <a:gd name="connsiteY1097" fmla="*/ 323787 h 1199113"/>
                    <a:gd name="connsiteX1098" fmla="*/ 946863 w 3824434"/>
                    <a:gd name="connsiteY1098" fmla="*/ 322816 h 1199113"/>
                    <a:gd name="connsiteX1099" fmla="*/ 956391 w 3824434"/>
                    <a:gd name="connsiteY1099" fmla="*/ 325474 h 1199113"/>
                    <a:gd name="connsiteX1100" fmla="*/ 961274 w 3824434"/>
                    <a:gd name="connsiteY1100" fmla="*/ 327917 h 1199113"/>
                    <a:gd name="connsiteX1101" fmla="*/ 967944 w 3824434"/>
                    <a:gd name="connsiteY1101" fmla="*/ 313064 h 1199113"/>
                    <a:gd name="connsiteX1102" fmla="*/ 968167 w 3824434"/>
                    <a:gd name="connsiteY1102" fmla="*/ 308784 h 1199113"/>
                    <a:gd name="connsiteX1103" fmla="*/ 963045 w 3824434"/>
                    <a:gd name="connsiteY1103" fmla="*/ 311839 h 1199113"/>
                    <a:gd name="connsiteX1104" fmla="*/ 967944 w 3824434"/>
                    <a:gd name="connsiteY1104" fmla="*/ 313064 h 1199113"/>
                    <a:gd name="connsiteX1105" fmla="*/ 967936 w 3824434"/>
                    <a:gd name="connsiteY1105" fmla="*/ 315097 h 1199113"/>
                    <a:gd name="connsiteX1106" fmla="*/ 963444 w 3824434"/>
                    <a:gd name="connsiteY1106" fmla="*/ 312888 h 1199113"/>
                    <a:gd name="connsiteX1107" fmla="*/ 967936 w 3824434"/>
                    <a:gd name="connsiteY1107" fmla="*/ 315097 h 1199113"/>
                    <a:gd name="connsiteX1108" fmla="*/ 982897 w 3824434"/>
                    <a:gd name="connsiteY1108" fmla="*/ 332537 h 1199113"/>
                    <a:gd name="connsiteX1109" fmla="*/ 977319 w 3824434"/>
                    <a:gd name="connsiteY1109" fmla="*/ 330834 h 1199113"/>
                    <a:gd name="connsiteX1110" fmla="*/ 981556 w 3824434"/>
                    <a:gd name="connsiteY1110" fmla="*/ 332469 h 1199113"/>
                    <a:gd name="connsiteX1111" fmla="*/ 965662 w 3824434"/>
                    <a:gd name="connsiteY1111" fmla="*/ 49884 h 1199113"/>
                    <a:gd name="connsiteX1112" fmla="*/ 952480 w 3824434"/>
                    <a:gd name="connsiteY1112" fmla="*/ 46932 h 1199113"/>
                    <a:gd name="connsiteX1113" fmla="*/ 947158 w 3824434"/>
                    <a:gd name="connsiteY1113" fmla="*/ 46175 h 1199113"/>
                    <a:gd name="connsiteX1114" fmla="*/ 940576 w 3824434"/>
                    <a:gd name="connsiteY1114" fmla="*/ 45839 h 1199113"/>
                    <a:gd name="connsiteX1115" fmla="*/ 936467 w 3824434"/>
                    <a:gd name="connsiteY1115" fmla="*/ 44973 h 1199113"/>
                    <a:gd name="connsiteX1116" fmla="*/ 942906 w 3824434"/>
                    <a:gd name="connsiteY1116" fmla="*/ 47826 h 1199113"/>
                    <a:gd name="connsiteX1117" fmla="*/ 951802 w 3824434"/>
                    <a:gd name="connsiteY1117" fmla="*/ 49071 h 1199113"/>
                    <a:gd name="connsiteX1118" fmla="*/ 965662 w 3824434"/>
                    <a:gd name="connsiteY1118" fmla="*/ 49884 h 1199113"/>
                    <a:gd name="connsiteX1119" fmla="*/ 967154 w 3824434"/>
                    <a:gd name="connsiteY1119" fmla="*/ 22234 h 1199113"/>
                    <a:gd name="connsiteX1120" fmla="*/ 980743 w 3824434"/>
                    <a:gd name="connsiteY1120" fmla="*/ 21821 h 1199113"/>
                    <a:gd name="connsiteX1121" fmla="*/ 971543 w 3824434"/>
                    <a:gd name="connsiteY1121" fmla="*/ 18984 h 1199113"/>
                    <a:gd name="connsiteX1122" fmla="*/ 963292 w 3824434"/>
                    <a:gd name="connsiteY1122" fmla="*/ 19453 h 1199113"/>
                    <a:gd name="connsiteX1123" fmla="*/ 967154 w 3824434"/>
                    <a:gd name="connsiteY1123" fmla="*/ 22234 h 1199113"/>
                    <a:gd name="connsiteX1124" fmla="*/ 957739 w 3824434"/>
                    <a:gd name="connsiteY1124" fmla="*/ 204840 h 1199113"/>
                    <a:gd name="connsiteX1125" fmla="*/ 962087 w 3824434"/>
                    <a:gd name="connsiteY1125" fmla="*/ 203658 h 1199113"/>
                    <a:gd name="connsiteX1126" fmla="*/ 957428 w 3824434"/>
                    <a:gd name="connsiteY1126" fmla="*/ 204148 h 1199113"/>
                    <a:gd name="connsiteX1127" fmla="*/ 1066063 w 3824434"/>
                    <a:gd name="connsiteY1127" fmla="*/ 205326 h 1199113"/>
                    <a:gd name="connsiteX1128" fmla="*/ 1071927 w 3824434"/>
                    <a:gd name="connsiteY1128" fmla="*/ 203859 h 1199113"/>
                    <a:gd name="connsiteX1129" fmla="*/ 1076435 w 3824434"/>
                    <a:gd name="connsiteY1129" fmla="*/ 201679 h 1199113"/>
                    <a:gd name="connsiteX1130" fmla="*/ 1070451 w 3824434"/>
                    <a:gd name="connsiteY1130" fmla="*/ 201161 h 1199113"/>
                    <a:gd name="connsiteX1131" fmla="*/ 1064738 w 3824434"/>
                    <a:gd name="connsiteY1131" fmla="*/ 203592 h 1199113"/>
                    <a:gd name="connsiteX1132" fmla="*/ 1093439 w 3824434"/>
                    <a:gd name="connsiteY1132" fmla="*/ 204596 h 1199113"/>
                    <a:gd name="connsiteX1133" fmla="*/ 1088787 w 3824434"/>
                    <a:gd name="connsiteY1133" fmla="*/ 202887 h 1199113"/>
                    <a:gd name="connsiteX1134" fmla="*/ 1080991 w 3824434"/>
                    <a:gd name="connsiteY1134" fmla="*/ 201557 h 1199113"/>
                    <a:gd name="connsiteX1135" fmla="*/ 1076842 w 3824434"/>
                    <a:gd name="connsiteY1135" fmla="*/ 201946 h 1199113"/>
                    <a:gd name="connsiteX1136" fmla="*/ 1082627 w 3824434"/>
                    <a:gd name="connsiteY1136" fmla="*/ 202195 h 1199113"/>
                    <a:gd name="connsiteX1137" fmla="*/ 1090430 w 3824434"/>
                    <a:gd name="connsiteY1137" fmla="*/ 203658 h 1199113"/>
                    <a:gd name="connsiteX1138" fmla="*/ 1096710 w 3824434"/>
                    <a:gd name="connsiteY1138" fmla="*/ 211997 h 1199113"/>
                    <a:gd name="connsiteX1139" fmla="*/ 1084574 w 3824434"/>
                    <a:gd name="connsiteY1139" fmla="*/ 210020 h 1199113"/>
                    <a:gd name="connsiteX1140" fmla="*/ 1091428 w 3824434"/>
                    <a:gd name="connsiteY1140" fmla="*/ 211893 h 1199113"/>
                    <a:gd name="connsiteX1141" fmla="*/ 1096710 w 3824434"/>
                    <a:gd name="connsiteY1141" fmla="*/ 211997 h 1199113"/>
                    <a:gd name="connsiteX1142" fmla="*/ 962630 w 3824434"/>
                    <a:gd name="connsiteY1142" fmla="*/ 215279 h 1199113"/>
                    <a:gd name="connsiteX1143" fmla="*/ 970369 w 3824434"/>
                    <a:gd name="connsiteY1143" fmla="*/ 214848 h 1199113"/>
                    <a:gd name="connsiteX1144" fmla="*/ 978748 w 3824434"/>
                    <a:gd name="connsiteY1144" fmla="*/ 212429 h 1199113"/>
                    <a:gd name="connsiteX1145" fmla="*/ 986016 w 3824434"/>
                    <a:gd name="connsiteY1145" fmla="*/ 211757 h 1199113"/>
                    <a:gd name="connsiteX1146" fmla="*/ 993086 w 3824434"/>
                    <a:gd name="connsiteY1146" fmla="*/ 211044 h 1199113"/>
                    <a:gd name="connsiteX1147" fmla="*/ 987700 w 3824434"/>
                    <a:gd name="connsiteY1147" fmla="*/ 207734 h 1199113"/>
                    <a:gd name="connsiteX1148" fmla="*/ 983368 w 3824434"/>
                    <a:gd name="connsiteY1148" fmla="*/ 207852 h 1199113"/>
                    <a:gd name="connsiteX1149" fmla="*/ 978620 w 3824434"/>
                    <a:gd name="connsiteY1149" fmla="*/ 208292 h 1199113"/>
                    <a:gd name="connsiteX1150" fmla="*/ 976306 w 3824434"/>
                    <a:gd name="connsiteY1150" fmla="*/ 204439 h 1199113"/>
                    <a:gd name="connsiteX1151" fmla="*/ 968511 w 3824434"/>
                    <a:gd name="connsiteY1151" fmla="*/ 202392 h 1199113"/>
                    <a:gd name="connsiteX1152" fmla="*/ 963396 w 3824434"/>
                    <a:gd name="connsiteY1152" fmla="*/ 203105 h 1199113"/>
                    <a:gd name="connsiteX1153" fmla="*/ 957907 w 3824434"/>
                    <a:gd name="connsiteY1153" fmla="*/ 205588 h 1199113"/>
                    <a:gd name="connsiteX1154" fmla="*/ 958337 w 3824434"/>
                    <a:gd name="connsiteY1154" fmla="*/ 210251 h 1199113"/>
                    <a:gd name="connsiteX1155" fmla="*/ 959358 w 3824434"/>
                    <a:gd name="connsiteY1155" fmla="*/ 214283 h 1199113"/>
                    <a:gd name="connsiteX1156" fmla="*/ 1031817 w 3824434"/>
                    <a:gd name="connsiteY1156" fmla="*/ 227114 h 1199113"/>
                    <a:gd name="connsiteX1157" fmla="*/ 1028433 w 3824434"/>
                    <a:gd name="connsiteY1157" fmla="*/ 223970 h 1199113"/>
                    <a:gd name="connsiteX1158" fmla="*/ 1031817 w 3824434"/>
                    <a:gd name="connsiteY1158" fmla="*/ 227114 h 1199113"/>
                    <a:gd name="connsiteX1159" fmla="*/ 1062919 w 3824434"/>
                    <a:gd name="connsiteY1159" fmla="*/ 214415 h 1199113"/>
                    <a:gd name="connsiteX1160" fmla="*/ 1058546 w 3824434"/>
                    <a:gd name="connsiteY1160" fmla="*/ 213257 h 1199113"/>
                    <a:gd name="connsiteX1161" fmla="*/ 1062919 w 3824434"/>
                    <a:gd name="connsiteY1161" fmla="*/ 214415 h 1199113"/>
                    <a:gd name="connsiteX1162" fmla="*/ 1061562 w 3824434"/>
                    <a:gd name="connsiteY1162" fmla="*/ 219881 h 1199113"/>
                    <a:gd name="connsiteX1163" fmla="*/ 1058610 w 3824434"/>
                    <a:gd name="connsiteY1163" fmla="*/ 216841 h 1199113"/>
                    <a:gd name="connsiteX1164" fmla="*/ 1052777 w 3824434"/>
                    <a:gd name="connsiteY1164" fmla="*/ 212401 h 1199113"/>
                    <a:gd name="connsiteX1165" fmla="*/ 1047200 w 3824434"/>
                    <a:gd name="connsiteY1165" fmla="*/ 213210 h 1199113"/>
                    <a:gd name="connsiteX1166" fmla="*/ 1053200 w 3824434"/>
                    <a:gd name="connsiteY1166" fmla="*/ 217611 h 1199113"/>
                    <a:gd name="connsiteX1167" fmla="*/ 1061562 w 3824434"/>
                    <a:gd name="connsiteY1167" fmla="*/ 219881 h 1199113"/>
                    <a:gd name="connsiteX1168" fmla="*/ 1163239 w 3824434"/>
                    <a:gd name="connsiteY1168" fmla="*/ 223391 h 1199113"/>
                    <a:gd name="connsiteX1169" fmla="*/ 1161317 w 3824434"/>
                    <a:gd name="connsiteY1169" fmla="*/ 218283 h 1199113"/>
                    <a:gd name="connsiteX1170" fmla="*/ 1157151 w 3824434"/>
                    <a:gd name="connsiteY1170" fmla="*/ 215599 h 1199113"/>
                    <a:gd name="connsiteX1171" fmla="*/ 1151550 w 3824434"/>
                    <a:gd name="connsiteY1171" fmla="*/ 213351 h 1199113"/>
                    <a:gd name="connsiteX1172" fmla="*/ 1144050 w 3824434"/>
                    <a:gd name="connsiteY1172" fmla="*/ 219263 h 1199113"/>
                    <a:gd name="connsiteX1173" fmla="*/ 1150928 w 3824434"/>
                    <a:gd name="connsiteY1173" fmla="*/ 221859 h 1199113"/>
                    <a:gd name="connsiteX1174" fmla="*/ 1163239 w 3824434"/>
                    <a:gd name="connsiteY1174" fmla="*/ 223391 h 1199113"/>
                    <a:gd name="connsiteX1175" fmla="*/ 1121070 w 3824434"/>
                    <a:gd name="connsiteY1175" fmla="*/ 235065 h 1199113"/>
                    <a:gd name="connsiteX1176" fmla="*/ 1127054 w 3824434"/>
                    <a:gd name="connsiteY1176" fmla="*/ 234571 h 1199113"/>
                    <a:gd name="connsiteX1177" fmla="*/ 1134778 w 3824434"/>
                    <a:gd name="connsiteY1177" fmla="*/ 234707 h 1199113"/>
                    <a:gd name="connsiteX1178" fmla="*/ 1138855 w 3824434"/>
                    <a:gd name="connsiteY1178" fmla="*/ 234594 h 1199113"/>
                    <a:gd name="connsiteX1179" fmla="*/ 1143036 w 3824434"/>
                    <a:gd name="connsiteY1179" fmla="*/ 231843 h 1199113"/>
                    <a:gd name="connsiteX1180" fmla="*/ 1146603 w 3824434"/>
                    <a:gd name="connsiteY1180" fmla="*/ 229816 h 1199113"/>
                    <a:gd name="connsiteX1181" fmla="*/ 1141153 w 3824434"/>
                    <a:gd name="connsiteY1181" fmla="*/ 227348 h 1199113"/>
                    <a:gd name="connsiteX1182" fmla="*/ 1131179 w 3824434"/>
                    <a:gd name="connsiteY1182" fmla="*/ 226187 h 1199113"/>
                    <a:gd name="connsiteX1183" fmla="*/ 1124206 w 3824434"/>
                    <a:gd name="connsiteY1183" fmla="*/ 228335 h 1199113"/>
                    <a:gd name="connsiteX1184" fmla="*/ 1120959 w 3824434"/>
                    <a:gd name="connsiteY1184" fmla="*/ 231753 h 1199113"/>
                    <a:gd name="connsiteX1185" fmla="*/ 1116298 w 3824434"/>
                    <a:gd name="connsiteY1185" fmla="*/ 99894 h 1199113"/>
                    <a:gd name="connsiteX1186" fmla="*/ 1111719 w 3824434"/>
                    <a:gd name="connsiteY1186" fmla="*/ 98652 h 1199113"/>
                    <a:gd name="connsiteX1187" fmla="*/ 1105599 w 3824434"/>
                    <a:gd name="connsiteY1187" fmla="*/ 98337 h 1199113"/>
                    <a:gd name="connsiteX1188" fmla="*/ 1116298 w 3824434"/>
                    <a:gd name="connsiteY1188" fmla="*/ 99894 h 1199113"/>
                    <a:gd name="connsiteX1189" fmla="*/ 1161604 w 3824434"/>
                    <a:gd name="connsiteY1189" fmla="*/ 138287 h 1199113"/>
                    <a:gd name="connsiteX1190" fmla="*/ 1167851 w 3824434"/>
                    <a:gd name="connsiteY1190" fmla="*/ 138273 h 1199113"/>
                    <a:gd name="connsiteX1191" fmla="*/ 1159553 w 3824434"/>
                    <a:gd name="connsiteY1191" fmla="*/ 137132 h 1199113"/>
                    <a:gd name="connsiteX1192" fmla="*/ 1153792 w 3824434"/>
                    <a:gd name="connsiteY1192" fmla="*/ 136515 h 1199113"/>
                    <a:gd name="connsiteX1193" fmla="*/ 1149603 w 3824434"/>
                    <a:gd name="connsiteY1193" fmla="*/ 136992 h 1199113"/>
                    <a:gd name="connsiteX1194" fmla="*/ 1155260 w 3824434"/>
                    <a:gd name="connsiteY1194" fmla="*/ 137586 h 1199113"/>
                    <a:gd name="connsiteX1195" fmla="*/ 1159857 w 3824434"/>
                    <a:gd name="connsiteY1195" fmla="*/ 137413 h 1199113"/>
                    <a:gd name="connsiteX1196" fmla="*/ 1126105 w 3824434"/>
                    <a:gd name="connsiteY1196" fmla="*/ 174186 h 1199113"/>
                    <a:gd name="connsiteX1197" fmla="*/ 1119690 w 3824434"/>
                    <a:gd name="connsiteY1197" fmla="*/ 171193 h 1199113"/>
                    <a:gd name="connsiteX1198" fmla="*/ 1126105 w 3824434"/>
                    <a:gd name="connsiteY1198" fmla="*/ 174186 h 1199113"/>
                    <a:gd name="connsiteX1199" fmla="*/ 1168051 w 3824434"/>
                    <a:gd name="connsiteY1199" fmla="*/ 202376 h 1199113"/>
                    <a:gd name="connsiteX1200" fmla="*/ 1163319 w 3824434"/>
                    <a:gd name="connsiteY1200" fmla="*/ 200775 h 1199113"/>
                    <a:gd name="connsiteX1201" fmla="*/ 1168051 w 3824434"/>
                    <a:gd name="connsiteY1201" fmla="*/ 202376 h 1199113"/>
                    <a:gd name="connsiteX1202" fmla="*/ 1151853 w 3824434"/>
                    <a:gd name="connsiteY1202" fmla="*/ 139798 h 1199113"/>
                    <a:gd name="connsiteX1203" fmla="*/ 1144050 w 3824434"/>
                    <a:gd name="connsiteY1203" fmla="*/ 139033 h 1199113"/>
                    <a:gd name="connsiteX1204" fmla="*/ 1137316 w 3824434"/>
                    <a:gd name="connsiteY1204" fmla="*/ 138138 h 1199113"/>
                    <a:gd name="connsiteX1205" fmla="*/ 1142111 w 3824434"/>
                    <a:gd name="connsiteY1205" fmla="*/ 137511 h 1199113"/>
                    <a:gd name="connsiteX1206" fmla="*/ 1136853 w 3824434"/>
                    <a:gd name="connsiteY1206" fmla="*/ 137215 h 1199113"/>
                    <a:gd name="connsiteX1207" fmla="*/ 1141824 w 3824434"/>
                    <a:gd name="connsiteY1207" fmla="*/ 139141 h 1199113"/>
                    <a:gd name="connsiteX1208" fmla="*/ 1151853 w 3824434"/>
                    <a:gd name="connsiteY1208" fmla="*/ 139798 h 1199113"/>
                    <a:gd name="connsiteX1209" fmla="*/ 1163925 w 3824434"/>
                    <a:gd name="connsiteY1209" fmla="*/ 155712 h 1199113"/>
                    <a:gd name="connsiteX1210" fmla="*/ 1160391 w 3824434"/>
                    <a:gd name="connsiteY1210" fmla="*/ 153277 h 1199113"/>
                    <a:gd name="connsiteX1211" fmla="*/ 1163925 w 3824434"/>
                    <a:gd name="connsiteY1211" fmla="*/ 155712 h 1199113"/>
                    <a:gd name="connsiteX1212" fmla="*/ 1167077 w 3824434"/>
                    <a:gd name="connsiteY1212" fmla="*/ 159293 h 1199113"/>
                    <a:gd name="connsiteX1213" fmla="*/ 1160567 w 3824434"/>
                    <a:gd name="connsiteY1213" fmla="*/ 157201 h 1199113"/>
                    <a:gd name="connsiteX1214" fmla="*/ 1156529 w 3824434"/>
                    <a:gd name="connsiteY1214" fmla="*/ 156259 h 1199113"/>
                    <a:gd name="connsiteX1215" fmla="*/ 1151582 w 3824434"/>
                    <a:gd name="connsiteY1215" fmla="*/ 154214 h 1199113"/>
                    <a:gd name="connsiteX1216" fmla="*/ 1155979 w 3824434"/>
                    <a:gd name="connsiteY1216" fmla="*/ 153897 h 1199113"/>
                    <a:gd name="connsiteX1217" fmla="*/ 1159745 w 3824434"/>
                    <a:gd name="connsiteY1217" fmla="*/ 155945 h 1199113"/>
                    <a:gd name="connsiteX1218" fmla="*/ 1163120 w 3824434"/>
                    <a:gd name="connsiteY1218" fmla="*/ 152889 h 1199113"/>
                    <a:gd name="connsiteX1219" fmla="*/ 1155962 w 3824434"/>
                    <a:gd name="connsiteY1219" fmla="*/ 150201 h 1199113"/>
                    <a:gd name="connsiteX1220" fmla="*/ 1151845 w 3824434"/>
                    <a:gd name="connsiteY1220" fmla="*/ 149396 h 1199113"/>
                    <a:gd name="connsiteX1221" fmla="*/ 1155971 w 3824434"/>
                    <a:gd name="connsiteY1221" fmla="*/ 151229 h 1199113"/>
                    <a:gd name="connsiteX1222" fmla="*/ 1150226 w 3824434"/>
                    <a:gd name="connsiteY1222" fmla="*/ 151002 h 1199113"/>
                    <a:gd name="connsiteX1223" fmla="*/ 1154893 w 3824434"/>
                    <a:gd name="connsiteY1223" fmla="*/ 155868 h 1199113"/>
                    <a:gd name="connsiteX1224" fmla="*/ 1167077 w 3824434"/>
                    <a:gd name="connsiteY1224" fmla="*/ 159293 h 1199113"/>
                    <a:gd name="connsiteX1225" fmla="*/ 1200972 w 3824434"/>
                    <a:gd name="connsiteY1225" fmla="*/ 186828 h 1199113"/>
                    <a:gd name="connsiteX1226" fmla="*/ 1197525 w 3824434"/>
                    <a:gd name="connsiteY1226" fmla="*/ 184218 h 1199113"/>
                    <a:gd name="connsiteX1227" fmla="*/ 1200972 w 3824434"/>
                    <a:gd name="connsiteY1227" fmla="*/ 186828 h 1199113"/>
                    <a:gd name="connsiteX1228" fmla="*/ 1215295 w 3824434"/>
                    <a:gd name="connsiteY1228" fmla="*/ 186749 h 1199113"/>
                    <a:gd name="connsiteX1229" fmla="*/ 1219460 w 3824434"/>
                    <a:gd name="connsiteY1229" fmla="*/ 185724 h 1199113"/>
                    <a:gd name="connsiteX1230" fmla="*/ 1211641 w 3824434"/>
                    <a:gd name="connsiteY1230" fmla="*/ 184460 h 1199113"/>
                    <a:gd name="connsiteX1231" fmla="*/ 1206286 w 3824434"/>
                    <a:gd name="connsiteY1231" fmla="*/ 186033 h 1199113"/>
                    <a:gd name="connsiteX1232" fmla="*/ 1215295 w 3824434"/>
                    <a:gd name="connsiteY1232" fmla="*/ 186749 h 1199113"/>
                    <a:gd name="connsiteX1233" fmla="*/ 1236408 w 3824434"/>
                    <a:gd name="connsiteY1233" fmla="*/ 189255 h 1199113"/>
                    <a:gd name="connsiteX1234" fmla="*/ 1231501 w 3824434"/>
                    <a:gd name="connsiteY1234" fmla="*/ 188067 h 1199113"/>
                    <a:gd name="connsiteX1235" fmla="*/ 1226729 w 3824434"/>
                    <a:gd name="connsiteY1235" fmla="*/ 187565 h 1199113"/>
                    <a:gd name="connsiteX1236" fmla="*/ 1232147 w 3824434"/>
                    <a:gd name="connsiteY1236" fmla="*/ 188486 h 1199113"/>
                    <a:gd name="connsiteX1237" fmla="*/ 1236408 w 3824434"/>
                    <a:gd name="connsiteY1237" fmla="*/ 189255 h 1199113"/>
                    <a:gd name="connsiteX1238" fmla="*/ 1253491 w 3824434"/>
                    <a:gd name="connsiteY1238" fmla="*/ 112042 h 1199113"/>
                    <a:gd name="connsiteX1239" fmla="*/ 1248735 w 3824434"/>
                    <a:gd name="connsiteY1239" fmla="*/ 111288 h 1199113"/>
                    <a:gd name="connsiteX1240" fmla="*/ 1245320 w 3824434"/>
                    <a:gd name="connsiteY1240" fmla="*/ 108907 h 1199113"/>
                    <a:gd name="connsiteX1241" fmla="*/ 1248759 w 3824434"/>
                    <a:gd name="connsiteY1241" fmla="*/ 111374 h 1199113"/>
                    <a:gd name="connsiteX1242" fmla="*/ 1253491 w 3824434"/>
                    <a:gd name="connsiteY1242" fmla="*/ 112042 h 1199113"/>
                    <a:gd name="connsiteX1243" fmla="*/ 1253658 w 3824434"/>
                    <a:gd name="connsiteY1243" fmla="*/ 107799 h 1199113"/>
                    <a:gd name="connsiteX1244" fmla="*/ 1259220 w 3824434"/>
                    <a:gd name="connsiteY1244" fmla="*/ 107045 h 1199113"/>
                    <a:gd name="connsiteX1245" fmla="*/ 1255956 w 3824434"/>
                    <a:gd name="connsiteY1245" fmla="*/ 104509 h 1199113"/>
                    <a:gd name="connsiteX1246" fmla="*/ 1259978 w 3824434"/>
                    <a:gd name="connsiteY1246" fmla="*/ 105105 h 1199113"/>
                    <a:gd name="connsiteX1247" fmla="*/ 1254775 w 3824434"/>
                    <a:gd name="connsiteY1247" fmla="*/ 103891 h 1199113"/>
                    <a:gd name="connsiteX1248" fmla="*/ 1250004 w 3824434"/>
                    <a:gd name="connsiteY1248" fmla="*/ 105032 h 1199113"/>
                    <a:gd name="connsiteX1249" fmla="*/ 1253658 w 3824434"/>
                    <a:gd name="connsiteY1249" fmla="*/ 107799 h 1199113"/>
                    <a:gd name="connsiteX1250" fmla="*/ 1235346 w 3824434"/>
                    <a:gd name="connsiteY1250" fmla="*/ 173891 h 1199113"/>
                    <a:gd name="connsiteX1251" fmla="*/ 1239655 w 3824434"/>
                    <a:gd name="connsiteY1251" fmla="*/ 172597 h 1199113"/>
                    <a:gd name="connsiteX1252" fmla="*/ 1235594 w 3824434"/>
                    <a:gd name="connsiteY1252" fmla="*/ 172146 h 1199113"/>
                    <a:gd name="connsiteX1253" fmla="*/ 1247450 w 3824434"/>
                    <a:gd name="connsiteY1253" fmla="*/ 168997 h 1199113"/>
                    <a:gd name="connsiteX1254" fmla="*/ 1242248 w 3824434"/>
                    <a:gd name="connsiteY1254" fmla="*/ 166724 h 1199113"/>
                    <a:gd name="connsiteX1255" fmla="*/ 1235609 w 3824434"/>
                    <a:gd name="connsiteY1255" fmla="*/ 167818 h 1199113"/>
                    <a:gd name="connsiteX1256" fmla="*/ 1239934 w 3824434"/>
                    <a:gd name="connsiteY1256" fmla="*/ 167775 h 1199113"/>
                    <a:gd name="connsiteX1257" fmla="*/ 1244562 w 3824434"/>
                    <a:gd name="connsiteY1257" fmla="*/ 168796 h 1199113"/>
                    <a:gd name="connsiteX1258" fmla="*/ 1269624 w 3824434"/>
                    <a:gd name="connsiteY1258" fmla="*/ 166377 h 1199113"/>
                    <a:gd name="connsiteX1259" fmla="*/ 1266098 w 3824434"/>
                    <a:gd name="connsiteY1259" fmla="*/ 164478 h 1199113"/>
                    <a:gd name="connsiteX1260" fmla="*/ 1272401 w 3824434"/>
                    <a:gd name="connsiteY1260" fmla="*/ 164047 h 1199113"/>
                    <a:gd name="connsiteX1261" fmla="*/ 1268683 w 3824434"/>
                    <a:gd name="connsiteY1261" fmla="*/ 161389 h 1199113"/>
                    <a:gd name="connsiteX1262" fmla="*/ 1262675 w 3824434"/>
                    <a:gd name="connsiteY1262" fmla="*/ 162417 h 1199113"/>
                    <a:gd name="connsiteX1263" fmla="*/ 1258238 w 3824434"/>
                    <a:gd name="connsiteY1263" fmla="*/ 161659 h 1199113"/>
                    <a:gd name="connsiteX1264" fmla="*/ 1262794 w 3824434"/>
                    <a:gd name="connsiteY1264" fmla="*/ 163497 h 1199113"/>
                    <a:gd name="connsiteX1265" fmla="*/ 1258765 w 3824434"/>
                    <a:gd name="connsiteY1265" fmla="*/ 163755 h 1199113"/>
                    <a:gd name="connsiteX1266" fmla="*/ 1254504 w 3824434"/>
                    <a:gd name="connsiteY1266" fmla="*/ 163044 h 1199113"/>
                    <a:gd name="connsiteX1267" fmla="*/ 1258780 w 3824434"/>
                    <a:gd name="connsiteY1267" fmla="*/ 165508 h 1199113"/>
                    <a:gd name="connsiteX1268" fmla="*/ 1262818 w 3824434"/>
                    <a:gd name="connsiteY1268" fmla="*/ 165538 h 1199113"/>
                    <a:gd name="connsiteX1269" fmla="*/ 1268707 w 3824434"/>
                    <a:gd name="connsiteY1269" fmla="*/ 165606 h 1199113"/>
                    <a:gd name="connsiteX1270" fmla="*/ 1265978 w 3824434"/>
                    <a:gd name="connsiteY1270" fmla="*/ 168054 h 1199113"/>
                    <a:gd name="connsiteX1271" fmla="*/ 1261310 w 3824434"/>
                    <a:gd name="connsiteY1271" fmla="*/ 165660 h 1199113"/>
                    <a:gd name="connsiteX1272" fmla="*/ 1265978 w 3824434"/>
                    <a:gd name="connsiteY1272" fmla="*/ 168054 h 1199113"/>
                    <a:gd name="connsiteX1273" fmla="*/ 1236918 w 3824434"/>
                    <a:gd name="connsiteY1273" fmla="*/ 177108 h 1199113"/>
                    <a:gd name="connsiteX1274" fmla="*/ 1230622 w 3824434"/>
                    <a:gd name="connsiteY1274" fmla="*/ 175564 h 1199113"/>
                    <a:gd name="connsiteX1275" fmla="*/ 1234939 w 3824434"/>
                    <a:gd name="connsiteY1275" fmla="*/ 175163 h 1199113"/>
                    <a:gd name="connsiteX1276" fmla="*/ 1230862 w 3824434"/>
                    <a:gd name="connsiteY1276" fmla="*/ 174706 h 1199113"/>
                    <a:gd name="connsiteX1277" fmla="*/ 1236918 w 3824434"/>
                    <a:gd name="connsiteY1277" fmla="*/ 177108 h 1199113"/>
                    <a:gd name="connsiteX1278" fmla="*/ 1248831 w 3824434"/>
                    <a:gd name="connsiteY1278" fmla="*/ 177295 h 1199113"/>
                    <a:gd name="connsiteX1279" fmla="*/ 1244378 w 3824434"/>
                    <a:gd name="connsiteY1279" fmla="*/ 176742 h 1199113"/>
                    <a:gd name="connsiteX1280" fmla="*/ 1248831 w 3824434"/>
                    <a:gd name="connsiteY1280" fmla="*/ 177295 h 1199113"/>
                    <a:gd name="connsiteX1281" fmla="*/ 1247155 w 3824434"/>
                    <a:gd name="connsiteY1281" fmla="*/ 175923 h 1199113"/>
                    <a:gd name="connsiteX1282" fmla="*/ 1251456 w 3824434"/>
                    <a:gd name="connsiteY1282" fmla="*/ 174152 h 1199113"/>
                    <a:gd name="connsiteX1283" fmla="*/ 1246565 w 3824434"/>
                    <a:gd name="connsiteY1283" fmla="*/ 172573 h 1199113"/>
                    <a:gd name="connsiteX1284" fmla="*/ 1241362 w 3824434"/>
                    <a:gd name="connsiteY1284" fmla="*/ 173038 h 1199113"/>
                    <a:gd name="connsiteX1285" fmla="*/ 1245280 w 3824434"/>
                    <a:gd name="connsiteY1285" fmla="*/ 175584 h 1199113"/>
                    <a:gd name="connsiteX1286" fmla="*/ 1256156 w 3824434"/>
                    <a:gd name="connsiteY1286" fmla="*/ 175755 h 1199113"/>
                    <a:gd name="connsiteX1287" fmla="*/ 1260153 w 3824434"/>
                    <a:gd name="connsiteY1287" fmla="*/ 175082 h 1199113"/>
                    <a:gd name="connsiteX1288" fmla="*/ 1256235 w 3824434"/>
                    <a:gd name="connsiteY1288" fmla="*/ 172013 h 1199113"/>
                    <a:gd name="connsiteX1289" fmla="*/ 1252565 w 3824434"/>
                    <a:gd name="connsiteY1289" fmla="*/ 175160 h 1199113"/>
                    <a:gd name="connsiteX1290" fmla="*/ 1257025 w 3824434"/>
                    <a:gd name="connsiteY1290" fmla="*/ 184719 h 1199113"/>
                    <a:gd name="connsiteX1291" fmla="*/ 1262283 w 3824434"/>
                    <a:gd name="connsiteY1291" fmla="*/ 184254 h 1199113"/>
                    <a:gd name="connsiteX1292" fmla="*/ 1258054 w 3824434"/>
                    <a:gd name="connsiteY1292" fmla="*/ 183070 h 1199113"/>
                    <a:gd name="connsiteX1293" fmla="*/ 1253778 w 3824434"/>
                    <a:gd name="connsiteY1293" fmla="*/ 182918 h 1199113"/>
                    <a:gd name="connsiteX1294" fmla="*/ 1258302 w 3824434"/>
                    <a:gd name="connsiteY1294" fmla="*/ 183541 h 1199113"/>
                    <a:gd name="connsiteX1295" fmla="*/ 1284752 w 3824434"/>
                    <a:gd name="connsiteY1295" fmla="*/ 191092 h 1199113"/>
                    <a:gd name="connsiteX1296" fmla="*/ 1278106 w 3824434"/>
                    <a:gd name="connsiteY1296" fmla="*/ 188913 h 1199113"/>
                    <a:gd name="connsiteX1297" fmla="*/ 1284752 w 3824434"/>
                    <a:gd name="connsiteY1297" fmla="*/ 191092 h 1199113"/>
                    <a:gd name="connsiteX1298" fmla="*/ 1290394 w 3824434"/>
                    <a:gd name="connsiteY1298" fmla="*/ 188458 h 1199113"/>
                    <a:gd name="connsiteX1299" fmla="*/ 1286157 w 3824434"/>
                    <a:gd name="connsiteY1299" fmla="*/ 186726 h 1199113"/>
                    <a:gd name="connsiteX1300" fmla="*/ 1290394 w 3824434"/>
                    <a:gd name="connsiteY1300" fmla="*/ 188458 h 1199113"/>
                    <a:gd name="connsiteX1301" fmla="*/ 1200868 w 3824434"/>
                    <a:gd name="connsiteY1301" fmla="*/ 232102 h 1199113"/>
                    <a:gd name="connsiteX1302" fmla="*/ 1197246 w 3824434"/>
                    <a:gd name="connsiteY1302" fmla="*/ 230339 h 1199113"/>
                    <a:gd name="connsiteX1303" fmla="*/ 1200868 w 3824434"/>
                    <a:gd name="connsiteY1303" fmla="*/ 232102 h 1199113"/>
                    <a:gd name="connsiteX1304" fmla="*/ 820004 w 3824434"/>
                    <a:gd name="connsiteY1304" fmla="*/ 1042363 h 1199113"/>
                    <a:gd name="connsiteX1305" fmla="*/ 818999 w 3824434"/>
                    <a:gd name="connsiteY1305" fmla="*/ 1038421 h 1199113"/>
                    <a:gd name="connsiteX1306" fmla="*/ 820004 w 3824434"/>
                    <a:gd name="connsiteY1306" fmla="*/ 1042363 h 1199113"/>
                    <a:gd name="connsiteX1307" fmla="*/ 795980 w 3824434"/>
                    <a:gd name="connsiteY1307" fmla="*/ 1060603 h 1199113"/>
                    <a:gd name="connsiteX1308" fmla="*/ 795684 w 3824434"/>
                    <a:gd name="connsiteY1308" fmla="*/ 1055632 h 1199113"/>
                    <a:gd name="connsiteX1309" fmla="*/ 792580 w 3824434"/>
                    <a:gd name="connsiteY1309" fmla="*/ 1050310 h 1199113"/>
                    <a:gd name="connsiteX1310" fmla="*/ 795213 w 3824434"/>
                    <a:gd name="connsiteY1310" fmla="*/ 1058592 h 1199113"/>
                    <a:gd name="connsiteX1311" fmla="*/ 1060645 w 3824434"/>
                    <a:gd name="connsiteY1311" fmla="*/ 389126 h 1199113"/>
                    <a:gd name="connsiteX1312" fmla="*/ 1065097 w 3824434"/>
                    <a:gd name="connsiteY1312" fmla="*/ 388684 h 1199113"/>
                    <a:gd name="connsiteX1313" fmla="*/ 1053033 w 3824434"/>
                    <a:gd name="connsiteY1313" fmla="*/ 387300 h 1199113"/>
                    <a:gd name="connsiteX1314" fmla="*/ 1057182 w 3824434"/>
                    <a:gd name="connsiteY1314" fmla="*/ 388580 h 1199113"/>
                    <a:gd name="connsiteX1315" fmla="*/ 1059575 w 3824434"/>
                    <a:gd name="connsiteY1315" fmla="*/ 391049 h 1199113"/>
                    <a:gd name="connsiteX1316" fmla="*/ 1055427 w 3824434"/>
                    <a:gd name="connsiteY1316" fmla="*/ 389281 h 1199113"/>
                    <a:gd name="connsiteX1317" fmla="*/ 1059575 w 3824434"/>
                    <a:gd name="connsiteY1317" fmla="*/ 391049 h 1199113"/>
                    <a:gd name="connsiteX1318" fmla="*/ 1075023 w 3824434"/>
                    <a:gd name="connsiteY1318" fmla="*/ 391427 h 1199113"/>
                    <a:gd name="connsiteX1319" fmla="*/ 1070826 w 3824434"/>
                    <a:gd name="connsiteY1319" fmla="*/ 389720 h 1199113"/>
                    <a:gd name="connsiteX1320" fmla="*/ 1075023 w 3824434"/>
                    <a:gd name="connsiteY1320" fmla="*/ 391427 h 1199113"/>
                    <a:gd name="connsiteX1321" fmla="*/ 1076228 w 3824434"/>
                    <a:gd name="connsiteY1321" fmla="*/ 393377 h 1199113"/>
                    <a:gd name="connsiteX1322" fmla="*/ 1072166 w 3824434"/>
                    <a:gd name="connsiteY1322" fmla="*/ 391325 h 1199113"/>
                    <a:gd name="connsiteX1323" fmla="*/ 1076228 w 3824434"/>
                    <a:gd name="connsiteY1323" fmla="*/ 393377 h 1199113"/>
                    <a:gd name="connsiteX1324" fmla="*/ 1077943 w 3824434"/>
                    <a:gd name="connsiteY1324" fmla="*/ 396437 h 1199113"/>
                    <a:gd name="connsiteX1325" fmla="*/ 1074584 w 3824434"/>
                    <a:gd name="connsiteY1325" fmla="*/ 394065 h 1199113"/>
                    <a:gd name="connsiteX1326" fmla="*/ 1066078 w 3824434"/>
                    <a:gd name="connsiteY1326" fmla="*/ 392381 h 1199113"/>
                    <a:gd name="connsiteX1327" fmla="*/ 1071608 w 3824434"/>
                    <a:gd name="connsiteY1327" fmla="*/ 395255 h 1199113"/>
                    <a:gd name="connsiteX1328" fmla="*/ 1077943 w 3824434"/>
                    <a:gd name="connsiteY1328" fmla="*/ 396437 h 1199113"/>
                    <a:gd name="connsiteX1329" fmla="*/ 1078845 w 3824434"/>
                    <a:gd name="connsiteY1329" fmla="*/ 393362 h 1199113"/>
                    <a:gd name="connsiteX1330" fmla="*/ 1074728 w 3824434"/>
                    <a:gd name="connsiteY1330" fmla="*/ 391796 h 1199113"/>
                    <a:gd name="connsiteX1331" fmla="*/ 1078845 w 3824434"/>
                    <a:gd name="connsiteY1331" fmla="*/ 393362 h 1199113"/>
                    <a:gd name="connsiteX1332" fmla="*/ 1083943 w 3824434"/>
                    <a:gd name="connsiteY1332" fmla="*/ 392610 h 1199113"/>
                    <a:gd name="connsiteX1333" fmla="*/ 1088859 w 3824434"/>
                    <a:gd name="connsiteY1333" fmla="*/ 392236 h 1199113"/>
                    <a:gd name="connsiteX1334" fmla="*/ 1078973 w 3824434"/>
                    <a:gd name="connsiteY1334" fmla="*/ 391326 h 1199113"/>
                    <a:gd name="connsiteX1335" fmla="*/ 1083943 w 3824434"/>
                    <a:gd name="connsiteY1335" fmla="*/ 392610 h 1199113"/>
                    <a:gd name="connsiteX1336" fmla="*/ 1077297 w 3824434"/>
                    <a:gd name="connsiteY1336" fmla="*/ 394627 h 1199113"/>
                    <a:gd name="connsiteX1337" fmla="*/ 1069621 w 3824434"/>
                    <a:gd name="connsiteY1337" fmla="*/ 390397 h 1199113"/>
                    <a:gd name="connsiteX1338" fmla="*/ 1065560 w 3824434"/>
                    <a:gd name="connsiteY1338" fmla="*/ 390210 h 1199113"/>
                    <a:gd name="connsiteX1339" fmla="*/ 1070411 w 3824434"/>
                    <a:gd name="connsiteY1339" fmla="*/ 392630 h 1199113"/>
                    <a:gd name="connsiteX1340" fmla="*/ 1074584 w 3824434"/>
                    <a:gd name="connsiteY1340" fmla="*/ 394065 h 1199113"/>
                    <a:gd name="connsiteX1341" fmla="*/ 1077042 w 3824434"/>
                    <a:gd name="connsiteY1341" fmla="*/ 398173 h 1199113"/>
                    <a:gd name="connsiteX1342" fmla="*/ 1071528 w 3824434"/>
                    <a:gd name="connsiteY1342" fmla="*/ 395120 h 1199113"/>
                    <a:gd name="connsiteX1343" fmla="*/ 1077042 w 3824434"/>
                    <a:gd name="connsiteY1343" fmla="*/ 398173 h 1199113"/>
                    <a:gd name="connsiteX1344" fmla="*/ 1092314 w 3824434"/>
                    <a:gd name="connsiteY1344" fmla="*/ 397246 h 1199113"/>
                    <a:gd name="connsiteX1345" fmla="*/ 1101035 w 3824434"/>
                    <a:gd name="connsiteY1345" fmla="*/ 395996 h 1199113"/>
                    <a:gd name="connsiteX1346" fmla="*/ 1089712 w 3824434"/>
                    <a:gd name="connsiteY1346" fmla="*/ 392485 h 1199113"/>
                    <a:gd name="connsiteX1347" fmla="*/ 1084143 w 3824434"/>
                    <a:gd name="connsiteY1347" fmla="*/ 394629 h 1199113"/>
                    <a:gd name="connsiteX1348" fmla="*/ 1092314 w 3824434"/>
                    <a:gd name="connsiteY1348" fmla="*/ 397246 h 1199113"/>
                    <a:gd name="connsiteX1349" fmla="*/ 1099870 w 3824434"/>
                    <a:gd name="connsiteY1349" fmla="*/ 394894 h 1199113"/>
                    <a:gd name="connsiteX1350" fmla="*/ 1089896 w 3824434"/>
                    <a:gd name="connsiteY1350" fmla="*/ 392202 h 1199113"/>
                    <a:gd name="connsiteX1351" fmla="*/ 1099870 w 3824434"/>
                    <a:gd name="connsiteY1351" fmla="*/ 394894 h 1199113"/>
                    <a:gd name="connsiteX1352" fmla="*/ 1094731 w 3824434"/>
                    <a:gd name="connsiteY1352" fmla="*/ 397763 h 1199113"/>
                    <a:gd name="connsiteX1353" fmla="*/ 1100843 w 3824434"/>
                    <a:gd name="connsiteY1353" fmla="*/ 396730 h 1199113"/>
                    <a:gd name="connsiteX1354" fmla="*/ 1096822 w 3824434"/>
                    <a:gd name="connsiteY1354" fmla="*/ 396899 h 1199113"/>
                    <a:gd name="connsiteX1355" fmla="*/ 1107434 w 3824434"/>
                    <a:gd name="connsiteY1355" fmla="*/ 393940 h 1199113"/>
                    <a:gd name="connsiteX1356" fmla="*/ 1112261 w 3824434"/>
                    <a:gd name="connsiteY1356" fmla="*/ 393216 h 1199113"/>
                    <a:gd name="connsiteX1357" fmla="*/ 1107817 w 3824434"/>
                    <a:gd name="connsiteY1357" fmla="*/ 392552 h 1199113"/>
                    <a:gd name="connsiteX1358" fmla="*/ 1094779 w 3824434"/>
                    <a:gd name="connsiteY1358" fmla="*/ 390270 h 1199113"/>
                    <a:gd name="connsiteX1359" fmla="*/ 1106237 w 3824434"/>
                    <a:gd name="connsiteY1359" fmla="*/ 393414 h 1199113"/>
                    <a:gd name="connsiteX1360" fmla="*/ 1102742 w 3824434"/>
                    <a:gd name="connsiteY1360" fmla="*/ 390993 h 1199113"/>
                    <a:gd name="connsiteX1361" fmla="*/ 1108958 w 3824434"/>
                    <a:gd name="connsiteY1361" fmla="*/ 389800 h 1199113"/>
                    <a:gd name="connsiteX1362" fmla="*/ 1105176 w 3824434"/>
                    <a:gd name="connsiteY1362" fmla="*/ 387618 h 1199113"/>
                    <a:gd name="connsiteX1363" fmla="*/ 1100811 w 3824434"/>
                    <a:gd name="connsiteY1363" fmla="*/ 387134 h 1199113"/>
                    <a:gd name="connsiteX1364" fmla="*/ 1091531 w 3824434"/>
                    <a:gd name="connsiteY1364" fmla="*/ 390821 h 1199113"/>
                    <a:gd name="connsiteX1365" fmla="*/ 1102615 w 3824434"/>
                    <a:gd name="connsiteY1365" fmla="*/ 390240 h 1199113"/>
                    <a:gd name="connsiteX1366" fmla="*/ 1104378 w 3824434"/>
                    <a:gd name="connsiteY1366" fmla="*/ 394748 h 1199113"/>
                    <a:gd name="connsiteX1367" fmla="*/ 1094516 w 3824434"/>
                    <a:gd name="connsiteY1367" fmla="*/ 390755 h 1199113"/>
                    <a:gd name="connsiteX1368" fmla="*/ 1100141 w 3824434"/>
                    <a:gd name="connsiteY1368" fmla="*/ 393448 h 1199113"/>
                    <a:gd name="connsiteX1369" fmla="*/ 1104378 w 3824434"/>
                    <a:gd name="connsiteY1369" fmla="*/ 394748 h 1199113"/>
                    <a:gd name="connsiteX1370" fmla="*/ 1112237 w 3824434"/>
                    <a:gd name="connsiteY1370" fmla="*/ 392357 h 1199113"/>
                    <a:gd name="connsiteX1371" fmla="*/ 1108886 w 3824434"/>
                    <a:gd name="connsiteY1371" fmla="*/ 390086 h 1199113"/>
                    <a:gd name="connsiteX1372" fmla="*/ 1112237 w 3824434"/>
                    <a:gd name="connsiteY1372" fmla="*/ 392357 h 1199113"/>
                    <a:gd name="connsiteX1373" fmla="*/ 821353 w 3824434"/>
                    <a:gd name="connsiteY1373" fmla="*/ 1199112 h 1199113"/>
                    <a:gd name="connsiteX1374" fmla="*/ 823555 w 3824434"/>
                    <a:gd name="connsiteY1374" fmla="*/ 1195696 h 1199113"/>
                    <a:gd name="connsiteX1375" fmla="*/ 825956 w 3824434"/>
                    <a:gd name="connsiteY1375" fmla="*/ 1190837 h 1199113"/>
                    <a:gd name="connsiteX1376" fmla="*/ 830513 w 3824434"/>
                    <a:gd name="connsiteY1376" fmla="*/ 1188244 h 1199113"/>
                    <a:gd name="connsiteX1377" fmla="*/ 834725 w 3824434"/>
                    <a:gd name="connsiteY1377" fmla="*/ 1185627 h 1199113"/>
                    <a:gd name="connsiteX1378" fmla="*/ 838205 w 3824434"/>
                    <a:gd name="connsiteY1378" fmla="*/ 1179276 h 1199113"/>
                    <a:gd name="connsiteX1379" fmla="*/ 831175 w 3824434"/>
                    <a:gd name="connsiteY1379" fmla="*/ 1172948 h 1199113"/>
                    <a:gd name="connsiteX1380" fmla="*/ 825630 w 3824434"/>
                    <a:gd name="connsiteY1380" fmla="*/ 1165735 h 1199113"/>
                    <a:gd name="connsiteX1381" fmla="*/ 818999 w 3824434"/>
                    <a:gd name="connsiteY1381" fmla="*/ 1159240 h 1199113"/>
                    <a:gd name="connsiteX1382" fmla="*/ 813278 w 3824434"/>
                    <a:gd name="connsiteY1382" fmla="*/ 1152251 h 1199113"/>
                    <a:gd name="connsiteX1383" fmla="*/ 808283 w 3824434"/>
                    <a:gd name="connsiteY1383" fmla="*/ 1147926 h 1199113"/>
                    <a:gd name="connsiteX1384" fmla="*/ 802682 w 3824434"/>
                    <a:gd name="connsiteY1384" fmla="*/ 1140306 h 1199113"/>
                    <a:gd name="connsiteX1385" fmla="*/ 798828 w 3824434"/>
                    <a:gd name="connsiteY1385" fmla="*/ 1132989 h 1199113"/>
                    <a:gd name="connsiteX1386" fmla="*/ 798956 w 3824434"/>
                    <a:gd name="connsiteY1386" fmla="*/ 1127595 h 1199113"/>
                    <a:gd name="connsiteX1387" fmla="*/ 797910 w 3824434"/>
                    <a:gd name="connsiteY1387" fmla="*/ 1119121 h 1199113"/>
                    <a:gd name="connsiteX1388" fmla="*/ 797782 w 3824434"/>
                    <a:gd name="connsiteY1388" fmla="*/ 1113975 h 1199113"/>
                    <a:gd name="connsiteX1389" fmla="*/ 800543 w 3824434"/>
                    <a:gd name="connsiteY1389" fmla="*/ 1108725 h 1199113"/>
                    <a:gd name="connsiteX1390" fmla="*/ 793274 w 3824434"/>
                    <a:gd name="connsiteY1390" fmla="*/ 1111342 h 1199113"/>
                    <a:gd name="connsiteX1391" fmla="*/ 789987 w 3824434"/>
                    <a:gd name="connsiteY1391" fmla="*/ 1106004 h 1199113"/>
                    <a:gd name="connsiteX1392" fmla="*/ 786253 w 3824434"/>
                    <a:gd name="connsiteY1392" fmla="*/ 1101991 h 1199113"/>
                    <a:gd name="connsiteX1393" fmla="*/ 775162 w 3824434"/>
                    <a:gd name="connsiteY1393" fmla="*/ 1092424 h 1199113"/>
                    <a:gd name="connsiteX1394" fmla="*/ 768946 w 3824434"/>
                    <a:gd name="connsiteY1394" fmla="*/ 1088586 h 1199113"/>
                    <a:gd name="connsiteX1395" fmla="*/ 773614 w 3824434"/>
                    <a:gd name="connsiteY1395" fmla="*/ 1088977 h 1199113"/>
                    <a:gd name="connsiteX1396" fmla="*/ 771555 w 3824434"/>
                    <a:gd name="connsiteY1396" fmla="*/ 1083359 h 1199113"/>
                    <a:gd name="connsiteX1397" fmla="*/ 776949 w 3824434"/>
                    <a:gd name="connsiteY1397" fmla="*/ 1083543 h 1199113"/>
                    <a:gd name="connsiteX1398" fmla="*/ 775210 w 3824434"/>
                    <a:gd name="connsiteY1398" fmla="*/ 1079138 h 1199113"/>
                    <a:gd name="connsiteX1399" fmla="*/ 778824 w 3824434"/>
                    <a:gd name="connsiteY1399" fmla="*/ 1082155 h 1199113"/>
                    <a:gd name="connsiteX1400" fmla="*/ 779750 w 3824434"/>
                    <a:gd name="connsiteY1400" fmla="*/ 1072428 h 1199113"/>
                    <a:gd name="connsiteX1401" fmla="*/ 781146 w 3824434"/>
                    <a:gd name="connsiteY1401" fmla="*/ 1066595 h 1199113"/>
                    <a:gd name="connsiteX1402" fmla="*/ 782662 w 3824434"/>
                    <a:gd name="connsiteY1402" fmla="*/ 1060084 h 1199113"/>
                    <a:gd name="connsiteX1403" fmla="*/ 786085 w 3824434"/>
                    <a:gd name="connsiteY1403" fmla="*/ 1057387 h 1199113"/>
                    <a:gd name="connsiteX1404" fmla="*/ 785894 w 3824434"/>
                    <a:gd name="connsiteY1404" fmla="*/ 1053127 h 1199113"/>
                    <a:gd name="connsiteX1405" fmla="*/ 789987 w 3824434"/>
                    <a:gd name="connsiteY1405" fmla="*/ 1058872 h 1199113"/>
                    <a:gd name="connsiteX1406" fmla="*/ 787745 w 3824434"/>
                    <a:gd name="connsiteY1406" fmla="*/ 1053494 h 1199113"/>
                    <a:gd name="connsiteX1407" fmla="*/ 792365 w 3824434"/>
                    <a:gd name="connsiteY1407" fmla="*/ 1057188 h 1199113"/>
                    <a:gd name="connsiteX1408" fmla="*/ 791783 w 3824434"/>
                    <a:gd name="connsiteY1408" fmla="*/ 1052113 h 1199113"/>
                    <a:gd name="connsiteX1409" fmla="*/ 794918 w 3824434"/>
                    <a:gd name="connsiteY1409" fmla="*/ 1048690 h 1199113"/>
                    <a:gd name="connsiteX1410" fmla="*/ 799602 w 3824434"/>
                    <a:gd name="connsiteY1410" fmla="*/ 1058768 h 1199113"/>
                    <a:gd name="connsiteX1411" fmla="*/ 798652 w 3824434"/>
                    <a:gd name="connsiteY1411" fmla="*/ 1053358 h 1199113"/>
                    <a:gd name="connsiteX1412" fmla="*/ 801884 w 3824434"/>
                    <a:gd name="connsiteY1412" fmla="*/ 1049544 h 1199113"/>
                    <a:gd name="connsiteX1413" fmla="*/ 805123 w 3824434"/>
                    <a:gd name="connsiteY1413" fmla="*/ 1053007 h 1199113"/>
                    <a:gd name="connsiteX1414" fmla="*/ 808778 w 3824434"/>
                    <a:gd name="connsiteY1414" fmla="*/ 1049823 h 1199113"/>
                    <a:gd name="connsiteX1415" fmla="*/ 813884 w 3824434"/>
                    <a:gd name="connsiteY1415" fmla="*/ 1052201 h 1199113"/>
                    <a:gd name="connsiteX1416" fmla="*/ 813924 w 3824434"/>
                    <a:gd name="connsiteY1416" fmla="*/ 1046656 h 1199113"/>
                    <a:gd name="connsiteX1417" fmla="*/ 812001 w 3824434"/>
                    <a:gd name="connsiteY1417" fmla="*/ 1043105 h 1199113"/>
                    <a:gd name="connsiteX1418" fmla="*/ 816294 w 3824434"/>
                    <a:gd name="connsiteY1418" fmla="*/ 1040328 h 1199113"/>
                    <a:gd name="connsiteX1419" fmla="*/ 817730 w 3824434"/>
                    <a:gd name="connsiteY1419" fmla="*/ 1035788 h 1199113"/>
                    <a:gd name="connsiteX1420" fmla="*/ 821872 w 3824434"/>
                    <a:gd name="connsiteY1420" fmla="*/ 1039036 h 1199113"/>
                    <a:gd name="connsiteX1421" fmla="*/ 825909 w 3824434"/>
                    <a:gd name="connsiteY1421" fmla="*/ 1037432 h 1199113"/>
                    <a:gd name="connsiteX1422" fmla="*/ 823284 w 3824434"/>
                    <a:gd name="connsiteY1422" fmla="*/ 1034176 h 1199113"/>
                    <a:gd name="connsiteX1423" fmla="*/ 819102 w 3824434"/>
                    <a:gd name="connsiteY1423" fmla="*/ 1027083 h 1199113"/>
                    <a:gd name="connsiteX1424" fmla="*/ 801245 w 3824434"/>
                    <a:gd name="connsiteY1424" fmla="*/ 1020452 h 1199113"/>
                    <a:gd name="connsiteX1425" fmla="*/ 802347 w 3824434"/>
                    <a:gd name="connsiteY1425" fmla="*/ 1015697 h 1199113"/>
                    <a:gd name="connsiteX1426" fmla="*/ 810031 w 3824434"/>
                    <a:gd name="connsiteY1426" fmla="*/ 1016926 h 1199113"/>
                    <a:gd name="connsiteX1427" fmla="*/ 808347 w 3824434"/>
                    <a:gd name="connsiteY1427" fmla="*/ 1010798 h 1199113"/>
                    <a:gd name="connsiteX1428" fmla="*/ 801094 w 3824434"/>
                    <a:gd name="connsiteY1428" fmla="*/ 1003744 h 1199113"/>
                    <a:gd name="connsiteX1429" fmla="*/ 793402 w 3824434"/>
                    <a:gd name="connsiteY1429" fmla="*/ 993387 h 1199113"/>
                    <a:gd name="connsiteX1430" fmla="*/ 786923 w 3824434"/>
                    <a:gd name="connsiteY1430" fmla="*/ 988807 h 1199113"/>
                    <a:gd name="connsiteX1431" fmla="*/ 782862 w 3824434"/>
                    <a:gd name="connsiteY1431" fmla="*/ 984212 h 1199113"/>
                    <a:gd name="connsiteX1432" fmla="*/ 777476 w 3824434"/>
                    <a:gd name="connsiteY1432" fmla="*/ 981874 h 1199113"/>
                    <a:gd name="connsiteX1433" fmla="*/ 767558 w 3824434"/>
                    <a:gd name="connsiteY1433" fmla="*/ 982041 h 1199113"/>
                    <a:gd name="connsiteX1434" fmla="*/ 760624 w 3824434"/>
                    <a:gd name="connsiteY1434" fmla="*/ 979408 h 1199113"/>
                    <a:gd name="connsiteX1435" fmla="*/ 761095 w 3824434"/>
                    <a:gd name="connsiteY1435" fmla="*/ 984555 h 1199113"/>
                    <a:gd name="connsiteX1436" fmla="*/ 755390 w 3824434"/>
                    <a:gd name="connsiteY1436" fmla="*/ 981945 h 1199113"/>
                    <a:gd name="connsiteX1437" fmla="*/ 749661 w 3824434"/>
                    <a:gd name="connsiteY1437" fmla="*/ 974182 h 1199113"/>
                    <a:gd name="connsiteX1438" fmla="*/ 753251 w 3824434"/>
                    <a:gd name="connsiteY1438" fmla="*/ 971413 h 1199113"/>
                    <a:gd name="connsiteX1439" fmla="*/ 749422 w 3824434"/>
                    <a:gd name="connsiteY1439" fmla="*/ 965309 h 1199113"/>
                    <a:gd name="connsiteX1440" fmla="*/ 738833 w 3824434"/>
                    <a:gd name="connsiteY1440" fmla="*/ 962525 h 1199113"/>
                    <a:gd name="connsiteX1441" fmla="*/ 731485 w 3824434"/>
                    <a:gd name="connsiteY1441" fmla="*/ 959931 h 1199113"/>
                    <a:gd name="connsiteX1442" fmla="*/ 734900 w 3824434"/>
                    <a:gd name="connsiteY1442" fmla="*/ 942928 h 1199113"/>
                    <a:gd name="connsiteX1443" fmla="*/ 740341 w 3824434"/>
                    <a:gd name="connsiteY1443" fmla="*/ 935906 h 1199113"/>
                    <a:gd name="connsiteX1444" fmla="*/ 731884 w 3824434"/>
                    <a:gd name="connsiteY1444" fmla="*/ 930193 h 1199113"/>
                    <a:gd name="connsiteX1445" fmla="*/ 730974 w 3824434"/>
                    <a:gd name="connsiteY1445" fmla="*/ 916988 h 1199113"/>
                    <a:gd name="connsiteX1446" fmla="*/ 737597 w 3824434"/>
                    <a:gd name="connsiteY1446" fmla="*/ 910693 h 1199113"/>
                    <a:gd name="connsiteX1447" fmla="*/ 740660 w 3824434"/>
                    <a:gd name="connsiteY1447" fmla="*/ 905530 h 1199113"/>
                    <a:gd name="connsiteX1448" fmla="*/ 737238 w 3824434"/>
                    <a:gd name="connsiteY1448" fmla="*/ 902402 h 1199113"/>
                    <a:gd name="connsiteX1449" fmla="*/ 743900 w 3824434"/>
                    <a:gd name="connsiteY1449" fmla="*/ 893649 h 1199113"/>
                    <a:gd name="connsiteX1450" fmla="*/ 755111 w 3824434"/>
                    <a:gd name="connsiteY1450" fmla="*/ 901700 h 1199113"/>
                    <a:gd name="connsiteX1451" fmla="*/ 761167 w 3824434"/>
                    <a:gd name="connsiteY1451" fmla="*/ 906871 h 1199113"/>
                    <a:gd name="connsiteX1452" fmla="*/ 765404 w 3824434"/>
                    <a:gd name="connsiteY1452" fmla="*/ 912847 h 1199113"/>
                    <a:gd name="connsiteX1453" fmla="*/ 771619 w 3824434"/>
                    <a:gd name="connsiteY1453" fmla="*/ 915057 h 1199113"/>
                    <a:gd name="connsiteX1454" fmla="*/ 778569 w 3824434"/>
                    <a:gd name="connsiteY1454" fmla="*/ 911139 h 1199113"/>
                    <a:gd name="connsiteX1455" fmla="*/ 781856 w 3824434"/>
                    <a:gd name="connsiteY1455" fmla="*/ 907972 h 1199113"/>
                    <a:gd name="connsiteX1456" fmla="*/ 777444 w 3824434"/>
                    <a:gd name="connsiteY1456" fmla="*/ 905418 h 1199113"/>
                    <a:gd name="connsiteX1457" fmla="*/ 775090 w 3824434"/>
                    <a:gd name="connsiteY1457" fmla="*/ 900296 h 1199113"/>
                    <a:gd name="connsiteX1458" fmla="*/ 770215 w 3824434"/>
                    <a:gd name="connsiteY1458" fmla="*/ 889995 h 1199113"/>
                    <a:gd name="connsiteX1459" fmla="*/ 780221 w 3824434"/>
                    <a:gd name="connsiteY1459" fmla="*/ 883356 h 1199113"/>
                    <a:gd name="connsiteX1460" fmla="*/ 787218 w 3824434"/>
                    <a:gd name="connsiteY1460" fmla="*/ 881290 h 1199113"/>
                    <a:gd name="connsiteX1461" fmla="*/ 783755 w 3824434"/>
                    <a:gd name="connsiteY1461" fmla="*/ 876853 h 1199113"/>
                    <a:gd name="connsiteX1462" fmla="*/ 785415 w 3824434"/>
                    <a:gd name="connsiteY1462" fmla="*/ 872401 h 1199113"/>
                    <a:gd name="connsiteX1463" fmla="*/ 793921 w 3824434"/>
                    <a:gd name="connsiteY1463" fmla="*/ 872999 h 1199113"/>
                    <a:gd name="connsiteX1464" fmla="*/ 798557 w 3824434"/>
                    <a:gd name="connsiteY1464" fmla="*/ 868635 h 1199113"/>
                    <a:gd name="connsiteX1465" fmla="*/ 807142 w 3824434"/>
                    <a:gd name="connsiteY1465" fmla="*/ 865754 h 1199113"/>
                    <a:gd name="connsiteX1466" fmla="*/ 810310 w 3824434"/>
                    <a:gd name="connsiteY1466" fmla="*/ 861502 h 1199113"/>
                    <a:gd name="connsiteX1467" fmla="*/ 808826 w 3824434"/>
                    <a:gd name="connsiteY1467" fmla="*/ 857520 h 1199113"/>
                    <a:gd name="connsiteX1468" fmla="*/ 813725 w 3824434"/>
                    <a:gd name="connsiteY1468" fmla="*/ 856970 h 1199113"/>
                    <a:gd name="connsiteX1469" fmla="*/ 812927 w 3824434"/>
                    <a:gd name="connsiteY1469" fmla="*/ 851608 h 1199113"/>
                    <a:gd name="connsiteX1470" fmla="*/ 817084 w 3824434"/>
                    <a:gd name="connsiteY1470" fmla="*/ 854552 h 1199113"/>
                    <a:gd name="connsiteX1471" fmla="*/ 826810 w 3824434"/>
                    <a:gd name="connsiteY1471" fmla="*/ 854440 h 1199113"/>
                    <a:gd name="connsiteX1472" fmla="*/ 830840 w 3824434"/>
                    <a:gd name="connsiteY1472" fmla="*/ 858342 h 1199113"/>
                    <a:gd name="connsiteX1473" fmla="*/ 837797 w 3824434"/>
                    <a:gd name="connsiteY1473" fmla="*/ 859140 h 1199113"/>
                    <a:gd name="connsiteX1474" fmla="*/ 842705 w 3824434"/>
                    <a:gd name="connsiteY1474" fmla="*/ 860472 h 1199113"/>
                    <a:gd name="connsiteX1475" fmla="*/ 842003 w 3824434"/>
                    <a:gd name="connsiteY1475" fmla="*/ 854791 h 1199113"/>
                    <a:gd name="connsiteX1476" fmla="*/ 850061 w 3824434"/>
                    <a:gd name="connsiteY1476" fmla="*/ 854352 h 1199113"/>
                    <a:gd name="connsiteX1477" fmla="*/ 853907 w 3824434"/>
                    <a:gd name="connsiteY1477" fmla="*/ 851504 h 1199113"/>
                    <a:gd name="connsiteX1478" fmla="*/ 857841 w 3824434"/>
                    <a:gd name="connsiteY1478" fmla="*/ 856419 h 1199113"/>
                    <a:gd name="connsiteX1479" fmla="*/ 862548 w 3824434"/>
                    <a:gd name="connsiteY1479" fmla="*/ 861861 h 1199113"/>
                    <a:gd name="connsiteX1480" fmla="*/ 870360 w 3824434"/>
                    <a:gd name="connsiteY1480" fmla="*/ 860161 h 1199113"/>
                    <a:gd name="connsiteX1481" fmla="*/ 877478 w 3824434"/>
                    <a:gd name="connsiteY1481" fmla="*/ 860799 h 1199113"/>
                    <a:gd name="connsiteX1482" fmla="*/ 888401 w 3824434"/>
                    <a:gd name="connsiteY1482" fmla="*/ 862754 h 1199113"/>
                    <a:gd name="connsiteX1483" fmla="*/ 890771 w 3824434"/>
                    <a:gd name="connsiteY1483" fmla="*/ 866616 h 1199113"/>
                    <a:gd name="connsiteX1484" fmla="*/ 897265 w 3824434"/>
                    <a:gd name="connsiteY1484" fmla="*/ 869537 h 1199113"/>
                    <a:gd name="connsiteX1485" fmla="*/ 906888 w 3824434"/>
                    <a:gd name="connsiteY1485" fmla="*/ 872960 h 1199113"/>
                    <a:gd name="connsiteX1486" fmla="*/ 912761 w 3824434"/>
                    <a:gd name="connsiteY1486" fmla="*/ 879303 h 1199113"/>
                    <a:gd name="connsiteX1487" fmla="*/ 919503 w 3824434"/>
                    <a:gd name="connsiteY1487" fmla="*/ 881106 h 1199113"/>
                    <a:gd name="connsiteX1488" fmla="*/ 919304 w 3824434"/>
                    <a:gd name="connsiteY1488" fmla="*/ 888622 h 1199113"/>
                    <a:gd name="connsiteX1489" fmla="*/ 923724 w 3824434"/>
                    <a:gd name="connsiteY1489" fmla="*/ 891607 h 1199113"/>
                    <a:gd name="connsiteX1490" fmla="*/ 924634 w 3824434"/>
                    <a:gd name="connsiteY1490" fmla="*/ 883492 h 1199113"/>
                    <a:gd name="connsiteX1491" fmla="*/ 920101 w 3824434"/>
                    <a:gd name="connsiteY1491" fmla="*/ 878274 h 1199113"/>
                    <a:gd name="connsiteX1492" fmla="*/ 923525 w 3824434"/>
                    <a:gd name="connsiteY1492" fmla="*/ 875912 h 1199113"/>
                    <a:gd name="connsiteX1493" fmla="*/ 928240 w 3824434"/>
                    <a:gd name="connsiteY1493" fmla="*/ 877795 h 1199113"/>
                    <a:gd name="connsiteX1494" fmla="*/ 932517 w 3824434"/>
                    <a:gd name="connsiteY1494" fmla="*/ 878768 h 1199113"/>
                    <a:gd name="connsiteX1495" fmla="*/ 948523 w 3824434"/>
                    <a:gd name="connsiteY1495" fmla="*/ 888854 h 1199113"/>
                    <a:gd name="connsiteX1496" fmla="*/ 954475 w 3824434"/>
                    <a:gd name="connsiteY1496" fmla="*/ 890881 h 1199113"/>
                    <a:gd name="connsiteX1497" fmla="*/ 962646 w 3824434"/>
                    <a:gd name="connsiteY1497" fmla="*/ 884354 h 1199113"/>
                    <a:gd name="connsiteX1498" fmla="*/ 961736 w 3824434"/>
                    <a:gd name="connsiteY1498" fmla="*/ 878425 h 1199113"/>
                    <a:gd name="connsiteX1499" fmla="*/ 966819 w 3824434"/>
                    <a:gd name="connsiteY1499" fmla="*/ 879614 h 1199113"/>
                    <a:gd name="connsiteX1500" fmla="*/ 967337 w 3824434"/>
                    <a:gd name="connsiteY1500" fmla="*/ 874611 h 1199113"/>
                    <a:gd name="connsiteX1501" fmla="*/ 976019 w 3824434"/>
                    <a:gd name="connsiteY1501" fmla="*/ 877013 h 1199113"/>
                    <a:gd name="connsiteX1502" fmla="*/ 981165 w 3824434"/>
                    <a:gd name="connsiteY1502" fmla="*/ 874428 h 1199113"/>
                    <a:gd name="connsiteX1503" fmla="*/ 985769 w 3824434"/>
                    <a:gd name="connsiteY1503" fmla="*/ 872744 h 1199113"/>
                    <a:gd name="connsiteX1504" fmla="*/ 989711 w 3824434"/>
                    <a:gd name="connsiteY1504" fmla="*/ 876335 h 1199113"/>
                    <a:gd name="connsiteX1505" fmla="*/ 996836 w 3824434"/>
                    <a:gd name="connsiteY1505" fmla="*/ 880420 h 1199113"/>
                    <a:gd name="connsiteX1506" fmla="*/ 1002453 w 3824434"/>
                    <a:gd name="connsiteY1506" fmla="*/ 878377 h 1199113"/>
                    <a:gd name="connsiteX1507" fmla="*/ 1000706 w 3824434"/>
                    <a:gd name="connsiteY1507" fmla="*/ 871994 h 1199113"/>
                    <a:gd name="connsiteX1508" fmla="*/ 1005956 w 3824434"/>
                    <a:gd name="connsiteY1508" fmla="*/ 873670 h 1199113"/>
                    <a:gd name="connsiteX1509" fmla="*/ 1011853 w 3824434"/>
                    <a:gd name="connsiteY1509" fmla="*/ 874436 h 1199113"/>
                    <a:gd name="connsiteX1510" fmla="*/ 1014654 w 3824434"/>
                    <a:gd name="connsiteY1510" fmla="*/ 871228 h 1199113"/>
                    <a:gd name="connsiteX1511" fmla="*/ 1019776 w 3824434"/>
                    <a:gd name="connsiteY1511" fmla="*/ 873502 h 1199113"/>
                    <a:gd name="connsiteX1512" fmla="*/ 1023773 w 3824434"/>
                    <a:gd name="connsiteY1512" fmla="*/ 875577 h 1199113"/>
                    <a:gd name="connsiteX1513" fmla="*/ 1025114 w 3824434"/>
                    <a:gd name="connsiteY1513" fmla="*/ 880635 h 1199113"/>
                    <a:gd name="connsiteX1514" fmla="*/ 1030444 w 3824434"/>
                    <a:gd name="connsiteY1514" fmla="*/ 882391 h 1199113"/>
                    <a:gd name="connsiteX1515" fmla="*/ 1034378 w 3824434"/>
                    <a:gd name="connsiteY1515" fmla="*/ 886085 h 1199113"/>
                    <a:gd name="connsiteX1516" fmla="*/ 1052690 w 3824434"/>
                    <a:gd name="connsiteY1516" fmla="*/ 889005 h 1199113"/>
                    <a:gd name="connsiteX1517" fmla="*/ 1060725 w 3824434"/>
                    <a:gd name="connsiteY1517" fmla="*/ 891359 h 1199113"/>
                    <a:gd name="connsiteX1518" fmla="*/ 1063860 w 3824434"/>
                    <a:gd name="connsiteY1518" fmla="*/ 886883 h 1199113"/>
                    <a:gd name="connsiteX1519" fmla="*/ 1062560 w 3824434"/>
                    <a:gd name="connsiteY1519" fmla="*/ 882151 h 1199113"/>
                    <a:gd name="connsiteX1520" fmla="*/ 1067914 w 3824434"/>
                    <a:gd name="connsiteY1520" fmla="*/ 882455 h 1199113"/>
                    <a:gd name="connsiteX1521" fmla="*/ 1072438 w 3824434"/>
                    <a:gd name="connsiteY1521" fmla="*/ 887035 h 1199113"/>
                    <a:gd name="connsiteX1522" fmla="*/ 1085172 w 3824434"/>
                    <a:gd name="connsiteY1522" fmla="*/ 887473 h 1199113"/>
                    <a:gd name="connsiteX1523" fmla="*/ 1099989 w 3824434"/>
                    <a:gd name="connsiteY1523" fmla="*/ 882670 h 1199113"/>
                    <a:gd name="connsiteX1524" fmla="*/ 1099096 w 3824434"/>
                    <a:gd name="connsiteY1524" fmla="*/ 877771 h 1199113"/>
                    <a:gd name="connsiteX1525" fmla="*/ 1097819 w 3824434"/>
                    <a:gd name="connsiteY1525" fmla="*/ 868802 h 1199113"/>
                    <a:gd name="connsiteX1526" fmla="*/ 1094133 w 3824434"/>
                    <a:gd name="connsiteY1526" fmla="*/ 863361 h 1199113"/>
                    <a:gd name="connsiteX1527" fmla="*/ 1080935 w 3824434"/>
                    <a:gd name="connsiteY1527" fmla="*/ 861613 h 1199113"/>
                    <a:gd name="connsiteX1528" fmla="*/ 1077034 w 3824434"/>
                    <a:gd name="connsiteY1528" fmla="*/ 858749 h 1199113"/>
                    <a:gd name="connsiteX1529" fmla="*/ 1063086 w 3824434"/>
                    <a:gd name="connsiteY1529" fmla="*/ 855645 h 1199113"/>
                    <a:gd name="connsiteX1530" fmla="*/ 1063916 w 3824434"/>
                    <a:gd name="connsiteY1530" fmla="*/ 850810 h 1199113"/>
                    <a:gd name="connsiteX1531" fmla="*/ 1053017 w 3824434"/>
                    <a:gd name="connsiteY1531" fmla="*/ 847307 h 1199113"/>
                    <a:gd name="connsiteX1532" fmla="*/ 1048309 w 3824434"/>
                    <a:gd name="connsiteY1532" fmla="*/ 844530 h 1199113"/>
                    <a:gd name="connsiteX1533" fmla="*/ 1053376 w 3824434"/>
                    <a:gd name="connsiteY1533" fmla="*/ 844610 h 1199113"/>
                    <a:gd name="connsiteX1534" fmla="*/ 1059448 w 3824434"/>
                    <a:gd name="connsiteY1534" fmla="*/ 839296 h 1199113"/>
                    <a:gd name="connsiteX1535" fmla="*/ 1064738 w 3824434"/>
                    <a:gd name="connsiteY1535" fmla="*/ 839296 h 1199113"/>
                    <a:gd name="connsiteX1536" fmla="*/ 1071432 w 3824434"/>
                    <a:gd name="connsiteY1536" fmla="*/ 833168 h 1199113"/>
                    <a:gd name="connsiteX1537" fmla="*/ 1067315 w 3824434"/>
                    <a:gd name="connsiteY1537" fmla="*/ 827998 h 1199113"/>
                    <a:gd name="connsiteX1538" fmla="*/ 1062145 w 3824434"/>
                    <a:gd name="connsiteY1538" fmla="*/ 823721 h 1199113"/>
                    <a:gd name="connsiteX1539" fmla="*/ 1057852 w 3824434"/>
                    <a:gd name="connsiteY1539" fmla="*/ 819867 h 1199113"/>
                    <a:gd name="connsiteX1540" fmla="*/ 1064642 w 3824434"/>
                    <a:gd name="connsiteY1540" fmla="*/ 814513 h 1199113"/>
                    <a:gd name="connsiteX1541" fmla="*/ 1067794 w 3824434"/>
                    <a:gd name="connsiteY1541" fmla="*/ 811026 h 1199113"/>
                    <a:gd name="connsiteX1542" fmla="*/ 1071895 w 3824434"/>
                    <a:gd name="connsiteY1542" fmla="*/ 812438 h 1199113"/>
                    <a:gd name="connsiteX1543" fmla="*/ 1075901 w 3824434"/>
                    <a:gd name="connsiteY1543" fmla="*/ 811800 h 1199113"/>
                    <a:gd name="connsiteX1544" fmla="*/ 1083210 w 3824434"/>
                    <a:gd name="connsiteY1544" fmla="*/ 812423 h 1199113"/>
                    <a:gd name="connsiteX1545" fmla="*/ 1086968 w 3824434"/>
                    <a:gd name="connsiteY1545" fmla="*/ 813795 h 1199113"/>
                    <a:gd name="connsiteX1546" fmla="*/ 1090805 w 3824434"/>
                    <a:gd name="connsiteY1546" fmla="*/ 812510 h 1199113"/>
                    <a:gd name="connsiteX1547" fmla="*/ 1089026 w 3824434"/>
                    <a:gd name="connsiteY1547" fmla="*/ 808601 h 1199113"/>
                    <a:gd name="connsiteX1548" fmla="*/ 1079587 w 3824434"/>
                    <a:gd name="connsiteY1548" fmla="*/ 806263 h 1199113"/>
                    <a:gd name="connsiteX1549" fmla="*/ 1075789 w 3824434"/>
                    <a:gd name="connsiteY1549" fmla="*/ 803661 h 1199113"/>
                    <a:gd name="connsiteX1550" fmla="*/ 1062567 w 3824434"/>
                    <a:gd name="connsiteY1550" fmla="*/ 802177 h 1199113"/>
                    <a:gd name="connsiteX1551" fmla="*/ 1063437 w 3824434"/>
                    <a:gd name="connsiteY1551" fmla="*/ 795674 h 1199113"/>
                    <a:gd name="connsiteX1552" fmla="*/ 1070555 w 3824434"/>
                    <a:gd name="connsiteY1552" fmla="*/ 795291 h 1199113"/>
                    <a:gd name="connsiteX1553" fmla="*/ 1064491 w 3824434"/>
                    <a:gd name="connsiteY1553" fmla="*/ 792850 h 1199113"/>
                    <a:gd name="connsiteX1554" fmla="*/ 1057908 w 3824434"/>
                    <a:gd name="connsiteY1554" fmla="*/ 793241 h 1199113"/>
                    <a:gd name="connsiteX1555" fmla="*/ 1051692 w 3824434"/>
                    <a:gd name="connsiteY1555" fmla="*/ 791996 h 1199113"/>
                    <a:gd name="connsiteX1556" fmla="*/ 1054597 w 3824434"/>
                    <a:gd name="connsiteY1556" fmla="*/ 789020 h 1199113"/>
                    <a:gd name="connsiteX1557" fmla="*/ 1057980 w 3824434"/>
                    <a:gd name="connsiteY1557" fmla="*/ 786634 h 1199113"/>
                    <a:gd name="connsiteX1558" fmla="*/ 1054365 w 3824434"/>
                    <a:gd name="connsiteY1558" fmla="*/ 783139 h 1199113"/>
                    <a:gd name="connsiteX1559" fmla="*/ 1055530 w 3824434"/>
                    <a:gd name="connsiteY1559" fmla="*/ 778855 h 1199113"/>
                    <a:gd name="connsiteX1560" fmla="*/ 1060924 w 3824434"/>
                    <a:gd name="connsiteY1560" fmla="*/ 777418 h 1199113"/>
                    <a:gd name="connsiteX1561" fmla="*/ 1064602 w 3824434"/>
                    <a:gd name="connsiteY1561" fmla="*/ 781113 h 1199113"/>
                    <a:gd name="connsiteX1562" fmla="*/ 1068632 w 3824434"/>
                    <a:gd name="connsiteY1562" fmla="*/ 780051 h 1199113"/>
                    <a:gd name="connsiteX1563" fmla="*/ 1076818 w 3824434"/>
                    <a:gd name="connsiteY1563" fmla="*/ 781727 h 1199113"/>
                    <a:gd name="connsiteX1564" fmla="*/ 1087183 w 3824434"/>
                    <a:gd name="connsiteY1564" fmla="*/ 779022 h 1199113"/>
                    <a:gd name="connsiteX1565" fmla="*/ 1089074 w 3824434"/>
                    <a:gd name="connsiteY1565" fmla="*/ 782868 h 1199113"/>
                    <a:gd name="connsiteX1566" fmla="*/ 1088890 w 3824434"/>
                    <a:gd name="connsiteY1566" fmla="*/ 778224 h 1199113"/>
                    <a:gd name="connsiteX1567" fmla="*/ 1102726 w 3824434"/>
                    <a:gd name="connsiteY1567" fmla="*/ 776118 h 1199113"/>
                    <a:gd name="connsiteX1568" fmla="*/ 1109493 w 3824434"/>
                    <a:gd name="connsiteY1568" fmla="*/ 773780 h 1199113"/>
                    <a:gd name="connsiteX1569" fmla="*/ 1117344 w 3824434"/>
                    <a:gd name="connsiteY1569" fmla="*/ 771362 h 1199113"/>
                    <a:gd name="connsiteX1570" fmla="*/ 1121006 w 3824434"/>
                    <a:gd name="connsiteY1570" fmla="*/ 773692 h 1199113"/>
                    <a:gd name="connsiteX1571" fmla="*/ 1132201 w 3824434"/>
                    <a:gd name="connsiteY1571" fmla="*/ 769583 h 1199113"/>
                    <a:gd name="connsiteX1572" fmla="*/ 1136318 w 3824434"/>
                    <a:gd name="connsiteY1572" fmla="*/ 767405 h 1199113"/>
                    <a:gd name="connsiteX1573" fmla="*/ 1141337 w 3824434"/>
                    <a:gd name="connsiteY1573" fmla="*/ 768234 h 1199113"/>
                    <a:gd name="connsiteX1574" fmla="*/ 1144983 w 3824434"/>
                    <a:gd name="connsiteY1574" fmla="*/ 766439 h 1199113"/>
                    <a:gd name="connsiteX1575" fmla="*/ 1149883 w 3824434"/>
                    <a:gd name="connsiteY1575" fmla="*/ 769455 h 1199113"/>
                    <a:gd name="connsiteX1576" fmla="*/ 1149515 w 3824434"/>
                    <a:gd name="connsiteY1576" fmla="*/ 762681 h 1199113"/>
                    <a:gd name="connsiteX1577" fmla="*/ 1155875 w 3824434"/>
                    <a:gd name="connsiteY1577" fmla="*/ 760902 h 1199113"/>
                    <a:gd name="connsiteX1578" fmla="*/ 1162849 w 3824434"/>
                    <a:gd name="connsiteY1578" fmla="*/ 760399 h 1199113"/>
                    <a:gd name="connsiteX1579" fmla="*/ 1166575 w 3824434"/>
                    <a:gd name="connsiteY1579" fmla="*/ 757032 h 1199113"/>
                    <a:gd name="connsiteX1580" fmla="*/ 1192531 w 3824434"/>
                    <a:gd name="connsiteY1580" fmla="*/ 755101 h 1199113"/>
                    <a:gd name="connsiteX1581" fmla="*/ 1198515 w 3824434"/>
                    <a:gd name="connsiteY1581" fmla="*/ 752013 h 1199113"/>
                    <a:gd name="connsiteX1582" fmla="*/ 1202879 w 3824434"/>
                    <a:gd name="connsiteY1582" fmla="*/ 752356 h 1199113"/>
                    <a:gd name="connsiteX1583" fmla="*/ 1209446 w 3824434"/>
                    <a:gd name="connsiteY1583" fmla="*/ 751606 h 1199113"/>
                    <a:gd name="connsiteX1584" fmla="*/ 1219931 w 3824434"/>
                    <a:gd name="connsiteY1584" fmla="*/ 748941 h 1199113"/>
                    <a:gd name="connsiteX1585" fmla="*/ 1218287 w 3824434"/>
                    <a:gd name="connsiteY1585" fmla="*/ 744273 h 1199113"/>
                    <a:gd name="connsiteX1586" fmla="*/ 1215095 w 3824434"/>
                    <a:gd name="connsiteY1586" fmla="*/ 741736 h 1199113"/>
                    <a:gd name="connsiteX1587" fmla="*/ 1219787 w 3824434"/>
                    <a:gd name="connsiteY1587" fmla="*/ 742287 h 1199113"/>
                    <a:gd name="connsiteX1588" fmla="*/ 1224511 w 3824434"/>
                    <a:gd name="connsiteY1588" fmla="*/ 741409 h 1199113"/>
                    <a:gd name="connsiteX1589" fmla="*/ 1226864 w 3824434"/>
                    <a:gd name="connsiteY1589" fmla="*/ 737770 h 1199113"/>
                    <a:gd name="connsiteX1590" fmla="*/ 1232147 w 3824434"/>
                    <a:gd name="connsiteY1590" fmla="*/ 737994 h 1199113"/>
                    <a:gd name="connsiteX1591" fmla="*/ 1230375 w 3824434"/>
                    <a:gd name="connsiteY1591" fmla="*/ 734132 h 1199113"/>
                    <a:gd name="connsiteX1592" fmla="*/ 1236862 w 3824434"/>
                    <a:gd name="connsiteY1592" fmla="*/ 735744 h 1199113"/>
                    <a:gd name="connsiteX1593" fmla="*/ 1240860 w 3824434"/>
                    <a:gd name="connsiteY1593" fmla="*/ 737172 h 1199113"/>
                    <a:gd name="connsiteX1594" fmla="*/ 1247035 w 3824434"/>
                    <a:gd name="connsiteY1594" fmla="*/ 737435 h 1199113"/>
                    <a:gd name="connsiteX1595" fmla="*/ 1251145 w 3824434"/>
                    <a:gd name="connsiteY1595" fmla="*/ 736965 h 1199113"/>
                    <a:gd name="connsiteX1596" fmla="*/ 1259419 w 3824434"/>
                    <a:gd name="connsiteY1596" fmla="*/ 741377 h 1199113"/>
                    <a:gd name="connsiteX1597" fmla="*/ 1264079 w 3824434"/>
                    <a:gd name="connsiteY1597" fmla="*/ 742566 h 1199113"/>
                    <a:gd name="connsiteX1598" fmla="*/ 1268252 w 3824434"/>
                    <a:gd name="connsiteY1598" fmla="*/ 741936 h 1199113"/>
                    <a:gd name="connsiteX1599" fmla="*/ 1271036 w 3824434"/>
                    <a:gd name="connsiteY1599" fmla="*/ 739015 h 1199113"/>
                    <a:gd name="connsiteX1600" fmla="*/ 1275553 w 3824434"/>
                    <a:gd name="connsiteY1600" fmla="*/ 740028 h 1199113"/>
                    <a:gd name="connsiteX1601" fmla="*/ 1280196 w 3824434"/>
                    <a:gd name="connsiteY1601" fmla="*/ 739215 h 1199113"/>
                    <a:gd name="connsiteX1602" fmla="*/ 1283229 w 3824434"/>
                    <a:gd name="connsiteY1602" fmla="*/ 742311 h 1199113"/>
                    <a:gd name="connsiteX1603" fmla="*/ 1287705 w 3824434"/>
                    <a:gd name="connsiteY1603" fmla="*/ 745654 h 1199113"/>
                    <a:gd name="connsiteX1604" fmla="*/ 1289484 w 3824434"/>
                    <a:gd name="connsiteY1604" fmla="*/ 751526 h 1199113"/>
                    <a:gd name="connsiteX1605" fmla="*/ 1292899 w 3824434"/>
                    <a:gd name="connsiteY1605" fmla="*/ 755061 h 1199113"/>
                    <a:gd name="connsiteX1606" fmla="*/ 1298540 w 3824434"/>
                    <a:gd name="connsiteY1606" fmla="*/ 757582 h 1199113"/>
                    <a:gd name="connsiteX1607" fmla="*/ 1301908 w 3824434"/>
                    <a:gd name="connsiteY1607" fmla="*/ 760606 h 1199113"/>
                    <a:gd name="connsiteX1608" fmla="*/ 1300902 w 3824434"/>
                    <a:gd name="connsiteY1608" fmla="*/ 765266 h 1199113"/>
                    <a:gd name="connsiteX1609" fmla="*/ 1303894 w 3824434"/>
                    <a:gd name="connsiteY1609" fmla="*/ 768697 h 1199113"/>
                    <a:gd name="connsiteX1610" fmla="*/ 1298317 w 3824434"/>
                    <a:gd name="connsiteY1610" fmla="*/ 769272 h 1199113"/>
                    <a:gd name="connsiteX1611" fmla="*/ 1301995 w 3824434"/>
                    <a:gd name="connsiteY1611" fmla="*/ 773469 h 1199113"/>
                    <a:gd name="connsiteX1612" fmla="*/ 1306272 w 3824434"/>
                    <a:gd name="connsiteY1612" fmla="*/ 777019 h 1199113"/>
                    <a:gd name="connsiteX1613" fmla="*/ 1313270 w 3824434"/>
                    <a:gd name="connsiteY1613" fmla="*/ 774977 h 1199113"/>
                    <a:gd name="connsiteX1614" fmla="*/ 1320347 w 3824434"/>
                    <a:gd name="connsiteY1614" fmla="*/ 775344 h 1199113"/>
                    <a:gd name="connsiteX1615" fmla="*/ 1323650 w 3824434"/>
                    <a:gd name="connsiteY1615" fmla="*/ 772240 h 1199113"/>
                    <a:gd name="connsiteX1616" fmla="*/ 1327425 w 3824434"/>
                    <a:gd name="connsiteY1616" fmla="*/ 773660 h 1199113"/>
                    <a:gd name="connsiteX1617" fmla="*/ 1331358 w 3824434"/>
                    <a:gd name="connsiteY1617" fmla="*/ 776198 h 1199113"/>
                    <a:gd name="connsiteX1618" fmla="*/ 1327432 w 3824434"/>
                    <a:gd name="connsiteY1618" fmla="*/ 773022 h 1199113"/>
                    <a:gd name="connsiteX1619" fmla="*/ 1324887 w 3824434"/>
                    <a:gd name="connsiteY1619" fmla="*/ 769208 h 1199113"/>
                    <a:gd name="connsiteX1620" fmla="*/ 1330935 w 3824434"/>
                    <a:gd name="connsiteY1620" fmla="*/ 769878 h 1199113"/>
                    <a:gd name="connsiteX1621" fmla="*/ 1333321 w 3824434"/>
                    <a:gd name="connsiteY1621" fmla="*/ 774067 h 1199113"/>
                    <a:gd name="connsiteX1622" fmla="*/ 1339249 w 3824434"/>
                    <a:gd name="connsiteY1622" fmla="*/ 775575 h 1199113"/>
                    <a:gd name="connsiteX1623" fmla="*/ 1339018 w 3824434"/>
                    <a:gd name="connsiteY1623" fmla="*/ 780123 h 1199113"/>
                    <a:gd name="connsiteX1624" fmla="*/ 1342170 w 3824434"/>
                    <a:gd name="connsiteY1624" fmla="*/ 783259 h 1199113"/>
                    <a:gd name="connsiteX1625" fmla="*/ 1347221 w 3824434"/>
                    <a:gd name="connsiteY1625" fmla="*/ 781647 h 1199113"/>
                    <a:gd name="connsiteX1626" fmla="*/ 1342146 w 3824434"/>
                    <a:gd name="connsiteY1626" fmla="*/ 778424 h 1199113"/>
                    <a:gd name="connsiteX1627" fmla="*/ 1352175 w 3824434"/>
                    <a:gd name="connsiteY1627" fmla="*/ 776908 h 1199113"/>
                    <a:gd name="connsiteX1628" fmla="*/ 1355646 w 3824434"/>
                    <a:gd name="connsiteY1628" fmla="*/ 780538 h 1199113"/>
                    <a:gd name="connsiteX1629" fmla="*/ 1361455 w 3824434"/>
                    <a:gd name="connsiteY1629" fmla="*/ 781536 h 1199113"/>
                    <a:gd name="connsiteX1630" fmla="*/ 1367416 w 3824434"/>
                    <a:gd name="connsiteY1630" fmla="*/ 782030 h 1199113"/>
                    <a:gd name="connsiteX1631" fmla="*/ 1369722 w 3824434"/>
                    <a:gd name="connsiteY1631" fmla="*/ 778583 h 1199113"/>
                    <a:gd name="connsiteX1632" fmla="*/ 1373352 w 3824434"/>
                    <a:gd name="connsiteY1632" fmla="*/ 784687 h 1199113"/>
                    <a:gd name="connsiteX1633" fmla="*/ 1367009 w 3824434"/>
                    <a:gd name="connsiteY1633" fmla="*/ 784049 h 1199113"/>
                    <a:gd name="connsiteX1634" fmla="*/ 1366634 w 3824434"/>
                    <a:gd name="connsiteY1634" fmla="*/ 790488 h 1199113"/>
                    <a:gd name="connsiteX1635" fmla="*/ 1370775 w 3824434"/>
                    <a:gd name="connsiteY1635" fmla="*/ 795427 h 1199113"/>
                    <a:gd name="connsiteX1636" fmla="*/ 1376615 w 3824434"/>
                    <a:gd name="connsiteY1636" fmla="*/ 794438 h 1199113"/>
                    <a:gd name="connsiteX1637" fmla="*/ 1380717 w 3824434"/>
                    <a:gd name="connsiteY1637" fmla="*/ 793624 h 1199113"/>
                    <a:gd name="connsiteX1638" fmla="*/ 1386326 w 3824434"/>
                    <a:gd name="connsiteY1638" fmla="*/ 791956 h 1199113"/>
                    <a:gd name="connsiteX1639" fmla="*/ 1391297 w 3824434"/>
                    <a:gd name="connsiteY1639" fmla="*/ 793305 h 1199113"/>
                    <a:gd name="connsiteX1640" fmla="*/ 1393954 w 3824434"/>
                    <a:gd name="connsiteY1640" fmla="*/ 796393 h 1199113"/>
                    <a:gd name="connsiteX1641" fmla="*/ 1397672 w 3824434"/>
                    <a:gd name="connsiteY1641" fmla="*/ 793688 h 1199113"/>
                    <a:gd name="connsiteX1642" fmla="*/ 1395214 w 3824434"/>
                    <a:gd name="connsiteY1642" fmla="*/ 789993 h 1199113"/>
                    <a:gd name="connsiteX1643" fmla="*/ 1400074 w 3824434"/>
                    <a:gd name="connsiteY1643" fmla="*/ 790735 h 1199113"/>
                    <a:gd name="connsiteX1644" fmla="*/ 1401598 w 3824434"/>
                    <a:gd name="connsiteY1644" fmla="*/ 785589 h 1199113"/>
                    <a:gd name="connsiteX1645" fmla="*/ 1406449 w 3824434"/>
                    <a:gd name="connsiteY1645" fmla="*/ 785764 h 1199113"/>
                    <a:gd name="connsiteX1646" fmla="*/ 1411763 w 3824434"/>
                    <a:gd name="connsiteY1646" fmla="*/ 784057 h 1199113"/>
                    <a:gd name="connsiteX1647" fmla="*/ 1416000 w 3824434"/>
                    <a:gd name="connsiteY1647" fmla="*/ 780961 h 1199113"/>
                    <a:gd name="connsiteX1648" fmla="*/ 1412872 w 3824434"/>
                    <a:gd name="connsiteY1648" fmla="*/ 777825 h 1199113"/>
                    <a:gd name="connsiteX1649" fmla="*/ 1418083 w 3824434"/>
                    <a:gd name="connsiteY1649" fmla="*/ 776900 h 1199113"/>
                    <a:gd name="connsiteX1650" fmla="*/ 1430961 w 3824434"/>
                    <a:gd name="connsiteY1650" fmla="*/ 771713 h 1199113"/>
                    <a:gd name="connsiteX1651" fmla="*/ 1438581 w 3824434"/>
                    <a:gd name="connsiteY1651" fmla="*/ 769543 h 1199113"/>
                    <a:gd name="connsiteX1652" fmla="*/ 1442131 w 3824434"/>
                    <a:gd name="connsiteY1652" fmla="*/ 767133 h 1199113"/>
                    <a:gd name="connsiteX1653" fmla="*/ 1446304 w 3824434"/>
                    <a:gd name="connsiteY1653" fmla="*/ 765362 h 1199113"/>
                    <a:gd name="connsiteX1654" fmla="*/ 1447414 w 3824434"/>
                    <a:gd name="connsiteY1654" fmla="*/ 770373 h 1199113"/>
                    <a:gd name="connsiteX1655" fmla="*/ 1445945 w 3824434"/>
                    <a:gd name="connsiteY1655" fmla="*/ 774187 h 1199113"/>
                    <a:gd name="connsiteX1656" fmla="*/ 1438373 w 3824434"/>
                    <a:gd name="connsiteY1656" fmla="*/ 774697 h 1199113"/>
                    <a:gd name="connsiteX1657" fmla="*/ 1442036 w 3824434"/>
                    <a:gd name="connsiteY1657" fmla="*/ 779046 h 1199113"/>
                    <a:gd name="connsiteX1658" fmla="*/ 1453039 w 3824434"/>
                    <a:gd name="connsiteY1658" fmla="*/ 784903 h 1199113"/>
                    <a:gd name="connsiteX1659" fmla="*/ 1466572 w 3824434"/>
                    <a:gd name="connsiteY1659" fmla="*/ 791445 h 1199113"/>
                    <a:gd name="connsiteX1660" fmla="*/ 1488984 w 3824434"/>
                    <a:gd name="connsiteY1660" fmla="*/ 802832 h 1199113"/>
                    <a:gd name="connsiteX1661" fmla="*/ 1494027 w 3824434"/>
                    <a:gd name="connsiteY1661" fmla="*/ 807021 h 1199113"/>
                    <a:gd name="connsiteX1662" fmla="*/ 1503865 w 3824434"/>
                    <a:gd name="connsiteY1662" fmla="*/ 814641 h 1199113"/>
                    <a:gd name="connsiteX1663" fmla="*/ 1509547 w 3824434"/>
                    <a:gd name="connsiteY1663" fmla="*/ 819221 h 1199113"/>
                    <a:gd name="connsiteX1664" fmla="*/ 1524475 w 3824434"/>
                    <a:gd name="connsiteY1664" fmla="*/ 831684 h 1199113"/>
                    <a:gd name="connsiteX1665" fmla="*/ 1543067 w 3824434"/>
                    <a:gd name="connsiteY1665" fmla="*/ 846780 h 1199113"/>
                    <a:gd name="connsiteX1666" fmla="*/ 1584733 w 3824434"/>
                    <a:gd name="connsiteY1666" fmla="*/ 884840 h 1199113"/>
                    <a:gd name="connsiteX1667" fmla="*/ 1582691 w 3824434"/>
                    <a:gd name="connsiteY1667" fmla="*/ 881369 h 1199113"/>
                    <a:gd name="connsiteX1668" fmla="*/ 1590143 w 3824434"/>
                    <a:gd name="connsiteY1668" fmla="*/ 877659 h 1199113"/>
                    <a:gd name="connsiteX1669" fmla="*/ 1589369 w 3824434"/>
                    <a:gd name="connsiteY1669" fmla="*/ 872920 h 1199113"/>
                    <a:gd name="connsiteX1670" fmla="*/ 1591132 w 3824434"/>
                    <a:gd name="connsiteY1670" fmla="*/ 866289 h 1199113"/>
                    <a:gd name="connsiteX1671" fmla="*/ 1596327 w 3824434"/>
                    <a:gd name="connsiteY1671" fmla="*/ 867558 h 1199113"/>
                    <a:gd name="connsiteX1672" fmla="*/ 1602702 w 3824434"/>
                    <a:gd name="connsiteY1672" fmla="*/ 870358 h 1199113"/>
                    <a:gd name="connsiteX1673" fmla="*/ 1606955 w 3824434"/>
                    <a:gd name="connsiteY1673" fmla="*/ 873239 h 1199113"/>
                    <a:gd name="connsiteX1674" fmla="*/ 1606931 w 3824434"/>
                    <a:gd name="connsiteY1674" fmla="*/ 878114 h 1199113"/>
                    <a:gd name="connsiteX1675" fmla="*/ 1612461 w 3824434"/>
                    <a:gd name="connsiteY1675" fmla="*/ 877276 h 1199113"/>
                    <a:gd name="connsiteX1676" fmla="*/ 1616969 w 3824434"/>
                    <a:gd name="connsiteY1676" fmla="*/ 878689 h 1199113"/>
                    <a:gd name="connsiteX1677" fmla="*/ 1619985 w 3824434"/>
                    <a:gd name="connsiteY1677" fmla="*/ 882088 h 1199113"/>
                    <a:gd name="connsiteX1678" fmla="*/ 1623815 w 3824434"/>
                    <a:gd name="connsiteY1678" fmla="*/ 884713 h 1199113"/>
                    <a:gd name="connsiteX1679" fmla="*/ 1627669 w 3824434"/>
                    <a:gd name="connsiteY1679" fmla="*/ 883452 h 1199113"/>
                    <a:gd name="connsiteX1680" fmla="*/ 1633844 w 3824434"/>
                    <a:gd name="connsiteY1680" fmla="*/ 883253 h 1199113"/>
                    <a:gd name="connsiteX1681" fmla="*/ 1639166 w 3824434"/>
                    <a:gd name="connsiteY1681" fmla="*/ 884625 h 1199113"/>
                    <a:gd name="connsiteX1682" fmla="*/ 1643251 w 3824434"/>
                    <a:gd name="connsiteY1682" fmla="*/ 883356 h 1199113"/>
                    <a:gd name="connsiteX1683" fmla="*/ 1647273 w 3824434"/>
                    <a:gd name="connsiteY1683" fmla="*/ 884721 h 1199113"/>
                    <a:gd name="connsiteX1684" fmla="*/ 1651741 w 3824434"/>
                    <a:gd name="connsiteY1684" fmla="*/ 882471 h 1199113"/>
                    <a:gd name="connsiteX1685" fmla="*/ 1655108 w 3824434"/>
                    <a:gd name="connsiteY1685" fmla="*/ 879718 h 1199113"/>
                    <a:gd name="connsiteX1686" fmla="*/ 1659010 w 3824434"/>
                    <a:gd name="connsiteY1686" fmla="*/ 878537 h 1199113"/>
                    <a:gd name="connsiteX1687" fmla="*/ 1663814 w 3824434"/>
                    <a:gd name="connsiteY1687" fmla="*/ 876151 h 1199113"/>
                    <a:gd name="connsiteX1688" fmla="*/ 1668386 w 3824434"/>
                    <a:gd name="connsiteY1688" fmla="*/ 877172 h 1199113"/>
                    <a:gd name="connsiteX1689" fmla="*/ 1672439 w 3824434"/>
                    <a:gd name="connsiteY1689" fmla="*/ 878154 h 1199113"/>
                    <a:gd name="connsiteX1690" fmla="*/ 1676620 w 3824434"/>
                    <a:gd name="connsiteY1690" fmla="*/ 879861 h 1199113"/>
                    <a:gd name="connsiteX1691" fmla="*/ 1680721 w 3824434"/>
                    <a:gd name="connsiteY1691" fmla="*/ 880994 h 1199113"/>
                    <a:gd name="connsiteX1692" fmla="*/ 1684639 w 3824434"/>
                    <a:gd name="connsiteY1692" fmla="*/ 882782 h 1199113"/>
                    <a:gd name="connsiteX1693" fmla="*/ 1687966 w 3824434"/>
                    <a:gd name="connsiteY1693" fmla="*/ 886141 h 1199113"/>
                    <a:gd name="connsiteX1694" fmla="*/ 1691932 w 3824434"/>
                    <a:gd name="connsiteY1694" fmla="*/ 889029 h 1199113"/>
                    <a:gd name="connsiteX1695" fmla="*/ 1695985 w 3824434"/>
                    <a:gd name="connsiteY1695" fmla="*/ 891208 h 1199113"/>
                    <a:gd name="connsiteX1696" fmla="*/ 1698475 w 3824434"/>
                    <a:gd name="connsiteY1696" fmla="*/ 895437 h 1199113"/>
                    <a:gd name="connsiteX1697" fmla="*/ 1700701 w 3824434"/>
                    <a:gd name="connsiteY1697" fmla="*/ 899243 h 1199113"/>
                    <a:gd name="connsiteX1698" fmla="*/ 1705010 w 3824434"/>
                    <a:gd name="connsiteY1698" fmla="*/ 901963 h 1199113"/>
                    <a:gd name="connsiteX1699" fmla="*/ 1710499 w 3824434"/>
                    <a:gd name="connsiteY1699" fmla="*/ 902243 h 1199113"/>
                    <a:gd name="connsiteX1700" fmla="*/ 1716467 w 3824434"/>
                    <a:gd name="connsiteY1700" fmla="*/ 904166 h 1199113"/>
                    <a:gd name="connsiteX1701" fmla="*/ 1720377 w 3824434"/>
                    <a:gd name="connsiteY1701" fmla="*/ 905211 h 1199113"/>
                    <a:gd name="connsiteX1702" fmla="*/ 1724710 w 3824434"/>
                    <a:gd name="connsiteY1702" fmla="*/ 906631 h 1199113"/>
                    <a:gd name="connsiteX1703" fmla="*/ 1726066 w 3824434"/>
                    <a:gd name="connsiteY1703" fmla="*/ 911618 h 1199113"/>
                    <a:gd name="connsiteX1704" fmla="*/ 1729864 w 3824434"/>
                    <a:gd name="connsiteY1704" fmla="*/ 913405 h 1199113"/>
                    <a:gd name="connsiteX1705" fmla="*/ 1734109 w 3824434"/>
                    <a:gd name="connsiteY1705" fmla="*/ 916908 h 1199113"/>
                    <a:gd name="connsiteX1706" fmla="*/ 1736008 w 3824434"/>
                    <a:gd name="connsiteY1706" fmla="*/ 920778 h 1199113"/>
                    <a:gd name="connsiteX1707" fmla="*/ 1740556 w 3824434"/>
                    <a:gd name="connsiteY1707" fmla="*/ 920531 h 1199113"/>
                    <a:gd name="connsiteX1708" fmla="*/ 1745464 w 3824434"/>
                    <a:gd name="connsiteY1708" fmla="*/ 921855 h 1199113"/>
                    <a:gd name="connsiteX1709" fmla="*/ 1749381 w 3824434"/>
                    <a:gd name="connsiteY1709" fmla="*/ 923284 h 1199113"/>
                    <a:gd name="connsiteX1710" fmla="*/ 1753689 w 3824434"/>
                    <a:gd name="connsiteY1710" fmla="*/ 923387 h 1199113"/>
                    <a:gd name="connsiteX1711" fmla="*/ 1757926 w 3824434"/>
                    <a:gd name="connsiteY1711" fmla="*/ 925374 h 1199113"/>
                    <a:gd name="connsiteX1712" fmla="*/ 1762618 w 3824434"/>
                    <a:gd name="connsiteY1712" fmla="*/ 924696 h 1199113"/>
                    <a:gd name="connsiteX1713" fmla="*/ 1765371 w 3824434"/>
                    <a:gd name="connsiteY1713" fmla="*/ 921696 h 1199113"/>
                    <a:gd name="connsiteX1714" fmla="*/ 1769025 w 3824434"/>
                    <a:gd name="connsiteY1714" fmla="*/ 919773 h 1199113"/>
                    <a:gd name="connsiteX1715" fmla="*/ 1770541 w 3824434"/>
                    <a:gd name="connsiteY1715" fmla="*/ 916031 h 1199113"/>
                    <a:gd name="connsiteX1716" fmla="*/ 1774786 w 3824434"/>
                    <a:gd name="connsiteY1716" fmla="*/ 915472 h 1199113"/>
                    <a:gd name="connsiteX1717" fmla="*/ 1773558 w 3824434"/>
                    <a:gd name="connsiteY1717" fmla="*/ 919525 h 1199113"/>
                    <a:gd name="connsiteX1718" fmla="*/ 1777419 w 3824434"/>
                    <a:gd name="connsiteY1718" fmla="*/ 922693 h 1199113"/>
                    <a:gd name="connsiteX1719" fmla="*/ 1780978 w 3824434"/>
                    <a:gd name="connsiteY1719" fmla="*/ 924967 h 1199113"/>
                    <a:gd name="connsiteX1720" fmla="*/ 1784114 w 3824434"/>
                    <a:gd name="connsiteY1720" fmla="*/ 927568 h 1199113"/>
                    <a:gd name="connsiteX1721" fmla="*/ 1786611 w 3824434"/>
                    <a:gd name="connsiteY1721" fmla="*/ 931119 h 1199113"/>
                    <a:gd name="connsiteX1722" fmla="*/ 1791742 w 3824434"/>
                    <a:gd name="connsiteY1722" fmla="*/ 932946 h 1199113"/>
                    <a:gd name="connsiteX1723" fmla="*/ 1795795 w 3824434"/>
                    <a:gd name="connsiteY1723" fmla="*/ 933712 h 1199113"/>
                    <a:gd name="connsiteX1724" fmla="*/ 1798045 w 3824434"/>
                    <a:gd name="connsiteY1724" fmla="*/ 937598 h 1199113"/>
                    <a:gd name="connsiteX1725" fmla="*/ 1802322 w 3824434"/>
                    <a:gd name="connsiteY1725" fmla="*/ 939010 h 1199113"/>
                    <a:gd name="connsiteX1726" fmla="*/ 1805881 w 3824434"/>
                    <a:gd name="connsiteY1726" fmla="*/ 936257 h 1199113"/>
                    <a:gd name="connsiteX1727" fmla="*/ 1810157 w 3824434"/>
                    <a:gd name="connsiteY1727" fmla="*/ 935499 h 1199113"/>
                    <a:gd name="connsiteX1728" fmla="*/ 1814562 w 3824434"/>
                    <a:gd name="connsiteY1728" fmla="*/ 935268 h 1199113"/>
                    <a:gd name="connsiteX1729" fmla="*/ 1817666 w 3824434"/>
                    <a:gd name="connsiteY1729" fmla="*/ 932196 h 1199113"/>
                    <a:gd name="connsiteX1730" fmla="*/ 1815815 w 3824434"/>
                    <a:gd name="connsiteY1730" fmla="*/ 928558 h 1199113"/>
                    <a:gd name="connsiteX1731" fmla="*/ 1819182 w 3824434"/>
                    <a:gd name="connsiteY1731" fmla="*/ 925901 h 1199113"/>
                    <a:gd name="connsiteX1732" fmla="*/ 1824368 w 3824434"/>
                    <a:gd name="connsiteY1732" fmla="*/ 925869 h 1199113"/>
                    <a:gd name="connsiteX1733" fmla="*/ 1829155 w 3824434"/>
                    <a:gd name="connsiteY1733" fmla="*/ 926068 h 1199113"/>
                    <a:gd name="connsiteX1734" fmla="*/ 1834031 w 3824434"/>
                    <a:gd name="connsiteY1734" fmla="*/ 926794 h 1199113"/>
                    <a:gd name="connsiteX1735" fmla="*/ 1838004 w 3824434"/>
                    <a:gd name="connsiteY1735" fmla="*/ 925949 h 1199113"/>
                    <a:gd name="connsiteX1736" fmla="*/ 1842106 w 3824434"/>
                    <a:gd name="connsiteY1736" fmla="*/ 924201 h 1199113"/>
                    <a:gd name="connsiteX1737" fmla="*/ 1840119 w 3824434"/>
                    <a:gd name="connsiteY1737" fmla="*/ 920610 h 1199113"/>
                    <a:gd name="connsiteX1738" fmla="*/ 1844826 w 3824434"/>
                    <a:gd name="connsiteY1738" fmla="*/ 921943 h 1199113"/>
                    <a:gd name="connsiteX1739" fmla="*/ 1848848 w 3824434"/>
                    <a:gd name="connsiteY1739" fmla="*/ 918871 h 1199113"/>
                    <a:gd name="connsiteX1740" fmla="*/ 1852726 w 3824434"/>
                    <a:gd name="connsiteY1740" fmla="*/ 917499 h 1199113"/>
                    <a:gd name="connsiteX1741" fmla="*/ 1848712 w 3824434"/>
                    <a:gd name="connsiteY1741" fmla="*/ 914522 h 1199113"/>
                    <a:gd name="connsiteX1742" fmla="*/ 1849558 w 3824434"/>
                    <a:gd name="connsiteY1742" fmla="*/ 910270 h 1199113"/>
                    <a:gd name="connsiteX1743" fmla="*/ 1855949 w 3824434"/>
                    <a:gd name="connsiteY1743" fmla="*/ 909033 h 1199113"/>
                    <a:gd name="connsiteX1744" fmla="*/ 1858112 w 3824434"/>
                    <a:gd name="connsiteY1744" fmla="*/ 905091 h 1199113"/>
                    <a:gd name="connsiteX1745" fmla="*/ 1862173 w 3824434"/>
                    <a:gd name="connsiteY1745" fmla="*/ 903312 h 1199113"/>
                    <a:gd name="connsiteX1746" fmla="*/ 1865460 w 3824434"/>
                    <a:gd name="connsiteY1746" fmla="*/ 900783 h 1199113"/>
                    <a:gd name="connsiteX1747" fmla="*/ 1869378 w 3824434"/>
                    <a:gd name="connsiteY1747" fmla="*/ 901716 h 1199113"/>
                    <a:gd name="connsiteX1748" fmla="*/ 1869984 w 3824434"/>
                    <a:gd name="connsiteY1748" fmla="*/ 897711 h 1199113"/>
                    <a:gd name="connsiteX1749" fmla="*/ 1873320 w 3824434"/>
                    <a:gd name="connsiteY1749" fmla="*/ 894766 h 1199113"/>
                    <a:gd name="connsiteX1750" fmla="*/ 1878450 w 3824434"/>
                    <a:gd name="connsiteY1750" fmla="*/ 895069 h 1199113"/>
                    <a:gd name="connsiteX1751" fmla="*/ 1884386 w 3824434"/>
                    <a:gd name="connsiteY1751" fmla="*/ 894088 h 1199113"/>
                    <a:gd name="connsiteX1752" fmla="*/ 1885272 w 3824434"/>
                    <a:gd name="connsiteY1752" fmla="*/ 889883 h 1199113"/>
                    <a:gd name="connsiteX1753" fmla="*/ 1889637 w 3824434"/>
                    <a:gd name="connsiteY1753" fmla="*/ 885423 h 1199113"/>
                    <a:gd name="connsiteX1754" fmla="*/ 1894320 w 3824434"/>
                    <a:gd name="connsiteY1754" fmla="*/ 885495 h 1199113"/>
                    <a:gd name="connsiteX1755" fmla="*/ 1899579 w 3824434"/>
                    <a:gd name="connsiteY1755" fmla="*/ 885878 h 1199113"/>
                    <a:gd name="connsiteX1756" fmla="*/ 1901438 w 3824434"/>
                    <a:gd name="connsiteY1756" fmla="*/ 881976 h 1199113"/>
                    <a:gd name="connsiteX1757" fmla="*/ 1906034 w 3824434"/>
                    <a:gd name="connsiteY1757" fmla="*/ 883300 h 1199113"/>
                    <a:gd name="connsiteX1758" fmla="*/ 1910047 w 3824434"/>
                    <a:gd name="connsiteY1758" fmla="*/ 883899 h 1199113"/>
                    <a:gd name="connsiteX1759" fmla="*/ 1914308 w 3824434"/>
                    <a:gd name="connsiteY1759" fmla="*/ 885191 h 1199113"/>
                    <a:gd name="connsiteX1760" fmla="*/ 1918050 w 3824434"/>
                    <a:gd name="connsiteY1760" fmla="*/ 883261 h 1199113"/>
                    <a:gd name="connsiteX1761" fmla="*/ 1921505 w 3824434"/>
                    <a:gd name="connsiteY1761" fmla="*/ 885551 h 1199113"/>
                    <a:gd name="connsiteX1762" fmla="*/ 1924330 w 3824434"/>
                    <a:gd name="connsiteY1762" fmla="*/ 889253 h 1199113"/>
                    <a:gd name="connsiteX1763" fmla="*/ 1929636 w 3824434"/>
                    <a:gd name="connsiteY1763" fmla="*/ 889476 h 1199113"/>
                    <a:gd name="connsiteX1764" fmla="*/ 1934319 w 3824434"/>
                    <a:gd name="connsiteY1764" fmla="*/ 888335 h 1199113"/>
                    <a:gd name="connsiteX1765" fmla="*/ 1939458 w 3824434"/>
                    <a:gd name="connsiteY1765" fmla="*/ 889061 h 1199113"/>
                    <a:gd name="connsiteX1766" fmla="*/ 1945299 w 3824434"/>
                    <a:gd name="connsiteY1766" fmla="*/ 889253 h 1199113"/>
                    <a:gd name="connsiteX1767" fmla="*/ 1949927 w 3824434"/>
                    <a:gd name="connsiteY1767" fmla="*/ 889396 h 1199113"/>
                    <a:gd name="connsiteX1768" fmla="*/ 1955536 w 3824434"/>
                    <a:gd name="connsiteY1768" fmla="*/ 889684 h 1199113"/>
                    <a:gd name="connsiteX1769" fmla="*/ 1960028 w 3824434"/>
                    <a:gd name="connsiteY1769" fmla="*/ 892764 h 1199113"/>
                    <a:gd name="connsiteX1770" fmla="*/ 1966372 w 3824434"/>
                    <a:gd name="connsiteY1770" fmla="*/ 901652 h 1199113"/>
                    <a:gd name="connsiteX1771" fmla="*/ 1970632 w 3824434"/>
                    <a:gd name="connsiteY1771" fmla="*/ 903017 h 1199113"/>
                    <a:gd name="connsiteX1772" fmla="*/ 1974941 w 3824434"/>
                    <a:gd name="connsiteY1772" fmla="*/ 906599 h 1199113"/>
                    <a:gd name="connsiteX1773" fmla="*/ 1979074 w 3824434"/>
                    <a:gd name="connsiteY1773" fmla="*/ 906799 h 1199113"/>
                    <a:gd name="connsiteX1774" fmla="*/ 1985497 w 3824434"/>
                    <a:gd name="connsiteY1774" fmla="*/ 907142 h 1199113"/>
                    <a:gd name="connsiteX1775" fmla="*/ 1989088 w 3824434"/>
                    <a:gd name="connsiteY1775" fmla="*/ 909775 h 1199113"/>
                    <a:gd name="connsiteX1776" fmla="*/ 1998176 w 3824434"/>
                    <a:gd name="connsiteY1776" fmla="*/ 909950 h 1199113"/>
                    <a:gd name="connsiteX1777" fmla="*/ 2001910 w 3824434"/>
                    <a:gd name="connsiteY1777" fmla="*/ 911921 h 1199113"/>
                    <a:gd name="connsiteX1778" fmla="*/ 2005548 w 3824434"/>
                    <a:gd name="connsiteY1778" fmla="*/ 909903 h 1199113"/>
                    <a:gd name="connsiteX1779" fmla="*/ 2009865 w 3824434"/>
                    <a:gd name="connsiteY1779" fmla="*/ 907868 h 1199113"/>
                    <a:gd name="connsiteX1780" fmla="*/ 2014461 w 3824434"/>
                    <a:gd name="connsiteY1780" fmla="*/ 908243 h 1199113"/>
                    <a:gd name="connsiteX1781" fmla="*/ 2019257 w 3824434"/>
                    <a:gd name="connsiteY1781" fmla="*/ 909216 h 1199113"/>
                    <a:gd name="connsiteX1782" fmla="*/ 2023135 w 3824434"/>
                    <a:gd name="connsiteY1782" fmla="*/ 911666 h 1199113"/>
                    <a:gd name="connsiteX1783" fmla="*/ 2027762 w 3824434"/>
                    <a:gd name="connsiteY1783" fmla="*/ 910413 h 1199113"/>
                    <a:gd name="connsiteX1784" fmla="*/ 2032215 w 3824434"/>
                    <a:gd name="connsiteY1784" fmla="*/ 910900 h 1199113"/>
                    <a:gd name="connsiteX1785" fmla="*/ 2036452 w 3824434"/>
                    <a:gd name="connsiteY1785" fmla="*/ 911977 h 1199113"/>
                    <a:gd name="connsiteX1786" fmla="*/ 2041630 w 3824434"/>
                    <a:gd name="connsiteY1786" fmla="*/ 914020 h 1199113"/>
                    <a:gd name="connsiteX1787" fmla="*/ 2047000 w 3824434"/>
                    <a:gd name="connsiteY1787" fmla="*/ 915879 h 1199113"/>
                    <a:gd name="connsiteX1788" fmla="*/ 2051029 w 3824434"/>
                    <a:gd name="connsiteY1788" fmla="*/ 916693 h 1199113"/>
                    <a:gd name="connsiteX1789" fmla="*/ 2055019 w 3824434"/>
                    <a:gd name="connsiteY1789" fmla="*/ 914634 h 1199113"/>
                    <a:gd name="connsiteX1790" fmla="*/ 2054524 w 3824434"/>
                    <a:gd name="connsiteY1790" fmla="*/ 910501 h 1199113"/>
                    <a:gd name="connsiteX1791" fmla="*/ 2059104 w 3824434"/>
                    <a:gd name="connsiteY1791" fmla="*/ 908770 h 1199113"/>
                    <a:gd name="connsiteX1792" fmla="*/ 2062511 w 3824434"/>
                    <a:gd name="connsiteY1792" fmla="*/ 911291 h 1199113"/>
                    <a:gd name="connsiteX1793" fmla="*/ 2064865 w 3824434"/>
                    <a:gd name="connsiteY1793" fmla="*/ 907453 h 1199113"/>
                    <a:gd name="connsiteX1794" fmla="*/ 2066421 w 3824434"/>
                    <a:gd name="connsiteY1794" fmla="*/ 903479 h 1199113"/>
                    <a:gd name="connsiteX1795" fmla="*/ 2065607 w 3824434"/>
                    <a:gd name="connsiteY1795" fmla="*/ 899099 h 1199113"/>
                    <a:gd name="connsiteX1796" fmla="*/ 2063724 w 3824434"/>
                    <a:gd name="connsiteY1796" fmla="*/ 894032 h 1199113"/>
                    <a:gd name="connsiteX1797" fmla="*/ 2058785 w 3824434"/>
                    <a:gd name="connsiteY1797" fmla="*/ 890657 h 1199113"/>
                    <a:gd name="connsiteX1798" fmla="*/ 2053854 w 3824434"/>
                    <a:gd name="connsiteY1798" fmla="*/ 888120 h 1199113"/>
                    <a:gd name="connsiteX1799" fmla="*/ 2050271 w 3824434"/>
                    <a:gd name="connsiteY1799" fmla="*/ 885016 h 1199113"/>
                    <a:gd name="connsiteX1800" fmla="*/ 2048811 w 3824434"/>
                    <a:gd name="connsiteY1800" fmla="*/ 880787 h 1199113"/>
                    <a:gd name="connsiteX1801" fmla="*/ 2044462 w 3824434"/>
                    <a:gd name="connsiteY1801" fmla="*/ 878872 h 1199113"/>
                    <a:gd name="connsiteX1802" fmla="*/ 2040609 w 3824434"/>
                    <a:gd name="connsiteY1802" fmla="*/ 876143 h 1199113"/>
                    <a:gd name="connsiteX1803" fmla="*/ 2039811 w 3824434"/>
                    <a:gd name="connsiteY1803" fmla="*/ 871643 h 1199113"/>
                    <a:gd name="connsiteX1804" fmla="*/ 2038989 w 3824434"/>
                    <a:gd name="connsiteY1804" fmla="*/ 867582 h 1199113"/>
                    <a:gd name="connsiteX1805" fmla="*/ 2037880 w 3824434"/>
                    <a:gd name="connsiteY1805" fmla="*/ 861980 h 1199113"/>
                    <a:gd name="connsiteX1806" fmla="*/ 2042252 w 3824434"/>
                    <a:gd name="connsiteY1806" fmla="*/ 861765 h 1199113"/>
                    <a:gd name="connsiteX1807" fmla="*/ 2040122 w 3824434"/>
                    <a:gd name="connsiteY1807" fmla="*/ 857257 h 1199113"/>
                    <a:gd name="connsiteX1808" fmla="*/ 2040249 w 3824434"/>
                    <a:gd name="connsiteY1808" fmla="*/ 852940 h 1199113"/>
                    <a:gd name="connsiteX1809" fmla="*/ 2045364 w 3824434"/>
                    <a:gd name="connsiteY1809" fmla="*/ 850993 h 1199113"/>
                    <a:gd name="connsiteX1810" fmla="*/ 2047120 w 3824434"/>
                    <a:gd name="connsiteY1810" fmla="*/ 846182 h 1199113"/>
                    <a:gd name="connsiteX1811" fmla="*/ 2045596 w 3824434"/>
                    <a:gd name="connsiteY1811" fmla="*/ 841155 h 1199113"/>
                    <a:gd name="connsiteX1812" fmla="*/ 2049880 w 3824434"/>
                    <a:gd name="connsiteY1812" fmla="*/ 841538 h 1199113"/>
                    <a:gd name="connsiteX1813" fmla="*/ 2054580 w 3824434"/>
                    <a:gd name="connsiteY1813" fmla="*/ 843541 h 1199113"/>
                    <a:gd name="connsiteX1814" fmla="*/ 2058609 w 3824434"/>
                    <a:gd name="connsiteY1814" fmla="*/ 843908 h 1199113"/>
                    <a:gd name="connsiteX1815" fmla="*/ 2062304 w 3824434"/>
                    <a:gd name="connsiteY1815" fmla="*/ 846222 h 1199113"/>
                    <a:gd name="connsiteX1816" fmla="*/ 2067737 w 3824434"/>
                    <a:gd name="connsiteY1816" fmla="*/ 846517 h 1199113"/>
                    <a:gd name="connsiteX1817" fmla="*/ 2071998 w 3824434"/>
                    <a:gd name="connsiteY1817" fmla="*/ 847387 h 1199113"/>
                    <a:gd name="connsiteX1818" fmla="*/ 2075964 w 3824434"/>
                    <a:gd name="connsiteY1818" fmla="*/ 849405 h 1199113"/>
                    <a:gd name="connsiteX1819" fmla="*/ 2079100 w 3824434"/>
                    <a:gd name="connsiteY1819" fmla="*/ 851975 h 1199113"/>
                    <a:gd name="connsiteX1820" fmla="*/ 2083504 w 3824434"/>
                    <a:gd name="connsiteY1820" fmla="*/ 852884 h 1199113"/>
                    <a:gd name="connsiteX1821" fmla="*/ 2087645 w 3824434"/>
                    <a:gd name="connsiteY1821" fmla="*/ 852573 h 1199113"/>
                    <a:gd name="connsiteX1822" fmla="*/ 2092536 w 3824434"/>
                    <a:gd name="connsiteY1822" fmla="*/ 852725 h 1199113"/>
                    <a:gd name="connsiteX1823" fmla="*/ 2097635 w 3824434"/>
                    <a:gd name="connsiteY1823" fmla="*/ 852653 h 1199113"/>
                    <a:gd name="connsiteX1824" fmla="*/ 2101848 w 3824434"/>
                    <a:gd name="connsiteY1824" fmla="*/ 854257 h 1199113"/>
                    <a:gd name="connsiteX1825" fmla="*/ 2106292 w 3824434"/>
                    <a:gd name="connsiteY1825" fmla="*/ 855621 h 1199113"/>
                    <a:gd name="connsiteX1826" fmla="*/ 2110593 w 3824434"/>
                    <a:gd name="connsiteY1826" fmla="*/ 856754 h 1199113"/>
                    <a:gd name="connsiteX1827" fmla="*/ 2115652 w 3824434"/>
                    <a:gd name="connsiteY1827" fmla="*/ 858908 h 1199113"/>
                    <a:gd name="connsiteX1828" fmla="*/ 2120280 w 3824434"/>
                    <a:gd name="connsiteY1828" fmla="*/ 860113 h 1199113"/>
                    <a:gd name="connsiteX1829" fmla="*/ 2125330 w 3824434"/>
                    <a:gd name="connsiteY1829" fmla="*/ 861797 h 1199113"/>
                    <a:gd name="connsiteX1830" fmla="*/ 2129799 w 3824434"/>
                    <a:gd name="connsiteY1830" fmla="*/ 861366 h 1199113"/>
                    <a:gd name="connsiteX1831" fmla="*/ 2135121 w 3824434"/>
                    <a:gd name="connsiteY1831" fmla="*/ 862363 h 1199113"/>
                    <a:gd name="connsiteX1832" fmla="*/ 2139765 w 3824434"/>
                    <a:gd name="connsiteY1832" fmla="*/ 863297 h 1199113"/>
                    <a:gd name="connsiteX1833" fmla="*/ 2144943 w 3824434"/>
                    <a:gd name="connsiteY1833" fmla="*/ 864821 h 1199113"/>
                    <a:gd name="connsiteX1834" fmla="*/ 2146762 w 3824434"/>
                    <a:gd name="connsiteY1834" fmla="*/ 868523 h 1199113"/>
                    <a:gd name="connsiteX1835" fmla="*/ 2149419 w 3824434"/>
                    <a:gd name="connsiteY1835" fmla="*/ 871970 h 1199113"/>
                    <a:gd name="connsiteX1836" fmla="*/ 2153512 w 3824434"/>
                    <a:gd name="connsiteY1836" fmla="*/ 875170 h 1199113"/>
                    <a:gd name="connsiteX1837" fmla="*/ 2156098 w 3824434"/>
                    <a:gd name="connsiteY1837" fmla="*/ 878689 h 1199113"/>
                    <a:gd name="connsiteX1838" fmla="*/ 2158180 w 3824434"/>
                    <a:gd name="connsiteY1838" fmla="*/ 882319 h 1199113"/>
                    <a:gd name="connsiteX1839" fmla="*/ 2163279 w 3824434"/>
                    <a:gd name="connsiteY1839" fmla="*/ 885032 h 1199113"/>
                    <a:gd name="connsiteX1840" fmla="*/ 2166494 w 3824434"/>
                    <a:gd name="connsiteY1840" fmla="*/ 887856 h 1199113"/>
                    <a:gd name="connsiteX1841" fmla="*/ 2170891 w 3824434"/>
                    <a:gd name="connsiteY1841" fmla="*/ 889460 h 1199113"/>
                    <a:gd name="connsiteX1842" fmla="*/ 2174896 w 3824434"/>
                    <a:gd name="connsiteY1842" fmla="*/ 892293 h 1199113"/>
                    <a:gd name="connsiteX1843" fmla="*/ 2177984 w 3824434"/>
                    <a:gd name="connsiteY1843" fmla="*/ 895644 h 1199113"/>
                    <a:gd name="connsiteX1844" fmla="*/ 2183641 w 3824434"/>
                    <a:gd name="connsiteY1844" fmla="*/ 897152 h 1199113"/>
                    <a:gd name="connsiteX1845" fmla="*/ 2187615 w 3824434"/>
                    <a:gd name="connsiteY1845" fmla="*/ 898748 h 1199113"/>
                    <a:gd name="connsiteX1846" fmla="*/ 2191580 w 3824434"/>
                    <a:gd name="connsiteY1846" fmla="*/ 898317 h 1199113"/>
                    <a:gd name="connsiteX1847" fmla="*/ 2196759 w 3824434"/>
                    <a:gd name="connsiteY1847" fmla="*/ 899410 h 1199113"/>
                    <a:gd name="connsiteX1848" fmla="*/ 2199248 w 3824434"/>
                    <a:gd name="connsiteY1848" fmla="*/ 902594 h 1199113"/>
                    <a:gd name="connsiteX1849" fmla="*/ 2205017 w 3824434"/>
                    <a:gd name="connsiteY1849" fmla="*/ 902275 h 1199113"/>
                    <a:gd name="connsiteX1850" fmla="*/ 2210307 w 3824434"/>
                    <a:gd name="connsiteY1850" fmla="*/ 903974 h 1199113"/>
                    <a:gd name="connsiteX1851" fmla="*/ 2215342 w 3824434"/>
                    <a:gd name="connsiteY1851" fmla="*/ 902666 h 1199113"/>
                    <a:gd name="connsiteX1852" fmla="*/ 2222252 w 3824434"/>
                    <a:gd name="connsiteY1852" fmla="*/ 904086 h 1199113"/>
                    <a:gd name="connsiteX1853" fmla="*/ 2224366 w 3824434"/>
                    <a:gd name="connsiteY1853" fmla="*/ 900703 h 1199113"/>
                    <a:gd name="connsiteX1854" fmla="*/ 2228436 w 3824434"/>
                    <a:gd name="connsiteY1854" fmla="*/ 898373 h 1199113"/>
                    <a:gd name="connsiteX1855" fmla="*/ 2232138 w 3824434"/>
                    <a:gd name="connsiteY1855" fmla="*/ 896769 h 1199113"/>
                    <a:gd name="connsiteX1856" fmla="*/ 2236606 w 3824434"/>
                    <a:gd name="connsiteY1856" fmla="*/ 896649 h 1199113"/>
                    <a:gd name="connsiteX1857" fmla="*/ 2242639 w 3824434"/>
                    <a:gd name="connsiteY1857" fmla="*/ 896035 h 1199113"/>
                    <a:gd name="connsiteX1858" fmla="*/ 2246875 w 3824434"/>
                    <a:gd name="connsiteY1858" fmla="*/ 893162 h 1199113"/>
                    <a:gd name="connsiteX1859" fmla="*/ 2253203 w 3824434"/>
                    <a:gd name="connsiteY1859" fmla="*/ 894152 h 1199113"/>
                    <a:gd name="connsiteX1860" fmla="*/ 2258716 w 3824434"/>
                    <a:gd name="connsiteY1860" fmla="*/ 894479 h 1199113"/>
                    <a:gd name="connsiteX1861" fmla="*/ 2264716 w 3824434"/>
                    <a:gd name="connsiteY1861" fmla="*/ 895197 h 1199113"/>
                    <a:gd name="connsiteX1862" fmla="*/ 2268180 w 3824434"/>
                    <a:gd name="connsiteY1862" fmla="*/ 897344 h 1199113"/>
                    <a:gd name="connsiteX1863" fmla="*/ 2272504 w 3824434"/>
                    <a:gd name="connsiteY1863" fmla="*/ 898309 h 1199113"/>
                    <a:gd name="connsiteX1864" fmla="*/ 2277323 w 3824434"/>
                    <a:gd name="connsiteY1864" fmla="*/ 898277 h 1199113"/>
                    <a:gd name="connsiteX1865" fmla="*/ 2282055 w 3824434"/>
                    <a:gd name="connsiteY1865" fmla="*/ 897687 h 1199113"/>
                    <a:gd name="connsiteX1866" fmla="*/ 2288750 w 3824434"/>
                    <a:gd name="connsiteY1866" fmla="*/ 898987 h 1199113"/>
                    <a:gd name="connsiteX1867" fmla="*/ 2294909 w 3824434"/>
                    <a:gd name="connsiteY1867" fmla="*/ 901852 h 1199113"/>
                    <a:gd name="connsiteX1868" fmla="*/ 2298883 w 3824434"/>
                    <a:gd name="connsiteY1868" fmla="*/ 905011 h 1199113"/>
                    <a:gd name="connsiteX1869" fmla="*/ 2303000 w 3824434"/>
                    <a:gd name="connsiteY1869" fmla="*/ 907230 h 1199113"/>
                    <a:gd name="connsiteX1870" fmla="*/ 2306806 w 3824434"/>
                    <a:gd name="connsiteY1870" fmla="*/ 908945 h 1199113"/>
                    <a:gd name="connsiteX1871" fmla="*/ 2311577 w 3824434"/>
                    <a:gd name="connsiteY1871" fmla="*/ 909488 h 1199113"/>
                    <a:gd name="connsiteX1872" fmla="*/ 2316062 w 3824434"/>
                    <a:gd name="connsiteY1872" fmla="*/ 909551 h 1199113"/>
                    <a:gd name="connsiteX1873" fmla="*/ 2320283 w 3824434"/>
                    <a:gd name="connsiteY1873" fmla="*/ 909623 h 1199113"/>
                    <a:gd name="connsiteX1874" fmla="*/ 2324288 w 3824434"/>
                    <a:gd name="connsiteY1874" fmla="*/ 910740 h 1199113"/>
                    <a:gd name="connsiteX1875" fmla="*/ 2327663 w 3824434"/>
                    <a:gd name="connsiteY1875" fmla="*/ 914491 h 1199113"/>
                    <a:gd name="connsiteX1876" fmla="*/ 2329586 w 3824434"/>
                    <a:gd name="connsiteY1876" fmla="*/ 918017 h 1199113"/>
                    <a:gd name="connsiteX1877" fmla="*/ 2334373 w 3824434"/>
                    <a:gd name="connsiteY1877" fmla="*/ 921097 h 1199113"/>
                    <a:gd name="connsiteX1878" fmla="*/ 2338275 w 3824434"/>
                    <a:gd name="connsiteY1878" fmla="*/ 922924 h 1199113"/>
                    <a:gd name="connsiteX1879" fmla="*/ 2342568 w 3824434"/>
                    <a:gd name="connsiteY1879" fmla="*/ 923906 h 1199113"/>
                    <a:gd name="connsiteX1880" fmla="*/ 2345872 w 3824434"/>
                    <a:gd name="connsiteY1880" fmla="*/ 927313 h 1199113"/>
                    <a:gd name="connsiteX1881" fmla="*/ 2350084 w 3824434"/>
                    <a:gd name="connsiteY1881" fmla="*/ 929499 h 1199113"/>
                    <a:gd name="connsiteX1882" fmla="*/ 2354329 w 3824434"/>
                    <a:gd name="connsiteY1882" fmla="*/ 930608 h 1199113"/>
                    <a:gd name="connsiteX1883" fmla="*/ 2359133 w 3824434"/>
                    <a:gd name="connsiteY1883" fmla="*/ 930369 h 1199113"/>
                    <a:gd name="connsiteX1884" fmla="*/ 2363122 w 3824434"/>
                    <a:gd name="connsiteY1884" fmla="*/ 930034 h 1199113"/>
                    <a:gd name="connsiteX1885" fmla="*/ 2368628 w 3824434"/>
                    <a:gd name="connsiteY1885" fmla="*/ 929771 h 1199113"/>
                    <a:gd name="connsiteX1886" fmla="*/ 2373136 w 3824434"/>
                    <a:gd name="connsiteY1886" fmla="*/ 930544 h 1199113"/>
                    <a:gd name="connsiteX1887" fmla="*/ 2376974 w 3824434"/>
                    <a:gd name="connsiteY1887" fmla="*/ 932388 h 1199113"/>
                    <a:gd name="connsiteX1888" fmla="*/ 2381275 w 3824434"/>
                    <a:gd name="connsiteY1888" fmla="*/ 934095 h 1199113"/>
                    <a:gd name="connsiteX1889" fmla="*/ 2389358 w 3824434"/>
                    <a:gd name="connsiteY1889" fmla="*/ 934725 h 1199113"/>
                    <a:gd name="connsiteX1890" fmla="*/ 2394320 w 3824434"/>
                    <a:gd name="connsiteY1890" fmla="*/ 935268 h 1199113"/>
                    <a:gd name="connsiteX1891" fmla="*/ 2399347 w 3824434"/>
                    <a:gd name="connsiteY1891" fmla="*/ 936281 h 1199113"/>
                    <a:gd name="connsiteX1892" fmla="*/ 2402324 w 3824434"/>
                    <a:gd name="connsiteY1892" fmla="*/ 933241 h 1199113"/>
                    <a:gd name="connsiteX1893" fmla="*/ 2407198 w 3824434"/>
                    <a:gd name="connsiteY1893" fmla="*/ 935108 h 1199113"/>
                    <a:gd name="connsiteX1894" fmla="*/ 2411739 w 3824434"/>
                    <a:gd name="connsiteY1894" fmla="*/ 935731 h 1199113"/>
                    <a:gd name="connsiteX1895" fmla="*/ 2417635 w 3824434"/>
                    <a:gd name="connsiteY1895" fmla="*/ 934334 h 1199113"/>
                    <a:gd name="connsiteX1896" fmla="*/ 2424681 w 3824434"/>
                    <a:gd name="connsiteY1896" fmla="*/ 931159 h 1199113"/>
                    <a:gd name="connsiteX1897" fmla="*/ 2430689 w 3824434"/>
                    <a:gd name="connsiteY1897" fmla="*/ 930752 h 1199113"/>
                    <a:gd name="connsiteX1898" fmla="*/ 2434495 w 3824434"/>
                    <a:gd name="connsiteY1898" fmla="*/ 928685 h 1199113"/>
                    <a:gd name="connsiteX1899" fmla="*/ 2440017 w 3824434"/>
                    <a:gd name="connsiteY1899" fmla="*/ 928997 h 1199113"/>
                    <a:gd name="connsiteX1900" fmla="*/ 2444708 w 3824434"/>
                    <a:gd name="connsiteY1900" fmla="*/ 927209 h 1199113"/>
                    <a:gd name="connsiteX1901" fmla="*/ 2450541 w 3824434"/>
                    <a:gd name="connsiteY1901" fmla="*/ 924839 h 1199113"/>
                    <a:gd name="connsiteX1902" fmla="*/ 2455631 w 3824434"/>
                    <a:gd name="connsiteY1902" fmla="*/ 924624 h 1199113"/>
                    <a:gd name="connsiteX1903" fmla="*/ 2461464 w 3824434"/>
                    <a:gd name="connsiteY1903" fmla="*/ 924121 h 1199113"/>
                    <a:gd name="connsiteX1904" fmla="*/ 2465318 w 3824434"/>
                    <a:gd name="connsiteY1904" fmla="*/ 921400 h 1199113"/>
                    <a:gd name="connsiteX1905" fmla="*/ 2465110 w 3824434"/>
                    <a:gd name="connsiteY1905" fmla="*/ 917299 h 1199113"/>
                    <a:gd name="connsiteX1906" fmla="*/ 2468661 w 3824434"/>
                    <a:gd name="connsiteY1906" fmla="*/ 911538 h 1199113"/>
                    <a:gd name="connsiteX1907" fmla="*/ 2472946 w 3824434"/>
                    <a:gd name="connsiteY1907" fmla="*/ 908993 h 1199113"/>
                    <a:gd name="connsiteX1908" fmla="*/ 2477215 w 3824434"/>
                    <a:gd name="connsiteY1908" fmla="*/ 905195 h 1199113"/>
                    <a:gd name="connsiteX1909" fmla="*/ 2480486 w 3824434"/>
                    <a:gd name="connsiteY1909" fmla="*/ 901900 h 1199113"/>
                    <a:gd name="connsiteX1910" fmla="*/ 2485202 w 3824434"/>
                    <a:gd name="connsiteY1910" fmla="*/ 899482 h 1199113"/>
                    <a:gd name="connsiteX1911" fmla="*/ 2489678 w 3824434"/>
                    <a:gd name="connsiteY1911" fmla="*/ 901062 h 1199113"/>
                    <a:gd name="connsiteX1912" fmla="*/ 2495527 w 3824434"/>
                    <a:gd name="connsiteY1912" fmla="*/ 900759 h 1199113"/>
                    <a:gd name="connsiteX1913" fmla="*/ 2503809 w 3824434"/>
                    <a:gd name="connsiteY1913" fmla="*/ 902713 h 1199113"/>
                    <a:gd name="connsiteX1914" fmla="*/ 2508509 w 3824434"/>
                    <a:gd name="connsiteY1914" fmla="*/ 905546 h 1199113"/>
                    <a:gd name="connsiteX1915" fmla="*/ 2514956 w 3824434"/>
                    <a:gd name="connsiteY1915" fmla="*/ 908945 h 1199113"/>
                    <a:gd name="connsiteX1916" fmla="*/ 2519480 w 3824434"/>
                    <a:gd name="connsiteY1916" fmla="*/ 910525 h 1199113"/>
                    <a:gd name="connsiteX1917" fmla="*/ 2523940 w 3824434"/>
                    <a:gd name="connsiteY1917" fmla="*/ 911610 h 1199113"/>
                    <a:gd name="connsiteX1918" fmla="*/ 2528951 w 3824434"/>
                    <a:gd name="connsiteY1918" fmla="*/ 912296 h 1199113"/>
                    <a:gd name="connsiteX1919" fmla="*/ 2535135 w 3824434"/>
                    <a:gd name="connsiteY1919" fmla="*/ 909520 h 1199113"/>
                    <a:gd name="connsiteX1920" fmla="*/ 2540265 w 3824434"/>
                    <a:gd name="connsiteY1920" fmla="*/ 907413 h 1199113"/>
                    <a:gd name="connsiteX1921" fmla="*/ 2544063 w 3824434"/>
                    <a:gd name="connsiteY1921" fmla="*/ 908698 h 1199113"/>
                    <a:gd name="connsiteX1922" fmla="*/ 2552609 w 3824434"/>
                    <a:gd name="connsiteY1922" fmla="*/ 910820 h 1199113"/>
                    <a:gd name="connsiteX1923" fmla="*/ 2556718 w 3824434"/>
                    <a:gd name="connsiteY1923" fmla="*/ 913621 h 1199113"/>
                    <a:gd name="connsiteX1924" fmla="*/ 2569006 w 3824434"/>
                    <a:gd name="connsiteY1924" fmla="*/ 918863 h 1199113"/>
                    <a:gd name="connsiteX1925" fmla="*/ 2580927 w 3824434"/>
                    <a:gd name="connsiteY1925" fmla="*/ 920810 h 1199113"/>
                    <a:gd name="connsiteX1926" fmla="*/ 2591475 w 3824434"/>
                    <a:gd name="connsiteY1926" fmla="*/ 924289 h 1199113"/>
                    <a:gd name="connsiteX1927" fmla="*/ 2594204 w 3824434"/>
                    <a:gd name="connsiteY1927" fmla="*/ 921017 h 1199113"/>
                    <a:gd name="connsiteX1928" fmla="*/ 2598823 w 3824434"/>
                    <a:gd name="connsiteY1928" fmla="*/ 918959 h 1199113"/>
                    <a:gd name="connsiteX1929" fmla="*/ 2601568 w 3824434"/>
                    <a:gd name="connsiteY1929" fmla="*/ 915648 h 1199113"/>
                    <a:gd name="connsiteX1930" fmla="*/ 2603459 w 3824434"/>
                    <a:gd name="connsiteY1930" fmla="*/ 910868 h 1199113"/>
                    <a:gd name="connsiteX1931" fmla="*/ 2615436 w 3824434"/>
                    <a:gd name="connsiteY1931" fmla="*/ 909001 h 1199113"/>
                    <a:gd name="connsiteX1932" fmla="*/ 2617542 w 3824434"/>
                    <a:gd name="connsiteY1932" fmla="*/ 902466 h 1199113"/>
                    <a:gd name="connsiteX1933" fmla="*/ 2614088 w 3824434"/>
                    <a:gd name="connsiteY1933" fmla="*/ 897072 h 1199113"/>
                    <a:gd name="connsiteX1934" fmla="*/ 2609388 w 3824434"/>
                    <a:gd name="connsiteY1934" fmla="*/ 897080 h 1199113"/>
                    <a:gd name="connsiteX1935" fmla="*/ 2606292 w 3824434"/>
                    <a:gd name="connsiteY1935" fmla="*/ 889181 h 1199113"/>
                    <a:gd name="connsiteX1936" fmla="*/ 2608422 w 3824434"/>
                    <a:gd name="connsiteY1936" fmla="*/ 884761 h 1199113"/>
                    <a:gd name="connsiteX1937" fmla="*/ 2606156 w 3824434"/>
                    <a:gd name="connsiteY1937" fmla="*/ 881465 h 1199113"/>
                    <a:gd name="connsiteX1938" fmla="*/ 2606045 w 3824434"/>
                    <a:gd name="connsiteY1938" fmla="*/ 876670 h 1199113"/>
                    <a:gd name="connsiteX1939" fmla="*/ 2605310 w 3824434"/>
                    <a:gd name="connsiteY1939" fmla="*/ 870550 h 1199113"/>
                    <a:gd name="connsiteX1940" fmla="*/ 2604592 w 3824434"/>
                    <a:gd name="connsiteY1940" fmla="*/ 865738 h 1199113"/>
                    <a:gd name="connsiteX1941" fmla="*/ 2604736 w 3824434"/>
                    <a:gd name="connsiteY1941" fmla="*/ 861733 h 1199113"/>
                    <a:gd name="connsiteX1942" fmla="*/ 2602574 w 3824434"/>
                    <a:gd name="connsiteY1942" fmla="*/ 857544 h 1199113"/>
                    <a:gd name="connsiteX1943" fmla="*/ 2604784 w 3824434"/>
                    <a:gd name="connsiteY1943" fmla="*/ 853052 h 1199113"/>
                    <a:gd name="connsiteX1944" fmla="*/ 2607601 w 3824434"/>
                    <a:gd name="connsiteY1944" fmla="*/ 849086 h 1199113"/>
                    <a:gd name="connsiteX1945" fmla="*/ 2609883 w 3824434"/>
                    <a:gd name="connsiteY1945" fmla="*/ 845767 h 1199113"/>
                    <a:gd name="connsiteX1946" fmla="*/ 2608797 w 3824434"/>
                    <a:gd name="connsiteY1946" fmla="*/ 840533 h 1199113"/>
                    <a:gd name="connsiteX1947" fmla="*/ 2605199 w 3824434"/>
                    <a:gd name="connsiteY1947" fmla="*/ 836112 h 1199113"/>
                    <a:gd name="connsiteX1948" fmla="*/ 2600196 w 3824434"/>
                    <a:gd name="connsiteY1948" fmla="*/ 833886 h 1199113"/>
                    <a:gd name="connsiteX1949" fmla="*/ 2598153 w 3824434"/>
                    <a:gd name="connsiteY1949" fmla="*/ 829131 h 1199113"/>
                    <a:gd name="connsiteX1950" fmla="*/ 2592225 w 3824434"/>
                    <a:gd name="connsiteY1950" fmla="*/ 825253 h 1199113"/>
                    <a:gd name="connsiteX1951" fmla="*/ 2588427 w 3824434"/>
                    <a:gd name="connsiteY1951" fmla="*/ 823649 h 1199113"/>
                    <a:gd name="connsiteX1952" fmla="*/ 2584405 w 3824434"/>
                    <a:gd name="connsiteY1952" fmla="*/ 824335 h 1199113"/>
                    <a:gd name="connsiteX1953" fmla="*/ 2580113 w 3824434"/>
                    <a:gd name="connsiteY1953" fmla="*/ 825580 h 1199113"/>
                    <a:gd name="connsiteX1954" fmla="*/ 2577121 w 3824434"/>
                    <a:gd name="connsiteY1954" fmla="*/ 822668 h 1199113"/>
                    <a:gd name="connsiteX1955" fmla="*/ 2574200 w 3824434"/>
                    <a:gd name="connsiteY1955" fmla="*/ 819388 h 1199113"/>
                    <a:gd name="connsiteX1956" fmla="*/ 2577998 w 3824434"/>
                    <a:gd name="connsiteY1956" fmla="*/ 816883 h 1199113"/>
                    <a:gd name="connsiteX1957" fmla="*/ 2579275 w 3824434"/>
                    <a:gd name="connsiteY1957" fmla="*/ 812734 h 1199113"/>
                    <a:gd name="connsiteX1958" fmla="*/ 2581405 w 3824434"/>
                    <a:gd name="connsiteY1958" fmla="*/ 809007 h 1199113"/>
                    <a:gd name="connsiteX1959" fmla="*/ 2582897 w 3824434"/>
                    <a:gd name="connsiteY1959" fmla="*/ 804747 h 1199113"/>
                    <a:gd name="connsiteX1960" fmla="*/ 2588770 w 3824434"/>
                    <a:gd name="connsiteY1960" fmla="*/ 802409 h 1199113"/>
                    <a:gd name="connsiteX1961" fmla="*/ 2593845 w 3824434"/>
                    <a:gd name="connsiteY1961" fmla="*/ 802911 h 1199113"/>
                    <a:gd name="connsiteX1962" fmla="*/ 2600284 w 3824434"/>
                    <a:gd name="connsiteY1962" fmla="*/ 800885 h 1199113"/>
                    <a:gd name="connsiteX1963" fmla="*/ 2604569 w 3824434"/>
                    <a:gd name="connsiteY1963" fmla="*/ 798842 h 1199113"/>
                    <a:gd name="connsiteX1964" fmla="*/ 2611111 w 3824434"/>
                    <a:gd name="connsiteY1964" fmla="*/ 798683 h 1199113"/>
                    <a:gd name="connsiteX1965" fmla="*/ 2615085 w 3824434"/>
                    <a:gd name="connsiteY1965" fmla="*/ 796177 h 1199113"/>
                    <a:gd name="connsiteX1966" fmla="*/ 2619481 w 3824434"/>
                    <a:gd name="connsiteY1966" fmla="*/ 797956 h 1199113"/>
                    <a:gd name="connsiteX1967" fmla="*/ 2629264 w 3824434"/>
                    <a:gd name="connsiteY1967" fmla="*/ 797549 h 1199113"/>
                    <a:gd name="connsiteX1968" fmla="*/ 2633971 w 3824434"/>
                    <a:gd name="connsiteY1968" fmla="*/ 795914 h 1199113"/>
                    <a:gd name="connsiteX1969" fmla="*/ 2638895 w 3824434"/>
                    <a:gd name="connsiteY1969" fmla="*/ 794214 h 1199113"/>
                    <a:gd name="connsiteX1970" fmla="*/ 2643179 w 3824434"/>
                    <a:gd name="connsiteY1970" fmla="*/ 795036 h 1199113"/>
                    <a:gd name="connsiteX1971" fmla="*/ 2647320 w 3824434"/>
                    <a:gd name="connsiteY1971" fmla="*/ 794677 h 1199113"/>
                    <a:gd name="connsiteX1972" fmla="*/ 2653217 w 3824434"/>
                    <a:gd name="connsiteY1972" fmla="*/ 796584 h 1199113"/>
                    <a:gd name="connsiteX1973" fmla="*/ 2659217 w 3824434"/>
                    <a:gd name="connsiteY1973" fmla="*/ 798387 h 1199113"/>
                    <a:gd name="connsiteX1974" fmla="*/ 2663063 w 3824434"/>
                    <a:gd name="connsiteY1974" fmla="*/ 800342 h 1199113"/>
                    <a:gd name="connsiteX1975" fmla="*/ 2668951 w 3824434"/>
                    <a:gd name="connsiteY1975" fmla="*/ 801076 h 1199113"/>
                    <a:gd name="connsiteX1976" fmla="*/ 2673539 w 3824434"/>
                    <a:gd name="connsiteY1976" fmla="*/ 804076 h 1199113"/>
                    <a:gd name="connsiteX1977" fmla="*/ 2677984 w 3824434"/>
                    <a:gd name="connsiteY1977" fmla="*/ 805648 h 1199113"/>
                    <a:gd name="connsiteX1978" fmla="*/ 2682516 w 3824434"/>
                    <a:gd name="connsiteY1978" fmla="*/ 805712 h 1199113"/>
                    <a:gd name="connsiteX1979" fmla="*/ 2686027 w 3824434"/>
                    <a:gd name="connsiteY1979" fmla="*/ 807699 h 1199113"/>
                    <a:gd name="connsiteX1980" fmla="*/ 2690495 w 3824434"/>
                    <a:gd name="connsiteY1980" fmla="*/ 809095 h 1199113"/>
                    <a:gd name="connsiteX1981" fmla="*/ 2692889 w 3824434"/>
                    <a:gd name="connsiteY1981" fmla="*/ 805656 h 1199113"/>
                    <a:gd name="connsiteX1982" fmla="*/ 2697836 w 3824434"/>
                    <a:gd name="connsiteY1982" fmla="*/ 806526 h 1199113"/>
                    <a:gd name="connsiteX1983" fmla="*/ 2702463 w 3824434"/>
                    <a:gd name="connsiteY1983" fmla="*/ 808066 h 1199113"/>
                    <a:gd name="connsiteX1984" fmla="*/ 2706373 w 3824434"/>
                    <a:gd name="connsiteY1984" fmla="*/ 809350 h 1199113"/>
                    <a:gd name="connsiteX1985" fmla="*/ 2711240 w 3824434"/>
                    <a:gd name="connsiteY1985" fmla="*/ 811066 h 1199113"/>
                    <a:gd name="connsiteX1986" fmla="*/ 2715310 w 3824434"/>
                    <a:gd name="connsiteY1986" fmla="*/ 812949 h 1199113"/>
                    <a:gd name="connsiteX1987" fmla="*/ 2717863 w 3824434"/>
                    <a:gd name="connsiteY1987" fmla="*/ 816061 h 1199113"/>
                    <a:gd name="connsiteX1988" fmla="*/ 2723608 w 3824434"/>
                    <a:gd name="connsiteY1988" fmla="*/ 818016 h 1199113"/>
                    <a:gd name="connsiteX1989" fmla="*/ 2727678 w 3824434"/>
                    <a:gd name="connsiteY1989" fmla="*/ 818710 h 1199113"/>
                    <a:gd name="connsiteX1990" fmla="*/ 2730709 w 3824434"/>
                    <a:gd name="connsiteY1990" fmla="*/ 821997 h 1199113"/>
                    <a:gd name="connsiteX1991" fmla="*/ 2732225 w 3824434"/>
                    <a:gd name="connsiteY1991" fmla="*/ 825732 h 1199113"/>
                    <a:gd name="connsiteX1992" fmla="*/ 2736295 w 3824434"/>
                    <a:gd name="connsiteY1992" fmla="*/ 826266 h 1199113"/>
                    <a:gd name="connsiteX1993" fmla="*/ 2739646 w 3824434"/>
                    <a:gd name="connsiteY1993" fmla="*/ 829370 h 1199113"/>
                    <a:gd name="connsiteX1994" fmla="*/ 2743955 w 3824434"/>
                    <a:gd name="connsiteY1994" fmla="*/ 830686 h 1199113"/>
                    <a:gd name="connsiteX1995" fmla="*/ 2747545 w 3824434"/>
                    <a:gd name="connsiteY1995" fmla="*/ 834612 h 1199113"/>
                    <a:gd name="connsiteX1996" fmla="*/ 2752093 w 3824434"/>
                    <a:gd name="connsiteY1996" fmla="*/ 838434 h 1199113"/>
                    <a:gd name="connsiteX1997" fmla="*/ 2756961 w 3824434"/>
                    <a:gd name="connsiteY1997" fmla="*/ 839926 h 1199113"/>
                    <a:gd name="connsiteX1998" fmla="*/ 2758557 w 3824434"/>
                    <a:gd name="connsiteY1998" fmla="*/ 844802 h 1199113"/>
                    <a:gd name="connsiteX1999" fmla="*/ 2763104 w 3824434"/>
                    <a:gd name="connsiteY1999" fmla="*/ 848009 h 1199113"/>
                    <a:gd name="connsiteX2000" fmla="*/ 2766615 w 3824434"/>
                    <a:gd name="connsiteY2000" fmla="*/ 850602 h 1199113"/>
                    <a:gd name="connsiteX2001" fmla="*/ 2770445 w 3824434"/>
                    <a:gd name="connsiteY2001" fmla="*/ 853076 h 1199113"/>
                    <a:gd name="connsiteX2002" fmla="*/ 2773796 w 3824434"/>
                    <a:gd name="connsiteY2002" fmla="*/ 855326 h 1199113"/>
                    <a:gd name="connsiteX2003" fmla="*/ 2779462 w 3824434"/>
                    <a:gd name="connsiteY2003" fmla="*/ 859275 h 1199113"/>
                    <a:gd name="connsiteX2004" fmla="*/ 2781536 w 3824434"/>
                    <a:gd name="connsiteY2004" fmla="*/ 862922 h 1199113"/>
                    <a:gd name="connsiteX2005" fmla="*/ 2786164 w 3824434"/>
                    <a:gd name="connsiteY2005" fmla="*/ 864789 h 1199113"/>
                    <a:gd name="connsiteX2006" fmla="*/ 2788478 w 3824434"/>
                    <a:gd name="connsiteY2006" fmla="*/ 868571 h 1199113"/>
                    <a:gd name="connsiteX2007" fmla="*/ 2793664 w 3824434"/>
                    <a:gd name="connsiteY2007" fmla="*/ 874603 h 1199113"/>
                    <a:gd name="connsiteX2008" fmla="*/ 2799409 w 3824434"/>
                    <a:gd name="connsiteY2008" fmla="*/ 877707 h 1199113"/>
                    <a:gd name="connsiteX2009" fmla="*/ 2808984 w 3824434"/>
                    <a:gd name="connsiteY2009" fmla="*/ 883699 h 1199113"/>
                    <a:gd name="connsiteX2010" fmla="*/ 2813133 w 3824434"/>
                    <a:gd name="connsiteY2010" fmla="*/ 887242 h 1199113"/>
                    <a:gd name="connsiteX2011" fmla="*/ 2817521 w 3824434"/>
                    <a:gd name="connsiteY2011" fmla="*/ 890122 h 1199113"/>
                    <a:gd name="connsiteX2012" fmla="*/ 2820394 w 3824434"/>
                    <a:gd name="connsiteY2012" fmla="*/ 894319 h 1199113"/>
                    <a:gd name="connsiteX2013" fmla="*/ 2822468 w 3824434"/>
                    <a:gd name="connsiteY2013" fmla="*/ 897798 h 1199113"/>
                    <a:gd name="connsiteX2014" fmla="*/ 2829011 w 3824434"/>
                    <a:gd name="connsiteY2014" fmla="*/ 900392 h 1199113"/>
                    <a:gd name="connsiteX2015" fmla="*/ 2832842 w 3824434"/>
                    <a:gd name="connsiteY2015" fmla="*/ 901820 h 1199113"/>
                    <a:gd name="connsiteX2016" fmla="*/ 2834517 w 3824434"/>
                    <a:gd name="connsiteY2016" fmla="*/ 907533 h 1199113"/>
                    <a:gd name="connsiteX2017" fmla="*/ 2837390 w 3824434"/>
                    <a:gd name="connsiteY2017" fmla="*/ 910278 h 1199113"/>
                    <a:gd name="connsiteX2018" fmla="*/ 2840022 w 3824434"/>
                    <a:gd name="connsiteY2018" fmla="*/ 914491 h 1199113"/>
                    <a:gd name="connsiteX2019" fmla="*/ 2844730 w 3824434"/>
                    <a:gd name="connsiteY2019" fmla="*/ 916086 h 1199113"/>
                    <a:gd name="connsiteX2020" fmla="*/ 2847603 w 3824434"/>
                    <a:gd name="connsiteY2020" fmla="*/ 919477 h 1199113"/>
                    <a:gd name="connsiteX2021" fmla="*/ 2852709 w 3824434"/>
                    <a:gd name="connsiteY2021" fmla="*/ 922166 h 1199113"/>
                    <a:gd name="connsiteX2022" fmla="*/ 2857816 w 3824434"/>
                    <a:gd name="connsiteY2022" fmla="*/ 922350 h 1199113"/>
                    <a:gd name="connsiteX2023" fmla="*/ 2862045 w 3824434"/>
                    <a:gd name="connsiteY2023" fmla="*/ 923419 h 1199113"/>
                    <a:gd name="connsiteX2024" fmla="*/ 2867151 w 3824434"/>
                    <a:gd name="connsiteY2024" fmla="*/ 923627 h 1199113"/>
                    <a:gd name="connsiteX2025" fmla="*/ 2870821 w 3824434"/>
                    <a:gd name="connsiteY2025" fmla="*/ 921696 h 1199113"/>
                    <a:gd name="connsiteX2026" fmla="*/ 2875130 w 3824434"/>
                    <a:gd name="connsiteY2026" fmla="*/ 922653 h 1199113"/>
                    <a:gd name="connsiteX2027" fmla="*/ 2879360 w 3824434"/>
                    <a:gd name="connsiteY2027" fmla="*/ 923299 h 1199113"/>
                    <a:gd name="connsiteX2028" fmla="*/ 2885024 w 3824434"/>
                    <a:gd name="connsiteY2028" fmla="*/ 926339 h 1199113"/>
                    <a:gd name="connsiteX2029" fmla="*/ 2888694 w 3824434"/>
                    <a:gd name="connsiteY2029" fmla="*/ 927967 h 1199113"/>
                    <a:gd name="connsiteX2030" fmla="*/ 2892206 w 3824434"/>
                    <a:gd name="connsiteY2030" fmla="*/ 929850 h 1199113"/>
                    <a:gd name="connsiteX2031" fmla="*/ 2898110 w 3824434"/>
                    <a:gd name="connsiteY2031" fmla="*/ 929810 h 1199113"/>
                    <a:gd name="connsiteX2032" fmla="*/ 2901940 w 3824434"/>
                    <a:gd name="connsiteY2032" fmla="*/ 928286 h 1199113"/>
                    <a:gd name="connsiteX2033" fmla="*/ 2904972 w 3824434"/>
                    <a:gd name="connsiteY2033" fmla="*/ 931845 h 1199113"/>
                    <a:gd name="connsiteX2034" fmla="*/ 2910318 w 3824434"/>
                    <a:gd name="connsiteY2034" fmla="*/ 932675 h 1199113"/>
                    <a:gd name="connsiteX2035" fmla="*/ 2913350 w 3824434"/>
                    <a:gd name="connsiteY2035" fmla="*/ 935555 h 1199113"/>
                    <a:gd name="connsiteX2036" fmla="*/ 2916781 w 3824434"/>
                    <a:gd name="connsiteY2036" fmla="*/ 937789 h 1199113"/>
                    <a:gd name="connsiteX2037" fmla="*/ 2920292 w 3824434"/>
                    <a:gd name="connsiteY2037" fmla="*/ 940263 h 1199113"/>
                    <a:gd name="connsiteX2038" fmla="*/ 2927234 w 3824434"/>
                    <a:gd name="connsiteY2038" fmla="*/ 943191 h 1199113"/>
                    <a:gd name="connsiteX2039" fmla="*/ 2931782 w 3824434"/>
                    <a:gd name="connsiteY2039" fmla="*/ 945752 h 1199113"/>
                    <a:gd name="connsiteX2040" fmla="*/ 2936091 w 3824434"/>
                    <a:gd name="connsiteY2040" fmla="*/ 944484 h 1199113"/>
                    <a:gd name="connsiteX2041" fmla="*/ 2940798 w 3824434"/>
                    <a:gd name="connsiteY2041" fmla="*/ 945976 h 1199113"/>
                    <a:gd name="connsiteX2042" fmla="*/ 2945745 w 3824434"/>
                    <a:gd name="connsiteY2042" fmla="*/ 954290 h 1199113"/>
                    <a:gd name="connsiteX2043" fmla="*/ 2950772 w 3824434"/>
                    <a:gd name="connsiteY2043" fmla="*/ 958096 h 1199113"/>
                    <a:gd name="connsiteX2044" fmla="*/ 2954522 w 3824434"/>
                    <a:gd name="connsiteY2044" fmla="*/ 959564 h 1199113"/>
                    <a:gd name="connsiteX2045" fmla="*/ 2958831 w 3824434"/>
                    <a:gd name="connsiteY2045" fmla="*/ 962836 h 1199113"/>
                    <a:gd name="connsiteX2046" fmla="*/ 2960108 w 3824434"/>
                    <a:gd name="connsiteY2046" fmla="*/ 967088 h 1199113"/>
                    <a:gd name="connsiteX2047" fmla="*/ 2961145 w 3824434"/>
                    <a:gd name="connsiteY2047" fmla="*/ 971445 h 1199113"/>
                    <a:gd name="connsiteX2048" fmla="*/ 2964575 w 3824434"/>
                    <a:gd name="connsiteY2048" fmla="*/ 973927 h 1199113"/>
                    <a:gd name="connsiteX2049" fmla="*/ 2969363 w 3824434"/>
                    <a:gd name="connsiteY2049" fmla="*/ 976201 h 1199113"/>
                    <a:gd name="connsiteX2050" fmla="*/ 2974389 w 3824434"/>
                    <a:gd name="connsiteY2050" fmla="*/ 980174 h 1199113"/>
                    <a:gd name="connsiteX2051" fmla="*/ 2978140 w 3824434"/>
                    <a:gd name="connsiteY2051" fmla="*/ 984068 h 1199113"/>
                    <a:gd name="connsiteX2052" fmla="*/ 2984204 w 3824434"/>
                    <a:gd name="connsiteY2052" fmla="*/ 982799 h 1199113"/>
                    <a:gd name="connsiteX2053" fmla="*/ 2988513 w 3824434"/>
                    <a:gd name="connsiteY2053" fmla="*/ 982520 h 1199113"/>
                    <a:gd name="connsiteX2054" fmla="*/ 2994019 w 3824434"/>
                    <a:gd name="connsiteY2054" fmla="*/ 985081 h 1199113"/>
                    <a:gd name="connsiteX2055" fmla="*/ 3000481 w 3824434"/>
                    <a:gd name="connsiteY2055" fmla="*/ 985017 h 1199113"/>
                    <a:gd name="connsiteX2056" fmla="*/ 3004950 w 3824434"/>
                    <a:gd name="connsiteY2056" fmla="*/ 984930 h 1199113"/>
                    <a:gd name="connsiteX2057" fmla="*/ 3009897 w 3824434"/>
                    <a:gd name="connsiteY2057" fmla="*/ 983461 h 1199113"/>
                    <a:gd name="connsiteX2058" fmla="*/ 3013806 w 3824434"/>
                    <a:gd name="connsiteY2058" fmla="*/ 982281 h 1199113"/>
                    <a:gd name="connsiteX2059" fmla="*/ 3018194 w 3824434"/>
                    <a:gd name="connsiteY2059" fmla="*/ 983310 h 1199113"/>
                    <a:gd name="connsiteX2060" fmla="*/ 3018913 w 3824434"/>
                    <a:gd name="connsiteY2060" fmla="*/ 978299 h 1199113"/>
                    <a:gd name="connsiteX2061" fmla="*/ 3021068 w 3824434"/>
                    <a:gd name="connsiteY2061" fmla="*/ 974381 h 1199113"/>
                    <a:gd name="connsiteX2062" fmla="*/ 3023461 w 3824434"/>
                    <a:gd name="connsiteY2062" fmla="*/ 970751 h 1199113"/>
                    <a:gd name="connsiteX2063" fmla="*/ 3029365 w 3824434"/>
                    <a:gd name="connsiteY2063" fmla="*/ 971070 h 1199113"/>
                    <a:gd name="connsiteX2064" fmla="*/ 3034312 w 3824434"/>
                    <a:gd name="connsiteY2064" fmla="*/ 970535 h 1199113"/>
                    <a:gd name="connsiteX2065" fmla="*/ 3038222 w 3824434"/>
                    <a:gd name="connsiteY2065" fmla="*/ 968134 h 1199113"/>
                    <a:gd name="connsiteX2066" fmla="*/ 3042531 w 3824434"/>
                    <a:gd name="connsiteY2066" fmla="*/ 964184 h 1199113"/>
                    <a:gd name="connsiteX2067" fmla="*/ 3046920 w 3824434"/>
                    <a:gd name="connsiteY2067" fmla="*/ 963027 h 1199113"/>
                    <a:gd name="connsiteX2068" fmla="*/ 3051148 w 3824434"/>
                    <a:gd name="connsiteY2068" fmla="*/ 961687 h 1199113"/>
                    <a:gd name="connsiteX2069" fmla="*/ 3059766 w 3824434"/>
                    <a:gd name="connsiteY2069" fmla="*/ 960737 h 1199113"/>
                    <a:gd name="connsiteX2070" fmla="*/ 3063516 w 3824434"/>
                    <a:gd name="connsiteY2070" fmla="*/ 964934 h 1199113"/>
                    <a:gd name="connsiteX2071" fmla="*/ 3065111 w 3824434"/>
                    <a:gd name="connsiteY2071" fmla="*/ 969123 h 1199113"/>
                    <a:gd name="connsiteX2072" fmla="*/ 3065032 w 3824434"/>
                    <a:gd name="connsiteY2072" fmla="*/ 973575 h 1199113"/>
                    <a:gd name="connsiteX2073" fmla="*/ 3068463 w 3824434"/>
                    <a:gd name="connsiteY2073" fmla="*/ 976416 h 1199113"/>
                    <a:gd name="connsiteX2074" fmla="*/ 3072532 w 3824434"/>
                    <a:gd name="connsiteY2074" fmla="*/ 979847 h 1199113"/>
                    <a:gd name="connsiteX2075" fmla="*/ 3076202 w 3824434"/>
                    <a:gd name="connsiteY2075" fmla="*/ 981682 h 1199113"/>
                    <a:gd name="connsiteX2076" fmla="*/ 3077399 w 3824434"/>
                    <a:gd name="connsiteY2076" fmla="*/ 986390 h 1199113"/>
                    <a:gd name="connsiteX2077" fmla="*/ 3077719 w 3824434"/>
                    <a:gd name="connsiteY2077" fmla="*/ 990842 h 1199113"/>
                    <a:gd name="connsiteX2078" fmla="*/ 3073490 w 3824434"/>
                    <a:gd name="connsiteY2078" fmla="*/ 992582 h 1199113"/>
                    <a:gd name="connsiteX2079" fmla="*/ 3071974 w 3824434"/>
                    <a:gd name="connsiteY2079" fmla="*/ 998590 h 1199113"/>
                    <a:gd name="connsiteX2080" fmla="*/ 3075325 w 3824434"/>
                    <a:gd name="connsiteY2080" fmla="*/ 1000752 h 1199113"/>
                    <a:gd name="connsiteX2081" fmla="*/ 3075405 w 3824434"/>
                    <a:gd name="connsiteY2081" fmla="*/ 1004861 h 1199113"/>
                    <a:gd name="connsiteX2082" fmla="*/ 3077080 w 3824434"/>
                    <a:gd name="connsiteY2082" fmla="*/ 1009082 h 1199113"/>
                    <a:gd name="connsiteX2083" fmla="*/ 3078517 w 3824434"/>
                    <a:gd name="connsiteY2083" fmla="*/ 1013080 h 1199113"/>
                    <a:gd name="connsiteX2084" fmla="*/ 3081788 w 3824434"/>
                    <a:gd name="connsiteY2084" fmla="*/ 1017835 h 1199113"/>
                    <a:gd name="connsiteX2085" fmla="*/ 3081549 w 3824434"/>
                    <a:gd name="connsiteY2085" fmla="*/ 1022575 h 1199113"/>
                    <a:gd name="connsiteX2086" fmla="*/ 3085059 w 3824434"/>
                    <a:gd name="connsiteY2086" fmla="*/ 1025902 h 1199113"/>
                    <a:gd name="connsiteX2087" fmla="*/ 3087054 w 3824434"/>
                    <a:gd name="connsiteY2087" fmla="*/ 1029780 h 1199113"/>
                    <a:gd name="connsiteX2088" fmla="*/ 3085937 w 3824434"/>
                    <a:gd name="connsiteY2088" fmla="*/ 1034216 h 1199113"/>
                    <a:gd name="connsiteX2089" fmla="*/ 3088251 w 3824434"/>
                    <a:gd name="connsiteY2089" fmla="*/ 1037879 h 1199113"/>
                    <a:gd name="connsiteX2090" fmla="*/ 3087453 w 3824434"/>
                    <a:gd name="connsiteY2090" fmla="*/ 1042124 h 1199113"/>
                    <a:gd name="connsiteX2091" fmla="*/ 3086815 w 3824434"/>
                    <a:gd name="connsiteY2091" fmla="*/ 1046328 h 1199113"/>
                    <a:gd name="connsiteX2092" fmla="*/ 3089608 w 3824434"/>
                    <a:gd name="connsiteY2092" fmla="*/ 1049831 h 1199113"/>
                    <a:gd name="connsiteX2093" fmla="*/ 3088970 w 3824434"/>
                    <a:gd name="connsiteY2093" fmla="*/ 1054340 h 1199113"/>
                    <a:gd name="connsiteX2094" fmla="*/ 3086416 w 3824434"/>
                    <a:gd name="connsiteY2094" fmla="*/ 1057403 h 1199113"/>
                    <a:gd name="connsiteX2095" fmla="*/ 3088091 w 3824434"/>
                    <a:gd name="connsiteY2095" fmla="*/ 1061393 h 1199113"/>
                    <a:gd name="connsiteX2096" fmla="*/ 3091043 w 3824434"/>
                    <a:gd name="connsiteY2096" fmla="*/ 1065582 h 1199113"/>
                    <a:gd name="connsiteX2097" fmla="*/ 3092480 w 3824434"/>
                    <a:gd name="connsiteY2097" fmla="*/ 1069372 h 1199113"/>
                    <a:gd name="connsiteX2098" fmla="*/ 3088410 w 3824434"/>
                    <a:gd name="connsiteY2098" fmla="*/ 1071096 h 1199113"/>
                    <a:gd name="connsiteX2099" fmla="*/ 3059367 w 3824434"/>
                    <a:gd name="connsiteY2099" fmla="*/ 1064058 h 1199113"/>
                    <a:gd name="connsiteX2100" fmla="*/ 3055457 w 3824434"/>
                    <a:gd name="connsiteY2100" fmla="*/ 1061385 h 1199113"/>
                    <a:gd name="connsiteX2101" fmla="*/ 3054979 w 3824434"/>
                    <a:gd name="connsiteY2101" fmla="*/ 1065558 h 1199113"/>
                    <a:gd name="connsiteX2102" fmla="*/ 3053702 w 3824434"/>
                    <a:gd name="connsiteY2102" fmla="*/ 1070058 h 1199113"/>
                    <a:gd name="connsiteX2103" fmla="*/ 3051707 w 3824434"/>
                    <a:gd name="connsiteY2103" fmla="*/ 1073713 h 1199113"/>
                    <a:gd name="connsiteX2104" fmla="*/ 3047478 w 3824434"/>
                    <a:gd name="connsiteY2104" fmla="*/ 1073641 h 1199113"/>
                    <a:gd name="connsiteX2105" fmla="*/ 3042291 w 3824434"/>
                    <a:gd name="connsiteY2105" fmla="*/ 1075013 h 1199113"/>
                    <a:gd name="connsiteX2106" fmla="*/ 3043010 w 3824434"/>
                    <a:gd name="connsiteY2106" fmla="*/ 1079170 h 1199113"/>
                    <a:gd name="connsiteX2107" fmla="*/ 3046201 w 3824434"/>
                    <a:gd name="connsiteY2107" fmla="*/ 1081580 h 1199113"/>
                    <a:gd name="connsiteX2108" fmla="*/ 3065830 w 3824434"/>
                    <a:gd name="connsiteY2108" fmla="*/ 1104177 h 1199113"/>
                    <a:gd name="connsiteX2109" fmla="*/ 3067186 w 3824434"/>
                    <a:gd name="connsiteY2109" fmla="*/ 1108501 h 1199113"/>
                    <a:gd name="connsiteX2110" fmla="*/ 3069820 w 3824434"/>
                    <a:gd name="connsiteY2110" fmla="*/ 1114302 h 1199113"/>
                    <a:gd name="connsiteX2111" fmla="*/ 3072053 w 3824434"/>
                    <a:gd name="connsiteY2111" fmla="*/ 1117797 h 1199113"/>
                    <a:gd name="connsiteX2112" fmla="*/ 3076043 w 3824434"/>
                    <a:gd name="connsiteY2112" fmla="*/ 1122473 h 1199113"/>
                    <a:gd name="connsiteX2113" fmla="*/ 3079154 w 3824434"/>
                    <a:gd name="connsiteY2113" fmla="*/ 1125728 h 1199113"/>
                    <a:gd name="connsiteX2114" fmla="*/ 3080032 w 3824434"/>
                    <a:gd name="connsiteY2114" fmla="*/ 1130133 h 1199113"/>
                    <a:gd name="connsiteX2115" fmla="*/ 3081389 w 3824434"/>
                    <a:gd name="connsiteY2115" fmla="*/ 1134058 h 1199113"/>
                    <a:gd name="connsiteX2116" fmla="*/ 3080751 w 3824434"/>
                    <a:gd name="connsiteY2116" fmla="*/ 1138144 h 1199113"/>
                    <a:gd name="connsiteX2117" fmla="*/ 3083623 w 3824434"/>
                    <a:gd name="connsiteY2117" fmla="*/ 1141056 h 1199113"/>
                    <a:gd name="connsiteX2118" fmla="*/ 3079474 w 3824434"/>
                    <a:gd name="connsiteY2118" fmla="*/ 1143003 h 1199113"/>
                    <a:gd name="connsiteX2119" fmla="*/ 3075405 w 3824434"/>
                    <a:gd name="connsiteY2119" fmla="*/ 1142931 h 1199113"/>
                    <a:gd name="connsiteX2120" fmla="*/ 3071495 w 3824434"/>
                    <a:gd name="connsiteY2120" fmla="*/ 1144567 h 1199113"/>
                    <a:gd name="connsiteX2121" fmla="*/ 3067905 w 3824434"/>
                    <a:gd name="connsiteY2121" fmla="*/ 1147351 h 1199113"/>
                    <a:gd name="connsiteX2122" fmla="*/ 3072932 w 3824434"/>
                    <a:gd name="connsiteY2122" fmla="*/ 1149298 h 1199113"/>
                    <a:gd name="connsiteX2123" fmla="*/ 3076362 w 3824434"/>
                    <a:gd name="connsiteY2123" fmla="*/ 1152171 h 1199113"/>
                    <a:gd name="connsiteX2124" fmla="*/ 3078117 w 3824434"/>
                    <a:gd name="connsiteY2124" fmla="*/ 1156479 h 1199113"/>
                    <a:gd name="connsiteX2125" fmla="*/ 3081868 w 3824434"/>
                    <a:gd name="connsiteY2125" fmla="*/ 1160437 h 1199113"/>
                    <a:gd name="connsiteX2126" fmla="*/ 3084101 w 3824434"/>
                    <a:gd name="connsiteY2126" fmla="*/ 1154197 h 1199113"/>
                    <a:gd name="connsiteX2127" fmla="*/ 3080192 w 3824434"/>
                    <a:gd name="connsiteY2127" fmla="*/ 1151947 h 1199113"/>
                    <a:gd name="connsiteX2128" fmla="*/ 3076362 w 3824434"/>
                    <a:gd name="connsiteY2128" fmla="*/ 1150790 h 1199113"/>
                    <a:gd name="connsiteX2129" fmla="*/ 3080192 w 3824434"/>
                    <a:gd name="connsiteY2129" fmla="*/ 1148700 h 1199113"/>
                    <a:gd name="connsiteX2130" fmla="*/ 3083943 w 3824434"/>
                    <a:gd name="connsiteY2130" fmla="*/ 1150272 h 1199113"/>
                    <a:gd name="connsiteX2131" fmla="*/ 3089528 w 3824434"/>
                    <a:gd name="connsiteY2131" fmla="*/ 1151517 h 1199113"/>
                    <a:gd name="connsiteX2132" fmla="*/ 3090166 w 3824434"/>
                    <a:gd name="connsiteY2132" fmla="*/ 1146562 h 1199113"/>
                    <a:gd name="connsiteX2133" fmla="*/ 3093757 w 3824434"/>
                    <a:gd name="connsiteY2133" fmla="*/ 1142684 h 1199113"/>
                    <a:gd name="connsiteX2134" fmla="*/ 3090645 w 3824434"/>
                    <a:gd name="connsiteY2134" fmla="*/ 1139971 h 1199113"/>
                    <a:gd name="connsiteX2135" fmla="*/ 3093278 w 3824434"/>
                    <a:gd name="connsiteY2135" fmla="*/ 1133667 h 1199113"/>
                    <a:gd name="connsiteX2136" fmla="*/ 3092640 w 3824434"/>
                    <a:gd name="connsiteY2136" fmla="*/ 1127005 h 1199113"/>
                    <a:gd name="connsiteX2137" fmla="*/ 3101337 w 3824434"/>
                    <a:gd name="connsiteY2137" fmla="*/ 1128337 h 1199113"/>
                    <a:gd name="connsiteX2138" fmla="*/ 3099581 w 3824434"/>
                    <a:gd name="connsiteY2138" fmla="*/ 1132064 h 1199113"/>
                    <a:gd name="connsiteX2139" fmla="*/ 3103411 w 3824434"/>
                    <a:gd name="connsiteY2139" fmla="*/ 1136476 h 1199113"/>
                    <a:gd name="connsiteX2140" fmla="*/ 3105086 w 3824434"/>
                    <a:gd name="connsiteY2140" fmla="*/ 1132391 h 1199113"/>
                    <a:gd name="connsiteX2141" fmla="*/ 3108678 w 3824434"/>
                    <a:gd name="connsiteY2141" fmla="*/ 1128553 h 1199113"/>
                    <a:gd name="connsiteX2142" fmla="*/ 3111630 w 3824434"/>
                    <a:gd name="connsiteY2142" fmla="*/ 1131609 h 1199113"/>
                    <a:gd name="connsiteX2143" fmla="*/ 3113385 w 3824434"/>
                    <a:gd name="connsiteY2143" fmla="*/ 1137593 h 1199113"/>
                    <a:gd name="connsiteX2144" fmla="*/ 3116257 w 3824434"/>
                    <a:gd name="connsiteY2144" fmla="*/ 1142915 h 1199113"/>
                    <a:gd name="connsiteX2145" fmla="*/ 3127668 w 3824434"/>
                    <a:gd name="connsiteY2145" fmla="*/ 1143729 h 1199113"/>
                    <a:gd name="connsiteX2146" fmla="*/ 3134928 w 3824434"/>
                    <a:gd name="connsiteY2146" fmla="*/ 1147519 h 1199113"/>
                    <a:gd name="connsiteX2147" fmla="*/ 3140594 w 3824434"/>
                    <a:gd name="connsiteY2147" fmla="*/ 1147702 h 1199113"/>
                    <a:gd name="connsiteX2148" fmla="*/ 3150248 w 3824434"/>
                    <a:gd name="connsiteY2148" fmla="*/ 1145740 h 1199113"/>
                    <a:gd name="connsiteX2149" fmla="*/ 3163972 w 3824434"/>
                    <a:gd name="connsiteY2149" fmla="*/ 1139005 h 1199113"/>
                    <a:gd name="connsiteX2150" fmla="*/ 3169718 w 3824434"/>
                    <a:gd name="connsiteY2150" fmla="*/ 1132925 h 1199113"/>
                    <a:gd name="connsiteX2151" fmla="*/ 3175382 w 3824434"/>
                    <a:gd name="connsiteY2151" fmla="*/ 1126111 h 1199113"/>
                    <a:gd name="connsiteX2152" fmla="*/ 3180170 w 3824434"/>
                    <a:gd name="connsiteY2152" fmla="*/ 1119121 h 1199113"/>
                    <a:gd name="connsiteX2153" fmla="*/ 3178813 w 3824434"/>
                    <a:gd name="connsiteY2153" fmla="*/ 1114909 h 1199113"/>
                    <a:gd name="connsiteX2154" fmla="*/ 3183282 w 3824434"/>
                    <a:gd name="connsiteY2154" fmla="*/ 1112722 h 1199113"/>
                    <a:gd name="connsiteX2155" fmla="*/ 3181287 w 3824434"/>
                    <a:gd name="connsiteY2155" fmla="*/ 1105796 h 1199113"/>
                    <a:gd name="connsiteX2156" fmla="*/ 3181686 w 3824434"/>
                    <a:gd name="connsiteY2156" fmla="*/ 1099270 h 1199113"/>
                    <a:gd name="connsiteX2157" fmla="*/ 3182404 w 3824434"/>
                    <a:gd name="connsiteY2157" fmla="*/ 1093237 h 1199113"/>
                    <a:gd name="connsiteX2158" fmla="*/ 3188149 w 3824434"/>
                    <a:gd name="connsiteY2158" fmla="*/ 1086232 h 1199113"/>
                    <a:gd name="connsiteX2159" fmla="*/ 3187111 w 3824434"/>
                    <a:gd name="connsiteY2159" fmla="*/ 1079234 h 1199113"/>
                    <a:gd name="connsiteX2160" fmla="*/ 3189824 w 3824434"/>
                    <a:gd name="connsiteY2160" fmla="*/ 1072428 h 1199113"/>
                    <a:gd name="connsiteX2161" fmla="*/ 3190383 w 3824434"/>
                    <a:gd name="connsiteY2161" fmla="*/ 1065917 h 1199113"/>
                    <a:gd name="connsiteX2162" fmla="*/ 3195330 w 3824434"/>
                    <a:gd name="connsiteY2162" fmla="*/ 1060148 h 1199113"/>
                    <a:gd name="connsiteX2163" fmla="*/ 3195650 w 3824434"/>
                    <a:gd name="connsiteY2163" fmla="*/ 1053478 h 1199113"/>
                    <a:gd name="connsiteX2164" fmla="*/ 3199639 w 3824434"/>
                    <a:gd name="connsiteY2164" fmla="*/ 1046751 h 1199113"/>
                    <a:gd name="connsiteX2165" fmla="*/ 3199240 w 3824434"/>
                    <a:gd name="connsiteY2165" fmla="*/ 1040328 h 1199113"/>
                    <a:gd name="connsiteX2166" fmla="*/ 3200676 w 3824434"/>
                    <a:gd name="connsiteY2166" fmla="*/ 1034208 h 1199113"/>
                    <a:gd name="connsiteX2167" fmla="*/ 3198840 w 3824434"/>
                    <a:gd name="connsiteY2167" fmla="*/ 1028392 h 1199113"/>
                    <a:gd name="connsiteX2168" fmla="*/ 3199399 w 3824434"/>
                    <a:gd name="connsiteY2168" fmla="*/ 1020421 h 1199113"/>
                    <a:gd name="connsiteX2169" fmla="*/ 3196208 w 3824434"/>
                    <a:gd name="connsiteY2169" fmla="*/ 1014572 h 1199113"/>
                    <a:gd name="connsiteX2170" fmla="*/ 3195170 w 3824434"/>
                    <a:gd name="connsiteY2170" fmla="*/ 1008923 h 1199113"/>
                    <a:gd name="connsiteX2171" fmla="*/ 3196128 w 3824434"/>
                    <a:gd name="connsiteY2171" fmla="*/ 997872 h 1199113"/>
                    <a:gd name="connsiteX2172" fmla="*/ 3198282 w 3824434"/>
                    <a:gd name="connsiteY2172" fmla="*/ 994042 h 1199113"/>
                    <a:gd name="connsiteX2173" fmla="*/ 3196367 w 3824434"/>
                    <a:gd name="connsiteY2173" fmla="*/ 987970 h 1199113"/>
                    <a:gd name="connsiteX2174" fmla="*/ 3195570 w 3824434"/>
                    <a:gd name="connsiteY2174" fmla="*/ 982177 h 1199113"/>
                    <a:gd name="connsiteX2175" fmla="*/ 3197723 w 3824434"/>
                    <a:gd name="connsiteY2175" fmla="*/ 974405 h 1199113"/>
                    <a:gd name="connsiteX2176" fmla="*/ 3198522 w 3824434"/>
                    <a:gd name="connsiteY2176" fmla="*/ 968732 h 1199113"/>
                    <a:gd name="connsiteX2177" fmla="*/ 3202192 w 3824434"/>
                    <a:gd name="connsiteY2177" fmla="*/ 961655 h 1199113"/>
                    <a:gd name="connsiteX2178" fmla="*/ 3200517 w 3824434"/>
                    <a:gd name="connsiteY2178" fmla="*/ 954490 h 1199113"/>
                    <a:gd name="connsiteX2179" fmla="*/ 3196846 w 3824434"/>
                    <a:gd name="connsiteY2179" fmla="*/ 949559 h 1199113"/>
                    <a:gd name="connsiteX2180" fmla="*/ 3196687 w 3824434"/>
                    <a:gd name="connsiteY2180" fmla="*/ 942098 h 1199113"/>
                    <a:gd name="connsiteX2181" fmla="*/ 3192218 w 3824434"/>
                    <a:gd name="connsiteY2181" fmla="*/ 942306 h 1199113"/>
                    <a:gd name="connsiteX2182" fmla="*/ 3191021 w 3824434"/>
                    <a:gd name="connsiteY2182" fmla="*/ 938276 h 1199113"/>
                    <a:gd name="connsiteX2183" fmla="*/ 3188548 w 3824434"/>
                    <a:gd name="connsiteY2183" fmla="*/ 932834 h 1199113"/>
                    <a:gd name="connsiteX2184" fmla="*/ 3188149 w 3824434"/>
                    <a:gd name="connsiteY2184" fmla="*/ 928813 h 1199113"/>
                    <a:gd name="connsiteX2185" fmla="*/ 3186713 w 3824434"/>
                    <a:gd name="connsiteY2185" fmla="*/ 922829 h 1199113"/>
                    <a:gd name="connsiteX2186" fmla="*/ 3181845 w 3824434"/>
                    <a:gd name="connsiteY2186" fmla="*/ 917890 h 1199113"/>
                    <a:gd name="connsiteX2187" fmla="*/ 3175462 w 3824434"/>
                    <a:gd name="connsiteY2187" fmla="*/ 912671 h 1199113"/>
                    <a:gd name="connsiteX2188" fmla="*/ 3174744 w 3824434"/>
                    <a:gd name="connsiteY2188" fmla="*/ 908666 h 1199113"/>
                    <a:gd name="connsiteX2189" fmla="*/ 3170435 w 3824434"/>
                    <a:gd name="connsiteY2189" fmla="*/ 903160 h 1199113"/>
                    <a:gd name="connsiteX2190" fmla="*/ 3164771 w 3824434"/>
                    <a:gd name="connsiteY2190" fmla="*/ 896729 h 1199113"/>
                    <a:gd name="connsiteX2191" fmla="*/ 3157669 w 3824434"/>
                    <a:gd name="connsiteY2191" fmla="*/ 891088 h 1199113"/>
                    <a:gd name="connsiteX2192" fmla="*/ 3153280 w 3824434"/>
                    <a:gd name="connsiteY2192" fmla="*/ 885527 h 1199113"/>
                    <a:gd name="connsiteX2193" fmla="*/ 3150886 w 3824434"/>
                    <a:gd name="connsiteY2193" fmla="*/ 880556 h 1199113"/>
                    <a:gd name="connsiteX2194" fmla="*/ 3150886 w 3824434"/>
                    <a:gd name="connsiteY2194" fmla="*/ 875305 h 1199113"/>
                    <a:gd name="connsiteX2195" fmla="*/ 3146818 w 3824434"/>
                    <a:gd name="connsiteY2195" fmla="*/ 870909 h 1199113"/>
                    <a:gd name="connsiteX2196" fmla="*/ 3142589 w 3824434"/>
                    <a:gd name="connsiteY2196" fmla="*/ 865906 h 1199113"/>
                    <a:gd name="connsiteX2197" fmla="*/ 3140194 w 3824434"/>
                    <a:gd name="connsiteY2197" fmla="*/ 861486 h 1199113"/>
                    <a:gd name="connsiteX2198" fmla="*/ 3139875 w 3824434"/>
                    <a:gd name="connsiteY2198" fmla="*/ 856786 h 1199113"/>
                    <a:gd name="connsiteX2199" fmla="*/ 3143944 w 3824434"/>
                    <a:gd name="connsiteY2199" fmla="*/ 854520 h 1199113"/>
                    <a:gd name="connsiteX2200" fmla="*/ 3141471 w 3824434"/>
                    <a:gd name="connsiteY2200" fmla="*/ 849876 h 1199113"/>
                    <a:gd name="connsiteX2201" fmla="*/ 3144424 w 3824434"/>
                    <a:gd name="connsiteY2201" fmla="*/ 845799 h 1199113"/>
                    <a:gd name="connsiteX2202" fmla="*/ 3138599 w 3824434"/>
                    <a:gd name="connsiteY2202" fmla="*/ 841227 h 1199113"/>
                    <a:gd name="connsiteX2203" fmla="*/ 3138679 w 3824434"/>
                    <a:gd name="connsiteY2203" fmla="*/ 836759 h 1199113"/>
                    <a:gd name="connsiteX2204" fmla="*/ 3124236 w 3824434"/>
                    <a:gd name="connsiteY2204" fmla="*/ 831484 h 1199113"/>
                    <a:gd name="connsiteX2205" fmla="*/ 3123039 w 3824434"/>
                    <a:gd name="connsiteY2205" fmla="*/ 826577 h 1199113"/>
                    <a:gd name="connsiteX2206" fmla="*/ 3114422 w 3824434"/>
                    <a:gd name="connsiteY2206" fmla="*/ 818949 h 1199113"/>
                    <a:gd name="connsiteX2207" fmla="*/ 3109076 w 3824434"/>
                    <a:gd name="connsiteY2207" fmla="*/ 811800 h 1199113"/>
                    <a:gd name="connsiteX2208" fmla="*/ 3111071 w 3824434"/>
                    <a:gd name="connsiteY2208" fmla="*/ 806901 h 1199113"/>
                    <a:gd name="connsiteX2209" fmla="*/ 3106363 w 3824434"/>
                    <a:gd name="connsiteY2209" fmla="*/ 804922 h 1199113"/>
                    <a:gd name="connsiteX2210" fmla="*/ 3096310 w 3824434"/>
                    <a:gd name="connsiteY2210" fmla="*/ 800326 h 1199113"/>
                    <a:gd name="connsiteX2211" fmla="*/ 3090086 w 3824434"/>
                    <a:gd name="connsiteY2211" fmla="*/ 798459 h 1199113"/>
                    <a:gd name="connsiteX2212" fmla="*/ 3079314 w 3824434"/>
                    <a:gd name="connsiteY2212" fmla="*/ 793097 h 1199113"/>
                    <a:gd name="connsiteX2213" fmla="*/ 3065431 w 3824434"/>
                    <a:gd name="connsiteY2213" fmla="*/ 786842 h 1199113"/>
                    <a:gd name="connsiteX2214" fmla="*/ 3061043 w 3824434"/>
                    <a:gd name="connsiteY2214" fmla="*/ 784081 h 1199113"/>
                    <a:gd name="connsiteX2215" fmla="*/ 3056414 w 3824434"/>
                    <a:gd name="connsiteY2215" fmla="*/ 780091 h 1199113"/>
                    <a:gd name="connsiteX2216" fmla="*/ 3041813 w 3824434"/>
                    <a:gd name="connsiteY2216" fmla="*/ 774131 h 1199113"/>
                    <a:gd name="connsiteX2217" fmla="*/ 3037584 w 3824434"/>
                    <a:gd name="connsiteY2217" fmla="*/ 770700 h 1199113"/>
                    <a:gd name="connsiteX2218" fmla="*/ 3032956 w 3824434"/>
                    <a:gd name="connsiteY2218" fmla="*/ 772894 h 1199113"/>
                    <a:gd name="connsiteX2219" fmla="*/ 3024818 w 3824434"/>
                    <a:gd name="connsiteY2219" fmla="*/ 774011 h 1199113"/>
                    <a:gd name="connsiteX2220" fmla="*/ 3009258 w 3824434"/>
                    <a:gd name="connsiteY2220" fmla="*/ 770907 h 1199113"/>
                    <a:gd name="connsiteX2221" fmla="*/ 3015721 w 3824434"/>
                    <a:gd name="connsiteY2221" fmla="*/ 778256 h 1199113"/>
                    <a:gd name="connsiteX2222" fmla="*/ 3022823 w 3824434"/>
                    <a:gd name="connsiteY2222" fmla="*/ 785421 h 1199113"/>
                    <a:gd name="connsiteX2223" fmla="*/ 3025855 w 3824434"/>
                    <a:gd name="connsiteY2223" fmla="*/ 792579 h 1199113"/>
                    <a:gd name="connsiteX2224" fmla="*/ 3020668 w 3824434"/>
                    <a:gd name="connsiteY2224" fmla="*/ 795778 h 1199113"/>
                    <a:gd name="connsiteX2225" fmla="*/ 3020189 w 3824434"/>
                    <a:gd name="connsiteY2225" fmla="*/ 786842 h 1199113"/>
                    <a:gd name="connsiteX2226" fmla="*/ 3015322 w 3824434"/>
                    <a:gd name="connsiteY2226" fmla="*/ 780251 h 1199113"/>
                    <a:gd name="connsiteX2227" fmla="*/ 3012530 w 3824434"/>
                    <a:gd name="connsiteY2227" fmla="*/ 783275 h 1199113"/>
                    <a:gd name="connsiteX2228" fmla="*/ 3015322 w 3824434"/>
                    <a:gd name="connsiteY2228" fmla="*/ 787887 h 1199113"/>
                    <a:gd name="connsiteX2229" fmla="*/ 3010934 w 3824434"/>
                    <a:gd name="connsiteY2229" fmla="*/ 792084 h 1199113"/>
                    <a:gd name="connsiteX2230" fmla="*/ 2995774 w 3824434"/>
                    <a:gd name="connsiteY2230" fmla="*/ 795076 h 1199113"/>
                    <a:gd name="connsiteX2231" fmla="*/ 2991624 w 3824434"/>
                    <a:gd name="connsiteY2231" fmla="*/ 793073 h 1199113"/>
                    <a:gd name="connsiteX2232" fmla="*/ 2996651 w 3824434"/>
                    <a:gd name="connsiteY2232" fmla="*/ 790719 h 1199113"/>
                    <a:gd name="connsiteX2233" fmla="*/ 2995056 w 3824434"/>
                    <a:gd name="connsiteY2233" fmla="*/ 785725 h 1199113"/>
                    <a:gd name="connsiteX2234" fmla="*/ 2997529 w 3824434"/>
                    <a:gd name="connsiteY2234" fmla="*/ 781025 h 1199113"/>
                    <a:gd name="connsiteX2235" fmla="*/ 2990268 w 3824434"/>
                    <a:gd name="connsiteY2235" fmla="*/ 781200 h 1199113"/>
                    <a:gd name="connsiteX2236" fmla="*/ 2980853 w 3824434"/>
                    <a:gd name="connsiteY2236" fmla="*/ 777985 h 1199113"/>
                    <a:gd name="connsiteX2237" fmla="*/ 2985242 w 3824434"/>
                    <a:gd name="connsiteY2237" fmla="*/ 769990 h 1199113"/>
                    <a:gd name="connsiteX2238" fmla="*/ 2976784 w 3824434"/>
                    <a:gd name="connsiteY2238" fmla="*/ 770261 h 1199113"/>
                    <a:gd name="connsiteX2239" fmla="*/ 2974151 w 3824434"/>
                    <a:gd name="connsiteY2239" fmla="*/ 773301 h 1199113"/>
                    <a:gd name="connsiteX2240" fmla="*/ 2978140 w 3824434"/>
                    <a:gd name="connsiteY2240" fmla="*/ 778910 h 1199113"/>
                    <a:gd name="connsiteX2241" fmla="*/ 2984125 w 3824434"/>
                    <a:gd name="connsiteY2241" fmla="*/ 784895 h 1199113"/>
                    <a:gd name="connsiteX2242" fmla="*/ 2975986 w 3824434"/>
                    <a:gd name="connsiteY2242" fmla="*/ 785605 h 1199113"/>
                    <a:gd name="connsiteX2243" fmla="*/ 2967927 w 3824434"/>
                    <a:gd name="connsiteY2243" fmla="*/ 780618 h 1199113"/>
                    <a:gd name="connsiteX2244" fmla="*/ 2967049 w 3824434"/>
                    <a:gd name="connsiteY2244" fmla="*/ 776501 h 1199113"/>
                    <a:gd name="connsiteX2245" fmla="*/ 2963858 w 3824434"/>
                    <a:gd name="connsiteY2245" fmla="*/ 773820 h 1199113"/>
                    <a:gd name="connsiteX2246" fmla="*/ 2960985 w 3824434"/>
                    <a:gd name="connsiteY2246" fmla="*/ 770899 h 1199113"/>
                    <a:gd name="connsiteX2247" fmla="*/ 2958273 w 3824434"/>
                    <a:gd name="connsiteY2247" fmla="*/ 767389 h 1199113"/>
                    <a:gd name="connsiteX2248" fmla="*/ 2956198 w 3824434"/>
                    <a:gd name="connsiteY2248" fmla="*/ 763591 h 1199113"/>
                    <a:gd name="connsiteX2249" fmla="*/ 2953326 w 3824434"/>
                    <a:gd name="connsiteY2249" fmla="*/ 759362 h 1199113"/>
                    <a:gd name="connsiteX2250" fmla="*/ 2949096 w 3824434"/>
                    <a:gd name="connsiteY2250" fmla="*/ 759960 h 1199113"/>
                    <a:gd name="connsiteX2251" fmla="*/ 2943032 w 3824434"/>
                    <a:gd name="connsiteY2251" fmla="*/ 760782 h 1199113"/>
                    <a:gd name="connsiteX2252" fmla="*/ 2938963 w 3824434"/>
                    <a:gd name="connsiteY2252" fmla="*/ 760391 h 1199113"/>
                    <a:gd name="connsiteX2253" fmla="*/ 2926914 w 3824434"/>
                    <a:gd name="connsiteY2253" fmla="*/ 761532 h 1199113"/>
                    <a:gd name="connsiteX2254" fmla="*/ 2911116 w 3824434"/>
                    <a:gd name="connsiteY2254" fmla="*/ 756306 h 1199113"/>
                    <a:gd name="connsiteX2255" fmla="*/ 2906089 w 3824434"/>
                    <a:gd name="connsiteY2255" fmla="*/ 752795 h 1199113"/>
                    <a:gd name="connsiteX2256" fmla="*/ 2907047 w 3824434"/>
                    <a:gd name="connsiteY2256" fmla="*/ 747968 h 1199113"/>
                    <a:gd name="connsiteX2257" fmla="*/ 2914626 w 3824434"/>
                    <a:gd name="connsiteY2257" fmla="*/ 742023 h 1199113"/>
                    <a:gd name="connsiteX2258" fmla="*/ 2917579 w 3824434"/>
                    <a:gd name="connsiteY2258" fmla="*/ 735911 h 1199113"/>
                    <a:gd name="connsiteX2259" fmla="*/ 2916383 w 3824434"/>
                    <a:gd name="connsiteY2259" fmla="*/ 730190 h 1199113"/>
                    <a:gd name="connsiteX2260" fmla="*/ 2923005 w 3824434"/>
                    <a:gd name="connsiteY2260" fmla="*/ 727238 h 1199113"/>
                    <a:gd name="connsiteX2261" fmla="*/ 2923563 w 3824434"/>
                    <a:gd name="connsiteY2261" fmla="*/ 723073 h 1199113"/>
                    <a:gd name="connsiteX2262" fmla="*/ 2926356 w 3824434"/>
                    <a:gd name="connsiteY2262" fmla="*/ 717879 h 1199113"/>
                    <a:gd name="connsiteX2263" fmla="*/ 2931383 w 3824434"/>
                    <a:gd name="connsiteY2263" fmla="*/ 711168 h 1199113"/>
                    <a:gd name="connsiteX2264" fmla="*/ 2929867 w 3824434"/>
                    <a:gd name="connsiteY2264" fmla="*/ 705232 h 1199113"/>
                    <a:gd name="connsiteX2265" fmla="*/ 2935611 w 3824434"/>
                    <a:gd name="connsiteY2265" fmla="*/ 703277 h 1199113"/>
                    <a:gd name="connsiteX2266" fmla="*/ 2931303 w 3824434"/>
                    <a:gd name="connsiteY2266" fmla="*/ 701282 h 1199113"/>
                    <a:gd name="connsiteX2267" fmla="*/ 2928191 w 3824434"/>
                    <a:gd name="connsiteY2267" fmla="*/ 698601 h 1199113"/>
                    <a:gd name="connsiteX2268" fmla="*/ 2929547 w 3824434"/>
                    <a:gd name="connsiteY2268" fmla="*/ 692178 h 1199113"/>
                    <a:gd name="connsiteX2269" fmla="*/ 2929069 w 3824434"/>
                    <a:gd name="connsiteY2269" fmla="*/ 686816 h 1199113"/>
                    <a:gd name="connsiteX2270" fmla="*/ 2934016 w 3824434"/>
                    <a:gd name="connsiteY2270" fmla="*/ 684422 h 1199113"/>
                    <a:gd name="connsiteX2271" fmla="*/ 2931144 w 3824434"/>
                    <a:gd name="connsiteY2271" fmla="*/ 680967 h 1199113"/>
                    <a:gd name="connsiteX2272" fmla="*/ 2939282 w 3824434"/>
                    <a:gd name="connsiteY2272" fmla="*/ 674161 h 1199113"/>
                    <a:gd name="connsiteX2273" fmla="*/ 2941995 w 3824434"/>
                    <a:gd name="connsiteY2273" fmla="*/ 670292 h 1199113"/>
                    <a:gd name="connsiteX2274" fmla="*/ 2940478 w 3824434"/>
                    <a:gd name="connsiteY2274" fmla="*/ 663605 h 1199113"/>
                    <a:gd name="connsiteX2275" fmla="*/ 2946942 w 3824434"/>
                    <a:gd name="connsiteY2275" fmla="*/ 660549 h 1199113"/>
                    <a:gd name="connsiteX2276" fmla="*/ 2944947 w 3824434"/>
                    <a:gd name="connsiteY2276" fmla="*/ 654469 h 1199113"/>
                    <a:gd name="connsiteX2277" fmla="*/ 2941995 w 3824434"/>
                    <a:gd name="connsiteY2277" fmla="*/ 648573 h 1199113"/>
                    <a:gd name="connsiteX2278" fmla="*/ 2941755 w 3824434"/>
                    <a:gd name="connsiteY2278" fmla="*/ 642748 h 1199113"/>
                    <a:gd name="connsiteX2279" fmla="*/ 2947820 w 3824434"/>
                    <a:gd name="connsiteY2279" fmla="*/ 638351 h 1199113"/>
                    <a:gd name="connsiteX2280" fmla="*/ 2951331 w 3824434"/>
                    <a:gd name="connsiteY2280" fmla="*/ 632902 h 1199113"/>
                    <a:gd name="connsiteX2281" fmla="*/ 2950054 w 3824434"/>
                    <a:gd name="connsiteY2281" fmla="*/ 623040 h 1199113"/>
                    <a:gd name="connsiteX2282" fmla="*/ 2953564 w 3824434"/>
                    <a:gd name="connsiteY2282" fmla="*/ 617031 h 1199113"/>
                    <a:gd name="connsiteX2283" fmla="*/ 2969922 w 3824434"/>
                    <a:gd name="connsiteY2283" fmla="*/ 611669 h 1199113"/>
                    <a:gd name="connsiteX2284" fmla="*/ 2975108 w 3824434"/>
                    <a:gd name="connsiteY2284" fmla="*/ 612938 h 1199113"/>
                    <a:gd name="connsiteX2285" fmla="*/ 2981331 w 3824434"/>
                    <a:gd name="connsiteY2285" fmla="*/ 610480 h 1199113"/>
                    <a:gd name="connsiteX2286" fmla="*/ 3010774 w 3824434"/>
                    <a:gd name="connsiteY2286" fmla="*/ 611294 h 1199113"/>
                    <a:gd name="connsiteX2287" fmla="*/ 3016121 w 3824434"/>
                    <a:gd name="connsiteY2287" fmla="*/ 609986 h 1199113"/>
                    <a:gd name="connsiteX2288" fmla="*/ 3026493 w 3824434"/>
                    <a:gd name="connsiteY2288" fmla="*/ 610361 h 1199113"/>
                    <a:gd name="connsiteX2289" fmla="*/ 3030482 w 3824434"/>
                    <a:gd name="connsiteY2289" fmla="*/ 610457 h 1199113"/>
                    <a:gd name="connsiteX2290" fmla="*/ 3034312 w 3824434"/>
                    <a:gd name="connsiteY2290" fmla="*/ 615308 h 1199113"/>
                    <a:gd name="connsiteX2291" fmla="*/ 3040935 w 3824434"/>
                    <a:gd name="connsiteY2291" fmla="*/ 618284 h 1199113"/>
                    <a:gd name="connsiteX2292" fmla="*/ 3044446 w 3824434"/>
                    <a:gd name="connsiteY2292" fmla="*/ 616369 h 1199113"/>
                    <a:gd name="connsiteX2293" fmla="*/ 3041095 w 3824434"/>
                    <a:gd name="connsiteY2293" fmla="*/ 610744 h 1199113"/>
                    <a:gd name="connsiteX2294" fmla="*/ 3049712 w 3824434"/>
                    <a:gd name="connsiteY2294" fmla="*/ 609850 h 1199113"/>
                    <a:gd name="connsiteX2295" fmla="*/ 3063995 w 3824434"/>
                    <a:gd name="connsiteY2295" fmla="*/ 612906 h 1199113"/>
                    <a:gd name="connsiteX2296" fmla="*/ 3075964 w 3824434"/>
                    <a:gd name="connsiteY2296" fmla="*/ 615108 h 1199113"/>
                    <a:gd name="connsiteX2297" fmla="*/ 3081309 w 3824434"/>
                    <a:gd name="connsiteY2297" fmla="*/ 614725 h 1199113"/>
                    <a:gd name="connsiteX2298" fmla="*/ 3082746 w 3824434"/>
                    <a:gd name="connsiteY2298" fmla="*/ 610800 h 1199113"/>
                    <a:gd name="connsiteX2299" fmla="*/ 3088890 w 3824434"/>
                    <a:gd name="connsiteY2299" fmla="*/ 610273 h 1199113"/>
                    <a:gd name="connsiteX2300" fmla="*/ 3096469 w 3824434"/>
                    <a:gd name="connsiteY2300" fmla="*/ 614941 h 1199113"/>
                    <a:gd name="connsiteX2301" fmla="*/ 3106044 w 3824434"/>
                    <a:gd name="connsiteY2301" fmla="*/ 614167 h 1199113"/>
                    <a:gd name="connsiteX2302" fmla="*/ 3099741 w 3824434"/>
                    <a:gd name="connsiteY2302" fmla="*/ 611047 h 1199113"/>
                    <a:gd name="connsiteX2303" fmla="*/ 3097985 w 3824434"/>
                    <a:gd name="connsiteY2303" fmla="*/ 605701 h 1199113"/>
                    <a:gd name="connsiteX2304" fmla="*/ 3102534 w 3824434"/>
                    <a:gd name="connsiteY2304" fmla="*/ 608773 h 1199113"/>
                    <a:gd name="connsiteX2305" fmla="*/ 3108278 w 3824434"/>
                    <a:gd name="connsiteY2305" fmla="*/ 607353 h 1199113"/>
                    <a:gd name="connsiteX2306" fmla="*/ 3103012 w 3824434"/>
                    <a:gd name="connsiteY2306" fmla="*/ 604943 h 1199113"/>
                    <a:gd name="connsiteX2307" fmla="*/ 3107401 w 3824434"/>
                    <a:gd name="connsiteY2307" fmla="*/ 599238 h 1199113"/>
                    <a:gd name="connsiteX2308" fmla="*/ 3134050 w 3824434"/>
                    <a:gd name="connsiteY2308" fmla="*/ 603658 h 1199113"/>
                    <a:gd name="connsiteX2309" fmla="*/ 3140035 w 3824434"/>
                    <a:gd name="connsiteY2309" fmla="*/ 606028 h 1199113"/>
                    <a:gd name="connsiteX2310" fmla="*/ 3146658 w 3824434"/>
                    <a:gd name="connsiteY2310" fmla="*/ 608262 h 1199113"/>
                    <a:gd name="connsiteX2311" fmla="*/ 3156870 w 3824434"/>
                    <a:gd name="connsiteY2311" fmla="*/ 605390 h 1199113"/>
                    <a:gd name="connsiteX2312" fmla="*/ 3170914 w 3824434"/>
                    <a:gd name="connsiteY2312" fmla="*/ 610329 h 1199113"/>
                    <a:gd name="connsiteX2313" fmla="*/ 3174744 w 3824434"/>
                    <a:gd name="connsiteY2313" fmla="*/ 612284 h 1199113"/>
                    <a:gd name="connsiteX2314" fmla="*/ 3183282 w 3824434"/>
                    <a:gd name="connsiteY2314" fmla="*/ 614630 h 1199113"/>
                    <a:gd name="connsiteX2315" fmla="*/ 3191899 w 3824434"/>
                    <a:gd name="connsiteY2315" fmla="*/ 615747 h 1199113"/>
                    <a:gd name="connsiteX2316" fmla="*/ 3172510 w 3824434"/>
                    <a:gd name="connsiteY2316" fmla="*/ 617765 h 1199113"/>
                    <a:gd name="connsiteX2317" fmla="*/ 3169079 w 3824434"/>
                    <a:gd name="connsiteY2317" fmla="*/ 620271 h 1199113"/>
                    <a:gd name="connsiteX2318" fmla="*/ 3181287 w 3824434"/>
                    <a:gd name="connsiteY2318" fmla="*/ 628010 h 1199113"/>
                    <a:gd name="connsiteX2319" fmla="*/ 3197963 w 3824434"/>
                    <a:gd name="connsiteY2319" fmla="*/ 625433 h 1199113"/>
                    <a:gd name="connsiteX2320" fmla="*/ 3198282 w 3824434"/>
                    <a:gd name="connsiteY2320" fmla="*/ 621252 h 1199113"/>
                    <a:gd name="connsiteX2321" fmla="*/ 3202750 w 3824434"/>
                    <a:gd name="connsiteY2321" fmla="*/ 622585 h 1199113"/>
                    <a:gd name="connsiteX2322" fmla="*/ 3206661 w 3824434"/>
                    <a:gd name="connsiteY2322" fmla="*/ 624428 h 1199113"/>
                    <a:gd name="connsiteX2323" fmla="*/ 3216873 w 3824434"/>
                    <a:gd name="connsiteY2323" fmla="*/ 625744 h 1199113"/>
                    <a:gd name="connsiteX2324" fmla="*/ 3214161 w 3824434"/>
                    <a:gd name="connsiteY2324" fmla="*/ 620845 h 1199113"/>
                    <a:gd name="connsiteX2325" fmla="*/ 3221262 w 3824434"/>
                    <a:gd name="connsiteY2325" fmla="*/ 620159 h 1199113"/>
                    <a:gd name="connsiteX2326" fmla="*/ 3217113 w 3824434"/>
                    <a:gd name="connsiteY2326" fmla="*/ 615164 h 1199113"/>
                    <a:gd name="connsiteX2327" fmla="*/ 3223097 w 3824434"/>
                    <a:gd name="connsiteY2327" fmla="*/ 616209 h 1199113"/>
                    <a:gd name="connsiteX2328" fmla="*/ 3230677 w 3824434"/>
                    <a:gd name="connsiteY2328" fmla="*/ 617662 h 1199113"/>
                    <a:gd name="connsiteX2329" fmla="*/ 3236422 w 3824434"/>
                    <a:gd name="connsiteY2329" fmla="*/ 620726 h 1199113"/>
                    <a:gd name="connsiteX2330" fmla="*/ 3244561 w 3824434"/>
                    <a:gd name="connsiteY2330" fmla="*/ 620095 h 1199113"/>
                    <a:gd name="connsiteX2331" fmla="*/ 3241927 w 3824434"/>
                    <a:gd name="connsiteY2331" fmla="*/ 617023 h 1199113"/>
                    <a:gd name="connsiteX2332" fmla="*/ 3245997 w 3824434"/>
                    <a:gd name="connsiteY2332" fmla="*/ 616162 h 1199113"/>
                    <a:gd name="connsiteX2333" fmla="*/ 3255413 w 3824434"/>
                    <a:gd name="connsiteY2333" fmla="*/ 618819 h 1199113"/>
                    <a:gd name="connsiteX2334" fmla="*/ 3263152 w 3824434"/>
                    <a:gd name="connsiteY2334" fmla="*/ 617350 h 1199113"/>
                    <a:gd name="connsiteX2335" fmla="*/ 3258365 w 3824434"/>
                    <a:gd name="connsiteY2335" fmla="*/ 613800 h 1199113"/>
                    <a:gd name="connsiteX2336" fmla="*/ 3253338 w 3824434"/>
                    <a:gd name="connsiteY2336" fmla="*/ 610680 h 1199113"/>
                    <a:gd name="connsiteX2337" fmla="*/ 3248630 w 3824434"/>
                    <a:gd name="connsiteY2337" fmla="*/ 608039 h 1199113"/>
                    <a:gd name="connsiteX2338" fmla="*/ 3243842 w 3824434"/>
                    <a:gd name="connsiteY2338" fmla="*/ 608430 h 1199113"/>
                    <a:gd name="connsiteX2339" fmla="*/ 3237540 w 3824434"/>
                    <a:gd name="connsiteY2339" fmla="*/ 605972 h 1199113"/>
                    <a:gd name="connsiteX2340" fmla="*/ 3231794 w 3824434"/>
                    <a:gd name="connsiteY2340" fmla="*/ 605725 h 1199113"/>
                    <a:gd name="connsiteX2341" fmla="*/ 3238736 w 3824434"/>
                    <a:gd name="connsiteY2341" fmla="*/ 609515 h 1199113"/>
                    <a:gd name="connsiteX2342" fmla="*/ 3233470 w 3824434"/>
                    <a:gd name="connsiteY2342" fmla="*/ 608111 h 1199113"/>
                    <a:gd name="connsiteX2343" fmla="*/ 3227884 w 3824434"/>
                    <a:gd name="connsiteY2343" fmla="*/ 608605 h 1199113"/>
                    <a:gd name="connsiteX2344" fmla="*/ 3224454 w 3824434"/>
                    <a:gd name="connsiteY2344" fmla="*/ 606531 h 1199113"/>
                    <a:gd name="connsiteX2345" fmla="*/ 3223735 w 3824434"/>
                    <a:gd name="connsiteY2345" fmla="*/ 601991 h 1199113"/>
                    <a:gd name="connsiteX2346" fmla="*/ 3229639 w 3824434"/>
                    <a:gd name="connsiteY2346" fmla="*/ 604759 h 1199113"/>
                    <a:gd name="connsiteX2347" fmla="*/ 3219587 w 3824434"/>
                    <a:gd name="connsiteY2347" fmla="*/ 598903 h 1199113"/>
                    <a:gd name="connsiteX2348" fmla="*/ 3215676 w 3824434"/>
                    <a:gd name="connsiteY2348" fmla="*/ 595480 h 1199113"/>
                    <a:gd name="connsiteX2349" fmla="*/ 3221820 w 3824434"/>
                    <a:gd name="connsiteY2349" fmla="*/ 595033 h 1199113"/>
                    <a:gd name="connsiteX2350" fmla="*/ 3218708 w 3824434"/>
                    <a:gd name="connsiteY2350" fmla="*/ 592464 h 1199113"/>
                    <a:gd name="connsiteX2351" fmla="*/ 3214001 w 3824434"/>
                    <a:gd name="connsiteY2351" fmla="*/ 589655 h 1199113"/>
                    <a:gd name="connsiteX2352" fmla="*/ 3216075 w 3824434"/>
                    <a:gd name="connsiteY2352" fmla="*/ 585865 h 1199113"/>
                    <a:gd name="connsiteX2353" fmla="*/ 3217592 w 3824434"/>
                    <a:gd name="connsiteY2353" fmla="*/ 580112 h 1199113"/>
                    <a:gd name="connsiteX2354" fmla="*/ 3222698 w 3824434"/>
                    <a:gd name="connsiteY2354" fmla="*/ 575540 h 1199113"/>
                    <a:gd name="connsiteX2355" fmla="*/ 3223496 w 3824434"/>
                    <a:gd name="connsiteY2355" fmla="*/ 569684 h 1199113"/>
                    <a:gd name="connsiteX2356" fmla="*/ 3220943 w 3824434"/>
                    <a:gd name="connsiteY2356" fmla="*/ 565191 h 1199113"/>
                    <a:gd name="connsiteX2357" fmla="*/ 3222857 w 3824434"/>
                    <a:gd name="connsiteY2357" fmla="*/ 555577 h 1199113"/>
                    <a:gd name="connsiteX2358" fmla="*/ 3219267 w 3824434"/>
                    <a:gd name="connsiteY2358" fmla="*/ 550271 h 1199113"/>
                    <a:gd name="connsiteX2359" fmla="*/ 3215118 w 3824434"/>
                    <a:gd name="connsiteY2359" fmla="*/ 545571 h 1199113"/>
                    <a:gd name="connsiteX2360" fmla="*/ 3220145 w 3824434"/>
                    <a:gd name="connsiteY2360" fmla="*/ 544230 h 1199113"/>
                    <a:gd name="connsiteX2361" fmla="*/ 3225012 w 3824434"/>
                    <a:gd name="connsiteY2361" fmla="*/ 540369 h 1199113"/>
                    <a:gd name="connsiteX2362" fmla="*/ 3240492 w 3824434"/>
                    <a:gd name="connsiteY2362" fmla="*/ 539435 h 1199113"/>
                    <a:gd name="connsiteX2363" fmla="*/ 3246236 w 3824434"/>
                    <a:gd name="connsiteY2363" fmla="*/ 537001 h 1199113"/>
                    <a:gd name="connsiteX2364" fmla="*/ 3255333 w 3824434"/>
                    <a:gd name="connsiteY2364" fmla="*/ 536722 h 1199113"/>
                    <a:gd name="connsiteX2365" fmla="*/ 3266742 w 3824434"/>
                    <a:gd name="connsiteY2365" fmla="*/ 535302 h 1199113"/>
                    <a:gd name="connsiteX2366" fmla="*/ 3272248 w 3824434"/>
                    <a:gd name="connsiteY2366" fmla="*/ 537520 h 1199113"/>
                    <a:gd name="connsiteX2367" fmla="*/ 3277036 w 3824434"/>
                    <a:gd name="connsiteY2367" fmla="*/ 541334 h 1199113"/>
                    <a:gd name="connsiteX2368" fmla="*/ 3283897 w 3824434"/>
                    <a:gd name="connsiteY2368" fmla="*/ 540225 h 1199113"/>
                    <a:gd name="connsiteX2369" fmla="*/ 3282382 w 3824434"/>
                    <a:gd name="connsiteY2369" fmla="*/ 535940 h 1199113"/>
                    <a:gd name="connsiteX2370" fmla="*/ 3286770 w 3824434"/>
                    <a:gd name="connsiteY2370" fmla="*/ 533163 h 1199113"/>
                    <a:gd name="connsiteX2371" fmla="*/ 3291797 w 3824434"/>
                    <a:gd name="connsiteY2371" fmla="*/ 536547 h 1199113"/>
                    <a:gd name="connsiteX2372" fmla="*/ 3293393 w 3824434"/>
                    <a:gd name="connsiteY2372" fmla="*/ 540616 h 1199113"/>
                    <a:gd name="connsiteX2373" fmla="*/ 3297143 w 3824434"/>
                    <a:gd name="connsiteY2373" fmla="*/ 543129 h 1199113"/>
                    <a:gd name="connsiteX2374" fmla="*/ 3297143 w 3824434"/>
                    <a:gd name="connsiteY2374" fmla="*/ 547845 h 1199113"/>
                    <a:gd name="connsiteX2375" fmla="*/ 3301132 w 3824434"/>
                    <a:gd name="connsiteY2375" fmla="*/ 550119 h 1199113"/>
                    <a:gd name="connsiteX2376" fmla="*/ 3298420 w 3824434"/>
                    <a:gd name="connsiteY2376" fmla="*/ 553606 h 1199113"/>
                    <a:gd name="connsiteX2377" fmla="*/ 3303765 w 3824434"/>
                    <a:gd name="connsiteY2377" fmla="*/ 554739 h 1199113"/>
                    <a:gd name="connsiteX2378" fmla="*/ 3309590 w 3824434"/>
                    <a:gd name="connsiteY2378" fmla="*/ 558481 h 1199113"/>
                    <a:gd name="connsiteX2379" fmla="*/ 3310947 w 3824434"/>
                    <a:gd name="connsiteY2379" fmla="*/ 563420 h 1199113"/>
                    <a:gd name="connsiteX2380" fmla="*/ 3315016 w 3824434"/>
                    <a:gd name="connsiteY2380" fmla="*/ 562040 h 1199113"/>
                    <a:gd name="connsiteX2381" fmla="*/ 3322596 w 3824434"/>
                    <a:gd name="connsiteY2381" fmla="*/ 560492 h 1199113"/>
                    <a:gd name="connsiteX2382" fmla="*/ 3326027 w 3824434"/>
                    <a:gd name="connsiteY2382" fmla="*/ 564330 h 1199113"/>
                    <a:gd name="connsiteX2383" fmla="*/ 3329219 w 3824434"/>
                    <a:gd name="connsiteY2383" fmla="*/ 569460 h 1199113"/>
                    <a:gd name="connsiteX2384" fmla="*/ 3332809 w 3824434"/>
                    <a:gd name="connsiteY2384" fmla="*/ 574303 h 1199113"/>
                    <a:gd name="connsiteX2385" fmla="*/ 3332410 w 3824434"/>
                    <a:gd name="connsiteY2385" fmla="*/ 569444 h 1199113"/>
                    <a:gd name="connsiteX2386" fmla="*/ 3339113 w 3824434"/>
                    <a:gd name="connsiteY2386" fmla="*/ 570114 h 1199113"/>
                    <a:gd name="connsiteX2387" fmla="*/ 3338793 w 3824434"/>
                    <a:gd name="connsiteY2387" fmla="*/ 564513 h 1199113"/>
                    <a:gd name="connsiteX2388" fmla="*/ 3341905 w 3824434"/>
                    <a:gd name="connsiteY2388" fmla="*/ 561832 h 1199113"/>
                    <a:gd name="connsiteX2389" fmla="*/ 3342703 w 3824434"/>
                    <a:gd name="connsiteY2389" fmla="*/ 557340 h 1199113"/>
                    <a:gd name="connsiteX2390" fmla="*/ 3340469 w 3824434"/>
                    <a:gd name="connsiteY2390" fmla="*/ 553853 h 1199113"/>
                    <a:gd name="connsiteX2391" fmla="*/ 3344378 w 3824434"/>
                    <a:gd name="connsiteY2391" fmla="*/ 552417 h 1199113"/>
                    <a:gd name="connsiteX2392" fmla="*/ 3346373 w 3824434"/>
                    <a:gd name="connsiteY2392" fmla="*/ 543744 h 1199113"/>
                    <a:gd name="connsiteX2393" fmla="*/ 3354352 w 3824434"/>
                    <a:gd name="connsiteY2393" fmla="*/ 543217 h 1199113"/>
                    <a:gd name="connsiteX2394" fmla="*/ 3350284 w 3824434"/>
                    <a:gd name="connsiteY2394" fmla="*/ 541406 h 1199113"/>
                    <a:gd name="connsiteX2395" fmla="*/ 3358821 w 3824434"/>
                    <a:gd name="connsiteY2395" fmla="*/ 542124 h 1199113"/>
                    <a:gd name="connsiteX2396" fmla="*/ 3365523 w 3824434"/>
                    <a:gd name="connsiteY2396" fmla="*/ 546002 h 1199113"/>
                    <a:gd name="connsiteX2397" fmla="*/ 3366002 w 3824434"/>
                    <a:gd name="connsiteY2397" fmla="*/ 540297 h 1199113"/>
                    <a:gd name="connsiteX2398" fmla="*/ 3354352 w 3824434"/>
                    <a:gd name="connsiteY2398" fmla="*/ 537719 h 1199113"/>
                    <a:gd name="connsiteX2399" fmla="*/ 3351002 w 3824434"/>
                    <a:gd name="connsiteY2399" fmla="*/ 533714 h 1199113"/>
                    <a:gd name="connsiteX2400" fmla="*/ 3348448 w 3824434"/>
                    <a:gd name="connsiteY2400" fmla="*/ 529286 h 1199113"/>
                    <a:gd name="connsiteX2401" fmla="*/ 3342065 w 3824434"/>
                    <a:gd name="connsiteY2401" fmla="*/ 526102 h 1199113"/>
                    <a:gd name="connsiteX2402" fmla="*/ 3342305 w 3824434"/>
                    <a:gd name="connsiteY2402" fmla="*/ 521075 h 1199113"/>
                    <a:gd name="connsiteX2403" fmla="*/ 3337357 w 3824434"/>
                    <a:gd name="connsiteY2403" fmla="*/ 519775 h 1199113"/>
                    <a:gd name="connsiteX2404" fmla="*/ 3332809 w 3824434"/>
                    <a:gd name="connsiteY2404" fmla="*/ 515897 h 1199113"/>
                    <a:gd name="connsiteX2405" fmla="*/ 3339990 w 3824434"/>
                    <a:gd name="connsiteY2405" fmla="*/ 513742 h 1199113"/>
                    <a:gd name="connsiteX2406" fmla="*/ 3345975 w 3824434"/>
                    <a:gd name="connsiteY2406" fmla="*/ 513639 h 1199113"/>
                    <a:gd name="connsiteX2407" fmla="*/ 3358422 w 3824434"/>
                    <a:gd name="connsiteY2407" fmla="*/ 510790 h 1199113"/>
                    <a:gd name="connsiteX2408" fmla="*/ 3363688 w 3824434"/>
                    <a:gd name="connsiteY2408" fmla="*/ 513128 h 1199113"/>
                    <a:gd name="connsiteX2409" fmla="*/ 3379088 w 3824434"/>
                    <a:gd name="connsiteY2409" fmla="*/ 517788 h 1199113"/>
                    <a:gd name="connsiteX2410" fmla="*/ 3365683 w 3824434"/>
                    <a:gd name="connsiteY2410" fmla="*/ 518043 h 1199113"/>
                    <a:gd name="connsiteX2411" fmla="*/ 3364326 w 3824434"/>
                    <a:gd name="connsiteY2411" fmla="*/ 524482 h 1199113"/>
                    <a:gd name="connsiteX2412" fmla="*/ 3368237 w 3824434"/>
                    <a:gd name="connsiteY2412" fmla="*/ 527506 h 1199113"/>
                    <a:gd name="connsiteX2413" fmla="*/ 3371827 w 3824434"/>
                    <a:gd name="connsiteY2413" fmla="*/ 530586 h 1199113"/>
                    <a:gd name="connsiteX2414" fmla="*/ 3383316 w 3824434"/>
                    <a:gd name="connsiteY2414" fmla="*/ 540720 h 1199113"/>
                    <a:gd name="connsiteX2415" fmla="*/ 3384753 w 3824434"/>
                    <a:gd name="connsiteY2415" fmla="*/ 547462 h 1199113"/>
                    <a:gd name="connsiteX2416" fmla="*/ 3392732 w 3824434"/>
                    <a:gd name="connsiteY2416" fmla="*/ 549273 h 1199113"/>
                    <a:gd name="connsiteX2417" fmla="*/ 3398477 w 3824434"/>
                    <a:gd name="connsiteY2417" fmla="*/ 554739 h 1199113"/>
                    <a:gd name="connsiteX2418" fmla="*/ 3395046 w 3824434"/>
                    <a:gd name="connsiteY2418" fmla="*/ 558122 h 1199113"/>
                    <a:gd name="connsiteX2419" fmla="*/ 3397041 w 3824434"/>
                    <a:gd name="connsiteY2419" fmla="*/ 561736 h 1199113"/>
                    <a:gd name="connsiteX2420" fmla="*/ 3406216 w 3824434"/>
                    <a:gd name="connsiteY2420" fmla="*/ 563987 h 1199113"/>
                    <a:gd name="connsiteX2421" fmla="*/ 3398876 w 3824434"/>
                    <a:gd name="connsiteY2421" fmla="*/ 567729 h 1199113"/>
                    <a:gd name="connsiteX2422" fmla="*/ 3392412 w 3824434"/>
                    <a:gd name="connsiteY2422" fmla="*/ 569540 h 1199113"/>
                    <a:gd name="connsiteX2423" fmla="*/ 3391535 w 3824434"/>
                    <a:gd name="connsiteY2423" fmla="*/ 573713 h 1199113"/>
                    <a:gd name="connsiteX2424" fmla="*/ 3387865 w 3824434"/>
                    <a:gd name="connsiteY2424" fmla="*/ 575444 h 1199113"/>
                    <a:gd name="connsiteX2425" fmla="*/ 3383795 w 3824434"/>
                    <a:gd name="connsiteY2425" fmla="*/ 575716 h 1199113"/>
                    <a:gd name="connsiteX2426" fmla="*/ 3384513 w 3824434"/>
                    <a:gd name="connsiteY2426" fmla="*/ 581995 h 1199113"/>
                    <a:gd name="connsiteX2427" fmla="*/ 3388024 w 3824434"/>
                    <a:gd name="connsiteY2427" fmla="*/ 583998 h 1199113"/>
                    <a:gd name="connsiteX2428" fmla="*/ 3385551 w 3824434"/>
                    <a:gd name="connsiteY2428" fmla="*/ 591442 h 1199113"/>
                    <a:gd name="connsiteX2429" fmla="*/ 3385710 w 3824434"/>
                    <a:gd name="connsiteY2429" fmla="*/ 597275 h 1199113"/>
                    <a:gd name="connsiteX2430" fmla="*/ 3384992 w 3824434"/>
                    <a:gd name="connsiteY2430" fmla="*/ 603930 h 1199113"/>
                    <a:gd name="connsiteX2431" fmla="*/ 3378289 w 3824434"/>
                    <a:gd name="connsiteY2431" fmla="*/ 605510 h 1199113"/>
                    <a:gd name="connsiteX2432" fmla="*/ 3381163 w 3824434"/>
                    <a:gd name="connsiteY2432" fmla="*/ 609340 h 1199113"/>
                    <a:gd name="connsiteX2433" fmla="*/ 3379008 w 3824434"/>
                    <a:gd name="connsiteY2433" fmla="*/ 615938 h 1199113"/>
                    <a:gd name="connsiteX2434" fmla="*/ 3378848 w 3824434"/>
                    <a:gd name="connsiteY2434" fmla="*/ 621795 h 1199113"/>
                    <a:gd name="connsiteX2435" fmla="*/ 3381880 w 3824434"/>
                    <a:gd name="connsiteY2435" fmla="*/ 624540 h 1199113"/>
                    <a:gd name="connsiteX2436" fmla="*/ 3383316 w 3824434"/>
                    <a:gd name="connsiteY2436" fmla="*/ 628792 h 1199113"/>
                    <a:gd name="connsiteX2437" fmla="*/ 3383476 w 3824434"/>
                    <a:gd name="connsiteY2437" fmla="*/ 635176 h 1199113"/>
                    <a:gd name="connsiteX2438" fmla="*/ 3382998 w 3824434"/>
                    <a:gd name="connsiteY2438" fmla="*/ 641439 h 1199113"/>
                    <a:gd name="connsiteX2439" fmla="*/ 3378689 w 3824434"/>
                    <a:gd name="connsiteY2439" fmla="*/ 647806 h 1199113"/>
                    <a:gd name="connsiteX2440" fmla="*/ 3375178 w 3824434"/>
                    <a:gd name="connsiteY2440" fmla="*/ 654078 h 1199113"/>
                    <a:gd name="connsiteX2441" fmla="*/ 3367278 w 3824434"/>
                    <a:gd name="connsiteY2441" fmla="*/ 654557 h 1199113"/>
                    <a:gd name="connsiteX2442" fmla="*/ 3363289 w 3824434"/>
                    <a:gd name="connsiteY2442" fmla="*/ 654022 h 1199113"/>
                    <a:gd name="connsiteX2443" fmla="*/ 3366162 w 3824434"/>
                    <a:gd name="connsiteY2443" fmla="*/ 660054 h 1199113"/>
                    <a:gd name="connsiteX2444" fmla="*/ 3357784 w 3824434"/>
                    <a:gd name="connsiteY2444" fmla="*/ 660932 h 1199113"/>
                    <a:gd name="connsiteX2445" fmla="*/ 3352757 w 3824434"/>
                    <a:gd name="connsiteY2445" fmla="*/ 658738 h 1199113"/>
                    <a:gd name="connsiteX2446" fmla="*/ 3351320 w 3824434"/>
                    <a:gd name="connsiteY2446" fmla="*/ 662759 h 1199113"/>
                    <a:gd name="connsiteX2447" fmla="*/ 3357225 w 3824434"/>
                    <a:gd name="connsiteY2447" fmla="*/ 664922 h 1199113"/>
                    <a:gd name="connsiteX2448" fmla="*/ 3363848 w 3824434"/>
                    <a:gd name="connsiteY2448" fmla="*/ 669222 h 1199113"/>
                    <a:gd name="connsiteX2449" fmla="*/ 3367518 w 3824434"/>
                    <a:gd name="connsiteY2449" fmla="*/ 672669 h 1199113"/>
                    <a:gd name="connsiteX2450" fmla="*/ 3372784 w 3824434"/>
                    <a:gd name="connsiteY2450" fmla="*/ 683218 h 1199113"/>
                    <a:gd name="connsiteX2451" fmla="*/ 3367358 w 3824434"/>
                    <a:gd name="connsiteY2451" fmla="*/ 682491 h 1199113"/>
                    <a:gd name="connsiteX2452" fmla="*/ 3368157 w 3824434"/>
                    <a:gd name="connsiteY2452" fmla="*/ 692011 h 1199113"/>
                    <a:gd name="connsiteX2453" fmla="*/ 3369433 w 3824434"/>
                    <a:gd name="connsiteY2453" fmla="*/ 697883 h 1199113"/>
                    <a:gd name="connsiteX2454" fmla="*/ 3373262 w 3824434"/>
                    <a:gd name="connsiteY2454" fmla="*/ 702806 h 1199113"/>
                    <a:gd name="connsiteX2455" fmla="*/ 3378449 w 3824434"/>
                    <a:gd name="connsiteY2455" fmla="*/ 709868 h 1199113"/>
                    <a:gd name="connsiteX2456" fmla="*/ 3382598 w 3824434"/>
                    <a:gd name="connsiteY2456" fmla="*/ 716099 h 1199113"/>
                    <a:gd name="connsiteX2457" fmla="*/ 3392014 w 3824434"/>
                    <a:gd name="connsiteY2457" fmla="*/ 725690 h 1199113"/>
                    <a:gd name="connsiteX2458" fmla="*/ 3398876 w 3824434"/>
                    <a:gd name="connsiteY2458" fmla="*/ 733390 h 1199113"/>
                    <a:gd name="connsiteX2459" fmla="*/ 3405818 w 3824434"/>
                    <a:gd name="connsiteY2459" fmla="*/ 740148 h 1199113"/>
                    <a:gd name="connsiteX2460" fmla="*/ 3414594 w 3824434"/>
                    <a:gd name="connsiteY2460" fmla="*/ 747337 h 1199113"/>
                    <a:gd name="connsiteX2461" fmla="*/ 3428398 w 3824434"/>
                    <a:gd name="connsiteY2461" fmla="*/ 759314 h 1199113"/>
                    <a:gd name="connsiteX2462" fmla="*/ 3437175 w 3824434"/>
                    <a:gd name="connsiteY2462" fmla="*/ 766822 h 1199113"/>
                    <a:gd name="connsiteX2463" fmla="*/ 3460154 w 3824434"/>
                    <a:gd name="connsiteY2463" fmla="*/ 785413 h 1199113"/>
                    <a:gd name="connsiteX2464" fmla="*/ 3474597 w 3824434"/>
                    <a:gd name="connsiteY2464" fmla="*/ 798140 h 1199113"/>
                    <a:gd name="connsiteX2465" fmla="*/ 3482257 w 3824434"/>
                    <a:gd name="connsiteY2465" fmla="*/ 804715 h 1199113"/>
                    <a:gd name="connsiteX2466" fmla="*/ 3495822 w 3824434"/>
                    <a:gd name="connsiteY2466" fmla="*/ 817066 h 1199113"/>
                    <a:gd name="connsiteX2467" fmla="*/ 3513775 w 3824434"/>
                    <a:gd name="connsiteY2467" fmla="*/ 830144 h 1199113"/>
                    <a:gd name="connsiteX2468" fmla="*/ 3519120 w 3824434"/>
                    <a:gd name="connsiteY2468" fmla="*/ 834197 h 1199113"/>
                    <a:gd name="connsiteX2469" fmla="*/ 3529653 w 3824434"/>
                    <a:gd name="connsiteY2469" fmla="*/ 843309 h 1199113"/>
                    <a:gd name="connsiteX2470" fmla="*/ 3536435 w 3824434"/>
                    <a:gd name="connsiteY2470" fmla="*/ 849844 h 1199113"/>
                    <a:gd name="connsiteX2471" fmla="*/ 3543057 w 3824434"/>
                    <a:gd name="connsiteY2471" fmla="*/ 856778 h 1199113"/>
                    <a:gd name="connsiteX2472" fmla="*/ 3549680 w 3824434"/>
                    <a:gd name="connsiteY2472" fmla="*/ 862922 h 1199113"/>
                    <a:gd name="connsiteX2473" fmla="*/ 3554866 w 3824434"/>
                    <a:gd name="connsiteY2473" fmla="*/ 867518 h 1199113"/>
                    <a:gd name="connsiteX2474" fmla="*/ 3561250 w 3824434"/>
                    <a:gd name="connsiteY2474" fmla="*/ 869920 h 1199113"/>
                    <a:gd name="connsiteX2475" fmla="*/ 3568111 w 3824434"/>
                    <a:gd name="connsiteY2475" fmla="*/ 875752 h 1199113"/>
                    <a:gd name="connsiteX2476" fmla="*/ 3570585 w 3824434"/>
                    <a:gd name="connsiteY2476" fmla="*/ 880771 h 1199113"/>
                    <a:gd name="connsiteX2477" fmla="*/ 3573458 w 3824434"/>
                    <a:gd name="connsiteY2477" fmla="*/ 870342 h 1199113"/>
                    <a:gd name="connsiteX2478" fmla="*/ 3575452 w 3824434"/>
                    <a:gd name="connsiteY2478" fmla="*/ 864390 h 1199113"/>
                    <a:gd name="connsiteX2479" fmla="*/ 3578405 w 3824434"/>
                    <a:gd name="connsiteY2479" fmla="*/ 857807 h 1199113"/>
                    <a:gd name="connsiteX2480" fmla="*/ 3577208 w 3824434"/>
                    <a:gd name="connsiteY2480" fmla="*/ 851424 h 1199113"/>
                    <a:gd name="connsiteX2481" fmla="*/ 3577048 w 3824434"/>
                    <a:gd name="connsiteY2481" fmla="*/ 844802 h 1199113"/>
                    <a:gd name="connsiteX2482" fmla="*/ 3573697 w 3824434"/>
                    <a:gd name="connsiteY2482" fmla="*/ 838155 h 1199113"/>
                    <a:gd name="connsiteX2483" fmla="*/ 3574096 w 3824434"/>
                    <a:gd name="connsiteY2483" fmla="*/ 834006 h 1199113"/>
                    <a:gd name="connsiteX2484" fmla="*/ 3568989 w 3824434"/>
                    <a:gd name="connsiteY2484" fmla="*/ 830264 h 1199113"/>
                    <a:gd name="connsiteX2485" fmla="*/ 3564202 w 3824434"/>
                    <a:gd name="connsiteY2485" fmla="*/ 826226 h 1199113"/>
                    <a:gd name="connsiteX2486" fmla="*/ 3559335 w 3824434"/>
                    <a:gd name="connsiteY2486" fmla="*/ 823442 h 1199113"/>
                    <a:gd name="connsiteX2487" fmla="*/ 3563404 w 3824434"/>
                    <a:gd name="connsiteY2487" fmla="*/ 824487 h 1199113"/>
                    <a:gd name="connsiteX2488" fmla="*/ 3557898 w 3824434"/>
                    <a:gd name="connsiteY2488" fmla="*/ 819612 h 1199113"/>
                    <a:gd name="connsiteX2489" fmla="*/ 3558138 w 3824434"/>
                    <a:gd name="connsiteY2489" fmla="*/ 815478 h 1199113"/>
                    <a:gd name="connsiteX2490" fmla="*/ 3552553 w 3824434"/>
                    <a:gd name="connsiteY2490" fmla="*/ 814457 h 1199113"/>
                    <a:gd name="connsiteX2491" fmla="*/ 3549760 w 3824434"/>
                    <a:gd name="connsiteY2491" fmla="*/ 810260 h 1199113"/>
                    <a:gd name="connsiteX2492" fmla="*/ 3554388 w 3824434"/>
                    <a:gd name="connsiteY2492" fmla="*/ 811656 h 1199113"/>
                    <a:gd name="connsiteX2493" fmla="*/ 3559973 w 3824434"/>
                    <a:gd name="connsiteY2493" fmla="*/ 815885 h 1199113"/>
                    <a:gd name="connsiteX2494" fmla="*/ 3569229 w 3824434"/>
                    <a:gd name="connsiteY2494" fmla="*/ 806630 h 1199113"/>
                    <a:gd name="connsiteX2495" fmla="*/ 3575133 w 3824434"/>
                    <a:gd name="connsiteY2495" fmla="*/ 805162 h 1199113"/>
                    <a:gd name="connsiteX2496" fmla="*/ 3587261 w 3824434"/>
                    <a:gd name="connsiteY2496" fmla="*/ 809047 h 1199113"/>
                    <a:gd name="connsiteX2497" fmla="*/ 3581517 w 3824434"/>
                    <a:gd name="connsiteY2497" fmla="*/ 803829 h 1199113"/>
                    <a:gd name="connsiteX2498" fmla="*/ 3575931 w 3824434"/>
                    <a:gd name="connsiteY2498" fmla="*/ 801180 h 1199113"/>
                    <a:gd name="connsiteX2499" fmla="*/ 3571064 w 3824434"/>
                    <a:gd name="connsiteY2499" fmla="*/ 797677 h 1199113"/>
                    <a:gd name="connsiteX2500" fmla="*/ 3568749 w 3824434"/>
                    <a:gd name="connsiteY2500" fmla="*/ 793041 h 1199113"/>
                    <a:gd name="connsiteX2501" fmla="*/ 3561808 w 3824434"/>
                    <a:gd name="connsiteY2501" fmla="*/ 788246 h 1199113"/>
                    <a:gd name="connsiteX2502" fmla="*/ 3556143 w 3824434"/>
                    <a:gd name="connsiteY2502" fmla="*/ 780235 h 1199113"/>
                    <a:gd name="connsiteX2503" fmla="*/ 3553191 w 3824434"/>
                    <a:gd name="connsiteY2503" fmla="*/ 776261 h 1199113"/>
                    <a:gd name="connsiteX2504" fmla="*/ 3556223 w 3824434"/>
                    <a:gd name="connsiteY2504" fmla="*/ 767572 h 1199113"/>
                    <a:gd name="connsiteX2505" fmla="*/ 3561329 w 3824434"/>
                    <a:gd name="connsiteY2505" fmla="*/ 762083 h 1199113"/>
                    <a:gd name="connsiteX2506" fmla="*/ 3569468 w 3824434"/>
                    <a:gd name="connsiteY2506" fmla="*/ 761325 h 1199113"/>
                    <a:gd name="connsiteX2507" fmla="*/ 3574893 w 3824434"/>
                    <a:gd name="connsiteY2507" fmla="*/ 764468 h 1199113"/>
                    <a:gd name="connsiteX2508" fmla="*/ 3585027 w 3824434"/>
                    <a:gd name="connsiteY2508" fmla="*/ 763758 h 1199113"/>
                    <a:gd name="connsiteX2509" fmla="*/ 3587819 w 3824434"/>
                    <a:gd name="connsiteY2509" fmla="*/ 755875 h 1199113"/>
                    <a:gd name="connsiteX2510" fmla="*/ 3584947 w 3824434"/>
                    <a:gd name="connsiteY2510" fmla="*/ 752651 h 1199113"/>
                    <a:gd name="connsiteX2511" fmla="*/ 3577128 w 3824434"/>
                    <a:gd name="connsiteY2511" fmla="*/ 748630 h 1199113"/>
                    <a:gd name="connsiteX2512" fmla="*/ 3564282 w 3824434"/>
                    <a:gd name="connsiteY2512" fmla="*/ 741840 h 1199113"/>
                    <a:gd name="connsiteX2513" fmla="*/ 3555744 w 3824434"/>
                    <a:gd name="connsiteY2513" fmla="*/ 735544 h 1199113"/>
                    <a:gd name="connsiteX2514" fmla="*/ 3549600 w 3824434"/>
                    <a:gd name="connsiteY2514" fmla="*/ 729600 h 1199113"/>
                    <a:gd name="connsiteX2515" fmla="*/ 3546329 w 3824434"/>
                    <a:gd name="connsiteY2515" fmla="*/ 723233 h 1199113"/>
                    <a:gd name="connsiteX2516" fmla="*/ 3542179 w 3824434"/>
                    <a:gd name="connsiteY2516" fmla="*/ 717065 h 1199113"/>
                    <a:gd name="connsiteX2517" fmla="*/ 3544254 w 3824434"/>
                    <a:gd name="connsiteY2517" fmla="*/ 710442 h 1199113"/>
                    <a:gd name="connsiteX2518" fmla="*/ 3548723 w 3824434"/>
                    <a:gd name="connsiteY2518" fmla="*/ 709740 h 1199113"/>
                    <a:gd name="connsiteX2519" fmla="*/ 3558697 w 3824434"/>
                    <a:gd name="connsiteY2519" fmla="*/ 714615 h 1199113"/>
                    <a:gd name="connsiteX2520" fmla="*/ 3566117 w 3824434"/>
                    <a:gd name="connsiteY2520" fmla="*/ 716514 h 1199113"/>
                    <a:gd name="connsiteX2521" fmla="*/ 3565559 w 3824434"/>
                    <a:gd name="connsiteY2521" fmla="*/ 712477 h 1199113"/>
                    <a:gd name="connsiteX2522" fmla="*/ 3559335 w 3824434"/>
                    <a:gd name="connsiteY2522" fmla="*/ 704322 h 1199113"/>
                    <a:gd name="connsiteX2523" fmla="*/ 3552233 w 3824434"/>
                    <a:gd name="connsiteY2523" fmla="*/ 698960 h 1199113"/>
                    <a:gd name="connsiteX2524" fmla="*/ 3548244 w 3824434"/>
                    <a:gd name="connsiteY2524" fmla="*/ 695314 h 1199113"/>
                    <a:gd name="connsiteX2525" fmla="*/ 3544733 w 3824434"/>
                    <a:gd name="connsiteY2525" fmla="*/ 693383 h 1199113"/>
                    <a:gd name="connsiteX2526" fmla="*/ 3536435 w 3824434"/>
                    <a:gd name="connsiteY2526" fmla="*/ 694269 h 1199113"/>
                    <a:gd name="connsiteX2527" fmla="*/ 3532685 w 3824434"/>
                    <a:gd name="connsiteY2527" fmla="*/ 692529 h 1199113"/>
                    <a:gd name="connsiteX2528" fmla="*/ 3525264 w 3824434"/>
                    <a:gd name="connsiteY2528" fmla="*/ 684438 h 1199113"/>
                    <a:gd name="connsiteX2529" fmla="*/ 3517524 w 3824434"/>
                    <a:gd name="connsiteY2529" fmla="*/ 679300 h 1199113"/>
                    <a:gd name="connsiteX2530" fmla="*/ 3512418 w 3824434"/>
                    <a:gd name="connsiteY2530" fmla="*/ 674800 h 1199113"/>
                    <a:gd name="connsiteX2531" fmla="*/ 3515050 w 3824434"/>
                    <a:gd name="connsiteY2531" fmla="*/ 670100 h 1199113"/>
                    <a:gd name="connsiteX2532" fmla="*/ 3511939 w 3824434"/>
                    <a:gd name="connsiteY2532" fmla="*/ 662735 h 1199113"/>
                    <a:gd name="connsiteX2533" fmla="*/ 3506114 w 3824434"/>
                    <a:gd name="connsiteY2533" fmla="*/ 659887 h 1199113"/>
                    <a:gd name="connsiteX2534" fmla="*/ 3502124 w 3824434"/>
                    <a:gd name="connsiteY2534" fmla="*/ 659831 h 1199113"/>
                    <a:gd name="connsiteX2535" fmla="*/ 3488800 w 3824434"/>
                    <a:gd name="connsiteY2535" fmla="*/ 655738 h 1199113"/>
                    <a:gd name="connsiteX2536" fmla="*/ 3491672 w 3824434"/>
                    <a:gd name="connsiteY2536" fmla="*/ 662001 h 1199113"/>
                    <a:gd name="connsiteX2537" fmla="*/ 3487124 w 3824434"/>
                    <a:gd name="connsiteY2537" fmla="*/ 660996 h 1199113"/>
                    <a:gd name="connsiteX2538" fmla="*/ 3478666 w 3824434"/>
                    <a:gd name="connsiteY2538" fmla="*/ 658969 h 1199113"/>
                    <a:gd name="connsiteX2539" fmla="*/ 3472602 w 3824434"/>
                    <a:gd name="connsiteY2539" fmla="*/ 655953 h 1199113"/>
                    <a:gd name="connsiteX2540" fmla="*/ 3465101 w 3824434"/>
                    <a:gd name="connsiteY2540" fmla="*/ 650009 h 1199113"/>
                    <a:gd name="connsiteX2541" fmla="*/ 3459996 w 3824434"/>
                    <a:gd name="connsiteY2541" fmla="*/ 642612 h 1199113"/>
                    <a:gd name="connsiteX2542" fmla="*/ 3457043 w 3824434"/>
                    <a:gd name="connsiteY2542" fmla="*/ 635670 h 1199113"/>
                    <a:gd name="connsiteX2543" fmla="*/ 3456564 w 3824434"/>
                    <a:gd name="connsiteY2543" fmla="*/ 630803 h 1199113"/>
                    <a:gd name="connsiteX2544" fmla="*/ 3460634 w 3824434"/>
                    <a:gd name="connsiteY2544" fmla="*/ 623159 h 1199113"/>
                    <a:gd name="connsiteX2545" fmla="*/ 3452175 w 3824434"/>
                    <a:gd name="connsiteY2545" fmla="*/ 619353 h 1199113"/>
                    <a:gd name="connsiteX2546" fmla="*/ 3457202 w 3824434"/>
                    <a:gd name="connsiteY2546" fmla="*/ 619433 h 1199113"/>
                    <a:gd name="connsiteX2547" fmla="*/ 3461591 w 3824434"/>
                    <a:gd name="connsiteY2547" fmla="*/ 620414 h 1199113"/>
                    <a:gd name="connsiteX2548" fmla="*/ 3454170 w 3824434"/>
                    <a:gd name="connsiteY2548" fmla="*/ 617207 h 1199113"/>
                    <a:gd name="connsiteX2549" fmla="*/ 3457122 w 3824434"/>
                    <a:gd name="connsiteY2549" fmla="*/ 614390 h 1199113"/>
                    <a:gd name="connsiteX2550" fmla="*/ 3446670 w 3824434"/>
                    <a:gd name="connsiteY2550" fmla="*/ 608015 h 1199113"/>
                    <a:gd name="connsiteX2551" fmla="*/ 3443479 w 3824434"/>
                    <a:gd name="connsiteY2551" fmla="*/ 605166 h 1199113"/>
                    <a:gd name="connsiteX2552" fmla="*/ 3440287 w 3824434"/>
                    <a:gd name="connsiteY2552" fmla="*/ 598991 h 1199113"/>
                    <a:gd name="connsiteX2553" fmla="*/ 3443878 w 3824434"/>
                    <a:gd name="connsiteY2553" fmla="*/ 595504 h 1199113"/>
                    <a:gd name="connsiteX2554" fmla="*/ 3438532 w 3824434"/>
                    <a:gd name="connsiteY2554" fmla="*/ 591913 h 1199113"/>
                    <a:gd name="connsiteX2555" fmla="*/ 3448505 w 3824434"/>
                    <a:gd name="connsiteY2555" fmla="*/ 591626 h 1199113"/>
                    <a:gd name="connsiteX2556" fmla="*/ 3453213 w 3824434"/>
                    <a:gd name="connsiteY2556" fmla="*/ 592185 h 1199113"/>
                    <a:gd name="connsiteX2557" fmla="*/ 3461831 w 3824434"/>
                    <a:gd name="connsiteY2557" fmla="*/ 591115 h 1199113"/>
                    <a:gd name="connsiteX2558" fmla="*/ 3468213 w 3824434"/>
                    <a:gd name="connsiteY2558" fmla="*/ 593844 h 1199113"/>
                    <a:gd name="connsiteX2559" fmla="*/ 3473640 w 3824434"/>
                    <a:gd name="connsiteY2559" fmla="*/ 597674 h 1199113"/>
                    <a:gd name="connsiteX2560" fmla="*/ 3477789 w 3824434"/>
                    <a:gd name="connsiteY2560" fmla="*/ 594818 h 1199113"/>
                    <a:gd name="connsiteX2561" fmla="*/ 3473560 w 3824434"/>
                    <a:gd name="connsiteY2561" fmla="*/ 590988 h 1199113"/>
                    <a:gd name="connsiteX2562" fmla="*/ 3468852 w 3824434"/>
                    <a:gd name="connsiteY2562" fmla="*/ 589703 h 1199113"/>
                    <a:gd name="connsiteX2563" fmla="*/ 3474198 w 3824434"/>
                    <a:gd name="connsiteY2563" fmla="*/ 586400 h 1199113"/>
                    <a:gd name="connsiteX2564" fmla="*/ 3481219 w 3824434"/>
                    <a:gd name="connsiteY2564" fmla="*/ 580599 h 1199113"/>
                    <a:gd name="connsiteX2565" fmla="*/ 3486646 w 3824434"/>
                    <a:gd name="connsiteY2565" fmla="*/ 578038 h 1199113"/>
                    <a:gd name="connsiteX2566" fmla="*/ 3492390 w 3824434"/>
                    <a:gd name="connsiteY2566" fmla="*/ 584341 h 1199113"/>
                    <a:gd name="connsiteX2567" fmla="*/ 3495023 w 3824434"/>
                    <a:gd name="connsiteY2567" fmla="*/ 587772 h 1199113"/>
                    <a:gd name="connsiteX2568" fmla="*/ 3504359 w 3824434"/>
                    <a:gd name="connsiteY2568" fmla="*/ 597802 h 1199113"/>
                    <a:gd name="connsiteX2569" fmla="*/ 3508748 w 3824434"/>
                    <a:gd name="connsiteY2569" fmla="*/ 597578 h 1199113"/>
                    <a:gd name="connsiteX2570" fmla="*/ 3507790 w 3824434"/>
                    <a:gd name="connsiteY2570" fmla="*/ 586855 h 1199113"/>
                    <a:gd name="connsiteX2571" fmla="*/ 3508588 w 3824434"/>
                    <a:gd name="connsiteY2571" fmla="*/ 581995 h 1199113"/>
                    <a:gd name="connsiteX2572" fmla="*/ 3504359 w 3824434"/>
                    <a:gd name="connsiteY2572" fmla="*/ 579378 h 1199113"/>
                    <a:gd name="connsiteX2573" fmla="*/ 3511301 w 3824434"/>
                    <a:gd name="connsiteY2573" fmla="*/ 581445 h 1199113"/>
                    <a:gd name="connsiteX2574" fmla="*/ 3519439 w 3824434"/>
                    <a:gd name="connsiteY2574" fmla="*/ 577072 h 1199113"/>
                    <a:gd name="connsiteX2575" fmla="*/ 3533163 w 3824434"/>
                    <a:gd name="connsiteY2575" fmla="*/ 573745 h 1199113"/>
                    <a:gd name="connsiteX2576" fmla="*/ 3538908 w 3824434"/>
                    <a:gd name="connsiteY2576" fmla="*/ 575341 h 1199113"/>
                    <a:gd name="connsiteX2577" fmla="*/ 3550876 w 3824434"/>
                    <a:gd name="connsiteY2577" fmla="*/ 575165 h 1199113"/>
                    <a:gd name="connsiteX2578" fmla="*/ 3568591 w 3824434"/>
                    <a:gd name="connsiteY2578" fmla="*/ 579530 h 1199113"/>
                    <a:gd name="connsiteX2579" fmla="*/ 3575133 w 3824434"/>
                    <a:gd name="connsiteY2579" fmla="*/ 583519 h 1199113"/>
                    <a:gd name="connsiteX2580" fmla="*/ 3587261 w 3824434"/>
                    <a:gd name="connsiteY2580" fmla="*/ 589480 h 1199113"/>
                    <a:gd name="connsiteX2581" fmla="*/ 3594761 w 3824434"/>
                    <a:gd name="connsiteY2581" fmla="*/ 591554 h 1199113"/>
                    <a:gd name="connsiteX2582" fmla="*/ 3600825 w 3824434"/>
                    <a:gd name="connsiteY2582" fmla="*/ 593980 h 1199113"/>
                    <a:gd name="connsiteX2583" fmla="*/ 3597555 w 3824434"/>
                    <a:gd name="connsiteY2583" fmla="*/ 588131 h 1199113"/>
                    <a:gd name="connsiteX2584" fmla="*/ 3593565 w 3824434"/>
                    <a:gd name="connsiteY2584" fmla="*/ 583312 h 1199113"/>
                    <a:gd name="connsiteX2585" fmla="*/ 3590533 w 3824434"/>
                    <a:gd name="connsiteY2585" fmla="*/ 579841 h 1199113"/>
                    <a:gd name="connsiteX2586" fmla="*/ 3598512 w 3824434"/>
                    <a:gd name="connsiteY2586" fmla="*/ 573681 h 1199113"/>
                    <a:gd name="connsiteX2587" fmla="*/ 3600666 w 3824434"/>
                    <a:gd name="connsiteY2587" fmla="*/ 568981 h 1199113"/>
                    <a:gd name="connsiteX2588" fmla="*/ 3604815 w 3824434"/>
                    <a:gd name="connsiteY2588" fmla="*/ 566269 h 1199113"/>
                    <a:gd name="connsiteX2589" fmla="*/ 3596198 w 3824434"/>
                    <a:gd name="connsiteY2589" fmla="*/ 558976 h 1199113"/>
                    <a:gd name="connsiteX2590" fmla="*/ 3605294 w 3824434"/>
                    <a:gd name="connsiteY2590" fmla="*/ 561306 h 1199113"/>
                    <a:gd name="connsiteX2591" fmla="*/ 3601544 w 3824434"/>
                    <a:gd name="connsiteY2591" fmla="*/ 558321 h 1199113"/>
                    <a:gd name="connsiteX2592" fmla="*/ 3598751 w 3824434"/>
                    <a:gd name="connsiteY2592" fmla="*/ 555178 h 1199113"/>
                    <a:gd name="connsiteX2593" fmla="*/ 3606810 w 3824434"/>
                    <a:gd name="connsiteY2593" fmla="*/ 555497 h 1199113"/>
                    <a:gd name="connsiteX2594" fmla="*/ 3609762 w 3824434"/>
                    <a:gd name="connsiteY2594" fmla="*/ 552345 h 1199113"/>
                    <a:gd name="connsiteX2595" fmla="*/ 3600587 w 3824434"/>
                    <a:gd name="connsiteY2595" fmla="*/ 549497 h 1199113"/>
                    <a:gd name="connsiteX2596" fmla="*/ 3606172 w 3824434"/>
                    <a:gd name="connsiteY2596" fmla="*/ 549161 h 1199113"/>
                    <a:gd name="connsiteX2597" fmla="*/ 3610879 w 3824434"/>
                    <a:gd name="connsiteY2597" fmla="*/ 549584 h 1199113"/>
                    <a:gd name="connsiteX2598" fmla="*/ 3612236 w 3824434"/>
                    <a:gd name="connsiteY2598" fmla="*/ 544725 h 1199113"/>
                    <a:gd name="connsiteX2599" fmla="*/ 3608087 w 3824434"/>
                    <a:gd name="connsiteY2599" fmla="*/ 542228 h 1199113"/>
                    <a:gd name="connsiteX2600" fmla="*/ 3616225 w 3824434"/>
                    <a:gd name="connsiteY2600" fmla="*/ 541940 h 1199113"/>
                    <a:gd name="connsiteX2601" fmla="*/ 3618460 w 3824434"/>
                    <a:gd name="connsiteY2601" fmla="*/ 537759 h 1199113"/>
                    <a:gd name="connsiteX2602" fmla="*/ 3628832 w 3824434"/>
                    <a:gd name="connsiteY2602" fmla="*/ 535669 h 1199113"/>
                    <a:gd name="connsiteX2603" fmla="*/ 3631784 w 3824434"/>
                    <a:gd name="connsiteY2603" fmla="*/ 532214 h 1199113"/>
                    <a:gd name="connsiteX2604" fmla="*/ 3638008 w 3824434"/>
                    <a:gd name="connsiteY2604" fmla="*/ 525671 h 1199113"/>
                    <a:gd name="connsiteX2605" fmla="*/ 3647504 w 3824434"/>
                    <a:gd name="connsiteY2605" fmla="*/ 522495 h 1199113"/>
                    <a:gd name="connsiteX2606" fmla="*/ 3657078 w 3824434"/>
                    <a:gd name="connsiteY2606" fmla="*/ 515011 h 1199113"/>
                    <a:gd name="connsiteX2607" fmla="*/ 3680138 w 3824434"/>
                    <a:gd name="connsiteY2607" fmla="*/ 515298 h 1199113"/>
                    <a:gd name="connsiteX2608" fmla="*/ 3710537 w 3824434"/>
                    <a:gd name="connsiteY2608" fmla="*/ 521203 h 1199113"/>
                    <a:gd name="connsiteX2609" fmla="*/ 3714447 w 3824434"/>
                    <a:gd name="connsiteY2609" fmla="*/ 523038 h 1199113"/>
                    <a:gd name="connsiteX2610" fmla="*/ 3711655 w 3824434"/>
                    <a:gd name="connsiteY2610" fmla="*/ 519495 h 1199113"/>
                    <a:gd name="connsiteX2611" fmla="*/ 3707984 w 3824434"/>
                    <a:gd name="connsiteY2611" fmla="*/ 516463 h 1199113"/>
                    <a:gd name="connsiteX2612" fmla="*/ 3712214 w 3824434"/>
                    <a:gd name="connsiteY2612" fmla="*/ 516910 h 1199113"/>
                    <a:gd name="connsiteX2613" fmla="*/ 3711415 w 3824434"/>
                    <a:gd name="connsiteY2613" fmla="*/ 512426 h 1199113"/>
                    <a:gd name="connsiteX2614" fmla="*/ 3705112 w 3824434"/>
                    <a:gd name="connsiteY2614" fmla="*/ 508117 h 1199113"/>
                    <a:gd name="connsiteX2615" fmla="*/ 3693861 w 3824434"/>
                    <a:gd name="connsiteY2615" fmla="*/ 504311 h 1199113"/>
                    <a:gd name="connsiteX2616" fmla="*/ 3689712 w 3824434"/>
                    <a:gd name="connsiteY2616" fmla="*/ 502125 h 1199113"/>
                    <a:gd name="connsiteX2617" fmla="*/ 3681175 w 3824434"/>
                    <a:gd name="connsiteY2617" fmla="*/ 495239 h 1199113"/>
                    <a:gd name="connsiteX2618" fmla="*/ 3664339 w 3824434"/>
                    <a:gd name="connsiteY2618" fmla="*/ 489542 h 1199113"/>
                    <a:gd name="connsiteX2619" fmla="*/ 3655403 w 3824434"/>
                    <a:gd name="connsiteY2619" fmla="*/ 485042 h 1199113"/>
                    <a:gd name="connsiteX2620" fmla="*/ 3645987 w 3824434"/>
                    <a:gd name="connsiteY2620" fmla="*/ 478986 h 1199113"/>
                    <a:gd name="connsiteX2621" fmla="*/ 3633699 w 3824434"/>
                    <a:gd name="connsiteY2621" fmla="*/ 471765 h 1199113"/>
                    <a:gd name="connsiteX2622" fmla="*/ 3622608 w 3824434"/>
                    <a:gd name="connsiteY2622" fmla="*/ 466658 h 1199113"/>
                    <a:gd name="connsiteX2623" fmla="*/ 3610639 w 3824434"/>
                    <a:gd name="connsiteY2623" fmla="*/ 460833 h 1199113"/>
                    <a:gd name="connsiteX2624" fmla="*/ 3604017 w 3824434"/>
                    <a:gd name="connsiteY2624" fmla="*/ 457913 h 1199113"/>
                    <a:gd name="connsiteX2625" fmla="*/ 3610879 w 3824434"/>
                    <a:gd name="connsiteY2625" fmla="*/ 461224 h 1199113"/>
                    <a:gd name="connsiteX2626" fmla="*/ 3612316 w 3824434"/>
                    <a:gd name="connsiteY2626" fmla="*/ 465070 h 1199113"/>
                    <a:gd name="connsiteX2627" fmla="*/ 3603778 w 3824434"/>
                    <a:gd name="connsiteY2627" fmla="*/ 463953 h 1199113"/>
                    <a:gd name="connsiteX2628" fmla="*/ 3590772 w 3824434"/>
                    <a:gd name="connsiteY2628" fmla="*/ 459565 h 1199113"/>
                    <a:gd name="connsiteX2629" fmla="*/ 3581835 w 3824434"/>
                    <a:gd name="connsiteY2629" fmla="*/ 455471 h 1199113"/>
                    <a:gd name="connsiteX2630" fmla="*/ 3575532 w 3824434"/>
                    <a:gd name="connsiteY2630" fmla="*/ 448809 h 1199113"/>
                    <a:gd name="connsiteX2631" fmla="*/ 3566516 w 3824434"/>
                    <a:gd name="connsiteY2631" fmla="*/ 449663 h 1199113"/>
                    <a:gd name="connsiteX2632" fmla="*/ 3565797 w 3824434"/>
                    <a:gd name="connsiteY2632" fmla="*/ 454681 h 1199113"/>
                    <a:gd name="connsiteX2633" fmla="*/ 3553988 w 3824434"/>
                    <a:gd name="connsiteY2633" fmla="*/ 450939 h 1199113"/>
                    <a:gd name="connsiteX2634" fmla="*/ 3549919 w 3824434"/>
                    <a:gd name="connsiteY2634" fmla="*/ 452328 h 1199113"/>
                    <a:gd name="connsiteX2635" fmla="*/ 3545849 w 3824434"/>
                    <a:gd name="connsiteY2635" fmla="*/ 447772 h 1199113"/>
                    <a:gd name="connsiteX2636" fmla="*/ 3539307 w 3824434"/>
                    <a:gd name="connsiteY2636" fmla="*/ 444420 h 1199113"/>
                    <a:gd name="connsiteX2637" fmla="*/ 3546887 w 3824434"/>
                    <a:gd name="connsiteY2637" fmla="*/ 445896 h 1199113"/>
                    <a:gd name="connsiteX2638" fmla="*/ 3550956 w 3824434"/>
                    <a:gd name="connsiteY2638" fmla="*/ 445178 h 1199113"/>
                    <a:gd name="connsiteX2639" fmla="*/ 3558855 w 3824434"/>
                    <a:gd name="connsiteY2639" fmla="*/ 446208 h 1199113"/>
                    <a:gd name="connsiteX2640" fmla="*/ 3568032 w 3824434"/>
                    <a:gd name="connsiteY2640" fmla="*/ 447077 h 1199113"/>
                    <a:gd name="connsiteX2641" fmla="*/ 3562127 w 3824434"/>
                    <a:gd name="connsiteY2641" fmla="*/ 443463 h 1199113"/>
                    <a:gd name="connsiteX2642" fmla="*/ 3552951 w 3824434"/>
                    <a:gd name="connsiteY2642" fmla="*/ 440933 h 1199113"/>
                    <a:gd name="connsiteX2643" fmla="*/ 3548882 w 3824434"/>
                    <a:gd name="connsiteY2643" fmla="*/ 440638 h 1199113"/>
                    <a:gd name="connsiteX2644" fmla="*/ 3542259 w 3824434"/>
                    <a:gd name="connsiteY2644" fmla="*/ 441372 h 1199113"/>
                    <a:gd name="connsiteX2645" fmla="*/ 3535876 w 3824434"/>
                    <a:gd name="connsiteY2645" fmla="*/ 438899 h 1199113"/>
                    <a:gd name="connsiteX2646" fmla="*/ 3542897 w 3824434"/>
                    <a:gd name="connsiteY2646" fmla="*/ 440630 h 1199113"/>
                    <a:gd name="connsiteX2647" fmla="*/ 3546409 w 3824434"/>
                    <a:gd name="connsiteY2647" fmla="*/ 438827 h 1199113"/>
                    <a:gd name="connsiteX2648" fmla="*/ 3556861 w 3824434"/>
                    <a:gd name="connsiteY2648" fmla="*/ 440566 h 1199113"/>
                    <a:gd name="connsiteX2649" fmla="*/ 3560212 w 3824434"/>
                    <a:gd name="connsiteY2649" fmla="*/ 442761 h 1199113"/>
                    <a:gd name="connsiteX2650" fmla="*/ 3567872 w 3824434"/>
                    <a:gd name="connsiteY2650" fmla="*/ 443479 h 1199113"/>
                    <a:gd name="connsiteX2651" fmla="*/ 3571463 w 3824434"/>
                    <a:gd name="connsiteY2651" fmla="*/ 447061 h 1199113"/>
                    <a:gd name="connsiteX2652" fmla="*/ 3590772 w 3824434"/>
                    <a:gd name="connsiteY2652" fmla="*/ 451673 h 1199113"/>
                    <a:gd name="connsiteX2653" fmla="*/ 3608326 w 3824434"/>
                    <a:gd name="connsiteY2653" fmla="*/ 451282 h 1199113"/>
                    <a:gd name="connsiteX2654" fmla="*/ 3605134 w 3824434"/>
                    <a:gd name="connsiteY2654" fmla="*/ 453899 h 1199113"/>
                    <a:gd name="connsiteX2655" fmla="*/ 3611119 w 3824434"/>
                    <a:gd name="connsiteY2655" fmla="*/ 448003 h 1199113"/>
                    <a:gd name="connsiteX2656" fmla="*/ 3618140 w 3824434"/>
                    <a:gd name="connsiteY2656" fmla="*/ 446942 h 1199113"/>
                    <a:gd name="connsiteX2657" fmla="*/ 3617502 w 3824434"/>
                    <a:gd name="connsiteY2657" fmla="*/ 442186 h 1199113"/>
                    <a:gd name="connsiteX2658" fmla="*/ 3443638 w 3824434"/>
                    <a:gd name="connsiteY2658" fmla="*/ 326185 h 1199113"/>
                    <a:gd name="connsiteX2659" fmla="*/ 3419701 w 3824434"/>
                    <a:gd name="connsiteY2659" fmla="*/ 318986 h 1199113"/>
                    <a:gd name="connsiteX2660" fmla="*/ 3403663 w 3824434"/>
                    <a:gd name="connsiteY2660" fmla="*/ 315160 h 1199113"/>
                    <a:gd name="connsiteX2661" fmla="*/ 3397599 w 3824434"/>
                    <a:gd name="connsiteY2661" fmla="*/ 313861 h 1199113"/>
                    <a:gd name="connsiteX2662" fmla="*/ 3388503 w 3824434"/>
                    <a:gd name="connsiteY2662" fmla="*/ 312394 h 1199113"/>
                    <a:gd name="connsiteX2663" fmla="*/ 3380843 w 3824434"/>
                    <a:gd name="connsiteY2663" fmla="*/ 312365 h 1199113"/>
                    <a:gd name="connsiteX2664" fmla="*/ 3376534 w 3824434"/>
                    <a:gd name="connsiteY2664" fmla="*/ 311715 h 1199113"/>
                    <a:gd name="connsiteX2665" fmla="*/ 3362890 w 3824434"/>
                    <a:gd name="connsiteY2665" fmla="*/ 308713 h 1199113"/>
                    <a:gd name="connsiteX2666" fmla="*/ 3354672 w 3824434"/>
                    <a:gd name="connsiteY2666" fmla="*/ 308132 h 1199113"/>
                    <a:gd name="connsiteX2667" fmla="*/ 3347252 w 3824434"/>
                    <a:gd name="connsiteY2667" fmla="*/ 307092 h 1199113"/>
                    <a:gd name="connsiteX2668" fmla="*/ 3332889 w 3824434"/>
                    <a:gd name="connsiteY2668" fmla="*/ 304401 h 1199113"/>
                    <a:gd name="connsiteX2669" fmla="*/ 3328899 w 3824434"/>
                    <a:gd name="connsiteY2669" fmla="*/ 303313 h 1199113"/>
                    <a:gd name="connsiteX2670" fmla="*/ 3320601 w 3824434"/>
                    <a:gd name="connsiteY2670" fmla="*/ 300586 h 1199113"/>
                    <a:gd name="connsiteX2671" fmla="*/ 3315574 w 3824434"/>
                    <a:gd name="connsiteY2671" fmla="*/ 300538 h 1199113"/>
                    <a:gd name="connsiteX2672" fmla="*/ 3299696 w 3824434"/>
                    <a:gd name="connsiteY2672" fmla="*/ 301385 h 1199113"/>
                    <a:gd name="connsiteX2673" fmla="*/ 3284217 w 3824434"/>
                    <a:gd name="connsiteY2673" fmla="*/ 301079 h 1199113"/>
                    <a:gd name="connsiteX2674" fmla="*/ 3275679 w 3824434"/>
                    <a:gd name="connsiteY2674" fmla="*/ 300310 h 1199113"/>
                    <a:gd name="connsiteX2675" fmla="*/ 3271291 w 3824434"/>
                    <a:gd name="connsiteY2675" fmla="*/ 301129 h 1199113"/>
                    <a:gd name="connsiteX2676" fmla="*/ 3267221 w 3824434"/>
                    <a:gd name="connsiteY2676" fmla="*/ 300798 h 1199113"/>
                    <a:gd name="connsiteX2677" fmla="*/ 3259721 w 3824434"/>
                    <a:gd name="connsiteY2677" fmla="*/ 298620 h 1199113"/>
                    <a:gd name="connsiteX2678" fmla="*/ 3264668 w 3824434"/>
                    <a:gd name="connsiteY2678" fmla="*/ 301684 h 1199113"/>
                    <a:gd name="connsiteX2679" fmla="*/ 3260678 w 3824434"/>
                    <a:gd name="connsiteY2679" fmla="*/ 303327 h 1199113"/>
                    <a:gd name="connsiteX2680" fmla="*/ 3253816 w 3824434"/>
                    <a:gd name="connsiteY2680" fmla="*/ 301091 h 1199113"/>
                    <a:gd name="connsiteX2681" fmla="*/ 3245677 w 3824434"/>
                    <a:gd name="connsiteY2681" fmla="*/ 299088 h 1199113"/>
                    <a:gd name="connsiteX2682" fmla="*/ 3240492 w 3824434"/>
                    <a:gd name="connsiteY2682" fmla="*/ 298382 h 1199113"/>
                    <a:gd name="connsiteX2683" fmla="*/ 3232193 w 3824434"/>
                    <a:gd name="connsiteY2683" fmla="*/ 297677 h 1199113"/>
                    <a:gd name="connsiteX2684" fmla="*/ 3222060 w 3824434"/>
                    <a:gd name="connsiteY2684" fmla="*/ 296918 h 1199113"/>
                    <a:gd name="connsiteX2685" fmla="*/ 3210091 w 3824434"/>
                    <a:gd name="connsiteY2685" fmla="*/ 295292 h 1199113"/>
                    <a:gd name="connsiteX2686" fmla="*/ 3206022 w 3824434"/>
                    <a:gd name="connsiteY2686" fmla="*/ 295180 h 1199113"/>
                    <a:gd name="connsiteX2687" fmla="*/ 3198602 w 3824434"/>
                    <a:gd name="connsiteY2687" fmla="*/ 294300 h 1199113"/>
                    <a:gd name="connsiteX2688" fmla="*/ 3187909 w 3824434"/>
                    <a:gd name="connsiteY2688" fmla="*/ 293355 h 1199113"/>
                    <a:gd name="connsiteX2689" fmla="*/ 3192538 w 3824434"/>
                    <a:gd name="connsiteY2689" fmla="*/ 295591 h 1199113"/>
                    <a:gd name="connsiteX2690" fmla="*/ 3196925 w 3824434"/>
                    <a:gd name="connsiteY2690" fmla="*/ 299332 h 1199113"/>
                    <a:gd name="connsiteX2691" fmla="*/ 3202352 w 3824434"/>
                    <a:gd name="connsiteY2691" fmla="*/ 302364 h 1199113"/>
                    <a:gd name="connsiteX2692" fmla="*/ 3200517 w 3824434"/>
                    <a:gd name="connsiteY2692" fmla="*/ 305987 h 1199113"/>
                    <a:gd name="connsiteX2693" fmla="*/ 3203629 w 3824434"/>
                    <a:gd name="connsiteY2693" fmla="*/ 308736 h 1199113"/>
                    <a:gd name="connsiteX2694" fmla="*/ 3211288 w 3824434"/>
                    <a:gd name="connsiteY2694" fmla="*/ 308381 h 1199113"/>
                    <a:gd name="connsiteX2695" fmla="*/ 3215278 w 3824434"/>
                    <a:gd name="connsiteY2695" fmla="*/ 309691 h 1199113"/>
                    <a:gd name="connsiteX2696" fmla="*/ 3219267 w 3824434"/>
                    <a:gd name="connsiteY2696" fmla="*/ 312051 h 1199113"/>
                    <a:gd name="connsiteX2697" fmla="*/ 3225012 w 3824434"/>
                    <a:gd name="connsiteY2697" fmla="*/ 314923 h 1199113"/>
                    <a:gd name="connsiteX2698" fmla="*/ 3232593 w 3824434"/>
                    <a:gd name="connsiteY2698" fmla="*/ 317591 h 1199113"/>
                    <a:gd name="connsiteX2699" fmla="*/ 3236343 w 3824434"/>
                    <a:gd name="connsiteY2699" fmla="*/ 320773 h 1199113"/>
                    <a:gd name="connsiteX2700" fmla="*/ 3242407 w 3824434"/>
                    <a:gd name="connsiteY2700" fmla="*/ 322842 h 1199113"/>
                    <a:gd name="connsiteX2701" fmla="*/ 3242805 w 3824434"/>
                    <a:gd name="connsiteY2701" fmla="*/ 326866 h 1199113"/>
                    <a:gd name="connsiteX2702" fmla="*/ 3237778 w 3824434"/>
                    <a:gd name="connsiteY2702" fmla="*/ 330009 h 1199113"/>
                    <a:gd name="connsiteX2703" fmla="*/ 3225491 w 3824434"/>
                    <a:gd name="connsiteY2703" fmla="*/ 332256 h 1199113"/>
                    <a:gd name="connsiteX2704" fmla="*/ 3220464 w 3824434"/>
                    <a:gd name="connsiteY2704" fmla="*/ 331131 h 1199113"/>
                    <a:gd name="connsiteX2705" fmla="*/ 3216634 w 3824434"/>
                    <a:gd name="connsiteY2705" fmla="*/ 329414 h 1199113"/>
                    <a:gd name="connsiteX2706" fmla="*/ 3208734 w 3824434"/>
                    <a:gd name="connsiteY2706" fmla="*/ 324179 h 1199113"/>
                    <a:gd name="connsiteX2707" fmla="*/ 3203867 w 3824434"/>
                    <a:gd name="connsiteY2707" fmla="*/ 323406 h 1199113"/>
                    <a:gd name="connsiteX2708" fmla="*/ 3192856 w 3824434"/>
                    <a:gd name="connsiteY2708" fmla="*/ 320865 h 1199113"/>
                    <a:gd name="connsiteX2709" fmla="*/ 3187351 w 3824434"/>
                    <a:gd name="connsiteY2709" fmla="*/ 319795 h 1199113"/>
                    <a:gd name="connsiteX2710" fmla="*/ 3179052 w 3824434"/>
                    <a:gd name="connsiteY2710" fmla="*/ 319582 h 1199113"/>
                    <a:gd name="connsiteX2711" fmla="*/ 3172510 w 3824434"/>
                    <a:gd name="connsiteY2711" fmla="*/ 316828 h 1199113"/>
                    <a:gd name="connsiteX2712" fmla="*/ 3168919 w 3824434"/>
                    <a:gd name="connsiteY2712" fmla="*/ 314491 h 1199113"/>
                    <a:gd name="connsiteX2713" fmla="*/ 3166047 w 3824434"/>
                    <a:gd name="connsiteY2713" fmla="*/ 311661 h 1199113"/>
                    <a:gd name="connsiteX2714" fmla="*/ 3157430 w 3824434"/>
                    <a:gd name="connsiteY2714" fmla="*/ 308499 h 1199113"/>
                    <a:gd name="connsiteX2715" fmla="*/ 3152083 w 3824434"/>
                    <a:gd name="connsiteY2715" fmla="*/ 306853 h 1199113"/>
                    <a:gd name="connsiteX2716" fmla="*/ 3146897 w 3824434"/>
                    <a:gd name="connsiteY2716" fmla="*/ 303388 h 1199113"/>
                    <a:gd name="connsiteX2717" fmla="*/ 3142668 w 3824434"/>
                    <a:gd name="connsiteY2717" fmla="*/ 303462 h 1199113"/>
                    <a:gd name="connsiteX2718" fmla="*/ 3140035 w 3824434"/>
                    <a:gd name="connsiteY2718" fmla="*/ 309676 h 1199113"/>
                    <a:gd name="connsiteX2719" fmla="*/ 3131498 w 3824434"/>
                    <a:gd name="connsiteY2719" fmla="*/ 311654 h 1199113"/>
                    <a:gd name="connsiteX2720" fmla="*/ 3125433 w 3824434"/>
                    <a:gd name="connsiteY2720" fmla="*/ 311188 h 1199113"/>
                    <a:gd name="connsiteX2721" fmla="*/ 3119609 w 3824434"/>
                    <a:gd name="connsiteY2721" fmla="*/ 310852 h 1199113"/>
                    <a:gd name="connsiteX2722" fmla="*/ 3107640 w 3824434"/>
                    <a:gd name="connsiteY2722" fmla="*/ 309025 h 1199113"/>
                    <a:gd name="connsiteX2723" fmla="*/ 3102294 w 3824434"/>
                    <a:gd name="connsiteY2723" fmla="*/ 309096 h 1199113"/>
                    <a:gd name="connsiteX2724" fmla="*/ 3095592 w 3824434"/>
                    <a:gd name="connsiteY2724" fmla="*/ 308517 h 1199113"/>
                    <a:gd name="connsiteX2725" fmla="*/ 3090086 w 3824434"/>
                    <a:gd name="connsiteY2725" fmla="*/ 309392 h 1199113"/>
                    <a:gd name="connsiteX2726" fmla="*/ 3080192 w 3824434"/>
                    <a:gd name="connsiteY2726" fmla="*/ 308547 h 1199113"/>
                    <a:gd name="connsiteX2727" fmla="*/ 3073490 w 3824434"/>
                    <a:gd name="connsiteY2727" fmla="*/ 306900 h 1199113"/>
                    <a:gd name="connsiteX2728" fmla="*/ 3068143 w 3824434"/>
                    <a:gd name="connsiteY2728" fmla="*/ 305264 h 1199113"/>
                    <a:gd name="connsiteX2729" fmla="*/ 3061920 w 3824434"/>
                    <a:gd name="connsiteY2729" fmla="*/ 303865 h 1199113"/>
                    <a:gd name="connsiteX2730" fmla="*/ 3053862 w 3824434"/>
                    <a:gd name="connsiteY2730" fmla="*/ 306048 h 1199113"/>
                    <a:gd name="connsiteX2731" fmla="*/ 3049074 w 3824434"/>
                    <a:gd name="connsiteY2731" fmla="*/ 305192 h 1199113"/>
                    <a:gd name="connsiteX2732" fmla="*/ 3042451 w 3824434"/>
                    <a:gd name="connsiteY2732" fmla="*/ 306687 h 1199113"/>
                    <a:gd name="connsiteX2733" fmla="*/ 3034552 w 3824434"/>
                    <a:gd name="connsiteY2733" fmla="*/ 306160 h 1199113"/>
                    <a:gd name="connsiteX2734" fmla="*/ 3030004 w 3824434"/>
                    <a:gd name="connsiteY2734" fmla="*/ 306110 h 1199113"/>
                    <a:gd name="connsiteX2735" fmla="*/ 3021386 w 3824434"/>
                    <a:gd name="connsiteY2735" fmla="*/ 307721 h 1199113"/>
                    <a:gd name="connsiteX2736" fmla="*/ 3016200 w 3824434"/>
                    <a:gd name="connsiteY2736" fmla="*/ 306967 h 1199113"/>
                    <a:gd name="connsiteX2737" fmla="*/ 3011572 w 3824434"/>
                    <a:gd name="connsiteY2737" fmla="*/ 307418 h 1199113"/>
                    <a:gd name="connsiteX2738" fmla="*/ 3005189 w 3824434"/>
                    <a:gd name="connsiteY2738" fmla="*/ 308125 h 1199113"/>
                    <a:gd name="connsiteX2739" fmla="*/ 3000880 w 3824434"/>
                    <a:gd name="connsiteY2739" fmla="*/ 307875 h 1199113"/>
                    <a:gd name="connsiteX2740" fmla="*/ 2993699 w 3824434"/>
                    <a:gd name="connsiteY2740" fmla="*/ 306536 h 1199113"/>
                    <a:gd name="connsiteX2741" fmla="*/ 2989072 w 3824434"/>
                    <a:gd name="connsiteY2741" fmla="*/ 306323 h 1199113"/>
                    <a:gd name="connsiteX2742" fmla="*/ 2982688 w 3824434"/>
                    <a:gd name="connsiteY2742" fmla="*/ 305185 h 1199113"/>
                    <a:gd name="connsiteX2743" fmla="*/ 2977183 w 3824434"/>
                    <a:gd name="connsiteY2743" fmla="*/ 304622 h 1199113"/>
                    <a:gd name="connsiteX2744" fmla="*/ 2970879 w 3824434"/>
                    <a:gd name="connsiteY2744" fmla="*/ 303184 h 1199113"/>
                    <a:gd name="connsiteX2745" fmla="*/ 2966730 w 3824434"/>
                    <a:gd name="connsiteY2745" fmla="*/ 302194 h 1199113"/>
                    <a:gd name="connsiteX2746" fmla="*/ 2963299 w 3824434"/>
                    <a:gd name="connsiteY2746" fmla="*/ 300062 h 1199113"/>
                    <a:gd name="connsiteX2747" fmla="*/ 2961463 w 3824434"/>
                    <a:gd name="connsiteY2747" fmla="*/ 295833 h 1199113"/>
                    <a:gd name="connsiteX2748" fmla="*/ 2957554 w 3824434"/>
                    <a:gd name="connsiteY2748" fmla="*/ 292000 h 1199113"/>
                    <a:gd name="connsiteX2749" fmla="*/ 2950852 w 3824434"/>
                    <a:gd name="connsiteY2749" fmla="*/ 287093 h 1199113"/>
                    <a:gd name="connsiteX2750" fmla="*/ 2943511 w 3824434"/>
                    <a:gd name="connsiteY2750" fmla="*/ 283908 h 1199113"/>
                    <a:gd name="connsiteX2751" fmla="*/ 2935452 w 3824434"/>
                    <a:gd name="connsiteY2751" fmla="*/ 280868 h 1199113"/>
                    <a:gd name="connsiteX2752" fmla="*/ 2925957 w 3824434"/>
                    <a:gd name="connsiteY2752" fmla="*/ 277867 h 1199113"/>
                    <a:gd name="connsiteX2753" fmla="*/ 2914946 w 3824434"/>
                    <a:gd name="connsiteY2753" fmla="*/ 275244 h 1199113"/>
                    <a:gd name="connsiteX2754" fmla="*/ 2905690 w 3824434"/>
                    <a:gd name="connsiteY2754" fmla="*/ 273313 h 1199113"/>
                    <a:gd name="connsiteX2755" fmla="*/ 2890131 w 3824434"/>
                    <a:gd name="connsiteY2755" fmla="*/ 270692 h 1199113"/>
                    <a:gd name="connsiteX2756" fmla="*/ 2881753 w 3824434"/>
                    <a:gd name="connsiteY2756" fmla="*/ 269731 h 1199113"/>
                    <a:gd name="connsiteX2757" fmla="*/ 2866513 w 3824434"/>
                    <a:gd name="connsiteY2757" fmla="*/ 268441 h 1199113"/>
                    <a:gd name="connsiteX2758" fmla="*/ 2857816 w 3824434"/>
                    <a:gd name="connsiteY2758" fmla="*/ 267662 h 1199113"/>
                    <a:gd name="connsiteX2759" fmla="*/ 2847204 w 3824434"/>
                    <a:gd name="connsiteY2759" fmla="*/ 267562 h 1199113"/>
                    <a:gd name="connsiteX2760" fmla="*/ 2832043 w 3824434"/>
                    <a:gd name="connsiteY2760" fmla="*/ 267558 h 1199113"/>
                    <a:gd name="connsiteX2761" fmla="*/ 2826458 w 3824434"/>
                    <a:gd name="connsiteY2761" fmla="*/ 268279 h 1199113"/>
                    <a:gd name="connsiteX2762" fmla="*/ 2815527 w 3824434"/>
                    <a:gd name="connsiteY2762" fmla="*/ 269432 h 1199113"/>
                    <a:gd name="connsiteX2763" fmla="*/ 2804196 w 3824434"/>
                    <a:gd name="connsiteY2763" fmla="*/ 270987 h 1199113"/>
                    <a:gd name="connsiteX2764" fmla="*/ 2795739 w 3824434"/>
                    <a:gd name="connsiteY2764" fmla="*/ 272889 h 1199113"/>
                    <a:gd name="connsiteX2765" fmla="*/ 2785765 w 3824434"/>
                    <a:gd name="connsiteY2765" fmla="*/ 273876 h 1199113"/>
                    <a:gd name="connsiteX2766" fmla="*/ 2777626 w 3824434"/>
                    <a:gd name="connsiteY2766" fmla="*/ 274771 h 1199113"/>
                    <a:gd name="connsiteX2767" fmla="*/ 2771163 w 3824434"/>
                    <a:gd name="connsiteY2767" fmla="*/ 274578 h 1199113"/>
                    <a:gd name="connsiteX2768" fmla="*/ 2766136 w 3824434"/>
                    <a:gd name="connsiteY2768" fmla="*/ 274041 h 1199113"/>
                    <a:gd name="connsiteX2769" fmla="*/ 2758397 w 3824434"/>
                    <a:gd name="connsiteY2769" fmla="*/ 272607 h 1199113"/>
                    <a:gd name="connsiteX2770" fmla="*/ 2748024 w 3824434"/>
                    <a:gd name="connsiteY2770" fmla="*/ 271053 h 1199113"/>
                    <a:gd name="connsiteX2771" fmla="*/ 2742359 w 3824434"/>
                    <a:gd name="connsiteY2771" fmla="*/ 270775 h 1199113"/>
                    <a:gd name="connsiteX2772" fmla="*/ 2750577 w 3824434"/>
                    <a:gd name="connsiteY2772" fmla="*/ 270504 h 1199113"/>
                    <a:gd name="connsiteX2773" fmla="*/ 2747306 w 3824434"/>
                    <a:gd name="connsiteY2773" fmla="*/ 268040 h 1199113"/>
                    <a:gd name="connsiteX2774" fmla="*/ 2742917 w 3824434"/>
                    <a:gd name="connsiteY2774" fmla="*/ 266318 h 1199113"/>
                    <a:gd name="connsiteX2775" fmla="*/ 2735337 w 3824434"/>
                    <a:gd name="connsiteY2775" fmla="*/ 263436 h 1199113"/>
                    <a:gd name="connsiteX2776" fmla="*/ 2729034 w 3824434"/>
                    <a:gd name="connsiteY2776" fmla="*/ 261169 h 1199113"/>
                    <a:gd name="connsiteX2777" fmla="*/ 2717704 w 3824434"/>
                    <a:gd name="connsiteY2777" fmla="*/ 259689 h 1199113"/>
                    <a:gd name="connsiteX2778" fmla="*/ 2713714 w 3824434"/>
                    <a:gd name="connsiteY2778" fmla="*/ 259375 h 1199113"/>
                    <a:gd name="connsiteX2779" fmla="*/ 2709086 w 3824434"/>
                    <a:gd name="connsiteY2779" fmla="*/ 258016 h 1199113"/>
                    <a:gd name="connsiteX2780" fmla="*/ 2704857 w 3824434"/>
                    <a:gd name="connsiteY2780" fmla="*/ 257501 h 1199113"/>
                    <a:gd name="connsiteX2781" fmla="*/ 2699990 w 3824434"/>
                    <a:gd name="connsiteY2781" fmla="*/ 255856 h 1199113"/>
                    <a:gd name="connsiteX2782" fmla="*/ 2691532 w 3824434"/>
                    <a:gd name="connsiteY2782" fmla="*/ 255567 h 1199113"/>
                    <a:gd name="connsiteX2783" fmla="*/ 2687064 w 3824434"/>
                    <a:gd name="connsiteY2783" fmla="*/ 255630 h 1199113"/>
                    <a:gd name="connsiteX2784" fmla="*/ 2682755 w 3824434"/>
                    <a:gd name="connsiteY2784" fmla="*/ 252739 h 1199113"/>
                    <a:gd name="connsiteX2785" fmla="*/ 2678694 w 3824434"/>
                    <a:gd name="connsiteY2785" fmla="*/ 251589 h 1199113"/>
                    <a:gd name="connsiteX2786" fmla="*/ 2672422 w 3824434"/>
                    <a:gd name="connsiteY2786" fmla="*/ 252167 h 1199113"/>
                    <a:gd name="connsiteX2787" fmla="*/ 2667332 w 3824434"/>
                    <a:gd name="connsiteY2787" fmla="*/ 251421 h 1199113"/>
                    <a:gd name="connsiteX2788" fmla="*/ 2661347 w 3824434"/>
                    <a:gd name="connsiteY2788" fmla="*/ 250670 h 1199113"/>
                    <a:gd name="connsiteX2789" fmla="*/ 2656544 w 3824434"/>
                    <a:gd name="connsiteY2789" fmla="*/ 251211 h 1199113"/>
                    <a:gd name="connsiteX2790" fmla="*/ 2658778 w 3824434"/>
                    <a:gd name="connsiteY2790" fmla="*/ 247871 h 1199113"/>
                    <a:gd name="connsiteX2791" fmla="*/ 2665129 w 3824434"/>
                    <a:gd name="connsiteY2791" fmla="*/ 246994 h 1199113"/>
                    <a:gd name="connsiteX2792" fmla="*/ 2671194 w 3824434"/>
                    <a:gd name="connsiteY2792" fmla="*/ 249281 h 1199113"/>
                    <a:gd name="connsiteX2793" fmla="*/ 2675838 w 3824434"/>
                    <a:gd name="connsiteY2793" fmla="*/ 247216 h 1199113"/>
                    <a:gd name="connsiteX2794" fmla="*/ 2670994 w 3824434"/>
                    <a:gd name="connsiteY2794" fmla="*/ 244122 h 1199113"/>
                    <a:gd name="connsiteX2795" fmla="*/ 2664882 w 3824434"/>
                    <a:gd name="connsiteY2795" fmla="*/ 241918 h 1199113"/>
                    <a:gd name="connsiteX2796" fmla="*/ 2657541 w 3824434"/>
                    <a:gd name="connsiteY2796" fmla="*/ 239873 h 1199113"/>
                    <a:gd name="connsiteX2797" fmla="*/ 2647504 w 3824434"/>
                    <a:gd name="connsiteY2797" fmla="*/ 237586 h 1199113"/>
                    <a:gd name="connsiteX2798" fmla="*/ 2637011 w 3824434"/>
                    <a:gd name="connsiteY2798" fmla="*/ 236032 h 1199113"/>
                    <a:gd name="connsiteX2799" fmla="*/ 2620000 w 3824434"/>
                    <a:gd name="connsiteY2799" fmla="*/ 233769 h 1199113"/>
                    <a:gd name="connsiteX2800" fmla="*/ 2611311 w 3824434"/>
                    <a:gd name="connsiteY2800" fmla="*/ 233942 h 1199113"/>
                    <a:gd name="connsiteX2801" fmla="*/ 2603786 w 3824434"/>
                    <a:gd name="connsiteY2801" fmla="*/ 233569 h 1199113"/>
                    <a:gd name="connsiteX2802" fmla="*/ 2594682 w 3824434"/>
                    <a:gd name="connsiteY2802" fmla="*/ 234143 h 1199113"/>
                    <a:gd name="connsiteX2803" fmla="*/ 2594148 w 3824434"/>
                    <a:gd name="connsiteY2803" fmla="*/ 239687 h 1199113"/>
                    <a:gd name="connsiteX2804" fmla="*/ 2594068 w 3824434"/>
                    <a:gd name="connsiteY2804" fmla="*/ 244117 h 1199113"/>
                    <a:gd name="connsiteX2805" fmla="*/ 2593126 w 3824434"/>
                    <a:gd name="connsiteY2805" fmla="*/ 248609 h 1199113"/>
                    <a:gd name="connsiteX2806" fmla="*/ 2588531 w 3824434"/>
                    <a:gd name="connsiteY2806" fmla="*/ 250411 h 1199113"/>
                    <a:gd name="connsiteX2807" fmla="*/ 2582674 w 3824434"/>
                    <a:gd name="connsiteY2807" fmla="*/ 251895 h 1199113"/>
                    <a:gd name="connsiteX2808" fmla="*/ 2576411 w 3824434"/>
                    <a:gd name="connsiteY2808" fmla="*/ 251023 h 1199113"/>
                    <a:gd name="connsiteX2809" fmla="*/ 2571894 w 3824434"/>
                    <a:gd name="connsiteY2809" fmla="*/ 250317 h 1199113"/>
                    <a:gd name="connsiteX2810" fmla="*/ 2570618 w 3824434"/>
                    <a:gd name="connsiteY2810" fmla="*/ 246351 h 1199113"/>
                    <a:gd name="connsiteX2811" fmla="*/ 2566484 w 3824434"/>
                    <a:gd name="connsiteY2811" fmla="*/ 245178 h 1199113"/>
                    <a:gd name="connsiteX2812" fmla="*/ 2573578 w 3824434"/>
                    <a:gd name="connsiteY2812" fmla="*/ 245715 h 1199113"/>
                    <a:gd name="connsiteX2813" fmla="*/ 2577727 w 3824434"/>
                    <a:gd name="connsiteY2813" fmla="*/ 244723 h 1199113"/>
                    <a:gd name="connsiteX2814" fmla="*/ 2581892 w 3824434"/>
                    <a:gd name="connsiteY2814" fmla="*/ 244101 h 1199113"/>
                    <a:gd name="connsiteX2815" fmla="*/ 2577041 w 3824434"/>
                    <a:gd name="connsiteY2815" fmla="*/ 241505 h 1199113"/>
                    <a:gd name="connsiteX2816" fmla="*/ 2571464 w 3824434"/>
                    <a:gd name="connsiteY2816" fmla="*/ 240051 h 1199113"/>
                    <a:gd name="connsiteX2817" fmla="*/ 2568910 w 3824434"/>
                    <a:gd name="connsiteY2817" fmla="*/ 236334 h 1199113"/>
                    <a:gd name="connsiteX2818" fmla="*/ 2564274 w 3824434"/>
                    <a:gd name="connsiteY2818" fmla="*/ 235798 h 1199113"/>
                    <a:gd name="connsiteX2819" fmla="*/ 2571743 w 3824434"/>
                    <a:gd name="connsiteY2819" fmla="*/ 236541 h 1199113"/>
                    <a:gd name="connsiteX2820" fmla="*/ 2576426 w 3824434"/>
                    <a:gd name="connsiteY2820" fmla="*/ 236986 h 1199113"/>
                    <a:gd name="connsiteX2821" fmla="*/ 2579802 w 3824434"/>
                    <a:gd name="connsiteY2821" fmla="*/ 240529 h 1199113"/>
                    <a:gd name="connsiteX2822" fmla="*/ 2583990 w 3824434"/>
                    <a:gd name="connsiteY2822" fmla="*/ 238871 h 1199113"/>
                    <a:gd name="connsiteX2823" fmla="*/ 2584118 w 3824434"/>
                    <a:gd name="connsiteY2823" fmla="*/ 243510 h 1199113"/>
                    <a:gd name="connsiteX2824" fmla="*/ 2587270 w 3824434"/>
                    <a:gd name="connsiteY2824" fmla="*/ 245969 h 1199113"/>
                    <a:gd name="connsiteX2825" fmla="*/ 2590900 w 3824434"/>
                    <a:gd name="connsiteY2825" fmla="*/ 238629 h 1199113"/>
                    <a:gd name="connsiteX2826" fmla="*/ 2590893 w 3824434"/>
                    <a:gd name="connsiteY2826" fmla="*/ 234338 h 1199113"/>
                    <a:gd name="connsiteX2827" fmla="*/ 2576091 w 3824434"/>
                    <a:gd name="connsiteY2827" fmla="*/ 234292 h 1199113"/>
                    <a:gd name="connsiteX2828" fmla="*/ 2555729 w 3824434"/>
                    <a:gd name="connsiteY2828" fmla="*/ 235319 h 1199113"/>
                    <a:gd name="connsiteX2829" fmla="*/ 2548157 w 3824434"/>
                    <a:gd name="connsiteY2829" fmla="*/ 236464 h 1199113"/>
                    <a:gd name="connsiteX2830" fmla="*/ 2543201 w 3824434"/>
                    <a:gd name="connsiteY2830" fmla="*/ 238171 h 1199113"/>
                    <a:gd name="connsiteX2831" fmla="*/ 2537082 w 3824434"/>
                    <a:gd name="connsiteY2831" fmla="*/ 236429 h 1199113"/>
                    <a:gd name="connsiteX2832" fmla="*/ 2541981 w 3824434"/>
                    <a:gd name="connsiteY2832" fmla="*/ 236214 h 1199113"/>
                    <a:gd name="connsiteX2833" fmla="*/ 2541231 w 3824434"/>
                    <a:gd name="connsiteY2833" fmla="*/ 231537 h 1199113"/>
                    <a:gd name="connsiteX2834" fmla="*/ 2546289 w 3824434"/>
                    <a:gd name="connsiteY2834" fmla="*/ 231005 h 1199113"/>
                    <a:gd name="connsiteX2835" fmla="*/ 2551252 w 3824434"/>
                    <a:gd name="connsiteY2835" fmla="*/ 231407 h 1199113"/>
                    <a:gd name="connsiteX2836" fmla="*/ 2556582 w 3824434"/>
                    <a:gd name="connsiteY2836" fmla="*/ 233275 h 1199113"/>
                    <a:gd name="connsiteX2837" fmla="*/ 2562064 w 3824434"/>
                    <a:gd name="connsiteY2837" fmla="*/ 233215 h 1199113"/>
                    <a:gd name="connsiteX2838" fmla="*/ 2587541 w 3824434"/>
                    <a:gd name="connsiteY2838" fmla="*/ 233245 h 1199113"/>
                    <a:gd name="connsiteX2839" fmla="*/ 2580312 w 3824434"/>
                    <a:gd name="connsiteY2839" fmla="*/ 232148 h 1199113"/>
                    <a:gd name="connsiteX2840" fmla="*/ 2560125 w 3824434"/>
                    <a:gd name="connsiteY2840" fmla="*/ 229089 h 1199113"/>
                    <a:gd name="connsiteX2841" fmla="*/ 2554867 w 3824434"/>
                    <a:gd name="connsiteY2841" fmla="*/ 228607 h 1199113"/>
                    <a:gd name="connsiteX2842" fmla="*/ 2531425 w 3824434"/>
                    <a:gd name="connsiteY2842" fmla="*/ 226176 h 1199113"/>
                    <a:gd name="connsiteX2843" fmla="*/ 2525177 w 3824434"/>
                    <a:gd name="connsiteY2843" fmla="*/ 225363 h 1199113"/>
                    <a:gd name="connsiteX2844" fmla="*/ 2513128 w 3824434"/>
                    <a:gd name="connsiteY2844" fmla="*/ 224565 h 1199113"/>
                    <a:gd name="connsiteX2845" fmla="*/ 2504128 w 3824434"/>
                    <a:gd name="connsiteY2845" fmla="*/ 223957 h 1199113"/>
                    <a:gd name="connsiteX2846" fmla="*/ 2469443 w 3824434"/>
                    <a:gd name="connsiteY2846" fmla="*/ 222926 h 1199113"/>
                    <a:gd name="connsiteX2847" fmla="*/ 2460937 w 3824434"/>
                    <a:gd name="connsiteY2847" fmla="*/ 221805 h 1199113"/>
                    <a:gd name="connsiteX2848" fmla="*/ 2456334 w 3824434"/>
                    <a:gd name="connsiteY2848" fmla="*/ 220798 h 1199113"/>
                    <a:gd name="connsiteX2849" fmla="*/ 2450940 w 3824434"/>
                    <a:gd name="connsiteY2849" fmla="*/ 219449 h 1199113"/>
                    <a:gd name="connsiteX2850" fmla="*/ 2444589 w 3824434"/>
                    <a:gd name="connsiteY2850" fmla="*/ 219147 h 1199113"/>
                    <a:gd name="connsiteX2851" fmla="*/ 2438660 w 3824434"/>
                    <a:gd name="connsiteY2851" fmla="*/ 218572 h 1199113"/>
                    <a:gd name="connsiteX2852" fmla="*/ 2444070 w 3824434"/>
                    <a:gd name="connsiteY2852" fmla="*/ 221208 h 1199113"/>
                    <a:gd name="connsiteX2853" fmla="*/ 2449472 w 3824434"/>
                    <a:gd name="connsiteY2853" fmla="*/ 223238 h 1199113"/>
                    <a:gd name="connsiteX2854" fmla="*/ 2455464 w 3824434"/>
                    <a:gd name="connsiteY2854" fmla="*/ 224566 h 1199113"/>
                    <a:gd name="connsiteX2855" fmla="*/ 2461145 w 3824434"/>
                    <a:gd name="connsiteY2855" fmla="*/ 226669 h 1199113"/>
                    <a:gd name="connsiteX2856" fmla="*/ 2455919 w 3824434"/>
                    <a:gd name="connsiteY2856" fmla="*/ 226620 h 1199113"/>
                    <a:gd name="connsiteX2857" fmla="*/ 2451012 w 3824434"/>
                    <a:gd name="connsiteY2857" fmla="*/ 229390 h 1199113"/>
                    <a:gd name="connsiteX2858" fmla="*/ 2443479 w 3824434"/>
                    <a:gd name="connsiteY2858" fmla="*/ 229617 h 1199113"/>
                    <a:gd name="connsiteX2859" fmla="*/ 2432524 w 3824434"/>
                    <a:gd name="connsiteY2859" fmla="*/ 228959 h 1199113"/>
                    <a:gd name="connsiteX2860" fmla="*/ 2427410 w 3824434"/>
                    <a:gd name="connsiteY2860" fmla="*/ 233081 h 1199113"/>
                    <a:gd name="connsiteX2861" fmla="*/ 2429891 w 3824434"/>
                    <a:gd name="connsiteY2861" fmla="*/ 236261 h 1199113"/>
                    <a:gd name="connsiteX2862" fmla="*/ 2435014 w 3824434"/>
                    <a:gd name="connsiteY2862" fmla="*/ 237731 h 1199113"/>
                    <a:gd name="connsiteX2863" fmla="*/ 2439761 w 3824434"/>
                    <a:gd name="connsiteY2863" fmla="*/ 236329 h 1199113"/>
                    <a:gd name="connsiteX2864" fmla="*/ 2444006 w 3824434"/>
                    <a:gd name="connsiteY2864" fmla="*/ 236458 h 1199113"/>
                    <a:gd name="connsiteX2865" fmla="*/ 2449496 w 3824434"/>
                    <a:gd name="connsiteY2865" fmla="*/ 236374 h 1199113"/>
                    <a:gd name="connsiteX2866" fmla="*/ 2453852 w 3824434"/>
                    <a:gd name="connsiteY2866" fmla="*/ 236856 h 1199113"/>
                    <a:gd name="connsiteX2867" fmla="*/ 2457913 w 3824434"/>
                    <a:gd name="connsiteY2867" fmla="*/ 236857 h 1199113"/>
                    <a:gd name="connsiteX2868" fmla="*/ 2454012 w 3824434"/>
                    <a:gd name="connsiteY2868" fmla="*/ 238828 h 1199113"/>
                    <a:gd name="connsiteX2869" fmla="*/ 2449512 w 3824434"/>
                    <a:gd name="connsiteY2869" fmla="*/ 237839 h 1199113"/>
                    <a:gd name="connsiteX2870" fmla="*/ 2450668 w 3824434"/>
                    <a:gd name="connsiteY2870" fmla="*/ 242917 h 1199113"/>
                    <a:gd name="connsiteX2871" fmla="*/ 2446480 w 3824434"/>
                    <a:gd name="connsiteY2871" fmla="*/ 243444 h 1199113"/>
                    <a:gd name="connsiteX2872" fmla="*/ 2453669 w 3824434"/>
                    <a:gd name="connsiteY2872" fmla="*/ 244614 h 1199113"/>
                    <a:gd name="connsiteX2873" fmla="*/ 2458488 w 3824434"/>
                    <a:gd name="connsiteY2873" fmla="*/ 246271 h 1199113"/>
                    <a:gd name="connsiteX2874" fmla="*/ 2462438 w 3824434"/>
                    <a:gd name="connsiteY2874" fmla="*/ 250058 h 1199113"/>
                    <a:gd name="connsiteX2875" fmla="*/ 2467129 w 3824434"/>
                    <a:gd name="connsiteY2875" fmla="*/ 252305 h 1199113"/>
                    <a:gd name="connsiteX2876" fmla="*/ 2472323 w 3824434"/>
                    <a:gd name="connsiteY2876" fmla="*/ 254255 h 1199113"/>
                    <a:gd name="connsiteX2877" fmla="*/ 2477079 w 3824434"/>
                    <a:gd name="connsiteY2877" fmla="*/ 256220 h 1199113"/>
                    <a:gd name="connsiteX2878" fmla="*/ 2472882 w 3824434"/>
                    <a:gd name="connsiteY2878" fmla="*/ 257237 h 1199113"/>
                    <a:gd name="connsiteX2879" fmla="*/ 2464632 w 3824434"/>
                    <a:gd name="connsiteY2879" fmla="*/ 256202 h 1199113"/>
                    <a:gd name="connsiteX2880" fmla="*/ 2460235 w 3824434"/>
                    <a:gd name="connsiteY2880" fmla="*/ 257751 h 1199113"/>
                    <a:gd name="connsiteX2881" fmla="*/ 2454969 w 3824434"/>
                    <a:gd name="connsiteY2881" fmla="*/ 254571 h 1199113"/>
                    <a:gd name="connsiteX2882" fmla="*/ 2450836 w 3824434"/>
                    <a:gd name="connsiteY2882" fmla="*/ 253695 h 1199113"/>
                    <a:gd name="connsiteX2883" fmla="*/ 2445961 w 3824434"/>
                    <a:gd name="connsiteY2883" fmla="*/ 252362 h 1199113"/>
                    <a:gd name="connsiteX2884" fmla="*/ 2441908 w 3824434"/>
                    <a:gd name="connsiteY2884" fmla="*/ 253241 h 1199113"/>
                    <a:gd name="connsiteX2885" fmla="*/ 2434606 w 3824434"/>
                    <a:gd name="connsiteY2885" fmla="*/ 253885 h 1199113"/>
                    <a:gd name="connsiteX2886" fmla="*/ 2436218 w 3824434"/>
                    <a:gd name="connsiteY2886" fmla="*/ 258304 h 1199113"/>
                    <a:gd name="connsiteX2887" fmla="*/ 2439945 w 3824434"/>
                    <a:gd name="connsiteY2887" fmla="*/ 260557 h 1199113"/>
                    <a:gd name="connsiteX2888" fmla="*/ 2446296 w 3824434"/>
                    <a:gd name="connsiteY2888" fmla="*/ 260535 h 1199113"/>
                    <a:gd name="connsiteX2889" fmla="*/ 2441221 w 3824434"/>
                    <a:gd name="connsiteY2889" fmla="*/ 261422 h 1199113"/>
                    <a:gd name="connsiteX2890" fmla="*/ 2445482 w 3824434"/>
                    <a:gd name="connsiteY2890" fmla="*/ 261886 h 1199113"/>
                    <a:gd name="connsiteX2891" fmla="*/ 2439178 w 3824434"/>
                    <a:gd name="connsiteY2891" fmla="*/ 262373 h 1199113"/>
                    <a:gd name="connsiteX2892" fmla="*/ 2443120 w 3824434"/>
                    <a:gd name="connsiteY2892" fmla="*/ 264529 h 1199113"/>
                    <a:gd name="connsiteX2893" fmla="*/ 2447405 w 3824434"/>
                    <a:gd name="connsiteY2893" fmla="*/ 264740 h 1199113"/>
                    <a:gd name="connsiteX2894" fmla="*/ 2443200 w 3824434"/>
                    <a:gd name="connsiteY2894" fmla="*/ 265604 h 1199113"/>
                    <a:gd name="connsiteX2895" fmla="*/ 2438843 w 3824434"/>
                    <a:gd name="connsiteY2895" fmla="*/ 264271 h 1199113"/>
                    <a:gd name="connsiteX2896" fmla="*/ 2435093 w 3824434"/>
                    <a:gd name="connsiteY2896" fmla="*/ 262848 h 1199113"/>
                    <a:gd name="connsiteX2897" fmla="*/ 2431072 w 3824434"/>
                    <a:gd name="connsiteY2897" fmla="*/ 261414 h 1199113"/>
                    <a:gd name="connsiteX2898" fmla="*/ 2426484 w 3824434"/>
                    <a:gd name="connsiteY2898" fmla="*/ 260115 h 1199113"/>
                    <a:gd name="connsiteX2899" fmla="*/ 2422622 w 3824434"/>
                    <a:gd name="connsiteY2899" fmla="*/ 258563 h 1199113"/>
                    <a:gd name="connsiteX2900" fmla="*/ 2417308 w 3824434"/>
                    <a:gd name="connsiteY2900" fmla="*/ 258190 h 1199113"/>
                    <a:gd name="connsiteX2901" fmla="*/ 2412209 w 3824434"/>
                    <a:gd name="connsiteY2901" fmla="*/ 256849 h 1199113"/>
                    <a:gd name="connsiteX2902" fmla="*/ 2407701 w 3824434"/>
                    <a:gd name="connsiteY2902" fmla="*/ 255067 h 1199113"/>
                    <a:gd name="connsiteX2903" fmla="*/ 2402906 w 3824434"/>
                    <a:gd name="connsiteY2903" fmla="*/ 255509 h 1199113"/>
                    <a:gd name="connsiteX2904" fmla="*/ 2394129 w 3824434"/>
                    <a:gd name="connsiteY2904" fmla="*/ 253567 h 1199113"/>
                    <a:gd name="connsiteX2905" fmla="*/ 2387347 w 3824434"/>
                    <a:gd name="connsiteY2905" fmla="*/ 252633 h 1199113"/>
                    <a:gd name="connsiteX2906" fmla="*/ 2381721 w 3824434"/>
                    <a:gd name="connsiteY2906" fmla="*/ 251934 h 1199113"/>
                    <a:gd name="connsiteX2907" fmla="*/ 2375793 w 3824434"/>
                    <a:gd name="connsiteY2907" fmla="*/ 253507 h 1199113"/>
                    <a:gd name="connsiteX2908" fmla="*/ 2368843 w 3824434"/>
                    <a:gd name="connsiteY2908" fmla="*/ 255649 h 1199113"/>
                    <a:gd name="connsiteX2909" fmla="*/ 2372498 w 3824434"/>
                    <a:gd name="connsiteY2909" fmla="*/ 258653 h 1199113"/>
                    <a:gd name="connsiteX2910" fmla="*/ 2367909 w 3824434"/>
                    <a:gd name="connsiteY2910" fmla="*/ 258222 h 1199113"/>
                    <a:gd name="connsiteX2911" fmla="*/ 2371955 w 3824434"/>
                    <a:gd name="connsiteY2911" fmla="*/ 260901 h 1199113"/>
                    <a:gd name="connsiteX2912" fmla="*/ 2366609 w 3824434"/>
                    <a:gd name="connsiteY2912" fmla="*/ 258665 h 1199113"/>
                    <a:gd name="connsiteX2913" fmla="*/ 2362213 w 3824434"/>
                    <a:gd name="connsiteY2913" fmla="*/ 259730 h 1199113"/>
                    <a:gd name="connsiteX2914" fmla="*/ 2353858 w 3824434"/>
                    <a:gd name="connsiteY2914" fmla="*/ 259230 h 1199113"/>
                    <a:gd name="connsiteX2915" fmla="*/ 2343151 w 3824434"/>
                    <a:gd name="connsiteY2915" fmla="*/ 257596 h 1199113"/>
                    <a:gd name="connsiteX2916" fmla="*/ 2338323 w 3824434"/>
                    <a:gd name="connsiteY2916" fmla="*/ 256608 h 1199113"/>
                    <a:gd name="connsiteX2917" fmla="*/ 2330783 w 3824434"/>
                    <a:gd name="connsiteY2917" fmla="*/ 254658 h 1199113"/>
                    <a:gd name="connsiteX2918" fmla="*/ 2326841 w 3824434"/>
                    <a:gd name="connsiteY2918" fmla="*/ 253398 h 1199113"/>
                    <a:gd name="connsiteX2919" fmla="*/ 2321998 w 3824434"/>
                    <a:gd name="connsiteY2919" fmla="*/ 251326 h 1199113"/>
                    <a:gd name="connsiteX2920" fmla="*/ 2317339 w 3824434"/>
                    <a:gd name="connsiteY2920" fmla="*/ 249537 h 1199113"/>
                    <a:gd name="connsiteX2921" fmla="*/ 2312376 w 3824434"/>
                    <a:gd name="connsiteY2921" fmla="*/ 248740 h 1199113"/>
                    <a:gd name="connsiteX2922" fmla="*/ 2307045 w 3824434"/>
                    <a:gd name="connsiteY2922" fmla="*/ 244510 h 1199113"/>
                    <a:gd name="connsiteX2923" fmla="*/ 2312742 w 3824434"/>
                    <a:gd name="connsiteY2923" fmla="*/ 243641 h 1199113"/>
                    <a:gd name="connsiteX2924" fmla="*/ 2317658 w 3824434"/>
                    <a:gd name="connsiteY2924" fmla="*/ 244872 h 1199113"/>
                    <a:gd name="connsiteX2925" fmla="*/ 2312128 w 3824434"/>
                    <a:gd name="connsiteY2925" fmla="*/ 243276 h 1199113"/>
                    <a:gd name="connsiteX2926" fmla="*/ 2304923 w 3824434"/>
                    <a:gd name="connsiteY2926" fmla="*/ 244056 h 1199113"/>
                    <a:gd name="connsiteX2927" fmla="*/ 2305529 w 3824434"/>
                    <a:gd name="connsiteY2927" fmla="*/ 251223 h 1199113"/>
                    <a:gd name="connsiteX2928" fmla="*/ 2310341 w 3824434"/>
                    <a:gd name="connsiteY2928" fmla="*/ 257760 h 1199113"/>
                    <a:gd name="connsiteX2929" fmla="*/ 2314155 w 3824434"/>
                    <a:gd name="connsiteY2929" fmla="*/ 262606 h 1199113"/>
                    <a:gd name="connsiteX2930" fmla="*/ 2320306 w 3824434"/>
                    <a:gd name="connsiteY2930" fmla="*/ 263739 h 1199113"/>
                    <a:gd name="connsiteX2931" fmla="*/ 2316198 w 3824434"/>
                    <a:gd name="connsiteY2931" fmla="*/ 263605 h 1199113"/>
                    <a:gd name="connsiteX2932" fmla="*/ 2318072 w 3824434"/>
                    <a:gd name="connsiteY2932" fmla="*/ 267572 h 1199113"/>
                    <a:gd name="connsiteX2933" fmla="*/ 2319876 w 3824434"/>
                    <a:gd name="connsiteY2933" fmla="*/ 272695 h 1199113"/>
                    <a:gd name="connsiteX2934" fmla="*/ 2319174 w 3824434"/>
                    <a:gd name="connsiteY2934" fmla="*/ 277055 h 1199113"/>
                    <a:gd name="connsiteX2935" fmla="*/ 2314035 w 3824434"/>
                    <a:gd name="connsiteY2935" fmla="*/ 277480 h 1199113"/>
                    <a:gd name="connsiteX2936" fmla="*/ 2309287 w 3824434"/>
                    <a:gd name="connsiteY2936" fmla="*/ 275907 h 1199113"/>
                    <a:gd name="connsiteX2937" fmla="*/ 2304612 w 3824434"/>
                    <a:gd name="connsiteY2937" fmla="*/ 273346 h 1199113"/>
                    <a:gd name="connsiteX2938" fmla="*/ 2301324 w 3824434"/>
                    <a:gd name="connsiteY2938" fmla="*/ 271063 h 1199113"/>
                    <a:gd name="connsiteX2939" fmla="*/ 2295564 w 3824434"/>
                    <a:gd name="connsiteY2939" fmla="*/ 271879 h 1199113"/>
                    <a:gd name="connsiteX2940" fmla="*/ 2291311 w 3824434"/>
                    <a:gd name="connsiteY2940" fmla="*/ 271766 h 1199113"/>
                    <a:gd name="connsiteX2941" fmla="*/ 2287449 w 3824434"/>
                    <a:gd name="connsiteY2941" fmla="*/ 270519 h 1199113"/>
                    <a:gd name="connsiteX2942" fmla="*/ 2282231 w 3824434"/>
                    <a:gd name="connsiteY2942" fmla="*/ 267873 h 1199113"/>
                    <a:gd name="connsiteX2943" fmla="*/ 2277890 w 3824434"/>
                    <a:gd name="connsiteY2943" fmla="*/ 266906 h 1199113"/>
                    <a:gd name="connsiteX2944" fmla="*/ 2273398 w 3824434"/>
                    <a:gd name="connsiteY2944" fmla="*/ 266389 h 1199113"/>
                    <a:gd name="connsiteX2945" fmla="*/ 2268299 w 3824434"/>
                    <a:gd name="connsiteY2945" fmla="*/ 263857 h 1199113"/>
                    <a:gd name="connsiteX2946" fmla="*/ 2261286 w 3824434"/>
                    <a:gd name="connsiteY2946" fmla="*/ 262102 h 1199113"/>
                    <a:gd name="connsiteX2947" fmla="*/ 2255054 w 3824434"/>
                    <a:gd name="connsiteY2947" fmla="*/ 259305 h 1199113"/>
                    <a:gd name="connsiteX2948" fmla="*/ 2250793 w 3824434"/>
                    <a:gd name="connsiteY2948" fmla="*/ 256832 h 1199113"/>
                    <a:gd name="connsiteX2949" fmla="*/ 2246181 w 3824434"/>
                    <a:gd name="connsiteY2949" fmla="*/ 254399 h 1199113"/>
                    <a:gd name="connsiteX2950" fmla="*/ 2242255 w 3824434"/>
                    <a:gd name="connsiteY2950" fmla="*/ 252972 h 1199113"/>
                    <a:gd name="connsiteX2951" fmla="*/ 2237716 w 3824434"/>
                    <a:gd name="connsiteY2951" fmla="*/ 253785 h 1199113"/>
                    <a:gd name="connsiteX2952" fmla="*/ 2233542 w 3824434"/>
                    <a:gd name="connsiteY2952" fmla="*/ 251301 h 1199113"/>
                    <a:gd name="connsiteX2953" fmla="*/ 2238657 w 3824434"/>
                    <a:gd name="connsiteY2953" fmla="*/ 250307 h 1199113"/>
                    <a:gd name="connsiteX2954" fmla="*/ 2242623 w 3824434"/>
                    <a:gd name="connsiteY2954" fmla="*/ 249533 h 1199113"/>
                    <a:gd name="connsiteX2955" fmla="*/ 2247474 w 3824434"/>
                    <a:gd name="connsiteY2955" fmla="*/ 250406 h 1199113"/>
                    <a:gd name="connsiteX2956" fmla="*/ 2242311 w 3824434"/>
                    <a:gd name="connsiteY2956" fmla="*/ 248694 h 1199113"/>
                    <a:gd name="connsiteX2957" fmla="*/ 2238266 w 3824434"/>
                    <a:gd name="connsiteY2957" fmla="*/ 247464 h 1199113"/>
                    <a:gd name="connsiteX2958" fmla="*/ 2229888 w 3824434"/>
                    <a:gd name="connsiteY2958" fmla="*/ 243777 h 1199113"/>
                    <a:gd name="connsiteX2959" fmla="*/ 2236040 w 3824434"/>
                    <a:gd name="connsiteY2959" fmla="*/ 247038 h 1199113"/>
                    <a:gd name="connsiteX2960" fmla="*/ 2232864 w 3824434"/>
                    <a:gd name="connsiteY2960" fmla="*/ 249881 h 1199113"/>
                    <a:gd name="connsiteX2961" fmla="*/ 2226848 w 3824434"/>
                    <a:gd name="connsiteY2961" fmla="*/ 248665 h 1199113"/>
                    <a:gd name="connsiteX2962" fmla="*/ 2223265 w 3824434"/>
                    <a:gd name="connsiteY2962" fmla="*/ 246488 h 1199113"/>
                    <a:gd name="connsiteX2963" fmla="*/ 2215534 w 3824434"/>
                    <a:gd name="connsiteY2963" fmla="*/ 243653 h 1199113"/>
                    <a:gd name="connsiteX2964" fmla="*/ 2208632 w 3824434"/>
                    <a:gd name="connsiteY2964" fmla="*/ 240628 h 1199113"/>
                    <a:gd name="connsiteX2965" fmla="*/ 2200302 w 3824434"/>
                    <a:gd name="connsiteY2965" fmla="*/ 238152 h 1199113"/>
                    <a:gd name="connsiteX2966" fmla="*/ 2194804 w 3824434"/>
                    <a:gd name="connsiteY2966" fmla="*/ 236299 h 1199113"/>
                    <a:gd name="connsiteX2967" fmla="*/ 2190344 w 3824434"/>
                    <a:gd name="connsiteY2967" fmla="*/ 235867 h 1199113"/>
                    <a:gd name="connsiteX2968" fmla="*/ 2183673 w 3824434"/>
                    <a:gd name="connsiteY2968" fmla="*/ 232724 h 1199113"/>
                    <a:gd name="connsiteX2969" fmla="*/ 2178159 w 3824434"/>
                    <a:gd name="connsiteY2969" fmla="*/ 232396 h 1199113"/>
                    <a:gd name="connsiteX2970" fmla="*/ 2171385 w 3824434"/>
                    <a:gd name="connsiteY2970" fmla="*/ 231503 h 1199113"/>
                    <a:gd name="connsiteX2971" fmla="*/ 2166893 w 3824434"/>
                    <a:gd name="connsiteY2971" fmla="*/ 231267 h 1199113"/>
                    <a:gd name="connsiteX2972" fmla="*/ 2162728 w 3824434"/>
                    <a:gd name="connsiteY2972" fmla="*/ 231632 h 1199113"/>
                    <a:gd name="connsiteX2973" fmla="*/ 2157645 w 3824434"/>
                    <a:gd name="connsiteY2973" fmla="*/ 230449 h 1199113"/>
                    <a:gd name="connsiteX2974" fmla="*/ 2161786 w 3824434"/>
                    <a:gd name="connsiteY2974" fmla="*/ 227508 h 1199113"/>
                    <a:gd name="connsiteX2975" fmla="*/ 2165697 w 3824434"/>
                    <a:gd name="connsiteY2975" fmla="*/ 224735 h 1199113"/>
                    <a:gd name="connsiteX2976" fmla="*/ 2170555 w 3824434"/>
                    <a:gd name="connsiteY2976" fmla="*/ 223362 h 1199113"/>
                    <a:gd name="connsiteX2977" fmla="*/ 2175853 w 3824434"/>
                    <a:gd name="connsiteY2977" fmla="*/ 221259 h 1199113"/>
                    <a:gd name="connsiteX2978" fmla="*/ 2180090 w 3824434"/>
                    <a:gd name="connsiteY2978" fmla="*/ 220947 h 1199113"/>
                    <a:gd name="connsiteX2979" fmla="*/ 2183872 w 3824434"/>
                    <a:gd name="connsiteY2979" fmla="*/ 217665 h 1199113"/>
                    <a:gd name="connsiteX2980" fmla="*/ 2189378 w 3824434"/>
                    <a:gd name="connsiteY2980" fmla="*/ 215818 h 1199113"/>
                    <a:gd name="connsiteX2981" fmla="*/ 2188102 w 3824434"/>
                    <a:gd name="connsiteY2981" fmla="*/ 211943 h 1199113"/>
                    <a:gd name="connsiteX2982" fmla="*/ 2181630 w 3824434"/>
                    <a:gd name="connsiteY2982" fmla="*/ 211497 h 1199113"/>
                    <a:gd name="connsiteX2983" fmla="*/ 2177458 w 3824434"/>
                    <a:gd name="connsiteY2983" fmla="*/ 209335 h 1199113"/>
                    <a:gd name="connsiteX2984" fmla="*/ 2169191 w 3824434"/>
                    <a:gd name="connsiteY2984" fmla="*/ 208915 h 1199113"/>
                    <a:gd name="connsiteX2985" fmla="*/ 2165098 w 3824434"/>
                    <a:gd name="connsiteY2985" fmla="*/ 209965 h 1199113"/>
                    <a:gd name="connsiteX2986" fmla="*/ 2165944 w 3824434"/>
                    <a:gd name="connsiteY2986" fmla="*/ 205991 h 1199113"/>
                    <a:gd name="connsiteX2987" fmla="*/ 2160917 w 3824434"/>
                    <a:gd name="connsiteY2987" fmla="*/ 205193 h 1199113"/>
                    <a:gd name="connsiteX2988" fmla="*/ 2155802 w 3824434"/>
                    <a:gd name="connsiteY2988" fmla="*/ 206502 h 1199113"/>
                    <a:gd name="connsiteX2989" fmla="*/ 2152331 w 3824434"/>
                    <a:gd name="connsiteY2989" fmla="*/ 204328 h 1199113"/>
                    <a:gd name="connsiteX2990" fmla="*/ 2148629 w 3824434"/>
                    <a:gd name="connsiteY2990" fmla="*/ 202561 h 1199113"/>
                    <a:gd name="connsiteX2991" fmla="*/ 2144121 w 3824434"/>
                    <a:gd name="connsiteY2991" fmla="*/ 202525 h 1199113"/>
                    <a:gd name="connsiteX2992" fmla="*/ 2139740 w 3824434"/>
                    <a:gd name="connsiteY2992" fmla="*/ 203539 h 1199113"/>
                    <a:gd name="connsiteX2993" fmla="*/ 2132448 w 3824434"/>
                    <a:gd name="connsiteY2993" fmla="*/ 201089 h 1199113"/>
                    <a:gd name="connsiteX2994" fmla="*/ 2133517 w 3824434"/>
                    <a:gd name="connsiteY2994" fmla="*/ 205153 h 1199113"/>
                    <a:gd name="connsiteX2995" fmla="*/ 2128506 w 3824434"/>
                    <a:gd name="connsiteY2995" fmla="*/ 203209 h 1199113"/>
                    <a:gd name="connsiteX2996" fmla="*/ 2123870 w 3824434"/>
                    <a:gd name="connsiteY2996" fmla="*/ 204808 h 1199113"/>
                    <a:gd name="connsiteX2997" fmla="*/ 2118931 w 3824434"/>
                    <a:gd name="connsiteY2997" fmla="*/ 205632 h 1199113"/>
                    <a:gd name="connsiteX2998" fmla="*/ 2115652 w 3824434"/>
                    <a:gd name="connsiteY2998" fmla="*/ 203091 h 1199113"/>
                    <a:gd name="connsiteX2999" fmla="*/ 2119841 w 3824434"/>
                    <a:gd name="connsiteY2999" fmla="*/ 203767 h 1199113"/>
                    <a:gd name="connsiteX3000" fmla="*/ 2115532 w 3824434"/>
                    <a:gd name="connsiteY3000" fmla="*/ 201025 h 1199113"/>
                    <a:gd name="connsiteX3001" fmla="*/ 2111455 w 3824434"/>
                    <a:gd name="connsiteY3001" fmla="*/ 201329 h 1199113"/>
                    <a:gd name="connsiteX3002" fmla="*/ 2107377 w 3824434"/>
                    <a:gd name="connsiteY3002" fmla="*/ 201026 h 1199113"/>
                    <a:gd name="connsiteX3003" fmla="*/ 2103388 w 3824434"/>
                    <a:gd name="connsiteY3003" fmla="*/ 203201 h 1199113"/>
                    <a:gd name="connsiteX3004" fmla="*/ 2100108 w 3824434"/>
                    <a:gd name="connsiteY3004" fmla="*/ 200724 h 1199113"/>
                    <a:gd name="connsiteX3005" fmla="*/ 2095265 w 3824434"/>
                    <a:gd name="connsiteY3005" fmla="*/ 199492 h 1199113"/>
                    <a:gd name="connsiteX3006" fmla="*/ 2090167 w 3824434"/>
                    <a:gd name="connsiteY3006" fmla="*/ 199300 h 1199113"/>
                    <a:gd name="connsiteX3007" fmla="*/ 2086600 w 3824434"/>
                    <a:gd name="connsiteY3007" fmla="*/ 197498 h 1199113"/>
                    <a:gd name="connsiteX3008" fmla="*/ 2082379 w 3824434"/>
                    <a:gd name="connsiteY3008" fmla="*/ 196312 h 1199113"/>
                    <a:gd name="connsiteX3009" fmla="*/ 2078413 w 3824434"/>
                    <a:gd name="connsiteY3009" fmla="*/ 195597 h 1199113"/>
                    <a:gd name="connsiteX3010" fmla="*/ 2073706 w 3824434"/>
                    <a:gd name="connsiteY3010" fmla="*/ 195787 h 1199113"/>
                    <a:gd name="connsiteX3011" fmla="*/ 2069852 w 3824434"/>
                    <a:gd name="connsiteY3011" fmla="*/ 194665 h 1199113"/>
                    <a:gd name="connsiteX3012" fmla="*/ 2065344 w 3824434"/>
                    <a:gd name="connsiteY3012" fmla="*/ 193663 h 1199113"/>
                    <a:gd name="connsiteX3013" fmla="*/ 2063460 w 3824434"/>
                    <a:gd name="connsiteY3013" fmla="*/ 197269 h 1199113"/>
                    <a:gd name="connsiteX3014" fmla="*/ 2058482 w 3824434"/>
                    <a:gd name="connsiteY3014" fmla="*/ 198928 h 1199113"/>
                    <a:gd name="connsiteX3015" fmla="*/ 2055091 w 3824434"/>
                    <a:gd name="connsiteY3015" fmla="*/ 196383 h 1199113"/>
                    <a:gd name="connsiteX3016" fmla="*/ 2055570 w 3824434"/>
                    <a:gd name="connsiteY3016" fmla="*/ 200378 h 1199113"/>
                    <a:gd name="connsiteX3017" fmla="*/ 2058689 w 3824434"/>
                    <a:gd name="connsiteY3017" fmla="*/ 203450 h 1199113"/>
                    <a:gd name="connsiteX3018" fmla="*/ 2062312 w 3824434"/>
                    <a:gd name="connsiteY3018" fmla="*/ 205300 h 1199113"/>
                    <a:gd name="connsiteX3019" fmla="*/ 2065575 w 3824434"/>
                    <a:gd name="connsiteY3019" fmla="*/ 207825 h 1199113"/>
                    <a:gd name="connsiteX3020" fmla="*/ 2069397 w 3824434"/>
                    <a:gd name="connsiteY3020" fmla="*/ 209886 h 1199113"/>
                    <a:gd name="connsiteX3021" fmla="*/ 2074017 w 3824434"/>
                    <a:gd name="connsiteY3021" fmla="*/ 210719 h 1199113"/>
                    <a:gd name="connsiteX3022" fmla="*/ 2068376 w 3824434"/>
                    <a:gd name="connsiteY3022" fmla="*/ 210842 h 1199113"/>
                    <a:gd name="connsiteX3023" fmla="*/ 2073514 w 3824434"/>
                    <a:gd name="connsiteY3023" fmla="*/ 212207 h 1199113"/>
                    <a:gd name="connsiteX3024" fmla="*/ 2073012 w 3824434"/>
                    <a:gd name="connsiteY3024" fmla="*/ 216393 h 1199113"/>
                    <a:gd name="connsiteX3025" fmla="*/ 2063397 w 3824434"/>
                    <a:gd name="connsiteY3025" fmla="*/ 216382 h 1199113"/>
                    <a:gd name="connsiteX3026" fmla="*/ 2058394 w 3824434"/>
                    <a:gd name="connsiteY3026" fmla="*/ 214800 h 1199113"/>
                    <a:gd name="connsiteX3027" fmla="*/ 2067985 w 3824434"/>
                    <a:gd name="connsiteY3027" fmla="*/ 218307 h 1199113"/>
                    <a:gd name="connsiteX3028" fmla="*/ 2063397 w 3824434"/>
                    <a:gd name="connsiteY3028" fmla="*/ 218246 h 1199113"/>
                    <a:gd name="connsiteX3029" fmla="*/ 2058474 w 3824434"/>
                    <a:gd name="connsiteY3029" fmla="*/ 217622 h 1199113"/>
                    <a:gd name="connsiteX3030" fmla="*/ 2062447 w 3824434"/>
                    <a:gd name="connsiteY3030" fmla="*/ 219120 h 1199113"/>
                    <a:gd name="connsiteX3031" fmla="*/ 2056886 w 3824434"/>
                    <a:gd name="connsiteY3031" fmla="*/ 219086 h 1199113"/>
                    <a:gd name="connsiteX3032" fmla="*/ 2039859 w 3824434"/>
                    <a:gd name="connsiteY3032" fmla="*/ 216597 h 1199113"/>
                    <a:gd name="connsiteX3033" fmla="*/ 2032773 w 3824434"/>
                    <a:gd name="connsiteY3033" fmla="*/ 216346 h 1199113"/>
                    <a:gd name="connsiteX3034" fmla="*/ 2026231 w 3824434"/>
                    <a:gd name="connsiteY3034" fmla="*/ 217344 h 1199113"/>
                    <a:gd name="connsiteX3035" fmla="*/ 2017326 w 3824434"/>
                    <a:gd name="connsiteY3035" fmla="*/ 216130 h 1199113"/>
                    <a:gd name="connsiteX3036" fmla="*/ 2011956 w 3824434"/>
                    <a:gd name="connsiteY3036" fmla="*/ 215961 h 1199113"/>
                    <a:gd name="connsiteX3037" fmla="*/ 2005445 w 3824434"/>
                    <a:gd name="connsiteY3037" fmla="*/ 215570 h 1199113"/>
                    <a:gd name="connsiteX3038" fmla="*/ 1998359 w 3824434"/>
                    <a:gd name="connsiteY3038" fmla="*/ 214897 h 1199113"/>
                    <a:gd name="connsiteX3039" fmla="*/ 1989822 w 3824434"/>
                    <a:gd name="connsiteY3039" fmla="*/ 214015 h 1199113"/>
                    <a:gd name="connsiteX3040" fmla="*/ 1980710 w 3824434"/>
                    <a:gd name="connsiteY3040" fmla="*/ 212991 h 1199113"/>
                    <a:gd name="connsiteX3041" fmla="*/ 1976138 w 3824434"/>
                    <a:gd name="connsiteY3041" fmla="*/ 212049 h 1199113"/>
                    <a:gd name="connsiteX3042" fmla="*/ 1964209 w 3824434"/>
                    <a:gd name="connsiteY3042" fmla="*/ 210211 h 1199113"/>
                    <a:gd name="connsiteX3043" fmla="*/ 1960036 w 3824434"/>
                    <a:gd name="connsiteY3043" fmla="*/ 208026 h 1199113"/>
                    <a:gd name="connsiteX3044" fmla="*/ 1956605 w 3824434"/>
                    <a:gd name="connsiteY3044" fmla="*/ 205323 h 1199113"/>
                    <a:gd name="connsiteX3045" fmla="*/ 1960387 w 3824434"/>
                    <a:gd name="connsiteY3045" fmla="*/ 203009 h 1199113"/>
                    <a:gd name="connsiteX3046" fmla="*/ 1965302 w 3824434"/>
                    <a:gd name="connsiteY3046" fmla="*/ 203217 h 1199113"/>
                    <a:gd name="connsiteX3047" fmla="*/ 1955847 w 3824434"/>
                    <a:gd name="connsiteY3047" fmla="*/ 200105 h 1199113"/>
                    <a:gd name="connsiteX3048" fmla="*/ 1941046 w 3824434"/>
                    <a:gd name="connsiteY3048" fmla="*/ 199572 h 1199113"/>
                    <a:gd name="connsiteX3049" fmla="*/ 1926835 w 3824434"/>
                    <a:gd name="connsiteY3049" fmla="*/ 199360 h 1199113"/>
                    <a:gd name="connsiteX3050" fmla="*/ 1910566 w 3824434"/>
                    <a:gd name="connsiteY3050" fmla="*/ 197163 h 1199113"/>
                    <a:gd name="connsiteX3051" fmla="*/ 1903800 w 3824434"/>
                    <a:gd name="connsiteY3051" fmla="*/ 197496 h 1199113"/>
                    <a:gd name="connsiteX3052" fmla="*/ 1898510 w 3824434"/>
                    <a:gd name="connsiteY3052" fmla="*/ 196734 h 1199113"/>
                    <a:gd name="connsiteX3053" fmla="*/ 1891424 w 3824434"/>
                    <a:gd name="connsiteY3053" fmla="*/ 196226 h 1199113"/>
                    <a:gd name="connsiteX3054" fmla="*/ 1884761 w 3824434"/>
                    <a:gd name="connsiteY3054" fmla="*/ 196014 h 1199113"/>
                    <a:gd name="connsiteX3055" fmla="*/ 1880668 w 3824434"/>
                    <a:gd name="connsiteY3055" fmla="*/ 197134 h 1199113"/>
                    <a:gd name="connsiteX3056" fmla="*/ 1877006 w 3824434"/>
                    <a:gd name="connsiteY3056" fmla="*/ 199048 h 1199113"/>
                    <a:gd name="connsiteX3057" fmla="*/ 1870854 w 3824434"/>
                    <a:gd name="connsiteY3057" fmla="*/ 199477 h 1199113"/>
                    <a:gd name="connsiteX3058" fmla="*/ 1865476 w 3824434"/>
                    <a:gd name="connsiteY3058" fmla="*/ 199072 h 1199113"/>
                    <a:gd name="connsiteX3059" fmla="*/ 1860920 w 3824434"/>
                    <a:gd name="connsiteY3059" fmla="*/ 199377 h 1199113"/>
                    <a:gd name="connsiteX3060" fmla="*/ 1851050 w 3824434"/>
                    <a:gd name="connsiteY3060" fmla="*/ 201563 h 1199113"/>
                    <a:gd name="connsiteX3061" fmla="*/ 1855830 w 3824434"/>
                    <a:gd name="connsiteY3061" fmla="*/ 203784 h 1199113"/>
                    <a:gd name="connsiteX3062" fmla="*/ 1861479 w 3824434"/>
                    <a:gd name="connsiteY3062" fmla="*/ 205179 h 1199113"/>
                    <a:gd name="connsiteX3063" fmla="*/ 1862213 w 3824434"/>
                    <a:gd name="connsiteY3063" fmla="*/ 209743 h 1199113"/>
                    <a:gd name="connsiteX3064" fmla="*/ 1858806 w 3824434"/>
                    <a:gd name="connsiteY3064" fmla="*/ 207525 h 1199113"/>
                    <a:gd name="connsiteX3065" fmla="*/ 1854705 w 3824434"/>
                    <a:gd name="connsiteY3065" fmla="*/ 205786 h 1199113"/>
                    <a:gd name="connsiteX3066" fmla="*/ 1850380 w 3824434"/>
                    <a:gd name="connsiteY3066" fmla="*/ 204603 h 1199113"/>
                    <a:gd name="connsiteX3067" fmla="*/ 1846119 w 3824434"/>
                    <a:gd name="connsiteY3067" fmla="*/ 203205 h 1199113"/>
                    <a:gd name="connsiteX3068" fmla="*/ 1847085 w 3824434"/>
                    <a:gd name="connsiteY3068" fmla="*/ 198921 h 1199113"/>
                    <a:gd name="connsiteX3069" fmla="*/ 1836712 w 3824434"/>
                    <a:gd name="connsiteY3069" fmla="*/ 193791 h 1199113"/>
                    <a:gd name="connsiteX3070" fmla="*/ 1828358 w 3824434"/>
                    <a:gd name="connsiteY3070" fmla="*/ 190559 h 1199113"/>
                    <a:gd name="connsiteX3071" fmla="*/ 1822924 w 3824434"/>
                    <a:gd name="connsiteY3071" fmla="*/ 188507 h 1199113"/>
                    <a:gd name="connsiteX3072" fmla="*/ 1831166 w 3824434"/>
                    <a:gd name="connsiteY3072" fmla="*/ 193421 h 1199113"/>
                    <a:gd name="connsiteX3073" fmla="*/ 1824041 w 3824434"/>
                    <a:gd name="connsiteY3073" fmla="*/ 196167 h 1199113"/>
                    <a:gd name="connsiteX3074" fmla="*/ 1819884 w 3824434"/>
                    <a:gd name="connsiteY3074" fmla="*/ 196253 h 1199113"/>
                    <a:gd name="connsiteX3075" fmla="*/ 1810836 w 3824434"/>
                    <a:gd name="connsiteY3075" fmla="*/ 195562 h 1199113"/>
                    <a:gd name="connsiteX3076" fmla="*/ 1802306 w 3824434"/>
                    <a:gd name="connsiteY3076" fmla="*/ 194174 h 1199113"/>
                    <a:gd name="connsiteX3077" fmla="*/ 1795261 w 3824434"/>
                    <a:gd name="connsiteY3077" fmla="*/ 192178 h 1199113"/>
                    <a:gd name="connsiteX3078" fmla="*/ 1789787 w 3824434"/>
                    <a:gd name="connsiteY3078" fmla="*/ 189293 h 1199113"/>
                    <a:gd name="connsiteX3079" fmla="*/ 1794024 w 3824434"/>
                    <a:gd name="connsiteY3079" fmla="*/ 188157 h 1199113"/>
                    <a:gd name="connsiteX3080" fmla="*/ 1788606 w 3824434"/>
                    <a:gd name="connsiteY3080" fmla="*/ 186953 h 1199113"/>
                    <a:gd name="connsiteX3081" fmla="*/ 1786874 w 3824434"/>
                    <a:gd name="connsiteY3081" fmla="*/ 190899 h 1199113"/>
                    <a:gd name="connsiteX3082" fmla="*/ 1775832 w 3824434"/>
                    <a:gd name="connsiteY3082" fmla="*/ 188387 h 1199113"/>
                    <a:gd name="connsiteX3083" fmla="*/ 1770119 w 3824434"/>
                    <a:gd name="connsiteY3083" fmla="*/ 187734 h 1199113"/>
                    <a:gd name="connsiteX3084" fmla="*/ 1763113 w 3824434"/>
                    <a:gd name="connsiteY3084" fmla="*/ 188171 h 1199113"/>
                    <a:gd name="connsiteX3085" fmla="*/ 1762411 w 3824434"/>
                    <a:gd name="connsiteY3085" fmla="*/ 192574 h 1199113"/>
                    <a:gd name="connsiteX3086" fmla="*/ 1766600 w 3824434"/>
                    <a:gd name="connsiteY3086" fmla="*/ 196976 h 1199113"/>
                    <a:gd name="connsiteX3087" fmla="*/ 1770725 w 3824434"/>
                    <a:gd name="connsiteY3087" fmla="*/ 196388 h 1199113"/>
                    <a:gd name="connsiteX3088" fmla="*/ 1775089 w 3824434"/>
                    <a:gd name="connsiteY3088" fmla="*/ 196190 h 1199113"/>
                    <a:gd name="connsiteX3089" fmla="*/ 1779319 w 3824434"/>
                    <a:gd name="connsiteY3089" fmla="*/ 196818 h 1199113"/>
                    <a:gd name="connsiteX3090" fmla="*/ 1783476 w 3824434"/>
                    <a:gd name="connsiteY3090" fmla="*/ 194839 h 1199113"/>
                    <a:gd name="connsiteX3091" fmla="*/ 1788925 w 3824434"/>
                    <a:gd name="connsiteY3091" fmla="*/ 194499 h 1199113"/>
                    <a:gd name="connsiteX3092" fmla="*/ 1784193 w 3824434"/>
                    <a:gd name="connsiteY3092" fmla="*/ 198005 h 1199113"/>
                    <a:gd name="connsiteX3093" fmla="*/ 1779191 w 3824434"/>
                    <a:gd name="connsiteY3093" fmla="*/ 200182 h 1199113"/>
                    <a:gd name="connsiteX3094" fmla="*/ 1775911 w 3824434"/>
                    <a:gd name="connsiteY3094" fmla="*/ 203507 h 1199113"/>
                    <a:gd name="connsiteX3095" fmla="*/ 1771738 w 3824434"/>
                    <a:gd name="connsiteY3095" fmla="*/ 203379 h 1199113"/>
                    <a:gd name="connsiteX3096" fmla="*/ 1761701 w 3824434"/>
                    <a:gd name="connsiteY3096" fmla="*/ 200333 h 1199113"/>
                    <a:gd name="connsiteX3097" fmla="*/ 1767182 w 3824434"/>
                    <a:gd name="connsiteY3097" fmla="*/ 202796 h 1199113"/>
                    <a:gd name="connsiteX3098" fmla="*/ 1762889 w 3824434"/>
                    <a:gd name="connsiteY3098" fmla="*/ 205371 h 1199113"/>
                    <a:gd name="connsiteX3099" fmla="*/ 1756395 w 3824434"/>
                    <a:gd name="connsiteY3099" fmla="*/ 206696 h 1199113"/>
                    <a:gd name="connsiteX3100" fmla="*/ 1749030 w 3824434"/>
                    <a:gd name="connsiteY3100" fmla="*/ 207347 h 1199113"/>
                    <a:gd name="connsiteX3101" fmla="*/ 1753443 w 3824434"/>
                    <a:gd name="connsiteY3101" fmla="*/ 208684 h 1199113"/>
                    <a:gd name="connsiteX3102" fmla="*/ 1747107 w 3824434"/>
                    <a:gd name="connsiteY3102" fmla="*/ 208895 h 1199113"/>
                    <a:gd name="connsiteX3103" fmla="*/ 1742910 w 3824434"/>
                    <a:gd name="connsiteY3103" fmla="*/ 211115 h 1199113"/>
                    <a:gd name="connsiteX3104" fmla="*/ 1736566 w 3824434"/>
                    <a:gd name="connsiteY3104" fmla="*/ 210969 h 1199113"/>
                    <a:gd name="connsiteX3105" fmla="*/ 1728962 w 3824434"/>
                    <a:gd name="connsiteY3105" fmla="*/ 210810 h 1199113"/>
                    <a:gd name="connsiteX3106" fmla="*/ 1724821 w 3824434"/>
                    <a:gd name="connsiteY3106" fmla="*/ 211737 h 1199113"/>
                    <a:gd name="connsiteX3107" fmla="*/ 1712358 w 3824434"/>
                    <a:gd name="connsiteY3107" fmla="*/ 210185 h 1199113"/>
                    <a:gd name="connsiteX3108" fmla="*/ 1718031 w 3824434"/>
                    <a:gd name="connsiteY3108" fmla="*/ 206392 h 1199113"/>
                    <a:gd name="connsiteX3109" fmla="*/ 1719867 w 3824434"/>
                    <a:gd name="connsiteY3109" fmla="*/ 200726 h 1199113"/>
                    <a:gd name="connsiteX3110" fmla="*/ 1712286 w 3824434"/>
                    <a:gd name="connsiteY3110" fmla="*/ 199638 h 1199113"/>
                    <a:gd name="connsiteX3111" fmla="*/ 1717082 w 3824434"/>
                    <a:gd name="connsiteY3111" fmla="*/ 198764 h 1199113"/>
                    <a:gd name="connsiteX3112" fmla="*/ 1721749 w 3824434"/>
                    <a:gd name="connsiteY3112" fmla="*/ 198720 h 1199113"/>
                    <a:gd name="connsiteX3113" fmla="*/ 1728611 w 3824434"/>
                    <a:gd name="connsiteY3113" fmla="*/ 198292 h 1199113"/>
                    <a:gd name="connsiteX3114" fmla="*/ 1732601 w 3824434"/>
                    <a:gd name="connsiteY3114" fmla="*/ 197251 h 1199113"/>
                    <a:gd name="connsiteX3115" fmla="*/ 1736814 w 3824434"/>
                    <a:gd name="connsiteY3115" fmla="*/ 197090 h 1199113"/>
                    <a:gd name="connsiteX3116" fmla="*/ 1740309 w 3824434"/>
                    <a:gd name="connsiteY3116" fmla="*/ 189908 h 1199113"/>
                    <a:gd name="connsiteX3117" fmla="*/ 1745009 w 3824434"/>
                    <a:gd name="connsiteY3117" fmla="*/ 186457 h 1199113"/>
                    <a:gd name="connsiteX3118" fmla="*/ 1751671 w 3824434"/>
                    <a:gd name="connsiteY3118" fmla="*/ 186007 h 1199113"/>
                    <a:gd name="connsiteX3119" fmla="*/ 1755509 w 3824434"/>
                    <a:gd name="connsiteY3119" fmla="*/ 182849 h 1199113"/>
                    <a:gd name="connsiteX3120" fmla="*/ 1752302 w 3824434"/>
                    <a:gd name="connsiteY3120" fmla="*/ 179504 h 1199113"/>
                    <a:gd name="connsiteX3121" fmla="*/ 1748112 w 3824434"/>
                    <a:gd name="connsiteY3121" fmla="*/ 180443 h 1199113"/>
                    <a:gd name="connsiteX3122" fmla="*/ 1743756 w 3824434"/>
                    <a:gd name="connsiteY3122" fmla="*/ 179835 h 1199113"/>
                    <a:gd name="connsiteX3123" fmla="*/ 1749054 w 3824434"/>
                    <a:gd name="connsiteY3123" fmla="*/ 179321 h 1199113"/>
                    <a:gd name="connsiteX3124" fmla="*/ 1754208 w 3824434"/>
                    <a:gd name="connsiteY3124" fmla="*/ 177709 h 1199113"/>
                    <a:gd name="connsiteX3125" fmla="*/ 1758884 w 3824434"/>
                    <a:gd name="connsiteY3125" fmla="*/ 176655 h 1199113"/>
                    <a:gd name="connsiteX3126" fmla="*/ 1763129 w 3824434"/>
                    <a:gd name="connsiteY3126" fmla="*/ 174384 h 1199113"/>
                    <a:gd name="connsiteX3127" fmla="*/ 1768148 w 3824434"/>
                    <a:gd name="connsiteY3127" fmla="*/ 173077 h 1199113"/>
                    <a:gd name="connsiteX3128" fmla="*/ 1770948 w 3824434"/>
                    <a:gd name="connsiteY3128" fmla="*/ 170124 h 1199113"/>
                    <a:gd name="connsiteX3129" fmla="*/ 1775648 w 3824434"/>
                    <a:gd name="connsiteY3129" fmla="*/ 169519 h 1199113"/>
                    <a:gd name="connsiteX3130" fmla="*/ 1780858 w 3824434"/>
                    <a:gd name="connsiteY3130" fmla="*/ 170481 h 1199113"/>
                    <a:gd name="connsiteX3131" fmla="*/ 1781449 w 3824434"/>
                    <a:gd name="connsiteY3131" fmla="*/ 165015 h 1199113"/>
                    <a:gd name="connsiteX3132" fmla="*/ 1786923 w 3824434"/>
                    <a:gd name="connsiteY3132" fmla="*/ 163409 h 1199113"/>
                    <a:gd name="connsiteX3133" fmla="*/ 1791024 w 3824434"/>
                    <a:gd name="connsiteY3133" fmla="*/ 162767 h 1199113"/>
                    <a:gd name="connsiteX3134" fmla="*/ 1793864 w 3824434"/>
                    <a:gd name="connsiteY3134" fmla="*/ 159940 h 1199113"/>
                    <a:gd name="connsiteX3135" fmla="*/ 1796992 w 3824434"/>
                    <a:gd name="connsiteY3135" fmla="*/ 156051 h 1199113"/>
                    <a:gd name="connsiteX3136" fmla="*/ 1795181 w 3824434"/>
                    <a:gd name="connsiteY3136" fmla="*/ 151570 h 1199113"/>
                    <a:gd name="connsiteX3137" fmla="*/ 1791143 w 3824434"/>
                    <a:gd name="connsiteY3137" fmla="*/ 151361 h 1199113"/>
                    <a:gd name="connsiteX3138" fmla="*/ 1783276 w 3824434"/>
                    <a:gd name="connsiteY3138" fmla="*/ 148036 h 1199113"/>
                    <a:gd name="connsiteX3139" fmla="*/ 1779335 w 3824434"/>
                    <a:gd name="connsiteY3139" fmla="*/ 146377 h 1199113"/>
                    <a:gd name="connsiteX3140" fmla="*/ 1772680 w 3824434"/>
                    <a:gd name="connsiteY3140" fmla="*/ 145852 h 1199113"/>
                    <a:gd name="connsiteX3141" fmla="*/ 1767805 w 3824434"/>
                    <a:gd name="connsiteY3141" fmla="*/ 145040 h 1199113"/>
                    <a:gd name="connsiteX3142" fmla="*/ 1761142 w 3824434"/>
                    <a:gd name="connsiteY3142" fmla="*/ 141960 h 1199113"/>
                    <a:gd name="connsiteX3143" fmla="*/ 1757073 w 3824434"/>
                    <a:gd name="connsiteY3143" fmla="*/ 141858 h 1199113"/>
                    <a:gd name="connsiteX3144" fmla="*/ 1751376 w 3824434"/>
                    <a:gd name="connsiteY3144" fmla="*/ 140090 h 1199113"/>
                    <a:gd name="connsiteX3145" fmla="*/ 1759945 w 3824434"/>
                    <a:gd name="connsiteY3145" fmla="*/ 140883 h 1199113"/>
                    <a:gd name="connsiteX3146" fmla="*/ 1767023 w 3824434"/>
                    <a:gd name="connsiteY3146" fmla="*/ 142620 h 1199113"/>
                    <a:gd name="connsiteX3147" fmla="*/ 1772768 w 3824434"/>
                    <a:gd name="connsiteY3147" fmla="*/ 143573 h 1199113"/>
                    <a:gd name="connsiteX3148" fmla="*/ 1782677 w 3824434"/>
                    <a:gd name="connsiteY3148" fmla="*/ 144757 h 1199113"/>
                    <a:gd name="connsiteX3149" fmla="*/ 1786779 w 3824434"/>
                    <a:gd name="connsiteY3149" fmla="*/ 147784 h 1199113"/>
                    <a:gd name="connsiteX3150" fmla="*/ 1785095 w 3824434"/>
                    <a:gd name="connsiteY3150" fmla="*/ 141986 h 1199113"/>
                    <a:gd name="connsiteX3151" fmla="*/ 1780387 w 3824434"/>
                    <a:gd name="connsiteY3151" fmla="*/ 139165 h 1199113"/>
                    <a:gd name="connsiteX3152" fmla="*/ 1776190 w 3824434"/>
                    <a:gd name="connsiteY3152" fmla="*/ 138210 h 1199113"/>
                    <a:gd name="connsiteX3153" fmla="*/ 1768834 w 3824434"/>
                    <a:gd name="connsiteY3153" fmla="*/ 137539 h 1199113"/>
                    <a:gd name="connsiteX3154" fmla="*/ 1764940 w 3824434"/>
                    <a:gd name="connsiteY3154" fmla="*/ 133806 h 1199113"/>
                    <a:gd name="connsiteX3155" fmla="*/ 1760448 w 3824434"/>
                    <a:gd name="connsiteY3155" fmla="*/ 131410 h 1199113"/>
                    <a:gd name="connsiteX3156" fmla="*/ 1755908 w 3824434"/>
                    <a:gd name="connsiteY3156" fmla="*/ 129963 h 1199113"/>
                    <a:gd name="connsiteX3157" fmla="*/ 1749732 w 3824434"/>
                    <a:gd name="connsiteY3157" fmla="*/ 130359 h 1199113"/>
                    <a:gd name="connsiteX3158" fmla="*/ 1755669 w 3824434"/>
                    <a:gd name="connsiteY3158" fmla="*/ 131609 h 1199113"/>
                    <a:gd name="connsiteX3159" fmla="*/ 1759881 w 3824434"/>
                    <a:gd name="connsiteY3159" fmla="*/ 132454 h 1199113"/>
                    <a:gd name="connsiteX3160" fmla="*/ 1755230 w 3824434"/>
                    <a:gd name="connsiteY3160" fmla="*/ 132584 h 1199113"/>
                    <a:gd name="connsiteX3161" fmla="*/ 1748719 w 3824434"/>
                    <a:gd name="connsiteY3161" fmla="*/ 132131 h 1199113"/>
                    <a:gd name="connsiteX3162" fmla="*/ 1743883 w 3824434"/>
                    <a:gd name="connsiteY3162" fmla="*/ 131583 h 1199113"/>
                    <a:gd name="connsiteX3163" fmla="*/ 1740628 w 3824434"/>
                    <a:gd name="connsiteY3163" fmla="*/ 127782 h 1199113"/>
                    <a:gd name="connsiteX3164" fmla="*/ 1735490 w 3824434"/>
                    <a:gd name="connsiteY3164" fmla="*/ 126622 h 1199113"/>
                    <a:gd name="connsiteX3165" fmla="*/ 1729761 w 3824434"/>
                    <a:gd name="connsiteY3165" fmla="*/ 125211 h 1199113"/>
                    <a:gd name="connsiteX3166" fmla="*/ 1723601 w 3824434"/>
                    <a:gd name="connsiteY3166" fmla="*/ 123703 h 1199113"/>
                    <a:gd name="connsiteX3167" fmla="*/ 1719188 w 3824434"/>
                    <a:gd name="connsiteY3167" fmla="*/ 122537 h 1199113"/>
                    <a:gd name="connsiteX3168" fmla="*/ 1712669 w 3824434"/>
                    <a:gd name="connsiteY3168" fmla="*/ 121317 h 1199113"/>
                    <a:gd name="connsiteX3169" fmla="*/ 1708153 w 3824434"/>
                    <a:gd name="connsiteY3169" fmla="*/ 120920 h 1199113"/>
                    <a:gd name="connsiteX3170" fmla="*/ 1701618 w 3824434"/>
                    <a:gd name="connsiteY3170" fmla="*/ 119090 h 1199113"/>
                    <a:gd name="connsiteX3171" fmla="*/ 1697278 w 3824434"/>
                    <a:gd name="connsiteY3171" fmla="*/ 118616 h 1199113"/>
                    <a:gd name="connsiteX3172" fmla="*/ 1693009 w 3824434"/>
                    <a:gd name="connsiteY3172" fmla="*/ 118067 h 1199113"/>
                    <a:gd name="connsiteX3173" fmla="*/ 1687871 w 3824434"/>
                    <a:gd name="connsiteY3173" fmla="*/ 118292 h 1199113"/>
                    <a:gd name="connsiteX3174" fmla="*/ 1681016 w 3824434"/>
                    <a:gd name="connsiteY3174" fmla="*/ 117982 h 1199113"/>
                    <a:gd name="connsiteX3175" fmla="*/ 1677067 w 3824434"/>
                    <a:gd name="connsiteY3175" fmla="*/ 119204 h 1199113"/>
                    <a:gd name="connsiteX3176" fmla="*/ 1662002 w 3824434"/>
                    <a:gd name="connsiteY3176" fmla="*/ 117528 h 1199113"/>
                    <a:gd name="connsiteX3177" fmla="*/ 1657486 w 3824434"/>
                    <a:gd name="connsiteY3177" fmla="*/ 118319 h 1199113"/>
                    <a:gd name="connsiteX3178" fmla="*/ 1645957 w 3824434"/>
                    <a:gd name="connsiteY3178" fmla="*/ 118910 h 1199113"/>
                    <a:gd name="connsiteX3179" fmla="*/ 1641432 w 3824434"/>
                    <a:gd name="connsiteY3179" fmla="*/ 118903 h 1199113"/>
                    <a:gd name="connsiteX3180" fmla="*/ 1634937 w 3824434"/>
                    <a:gd name="connsiteY3180" fmla="*/ 117951 h 1199113"/>
                    <a:gd name="connsiteX3181" fmla="*/ 1638504 w 3824434"/>
                    <a:gd name="connsiteY3181" fmla="*/ 120460 h 1199113"/>
                    <a:gd name="connsiteX3182" fmla="*/ 1635081 w 3824434"/>
                    <a:gd name="connsiteY3182" fmla="*/ 123982 h 1199113"/>
                    <a:gd name="connsiteX3183" fmla="*/ 1630341 w 3824434"/>
                    <a:gd name="connsiteY3183" fmla="*/ 123153 h 1199113"/>
                    <a:gd name="connsiteX3184" fmla="*/ 1624365 w 3824434"/>
                    <a:gd name="connsiteY3184" fmla="*/ 123509 h 1199113"/>
                    <a:gd name="connsiteX3185" fmla="*/ 1620288 w 3824434"/>
                    <a:gd name="connsiteY3185" fmla="*/ 123942 h 1199113"/>
                    <a:gd name="connsiteX3186" fmla="*/ 1614758 w 3824434"/>
                    <a:gd name="connsiteY3186" fmla="*/ 124170 h 1199113"/>
                    <a:gd name="connsiteX3187" fmla="*/ 1610330 w 3824434"/>
                    <a:gd name="connsiteY3187" fmla="*/ 122518 h 1199113"/>
                    <a:gd name="connsiteX3188" fmla="*/ 1615022 w 3824434"/>
                    <a:gd name="connsiteY3188" fmla="*/ 121886 h 1199113"/>
                    <a:gd name="connsiteX3189" fmla="*/ 1611631 w 3824434"/>
                    <a:gd name="connsiteY3189" fmla="*/ 118651 h 1199113"/>
                    <a:gd name="connsiteX3190" fmla="*/ 1617368 w 3824434"/>
                    <a:gd name="connsiteY3190" fmla="*/ 116389 h 1199113"/>
                    <a:gd name="connsiteX3191" fmla="*/ 1613873 w 3824434"/>
                    <a:gd name="connsiteY3191" fmla="*/ 112688 h 1199113"/>
                    <a:gd name="connsiteX3192" fmla="*/ 1608264 w 3824434"/>
                    <a:gd name="connsiteY3192" fmla="*/ 111343 h 1199113"/>
                    <a:gd name="connsiteX3193" fmla="*/ 1603221 w 3824434"/>
                    <a:gd name="connsiteY3193" fmla="*/ 110914 h 1199113"/>
                    <a:gd name="connsiteX3194" fmla="*/ 1598992 w 3824434"/>
                    <a:gd name="connsiteY3194" fmla="*/ 110914 h 1199113"/>
                    <a:gd name="connsiteX3195" fmla="*/ 1594236 w 3824434"/>
                    <a:gd name="connsiteY3195" fmla="*/ 110549 h 1199113"/>
                    <a:gd name="connsiteX3196" fmla="*/ 1588156 w 3824434"/>
                    <a:gd name="connsiteY3196" fmla="*/ 109984 h 1199113"/>
                    <a:gd name="connsiteX3197" fmla="*/ 1582722 w 3824434"/>
                    <a:gd name="connsiteY3197" fmla="*/ 111698 h 1199113"/>
                    <a:gd name="connsiteX3198" fmla="*/ 1577592 w 3824434"/>
                    <a:gd name="connsiteY3198" fmla="*/ 111831 h 1199113"/>
                    <a:gd name="connsiteX3199" fmla="*/ 1582116 w 3824434"/>
                    <a:gd name="connsiteY3199" fmla="*/ 109890 h 1199113"/>
                    <a:gd name="connsiteX3200" fmla="*/ 1575853 w 3824434"/>
                    <a:gd name="connsiteY3200" fmla="*/ 108941 h 1199113"/>
                    <a:gd name="connsiteX3201" fmla="*/ 1567610 w 3824434"/>
                    <a:gd name="connsiteY3201" fmla="*/ 109142 h 1199113"/>
                    <a:gd name="connsiteX3202" fmla="*/ 1562767 w 3824434"/>
                    <a:gd name="connsiteY3202" fmla="*/ 109738 h 1199113"/>
                    <a:gd name="connsiteX3203" fmla="*/ 1558147 w 3824434"/>
                    <a:gd name="connsiteY3203" fmla="*/ 108882 h 1199113"/>
                    <a:gd name="connsiteX3204" fmla="*/ 1551907 w 3824434"/>
                    <a:gd name="connsiteY3204" fmla="*/ 109623 h 1199113"/>
                    <a:gd name="connsiteX3205" fmla="*/ 1557389 w 3824434"/>
                    <a:gd name="connsiteY3205" fmla="*/ 107276 h 1199113"/>
                    <a:gd name="connsiteX3206" fmla="*/ 1567459 w 3824434"/>
                    <a:gd name="connsiteY3206" fmla="*/ 106537 h 1199113"/>
                    <a:gd name="connsiteX3207" fmla="*/ 1571712 w 3824434"/>
                    <a:gd name="connsiteY3207" fmla="*/ 102886 h 1199113"/>
                    <a:gd name="connsiteX3208" fmla="*/ 1578956 w 3824434"/>
                    <a:gd name="connsiteY3208" fmla="*/ 103083 h 1199113"/>
                    <a:gd name="connsiteX3209" fmla="*/ 1574927 w 3824434"/>
                    <a:gd name="connsiteY3209" fmla="*/ 101583 h 1199113"/>
                    <a:gd name="connsiteX3210" fmla="*/ 1569685 w 3824434"/>
                    <a:gd name="connsiteY3210" fmla="*/ 99807 h 1199113"/>
                    <a:gd name="connsiteX3211" fmla="*/ 1565887 w 3824434"/>
                    <a:gd name="connsiteY3211" fmla="*/ 97813 h 1199113"/>
                    <a:gd name="connsiteX3212" fmla="*/ 1561203 w 3824434"/>
                    <a:gd name="connsiteY3212" fmla="*/ 97781 h 1199113"/>
                    <a:gd name="connsiteX3213" fmla="*/ 1555721 w 3824434"/>
                    <a:gd name="connsiteY3213" fmla="*/ 98010 h 1199113"/>
                    <a:gd name="connsiteX3214" fmla="*/ 1548644 w 3824434"/>
                    <a:gd name="connsiteY3214" fmla="*/ 96967 h 1199113"/>
                    <a:gd name="connsiteX3215" fmla="*/ 1544024 w 3824434"/>
                    <a:gd name="connsiteY3215" fmla="*/ 96534 h 1199113"/>
                    <a:gd name="connsiteX3216" fmla="*/ 1538383 w 3824434"/>
                    <a:gd name="connsiteY3216" fmla="*/ 94392 h 1199113"/>
                    <a:gd name="connsiteX3217" fmla="*/ 1534082 w 3824434"/>
                    <a:gd name="connsiteY3217" fmla="*/ 95181 h 1199113"/>
                    <a:gd name="connsiteX3218" fmla="*/ 1528664 w 3824434"/>
                    <a:gd name="connsiteY3218" fmla="*/ 93454 h 1199113"/>
                    <a:gd name="connsiteX3219" fmla="*/ 1524483 w 3824434"/>
                    <a:gd name="connsiteY3219" fmla="*/ 94286 h 1199113"/>
                    <a:gd name="connsiteX3220" fmla="*/ 1520765 w 3824434"/>
                    <a:gd name="connsiteY3220" fmla="*/ 95984 h 1199113"/>
                    <a:gd name="connsiteX3221" fmla="*/ 1516520 w 3824434"/>
                    <a:gd name="connsiteY3221" fmla="*/ 96371 h 1199113"/>
                    <a:gd name="connsiteX3222" fmla="*/ 1511461 w 3824434"/>
                    <a:gd name="connsiteY3222" fmla="*/ 96140 h 1199113"/>
                    <a:gd name="connsiteX3223" fmla="*/ 1504751 w 3824434"/>
                    <a:gd name="connsiteY3223" fmla="*/ 99156 h 1199113"/>
                    <a:gd name="connsiteX3224" fmla="*/ 1501663 w 3824434"/>
                    <a:gd name="connsiteY3224" fmla="*/ 102624 h 1199113"/>
                    <a:gd name="connsiteX3225" fmla="*/ 1497849 w 3824434"/>
                    <a:gd name="connsiteY3225" fmla="*/ 104224 h 1199113"/>
                    <a:gd name="connsiteX3226" fmla="*/ 1492312 w 3824434"/>
                    <a:gd name="connsiteY3226" fmla="*/ 108717 h 1199113"/>
                    <a:gd name="connsiteX3227" fmla="*/ 1495607 w 3824434"/>
                    <a:gd name="connsiteY3227" fmla="*/ 112208 h 1199113"/>
                    <a:gd name="connsiteX3228" fmla="*/ 1490748 w 3824434"/>
                    <a:gd name="connsiteY3228" fmla="*/ 112360 h 1199113"/>
                    <a:gd name="connsiteX3229" fmla="*/ 1493525 w 3824434"/>
                    <a:gd name="connsiteY3229" fmla="*/ 116108 h 1199113"/>
                    <a:gd name="connsiteX3230" fmla="*/ 1497410 w 3824434"/>
                    <a:gd name="connsiteY3230" fmla="*/ 117546 h 1199113"/>
                    <a:gd name="connsiteX3231" fmla="*/ 1502892 w 3824434"/>
                    <a:gd name="connsiteY3231" fmla="*/ 118312 h 1199113"/>
                    <a:gd name="connsiteX3232" fmla="*/ 1504424 w 3824434"/>
                    <a:gd name="connsiteY3232" fmla="*/ 122253 h 1199113"/>
                    <a:gd name="connsiteX3233" fmla="*/ 1496046 w 3824434"/>
                    <a:gd name="connsiteY3233" fmla="*/ 124739 h 1199113"/>
                    <a:gd name="connsiteX3234" fmla="*/ 1487468 w 3824434"/>
                    <a:gd name="connsiteY3234" fmla="*/ 124639 h 1199113"/>
                    <a:gd name="connsiteX3235" fmla="*/ 1481229 w 3824434"/>
                    <a:gd name="connsiteY3235" fmla="*/ 125209 h 1199113"/>
                    <a:gd name="connsiteX3236" fmla="*/ 1473298 w 3824434"/>
                    <a:gd name="connsiteY3236" fmla="*/ 125042 h 1199113"/>
                    <a:gd name="connsiteX3237" fmla="*/ 1463707 w 3824434"/>
                    <a:gd name="connsiteY3237" fmla="*/ 123752 h 1199113"/>
                    <a:gd name="connsiteX3238" fmla="*/ 1468518 w 3824434"/>
                    <a:gd name="connsiteY3238" fmla="*/ 126493 h 1199113"/>
                    <a:gd name="connsiteX3239" fmla="*/ 1475636 w 3824434"/>
                    <a:gd name="connsiteY3239" fmla="*/ 127929 h 1199113"/>
                    <a:gd name="connsiteX3240" fmla="*/ 1479394 w 3824434"/>
                    <a:gd name="connsiteY3240" fmla="*/ 129450 h 1199113"/>
                    <a:gd name="connsiteX3241" fmla="*/ 1483878 w 3824434"/>
                    <a:gd name="connsiteY3241" fmla="*/ 129738 h 1199113"/>
                    <a:gd name="connsiteX3242" fmla="*/ 1490030 w 3824434"/>
                    <a:gd name="connsiteY3242" fmla="*/ 132221 h 1199113"/>
                    <a:gd name="connsiteX3243" fmla="*/ 1494873 w 3824434"/>
                    <a:gd name="connsiteY3243" fmla="*/ 134087 h 1199113"/>
                    <a:gd name="connsiteX3244" fmla="*/ 1490261 w 3824434"/>
                    <a:gd name="connsiteY3244" fmla="*/ 134007 h 1199113"/>
                    <a:gd name="connsiteX3245" fmla="*/ 1485673 w 3824434"/>
                    <a:gd name="connsiteY3245" fmla="*/ 133839 h 1199113"/>
                    <a:gd name="connsiteX3246" fmla="*/ 1481500 w 3824434"/>
                    <a:gd name="connsiteY3246" fmla="*/ 133224 h 1199113"/>
                    <a:gd name="connsiteX3247" fmla="*/ 1477080 w 3824434"/>
                    <a:gd name="connsiteY3247" fmla="*/ 131109 h 1199113"/>
                    <a:gd name="connsiteX3248" fmla="*/ 1471702 w 3824434"/>
                    <a:gd name="connsiteY3248" fmla="*/ 130768 h 1199113"/>
                    <a:gd name="connsiteX3249" fmla="*/ 1464481 w 3824434"/>
                    <a:gd name="connsiteY3249" fmla="*/ 131002 h 1199113"/>
                    <a:gd name="connsiteX3250" fmla="*/ 1460292 w 3824434"/>
                    <a:gd name="connsiteY3250" fmla="*/ 132276 h 1199113"/>
                    <a:gd name="connsiteX3251" fmla="*/ 1455233 w 3824434"/>
                    <a:gd name="connsiteY3251" fmla="*/ 133310 h 1199113"/>
                    <a:gd name="connsiteX3252" fmla="*/ 1461058 w 3824434"/>
                    <a:gd name="connsiteY3252" fmla="*/ 133993 h 1199113"/>
                    <a:gd name="connsiteX3253" fmla="*/ 1455951 w 3824434"/>
                    <a:gd name="connsiteY3253" fmla="*/ 134979 h 1199113"/>
                    <a:gd name="connsiteX3254" fmla="*/ 1451387 w 3824434"/>
                    <a:gd name="connsiteY3254" fmla="*/ 134452 h 1199113"/>
                    <a:gd name="connsiteX3255" fmla="*/ 1455185 w 3824434"/>
                    <a:gd name="connsiteY3255" fmla="*/ 135898 h 1199113"/>
                    <a:gd name="connsiteX3256" fmla="*/ 1450709 w 3824434"/>
                    <a:gd name="connsiteY3256" fmla="*/ 136331 h 1199113"/>
                    <a:gd name="connsiteX3257" fmla="*/ 1445554 w 3824434"/>
                    <a:gd name="connsiteY3257" fmla="*/ 138068 h 1199113"/>
                    <a:gd name="connsiteX3258" fmla="*/ 1440551 w 3824434"/>
                    <a:gd name="connsiteY3258" fmla="*/ 137192 h 1199113"/>
                    <a:gd name="connsiteX3259" fmla="*/ 1436434 w 3824434"/>
                    <a:gd name="connsiteY3259" fmla="*/ 138835 h 1199113"/>
                    <a:gd name="connsiteX3260" fmla="*/ 1429556 w 3824434"/>
                    <a:gd name="connsiteY3260" fmla="*/ 136814 h 1199113"/>
                    <a:gd name="connsiteX3261" fmla="*/ 1425248 w 3824434"/>
                    <a:gd name="connsiteY3261" fmla="*/ 137803 h 1199113"/>
                    <a:gd name="connsiteX3262" fmla="*/ 1420540 w 3824434"/>
                    <a:gd name="connsiteY3262" fmla="*/ 138687 h 1199113"/>
                    <a:gd name="connsiteX3263" fmla="*/ 1415713 w 3824434"/>
                    <a:gd name="connsiteY3263" fmla="*/ 139231 h 1199113"/>
                    <a:gd name="connsiteX3264" fmla="*/ 1418849 w 3824434"/>
                    <a:gd name="connsiteY3264" fmla="*/ 136719 h 1199113"/>
                    <a:gd name="connsiteX3265" fmla="*/ 1422463 w 3824434"/>
                    <a:gd name="connsiteY3265" fmla="*/ 134084 h 1199113"/>
                    <a:gd name="connsiteX3266" fmla="*/ 1416630 w 3824434"/>
                    <a:gd name="connsiteY3266" fmla="*/ 133432 h 1199113"/>
                    <a:gd name="connsiteX3267" fmla="*/ 1405739 w 3824434"/>
                    <a:gd name="connsiteY3267" fmla="*/ 132474 h 1199113"/>
                    <a:gd name="connsiteX3268" fmla="*/ 1400266 w 3824434"/>
                    <a:gd name="connsiteY3268" fmla="*/ 133125 h 1199113"/>
                    <a:gd name="connsiteX3269" fmla="*/ 1395286 w 3824434"/>
                    <a:gd name="connsiteY3269" fmla="*/ 133256 h 1199113"/>
                    <a:gd name="connsiteX3270" fmla="*/ 1390068 w 3824434"/>
                    <a:gd name="connsiteY3270" fmla="*/ 132216 h 1199113"/>
                    <a:gd name="connsiteX3271" fmla="*/ 1384634 w 3824434"/>
                    <a:gd name="connsiteY3271" fmla="*/ 133498 h 1199113"/>
                    <a:gd name="connsiteX3272" fmla="*/ 1380031 w 3824434"/>
                    <a:gd name="connsiteY3272" fmla="*/ 133551 h 1199113"/>
                    <a:gd name="connsiteX3273" fmla="*/ 1370878 w 3824434"/>
                    <a:gd name="connsiteY3273" fmla="*/ 133180 h 1199113"/>
                    <a:gd name="connsiteX3274" fmla="*/ 1375482 w 3824434"/>
                    <a:gd name="connsiteY3274" fmla="*/ 134308 h 1199113"/>
                    <a:gd name="connsiteX3275" fmla="*/ 1370719 w 3824434"/>
                    <a:gd name="connsiteY3275" fmla="*/ 135128 h 1199113"/>
                    <a:gd name="connsiteX3276" fmla="*/ 1365700 w 3824434"/>
                    <a:gd name="connsiteY3276" fmla="*/ 134690 h 1199113"/>
                    <a:gd name="connsiteX3277" fmla="*/ 1361303 w 3824434"/>
                    <a:gd name="connsiteY3277" fmla="*/ 133486 h 1199113"/>
                    <a:gd name="connsiteX3278" fmla="*/ 1357346 w 3824434"/>
                    <a:gd name="connsiteY3278" fmla="*/ 134914 h 1199113"/>
                    <a:gd name="connsiteX3279" fmla="*/ 1359987 w 3824434"/>
                    <a:gd name="connsiteY3279" fmla="*/ 137950 h 1199113"/>
                    <a:gd name="connsiteX3280" fmla="*/ 1365125 w 3824434"/>
                    <a:gd name="connsiteY3280" fmla="*/ 139055 h 1199113"/>
                    <a:gd name="connsiteX3281" fmla="*/ 1368996 w 3824434"/>
                    <a:gd name="connsiteY3281" fmla="*/ 137925 h 1199113"/>
                    <a:gd name="connsiteX3282" fmla="*/ 1372969 w 3824434"/>
                    <a:gd name="connsiteY3282" fmla="*/ 139296 h 1199113"/>
                    <a:gd name="connsiteX3283" fmla="*/ 1379017 w 3824434"/>
                    <a:gd name="connsiteY3283" fmla="*/ 138850 h 1199113"/>
                    <a:gd name="connsiteX3284" fmla="*/ 1384650 w 3824434"/>
                    <a:gd name="connsiteY3284" fmla="*/ 138024 h 1199113"/>
                    <a:gd name="connsiteX3285" fmla="*/ 1380732 w 3824434"/>
                    <a:gd name="connsiteY3285" fmla="*/ 139070 h 1199113"/>
                    <a:gd name="connsiteX3286" fmla="*/ 1373799 w 3824434"/>
                    <a:gd name="connsiteY3286" fmla="*/ 140084 h 1199113"/>
                    <a:gd name="connsiteX3287" fmla="*/ 1368277 w 3824434"/>
                    <a:gd name="connsiteY3287" fmla="*/ 140716 h 1199113"/>
                    <a:gd name="connsiteX3288" fmla="*/ 1359452 w 3824434"/>
                    <a:gd name="connsiteY3288" fmla="*/ 141929 h 1199113"/>
                    <a:gd name="connsiteX3289" fmla="*/ 1351122 w 3824434"/>
                    <a:gd name="connsiteY3289" fmla="*/ 142635 h 1199113"/>
                    <a:gd name="connsiteX3290" fmla="*/ 1343917 w 3824434"/>
                    <a:gd name="connsiteY3290" fmla="*/ 143515 h 1199113"/>
                    <a:gd name="connsiteX3291" fmla="*/ 1338787 w 3824434"/>
                    <a:gd name="connsiteY3291" fmla="*/ 144915 h 1199113"/>
                    <a:gd name="connsiteX3292" fmla="*/ 1334717 w 3824434"/>
                    <a:gd name="connsiteY3292" fmla="*/ 145305 h 1199113"/>
                    <a:gd name="connsiteX3293" fmla="*/ 1330600 w 3824434"/>
                    <a:gd name="connsiteY3293" fmla="*/ 146118 h 1199113"/>
                    <a:gd name="connsiteX3294" fmla="*/ 1324696 w 3824434"/>
                    <a:gd name="connsiteY3294" fmla="*/ 145172 h 1199113"/>
                    <a:gd name="connsiteX3295" fmla="*/ 1320874 w 3824434"/>
                    <a:gd name="connsiteY3295" fmla="*/ 146601 h 1199113"/>
                    <a:gd name="connsiteX3296" fmla="*/ 1316852 w 3824434"/>
                    <a:gd name="connsiteY3296" fmla="*/ 146719 h 1199113"/>
                    <a:gd name="connsiteX3297" fmla="*/ 1312568 w 3824434"/>
                    <a:gd name="connsiteY3297" fmla="*/ 147179 h 1199113"/>
                    <a:gd name="connsiteX3298" fmla="*/ 1317020 w 3824434"/>
                    <a:gd name="connsiteY3298" fmla="*/ 148721 h 1199113"/>
                    <a:gd name="connsiteX3299" fmla="*/ 1308849 w 3824434"/>
                    <a:gd name="connsiteY3299" fmla="*/ 148923 h 1199113"/>
                    <a:gd name="connsiteX3300" fmla="*/ 1304293 w 3824434"/>
                    <a:gd name="connsiteY3300" fmla="*/ 150332 h 1199113"/>
                    <a:gd name="connsiteX3301" fmla="*/ 1299953 w 3824434"/>
                    <a:gd name="connsiteY3301" fmla="*/ 148677 h 1199113"/>
                    <a:gd name="connsiteX3302" fmla="*/ 1303998 w 3824434"/>
                    <a:gd name="connsiteY3302" fmla="*/ 148519 h 1199113"/>
                    <a:gd name="connsiteX3303" fmla="*/ 1299857 w 3824434"/>
                    <a:gd name="connsiteY3303" fmla="*/ 148308 h 1199113"/>
                    <a:gd name="connsiteX3304" fmla="*/ 1294024 w 3824434"/>
                    <a:gd name="connsiteY3304" fmla="*/ 150913 h 1199113"/>
                    <a:gd name="connsiteX3305" fmla="*/ 1298939 w 3824434"/>
                    <a:gd name="connsiteY3305" fmla="*/ 151244 h 1199113"/>
                    <a:gd name="connsiteX3306" fmla="*/ 1294447 w 3824434"/>
                    <a:gd name="connsiteY3306" fmla="*/ 151470 h 1199113"/>
                    <a:gd name="connsiteX3307" fmla="*/ 1290952 w 3824434"/>
                    <a:gd name="connsiteY3307" fmla="*/ 153682 h 1199113"/>
                    <a:gd name="connsiteX3308" fmla="*/ 1295030 w 3824434"/>
                    <a:gd name="connsiteY3308" fmla="*/ 155030 h 1199113"/>
                    <a:gd name="connsiteX3309" fmla="*/ 1290984 w 3824434"/>
                    <a:gd name="connsiteY3309" fmla="*/ 154098 h 1199113"/>
                    <a:gd name="connsiteX3310" fmla="*/ 1288375 w 3824434"/>
                    <a:gd name="connsiteY3310" fmla="*/ 157620 h 1199113"/>
                    <a:gd name="connsiteX3311" fmla="*/ 1282933 w 3824434"/>
                    <a:gd name="connsiteY3311" fmla="*/ 158385 h 1199113"/>
                    <a:gd name="connsiteX3312" fmla="*/ 1267199 w 3824434"/>
                    <a:gd name="connsiteY3312" fmla="*/ 157323 h 1199113"/>
                    <a:gd name="connsiteX3313" fmla="*/ 1262651 w 3824434"/>
                    <a:gd name="connsiteY3313" fmla="*/ 158392 h 1199113"/>
                    <a:gd name="connsiteX3314" fmla="*/ 1274699 w 3824434"/>
                    <a:gd name="connsiteY3314" fmla="*/ 160325 h 1199113"/>
                    <a:gd name="connsiteX3315" fmla="*/ 1281074 w 3824434"/>
                    <a:gd name="connsiteY3315" fmla="*/ 160220 h 1199113"/>
                    <a:gd name="connsiteX3316" fmla="*/ 1277084 w 3824434"/>
                    <a:gd name="connsiteY3316" fmla="*/ 162381 h 1199113"/>
                    <a:gd name="connsiteX3317" fmla="*/ 1272489 w 3824434"/>
                    <a:gd name="connsiteY3317" fmla="*/ 161047 h 1199113"/>
                    <a:gd name="connsiteX3318" fmla="*/ 1276686 w 3824434"/>
                    <a:gd name="connsiteY3318" fmla="*/ 162511 h 1199113"/>
                    <a:gd name="connsiteX3319" fmla="*/ 1273223 w 3824434"/>
                    <a:gd name="connsiteY3319" fmla="*/ 164502 h 1199113"/>
                    <a:gd name="connsiteX3320" fmla="*/ 1275545 w 3824434"/>
                    <a:gd name="connsiteY3320" fmla="*/ 168699 h 1199113"/>
                    <a:gd name="connsiteX3321" fmla="*/ 1270829 w 3824434"/>
                    <a:gd name="connsiteY3321" fmla="*/ 167616 h 1199113"/>
                    <a:gd name="connsiteX3322" fmla="*/ 1274755 w 3824434"/>
                    <a:gd name="connsiteY3322" fmla="*/ 169985 h 1199113"/>
                    <a:gd name="connsiteX3323" fmla="*/ 1269983 w 3824434"/>
                    <a:gd name="connsiteY3323" fmla="*/ 171213 h 1199113"/>
                    <a:gd name="connsiteX3324" fmla="*/ 1265738 w 3824434"/>
                    <a:gd name="connsiteY3324" fmla="*/ 168961 h 1199113"/>
                    <a:gd name="connsiteX3325" fmla="*/ 1261669 w 3824434"/>
                    <a:gd name="connsiteY3325" fmla="*/ 169151 h 1199113"/>
                    <a:gd name="connsiteX3326" fmla="*/ 1255733 w 3824434"/>
                    <a:gd name="connsiteY3326" fmla="*/ 166246 h 1199113"/>
                    <a:gd name="connsiteX3327" fmla="*/ 1251328 w 3824434"/>
                    <a:gd name="connsiteY3327" fmla="*/ 165599 h 1199113"/>
                    <a:gd name="connsiteX3328" fmla="*/ 1255876 w 3824434"/>
                    <a:gd name="connsiteY3328" fmla="*/ 167044 h 1199113"/>
                    <a:gd name="connsiteX3329" fmla="*/ 1252006 w 3824434"/>
                    <a:gd name="connsiteY3329" fmla="*/ 168168 h 1199113"/>
                    <a:gd name="connsiteX3330" fmla="*/ 1253866 w 3824434"/>
                    <a:gd name="connsiteY3330" fmla="*/ 171759 h 1199113"/>
                    <a:gd name="connsiteX3331" fmla="*/ 1264406 w 3824434"/>
                    <a:gd name="connsiteY3331" fmla="*/ 171499 h 1199113"/>
                    <a:gd name="connsiteX3332" fmla="*/ 1274132 w 3824434"/>
                    <a:gd name="connsiteY3332" fmla="*/ 172934 h 1199113"/>
                    <a:gd name="connsiteX3333" fmla="*/ 1276837 w 3824434"/>
                    <a:gd name="connsiteY3333" fmla="*/ 175880 h 1199113"/>
                    <a:gd name="connsiteX3334" fmla="*/ 1282431 w 3824434"/>
                    <a:gd name="connsiteY3334" fmla="*/ 176109 h 1199113"/>
                    <a:gd name="connsiteX3335" fmla="*/ 1287521 w 3824434"/>
                    <a:gd name="connsiteY3335" fmla="*/ 178324 h 1199113"/>
                    <a:gd name="connsiteX3336" fmla="*/ 1282622 w 3824434"/>
                    <a:gd name="connsiteY3336" fmla="*/ 177470 h 1199113"/>
                    <a:gd name="connsiteX3337" fmla="*/ 1286165 w 3824434"/>
                    <a:gd name="connsiteY3337" fmla="*/ 180018 h 1199113"/>
                    <a:gd name="connsiteX3338" fmla="*/ 1281968 w 3824434"/>
                    <a:gd name="connsiteY3338" fmla="*/ 178415 h 1199113"/>
                    <a:gd name="connsiteX3339" fmla="*/ 1277978 w 3824434"/>
                    <a:gd name="connsiteY3339" fmla="*/ 179461 h 1199113"/>
                    <a:gd name="connsiteX3340" fmla="*/ 1281656 w 3824434"/>
                    <a:gd name="connsiteY3340" fmla="*/ 177577 h 1199113"/>
                    <a:gd name="connsiteX3341" fmla="*/ 1277292 w 3824434"/>
                    <a:gd name="connsiteY3341" fmla="*/ 176971 h 1199113"/>
                    <a:gd name="connsiteX3342" fmla="*/ 1273247 w 3824434"/>
                    <a:gd name="connsiteY3342" fmla="*/ 175673 h 1199113"/>
                    <a:gd name="connsiteX3343" fmla="*/ 1268483 w 3824434"/>
                    <a:gd name="connsiteY3343" fmla="*/ 175126 h 1199113"/>
                    <a:gd name="connsiteX3344" fmla="*/ 1263648 w 3824434"/>
                    <a:gd name="connsiteY3344" fmla="*/ 176109 h 1199113"/>
                    <a:gd name="connsiteX3345" fmla="*/ 1268627 w 3824434"/>
                    <a:gd name="connsiteY3345" fmla="*/ 177996 h 1199113"/>
                    <a:gd name="connsiteX3346" fmla="*/ 1264398 w 3824434"/>
                    <a:gd name="connsiteY3346" fmla="*/ 177762 h 1199113"/>
                    <a:gd name="connsiteX3347" fmla="*/ 1260257 w 3824434"/>
                    <a:gd name="connsiteY3347" fmla="*/ 177939 h 1199113"/>
                    <a:gd name="connsiteX3348" fmla="*/ 1267869 w 3824434"/>
                    <a:gd name="connsiteY3348" fmla="*/ 180633 h 1199113"/>
                    <a:gd name="connsiteX3349" fmla="*/ 1274085 w 3824434"/>
                    <a:gd name="connsiteY3349" fmla="*/ 181278 h 1199113"/>
                    <a:gd name="connsiteX3350" fmla="*/ 1279925 w 3824434"/>
                    <a:gd name="connsiteY3350" fmla="*/ 181852 h 1199113"/>
                    <a:gd name="connsiteX3351" fmla="*/ 1286085 w 3824434"/>
                    <a:gd name="connsiteY3351" fmla="*/ 185108 h 1199113"/>
                    <a:gd name="connsiteX3352" fmla="*/ 1290529 w 3824434"/>
                    <a:gd name="connsiteY3352" fmla="*/ 186190 h 1199113"/>
                    <a:gd name="connsiteX3353" fmla="*/ 1295532 w 3824434"/>
                    <a:gd name="connsiteY3353" fmla="*/ 189686 h 1199113"/>
                    <a:gd name="connsiteX3354" fmla="*/ 1290912 w 3824434"/>
                    <a:gd name="connsiteY3354" fmla="*/ 191429 h 1199113"/>
                    <a:gd name="connsiteX3355" fmla="*/ 1285654 w 3824434"/>
                    <a:gd name="connsiteY3355" fmla="*/ 191747 h 1199113"/>
                    <a:gd name="connsiteX3356" fmla="*/ 1276016 w 3824434"/>
                    <a:gd name="connsiteY3356" fmla="*/ 191973 h 1199113"/>
                    <a:gd name="connsiteX3357" fmla="*/ 1270319 w 3824434"/>
                    <a:gd name="connsiteY3357" fmla="*/ 192922 h 1199113"/>
                    <a:gd name="connsiteX3358" fmla="*/ 1266018 w 3824434"/>
                    <a:gd name="connsiteY3358" fmla="*/ 194798 h 1199113"/>
                    <a:gd name="connsiteX3359" fmla="*/ 1262044 w 3824434"/>
                    <a:gd name="connsiteY3359" fmla="*/ 196355 h 1199113"/>
                    <a:gd name="connsiteX3360" fmla="*/ 1253618 w 3824434"/>
                    <a:gd name="connsiteY3360" fmla="*/ 194855 h 1199113"/>
                    <a:gd name="connsiteX3361" fmla="*/ 1244091 w 3824434"/>
                    <a:gd name="connsiteY3361" fmla="*/ 196121 h 1199113"/>
                    <a:gd name="connsiteX3362" fmla="*/ 1228061 w 3824434"/>
                    <a:gd name="connsiteY3362" fmla="*/ 197785 h 1199113"/>
                    <a:gd name="connsiteX3363" fmla="*/ 1219611 w 3824434"/>
                    <a:gd name="connsiteY3363" fmla="*/ 197994 h 1199113"/>
                    <a:gd name="connsiteX3364" fmla="*/ 1203741 w 3824434"/>
                    <a:gd name="connsiteY3364" fmla="*/ 197673 h 1199113"/>
                    <a:gd name="connsiteX3365" fmla="*/ 1195930 w 3824434"/>
                    <a:gd name="connsiteY3365" fmla="*/ 198221 h 1199113"/>
                    <a:gd name="connsiteX3366" fmla="*/ 1185254 w 3824434"/>
                    <a:gd name="connsiteY3366" fmla="*/ 198965 h 1199113"/>
                    <a:gd name="connsiteX3367" fmla="*/ 1178878 w 3824434"/>
                    <a:gd name="connsiteY3367" fmla="*/ 199567 h 1199113"/>
                    <a:gd name="connsiteX3368" fmla="*/ 1174905 w 3824434"/>
                    <a:gd name="connsiteY3368" fmla="*/ 200560 h 1199113"/>
                    <a:gd name="connsiteX3369" fmla="*/ 1169591 w 3824434"/>
                    <a:gd name="connsiteY3369" fmla="*/ 200027 h 1199113"/>
                    <a:gd name="connsiteX3370" fmla="*/ 1173078 w 3824434"/>
                    <a:gd name="connsiteY3370" fmla="*/ 202066 h 1199113"/>
                    <a:gd name="connsiteX3371" fmla="*/ 1170819 w 3824434"/>
                    <a:gd name="connsiteY3371" fmla="*/ 205536 h 1199113"/>
                    <a:gd name="connsiteX3372" fmla="*/ 1174458 w 3824434"/>
                    <a:gd name="connsiteY3372" fmla="*/ 207943 h 1199113"/>
                    <a:gd name="connsiteX3373" fmla="*/ 1179070 w 3824434"/>
                    <a:gd name="connsiteY3373" fmla="*/ 209665 h 1199113"/>
                    <a:gd name="connsiteX3374" fmla="*/ 1173341 w 3824434"/>
                    <a:gd name="connsiteY3374" fmla="*/ 210148 h 1199113"/>
                    <a:gd name="connsiteX3375" fmla="*/ 1179604 w 3824434"/>
                    <a:gd name="connsiteY3375" fmla="*/ 211745 h 1199113"/>
                    <a:gd name="connsiteX3376" fmla="*/ 1184504 w 3824434"/>
                    <a:gd name="connsiteY3376" fmla="*/ 214187 h 1199113"/>
                    <a:gd name="connsiteX3377" fmla="*/ 1188565 w 3824434"/>
                    <a:gd name="connsiteY3377" fmla="*/ 216541 h 1199113"/>
                    <a:gd name="connsiteX3378" fmla="*/ 1191429 w 3824434"/>
                    <a:gd name="connsiteY3378" fmla="*/ 221035 h 1199113"/>
                    <a:gd name="connsiteX3379" fmla="*/ 1192451 w 3824434"/>
                    <a:gd name="connsiteY3379" fmla="*/ 225377 h 1199113"/>
                    <a:gd name="connsiteX3380" fmla="*/ 1196800 w 3824434"/>
                    <a:gd name="connsiteY3380" fmla="*/ 226711 h 1199113"/>
                    <a:gd name="connsiteX3381" fmla="*/ 1200717 w 3824434"/>
                    <a:gd name="connsiteY3381" fmla="*/ 230902 h 1199113"/>
                    <a:gd name="connsiteX3382" fmla="*/ 1206454 w 3824434"/>
                    <a:gd name="connsiteY3382" fmla="*/ 232235 h 1199113"/>
                    <a:gd name="connsiteX3383" fmla="*/ 1222069 w 3824434"/>
                    <a:gd name="connsiteY3383" fmla="*/ 233537 h 1199113"/>
                    <a:gd name="connsiteX3384" fmla="*/ 1232051 w 3824434"/>
                    <a:gd name="connsiteY3384" fmla="*/ 235338 h 1199113"/>
                    <a:gd name="connsiteX3385" fmla="*/ 1236806 w 3824434"/>
                    <a:gd name="connsiteY3385" fmla="*/ 237246 h 1199113"/>
                    <a:gd name="connsiteX3386" fmla="*/ 1241418 w 3824434"/>
                    <a:gd name="connsiteY3386" fmla="*/ 240919 h 1199113"/>
                    <a:gd name="connsiteX3387" fmla="*/ 1246206 w 3824434"/>
                    <a:gd name="connsiteY3387" fmla="*/ 242783 h 1199113"/>
                    <a:gd name="connsiteX3388" fmla="*/ 1250339 w 3824434"/>
                    <a:gd name="connsiteY3388" fmla="*/ 245575 h 1199113"/>
                    <a:gd name="connsiteX3389" fmla="*/ 1261222 w 3824434"/>
                    <a:gd name="connsiteY3389" fmla="*/ 245867 h 1199113"/>
                    <a:gd name="connsiteX3390" fmla="*/ 1267398 w 3824434"/>
                    <a:gd name="connsiteY3390" fmla="*/ 247362 h 1199113"/>
                    <a:gd name="connsiteX3391" fmla="*/ 1259810 w 3824434"/>
                    <a:gd name="connsiteY3391" fmla="*/ 249543 h 1199113"/>
                    <a:gd name="connsiteX3392" fmla="*/ 1253618 w 3824434"/>
                    <a:gd name="connsiteY3392" fmla="*/ 248868 h 1199113"/>
                    <a:gd name="connsiteX3393" fmla="*/ 1249709 w 3824434"/>
                    <a:gd name="connsiteY3393" fmla="*/ 249880 h 1199113"/>
                    <a:gd name="connsiteX3394" fmla="*/ 1245304 w 3824434"/>
                    <a:gd name="connsiteY3394" fmla="*/ 250496 h 1199113"/>
                    <a:gd name="connsiteX3395" fmla="*/ 1234572 w 3824434"/>
                    <a:gd name="connsiteY3395" fmla="*/ 250852 h 1199113"/>
                    <a:gd name="connsiteX3396" fmla="*/ 1225109 w 3824434"/>
                    <a:gd name="connsiteY3396" fmla="*/ 249000 h 1199113"/>
                    <a:gd name="connsiteX3397" fmla="*/ 1209231 w 3824434"/>
                    <a:gd name="connsiteY3397" fmla="*/ 242810 h 1199113"/>
                    <a:gd name="connsiteX3398" fmla="*/ 1204587 w 3824434"/>
                    <a:gd name="connsiteY3398" fmla="*/ 241229 h 1199113"/>
                    <a:gd name="connsiteX3399" fmla="*/ 1188254 w 3824434"/>
                    <a:gd name="connsiteY3399" fmla="*/ 237411 h 1199113"/>
                    <a:gd name="connsiteX3400" fmla="*/ 1174729 w 3824434"/>
                    <a:gd name="connsiteY3400" fmla="*/ 233349 h 1199113"/>
                    <a:gd name="connsiteX3401" fmla="*/ 1156840 w 3824434"/>
                    <a:gd name="connsiteY3401" fmla="*/ 232347 h 1199113"/>
                    <a:gd name="connsiteX3402" fmla="*/ 1152252 w 3824434"/>
                    <a:gd name="connsiteY3402" fmla="*/ 232460 h 1199113"/>
                    <a:gd name="connsiteX3403" fmla="*/ 1147999 w 3824434"/>
                    <a:gd name="connsiteY3403" fmla="*/ 232986 h 1199113"/>
                    <a:gd name="connsiteX3404" fmla="*/ 1143380 w 3824434"/>
                    <a:gd name="connsiteY3404" fmla="*/ 232854 h 1199113"/>
                    <a:gd name="connsiteX3405" fmla="*/ 1139997 w 3824434"/>
                    <a:gd name="connsiteY3405" fmla="*/ 235243 h 1199113"/>
                    <a:gd name="connsiteX3406" fmla="*/ 1136438 w 3824434"/>
                    <a:gd name="connsiteY3406" fmla="*/ 237223 h 1199113"/>
                    <a:gd name="connsiteX3407" fmla="*/ 1138002 w 3824434"/>
                    <a:gd name="connsiteY3407" fmla="*/ 240986 h 1199113"/>
                    <a:gd name="connsiteX3408" fmla="*/ 1144768 w 3824434"/>
                    <a:gd name="connsiteY3408" fmla="*/ 239600 h 1199113"/>
                    <a:gd name="connsiteX3409" fmla="*/ 1152564 w 3824434"/>
                    <a:gd name="connsiteY3409" fmla="*/ 241887 h 1199113"/>
                    <a:gd name="connsiteX3410" fmla="*/ 1153848 w 3824434"/>
                    <a:gd name="connsiteY3410" fmla="*/ 246091 h 1199113"/>
                    <a:gd name="connsiteX3411" fmla="*/ 1148032 w 3824434"/>
                    <a:gd name="connsiteY3411" fmla="*/ 247557 h 1199113"/>
                    <a:gd name="connsiteX3412" fmla="*/ 1141034 w 3824434"/>
                    <a:gd name="connsiteY3412" fmla="*/ 246588 h 1199113"/>
                    <a:gd name="connsiteX3413" fmla="*/ 1130741 w 3824434"/>
                    <a:gd name="connsiteY3413" fmla="*/ 242928 h 1199113"/>
                    <a:gd name="connsiteX3414" fmla="*/ 1126121 w 3824434"/>
                    <a:gd name="connsiteY3414" fmla="*/ 241767 h 1199113"/>
                    <a:gd name="connsiteX3415" fmla="*/ 1115182 w 3824434"/>
                    <a:gd name="connsiteY3415" fmla="*/ 242295 h 1199113"/>
                    <a:gd name="connsiteX3416" fmla="*/ 1109030 w 3824434"/>
                    <a:gd name="connsiteY3416" fmla="*/ 245313 h 1199113"/>
                    <a:gd name="connsiteX3417" fmla="*/ 1113554 w 3824434"/>
                    <a:gd name="connsiteY3417" fmla="*/ 247673 h 1199113"/>
                    <a:gd name="connsiteX3418" fmla="*/ 1116809 w 3824434"/>
                    <a:gd name="connsiteY3418" fmla="*/ 250501 h 1199113"/>
                    <a:gd name="connsiteX3419" fmla="*/ 1120384 w 3824434"/>
                    <a:gd name="connsiteY3419" fmla="*/ 253162 h 1199113"/>
                    <a:gd name="connsiteX3420" fmla="*/ 1129648 w 3824434"/>
                    <a:gd name="connsiteY3420" fmla="*/ 255872 h 1199113"/>
                    <a:gd name="connsiteX3421" fmla="*/ 1140044 w 3824434"/>
                    <a:gd name="connsiteY3421" fmla="*/ 258384 h 1199113"/>
                    <a:gd name="connsiteX3422" fmla="*/ 1144776 w 3824434"/>
                    <a:gd name="connsiteY3422" fmla="*/ 259618 h 1199113"/>
                    <a:gd name="connsiteX3423" fmla="*/ 1150936 w 3824434"/>
                    <a:gd name="connsiteY3423" fmla="*/ 261366 h 1199113"/>
                    <a:gd name="connsiteX3424" fmla="*/ 1154901 w 3824434"/>
                    <a:gd name="connsiteY3424" fmla="*/ 261848 h 1199113"/>
                    <a:gd name="connsiteX3425" fmla="*/ 1161109 w 3824434"/>
                    <a:gd name="connsiteY3425" fmla="*/ 260916 h 1199113"/>
                    <a:gd name="connsiteX3426" fmla="*/ 1169798 w 3824434"/>
                    <a:gd name="connsiteY3426" fmla="*/ 262788 h 1199113"/>
                    <a:gd name="connsiteX3427" fmla="*/ 1173085 w 3824434"/>
                    <a:gd name="connsiteY3427" fmla="*/ 265414 h 1199113"/>
                    <a:gd name="connsiteX3428" fmla="*/ 1178367 w 3824434"/>
                    <a:gd name="connsiteY3428" fmla="*/ 268776 h 1199113"/>
                    <a:gd name="connsiteX3429" fmla="*/ 1181456 w 3824434"/>
                    <a:gd name="connsiteY3429" fmla="*/ 272544 h 1199113"/>
                    <a:gd name="connsiteX3430" fmla="*/ 1175224 w 3824434"/>
                    <a:gd name="connsiteY3430" fmla="*/ 270905 h 1199113"/>
                    <a:gd name="connsiteX3431" fmla="*/ 1169032 w 3824434"/>
                    <a:gd name="connsiteY3431" fmla="*/ 270154 h 1199113"/>
                    <a:gd name="connsiteX3432" fmla="*/ 1164811 w 3824434"/>
                    <a:gd name="connsiteY3432" fmla="*/ 266737 h 1199113"/>
                    <a:gd name="connsiteX3433" fmla="*/ 1154910 w 3824434"/>
                    <a:gd name="connsiteY3433" fmla="*/ 265101 h 1199113"/>
                    <a:gd name="connsiteX3434" fmla="*/ 1145717 w 3824434"/>
                    <a:gd name="connsiteY3434" fmla="*/ 264757 h 1199113"/>
                    <a:gd name="connsiteX3435" fmla="*/ 1137020 w 3824434"/>
                    <a:gd name="connsiteY3435" fmla="*/ 264219 h 1199113"/>
                    <a:gd name="connsiteX3436" fmla="*/ 1129217 w 3824434"/>
                    <a:gd name="connsiteY3436" fmla="*/ 264232 h 1199113"/>
                    <a:gd name="connsiteX3437" fmla="*/ 1119434 w 3824434"/>
                    <a:gd name="connsiteY3437" fmla="*/ 263475 h 1199113"/>
                    <a:gd name="connsiteX3438" fmla="*/ 1112700 w 3824434"/>
                    <a:gd name="connsiteY3438" fmla="*/ 261973 h 1199113"/>
                    <a:gd name="connsiteX3439" fmla="*/ 1105830 w 3824434"/>
                    <a:gd name="connsiteY3439" fmla="*/ 260582 h 1199113"/>
                    <a:gd name="connsiteX3440" fmla="*/ 1102184 w 3824434"/>
                    <a:gd name="connsiteY3440" fmla="*/ 258090 h 1199113"/>
                    <a:gd name="connsiteX3441" fmla="*/ 1106301 w 3824434"/>
                    <a:gd name="connsiteY3441" fmla="*/ 255360 h 1199113"/>
                    <a:gd name="connsiteX3442" fmla="*/ 1103309 w 3824434"/>
                    <a:gd name="connsiteY3442" fmla="*/ 252680 h 1199113"/>
                    <a:gd name="connsiteX3443" fmla="*/ 1096543 w 3824434"/>
                    <a:gd name="connsiteY3443" fmla="*/ 249610 h 1199113"/>
                    <a:gd name="connsiteX3444" fmla="*/ 1093383 w 3824434"/>
                    <a:gd name="connsiteY3444" fmla="*/ 246309 h 1199113"/>
                    <a:gd name="connsiteX3445" fmla="*/ 1093558 w 3824434"/>
                    <a:gd name="connsiteY3445" fmla="*/ 241843 h 1199113"/>
                    <a:gd name="connsiteX3446" fmla="*/ 1092992 w 3824434"/>
                    <a:gd name="connsiteY3446" fmla="*/ 236531 h 1199113"/>
                    <a:gd name="connsiteX3447" fmla="*/ 1090805 w 3824434"/>
                    <a:gd name="connsiteY3447" fmla="*/ 232945 h 1199113"/>
                    <a:gd name="connsiteX3448" fmla="*/ 1085843 w 3824434"/>
                    <a:gd name="connsiteY3448" fmla="*/ 228922 h 1199113"/>
                    <a:gd name="connsiteX3449" fmla="*/ 1082906 w 3824434"/>
                    <a:gd name="connsiteY3449" fmla="*/ 225785 h 1199113"/>
                    <a:gd name="connsiteX3450" fmla="*/ 1079076 w 3824434"/>
                    <a:gd name="connsiteY3450" fmla="*/ 223911 h 1199113"/>
                    <a:gd name="connsiteX3451" fmla="*/ 1076180 w 3824434"/>
                    <a:gd name="connsiteY3451" fmla="*/ 221051 h 1199113"/>
                    <a:gd name="connsiteX3452" fmla="*/ 1071241 w 3824434"/>
                    <a:gd name="connsiteY3452" fmla="*/ 219927 h 1199113"/>
                    <a:gd name="connsiteX3453" fmla="*/ 1066908 w 3824434"/>
                    <a:gd name="connsiteY3453" fmla="*/ 218759 h 1199113"/>
                    <a:gd name="connsiteX3454" fmla="*/ 1068336 w 3824434"/>
                    <a:gd name="connsiteY3454" fmla="*/ 222595 h 1199113"/>
                    <a:gd name="connsiteX3455" fmla="*/ 1072222 w 3824434"/>
                    <a:gd name="connsiteY3455" fmla="*/ 225089 h 1199113"/>
                    <a:gd name="connsiteX3456" fmla="*/ 1077321 w 3824434"/>
                    <a:gd name="connsiteY3456" fmla="*/ 229588 h 1199113"/>
                    <a:gd name="connsiteX3457" fmla="*/ 1081686 w 3824434"/>
                    <a:gd name="connsiteY3457" fmla="*/ 234902 h 1199113"/>
                    <a:gd name="connsiteX3458" fmla="*/ 1080888 w 3824434"/>
                    <a:gd name="connsiteY3458" fmla="*/ 239847 h 1199113"/>
                    <a:gd name="connsiteX3459" fmla="*/ 1075877 w 3824434"/>
                    <a:gd name="connsiteY3459" fmla="*/ 242423 h 1199113"/>
                    <a:gd name="connsiteX3460" fmla="*/ 1058610 w 3824434"/>
                    <a:gd name="connsiteY3460" fmla="*/ 247673 h 1199113"/>
                    <a:gd name="connsiteX3461" fmla="*/ 1061036 w 3824434"/>
                    <a:gd name="connsiteY3461" fmla="*/ 251370 h 1199113"/>
                    <a:gd name="connsiteX3462" fmla="*/ 1055610 w 3824434"/>
                    <a:gd name="connsiteY3462" fmla="*/ 258101 h 1199113"/>
                    <a:gd name="connsiteX3463" fmla="*/ 1062592 w 3824434"/>
                    <a:gd name="connsiteY3463" fmla="*/ 260612 h 1199113"/>
                    <a:gd name="connsiteX3464" fmla="*/ 1071911 w 3824434"/>
                    <a:gd name="connsiteY3464" fmla="*/ 264087 h 1199113"/>
                    <a:gd name="connsiteX3465" fmla="*/ 1076595 w 3824434"/>
                    <a:gd name="connsiteY3465" fmla="*/ 267499 h 1199113"/>
                    <a:gd name="connsiteX3466" fmla="*/ 1083608 w 3824434"/>
                    <a:gd name="connsiteY3466" fmla="*/ 270590 h 1199113"/>
                    <a:gd name="connsiteX3467" fmla="*/ 1086393 w 3824434"/>
                    <a:gd name="connsiteY3467" fmla="*/ 273895 h 1199113"/>
                    <a:gd name="connsiteX3468" fmla="*/ 1095665 w 3824434"/>
                    <a:gd name="connsiteY3468" fmla="*/ 277735 h 1199113"/>
                    <a:gd name="connsiteX3469" fmla="*/ 1100157 w 3824434"/>
                    <a:gd name="connsiteY3469" fmla="*/ 281228 h 1199113"/>
                    <a:gd name="connsiteX3470" fmla="*/ 1101146 w 3824434"/>
                    <a:gd name="connsiteY3470" fmla="*/ 285457 h 1199113"/>
                    <a:gd name="connsiteX3471" fmla="*/ 1097795 w 3824434"/>
                    <a:gd name="connsiteY3471" fmla="*/ 290063 h 1199113"/>
                    <a:gd name="connsiteX3472" fmla="*/ 1095864 w 3824434"/>
                    <a:gd name="connsiteY3472" fmla="*/ 293634 h 1199113"/>
                    <a:gd name="connsiteX3473" fmla="*/ 1099567 w 3824434"/>
                    <a:gd name="connsiteY3473" fmla="*/ 296051 h 1199113"/>
                    <a:gd name="connsiteX3474" fmla="*/ 1100787 w 3824434"/>
                    <a:gd name="connsiteY3474" fmla="*/ 300722 h 1199113"/>
                    <a:gd name="connsiteX3475" fmla="*/ 1101545 w 3824434"/>
                    <a:gd name="connsiteY3475" fmla="*/ 305397 h 1199113"/>
                    <a:gd name="connsiteX3476" fmla="*/ 1105104 w 3824434"/>
                    <a:gd name="connsiteY3476" fmla="*/ 308284 h 1199113"/>
                    <a:gd name="connsiteX3477" fmla="*/ 1111256 w 3824434"/>
                    <a:gd name="connsiteY3477" fmla="*/ 311413 h 1199113"/>
                    <a:gd name="connsiteX3478" fmla="*/ 1114695 w 3824434"/>
                    <a:gd name="connsiteY3478" fmla="*/ 314793 h 1199113"/>
                    <a:gd name="connsiteX3479" fmla="*/ 1114934 w 3824434"/>
                    <a:gd name="connsiteY3479" fmla="*/ 318937 h 1199113"/>
                    <a:gd name="connsiteX3480" fmla="*/ 1119283 w 3824434"/>
                    <a:gd name="connsiteY3480" fmla="*/ 323283 h 1199113"/>
                    <a:gd name="connsiteX3481" fmla="*/ 1125754 w 3824434"/>
                    <a:gd name="connsiteY3481" fmla="*/ 321979 h 1199113"/>
                    <a:gd name="connsiteX3482" fmla="*/ 1132728 w 3824434"/>
                    <a:gd name="connsiteY3482" fmla="*/ 321876 h 1199113"/>
                    <a:gd name="connsiteX3483" fmla="*/ 1137667 w 3824434"/>
                    <a:gd name="connsiteY3483" fmla="*/ 323194 h 1199113"/>
                    <a:gd name="connsiteX3484" fmla="*/ 1145981 w 3824434"/>
                    <a:gd name="connsiteY3484" fmla="*/ 322646 h 1199113"/>
                    <a:gd name="connsiteX3485" fmla="*/ 1149084 w 3824434"/>
                    <a:gd name="connsiteY3485" fmla="*/ 319400 h 1199113"/>
                    <a:gd name="connsiteX3486" fmla="*/ 1158332 w 3824434"/>
                    <a:gd name="connsiteY3486" fmla="*/ 318804 h 1199113"/>
                    <a:gd name="connsiteX3487" fmla="*/ 1163168 w 3824434"/>
                    <a:gd name="connsiteY3487" fmla="*/ 318492 h 1199113"/>
                    <a:gd name="connsiteX3488" fmla="*/ 1172535 w 3824434"/>
                    <a:gd name="connsiteY3488" fmla="*/ 321004 h 1199113"/>
                    <a:gd name="connsiteX3489" fmla="*/ 1178583 w 3824434"/>
                    <a:gd name="connsiteY3489" fmla="*/ 322079 h 1199113"/>
                    <a:gd name="connsiteX3490" fmla="*/ 1183618 w 3824434"/>
                    <a:gd name="connsiteY3490" fmla="*/ 323238 h 1199113"/>
                    <a:gd name="connsiteX3491" fmla="*/ 1188246 w 3824434"/>
                    <a:gd name="connsiteY3491" fmla="*/ 325516 h 1199113"/>
                    <a:gd name="connsiteX3492" fmla="*/ 1195068 w 3824434"/>
                    <a:gd name="connsiteY3492" fmla="*/ 326371 h 1199113"/>
                    <a:gd name="connsiteX3493" fmla="*/ 1198730 w 3824434"/>
                    <a:gd name="connsiteY3493" fmla="*/ 328072 h 1199113"/>
                    <a:gd name="connsiteX3494" fmla="*/ 1204850 w 3824434"/>
                    <a:gd name="connsiteY3494" fmla="*/ 328475 h 1199113"/>
                    <a:gd name="connsiteX3495" fmla="*/ 1208225 w 3824434"/>
                    <a:gd name="connsiteY3495" fmla="*/ 331808 h 1199113"/>
                    <a:gd name="connsiteX3496" fmla="*/ 1211967 w 3824434"/>
                    <a:gd name="connsiteY3496" fmla="*/ 335268 h 1199113"/>
                    <a:gd name="connsiteX3497" fmla="*/ 1215055 w 3824434"/>
                    <a:gd name="connsiteY3497" fmla="*/ 339076 h 1199113"/>
                    <a:gd name="connsiteX3498" fmla="*/ 1219636 w 3824434"/>
                    <a:gd name="connsiteY3498" fmla="*/ 340017 h 1199113"/>
                    <a:gd name="connsiteX3499" fmla="*/ 1222348 w 3824434"/>
                    <a:gd name="connsiteY3499" fmla="*/ 343648 h 1199113"/>
                    <a:gd name="connsiteX3500" fmla="*/ 1228684 w 3824434"/>
                    <a:gd name="connsiteY3500" fmla="*/ 346738 h 1199113"/>
                    <a:gd name="connsiteX3501" fmla="*/ 1220792 w 3824434"/>
                    <a:gd name="connsiteY3501" fmla="*/ 348206 h 1199113"/>
                    <a:gd name="connsiteX3502" fmla="*/ 1217521 w 3824434"/>
                    <a:gd name="connsiteY3502" fmla="*/ 351008 h 1199113"/>
                    <a:gd name="connsiteX3503" fmla="*/ 1219053 w 3824434"/>
                    <a:gd name="connsiteY3503" fmla="*/ 354844 h 1199113"/>
                    <a:gd name="connsiteX3504" fmla="*/ 1222899 w 3824434"/>
                    <a:gd name="connsiteY3504" fmla="*/ 356919 h 1199113"/>
                    <a:gd name="connsiteX3505" fmla="*/ 1222835 w 3824434"/>
                    <a:gd name="connsiteY3505" fmla="*/ 361172 h 1199113"/>
                    <a:gd name="connsiteX3506" fmla="*/ 1227375 w 3824434"/>
                    <a:gd name="connsiteY3506" fmla="*/ 362374 h 1199113"/>
                    <a:gd name="connsiteX3507" fmla="*/ 1235418 w 3824434"/>
                    <a:gd name="connsiteY3507" fmla="*/ 362894 h 1199113"/>
                    <a:gd name="connsiteX3508" fmla="*/ 1240381 w 3824434"/>
                    <a:gd name="connsiteY3508" fmla="*/ 364641 h 1199113"/>
                    <a:gd name="connsiteX3509" fmla="*/ 1245743 w 3824434"/>
                    <a:gd name="connsiteY3509" fmla="*/ 365225 h 1199113"/>
                    <a:gd name="connsiteX3510" fmla="*/ 1250746 w 3824434"/>
                    <a:gd name="connsiteY3510" fmla="*/ 364307 h 1199113"/>
                    <a:gd name="connsiteX3511" fmla="*/ 1255852 w 3824434"/>
                    <a:gd name="connsiteY3511" fmla="*/ 364860 h 1199113"/>
                    <a:gd name="connsiteX3512" fmla="*/ 1259786 w 3824434"/>
                    <a:gd name="connsiteY3512" fmla="*/ 366222 h 1199113"/>
                    <a:gd name="connsiteX3513" fmla="*/ 1264031 w 3824434"/>
                    <a:gd name="connsiteY3513" fmla="*/ 367430 h 1199113"/>
                    <a:gd name="connsiteX3514" fmla="*/ 1259004 w 3824434"/>
                    <a:gd name="connsiteY3514" fmla="*/ 367213 h 1199113"/>
                    <a:gd name="connsiteX3515" fmla="*/ 1255230 w 3824434"/>
                    <a:gd name="connsiteY3515" fmla="*/ 368669 h 1199113"/>
                    <a:gd name="connsiteX3516" fmla="*/ 1251448 w 3824434"/>
                    <a:gd name="connsiteY3516" fmla="*/ 367390 h 1199113"/>
                    <a:gd name="connsiteX3517" fmla="*/ 1246979 w 3824434"/>
                    <a:gd name="connsiteY3517" fmla="*/ 367921 h 1199113"/>
                    <a:gd name="connsiteX3518" fmla="*/ 1239711 w 3824434"/>
                    <a:gd name="connsiteY3518" fmla="*/ 367924 h 1199113"/>
                    <a:gd name="connsiteX3519" fmla="*/ 1233288 w 3824434"/>
                    <a:gd name="connsiteY3519" fmla="*/ 366828 h 1199113"/>
                    <a:gd name="connsiteX3520" fmla="*/ 1227742 w 3824434"/>
                    <a:gd name="connsiteY3520" fmla="*/ 364694 h 1199113"/>
                    <a:gd name="connsiteX3521" fmla="*/ 1221694 w 3824434"/>
                    <a:gd name="connsiteY3521" fmla="*/ 363306 h 1199113"/>
                    <a:gd name="connsiteX3522" fmla="*/ 1214209 w 3824434"/>
                    <a:gd name="connsiteY3522" fmla="*/ 360965 h 1199113"/>
                    <a:gd name="connsiteX3523" fmla="*/ 1216835 w 3824434"/>
                    <a:gd name="connsiteY3523" fmla="*/ 357665 h 1199113"/>
                    <a:gd name="connsiteX3524" fmla="*/ 1213284 w 3824434"/>
                    <a:gd name="connsiteY3524" fmla="*/ 355739 h 1199113"/>
                    <a:gd name="connsiteX3525" fmla="*/ 1210659 w 3824434"/>
                    <a:gd name="connsiteY3525" fmla="*/ 351594 h 1199113"/>
                    <a:gd name="connsiteX3526" fmla="*/ 1207020 w 3824434"/>
                    <a:gd name="connsiteY3526" fmla="*/ 347231 h 1199113"/>
                    <a:gd name="connsiteX3527" fmla="*/ 1204938 w 3824434"/>
                    <a:gd name="connsiteY3527" fmla="*/ 341878 h 1199113"/>
                    <a:gd name="connsiteX3528" fmla="*/ 1201188 w 3824434"/>
                    <a:gd name="connsiteY3528" fmla="*/ 337961 h 1199113"/>
                    <a:gd name="connsiteX3529" fmla="*/ 1196034 w 3824434"/>
                    <a:gd name="connsiteY3529" fmla="*/ 336174 h 1199113"/>
                    <a:gd name="connsiteX3530" fmla="*/ 1186299 w 3824434"/>
                    <a:gd name="connsiteY3530" fmla="*/ 332876 h 1199113"/>
                    <a:gd name="connsiteX3531" fmla="*/ 1182740 w 3824434"/>
                    <a:gd name="connsiteY3531" fmla="*/ 327863 h 1199113"/>
                    <a:gd name="connsiteX3532" fmla="*/ 1171330 w 3824434"/>
                    <a:gd name="connsiteY3532" fmla="*/ 326306 h 1199113"/>
                    <a:gd name="connsiteX3533" fmla="*/ 1167006 w 3824434"/>
                    <a:gd name="connsiteY3533" fmla="*/ 327326 h 1199113"/>
                    <a:gd name="connsiteX3534" fmla="*/ 1160933 w 3824434"/>
                    <a:gd name="connsiteY3534" fmla="*/ 328517 h 1199113"/>
                    <a:gd name="connsiteX3535" fmla="*/ 1154399 w 3824434"/>
                    <a:gd name="connsiteY3535" fmla="*/ 329063 h 1199113"/>
                    <a:gd name="connsiteX3536" fmla="*/ 1146427 w 3824434"/>
                    <a:gd name="connsiteY3536" fmla="*/ 331227 h 1199113"/>
                    <a:gd name="connsiteX3537" fmla="*/ 1140763 w 3824434"/>
                    <a:gd name="connsiteY3537" fmla="*/ 332998 h 1199113"/>
                    <a:gd name="connsiteX3538" fmla="*/ 1141401 w 3824434"/>
                    <a:gd name="connsiteY3538" fmla="*/ 338242 h 1199113"/>
                    <a:gd name="connsiteX3539" fmla="*/ 1142007 w 3824434"/>
                    <a:gd name="connsiteY3539" fmla="*/ 343828 h 1199113"/>
                    <a:gd name="connsiteX3540" fmla="*/ 1150680 w 3824434"/>
                    <a:gd name="connsiteY3540" fmla="*/ 347616 h 1199113"/>
                    <a:gd name="connsiteX3541" fmla="*/ 1155500 w 3824434"/>
                    <a:gd name="connsiteY3541" fmla="*/ 351118 h 1199113"/>
                    <a:gd name="connsiteX3542" fmla="*/ 1159473 w 3824434"/>
                    <a:gd name="connsiteY3542" fmla="*/ 354105 h 1199113"/>
                    <a:gd name="connsiteX3543" fmla="*/ 1162761 w 3824434"/>
                    <a:gd name="connsiteY3543" fmla="*/ 359768 h 1199113"/>
                    <a:gd name="connsiteX3544" fmla="*/ 1162697 w 3824434"/>
                    <a:gd name="connsiteY3544" fmla="*/ 365049 h 1199113"/>
                    <a:gd name="connsiteX3545" fmla="*/ 1157303 w 3824434"/>
                    <a:gd name="connsiteY3545" fmla="*/ 368751 h 1199113"/>
                    <a:gd name="connsiteX3546" fmla="*/ 1154446 w 3824434"/>
                    <a:gd name="connsiteY3546" fmla="*/ 371627 h 1199113"/>
                    <a:gd name="connsiteX3547" fmla="*/ 1153361 w 3824434"/>
                    <a:gd name="connsiteY3547" fmla="*/ 375719 h 1199113"/>
                    <a:gd name="connsiteX3548" fmla="*/ 1157263 w 3824434"/>
                    <a:gd name="connsiteY3548" fmla="*/ 382813 h 1199113"/>
                    <a:gd name="connsiteX3549" fmla="*/ 1152731 w 3824434"/>
                    <a:gd name="connsiteY3549" fmla="*/ 385155 h 1199113"/>
                    <a:gd name="connsiteX3550" fmla="*/ 1142893 w 3824434"/>
                    <a:gd name="connsiteY3550" fmla="*/ 391194 h 1199113"/>
                    <a:gd name="connsiteX3551" fmla="*/ 1136957 w 3824434"/>
                    <a:gd name="connsiteY3551" fmla="*/ 394204 h 1199113"/>
                    <a:gd name="connsiteX3552" fmla="*/ 1131140 w 3824434"/>
                    <a:gd name="connsiteY3552" fmla="*/ 397467 h 1199113"/>
                    <a:gd name="connsiteX3553" fmla="*/ 1134818 w 3824434"/>
                    <a:gd name="connsiteY3553" fmla="*/ 400234 h 1199113"/>
                    <a:gd name="connsiteX3554" fmla="*/ 1131922 w 3824434"/>
                    <a:gd name="connsiteY3554" fmla="*/ 404986 h 1199113"/>
                    <a:gd name="connsiteX3555" fmla="*/ 1124437 w 3824434"/>
                    <a:gd name="connsiteY3555" fmla="*/ 405150 h 1199113"/>
                    <a:gd name="connsiteX3556" fmla="*/ 1108463 w 3824434"/>
                    <a:gd name="connsiteY3556" fmla="*/ 401834 h 1199113"/>
                    <a:gd name="connsiteX3557" fmla="*/ 1090941 w 3824434"/>
                    <a:gd name="connsiteY3557" fmla="*/ 402566 h 1199113"/>
                    <a:gd name="connsiteX3558" fmla="*/ 1079156 w 3824434"/>
                    <a:gd name="connsiteY3558" fmla="*/ 400512 h 1199113"/>
                    <a:gd name="connsiteX3559" fmla="*/ 1059687 w 3824434"/>
                    <a:gd name="connsiteY3559" fmla="*/ 395318 h 1199113"/>
                    <a:gd name="connsiteX3560" fmla="*/ 1056224 w 3824434"/>
                    <a:gd name="connsiteY3560" fmla="*/ 390150 h 1199113"/>
                    <a:gd name="connsiteX3561" fmla="*/ 1045955 w 3824434"/>
                    <a:gd name="connsiteY3561" fmla="*/ 389649 h 1199113"/>
                    <a:gd name="connsiteX3562" fmla="*/ 1054046 w 3824434"/>
                    <a:gd name="connsiteY3562" fmla="*/ 385758 h 1199113"/>
                    <a:gd name="connsiteX3563" fmla="*/ 1070571 w 3824434"/>
                    <a:gd name="connsiteY3563" fmla="*/ 388650 h 1199113"/>
                    <a:gd name="connsiteX3564" fmla="*/ 1076651 w 3824434"/>
                    <a:gd name="connsiteY3564" fmla="*/ 390416 h 1199113"/>
                    <a:gd name="connsiteX3565" fmla="*/ 1092074 w 3824434"/>
                    <a:gd name="connsiteY3565" fmla="*/ 389641 h 1199113"/>
                    <a:gd name="connsiteX3566" fmla="*/ 1097675 w 3824434"/>
                    <a:gd name="connsiteY3566" fmla="*/ 388632 h 1199113"/>
                    <a:gd name="connsiteX3567" fmla="*/ 1102622 w 3824434"/>
                    <a:gd name="connsiteY3567" fmla="*/ 385090 h 1199113"/>
                    <a:gd name="connsiteX3568" fmla="*/ 1106796 w 3824434"/>
                    <a:gd name="connsiteY3568" fmla="*/ 385904 h 1199113"/>
                    <a:gd name="connsiteX3569" fmla="*/ 1111264 w 3824434"/>
                    <a:gd name="connsiteY3569" fmla="*/ 385915 h 1199113"/>
                    <a:gd name="connsiteX3570" fmla="*/ 1115230 w 3824434"/>
                    <a:gd name="connsiteY3570" fmla="*/ 381793 h 1199113"/>
                    <a:gd name="connsiteX3571" fmla="*/ 1111264 w 3824434"/>
                    <a:gd name="connsiteY3571" fmla="*/ 379957 h 1199113"/>
                    <a:gd name="connsiteX3572" fmla="*/ 1116283 w 3824434"/>
                    <a:gd name="connsiteY3572" fmla="*/ 378762 h 1199113"/>
                    <a:gd name="connsiteX3573" fmla="*/ 1111192 w 3824434"/>
                    <a:gd name="connsiteY3573" fmla="*/ 375777 h 1199113"/>
                    <a:gd name="connsiteX3574" fmla="*/ 1118493 w 3824434"/>
                    <a:gd name="connsiteY3574" fmla="*/ 374115 h 1199113"/>
                    <a:gd name="connsiteX3575" fmla="*/ 1116227 w 3824434"/>
                    <a:gd name="connsiteY3575" fmla="*/ 369917 h 1199113"/>
                    <a:gd name="connsiteX3576" fmla="*/ 1117025 w 3824434"/>
                    <a:gd name="connsiteY3576" fmla="*/ 365730 h 1199113"/>
                    <a:gd name="connsiteX3577" fmla="*/ 1123232 w 3824434"/>
                    <a:gd name="connsiteY3577" fmla="*/ 364829 h 1199113"/>
                    <a:gd name="connsiteX3578" fmla="*/ 1126975 w 3824434"/>
                    <a:gd name="connsiteY3578" fmla="*/ 362330 h 1199113"/>
                    <a:gd name="connsiteX3579" fmla="*/ 1126281 w 3824434"/>
                    <a:gd name="connsiteY3579" fmla="*/ 358152 h 1199113"/>
                    <a:gd name="connsiteX3580" fmla="*/ 1119483 w 3824434"/>
                    <a:gd name="connsiteY3580" fmla="*/ 352755 h 1199113"/>
                    <a:gd name="connsiteX3581" fmla="*/ 1117655 w 3824434"/>
                    <a:gd name="connsiteY3581" fmla="*/ 348176 h 1199113"/>
                    <a:gd name="connsiteX3582" fmla="*/ 1122203 w 3824434"/>
                    <a:gd name="connsiteY3582" fmla="*/ 343736 h 1199113"/>
                    <a:gd name="connsiteX3583" fmla="*/ 1123296 w 3824434"/>
                    <a:gd name="connsiteY3583" fmla="*/ 339678 h 1199113"/>
                    <a:gd name="connsiteX3584" fmla="*/ 1118269 w 3824434"/>
                    <a:gd name="connsiteY3584" fmla="*/ 337160 h 1199113"/>
                    <a:gd name="connsiteX3585" fmla="*/ 1112605 w 3824434"/>
                    <a:gd name="connsiteY3585" fmla="*/ 335263 h 1199113"/>
                    <a:gd name="connsiteX3586" fmla="*/ 1102016 w 3824434"/>
                    <a:gd name="connsiteY3586" fmla="*/ 331659 h 1199113"/>
                    <a:gd name="connsiteX3587" fmla="*/ 1095489 w 3824434"/>
                    <a:gd name="connsiteY3587" fmla="*/ 328892 h 1199113"/>
                    <a:gd name="connsiteX3588" fmla="*/ 1088963 w 3824434"/>
                    <a:gd name="connsiteY3588" fmla="*/ 323372 h 1199113"/>
                    <a:gd name="connsiteX3589" fmla="*/ 1086904 w 3824434"/>
                    <a:gd name="connsiteY3589" fmla="*/ 319878 h 1199113"/>
                    <a:gd name="connsiteX3590" fmla="*/ 1084606 w 3824434"/>
                    <a:gd name="connsiteY3590" fmla="*/ 314457 h 1199113"/>
                    <a:gd name="connsiteX3591" fmla="*/ 1081917 w 3824434"/>
                    <a:gd name="connsiteY3591" fmla="*/ 309257 h 1199113"/>
                    <a:gd name="connsiteX3592" fmla="*/ 1080744 w 3824434"/>
                    <a:gd name="connsiteY3592" fmla="*/ 304469 h 1199113"/>
                    <a:gd name="connsiteX3593" fmla="*/ 1077991 w 3824434"/>
                    <a:gd name="connsiteY3593" fmla="*/ 300274 h 1199113"/>
                    <a:gd name="connsiteX3594" fmla="*/ 1073914 w 3824434"/>
                    <a:gd name="connsiteY3594" fmla="*/ 297912 h 1199113"/>
                    <a:gd name="connsiteX3595" fmla="*/ 1071919 w 3824434"/>
                    <a:gd name="connsiteY3595" fmla="*/ 293064 h 1199113"/>
                    <a:gd name="connsiteX3596" fmla="*/ 1065791 w 3824434"/>
                    <a:gd name="connsiteY3596" fmla="*/ 290118 h 1199113"/>
                    <a:gd name="connsiteX3597" fmla="*/ 1068089 w 3824434"/>
                    <a:gd name="connsiteY3597" fmla="*/ 286318 h 1199113"/>
                    <a:gd name="connsiteX3598" fmla="*/ 1066469 w 3824434"/>
                    <a:gd name="connsiteY3598" fmla="*/ 282142 h 1199113"/>
                    <a:gd name="connsiteX3599" fmla="*/ 1062632 w 3824434"/>
                    <a:gd name="connsiteY3599" fmla="*/ 275220 h 1199113"/>
                    <a:gd name="connsiteX3600" fmla="*/ 1058953 w 3824434"/>
                    <a:gd name="connsiteY3600" fmla="*/ 271983 h 1199113"/>
                    <a:gd name="connsiteX3601" fmla="*/ 1054788 w 3824434"/>
                    <a:gd name="connsiteY3601" fmla="*/ 269943 h 1199113"/>
                    <a:gd name="connsiteX3602" fmla="*/ 1051014 w 3824434"/>
                    <a:gd name="connsiteY3602" fmla="*/ 265637 h 1199113"/>
                    <a:gd name="connsiteX3603" fmla="*/ 1046665 w 3824434"/>
                    <a:gd name="connsiteY3603" fmla="*/ 264877 h 1199113"/>
                    <a:gd name="connsiteX3604" fmla="*/ 1037537 w 3824434"/>
                    <a:gd name="connsiteY3604" fmla="*/ 261802 h 1199113"/>
                    <a:gd name="connsiteX3605" fmla="*/ 1031106 w 3824434"/>
                    <a:gd name="connsiteY3605" fmla="*/ 258178 h 1199113"/>
                    <a:gd name="connsiteX3606" fmla="*/ 1031497 w 3824434"/>
                    <a:gd name="connsiteY3606" fmla="*/ 254162 h 1199113"/>
                    <a:gd name="connsiteX3607" fmla="*/ 1035135 w 3824434"/>
                    <a:gd name="connsiteY3607" fmla="*/ 250498 h 1199113"/>
                    <a:gd name="connsiteX3608" fmla="*/ 1032447 w 3824434"/>
                    <a:gd name="connsiteY3608" fmla="*/ 247270 h 1199113"/>
                    <a:gd name="connsiteX3609" fmla="*/ 1033428 w 3824434"/>
                    <a:gd name="connsiteY3609" fmla="*/ 241054 h 1199113"/>
                    <a:gd name="connsiteX3610" fmla="*/ 1033364 w 3824434"/>
                    <a:gd name="connsiteY3610" fmla="*/ 236866 h 1199113"/>
                    <a:gd name="connsiteX3611" fmla="*/ 1030069 w 3824434"/>
                    <a:gd name="connsiteY3611" fmla="*/ 230427 h 1199113"/>
                    <a:gd name="connsiteX3612" fmla="*/ 1027189 w 3824434"/>
                    <a:gd name="connsiteY3612" fmla="*/ 227511 h 1199113"/>
                    <a:gd name="connsiteX3613" fmla="*/ 1023813 w 3824434"/>
                    <a:gd name="connsiteY3613" fmla="*/ 223753 h 1199113"/>
                    <a:gd name="connsiteX3614" fmla="*/ 1013153 w 3824434"/>
                    <a:gd name="connsiteY3614" fmla="*/ 221130 h 1199113"/>
                    <a:gd name="connsiteX3615" fmla="*/ 1008573 w 3824434"/>
                    <a:gd name="connsiteY3615" fmla="*/ 220230 h 1199113"/>
                    <a:gd name="connsiteX3616" fmla="*/ 1003842 w 3824434"/>
                    <a:gd name="connsiteY3616" fmla="*/ 220720 h 1199113"/>
                    <a:gd name="connsiteX3617" fmla="*/ 996852 w 3824434"/>
                    <a:gd name="connsiteY3617" fmla="*/ 218272 h 1199113"/>
                    <a:gd name="connsiteX3618" fmla="*/ 992049 w 3824434"/>
                    <a:gd name="connsiteY3618" fmla="*/ 218802 h 1199113"/>
                    <a:gd name="connsiteX3619" fmla="*/ 984485 w 3824434"/>
                    <a:gd name="connsiteY3619" fmla="*/ 218281 h 1199113"/>
                    <a:gd name="connsiteX3620" fmla="*/ 969244 w 3824434"/>
                    <a:gd name="connsiteY3620" fmla="*/ 218503 h 1199113"/>
                    <a:gd name="connsiteX3621" fmla="*/ 962271 w 3824434"/>
                    <a:gd name="connsiteY3621" fmla="*/ 219113 h 1199113"/>
                    <a:gd name="connsiteX3622" fmla="*/ 957101 w 3824434"/>
                    <a:gd name="connsiteY3622" fmla="*/ 219277 h 1199113"/>
                    <a:gd name="connsiteX3623" fmla="*/ 954140 w 3824434"/>
                    <a:gd name="connsiteY3623" fmla="*/ 216568 h 1199113"/>
                    <a:gd name="connsiteX3624" fmla="*/ 949855 w 3824434"/>
                    <a:gd name="connsiteY3624" fmla="*/ 216834 h 1199113"/>
                    <a:gd name="connsiteX3625" fmla="*/ 949560 w 3824434"/>
                    <a:gd name="connsiteY3625" fmla="*/ 220949 h 1199113"/>
                    <a:gd name="connsiteX3626" fmla="*/ 946632 w 3824434"/>
                    <a:gd name="connsiteY3626" fmla="*/ 224776 h 1199113"/>
                    <a:gd name="connsiteX3627" fmla="*/ 948004 w 3824434"/>
                    <a:gd name="connsiteY3627" fmla="*/ 230741 h 1199113"/>
                    <a:gd name="connsiteX3628" fmla="*/ 950239 w 3824434"/>
                    <a:gd name="connsiteY3628" fmla="*/ 236717 h 1199113"/>
                    <a:gd name="connsiteX3629" fmla="*/ 951100 w 3824434"/>
                    <a:gd name="connsiteY3629" fmla="*/ 240771 h 1199113"/>
                    <a:gd name="connsiteX3630" fmla="*/ 951986 w 3824434"/>
                    <a:gd name="connsiteY3630" fmla="*/ 247165 h 1199113"/>
                    <a:gd name="connsiteX3631" fmla="*/ 950502 w 3824434"/>
                    <a:gd name="connsiteY3631" fmla="*/ 251042 h 1199113"/>
                    <a:gd name="connsiteX3632" fmla="*/ 947318 w 3824434"/>
                    <a:gd name="connsiteY3632" fmla="*/ 254613 h 1199113"/>
                    <a:gd name="connsiteX3633" fmla="*/ 940121 w 3824434"/>
                    <a:gd name="connsiteY3633" fmla="*/ 257982 h 1199113"/>
                    <a:gd name="connsiteX3634" fmla="*/ 932206 w 3824434"/>
                    <a:gd name="connsiteY3634" fmla="*/ 261636 h 1199113"/>
                    <a:gd name="connsiteX3635" fmla="*/ 928272 w 3824434"/>
                    <a:gd name="connsiteY3635" fmla="*/ 266866 h 1199113"/>
                    <a:gd name="connsiteX3636" fmla="*/ 932533 w 3824434"/>
                    <a:gd name="connsiteY3636" fmla="*/ 267719 h 1199113"/>
                    <a:gd name="connsiteX3637" fmla="*/ 932030 w 3824434"/>
                    <a:gd name="connsiteY3637" fmla="*/ 271745 h 1199113"/>
                    <a:gd name="connsiteX3638" fmla="*/ 933491 w 3824434"/>
                    <a:gd name="connsiteY3638" fmla="*/ 276391 h 1199113"/>
                    <a:gd name="connsiteX3639" fmla="*/ 938629 w 3824434"/>
                    <a:gd name="connsiteY3639" fmla="*/ 275439 h 1199113"/>
                    <a:gd name="connsiteX3640" fmla="*/ 944637 w 3824434"/>
                    <a:gd name="connsiteY3640" fmla="*/ 274319 h 1199113"/>
                    <a:gd name="connsiteX3641" fmla="*/ 948044 w 3824434"/>
                    <a:gd name="connsiteY3641" fmla="*/ 276756 h 1199113"/>
                    <a:gd name="connsiteX3642" fmla="*/ 952217 w 3824434"/>
                    <a:gd name="connsiteY3642" fmla="*/ 277801 h 1199113"/>
                    <a:gd name="connsiteX3643" fmla="*/ 948651 w 3824434"/>
                    <a:gd name="connsiteY3643" fmla="*/ 280481 h 1199113"/>
                    <a:gd name="connsiteX3644" fmla="*/ 953023 w 3824434"/>
                    <a:gd name="connsiteY3644" fmla="*/ 284532 h 1199113"/>
                    <a:gd name="connsiteX3645" fmla="*/ 952496 w 3824434"/>
                    <a:gd name="connsiteY3645" fmla="*/ 290818 h 1199113"/>
                    <a:gd name="connsiteX3646" fmla="*/ 957220 w 3824434"/>
                    <a:gd name="connsiteY3646" fmla="*/ 292991 h 1199113"/>
                    <a:gd name="connsiteX3647" fmla="*/ 961314 w 3824434"/>
                    <a:gd name="connsiteY3647" fmla="*/ 295427 h 1199113"/>
                    <a:gd name="connsiteX3648" fmla="*/ 956199 w 3824434"/>
                    <a:gd name="connsiteY3648" fmla="*/ 297582 h 1199113"/>
                    <a:gd name="connsiteX3649" fmla="*/ 952273 w 3824434"/>
                    <a:gd name="connsiteY3649" fmla="*/ 296386 h 1199113"/>
                    <a:gd name="connsiteX3650" fmla="*/ 954380 w 3824434"/>
                    <a:gd name="connsiteY3650" fmla="*/ 305131 h 1199113"/>
                    <a:gd name="connsiteX3651" fmla="*/ 956885 w 3824434"/>
                    <a:gd name="connsiteY3651" fmla="*/ 308799 h 1199113"/>
                    <a:gd name="connsiteX3652" fmla="*/ 960715 w 3824434"/>
                    <a:gd name="connsiteY3652" fmla="*/ 312027 h 1199113"/>
                    <a:gd name="connsiteX3653" fmla="*/ 957324 w 3824434"/>
                    <a:gd name="connsiteY3653" fmla="*/ 308035 h 1199113"/>
                    <a:gd name="connsiteX3654" fmla="*/ 962303 w 3824434"/>
                    <a:gd name="connsiteY3654" fmla="*/ 306478 h 1199113"/>
                    <a:gd name="connsiteX3655" fmla="*/ 968742 w 3824434"/>
                    <a:gd name="connsiteY3655" fmla="*/ 308102 h 1199113"/>
                    <a:gd name="connsiteX3656" fmla="*/ 975460 w 3824434"/>
                    <a:gd name="connsiteY3656" fmla="*/ 308719 h 1199113"/>
                    <a:gd name="connsiteX3657" fmla="*/ 979777 w 3824434"/>
                    <a:gd name="connsiteY3657" fmla="*/ 311109 h 1199113"/>
                    <a:gd name="connsiteX3658" fmla="*/ 984620 w 3824434"/>
                    <a:gd name="connsiteY3658" fmla="*/ 311941 h 1199113"/>
                    <a:gd name="connsiteX3659" fmla="*/ 987963 w 3824434"/>
                    <a:gd name="connsiteY3659" fmla="*/ 314692 h 1199113"/>
                    <a:gd name="connsiteX3660" fmla="*/ 991514 w 3824434"/>
                    <a:gd name="connsiteY3660" fmla="*/ 319441 h 1199113"/>
                    <a:gd name="connsiteX3661" fmla="*/ 999342 w 3824434"/>
                    <a:gd name="connsiteY3661" fmla="*/ 323654 h 1199113"/>
                    <a:gd name="connsiteX3662" fmla="*/ 1003307 w 3824434"/>
                    <a:gd name="connsiteY3662" fmla="*/ 326379 h 1199113"/>
                    <a:gd name="connsiteX3663" fmla="*/ 1008175 w 3824434"/>
                    <a:gd name="connsiteY3663" fmla="*/ 327934 h 1199113"/>
                    <a:gd name="connsiteX3664" fmla="*/ 1012348 w 3824434"/>
                    <a:gd name="connsiteY3664" fmla="*/ 328364 h 1199113"/>
                    <a:gd name="connsiteX3665" fmla="*/ 1017326 w 3824434"/>
                    <a:gd name="connsiteY3665" fmla="*/ 326836 h 1199113"/>
                    <a:gd name="connsiteX3666" fmla="*/ 1019664 w 3824434"/>
                    <a:gd name="connsiteY3666" fmla="*/ 330384 h 1199113"/>
                    <a:gd name="connsiteX3667" fmla="*/ 1019026 w 3824434"/>
                    <a:gd name="connsiteY3667" fmla="*/ 336690 h 1199113"/>
                    <a:gd name="connsiteX3668" fmla="*/ 1016520 w 3824434"/>
                    <a:gd name="connsiteY3668" fmla="*/ 342293 h 1199113"/>
                    <a:gd name="connsiteX3669" fmla="*/ 1016385 w 3824434"/>
                    <a:gd name="connsiteY3669" fmla="*/ 346367 h 1199113"/>
                    <a:gd name="connsiteX3670" fmla="*/ 1013480 w 3824434"/>
                    <a:gd name="connsiteY3670" fmla="*/ 349218 h 1199113"/>
                    <a:gd name="connsiteX3671" fmla="*/ 1009563 w 3824434"/>
                    <a:gd name="connsiteY3671" fmla="*/ 348013 h 1199113"/>
                    <a:gd name="connsiteX3672" fmla="*/ 1007385 w 3824434"/>
                    <a:gd name="connsiteY3672" fmla="*/ 343967 h 1199113"/>
                    <a:gd name="connsiteX3673" fmla="*/ 999477 w 3824434"/>
                    <a:gd name="connsiteY3673" fmla="*/ 341479 h 1199113"/>
                    <a:gd name="connsiteX3674" fmla="*/ 994690 w 3824434"/>
                    <a:gd name="connsiteY3674" fmla="*/ 340390 h 1199113"/>
                    <a:gd name="connsiteX3675" fmla="*/ 990780 w 3824434"/>
                    <a:gd name="connsiteY3675" fmla="*/ 337854 h 1199113"/>
                    <a:gd name="connsiteX3676" fmla="*/ 983328 w 3824434"/>
                    <a:gd name="connsiteY3676" fmla="*/ 335040 h 1199113"/>
                    <a:gd name="connsiteX3677" fmla="*/ 979091 w 3824434"/>
                    <a:gd name="connsiteY3677" fmla="*/ 334105 h 1199113"/>
                    <a:gd name="connsiteX3678" fmla="*/ 974854 w 3824434"/>
                    <a:gd name="connsiteY3678" fmla="*/ 331259 h 1199113"/>
                    <a:gd name="connsiteX3679" fmla="*/ 963109 w 3824434"/>
                    <a:gd name="connsiteY3679" fmla="*/ 328665 h 1199113"/>
                    <a:gd name="connsiteX3680" fmla="*/ 958872 w 3824434"/>
                    <a:gd name="connsiteY3680" fmla="*/ 327569 h 1199113"/>
                    <a:gd name="connsiteX3681" fmla="*/ 954603 w 3824434"/>
                    <a:gd name="connsiteY3681" fmla="*/ 325798 h 1199113"/>
                    <a:gd name="connsiteX3682" fmla="*/ 949752 w 3824434"/>
                    <a:gd name="connsiteY3682" fmla="*/ 324747 h 1199113"/>
                    <a:gd name="connsiteX3683" fmla="*/ 944876 w 3824434"/>
                    <a:gd name="connsiteY3683" fmla="*/ 323775 h 1199113"/>
                    <a:gd name="connsiteX3684" fmla="*/ 940735 w 3824434"/>
                    <a:gd name="connsiteY3684" fmla="*/ 322934 h 1199113"/>
                    <a:gd name="connsiteX3685" fmla="*/ 946457 w 3824434"/>
                    <a:gd name="connsiteY3685" fmla="*/ 322904 h 1199113"/>
                    <a:gd name="connsiteX3686" fmla="*/ 932294 w 3824434"/>
                    <a:gd name="connsiteY3686" fmla="*/ 320573 h 1199113"/>
                    <a:gd name="connsiteX3687" fmla="*/ 925104 w 3824434"/>
                    <a:gd name="connsiteY3687" fmla="*/ 318658 h 1199113"/>
                    <a:gd name="connsiteX3688" fmla="*/ 921075 w 3824434"/>
                    <a:gd name="connsiteY3688" fmla="*/ 318148 h 1199113"/>
                    <a:gd name="connsiteX3689" fmla="*/ 913271 w 3824434"/>
                    <a:gd name="connsiteY3689" fmla="*/ 314363 h 1199113"/>
                    <a:gd name="connsiteX3690" fmla="*/ 902356 w 3824434"/>
                    <a:gd name="connsiteY3690" fmla="*/ 310950 h 1199113"/>
                    <a:gd name="connsiteX3691" fmla="*/ 890196 w 3824434"/>
                    <a:gd name="connsiteY3691" fmla="*/ 308456 h 1199113"/>
                    <a:gd name="connsiteX3692" fmla="*/ 872339 w 3824434"/>
                    <a:gd name="connsiteY3692" fmla="*/ 305528 h 1199113"/>
                    <a:gd name="connsiteX3693" fmla="*/ 865812 w 3824434"/>
                    <a:gd name="connsiteY3693" fmla="*/ 304843 h 1199113"/>
                    <a:gd name="connsiteX3694" fmla="*/ 849582 w 3824434"/>
                    <a:gd name="connsiteY3694" fmla="*/ 304268 h 1199113"/>
                    <a:gd name="connsiteX3695" fmla="*/ 844596 w 3824434"/>
                    <a:gd name="connsiteY3695" fmla="*/ 303766 h 1199113"/>
                    <a:gd name="connsiteX3696" fmla="*/ 835340 w 3824434"/>
                    <a:gd name="connsiteY3696" fmla="*/ 303023 h 1199113"/>
                    <a:gd name="connsiteX3697" fmla="*/ 830624 w 3824434"/>
                    <a:gd name="connsiteY3697" fmla="*/ 302077 h 1199113"/>
                    <a:gd name="connsiteX3698" fmla="*/ 826236 w 3824434"/>
                    <a:gd name="connsiteY3698" fmla="*/ 301171 h 1199113"/>
                    <a:gd name="connsiteX3699" fmla="*/ 821600 w 3824434"/>
                    <a:gd name="connsiteY3699" fmla="*/ 301203 h 1199113"/>
                    <a:gd name="connsiteX3700" fmla="*/ 821895 w 3824434"/>
                    <a:gd name="connsiteY3700" fmla="*/ 305590 h 1199113"/>
                    <a:gd name="connsiteX3701" fmla="*/ 817682 w 3824434"/>
                    <a:gd name="connsiteY3701" fmla="*/ 306825 h 1199113"/>
                    <a:gd name="connsiteX3702" fmla="*/ 812512 w 3824434"/>
                    <a:gd name="connsiteY3702" fmla="*/ 307647 h 1199113"/>
                    <a:gd name="connsiteX3703" fmla="*/ 814834 w 3824434"/>
                    <a:gd name="connsiteY3703" fmla="*/ 311017 h 1199113"/>
                    <a:gd name="connsiteX3704" fmla="*/ 818536 w 3824434"/>
                    <a:gd name="connsiteY3704" fmla="*/ 313103 h 1199113"/>
                    <a:gd name="connsiteX3705" fmla="*/ 822725 w 3824434"/>
                    <a:gd name="connsiteY3705" fmla="*/ 315709 h 1199113"/>
                    <a:gd name="connsiteX3706" fmla="*/ 827002 w 3824434"/>
                    <a:gd name="connsiteY3706" fmla="*/ 318015 h 1199113"/>
                    <a:gd name="connsiteX3707" fmla="*/ 829827 w 3824434"/>
                    <a:gd name="connsiteY3707" fmla="*/ 322063 h 1199113"/>
                    <a:gd name="connsiteX3708" fmla="*/ 834606 w 3824434"/>
                    <a:gd name="connsiteY3708" fmla="*/ 321697 h 1199113"/>
                    <a:gd name="connsiteX3709" fmla="*/ 838883 w 3824434"/>
                    <a:gd name="connsiteY3709" fmla="*/ 326600 h 1199113"/>
                    <a:gd name="connsiteX3710" fmla="*/ 836258 w 3824434"/>
                    <a:gd name="connsiteY3710" fmla="*/ 330991 h 1199113"/>
                    <a:gd name="connsiteX3711" fmla="*/ 832731 w 3824434"/>
                    <a:gd name="connsiteY3711" fmla="*/ 333955 h 1199113"/>
                    <a:gd name="connsiteX3712" fmla="*/ 823483 w 3824434"/>
                    <a:gd name="connsiteY3712" fmla="*/ 334996 h 1199113"/>
                    <a:gd name="connsiteX3713" fmla="*/ 818823 w 3824434"/>
                    <a:gd name="connsiteY3713" fmla="*/ 335285 h 1199113"/>
                    <a:gd name="connsiteX3714" fmla="*/ 821608 w 3824434"/>
                    <a:gd name="connsiteY3714" fmla="*/ 338800 h 1199113"/>
                    <a:gd name="connsiteX3715" fmla="*/ 825015 w 3824434"/>
                    <a:gd name="connsiteY3715" fmla="*/ 341379 h 1199113"/>
                    <a:gd name="connsiteX3716" fmla="*/ 821393 w 3824434"/>
                    <a:gd name="connsiteY3716" fmla="*/ 344270 h 1199113"/>
                    <a:gd name="connsiteX3717" fmla="*/ 816653 w 3824434"/>
                    <a:gd name="connsiteY3717" fmla="*/ 344758 h 1199113"/>
                    <a:gd name="connsiteX3718" fmla="*/ 807956 w 3824434"/>
                    <a:gd name="connsiteY3718" fmla="*/ 343157 h 1199113"/>
                    <a:gd name="connsiteX3719" fmla="*/ 806017 w 3824434"/>
                    <a:gd name="connsiteY3719" fmla="*/ 339376 h 1199113"/>
                    <a:gd name="connsiteX3720" fmla="*/ 804254 w 3824434"/>
                    <a:gd name="connsiteY3720" fmla="*/ 335143 h 1199113"/>
                    <a:gd name="connsiteX3721" fmla="*/ 809799 w 3824434"/>
                    <a:gd name="connsiteY3721" fmla="*/ 335091 h 1199113"/>
                    <a:gd name="connsiteX3722" fmla="*/ 804932 w 3824434"/>
                    <a:gd name="connsiteY3722" fmla="*/ 332451 h 1199113"/>
                    <a:gd name="connsiteX3723" fmla="*/ 798892 w 3824434"/>
                    <a:gd name="connsiteY3723" fmla="*/ 328401 h 1199113"/>
                    <a:gd name="connsiteX3724" fmla="*/ 794248 w 3824434"/>
                    <a:gd name="connsiteY3724" fmla="*/ 327954 h 1199113"/>
                    <a:gd name="connsiteX3725" fmla="*/ 799059 w 3824434"/>
                    <a:gd name="connsiteY3725" fmla="*/ 326897 h 1199113"/>
                    <a:gd name="connsiteX3726" fmla="*/ 792812 w 3824434"/>
                    <a:gd name="connsiteY3726" fmla="*/ 326231 h 1199113"/>
                    <a:gd name="connsiteX3727" fmla="*/ 775681 w 3824434"/>
                    <a:gd name="connsiteY3727" fmla="*/ 331201 h 1199113"/>
                    <a:gd name="connsiteX3728" fmla="*/ 770853 w 3824434"/>
                    <a:gd name="connsiteY3728" fmla="*/ 333084 h 1199113"/>
                    <a:gd name="connsiteX3729" fmla="*/ 767574 w 3824434"/>
                    <a:gd name="connsiteY3729" fmla="*/ 335932 h 1199113"/>
                    <a:gd name="connsiteX3730" fmla="*/ 760592 w 3824434"/>
                    <a:gd name="connsiteY3730" fmla="*/ 339382 h 1199113"/>
                    <a:gd name="connsiteX3731" fmla="*/ 756323 w 3824434"/>
                    <a:gd name="connsiteY3731" fmla="*/ 338756 h 1199113"/>
                    <a:gd name="connsiteX3732" fmla="*/ 752366 w 3824434"/>
                    <a:gd name="connsiteY3732" fmla="*/ 337120 h 1199113"/>
                    <a:gd name="connsiteX3733" fmla="*/ 748360 w 3824434"/>
                    <a:gd name="connsiteY3733" fmla="*/ 336472 h 1199113"/>
                    <a:gd name="connsiteX3734" fmla="*/ 739719 w 3824434"/>
                    <a:gd name="connsiteY3734" fmla="*/ 337189 h 1199113"/>
                    <a:gd name="connsiteX3735" fmla="*/ 734708 w 3824434"/>
                    <a:gd name="connsiteY3735" fmla="*/ 335828 h 1199113"/>
                    <a:gd name="connsiteX3736" fmla="*/ 728269 w 3824434"/>
                    <a:gd name="connsiteY3736" fmla="*/ 338668 h 1199113"/>
                    <a:gd name="connsiteX3737" fmla="*/ 722405 w 3824434"/>
                    <a:gd name="connsiteY3737" fmla="*/ 338572 h 1199113"/>
                    <a:gd name="connsiteX3738" fmla="*/ 715503 w 3824434"/>
                    <a:gd name="connsiteY3738" fmla="*/ 342413 h 1199113"/>
                    <a:gd name="connsiteX3739" fmla="*/ 717034 w 3824434"/>
                    <a:gd name="connsiteY3739" fmla="*/ 347192 h 1199113"/>
                    <a:gd name="connsiteX3740" fmla="*/ 712646 w 3824434"/>
                    <a:gd name="connsiteY3740" fmla="*/ 349685 h 1199113"/>
                    <a:gd name="connsiteX3741" fmla="*/ 708736 w 3824434"/>
                    <a:gd name="connsiteY3741" fmla="*/ 347117 h 1199113"/>
                    <a:gd name="connsiteX3742" fmla="*/ 702449 w 3824434"/>
                    <a:gd name="connsiteY3742" fmla="*/ 345235 h 1199113"/>
                    <a:gd name="connsiteX3743" fmla="*/ 697940 w 3824434"/>
                    <a:gd name="connsiteY3743" fmla="*/ 346921 h 1199113"/>
                    <a:gd name="connsiteX3744" fmla="*/ 689698 w 3824434"/>
                    <a:gd name="connsiteY3744" fmla="*/ 347222 h 1199113"/>
                    <a:gd name="connsiteX3745" fmla="*/ 684073 w 3824434"/>
                    <a:gd name="connsiteY3745" fmla="*/ 347014 h 1199113"/>
                    <a:gd name="connsiteX3746" fmla="*/ 680004 w 3824434"/>
                    <a:gd name="connsiteY3746" fmla="*/ 347063 h 1199113"/>
                    <a:gd name="connsiteX3747" fmla="*/ 685334 w 3824434"/>
                    <a:gd name="connsiteY3747" fmla="*/ 344078 h 1199113"/>
                    <a:gd name="connsiteX3748" fmla="*/ 691071 w 3824434"/>
                    <a:gd name="connsiteY3748" fmla="*/ 344879 h 1199113"/>
                    <a:gd name="connsiteX3749" fmla="*/ 691621 w 3824434"/>
                    <a:gd name="connsiteY3749" fmla="*/ 340916 h 1199113"/>
                    <a:gd name="connsiteX3750" fmla="*/ 687305 w 3824434"/>
                    <a:gd name="connsiteY3750" fmla="*/ 338034 h 1199113"/>
                    <a:gd name="connsiteX3751" fmla="*/ 685525 w 3824434"/>
                    <a:gd name="connsiteY3751" fmla="*/ 333006 h 1199113"/>
                    <a:gd name="connsiteX3752" fmla="*/ 683267 w 3824434"/>
                    <a:gd name="connsiteY3752" fmla="*/ 329416 h 1199113"/>
                    <a:gd name="connsiteX3753" fmla="*/ 678815 w 3824434"/>
                    <a:gd name="connsiteY3753" fmla="*/ 329189 h 1199113"/>
                    <a:gd name="connsiteX3754" fmla="*/ 684137 w 3824434"/>
                    <a:gd name="connsiteY3754" fmla="*/ 328039 h 1199113"/>
                    <a:gd name="connsiteX3755" fmla="*/ 694558 w 3824434"/>
                    <a:gd name="connsiteY3755" fmla="*/ 326885 h 1199113"/>
                    <a:gd name="connsiteX3756" fmla="*/ 699066 w 3824434"/>
                    <a:gd name="connsiteY3756" fmla="*/ 326245 h 1199113"/>
                    <a:gd name="connsiteX3757" fmla="*/ 688158 w 3824434"/>
                    <a:gd name="connsiteY3757" fmla="*/ 326113 h 1199113"/>
                    <a:gd name="connsiteX3758" fmla="*/ 677123 w 3824434"/>
                    <a:gd name="connsiteY3758" fmla="*/ 327936 h 1199113"/>
                    <a:gd name="connsiteX3759" fmla="*/ 668306 w 3824434"/>
                    <a:gd name="connsiteY3759" fmla="*/ 330885 h 1199113"/>
                    <a:gd name="connsiteX3760" fmla="*/ 654168 w 3824434"/>
                    <a:gd name="connsiteY3760" fmla="*/ 336854 h 1199113"/>
                    <a:gd name="connsiteX3761" fmla="*/ 658293 w 3824434"/>
                    <a:gd name="connsiteY3761" fmla="*/ 336384 h 1199113"/>
                    <a:gd name="connsiteX3762" fmla="*/ 665490 w 3824434"/>
                    <a:gd name="connsiteY3762" fmla="*/ 340380 h 1199113"/>
                    <a:gd name="connsiteX3763" fmla="*/ 662282 w 3824434"/>
                    <a:gd name="connsiteY3763" fmla="*/ 343717 h 1199113"/>
                    <a:gd name="connsiteX3764" fmla="*/ 657184 w 3824434"/>
                    <a:gd name="connsiteY3764" fmla="*/ 345341 h 1199113"/>
                    <a:gd name="connsiteX3765" fmla="*/ 655588 w 3824434"/>
                    <a:gd name="connsiteY3765" fmla="*/ 341226 h 1199113"/>
                    <a:gd name="connsiteX3766" fmla="*/ 651103 w 3824434"/>
                    <a:gd name="connsiteY3766" fmla="*/ 339723 h 1199113"/>
                    <a:gd name="connsiteX3767" fmla="*/ 644090 w 3824434"/>
                    <a:gd name="connsiteY3767" fmla="*/ 339916 h 1199113"/>
                    <a:gd name="connsiteX3768" fmla="*/ 638760 w 3824434"/>
                    <a:gd name="connsiteY3768" fmla="*/ 340425 h 1199113"/>
                    <a:gd name="connsiteX3769" fmla="*/ 634547 w 3824434"/>
                    <a:gd name="connsiteY3769" fmla="*/ 343392 h 1199113"/>
                    <a:gd name="connsiteX3770" fmla="*/ 630023 w 3824434"/>
                    <a:gd name="connsiteY3770" fmla="*/ 344536 h 1199113"/>
                    <a:gd name="connsiteX3771" fmla="*/ 624573 w 3824434"/>
                    <a:gd name="connsiteY3771" fmla="*/ 344507 h 1199113"/>
                    <a:gd name="connsiteX3772" fmla="*/ 616706 w 3824434"/>
                    <a:gd name="connsiteY3772" fmla="*/ 348487 h 1199113"/>
                    <a:gd name="connsiteX3773" fmla="*/ 611400 w 3824434"/>
                    <a:gd name="connsiteY3773" fmla="*/ 351176 h 1199113"/>
                    <a:gd name="connsiteX3774" fmla="*/ 608463 w 3824434"/>
                    <a:gd name="connsiteY3774" fmla="*/ 354052 h 1199113"/>
                    <a:gd name="connsiteX3775" fmla="*/ 600955 w 3824434"/>
                    <a:gd name="connsiteY3775" fmla="*/ 356227 h 1199113"/>
                    <a:gd name="connsiteX3776" fmla="*/ 591675 w 3824434"/>
                    <a:gd name="connsiteY3776" fmla="*/ 359198 h 1199113"/>
                    <a:gd name="connsiteX3777" fmla="*/ 585053 w 3824434"/>
                    <a:gd name="connsiteY3777" fmla="*/ 358585 h 1199113"/>
                    <a:gd name="connsiteX3778" fmla="*/ 580656 w 3824434"/>
                    <a:gd name="connsiteY3778" fmla="*/ 356849 h 1199113"/>
                    <a:gd name="connsiteX3779" fmla="*/ 585484 w 3824434"/>
                    <a:gd name="connsiteY3779" fmla="*/ 359065 h 1199113"/>
                    <a:gd name="connsiteX3780" fmla="*/ 586545 w 3824434"/>
                    <a:gd name="connsiteY3780" fmla="*/ 363095 h 1199113"/>
                    <a:gd name="connsiteX3781" fmla="*/ 582763 w 3824434"/>
                    <a:gd name="connsiteY3781" fmla="*/ 364419 h 1199113"/>
                    <a:gd name="connsiteX3782" fmla="*/ 577952 w 3824434"/>
                    <a:gd name="connsiteY3782" fmla="*/ 363972 h 1199113"/>
                    <a:gd name="connsiteX3783" fmla="*/ 574161 w 3824434"/>
                    <a:gd name="connsiteY3783" fmla="*/ 365395 h 1199113"/>
                    <a:gd name="connsiteX3784" fmla="*/ 569677 w 3824434"/>
                    <a:gd name="connsiteY3784" fmla="*/ 365705 h 1199113"/>
                    <a:gd name="connsiteX3785" fmla="*/ 571696 w 3824434"/>
                    <a:gd name="connsiteY3785" fmla="*/ 370656 h 1199113"/>
                    <a:gd name="connsiteX3786" fmla="*/ 570962 w 3824434"/>
                    <a:gd name="connsiteY3786" fmla="*/ 376009 h 1199113"/>
                    <a:gd name="connsiteX3787" fmla="*/ 572063 w 3824434"/>
                    <a:gd name="connsiteY3787" fmla="*/ 380981 h 1199113"/>
                    <a:gd name="connsiteX3788" fmla="*/ 569989 w 3824434"/>
                    <a:gd name="connsiteY3788" fmla="*/ 386332 h 1199113"/>
                    <a:gd name="connsiteX3789" fmla="*/ 550480 w 3824434"/>
                    <a:gd name="connsiteY3789" fmla="*/ 388541 h 1199113"/>
                    <a:gd name="connsiteX3790" fmla="*/ 536053 w 3824434"/>
                    <a:gd name="connsiteY3790" fmla="*/ 388449 h 1199113"/>
                    <a:gd name="connsiteX3791" fmla="*/ 526958 w 3824434"/>
                    <a:gd name="connsiteY3791" fmla="*/ 383487 h 1199113"/>
                    <a:gd name="connsiteX3792" fmla="*/ 523303 w 3824434"/>
                    <a:gd name="connsiteY3792" fmla="*/ 379184 h 1199113"/>
                    <a:gd name="connsiteX3793" fmla="*/ 507871 w 3824434"/>
                    <a:gd name="connsiteY3793" fmla="*/ 374511 h 1199113"/>
                    <a:gd name="connsiteX3794" fmla="*/ 505701 w 3824434"/>
                    <a:gd name="connsiteY3794" fmla="*/ 368887 h 1199113"/>
                    <a:gd name="connsiteX3795" fmla="*/ 509810 w 3824434"/>
                    <a:gd name="connsiteY3795" fmla="*/ 366377 h 1199113"/>
                    <a:gd name="connsiteX3796" fmla="*/ 513321 w 3824434"/>
                    <a:gd name="connsiteY3796" fmla="*/ 361827 h 1199113"/>
                    <a:gd name="connsiteX3797" fmla="*/ 517430 w 3824434"/>
                    <a:gd name="connsiteY3797" fmla="*/ 361461 h 1199113"/>
                    <a:gd name="connsiteX3798" fmla="*/ 521643 w 3824434"/>
                    <a:gd name="connsiteY3798" fmla="*/ 361435 h 1199113"/>
                    <a:gd name="connsiteX3799" fmla="*/ 527444 w 3824434"/>
                    <a:gd name="connsiteY3799" fmla="*/ 360333 h 1199113"/>
                    <a:gd name="connsiteX3800" fmla="*/ 531633 w 3824434"/>
                    <a:gd name="connsiteY3800" fmla="*/ 359478 h 1199113"/>
                    <a:gd name="connsiteX3801" fmla="*/ 539668 w 3824434"/>
                    <a:gd name="connsiteY3801" fmla="*/ 359913 h 1199113"/>
                    <a:gd name="connsiteX3802" fmla="*/ 537099 w 3824434"/>
                    <a:gd name="connsiteY3802" fmla="*/ 356150 h 1199113"/>
                    <a:gd name="connsiteX3803" fmla="*/ 533253 w 3824434"/>
                    <a:gd name="connsiteY3803" fmla="*/ 353018 h 1199113"/>
                    <a:gd name="connsiteX3804" fmla="*/ 528210 w 3824434"/>
                    <a:gd name="connsiteY3804" fmla="*/ 348622 h 1199113"/>
                    <a:gd name="connsiteX3805" fmla="*/ 521292 w 3824434"/>
                    <a:gd name="connsiteY3805" fmla="*/ 345841 h 1199113"/>
                    <a:gd name="connsiteX3806" fmla="*/ 517064 w 3824434"/>
                    <a:gd name="connsiteY3806" fmla="*/ 343384 h 1199113"/>
                    <a:gd name="connsiteX3807" fmla="*/ 512579 w 3824434"/>
                    <a:gd name="connsiteY3807" fmla="*/ 340857 h 1199113"/>
                    <a:gd name="connsiteX3808" fmla="*/ 518037 w 3824434"/>
                    <a:gd name="connsiteY3808" fmla="*/ 341990 h 1199113"/>
                    <a:gd name="connsiteX3809" fmla="*/ 511622 w 3824434"/>
                    <a:gd name="connsiteY3809" fmla="*/ 340552 h 1199113"/>
                    <a:gd name="connsiteX3810" fmla="*/ 505031 w 3824434"/>
                    <a:gd name="connsiteY3810" fmla="*/ 339290 h 1199113"/>
                    <a:gd name="connsiteX3811" fmla="*/ 493980 w 3824434"/>
                    <a:gd name="connsiteY3811" fmla="*/ 338557 h 1199113"/>
                    <a:gd name="connsiteX3812" fmla="*/ 484660 w 3824434"/>
                    <a:gd name="connsiteY3812" fmla="*/ 338507 h 1199113"/>
                    <a:gd name="connsiteX3813" fmla="*/ 473721 w 3824434"/>
                    <a:gd name="connsiteY3813" fmla="*/ 339026 h 1199113"/>
                    <a:gd name="connsiteX3814" fmla="*/ 468535 w 3824434"/>
                    <a:gd name="connsiteY3814" fmla="*/ 337850 h 1199113"/>
                    <a:gd name="connsiteX3815" fmla="*/ 458106 w 3824434"/>
                    <a:gd name="connsiteY3815" fmla="*/ 335052 h 1199113"/>
                    <a:gd name="connsiteX3816" fmla="*/ 460963 w 3824434"/>
                    <a:gd name="connsiteY3816" fmla="*/ 338616 h 1199113"/>
                    <a:gd name="connsiteX3817" fmla="*/ 471024 w 3824434"/>
                    <a:gd name="connsiteY3817" fmla="*/ 342126 h 1199113"/>
                    <a:gd name="connsiteX3818" fmla="*/ 479019 w 3824434"/>
                    <a:gd name="connsiteY3818" fmla="*/ 345561 h 1199113"/>
                    <a:gd name="connsiteX3819" fmla="*/ 481445 w 3824434"/>
                    <a:gd name="connsiteY3819" fmla="*/ 352079 h 1199113"/>
                    <a:gd name="connsiteX3820" fmla="*/ 482083 w 3824434"/>
                    <a:gd name="connsiteY3820" fmla="*/ 357054 h 1199113"/>
                    <a:gd name="connsiteX3821" fmla="*/ 483735 w 3824434"/>
                    <a:gd name="connsiteY3821" fmla="*/ 361217 h 1199113"/>
                    <a:gd name="connsiteX3822" fmla="*/ 482977 w 3824434"/>
                    <a:gd name="connsiteY3822" fmla="*/ 365910 h 1199113"/>
                    <a:gd name="connsiteX3823" fmla="*/ 480878 w 3824434"/>
                    <a:gd name="connsiteY3823" fmla="*/ 375370 h 1199113"/>
                    <a:gd name="connsiteX3824" fmla="*/ 495376 w 3824434"/>
                    <a:gd name="connsiteY3824" fmla="*/ 381344 h 1199113"/>
                    <a:gd name="connsiteX3825" fmla="*/ 501871 w 3824434"/>
                    <a:gd name="connsiteY3825" fmla="*/ 385963 h 1199113"/>
                    <a:gd name="connsiteX3826" fmla="*/ 499406 w 3824434"/>
                    <a:gd name="connsiteY3826" fmla="*/ 389717 h 1199113"/>
                    <a:gd name="connsiteX3827" fmla="*/ 505207 w 3824434"/>
                    <a:gd name="connsiteY3827" fmla="*/ 393354 h 1199113"/>
                    <a:gd name="connsiteX3828" fmla="*/ 502885 w 3824434"/>
                    <a:gd name="connsiteY3828" fmla="*/ 397607 h 1199113"/>
                    <a:gd name="connsiteX3829" fmla="*/ 498911 w 3824434"/>
                    <a:gd name="connsiteY3829" fmla="*/ 405404 h 1199113"/>
                    <a:gd name="connsiteX3830" fmla="*/ 502908 w 3824434"/>
                    <a:gd name="connsiteY3830" fmla="*/ 410955 h 1199113"/>
                    <a:gd name="connsiteX3831" fmla="*/ 506172 w 3824434"/>
                    <a:gd name="connsiteY3831" fmla="*/ 417403 h 1199113"/>
                    <a:gd name="connsiteX3832" fmla="*/ 501321 w 3824434"/>
                    <a:gd name="connsiteY3832" fmla="*/ 413083 h 1199113"/>
                    <a:gd name="connsiteX3833" fmla="*/ 495177 w 3824434"/>
                    <a:gd name="connsiteY3833" fmla="*/ 406862 h 1199113"/>
                    <a:gd name="connsiteX3834" fmla="*/ 487357 w 3824434"/>
                    <a:gd name="connsiteY3834" fmla="*/ 403477 h 1199113"/>
                    <a:gd name="connsiteX3835" fmla="*/ 481437 w 3824434"/>
                    <a:gd name="connsiteY3835" fmla="*/ 402601 h 1199113"/>
                    <a:gd name="connsiteX3836" fmla="*/ 464649 w 3824434"/>
                    <a:gd name="connsiteY3836" fmla="*/ 400639 h 1199113"/>
                    <a:gd name="connsiteX3837" fmla="*/ 455641 w 3824434"/>
                    <a:gd name="connsiteY3837" fmla="*/ 397219 h 1199113"/>
                    <a:gd name="connsiteX3838" fmla="*/ 451037 w 3824434"/>
                    <a:gd name="connsiteY3838" fmla="*/ 399146 h 1199113"/>
                    <a:gd name="connsiteX3839" fmla="*/ 446552 w 3824434"/>
                    <a:gd name="connsiteY3839" fmla="*/ 405110 h 1199113"/>
                    <a:gd name="connsiteX3840" fmla="*/ 430866 w 3824434"/>
                    <a:gd name="connsiteY3840" fmla="*/ 411891 h 1199113"/>
                    <a:gd name="connsiteX3841" fmla="*/ 426445 w 3824434"/>
                    <a:gd name="connsiteY3841" fmla="*/ 412329 h 1199113"/>
                    <a:gd name="connsiteX3842" fmla="*/ 422160 w 3824434"/>
                    <a:gd name="connsiteY3842" fmla="*/ 417363 h 1199113"/>
                    <a:gd name="connsiteX3843" fmla="*/ 410080 w 3824434"/>
                    <a:gd name="connsiteY3843" fmla="*/ 422757 h 1199113"/>
                    <a:gd name="connsiteX3844" fmla="*/ 408093 w 3824434"/>
                    <a:gd name="connsiteY3844" fmla="*/ 428374 h 1199113"/>
                    <a:gd name="connsiteX3845" fmla="*/ 412753 w 3824434"/>
                    <a:gd name="connsiteY3845" fmla="*/ 432707 h 1199113"/>
                    <a:gd name="connsiteX3846" fmla="*/ 422950 w 3824434"/>
                    <a:gd name="connsiteY3846" fmla="*/ 440415 h 1199113"/>
                    <a:gd name="connsiteX3847" fmla="*/ 426333 w 3824434"/>
                    <a:gd name="connsiteY3847" fmla="*/ 445027 h 1199113"/>
                    <a:gd name="connsiteX3848" fmla="*/ 430738 w 3824434"/>
                    <a:gd name="connsiteY3848" fmla="*/ 447197 h 1199113"/>
                    <a:gd name="connsiteX3849" fmla="*/ 420293 w 3824434"/>
                    <a:gd name="connsiteY3849" fmla="*/ 447883 h 1199113"/>
                    <a:gd name="connsiteX3850" fmla="*/ 418394 w 3824434"/>
                    <a:gd name="connsiteY3850" fmla="*/ 452503 h 1199113"/>
                    <a:gd name="connsiteX3851" fmla="*/ 408963 w 3824434"/>
                    <a:gd name="connsiteY3851" fmla="*/ 452942 h 1199113"/>
                    <a:gd name="connsiteX3852" fmla="*/ 385864 w 3824434"/>
                    <a:gd name="connsiteY3852" fmla="*/ 446974 h 1199113"/>
                    <a:gd name="connsiteX3853" fmla="*/ 379225 w 3824434"/>
                    <a:gd name="connsiteY3853" fmla="*/ 450149 h 1199113"/>
                    <a:gd name="connsiteX3854" fmla="*/ 375587 w 3824434"/>
                    <a:gd name="connsiteY3854" fmla="*/ 448458 h 1199113"/>
                    <a:gd name="connsiteX3855" fmla="*/ 380183 w 3824434"/>
                    <a:gd name="connsiteY3855" fmla="*/ 447660 h 1199113"/>
                    <a:gd name="connsiteX3856" fmla="*/ 366762 w 3824434"/>
                    <a:gd name="connsiteY3856" fmla="*/ 441827 h 1199113"/>
                    <a:gd name="connsiteX3857" fmla="*/ 349424 w 3824434"/>
                    <a:gd name="connsiteY3857" fmla="*/ 435899 h 1199113"/>
                    <a:gd name="connsiteX3858" fmla="*/ 345490 w 3824434"/>
                    <a:gd name="connsiteY3858" fmla="*/ 437431 h 1199113"/>
                    <a:gd name="connsiteX3859" fmla="*/ 346918 w 3824434"/>
                    <a:gd name="connsiteY3859" fmla="*/ 441707 h 1199113"/>
                    <a:gd name="connsiteX3860" fmla="*/ 341548 w 3824434"/>
                    <a:gd name="connsiteY3860" fmla="*/ 443878 h 1199113"/>
                    <a:gd name="connsiteX3861" fmla="*/ 342466 w 3824434"/>
                    <a:gd name="connsiteY3861" fmla="*/ 449447 h 1199113"/>
                    <a:gd name="connsiteX3862" fmla="*/ 349639 w 3824434"/>
                    <a:gd name="connsiteY3862" fmla="*/ 452415 h 1199113"/>
                    <a:gd name="connsiteX3863" fmla="*/ 358232 w 3824434"/>
                    <a:gd name="connsiteY3863" fmla="*/ 458862 h 1199113"/>
                    <a:gd name="connsiteX3864" fmla="*/ 364192 w 3824434"/>
                    <a:gd name="connsiteY3864" fmla="*/ 460626 h 1199113"/>
                    <a:gd name="connsiteX3865" fmla="*/ 370217 w 3824434"/>
                    <a:gd name="connsiteY3865" fmla="*/ 459469 h 1199113"/>
                    <a:gd name="connsiteX3866" fmla="*/ 378244 w 3824434"/>
                    <a:gd name="connsiteY3866" fmla="*/ 460825 h 1199113"/>
                    <a:gd name="connsiteX3867" fmla="*/ 383119 w 3824434"/>
                    <a:gd name="connsiteY3867" fmla="*/ 468932 h 1199113"/>
                    <a:gd name="connsiteX3868" fmla="*/ 383095 w 3824434"/>
                    <a:gd name="connsiteY3868" fmla="*/ 472922 h 1199113"/>
                    <a:gd name="connsiteX3869" fmla="*/ 375004 w 3824434"/>
                    <a:gd name="connsiteY3869" fmla="*/ 474462 h 1199113"/>
                    <a:gd name="connsiteX3870" fmla="*/ 368980 w 3824434"/>
                    <a:gd name="connsiteY3870" fmla="*/ 477190 h 1199113"/>
                    <a:gd name="connsiteX3871" fmla="*/ 365302 w 3824434"/>
                    <a:gd name="connsiteY3871" fmla="*/ 474741 h 1199113"/>
                    <a:gd name="connsiteX3872" fmla="*/ 343336 w 3824434"/>
                    <a:gd name="connsiteY3872" fmla="*/ 471844 h 1199113"/>
                    <a:gd name="connsiteX3873" fmla="*/ 339346 w 3824434"/>
                    <a:gd name="connsiteY3873" fmla="*/ 468302 h 1199113"/>
                    <a:gd name="connsiteX3874" fmla="*/ 336737 w 3824434"/>
                    <a:gd name="connsiteY3874" fmla="*/ 465006 h 1199113"/>
                    <a:gd name="connsiteX3875" fmla="*/ 331678 w 3824434"/>
                    <a:gd name="connsiteY3875" fmla="*/ 463801 h 1199113"/>
                    <a:gd name="connsiteX3876" fmla="*/ 323324 w 3824434"/>
                    <a:gd name="connsiteY3876" fmla="*/ 459676 h 1199113"/>
                    <a:gd name="connsiteX3877" fmla="*/ 318121 w 3824434"/>
                    <a:gd name="connsiteY3877" fmla="*/ 461998 h 1199113"/>
                    <a:gd name="connsiteX3878" fmla="*/ 313382 w 3824434"/>
                    <a:gd name="connsiteY3878" fmla="*/ 460355 h 1199113"/>
                    <a:gd name="connsiteX3879" fmla="*/ 308730 w 3824434"/>
                    <a:gd name="connsiteY3879" fmla="*/ 458352 h 1199113"/>
                    <a:gd name="connsiteX3880" fmla="*/ 301892 w 3824434"/>
                    <a:gd name="connsiteY3880" fmla="*/ 455296 h 1199113"/>
                    <a:gd name="connsiteX3881" fmla="*/ 306369 w 3824434"/>
                    <a:gd name="connsiteY3881" fmla="*/ 453453 h 1199113"/>
                    <a:gd name="connsiteX3882" fmla="*/ 301940 w 3824434"/>
                    <a:gd name="connsiteY3882" fmla="*/ 448897 h 1199113"/>
                    <a:gd name="connsiteX3883" fmla="*/ 303552 w 3824434"/>
                    <a:gd name="connsiteY3883" fmla="*/ 444301 h 1199113"/>
                    <a:gd name="connsiteX3884" fmla="*/ 296419 w 3824434"/>
                    <a:gd name="connsiteY3884" fmla="*/ 442186 h 1199113"/>
                    <a:gd name="connsiteX3885" fmla="*/ 300536 w 3824434"/>
                    <a:gd name="connsiteY3885" fmla="*/ 440128 h 1199113"/>
                    <a:gd name="connsiteX3886" fmla="*/ 296291 w 3824434"/>
                    <a:gd name="connsiteY3886" fmla="*/ 437997 h 1199113"/>
                    <a:gd name="connsiteX3887" fmla="*/ 290442 w 3824434"/>
                    <a:gd name="connsiteY3887" fmla="*/ 433345 h 1199113"/>
                    <a:gd name="connsiteX3888" fmla="*/ 285391 w 3824434"/>
                    <a:gd name="connsiteY3888" fmla="*/ 430289 h 1199113"/>
                    <a:gd name="connsiteX3889" fmla="*/ 290618 w 3824434"/>
                    <a:gd name="connsiteY3889" fmla="*/ 429116 h 1199113"/>
                    <a:gd name="connsiteX3890" fmla="*/ 294488 w 3824434"/>
                    <a:gd name="connsiteY3890" fmla="*/ 425638 h 1199113"/>
                    <a:gd name="connsiteX3891" fmla="*/ 292198 w 3824434"/>
                    <a:gd name="connsiteY3891" fmla="*/ 421393 h 1199113"/>
                    <a:gd name="connsiteX3892" fmla="*/ 297320 w 3824434"/>
                    <a:gd name="connsiteY3892" fmla="*/ 421353 h 1199113"/>
                    <a:gd name="connsiteX3893" fmla="*/ 293594 w 3824434"/>
                    <a:gd name="connsiteY3893" fmla="*/ 417507 h 1199113"/>
                    <a:gd name="connsiteX3894" fmla="*/ 289206 w 3824434"/>
                    <a:gd name="connsiteY3894" fmla="*/ 414347 h 1199113"/>
                    <a:gd name="connsiteX3895" fmla="*/ 284442 w 3824434"/>
                    <a:gd name="connsiteY3895" fmla="*/ 409692 h 1199113"/>
                    <a:gd name="connsiteX3896" fmla="*/ 275410 w 3824434"/>
                    <a:gd name="connsiteY3896" fmla="*/ 407098 h 1199113"/>
                    <a:gd name="connsiteX3897" fmla="*/ 268931 w 3824434"/>
                    <a:gd name="connsiteY3897" fmla="*/ 405624 h 1199113"/>
                    <a:gd name="connsiteX3898" fmla="*/ 261327 w 3824434"/>
                    <a:gd name="connsiteY3898" fmla="*/ 403991 h 1199113"/>
                    <a:gd name="connsiteX3899" fmla="*/ 250068 w 3824434"/>
                    <a:gd name="connsiteY3899" fmla="*/ 404456 h 1199113"/>
                    <a:gd name="connsiteX3900" fmla="*/ 254664 w 3824434"/>
                    <a:gd name="connsiteY3900" fmla="*/ 403236 h 1199113"/>
                    <a:gd name="connsiteX3901" fmla="*/ 263377 w 3824434"/>
                    <a:gd name="connsiteY3901" fmla="*/ 402191 h 1199113"/>
                    <a:gd name="connsiteX3902" fmla="*/ 258702 w 3824434"/>
                    <a:gd name="connsiteY3902" fmla="*/ 400899 h 1199113"/>
                    <a:gd name="connsiteX3903" fmla="*/ 263537 w 3824434"/>
                    <a:gd name="connsiteY3903" fmla="*/ 400064 h 1199113"/>
                    <a:gd name="connsiteX3904" fmla="*/ 259053 w 3824434"/>
                    <a:gd name="connsiteY3904" fmla="*/ 399231 h 1199113"/>
                    <a:gd name="connsiteX3905" fmla="*/ 252294 w 3824434"/>
                    <a:gd name="connsiteY3905" fmla="*/ 397069 h 1199113"/>
                    <a:gd name="connsiteX3906" fmla="*/ 246191 w 3824434"/>
                    <a:gd name="connsiteY3906" fmla="*/ 397121 h 1199113"/>
                    <a:gd name="connsiteX3907" fmla="*/ 250858 w 3824434"/>
                    <a:gd name="connsiteY3907" fmla="*/ 396470 h 1199113"/>
                    <a:gd name="connsiteX3908" fmla="*/ 242121 w 3824434"/>
                    <a:gd name="connsiteY3908" fmla="*/ 394976 h 1199113"/>
                    <a:gd name="connsiteX3909" fmla="*/ 248217 w 3824434"/>
                    <a:gd name="connsiteY3909" fmla="*/ 395129 h 1199113"/>
                    <a:gd name="connsiteX3910" fmla="*/ 252861 w 3824434"/>
                    <a:gd name="connsiteY3910" fmla="*/ 393599 h 1199113"/>
                    <a:gd name="connsiteX3911" fmla="*/ 237908 w 3824434"/>
                    <a:gd name="connsiteY3911" fmla="*/ 390522 h 1199113"/>
                    <a:gd name="connsiteX3912" fmla="*/ 243964 w 3824434"/>
                    <a:gd name="connsiteY3912" fmla="*/ 390977 h 1199113"/>
                    <a:gd name="connsiteX3913" fmla="*/ 237118 w 3824434"/>
                    <a:gd name="connsiteY3913" fmla="*/ 389037 h 1199113"/>
                    <a:gd name="connsiteX3914" fmla="*/ 230296 w 3824434"/>
                    <a:gd name="connsiteY3914" fmla="*/ 386883 h 1199113"/>
                    <a:gd name="connsiteX3915" fmla="*/ 233488 w 3824434"/>
                    <a:gd name="connsiteY3915" fmla="*/ 384328 h 1199113"/>
                    <a:gd name="connsiteX3916" fmla="*/ 226107 w 3824434"/>
                    <a:gd name="connsiteY3916" fmla="*/ 381119 h 1199113"/>
                    <a:gd name="connsiteX3917" fmla="*/ 220817 w 3824434"/>
                    <a:gd name="connsiteY3917" fmla="*/ 380332 h 1199113"/>
                    <a:gd name="connsiteX3918" fmla="*/ 216348 w 3824434"/>
                    <a:gd name="connsiteY3918" fmla="*/ 379140 h 1199113"/>
                    <a:gd name="connsiteX3919" fmla="*/ 222325 w 3824434"/>
                    <a:gd name="connsiteY3919" fmla="*/ 380064 h 1199113"/>
                    <a:gd name="connsiteX3920" fmla="*/ 226490 w 3824434"/>
                    <a:gd name="connsiteY3920" fmla="*/ 378497 h 1199113"/>
                    <a:gd name="connsiteX3921" fmla="*/ 236376 w 3824434"/>
                    <a:gd name="connsiteY3921" fmla="*/ 380854 h 1199113"/>
                    <a:gd name="connsiteX3922" fmla="*/ 241387 w 3824434"/>
                    <a:gd name="connsiteY3922" fmla="*/ 380633 h 1199113"/>
                    <a:gd name="connsiteX3923" fmla="*/ 249278 w 3824434"/>
                    <a:gd name="connsiteY3923" fmla="*/ 388645 h 1199113"/>
                    <a:gd name="connsiteX3924" fmla="*/ 259284 w 3824434"/>
                    <a:gd name="connsiteY3924" fmla="*/ 391470 h 1199113"/>
                    <a:gd name="connsiteX3925" fmla="*/ 268261 w 3824434"/>
                    <a:gd name="connsiteY3925" fmla="*/ 392244 h 1199113"/>
                    <a:gd name="connsiteX3926" fmla="*/ 273351 w 3824434"/>
                    <a:gd name="connsiteY3926" fmla="*/ 391996 h 1199113"/>
                    <a:gd name="connsiteX3927" fmla="*/ 279567 w 3824434"/>
                    <a:gd name="connsiteY3927" fmla="*/ 393812 h 1199113"/>
                    <a:gd name="connsiteX3928" fmla="*/ 284115 w 3824434"/>
                    <a:gd name="connsiteY3928" fmla="*/ 395074 h 1199113"/>
                    <a:gd name="connsiteX3929" fmla="*/ 289062 w 3824434"/>
                    <a:gd name="connsiteY3929" fmla="*/ 394939 h 1199113"/>
                    <a:gd name="connsiteX3930" fmla="*/ 302882 w 3824434"/>
                    <a:gd name="connsiteY3930" fmla="*/ 400362 h 1199113"/>
                    <a:gd name="connsiteX3931" fmla="*/ 347516 w 3824434"/>
                    <a:gd name="connsiteY3931" fmla="*/ 406166 h 1199113"/>
                    <a:gd name="connsiteX3932" fmla="*/ 352822 w 3824434"/>
                    <a:gd name="connsiteY3932" fmla="*/ 408061 h 1199113"/>
                    <a:gd name="connsiteX3933" fmla="*/ 370704 w 3824434"/>
                    <a:gd name="connsiteY3933" fmla="*/ 410351 h 1199113"/>
                    <a:gd name="connsiteX3934" fmla="*/ 388194 w 3824434"/>
                    <a:gd name="connsiteY3934" fmla="*/ 409034 h 1199113"/>
                    <a:gd name="connsiteX3935" fmla="*/ 397992 w 3824434"/>
                    <a:gd name="connsiteY3935" fmla="*/ 406449 h 1199113"/>
                    <a:gd name="connsiteX3936" fmla="*/ 406793 w 3824434"/>
                    <a:gd name="connsiteY3936" fmla="*/ 404606 h 1199113"/>
                    <a:gd name="connsiteX3937" fmla="*/ 414971 w 3824434"/>
                    <a:gd name="connsiteY3937" fmla="*/ 400482 h 1199113"/>
                    <a:gd name="connsiteX3938" fmla="*/ 419567 w 3824434"/>
                    <a:gd name="connsiteY3938" fmla="*/ 396688 h 1199113"/>
                    <a:gd name="connsiteX3939" fmla="*/ 426836 w 3824434"/>
                    <a:gd name="connsiteY3939" fmla="*/ 389752 h 1199113"/>
                    <a:gd name="connsiteX3940" fmla="*/ 427546 w 3824434"/>
                    <a:gd name="connsiteY3940" fmla="*/ 383756 h 1199113"/>
                    <a:gd name="connsiteX3941" fmla="*/ 429358 w 3824434"/>
                    <a:gd name="connsiteY3941" fmla="*/ 379916 h 1199113"/>
                    <a:gd name="connsiteX3942" fmla="*/ 425687 w 3824434"/>
                    <a:gd name="connsiteY3942" fmla="*/ 376866 h 1199113"/>
                    <a:gd name="connsiteX3943" fmla="*/ 420908 w 3824434"/>
                    <a:gd name="connsiteY3943" fmla="*/ 375853 h 1199113"/>
                    <a:gd name="connsiteX3944" fmla="*/ 420214 w 3824434"/>
                    <a:gd name="connsiteY3944" fmla="*/ 371346 h 1199113"/>
                    <a:gd name="connsiteX3945" fmla="*/ 416344 w 3824434"/>
                    <a:gd name="connsiteY3945" fmla="*/ 369816 h 1199113"/>
                    <a:gd name="connsiteX3946" fmla="*/ 416121 w 3824434"/>
                    <a:gd name="connsiteY3946" fmla="*/ 364891 h 1199113"/>
                    <a:gd name="connsiteX3947" fmla="*/ 411891 w 3824434"/>
                    <a:gd name="connsiteY3947" fmla="*/ 362078 h 1199113"/>
                    <a:gd name="connsiteX3948" fmla="*/ 407120 w 3824434"/>
                    <a:gd name="connsiteY3948" fmla="*/ 361178 h 1199113"/>
                    <a:gd name="connsiteX3949" fmla="*/ 401072 w 3824434"/>
                    <a:gd name="connsiteY3949" fmla="*/ 361318 h 1199113"/>
                    <a:gd name="connsiteX3950" fmla="*/ 397106 w 3824434"/>
                    <a:gd name="connsiteY3950" fmla="*/ 358873 h 1199113"/>
                    <a:gd name="connsiteX3951" fmla="*/ 391864 w 3824434"/>
                    <a:gd name="connsiteY3951" fmla="*/ 355492 h 1199113"/>
                    <a:gd name="connsiteX3952" fmla="*/ 386135 w 3824434"/>
                    <a:gd name="connsiteY3952" fmla="*/ 351438 h 1199113"/>
                    <a:gd name="connsiteX3953" fmla="*/ 382130 w 3824434"/>
                    <a:gd name="connsiteY3953" fmla="*/ 349823 h 1199113"/>
                    <a:gd name="connsiteX3954" fmla="*/ 386247 w 3824434"/>
                    <a:gd name="connsiteY3954" fmla="*/ 353379 h 1199113"/>
                    <a:gd name="connsiteX3955" fmla="*/ 381499 w 3824434"/>
                    <a:gd name="connsiteY3955" fmla="*/ 352848 h 1199113"/>
                    <a:gd name="connsiteX3956" fmla="*/ 368884 w 3824434"/>
                    <a:gd name="connsiteY3956" fmla="*/ 348681 h 1199113"/>
                    <a:gd name="connsiteX3957" fmla="*/ 363219 w 3824434"/>
                    <a:gd name="connsiteY3957" fmla="*/ 346864 h 1199113"/>
                    <a:gd name="connsiteX3958" fmla="*/ 358631 w 3824434"/>
                    <a:gd name="connsiteY3958" fmla="*/ 344867 h 1199113"/>
                    <a:gd name="connsiteX3959" fmla="*/ 354059 w 3824434"/>
                    <a:gd name="connsiteY3959" fmla="*/ 344075 h 1199113"/>
                    <a:gd name="connsiteX3960" fmla="*/ 358033 w 3824434"/>
                    <a:gd name="connsiteY3960" fmla="*/ 345782 h 1199113"/>
                    <a:gd name="connsiteX3961" fmla="*/ 353820 w 3824434"/>
                    <a:gd name="connsiteY3961" fmla="*/ 345022 h 1199113"/>
                    <a:gd name="connsiteX3962" fmla="*/ 349910 w 3824434"/>
                    <a:gd name="connsiteY3962" fmla="*/ 343297 h 1199113"/>
                    <a:gd name="connsiteX3963" fmla="*/ 345841 w 3824434"/>
                    <a:gd name="connsiteY3963" fmla="*/ 341766 h 1199113"/>
                    <a:gd name="connsiteX3964" fmla="*/ 340463 w 3824434"/>
                    <a:gd name="connsiteY3964" fmla="*/ 338959 h 1199113"/>
                    <a:gd name="connsiteX3965" fmla="*/ 335883 w 3824434"/>
                    <a:gd name="connsiteY3965" fmla="*/ 336798 h 1199113"/>
                    <a:gd name="connsiteX3966" fmla="*/ 330728 w 3824434"/>
                    <a:gd name="connsiteY3966" fmla="*/ 334559 h 1199113"/>
                    <a:gd name="connsiteX3967" fmla="*/ 325901 w 3824434"/>
                    <a:gd name="connsiteY3967" fmla="*/ 333067 h 1199113"/>
                    <a:gd name="connsiteX3968" fmla="*/ 319542 w 3824434"/>
                    <a:gd name="connsiteY3968" fmla="*/ 330276 h 1199113"/>
                    <a:gd name="connsiteX3969" fmla="*/ 312122 w 3824434"/>
                    <a:gd name="connsiteY3969" fmla="*/ 327928 h 1199113"/>
                    <a:gd name="connsiteX3970" fmla="*/ 307693 w 3824434"/>
                    <a:gd name="connsiteY3970" fmla="*/ 326725 h 1199113"/>
                    <a:gd name="connsiteX3971" fmla="*/ 303392 w 3824434"/>
                    <a:gd name="connsiteY3971" fmla="*/ 325730 h 1199113"/>
                    <a:gd name="connsiteX3972" fmla="*/ 299610 w 3824434"/>
                    <a:gd name="connsiteY3972" fmla="*/ 324002 h 1199113"/>
                    <a:gd name="connsiteX3973" fmla="*/ 294575 w 3824434"/>
                    <a:gd name="connsiteY3973" fmla="*/ 322234 h 1199113"/>
                    <a:gd name="connsiteX3974" fmla="*/ 289525 w 3824434"/>
                    <a:gd name="connsiteY3974" fmla="*/ 321066 h 1199113"/>
                    <a:gd name="connsiteX3975" fmla="*/ 285455 w 3824434"/>
                    <a:gd name="connsiteY3975" fmla="*/ 320372 h 1199113"/>
                    <a:gd name="connsiteX3976" fmla="*/ 281210 w 3824434"/>
                    <a:gd name="connsiteY3976" fmla="*/ 319803 h 1199113"/>
                    <a:gd name="connsiteX3977" fmla="*/ 276351 w 3824434"/>
                    <a:gd name="connsiteY3977" fmla="*/ 318946 h 1199113"/>
                    <a:gd name="connsiteX3978" fmla="*/ 271293 w 3824434"/>
                    <a:gd name="connsiteY3978" fmla="*/ 318429 h 1199113"/>
                    <a:gd name="connsiteX3979" fmla="*/ 267598 w 3824434"/>
                    <a:gd name="connsiteY3979" fmla="*/ 320517 h 1199113"/>
                    <a:gd name="connsiteX3980" fmla="*/ 263625 w 3824434"/>
                    <a:gd name="connsiteY3980" fmla="*/ 319073 h 1199113"/>
                    <a:gd name="connsiteX3981" fmla="*/ 258765 w 3824434"/>
                    <a:gd name="connsiteY3981" fmla="*/ 318378 h 1199113"/>
                    <a:gd name="connsiteX3982" fmla="*/ 253762 w 3824434"/>
                    <a:gd name="connsiteY3982" fmla="*/ 317724 h 1199113"/>
                    <a:gd name="connsiteX3983" fmla="*/ 248432 w 3824434"/>
                    <a:gd name="connsiteY3983" fmla="*/ 316672 h 1199113"/>
                    <a:gd name="connsiteX3984" fmla="*/ 244339 w 3824434"/>
                    <a:gd name="connsiteY3984" fmla="*/ 316471 h 1199113"/>
                    <a:gd name="connsiteX3985" fmla="*/ 239480 w 3824434"/>
                    <a:gd name="connsiteY3985" fmla="*/ 317663 h 1199113"/>
                    <a:gd name="connsiteX3986" fmla="*/ 238052 w 3824434"/>
                    <a:gd name="connsiteY3986" fmla="*/ 321748 h 1199113"/>
                    <a:gd name="connsiteX3987" fmla="*/ 233998 w 3824434"/>
                    <a:gd name="connsiteY3987" fmla="*/ 323692 h 1199113"/>
                    <a:gd name="connsiteX3988" fmla="*/ 227575 w 3824434"/>
                    <a:gd name="connsiteY3988" fmla="*/ 324114 h 1199113"/>
                    <a:gd name="connsiteX3989" fmla="*/ 228620 w 3824434"/>
                    <a:gd name="connsiteY3989" fmla="*/ 328520 h 1199113"/>
                    <a:gd name="connsiteX3990" fmla="*/ 226147 w 3824434"/>
                    <a:gd name="connsiteY3990" fmla="*/ 324771 h 1199113"/>
                    <a:gd name="connsiteX3991" fmla="*/ 233990 w 3824434"/>
                    <a:gd name="connsiteY3991" fmla="*/ 322275 h 1199113"/>
                    <a:gd name="connsiteX3992" fmla="*/ 230615 w 3824434"/>
                    <a:gd name="connsiteY3992" fmla="*/ 319069 h 1199113"/>
                    <a:gd name="connsiteX3993" fmla="*/ 234261 w 3824434"/>
                    <a:gd name="connsiteY3993" fmla="*/ 315598 h 1199113"/>
                    <a:gd name="connsiteX3994" fmla="*/ 230200 w 3824434"/>
                    <a:gd name="connsiteY3994" fmla="*/ 313536 h 1199113"/>
                    <a:gd name="connsiteX3995" fmla="*/ 222429 w 3824434"/>
                    <a:gd name="connsiteY3995" fmla="*/ 315258 h 1199113"/>
                    <a:gd name="connsiteX3996" fmla="*/ 219333 w 3824434"/>
                    <a:gd name="connsiteY3996" fmla="*/ 312661 h 1199113"/>
                    <a:gd name="connsiteX3997" fmla="*/ 214450 w 3824434"/>
                    <a:gd name="connsiteY3997" fmla="*/ 312104 h 1199113"/>
                    <a:gd name="connsiteX3998" fmla="*/ 210444 w 3824434"/>
                    <a:gd name="connsiteY3998" fmla="*/ 311942 h 1199113"/>
                    <a:gd name="connsiteX3999" fmla="*/ 205712 w 3824434"/>
                    <a:gd name="connsiteY3999" fmla="*/ 309182 h 1199113"/>
                    <a:gd name="connsiteX4000" fmla="*/ 200854 w 3824434"/>
                    <a:gd name="connsiteY4000" fmla="*/ 309765 h 1199113"/>
                    <a:gd name="connsiteX4001" fmla="*/ 202090 w 3824434"/>
                    <a:gd name="connsiteY4001" fmla="*/ 305674 h 1199113"/>
                    <a:gd name="connsiteX4002" fmla="*/ 208162 w 3824434"/>
                    <a:gd name="connsiteY4002" fmla="*/ 307669 h 1199113"/>
                    <a:gd name="connsiteX4003" fmla="*/ 218136 w 3824434"/>
                    <a:gd name="connsiteY4003" fmla="*/ 309178 h 1199113"/>
                    <a:gd name="connsiteX4004" fmla="*/ 223219 w 3824434"/>
                    <a:gd name="connsiteY4004" fmla="*/ 306744 h 1199113"/>
                    <a:gd name="connsiteX4005" fmla="*/ 218312 w 3824434"/>
                    <a:gd name="connsiteY4005" fmla="*/ 303245 h 1199113"/>
                    <a:gd name="connsiteX4006" fmla="*/ 213149 w 3824434"/>
                    <a:gd name="connsiteY4006" fmla="*/ 302692 h 1199113"/>
                    <a:gd name="connsiteX4007" fmla="*/ 208665 w 3824434"/>
                    <a:gd name="connsiteY4007" fmla="*/ 302201 h 1199113"/>
                    <a:gd name="connsiteX4008" fmla="*/ 204707 w 3824434"/>
                    <a:gd name="connsiteY4008" fmla="*/ 300111 h 1199113"/>
                    <a:gd name="connsiteX4009" fmla="*/ 198244 w 3824434"/>
                    <a:gd name="connsiteY4009" fmla="*/ 298345 h 1199113"/>
                    <a:gd name="connsiteX4010" fmla="*/ 200494 w 3824434"/>
                    <a:gd name="connsiteY4010" fmla="*/ 303616 h 1199113"/>
                    <a:gd name="connsiteX4011" fmla="*/ 196537 w 3824434"/>
                    <a:gd name="connsiteY4011" fmla="*/ 302553 h 1199113"/>
                    <a:gd name="connsiteX4012" fmla="*/ 192340 w 3824434"/>
                    <a:gd name="connsiteY4012" fmla="*/ 301946 h 1199113"/>
                    <a:gd name="connsiteX4013" fmla="*/ 195555 w 3824434"/>
                    <a:gd name="connsiteY4013" fmla="*/ 306721 h 1199113"/>
                    <a:gd name="connsiteX4014" fmla="*/ 191095 w 3824434"/>
                    <a:gd name="connsiteY4014" fmla="*/ 305978 h 1199113"/>
                    <a:gd name="connsiteX4015" fmla="*/ 187161 w 3824434"/>
                    <a:gd name="connsiteY4015" fmla="*/ 307230 h 1199113"/>
                    <a:gd name="connsiteX4016" fmla="*/ 183890 w 3824434"/>
                    <a:gd name="connsiteY4016" fmla="*/ 304650 h 1199113"/>
                    <a:gd name="connsiteX4017" fmla="*/ 177706 w 3824434"/>
                    <a:gd name="connsiteY4017" fmla="*/ 303301 h 1199113"/>
                    <a:gd name="connsiteX4018" fmla="*/ 172831 w 3824434"/>
                    <a:gd name="connsiteY4018" fmla="*/ 302724 h 1199113"/>
                    <a:gd name="connsiteX4019" fmla="*/ 176270 w 3824434"/>
                    <a:gd name="connsiteY4019" fmla="*/ 305980 h 1199113"/>
                    <a:gd name="connsiteX4020" fmla="*/ 174602 w 3824434"/>
                    <a:gd name="connsiteY4020" fmla="*/ 310285 h 1199113"/>
                    <a:gd name="connsiteX4021" fmla="*/ 167972 w 3824434"/>
                    <a:gd name="connsiteY4021" fmla="*/ 309948 h 1199113"/>
                    <a:gd name="connsiteX4022" fmla="*/ 160775 w 3824434"/>
                    <a:gd name="connsiteY4022" fmla="*/ 306700 h 1199113"/>
                    <a:gd name="connsiteX4023" fmla="*/ 159561 w 3824434"/>
                    <a:gd name="connsiteY4023" fmla="*/ 310749 h 1199113"/>
                    <a:gd name="connsiteX4024" fmla="*/ 156993 w 3824434"/>
                    <a:gd name="connsiteY4024" fmla="*/ 313830 h 1199113"/>
                    <a:gd name="connsiteX4025" fmla="*/ 151822 w 3824434"/>
                    <a:gd name="connsiteY4025" fmla="*/ 314315 h 1199113"/>
                    <a:gd name="connsiteX4026" fmla="*/ 148008 w 3824434"/>
                    <a:gd name="connsiteY4026" fmla="*/ 316065 h 1199113"/>
                    <a:gd name="connsiteX4027" fmla="*/ 143101 w 3824434"/>
                    <a:gd name="connsiteY4027" fmla="*/ 316945 h 1199113"/>
                    <a:gd name="connsiteX4028" fmla="*/ 143061 w 3824434"/>
                    <a:gd name="connsiteY4028" fmla="*/ 321943 h 1199113"/>
                    <a:gd name="connsiteX4029" fmla="*/ 139710 w 3824434"/>
                    <a:gd name="connsiteY4029" fmla="*/ 325211 h 1199113"/>
                    <a:gd name="connsiteX4030" fmla="*/ 126696 w 3824434"/>
                    <a:gd name="connsiteY4030" fmla="*/ 327960 h 1199113"/>
                    <a:gd name="connsiteX4031" fmla="*/ 132273 w 3824434"/>
                    <a:gd name="connsiteY4031" fmla="*/ 328796 h 1199113"/>
                    <a:gd name="connsiteX4032" fmla="*/ 134356 w 3824434"/>
                    <a:gd name="connsiteY4032" fmla="*/ 333239 h 1199113"/>
                    <a:gd name="connsiteX4033" fmla="*/ 129736 w 3824434"/>
                    <a:gd name="connsiteY4033" fmla="*/ 338789 h 1199113"/>
                    <a:gd name="connsiteX4034" fmla="*/ 136837 w 3824434"/>
                    <a:gd name="connsiteY4034" fmla="*/ 348684 h 1199113"/>
                    <a:gd name="connsiteX4035" fmla="*/ 152756 w 3824434"/>
                    <a:gd name="connsiteY4035" fmla="*/ 352193 h 1199113"/>
                    <a:gd name="connsiteX4036" fmla="*/ 162091 w 3824434"/>
                    <a:gd name="connsiteY4036" fmla="*/ 360020 h 1199113"/>
                    <a:gd name="connsiteX4037" fmla="*/ 170988 w 3824434"/>
                    <a:gd name="connsiteY4037" fmla="*/ 363750 h 1199113"/>
                    <a:gd name="connsiteX4038" fmla="*/ 170174 w 3824434"/>
                    <a:gd name="connsiteY4038" fmla="*/ 368101 h 1199113"/>
                    <a:gd name="connsiteX4039" fmla="*/ 166272 w 3824434"/>
                    <a:gd name="connsiteY4039" fmla="*/ 371934 h 1199113"/>
                    <a:gd name="connsiteX4040" fmla="*/ 162657 w 3824434"/>
                    <a:gd name="connsiteY4040" fmla="*/ 374231 h 1199113"/>
                    <a:gd name="connsiteX4041" fmla="*/ 160400 w 3824434"/>
                    <a:gd name="connsiteY4041" fmla="*/ 377629 h 1199113"/>
                    <a:gd name="connsiteX4042" fmla="*/ 154902 w 3824434"/>
                    <a:gd name="connsiteY4042" fmla="*/ 383271 h 1199113"/>
                    <a:gd name="connsiteX4043" fmla="*/ 157320 w 3824434"/>
                    <a:gd name="connsiteY4043" fmla="*/ 388884 h 1199113"/>
                    <a:gd name="connsiteX4044" fmla="*/ 163767 w 3824434"/>
                    <a:gd name="connsiteY4044" fmla="*/ 393496 h 1199113"/>
                    <a:gd name="connsiteX4045" fmla="*/ 167118 w 3824434"/>
                    <a:gd name="connsiteY4045" fmla="*/ 396304 h 1199113"/>
                    <a:gd name="connsiteX4046" fmla="*/ 172009 w 3824434"/>
                    <a:gd name="connsiteY4046" fmla="*/ 401424 h 1199113"/>
                    <a:gd name="connsiteX4047" fmla="*/ 180355 w 3824434"/>
                    <a:gd name="connsiteY4047" fmla="*/ 408315 h 1199113"/>
                    <a:gd name="connsiteX4048" fmla="*/ 183124 w 3824434"/>
                    <a:gd name="connsiteY4048" fmla="*/ 412589 h 1199113"/>
                    <a:gd name="connsiteX4049" fmla="*/ 187576 w 3824434"/>
                    <a:gd name="connsiteY4049" fmla="*/ 419119 h 1199113"/>
                    <a:gd name="connsiteX4050" fmla="*/ 179405 w 3824434"/>
                    <a:gd name="connsiteY4050" fmla="*/ 422438 h 1199113"/>
                    <a:gd name="connsiteX4051" fmla="*/ 183204 w 3824434"/>
                    <a:gd name="connsiteY4051" fmla="*/ 424648 h 1199113"/>
                    <a:gd name="connsiteX4052" fmla="*/ 181273 w 3824434"/>
                    <a:gd name="connsiteY4052" fmla="*/ 429260 h 1199113"/>
                    <a:gd name="connsiteX4053" fmla="*/ 179445 w 3824434"/>
                    <a:gd name="connsiteY4053" fmla="*/ 433306 h 1199113"/>
                    <a:gd name="connsiteX4054" fmla="*/ 183371 w 3824434"/>
                    <a:gd name="connsiteY4054" fmla="*/ 434199 h 1199113"/>
                    <a:gd name="connsiteX4055" fmla="*/ 187321 w 3824434"/>
                    <a:gd name="connsiteY4055" fmla="*/ 437766 h 1199113"/>
                    <a:gd name="connsiteX4056" fmla="*/ 181480 w 3824434"/>
                    <a:gd name="connsiteY4056" fmla="*/ 439050 h 1199113"/>
                    <a:gd name="connsiteX4057" fmla="*/ 183260 w 3824434"/>
                    <a:gd name="connsiteY4057" fmla="*/ 444827 h 1199113"/>
                    <a:gd name="connsiteX4058" fmla="*/ 188925 w 3824434"/>
                    <a:gd name="connsiteY4058" fmla="*/ 447141 h 1199113"/>
                    <a:gd name="connsiteX4059" fmla="*/ 194023 w 3824434"/>
                    <a:gd name="connsiteY4059" fmla="*/ 447620 h 1199113"/>
                    <a:gd name="connsiteX4060" fmla="*/ 196034 w 3824434"/>
                    <a:gd name="connsiteY4060" fmla="*/ 451386 h 1199113"/>
                    <a:gd name="connsiteX4061" fmla="*/ 193433 w 3824434"/>
                    <a:gd name="connsiteY4061" fmla="*/ 454865 h 1199113"/>
                    <a:gd name="connsiteX4062" fmla="*/ 195691 w 3824434"/>
                    <a:gd name="connsiteY4062" fmla="*/ 458839 h 1199113"/>
                    <a:gd name="connsiteX4063" fmla="*/ 199856 w 3824434"/>
                    <a:gd name="connsiteY4063" fmla="*/ 460394 h 1199113"/>
                    <a:gd name="connsiteX4064" fmla="*/ 203830 w 3824434"/>
                    <a:gd name="connsiteY4064" fmla="*/ 461926 h 1199113"/>
                    <a:gd name="connsiteX4065" fmla="*/ 207668 w 3824434"/>
                    <a:gd name="connsiteY4065" fmla="*/ 464280 h 1199113"/>
                    <a:gd name="connsiteX4066" fmla="*/ 209327 w 3824434"/>
                    <a:gd name="connsiteY4066" fmla="*/ 469499 h 1199113"/>
                    <a:gd name="connsiteX4067" fmla="*/ 204755 w 3824434"/>
                    <a:gd name="connsiteY4067" fmla="*/ 476345 h 1199113"/>
                    <a:gd name="connsiteX4068" fmla="*/ 198531 w 3824434"/>
                    <a:gd name="connsiteY4068" fmla="*/ 478299 h 1199113"/>
                    <a:gd name="connsiteX4069" fmla="*/ 205904 w 3824434"/>
                    <a:gd name="connsiteY4069" fmla="*/ 482824 h 1199113"/>
                    <a:gd name="connsiteX4070" fmla="*/ 209598 w 3824434"/>
                    <a:gd name="connsiteY4070" fmla="*/ 484683 h 1199113"/>
                    <a:gd name="connsiteX4071" fmla="*/ 219963 w 3824434"/>
                    <a:gd name="connsiteY4071" fmla="*/ 488920 h 1199113"/>
                    <a:gd name="connsiteX4072" fmla="*/ 223737 w 3824434"/>
                    <a:gd name="connsiteY4072" fmla="*/ 490420 h 1199113"/>
                    <a:gd name="connsiteX4073" fmla="*/ 228253 w 3824434"/>
                    <a:gd name="connsiteY4073" fmla="*/ 492973 h 1199113"/>
                    <a:gd name="connsiteX4074" fmla="*/ 232482 w 3824434"/>
                    <a:gd name="connsiteY4074" fmla="*/ 495758 h 1199113"/>
                    <a:gd name="connsiteX4075" fmla="*/ 235738 w 3824434"/>
                    <a:gd name="connsiteY4075" fmla="*/ 498965 h 1199113"/>
                    <a:gd name="connsiteX4076" fmla="*/ 239592 w 3824434"/>
                    <a:gd name="connsiteY4076" fmla="*/ 501255 h 1199113"/>
                    <a:gd name="connsiteX4077" fmla="*/ 239679 w 3824434"/>
                    <a:gd name="connsiteY4077" fmla="*/ 507638 h 1199113"/>
                    <a:gd name="connsiteX4078" fmla="*/ 239121 w 3824434"/>
                    <a:gd name="connsiteY4078" fmla="*/ 511716 h 1199113"/>
                    <a:gd name="connsiteX4079" fmla="*/ 236679 w 3824434"/>
                    <a:gd name="connsiteY4079" fmla="*/ 516272 h 1199113"/>
                    <a:gd name="connsiteX4080" fmla="*/ 231341 w 3824434"/>
                    <a:gd name="connsiteY4080" fmla="*/ 521259 h 1199113"/>
                    <a:gd name="connsiteX4081" fmla="*/ 227008 w 3824434"/>
                    <a:gd name="connsiteY4081" fmla="*/ 525017 h 1199113"/>
                    <a:gd name="connsiteX4082" fmla="*/ 223530 w 3824434"/>
                    <a:gd name="connsiteY4082" fmla="*/ 528216 h 1199113"/>
                    <a:gd name="connsiteX4083" fmla="*/ 219963 w 3824434"/>
                    <a:gd name="connsiteY4083" fmla="*/ 531919 h 1199113"/>
                    <a:gd name="connsiteX4084" fmla="*/ 216205 w 3824434"/>
                    <a:gd name="connsiteY4084" fmla="*/ 535605 h 1199113"/>
                    <a:gd name="connsiteX4085" fmla="*/ 209662 w 3824434"/>
                    <a:gd name="connsiteY4085" fmla="*/ 541717 h 1199113"/>
                    <a:gd name="connsiteX4086" fmla="*/ 205402 w 3824434"/>
                    <a:gd name="connsiteY4086" fmla="*/ 546536 h 1199113"/>
                    <a:gd name="connsiteX4087" fmla="*/ 200271 w 3824434"/>
                    <a:gd name="connsiteY4087" fmla="*/ 550781 h 1199113"/>
                    <a:gd name="connsiteX4088" fmla="*/ 196992 w 3824434"/>
                    <a:gd name="connsiteY4088" fmla="*/ 554348 h 1199113"/>
                    <a:gd name="connsiteX4089" fmla="*/ 193233 w 3824434"/>
                    <a:gd name="connsiteY4089" fmla="*/ 556247 h 1199113"/>
                    <a:gd name="connsiteX4090" fmla="*/ 189531 w 3824434"/>
                    <a:gd name="connsiteY4090" fmla="*/ 558577 h 1199113"/>
                    <a:gd name="connsiteX4091" fmla="*/ 187377 w 3824434"/>
                    <a:gd name="connsiteY4091" fmla="*/ 562127 h 1199113"/>
                    <a:gd name="connsiteX4092" fmla="*/ 178297 w 3824434"/>
                    <a:gd name="connsiteY4092" fmla="*/ 567226 h 1199113"/>
                    <a:gd name="connsiteX4093" fmla="*/ 173389 w 3824434"/>
                    <a:gd name="connsiteY4093" fmla="*/ 571072 h 1199113"/>
                    <a:gd name="connsiteX4094" fmla="*/ 169855 w 3824434"/>
                    <a:gd name="connsiteY4094" fmla="*/ 574232 h 1199113"/>
                    <a:gd name="connsiteX4095" fmla="*/ 175639 w 3824434"/>
                    <a:gd name="connsiteY4095" fmla="*/ 576530 h 1199113"/>
                    <a:gd name="connsiteX4096" fmla="*/ 181800 w 3824434"/>
                    <a:gd name="connsiteY4096" fmla="*/ 573577 h 1199113"/>
                    <a:gd name="connsiteX4097" fmla="*/ 188334 w 3824434"/>
                    <a:gd name="connsiteY4097" fmla="*/ 571184 h 1199113"/>
                    <a:gd name="connsiteX4098" fmla="*/ 191741 w 3824434"/>
                    <a:gd name="connsiteY4098" fmla="*/ 578381 h 1199113"/>
                    <a:gd name="connsiteX4099" fmla="*/ 184368 w 3824434"/>
                    <a:gd name="connsiteY4099" fmla="*/ 575125 h 1199113"/>
                    <a:gd name="connsiteX4100" fmla="*/ 188382 w 3824434"/>
                    <a:gd name="connsiteY4100" fmla="*/ 578820 h 1199113"/>
                    <a:gd name="connsiteX4101" fmla="*/ 194438 w 3824434"/>
                    <a:gd name="connsiteY4101" fmla="*/ 581868 h 1199113"/>
                    <a:gd name="connsiteX4102" fmla="*/ 198763 w 3824434"/>
                    <a:gd name="connsiteY4102" fmla="*/ 583838 h 1199113"/>
                    <a:gd name="connsiteX4103" fmla="*/ 222652 w 3824434"/>
                    <a:gd name="connsiteY4103" fmla="*/ 587214 h 1199113"/>
                    <a:gd name="connsiteX4104" fmla="*/ 224639 w 3824434"/>
                    <a:gd name="connsiteY4104" fmla="*/ 591323 h 1199113"/>
                    <a:gd name="connsiteX4105" fmla="*/ 231014 w 3824434"/>
                    <a:gd name="connsiteY4105" fmla="*/ 592783 h 1199113"/>
                    <a:gd name="connsiteX4106" fmla="*/ 207476 w 3824434"/>
                    <a:gd name="connsiteY4106" fmla="*/ 592065 h 1199113"/>
                    <a:gd name="connsiteX4107" fmla="*/ 202058 w 3824434"/>
                    <a:gd name="connsiteY4107" fmla="*/ 594483 h 1199113"/>
                    <a:gd name="connsiteX4108" fmla="*/ 196186 w 3824434"/>
                    <a:gd name="connsiteY4108" fmla="*/ 598687 h 1199113"/>
                    <a:gd name="connsiteX4109" fmla="*/ 191598 w 3824434"/>
                    <a:gd name="connsiteY4109" fmla="*/ 596421 h 1199113"/>
                    <a:gd name="connsiteX4110" fmla="*/ 189842 w 3824434"/>
                    <a:gd name="connsiteY4110" fmla="*/ 601783 h 1199113"/>
                    <a:gd name="connsiteX4111" fmla="*/ 184696 w 3824434"/>
                    <a:gd name="connsiteY4111" fmla="*/ 601408 h 1199113"/>
                    <a:gd name="connsiteX4112" fmla="*/ 181121 w 3824434"/>
                    <a:gd name="connsiteY4112" fmla="*/ 598249 h 1199113"/>
                    <a:gd name="connsiteX4113" fmla="*/ 181879 w 3824434"/>
                    <a:gd name="connsiteY4113" fmla="*/ 603722 h 1199113"/>
                    <a:gd name="connsiteX4114" fmla="*/ 181800 w 3824434"/>
                    <a:gd name="connsiteY4114" fmla="*/ 607967 h 1199113"/>
                    <a:gd name="connsiteX4115" fmla="*/ 185805 w 3824434"/>
                    <a:gd name="connsiteY4115" fmla="*/ 610401 h 1199113"/>
                    <a:gd name="connsiteX4116" fmla="*/ 183004 w 3824434"/>
                    <a:gd name="connsiteY4116" fmla="*/ 613840 h 1199113"/>
                    <a:gd name="connsiteX4117" fmla="*/ 179956 w 3824434"/>
                    <a:gd name="connsiteY4117" fmla="*/ 616433 h 1199113"/>
                    <a:gd name="connsiteX4118" fmla="*/ 178145 w 3824434"/>
                    <a:gd name="connsiteY4118" fmla="*/ 620510 h 1199113"/>
                    <a:gd name="connsiteX4119" fmla="*/ 169320 w 3824434"/>
                    <a:gd name="connsiteY4119" fmla="*/ 629566 h 1199113"/>
                    <a:gd name="connsiteX4120" fmla="*/ 176629 w 3824434"/>
                    <a:gd name="connsiteY4120" fmla="*/ 642732 h 1199113"/>
                    <a:gd name="connsiteX4121" fmla="*/ 175974 w 3824434"/>
                    <a:gd name="connsiteY4121" fmla="*/ 647160 h 1199113"/>
                    <a:gd name="connsiteX4122" fmla="*/ 179318 w 3824434"/>
                    <a:gd name="connsiteY4122" fmla="*/ 650504 h 1199113"/>
                    <a:gd name="connsiteX4123" fmla="*/ 181305 w 3824434"/>
                    <a:gd name="connsiteY4123" fmla="*/ 653998 h 1199113"/>
                    <a:gd name="connsiteX4124" fmla="*/ 184807 w 3824434"/>
                    <a:gd name="connsiteY4124" fmla="*/ 657469 h 1199113"/>
                    <a:gd name="connsiteX4125" fmla="*/ 179820 w 3824434"/>
                    <a:gd name="connsiteY4125" fmla="*/ 659360 h 1199113"/>
                    <a:gd name="connsiteX4126" fmla="*/ 178369 w 3824434"/>
                    <a:gd name="connsiteY4126" fmla="*/ 663326 h 1199113"/>
                    <a:gd name="connsiteX4127" fmla="*/ 175584 w 3824434"/>
                    <a:gd name="connsiteY4127" fmla="*/ 667299 h 1199113"/>
                    <a:gd name="connsiteX4128" fmla="*/ 180323 w 3824434"/>
                    <a:gd name="connsiteY4128" fmla="*/ 668544 h 1199113"/>
                    <a:gd name="connsiteX4129" fmla="*/ 182462 w 3824434"/>
                    <a:gd name="connsiteY4129" fmla="*/ 672438 h 1199113"/>
                    <a:gd name="connsiteX4130" fmla="*/ 188366 w 3824434"/>
                    <a:gd name="connsiteY4130" fmla="*/ 674696 h 1199113"/>
                    <a:gd name="connsiteX4131" fmla="*/ 190943 w 3824434"/>
                    <a:gd name="connsiteY4131" fmla="*/ 677776 h 1199113"/>
                    <a:gd name="connsiteX4132" fmla="*/ 189116 w 3824434"/>
                    <a:gd name="connsiteY4132" fmla="*/ 681335 h 1199113"/>
                    <a:gd name="connsiteX4133" fmla="*/ 190193 w 3824434"/>
                    <a:gd name="connsiteY4133" fmla="*/ 685268 h 1199113"/>
                    <a:gd name="connsiteX4134" fmla="*/ 188502 w 3824434"/>
                    <a:gd name="connsiteY4134" fmla="*/ 690614 h 1199113"/>
                    <a:gd name="connsiteX4135" fmla="*/ 192380 w 3824434"/>
                    <a:gd name="connsiteY4135" fmla="*/ 689577 h 1199113"/>
                    <a:gd name="connsiteX4136" fmla="*/ 196489 w 3824434"/>
                    <a:gd name="connsiteY4136" fmla="*/ 691308 h 1199113"/>
                    <a:gd name="connsiteX4137" fmla="*/ 198236 w 3824434"/>
                    <a:gd name="connsiteY4137" fmla="*/ 695673 h 1199113"/>
                    <a:gd name="connsiteX4138" fmla="*/ 201564 w 3824434"/>
                    <a:gd name="connsiteY4138" fmla="*/ 698482 h 1199113"/>
                    <a:gd name="connsiteX4139" fmla="*/ 204165 w 3824434"/>
                    <a:gd name="connsiteY4139" fmla="*/ 702854 h 1199113"/>
                    <a:gd name="connsiteX4140" fmla="*/ 206343 w 3824434"/>
                    <a:gd name="connsiteY4140" fmla="*/ 708208 h 1199113"/>
                    <a:gd name="connsiteX4141" fmla="*/ 205082 w 3824434"/>
                    <a:gd name="connsiteY4141" fmla="*/ 712205 h 1199113"/>
                    <a:gd name="connsiteX4142" fmla="*/ 208872 w 3824434"/>
                    <a:gd name="connsiteY4142" fmla="*/ 714535 h 1199113"/>
                    <a:gd name="connsiteX4143" fmla="*/ 213149 w 3824434"/>
                    <a:gd name="connsiteY4143" fmla="*/ 713386 h 1199113"/>
                    <a:gd name="connsiteX4144" fmla="*/ 217210 w 3824434"/>
                    <a:gd name="connsiteY4144" fmla="*/ 713346 h 1199113"/>
                    <a:gd name="connsiteX4145" fmla="*/ 219612 w 3824434"/>
                    <a:gd name="connsiteY4145" fmla="*/ 716714 h 1199113"/>
                    <a:gd name="connsiteX4146" fmla="*/ 223450 w 3824434"/>
                    <a:gd name="connsiteY4146" fmla="*/ 718134 h 1199113"/>
                    <a:gd name="connsiteX4147" fmla="*/ 227104 w 3824434"/>
                    <a:gd name="connsiteY4147" fmla="*/ 715876 h 1199113"/>
                    <a:gd name="connsiteX4148" fmla="*/ 232370 w 3824434"/>
                    <a:gd name="connsiteY4148" fmla="*/ 717033 h 1199113"/>
                    <a:gd name="connsiteX4149" fmla="*/ 236998 w 3824434"/>
                    <a:gd name="connsiteY4149" fmla="*/ 717519 h 1199113"/>
                    <a:gd name="connsiteX4150" fmla="*/ 237812 w 3824434"/>
                    <a:gd name="connsiteY4150" fmla="*/ 722307 h 1199113"/>
                    <a:gd name="connsiteX4151" fmla="*/ 240789 w 3824434"/>
                    <a:gd name="connsiteY4151" fmla="*/ 725802 h 1199113"/>
                    <a:gd name="connsiteX4152" fmla="*/ 246166 w 3824434"/>
                    <a:gd name="connsiteY4152" fmla="*/ 723209 h 1199113"/>
                    <a:gd name="connsiteX4153" fmla="*/ 249869 w 3824434"/>
                    <a:gd name="connsiteY4153" fmla="*/ 721645 h 1199113"/>
                    <a:gd name="connsiteX4154" fmla="*/ 254050 w 3824434"/>
                    <a:gd name="connsiteY4154" fmla="*/ 721198 h 1199113"/>
                    <a:gd name="connsiteX4155" fmla="*/ 258686 w 3824434"/>
                    <a:gd name="connsiteY4155" fmla="*/ 720695 h 1199113"/>
                    <a:gd name="connsiteX4156" fmla="*/ 262284 w 3824434"/>
                    <a:gd name="connsiteY4156" fmla="*/ 722658 h 1199113"/>
                    <a:gd name="connsiteX4157" fmla="*/ 266848 w 3824434"/>
                    <a:gd name="connsiteY4157" fmla="*/ 724493 h 1199113"/>
                    <a:gd name="connsiteX4158" fmla="*/ 270814 w 3824434"/>
                    <a:gd name="connsiteY4158" fmla="*/ 726887 h 1199113"/>
                    <a:gd name="connsiteX4159" fmla="*/ 274811 w 3824434"/>
                    <a:gd name="connsiteY4159" fmla="*/ 729488 h 1199113"/>
                    <a:gd name="connsiteX4160" fmla="*/ 278777 w 3824434"/>
                    <a:gd name="connsiteY4160" fmla="*/ 730988 h 1199113"/>
                    <a:gd name="connsiteX4161" fmla="*/ 279240 w 3824434"/>
                    <a:gd name="connsiteY4161" fmla="*/ 735449 h 1199113"/>
                    <a:gd name="connsiteX4162" fmla="*/ 277261 w 3824434"/>
                    <a:gd name="connsiteY4162" fmla="*/ 739223 h 1199113"/>
                    <a:gd name="connsiteX4163" fmla="*/ 281258 w 3824434"/>
                    <a:gd name="connsiteY4163" fmla="*/ 741903 h 1199113"/>
                    <a:gd name="connsiteX4164" fmla="*/ 283868 w 3824434"/>
                    <a:gd name="connsiteY4164" fmla="*/ 745997 h 1199113"/>
                    <a:gd name="connsiteX4165" fmla="*/ 281602 w 3824434"/>
                    <a:gd name="connsiteY4165" fmla="*/ 749587 h 1199113"/>
                    <a:gd name="connsiteX4166" fmla="*/ 278609 w 3824434"/>
                    <a:gd name="connsiteY4166" fmla="*/ 754207 h 1199113"/>
                    <a:gd name="connsiteX4167" fmla="*/ 282479 w 3824434"/>
                    <a:gd name="connsiteY4167" fmla="*/ 755835 h 1199113"/>
                    <a:gd name="connsiteX4168" fmla="*/ 285950 w 3824434"/>
                    <a:gd name="connsiteY4168" fmla="*/ 758404 h 1199113"/>
                    <a:gd name="connsiteX4169" fmla="*/ 290099 w 3824434"/>
                    <a:gd name="connsiteY4169" fmla="*/ 758548 h 1199113"/>
                    <a:gd name="connsiteX4170" fmla="*/ 289740 w 3824434"/>
                    <a:gd name="connsiteY4170" fmla="*/ 762633 h 1199113"/>
                    <a:gd name="connsiteX4171" fmla="*/ 292836 w 3824434"/>
                    <a:gd name="connsiteY4171" fmla="*/ 765170 h 1199113"/>
                    <a:gd name="connsiteX4172" fmla="*/ 295796 w 3824434"/>
                    <a:gd name="connsiteY4172" fmla="*/ 769128 h 1199113"/>
                    <a:gd name="connsiteX4173" fmla="*/ 297982 w 3824434"/>
                    <a:gd name="connsiteY4173" fmla="*/ 772599 h 1199113"/>
                    <a:gd name="connsiteX4174" fmla="*/ 302834 w 3824434"/>
                    <a:gd name="connsiteY4174" fmla="*/ 775184 h 1199113"/>
                    <a:gd name="connsiteX4175" fmla="*/ 307438 w 3824434"/>
                    <a:gd name="connsiteY4175" fmla="*/ 776373 h 1199113"/>
                    <a:gd name="connsiteX4176" fmla="*/ 312177 w 3824434"/>
                    <a:gd name="connsiteY4176" fmla="*/ 778384 h 1199113"/>
                    <a:gd name="connsiteX4177" fmla="*/ 311914 w 3824434"/>
                    <a:gd name="connsiteY4177" fmla="*/ 782812 h 1199113"/>
                    <a:gd name="connsiteX4178" fmla="*/ 310486 w 3824434"/>
                    <a:gd name="connsiteY4178" fmla="*/ 786674 h 1199113"/>
                    <a:gd name="connsiteX4179" fmla="*/ 315808 w 3824434"/>
                    <a:gd name="connsiteY4179" fmla="*/ 786730 h 1199113"/>
                    <a:gd name="connsiteX4180" fmla="*/ 320101 w 3824434"/>
                    <a:gd name="connsiteY4180" fmla="*/ 786459 h 1199113"/>
                    <a:gd name="connsiteX4181" fmla="*/ 325008 w 3824434"/>
                    <a:gd name="connsiteY4181" fmla="*/ 787799 h 1199113"/>
                    <a:gd name="connsiteX4182" fmla="*/ 329580 w 3824434"/>
                    <a:gd name="connsiteY4182" fmla="*/ 789467 h 1199113"/>
                    <a:gd name="connsiteX4183" fmla="*/ 330074 w 3824434"/>
                    <a:gd name="connsiteY4183" fmla="*/ 794557 h 1199113"/>
                    <a:gd name="connsiteX4184" fmla="*/ 333737 w 3824434"/>
                    <a:gd name="connsiteY4184" fmla="*/ 796807 h 1199113"/>
                    <a:gd name="connsiteX4185" fmla="*/ 337758 w 3824434"/>
                    <a:gd name="connsiteY4185" fmla="*/ 797478 h 1199113"/>
                    <a:gd name="connsiteX4186" fmla="*/ 337974 w 3824434"/>
                    <a:gd name="connsiteY4186" fmla="*/ 801507 h 1199113"/>
                    <a:gd name="connsiteX4187" fmla="*/ 332771 w 3824434"/>
                    <a:gd name="connsiteY4187" fmla="*/ 802337 h 1199113"/>
                    <a:gd name="connsiteX4188" fmla="*/ 330792 w 3824434"/>
                    <a:gd name="connsiteY4188" fmla="*/ 806215 h 1199113"/>
                    <a:gd name="connsiteX4189" fmla="*/ 327066 w 3824434"/>
                    <a:gd name="connsiteY4189" fmla="*/ 807970 h 1199113"/>
                    <a:gd name="connsiteX4190" fmla="*/ 323340 w 3824434"/>
                    <a:gd name="connsiteY4190" fmla="*/ 809741 h 1199113"/>
                    <a:gd name="connsiteX4191" fmla="*/ 319207 w 3824434"/>
                    <a:gd name="connsiteY4191" fmla="*/ 809526 h 1199113"/>
                    <a:gd name="connsiteX4192" fmla="*/ 315464 w 3824434"/>
                    <a:gd name="connsiteY4192" fmla="*/ 807787 h 1199113"/>
                    <a:gd name="connsiteX4193" fmla="*/ 311435 w 3824434"/>
                    <a:gd name="connsiteY4193" fmla="*/ 805249 h 1199113"/>
                    <a:gd name="connsiteX4194" fmla="*/ 304813 w 3824434"/>
                    <a:gd name="connsiteY4194" fmla="*/ 805385 h 1199113"/>
                    <a:gd name="connsiteX4195" fmla="*/ 303855 w 3824434"/>
                    <a:gd name="connsiteY4195" fmla="*/ 809263 h 1199113"/>
                    <a:gd name="connsiteX4196" fmla="*/ 305842 w 3824434"/>
                    <a:gd name="connsiteY4196" fmla="*/ 813739 h 1199113"/>
                    <a:gd name="connsiteX4197" fmla="*/ 309017 w 3824434"/>
                    <a:gd name="connsiteY4197" fmla="*/ 816675 h 1199113"/>
                    <a:gd name="connsiteX4198" fmla="*/ 312799 w 3824434"/>
                    <a:gd name="connsiteY4198" fmla="*/ 820354 h 1199113"/>
                    <a:gd name="connsiteX4199" fmla="*/ 312808 w 3824434"/>
                    <a:gd name="connsiteY4199" fmla="*/ 825229 h 1199113"/>
                    <a:gd name="connsiteX4200" fmla="*/ 314579 w 3824434"/>
                    <a:gd name="connsiteY4200" fmla="*/ 829458 h 1199113"/>
                    <a:gd name="connsiteX4201" fmla="*/ 315776 w 3824434"/>
                    <a:gd name="connsiteY4201" fmla="*/ 833806 h 1199113"/>
                    <a:gd name="connsiteX4202" fmla="*/ 318951 w 3824434"/>
                    <a:gd name="connsiteY4202" fmla="*/ 837413 h 1199113"/>
                    <a:gd name="connsiteX4203" fmla="*/ 321473 w 3824434"/>
                    <a:gd name="connsiteY4203" fmla="*/ 840684 h 1199113"/>
                    <a:gd name="connsiteX4204" fmla="*/ 326037 w 3824434"/>
                    <a:gd name="connsiteY4204" fmla="*/ 841682 h 1199113"/>
                    <a:gd name="connsiteX4205" fmla="*/ 330002 w 3824434"/>
                    <a:gd name="connsiteY4205" fmla="*/ 843238 h 1199113"/>
                    <a:gd name="connsiteX4206" fmla="*/ 334550 w 3824434"/>
                    <a:gd name="connsiteY4206" fmla="*/ 841003 h 1199113"/>
                    <a:gd name="connsiteX4207" fmla="*/ 335093 w 3824434"/>
                    <a:gd name="connsiteY4207" fmla="*/ 836455 h 1199113"/>
                    <a:gd name="connsiteX4208" fmla="*/ 338540 w 3824434"/>
                    <a:gd name="connsiteY4208" fmla="*/ 833798 h 1199113"/>
                    <a:gd name="connsiteX4209" fmla="*/ 343647 w 3824434"/>
                    <a:gd name="connsiteY4209" fmla="*/ 835761 h 1199113"/>
                    <a:gd name="connsiteX4210" fmla="*/ 348713 w 3824434"/>
                    <a:gd name="connsiteY4210" fmla="*/ 835514 h 1199113"/>
                    <a:gd name="connsiteX4211" fmla="*/ 353221 w 3824434"/>
                    <a:gd name="connsiteY4211" fmla="*/ 833870 h 1199113"/>
                    <a:gd name="connsiteX4212" fmla="*/ 359046 w 3824434"/>
                    <a:gd name="connsiteY4212" fmla="*/ 833064 h 1199113"/>
                    <a:gd name="connsiteX4213" fmla="*/ 364456 w 3824434"/>
                    <a:gd name="connsiteY4213" fmla="*/ 832913 h 1199113"/>
                    <a:gd name="connsiteX4214" fmla="*/ 368629 w 3824434"/>
                    <a:gd name="connsiteY4214" fmla="*/ 833128 h 1199113"/>
                    <a:gd name="connsiteX4215" fmla="*/ 373241 w 3824434"/>
                    <a:gd name="connsiteY4215" fmla="*/ 833655 h 1199113"/>
                    <a:gd name="connsiteX4216" fmla="*/ 377685 w 3824434"/>
                    <a:gd name="connsiteY4216" fmla="*/ 837014 h 1199113"/>
                    <a:gd name="connsiteX4217" fmla="*/ 381244 w 3824434"/>
                    <a:gd name="connsiteY4217" fmla="*/ 839783 h 1199113"/>
                    <a:gd name="connsiteX4218" fmla="*/ 381683 w 3824434"/>
                    <a:gd name="connsiteY4218" fmla="*/ 844179 h 1199113"/>
                    <a:gd name="connsiteX4219" fmla="*/ 385776 w 3824434"/>
                    <a:gd name="connsiteY4219" fmla="*/ 847115 h 1199113"/>
                    <a:gd name="connsiteX4220" fmla="*/ 389494 w 3824434"/>
                    <a:gd name="connsiteY4220" fmla="*/ 848847 h 1199113"/>
                    <a:gd name="connsiteX4221" fmla="*/ 392287 w 3824434"/>
                    <a:gd name="connsiteY4221" fmla="*/ 852557 h 1199113"/>
                    <a:gd name="connsiteX4222" fmla="*/ 387268 w 3824434"/>
                    <a:gd name="connsiteY4222" fmla="*/ 854049 h 1199113"/>
                    <a:gd name="connsiteX4223" fmla="*/ 389048 w 3824434"/>
                    <a:gd name="connsiteY4223" fmla="*/ 859307 h 1199113"/>
                    <a:gd name="connsiteX4224" fmla="*/ 389135 w 3824434"/>
                    <a:gd name="connsiteY4224" fmla="*/ 863608 h 1199113"/>
                    <a:gd name="connsiteX4225" fmla="*/ 390085 w 3824434"/>
                    <a:gd name="connsiteY4225" fmla="*/ 867661 h 1199113"/>
                    <a:gd name="connsiteX4226" fmla="*/ 396819 w 3824434"/>
                    <a:gd name="connsiteY4226" fmla="*/ 868571 h 1199113"/>
                    <a:gd name="connsiteX4227" fmla="*/ 401415 w 3824434"/>
                    <a:gd name="connsiteY4227" fmla="*/ 868491 h 1199113"/>
                    <a:gd name="connsiteX4228" fmla="*/ 404718 w 3824434"/>
                    <a:gd name="connsiteY4228" fmla="*/ 870821 h 1199113"/>
                    <a:gd name="connsiteX4229" fmla="*/ 409011 w 3824434"/>
                    <a:gd name="connsiteY4229" fmla="*/ 869177 h 1199113"/>
                    <a:gd name="connsiteX4230" fmla="*/ 414205 w 3824434"/>
                    <a:gd name="connsiteY4230" fmla="*/ 869265 h 1199113"/>
                    <a:gd name="connsiteX4231" fmla="*/ 415266 w 3824434"/>
                    <a:gd name="connsiteY4231" fmla="*/ 873518 h 1199113"/>
                    <a:gd name="connsiteX4232" fmla="*/ 420525 w 3824434"/>
                    <a:gd name="connsiteY4232" fmla="*/ 874444 h 1199113"/>
                    <a:gd name="connsiteX4233" fmla="*/ 420956 w 3824434"/>
                    <a:gd name="connsiteY4233" fmla="*/ 878537 h 1199113"/>
                    <a:gd name="connsiteX4234" fmla="*/ 423964 w 3824434"/>
                    <a:gd name="connsiteY4234" fmla="*/ 881928 h 1199113"/>
                    <a:gd name="connsiteX4235" fmla="*/ 425958 w 3824434"/>
                    <a:gd name="connsiteY4235" fmla="*/ 886428 h 1199113"/>
                    <a:gd name="connsiteX4236" fmla="*/ 426030 w 3824434"/>
                    <a:gd name="connsiteY4236" fmla="*/ 890506 h 1199113"/>
                    <a:gd name="connsiteX4237" fmla="*/ 429597 w 3824434"/>
                    <a:gd name="connsiteY4237" fmla="*/ 893801 h 1199113"/>
                    <a:gd name="connsiteX4238" fmla="*/ 432677 w 3824434"/>
                    <a:gd name="connsiteY4238" fmla="*/ 897256 h 1199113"/>
                    <a:gd name="connsiteX4239" fmla="*/ 436937 w 3824434"/>
                    <a:gd name="connsiteY4239" fmla="*/ 895796 h 1199113"/>
                    <a:gd name="connsiteX4240" fmla="*/ 442730 w 3824434"/>
                    <a:gd name="connsiteY4240" fmla="*/ 894104 h 1199113"/>
                    <a:gd name="connsiteX4241" fmla="*/ 446664 w 3824434"/>
                    <a:gd name="connsiteY4241" fmla="*/ 895660 h 1199113"/>
                    <a:gd name="connsiteX4242" fmla="*/ 450550 w 3824434"/>
                    <a:gd name="connsiteY4242" fmla="*/ 899187 h 1199113"/>
                    <a:gd name="connsiteX4243" fmla="*/ 455417 w 3824434"/>
                    <a:gd name="connsiteY4243" fmla="*/ 898556 h 1199113"/>
                    <a:gd name="connsiteX4244" fmla="*/ 458840 w 3824434"/>
                    <a:gd name="connsiteY4244" fmla="*/ 901190 h 1199113"/>
                    <a:gd name="connsiteX4245" fmla="*/ 462766 w 3824434"/>
                    <a:gd name="connsiteY4245" fmla="*/ 899227 h 1199113"/>
                    <a:gd name="connsiteX4246" fmla="*/ 466859 w 3824434"/>
                    <a:gd name="connsiteY4246" fmla="*/ 897312 h 1199113"/>
                    <a:gd name="connsiteX4247" fmla="*/ 471216 w 3824434"/>
                    <a:gd name="connsiteY4247" fmla="*/ 897272 h 1199113"/>
                    <a:gd name="connsiteX4248" fmla="*/ 475716 w 3824434"/>
                    <a:gd name="connsiteY4248" fmla="*/ 895684 h 1199113"/>
                    <a:gd name="connsiteX4249" fmla="*/ 480472 w 3824434"/>
                    <a:gd name="connsiteY4249" fmla="*/ 893873 h 1199113"/>
                    <a:gd name="connsiteX4250" fmla="*/ 482171 w 3824434"/>
                    <a:gd name="connsiteY4250" fmla="*/ 897758 h 1199113"/>
                    <a:gd name="connsiteX4251" fmla="*/ 485634 w 3824434"/>
                    <a:gd name="connsiteY4251" fmla="*/ 900830 h 1199113"/>
                    <a:gd name="connsiteX4252" fmla="*/ 488554 w 3824434"/>
                    <a:gd name="connsiteY4252" fmla="*/ 904445 h 1199113"/>
                    <a:gd name="connsiteX4253" fmla="*/ 492089 w 3824434"/>
                    <a:gd name="connsiteY4253" fmla="*/ 906368 h 1199113"/>
                    <a:gd name="connsiteX4254" fmla="*/ 496398 w 3824434"/>
                    <a:gd name="connsiteY4254" fmla="*/ 909248 h 1199113"/>
                    <a:gd name="connsiteX4255" fmla="*/ 500802 w 3824434"/>
                    <a:gd name="connsiteY4255" fmla="*/ 910453 h 1199113"/>
                    <a:gd name="connsiteX4256" fmla="*/ 501241 w 3824434"/>
                    <a:gd name="connsiteY4256" fmla="*/ 905993 h 1199113"/>
                    <a:gd name="connsiteX4257" fmla="*/ 506076 w 3824434"/>
                    <a:gd name="connsiteY4257" fmla="*/ 907413 h 1199113"/>
                    <a:gd name="connsiteX4258" fmla="*/ 510186 w 3824434"/>
                    <a:gd name="connsiteY4258" fmla="*/ 909751 h 1199113"/>
                    <a:gd name="connsiteX4259" fmla="*/ 514374 w 3824434"/>
                    <a:gd name="connsiteY4259" fmla="*/ 909998 h 1199113"/>
                    <a:gd name="connsiteX4260" fmla="*/ 518348 w 3824434"/>
                    <a:gd name="connsiteY4260" fmla="*/ 912416 h 1199113"/>
                    <a:gd name="connsiteX4261" fmla="*/ 522138 w 3824434"/>
                    <a:gd name="connsiteY4261" fmla="*/ 914491 h 1199113"/>
                    <a:gd name="connsiteX4262" fmla="*/ 526279 w 3824434"/>
                    <a:gd name="connsiteY4262" fmla="*/ 914610 h 1199113"/>
                    <a:gd name="connsiteX4263" fmla="*/ 530277 w 3824434"/>
                    <a:gd name="connsiteY4263" fmla="*/ 913804 h 1199113"/>
                    <a:gd name="connsiteX4264" fmla="*/ 534960 w 3824434"/>
                    <a:gd name="connsiteY4264" fmla="*/ 917116 h 1199113"/>
                    <a:gd name="connsiteX4265" fmla="*/ 541056 w 3824434"/>
                    <a:gd name="connsiteY4265" fmla="*/ 917291 h 1199113"/>
                    <a:gd name="connsiteX4266" fmla="*/ 543147 w 3824434"/>
                    <a:gd name="connsiteY4266" fmla="*/ 921177 h 1199113"/>
                    <a:gd name="connsiteX4267" fmla="*/ 548174 w 3824434"/>
                    <a:gd name="connsiteY4267" fmla="*/ 922845 h 1199113"/>
                    <a:gd name="connsiteX4268" fmla="*/ 553623 w 3824434"/>
                    <a:gd name="connsiteY4268" fmla="*/ 921440 h 1199113"/>
                    <a:gd name="connsiteX4269" fmla="*/ 553927 w 3824434"/>
                    <a:gd name="connsiteY4269" fmla="*/ 926451 h 1199113"/>
                    <a:gd name="connsiteX4270" fmla="*/ 557422 w 3824434"/>
                    <a:gd name="connsiteY4270" fmla="*/ 928933 h 1199113"/>
                    <a:gd name="connsiteX4271" fmla="*/ 560445 w 3824434"/>
                    <a:gd name="connsiteY4271" fmla="*/ 932795 h 1199113"/>
                    <a:gd name="connsiteX4272" fmla="*/ 556998 w 3824434"/>
                    <a:gd name="connsiteY4272" fmla="*/ 935212 h 1199113"/>
                    <a:gd name="connsiteX4273" fmla="*/ 554062 w 3824434"/>
                    <a:gd name="connsiteY4273" fmla="*/ 938619 h 1199113"/>
                    <a:gd name="connsiteX4274" fmla="*/ 549841 w 3824434"/>
                    <a:gd name="connsiteY4274" fmla="*/ 940032 h 1199113"/>
                    <a:gd name="connsiteX4275" fmla="*/ 552243 w 3824434"/>
                    <a:gd name="connsiteY4275" fmla="*/ 944476 h 1199113"/>
                    <a:gd name="connsiteX4276" fmla="*/ 556951 w 3824434"/>
                    <a:gd name="connsiteY4276" fmla="*/ 945657 h 1199113"/>
                    <a:gd name="connsiteX4277" fmla="*/ 551876 w 3824434"/>
                    <a:gd name="connsiteY4277" fmla="*/ 946702 h 1199113"/>
                    <a:gd name="connsiteX4278" fmla="*/ 550456 w 3824434"/>
                    <a:gd name="connsiteY4278" fmla="*/ 950915 h 1199113"/>
                    <a:gd name="connsiteX4279" fmla="*/ 550926 w 3824434"/>
                    <a:gd name="connsiteY4279" fmla="*/ 954889 h 1199113"/>
                    <a:gd name="connsiteX4280" fmla="*/ 555427 w 3824434"/>
                    <a:gd name="connsiteY4280" fmla="*/ 955750 h 1199113"/>
                    <a:gd name="connsiteX4281" fmla="*/ 557318 w 3824434"/>
                    <a:gd name="connsiteY4281" fmla="*/ 959445 h 1199113"/>
                    <a:gd name="connsiteX4282" fmla="*/ 557972 w 3824434"/>
                    <a:gd name="connsiteY4282" fmla="*/ 963969 h 1199113"/>
                    <a:gd name="connsiteX4283" fmla="*/ 561874 w 3824434"/>
                    <a:gd name="connsiteY4283" fmla="*/ 965796 h 1199113"/>
                    <a:gd name="connsiteX4284" fmla="*/ 559584 w 3824434"/>
                    <a:gd name="connsiteY4284" fmla="*/ 969235 h 1199113"/>
                    <a:gd name="connsiteX4285" fmla="*/ 556871 w 3824434"/>
                    <a:gd name="connsiteY4285" fmla="*/ 972801 h 1199113"/>
                    <a:gd name="connsiteX4286" fmla="*/ 558148 w 3824434"/>
                    <a:gd name="connsiteY4286" fmla="*/ 976751 h 1199113"/>
                    <a:gd name="connsiteX4287" fmla="*/ 552658 w 3824434"/>
                    <a:gd name="connsiteY4287" fmla="*/ 979472 h 1199113"/>
                    <a:gd name="connsiteX4288" fmla="*/ 548653 w 3824434"/>
                    <a:gd name="connsiteY4288" fmla="*/ 979679 h 1199113"/>
                    <a:gd name="connsiteX4289" fmla="*/ 543881 w 3824434"/>
                    <a:gd name="connsiteY4289" fmla="*/ 978451 h 1199113"/>
                    <a:gd name="connsiteX4290" fmla="*/ 536261 w 3824434"/>
                    <a:gd name="connsiteY4290" fmla="*/ 978387 h 1199113"/>
                    <a:gd name="connsiteX4291" fmla="*/ 532232 w 3824434"/>
                    <a:gd name="connsiteY4291" fmla="*/ 980150 h 1199113"/>
                    <a:gd name="connsiteX4292" fmla="*/ 532655 w 3824434"/>
                    <a:gd name="connsiteY4292" fmla="*/ 984427 h 1199113"/>
                    <a:gd name="connsiteX4293" fmla="*/ 528777 w 3824434"/>
                    <a:gd name="connsiteY4293" fmla="*/ 985760 h 1199113"/>
                    <a:gd name="connsiteX4294" fmla="*/ 524540 w 3824434"/>
                    <a:gd name="connsiteY4294" fmla="*/ 985767 h 1199113"/>
                    <a:gd name="connsiteX4295" fmla="*/ 521125 w 3824434"/>
                    <a:gd name="connsiteY4295" fmla="*/ 988002 h 1199113"/>
                    <a:gd name="connsiteX4296" fmla="*/ 522106 w 3824434"/>
                    <a:gd name="connsiteY4296" fmla="*/ 994050 h 1199113"/>
                    <a:gd name="connsiteX4297" fmla="*/ 523567 w 3824434"/>
                    <a:gd name="connsiteY4297" fmla="*/ 998470 h 1199113"/>
                    <a:gd name="connsiteX4298" fmla="*/ 521986 w 3824434"/>
                    <a:gd name="connsiteY4298" fmla="*/ 1002316 h 1199113"/>
                    <a:gd name="connsiteX4299" fmla="*/ 527755 w 3824434"/>
                    <a:gd name="connsiteY4299" fmla="*/ 1001933 h 1199113"/>
                    <a:gd name="connsiteX4300" fmla="*/ 531546 w 3824434"/>
                    <a:gd name="connsiteY4300" fmla="*/ 998518 h 1199113"/>
                    <a:gd name="connsiteX4301" fmla="*/ 536732 w 3824434"/>
                    <a:gd name="connsiteY4301" fmla="*/ 997800 h 1199113"/>
                    <a:gd name="connsiteX4302" fmla="*/ 531186 w 3824434"/>
                    <a:gd name="connsiteY4302" fmla="*/ 999092 h 1199113"/>
                    <a:gd name="connsiteX4303" fmla="*/ 529431 w 3824434"/>
                    <a:gd name="connsiteY4303" fmla="*/ 1002691 h 1199113"/>
                    <a:gd name="connsiteX4304" fmla="*/ 540442 w 3824434"/>
                    <a:gd name="connsiteY4304" fmla="*/ 1000369 h 1199113"/>
                    <a:gd name="connsiteX4305" fmla="*/ 547823 w 3824434"/>
                    <a:gd name="connsiteY4305" fmla="*/ 998446 h 1199113"/>
                    <a:gd name="connsiteX4306" fmla="*/ 549267 w 3824434"/>
                    <a:gd name="connsiteY4306" fmla="*/ 1003880 h 1199113"/>
                    <a:gd name="connsiteX4307" fmla="*/ 543841 w 3824434"/>
                    <a:gd name="connsiteY4307" fmla="*/ 1006776 h 1199113"/>
                    <a:gd name="connsiteX4308" fmla="*/ 539509 w 3824434"/>
                    <a:gd name="connsiteY4308" fmla="*/ 1009960 h 1199113"/>
                    <a:gd name="connsiteX4309" fmla="*/ 530716 w 3824434"/>
                    <a:gd name="connsiteY4309" fmla="*/ 1010814 h 1199113"/>
                    <a:gd name="connsiteX4310" fmla="*/ 528777 w 3824434"/>
                    <a:gd name="connsiteY4310" fmla="*/ 1015114 h 1199113"/>
                    <a:gd name="connsiteX4311" fmla="*/ 533803 w 3824434"/>
                    <a:gd name="connsiteY4311" fmla="*/ 1015888 h 1199113"/>
                    <a:gd name="connsiteX4312" fmla="*/ 527675 w 3824434"/>
                    <a:gd name="connsiteY4312" fmla="*/ 1017907 h 1199113"/>
                    <a:gd name="connsiteX4313" fmla="*/ 520406 w 3824434"/>
                    <a:gd name="connsiteY4313" fmla="*/ 1018490 h 1199113"/>
                    <a:gd name="connsiteX4314" fmla="*/ 511637 w 3824434"/>
                    <a:gd name="connsiteY4314" fmla="*/ 1017269 h 1199113"/>
                    <a:gd name="connsiteX4315" fmla="*/ 517399 w 3824434"/>
                    <a:gd name="connsiteY4315" fmla="*/ 1025615 h 1199113"/>
                    <a:gd name="connsiteX4316" fmla="*/ 521069 w 3824434"/>
                    <a:gd name="connsiteY4316" fmla="*/ 1027410 h 1199113"/>
                    <a:gd name="connsiteX4317" fmla="*/ 529000 w 3824434"/>
                    <a:gd name="connsiteY4317" fmla="*/ 1031128 h 1199113"/>
                    <a:gd name="connsiteX4318" fmla="*/ 527173 w 3824434"/>
                    <a:gd name="connsiteY4318" fmla="*/ 1039498 h 1199113"/>
                    <a:gd name="connsiteX4319" fmla="*/ 522051 w 3824434"/>
                    <a:gd name="connsiteY4319" fmla="*/ 1038732 h 1199113"/>
                    <a:gd name="connsiteX4320" fmla="*/ 520870 w 3824434"/>
                    <a:gd name="connsiteY4320" fmla="*/ 1044701 h 1199113"/>
                    <a:gd name="connsiteX4321" fmla="*/ 514813 w 3824434"/>
                    <a:gd name="connsiteY4321" fmla="*/ 1051874 h 1199113"/>
                    <a:gd name="connsiteX4322" fmla="*/ 515380 w 3824434"/>
                    <a:gd name="connsiteY4322" fmla="*/ 1059007 h 1199113"/>
                    <a:gd name="connsiteX4323" fmla="*/ 502238 w 3824434"/>
                    <a:gd name="connsiteY4323" fmla="*/ 1060451 h 1199113"/>
                    <a:gd name="connsiteX4324" fmla="*/ 494004 w 3824434"/>
                    <a:gd name="connsiteY4324" fmla="*/ 1057938 h 1199113"/>
                    <a:gd name="connsiteX4325" fmla="*/ 490597 w 3824434"/>
                    <a:gd name="connsiteY4325" fmla="*/ 1062406 h 1199113"/>
                    <a:gd name="connsiteX4326" fmla="*/ 493541 w 3824434"/>
                    <a:gd name="connsiteY4326" fmla="*/ 1058848 h 1199113"/>
                    <a:gd name="connsiteX4327" fmla="*/ 495368 w 3824434"/>
                    <a:gd name="connsiteY4327" fmla="*/ 1062454 h 1199113"/>
                    <a:gd name="connsiteX4328" fmla="*/ 500562 w 3824434"/>
                    <a:gd name="connsiteY4328" fmla="*/ 1061792 h 1199113"/>
                    <a:gd name="connsiteX4329" fmla="*/ 490796 w 3824434"/>
                    <a:gd name="connsiteY4329" fmla="*/ 1065542 h 1199113"/>
                    <a:gd name="connsiteX4330" fmla="*/ 508334 w 3824434"/>
                    <a:gd name="connsiteY4330" fmla="*/ 1072428 h 1199113"/>
                    <a:gd name="connsiteX4331" fmla="*/ 512715 w 3824434"/>
                    <a:gd name="connsiteY4331" fmla="*/ 1078037 h 1199113"/>
                    <a:gd name="connsiteX4332" fmla="*/ 519186 w 3824434"/>
                    <a:gd name="connsiteY4332" fmla="*/ 1083168 h 1199113"/>
                    <a:gd name="connsiteX4333" fmla="*/ 526248 w 3824434"/>
                    <a:gd name="connsiteY4333" fmla="*/ 1083120 h 1199113"/>
                    <a:gd name="connsiteX4334" fmla="*/ 541200 w 3824434"/>
                    <a:gd name="connsiteY4334" fmla="*/ 1092208 h 1199113"/>
                    <a:gd name="connsiteX4335" fmla="*/ 557549 w 3824434"/>
                    <a:gd name="connsiteY4335" fmla="*/ 1098942 h 1199113"/>
                    <a:gd name="connsiteX4336" fmla="*/ 566414 w 3824434"/>
                    <a:gd name="connsiteY4336" fmla="*/ 1104879 h 1199113"/>
                    <a:gd name="connsiteX4337" fmla="*/ 574297 w 3824434"/>
                    <a:gd name="connsiteY4337" fmla="*/ 1110496 h 1199113"/>
                    <a:gd name="connsiteX4338" fmla="*/ 583138 w 3824434"/>
                    <a:gd name="connsiteY4338" fmla="*/ 1117637 h 1199113"/>
                    <a:gd name="connsiteX4339" fmla="*/ 591851 w 3824434"/>
                    <a:gd name="connsiteY4339" fmla="*/ 1125553 h 1199113"/>
                    <a:gd name="connsiteX4340" fmla="*/ 594372 w 3824434"/>
                    <a:gd name="connsiteY4340" fmla="*/ 1122066 h 1199113"/>
                    <a:gd name="connsiteX4341" fmla="*/ 598027 w 3824434"/>
                    <a:gd name="connsiteY4341" fmla="*/ 1119760 h 1199113"/>
                    <a:gd name="connsiteX4342" fmla="*/ 603509 w 3824434"/>
                    <a:gd name="connsiteY4342" fmla="*/ 1120510 h 1199113"/>
                    <a:gd name="connsiteX4343" fmla="*/ 607969 w 3824434"/>
                    <a:gd name="connsiteY4343" fmla="*/ 1121603 h 1199113"/>
                    <a:gd name="connsiteX4344" fmla="*/ 612580 w 3824434"/>
                    <a:gd name="connsiteY4344" fmla="*/ 1121340 h 1199113"/>
                    <a:gd name="connsiteX4345" fmla="*/ 617001 w 3824434"/>
                    <a:gd name="connsiteY4345" fmla="*/ 1122592 h 1199113"/>
                    <a:gd name="connsiteX4346" fmla="*/ 621589 w 3824434"/>
                    <a:gd name="connsiteY4346" fmla="*/ 1125577 h 1199113"/>
                    <a:gd name="connsiteX4347" fmla="*/ 626648 w 3824434"/>
                    <a:gd name="connsiteY4347" fmla="*/ 1126199 h 1199113"/>
                    <a:gd name="connsiteX4348" fmla="*/ 631986 w 3824434"/>
                    <a:gd name="connsiteY4348" fmla="*/ 1126981 h 1199113"/>
                    <a:gd name="connsiteX4349" fmla="*/ 636135 w 3824434"/>
                    <a:gd name="connsiteY4349" fmla="*/ 1129861 h 1199113"/>
                    <a:gd name="connsiteX4350" fmla="*/ 640308 w 3824434"/>
                    <a:gd name="connsiteY4350" fmla="*/ 1131633 h 1199113"/>
                    <a:gd name="connsiteX4351" fmla="*/ 644816 w 3824434"/>
                    <a:gd name="connsiteY4351" fmla="*/ 1131816 h 1199113"/>
                    <a:gd name="connsiteX4352" fmla="*/ 649428 w 3824434"/>
                    <a:gd name="connsiteY4352" fmla="*/ 1131633 h 1199113"/>
                    <a:gd name="connsiteX4353" fmla="*/ 653840 w 3824434"/>
                    <a:gd name="connsiteY4353" fmla="*/ 1131705 h 1199113"/>
                    <a:gd name="connsiteX4354" fmla="*/ 658181 w 3824434"/>
                    <a:gd name="connsiteY4354" fmla="*/ 1131521 h 1199113"/>
                    <a:gd name="connsiteX4355" fmla="*/ 662921 w 3824434"/>
                    <a:gd name="connsiteY4355" fmla="*/ 1132223 h 1199113"/>
                    <a:gd name="connsiteX4356" fmla="*/ 667836 w 3824434"/>
                    <a:gd name="connsiteY4356" fmla="*/ 1134338 h 1199113"/>
                    <a:gd name="connsiteX4357" fmla="*/ 672408 w 3824434"/>
                    <a:gd name="connsiteY4357" fmla="*/ 1132901 h 1199113"/>
                    <a:gd name="connsiteX4358" fmla="*/ 676533 w 3824434"/>
                    <a:gd name="connsiteY4358" fmla="*/ 1134888 h 1199113"/>
                    <a:gd name="connsiteX4359" fmla="*/ 680044 w 3824434"/>
                    <a:gd name="connsiteY4359" fmla="*/ 1138878 h 1199113"/>
                    <a:gd name="connsiteX4360" fmla="*/ 683634 w 3824434"/>
                    <a:gd name="connsiteY4360" fmla="*/ 1141152 h 1199113"/>
                    <a:gd name="connsiteX4361" fmla="*/ 687448 w 3824434"/>
                    <a:gd name="connsiteY4361" fmla="*/ 1142492 h 1199113"/>
                    <a:gd name="connsiteX4362" fmla="*/ 692036 w 3824434"/>
                    <a:gd name="connsiteY4362" fmla="*/ 1143138 h 1199113"/>
                    <a:gd name="connsiteX4363" fmla="*/ 696257 w 3824434"/>
                    <a:gd name="connsiteY4363" fmla="*/ 1145069 h 1199113"/>
                    <a:gd name="connsiteX4364" fmla="*/ 700438 w 3824434"/>
                    <a:gd name="connsiteY4364" fmla="*/ 1146873 h 1199113"/>
                    <a:gd name="connsiteX4365" fmla="*/ 699505 w 3824434"/>
                    <a:gd name="connsiteY4365" fmla="*/ 1150894 h 1199113"/>
                    <a:gd name="connsiteX4366" fmla="*/ 705265 w 3824434"/>
                    <a:gd name="connsiteY4366" fmla="*/ 1152945 h 1199113"/>
                    <a:gd name="connsiteX4367" fmla="*/ 709870 w 3824434"/>
                    <a:gd name="connsiteY4367" fmla="*/ 1151955 h 1199113"/>
                    <a:gd name="connsiteX4368" fmla="*/ 713835 w 3824434"/>
                    <a:gd name="connsiteY4368" fmla="*/ 1149458 h 1199113"/>
                    <a:gd name="connsiteX4369" fmla="*/ 718463 w 3824434"/>
                    <a:gd name="connsiteY4369" fmla="*/ 1148229 h 1199113"/>
                    <a:gd name="connsiteX4370" fmla="*/ 722444 w 3824434"/>
                    <a:gd name="connsiteY4370" fmla="*/ 1147320 h 1199113"/>
                    <a:gd name="connsiteX4371" fmla="*/ 727368 w 3824434"/>
                    <a:gd name="connsiteY4371" fmla="*/ 1148333 h 1199113"/>
                    <a:gd name="connsiteX4372" fmla="*/ 732394 w 3824434"/>
                    <a:gd name="connsiteY4372" fmla="*/ 1147112 h 1199113"/>
                    <a:gd name="connsiteX4373" fmla="*/ 736503 w 3824434"/>
                    <a:gd name="connsiteY4373" fmla="*/ 1148413 h 1199113"/>
                    <a:gd name="connsiteX4374" fmla="*/ 740421 w 3824434"/>
                    <a:gd name="connsiteY4374" fmla="*/ 1150112 h 1199113"/>
                    <a:gd name="connsiteX4375" fmla="*/ 743597 w 3824434"/>
                    <a:gd name="connsiteY4375" fmla="*/ 1153120 h 1199113"/>
                    <a:gd name="connsiteX4376" fmla="*/ 748855 w 3824434"/>
                    <a:gd name="connsiteY4376" fmla="*/ 1154277 h 1199113"/>
                    <a:gd name="connsiteX4377" fmla="*/ 754385 w 3824434"/>
                    <a:gd name="connsiteY4377" fmla="*/ 1155362 h 1199113"/>
                    <a:gd name="connsiteX4378" fmla="*/ 756547 w 3824434"/>
                    <a:gd name="connsiteY4378" fmla="*/ 1159488 h 1199113"/>
                    <a:gd name="connsiteX4379" fmla="*/ 754113 w 3824434"/>
                    <a:gd name="connsiteY4379" fmla="*/ 1164283 h 1199113"/>
                    <a:gd name="connsiteX4380" fmla="*/ 758534 w 3824434"/>
                    <a:gd name="connsiteY4380" fmla="*/ 1167195 h 1199113"/>
                    <a:gd name="connsiteX4381" fmla="*/ 762882 w 3824434"/>
                    <a:gd name="connsiteY4381" fmla="*/ 1168512 h 1199113"/>
                    <a:gd name="connsiteX4382" fmla="*/ 766760 w 3824434"/>
                    <a:gd name="connsiteY4382" fmla="*/ 1170682 h 1199113"/>
                    <a:gd name="connsiteX4383" fmla="*/ 770973 w 3824434"/>
                    <a:gd name="connsiteY4383" fmla="*/ 1172366 h 1199113"/>
                    <a:gd name="connsiteX4384" fmla="*/ 775752 w 3824434"/>
                    <a:gd name="connsiteY4384" fmla="*/ 1174400 h 1199113"/>
                    <a:gd name="connsiteX4385" fmla="*/ 779750 w 3824434"/>
                    <a:gd name="connsiteY4385" fmla="*/ 1176595 h 1199113"/>
                    <a:gd name="connsiteX4386" fmla="*/ 783939 w 3824434"/>
                    <a:gd name="connsiteY4386" fmla="*/ 1178597 h 1199113"/>
                    <a:gd name="connsiteX4387" fmla="*/ 788319 w 3824434"/>
                    <a:gd name="connsiteY4387" fmla="*/ 1176611 h 1199113"/>
                    <a:gd name="connsiteX4388" fmla="*/ 792213 w 3824434"/>
                    <a:gd name="connsiteY4388" fmla="*/ 1181334 h 1199113"/>
                    <a:gd name="connsiteX4389" fmla="*/ 796929 w 3824434"/>
                    <a:gd name="connsiteY4389" fmla="*/ 1184422 h 1199113"/>
                    <a:gd name="connsiteX4390" fmla="*/ 800687 w 3824434"/>
                    <a:gd name="connsiteY4390" fmla="*/ 1186967 h 1199113"/>
                    <a:gd name="connsiteX4391" fmla="*/ 803671 w 3824434"/>
                    <a:gd name="connsiteY4391" fmla="*/ 1190303 h 1199113"/>
                    <a:gd name="connsiteX4392" fmla="*/ 805761 w 3824434"/>
                    <a:gd name="connsiteY4392" fmla="*/ 1193989 h 1199113"/>
                    <a:gd name="connsiteX4393" fmla="*/ 809520 w 3824434"/>
                    <a:gd name="connsiteY4393" fmla="*/ 1196215 h 1199113"/>
                    <a:gd name="connsiteX4394" fmla="*/ 814411 w 3824434"/>
                    <a:gd name="connsiteY4394" fmla="*/ 1198417 h 1199113"/>
                    <a:gd name="connsiteX4395" fmla="*/ 818792 w 3824434"/>
                    <a:gd name="connsiteY4395" fmla="*/ 1197747 h 1199113"/>
                    <a:gd name="connsiteX4396" fmla="*/ 538408 w 3824434"/>
                    <a:gd name="connsiteY4396" fmla="*/ 1038389 h 1199113"/>
                    <a:gd name="connsiteX4397" fmla="*/ 529040 w 3824434"/>
                    <a:gd name="connsiteY4397" fmla="*/ 1033785 h 1199113"/>
                    <a:gd name="connsiteX4398" fmla="*/ 537554 w 3824434"/>
                    <a:gd name="connsiteY4398" fmla="*/ 1035908 h 1199113"/>
                    <a:gd name="connsiteX4399" fmla="*/ 801118 w 3824434"/>
                    <a:gd name="connsiteY4399" fmla="*/ 1108318 h 1199113"/>
                    <a:gd name="connsiteX4400" fmla="*/ 797025 w 3824434"/>
                    <a:gd name="connsiteY4400" fmla="*/ 1107065 h 1199113"/>
                    <a:gd name="connsiteX4401" fmla="*/ 801118 w 3824434"/>
                    <a:gd name="connsiteY4401" fmla="*/ 1108318 h 1199113"/>
                    <a:gd name="connsiteX4402" fmla="*/ 1177817 w 3824434"/>
                    <a:gd name="connsiteY4402" fmla="*/ 16378 h 1199113"/>
                    <a:gd name="connsiteX4403" fmla="*/ 1183458 w 3824434"/>
                    <a:gd name="connsiteY4403" fmla="*/ 16136 h 1199113"/>
                    <a:gd name="connsiteX4404" fmla="*/ 1187791 w 3824434"/>
                    <a:gd name="connsiteY4404" fmla="*/ 14652 h 1199113"/>
                    <a:gd name="connsiteX4405" fmla="*/ 1183155 w 3824434"/>
                    <a:gd name="connsiteY4405" fmla="*/ 13321 h 1199113"/>
                    <a:gd name="connsiteX4406" fmla="*/ 1176365 w 3824434"/>
                    <a:gd name="connsiteY4406" fmla="*/ 12697 h 1199113"/>
                    <a:gd name="connsiteX4407" fmla="*/ 1166112 w 3824434"/>
                    <a:gd name="connsiteY4407" fmla="*/ 12942 h 1199113"/>
                    <a:gd name="connsiteX4408" fmla="*/ 1159824 w 3824434"/>
                    <a:gd name="connsiteY4408" fmla="*/ 13592 h 1199113"/>
                    <a:gd name="connsiteX4409" fmla="*/ 1166519 w 3824434"/>
                    <a:gd name="connsiteY4409" fmla="*/ 15712 h 1199113"/>
                    <a:gd name="connsiteX4410" fmla="*/ 1177817 w 3824434"/>
                    <a:gd name="connsiteY4410" fmla="*/ 16378 h 1199113"/>
                    <a:gd name="connsiteX4411" fmla="*/ 1214744 w 3824434"/>
                    <a:gd name="connsiteY4411" fmla="*/ 48386 h 1199113"/>
                    <a:gd name="connsiteX4412" fmla="*/ 1210579 w 3824434"/>
                    <a:gd name="connsiteY4412" fmla="*/ 48023 h 1199113"/>
                    <a:gd name="connsiteX4413" fmla="*/ 1214744 w 3824434"/>
                    <a:gd name="connsiteY4413" fmla="*/ 48386 h 1199113"/>
                    <a:gd name="connsiteX4414" fmla="*/ 1235474 w 3824434"/>
                    <a:gd name="connsiteY4414" fmla="*/ 51042 h 1199113"/>
                    <a:gd name="connsiteX4415" fmla="*/ 1230216 w 3824434"/>
                    <a:gd name="connsiteY4415" fmla="*/ 49850 h 1199113"/>
                    <a:gd name="connsiteX4416" fmla="*/ 1225061 w 3824434"/>
                    <a:gd name="connsiteY4416" fmla="*/ 48973 h 1199113"/>
                    <a:gd name="connsiteX4417" fmla="*/ 1215351 w 3824434"/>
                    <a:gd name="connsiteY4417" fmla="*/ 47909 h 1199113"/>
                    <a:gd name="connsiteX4418" fmla="*/ 1224933 w 3824434"/>
                    <a:gd name="connsiteY4418" fmla="*/ 49163 h 1199113"/>
                    <a:gd name="connsiteX4419" fmla="*/ 1229011 w 3824434"/>
                    <a:gd name="connsiteY4419" fmla="*/ 49855 h 1199113"/>
                    <a:gd name="connsiteX4420" fmla="*/ 1235474 w 3824434"/>
                    <a:gd name="connsiteY4420" fmla="*/ 51042 h 1199113"/>
                    <a:gd name="connsiteX4421" fmla="*/ 1229386 w 3824434"/>
                    <a:gd name="connsiteY4421" fmla="*/ 45784 h 1199113"/>
                    <a:gd name="connsiteX4422" fmla="*/ 1234428 w 3824434"/>
                    <a:gd name="connsiteY4422" fmla="*/ 45079 h 1199113"/>
                    <a:gd name="connsiteX4423" fmla="*/ 1229226 w 3824434"/>
                    <a:gd name="connsiteY4423" fmla="*/ 44007 h 1199113"/>
                    <a:gd name="connsiteX4424" fmla="*/ 1217673 w 3824434"/>
                    <a:gd name="connsiteY4424" fmla="*/ 43557 h 1199113"/>
                    <a:gd name="connsiteX4425" fmla="*/ 1229386 w 3824434"/>
                    <a:gd name="connsiteY4425" fmla="*/ 45784 h 1199113"/>
                    <a:gd name="connsiteX4426" fmla="*/ 1241817 w 3824434"/>
                    <a:gd name="connsiteY4426" fmla="*/ 45248 h 1199113"/>
                    <a:gd name="connsiteX4427" fmla="*/ 1253594 w 3824434"/>
                    <a:gd name="connsiteY4427" fmla="*/ 44534 h 1199113"/>
                    <a:gd name="connsiteX4428" fmla="*/ 1258222 w 3824434"/>
                    <a:gd name="connsiteY4428" fmla="*/ 42783 h 1199113"/>
                    <a:gd name="connsiteX4429" fmla="*/ 1262044 w 3824434"/>
                    <a:gd name="connsiteY4429" fmla="*/ 41113 h 1199113"/>
                    <a:gd name="connsiteX4430" fmla="*/ 1252302 w 3824434"/>
                    <a:gd name="connsiteY4430" fmla="*/ 37393 h 1199113"/>
                    <a:gd name="connsiteX4431" fmla="*/ 1246285 w 3824434"/>
                    <a:gd name="connsiteY4431" fmla="*/ 36762 h 1199113"/>
                    <a:gd name="connsiteX4432" fmla="*/ 1241394 w 3824434"/>
                    <a:gd name="connsiteY4432" fmla="*/ 36296 h 1199113"/>
                    <a:gd name="connsiteX4433" fmla="*/ 1237118 w 3824434"/>
                    <a:gd name="connsiteY4433" fmla="*/ 36400 h 1199113"/>
                    <a:gd name="connsiteX4434" fmla="*/ 1230128 w 3824434"/>
                    <a:gd name="connsiteY4434" fmla="*/ 36189 h 1199113"/>
                    <a:gd name="connsiteX4435" fmla="*/ 1222955 w 3824434"/>
                    <a:gd name="connsiteY4435" fmla="*/ 35616 h 1199113"/>
                    <a:gd name="connsiteX4436" fmla="*/ 1213683 w 3824434"/>
                    <a:gd name="connsiteY4436" fmla="*/ 35676 h 1199113"/>
                    <a:gd name="connsiteX4437" fmla="*/ 1204563 w 3824434"/>
                    <a:gd name="connsiteY4437" fmla="*/ 35650 h 1199113"/>
                    <a:gd name="connsiteX4438" fmla="*/ 1209462 w 3824434"/>
                    <a:gd name="connsiteY4438" fmla="*/ 36244 h 1199113"/>
                    <a:gd name="connsiteX4439" fmla="*/ 1215758 w 3824434"/>
                    <a:gd name="connsiteY4439" fmla="*/ 38983 h 1199113"/>
                    <a:gd name="connsiteX4440" fmla="*/ 1222755 w 3824434"/>
                    <a:gd name="connsiteY4440" fmla="*/ 41645 h 1199113"/>
                    <a:gd name="connsiteX4441" fmla="*/ 1228604 w 3824434"/>
                    <a:gd name="connsiteY4441" fmla="*/ 41837 h 1199113"/>
                    <a:gd name="connsiteX4442" fmla="*/ 1234069 w 3824434"/>
                    <a:gd name="connsiteY4442" fmla="*/ 41838 h 1199113"/>
                    <a:gd name="connsiteX4443" fmla="*/ 1239112 w 3824434"/>
                    <a:gd name="connsiteY4443" fmla="*/ 43038 h 1199113"/>
                    <a:gd name="connsiteX4444" fmla="*/ 1233838 w 3824434"/>
                    <a:gd name="connsiteY4444" fmla="*/ 43435 h 1199113"/>
                    <a:gd name="connsiteX4445" fmla="*/ 1241817 w 3824434"/>
                    <a:gd name="connsiteY4445" fmla="*/ 45248 h 1199113"/>
                    <a:gd name="connsiteX4446" fmla="*/ 1238123 w 3824434"/>
                    <a:gd name="connsiteY4446" fmla="*/ 51175 h 1199113"/>
                    <a:gd name="connsiteX4447" fmla="*/ 1233703 w 3824434"/>
                    <a:gd name="connsiteY4447" fmla="*/ 50520 h 1199113"/>
                    <a:gd name="connsiteX4448" fmla="*/ 1238123 w 3824434"/>
                    <a:gd name="connsiteY4448" fmla="*/ 51175 h 1199113"/>
                    <a:gd name="connsiteX4449" fmla="*/ 1258645 w 3824434"/>
                    <a:gd name="connsiteY4449" fmla="*/ 37001 h 1199113"/>
                    <a:gd name="connsiteX4450" fmla="*/ 1263648 w 3824434"/>
                    <a:gd name="connsiteY4450" fmla="*/ 36123 h 1199113"/>
                    <a:gd name="connsiteX4451" fmla="*/ 1270741 w 3824434"/>
                    <a:gd name="connsiteY4451" fmla="*/ 34633 h 1199113"/>
                    <a:gd name="connsiteX4452" fmla="*/ 1280611 w 3824434"/>
                    <a:gd name="connsiteY4452" fmla="*/ 33849 h 1199113"/>
                    <a:gd name="connsiteX4453" fmla="*/ 1286484 w 3824434"/>
                    <a:gd name="connsiteY4453" fmla="*/ 33023 h 1199113"/>
                    <a:gd name="connsiteX4454" fmla="*/ 1313325 w 3824434"/>
                    <a:gd name="connsiteY4454" fmla="*/ 32539 h 1199113"/>
                    <a:gd name="connsiteX4455" fmla="*/ 1317443 w 3824434"/>
                    <a:gd name="connsiteY4455" fmla="*/ 32490 h 1199113"/>
                    <a:gd name="connsiteX4456" fmla="*/ 1313780 w 3824434"/>
                    <a:gd name="connsiteY4456" fmla="*/ 30300 h 1199113"/>
                    <a:gd name="connsiteX4457" fmla="*/ 1309144 w 3824434"/>
                    <a:gd name="connsiteY4457" fmla="*/ 27511 h 1199113"/>
                    <a:gd name="connsiteX4458" fmla="*/ 1305163 w 3824434"/>
                    <a:gd name="connsiteY4458" fmla="*/ 26583 h 1199113"/>
                    <a:gd name="connsiteX4459" fmla="*/ 1310868 w 3824434"/>
                    <a:gd name="connsiteY4459" fmla="*/ 24648 h 1199113"/>
                    <a:gd name="connsiteX4460" fmla="*/ 1317531 w 3824434"/>
                    <a:gd name="connsiteY4460" fmla="*/ 23742 h 1199113"/>
                    <a:gd name="connsiteX4461" fmla="*/ 1312719 w 3824434"/>
                    <a:gd name="connsiteY4461" fmla="*/ 22809 h 1199113"/>
                    <a:gd name="connsiteX4462" fmla="*/ 1308052 w 3824434"/>
                    <a:gd name="connsiteY4462" fmla="*/ 21138 h 1199113"/>
                    <a:gd name="connsiteX4463" fmla="*/ 1302697 w 3824434"/>
                    <a:gd name="connsiteY4463" fmla="*/ 20878 h 1199113"/>
                    <a:gd name="connsiteX4464" fmla="*/ 1298772 w 3824434"/>
                    <a:gd name="connsiteY4464" fmla="*/ 20123 h 1199113"/>
                    <a:gd name="connsiteX4465" fmla="*/ 1291662 w 3824434"/>
                    <a:gd name="connsiteY4465" fmla="*/ 18746 h 1199113"/>
                    <a:gd name="connsiteX4466" fmla="*/ 1287146 w 3824434"/>
                    <a:gd name="connsiteY4466" fmla="*/ 18169 h 1199113"/>
                    <a:gd name="connsiteX4467" fmla="*/ 1282598 w 3824434"/>
                    <a:gd name="connsiteY4467" fmla="*/ 16798 h 1199113"/>
                    <a:gd name="connsiteX4468" fmla="*/ 1277555 w 3824434"/>
                    <a:gd name="connsiteY4468" fmla="*/ 15303 h 1199113"/>
                    <a:gd name="connsiteX4469" fmla="*/ 1273318 w 3824434"/>
                    <a:gd name="connsiteY4469" fmla="*/ 14738 h 1199113"/>
                    <a:gd name="connsiteX4470" fmla="*/ 1269145 w 3824434"/>
                    <a:gd name="connsiteY4470" fmla="*/ 13793 h 1199113"/>
                    <a:gd name="connsiteX4471" fmla="*/ 1264191 w 3824434"/>
                    <a:gd name="connsiteY4471" fmla="*/ 12938 h 1199113"/>
                    <a:gd name="connsiteX4472" fmla="*/ 1259068 w 3824434"/>
                    <a:gd name="connsiteY4472" fmla="*/ 11644 h 1199113"/>
                    <a:gd name="connsiteX4473" fmla="*/ 1252629 w 3824434"/>
                    <a:gd name="connsiteY4473" fmla="*/ 11873 h 1199113"/>
                    <a:gd name="connsiteX4474" fmla="*/ 1261996 w 3824434"/>
                    <a:gd name="connsiteY4474" fmla="*/ 12859 h 1199113"/>
                    <a:gd name="connsiteX4475" fmla="*/ 1256403 w 3824434"/>
                    <a:gd name="connsiteY4475" fmla="*/ 13360 h 1199113"/>
                    <a:gd name="connsiteX4476" fmla="*/ 1252413 w 3824434"/>
                    <a:gd name="connsiteY4476" fmla="*/ 13808 h 1199113"/>
                    <a:gd name="connsiteX4477" fmla="*/ 1248408 w 3824434"/>
                    <a:gd name="connsiteY4477" fmla="*/ 15266 h 1199113"/>
                    <a:gd name="connsiteX4478" fmla="*/ 1238697 w 3824434"/>
                    <a:gd name="connsiteY4478" fmla="*/ 16051 h 1199113"/>
                    <a:gd name="connsiteX4479" fmla="*/ 1229992 w 3824434"/>
                    <a:gd name="connsiteY4479" fmla="*/ 16738 h 1199113"/>
                    <a:gd name="connsiteX4480" fmla="*/ 1225795 w 3824434"/>
                    <a:gd name="connsiteY4480" fmla="*/ 17023 h 1199113"/>
                    <a:gd name="connsiteX4481" fmla="*/ 1220888 w 3824434"/>
                    <a:gd name="connsiteY4481" fmla="*/ 17990 h 1199113"/>
                    <a:gd name="connsiteX4482" fmla="*/ 1217776 w 3824434"/>
                    <a:gd name="connsiteY4482" fmla="*/ 21274 h 1199113"/>
                    <a:gd name="connsiteX4483" fmla="*/ 1226889 w 3824434"/>
                    <a:gd name="connsiteY4483" fmla="*/ 22185 h 1199113"/>
                    <a:gd name="connsiteX4484" fmla="*/ 1231013 w 3824434"/>
                    <a:gd name="connsiteY4484" fmla="*/ 21604 h 1199113"/>
                    <a:gd name="connsiteX4485" fmla="*/ 1225556 w 3824434"/>
                    <a:gd name="connsiteY4485" fmla="*/ 24548 h 1199113"/>
                    <a:gd name="connsiteX4486" fmla="*/ 1229298 w 3824434"/>
                    <a:gd name="connsiteY4486" fmla="*/ 27612 h 1199113"/>
                    <a:gd name="connsiteX4487" fmla="*/ 1220561 w 3824434"/>
                    <a:gd name="connsiteY4487" fmla="*/ 27809 h 1199113"/>
                    <a:gd name="connsiteX4488" fmla="*/ 1229146 w 3824434"/>
                    <a:gd name="connsiteY4488" fmla="*/ 29702 h 1199113"/>
                    <a:gd name="connsiteX4489" fmla="*/ 1225029 w 3824434"/>
                    <a:gd name="connsiteY4489" fmla="*/ 29929 h 1199113"/>
                    <a:gd name="connsiteX4490" fmla="*/ 1216651 w 3824434"/>
                    <a:gd name="connsiteY4490" fmla="*/ 29748 h 1199113"/>
                    <a:gd name="connsiteX4491" fmla="*/ 1211273 w 3824434"/>
                    <a:gd name="connsiteY4491" fmla="*/ 30016 h 1199113"/>
                    <a:gd name="connsiteX4492" fmla="*/ 1215175 w 3824434"/>
                    <a:gd name="connsiteY4492" fmla="*/ 31751 h 1199113"/>
                    <a:gd name="connsiteX4493" fmla="*/ 1223545 w 3824434"/>
                    <a:gd name="connsiteY4493" fmla="*/ 31641 h 1199113"/>
                    <a:gd name="connsiteX4494" fmla="*/ 1228676 w 3824434"/>
                    <a:gd name="connsiteY4494" fmla="*/ 32766 h 1199113"/>
                    <a:gd name="connsiteX4495" fmla="*/ 1238714 w 3824434"/>
                    <a:gd name="connsiteY4495" fmla="*/ 33571 h 1199113"/>
                    <a:gd name="connsiteX4496" fmla="*/ 1228389 w 3824434"/>
                    <a:gd name="connsiteY4496" fmla="*/ 33264 h 1199113"/>
                    <a:gd name="connsiteX4497" fmla="*/ 1223409 w 3824434"/>
                    <a:gd name="connsiteY4497" fmla="*/ 33572 h 1199113"/>
                    <a:gd name="connsiteX4498" fmla="*/ 1239870 w 3824434"/>
                    <a:gd name="connsiteY4498" fmla="*/ 34576 h 1199113"/>
                    <a:gd name="connsiteX4499" fmla="*/ 1250171 w 3824434"/>
                    <a:gd name="connsiteY4499" fmla="*/ 36032 h 1199113"/>
                    <a:gd name="connsiteX4500" fmla="*/ 1254552 w 3824434"/>
                    <a:gd name="connsiteY4500" fmla="*/ 36754 h 1199113"/>
                    <a:gd name="connsiteX4501" fmla="*/ 1258645 w 3824434"/>
                    <a:gd name="connsiteY4501" fmla="*/ 37001 h 1199113"/>
                    <a:gd name="connsiteX4502" fmla="*/ 1248799 w 3824434"/>
                    <a:gd name="connsiteY4502" fmla="*/ 52270 h 1199113"/>
                    <a:gd name="connsiteX4503" fmla="*/ 1252996 w 3824434"/>
                    <a:gd name="connsiteY4503" fmla="*/ 50613 h 1199113"/>
                    <a:gd name="connsiteX4504" fmla="*/ 1257313 w 3824434"/>
                    <a:gd name="connsiteY4504" fmla="*/ 52087 h 1199113"/>
                    <a:gd name="connsiteX4505" fmla="*/ 1261805 w 3824434"/>
                    <a:gd name="connsiteY4505" fmla="*/ 51801 h 1199113"/>
                    <a:gd name="connsiteX4506" fmla="*/ 1257695 w 3824434"/>
                    <a:gd name="connsiteY4506" fmla="*/ 50817 h 1199113"/>
                    <a:gd name="connsiteX4507" fmla="*/ 1249756 w 3824434"/>
                    <a:gd name="connsiteY4507" fmla="*/ 50602 h 1199113"/>
                    <a:gd name="connsiteX4508" fmla="*/ 1245735 w 3824434"/>
                    <a:gd name="connsiteY4508" fmla="*/ 50932 h 1199113"/>
                    <a:gd name="connsiteX4509" fmla="*/ 1240309 w 3824434"/>
                    <a:gd name="connsiteY4509" fmla="*/ 51404 h 1199113"/>
                    <a:gd name="connsiteX4510" fmla="*/ 1248799 w 3824434"/>
                    <a:gd name="connsiteY4510" fmla="*/ 52270 h 1199113"/>
                    <a:gd name="connsiteX4511" fmla="*/ 1268579 w 3824434"/>
                    <a:gd name="connsiteY4511" fmla="*/ 60231 h 1199113"/>
                    <a:gd name="connsiteX4512" fmla="*/ 1262547 w 3824434"/>
                    <a:gd name="connsiteY4512" fmla="*/ 59398 h 1199113"/>
                    <a:gd name="connsiteX4513" fmla="*/ 1257504 w 3824434"/>
                    <a:gd name="connsiteY4513" fmla="*/ 58890 h 1199113"/>
                    <a:gd name="connsiteX4514" fmla="*/ 1266488 w 3824434"/>
                    <a:gd name="connsiteY4514" fmla="*/ 60153 h 1199113"/>
                    <a:gd name="connsiteX4515" fmla="*/ 1262355 w 3824434"/>
                    <a:gd name="connsiteY4515" fmla="*/ 37590 h 1199113"/>
                    <a:gd name="connsiteX4516" fmla="*/ 1267486 w 3824434"/>
                    <a:gd name="connsiteY4516" fmla="*/ 37072 h 1199113"/>
                    <a:gd name="connsiteX4517" fmla="*/ 1262283 w 3824434"/>
                    <a:gd name="connsiteY4517" fmla="*/ 36896 h 1199113"/>
                    <a:gd name="connsiteX4518" fmla="*/ 1382967 w 3824434"/>
                    <a:gd name="connsiteY4518" fmla="*/ 67527 h 1199113"/>
                    <a:gd name="connsiteX4519" fmla="*/ 1394520 w 3824434"/>
                    <a:gd name="connsiteY4519" fmla="*/ 66713 h 1199113"/>
                    <a:gd name="connsiteX4520" fmla="*/ 1401702 w 3824434"/>
                    <a:gd name="connsiteY4520" fmla="*/ 66624 h 1199113"/>
                    <a:gd name="connsiteX4521" fmla="*/ 1407742 w 3824434"/>
                    <a:gd name="connsiteY4521" fmla="*/ 63700 h 1199113"/>
                    <a:gd name="connsiteX4522" fmla="*/ 1403353 w 3824434"/>
                    <a:gd name="connsiteY4522" fmla="*/ 61757 h 1199113"/>
                    <a:gd name="connsiteX4523" fmla="*/ 1399420 w 3824434"/>
                    <a:gd name="connsiteY4523" fmla="*/ 59393 h 1199113"/>
                    <a:gd name="connsiteX4524" fmla="*/ 1394433 w 3824434"/>
                    <a:gd name="connsiteY4524" fmla="*/ 58970 h 1199113"/>
                    <a:gd name="connsiteX4525" fmla="*/ 1388815 w 3824434"/>
                    <a:gd name="connsiteY4525" fmla="*/ 56924 h 1199113"/>
                    <a:gd name="connsiteX4526" fmla="*/ 1380717 w 3824434"/>
                    <a:gd name="connsiteY4526" fmla="*/ 54593 h 1199113"/>
                    <a:gd name="connsiteX4527" fmla="*/ 1390180 w 3824434"/>
                    <a:gd name="connsiteY4527" fmla="*/ 55796 h 1199113"/>
                    <a:gd name="connsiteX4528" fmla="*/ 1389039 w 3824434"/>
                    <a:gd name="connsiteY4528" fmla="*/ 51229 h 1199113"/>
                    <a:gd name="connsiteX4529" fmla="*/ 1385616 w 3824434"/>
                    <a:gd name="connsiteY4529" fmla="*/ 48369 h 1199113"/>
                    <a:gd name="connsiteX4530" fmla="*/ 1383246 w 3824434"/>
                    <a:gd name="connsiteY4530" fmla="*/ 44818 h 1199113"/>
                    <a:gd name="connsiteX4531" fmla="*/ 1380485 w 3824434"/>
                    <a:gd name="connsiteY4531" fmla="*/ 41341 h 1199113"/>
                    <a:gd name="connsiteX4532" fmla="*/ 1376472 w 3824434"/>
                    <a:gd name="connsiteY4532" fmla="*/ 40185 h 1199113"/>
                    <a:gd name="connsiteX4533" fmla="*/ 1371892 w 3824434"/>
                    <a:gd name="connsiteY4533" fmla="*/ 38880 h 1199113"/>
                    <a:gd name="connsiteX4534" fmla="*/ 1367440 w 3824434"/>
                    <a:gd name="connsiteY4534" fmla="*/ 38041 h 1199113"/>
                    <a:gd name="connsiteX4535" fmla="*/ 1362437 w 3824434"/>
                    <a:gd name="connsiteY4535" fmla="*/ 37188 h 1199113"/>
                    <a:gd name="connsiteX4536" fmla="*/ 1358136 w 3824434"/>
                    <a:gd name="connsiteY4536" fmla="*/ 36696 h 1199113"/>
                    <a:gd name="connsiteX4537" fmla="*/ 1353947 w 3824434"/>
                    <a:gd name="connsiteY4537" fmla="*/ 36056 h 1199113"/>
                    <a:gd name="connsiteX4538" fmla="*/ 1349798 w 3824434"/>
                    <a:gd name="connsiteY4538" fmla="*/ 36143 h 1199113"/>
                    <a:gd name="connsiteX4539" fmla="*/ 1349207 w 3824434"/>
                    <a:gd name="connsiteY4539" fmla="*/ 40163 h 1199113"/>
                    <a:gd name="connsiteX4540" fmla="*/ 1343781 w 3824434"/>
                    <a:gd name="connsiteY4540" fmla="*/ 41048 h 1199113"/>
                    <a:gd name="connsiteX4541" fmla="*/ 1337598 w 3824434"/>
                    <a:gd name="connsiteY4541" fmla="*/ 41092 h 1199113"/>
                    <a:gd name="connsiteX4542" fmla="*/ 1336784 w 3824434"/>
                    <a:gd name="connsiteY4542" fmla="*/ 37099 h 1199113"/>
                    <a:gd name="connsiteX4543" fmla="*/ 1332730 w 3824434"/>
                    <a:gd name="connsiteY4543" fmla="*/ 34857 h 1199113"/>
                    <a:gd name="connsiteX4544" fmla="*/ 1326148 w 3824434"/>
                    <a:gd name="connsiteY4544" fmla="*/ 33638 h 1199113"/>
                    <a:gd name="connsiteX4545" fmla="*/ 1317012 w 3824434"/>
                    <a:gd name="connsiteY4545" fmla="*/ 33647 h 1199113"/>
                    <a:gd name="connsiteX4546" fmla="*/ 1309583 w 3824434"/>
                    <a:gd name="connsiteY4546" fmla="*/ 34728 h 1199113"/>
                    <a:gd name="connsiteX4547" fmla="*/ 1305506 w 3824434"/>
                    <a:gd name="connsiteY4547" fmla="*/ 35038 h 1199113"/>
                    <a:gd name="connsiteX4548" fmla="*/ 1301269 w 3824434"/>
                    <a:gd name="connsiteY4548" fmla="*/ 34751 h 1199113"/>
                    <a:gd name="connsiteX4549" fmla="*/ 1295437 w 3824434"/>
                    <a:gd name="connsiteY4549" fmla="*/ 34905 h 1199113"/>
                    <a:gd name="connsiteX4550" fmla="*/ 1290123 w 3824434"/>
                    <a:gd name="connsiteY4550" fmla="*/ 34752 h 1199113"/>
                    <a:gd name="connsiteX4551" fmla="*/ 1280085 w 3824434"/>
                    <a:gd name="connsiteY4551" fmla="*/ 35592 h 1199113"/>
                    <a:gd name="connsiteX4552" fmla="*/ 1275449 w 3824434"/>
                    <a:gd name="connsiteY4552" fmla="*/ 37146 h 1199113"/>
                    <a:gd name="connsiteX4553" fmla="*/ 1269688 w 3824434"/>
                    <a:gd name="connsiteY4553" fmla="*/ 37453 h 1199113"/>
                    <a:gd name="connsiteX4554" fmla="*/ 1275282 w 3824434"/>
                    <a:gd name="connsiteY4554" fmla="*/ 40476 h 1199113"/>
                    <a:gd name="connsiteX4555" fmla="*/ 1281186 w 3824434"/>
                    <a:gd name="connsiteY4555" fmla="*/ 41444 h 1199113"/>
                    <a:gd name="connsiteX4556" fmla="*/ 1270526 w 3824434"/>
                    <a:gd name="connsiteY4556" fmla="*/ 42823 h 1199113"/>
                    <a:gd name="connsiteX4557" fmla="*/ 1267406 w 3824434"/>
                    <a:gd name="connsiteY4557" fmla="*/ 46254 h 1199113"/>
                    <a:gd name="connsiteX4558" fmla="*/ 1263369 w 3824434"/>
                    <a:gd name="connsiteY4558" fmla="*/ 47747 h 1199113"/>
                    <a:gd name="connsiteX4559" fmla="*/ 1255429 w 3824434"/>
                    <a:gd name="connsiteY4559" fmla="*/ 47576 h 1199113"/>
                    <a:gd name="connsiteX4560" fmla="*/ 1260576 w 3824434"/>
                    <a:gd name="connsiteY4560" fmla="*/ 48796 h 1199113"/>
                    <a:gd name="connsiteX4561" fmla="*/ 1264861 w 3824434"/>
                    <a:gd name="connsiteY4561" fmla="*/ 49104 h 1199113"/>
                    <a:gd name="connsiteX4562" fmla="*/ 1268587 w 3824434"/>
                    <a:gd name="connsiteY4562" fmla="*/ 47511 h 1199113"/>
                    <a:gd name="connsiteX4563" fmla="*/ 1273614 w 3824434"/>
                    <a:gd name="connsiteY4563" fmla="*/ 48334 h 1199113"/>
                    <a:gd name="connsiteX4564" fmla="*/ 1277428 w 3824434"/>
                    <a:gd name="connsiteY4564" fmla="*/ 50902 h 1199113"/>
                    <a:gd name="connsiteX4565" fmla="*/ 1283859 w 3824434"/>
                    <a:gd name="connsiteY4565" fmla="*/ 49847 h 1199113"/>
                    <a:gd name="connsiteX4566" fmla="*/ 1289309 w 3824434"/>
                    <a:gd name="connsiteY4566" fmla="*/ 53144 h 1199113"/>
                    <a:gd name="connsiteX4567" fmla="*/ 1300359 w 3824434"/>
                    <a:gd name="connsiteY4567" fmla="*/ 57364 h 1199113"/>
                    <a:gd name="connsiteX4568" fmla="*/ 1305697 w 3824434"/>
                    <a:gd name="connsiteY4568" fmla="*/ 60015 h 1199113"/>
                    <a:gd name="connsiteX4569" fmla="*/ 1312440 w 3824434"/>
                    <a:gd name="connsiteY4569" fmla="*/ 61169 h 1199113"/>
                    <a:gd name="connsiteX4570" fmla="*/ 1317937 w 3824434"/>
                    <a:gd name="connsiteY4570" fmla="*/ 59190 h 1199113"/>
                    <a:gd name="connsiteX4571" fmla="*/ 1322853 w 3824434"/>
                    <a:gd name="connsiteY4571" fmla="*/ 60214 h 1199113"/>
                    <a:gd name="connsiteX4572" fmla="*/ 1333513 w 3824434"/>
                    <a:gd name="connsiteY4572" fmla="*/ 62160 h 1199113"/>
                    <a:gd name="connsiteX4573" fmla="*/ 1338276 w 3824434"/>
                    <a:gd name="connsiteY4573" fmla="*/ 61271 h 1199113"/>
                    <a:gd name="connsiteX4574" fmla="*/ 1344140 w 3824434"/>
                    <a:gd name="connsiteY4574" fmla="*/ 61824 h 1199113"/>
                    <a:gd name="connsiteX4575" fmla="*/ 1349551 w 3824434"/>
                    <a:gd name="connsiteY4575" fmla="*/ 62333 h 1199113"/>
                    <a:gd name="connsiteX4576" fmla="*/ 1355854 w 3824434"/>
                    <a:gd name="connsiteY4576" fmla="*/ 64669 h 1199113"/>
                    <a:gd name="connsiteX4577" fmla="*/ 1362644 w 3824434"/>
                    <a:gd name="connsiteY4577" fmla="*/ 65875 h 1199113"/>
                    <a:gd name="connsiteX4578" fmla="*/ 1369929 w 3824434"/>
                    <a:gd name="connsiteY4578" fmla="*/ 66244 h 1199113"/>
                    <a:gd name="connsiteX4579" fmla="*/ 1376232 w 3824434"/>
                    <a:gd name="connsiteY4579" fmla="*/ 66496 h 1199113"/>
                    <a:gd name="connsiteX4580" fmla="*/ 1381770 w 3824434"/>
                    <a:gd name="connsiteY4580" fmla="*/ 67371 h 1199113"/>
                    <a:gd name="connsiteX4581" fmla="*/ 1387722 w 3824434"/>
                    <a:gd name="connsiteY4581" fmla="*/ 47505 h 1199113"/>
                    <a:gd name="connsiteX4582" fmla="*/ 1391872 w 3824434"/>
                    <a:gd name="connsiteY4582" fmla="*/ 45392 h 1199113"/>
                    <a:gd name="connsiteX4583" fmla="*/ 1387906 w 3824434"/>
                    <a:gd name="connsiteY4583" fmla="*/ 44915 h 1199113"/>
                    <a:gd name="connsiteX4584" fmla="*/ 1466818 w 3824434"/>
                    <a:gd name="connsiteY4584" fmla="*/ 57730 h 1199113"/>
                    <a:gd name="connsiteX4585" fmla="*/ 1462773 w 3824434"/>
                    <a:gd name="connsiteY4585" fmla="*/ 56613 h 1199113"/>
                    <a:gd name="connsiteX4586" fmla="*/ 1466818 w 3824434"/>
                    <a:gd name="connsiteY4586" fmla="*/ 57730 h 1199113"/>
                    <a:gd name="connsiteX4587" fmla="*/ 1294008 w 3824434"/>
                    <a:gd name="connsiteY4587" fmla="*/ 96565 h 1199113"/>
                    <a:gd name="connsiteX4588" fmla="*/ 1289715 w 3824434"/>
                    <a:gd name="connsiteY4588" fmla="*/ 95217 h 1199113"/>
                    <a:gd name="connsiteX4589" fmla="*/ 1294008 w 3824434"/>
                    <a:gd name="connsiteY4589" fmla="*/ 96565 h 1199113"/>
                    <a:gd name="connsiteX4590" fmla="*/ 1272720 w 3824434"/>
                    <a:gd name="connsiteY4590" fmla="*/ 109109 h 1199113"/>
                    <a:gd name="connsiteX4591" fmla="*/ 1268475 w 3824434"/>
                    <a:gd name="connsiteY4591" fmla="*/ 108280 h 1199113"/>
                    <a:gd name="connsiteX4592" fmla="*/ 1272720 w 3824434"/>
                    <a:gd name="connsiteY4592" fmla="*/ 109109 h 1199113"/>
                    <a:gd name="connsiteX4593" fmla="*/ 1370591 w 3824434"/>
                    <a:gd name="connsiteY4593" fmla="*/ 119039 h 1199113"/>
                    <a:gd name="connsiteX4594" fmla="*/ 1366769 w 3824434"/>
                    <a:gd name="connsiteY4594" fmla="*/ 117881 h 1199113"/>
                    <a:gd name="connsiteX4595" fmla="*/ 1370591 w 3824434"/>
                    <a:gd name="connsiteY4595" fmla="*/ 119039 h 1199113"/>
                    <a:gd name="connsiteX4596" fmla="*/ 1386398 w 3824434"/>
                    <a:gd name="connsiteY4596" fmla="*/ 113543 h 1199113"/>
                    <a:gd name="connsiteX4597" fmla="*/ 1392645 w 3824434"/>
                    <a:gd name="connsiteY4597" fmla="*/ 111571 h 1199113"/>
                    <a:gd name="connsiteX4598" fmla="*/ 1397505 w 3824434"/>
                    <a:gd name="connsiteY4598" fmla="*/ 109109 h 1199113"/>
                    <a:gd name="connsiteX4599" fmla="*/ 1392677 w 3824434"/>
                    <a:gd name="connsiteY4599" fmla="*/ 107158 h 1199113"/>
                    <a:gd name="connsiteX4600" fmla="*/ 1384738 w 3824434"/>
                    <a:gd name="connsiteY4600" fmla="*/ 109747 h 1199113"/>
                    <a:gd name="connsiteX4601" fmla="*/ 1376655 w 3824434"/>
                    <a:gd name="connsiteY4601" fmla="*/ 112005 h 1199113"/>
                    <a:gd name="connsiteX4602" fmla="*/ 1383932 w 3824434"/>
                    <a:gd name="connsiteY4602" fmla="*/ 112042 h 1199113"/>
                    <a:gd name="connsiteX4603" fmla="*/ 1388943 w 3824434"/>
                    <a:gd name="connsiteY4603" fmla="*/ 111190 h 1199113"/>
                    <a:gd name="connsiteX4604" fmla="*/ 1370982 w 3824434"/>
                    <a:gd name="connsiteY4604" fmla="*/ 122888 h 1199113"/>
                    <a:gd name="connsiteX4605" fmla="*/ 1361830 w 3824434"/>
                    <a:gd name="connsiteY4605" fmla="*/ 121779 h 1199113"/>
                    <a:gd name="connsiteX4606" fmla="*/ 1366769 w 3824434"/>
                    <a:gd name="connsiteY4606" fmla="*/ 122725 h 1199113"/>
                    <a:gd name="connsiteX4607" fmla="*/ 1370982 w 3824434"/>
                    <a:gd name="connsiteY4607" fmla="*/ 122888 h 1199113"/>
                    <a:gd name="connsiteX4608" fmla="*/ 1393036 w 3824434"/>
                    <a:gd name="connsiteY4608" fmla="*/ 131817 h 1199113"/>
                    <a:gd name="connsiteX4609" fmla="*/ 1388751 w 3824434"/>
                    <a:gd name="connsiteY4609" fmla="*/ 129962 h 1199113"/>
                    <a:gd name="connsiteX4610" fmla="*/ 1383358 w 3824434"/>
                    <a:gd name="connsiteY4610" fmla="*/ 130786 h 1199113"/>
                    <a:gd name="connsiteX4611" fmla="*/ 1387642 w 3824434"/>
                    <a:gd name="connsiteY4611" fmla="*/ 131463 h 1199113"/>
                    <a:gd name="connsiteX4612" fmla="*/ 1393036 w 3824434"/>
                    <a:gd name="connsiteY4612" fmla="*/ 131817 h 1199113"/>
                    <a:gd name="connsiteX4613" fmla="*/ 1379935 w 3824434"/>
                    <a:gd name="connsiteY4613" fmla="*/ 121320 h 1199113"/>
                    <a:gd name="connsiteX4614" fmla="*/ 1387921 w 3824434"/>
                    <a:gd name="connsiteY4614" fmla="*/ 121020 h 1199113"/>
                    <a:gd name="connsiteX4615" fmla="*/ 1382264 w 3824434"/>
                    <a:gd name="connsiteY4615" fmla="*/ 119026 h 1199113"/>
                    <a:gd name="connsiteX4616" fmla="*/ 1377748 w 3824434"/>
                    <a:gd name="connsiteY4616" fmla="*/ 120473 h 1199113"/>
                    <a:gd name="connsiteX4617" fmla="*/ 1358232 w 3824434"/>
                    <a:gd name="connsiteY4617" fmla="*/ 140617 h 1199113"/>
                    <a:gd name="connsiteX4618" fmla="*/ 1362875 w 3824434"/>
                    <a:gd name="connsiteY4618" fmla="*/ 140484 h 1199113"/>
                    <a:gd name="connsiteX4619" fmla="*/ 1358232 w 3824434"/>
                    <a:gd name="connsiteY4619" fmla="*/ 140617 h 1199113"/>
                    <a:gd name="connsiteX4620" fmla="*/ 1395980 w 3824434"/>
                    <a:gd name="connsiteY4620" fmla="*/ 114783 h 1199113"/>
                    <a:gd name="connsiteX4621" fmla="*/ 1400393 w 3824434"/>
                    <a:gd name="connsiteY4621" fmla="*/ 114173 h 1199113"/>
                    <a:gd name="connsiteX4622" fmla="*/ 1395805 w 3824434"/>
                    <a:gd name="connsiteY4622" fmla="*/ 113400 h 1199113"/>
                    <a:gd name="connsiteX4623" fmla="*/ 1390946 w 3824434"/>
                    <a:gd name="connsiteY4623" fmla="*/ 113963 h 1199113"/>
                    <a:gd name="connsiteX4624" fmla="*/ 1395980 w 3824434"/>
                    <a:gd name="connsiteY4624" fmla="*/ 114783 h 1199113"/>
                    <a:gd name="connsiteX4625" fmla="*/ 1396116 w 3824434"/>
                    <a:gd name="connsiteY4625" fmla="*/ 119448 h 1199113"/>
                    <a:gd name="connsiteX4626" fmla="*/ 1392183 w 3824434"/>
                    <a:gd name="connsiteY4626" fmla="*/ 118391 h 1199113"/>
                    <a:gd name="connsiteX4627" fmla="*/ 1396116 w 3824434"/>
                    <a:gd name="connsiteY4627" fmla="*/ 119448 h 1199113"/>
                    <a:gd name="connsiteX4628" fmla="*/ 1393339 w 3824434"/>
                    <a:gd name="connsiteY4628" fmla="*/ 120866 h 1199113"/>
                    <a:gd name="connsiteX4629" fmla="*/ 1397361 w 3824434"/>
                    <a:gd name="connsiteY4629" fmla="*/ 120205 h 1199113"/>
                    <a:gd name="connsiteX4630" fmla="*/ 1391026 w 3824434"/>
                    <a:gd name="connsiteY4630" fmla="*/ 119707 h 1199113"/>
                    <a:gd name="connsiteX4631" fmla="*/ 1400744 w 3824434"/>
                    <a:gd name="connsiteY4631" fmla="*/ 121925 h 1199113"/>
                    <a:gd name="connsiteX4632" fmla="*/ 1404726 w 3824434"/>
                    <a:gd name="connsiteY4632" fmla="*/ 121302 h 1199113"/>
                    <a:gd name="connsiteX4633" fmla="*/ 1408915 w 3824434"/>
                    <a:gd name="connsiteY4633" fmla="*/ 119490 h 1199113"/>
                    <a:gd name="connsiteX4634" fmla="*/ 1403106 w 3824434"/>
                    <a:gd name="connsiteY4634" fmla="*/ 119172 h 1199113"/>
                    <a:gd name="connsiteX4635" fmla="*/ 1398861 w 3824434"/>
                    <a:gd name="connsiteY4635" fmla="*/ 120594 h 1199113"/>
                    <a:gd name="connsiteX4636" fmla="*/ 1424330 w 3824434"/>
                    <a:gd name="connsiteY4636" fmla="*/ 128958 h 1199113"/>
                    <a:gd name="connsiteX4637" fmla="*/ 1420333 w 3824434"/>
                    <a:gd name="connsiteY4637" fmla="*/ 127868 h 1199113"/>
                    <a:gd name="connsiteX4638" fmla="*/ 1424330 w 3824434"/>
                    <a:gd name="connsiteY4638" fmla="*/ 128958 h 1199113"/>
                    <a:gd name="connsiteX4639" fmla="*/ 1423947 w 3824434"/>
                    <a:gd name="connsiteY4639" fmla="*/ 133686 h 1199113"/>
                    <a:gd name="connsiteX4640" fmla="*/ 1420428 w 3824434"/>
                    <a:gd name="connsiteY4640" fmla="*/ 131291 h 1199113"/>
                    <a:gd name="connsiteX4641" fmla="*/ 1416407 w 3824434"/>
                    <a:gd name="connsiteY4641" fmla="*/ 128809 h 1199113"/>
                    <a:gd name="connsiteX4642" fmla="*/ 1411021 w 3824434"/>
                    <a:gd name="connsiteY4642" fmla="*/ 129056 h 1199113"/>
                    <a:gd name="connsiteX4643" fmla="*/ 1406385 w 3824434"/>
                    <a:gd name="connsiteY4643" fmla="*/ 128741 h 1199113"/>
                    <a:gd name="connsiteX4644" fmla="*/ 1402172 w 3824434"/>
                    <a:gd name="connsiteY4644" fmla="*/ 129741 h 1199113"/>
                    <a:gd name="connsiteX4645" fmla="*/ 1406210 w 3824434"/>
                    <a:gd name="connsiteY4645" fmla="*/ 131604 h 1199113"/>
                    <a:gd name="connsiteX4646" fmla="*/ 1411340 w 3824434"/>
                    <a:gd name="connsiteY4646" fmla="*/ 132540 h 1199113"/>
                    <a:gd name="connsiteX4647" fmla="*/ 1417739 w 3824434"/>
                    <a:gd name="connsiteY4647" fmla="*/ 132671 h 1199113"/>
                    <a:gd name="connsiteX4648" fmla="*/ 1421785 w 3824434"/>
                    <a:gd name="connsiteY4648" fmla="*/ 132794 h 1199113"/>
                    <a:gd name="connsiteX4649" fmla="*/ 1427713 w 3824434"/>
                    <a:gd name="connsiteY4649" fmla="*/ 132708 h 1199113"/>
                    <a:gd name="connsiteX4650" fmla="*/ 1421681 w 3824434"/>
                    <a:gd name="connsiteY4650" fmla="*/ 129167 h 1199113"/>
                    <a:gd name="connsiteX4651" fmla="*/ 1425392 w 3824434"/>
                    <a:gd name="connsiteY4651" fmla="*/ 131369 h 1199113"/>
                    <a:gd name="connsiteX4652" fmla="*/ 1429844 w 3824434"/>
                    <a:gd name="connsiteY4652" fmla="*/ 132062 h 1199113"/>
                    <a:gd name="connsiteX4653" fmla="*/ 1434695 w 3824434"/>
                    <a:gd name="connsiteY4653" fmla="*/ 130784 h 1199113"/>
                    <a:gd name="connsiteX4654" fmla="*/ 1430059 w 3824434"/>
                    <a:gd name="connsiteY4654" fmla="*/ 130334 h 1199113"/>
                    <a:gd name="connsiteX4655" fmla="*/ 1426301 w 3824434"/>
                    <a:gd name="connsiteY4655" fmla="*/ 127491 h 1199113"/>
                    <a:gd name="connsiteX4656" fmla="*/ 1428200 w 3824434"/>
                    <a:gd name="connsiteY4656" fmla="*/ 131367 h 1199113"/>
                    <a:gd name="connsiteX4657" fmla="*/ 1436267 w 3824434"/>
                    <a:gd name="connsiteY4657" fmla="*/ 136802 h 1199113"/>
                    <a:gd name="connsiteX4658" fmla="*/ 1443536 w 3824434"/>
                    <a:gd name="connsiteY4658" fmla="*/ 135904 h 1199113"/>
                    <a:gd name="connsiteX4659" fmla="*/ 1439012 w 3824434"/>
                    <a:gd name="connsiteY4659" fmla="*/ 134536 h 1199113"/>
                    <a:gd name="connsiteX4660" fmla="*/ 1434527 w 3824434"/>
                    <a:gd name="connsiteY4660" fmla="*/ 136137 h 1199113"/>
                    <a:gd name="connsiteX4661" fmla="*/ 1427274 w 3824434"/>
                    <a:gd name="connsiteY4661" fmla="*/ 118465 h 1199113"/>
                    <a:gd name="connsiteX4662" fmla="*/ 1420197 w 3824434"/>
                    <a:gd name="connsiteY4662" fmla="*/ 117608 h 1199113"/>
                    <a:gd name="connsiteX4663" fmla="*/ 1426022 w 3824434"/>
                    <a:gd name="connsiteY4663" fmla="*/ 117827 h 1199113"/>
                    <a:gd name="connsiteX4664" fmla="*/ 1434567 w 3824434"/>
                    <a:gd name="connsiteY4664" fmla="*/ 117628 h 1199113"/>
                    <a:gd name="connsiteX4665" fmla="*/ 1429174 w 3824434"/>
                    <a:gd name="connsiteY4665" fmla="*/ 115671 h 1199113"/>
                    <a:gd name="connsiteX4666" fmla="*/ 1434567 w 3824434"/>
                    <a:gd name="connsiteY4666" fmla="*/ 117628 h 1199113"/>
                    <a:gd name="connsiteX4667" fmla="*/ 1433067 w 3824434"/>
                    <a:gd name="connsiteY4667" fmla="*/ 121932 h 1199113"/>
                    <a:gd name="connsiteX4668" fmla="*/ 1428998 w 3824434"/>
                    <a:gd name="connsiteY4668" fmla="*/ 119875 h 1199113"/>
                    <a:gd name="connsiteX4669" fmla="*/ 1432876 w 3824434"/>
                    <a:gd name="connsiteY4669" fmla="*/ 121718 h 1199113"/>
                    <a:gd name="connsiteX4670" fmla="*/ 1431384 w 3824434"/>
                    <a:gd name="connsiteY4670" fmla="*/ 88555 h 1199113"/>
                    <a:gd name="connsiteX4671" fmla="*/ 1440209 w 3824434"/>
                    <a:gd name="connsiteY4671" fmla="*/ 87913 h 1199113"/>
                    <a:gd name="connsiteX4672" fmla="*/ 1448770 w 3824434"/>
                    <a:gd name="connsiteY4672" fmla="*/ 84999 h 1199113"/>
                    <a:gd name="connsiteX4673" fmla="*/ 1454691 w 3824434"/>
                    <a:gd name="connsiteY4673" fmla="*/ 83583 h 1199113"/>
                    <a:gd name="connsiteX4674" fmla="*/ 1459294 w 3824434"/>
                    <a:gd name="connsiteY4674" fmla="*/ 82191 h 1199113"/>
                    <a:gd name="connsiteX4675" fmla="*/ 1465063 w 3824434"/>
                    <a:gd name="connsiteY4675" fmla="*/ 82306 h 1199113"/>
                    <a:gd name="connsiteX4676" fmla="*/ 1470186 w 3824434"/>
                    <a:gd name="connsiteY4676" fmla="*/ 82095 h 1199113"/>
                    <a:gd name="connsiteX4677" fmla="*/ 1475484 w 3824434"/>
                    <a:gd name="connsiteY4677" fmla="*/ 81821 h 1199113"/>
                    <a:gd name="connsiteX4678" fmla="*/ 1479633 w 3824434"/>
                    <a:gd name="connsiteY4678" fmla="*/ 81598 h 1199113"/>
                    <a:gd name="connsiteX4679" fmla="*/ 1483718 w 3824434"/>
                    <a:gd name="connsiteY4679" fmla="*/ 81715 h 1199113"/>
                    <a:gd name="connsiteX4680" fmla="*/ 1488609 w 3824434"/>
                    <a:gd name="connsiteY4680" fmla="*/ 83116 h 1199113"/>
                    <a:gd name="connsiteX4681" fmla="*/ 1493126 w 3824434"/>
                    <a:gd name="connsiteY4681" fmla="*/ 81394 h 1199113"/>
                    <a:gd name="connsiteX4682" fmla="*/ 1498192 w 3824434"/>
                    <a:gd name="connsiteY4682" fmla="*/ 80733 h 1199113"/>
                    <a:gd name="connsiteX4683" fmla="*/ 1502325 w 3824434"/>
                    <a:gd name="connsiteY4683" fmla="*/ 80831 h 1199113"/>
                    <a:gd name="connsiteX4684" fmla="*/ 1511860 w 3824434"/>
                    <a:gd name="connsiteY4684" fmla="*/ 78897 h 1199113"/>
                    <a:gd name="connsiteX4685" fmla="*/ 1516760 w 3824434"/>
                    <a:gd name="connsiteY4685" fmla="*/ 78960 h 1199113"/>
                    <a:gd name="connsiteX4686" fmla="*/ 1520821 w 3824434"/>
                    <a:gd name="connsiteY4686" fmla="*/ 79246 h 1199113"/>
                    <a:gd name="connsiteX4687" fmla="*/ 1525592 w 3824434"/>
                    <a:gd name="connsiteY4687" fmla="*/ 74307 h 1199113"/>
                    <a:gd name="connsiteX4688" fmla="*/ 1521674 w 3824434"/>
                    <a:gd name="connsiteY4688" fmla="*/ 71850 h 1199113"/>
                    <a:gd name="connsiteX4689" fmla="*/ 1518507 w 3824434"/>
                    <a:gd name="connsiteY4689" fmla="*/ 69314 h 1199113"/>
                    <a:gd name="connsiteX4690" fmla="*/ 1513919 w 3824434"/>
                    <a:gd name="connsiteY4690" fmla="*/ 67125 h 1199113"/>
                    <a:gd name="connsiteX4691" fmla="*/ 1504799 w 3824434"/>
                    <a:gd name="connsiteY4691" fmla="*/ 65383 h 1199113"/>
                    <a:gd name="connsiteX4692" fmla="*/ 1494881 w 3824434"/>
                    <a:gd name="connsiteY4692" fmla="*/ 65390 h 1199113"/>
                    <a:gd name="connsiteX4693" fmla="*/ 1499086 w 3824434"/>
                    <a:gd name="connsiteY4693" fmla="*/ 65203 h 1199113"/>
                    <a:gd name="connsiteX4694" fmla="*/ 1493836 w 3824434"/>
                    <a:gd name="connsiteY4694" fmla="*/ 63048 h 1199113"/>
                    <a:gd name="connsiteX4695" fmla="*/ 1487317 w 3824434"/>
                    <a:gd name="connsiteY4695" fmla="*/ 61771 h 1199113"/>
                    <a:gd name="connsiteX4696" fmla="*/ 1483351 w 3824434"/>
                    <a:gd name="connsiteY4696" fmla="*/ 60868 h 1199113"/>
                    <a:gd name="connsiteX4697" fmla="*/ 1479402 w 3824434"/>
                    <a:gd name="connsiteY4697" fmla="*/ 58529 h 1199113"/>
                    <a:gd name="connsiteX4698" fmla="*/ 1475252 w 3824434"/>
                    <a:gd name="connsiteY4698" fmla="*/ 58091 h 1199113"/>
                    <a:gd name="connsiteX4699" fmla="*/ 1470680 w 3824434"/>
                    <a:gd name="connsiteY4699" fmla="*/ 57466 h 1199113"/>
                    <a:gd name="connsiteX4700" fmla="*/ 1466292 w 3824434"/>
                    <a:gd name="connsiteY4700" fmla="*/ 59235 h 1199113"/>
                    <a:gd name="connsiteX4701" fmla="*/ 1462302 w 3824434"/>
                    <a:gd name="connsiteY4701" fmla="*/ 60806 h 1199113"/>
                    <a:gd name="connsiteX4702" fmla="*/ 1462350 w 3824434"/>
                    <a:gd name="connsiteY4702" fmla="*/ 65021 h 1199113"/>
                    <a:gd name="connsiteX4703" fmla="*/ 1458034 w 3824434"/>
                    <a:gd name="connsiteY4703" fmla="*/ 66264 h 1199113"/>
                    <a:gd name="connsiteX4704" fmla="*/ 1459111 w 3824434"/>
                    <a:gd name="connsiteY4704" fmla="*/ 62325 h 1199113"/>
                    <a:gd name="connsiteX4705" fmla="*/ 1456924 w 3824434"/>
                    <a:gd name="connsiteY4705" fmla="*/ 58746 h 1199113"/>
                    <a:gd name="connsiteX4706" fmla="*/ 1455129 w 3824434"/>
                    <a:gd name="connsiteY4706" fmla="*/ 55011 h 1199113"/>
                    <a:gd name="connsiteX4707" fmla="*/ 1448945 w 3824434"/>
                    <a:gd name="connsiteY4707" fmla="*/ 52422 h 1199113"/>
                    <a:gd name="connsiteX4708" fmla="*/ 1443855 w 3824434"/>
                    <a:gd name="connsiteY4708" fmla="*/ 51800 h 1199113"/>
                    <a:gd name="connsiteX4709" fmla="*/ 1439339 w 3824434"/>
                    <a:gd name="connsiteY4709" fmla="*/ 51141 h 1199113"/>
                    <a:gd name="connsiteX4710" fmla="*/ 1441166 w 3824434"/>
                    <a:gd name="connsiteY4710" fmla="*/ 55558 h 1199113"/>
                    <a:gd name="connsiteX4711" fmla="*/ 1436410 w 3824434"/>
                    <a:gd name="connsiteY4711" fmla="*/ 55731 h 1199113"/>
                    <a:gd name="connsiteX4712" fmla="*/ 1432636 w 3824434"/>
                    <a:gd name="connsiteY4712" fmla="*/ 53991 h 1199113"/>
                    <a:gd name="connsiteX4713" fmla="*/ 1428424 w 3824434"/>
                    <a:gd name="connsiteY4713" fmla="*/ 52986 h 1199113"/>
                    <a:gd name="connsiteX4714" fmla="*/ 1424625 w 3824434"/>
                    <a:gd name="connsiteY4714" fmla="*/ 56539 h 1199113"/>
                    <a:gd name="connsiteX4715" fmla="*/ 1429828 w 3824434"/>
                    <a:gd name="connsiteY4715" fmla="*/ 58895 h 1199113"/>
                    <a:gd name="connsiteX4716" fmla="*/ 1424418 w 3824434"/>
                    <a:gd name="connsiteY4716" fmla="*/ 59260 h 1199113"/>
                    <a:gd name="connsiteX4717" fmla="*/ 1429349 w 3824434"/>
                    <a:gd name="connsiteY4717" fmla="*/ 61153 h 1199113"/>
                    <a:gd name="connsiteX4718" fmla="*/ 1438629 w 3824434"/>
                    <a:gd name="connsiteY4718" fmla="*/ 62606 h 1199113"/>
                    <a:gd name="connsiteX4719" fmla="*/ 1434487 w 3824434"/>
                    <a:gd name="connsiteY4719" fmla="*/ 62565 h 1199113"/>
                    <a:gd name="connsiteX4720" fmla="*/ 1429724 w 3824434"/>
                    <a:gd name="connsiteY4720" fmla="*/ 61809 h 1199113"/>
                    <a:gd name="connsiteX4721" fmla="*/ 1425024 w 3824434"/>
                    <a:gd name="connsiteY4721" fmla="*/ 61552 h 1199113"/>
                    <a:gd name="connsiteX4722" fmla="*/ 1426085 w 3824434"/>
                    <a:gd name="connsiteY4722" fmla="*/ 65429 h 1199113"/>
                    <a:gd name="connsiteX4723" fmla="*/ 1437887 w 3824434"/>
                    <a:gd name="connsiteY4723" fmla="*/ 67968 h 1199113"/>
                    <a:gd name="connsiteX4724" fmla="*/ 1427753 w 3824434"/>
                    <a:gd name="connsiteY4724" fmla="*/ 67272 h 1199113"/>
                    <a:gd name="connsiteX4725" fmla="*/ 1423644 w 3824434"/>
                    <a:gd name="connsiteY4725" fmla="*/ 68644 h 1199113"/>
                    <a:gd name="connsiteX4726" fmla="*/ 1426404 w 3824434"/>
                    <a:gd name="connsiteY4726" fmla="*/ 72158 h 1199113"/>
                    <a:gd name="connsiteX4727" fmla="*/ 1427203 w 3824434"/>
                    <a:gd name="connsiteY4727" fmla="*/ 76374 h 1199113"/>
                    <a:gd name="connsiteX4728" fmla="*/ 1426404 w 3824434"/>
                    <a:gd name="connsiteY4728" fmla="*/ 81538 h 1199113"/>
                    <a:gd name="connsiteX4729" fmla="*/ 1424928 w 3824434"/>
                    <a:gd name="connsiteY4729" fmla="*/ 86263 h 1199113"/>
                    <a:gd name="connsiteX4730" fmla="*/ 1431384 w 3824434"/>
                    <a:gd name="connsiteY4730" fmla="*/ 88555 h 1199113"/>
                    <a:gd name="connsiteX4731" fmla="*/ 1493612 w 3824434"/>
                    <a:gd name="connsiteY4731" fmla="*/ 134677 h 1199113"/>
                    <a:gd name="connsiteX4732" fmla="*/ 1488801 w 3824434"/>
                    <a:gd name="connsiteY4732" fmla="*/ 133457 h 1199113"/>
                    <a:gd name="connsiteX4733" fmla="*/ 1493612 w 3824434"/>
                    <a:gd name="connsiteY4733" fmla="*/ 134677 h 1199113"/>
                    <a:gd name="connsiteX4734" fmla="*/ 1552562 w 3824434"/>
                    <a:gd name="connsiteY4734" fmla="*/ 82121 h 1199113"/>
                    <a:gd name="connsiteX4735" fmla="*/ 1556455 w 3824434"/>
                    <a:gd name="connsiteY4735" fmla="*/ 81184 h 1199113"/>
                    <a:gd name="connsiteX4736" fmla="*/ 1560509 w 3824434"/>
                    <a:gd name="connsiteY4736" fmla="*/ 80342 h 1199113"/>
                    <a:gd name="connsiteX4737" fmla="*/ 1555665 w 3824434"/>
                    <a:gd name="connsiteY4737" fmla="*/ 78479 h 1199113"/>
                    <a:gd name="connsiteX4738" fmla="*/ 1551437 w 3824434"/>
                    <a:gd name="connsiteY4738" fmla="*/ 80296 h 1199113"/>
                    <a:gd name="connsiteX4739" fmla="*/ 1580839 w 3824434"/>
                    <a:gd name="connsiteY4739" fmla="*/ 85606 h 1199113"/>
                    <a:gd name="connsiteX4740" fmla="*/ 1576100 w 3824434"/>
                    <a:gd name="connsiteY4740" fmla="*/ 82020 h 1199113"/>
                    <a:gd name="connsiteX4741" fmla="*/ 1571033 w 3824434"/>
                    <a:gd name="connsiteY4741" fmla="*/ 82676 h 1199113"/>
                    <a:gd name="connsiteX4742" fmla="*/ 1564834 w 3824434"/>
                    <a:gd name="connsiteY4742" fmla="*/ 82395 h 1199113"/>
                    <a:gd name="connsiteX4743" fmla="*/ 1560246 w 3824434"/>
                    <a:gd name="connsiteY4743" fmla="*/ 83022 h 1199113"/>
                    <a:gd name="connsiteX4744" fmla="*/ 1565974 w 3824434"/>
                    <a:gd name="connsiteY4744" fmla="*/ 84323 h 1199113"/>
                    <a:gd name="connsiteX4745" fmla="*/ 1577640 w 3824434"/>
                    <a:gd name="connsiteY4745" fmla="*/ 84882 h 1199113"/>
                    <a:gd name="connsiteX4746" fmla="*/ 1606061 w 3824434"/>
                    <a:gd name="connsiteY4746" fmla="*/ 106181 h 1199113"/>
                    <a:gd name="connsiteX4747" fmla="*/ 1611176 w 3824434"/>
                    <a:gd name="connsiteY4747" fmla="*/ 104765 h 1199113"/>
                    <a:gd name="connsiteX4748" fmla="*/ 1602877 w 3824434"/>
                    <a:gd name="connsiteY4748" fmla="*/ 102963 h 1199113"/>
                    <a:gd name="connsiteX4749" fmla="*/ 1606835 w 3824434"/>
                    <a:gd name="connsiteY4749" fmla="*/ 105012 h 1199113"/>
                    <a:gd name="connsiteX4750" fmla="*/ 1602941 w 3824434"/>
                    <a:gd name="connsiteY4750" fmla="*/ 106011 h 1199113"/>
                    <a:gd name="connsiteX4751" fmla="*/ 1717568 w 3824434"/>
                    <a:gd name="connsiteY4751" fmla="*/ 199822 h 1199113"/>
                    <a:gd name="connsiteX4752" fmla="*/ 1713444 w 3824434"/>
                    <a:gd name="connsiteY4752" fmla="*/ 198427 h 1199113"/>
                    <a:gd name="connsiteX4753" fmla="*/ 1717568 w 3824434"/>
                    <a:gd name="connsiteY4753" fmla="*/ 199822 h 1199113"/>
                    <a:gd name="connsiteX4754" fmla="*/ 1780467 w 3824434"/>
                    <a:gd name="connsiteY4754" fmla="*/ 180833 h 1199113"/>
                    <a:gd name="connsiteX4755" fmla="*/ 1776334 w 3824434"/>
                    <a:gd name="connsiteY4755" fmla="*/ 179623 h 1199113"/>
                    <a:gd name="connsiteX4756" fmla="*/ 1780467 w 3824434"/>
                    <a:gd name="connsiteY4756" fmla="*/ 180833 h 1199113"/>
                    <a:gd name="connsiteX4757" fmla="*/ 1736231 w 3824434"/>
                    <a:gd name="connsiteY4757" fmla="*/ 125797 h 1199113"/>
                    <a:gd name="connsiteX4758" fmla="*/ 1731420 w 3824434"/>
                    <a:gd name="connsiteY4758" fmla="*/ 123480 h 1199113"/>
                    <a:gd name="connsiteX4759" fmla="*/ 1727056 w 3824434"/>
                    <a:gd name="connsiteY4759" fmla="*/ 121026 h 1199113"/>
                    <a:gd name="connsiteX4760" fmla="*/ 1722236 w 3824434"/>
                    <a:gd name="connsiteY4760" fmla="*/ 121163 h 1199113"/>
                    <a:gd name="connsiteX4761" fmla="*/ 1718183 w 3824434"/>
                    <a:gd name="connsiteY4761" fmla="*/ 121176 h 1199113"/>
                    <a:gd name="connsiteX4762" fmla="*/ 1721805 w 3824434"/>
                    <a:gd name="connsiteY4762" fmla="*/ 123033 h 1199113"/>
                    <a:gd name="connsiteX4763" fmla="*/ 1726321 w 3824434"/>
                    <a:gd name="connsiteY4763" fmla="*/ 123163 h 1199113"/>
                    <a:gd name="connsiteX4764" fmla="*/ 1731612 w 3824434"/>
                    <a:gd name="connsiteY4764" fmla="*/ 124961 h 1199113"/>
                    <a:gd name="connsiteX4765" fmla="*/ 1736231 w 3824434"/>
                    <a:gd name="connsiteY4765" fmla="*/ 125797 h 1199113"/>
                    <a:gd name="connsiteX4766" fmla="*/ 1755709 w 3824434"/>
                    <a:gd name="connsiteY4766" fmla="*/ 127582 h 1199113"/>
                    <a:gd name="connsiteX4767" fmla="*/ 1751456 w 3824434"/>
                    <a:gd name="connsiteY4767" fmla="*/ 126767 h 1199113"/>
                    <a:gd name="connsiteX4768" fmla="*/ 1755709 w 3824434"/>
                    <a:gd name="connsiteY4768" fmla="*/ 127582 h 1199113"/>
                    <a:gd name="connsiteX4769" fmla="*/ 1819357 w 3824434"/>
                    <a:gd name="connsiteY4769" fmla="*/ 185997 h 1199113"/>
                    <a:gd name="connsiteX4770" fmla="*/ 1823067 w 3824434"/>
                    <a:gd name="connsiteY4770" fmla="*/ 182370 h 1199113"/>
                    <a:gd name="connsiteX4771" fmla="*/ 1822278 w 3824434"/>
                    <a:gd name="connsiteY4771" fmla="*/ 177852 h 1199113"/>
                    <a:gd name="connsiteX4772" fmla="*/ 1817443 w 3824434"/>
                    <a:gd name="connsiteY4772" fmla="*/ 175339 h 1199113"/>
                    <a:gd name="connsiteX4773" fmla="*/ 1811219 w 3824434"/>
                    <a:gd name="connsiteY4773" fmla="*/ 174376 h 1199113"/>
                    <a:gd name="connsiteX4774" fmla="*/ 1799003 w 3824434"/>
                    <a:gd name="connsiteY4774" fmla="*/ 174070 h 1199113"/>
                    <a:gd name="connsiteX4775" fmla="*/ 1788359 w 3824434"/>
                    <a:gd name="connsiteY4775" fmla="*/ 173314 h 1199113"/>
                    <a:gd name="connsiteX4776" fmla="*/ 1791718 w 3824434"/>
                    <a:gd name="connsiteY4776" fmla="*/ 176180 h 1199113"/>
                    <a:gd name="connsiteX4777" fmla="*/ 1786164 w 3824434"/>
                    <a:gd name="connsiteY4777" fmla="*/ 178241 h 1199113"/>
                    <a:gd name="connsiteX4778" fmla="*/ 1790729 w 3824434"/>
                    <a:gd name="connsiteY4778" fmla="*/ 181613 h 1199113"/>
                    <a:gd name="connsiteX4779" fmla="*/ 1798061 w 3824434"/>
                    <a:gd name="connsiteY4779" fmla="*/ 182450 h 1199113"/>
                    <a:gd name="connsiteX4780" fmla="*/ 1804684 w 3824434"/>
                    <a:gd name="connsiteY4780" fmla="*/ 184450 h 1199113"/>
                    <a:gd name="connsiteX4781" fmla="*/ 1811458 w 3824434"/>
                    <a:gd name="connsiteY4781" fmla="*/ 185059 h 1199113"/>
                    <a:gd name="connsiteX4782" fmla="*/ 1819357 w 3824434"/>
                    <a:gd name="connsiteY4782" fmla="*/ 185997 h 1199113"/>
                    <a:gd name="connsiteX4783" fmla="*/ 2039811 w 3824434"/>
                    <a:gd name="connsiteY4783" fmla="*/ 190187 h 1199113"/>
                    <a:gd name="connsiteX4784" fmla="*/ 2035877 w 3824434"/>
                    <a:gd name="connsiteY4784" fmla="*/ 189087 h 1199113"/>
                    <a:gd name="connsiteX4785" fmla="*/ 2039811 w 3824434"/>
                    <a:gd name="connsiteY4785" fmla="*/ 190187 h 1199113"/>
                    <a:gd name="connsiteX4786" fmla="*/ 2064562 w 3824434"/>
                    <a:gd name="connsiteY4786" fmla="*/ 209573 h 1199113"/>
                    <a:gd name="connsiteX4787" fmla="*/ 2060229 w 3824434"/>
                    <a:gd name="connsiteY4787" fmla="*/ 207090 h 1199113"/>
                    <a:gd name="connsiteX4788" fmla="*/ 2064163 w 3824434"/>
                    <a:gd name="connsiteY4788" fmla="*/ 209530 h 1199113"/>
                    <a:gd name="connsiteX4789" fmla="*/ 1995399 w 3824434"/>
                    <a:gd name="connsiteY4789" fmla="*/ 214939 h 1199113"/>
                    <a:gd name="connsiteX4790" fmla="*/ 1990436 w 3824434"/>
                    <a:gd name="connsiteY4790" fmla="*/ 212594 h 1199113"/>
                    <a:gd name="connsiteX4791" fmla="*/ 1995399 w 3824434"/>
                    <a:gd name="connsiteY4791" fmla="*/ 214939 h 1199113"/>
                    <a:gd name="connsiteX4792" fmla="*/ 2001902 w 3824434"/>
                    <a:gd name="connsiteY4792" fmla="*/ 214489 h 1199113"/>
                    <a:gd name="connsiteX4793" fmla="*/ 2006897 w 3824434"/>
                    <a:gd name="connsiteY4793" fmla="*/ 213918 h 1199113"/>
                    <a:gd name="connsiteX4794" fmla="*/ 2000059 w 3824434"/>
                    <a:gd name="connsiteY4794" fmla="*/ 212516 h 1199113"/>
                    <a:gd name="connsiteX4795" fmla="*/ 2059336 w 3824434"/>
                    <a:gd name="connsiteY4795" fmla="*/ 217202 h 1199113"/>
                    <a:gd name="connsiteX4796" fmla="*/ 2055011 w 3824434"/>
                    <a:gd name="connsiteY4796" fmla="*/ 216242 h 1199113"/>
                    <a:gd name="connsiteX4797" fmla="*/ 2059336 w 3824434"/>
                    <a:gd name="connsiteY4797" fmla="*/ 217202 h 1199113"/>
                    <a:gd name="connsiteX4798" fmla="*/ 2061889 w 3824434"/>
                    <a:gd name="connsiteY4798" fmla="*/ 219496 h 1199113"/>
                    <a:gd name="connsiteX4799" fmla="*/ 2056982 w 3824434"/>
                    <a:gd name="connsiteY4799" fmla="*/ 218817 h 1199113"/>
                    <a:gd name="connsiteX4800" fmla="*/ 2061889 w 3824434"/>
                    <a:gd name="connsiteY4800" fmla="*/ 219496 h 1199113"/>
                    <a:gd name="connsiteX4801" fmla="*/ 2064817 w 3824434"/>
                    <a:gd name="connsiteY4801" fmla="*/ 217923 h 1199113"/>
                    <a:gd name="connsiteX4802" fmla="*/ 2060285 w 3824434"/>
                    <a:gd name="connsiteY4802" fmla="*/ 216848 h 1199113"/>
                    <a:gd name="connsiteX4803" fmla="*/ 2064817 w 3824434"/>
                    <a:gd name="connsiteY4803" fmla="*/ 217923 h 1199113"/>
                    <a:gd name="connsiteX4804" fmla="*/ 2063421 w 3824434"/>
                    <a:gd name="connsiteY4804" fmla="*/ 190559 h 1199113"/>
                    <a:gd name="connsiteX4805" fmla="*/ 2069477 w 3824434"/>
                    <a:gd name="connsiteY4805" fmla="*/ 190121 h 1199113"/>
                    <a:gd name="connsiteX4806" fmla="*/ 2064761 w 3824434"/>
                    <a:gd name="connsiteY4806" fmla="*/ 190074 h 1199113"/>
                    <a:gd name="connsiteX4807" fmla="*/ 2068487 w 3824434"/>
                    <a:gd name="connsiteY4807" fmla="*/ 193022 h 1199113"/>
                    <a:gd name="connsiteX4808" fmla="*/ 2064226 w 3824434"/>
                    <a:gd name="connsiteY4808" fmla="*/ 190754 h 1199113"/>
                    <a:gd name="connsiteX4809" fmla="*/ 2067857 w 3824434"/>
                    <a:gd name="connsiteY4809" fmla="*/ 192966 h 1199113"/>
                    <a:gd name="connsiteX4810" fmla="*/ 2060868 w 3824434"/>
                    <a:gd name="connsiteY4810" fmla="*/ 195028 h 1199113"/>
                    <a:gd name="connsiteX4811" fmla="*/ 2057037 w 3824434"/>
                    <a:gd name="connsiteY4811" fmla="*/ 193495 h 1199113"/>
                    <a:gd name="connsiteX4812" fmla="*/ 2060868 w 3824434"/>
                    <a:gd name="connsiteY4812" fmla="*/ 195028 h 1199113"/>
                    <a:gd name="connsiteX4813" fmla="*/ 2063572 w 3824434"/>
                    <a:gd name="connsiteY4813" fmla="*/ 197786 h 1199113"/>
                    <a:gd name="connsiteX4814" fmla="*/ 2058546 w 3824434"/>
                    <a:gd name="connsiteY4814" fmla="*/ 194338 h 1199113"/>
                    <a:gd name="connsiteX4815" fmla="*/ 2061841 w 3824434"/>
                    <a:gd name="connsiteY4815" fmla="*/ 197038 h 1199113"/>
                    <a:gd name="connsiteX4816" fmla="*/ 2105694 w 3824434"/>
                    <a:gd name="connsiteY4816" fmla="*/ 202064 h 1199113"/>
                    <a:gd name="connsiteX4817" fmla="*/ 2102087 w 3824434"/>
                    <a:gd name="connsiteY4817" fmla="*/ 199446 h 1199113"/>
                    <a:gd name="connsiteX4818" fmla="*/ 2105694 w 3824434"/>
                    <a:gd name="connsiteY4818" fmla="*/ 202064 h 1199113"/>
                    <a:gd name="connsiteX4819" fmla="*/ 2107058 w 3824434"/>
                    <a:gd name="connsiteY4819" fmla="*/ 197868 h 1199113"/>
                    <a:gd name="connsiteX4820" fmla="*/ 2102550 w 3824434"/>
                    <a:gd name="connsiteY4820" fmla="*/ 196718 h 1199113"/>
                    <a:gd name="connsiteX4821" fmla="*/ 2107058 w 3824434"/>
                    <a:gd name="connsiteY4821" fmla="*/ 197868 h 1199113"/>
                    <a:gd name="connsiteX4822" fmla="*/ 2174529 w 3824434"/>
                    <a:gd name="connsiteY4822" fmla="*/ 230325 h 1199113"/>
                    <a:gd name="connsiteX4823" fmla="*/ 2169997 w 3824434"/>
                    <a:gd name="connsiteY4823" fmla="*/ 228841 h 1199113"/>
                    <a:gd name="connsiteX4824" fmla="*/ 2174529 w 3824434"/>
                    <a:gd name="connsiteY4824" fmla="*/ 230325 h 1199113"/>
                    <a:gd name="connsiteX4825" fmla="*/ 2175933 w 3824434"/>
                    <a:gd name="connsiteY4825" fmla="*/ 224278 h 1199113"/>
                    <a:gd name="connsiteX4826" fmla="*/ 2180577 w 3824434"/>
                    <a:gd name="connsiteY4826" fmla="*/ 222850 h 1199113"/>
                    <a:gd name="connsiteX4827" fmla="*/ 2174960 w 3824434"/>
                    <a:gd name="connsiteY4827" fmla="*/ 222824 h 1199113"/>
                    <a:gd name="connsiteX4828" fmla="*/ 2173045 w 3824434"/>
                    <a:gd name="connsiteY4828" fmla="*/ 227526 h 1199113"/>
                    <a:gd name="connsiteX4829" fmla="*/ 2177058 w 3824434"/>
                    <a:gd name="connsiteY4829" fmla="*/ 226819 h 1199113"/>
                    <a:gd name="connsiteX4830" fmla="*/ 2173045 w 3824434"/>
                    <a:gd name="connsiteY4830" fmla="*/ 227526 h 1199113"/>
                    <a:gd name="connsiteX4831" fmla="*/ 2180075 w 3824434"/>
                    <a:gd name="connsiteY4831" fmla="*/ 232489 h 1199113"/>
                    <a:gd name="connsiteX4832" fmla="*/ 2176005 w 3824434"/>
                    <a:gd name="connsiteY4832" fmla="*/ 231206 h 1199113"/>
                    <a:gd name="connsiteX4833" fmla="*/ 2180075 w 3824434"/>
                    <a:gd name="connsiteY4833" fmla="*/ 232489 h 1199113"/>
                    <a:gd name="connsiteX4834" fmla="*/ 2186753 w 3824434"/>
                    <a:gd name="connsiteY4834" fmla="*/ 232189 h 1199113"/>
                    <a:gd name="connsiteX4835" fmla="*/ 2180833 w 3824434"/>
                    <a:gd name="connsiteY4835" fmla="*/ 230836 h 1199113"/>
                    <a:gd name="connsiteX4836" fmla="*/ 2186753 w 3824434"/>
                    <a:gd name="connsiteY4836" fmla="*/ 232189 h 1199113"/>
                    <a:gd name="connsiteX4837" fmla="*/ 2179157 w 3824434"/>
                    <a:gd name="connsiteY4837" fmla="*/ 222926 h 1199113"/>
                    <a:gd name="connsiteX4838" fmla="*/ 2174904 w 3824434"/>
                    <a:gd name="connsiteY4838" fmla="*/ 222074 h 1199113"/>
                    <a:gd name="connsiteX4839" fmla="*/ 2179157 w 3824434"/>
                    <a:gd name="connsiteY4839" fmla="*/ 222926 h 1199113"/>
                    <a:gd name="connsiteX4840" fmla="*/ 2183322 w 3824434"/>
                    <a:gd name="connsiteY4840" fmla="*/ 225084 h 1199113"/>
                    <a:gd name="connsiteX4841" fmla="*/ 2178527 w 3824434"/>
                    <a:gd name="connsiteY4841" fmla="*/ 223577 h 1199113"/>
                    <a:gd name="connsiteX4842" fmla="*/ 2183322 w 3824434"/>
                    <a:gd name="connsiteY4842" fmla="*/ 225084 h 1199113"/>
                    <a:gd name="connsiteX4843" fmla="*/ 2181854 w 3824434"/>
                    <a:gd name="connsiteY4843" fmla="*/ 228044 h 1199113"/>
                    <a:gd name="connsiteX4844" fmla="*/ 2186498 w 3824434"/>
                    <a:gd name="connsiteY4844" fmla="*/ 227333 h 1199113"/>
                    <a:gd name="connsiteX4845" fmla="*/ 2182237 w 3824434"/>
                    <a:gd name="connsiteY4845" fmla="*/ 226938 h 1199113"/>
                    <a:gd name="connsiteX4846" fmla="*/ 2189362 w 3824434"/>
                    <a:gd name="connsiteY4846" fmla="*/ 226717 h 1199113"/>
                    <a:gd name="connsiteX4847" fmla="*/ 2183330 w 3824434"/>
                    <a:gd name="connsiteY4847" fmla="*/ 225388 h 1199113"/>
                    <a:gd name="connsiteX4848" fmla="*/ 2187423 w 3824434"/>
                    <a:gd name="connsiteY4848" fmla="*/ 226105 h 1199113"/>
                    <a:gd name="connsiteX4849" fmla="*/ 2183577 w 3824434"/>
                    <a:gd name="connsiteY4849" fmla="*/ 223057 h 1199113"/>
                    <a:gd name="connsiteX4850" fmla="*/ 2188868 w 3824434"/>
                    <a:gd name="connsiteY4850" fmla="*/ 221590 h 1199113"/>
                    <a:gd name="connsiteX4851" fmla="*/ 2184192 w 3824434"/>
                    <a:gd name="connsiteY4851" fmla="*/ 222554 h 1199113"/>
                    <a:gd name="connsiteX4852" fmla="*/ 2192346 w 3824434"/>
                    <a:gd name="connsiteY4852" fmla="*/ 225963 h 1199113"/>
                    <a:gd name="connsiteX4853" fmla="*/ 2187734 w 3824434"/>
                    <a:gd name="connsiteY4853" fmla="*/ 225315 h 1199113"/>
                    <a:gd name="connsiteX4854" fmla="*/ 2192346 w 3824434"/>
                    <a:gd name="connsiteY4854" fmla="*/ 225963 h 1199113"/>
                    <a:gd name="connsiteX4855" fmla="*/ 2191118 w 3824434"/>
                    <a:gd name="connsiteY4855" fmla="*/ 222760 h 1199113"/>
                    <a:gd name="connsiteX4856" fmla="*/ 2195259 w 3824434"/>
                    <a:gd name="connsiteY4856" fmla="*/ 222559 h 1199113"/>
                    <a:gd name="connsiteX4857" fmla="*/ 2188245 w 3824434"/>
                    <a:gd name="connsiteY4857" fmla="*/ 222232 h 1199113"/>
                    <a:gd name="connsiteX4858" fmla="*/ 2185205 w 3824434"/>
                    <a:gd name="connsiteY4858" fmla="*/ 220440 h 1199113"/>
                    <a:gd name="connsiteX4859" fmla="*/ 2180929 w 3824434"/>
                    <a:gd name="connsiteY4859" fmla="*/ 219677 h 1199113"/>
                    <a:gd name="connsiteX4860" fmla="*/ 2185205 w 3824434"/>
                    <a:gd name="connsiteY4860" fmla="*/ 220440 h 1199113"/>
                    <a:gd name="connsiteX4861" fmla="*/ 2189698 w 3824434"/>
                    <a:gd name="connsiteY4861" fmla="*/ 218192 h 1199113"/>
                    <a:gd name="connsiteX4862" fmla="*/ 2195307 w 3824434"/>
                    <a:gd name="connsiteY4862" fmla="*/ 217420 h 1199113"/>
                    <a:gd name="connsiteX4863" fmla="*/ 2189195 w 3824434"/>
                    <a:gd name="connsiteY4863" fmla="*/ 218133 h 1199113"/>
                    <a:gd name="connsiteX4864" fmla="*/ 2198458 w 3824434"/>
                    <a:gd name="connsiteY4864" fmla="*/ 219115 h 1199113"/>
                    <a:gd name="connsiteX4865" fmla="*/ 2193902 w 3824434"/>
                    <a:gd name="connsiteY4865" fmla="*/ 218690 h 1199113"/>
                    <a:gd name="connsiteX4866" fmla="*/ 2198458 w 3824434"/>
                    <a:gd name="connsiteY4866" fmla="*/ 219115 h 1199113"/>
                    <a:gd name="connsiteX4867" fmla="*/ 2195426 w 3824434"/>
                    <a:gd name="connsiteY4867" fmla="*/ 220525 h 1199113"/>
                    <a:gd name="connsiteX4868" fmla="*/ 2200557 w 3824434"/>
                    <a:gd name="connsiteY4868" fmla="*/ 220047 h 1199113"/>
                    <a:gd name="connsiteX4869" fmla="*/ 2194828 w 3824434"/>
                    <a:gd name="connsiteY4869" fmla="*/ 219906 h 1199113"/>
                    <a:gd name="connsiteX4870" fmla="*/ 2196081 w 3824434"/>
                    <a:gd name="connsiteY4870" fmla="*/ 221065 h 1199113"/>
                    <a:gd name="connsiteX4871" fmla="*/ 2190926 w 3824434"/>
                    <a:gd name="connsiteY4871" fmla="*/ 220671 h 1199113"/>
                    <a:gd name="connsiteX4872" fmla="*/ 2196081 w 3824434"/>
                    <a:gd name="connsiteY4872" fmla="*/ 221065 h 1199113"/>
                    <a:gd name="connsiteX4873" fmla="*/ 2198179 w 3824434"/>
                    <a:gd name="connsiteY4873" fmla="*/ 220928 h 1199113"/>
                    <a:gd name="connsiteX4874" fmla="*/ 2193950 w 3824434"/>
                    <a:gd name="connsiteY4874" fmla="*/ 220487 h 1199113"/>
                    <a:gd name="connsiteX4875" fmla="*/ 2198179 w 3824434"/>
                    <a:gd name="connsiteY4875" fmla="*/ 220928 h 1199113"/>
                    <a:gd name="connsiteX4876" fmla="*/ 2195801 w 3824434"/>
                    <a:gd name="connsiteY4876" fmla="*/ 216368 h 1199113"/>
                    <a:gd name="connsiteX4877" fmla="*/ 2199815 w 3824434"/>
                    <a:gd name="connsiteY4877" fmla="*/ 215895 h 1199113"/>
                    <a:gd name="connsiteX4878" fmla="*/ 2195578 w 3824434"/>
                    <a:gd name="connsiteY4878" fmla="*/ 216312 h 1199113"/>
                    <a:gd name="connsiteX4879" fmla="*/ 2192235 w 3824434"/>
                    <a:gd name="connsiteY4879" fmla="*/ 218593 h 1199113"/>
                    <a:gd name="connsiteX4880" fmla="*/ 2196232 w 3824434"/>
                    <a:gd name="connsiteY4880" fmla="*/ 218339 h 1199113"/>
                    <a:gd name="connsiteX4881" fmla="*/ 2187950 w 3824434"/>
                    <a:gd name="connsiteY4881" fmla="*/ 218416 h 1199113"/>
                    <a:gd name="connsiteX4882" fmla="*/ 2192235 w 3824434"/>
                    <a:gd name="connsiteY4882" fmla="*/ 218593 h 1199113"/>
                    <a:gd name="connsiteX4883" fmla="*/ 2195825 w 3824434"/>
                    <a:gd name="connsiteY4883" fmla="*/ 218246 h 1199113"/>
                    <a:gd name="connsiteX4884" fmla="*/ 2191756 w 3824434"/>
                    <a:gd name="connsiteY4884" fmla="*/ 218094 h 1199113"/>
                    <a:gd name="connsiteX4885" fmla="*/ 2195825 w 3824434"/>
                    <a:gd name="connsiteY4885" fmla="*/ 218246 h 1199113"/>
                    <a:gd name="connsiteX4886" fmla="*/ 2182796 w 3824434"/>
                    <a:gd name="connsiteY4886" fmla="*/ 221008 h 1199113"/>
                    <a:gd name="connsiteX4887" fmla="*/ 2187471 w 3824434"/>
                    <a:gd name="connsiteY4887" fmla="*/ 220181 h 1199113"/>
                    <a:gd name="connsiteX4888" fmla="*/ 2192043 w 3824434"/>
                    <a:gd name="connsiteY4888" fmla="*/ 220103 h 1199113"/>
                    <a:gd name="connsiteX4889" fmla="*/ 2197996 w 3824434"/>
                    <a:gd name="connsiteY4889" fmla="*/ 219765 h 1199113"/>
                    <a:gd name="connsiteX4890" fmla="*/ 2190535 w 3824434"/>
                    <a:gd name="connsiteY4890" fmla="*/ 218964 h 1199113"/>
                    <a:gd name="connsiteX4891" fmla="*/ 2186075 w 3824434"/>
                    <a:gd name="connsiteY4891" fmla="*/ 219349 h 1199113"/>
                    <a:gd name="connsiteX4892" fmla="*/ 2197573 w 3824434"/>
                    <a:gd name="connsiteY4892" fmla="*/ 219698 h 1199113"/>
                    <a:gd name="connsiteX4893" fmla="*/ 2192035 w 3824434"/>
                    <a:gd name="connsiteY4893" fmla="*/ 219147 h 1199113"/>
                    <a:gd name="connsiteX4894" fmla="*/ 2197573 w 3824434"/>
                    <a:gd name="connsiteY4894" fmla="*/ 219698 h 1199113"/>
                    <a:gd name="connsiteX4895" fmla="*/ 2199943 w 3824434"/>
                    <a:gd name="connsiteY4895" fmla="*/ 219485 h 1199113"/>
                    <a:gd name="connsiteX4896" fmla="*/ 2193942 w 3824434"/>
                    <a:gd name="connsiteY4896" fmla="*/ 218883 h 1199113"/>
                    <a:gd name="connsiteX4897" fmla="*/ 2198331 w 3824434"/>
                    <a:gd name="connsiteY4897" fmla="*/ 219397 h 1199113"/>
                    <a:gd name="connsiteX4898" fmla="*/ 2201746 w 3824434"/>
                    <a:gd name="connsiteY4898" fmla="*/ 219776 h 1199113"/>
                    <a:gd name="connsiteX4899" fmla="*/ 2196552 w 3824434"/>
                    <a:gd name="connsiteY4899" fmla="*/ 219382 h 1199113"/>
                    <a:gd name="connsiteX4900" fmla="*/ 2201746 w 3824434"/>
                    <a:gd name="connsiteY4900" fmla="*/ 219776 h 1199113"/>
                    <a:gd name="connsiteX4901" fmla="*/ 2199791 w 3824434"/>
                    <a:gd name="connsiteY4901" fmla="*/ 223623 h 1199113"/>
                    <a:gd name="connsiteX4902" fmla="*/ 2193041 w 3824434"/>
                    <a:gd name="connsiteY4902" fmla="*/ 222827 h 1199113"/>
                    <a:gd name="connsiteX4903" fmla="*/ 2199791 w 3824434"/>
                    <a:gd name="connsiteY4903" fmla="*/ 223623 h 1199113"/>
                    <a:gd name="connsiteX4904" fmla="*/ 2193352 w 3824434"/>
                    <a:gd name="connsiteY4904" fmla="*/ 222365 h 1199113"/>
                    <a:gd name="connsiteX4905" fmla="*/ 2188676 w 3824434"/>
                    <a:gd name="connsiteY4905" fmla="*/ 221628 h 1199113"/>
                    <a:gd name="connsiteX4906" fmla="*/ 2193352 w 3824434"/>
                    <a:gd name="connsiteY4906" fmla="*/ 222365 h 1199113"/>
                    <a:gd name="connsiteX4907" fmla="*/ 2201658 w 3824434"/>
                    <a:gd name="connsiteY4907" fmla="*/ 226723 h 1199113"/>
                    <a:gd name="connsiteX4908" fmla="*/ 2197836 w 3824434"/>
                    <a:gd name="connsiteY4908" fmla="*/ 225280 h 1199113"/>
                    <a:gd name="connsiteX4909" fmla="*/ 2192913 w 3824434"/>
                    <a:gd name="connsiteY4909" fmla="*/ 224220 h 1199113"/>
                    <a:gd name="connsiteX4910" fmla="*/ 2198945 w 3824434"/>
                    <a:gd name="connsiteY4910" fmla="*/ 226136 h 1199113"/>
                    <a:gd name="connsiteX4911" fmla="*/ 2196799 w 3824434"/>
                    <a:gd name="connsiteY4911" fmla="*/ 221906 h 1199113"/>
                    <a:gd name="connsiteX4912" fmla="*/ 2191525 w 3824434"/>
                    <a:gd name="connsiteY4912" fmla="*/ 221626 h 1199113"/>
                    <a:gd name="connsiteX4913" fmla="*/ 2196799 w 3824434"/>
                    <a:gd name="connsiteY4913" fmla="*/ 221906 h 1199113"/>
                    <a:gd name="connsiteX4914" fmla="*/ 2202520 w 3824434"/>
                    <a:gd name="connsiteY4914" fmla="*/ 226812 h 1199113"/>
                    <a:gd name="connsiteX4915" fmla="*/ 2196376 w 3824434"/>
                    <a:gd name="connsiteY4915" fmla="*/ 224599 h 1199113"/>
                    <a:gd name="connsiteX4916" fmla="*/ 2200429 w 3824434"/>
                    <a:gd name="connsiteY4916" fmla="*/ 225898 h 1199113"/>
                    <a:gd name="connsiteX4917" fmla="*/ 2205647 w 3824434"/>
                    <a:gd name="connsiteY4917" fmla="*/ 227531 h 1199113"/>
                    <a:gd name="connsiteX4918" fmla="*/ 2199615 w 3824434"/>
                    <a:gd name="connsiteY4918" fmla="*/ 226792 h 1199113"/>
                    <a:gd name="connsiteX4919" fmla="*/ 2205647 w 3824434"/>
                    <a:gd name="connsiteY4919" fmla="*/ 227531 h 1199113"/>
                    <a:gd name="connsiteX4920" fmla="*/ 2199815 w 3824434"/>
                    <a:gd name="connsiteY4920" fmla="*/ 228667 h 1199113"/>
                    <a:gd name="connsiteX4921" fmla="*/ 2194844 w 3824434"/>
                    <a:gd name="connsiteY4921" fmla="*/ 227609 h 1199113"/>
                    <a:gd name="connsiteX4922" fmla="*/ 2199815 w 3824434"/>
                    <a:gd name="connsiteY4922" fmla="*/ 228667 h 1199113"/>
                    <a:gd name="connsiteX4923" fmla="*/ 2207100 w 3824434"/>
                    <a:gd name="connsiteY4923" fmla="*/ 227771 h 1199113"/>
                    <a:gd name="connsiteX4924" fmla="*/ 2202392 w 3824434"/>
                    <a:gd name="connsiteY4924" fmla="*/ 227336 h 1199113"/>
                    <a:gd name="connsiteX4925" fmla="*/ 2207100 w 3824434"/>
                    <a:gd name="connsiteY4925" fmla="*/ 227771 h 1199113"/>
                    <a:gd name="connsiteX4926" fmla="*/ 2200756 w 3824434"/>
                    <a:gd name="connsiteY4926" fmla="*/ 221802 h 1199113"/>
                    <a:gd name="connsiteX4927" fmla="*/ 2196775 w 3824434"/>
                    <a:gd name="connsiteY4927" fmla="*/ 221326 h 1199113"/>
                    <a:gd name="connsiteX4928" fmla="*/ 2200756 w 3824434"/>
                    <a:gd name="connsiteY4928" fmla="*/ 221802 h 1199113"/>
                    <a:gd name="connsiteX4929" fmla="*/ 2201881 w 3824434"/>
                    <a:gd name="connsiteY4929" fmla="*/ 221753 h 1199113"/>
                    <a:gd name="connsiteX4930" fmla="*/ 2196536 w 3824434"/>
                    <a:gd name="connsiteY4930" fmla="*/ 221213 h 1199113"/>
                    <a:gd name="connsiteX4931" fmla="*/ 2201881 w 3824434"/>
                    <a:gd name="connsiteY4931" fmla="*/ 221753 h 1199113"/>
                    <a:gd name="connsiteX4932" fmla="*/ 2205185 w 3824434"/>
                    <a:gd name="connsiteY4932" fmla="*/ 225250 h 1199113"/>
                    <a:gd name="connsiteX4933" fmla="*/ 2200932 w 3824434"/>
                    <a:gd name="connsiteY4933" fmla="*/ 224152 h 1199113"/>
                    <a:gd name="connsiteX4934" fmla="*/ 2205185 w 3824434"/>
                    <a:gd name="connsiteY4934" fmla="*/ 225250 h 1199113"/>
                    <a:gd name="connsiteX4935" fmla="*/ 2207132 w 3824434"/>
                    <a:gd name="connsiteY4935" fmla="*/ 224474 h 1199113"/>
                    <a:gd name="connsiteX4936" fmla="*/ 2202735 w 3824434"/>
                    <a:gd name="connsiteY4936" fmla="*/ 224257 h 1199113"/>
                    <a:gd name="connsiteX4937" fmla="*/ 2207132 w 3824434"/>
                    <a:gd name="connsiteY4937" fmla="*/ 224474 h 1199113"/>
                    <a:gd name="connsiteX4938" fmla="*/ 2202073 w 3824434"/>
                    <a:gd name="connsiteY4938" fmla="*/ 235649 h 1199113"/>
                    <a:gd name="connsiteX4939" fmla="*/ 2197293 w 3824434"/>
                    <a:gd name="connsiteY4939" fmla="*/ 233709 h 1199113"/>
                    <a:gd name="connsiteX4940" fmla="*/ 2193224 w 3824434"/>
                    <a:gd name="connsiteY4940" fmla="*/ 233098 h 1199113"/>
                    <a:gd name="connsiteX4941" fmla="*/ 2199799 w 3824434"/>
                    <a:gd name="connsiteY4941" fmla="*/ 235617 h 1199113"/>
                    <a:gd name="connsiteX4942" fmla="*/ 2198514 w 3824434"/>
                    <a:gd name="connsiteY4942" fmla="*/ 232231 h 1199113"/>
                    <a:gd name="connsiteX4943" fmla="*/ 2193719 w 3824434"/>
                    <a:gd name="connsiteY4943" fmla="*/ 231195 h 1199113"/>
                    <a:gd name="connsiteX4944" fmla="*/ 2198514 w 3824434"/>
                    <a:gd name="connsiteY4944" fmla="*/ 232231 h 1199113"/>
                    <a:gd name="connsiteX4945" fmla="*/ 2202041 w 3824434"/>
                    <a:gd name="connsiteY4945" fmla="*/ 233224 h 1199113"/>
                    <a:gd name="connsiteX4946" fmla="*/ 2195626 w 3824434"/>
                    <a:gd name="connsiteY4946" fmla="*/ 232198 h 1199113"/>
                    <a:gd name="connsiteX4947" fmla="*/ 2200389 w 3824434"/>
                    <a:gd name="connsiteY4947" fmla="*/ 233026 h 1199113"/>
                    <a:gd name="connsiteX4948" fmla="*/ 2199504 w 3824434"/>
                    <a:gd name="connsiteY4948" fmla="*/ 233949 h 1199113"/>
                    <a:gd name="connsiteX4949" fmla="*/ 2204331 w 3824434"/>
                    <a:gd name="connsiteY4949" fmla="*/ 233364 h 1199113"/>
                    <a:gd name="connsiteX4950" fmla="*/ 2199272 w 3824434"/>
                    <a:gd name="connsiteY4950" fmla="*/ 233156 h 1199113"/>
                    <a:gd name="connsiteX4951" fmla="*/ 2195227 w 3824434"/>
                    <a:gd name="connsiteY4951" fmla="*/ 232214 h 1199113"/>
                    <a:gd name="connsiteX4952" fmla="*/ 2199504 w 3824434"/>
                    <a:gd name="connsiteY4952" fmla="*/ 233949 h 1199113"/>
                    <a:gd name="connsiteX4953" fmla="*/ 2207627 w 3824434"/>
                    <a:gd name="connsiteY4953" fmla="*/ 234633 h 1199113"/>
                    <a:gd name="connsiteX4954" fmla="*/ 2202743 w 3824434"/>
                    <a:gd name="connsiteY4954" fmla="*/ 234012 h 1199113"/>
                    <a:gd name="connsiteX4955" fmla="*/ 2207052 w 3824434"/>
                    <a:gd name="connsiteY4955" fmla="*/ 234509 h 1199113"/>
                    <a:gd name="connsiteX4956" fmla="*/ 2207212 w 3824434"/>
                    <a:gd name="connsiteY4956" fmla="*/ 235122 h 1199113"/>
                    <a:gd name="connsiteX4957" fmla="*/ 2202432 w 3824434"/>
                    <a:gd name="connsiteY4957" fmla="*/ 234649 h 1199113"/>
                    <a:gd name="connsiteX4958" fmla="*/ 2207212 w 3824434"/>
                    <a:gd name="connsiteY4958" fmla="*/ 235122 h 1199113"/>
                    <a:gd name="connsiteX4959" fmla="*/ 2207172 w 3824434"/>
                    <a:gd name="connsiteY4959" fmla="*/ 235767 h 1199113"/>
                    <a:gd name="connsiteX4960" fmla="*/ 2202999 w 3824434"/>
                    <a:gd name="connsiteY4960" fmla="*/ 234832 h 1199113"/>
                    <a:gd name="connsiteX4961" fmla="*/ 2207172 w 3824434"/>
                    <a:gd name="connsiteY4961" fmla="*/ 235767 h 1199113"/>
                    <a:gd name="connsiteX4962" fmla="*/ 2205736 w 3824434"/>
                    <a:gd name="connsiteY4962" fmla="*/ 232611 h 1199113"/>
                    <a:gd name="connsiteX4963" fmla="*/ 2201315 w 3824434"/>
                    <a:gd name="connsiteY4963" fmla="*/ 232062 h 1199113"/>
                    <a:gd name="connsiteX4964" fmla="*/ 2205736 w 3824434"/>
                    <a:gd name="connsiteY4964" fmla="*/ 232611 h 1199113"/>
                    <a:gd name="connsiteX4965" fmla="*/ 2207818 w 3824434"/>
                    <a:gd name="connsiteY4965" fmla="*/ 234297 h 1199113"/>
                    <a:gd name="connsiteX4966" fmla="*/ 2203716 w 3824434"/>
                    <a:gd name="connsiteY4966" fmla="*/ 233436 h 1199113"/>
                    <a:gd name="connsiteX4967" fmla="*/ 2207818 w 3824434"/>
                    <a:gd name="connsiteY4967" fmla="*/ 234297 h 1199113"/>
                    <a:gd name="connsiteX4968" fmla="*/ 2213363 w 3824434"/>
                    <a:gd name="connsiteY4968" fmla="*/ 235961 h 1199113"/>
                    <a:gd name="connsiteX4969" fmla="*/ 2209254 w 3824434"/>
                    <a:gd name="connsiteY4969" fmla="*/ 234114 h 1199113"/>
                    <a:gd name="connsiteX4970" fmla="*/ 2213363 w 3824434"/>
                    <a:gd name="connsiteY4970" fmla="*/ 235961 h 1199113"/>
                    <a:gd name="connsiteX4971" fmla="*/ 2213427 w 3824434"/>
                    <a:gd name="connsiteY4971" fmla="*/ 236590 h 1199113"/>
                    <a:gd name="connsiteX4972" fmla="*/ 2208696 w 3824434"/>
                    <a:gd name="connsiteY4972" fmla="*/ 235716 h 1199113"/>
                    <a:gd name="connsiteX4973" fmla="*/ 2213427 w 3824434"/>
                    <a:gd name="connsiteY4973" fmla="*/ 236590 h 1199113"/>
                    <a:gd name="connsiteX4974" fmla="*/ 2207076 w 3824434"/>
                    <a:gd name="connsiteY4974" fmla="*/ 236714 h 1199113"/>
                    <a:gd name="connsiteX4975" fmla="*/ 2202759 w 3824434"/>
                    <a:gd name="connsiteY4975" fmla="*/ 236169 h 1199113"/>
                    <a:gd name="connsiteX4976" fmla="*/ 2207076 w 3824434"/>
                    <a:gd name="connsiteY4976" fmla="*/ 236714 h 1199113"/>
                    <a:gd name="connsiteX4977" fmla="*/ 2206015 w 3824434"/>
                    <a:gd name="connsiteY4977" fmla="*/ 235773 h 1199113"/>
                    <a:gd name="connsiteX4978" fmla="*/ 2201554 w 3824434"/>
                    <a:gd name="connsiteY4978" fmla="*/ 234818 h 1199113"/>
                    <a:gd name="connsiteX4979" fmla="*/ 2206015 w 3824434"/>
                    <a:gd name="connsiteY4979" fmla="*/ 235773 h 1199113"/>
                    <a:gd name="connsiteX4980" fmla="*/ 2209924 w 3824434"/>
                    <a:gd name="connsiteY4980" fmla="*/ 233086 h 1199113"/>
                    <a:gd name="connsiteX4981" fmla="*/ 2213970 w 3824434"/>
                    <a:gd name="connsiteY4981" fmla="*/ 232193 h 1199113"/>
                    <a:gd name="connsiteX4982" fmla="*/ 2208887 w 3824434"/>
                    <a:gd name="connsiteY4982" fmla="*/ 232702 h 1199113"/>
                    <a:gd name="connsiteX4983" fmla="*/ 2210084 w 3824434"/>
                    <a:gd name="connsiteY4983" fmla="*/ 232683 h 1199113"/>
                    <a:gd name="connsiteX4984" fmla="*/ 2206022 w 3824434"/>
                    <a:gd name="connsiteY4984" fmla="*/ 231920 h 1199113"/>
                    <a:gd name="connsiteX4985" fmla="*/ 2210084 w 3824434"/>
                    <a:gd name="connsiteY4985" fmla="*/ 232683 h 1199113"/>
                    <a:gd name="connsiteX4986" fmla="*/ 2209007 w 3824434"/>
                    <a:gd name="connsiteY4986" fmla="*/ 232299 h 1199113"/>
                    <a:gd name="connsiteX4987" fmla="*/ 2202488 w 3824434"/>
                    <a:gd name="connsiteY4987" fmla="*/ 230125 h 1199113"/>
                    <a:gd name="connsiteX4988" fmla="*/ 2196663 w 3824434"/>
                    <a:gd name="connsiteY4988" fmla="*/ 228622 h 1199113"/>
                    <a:gd name="connsiteX4989" fmla="*/ 2192283 w 3824434"/>
                    <a:gd name="connsiteY4989" fmla="*/ 228243 h 1199113"/>
                    <a:gd name="connsiteX4990" fmla="*/ 2187168 w 3824434"/>
                    <a:gd name="connsiteY4990" fmla="*/ 227431 h 1199113"/>
                    <a:gd name="connsiteX4991" fmla="*/ 2180769 w 3824434"/>
                    <a:gd name="connsiteY4991" fmla="*/ 228192 h 1199113"/>
                    <a:gd name="connsiteX4992" fmla="*/ 2187655 w 3824434"/>
                    <a:gd name="connsiteY4992" fmla="*/ 231536 h 1199113"/>
                    <a:gd name="connsiteX4993" fmla="*/ 2191852 w 3824434"/>
                    <a:gd name="connsiteY4993" fmla="*/ 231770 h 1199113"/>
                    <a:gd name="connsiteX4994" fmla="*/ 2198818 w 3824434"/>
                    <a:gd name="connsiteY4994" fmla="*/ 231348 h 1199113"/>
                    <a:gd name="connsiteX4995" fmla="*/ 2204036 w 3824434"/>
                    <a:gd name="connsiteY4995" fmla="*/ 231390 h 1199113"/>
                    <a:gd name="connsiteX4996" fmla="*/ 2209007 w 3824434"/>
                    <a:gd name="connsiteY4996" fmla="*/ 232299 h 1199113"/>
                    <a:gd name="connsiteX4997" fmla="*/ 2214720 w 3824434"/>
                    <a:gd name="connsiteY4997" fmla="*/ 237653 h 1199113"/>
                    <a:gd name="connsiteX4998" fmla="*/ 2210459 w 3824434"/>
                    <a:gd name="connsiteY4998" fmla="*/ 236728 h 1199113"/>
                    <a:gd name="connsiteX4999" fmla="*/ 2214720 w 3824434"/>
                    <a:gd name="connsiteY4999" fmla="*/ 237653 h 1199113"/>
                    <a:gd name="connsiteX5000" fmla="*/ 2215262 w 3824434"/>
                    <a:gd name="connsiteY5000" fmla="*/ 238424 h 1199113"/>
                    <a:gd name="connsiteX5001" fmla="*/ 2210698 w 3824434"/>
                    <a:gd name="connsiteY5001" fmla="*/ 237262 h 1199113"/>
                    <a:gd name="connsiteX5002" fmla="*/ 2215262 w 3824434"/>
                    <a:gd name="connsiteY5002" fmla="*/ 238424 h 1199113"/>
                    <a:gd name="connsiteX5003" fmla="*/ 2218821 w 3824434"/>
                    <a:gd name="connsiteY5003" fmla="*/ 240379 h 1199113"/>
                    <a:gd name="connsiteX5004" fmla="*/ 2213906 w 3824434"/>
                    <a:gd name="connsiteY5004" fmla="*/ 239177 h 1199113"/>
                    <a:gd name="connsiteX5005" fmla="*/ 2218071 w 3824434"/>
                    <a:gd name="connsiteY5005" fmla="*/ 240221 h 1199113"/>
                    <a:gd name="connsiteX5006" fmla="*/ 2216539 w 3824434"/>
                    <a:gd name="connsiteY5006" fmla="*/ 239260 h 1199113"/>
                    <a:gd name="connsiteX5007" fmla="*/ 2212126 w 3824434"/>
                    <a:gd name="connsiteY5007" fmla="*/ 238248 h 1199113"/>
                    <a:gd name="connsiteX5008" fmla="*/ 2216539 w 3824434"/>
                    <a:gd name="connsiteY5008" fmla="*/ 239260 h 1199113"/>
                    <a:gd name="connsiteX5009" fmla="*/ 2216850 w 3824434"/>
                    <a:gd name="connsiteY5009" fmla="*/ 237117 h 1199113"/>
                    <a:gd name="connsiteX5010" fmla="*/ 2211943 w 3824434"/>
                    <a:gd name="connsiteY5010" fmla="*/ 236458 h 1199113"/>
                    <a:gd name="connsiteX5011" fmla="*/ 2216850 w 3824434"/>
                    <a:gd name="connsiteY5011" fmla="*/ 237117 h 1199113"/>
                    <a:gd name="connsiteX5012" fmla="*/ 2219372 w 3824434"/>
                    <a:gd name="connsiteY5012" fmla="*/ 235264 h 1199113"/>
                    <a:gd name="connsiteX5013" fmla="*/ 2214217 w 3824434"/>
                    <a:gd name="connsiteY5013" fmla="*/ 233209 h 1199113"/>
                    <a:gd name="connsiteX5014" fmla="*/ 2217760 w 3824434"/>
                    <a:gd name="connsiteY5014" fmla="*/ 235225 h 1199113"/>
                    <a:gd name="connsiteX5015" fmla="*/ 2213459 w 3824434"/>
                    <a:gd name="connsiteY5015" fmla="*/ 231891 h 1199113"/>
                    <a:gd name="connsiteX5016" fmla="*/ 2207674 w 3824434"/>
                    <a:gd name="connsiteY5016" fmla="*/ 229915 h 1199113"/>
                    <a:gd name="connsiteX5017" fmla="*/ 2211289 w 3824434"/>
                    <a:gd name="connsiteY5017" fmla="*/ 231839 h 1199113"/>
                    <a:gd name="connsiteX5018" fmla="*/ 2217073 w 3824434"/>
                    <a:gd name="connsiteY5018" fmla="*/ 236917 h 1199113"/>
                    <a:gd name="connsiteX5019" fmla="*/ 2213786 w 3824434"/>
                    <a:gd name="connsiteY5019" fmla="*/ 233541 h 1199113"/>
                    <a:gd name="connsiteX5020" fmla="*/ 2209382 w 3824434"/>
                    <a:gd name="connsiteY5020" fmla="*/ 234075 h 1199113"/>
                    <a:gd name="connsiteX5021" fmla="*/ 2213842 w 3824434"/>
                    <a:gd name="connsiteY5021" fmla="*/ 235856 h 1199113"/>
                    <a:gd name="connsiteX5022" fmla="*/ 2220178 w 3824434"/>
                    <a:gd name="connsiteY5022" fmla="*/ 234968 h 1199113"/>
                    <a:gd name="connsiteX5023" fmla="*/ 2214217 w 3824434"/>
                    <a:gd name="connsiteY5023" fmla="*/ 233209 h 1199113"/>
                    <a:gd name="connsiteX5024" fmla="*/ 2218414 w 3824434"/>
                    <a:gd name="connsiteY5024" fmla="*/ 234471 h 1199113"/>
                    <a:gd name="connsiteX5025" fmla="*/ 2224055 w 3824434"/>
                    <a:gd name="connsiteY5025" fmla="*/ 237699 h 1199113"/>
                    <a:gd name="connsiteX5026" fmla="*/ 2219539 w 3824434"/>
                    <a:gd name="connsiteY5026" fmla="*/ 237101 h 1199113"/>
                    <a:gd name="connsiteX5027" fmla="*/ 2224055 w 3824434"/>
                    <a:gd name="connsiteY5027" fmla="*/ 237699 h 1199113"/>
                    <a:gd name="connsiteX5028" fmla="*/ 2220672 w 3824434"/>
                    <a:gd name="connsiteY5028" fmla="*/ 239576 h 1199113"/>
                    <a:gd name="connsiteX5029" fmla="*/ 2214017 w 3824434"/>
                    <a:gd name="connsiteY5029" fmla="*/ 238102 h 1199113"/>
                    <a:gd name="connsiteX5030" fmla="*/ 2220672 w 3824434"/>
                    <a:gd name="connsiteY5030" fmla="*/ 239576 h 1199113"/>
                    <a:gd name="connsiteX5031" fmla="*/ 2223896 w 3824434"/>
                    <a:gd name="connsiteY5031" fmla="*/ 239444 h 1199113"/>
                    <a:gd name="connsiteX5032" fmla="*/ 2219906 w 3824434"/>
                    <a:gd name="connsiteY5032" fmla="*/ 238492 h 1199113"/>
                    <a:gd name="connsiteX5033" fmla="*/ 2223896 w 3824434"/>
                    <a:gd name="connsiteY5033" fmla="*/ 239444 h 1199113"/>
                    <a:gd name="connsiteX5034" fmla="*/ 2221462 w 3824434"/>
                    <a:gd name="connsiteY5034" fmla="*/ 238206 h 1199113"/>
                    <a:gd name="connsiteX5035" fmla="*/ 2217472 w 3824434"/>
                    <a:gd name="connsiteY5035" fmla="*/ 237691 h 1199113"/>
                    <a:gd name="connsiteX5036" fmla="*/ 2221462 w 3824434"/>
                    <a:gd name="connsiteY5036" fmla="*/ 238206 h 1199113"/>
                    <a:gd name="connsiteX5037" fmla="*/ 2221103 w 3824434"/>
                    <a:gd name="connsiteY5037" fmla="*/ 240595 h 1199113"/>
                    <a:gd name="connsiteX5038" fmla="*/ 2217057 w 3824434"/>
                    <a:gd name="connsiteY5038" fmla="*/ 239138 h 1199113"/>
                    <a:gd name="connsiteX5039" fmla="*/ 2221103 w 3824434"/>
                    <a:gd name="connsiteY5039" fmla="*/ 240595 h 1199113"/>
                    <a:gd name="connsiteX5040" fmla="*/ 2222922 w 3824434"/>
                    <a:gd name="connsiteY5040" fmla="*/ 243607 h 1199113"/>
                    <a:gd name="connsiteX5041" fmla="*/ 2216587 w 3824434"/>
                    <a:gd name="connsiteY5041" fmla="*/ 242000 h 1199113"/>
                    <a:gd name="connsiteX5042" fmla="*/ 2222922 w 3824434"/>
                    <a:gd name="connsiteY5042" fmla="*/ 243607 h 1199113"/>
                    <a:gd name="connsiteX5043" fmla="*/ 2222547 w 3824434"/>
                    <a:gd name="connsiteY5043" fmla="*/ 244960 h 1199113"/>
                    <a:gd name="connsiteX5044" fmla="*/ 2217768 w 3824434"/>
                    <a:gd name="connsiteY5044" fmla="*/ 243583 h 1199113"/>
                    <a:gd name="connsiteX5045" fmla="*/ 2222244 w 3824434"/>
                    <a:gd name="connsiteY5045" fmla="*/ 244835 h 1199113"/>
                    <a:gd name="connsiteX5046" fmla="*/ 2221622 w 3824434"/>
                    <a:gd name="connsiteY5046" fmla="*/ 244587 h 1199113"/>
                    <a:gd name="connsiteX5047" fmla="*/ 2216459 w 3824434"/>
                    <a:gd name="connsiteY5047" fmla="*/ 242338 h 1199113"/>
                    <a:gd name="connsiteX5048" fmla="*/ 2221622 w 3824434"/>
                    <a:gd name="connsiteY5048" fmla="*/ 244587 h 1199113"/>
                    <a:gd name="connsiteX5049" fmla="*/ 2224175 w 3824434"/>
                    <a:gd name="connsiteY5049" fmla="*/ 242646 h 1199113"/>
                    <a:gd name="connsiteX5050" fmla="*/ 2217951 w 3824434"/>
                    <a:gd name="connsiteY5050" fmla="*/ 241348 h 1199113"/>
                    <a:gd name="connsiteX5051" fmla="*/ 2224175 w 3824434"/>
                    <a:gd name="connsiteY5051" fmla="*/ 242646 h 1199113"/>
                    <a:gd name="connsiteX5052" fmla="*/ 2207227 w 3824434"/>
                    <a:gd name="connsiteY5052" fmla="*/ 224002 h 1199113"/>
                    <a:gd name="connsiteX5053" fmla="*/ 2201785 w 3824434"/>
                    <a:gd name="connsiteY5053" fmla="*/ 223363 h 1199113"/>
                    <a:gd name="connsiteX5054" fmla="*/ 2207227 w 3824434"/>
                    <a:gd name="connsiteY5054" fmla="*/ 224002 h 1199113"/>
                    <a:gd name="connsiteX5055" fmla="*/ 2207243 w 3824434"/>
                    <a:gd name="connsiteY5055" fmla="*/ 224289 h 1199113"/>
                    <a:gd name="connsiteX5056" fmla="*/ 2199894 w 3824434"/>
                    <a:gd name="connsiteY5056" fmla="*/ 223751 h 1199113"/>
                    <a:gd name="connsiteX5057" fmla="*/ 2207243 w 3824434"/>
                    <a:gd name="connsiteY5057" fmla="*/ 224289 h 1199113"/>
                    <a:gd name="connsiteX5058" fmla="*/ 2219866 w 3824434"/>
                    <a:gd name="connsiteY5058" fmla="*/ 233417 h 1199113"/>
                    <a:gd name="connsiteX5059" fmla="*/ 2212789 w 3824434"/>
                    <a:gd name="connsiteY5059" fmla="*/ 233053 h 1199113"/>
                    <a:gd name="connsiteX5060" fmla="*/ 2219866 w 3824434"/>
                    <a:gd name="connsiteY5060" fmla="*/ 233417 h 1199113"/>
                    <a:gd name="connsiteX5061" fmla="*/ 2221980 w 3824434"/>
                    <a:gd name="connsiteY5061" fmla="*/ 234551 h 1199113"/>
                    <a:gd name="connsiteX5062" fmla="*/ 2217576 w 3824434"/>
                    <a:gd name="connsiteY5062" fmla="*/ 233547 h 1199113"/>
                    <a:gd name="connsiteX5063" fmla="*/ 2221980 w 3824434"/>
                    <a:gd name="connsiteY5063" fmla="*/ 234551 h 1199113"/>
                    <a:gd name="connsiteX5064" fmla="*/ 2230295 w 3824434"/>
                    <a:gd name="connsiteY5064" fmla="*/ 239738 h 1199113"/>
                    <a:gd name="connsiteX5065" fmla="*/ 2225451 w 3824434"/>
                    <a:gd name="connsiteY5065" fmla="*/ 239151 h 1199113"/>
                    <a:gd name="connsiteX5066" fmla="*/ 2230295 w 3824434"/>
                    <a:gd name="connsiteY5066" fmla="*/ 239738 h 1199113"/>
                    <a:gd name="connsiteX5067" fmla="*/ 2262762 w 3824434"/>
                    <a:gd name="connsiteY5067" fmla="*/ 255132 h 1199113"/>
                    <a:gd name="connsiteX5068" fmla="*/ 2258253 w 3824434"/>
                    <a:gd name="connsiteY5068" fmla="*/ 253049 h 1199113"/>
                    <a:gd name="connsiteX5069" fmla="*/ 2262762 w 3824434"/>
                    <a:gd name="connsiteY5069" fmla="*/ 255132 h 1199113"/>
                    <a:gd name="connsiteX5070" fmla="*/ 2239638 w 3824434"/>
                    <a:gd name="connsiteY5070" fmla="*/ 151958 h 1199113"/>
                    <a:gd name="connsiteX5071" fmla="*/ 2237819 w 3824434"/>
                    <a:gd name="connsiteY5071" fmla="*/ 146631 h 1199113"/>
                    <a:gd name="connsiteX5072" fmla="*/ 2232170 w 3824434"/>
                    <a:gd name="connsiteY5072" fmla="*/ 144415 h 1199113"/>
                    <a:gd name="connsiteX5073" fmla="*/ 2228053 w 3824434"/>
                    <a:gd name="connsiteY5073" fmla="*/ 143319 h 1199113"/>
                    <a:gd name="connsiteX5074" fmla="*/ 2217839 w 3824434"/>
                    <a:gd name="connsiteY5074" fmla="*/ 139390 h 1199113"/>
                    <a:gd name="connsiteX5075" fmla="*/ 2223896 w 3824434"/>
                    <a:gd name="connsiteY5075" fmla="*/ 144298 h 1199113"/>
                    <a:gd name="connsiteX5076" fmla="*/ 2228077 w 3824434"/>
                    <a:gd name="connsiteY5076" fmla="*/ 146288 h 1199113"/>
                    <a:gd name="connsiteX5077" fmla="*/ 2231787 w 3824434"/>
                    <a:gd name="connsiteY5077" fmla="*/ 149841 h 1199113"/>
                    <a:gd name="connsiteX5078" fmla="*/ 2239638 w 3824434"/>
                    <a:gd name="connsiteY5078" fmla="*/ 151958 h 1199113"/>
                    <a:gd name="connsiteX5079" fmla="*/ 2306016 w 3824434"/>
                    <a:gd name="connsiteY5079" fmla="*/ 191452 h 1199113"/>
                    <a:gd name="connsiteX5080" fmla="*/ 2301923 w 3824434"/>
                    <a:gd name="connsiteY5080" fmla="*/ 188276 h 1199113"/>
                    <a:gd name="connsiteX5081" fmla="*/ 2296529 w 3824434"/>
                    <a:gd name="connsiteY5081" fmla="*/ 186303 h 1199113"/>
                    <a:gd name="connsiteX5082" fmla="*/ 2284209 w 3824434"/>
                    <a:gd name="connsiteY5082" fmla="*/ 183046 h 1199113"/>
                    <a:gd name="connsiteX5083" fmla="*/ 2277251 w 3824434"/>
                    <a:gd name="connsiteY5083" fmla="*/ 181557 h 1199113"/>
                    <a:gd name="connsiteX5084" fmla="*/ 2280499 w 3824434"/>
                    <a:gd name="connsiteY5084" fmla="*/ 183879 h 1199113"/>
                    <a:gd name="connsiteX5085" fmla="*/ 2288143 w 3824434"/>
                    <a:gd name="connsiteY5085" fmla="*/ 185613 h 1199113"/>
                    <a:gd name="connsiteX5086" fmla="*/ 2294526 w 3824434"/>
                    <a:gd name="connsiteY5086" fmla="*/ 188020 h 1199113"/>
                    <a:gd name="connsiteX5087" fmla="*/ 2301707 w 3824434"/>
                    <a:gd name="connsiteY5087" fmla="*/ 190022 h 1199113"/>
                    <a:gd name="connsiteX5088" fmla="*/ 2306016 w 3824434"/>
                    <a:gd name="connsiteY5088" fmla="*/ 191452 h 1199113"/>
                    <a:gd name="connsiteX5089" fmla="*/ 2338004 w 3824434"/>
                    <a:gd name="connsiteY5089" fmla="*/ 170942 h 1199113"/>
                    <a:gd name="connsiteX5090" fmla="*/ 2341499 w 3824434"/>
                    <a:gd name="connsiteY5090" fmla="*/ 167995 h 1199113"/>
                    <a:gd name="connsiteX5091" fmla="*/ 2337031 w 3824434"/>
                    <a:gd name="connsiteY5091" fmla="*/ 164786 h 1199113"/>
                    <a:gd name="connsiteX5092" fmla="*/ 2341611 w 3824434"/>
                    <a:gd name="connsiteY5092" fmla="*/ 163193 h 1199113"/>
                    <a:gd name="connsiteX5093" fmla="*/ 2346478 w 3824434"/>
                    <a:gd name="connsiteY5093" fmla="*/ 164150 h 1199113"/>
                    <a:gd name="connsiteX5094" fmla="*/ 2351154 w 3824434"/>
                    <a:gd name="connsiteY5094" fmla="*/ 166367 h 1199113"/>
                    <a:gd name="connsiteX5095" fmla="*/ 2362962 w 3824434"/>
                    <a:gd name="connsiteY5095" fmla="*/ 164187 h 1199113"/>
                    <a:gd name="connsiteX5096" fmla="*/ 2376479 w 3824434"/>
                    <a:gd name="connsiteY5096" fmla="*/ 162781 h 1199113"/>
                    <a:gd name="connsiteX5097" fmla="*/ 2384857 w 3824434"/>
                    <a:gd name="connsiteY5097" fmla="*/ 161033 h 1199113"/>
                    <a:gd name="connsiteX5098" fmla="*/ 2391639 w 3824434"/>
                    <a:gd name="connsiteY5098" fmla="*/ 162686 h 1199113"/>
                    <a:gd name="connsiteX5099" fmla="*/ 2385911 w 3824434"/>
                    <a:gd name="connsiteY5099" fmla="*/ 161863 h 1199113"/>
                    <a:gd name="connsiteX5100" fmla="*/ 2397759 w 3824434"/>
                    <a:gd name="connsiteY5100" fmla="*/ 166294 h 1199113"/>
                    <a:gd name="connsiteX5101" fmla="*/ 2403616 w 3824434"/>
                    <a:gd name="connsiteY5101" fmla="*/ 165258 h 1199113"/>
                    <a:gd name="connsiteX5102" fmla="*/ 2407957 w 3824434"/>
                    <a:gd name="connsiteY5102" fmla="*/ 164380 h 1199113"/>
                    <a:gd name="connsiteX5103" fmla="*/ 2417308 w 3824434"/>
                    <a:gd name="connsiteY5103" fmla="*/ 163794 h 1199113"/>
                    <a:gd name="connsiteX5104" fmla="*/ 2413143 w 3824434"/>
                    <a:gd name="connsiteY5104" fmla="*/ 160896 h 1199113"/>
                    <a:gd name="connsiteX5105" fmla="*/ 2400416 w 3824434"/>
                    <a:gd name="connsiteY5105" fmla="*/ 159471 h 1199113"/>
                    <a:gd name="connsiteX5106" fmla="*/ 2393834 w 3824434"/>
                    <a:gd name="connsiteY5106" fmla="*/ 159158 h 1199113"/>
                    <a:gd name="connsiteX5107" fmla="*/ 2388903 w 3824434"/>
                    <a:gd name="connsiteY5107" fmla="*/ 157695 h 1199113"/>
                    <a:gd name="connsiteX5108" fmla="*/ 2384546 w 3824434"/>
                    <a:gd name="connsiteY5108" fmla="*/ 156520 h 1199113"/>
                    <a:gd name="connsiteX5109" fmla="*/ 2378857 w 3824434"/>
                    <a:gd name="connsiteY5109" fmla="*/ 154612 h 1199113"/>
                    <a:gd name="connsiteX5110" fmla="*/ 2373655 w 3824434"/>
                    <a:gd name="connsiteY5110" fmla="*/ 153331 h 1199113"/>
                    <a:gd name="connsiteX5111" fmla="*/ 2368277 w 3824434"/>
                    <a:gd name="connsiteY5111" fmla="*/ 151382 h 1199113"/>
                    <a:gd name="connsiteX5112" fmla="*/ 2364518 w 3824434"/>
                    <a:gd name="connsiteY5112" fmla="*/ 149256 h 1199113"/>
                    <a:gd name="connsiteX5113" fmla="*/ 2359452 w 3824434"/>
                    <a:gd name="connsiteY5113" fmla="*/ 147464 h 1199113"/>
                    <a:gd name="connsiteX5114" fmla="*/ 2355271 w 3824434"/>
                    <a:gd name="connsiteY5114" fmla="*/ 146087 h 1199113"/>
                    <a:gd name="connsiteX5115" fmla="*/ 2359316 w 3824434"/>
                    <a:gd name="connsiteY5115" fmla="*/ 145475 h 1199113"/>
                    <a:gd name="connsiteX5116" fmla="*/ 2354976 w 3824434"/>
                    <a:gd name="connsiteY5116" fmla="*/ 144609 h 1199113"/>
                    <a:gd name="connsiteX5117" fmla="*/ 2359532 w 3824434"/>
                    <a:gd name="connsiteY5117" fmla="*/ 144669 h 1199113"/>
                    <a:gd name="connsiteX5118" fmla="*/ 2355518 w 3824434"/>
                    <a:gd name="connsiteY5118" fmla="*/ 142965 h 1199113"/>
                    <a:gd name="connsiteX5119" fmla="*/ 2361798 w 3824434"/>
                    <a:gd name="connsiteY5119" fmla="*/ 143068 h 1199113"/>
                    <a:gd name="connsiteX5120" fmla="*/ 2368532 w 3824434"/>
                    <a:gd name="connsiteY5120" fmla="*/ 142977 h 1199113"/>
                    <a:gd name="connsiteX5121" fmla="*/ 2372474 w 3824434"/>
                    <a:gd name="connsiteY5121" fmla="*/ 143943 h 1199113"/>
                    <a:gd name="connsiteX5122" fmla="*/ 2376599 w 3824434"/>
                    <a:gd name="connsiteY5122" fmla="*/ 146529 h 1199113"/>
                    <a:gd name="connsiteX5123" fmla="*/ 2372945 w 3824434"/>
                    <a:gd name="connsiteY5123" fmla="*/ 149573 h 1199113"/>
                    <a:gd name="connsiteX5124" fmla="*/ 2376431 w 3824434"/>
                    <a:gd name="connsiteY5124" fmla="*/ 151547 h 1199113"/>
                    <a:gd name="connsiteX5125" fmla="*/ 2382591 w 3824434"/>
                    <a:gd name="connsiteY5125" fmla="*/ 153283 h 1199113"/>
                    <a:gd name="connsiteX5126" fmla="*/ 2387083 w 3824434"/>
                    <a:gd name="connsiteY5126" fmla="*/ 155051 h 1199113"/>
                    <a:gd name="connsiteX5127" fmla="*/ 2394408 w 3824434"/>
                    <a:gd name="connsiteY5127" fmla="*/ 157419 h 1199113"/>
                    <a:gd name="connsiteX5128" fmla="*/ 2398996 w 3824434"/>
                    <a:gd name="connsiteY5128" fmla="*/ 158214 h 1199113"/>
                    <a:gd name="connsiteX5129" fmla="*/ 2407988 w 3824434"/>
                    <a:gd name="connsiteY5129" fmla="*/ 159823 h 1199113"/>
                    <a:gd name="connsiteX5130" fmla="*/ 2418114 w 3824434"/>
                    <a:gd name="connsiteY5130" fmla="*/ 159599 h 1199113"/>
                    <a:gd name="connsiteX5131" fmla="*/ 2422829 w 3824434"/>
                    <a:gd name="connsiteY5131" fmla="*/ 160777 h 1199113"/>
                    <a:gd name="connsiteX5132" fmla="*/ 2428072 w 3824434"/>
                    <a:gd name="connsiteY5132" fmla="*/ 159686 h 1199113"/>
                    <a:gd name="connsiteX5133" fmla="*/ 2427593 w 3824434"/>
                    <a:gd name="connsiteY5133" fmla="*/ 155191 h 1199113"/>
                    <a:gd name="connsiteX5134" fmla="*/ 2420523 w 3824434"/>
                    <a:gd name="connsiteY5134" fmla="*/ 151286 h 1199113"/>
                    <a:gd name="connsiteX5135" fmla="*/ 2426093 w 3824434"/>
                    <a:gd name="connsiteY5135" fmla="*/ 148470 h 1199113"/>
                    <a:gd name="connsiteX5136" fmla="*/ 2422103 w 3824434"/>
                    <a:gd name="connsiteY5136" fmla="*/ 146869 h 1199113"/>
                    <a:gd name="connsiteX5137" fmla="*/ 2408419 w 3824434"/>
                    <a:gd name="connsiteY5137" fmla="*/ 144721 h 1199113"/>
                    <a:gd name="connsiteX5138" fmla="*/ 2400217 w 3824434"/>
                    <a:gd name="connsiteY5138" fmla="*/ 143603 h 1199113"/>
                    <a:gd name="connsiteX5139" fmla="*/ 2395796 w 3824434"/>
                    <a:gd name="connsiteY5139" fmla="*/ 142963 h 1199113"/>
                    <a:gd name="connsiteX5140" fmla="*/ 2388049 w 3824434"/>
                    <a:gd name="connsiteY5140" fmla="*/ 141260 h 1199113"/>
                    <a:gd name="connsiteX5141" fmla="*/ 2379280 w 3824434"/>
                    <a:gd name="connsiteY5141" fmla="*/ 140108 h 1199113"/>
                    <a:gd name="connsiteX5142" fmla="*/ 2373304 w 3824434"/>
                    <a:gd name="connsiteY5142" fmla="*/ 140055 h 1199113"/>
                    <a:gd name="connsiteX5143" fmla="*/ 2358103 w 3824434"/>
                    <a:gd name="connsiteY5143" fmla="*/ 140023 h 1199113"/>
                    <a:gd name="connsiteX5144" fmla="*/ 2350053 w 3824434"/>
                    <a:gd name="connsiteY5144" fmla="*/ 138522 h 1199113"/>
                    <a:gd name="connsiteX5145" fmla="*/ 2345066 w 3824434"/>
                    <a:gd name="connsiteY5145" fmla="*/ 137105 h 1199113"/>
                    <a:gd name="connsiteX5146" fmla="*/ 2338355 w 3824434"/>
                    <a:gd name="connsiteY5146" fmla="*/ 135818 h 1199113"/>
                    <a:gd name="connsiteX5147" fmla="*/ 2329722 w 3824434"/>
                    <a:gd name="connsiteY5147" fmla="*/ 133697 h 1199113"/>
                    <a:gd name="connsiteX5148" fmla="*/ 2323578 w 3824434"/>
                    <a:gd name="connsiteY5148" fmla="*/ 133025 h 1199113"/>
                    <a:gd name="connsiteX5149" fmla="*/ 2318671 w 3824434"/>
                    <a:gd name="connsiteY5149" fmla="*/ 131996 h 1199113"/>
                    <a:gd name="connsiteX5150" fmla="*/ 2326642 w 3824434"/>
                    <a:gd name="connsiteY5150" fmla="*/ 134670 h 1199113"/>
                    <a:gd name="connsiteX5151" fmla="*/ 2332913 w 3824434"/>
                    <a:gd name="connsiteY5151" fmla="*/ 136489 h 1199113"/>
                    <a:gd name="connsiteX5152" fmla="*/ 2328142 w 3824434"/>
                    <a:gd name="connsiteY5152" fmla="*/ 135766 h 1199113"/>
                    <a:gd name="connsiteX5153" fmla="*/ 2319309 w 3824434"/>
                    <a:gd name="connsiteY5153" fmla="*/ 134744 h 1199113"/>
                    <a:gd name="connsiteX5154" fmla="*/ 2321017 w 3824434"/>
                    <a:gd name="connsiteY5154" fmla="*/ 138846 h 1199113"/>
                    <a:gd name="connsiteX5155" fmla="*/ 2326012 w 3824434"/>
                    <a:gd name="connsiteY5155" fmla="*/ 141728 h 1199113"/>
                    <a:gd name="connsiteX5156" fmla="*/ 2330616 w 3824434"/>
                    <a:gd name="connsiteY5156" fmla="*/ 143777 h 1199113"/>
                    <a:gd name="connsiteX5157" fmla="*/ 2336113 w 3824434"/>
                    <a:gd name="connsiteY5157" fmla="*/ 144816 h 1199113"/>
                    <a:gd name="connsiteX5158" fmla="*/ 2331661 w 3824434"/>
                    <a:gd name="connsiteY5158" fmla="*/ 146085 h 1199113"/>
                    <a:gd name="connsiteX5159" fmla="*/ 2327304 w 3824434"/>
                    <a:gd name="connsiteY5159" fmla="*/ 145426 h 1199113"/>
                    <a:gd name="connsiteX5160" fmla="*/ 2322533 w 3824434"/>
                    <a:gd name="connsiteY5160" fmla="*/ 145195 h 1199113"/>
                    <a:gd name="connsiteX5161" fmla="*/ 2318751 w 3824434"/>
                    <a:gd name="connsiteY5161" fmla="*/ 143680 h 1199113"/>
                    <a:gd name="connsiteX5162" fmla="*/ 2315176 w 3824434"/>
                    <a:gd name="connsiteY5162" fmla="*/ 141267 h 1199113"/>
                    <a:gd name="connsiteX5163" fmla="*/ 2310851 w 3824434"/>
                    <a:gd name="connsiteY5163" fmla="*/ 141175 h 1199113"/>
                    <a:gd name="connsiteX5164" fmla="*/ 2304029 w 3824434"/>
                    <a:gd name="connsiteY5164" fmla="*/ 140145 h 1199113"/>
                    <a:gd name="connsiteX5165" fmla="*/ 2300064 w 3824434"/>
                    <a:gd name="connsiteY5165" fmla="*/ 139372 h 1199113"/>
                    <a:gd name="connsiteX5166" fmla="*/ 2289827 w 3824434"/>
                    <a:gd name="connsiteY5166" fmla="*/ 136454 h 1199113"/>
                    <a:gd name="connsiteX5167" fmla="*/ 2284058 w 3824434"/>
                    <a:gd name="connsiteY5167" fmla="*/ 134916 h 1199113"/>
                    <a:gd name="connsiteX5168" fmla="*/ 2277619 w 3824434"/>
                    <a:gd name="connsiteY5168" fmla="*/ 134053 h 1199113"/>
                    <a:gd name="connsiteX5169" fmla="*/ 2271962 w 3824434"/>
                    <a:gd name="connsiteY5169" fmla="*/ 132375 h 1199113"/>
                    <a:gd name="connsiteX5170" fmla="*/ 2266216 w 3824434"/>
                    <a:gd name="connsiteY5170" fmla="*/ 131207 h 1199113"/>
                    <a:gd name="connsiteX5171" fmla="*/ 2258062 w 3824434"/>
                    <a:gd name="connsiteY5171" fmla="*/ 133233 h 1199113"/>
                    <a:gd name="connsiteX5172" fmla="*/ 2251383 w 3824434"/>
                    <a:gd name="connsiteY5172" fmla="*/ 136447 h 1199113"/>
                    <a:gd name="connsiteX5173" fmla="*/ 2257105 w 3824434"/>
                    <a:gd name="connsiteY5173" fmla="*/ 140670 h 1199113"/>
                    <a:gd name="connsiteX5174" fmla="*/ 2253306 w 3824434"/>
                    <a:gd name="connsiteY5174" fmla="*/ 142019 h 1199113"/>
                    <a:gd name="connsiteX5175" fmla="*/ 2257304 w 3824434"/>
                    <a:gd name="connsiteY5175" fmla="*/ 144815 h 1199113"/>
                    <a:gd name="connsiteX5176" fmla="*/ 2260536 w 3824434"/>
                    <a:gd name="connsiteY5176" fmla="*/ 147670 h 1199113"/>
                    <a:gd name="connsiteX5177" fmla="*/ 2256067 w 3824434"/>
                    <a:gd name="connsiteY5177" fmla="*/ 146426 h 1199113"/>
                    <a:gd name="connsiteX5178" fmla="*/ 2260009 w 3824434"/>
                    <a:gd name="connsiteY5178" fmla="*/ 145771 h 1199113"/>
                    <a:gd name="connsiteX5179" fmla="*/ 2263679 w 3824434"/>
                    <a:gd name="connsiteY5179" fmla="*/ 147982 h 1199113"/>
                    <a:gd name="connsiteX5180" fmla="*/ 2267860 w 3824434"/>
                    <a:gd name="connsiteY5180" fmla="*/ 151081 h 1199113"/>
                    <a:gd name="connsiteX5181" fmla="*/ 2274004 w 3824434"/>
                    <a:gd name="connsiteY5181" fmla="*/ 151613 h 1199113"/>
                    <a:gd name="connsiteX5182" fmla="*/ 2269265 w 3824434"/>
                    <a:gd name="connsiteY5182" fmla="*/ 152628 h 1199113"/>
                    <a:gd name="connsiteX5183" fmla="*/ 2264621 w 3824434"/>
                    <a:gd name="connsiteY5183" fmla="*/ 152500 h 1199113"/>
                    <a:gd name="connsiteX5184" fmla="*/ 2269328 w 3824434"/>
                    <a:gd name="connsiteY5184" fmla="*/ 154781 h 1199113"/>
                    <a:gd name="connsiteX5185" fmla="*/ 2285566 w 3824434"/>
                    <a:gd name="connsiteY5185" fmla="*/ 159626 h 1199113"/>
                    <a:gd name="connsiteX5186" fmla="*/ 2290840 w 3824434"/>
                    <a:gd name="connsiteY5186" fmla="*/ 160627 h 1199113"/>
                    <a:gd name="connsiteX5187" fmla="*/ 2300462 w 3824434"/>
                    <a:gd name="connsiteY5187" fmla="*/ 162617 h 1199113"/>
                    <a:gd name="connsiteX5188" fmla="*/ 2304420 w 3824434"/>
                    <a:gd name="connsiteY5188" fmla="*/ 164359 h 1199113"/>
                    <a:gd name="connsiteX5189" fmla="*/ 2308673 w 3824434"/>
                    <a:gd name="connsiteY5189" fmla="*/ 165880 h 1199113"/>
                    <a:gd name="connsiteX5190" fmla="*/ 2313716 w 3824434"/>
                    <a:gd name="connsiteY5190" fmla="*/ 167608 h 1199113"/>
                    <a:gd name="connsiteX5191" fmla="*/ 2326123 w 3824434"/>
                    <a:gd name="connsiteY5191" fmla="*/ 168840 h 1199113"/>
                    <a:gd name="connsiteX5192" fmla="*/ 2336751 w 3824434"/>
                    <a:gd name="connsiteY5192" fmla="*/ 170915 h 1199113"/>
                    <a:gd name="connsiteX5193" fmla="*/ 2392780 w 3824434"/>
                    <a:gd name="connsiteY5193" fmla="*/ 190580 h 1199113"/>
                    <a:gd name="connsiteX5194" fmla="*/ 2397400 w 3824434"/>
                    <a:gd name="connsiteY5194" fmla="*/ 189586 h 1199113"/>
                    <a:gd name="connsiteX5195" fmla="*/ 2397791 w 3824434"/>
                    <a:gd name="connsiteY5195" fmla="*/ 185552 h 1199113"/>
                    <a:gd name="connsiteX5196" fmla="*/ 2392517 w 3824434"/>
                    <a:gd name="connsiteY5196" fmla="*/ 181838 h 1199113"/>
                    <a:gd name="connsiteX5197" fmla="*/ 2387163 w 3824434"/>
                    <a:gd name="connsiteY5197" fmla="*/ 180868 h 1199113"/>
                    <a:gd name="connsiteX5198" fmla="*/ 2378594 w 3824434"/>
                    <a:gd name="connsiteY5198" fmla="*/ 181155 h 1199113"/>
                    <a:gd name="connsiteX5199" fmla="*/ 2379248 w 3824434"/>
                    <a:gd name="connsiteY5199" fmla="*/ 185292 h 1199113"/>
                    <a:gd name="connsiteX5200" fmla="*/ 2382855 w 3824434"/>
                    <a:gd name="connsiteY5200" fmla="*/ 187273 h 1199113"/>
                    <a:gd name="connsiteX5201" fmla="*/ 2389517 w 3824434"/>
                    <a:gd name="connsiteY5201" fmla="*/ 189805 h 1199113"/>
                    <a:gd name="connsiteX5202" fmla="*/ 2327847 w 3824434"/>
                    <a:gd name="connsiteY5202" fmla="*/ 145441 h 1199113"/>
                    <a:gd name="connsiteX5203" fmla="*/ 2322956 w 3824434"/>
                    <a:gd name="connsiteY5203" fmla="*/ 143529 h 1199113"/>
                    <a:gd name="connsiteX5204" fmla="*/ 2327847 w 3824434"/>
                    <a:gd name="connsiteY5204" fmla="*/ 145441 h 1199113"/>
                    <a:gd name="connsiteX5205" fmla="*/ 2478595 w 3824434"/>
                    <a:gd name="connsiteY5205" fmla="*/ 210376 h 1199113"/>
                    <a:gd name="connsiteX5206" fmla="*/ 2484835 w 3824434"/>
                    <a:gd name="connsiteY5206" fmla="*/ 209552 h 1199113"/>
                    <a:gd name="connsiteX5207" fmla="*/ 2478300 w 3824434"/>
                    <a:gd name="connsiteY5207" fmla="*/ 206868 h 1199113"/>
                    <a:gd name="connsiteX5208" fmla="*/ 2474589 w 3824434"/>
                    <a:gd name="connsiteY5208" fmla="*/ 204271 h 1199113"/>
                    <a:gd name="connsiteX5209" fmla="*/ 2467520 w 3824434"/>
                    <a:gd name="connsiteY5209" fmla="*/ 200452 h 1199113"/>
                    <a:gd name="connsiteX5210" fmla="*/ 2462972 w 3824434"/>
                    <a:gd name="connsiteY5210" fmla="*/ 199076 h 1199113"/>
                    <a:gd name="connsiteX5211" fmla="*/ 2447964 w 3824434"/>
                    <a:gd name="connsiteY5211" fmla="*/ 195383 h 1199113"/>
                    <a:gd name="connsiteX5212" fmla="*/ 2444062 w 3824434"/>
                    <a:gd name="connsiteY5212" fmla="*/ 194178 h 1199113"/>
                    <a:gd name="connsiteX5213" fmla="*/ 2437056 w 3824434"/>
                    <a:gd name="connsiteY5213" fmla="*/ 192561 h 1199113"/>
                    <a:gd name="connsiteX5214" fmla="*/ 2431822 w 3824434"/>
                    <a:gd name="connsiteY5214" fmla="*/ 192119 h 1199113"/>
                    <a:gd name="connsiteX5215" fmla="*/ 2425535 w 3824434"/>
                    <a:gd name="connsiteY5215" fmla="*/ 190624 h 1199113"/>
                    <a:gd name="connsiteX5216" fmla="*/ 2421338 w 3824434"/>
                    <a:gd name="connsiteY5216" fmla="*/ 190824 h 1199113"/>
                    <a:gd name="connsiteX5217" fmla="*/ 2416654 w 3824434"/>
                    <a:gd name="connsiteY5217" fmla="*/ 191613 h 1199113"/>
                    <a:gd name="connsiteX5218" fmla="*/ 2408866 w 3824434"/>
                    <a:gd name="connsiteY5218" fmla="*/ 191996 h 1199113"/>
                    <a:gd name="connsiteX5219" fmla="*/ 2409073 w 3824434"/>
                    <a:gd name="connsiteY5219" fmla="*/ 196149 h 1199113"/>
                    <a:gd name="connsiteX5220" fmla="*/ 2411491 w 3824434"/>
                    <a:gd name="connsiteY5220" fmla="*/ 200563 h 1199113"/>
                    <a:gd name="connsiteX5221" fmla="*/ 2407613 w 3824434"/>
                    <a:gd name="connsiteY5221" fmla="*/ 203454 h 1199113"/>
                    <a:gd name="connsiteX5222" fmla="*/ 2398669 w 3824434"/>
                    <a:gd name="connsiteY5222" fmla="*/ 203474 h 1199113"/>
                    <a:gd name="connsiteX5223" fmla="*/ 2403034 w 3824434"/>
                    <a:gd name="connsiteY5223" fmla="*/ 205981 h 1199113"/>
                    <a:gd name="connsiteX5224" fmla="*/ 2408667 w 3824434"/>
                    <a:gd name="connsiteY5224" fmla="*/ 205103 h 1199113"/>
                    <a:gd name="connsiteX5225" fmla="*/ 2414587 w 3824434"/>
                    <a:gd name="connsiteY5225" fmla="*/ 203676 h 1199113"/>
                    <a:gd name="connsiteX5226" fmla="*/ 2420324 w 3824434"/>
                    <a:gd name="connsiteY5226" fmla="*/ 203998 h 1199113"/>
                    <a:gd name="connsiteX5227" fmla="*/ 2431375 w 3824434"/>
                    <a:gd name="connsiteY5227" fmla="*/ 206020 h 1199113"/>
                    <a:gd name="connsiteX5228" fmla="*/ 2440942 w 3824434"/>
                    <a:gd name="connsiteY5228" fmla="*/ 207362 h 1199113"/>
                    <a:gd name="connsiteX5229" fmla="*/ 2457435 w 3824434"/>
                    <a:gd name="connsiteY5229" fmla="*/ 208654 h 1199113"/>
                    <a:gd name="connsiteX5230" fmla="*/ 2461440 w 3824434"/>
                    <a:gd name="connsiteY5230" fmla="*/ 209343 h 1199113"/>
                    <a:gd name="connsiteX5231" fmla="*/ 2469515 w 3824434"/>
                    <a:gd name="connsiteY5231" fmla="*/ 209542 h 1199113"/>
                    <a:gd name="connsiteX5232" fmla="*/ 2478595 w 3824434"/>
                    <a:gd name="connsiteY5232" fmla="*/ 210376 h 1199113"/>
                    <a:gd name="connsiteX5233" fmla="*/ 2419143 w 3824434"/>
                    <a:gd name="connsiteY5233" fmla="*/ 256730 h 1199113"/>
                    <a:gd name="connsiteX5234" fmla="*/ 2414643 w 3824434"/>
                    <a:gd name="connsiteY5234" fmla="*/ 255003 h 1199113"/>
                    <a:gd name="connsiteX5235" fmla="*/ 2419143 w 3824434"/>
                    <a:gd name="connsiteY5235" fmla="*/ 256730 h 1199113"/>
                    <a:gd name="connsiteX5236" fmla="*/ 2420811 w 3824434"/>
                    <a:gd name="connsiteY5236" fmla="*/ 257372 h 1199113"/>
                    <a:gd name="connsiteX5237" fmla="*/ 2416071 w 3824434"/>
                    <a:gd name="connsiteY5237" fmla="*/ 256360 h 1199113"/>
                    <a:gd name="connsiteX5238" fmla="*/ 2420811 w 3824434"/>
                    <a:gd name="connsiteY5238" fmla="*/ 257372 h 1199113"/>
                    <a:gd name="connsiteX5239" fmla="*/ 2423859 w 3824434"/>
                    <a:gd name="connsiteY5239" fmla="*/ 257557 h 1199113"/>
                    <a:gd name="connsiteX5240" fmla="*/ 2419782 w 3824434"/>
                    <a:gd name="connsiteY5240" fmla="*/ 256652 h 1199113"/>
                    <a:gd name="connsiteX5241" fmla="*/ 2423859 w 3824434"/>
                    <a:gd name="connsiteY5241" fmla="*/ 257557 h 1199113"/>
                    <a:gd name="connsiteX5242" fmla="*/ 2431766 w 3824434"/>
                    <a:gd name="connsiteY5242" fmla="*/ 258427 h 1199113"/>
                    <a:gd name="connsiteX5243" fmla="*/ 2429947 w 3824434"/>
                    <a:gd name="connsiteY5243" fmla="*/ 254030 h 1199113"/>
                    <a:gd name="connsiteX5244" fmla="*/ 2424489 w 3824434"/>
                    <a:gd name="connsiteY5244" fmla="*/ 253319 h 1199113"/>
                    <a:gd name="connsiteX5245" fmla="*/ 2416526 w 3824434"/>
                    <a:gd name="connsiteY5245" fmla="*/ 253593 h 1199113"/>
                    <a:gd name="connsiteX5246" fmla="*/ 2421186 w 3824434"/>
                    <a:gd name="connsiteY5246" fmla="*/ 256421 h 1199113"/>
                    <a:gd name="connsiteX5247" fmla="*/ 2426667 w 3824434"/>
                    <a:gd name="connsiteY5247" fmla="*/ 256914 h 1199113"/>
                    <a:gd name="connsiteX5248" fmla="*/ 2431766 w 3824434"/>
                    <a:gd name="connsiteY5248" fmla="*/ 258427 h 1199113"/>
                    <a:gd name="connsiteX5249" fmla="*/ 2433889 w 3824434"/>
                    <a:gd name="connsiteY5249" fmla="*/ 247539 h 1199113"/>
                    <a:gd name="connsiteX5250" fmla="*/ 2430218 w 3824434"/>
                    <a:gd name="connsiteY5250" fmla="*/ 245595 h 1199113"/>
                    <a:gd name="connsiteX5251" fmla="*/ 2433889 w 3824434"/>
                    <a:gd name="connsiteY5251" fmla="*/ 247539 h 1199113"/>
                    <a:gd name="connsiteX5252" fmla="*/ 2435365 w 3824434"/>
                    <a:gd name="connsiteY5252" fmla="*/ 253876 h 1199113"/>
                    <a:gd name="connsiteX5253" fmla="*/ 2439777 w 3824434"/>
                    <a:gd name="connsiteY5253" fmla="*/ 253462 h 1199113"/>
                    <a:gd name="connsiteX5254" fmla="*/ 2434479 w 3824434"/>
                    <a:gd name="connsiteY5254" fmla="*/ 253801 h 1199113"/>
                    <a:gd name="connsiteX5255" fmla="*/ 2441349 w 3824434"/>
                    <a:gd name="connsiteY5255" fmla="*/ 252142 h 1199113"/>
                    <a:gd name="connsiteX5256" fmla="*/ 2437599 w 3824434"/>
                    <a:gd name="connsiteY5256" fmla="*/ 250286 h 1199113"/>
                    <a:gd name="connsiteX5257" fmla="*/ 2441325 w 3824434"/>
                    <a:gd name="connsiteY5257" fmla="*/ 251714 h 1199113"/>
                    <a:gd name="connsiteX5258" fmla="*/ 2451953 w 3824434"/>
                    <a:gd name="connsiteY5258" fmla="*/ 120531 h 1199113"/>
                    <a:gd name="connsiteX5259" fmla="*/ 2440272 w 3824434"/>
                    <a:gd name="connsiteY5259" fmla="*/ 118229 h 1199113"/>
                    <a:gd name="connsiteX5260" fmla="*/ 2448761 w 3824434"/>
                    <a:gd name="connsiteY5260" fmla="*/ 119998 h 1199113"/>
                    <a:gd name="connsiteX5261" fmla="*/ 2536738 w 3824434"/>
                    <a:gd name="connsiteY5261" fmla="*/ 168377 h 1199113"/>
                    <a:gd name="connsiteX5262" fmla="*/ 2544518 w 3824434"/>
                    <a:gd name="connsiteY5262" fmla="*/ 167731 h 1199113"/>
                    <a:gd name="connsiteX5263" fmla="*/ 2550479 w 3824434"/>
                    <a:gd name="connsiteY5263" fmla="*/ 166503 h 1199113"/>
                    <a:gd name="connsiteX5264" fmla="*/ 2562670 w 3824434"/>
                    <a:gd name="connsiteY5264" fmla="*/ 164696 h 1199113"/>
                    <a:gd name="connsiteX5265" fmla="*/ 2558465 w 3824434"/>
                    <a:gd name="connsiteY5265" fmla="*/ 161678 h 1199113"/>
                    <a:gd name="connsiteX5266" fmla="*/ 2556511 w 3824434"/>
                    <a:gd name="connsiteY5266" fmla="*/ 157574 h 1199113"/>
                    <a:gd name="connsiteX5267" fmla="*/ 2551540 w 3824434"/>
                    <a:gd name="connsiteY5267" fmla="*/ 158973 h 1199113"/>
                    <a:gd name="connsiteX5268" fmla="*/ 2546130 w 3824434"/>
                    <a:gd name="connsiteY5268" fmla="*/ 158066 h 1199113"/>
                    <a:gd name="connsiteX5269" fmla="*/ 2541582 w 3824434"/>
                    <a:gd name="connsiteY5269" fmla="*/ 156661 h 1199113"/>
                    <a:gd name="connsiteX5270" fmla="*/ 2537361 w 3824434"/>
                    <a:gd name="connsiteY5270" fmla="*/ 155929 h 1199113"/>
                    <a:gd name="connsiteX5271" fmla="*/ 2530355 w 3824434"/>
                    <a:gd name="connsiteY5271" fmla="*/ 155661 h 1199113"/>
                    <a:gd name="connsiteX5272" fmla="*/ 2519639 w 3824434"/>
                    <a:gd name="connsiteY5272" fmla="*/ 154509 h 1199113"/>
                    <a:gd name="connsiteX5273" fmla="*/ 2513105 w 3824434"/>
                    <a:gd name="connsiteY5273" fmla="*/ 155545 h 1199113"/>
                    <a:gd name="connsiteX5274" fmla="*/ 2506897 w 3824434"/>
                    <a:gd name="connsiteY5274" fmla="*/ 156047 h 1199113"/>
                    <a:gd name="connsiteX5275" fmla="*/ 2502604 w 3824434"/>
                    <a:gd name="connsiteY5275" fmla="*/ 154749 h 1199113"/>
                    <a:gd name="connsiteX5276" fmla="*/ 2499245 w 3824434"/>
                    <a:gd name="connsiteY5276" fmla="*/ 152405 h 1199113"/>
                    <a:gd name="connsiteX5277" fmla="*/ 2493883 w 3824434"/>
                    <a:gd name="connsiteY5277" fmla="*/ 151193 h 1199113"/>
                    <a:gd name="connsiteX5278" fmla="*/ 2485952 w 3824434"/>
                    <a:gd name="connsiteY5278" fmla="*/ 151287 h 1199113"/>
                    <a:gd name="connsiteX5279" fmla="*/ 2475395 w 3824434"/>
                    <a:gd name="connsiteY5279" fmla="*/ 150074 h 1199113"/>
                    <a:gd name="connsiteX5280" fmla="*/ 2470927 w 3824434"/>
                    <a:gd name="connsiteY5280" fmla="*/ 150576 h 1199113"/>
                    <a:gd name="connsiteX5281" fmla="*/ 2475627 w 3824434"/>
                    <a:gd name="connsiteY5281" fmla="*/ 151416 h 1199113"/>
                    <a:gd name="connsiteX5282" fmla="*/ 2470353 w 3824434"/>
                    <a:gd name="connsiteY5282" fmla="*/ 151922 h 1199113"/>
                    <a:gd name="connsiteX5283" fmla="*/ 2475435 w 3824434"/>
                    <a:gd name="connsiteY5283" fmla="*/ 152476 h 1199113"/>
                    <a:gd name="connsiteX5284" fmla="*/ 2469571 w 3824434"/>
                    <a:gd name="connsiteY5284" fmla="*/ 153097 h 1199113"/>
                    <a:gd name="connsiteX5285" fmla="*/ 2462972 w 3824434"/>
                    <a:gd name="connsiteY5285" fmla="*/ 152301 h 1199113"/>
                    <a:gd name="connsiteX5286" fmla="*/ 2456150 w 3824434"/>
                    <a:gd name="connsiteY5286" fmla="*/ 150190 h 1199113"/>
                    <a:gd name="connsiteX5287" fmla="*/ 2451666 w 3824434"/>
                    <a:gd name="connsiteY5287" fmla="*/ 147378 h 1199113"/>
                    <a:gd name="connsiteX5288" fmla="*/ 2446120 w 3824434"/>
                    <a:gd name="connsiteY5288" fmla="*/ 146399 h 1199113"/>
                    <a:gd name="connsiteX5289" fmla="*/ 2450230 w 3824434"/>
                    <a:gd name="connsiteY5289" fmla="*/ 150142 h 1199113"/>
                    <a:gd name="connsiteX5290" fmla="*/ 2453389 w 3824434"/>
                    <a:gd name="connsiteY5290" fmla="*/ 152781 h 1199113"/>
                    <a:gd name="connsiteX5291" fmla="*/ 2457124 w 3824434"/>
                    <a:gd name="connsiteY5291" fmla="*/ 155826 h 1199113"/>
                    <a:gd name="connsiteX5292" fmla="*/ 2461799 w 3824434"/>
                    <a:gd name="connsiteY5292" fmla="*/ 156836 h 1199113"/>
                    <a:gd name="connsiteX5293" fmla="*/ 2473345 w 3824434"/>
                    <a:gd name="connsiteY5293" fmla="*/ 158371 h 1199113"/>
                    <a:gd name="connsiteX5294" fmla="*/ 2485513 w 3824434"/>
                    <a:gd name="connsiteY5294" fmla="*/ 160818 h 1199113"/>
                    <a:gd name="connsiteX5295" fmla="*/ 2499109 w 3824434"/>
                    <a:gd name="connsiteY5295" fmla="*/ 162248 h 1199113"/>
                    <a:gd name="connsiteX5296" fmla="*/ 2508110 w 3824434"/>
                    <a:gd name="connsiteY5296" fmla="*/ 164696 h 1199113"/>
                    <a:gd name="connsiteX5297" fmla="*/ 2513112 w 3824434"/>
                    <a:gd name="connsiteY5297" fmla="*/ 166167 h 1199113"/>
                    <a:gd name="connsiteX5298" fmla="*/ 2519982 w 3824434"/>
                    <a:gd name="connsiteY5298" fmla="*/ 167364 h 1199113"/>
                    <a:gd name="connsiteX5299" fmla="*/ 2529063 w 3824434"/>
                    <a:gd name="connsiteY5299" fmla="*/ 168128 h 1199113"/>
                    <a:gd name="connsiteX5300" fmla="*/ 2536738 w 3824434"/>
                    <a:gd name="connsiteY5300" fmla="*/ 168377 h 1199113"/>
                    <a:gd name="connsiteX5301" fmla="*/ 2547749 w 3824434"/>
                    <a:gd name="connsiteY5301" fmla="*/ 133996 h 1199113"/>
                    <a:gd name="connsiteX5302" fmla="*/ 2541015 w 3824434"/>
                    <a:gd name="connsiteY5302" fmla="*/ 131783 h 1199113"/>
                    <a:gd name="connsiteX5303" fmla="*/ 2547749 w 3824434"/>
                    <a:gd name="connsiteY5303" fmla="*/ 133996 h 1199113"/>
                    <a:gd name="connsiteX5304" fmla="*/ 2723289 w 3824434"/>
                    <a:gd name="connsiteY5304" fmla="*/ 260181 h 1199113"/>
                    <a:gd name="connsiteX5305" fmla="*/ 2716666 w 3824434"/>
                    <a:gd name="connsiteY5305" fmla="*/ 258953 h 1199113"/>
                    <a:gd name="connsiteX5306" fmla="*/ 2723289 w 3824434"/>
                    <a:gd name="connsiteY5306" fmla="*/ 260181 h 1199113"/>
                    <a:gd name="connsiteX5307" fmla="*/ 2943112 w 3824434"/>
                    <a:gd name="connsiteY5307" fmla="*/ 275102 h 1199113"/>
                    <a:gd name="connsiteX5308" fmla="*/ 2936649 w 3824434"/>
                    <a:gd name="connsiteY5308" fmla="*/ 271974 h 1199113"/>
                    <a:gd name="connsiteX5309" fmla="*/ 2940638 w 3824434"/>
                    <a:gd name="connsiteY5309" fmla="*/ 274678 h 1199113"/>
                    <a:gd name="connsiteX5310" fmla="*/ 2960346 w 3824434"/>
                    <a:gd name="connsiteY5310" fmla="*/ 272816 h 1199113"/>
                    <a:gd name="connsiteX5311" fmla="*/ 2955479 w 3824434"/>
                    <a:gd name="connsiteY5311" fmla="*/ 271632 h 1199113"/>
                    <a:gd name="connsiteX5312" fmla="*/ 2960346 w 3824434"/>
                    <a:gd name="connsiteY5312" fmla="*/ 272816 h 1199113"/>
                    <a:gd name="connsiteX5313" fmla="*/ 2970161 w 3824434"/>
                    <a:gd name="connsiteY5313" fmla="*/ 277044 h 1199113"/>
                    <a:gd name="connsiteX5314" fmla="*/ 2965294 w 3824434"/>
                    <a:gd name="connsiteY5314" fmla="*/ 274931 h 1199113"/>
                    <a:gd name="connsiteX5315" fmla="*/ 2970161 w 3824434"/>
                    <a:gd name="connsiteY5315" fmla="*/ 277044 h 1199113"/>
                    <a:gd name="connsiteX5316" fmla="*/ 2989470 w 3824434"/>
                    <a:gd name="connsiteY5316" fmla="*/ 279871 h 1199113"/>
                    <a:gd name="connsiteX5317" fmla="*/ 2985242 w 3824434"/>
                    <a:gd name="connsiteY5317" fmla="*/ 279167 h 1199113"/>
                    <a:gd name="connsiteX5318" fmla="*/ 2989470 w 3824434"/>
                    <a:gd name="connsiteY5318" fmla="*/ 279871 h 1199113"/>
                    <a:gd name="connsiteX5319" fmla="*/ 3155275 w 3824434"/>
                    <a:gd name="connsiteY5319" fmla="*/ 297349 h 1199113"/>
                    <a:gd name="connsiteX5320" fmla="*/ 3150807 w 3824434"/>
                    <a:gd name="connsiteY5320" fmla="*/ 296534 h 1199113"/>
                    <a:gd name="connsiteX5321" fmla="*/ 3155275 w 3824434"/>
                    <a:gd name="connsiteY5321" fmla="*/ 297349 h 1199113"/>
                    <a:gd name="connsiteX5322" fmla="*/ 3174903 w 3824434"/>
                    <a:gd name="connsiteY5322" fmla="*/ 300460 h 1199113"/>
                    <a:gd name="connsiteX5323" fmla="*/ 3170435 w 3824434"/>
                    <a:gd name="connsiteY5323" fmla="*/ 299104 h 1199113"/>
                    <a:gd name="connsiteX5324" fmla="*/ 3166366 w 3824434"/>
                    <a:gd name="connsiteY5324" fmla="*/ 298391 h 1199113"/>
                    <a:gd name="connsiteX5325" fmla="*/ 3170834 w 3824434"/>
                    <a:gd name="connsiteY5325" fmla="*/ 299206 h 1199113"/>
                    <a:gd name="connsiteX5326" fmla="*/ 3174903 w 3824434"/>
                    <a:gd name="connsiteY5326" fmla="*/ 300460 h 1199113"/>
                    <a:gd name="connsiteX5327" fmla="*/ 3182723 w 3824434"/>
                    <a:gd name="connsiteY5327" fmla="*/ 309549 h 1199113"/>
                    <a:gd name="connsiteX5328" fmla="*/ 3179612 w 3824434"/>
                    <a:gd name="connsiteY5328" fmla="*/ 305673 h 1199113"/>
                    <a:gd name="connsiteX5329" fmla="*/ 3176659 w 3824434"/>
                    <a:gd name="connsiteY5329" fmla="*/ 301344 h 1199113"/>
                    <a:gd name="connsiteX5330" fmla="*/ 3168999 w 3824434"/>
                    <a:gd name="connsiteY5330" fmla="*/ 299750 h 1199113"/>
                    <a:gd name="connsiteX5331" fmla="*/ 3163414 w 3824434"/>
                    <a:gd name="connsiteY5331" fmla="*/ 299300 h 1199113"/>
                    <a:gd name="connsiteX5332" fmla="*/ 3159424 w 3824434"/>
                    <a:gd name="connsiteY5332" fmla="*/ 298645 h 1199113"/>
                    <a:gd name="connsiteX5333" fmla="*/ 3154397 w 3824434"/>
                    <a:gd name="connsiteY5333" fmla="*/ 297474 h 1199113"/>
                    <a:gd name="connsiteX5334" fmla="*/ 3149610 w 3824434"/>
                    <a:gd name="connsiteY5334" fmla="*/ 297084 h 1199113"/>
                    <a:gd name="connsiteX5335" fmla="*/ 3145461 w 3824434"/>
                    <a:gd name="connsiteY5335" fmla="*/ 296521 h 1199113"/>
                    <a:gd name="connsiteX5336" fmla="*/ 3140594 w 3824434"/>
                    <a:gd name="connsiteY5336" fmla="*/ 299181 h 1199113"/>
                    <a:gd name="connsiteX5337" fmla="*/ 3150807 w 3824434"/>
                    <a:gd name="connsiteY5337" fmla="*/ 303888 h 1199113"/>
                    <a:gd name="connsiteX5338" fmla="*/ 3155355 w 3824434"/>
                    <a:gd name="connsiteY5338" fmla="*/ 305938 h 1199113"/>
                    <a:gd name="connsiteX5339" fmla="*/ 3167563 w 3824434"/>
                    <a:gd name="connsiteY5339" fmla="*/ 308215 h 1199113"/>
                    <a:gd name="connsiteX5340" fmla="*/ 3177617 w 3824434"/>
                    <a:gd name="connsiteY5340" fmla="*/ 309516 h 1199113"/>
                    <a:gd name="connsiteX5341" fmla="*/ 3182723 w 3824434"/>
                    <a:gd name="connsiteY5341" fmla="*/ 309549 h 1199113"/>
                    <a:gd name="connsiteX5342" fmla="*/ 3196846 w 3824434"/>
                    <a:gd name="connsiteY5342" fmla="*/ 305259 h 1199113"/>
                    <a:gd name="connsiteX5343" fmla="*/ 3192697 w 3824434"/>
                    <a:gd name="connsiteY5343" fmla="*/ 304134 h 1199113"/>
                    <a:gd name="connsiteX5344" fmla="*/ 3196846 w 3824434"/>
                    <a:gd name="connsiteY5344" fmla="*/ 305259 h 1199113"/>
                    <a:gd name="connsiteX5345" fmla="*/ 3280865 w 3824434"/>
                    <a:gd name="connsiteY5345" fmla="*/ 300399 h 1199113"/>
                    <a:gd name="connsiteX5346" fmla="*/ 3274083 w 3824434"/>
                    <a:gd name="connsiteY5346" fmla="*/ 299399 h 1199113"/>
                    <a:gd name="connsiteX5347" fmla="*/ 3280865 w 3824434"/>
                    <a:gd name="connsiteY5347" fmla="*/ 300399 h 1199113"/>
                    <a:gd name="connsiteX5348" fmla="*/ 3333129 w 3824434"/>
                    <a:gd name="connsiteY5348" fmla="*/ 275467 h 1199113"/>
                    <a:gd name="connsiteX5349" fmla="*/ 3337676 w 3824434"/>
                    <a:gd name="connsiteY5349" fmla="*/ 273274 h 1199113"/>
                    <a:gd name="connsiteX5350" fmla="*/ 3342463 w 3824434"/>
                    <a:gd name="connsiteY5350" fmla="*/ 273355 h 1199113"/>
                    <a:gd name="connsiteX5351" fmla="*/ 3348368 w 3824434"/>
                    <a:gd name="connsiteY5351" fmla="*/ 271878 h 1199113"/>
                    <a:gd name="connsiteX5352" fmla="*/ 3322755 w 3824434"/>
                    <a:gd name="connsiteY5352" fmla="*/ 255144 h 1199113"/>
                    <a:gd name="connsiteX5353" fmla="*/ 3317888 w 3824434"/>
                    <a:gd name="connsiteY5353" fmla="*/ 258523 h 1199113"/>
                    <a:gd name="connsiteX5354" fmla="*/ 3315016 w 3824434"/>
                    <a:gd name="connsiteY5354" fmla="*/ 263592 h 1199113"/>
                    <a:gd name="connsiteX5355" fmla="*/ 3316053 w 3824434"/>
                    <a:gd name="connsiteY5355" fmla="*/ 267613 h 1199113"/>
                    <a:gd name="connsiteX5356" fmla="*/ 3321558 w 3824434"/>
                    <a:gd name="connsiteY5356" fmla="*/ 270323 h 1199113"/>
                    <a:gd name="connsiteX5357" fmla="*/ 3326505 w 3824434"/>
                    <a:gd name="connsiteY5357" fmla="*/ 272068 h 1199113"/>
                    <a:gd name="connsiteX5358" fmla="*/ 3332889 w 3824434"/>
                    <a:gd name="connsiteY5358" fmla="*/ 275034 h 1199113"/>
                    <a:gd name="connsiteX5359" fmla="*/ 3156632 w 3824434"/>
                    <a:gd name="connsiteY5359" fmla="*/ 622992 h 1199113"/>
                    <a:gd name="connsiteX5360" fmla="*/ 3155594 w 3824434"/>
                    <a:gd name="connsiteY5360" fmla="*/ 618380 h 1199113"/>
                    <a:gd name="connsiteX5361" fmla="*/ 3154477 w 3824434"/>
                    <a:gd name="connsiteY5361" fmla="*/ 622824 h 1199113"/>
                    <a:gd name="connsiteX5362" fmla="*/ 2944947 w 3824434"/>
                    <a:gd name="connsiteY5362" fmla="*/ 751750 h 1199113"/>
                    <a:gd name="connsiteX5363" fmla="*/ 2951809 w 3824434"/>
                    <a:gd name="connsiteY5363" fmla="*/ 750657 h 1199113"/>
                    <a:gd name="connsiteX5364" fmla="*/ 2949655 w 3824434"/>
                    <a:gd name="connsiteY5364" fmla="*/ 744672 h 1199113"/>
                    <a:gd name="connsiteX5365" fmla="*/ 2945107 w 3824434"/>
                    <a:gd name="connsiteY5365" fmla="*/ 744616 h 1199113"/>
                    <a:gd name="connsiteX5366" fmla="*/ 2942155 w 3824434"/>
                    <a:gd name="connsiteY5366" fmla="*/ 747537 h 1199113"/>
                    <a:gd name="connsiteX5367" fmla="*/ 2944947 w 3824434"/>
                    <a:gd name="connsiteY5367" fmla="*/ 751750 h 1199113"/>
                    <a:gd name="connsiteX5368" fmla="*/ 2976066 w 3824434"/>
                    <a:gd name="connsiteY5368" fmla="*/ 760311 h 1199113"/>
                    <a:gd name="connsiteX5369" fmla="*/ 2976943 w 3824434"/>
                    <a:gd name="connsiteY5369" fmla="*/ 755675 h 1199113"/>
                    <a:gd name="connsiteX5370" fmla="*/ 2975188 w 3824434"/>
                    <a:gd name="connsiteY5370" fmla="*/ 750497 h 1199113"/>
                    <a:gd name="connsiteX5371" fmla="*/ 2977342 w 3824434"/>
                    <a:gd name="connsiteY5371" fmla="*/ 746890 h 1199113"/>
                    <a:gd name="connsiteX5372" fmla="*/ 2972794 w 3824434"/>
                    <a:gd name="connsiteY5372" fmla="*/ 746236 h 1199113"/>
                    <a:gd name="connsiteX5373" fmla="*/ 2966650 w 3824434"/>
                    <a:gd name="connsiteY5373" fmla="*/ 743451 h 1199113"/>
                    <a:gd name="connsiteX5374" fmla="*/ 2956516 w 3824434"/>
                    <a:gd name="connsiteY5374" fmla="*/ 742239 h 1199113"/>
                    <a:gd name="connsiteX5375" fmla="*/ 2958911 w 3824434"/>
                    <a:gd name="connsiteY5375" fmla="*/ 747521 h 1199113"/>
                    <a:gd name="connsiteX5376" fmla="*/ 2959708 w 3824434"/>
                    <a:gd name="connsiteY5376" fmla="*/ 754064 h 1199113"/>
                    <a:gd name="connsiteX5377" fmla="*/ 2963458 w 3824434"/>
                    <a:gd name="connsiteY5377" fmla="*/ 752181 h 1199113"/>
                    <a:gd name="connsiteX5378" fmla="*/ 2976066 w 3824434"/>
                    <a:gd name="connsiteY5378" fmla="*/ 760311 h 1199113"/>
                    <a:gd name="connsiteX5379" fmla="*/ 2944388 w 3824434"/>
                    <a:gd name="connsiteY5379" fmla="*/ 759968 h 1199113"/>
                    <a:gd name="connsiteX5380" fmla="*/ 2940320 w 3824434"/>
                    <a:gd name="connsiteY5380" fmla="*/ 758843 h 1199113"/>
                    <a:gd name="connsiteX5381" fmla="*/ 2944388 w 3824434"/>
                    <a:gd name="connsiteY5381" fmla="*/ 759968 h 1199113"/>
                    <a:gd name="connsiteX5382" fmla="*/ 2979736 w 3824434"/>
                    <a:gd name="connsiteY5382" fmla="*/ 767788 h 1199113"/>
                    <a:gd name="connsiteX5383" fmla="*/ 2975666 w 3824434"/>
                    <a:gd name="connsiteY5383" fmla="*/ 762130 h 1199113"/>
                    <a:gd name="connsiteX5384" fmla="*/ 2977741 w 3824434"/>
                    <a:gd name="connsiteY5384" fmla="*/ 765546 h 1199113"/>
                    <a:gd name="connsiteX5385" fmla="*/ 2983486 w 3824434"/>
                    <a:gd name="connsiteY5385" fmla="*/ 768649 h 1199113"/>
                    <a:gd name="connsiteX5386" fmla="*/ 2986677 w 3824434"/>
                    <a:gd name="connsiteY5386" fmla="*/ 765282 h 1199113"/>
                    <a:gd name="connsiteX5387" fmla="*/ 2983486 w 3824434"/>
                    <a:gd name="connsiteY5387" fmla="*/ 768649 h 1199113"/>
                    <a:gd name="connsiteX5388" fmla="*/ 3102214 w 3824434"/>
                    <a:gd name="connsiteY5388" fmla="*/ 800198 h 1199113"/>
                    <a:gd name="connsiteX5389" fmla="*/ 3095911 w 3824434"/>
                    <a:gd name="connsiteY5389" fmla="*/ 798028 h 1199113"/>
                    <a:gd name="connsiteX5390" fmla="*/ 3101576 w 3824434"/>
                    <a:gd name="connsiteY5390" fmla="*/ 799975 h 1199113"/>
                    <a:gd name="connsiteX5391" fmla="*/ 3108278 w 3824434"/>
                    <a:gd name="connsiteY5391" fmla="*/ 802656 h 1199113"/>
                    <a:gd name="connsiteX5392" fmla="*/ 3103890 w 3824434"/>
                    <a:gd name="connsiteY5392" fmla="*/ 800909 h 1199113"/>
                    <a:gd name="connsiteX5393" fmla="*/ 3108278 w 3824434"/>
                    <a:gd name="connsiteY5393" fmla="*/ 802656 h 1199113"/>
                    <a:gd name="connsiteX5394" fmla="*/ 3188628 w 3824434"/>
                    <a:gd name="connsiteY5394" fmla="*/ 845001 h 1199113"/>
                    <a:gd name="connsiteX5395" fmla="*/ 3185196 w 3824434"/>
                    <a:gd name="connsiteY5395" fmla="*/ 841738 h 1199113"/>
                    <a:gd name="connsiteX5396" fmla="*/ 3188628 w 3824434"/>
                    <a:gd name="connsiteY5396" fmla="*/ 845001 h 1199113"/>
                    <a:gd name="connsiteX5397" fmla="*/ 3315494 w 3824434"/>
                    <a:gd name="connsiteY5397" fmla="*/ 1042810 h 1199113"/>
                    <a:gd name="connsiteX5398" fmla="*/ 3313499 w 3824434"/>
                    <a:gd name="connsiteY5398" fmla="*/ 1034304 h 1199113"/>
                    <a:gd name="connsiteX5399" fmla="*/ 3309829 w 3824434"/>
                    <a:gd name="connsiteY5399" fmla="*/ 1026852 h 1199113"/>
                    <a:gd name="connsiteX5400" fmla="*/ 3307675 w 3824434"/>
                    <a:gd name="connsiteY5400" fmla="*/ 1020141 h 1199113"/>
                    <a:gd name="connsiteX5401" fmla="*/ 3311505 w 3824434"/>
                    <a:gd name="connsiteY5401" fmla="*/ 1015027 h 1199113"/>
                    <a:gd name="connsiteX5402" fmla="*/ 3317569 w 3824434"/>
                    <a:gd name="connsiteY5402" fmla="*/ 1019862 h 1199113"/>
                    <a:gd name="connsiteX5403" fmla="*/ 3323155 w 3824434"/>
                    <a:gd name="connsiteY5403" fmla="*/ 1019647 h 1199113"/>
                    <a:gd name="connsiteX5404" fmla="*/ 3327224 w 3824434"/>
                    <a:gd name="connsiteY5404" fmla="*/ 1019830 h 1199113"/>
                    <a:gd name="connsiteX5405" fmla="*/ 3335522 w 3824434"/>
                    <a:gd name="connsiteY5405" fmla="*/ 1024370 h 1199113"/>
                    <a:gd name="connsiteX5406" fmla="*/ 3342384 w 3824434"/>
                    <a:gd name="connsiteY5406" fmla="*/ 1031160 h 1199113"/>
                    <a:gd name="connsiteX5407" fmla="*/ 3348448 w 3824434"/>
                    <a:gd name="connsiteY5407" fmla="*/ 1038988 h 1199113"/>
                    <a:gd name="connsiteX5408" fmla="*/ 3345815 w 3824434"/>
                    <a:gd name="connsiteY5408" fmla="*/ 1033881 h 1199113"/>
                    <a:gd name="connsiteX5409" fmla="*/ 3345336 w 3824434"/>
                    <a:gd name="connsiteY5409" fmla="*/ 1027474 h 1199113"/>
                    <a:gd name="connsiteX5410" fmla="*/ 3337198 w 3824434"/>
                    <a:gd name="connsiteY5410" fmla="*/ 1020381 h 1199113"/>
                    <a:gd name="connsiteX5411" fmla="*/ 3331134 w 3824434"/>
                    <a:gd name="connsiteY5411" fmla="*/ 1013439 h 1199113"/>
                    <a:gd name="connsiteX5412" fmla="*/ 3326267 w 3824434"/>
                    <a:gd name="connsiteY5412" fmla="*/ 1013447 h 1199113"/>
                    <a:gd name="connsiteX5413" fmla="*/ 3317968 w 3824434"/>
                    <a:gd name="connsiteY5413" fmla="*/ 1009569 h 1199113"/>
                    <a:gd name="connsiteX5414" fmla="*/ 3310787 w 3824434"/>
                    <a:gd name="connsiteY5414" fmla="*/ 1001757 h 1199113"/>
                    <a:gd name="connsiteX5415" fmla="*/ 3301132 w 3824434"/>
                    <a:gd name="connsiteY5415" fmla="*/ 994489 h 1199113"/>
                    <a:gd name="connsiteX5416" fmla="*/ 3290600 w 3824434"/>
                    <a:gd name="connsiteY5416" fmla="*/ 988823 h 1199113"/>
                    <a:gd name="connsiteX5417" fmla="*/ 3281345 w 3824434"/>
                    <a:gd name="connsiteY5417" fmla="*/ 980693 h 1199113"/>
                    <a:gd name="connsiteX5418" fmla="*/ 3278312 w 3824434"/>
                    <a:gd name="connsiteY5418" fmla="*/ 976488 h 1199113"/>
                    <a:gd name="connsiteX5419" fmla="*/ 3274721 w 3824434"/>
                    <a:gd name="connsiteY5419" fmla="*/ 969730 h 1199113"/>
                    <a:gd name="connsiteX5420" fmla="*/ 3269136 w 3824434"/>
                    <a:gd name="connsiteY5420" fmla="*/ 956277 h 1199113"/>
                    <a:gd name="connsiteX5421" fmla="*/ 3267142 w 3824434"/>
                    <a:gd name="connsiteY5421" fmla="*/ 949279 h 1199113"/>
                    <a:gd name="connsiteX5422" fmla="*/ 3266662 w 3824434"/>
                    <a:gd name="connsiteY5422" fmla="*/ 944667 h 1199113"/>
                    <a:gd name="connsiteX5423" fmla="*/ 3263710 w 3824434"/>
                    <a:gd name="connsiteY5423" fmla="*/ 941532 h 1199113"/>
                    <a:gd name="connsiteX5424" fmla="*/ 3261477 w 3824434"/>
                    <a:gd name="connsiteY5424" fmla="*/ 935507 h 1199113"/>
                    <a:gd name="connsiteX5425" fmla="*/ 3265545 w 3824434"/>
                    <a:gd name="connsiteY5425" fmla="*/ 931893 h 1199113"/>
                    <a:gd name="connsiteX5426" fmla="*/ 3273206 w 3824434"/>
                    <a:gd name="connsiteY5426" fmla="*/ 930911 h 1199113"/>
                    <a:gd name="connsiteX5427" fmla="*/ 3289962 w 3824434"/>
                    <a:gd name="connsiteY5427" fmla="*/ 934478 h 1199113"/>
                    <a:gd name="connsiteX5428" fmla="*/ 3301611 w 3824434"/>
                    <a:gd name="connsiteY5428" fmla="*/ 940973 h 1199113"/>
                    <a:gd name="connsiteX5429" fmla="*/ 3309670 w 3824434"/>
                    <a:gd name="connsiteY5429" fmla="*/ 945689 h 1199113"/>
                    <a:gd name="connsiteX5430" fmla="*/ 3317569 w 3824434"/>
                    <a:gd name="connsiteY5430" fmla="*/ 953021 h 1199113"/>
                    <a:gd name="connsiteX5431" fmla="*/ 3315016 w 3824434"/>
                    <a:gd name="connsiteY5431" fmla="*/ 948609 h 1199113"/>
                    <a:gd name="connsiteX5432" fmla="*/ 3311266 w 3824434"/>
                    <a:gd name="connsiteY5432" fmla="*/ 945082 h 1199113"/>
                    <a:gd name="connsiteX5433" fmla="*/ 3300095 w 3824434"/>
                    <a:gd name="connsiteY5433" fmla="*/ 939840 h 1199113"/>
                    <a:gd name="connsiteX5434" fmla="*/ 3288286 w 3824434"/>
                    <a:gd name="connsiteY5434" fmla="*/ 928965 h 1199113"/>
                    <a:gd name="connsiteX5435" fmla="*/ 3285015 w 3824434"/>
                    <a:gd name="connsiteY5435" fmla="*/ 924927 h 1199113"/>
                    <a:gd name="connsiteX5436" fmla="*/ 3280068 w 3824434"/>
                    <a:gd name="connsiteY5436" fmla="*/ 921616 h 1199113"/>
                    <a:gd name="connsiteX5437" fmla="*/ 3275679 w 3824434"/>
                    <a:gd name="connsiteY5437" fmla="*/ 916597 h 1199113"/>
                    <a:gd name="connsiteX5438" fmla="*/ 3258445 w 3824434"/>
                    <a:gd name="connsiteY5438" fmla="*/ 903096 h 1199113"/>
                    <a:gd name="connsiteX5439" fmla="*/ 3248949 w 3824434"/>
                    <a:gd name="connsiteY5439" fmla="*/ 895820 h 1199113"/>
                    <a:gd name="connsiteX5440" fmla="*/ 3241848 w 3824434"/>
                    <a:gd name="connsiteY5440" fmla="*/ 889644 h 1199113"/>
                    <a:gd name="connsiteX5441" fmla="*/ 3235225 w 3824434"/>
                    <a:gd name="connsiteY5441" fmla="*/ 883117 h 1199113"/>
                    <a:gd name="connsiteX5442" fmla="*/ 3228603 w 3824434"/>
                    <a:gd name="connsiteY5442" fmla="*/ 877188 h 1199113"/>
                    <a:gd name="connsiteX5443" fmla="*/ 3219507 w 3824434"/>
                    <a:gd name="connsiteY5443" fmla="*/ 869385 h 1199113"/>
                    <a:gd name="connsiteX5444" fmla="*/ 3211846 w 3824434"/>
                    <a:gd name="connsiteY5444" fmla="*/ 865068 h 1199113"/>
                    <a:gd name="connsiteX5445" fmla="*/ 3209533 w 3824434"/>
                    <a:gd name="connsiteY5445" fmla="*/ 860752 h 1199113"/>
                    <a:gd name="connsiteX5446" fmla="*/ 3202432 w 3824434"/>
                    <a:gd name="connsiteY5446" fmla="*/ 855007 h 1199113"/>
                    <a:gd name="connsiteX5447" fmla="*/ 3210889 w 3824434"/>
                    <a:gd name="connsiteY5447" fmla="*/ 862276 h 1199113"/>
                    <a:gd name="connsiteX5448" fmla="*/ 3203149 w 3824434"/>
                    <a:gd name="connsiteY5448" fmla="*/ 856467 h 1199113"/>
                    <a:gd name="connsiteX5449" fmla="*/ 3206421 w 3824434"/>
                    <a:gd name="connsiteY5449" fmla="*/ 859611 h 1199113"/>
                    <a:gd name="connsiteX5450" fmla="*/ 3201872 w 3824434"/>
                    <a:gd name="connsiteY5450" fmla="*/ 857728 h 1199113"/>
                    <a:gd name="connsiteX5451" fmla="*/ 3198840 w 3824434"/>
                    <a:gd name="connsiteY5451" fmla="*/ 852437 h 1199113"/>
                    <a:gd name="connsiteX5452" fmla="*/ 3189186 w 3824434"/>
                    <a:gd name="connsiteY5452" fmla="*/ 845208 h 1199113"/>
                    <a:gd name="connsiteX5453" fmla="*/ 3193575 w 3824434"/>
                    <a:gd name="connsiteY5453" fmla="*/ 848983 h 1199113"/>
                    <a:gd name="connsiteX5454" fmla="*/ 3188308 w 3824434"/>
                    <a:gd name="connsiteY5454" fmla="*/ 846541 h 1199113"/>
                    <a:gd name="connsiteX5455" fmla="*/ 3182324 w 3824434"/>
                    <a:gd name="connsiteY5455" fmla="*/ 839144 h 1199113"/>
                    <a:gd name="connsiteX5456" fmla="*/ 3178175 w 3824434"/>
                    <a:gd name="connsiteY5456" fmla="*/ 832849 h 1199113"/>
                    <a:gd name="connsiteX5457" fmla="*/ 3175542 w 3824434"/>
                    <a:gd name="connsiteY5457" fmla="*/ 828205 h 1199113"/>
                    <a:gd name="connsiteX5458" fmla="*/ 3172750 w 3824434"/>
                    <a:gd name="connsiteY5458" fmla="*/ 825101 h 1199113"/>
                    <a:gd name="connsiteX5459" fmla="*/ 3176340 w 3824434"/>
                    <a:gd name="connsiteY5459" fmla="*/ 829163 h 1199113"/>
                    <a:gd name="connsiteX5460" fmla="*/ 3179372 w 3824434"/>
                    <a:gd name="connsiteY5460" fmla="*/ 834141 h 1199113"/>
                    <a:gd name="connsiteX5461" fmla="*/ 3175303 w 3824434"/>
                    <a:gd name="connsiteY5461" fmla="*/ 825572 h 1199113"/>
                    <a:gd name="connsiteX5462" fmla="*/ 3169159 w 3824434"/>
                    <a:gd name="connsiteY5462" fmla="*/ 818375 h 1199113"/>
                    <a:gd name="connsiteX5463" fmla="*/ 3163972 w 3824434"/>
                    <a:gd name="connsiteY5463" fmla="*/ 813619 h 1199113"/>
                    <a:gd name="connsiteX5464" fmla="*/ 3166206 w 3824434"/>
                    <a:gd name="connsiteY5464" fmla="*/ 817194 h 1199113"/>
                    <a:gd name="connsiteX5465" fmla="*/ 3159823 w 3824434"/>
                    <a:gd name="connsiteY5465" fmla="*/ 812327 h 1199113"/>
                    <a:gd name="connsiteX5466" fmla="*/ 3153680 w 3824434"/>
                    <a:gd name="connsiteY5466" fmla="*/ 807300 h 1199113"/>
                    <a:gd name="connsiteX5467" fmla="*/ 3148971 w 3824434"/>
                    <a:gd name="connsiteY5467" fmla="*/ 803949 h 1199113"/>
                    <a:gd name="connsiteX5468" fmla="*/ 3157988 w 3824434"/>
                    <a:gd name="connsiteY5468" fmla="*/ 807675 h 1199113"/>
                    <a:gd name="connsiteX5469" fmla="*/ 3168281 w 3824434"/>
                    <a:gd name="connsiteY5469" fmla="*/ 817138 h 1199113"/>
                    <a:gd name="connsiteX5470" fmla="*/ 3157828 w 3824434"/>
                    <a:gd name="connsiteY5470" fmla="*/ 807244 h 1199113"/>
                    <a:gd name="connsiteX5471" fmla="*/ 3150328 w 3824434"/>
                    <a:gd name="connsiteY5471" fmla="*/ 800965 h 1199113"/>
                    <a:gd name="connsiteX5472" fmla="*/ 3146498 w 3824434"/>
                    <a:gd name="connsiteY5472" fmla="*/ 799640 h 1199113"/>
                    <a:gd name="connsiteX5473" fmla="*/ 3141152 w 3824434"/>
                    <a:gd name="connsiteY5473" fmla="*/ 794214 h 1199113"/>
                    <a:gd name="connsiteX5474" fmla="*/ 3137880 w 3824434"/>
                    <a:gd name="connsiteY5474" fmla="*/ 791844 h 1199113"/>
                    <a:gd name="connsiteX5475" fmla="*/ 3134450 w 3824434"/>
                    <a:gd name="connsiteY5475" fmla="*/ 789435 h 1199113"/>
                    <a:gd name="connsiteX5476" fmla="*/ 3130939 w 3824434"/>
                    <a:gd name="connsiteY5476" fmla="*/ 787560 h 1199113"/>
                    <a:gd name="connsiteX5477" fmla="*/ 3128066 w 3824434"/>
                    <a:gd name="connsiteY5477" fmla="*/ 784224 h 1199113"/>
                    <a:gd name="connsiteX5478" fmla="*/ 3125034 w 3824434"/>
                    <a:gd name="connsiteY5478" fmla="*/ 780387 h 1199113"/>
                    <a:gd name="connsiteX5479" fmla="*/ 3119369 w 3824434"/>
                    <a:gd name="connsiteY5479" fmla="*/ 773884 h 1199113"/>
                    <a:gd name="connsiteX5480" fmla="*/ 3109316 w 3824434"/>
                    <a:gd name="connsiteY5480" fmla="*/ 767572 h 1199113"/>
                    <a:gd name="connsiteX5481" fmla="*/ 3109076 w 3824434"/>
                    <a:gd name="connsiteY5481" fmla="*/ 772048 h 1199113"/>
                    <a:gd name="connsiteX5482" fmla="*/ 3099901 w 3824434"/>
                    <a:gd name="connsiteY5482" fmla="*/ 770429 h 1199113"/>
                    <a:gd name="connsiteX5483" fmla="*/ 3106283 w 3824434"/>
                    <a:gd name="connsiteY5483" fmla="*/ 773580 h 1199113"/>
                    <a:gd name="connsiteX5484" fmla="*/ 3114103 w 3824434"/>
                    <a:gd name="connsiteY5484" fmla="*/ 778376 h 1199113"/>
                    <a:gd name="connsiteX5485" fmla="*/ 3121204 w 3824434"/>
                    <a:gd name="connsiteY5485" fmla="*/ 782110 h 1199113"/>
                    <a:gd name="connsiteX5486" fmla="*/ 3125833 w 3824434"/>
                    <a:gd name="connsiteY5486" fmla="*/ 790145 h 1199113"/>
                    <a:gd name="connsiteX5487" fmla="*/ 3125354 w 3824434"/>
                    <a:gd name="connsiteY5487" fmla="*/ 785501 h 1199113"/>
                    <a:gd name="connsiteX5488" fmla="*/ 3129663 w 3824434"/>
                    <a:gd name="connsiteY5488" fmla="*/ 789100 h 1199113"/>
                    <a:gd name="connsiteX5489" fmla="*/ 3123439 w 3824434"/>
                    <a:gd name="connsiteY5489" fmla="*/ 790967 h 1199113"/>
                    <a:gd name="connsiteX5490" fmla="*/ 3127029 w 3824434"/>
                    <a:gd name="connsiteY5490" fmla="*/ 793640 h 1199113"/>
                    <a:gd name="connsiteX5491" fmla="*/ 3132615 w 3824434"/>
                    <a:gd name="connsiteY5491" fmla="*/ 795834 h 1199113"/>
                    <a:gd name="connsiteX5492" fmla="*/ 3125673 w 3824434"/>
                    <a:gd name="connsiteY5492" fmla="*/ 800023 h 1199113"/>
                    <a:gd name="connsiteX5493" fmla="*/ 3120646 w 3824434"/>
                    <a:gd name="connsiteY5493" fmla="*/ 795299 h 1199113"/>
                    <a:gd name="connsiteX5494" fmla="*/ 3114103 w 3824434"/>
                    <a:gd name="connsiteY5494" fmla="*/ 798395 h 1199113"/>
                    <a:gd name="connsiteX5495" fmla="*/ 3117215 w 3824434"/>
                    <a:gd name="connsiteY5495" fmla="*/ 803829 h 1199113"/>
                    <a:gd name="connsiteX5496" fmla="*/ 3126391 w 3824434"/>
                    <a:gd name="connsiteY5496" fmla="*/ 810460 h 1199113"/>
                    <a:gd name="connsiteX5497" fmla="*/ 3131098 w 3824434"/>
                    <a:gd name="connsiteY5497" fmla="*/ 818000 h 1199113"/>
                    <a:gd name="connsiteX5498" fmla="*/ 3137642 w 3824434"/>
                    <a:gd name="connsiteY5498" fmla="*/ 825875 h 1199113"/>
                    <a:gd name="connsiteX5499" fmla="*/ 3138918 w 3824434"/>
                    <a:gd name="connsiteY5499" fmla="*/ 831301 h 1199113"/>
                    <a:gd name="connsiteX5500" fmla="*/ 3142589 w 3824434"/>
                    <a:gd name="connsiteY5500" fmla="*/ 837142 h 1199113"/>
                    <a:gd name="connsiteX5501" fmla="*/ 3145780 w 3824434"/>
                    <a:gd name="connsiteY5501" fmla="*/ 841019 h 1199113"/>
                    <a:gd name="connsiteX5502" fmla="*/ 3151605 w 3824434"/>
                    <a:gd name="connsiteY5502" fmla="*/ 847961 h 1199113"/>
                    <a:gd name="connsiteX5503" fmla="*/ 3157589 w 3824434"/>
                    <a:gd name="connsiteY5503" fmla="*/ 850060 h 1199113"/>
                    <a:gd name="connsiteX5504" fmla="*/ 3160781 w 3824434"/>
                    <a:gd name="connsiteY5504" fmla="*/ 853163 h 1199113"/>
                    <a:gd name="connsiteX5505" fmla="*/ 3156552 w 3824434"/>
                    <a:gd name="connsiteY5505" fmla="*/ 852374 h 1199113"/>
                    <a:gd name="connsiteX5506" fmla="*/ 3166606 w 3824434"/>
                    <a:gd name="connsiteY5506" fmla="*/ 857249 h 1199113"/>
                    <a:gd name="connsiteX5507" fmla="*/ 3175861 w 3824434"/>
                    <a:gd name="connsiteY5507" fmla="*/ 862627 h 1199113"/>
                    <a:gd name="connsiteX5508" fmla="*/ 3185356 w 3824434"/>
                    <a:gd name="connsiteY5508" fmla="*/ 869696 h 1199113"/>
                    <a:gd name="connsiteX5509" fmla="*/ 3190861 w 3824434"/>
                    <a:gd name="connsiteY5509" fmla="*/ 874292 h 1199113"/>
                    <a:gd name="connsiteX5510" fmla="*/ 3193415 w 3824434"/>
                    <a:gd name="connsiteY5510" fmla="*/ 882159 h 1199113"/>
                    <a:gd name="connsiteX5511" fmla="*/ 3199958 w 3824434"/>
                    <a:gd name="connsiteY5511" fmla="*/ 890904 h 1199113"/>
                    <a:gd name="connsiteX5512" fmla="*/ 3204107 w 3824434"/>
                    <a:gd name="connsiteY5512" fmla="*/ 894264 h 1199113"/>
                    <a:gd name="connsiteX5513" fmla="*/ 3212086 w 3824434"/>
                    <a:gd name="connsiteY5513" fmla="*/ 901525 h 1199113"/>
                    <a:gd name="connsiteX5514" fmla="*/ 3217432 w 3824434"/>
                    <a:gd name="connsiteY5514" fmla="*/ 907892 h 1199113"/>
                    <a:gd name="connsiteX5515" fmla="*/ 3223177 w 3824434"/>
                    <a:gd name="connsiteY5515" fmla="*/ 914762 h 1199113"/>
                    <a:gd name="connsiteX5516" fmla="*/ 3230836 w 3824434"/>
                    <a:gd name="connsiteY5516" fmla="*/ 927425 h 1199113"/>
                    <a:gd name="connsiteX5517" fmla="*/ 3235545 w 3824434"/>
                    <a:gd name="connsiteY5517" fmla="*/ 934167 h 1199113"/>
                    <a:gd name="connsiteX5518" fmla="*/ 3237698 w 3824434"/>
                    <a:gd name="connsiteY5518" fmla="*/ 939194 h 1199113"/>
                    <a:gd name="connsiteX5519" fmla="*/ 3240810 w 3824434"/>
                    <a:gd name="connsiteY5519" fmla="*/ 945306 h 1199113"/>
                    <a:gd name="connsiteX5520" fmla="*/ 3242965 w 3824434"/>
                    <a:gd name="connsiteY5520" fmla="*/ 951952 h 1199113"/>
                    <a:gd name="connsiteX5521" fmla="*/ 3252779 w 3824434"/>
                    <a:gd name="connsiteY5521" fmla="*/ 959038 h 1199113"/>
                    <a:gd name="connsiteX5522" fmla="*/ 3261955 w 3824434"/>
                    <a:gd name="connsiteY5522" fmla="*/ 967168 h 1199113"/>
                    <a:gd name="connsiteX5523" fmla="*/ 3266424 w 3824434"/>
                    <a:gd name="connsiteY5523" fmla="*/ 972738 h 1199113"/>
                    <a:gd name="connsiteX5524" fmla="*/ 3269296 w 3824434"/>
                    <a:gd name="connsiteY5524" fmla="*/ 980254 h 1199113"/>
                    <a:gd name="connsiteX5525" fmla="*/ 3270812 w 3824434"/>
                    <a:gd name="connsiteY5525" fmla="*/ 986573 h 1199113"/>
                    <a:gd name="connsiteX5526" fmla="*/ 3279190 w 3824434"/>
                    <a:gd name="connsiteY5526" fmla="*/ 997489 h 1199113"/>
                    <a:gd name="connsiteX5527" fmla="*/ 3287329 w 3824434"/>
                    <a:gd name="connsiteY5527" fmla="*/ 1006489 h 1199113"/>
                    <a:gd name="connsiteX5528" fmla="*/ 3291477 w 3824434"/>
                    <a:gd name="connsiteY5528" fmla="*/ 1019974 h 1199113"/>
                    <a:gd name="connsiteX5529" fmla="*/ 3302409 w 3824434"/>
                    <a:gd name="connsiteY5529" fmla="*/ 1031663 h 1199113"/>
                    <a:gd name="connsiteX5530" fmla="*/ 3307835 w 3824434"/>
                    <a:gd name="connsiteY5530" fmla="*/ 1038222 h 1199113"/>
                    <a:gd name="connsiteX5531" fmla="*/ 3315494 w 3824434"/>
                    <a:gd name="connsiteY5531" fmla="*/ 1042810 h 1199113"/>
                    <a:gd name="connsiteX5532" fmla="*/ 3545052 w 3824434"/>
                    <a:gd name="connsiteY5532" fmla="*/ 882766 h 1199113"/>
                    <a:gd name="connsiteX5533" fmla="*/ 3538589 w 3824434"/>
                    <a:gd name="connsiteY5533" fmla="*/ 880189 h 1199113"/>
                    <a:gd name="connsiteX5534" fmla="*/ 3545052 w 3824434"/>
                    <a:gd name="connsiteY5534" fmla="*/ 882766 h 1199113"/>
                    <a:gd name="connsiteX5535" fmla="*/ 3569388 w 3824434"/>
                    <a:gd name="connsiteY5535" fmla="*/ 888407 h 1199113"/>
                    <a:gd name="connsiteX5536" fmla="*/ 3569787 w 3824434"/>
                    <a:gd name="connsiteY5536" fmla="*/ 884330 h 1199113"/>
                    <a:gd name="connsiteX5537" fmla="*/ 3565718 w 3824434"/>
                    <a:gd name="connsiteY5537" fmla="*/ 880611 h 1199113"/>
                    <a:gd name="connsiteX5538" fmla="*/ 3561569 w 3824434"/>
                    <a:gd name="connsiteY5538" fmla="*/ 883891 h 1199113"/>
                    <a:gd name="connsiteX5539" fmla="*/ 3569388 w 3824434"/>
                    <a:gd name="connsiteY5539" fmla="*/ 888407 h 1199113"/>
                    <a:gd name="connsiteX5540" fmla="*/ 3553829 w 3824434"/>
                    <a:gd name="connsiteY5540" fmla="*/ 1014468 h 1199113"/>
                    <a:gd name="connsiteX5541" fmla="*/ 3557260 w 3824434"/>
                    <a:gd name="connsiteY5541" fmla="*/ 1007327 h 1199113"/>
                    <a:gd name="connsiteX5542" fmla="*/ 3557420 w 3824434"/>
                    <a:gd name="connsiteY5542" fmla="*/ 1002555 h 1199113"/>
                    <a:gd name="connsiteX5543" fmla="*/ 3554468 w 3824434"/>
                    <a:gd name="connsiteY5543" fmla="*/ 1005771 h 1199113"/>
                    <a:gd name="connsiteX5544" fmla="*/ 3553430 w 3824434"/>
                    <a:gd name="connsiteY5544" fmla="*/ 1011612 h 1199113"/>
                    <a:gd name="connsiteX5545" fmla="*/ 3523429 w 3824434"/>
                    <a:gd name="connsiteY5545" fmla="*/ 1053566 h 1199113"/>
                    <a:gd name="connsiteX5546" fmla="*/ 3527738 w 3824434"/>
                    <a:gd name="connsiteY5546" fmla="*/ 1046672 h 1199113"/>
                    <a:gd name="connsiteX5547" fmla="*/ 3531727 w 3824434"/>
                    <a:gd name="connsiteY5547" fmla="*/ 1043312 h 1199113"/>
                    <a:gd name="connsiteX5548" fmla="*/ 3534041 w 3824434"/>
                    <a:gd name="connsiteY5548" fmla="*/ 1033251 h 1199113"/>
                    <a:gd name="connsiteX5549" fmla="*/ 3528136 w 3824434"/>
                    <a:gd name="connsiteY5549" fmla="*/ 1032381 h 1199113"/>
                    <a:gd name="connsiteX5550" fmla="*/ 3523668 w 3824434"/>
                    <a:gd name="connsiteY5550" fmla="*/ 1039307 h 1199113"/>
                    <a:gd name="connsiteX5551" fmla="*/ 3522471 w 3824434"/>
                    <a:gd name="connsiteY5551" fmla="*/ 1044757 h 1199113"/>
                    <a:gd name="connsiteX5552" fmla="*/ 3520796 w 3824434"/>
                    <a:gd name="connsiteY5552" fmla="*/ 1052329 h 1199113"/>
                    <a:gd name="connsiteX5553" fmla="*/ 3546488 w 3824434"/>
                    <a:gd name="connsiteY5553" fmla="*/ 917499 h 1199113"/>
                    <a:gd name="connsiteX5554" fmla="*/ 3543376 w 3824434"/>
                    <a:gd name="connsiteY5554" fmla="*/ 914985 h 1199113"/>
                    <a:gd name="connsiteX5555" fmla="*/ 3546488 w 3824434"/>
                    <a:gd name="connsiteY5555" fmla="*/ 917499 h 1199113"/>
                    <a:gd name="connsiteX5556" fmla="*/ 3566037 w 3824434"/>
                    <a:gd name="connsiteY5556" fmla="*/ 932858 h 1199113"/>
                    <a:gd name="connsiteX5557" fmla="*/ 3563962 w 3824434"/>
                    <a:gd name="connsiteY5557" fmla="*/ 927257 h 1199113"/>
                    <a:gd name="connsiteX5558" fmla="*/ 3562127 w 3824434"/>
                    <a:gd name="connsiteY5558" fmla="*/ 921951 h 1199113"/>
                    <a:gd name="connsiteX5559" fmla="*/ 3560452 w 3824434"/>
                    <a:gd name="connsiteY5559" fmla="*/ 926842 h 1199113"/>
                    <a:gd name="connsiteX5560" fmla="*/ 3563244 w 3824434"/>
                    <a:gd name="connsiteY5560" fmla="*/ 932244 h 1199113"/>
                    <a:gd name="connsiteX5561" fmla="*/ 3560292 w 3824434"/>
                    <a:gd name="connsiteY5561" fmla="*/ 972905 h 1199113"/>
                    <a:gd name="connsiteX5562" fmla="*/ 3555265 w 3824434"/>
                    <a:gd name="connsiteY5562" fmla="*/ 970176 h 1199113"/>
                    <a:gd name="connsiteX5563" fmla="*/ 3560292 w 3824434"/>
                    <a:gd name="connsiteY5563" fmla="*/ 972905 h 1199113"/>
                    <a:gd name="connsiteX5564" fmla="*/ 3565797 w 3824434"/>
                    <a:gd name="connsiteY5564" fmla="*/ 939042 h 1199113"/>
                    <a:gd name="connsiteX5565" fmla="*/ 3563244 w 3824434"/>
                    <a:gd name="connsiteY5565" fmla="*/ 935930 h 1199113"/>
                    <a:gd name="connsiteX5566" fmla="*/ 3565797 w 3824434"/>
                    <a:gd name="connsiteY5566" fmla="*/ 939042 h 1199113"/>
                    <a:gd name="connsiteX5567" fmla="*/ 3561329 w 3824434"/>
                    <a:gd name="connsiteY5567" fmla="*/ 950516 h 1199113"/>
                    <a:gd name="connsiteX5568" fmla="*/ 3562925 w 3824434"/>
                    <a:gd name="connsiteY5568" fmla="*/ 945034 h 1199113"/>
                    <a:gd name="connsiteX5569" fmla="*/ 3559813 w 3824434"/>
                    <a:gd name="connsiteY5569" fmla="*/ 948649 h 1199113"/>
                    <a:gd name="connsiteX5570" fmla="*/ 3564202 w 3824434"/>
                    <a:gd name="connsiteY5570" fmla="*/ 908570 h 1199113"/>
                    <a:gd name="connsiteX5571" fmla="*/ 3563005 w 3824434"/>
                    <a:gd name="connsiteY5571" fmla="*/ 904094 h 1199113"/>
                    <a:gd name="connsiteX5572" fmla="*/ 3568511 w 3824434"/>
                    <a:gd name="connsiteY5572" fmla="*/ 902307 h 1199113"/>
                    <a:gd name="connsiteX5573" fmla="*/ 3568032 w 3824434"/>
                    <a:gd name="connsiteY5573" fmla="*/ 896322 h 1199113"/>
                    <a:gd name="connsiteX5574" fmla="*/ 3568670 w 3824434"/>
                    <a:gd name="connsiteY5574" fmla="*/ 892221 h 1199113"/>
                    <a:gd name="connsiteX5575" fmla="*/ 3561170 w 3824434"/>
                    <a:gd name="connsiteY5575" fmla="*/ 884713 h 1199113"/>
                    <a:gd name="connsiteX5576" fmla="*/ 3557420 w 3824434"/>
                    <a:gd name="connsiteY5576" fmla="*/ 889189 h 1199113"/>
                    <a:gd name="connsiteX5577" fmla="*/ 3559734 w 3824434"/>
                    <a:gd name="connsiteY5577" fmla="*/ 894527 h 1199113"/>
                    <a:gd name="connsiteX5578" fmla="*/ 3553670 w 3824434"/>
                    <a:gd name="connsiteY5578" fmla="*/ 897455 h 1199113"/>
                    <a:gd name="connsiteX5579" fmla="*/ 3553988 w 3824434"/>
                    <a:gd name="connsiteY5579" fmla="*/ 901612 h 1199113"/>
                    <a:gd name="connsiteX5580" fmla="*/ 3558377 w 3824434"/>
                    <a:gd name="connsiteY5580" fmla="*/ 907006 h 1199113"/>
                    <a:gd name="connsiteX5581" fmla="*/ 3563324 w 3824434"/>
                    <a:gd name="connsiteY5581" fmla="*/ 907637 h 1199113"/>
                    <a:gd name="connsiteX5582" fmla="*/ 3456804 w 3824434"/>
                    <a:gd name="connsiteY5582" fmla="*/ 596206 h 1199113"/>
                    <a:gd name="connsiteX5583" fmla="*/ 3452974 w 3824434"/>
                    <a:gd name="connsiteY5583" fmla="*/ 594259 h 1199113"/>
                    <a:gd name="connsiteX5584" fmla="*/ 3456804 w 3824434"/>
                    <a:gd name="connsiteY5584" fmla="*/ 596206 h 1199113"/>
                    <a:gd name="connsiteX5585" fmla="*/ 3490236 w 3824434"/>
                    <a:gd name="connsiteY5585" fmla="*/ 640163 h 1199113"/>
                    <a:gd name="connsiteX5586" fmla="*/ 3488081 w 3824434"/>
                    <a:gd name="connsiteY5586" fmla="*/ 636341 h 1199113"/>
                    <a:gd name="connsiteX5587" fmla="*/ 3492230 w 3824434"/>
                    <a:gd name="connsiteY5587" fmla="*/ 632144 h 1199113"/>
                    <a:gd name="connsiteX5588" fmla="*/ 3494225 w 3824434"/>
                    <a:gd name="connsiteY5588" fmla="*/ 628689 h 1199113"/>
                    <a:gd name="connsiteX5589" fmla="*/ 3503082 w 3824434"/>
                    <a:gd name="connsiteY5589" fmla="*/ 626941 h 1199113"/>
                    <a:gd name="connsiteX5590" fmla="*/ 3499332 w 3824434"/>
                    <a:gd name="connsiteY5590" fmla="*/ 621771 h 1199113"/>
                    <a:gd name="connsiteX5591" fmla="*/ 3490316 w 3824434"/>
                    <a:gd name="connsiteY5591" fmla="*/ 616920 h 1199113"/>
                    <a:gd name="connsiteX5592" fmla="*/ 3486725 w 3824434"/>
                    <a:gd name="connsiteY5592" fmla="*/ 618914 h 1199113"/>
                    <a:gd name="connsiteX5593" fmla="*/ 3475954 w 3824434"/>
                    <a:gd name="connsiteY5593" fmla="*/ 622712 h 1199113"/>
                    <a:gd name="connsiteX5594" fmla="*/ 3481379 w 3824434"/>
                    <a:gd name="connsiteY5594" fmla="*/ 622680 h 1199113"/>
                    <a:gd name="connsiteX5595" fmla="*/ 3483853 w 3824434"/>
                    <a:gd name="connsiteY5595" fmla="*/ 628593 h 1199113"/>
                    <a:gd name="connsiteX5596" fmla="*/ 3486964 w 3824434"/>
                    <a:gd name="connsiteY5596" fmla="*/ 634354 h 1199113"/>
                    <a:gd name="connsiteX5597" fmla="*/ 3490236 w 3824434"/>
                    <a:gd name="connsiteY5597" fmla="*/ 640163 h 1199113"/>
                    <a:gd name="connsiteX5598" fmla="*/ 3704314 w 3824434"/>
                    <a:gd name="connsiteY5598" fmla="*/ 758269 h 1199113"/>
                    <a:gd name="connsiteX5599" fmla="*/ 3697133 w 3824434"/>
                    <a:gd name="connsiteY5599" fmla="*/ 752061 h 1199113"/>
                    <a:gd name="connsiteX5600" fmla="*/ 3689394 w 3824434"/>
                    <a:gd name="connsiteY5600" fmla="*/ 749164 h 1199113"/>
                    <a:gd name="connsiteX5601" fmla="*/ 3676706 w 3824434"/>
                    <a:gd name="connsiteY5601" fmla="*/ 742382 h 1199113"/>
                    <a:gd name="connsiteX5602" fmla="*/ 3673356 w 3824434"/>
                    <a:gd name="connsiteY5602" fmla="*/ 739653 h 1199113"/>
                    <a:gd name="connsiteX5603" fmla="*/ 3662903 w 3824434"/>
                    <a:gd name="connsiteY5603" fmla="*/ 736637 h 1199113"/>
                    <a:gd name="connsiteX5604" fmla="*/ 3669605 w 3824434"/>
                    <a:gd name="connsiteY5604" fmla="*/ 741656 h 1199113"/>
                    <a:gd name="connsiteX5605" fmla="*/ 3680297 w 3824434"/>
                    <a:gd name="connsiteY5605" fmla="*/ 747497 h 1199113"/>
                    <a:gd name="connsiteX5606" fmla="*/ 3692106 w 3824434"/>
                    <a:gd name="connsiteY5606" fmla="*/ 753497 h 1199113"/>
                    <a:gd name="connsiteX5607" fmla="*/ 3696096 w 3824434"/>
                    <a:gd name="connsiteY5607" fmla="*/ 754742 h 1199113"/>
                    <a:gd name="connsiteX5608" fmla="*/ 3704314 w 3824434"/>
                    <a:gd name="connsiteY5608" fmla="*/ 758269 h 1199113"/>
                    <a:gd name="connsiteX5609" fmla="*/ 3746443 w 3824434"/>
                    <a:gd name="connsiteY5609" fmla="*/ 764069 h 1199113"/>
                    <a:gd name="connsiteX5610" fmla="*/ 3739981 w 3824434"/>
                    <a:gd name="connsiteY5610" fmla="*/ 761261 h 1199113"/>
                    <a:gd name="connsiteX5611" fmla="*/ 3731044 w 3824434"/>
                    <a:gd name="connsiteY5611" fmla="*/ 757646 h 1199113"/>
                    <a:gd name="connsiteX5612" fmla="*/ 3722267 w 3824434"/>
                    <a:gd name="connsiteY5612" fmla="*/ 754399 h 1199113"/>
                    <a:gd name="connsiteX5613" fmla="*/ 3717559 w 3824434"/>
                    <a:gd name="connsiteY5613" fmla="*/ 752189 h 1199113"/>
                    <a:gd name="connsiteX5614" fmla="*/ 3736629 w 3824434"/>
                    <a:gd name="connsiteY5614" fmla="*/ 760247 h 1199113"/>
                    <a:gd name="connsiteX5615" fmla="*/ 3746443 w 3824434"/>
                    <a:gd name="connsiteY5615" fmla="*/ 764069 h 1199113"/>
                    <a:gd name="connsiteX5616" fmla="*/ 3102134 w 3824434"/>
                    <a:gd name="connsiteY5616" fmla="*/ 1140354 h 1199113"/>
                    <a:gd name="connsiteX5617" fmla="*/ 3099342 w 3824434"/>
                    <a:gd name="connsiteY5617" fmla="*/ 1136795 h 1199113"/>
                    <a:gd name="connsiteX5618" fmla="*/ 3102134 w 3824434"/>
                    <a:gd name="connsiteY5618" fmla="*/ 1140354 h 1199113"/>
                    <a:gd name="connsiteX5619" fmla="*/ 3122641 w 3824434"/>
                    <a:gd name="connsiteY5619" fmla="*/ 1145684 h 1199113"/>
                    <a:gd name="connsiteX5620" fmla="*/ 3119529 w 3824434"/>
                    <a:gd name="connsiteY5620" fmla="*/ 1142077 h 1199113"/>
                    <a:gd name="connsiteX5621" fmla="*/ 3122641 w 3824434"/>
                    <a:gd name="connsiteY5621" fmla="*/ 1145684 h 1199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  <a:cxn ang="0">
                      <a:pos x="connsiteX1176" y="connsiteY1176"/>
                    </a:cxn>
                    <a:cxn ang="0">
                      <a:pos x="connsiteX1177" y="connsiteY1177"/>
                    </a:cxn>
                    <a:cxn ang="0">
                      <a:pos x="connsiteX1178" y="connsiteY1178"/>
                    </a:cxn>
                    <a:cxn ang="0">
                      <a:pos x="connsiteX1179" y="connsiteY1179"/>
                    </a:cxn>
                    <a:cxn ang="0">
                      <a:pos x="connsiteX1180" y="connsiteY1180"/>
                    </a:cxn>
                    <a:cxn ang="0">
                      <a:pos x="connsiteX1181" y="connsiteY1181"/>
                    </a:cxn>
                    <a:cxn ang="0">
                      <a:pos x="connsiteX1182" y="connsiteY1182"/>
                    </a:cxn>
                    <a:cxn ang="0">
                      <a:pos x="connsiteX1183" y="connsiteY1183"/>
                    </a:cxn>
                    <a:cxn ang="0">
                      <a:pos x="connsiteX1184" y="connsiteY1184"/>
                    </a:cxn>
                    <a:cxn ang="0">
                      <a:pos x="connsiteX1185" y="connsiteY1185"/>
                    </a:cxn>
                    <a:cxn ang="0">
                      <a:pos x="connsiteX1186" y="connsiteY1186"/>
                    </a:cxn>
                    <a:cxn ang="0">
                      <a:pos x="connsiteX1187" y="connsiteY1187"/>
                    </a:cxn>
                    <a:cxn ang="0">
                      <a:pos x="connsiteX1188" y="connsiteY1188"/>
                    </a:cxn>
                    <a:cxn ang="0">
                      <a:pos x="connsiteX1189" y="connsiteY1189"/>
                    </a:cxn>
                    <a:cxn ang="0">
                      <a:pos x="connsiteX1190" y="connsiteY1190"/>
                    </a:cxn>
                    <a:cxn ang="0">
                      <a:pos x="connsiteX1191" y="connsiteY1191"/>
                    </a:cxn>
                    <a:cxn ang="0">
                      <a:pos x="connsiteX1192" y="connsiteY1192"/>
                    </a:cxn>
                    <a:cxn ang="0">
                      <a:pos x="connsiteX1193" y="connsiteY1193"/>
                    </a:cxn>
                    <a:cxn ang="0">
                      <a:pos x="connsiteX1194" y="connsiteY1194"/>
                    </a:cxn>
                    <a:cxn ang="0">
                      <a:pos x="connsiteX1195" y="connsiteY1195"/>
                    </a:cxn>
                    <a:cxn ang="0">
                      <a:pos x="connsiteX1196" y="connsiteY1196"/>
                    </a:cxn>
                    <a:cxn ang="0">
                      <a:pos x="connsiteX1197" y="connsiteY1197"/>
                    </a:cxn>
                    <a:cxn ang="0">
                      <a:pos x="connsiteX1198" y="connsiteY1198"/>
                    </a:cxn>
                    <a:cxn ang="0">
                      <a:pos x="connsiteX1199" y="connsiteY1199"/>
                    </a:cxn>
                    <a:cxn ang="0">
                      <a:pos x="connsiteX1200" y="connsiteY1200"/>
                    </a:cxn>
                    <a:cxn ang="0">
                      <a:pos x="connsiteX1201" y="connsiteY1201"/>
                    </a:cxn>
                    <a:cxn ang="0">
                      <a:pos x="connsiteX1202" y="connsiteY1202"/>
                    </a:cxn>
                    <a:cxn ang="0">
                      <a:pos x="connsiteX1203" y="connsiteY1203"/>
                    </a:cxn>
                    <a:cxn ang="0">
                      <a:pos x="connsiteX1204" y="connsiteY1204"/>
                    </a:cxn>
                    <a:cxn ang="0">
                      <a:pos x="connsiteX1205" y="connsiteY1205"/>
                    </a:cxn>
                    <a:cxn ang="0">
                      <a:pos x="connsiteX1206" y="connsiteY1206"/>
                    </a:cxn>
                    <a:cxn ang="0">
                      <a:pos x="connsiteX1207" y="connsiteY1207"/>
                    </a:cxn>
                    <a:cxn ang="0">
                      <a:pos x="connsiteX1208" y="connsiteY1208"/>
                    </a:cxn>
                    <a:cxn ang="0">
                      <a:pos x="connsiteX1209" y="connsiteY1209"/>
                    </a:cxn>
                    <a:cxn ang="0">
                      <a:pos x="connsiteX1210" y="connsiteY1210"/>
                    </a:cxn>
                    <a:cxn ang="0">
                      <a:pos x="connsiteX1211" y="connsiteY1211"/>
                    </a:cxn>
                    <a:cxn ang="0">
                      <a:pos x="connsiteX1212" y="connsiteY1212"/>
                    </a:cxn>
                    <a:cxn ang="0">
                      <a:pos x="connsiteX1213" y="connsiteY1213"/>
                    </a:cxn>
                    <a:cxn ang="0">
                      <a:pos x="connsiteX1214" y="connsiteY1214"/>
                    </a:cxn>
                    <a:cxn ang="0">
                      <a:pos x="connsiteX1215" y="connsiteY1215"/>
                    </a:cxn>
                    <a:cxn ang="0">
                      <a:pos x="connsiteX1216" y="connsiteY1216"/>
                    </a:cxn>
                    <a:cxn ang="0">
                      <a:pos x="connsiteX1217" y="connsiteY1217"/>
                    </a:cxn>
                    <a:cxn ang="0">
                      <a:pos x="connsiteX1218" y="connsiteY1218"/>
                    </a:cxn>
                    <a:cxn ang="0">
                      <a:pos x="connsiteX1219" y="connsiteY1219"/>
                    </a:cxn>
                    <a:cxn ang="0">
                      <a:pos x="connsiteX1220" y="connsiteY1220"/>
                    </a:cxn>
                    <a:cxn ang="0">
                      <a:pos x="connsiteX1221" y="connsiteY1221"/>
                    </a:cxn>
                    <a:cxn ang="0">
                      <a:pos x="connsiteX1222" y="connsiteY1222"/>
                    </a:cxn>
                    <a:cxn ang="0">
                      <a:pos x="connsiteX1223" y="connsiteY1223"/>
                    </a:cxn>
                    <a:cxn ang="0">
                      <a:pos x="connsiteX1224" y="connsiteY1224"/>
                    </a:cxn>
                    <a:cxn ang="0">
                      <a:pos x="connsiteX1225" y="connsiteY1225"/>
                    </a:cxn>
                    <a:cxn ang="0">
                      <a:pos x="connsiteX1226" y="connsiteY1226"/>
                    </a:cxn>
                    <a:cxn ang="0">
                      <a:pos x="connsiteX1227" y="connsiteY1227"/>
                    </a:cxn>
                    <a:cxn ang="0">
                      <a:pos x="connsiteX1228" y="connsiteY1228"/>
                    </a:cxn>
                    <a:cxn ang="0">
                      <a:pos x="connsiteX1229" y="connsiteY1229"/>
                    </a:cxn>
                    <a:cxn ang="0">
                      <a:pos x="connsiteX1230" y="connsiteY1230"/>
                    </a:cxn>
                    <a:cxn ang="0">
                      <a:pos x="connsiteX1231" y="connsiteY1231"/>
                    </a:cxn>
                    <a:cxn ang="0">
                      <a:pos x="connsiteX1232" y="connsiteY1232"/>
                    </a:cxn>
                    <a:cxn ang="0">
                      <a:pos x="connsiteX1233" y="connsiteY1233"/>
                    </a:cxn>
                    <a:cxn ang="0">
                      <a:pos x="connsiteX1234" y="connsiteY1234"/>
                    </a:cxn>
                    <a:cxn ang="0">
                      <a:pos x="connsiteX1235" y="connsiteY1235"/>
                    </a:cxn>
                    <a:cxn ang="0">
                      <a:pos x="connsiteX1236" y="connsiteY1236"/>
                    </a:cxn>
                    <a:cxn ang="0">
                      <a:pos x="connsiteX1237" y="connsiteY1237"/>
                    </a:cxn>
                    <a:cxn ang="0">
                      <a:pos x="connsiteX1238" y="connsiteY1238"/>
                    </a:cxn>
                    <a:cxn ang="0">
                      <a:pos x="connsiteX1239" y="connsiteY1239"/>
                    </a:cxn>
                    <a:cxn ang="0">
                      <a:pos x="connsiteX1240" y="connsiteY1240"/>
                    </a:cxn>
                    <a:cxn ang="0">
                      <a:pos x="connsiteX1241" y="connsiteY1241"/>
                    </a:cxn>
                    <a:cxn ang="0">
                      <a:pos x="connsiteX1242" y="connsiteY1242"/>
                    </a:cxn>
                    <a:cxn ang="0">
                      <a:pos x="connsiteX1243" y="connsiteY1243"/>
                    </a:cxn>
                    <a:cxn ang="0">
                      <a:pos x="connsiteX1244" y="connsiteY1244"/>
                    </a:cxn>
                    <a:cxn ang="0">
                      <a:pos x="connsiteX1245" y="connsiteY1245"/>
                    </a:cxn>
                    <a:cxn ang="0">
                      <a:pos x="connsiteX1246" y="connsiteY1246"/>
                    </a:cxn>
                    <a:cxn ang="0">
                      <a:pos x="connsiteX1247" y="connsiteY1247"/>
                    </a:cxn>
                    <a:cxn ang="0">
                      <a:pos x="connsiteX1248" y="connsiteY1248"/>
                    </a:cxn>
                    <a:cxn ang="0">
                      <a:pos x="connsiteX1249" y="connsiteY1249"/>
                    </a:cxn>
                    <a:cxn ang="0">
                      <a:pos x="connsiteX1250" y="connsiteY1250"/>
                    </a:cxn>
                    <a:cxn ang="0">
                      <a:pos x="connsiteX1251" y="connsiteY1251"/>
                    </a:cxn>
                    <a:cxn ang="0">
                      <a:pos x="connsiteX1252" y="connsiteY1252"/>
                    </a:cxn>
                    <a:cxn ang="0">
                      <a:pos x="connsiteX1253" y="connsiteY1253"/>
                    </a:cxn>
                    <a:cxn ang="0">
                      <a:pos x="connsiteX1254" y="connsiteY1254"/>
                    </a:cxn>
                    <a:cxn ang="0">
                      <a:pos x="connsiteX1255" y="connsiteY1255"/>
                    </a:cxn>
                    <a:cxn ang="0">
                      <a:pos x="connsiteX1256" y="connsiteY1256"/>
                    </a:cxn>
                    <a:cxn ang="0">
                      <a:pos x="connsiteX1257" y="connsiteY1257"/>
                    </a:cxn>
                    <a:cxn ang="0">
                      <a:pos x="connsiteX1258" y="connsiteY1258"/>
                    </a:cxn>
                    <a:cxn ang="0">
                      <a:pos x="connsiteX1259" y="connsiteY1259"/>
                    </a:cxn>
                    <a:cxn ang="0">
                      <a:pos x="connsiteX1260" y="connsiteY1260"/>
                    </a:cxn>
                    <a:cxn ang="0">
                      <a:pos x="connsiteX1261" y="connsiteY1261"/>
                    </a:cxn>
                    <a:cxn ang="0">
                      <a:pos x="connsiteX1262" y="connsiteY1262"/>
                    </a:cxn>
                    <a:cxn ang="0">
                      <a:pos x="connsiteX1263" y="connsiteY1263"/>
                    </a:cxn>
                    <a:cxn ang="0">
                      <a:pos x="connsiteX1264" y="connsiteY1264"/>
                    </a:cxn>
                    <a:cxn ang="0">
                      <a:pos x="connsiteX1265" y="connsiteY1265"/>
                    </a:cxn>
                    <a:cxn ang="0">
                      <a:pos x="connsiteX1266" y="connsiteY1266"/>
                    </a:cxn>
                    <a:cxn ang="0">
                      <a:pos x="connsiteX1267" y="connsiteY1267"/>
                    </a:cxn>
                    <a:cxn ang="0">
                      <a:pos x="connsiteX1268" y="connsiteY1268"/>
                    </a:cxn>
                    <a:cxn ang="0">
                      <a:pos x="connsiteX1269" y="connsiteY1269"/>
                    </a:cxn>
                    <a:cxn ang="0">
                      <a:pos x="connsiteX1270" y="connsiteY1270"/>
                    </a:cxn>
                    <a:cxn ang="0">
                      <a:pos x="connsiteX1271" y="connsiteY1271"/>
                    </a:cxn>
                    <a:cxn ang="0">
                      <a:pos x="connsiteX1272" y="connsiteY1272"/>
                    </a:cxn>
                    <a:cxn ang="0">
                      <a:pos x="connsiteX1273" y="connsiteY1273"/>
                    </a:cxn>
                    <a:cxn ang="0">
                      <a:pos x="connsiteX1274" y="connsiteY1274"/>
                    </a:cxn>
                    <a:cxn ang="0">
                      <a:pos x="connsiteX1275" y="connsiteY1275"/>
                    </a:cxn>
                    <a:cxn ang="0">
                      <a:pos x="connsiteX1276" y="connsiteY1276"/>
                    </a:cxn>
                    <a:cxn ang="0">
                      <a:pos x="connsiteX1277" y="connsiteY1277"/>
                    </a:cxn>
                    <a:cxn ang="0">
                      <a:pos x="connsiteX1278" y="connsiteY1278"/>
                    </a:cxn>
                    <a:cxn ang="0">
                      <a:pos x="connsiteX1279" y="connsiteY1279"/>
                    </a:cxn>
                    <a:cxn ang="0">
                      <a:pos x="connsiteX1280" y="connsiteY1280"/>
                    </a:cxn>
                    <a:cxn ang="0">
                      <a:pos x="connsiteX1281" y="connsiteY1281"/>
                    </a:cxn>
                    <a:cxn ang="0">
                      <a:pos x="connsiteX1282" y="connsiteY1282"/>
                    </a:cxn>
                    <a:cxn ang="0">
                      <a:pos x="connsiteX1283" y="connsiteY1283"/>
                    </a:cxn>
                    <a:cxn ang="0">
                      <a:pos x="connsiteX1284" y="connsiteY1284"/>
                    </a:cxn>
                    <a:cxn ang="0">
                      <a:pos x="connsiteX1285" y="connsiteY1285"/>
                    </a:cxn>
                    <a:cxn ang="0">
                      <a:pos x="connsiteX1286" y="connsiteY1286"/>
                    </a:cxn>
                    <a:cxn ang="0">
                      <a:pos x="connsiteX1287" y="connsiteY1287"/>
                    </a:cxn>
                    <a:cxn ang="0">
                      <a:pos x="connsiteX1288" y="connsiteY1288"/>
                    </a:cxn>
                    <a:cxn ang="0">
                      <a:pos x="connsiteX1289" y="connsiteY1289"/>
                    </a:cxn>
                    <a:cxn ang="0">
                      <a:pos x="connsiteX1290" y="connsiteY1290"/>
                    </a:cxn>
                    <a:cxn ang="0">
                      <a:pos x="connsiteX1291" y="connsiteY1291"/>
                    </a:cxn>
                    <a:cxn ang="0">
                      <a:pos x="connsiteX1292" y="connsiteY1292"/>
                    </a:cxn>
                    <a:cxn ang="0">
                      <a:pos x="connsiteX1293" y="connsiteY1293"/>
                    </a:cxn>
                    <a:cxn ang="0">
                      <a:pos x="connsiteX1294" y="connsiteY1294"/>
                    </a:cxn>
                    <a:cxn ang="0">
                      <a:pos x="connsiteX1295" y="connsiteY1295"/>
                    </a:cxn>
                    <a:cxn ang="0">
                      <a:pos x="connsiteX1296" y="connsiteY1296"/>
                    </a:cxn>
                    <a:cxn ang="0">
                      <a:pos x="connsiteX1297" y="connsiteY1297"/>
                    </a:cxn>
                    <a:cxn ang="0">
                      <a:pos x="connsiteX1298" y="connsiteY1298"/>
                    </a:cxn>
                    <a:cxn ang="0">
                      <a:pos x="connsiteX1299" y="connsiteY1299"/>
                    </a:cxn>
                    <a:cxn ang="0">
                      <a:pos x="connsiteX1300" y="connsiteY1300"/>
                    </a:cxn>
                    <a:cxn ang="0">
                      <a:pos x="connsiteX1301" y="connsiteY1301"/>
                    </a:cxn>
                    <a:cxn ang="0">
                      <a:pos x="connsiteX1302" y="connsiteY1302"/>
                    </a:cxn>
                    <a:cxn ang="0">
                      <a:pos x="connsiteX1303" y="connsiteY1303"/>
                    </a:cxn>
                    <a:cxn ang="0">
                      <a:pos x="connsiteX1304" y="connsiteY1304"/>
                    </a:cxn>
                    <a:cxn ang="0">
                      <a:pos x="connsiteX1305" y="connsiteY1305"/>
                    </a:cxn>
                    <a:cxn ang="0">
                      <a:pos x="connsiteX1306" y="connsiteY1306"/>
                    </a:cxn>
                    <a:cxn ang="0">
                      <a:pos x="connsiteX1307" y="connsiteY1307"/>
                    </a:cxn>
                    <a:cxn ang="0">
                      <a:pos x="connsiteX1308" y="connsiteY1308"/>
                    </a:cxn>
                    <a:cxn ang="0">
                      <a:pos x="connsiteX1309" y="connsiteY1309"/>
                    </a:cxn>
                    <a:cxn ang="0">
                      <a:pos x="connsiteX1310" y="connsiteY1310"/>
                    </a:cxn>
                    <a:cxn ang="0">
                      <a:pos x="connsiteX1311" y="connsiteY1311"/>
                    </a:cxn>
                    <a:cxn ang="0">
                      <a:pos x="connsiteX1312" y="connsiteY1312"/>
                    </a:cxn>
                    <a:cxn ang="0">
                      <a:pos x="connsiteX1313" y="connsiteY1313"/>
                    </a:cxn>
                    <a:cxn ang="0">
                      <a:pos x="connsiteX1314" y="connsiteY1314"/>
                    </a:cxn>
                    <a:cxn ang="0">
                      <a:pos x="connsiteX1315" y="connsiteY1315"/>
                    </a:cxn>
                    <a:cxn ang="0">
                      <a:pos x="connsiteX1316" y="connsiteY1316"/>
                    </a:cxn>
                    <a:cxn ang="0">
                      <a:pos x="connsiteX1317" y="connsiteY1317"/>
                    </a:cxn>
                    <a:cxn ang="0">
                      <a:pos x="connsiteX1318" y="connsiteY1318"/>
                    </a:cxn>
                    <a:cxn ang="0">
                      <a:pos x="connsiteX1319" y="connsiteY1319"/>
                    </a:cxn>
                    <a:cxn ang="0">
                      <a:pos x="connsiteX1320" y="connsiteY1320"/>
                    </a:cxn>
                    <a:cxn ang="0">
                      <a:pos x="connsiteX1321" y="connsiteY1321"/>
                    </a:cxn>
                    <a:cxn ang="0">
                      <a:pos x="connsiteX1322" y="connsiteY1322"/>
                    </a:cxn>
                    <a:cxn ang="0">
                      <a:pos x="connsiteX1323" y="connsiteY1323"/>
                    </a:cxn>
                    <a:cxn ang="0">
                      <a:pos x="connsiteX1324" y="connsiteY1324"/>
                    </a:cxn>
                    <a:cxn ang="0">
                      <a:pos x="connsiteX1325" y="connsiteY1325"/>
                    </a:cxn>
                    <a:cxn ang="0">
                      <a:pos x="connsiteX1326" y="connsiteY1326"/>
                    </a:cxn>
                    <a:cxn ang="0">
                      <a:pos x="connsiteX1327" y="connsiteY1327"/>
                    </a:cxn>
                    <a:cxn ang="0">
                      <a:pos x="connsiteX1328" y="connsiteY1328"/>
                    </a:cxn>
                    <a:cxn ang="0">
                      <a:pos x="connsiteX1329" y="connsiteY1329"/>
                    </a:cxn>
                    <a:cxn ang="0">
                      <a:pos x="connsiteX1330" y="connsiteY1330"/>
                    </a:cxn>
                    <a:cxn ang="0">
                      <a:pos x="connsiteX1331" y="connsiteY1331"/>
                    </a:cxn>
                    <a:cxn ang="0">
                      <a:pos x="connsiteX1332" y="connsiteY1332"/>
                    </a:cxn>
                    <a:cxn ang="0">
                      <a:pos x="connsiteX1333" y="connsiteY1333"/>
                    </a:cxn>
                    <a:cxn ang="0">
                      <a:pos x="connsiteX1334" y="connsiteY1334"/>
                    </a:cxn>
                    <a:cxn ang="0">
                      <a:pos x="connsiteX1335" y="connsiteY1335"/>
                    </a:cxn>
                    <a:cxn ang="0">
                      <a:pos x="connsiteX1336" y="connsiteY1336"/>
                    </a:cxn>
                    <a:cxn ang="0">
                      <a:pos x="connsiteX1337" y="connsiteY1337"/>
                    </a:cxn>
                    <a:cxn ang="0">
                      <a:pos x="connsiteX1338" y="connsiteY1338"/>
                    </a:cxn>
                    <a:cxn ang="0">
                      <a:pos x="connsiteX1339" y="connsiteY1339"/>
                    </a:cxn>
                    <a:cxn ang="0">
                      <a:pos x="connsiteX1340" y="connsiteY1340"/>
                    </a:cxn>
                    <a:cxn ang="0">
                      <a:pos x="connsiteX1341" y="connsiteY1341"/>
                    </a:cxn>
                    <a:cxn ang="0">
                      <a:pos x="connsiteX1342" y="connsiteY1342"/>
                    </a:cxn>
                    <a:cxn ang="0">
                      <a:pos x="connsiteX1343" y="connsiteY1343"/>
                    </a:cxn>
                    <a:cxn ang="0">
                      <a:pos x="connsiteX1344" y="connsiteY1344"/>
                    </a:cxn>
                    <a:cxn ang="0">
                      <a:pos x="connsiteX1345" y="connsiteY1345"/>
                    </a:cxn>
                    <a:cxn ang="0">
                      <a:pos x="connsiteX1346" y="connsiteY1346"/>
                    </a:cxn>
                    <a:cxn ang="0">
                      <a:pos x="connsiteX1347" y="connsiteY1347"/>
                    </a:cxn>
                    <a:cxn ang="0">
                      <a:pos x="connsiteX1348" y="connsiteY1348"/>
                    </a:cxn>
                    <a:cxn ang="0">
                      <a:pos x="connsiteX1349" y="connsiteY1349"/>
                    </a:cxn>
                    <a:cxn ang="0">
                      <a:pos x="connsiteX1350" y="connsiteY1350"/>
                    </a:cxn>
                    <a:cxn ang="0">
                      <a:pos x="connsiteX1351" y="connsiteY1351"/>
                    </a:cxn>
                    <a:cxn ang="0">
                      <a:pos x="connsiteX1352" y="connsiteY1352"/>
                    </a:cxn>
                    <a:cxn ang="0">
                      <a:pos x="connsiteX1353" y="connsiteY1353"/>
                    </a:cxn>
                    <a:cxn ang="0">
                      <a:pos x="connsiteX1354" y="connsiteY1354"/>
                    </a:cxn>
                    <a:cxn ang="0">
                      <a:pos x="connsiteX1355" y="connsiteY1355"/>
                    </a:cxn>
                    <a:cxn ang="0">
                      <a:pos x="connsiteX1356" y="connsiteY1356"/>
                    </a:cxn>
                    <a:cxn ang="0">
                      <a:pos x="connsiteX1357" y="connsiteY1357"/>
                    </a:cxn>
                    <a:cxn ang="0">
                      <a:pos x="connsiteX1358" y="connsiteY1358"/>
                    </a:cxn>
                    <a:cxn ang="0">
                      <a:pos x="connsiteX1359" y="connsiteY1359"/>
                    </a:cxn>
                    <a:cxn ang="0">
                      <a:pos x="connsiteX1360" y="connsiteY1360"/>
                    </a:cxn>
                    <a:cxn ang="0">
                      <a:pos x="connsiteX1361" y="connsiteY1361"/>
                    </a:cxn>
                    <a:cxn ang="0">
                      <a:pos x="connsiteX1362" y="connsiteY1362"/>
                    </a:cxn>
                    <a:cxn ang="0">
                      <a:pos x="connsiteX1363" y="connsiteY1363"/>
                    </a:cxn>
                    <a:cxn ang="0">
                      <a:pos x="connsiteX1364" y="connsiteY1364"/>
                    </a:cxn>
                    <a:cxn ang="0">
                      <a:pos x="connsiteX1365" y="connsiteY1365"/>
                    </a:cxn>
                    <a:cxn ang="0">
                      <a:pos x="connsiteX1366" y="connsiteY1366"/>
                    </a:cxn>
                    <a:cxn ang="0">
                      <a:pos x="connsiteX1367" y="connsiteY1367"/>
                    </a:cxn>
                    <a:cxn ang="0">
                      <a:pos x="connsiteX1368" y="connsiteY1368"/>
                    </a:cxn>
                    <a:cxn ang="0">
                      <a:pos x="connsiteX1369" y="connsiteY1369"/>
                    </a:cxn>
                    <a:cxn ang="0">
                      <a:pos x="connsiteX1370" y="connsiteY1370"/>
                    </a:cxn>
                    <a:cxn ang="0">
                      <a:pos x="connsiteX1371" y="connsiteY1371"/>
                    </a:cxn>
                    <a:cxn ang="0">
                      <a:pos x="connsiteX1372" y="connsiteY1372"/>
                    </a:cxn>
                    <a:cxn ang="0">
                      <a:pos x="connsiteX1373" y="connsiteY1373"/>
                    </a:cxn>
                    <a:cxn ang="0">
                      <a:pos x="connsiteX1374" y="connsiteY1374"/>
                    </a:cxn>
                    <a:cxn ang="0">
                      <a:pos x="connsiteX1375" y="connsiteY1375"/>
                    </a:cxn>
                    <a:cxn ang="0">
                      <a:pos x="connsiteX1376" y="connsiteY1376"/>
                    </a:cxn>
                    <a:cxn ang="0">
                      <a:pos x="connsiteX1377" y="connsiteY1377"/>
                    </a:cxn>
                    <a:cxn ang="0">
                      <a:pos x="connsiteX1378" y="connsiteY1378"/>
                    </a:cxn>
                    <a:cxn ang="0">
                      <a:pos x="connsiteX1379" y="connsiteY1379"/>
                    </a:cxn>
                    <a:cxn ang="0">
                      <a:pos x="connsiteX1380" y="connsiteY1380"/>
                    </a:cxn>
                    <a:cxn ang="0">
                      <a:pos x="connsiteX1381" y="connsiteY1381"/>
                    </a:cxn>
                    <a:cxn ang="0">
                      <a:pos x="connsiteX1382" y="connsiteY1382"/>
                    </a:cxn>
                    <a:cxn ang="0">
                      <a:pos x="connsiteX1383" y="connsiteY1383"/>
                    </a:cxn>
                    <a:cxn ang="0">
                      <a:pos x="connsiteX1384" y="connsiteY1384"/>
                    </a:cxn>
                    <a:cxn ang="0">
                      <a:pos x="connsiteX1385" y="connsiteY1385"/>
                    </a:cxn>
                    <a:cxn ang="0">
                      <a:pos x="connsiteX1386" y="connsiteY1386"/>
                    </a:cxn>
                    <a:cxn ang="0">
                      <a:pos x="connsiteX1387" y="connsiteY1387"/>
                    </a:cxn>
                    <a:cxn ang="0">
                      <a:pos x="connsiteX1388" y="connsiteY1388"/>
                    </a:cxn>
                    <a:cxn ang="0">
                      <a:pos x="connsiteX1389" y="connsiteY1389"/>
                    </a:cxn>
                    <a:cxn ang="0">
                      <a:pos x="connsiteX1390" y="connsiteY1390"/>
                    </a:cxn>
                    <a:cxn ang="0">
                      <a:pos x="connsiteX1391" y="connsiteY1391"/>
                    </a:cxn>
                    <a:cxn ang="0">
                      <a:pos x="connsiteX1392" y="connsiteY1392"/>
                    </a:cxn>
                    <a:cxn ang="0">
                      <a:pos x="connsiteX1393" y="connsiteY1393"/>
                    </a:cxn>
                    <a:cxn ang="0">
                      <a:pos x="connsiteX1394" y="connsiteY1394"/>
                    </a:cxn>
                    <a:cxn ang="0">
                      <a:pos x="connsiteX1395" y="connsiteY1395"/>
                    </a:cxn>
                    <a:cxn ang="0">
                      <a:pos x="connsiteX1396" y="connsiteY1396"/>
                    </a:cxn>
                    <a:cxn ang="0">
                      <a:pos x="connsiteX1397" y="connsiteY1397"/>
                    </a:cxn>
                    <a:cxn ang="0">
                      <a:pos x="connsiteX1398" y="connsiteY1398"/>
                    </a:cxn>
                    <a:cxn ang="0">
                      <a:pos x="connsiteX1399" y="connsiteY1399"/>
                    </a:cxn>
                    <a:cxn ang="0">
                      <a:pos x="connsiteX1400" y="connsiteY1400"/>
                    </a:cxn>
                    <a:cxn ang="0">
                      <a:pos x="connsiteX1401" y="connsiteY1401"/>
                    </a:cxn>
                    <a:cxn ang="0">
                      <a:pos x="connsiteX1402" y="connsiteY1402"/>
                    </a:cxn>
                    <a:cxn ang="0">
                      <a:pos x="connsiteX1403" y="connsiteY1403"/>
                    </a:cxn>
                    <a:cxn ang="0">
                      <a:pos x="connsiteX1404" y="connsiteY1404"/>
                    </a:cxn>
                    <a:cxn ang="0">
                      <a:pos x="connsiteX1405" y="connsiteY1405"/>
                    </a:cxn>
                    <a:cxn ang="0">
                      <a:pos x="connsiteX1406" y="connsiteY1406"/>
                    </a:cxn>
                    <a:cxn ang="0">
                      <a:pos x="connsiteX1407" y="connsiteY1407"/>
                    </a:cxn>
                    <a:cxn ang="0">
                      <a:pos x="connsiteX1408" y="connsiteY1408"/>
                    </a:cxn>
                    <a:cxn ang="0">
                      <a:pos x="connsiteX1409" y="connsiteY1409"/>
                    </a:cxn>
                    <a:cxn ang="0">
                      <a:pos x="connsiteX1410" y="connsiteY1410"/>
                    </a:cxn>
                    <a:cxn ang="0">
                      <a:pos x="connsiteX1411" y="connsiteY1411"/>
                    </a:cxn>
                    <a:cxn ang="0">
                      <a:pos x="connsiteX1412" y="connsiteY1412"/>
                    </a:cxn>
                    <a:cxn ang="0">
                      <a:pos x="connsiteX1413" y="connsiteY1413"/>
                    </a:cxn>
                    <a:cxn ang="0">
                      <a:pos x="connsiteX1414" y="connsiteY1414"/>
                    </a:cxn>
                    <a:cxn ang="0">
                      <a:pos x="connsiteX1415" y="connsiteY1415"/>
                    </a:cxn>
                    <a:cxn ang="0">
                      <a:pos x="connsiteX1416" y="connsiteY1416"/>
                    </a:cxn>
                    <a:cxn ang="0">
                      <a:pos x="connsiteX1417" y="connsiteY1417"/>
                    </a:cxn>
                    <a:cxn ang="0">
                      <a:pos x="connsiteX1418" y="connsiteY1418"/>
                    </a:cxn>
                    <a:cxn ang="0">
                      <a:pos x="connsiteX1419" y="connsiteY1419"/>
                    </a:cxn>
                    <a:cxn ang="0">
                      <a:pos x="connsiteX1420" y="connsiteY1420"/>
                    </a:cxn>
                    <a:cxn ang="0">
                      <a:pos x="connsiteX1421" y="connsiteY1421"/>
                    </a:cxn>
                    <a:cxn ang="0">
                      <a:pos x="connsiteX1422" y="connsiteY1422"/>
                    </a:cxn>
                    <a:cxn ang="0">
                      <a:pos x="connsiteX1423" y="connsiteY1423"/>
                    </a:cxn>
                    <a:cxn ang="0">
                      <a:pos x="connsiteX1424" y="connsiteY1424"/>
                    </a:cxn>
                    <a:cxn ang="0">
                      <a:pos x="connsiteX1425" y="connsiteY1425"/>
                    </a:cxn>
                    <a:cxn ang="0">
                      <a:pos x="connsiteX1426" y="connsiteY1426"/>
                    </a:cxn>
                    <a:cxn ang="0">
                      <a:pos x="connsiteX1427" y="connsiteY1427"/>
                    </a:cxn>
                    <a:cxn ang="0">
                      <a:pos x="connsiteX1428" y="connsiteY1428"/>
                    </a:cxn>
                    <a:cxn ang="0">
                      <a:pos x="connsiteX1429" y="connsiteY1429"/>
                    </a:cxn>
                    <a:cxn ang="0">
                      <a:pos x="connsiteX1430" y="connsiteY1430"/>
                    </a:cxn>
                    <a:cxn ang="0">
                      <a:pos x="connsiteX1431" y="connsiteY1431"/>
                    </a:cxn>
                    <a:cxn ang="0">
                      <a:pos x="connsiteX1432" y="connsiteY1432"/>
                    </a:cxn>
                    <a:cxn ang="0">
                      <a:pos x="connsiteX1433" y="connsiteY1433"/>
                    </a:cxn>
                    <a:cxn ang="0">
                      <a:pos x="connsiteX1434" y="connsiteY1434"/>
                    </a:cxn>
                    <a:cxn ang="0">
                      <a:pos x="connsiteX1435" y="connsiteY1435"/>
                    </a:cxn>
                    <a:cxn ang="0">
                      <a:pos x="connsiteX1436" y="connsiteY1436"/>
                    </a:cxn>
                    <a:cxn ang="0">
                      <a:pos x="connsiteX1437" y="connsiteY1437"/>
                    </a:cxn>
                    <a:cxn ang="0">
                      <a:pos x="connsiteX1438" y="connsiteY1438"/>
                    </a:cxn>
                    <a:cxn ang="0">
                      <a:pos x="connsiteX1439" y="connsiteY1439"/>
                    </a:cxn>
                    <a:cxn ang="0">
                      <a:pos x="connsiteX1440" y="connsiteY1440"/>
                    </a:cxn>
                    <a:cxn ang="0">
                      <a:pos x="connsiteX1441" y="connsiteY1441"/>
                    </a:cxn>
                    <a:cxn ang="0">
                      <a:pos x="connsiteX1442" y="connsiteY1442"/>
                    </a:cxn>
                    <a:cxn ang="0">
                      <a:pos x="connsiteX1443" y="connsiteY1443"/>
                    </a:cxn>
                    <a:cxn ang="0">
                      <a:pos x="connsiteX1444" y="connsiteY1444"/>
                    </a:cxn>
                    <a:cxn ang="0">
                      <a:pos x="connsiteX1445" y="connsiteY1445"/>
                    </a:cxn>
                    <a:cxn ang="0">
                      <a:pos x="connsiteX1446" y="connsiteY1446"/>
                    </a:cxn>
                    <a:cxn ang="0">
                      <a:pos x="connsiteX1447" y="connsiteY1447"/>
                    </a:cxn>
                    <a:cxn ang="0">
                      <a:pos x="connsiteX1448" y="connsiteY1448"/>
                    </a:cxn>
                    <a:cxn ang="0">
                      <a:pos x="connsiteX1449" y="connsiteY1449"/>
                    </a:cxn>
                    <a:cxn ang="0">
                      <a:pos x="connsiteX1450" y="connsiteY1450"/>
                    </a:cxn>
                    <a:cxn ang="0">
                      <a:pos x="connsiteX1451" y="connsiteY1451"/>
                    </a:cxn>
                    <a:cxn ang="0">
                      <a:pos x="connsiteX1452" y="connsiteY1452"/>
                    </a:cxn>
                    <a:cxn ang="0">
                      <a:pos x="connsiteX1453" y="connsiteY1453"/>
                    </a:cxn>
                    <a:cxn ang="0">
                      <a:pos x="connsiteX1454" y="connsiteY1454"/>
                    </a:cxn>
                    <a:cxn ang="0">
                      <a:pos x="connsiteX1455" y="connsiteY1455"/>
                    </a:cxn>
                    <a:cxn ang="0">
                      <a:pos x="connsiteX1456" y="connsiteY1456"/>
                    </a:cxn>
                    <a:cxn ang="0">
                      <a:pos x="connsiteX1457" y="connsiteY1457"/>
                    </a:cxn>
                    <a:cxn ang="0">
                      <a:pos x="connsiteX1458" y="connsiteY1458"/>
                    </a:cxn>
                    <a:cxn ang="0">
                      <a:pos x="connsiteX1459" y="connsiteY1459"/>
                    </a:cxn>
                    <a:cxn ang="0">
                      <a:pos x="connsiteX1460" y="connsiteY1460"/>
                    </a:cxn>
                    <a:cxn ang="0">
                      <a:pos x="connsiteX1461" y="connsiteY1461"/>
                    </a:cxn>
                    <a:cxn ang="0">
                      <a:pos x="connsiteX1462" y="connsiteY1462"/>
                    </a:cxn>
                    <a:cxn ang="0">
                      <a:pos x="connsiteX1463" y="connsiteY1463"/>
                    </a:cxn>
                    <a:cxn ang="0">
                      <a:pos x="connsiteX1464" y="connsiteY1464"/>
                    </a:cxn>
                    <a:cxn ang="0">
                      <a:pos x="connsiteX1465" y="connsiteY1465"/>
                    </a:cxn>
                    <a:cxn ang="0">
                      <a:pos x="connsiteX1466" y="connsiteY1466"/>
                    </a:cxn>
                    <a:cxn ang="0">
                      <a:pos x="connsiteX1467" y="connsiteY1467"/>
                    </a:cxn>
                    <a:cxn ang="0">
                      <a:pos x="connsiteX1468" y="connsiteY1468"/>
                    </a:cxn>
                    <a:cxn ang="0">
                      <a:pos x="connsiteX1469" y="connsiteY1469"/>
                    </a:cxn>
                    <a:cxn ang="0">
                      <a:pos x="connsiteX1470" y="connsiteY1470"/>
                    </a:cxn>
                    <a:cxn ang="0">
                      <a:pos x="connsiteX1471" y="connsiteY1471"/>
                    </a:cxn>
                    <a:cxn ang="0">
                      <a:pos x="connsiteX1472" y="connsiteY1472"/>
                    </a:cxn>
                    <a:cxn ang="0">
                      <a:pos x="connsiteX1473" y="connsiteY1473"/>
                    </a:cxn>
                    <a:cxn ang="0">
                      <a:pos x="connsiteX1474" y="connsiteY1474"/>
                    </a:cxn>
                    <a:cxn ang="0">
                      <a:pos x="connsiteX1475" y="connsiteY1475"/>
                    </a:cxn>
                    <a:cxn ang="0">
                      <a:pos x="connsiteX1476" y="connsiteY1476"/>
                    </a:cxn>
                    <a:cxn ang="0">
                      <a:pos x="connsiteX1477" y="connsiteY1477"/>
                    </a:cxn>
                    <a:cxn ang="0">
                      <a:pos x="connsiteX1478" y="connsiteY1478"/>
                    </a:cxn>
                    <a:cxn ang="0">
                      <a:pos x="connsiteX1479" y="connsiteY1479"/>
                    </a:cxn>
                    <a:cxn ang="0">
                      <a:pos x="connsiteX1480" y="connsiteY1480"/>
                    </a:cxn>
                    <a:cxn ang="0">
                      <a:pos x="connsiteX1481" y="connsiteY1481"/>
                    </a:cxn>
                    <a:cxn ang="0">
                      <a:pos x="connsiteX1482" y="connsiteY1482"/>
                    </a:cxn>
                    <a:cxn ang="0">
                      <a:pos x="connsiteX1483" y="connsiteY1483"/>
                    </a:cxn>
                    <a:cxn ang="0">
                      <a:pos x="connsiteX1484" y="connsiteY1484"/>
                    </a:cxn>
                    <a:cxn ang="0">
                      <a:pos x="connsiteX1485" y="connsiteY1485"/>
                    </a:cxn>
                    <a:cxn ang="0">
                      <a:pos x="connsiteX1486" y="connsiteY1486"/>
                    </a:cxn>
                    <a:cxn ang="0">
                      <a:pos x="connsiteX1487" y="connsiteY1487"/>
                    </a:cxn>
                    <a:cxn ang="0">
                      <a:pos x="connsiteX1488" y="connsiteY1488"/>
                    </a:cxn>
                    <a:cxn ang="0">
                      <a:pos x="connsiteX1489" y="connsiteY1489"/>
                    </a:cxn>
                    <a:cxn ang="0">
                      <a:pos x="connsiteX1490" y="connsiteY1490"/>
                    </a:cxn>
                    <a:cxn ang="0">
                      <a:pos x="connsiteX1491" y="connsiteY1491"/>
                    </a:cxn>
                    <a:cxn ang="0">
                      <a:pos x="connsiteX1492" y="connsiteY1492"/>
                    </a:cxn>
                    <a:cxn ang="0">
                      <a:pos x="connsiteX1493" y="connsiteY1493"/>
                    </a:cxn>
                    <a:cxn ang="0">
                      <a:pos x="connsiteX1494" y="connsiteY1494"/>
                    </a:cxn>
                    <a:cxn ang="0">
                      <a:pos x="connsiteX1495" y="connsiteY1495"/>
                    </a:cxn>
                    <a:cxn ang="0">
                      <a:pos x="connsiteX1496" y="connsiteY1496"/>
                    </a:cxn>
                    <a:cxn ang="0">
                      <a:pos x="connsiteX1497" y="connsiteY1497"/>
                    </a:cxn>
                    <a:cxn ang="0">
                      <a:pos x="connsiteX1498" y="connsiteY1498"/>
                    </a:cxn>
                    <a:cxn ang="0">
                      <a:pos x="connsiteX1499" y="connsiteY1499"/>
                    </a:cxn>
                    <a:cxn ang="0">
                      <a:pos x="connsiteX1500" y="connsiteY1500"/>
                    </a:cxn>
                    <a:cxn ang="0">
                      <a:pos x="connsiteX1501" y="connsiteY1501"/>
                    </a:cxn>
                    <a:cxn ang="0">
                      <a:pos x="connsiteX1502" y="connsiteY1502"/>
                    </a:cxn>
                    <a:cxn ang="0">
                      <a:pos x="connsiteX1503" y="connsiteY1503"/>
                    </a:cxn>
                    <a:cxn ang="0">
                      <a:pos x="connsiteX1504" y="connsiteY1504"/>
                    </a:cxn>
                    <a:cxn ang="0">
                      <a:pos x="connsiteX1505" y="connsiteY1505"/>
                    </a:cxn>
                    <a:cxn ang="0">
                      <a:pos x="connsiteX1506" y="connsiteY1506"/>
                    </a:cxn>
                    <a:cxn ang="0">
                      <a:pos x="connsiteX1507" y="connsiteY1507"/>
                    </a:cxn>
                    <a:cxn ang="0">
                      <a:pos x="connsiteX1508" y="connsiteY1508"/>
                    </a:cxn>
                    <a:cxn ang="0">
                      <a:pos x="connsiteX1509" y="connsiteY1509"/>
                    </a:cxn>
                    <a:cxn ang="0">
                      <a:pos x="connsiteX1510" y="connsiteY1510"/>
                    </a:cxn>
                    <a:cxn ang="0">
                      <a:pos x="connsiteX1511" y="connsiteY1511"/>
                    </a:cxn>
                    <a:cxn ang="0">
                      <a:pos x="connsiteX1512" y="connsiteY1512"/>
                    </a:cxn>
                    <a:cxn ang="0">
                      <a:pos x="connsiteX1513" y="connsiteY1513"/>
                    </a:cxn>
                    <a:cxn ang="0">
                      <a:pos x="connsiteX1514" y="connsiteY1514"/>
                    </a:cxn>
                    <a:cxn ang="0">
                      <a:pos x="connsiteX1515" y="connsiteY1515"/>
                    </a:cxn>
                    <a:cxn ang="0">
                      <a:pos x="connsiteX1516" y="connsiteY1516"/>
                    </a:cxn>
                    <a:cxn ang="0">
                      <a:pos x="connsiteX1517" y="connsiteY1517"/>
                    </a:cxn>
                    <a:cxn ang="0">
                      <a:pos x="connsiteX1518" y="connsiteY1518"/>
                    </a:cxn>
                    <a:cxn ang="0">
                      <a:pos x="connsiteX1519" y="connsiteY1519"/>
                    </a:cxn>
                    <a:cxn ang="0">
                      <a:pos x="connsiteX1520" y="connsiteY1520"/>
                    </a:cxn>
                    <a:cxn ang="0">
                      <a:pos x="connsiteX1521" y="connsiteY1521"/>
                    </a:cxn>
                    <a:cxn ang="0">
                      <a:pos x="connsiteX1522" y="connsiteY1522"/>
                    </a:cxn>
                    <a:cxn ang="0">
                      <a:pos x="connsiteX1523" y="connsiteY1523"/>
                    </a:cxn>
                    <a:cxn ang="0">
                      <a:pos x="connsiteX1524" y="connsiteY1524"/>
                    </a:cxn>
                    <a:cxn ang="0">
                      <a:pos x="connsiteX1525" y="connsiteY1525"/>
                    </a:cxn>
                    <a:cxn ang="0">
                      <a:pos x="connsiteX1526" y="connsiteY1526"/>
                    </a:cxn>
                    <a:cxn ang="0">
                      <a:pos x="connsiteX1527" y="connsiteY1527"/>
                    </a:cxn>
                    <a:cxn ang="0">
                      <a:pos x="connsiteX1528" y="connsiteY1528"/>
                    </a:cxn>
                    <a:cxn ang="0">
                      <a:pos x="connsiteX1529" y="connsiteY1529"/>
                    </a:cxn>
                    <a:cxn ang="0">
                      <a:pos x="connsiteX1530" y="connsiteY1530"/>
                    </a:cxn>
                    <a:cxn ang="0">
                      <a:pos x="connsiteX1531" y="connsiteY1531"/>
                    </a:cxn>
                    <a:cxn ang="0">
                      <a:pos x="connsiteX1532" y="connsiteY1532"/>
                    </a:cxn>
                    <a:cxn ang="0">
                      <a:pos x="connsiteX1533" y="connsiteY1533"/>
                    </a:cxn>
                    <a:cxn ang="0">
                      <a:pos x="connsiteX1534" y="connsiteY1534"/>
                    </a:cxn>
                    <a:cxn ang="0">
                      <a:pos x="connsiteX1535" y="connsiteY1535"/>
                    </a:cxn>
                    <a:cxn ang="0">
                      <a:pos x="connsiteX1536" y="connsiteY1536"/>
                    </a:cxn>
                    <a:cxn ang="0">
                      <a:pos x="connsiteX1537" y="connsiteY1537"/>
                    </a:cxn>
                    <a:cxn ang="0">
                      <a:pos x="connsiteX1538" y="connsiteY1538"/>
                    </a:cxn>
                    <a:cxn ang="0">
                      <a:pos x="connsiteX1539" y="connsiteY1539"/>
                    </a:cxn>
                    <a:cxn ang="0">
                      <a:pos x="connsiteX1540" y="connsiteY1540"/>
                    </a:cxn>
                    <a:cxn ang="0">
                      <a:pos x="connsiteX1541" y="connsiteY1541"/>
                    </a:cxn>
                    <a:cxn ang="0">
                      <a:pos x="connsiteX1542" y="connsiteY1542"/>
                    </a:cxn>
                    <a:cxn ang="0">
                      <a:pos x="connsiteX1543" y="connsiteY1543"/>
                    </a:cxn>
                    <a:cxn ang="0">
                      <a:pos x="connsiteX1544" y="connsiteY1544"/>
                    </a:cxn>
                    <a:cxn ang="0">
                      <a:pos x="connsiteX1545" y="connsiteY1545"/>
                    </a:cxn>
                    <a:cxn ang="0">
                      <a:pos x="connsiteX1546" y="connsiteY1546"/>
                    </a:cxn>
                    <a:cxn ang="0">
                      <a:pos x="connsiteX1547" y="connsiteY1547"/>
                    </a:cxn>
                    <a:cxn ang="0">
                      <a:pos x="connsiteX1548" y="connsiteY1548"/>
                    </a:cxn>
                    <a:cxn ang="0">
                      <a:pos x="connsiteX1549" y="connsiteY1549"/>
                    </a:cxn>
                    <a:cxn ang="0">
                      <a:pos x="connsiteX1550" y="connsiteY1550"/>
                    </a:cxn>
                    <a:cxn ang="0">
                      <a:pos x="connsiteX1551" y="connsiteY1551"/>
                    </a:cxn>
                    <a:cxn ang="0">
                      <a:pos x="connsiteX1552" y="connsiteY1552"/>
                    </a:cxn>
                    <a:cxn ang="0">
                      <a:pos x="connsiteX1553" y="connsiteY1553"/>
                    </a:cxn>
                    <a:cxn ang="0">
                      <a:pos x="connsiteX1554" y="connsiteY1554"/>
                    </a:cxn>
                    <a:cxn ang="0">
                      <a:pos x="connsiteX1555" y="connsiteY1555"/>
                    </a:cxn>
                    <a:cxn ang="0">
                      <a:pos x="connsiteX1556" y="connsiteY1556"/>
                    </a:cxn>
                    <a:cxn ang="0">
                      <a:pos x="connsiteX1557" y="connsiteY1557"/>
                    </a:cxn>
                    <a:cxn ang="0">
                      <a:pos x="connsiteX1558" y="connsiteY1558"/>
                    </a:cxn>
                    <a:cxn ang="0">
                      <a:pos x="connsiteX1559" y="connsiteY1559"/>
                    </a:cxn>
                    <a:cxn ang="0">
                      <a:pos x="connsiteX1560" y="connsiteY1560"/>
                    </a:cxn>
                    <a:cxn ang="0">
                      <a:pos x="connsiteX1561" y="connsiteY1561"/>
                    </a:cxn>
                    <a:cxn ang="0">
                      <a:pos x="connsiteX1562" y="connsiteY1562"/>
                    </a:cxn>
                    <a:cxn ang="0">
                      <a:pos x="connsiteX1563" y="connsiteY1563"/>
                    </a:cxn>
                    <a:cxn ang="0">
                      <a:pos x="connsiteX1564" y="connsiteY1564"/>
                    </a:cxn>
                    <a:cxn ang="0">
                      <a:pos x="connsiteX1565" y="connsiteY1565"/>
                    </a:cxn>
                    <a:cxn ang="0">
                      <a:pos x="connsiteX1566" y="connsiteY1566"/>
                    </a:cxn>
                    <a:cxn ang="0">
                      <a:pos x="connsiteX1567" y="connsiteY1567"/>
                    </a:cxn>
                    <a:cxn ang="0">
                      <a:pos x="connsiteX1568" y="connsiteY1568"/>
                    </a:cxn>
                    <a:cxn ang="0">
                      <a:pos x="connsiteX1569" y="connsiteY1569"/>
                    </a:cxn>
                    <a:cxn ang="0">
                      <a:pos x="connsiteX1570" y="connsiteY1570"/>
                    </a:cxn>
                    <a:cxn ang="0">
                      <a:pos x="connsiteX1571" y="connsiteY1571"/>
                    </a:cxn>
                    <a:cxn ang="0">
                      <a:pos x="connsiteX1572" y="connsiteY1572"/>
                    </a:cxn>
                    <a:cxn ang="0">
                      <a:pos x="connsiteX1573" y="connsiteY1573"/>
                    </a:cxn>
                    <a:cxn ang="0">
                      <a:pos x="connsiteX1574" y="connsiteY1574"/>
                    </a:cxn>
                    <a:cxn ang="0">
                      <a:pos x="connsiteX1575" y="connsiteY1575"/>
                    </a:cxn>
                    <a:cxn ang="0">
                      <a:pos x="connsiteX1576" y="connsiteY1576"/>
                    </a:cxn>
                    <a:cxn ang="0">
                      <a:pos x="connsiteX1577" y="connsiteY1577"/>
                    </a:cxn>
                    <a:cxn ang="0">
                      <a:pos x="connsiteX1578" y="connsiteY1578"/>
                    </a:cxn>
                    <a:cxn ang="0">
                      <a:pos x="connsiteX1579" y="connsiteY1579"/>
                    </a:cxn>
                    <a:cxn ang="0">
                      <a:pos x="connsiteX1580" y="connsiteY1580"/>
                    </a:cxn>
                    <a:cxn ang="0">
                      <a:pos x="connsiteX1581" y="connsiteY1581"/>
                    </a:cxn>
                    <a:cxn ang="0">
                      <a:pos x="connsiteX1582" y="connsiteY1582"/>
                    </a:cxn>
                    <a:cxn ang="0">
                      <a:pos x="connsiteX1583" y="connsiteY1583"/>
                    </a:cxn>
                    <a:cxn ang="0">
                      <a:pos x="connsiteX1584" y="connsiteY1584"/>
                    </a:cxn>
                    <a:cxn ang="0">
                      <a:pos x="connsiteX1585" y="connsiteY1585"/>
                    </a:cxn>
                    <a:cxn ang="0">
                      <a:pos x="connsiteX1586" y="connsiteY1586"/>
                    </a:cxn>
                    <a:cxn ang="0">
                      <a:pos x="connsiteX1587" y="connsiteY1587"/>
                    </a:cxn>
                    <a:cxn ang="0">
                      <a:pos x="connsiteX1588" y="connsiteY1588"/>
                    </a:cxn>
                    <a:cxn ang="0">
                      <a:pos x="connsiteX1589" y="connsiteY1589"/>
                    </a:cxn>
                    <a:cxn ang="0">
                      <a:pos x="connsiteX1590" y="connsiteY1590"/>
                    </a:cxn>
                    <a:cxn ang="0">
                      <a:pos x="connsiteX1591" y="connsiteY1591"/>
                    </a:cxn>
                    <a:cxn ang="0">
                      <a:pos x="connsiteX1592" y="connsiteY1592"/>
                    </a:cxn>
                    <a:cxn ang="0">
                      <a:pos x="connsiteX1593" y="connsiteY1593"/>
                    </a:cxn>
                    <a:cxn ang="0">
                      <a:pos x="connsiteX1594" y="connsiteY1594"/>
                    </a:cxn>
                    <a:cxn ang="0">
                      <a:pos x="connsiteX1595" y="connsiteY1595"/>
                    </a:cxn>
                    <a:cxn ang="0">
                      <a:pos x="connsiteX1596" y="connsiteY1596"/>
                    </a:cxn>
                    <a:cxn ang="0">
                      <a:pos x="connsiteX1597" y="connsiteY1597"/>
                    </a:cxn>
                    <a:cxn ang="0">
                      <a:pos x="connsiteX1598" y="connsiteY1598"/>
                    </a:cxn>
                    <a:cxn ang="0">
                      <a:pos x="connsiteX1599" y="connsiteY1599"/>
                    </a:cxn>
                    <a:cxn ang="0">
                      <a:pos x="connsiteX1600" y="connsiteY1600"/>
                    </a:cxn>
                    <a:cxn ang="0">
                      <a:pos x="connsiteX1601" y="connsiteY1601"/>
                    </a:cxn>
                    <a:cxn ang="0">
                      <a:pos x="connsiteX1602" y="connsiteY1602"/>
                    </a:cxn>
                    <a:cxn ang="0">
                      <a:pos x="connsiteX1603" y="connsiteY1603"/>
                    </a:cxn>
                    <a:cxn ang="0">
                      <a:pos x="connsiteX1604" y="connsiteY1604"/>
                    </a:cxn>
                    <a:cxn ang="0">
                      <a:pos x="connsiteX1605" y="connsiteY1605"/>
                    </a:cxn>
                    <a:cxn ang="0">
                      <a:pos x="connsiteX1606" y="connsiteY1606"/>
                    </a:cxn>
                    <a:cxn ang="0">
                      <a:pos x="connsiteX1607" y="connsiteY1607"/>
                    </a:cxn>
                    <a:cxn ang="0">
                      <a:pos x="connsiteX1608" y="connsiteY1608"/>
                    </a:cxn>
                    <a:cxn ang="0">
                      <a:pos x="connsiteX1609" y="connsiteY1609"/>
                    </a:cxn>
                    <a:cxn ang="0">
                      <a:pos x="connsiteX1610" y="connsiteY1610"/>
                    </a:cxn>
                    <a:cxn ang="0">
                      <a:pos x="connsiteX1611" y="connsiteY1611"/>
                    </a:cxn>
                    <a:cxn ang="0">
                      <a:pos x="connsiteX1612" y="connsiteY1612"/>
                    </a:cxn>
                    <a:cxn ang="0">
                      <a:pos x="connsiteX1613" y="connsiteY1613"/>
                    </a:cxn>
                    <a:cxn ang="0">
                      <a:pos x="connsiteX1614" y="connsiteY1614"/>
                    </a:cxn>
                    <a:cxn ang="0">
                      <a:pos x="connsiteX1615" y="connsiteY1615"/>
                    </a:cxn>
                    <a:cxn ang="0">
                      <a:pos x="connsiteX1616" y="connsiteY1616"/>
                    </a:cxn>
                    <a:cxn ang="0">
                      <a:pos x="connsiteX1617" y="connsiteY1617"/>
                    </a:cxn>
                    <a:cxn ang="0">
                      <a:pos x="connsiteX1618" y="connsiteY1618"/>
                    </a:cxn>
                    <a:cxn ang="0">
                      <a:pos x="connsiteX1619" y="connsiteY1619"/>
                    </a:cxn>
                    <a:cxn ang="0">
                      <a:pos x="connsiteX1620" y="connsiteY1620"/>
                    </a:cxn>
                    <a:cxn ang="0">
                      <a:pos x="connsiteX1621" y="connsiteY1621"/>
                    </a:cxn>
                    <a:cxn ang="0">
                      <a:pos x="connsiteX1622" y="connsiteY1622"/>
                    </a:cxn>
                    <a:cxn ang="0">
                      <a:pos x="connsiteX1623" y="connsiteY1623"/>
                    </a:cxn>
                    <a:cxn ang="0">
                      <a:pos x="connsiteX1624" y="connsiteY1624"/>
                    </a:cxn>
                    <a:cxn ang="0">
                      <a:pos x="connsiteX1625" y="connsiteY1625"/>
                    </a:cxn>
                    <a:cxn ang="0">
                      <a:pos x="connsiteX1626" y="connsiteY1626"/>
                    </a:cxn>
                    <a:cxn ang="0">
                      <a:pos x="connsiteX1627" y="connsiteY1627"/>
                    </a:cxn>
                    <a:cxn ang="0">
                      <a:pos x="connsiteX1628" y="connsiteY1628"/>
                    </a:cxn>
                    <a:cxn ang="0">
                      <a:pos x="connsiteX1629" y="connsiteY1629"/>
                    </a:cxn>
                    <a:cxn ang="0">
                      <a:pos x="connsiteX1630" y="connsiteY1630"/>
                    </a:cxn>
                    <a:cxn ang="0">
                      <a:pos x="connsiteX1631" y="connsiteY1631"/>
                    </a:cxn>
                    <a:cxn ang="0">
                      <a:pos x="connsiteX1632" y="connsiteY1632"/>
                    </a:cxn>
                    <a:cxn ang="0">
                      <a:pos x="connsiteX1633" y="connsiteY1633"/>
                    </a:cxn>
                    <a:cxn ang="0">
                      <a:pos x="connsiteX1634" y="connsiteY1634"/>
                    </a:cxn>
                    <a:cxn ang="0">
                      <a:pos x="connsiteX1635" y="connsiteY1635"/>
                    </a:cxn>
                    <a:cxn ang="0">
                      <a:pos x="connsiteX1636" y="connsiteY1636"/>
                    </a:cxn>
                    <a:cxn ang="0">
                      <a:pos x="connsiteX1637" y="connsiteY1637"/>
                    </a:cxn>
                    <a:cxn ang="0">
                      <a:pos x="connsiteX1638" y="connsiteY1638"/>
                    </a:cxn>
                    <a:cxn ang="0">
                      <a:pos x="connsiteX1639" y="connsiteY1639"/>
                    </a:cxn>
                    <a:cxn ang="0">
                      <a:pos x="connsiteX1640" y="connsiteY1640"/>
                    </a:cxn>
                    <a:cxn ang="0">
                      <a:pos x="connsiteX1641" y="connsiteY1641"/>
                    </a:cxn>
                    <a:cxn ang="0">
                      <a:pos x="connsiteX1642" y="connsiteY1642"/>
                    </a:cxn>
                    <a:cxn ang="0">
                      <a:pos x="connsiteX1643" y="connsiteY1643"/>
                    </a:cxn>
                    <a:cxn ang="0">
                      <a:pos x="connsiteX1644" y="connsiteY1644"/>
                    </a:cxn>
                    <a:cxn ang="0">
                      <a:pos x="connsiteX1645" y="connsiteY1645"/>
                    </a:cxn>
                    <a:cxn ang="0">
                      <a:pos x="connsiteX1646" y="connsiteY1646"/>
                    </a:cxn>
                    <a:cxn ang="0">
                      <a:pos x="connsiteX1647" y="connsiteY1647"/>
                    </a:cxn>
                    <a:cxn ang="0">
                      <a:pos x="connsiteX1648" y="connsiteY1648"/>
                    </a:cxn>
                    <a:cxn ang="0">
                      <a:pos x="connsiteX1649" y="connsiteY1649"/>
                    </a:cxn>
                    <a:cxn ang="0">
                      <a:pos x="connsiteX1650" y="connsiteY1650"/>
                    </a:cxn>
                    <a:cxn ang="0">
                      <a:pos x="connsiteX1651" y="connsiteY1651"/>
                    </a:cxn>
                    <a:cxn ang="0">
                      <a:pos x="connsiteX1652" y="connsiteY1652"/>
                    </a:cxn>
                    <a:cxn ang="0">
                      <a:pos x="connsiteX1653" y="connsiteY1653"/>
                    </a:cxn>
                    <a:cxn ang="0">
                      <a:pos x="connsiteX1654" y="connsiteY1654"/>
                    </a:cxn>
                    <a:cxn ang="0">
                      <a:pos x="connsiteX1655" y="connsiteY1655"/>
                    </a:cxn>
                    <a:cxn ang="0">
                      <a:pos x="connsiteX1656" y="connsiteY1656"/>
                    </a:cxn>
                    <a:cxn ang="0">
                      <a:pos x="connsiteX1657" y="connsiteY1657"/>
                    </a:cxn>
                    <a:cxn ang="0">
                      <a:pos x="connsiteX1658" y="connsiteY1658"/>
                    </a:cxn>
                    <a:cxn ang="0">
                      <a:pos x="connsiteX1659" y="connsiteY1659"/>
                    </a:cxn>
                    <a:cxn ang="0">
                      <a:pos x="connsiteX1660" y="connsiteY1660"/>
                    </a:cxn>
                    <a:cxn ang="0">
                      <a:pos x="connsiteX1661" y="connsiteY1661"/>
                    </a:cxn>
                    <a:cxn ang="0">
                      <a:pos x="connsiteX1662" y="connsiteY1662"/>
                    </a:cxn>
                    <a:cxn ang="0">
                      <a:pos x="connsiteX1663" y="connsiteY1663"/>
                    </a:cxn>
                    <a:cxn ang="0">
                      <a:pos x="connsiteX1664" y="connsiteY1664"/>
                    </a:cxn>
                    <a:cxn ang="0">
                      <a:pos x="connsiteX1665" y="connsiteY1665"/>
                    </a:cxn>
                    <a:cxn ang="0">
                      <a:pos x="connsiteX1666" y="connsiteY1666"/>
                    </a:cxn>
                    <a:cxn ang="0">
                      <a:pos x="connsiteX1667" y="connsiteY1667"/>
                    </a:cxn>
                    <a:cxn ang="0">
                      <a:pos x="connsiteX1668" y="connsiteY1668"/>
                    </a:cxn>
                    <a:cxn ang="0">
                      <a:pos x="connsiteX1669" y="connsiteY1669"/>
                    </a:cxn>
                    <a:cxn ang="0">
                      <a:pos x="connsiteX1670" y="connsiteY1670"/>
                    </a:cxn>
                    <a:cxn ang="0">
                      <a:pos x="connsiteX1671" y="connsiteY1671"/>
                    </a:cxn>
                    <a:cxn ang="0">
                      <a:pos x="connsiteX1672" y="connsiteY1672"/>
                    </a:cxn>
                    <a:cxn ang="0">
                      <a:pos x="connsiteX1673" y="connsiteY1673"/>
                    </a:cxn>
                    <a:cxn ang="0">
                      <a:pos x="connsiteX1674" y="connsiteY1674"/>
                    </a:cxn>
                    <a:cxn ang="0">
                      <a:pos x="connsiteX1675" y="connsiteY1675"/>
                    </a:cxn>
                    <a:cxn ang="0">
                      <a:pos x="connsiteX1676" y="connsiteY1676"/>
                    </a:cxn>
                    <a:cxn ang="0">
                      <a:pos x="connsiteX1677" y="connsiteY1677"/>
                    </a:cxn>
                    <a:cxn ang="0">
                      <a:pos x="connsiteX1678" y="connsiteY1678"/>
                    </a:cxn>
                    <a:cxn ang="0">
                      <a:pos x="connsiteX1679" y="connsiteY1679"/>
                    </a:cxn>
                    <a:cxn ang="0">
                      <a:pos x="connsiteX1680" y="connsiteY1680"/>
                    </a:cxn>
                    <a:cxn ang="0">
                      <a:pos x="connsiteX1681" y="connsiteY1681"/>
                    </a:cxn>
                    <a:cxn ang="0">
                      <a:pos x="connsiteX1682" y="connsiteY1682"/>
                    </a:cxn>
                    <a:cxn ang="0">
                      <a:pos x="connsiteX1683" y="connsiteY1683"/>
                    </a:cxn>
                    <a:cxn ang="0">
                      <a:pos x="connsiteX1684" y="connsiteY1684"/>
                    </a:cxn>
                    <a:cxn ang="0">
                      <a:pos x="connsiteX1685" y="connsiteY1685"/>
                    </a:cxn>
                    <a:cxn ang="0">
                      <a:pos x="connsiteX1686" y="connsiteY1686"/>
                    </a:cxn>
                    <a:cxn ang="0">
                      <a:pos x="connsiteX1687" y="connsiteY1687"/>
                    </a:cxn>
                    <a:cxn ang="0">
                      <a:pos x="connsiteX1688" y="connsiteY1688"/>
                    </a:cxn>
                    <a:cxn ang="0">
                      <a:pos x="connsiteX1689" y="connsiteY1689"/>
                    </a:cxn>
                    <a:cxn ang="0">
                      <a:pos x="connsiteX1690" y="connsiteY1690"/>
                    </a:cxn>
                    <a:cxn ang="0">
                      <a:pos x="connsiteX1691" y="connsiteY1691"/>
                    </a:cxn>
                    <a:cxn ang="0">
                      <a:pos x="connsiteX1692" y="connsiteY1692"/>
                    </a:cxn>
                    <a:cxn ang="0">
                      <a:pos x="connsiteX1693" y="connsiteY1693"/>
                    </a:cxn>
                    <a:cxn ang="0">
                      <a:pos x="connsiteX1694" y="connsiteY1694"/>
                    </a:cxn>
                    <a:cxn ang="0">
                      <a:pos x="connsiteX1695" y="connsiteY1695"/>
                    </a:cxn>
                    <a:cxn ang="0">
                      <a:pos x="connsiteX1696" y="connsiteY1696"/>
                    </a:cxn>
                    <a:cxn ang="0">
                      <a:pos x="connsiteX1697" y="connsiteY1697"/>
                    </a:cxn>
                    <a:cxn ang="0">
                      <a:pos x="connsiteX1698" y="connsiteY1698"/>
                    </a:cxn>
                    <a:cxn ang="0">
                      <a:pos x="connsiteX1699" y="connsiteY1699"/>
                    </a:cxn>
                    <a:cxn ang="0">
                      <a:pos x="connsiteX1700" y="connsiteY1700"/>
                    </a:cxn>
                    <a:cxn ang="0">
                      <a:pos x="connsiteX1701" y="connsiteY1701"/>
                    </a:cxn>
                    <a:cxn ang="0">
                      <a:pos x="connsiteX1702" y="connsiteY1702"/>
                    </a:cxn>
                    <a:cxn ang="0">
                      <a:pos x="connsiteX1703" y="connsiteY1703"/>
                    </a:cxn>
                    <a:cxn ang="0">
                      <a:pos x="connsiteX1704" y="connsiteY1704"/>
                    </a:cxn>
                    <a:cxn ang="0">
                      <a:pos x="connsiteX1705" y="connsiteY1705"/>
                    </a:cxn>
                    <a:cxn ang="0">
                      <a:pos x="connsiteX1706" y="connsiteY1706"/>
                    </a:cxn>
                    <a:cxn ang="0">
                      <a:pos x="connsiteX1707" y="connsiteY1707"/>
                    </a:cxn>
                    <a:cxn ang="0">
                      <a:pos x="connsiteX1708" y="connsiteY1708"/>
                    </a:cxn>
                    <a:cxn ang="0">
                      <a:pos x="connsiteX1709" y="connsiteY1709"/>
                    </a:cxn>
                    <a:cxn ang="0">
                      <a:pos x="connsiteX1710" y="connsiteY1710"/>
                    </a:cxn>
                    <a:cxn ang="0">
                      <a:pos x="connsiteX1711" y="connsiteY1711"/>
                    </a:cxn>
                    <a:cxn ang="0">
                      <a:pos x="connsiteX1712" y="connsiteY1712"/>
                    </a:cxn>
                    <a:cxn ang="0">
                      <a:pos x="connsiteX1713" y="connsiteY1713"/>
                    </a:cxn>
                    <a:cxn ang="0">
                      <a:pos x="connsiteX1714" y="connsiteY1714"/>
                    </a:cxn>
                    <a:cxn ang="0">
                      <a:pos x="connsiteX1715" y="connsiteY1715"/>
                    </a:cxn>
                    <a:cxn ang="0">
                      <a:pos x="connsiteX1716" y="connsiteY1716"/>
                    </a:cxn>
                    <a:cxn ang="0">
                      <a:pos x="connsiteX1717" y="connsiteY1717"/>
                    </a:cxn>
                    <a:cxn ang="0">
                      <a:pos x="connsiteX1718" y="connsiteY1718"/>
                    </a:cxn>
                    <a:cxn ang="0">
                      <a:pos x="connsiteX1719" y="connsiteY1719"/>
                    </a:cxn>
                    <a:cxn ang="0">
                      <a:pos x="connsiteX1720" y="connsiteY1720"/>
                    </a:cxn>
                    <a:cxn ang="0">
                      <a:pos x="connsiteX1721" y="connsiteY1721"/>
                    </a:cxn>
                    <a:cxn ang="0">
                      <a:pos x="connsiteX1722" y="connsiteY1722"/>
                    </a:cxn>
                    <a:cxn ang="0">
                      <a:pos x="connsiteX1723" y="connsiteY1723"/>
                    </a:cxn>
                    <a:cxn ang="0">
                      <a:pos x="connsiteX1724" y="connsiteY1724"/>
                    </a:cxn>
                    <a:cxn ang="0">
                      <a:pos x="connsiteX1725" y="connsiteY1725"/>
                    </a:cxn>
                    <a:cxn ang="0">
                      <a:pos x="connsiteX1726" y="connsiteY1726"/>
                    </a:cxn>
                    <a:cxn ang="0">
                      <a:pos x="connsiteX1727" y="connsiteY1727"/>
                    </a:cxn>
                    <a:cxn ang="0">
                      <a:pos x="connsiteX1728" y="connsiteY1728"/>
                    </a:cxn>
                    <a:cxn ang="0">
                      <a:pos x="connsiteX1729" y="connsiteY1729"/>
                    </a:cxn>
                    <a:cxn ang="0">
                      <a:pos x="connsiteX1730" y="connsiteY1730"/>
                    </a:cxn>
                    <a:cxn ang="0">
                      <a:pos x="connsiteX1731" y="connsiteY1731"/>
                    </a:cxn>
                    <a:cxn ang="0">
                      <a:pos x="connsiteX1732" y="connsiteY1732"/>
                    </a:cxn>
                    <a:cxn ang="0">
                      <a:pos x="connsiteX1733" y="connsiteY1733"/>
                    </a:cxn>
                    <a:cxn ang="0">
                      <a:pos x="connsiteX1734" y="connsiteY1734"/>
                    </a:cxn>
                    <a:cxn ang="0">
                      <a:pos x="connsiteX1735" y="connsiteY1735"/>
                    </a:cxn>
                    <a:cxn ang="0">
                      <a:pos x="connsiteX1736" y="connsiteY1736"/>
                    </a:cxn>
                    <a:cxn ang="0">
                      <a:pos x="connsiteX1737" y="connsiteY1737"/>
                    </a:cxn>
                    <a:cxn ang="0">
                      <a:pos x="connsiteX1738" y="connsiteY1738"/>
                    </a:cxn>
                    <a:cxn ang="0">
                      <a:pos x="connsiteX1739" y="connsiteY1739"/>
                    </a:cxn>
                    <a:cxn ang="0">
                      <a:pos x="connsiteX1740" y="connsiteY1740"/>
                    </a:cxn>
                    <a:cxn ang="0">
                      <a:pos x="connsiteX1741" y="connsiteY1741"/>
                    </a:cxn>
                    <a:cxn ang="0">
                      <a:pos x="connsiteX1742" y="connsiteY1742"/>
                    </a:cxn>
                    <a:cxn ang="0">
                      <a:pos x="connsiteX1743" y="connsiteY1743"/>
                    </a:cxn>
                    <a:cxn ang="0">
                      <a:pos x="connsiteX1744" y="connsiteY1744"/>
                    </a:cxn>
                    <a:cxn ang="0">
                      <a:pos x="connsiteX1745" y="connsiteY1745"/>
                    </a:cxn>
                    <a:cxn ang="0">
                      <a:pos x="connsiteX1746" y="connsiteY1746"/>
                    </a:cxn>
                    <a:cxn ang="0">
                      <a:pos x="connsiteX1747" y="connsiteY1747"/>
                    </a:cxn>
                    <a:cxn ang="0">
                      <a:pos x="connsiteX1748" y="connsiteY1748"/>
                    </a:cxn>
                    <a:cxn ang="0">
                      <a:pos x="connsiteX1749" y="connsiteY1749"/>
                    </a:cxn>
                    <a:cxn ang="0">
                      <a:pos x="connsiteX1750" y="connsiteY1750"/>
                    </a:cxn>
                    <a:cxn ang="0">
                      <a:pos x="connsiteX1751" y="connsiteY1751"/>
                    </a:cxn>
                    <a:cxn ang="0">
                      <a:pos x="connsiteX1752" y="connsiteY1752"/>
                    </a:cxn>
                    <a:cxn ang="0">
                      <a:pos x="connsiteX1753" y="connsiteY1753"/>
                    </a:cxn>
                    <a:cxn ang="0">
                      <a:pos x="connsiteX1754" y="connsiteY1754"/>
                    </a:cxn>
                    <a:cxn ang="0">
                      <a:pos x="connsiteX1755" y="connsiteY1755"/>
                    </a:cxn>
                    <a:cxn ang="0">
                      <a:pos x="connsiteX1756" y="connsiteY1756"/>
                    </a:cxn>
                    <a:cxn ang="0">
                      <a:pos x="connsiteX1757" y="connsiteY1757"/>
                    </a:cxn>
                    <a:cxn ang="0">
                      <a:pos x="connsiteX1758" y="connsiteY1758"/>
                    </a:cxn>
                    <a:cxn ang="0">
                      <a:pos x="connsiteX1759" y="connsiteY1759"/>
                    </a:cxn>
                    <a:cxn ang="0">
                      <a:pos x="connsiteX1760" y="connsiteY1760"/>
                    </a:cxn>
                    <a:cxn ang="0">
                      <a:pos x="connsiteX1761" y="connsiteY1761"/>
                    </a:cxn>
                    <a:cxn ang="0">
                      <a:pos x="connsiteX1762" y="connsiteY1762"/>
                    </a:cxn>
                    <a:cxn ang="0">
                      <a:pos x="connsiteX1763" y="connsiteY1763"/>
                    </a:cxn>
                    <a:cxn ang="0">
                      <a:pos x="connsiteX1764" y="connsiteY1764"/>
                    </a:cxn>
                    <a:cxn ang="0">
                      <a:pos x="connsiteX1765" y="connsiteY1765"/>
                    </a:cxn>
                    <a:cxn ang="0">
                      <a:pos x="connsiteX1766" y="connsiteY1766"/>
                    </a:cxn>
                    <a:cxn ang="0">
                      <a:pos x="connsiteX1767" y="connsiteY1767"/>
                    </a:cxn>
                    <a:cxn ang="0">
                      <a:pos x="connsiteX1768" y="connsiteY1768"/>
                    </a:cxn>
                    <a:cxn ang="0">
                      <a:pos x="connsiteX1769" y="connsiteY1769"/>
                    </a:cxn>
                    <a:cxn ang="0">
                      <a:pos x="connsiteX1770" y="connsiteY1770"/>
                    </a:cxn>
                    <a:cxn ang="0">
                      <a:pos x="connsiteX1771" y="connsiteY1771"/>
                    </a:cxn>
                    <a:cxn ang="0">
                      <a:pos x="connsiteX1772" y="connsiteY1772"/>
                    </a:cxn>
                    <a:cxn ang="0">
                      <a:pos x="connsiteX1773" y="connsiteY1773"/>
                    </a:cxn>
                    <a:cxn ang="0">
                      <a:pos x="connsiteX1774" y="connsiteY1774"/>
                    </a:cxn>
                    <a:cxn ang="0">
                      <a:pos x="connsiteX1775" y="connsiteY1775"/>
                    </a:cxn>
                    <a:cxn ang="0">
                      <a:pos x="connsiteX1776" y="connsiteY1776"/>
                    </a:cxn>
                    <a:cxn ang="0">
                      <a:pos x="connsiteX1777" y="connsiteY1777"/>
                    </a:cxn>
                    <a:cxn ang="0">
                      <a:pos x="connsiteX1778" y="connsiteY1778"/>
                    </a:cxn>
                    <a:cxn ang="0">
                      <a:pos x="connsiteX1779" y="connsiteY1779"/>
                    </a:cxn>
                    <a:cxn ang="0">
                      <a:pos x="connsiteX1780" y="connsiteY1780"/>
                    </a:cxn>
                    <a:cxn ang="0">
                      <a:pos x="connsiteX1781" y="connsiteY1781"/>
                    </a:cxn>
                    <a:cxn ang="0">
                      <a:pos x="connsiteX1782" y="connsiteY1782"/>
                    </a:cxn>
                    <a:cxn ang="0">
                      <a:pos x="connsiteX1783" y="connsiteY1783"/>
                    </a:cxn>
                    <a:cxn ang="0">
                      <a:pos x="connsiteX1784" y="connsiteY1784"/>
                    </a:cxn>
                    <a:cxn ang="0">
                      <a:pos x="connsiteX1785" y="connsiteY1785"/>
                    </a:cxn>
                    <a:cxn ang="0">
                      <a:pos x="connsiteX1786" y="connsiteY1786"/>
                    </a:cxn>
                    <a:cxn ang="0">
                      <a:pos x="connsiteX1787" y="connsiteY1787"/>
                    </a:cxn>
                    <a:cxn ang="0">
                      <a:pos x="connsiteX1788" y="connsiteY1788"/>
                    </a:cxn>
                    <a:cxn ang="0">
                      <a:pos x="connsiteX1789" y="connsiteY1789"/>
                    </a:cxn>
                    <a:cxn ang="0">
                      <a:pos x="connsiteX1790" y="connsiteY1790"/>
                    </a:cxn>
                    <a:cxn ang="0">
                      <a:pos x="connsiteX1791" y="connsiteY1791"/>
                    </a:cxn>
                    <a:cxn ang="0">
                      <a:pos x="connsiteX1792" y="connsiteY1792"/>
                    </a:cxn>
                    <a:cxn ang="0">
                      <a:pos x="connsiteX1793" y="connsiteY1793"/>
                    </a:cxn>
                    <a:cxn ang="0">
                      <a:pos x="connsiteX1794" y="connsiteY1794"/>
                    </a:cxn>
                    <a:cxn ang="0">
                      <a:pos x="connsiteX1795" y="connsiteY1795"/>
                    </a:cxn>
                    <a:cxn ang="0">
                      <a:pos x="connsiteX1796" y="connsiteY1796"/>
                    </a:cxn>
                    <a:cxn ang="0">
                      <a:pos x="connsiteX1797" y="connsiteY1797"/>
                    </a:cxn>
                    <a:cxn ang="0">
                      <a:pos x="connsiteX1798" y="connsiteY1798"/>
                    </a:cxn>
                    <a:cxn ang="0">
                      <a:pos x="connsiteX1799" y="connsiteY1799"/>
                    </a:cxn>
                    <a:cxn ang="0">
                      <a:pos x="connsiteX1800" y="connsiteY1800"/>
                    </a:cxn>
                    <a:cxn ang="0">
                      <a:pos x="connsiteX1801" y="connsiteY1801"/>
                    </a:cxn>
                    <a:cxn ang="0">
                      <a:pos x="connsiteX1802" y="connsiteY1802"/>
                    </a:cxn>
                    <a:cxn ang="0">
                      <a:pos x="connsiteX1803" y="connsiteY1803"/>
                    </a:cxn>
                    <a:cxn ang="0">
                      <a:pos x="connsiteX1804" y="connsiteY1804"/>
                    </a:cxn>
                    <a:cxn ang="0">
                      <a:pos x="connsiteX1805" y="connsiteY1805"/>
                    </a:cxn>
                    <a:cxn ang="0">
                      <a:pos x="connsiteX1806" y="connsiteY1806"/>
                    </a:cxn>
                    <a:cxn ang="0">
                      <a:pos x="connsiteX1807" y="connsiteY1807"/>
                    </a:cxn>
                    <a:cxn ang="0">
                      <a:pos x="connsiteX1808" y="connsiteY1808"/>
                    </a:cxn>
                    <a:cxn ang="0">
                      <a:pos x="connsiteX1809" y="connsiteY1809"/>
                    </a:cxn>
                    <a:cxn ang="0">
                      <a:pos x="connsiteX1810" y="connsiteY1810"/>
                    </a:cxn>
                    <a:cxn ang="0">
                      <a:pos x="connsiteX1811" y="connsiteY1811"/>
                    </a:cxn>
                    <a:cxn ang="0">
                      <a:pos x="connsiteX1812" y="connsiteY1812"/>
                    </a:cxn>
                    <a:cxn ang="0">
                      <a:pos x="connsiteX1813" y="connsiteY1813"/>
                    </a:cxn>
                    <a:cxn ang="0">
                      <a:pos x="connsiteX1814" y="connsiteY1814"/>
                    </a:cxn>
                    <a:cxn ang="0">
                      <a:pos x="connsiteX1815" y="connsiteY1815"/>
                    </a:cxn>
                    <a:cxn ang="0">
                      <a:pos x="connsiteX1816" y="connsiteY1816"/>
                    </a:cxn>
                    <a:cxn ang="0">
                      <a:pos x="connsiteX1817" y="connsiteY1817"/>
                    </a:cxn>
                    <a:cxn ang="0">
                      <a:pos x="connsiteX1818" y="connsiteY1818"/>
                    </a:cxn>
                    <a:cxn ang="0">
                      <a:pos x="connsiteX1819" y="connsiteY1819"/>
                    </a:cxn>
                    <a:cxn ang="0">
                      <a:pos x="connsiteX1820" y="connsiteY1820"/>
                    </a:cxn>
                    <a:cxn ang="0">
                      <a:pos x="connsiteX1821" y="connsiteY1821"/>
                    </a:cxn>
                    <a:cxn ang="0">
                      <a:pos x="connsiteX1822" y="connsiteY1822"/>
                    </a:cxn>
                    <a:cxn ang="0">
                      <a:pos x="connsiteX1823" y="connsiteY1823"/>
                    </a:cxn>
                    <a:cxn ang="0">
                      <a:pos x="connsiteX1824" y="connsiteY1824"/>
                    </a:cxn>
                    <a:cxn ang="0">
                      <a:pos x="connsiteX1825" y="connsiteY1825"/>
                    </a:cxn>
                    <a:cxn ang="0">
                      <a:pos x="connsiteX1826" y="connsiteY1826"/>
                    </a:cxn>
                    <a:cxn ang="0">
                      <a:pos x="connsiteX1827" y="connsiteY1827"/>
                    </a:cxn>
                    <a:cxn ang="0">
                      <a:pos x="connsiteX1828" y="connsiteY1828"/>
                    </a:cxn>
                    <a:cxn ang="0">
                      <a:pos x="connsiteX1829" y="connsiteY1829"/>
                    </a:cxn>
                    <a:cxn ang="0">
                      <a:pos x="connsiteX1830" y="connsiteY1830"/>
                    </a:cxn>
                    <a:cxn ang="0">
                      <a:pos x="connsiteX1831" y="connsiteY1831"/>
                    </a:cxn>
                    <a:cxn ang="0">
                      <a:pos x="connsiteX1832" y="connsiteY1832"/>
                    </a:cxn>
                    <a:cxn ang="0">
                      <a:pos x="connsiteX1833" y="connsiteY1833"/>
                    </a:cxn>
                    <a:cxn ang="0">
                      <a:pos x="connsiteX1834" y="connsiteY1834"/>
                    </a:cxn>
                    <a:cxn ang="0">
                      <a:pos x="connsiteX1835" y="connsiteY1835"/>
                    </a:cxn>
                    <a:cxn ang="0">
                      <a:pos x="connsiteX1836" y="connsiteY1836"/>
                    </a:cxn>
                    <a:cxn ang="0">
                      <a:pos x="connsiteX1837" y="connsiteY1837"/>
                    </a:cxn>
                    <a:cxn ang="0">
                      <a:pos x="connsiteX1838" y="connsiteY1838"/>
                    </a:cxn>
                    <a:cxn ang="0">
                      <a:pos x="connsiteX1839" y="connsiteY1839"/>
                    </a:cxn>
                    <a:cxn ang="0">
                      <a:pos x="connsiteX1840" y="connsiteY1840"/>
                    </a:cxn>
                    <a:cxn ang="0">
                      <a:pos x="connsiteX1841" y="connsiteY1841"/>
                    </a:cxn>
                    <a:cxn ang="0">
                      <a:pos x="connsiteX1842" y="connsiteY1842"/>
                    </a:cxn>
                    <a:cxn ang="0">
                      <a:pos x="connsiteX1843" y="connsiteY1843"/>
                    </a:cxn>
                    <a:cxn ang="0">
                      <a:pos x="connsiteX1844" y="connsiteY1844"/>
                    </a:cxn>
                    <a:cxn ang="0">
                      <a:pos x="connsiteX1845" y="connsiteY1845"/>
                    </a:cxn>
                    <a:cxn ang="0">
                      <a:pos x="connsiteX1846" y="connsiteY1846"/>
                    </a:cxn>
                    <a:cxn ang="0">
                      <a:pos x="connsiteX1847" y="connsiteY1847"/>
                    </a:cxn>
                    <a:cxn ang="0">
                      <a:pos x="connsiteX1848" y="connsiteY1848"/>
                    </a:cxn>
                    <a:cxn ang="0">
                      <a:pos x="connsiteX1849" y="connsiteY1849"/>
                    </a:cxn>
                    <a:cxn ang="0">
                      <a:pos x="connsiteX1850" y="connsiteY1850"/>
                    </a:cxn>
                    <a:cxn ang="0">
                      <a:pos x="connsiteX1851" y="connsiteY1851"/>
                    </a:cxn>
                    <a:cxn ang="0">
                      <a:pos x="connsiteX1852" y="connsiteY1852"/>
                    </a:cxn>
                    <a:cxn ang="0">
                      <a:pos x="connsiteX1853" y="connsiteY1853"/>
                    </a:cxn>
                    <a:cxn ang="0">
                      <a:pos x="connsiteX1854" y="connsiteY1854"/>
                    </a:cxn>
                    <a:cxn ang="0">
                      <a:pos x="connsiteX1855" y="connsiteY1855"/>
                    </a:cxn>
                    <a:cxn ang="0">
                      <a:pos x="connsiteX1856" y="connsiteY1856"/>
                    </a:cxn>
                    <a:cxn ang="0">
                      <a:pos x="connsiteX1857" y="connsiteY1857"/>
                    </a:cxn>
                    <a:cxn ang="0">
                      <a:pos x="connsiteX1858" y="connsiteY1858"/>
                    </a:cxn>
                    <a:cxn ang="0">
                      <a:pos x="connsiteX1859" y="connsiteY1859"/>
                    </a:cxn>
                    <a:cxn ang="0">
                      <a:pos x="connsiteX1860" y="connsiteY1860"/>
                    </a:cxn>
                    <a:cxn ang="0">
                      <a:pos x="connsiteX1861" y="connsiteY1861"/>
                    </a:cxn>
                    <a:cxn ang="0">
                      <a:pos x="connsiteX1862" y="connsiteY1862"/>
                    </a:cxn>
                    <a:cxn ang="0">
                      <a:pos x="connsiteX1863" y="connsiteY1863"/>
                    </a:cxn>
                    <a:cxn ang="0">
                      <a:pos x="connsiteX1864" y="connsiteY1864"/>
                    </a:cxn>
                    <a:cxn ang="0">
                      <a:pos x="connsiteX1865" y="connsiteY1865"/>
                    </a:cxn>
                    <a:cxn ang="0">
                      <a:pos x="connsiteX1866" y="connsiteY1866"/>
                    </a:cxn>
                    <a:cxn ang="0">
                      <a:pos x="connsiteX1867" y="connsiteY1867"/>
                    </a:cxn>
                    <a:cxn ang="0">
                      <a:pos x="connsiteX1868" y="connsiteY1868"/>
                    </a:cxn>
                    <a:cxn ang="0">
                      <a:pos x="connsiteX1869" y="connsiteY1869"/>
                    </a:cxn>
                    <a:cxn ang="0">
                      <a:pos x="connsiteX1870" y="connsiteY1870"/>
                    </a:cxn>
                    <a:cxn ang="0">
                      <a:pos x="connsiteX1871" y="connsiteY1871"/>
                    </a:cxn>
                    <a:cxn ang="0">
                      <a:pos x="connsiteX1872" y="connsiteY1872"/>
                    </a:cxn>
                    <a:cxn ang="0">
                      <a:pos x="connsiteX1873" y="connsiteY1873"/>
                    </a:cxn>
                    <a:cxn ang="0">
                      <a:pos x="connsiteX1874" y="connsiteY1874"/>
                    </a:cxn>
                    <a:cxn ang="0">
                      <a:pos x="connsiteX1875" y="connsiteY1875"/>
                    </a:cxn>
                    <a:cxn ang="0">
                      <a:pos x="connsiteX1876" y="connsiteY1876"/>
                    </a:cxn>
                    <a:cxn ang="0">
                      <a:pos x="connsiteX1877" y="connsiteY1877"/>
                    </a:cxn>
                    <a:cxn ang="0">
                      <a:pos x="connsiteX1878" y="connsiteY1878"/>
                    </a:cxn>
                    <a:cxn ang="0">
                      <a:pos x="connsiteX1879" y="connsiteY1879"/>
                    </a:cxn>
                    <a:cxn ang="0">
                      <a:pos x="connsiteX1880" y="connsiteY1880"/>
                    </a:cxn>
                    <a:cxn ang="0">
                      <a:pos x="connsiteX1881" y="connsiteY1881"/>
                    </a:cxn>
                    <a:cxn ang="0">
                      <a:pos x="connsiteX1882" y="connsiteY1882"/>
                    </a:cxn>
                    <a:cxn ang="0">
                      <a:pos x="connsiteX1883" y="connsiteY1883"/>
                    </a:cxn>
                    <a:cxn ang="0">
                      <a:pos x="connsiteX1884" y="connsiteY1884"/>
                    </a:cxn>
                    <a:cxn ang="0">
                      <a:pos x="connsiteX1885" y="connsiteY1885"/>
                    </a:cxn>
                    <a:cxn ang="0">
                      <a:pos x="connsiteX1886" y="connsiteY1886"/>
                    </a:cxn>
                    <a:cxn ang="0">
                      <a:pos x="connsiteX1887" y="connsiteY1887"/>
                    </a:cxn>
                    <a:cxn ang="0">
                      <a:pos x="connsiteX1888" y="connsiteY1888"/>
                    </a:cxn>
                    <a:cxn ang="0">
                      <a:pos x="connsiteX1889" y="connsiteY1889"/>
                    </a:cxn>
                    <a:cxn ang="0">
                      <a:pos x="connsiteX1890" y="connsiteY1890"/>
                    </a:cxn>
                    <a:cxn ang="0">
                      <a:pos x="connsiteX1891" y="connsiteY1891"/>
                    </a:cxn>
                    <a:cxn ang="0">
                      <a:pos x="connsiteX1892" y="connsiteY1892"/>
                    </a:cxn>
                    <a:cxn ang="0">
                      <a:pos x="connsiteX1893" y="connsiteY1893"/>
                    </a:cxn>
                    <a:cxn ang="0">
                      <a:pos x="connsiteX1894" y="connsiteY1894"/>
                    </a:cxn>
                    <a:cxn ang="0">
                      <a:pos x="connsiteX1895" y="connsiteY1895"/>
                    </a:cxn>
                    <a:cxn ang="0">
                      <a:pos x="connsiteX1896" y="connsiteY1896"/>
                    </a:cxn>
                    <a:cxn ang="0">
                      <a:pos x="connsiteX1897" y="connsiteY1897"/>
                    </a:cxn>
                    <a:cxn ang="0">
                      <a:pos x="connsiteX1898" y="connsiteY1898"/>
                    </a:cxn>
                    <a:cxn ang="0">
                      <a:pos x="connsiteX1899" y="connsiteY1899"/>
                    </a:cxn>
                    <a:cxn ang="0">
                      <a:pos x="connsiteX1900" y="connsiteY1900"/>
                    </a:cxn>
                    <a:cxn ang="0">
                      <a:pos x="connsiteX1901" y="connsiteY1901"/>
                    </a:cxn>
                    <a:cxn ang="0">
                      <a:pos x="connsiteX1902" y="connsiteY1902"/>
                    </a:cxn>
                    <a:cxn ang="0">
                      <a:pos x="connsiteX1903" y="connsiteY1903"/>
                    </a:cxn>
                    <a:cxn ang="0">
                      <a:pos x="connsiteX1904" y="connsiteY1904"/>
                    </a:cxn>
                    <a:cxn ang="0">
                      <a:pos x="connsiteX1905" y="connsiteY1905"/>
                    </a:cxn>
                    <a:cxn ang="0">
                      <a:pos x="connsiteX1906" y="connsiteY1906"/>
                    </a:cxn>
                    <a:cxn ang="0">
                      <a:pos x="connsiteX1907" y="connsiteY1907"/>
                    </a:cxn>
                    <a:cxn ang="0">
                      <a:pos x="connsiteX1908" y="connsiteY1908"/>
                    </a:cxn>
                    <a:cxn ang="0">
                      <a:pos x="connsiteX1909" y="connsiteY1909"/>
                    </a:cxn>
                    <a:cxn ang="0">
                      <a:pos x="connsiteX1910" y="connsiteY1910"/>
                    </a:cxn>
                    <a:cxn ang="0">
                      <a:pos x="connsiteX1911" y="connsiteY1911"/>
                    </a:cxn>
                    <a:cxn ang="0">
                      <a:pos x="connsiteX1912" y="connsiteY1912"/>
                    </a:cxn>
                    <a:cxn ang="0">
                      <a:pos x="connsiteX1913" y="connsiteY1913"/>
                    </a:cxn>
                    <a:cxn ang="0">
                      <a:pos x="connsiteX1914" y="connsiteY1914"/>
                    </a:cxn>
                    <a:cxn ang="0">
                      <a:pos x="connsiteX1915" y="connsiteY1915"/>
                    </a:cxn>
                    <a:cxn ang="0">
                      <a:pos x="connsiteX1916" y="connsiteY1916"/>
                    </a:cxn>
                    <a:cxn ang="0">
                      <a:pos x="connsiteX1917" y="connsiteY1917"/>
                    </a:cxn>
                    <a:cxn ang="0">
                      <a:pos x="connsiteX1918" y="connsiteY1918"/>
                    </a:cxn>
                    <a:cxn ang="0">
                      <a:pos x="connsiteX1919" y="connsiteY1919"/>
                    </a:cxn>
                    <a:cxn ang="0">
                      <a:pos x="connsiteX1920" y="connsiteY1920"/>
                    </a:cxn>
                    <a:cxn ang="0">
                      <a:pos x="connsiteX1921" y="connsiteY1921"/>
                    </a:cxn>
                    <a:cxn ang="0">
                      <a:pos x="connsiteX1922" y="connsiteY1922"/>
                    </a:cxn>
                    <a:cxn ang="0">
                      <a:pos x="connsiteX1923" y="connsiteY1923"/>
                    </a:cxn>
                    <a:cxn ang="0">
                      <a:pos x="connsiteX1924" y="connsiteY1924"/>
                    </a:cxn>
                    <a:cxn ang="0">
                      <a:pos x="connsiteX1925" y="connsiteY1925"/>
                    </a:cxn>
                    <a:cxn ang="0">
                      <a:pos x="connsiteX1926" y="connsiteY1926"/>
                    </a:cxn>
                    <a:cxn ang="0">
                      <a:pos x="connsiteX1927" y="connsiteY1927"/>
                    </a:cxn>
                    <a:cxn ang="0">
                      <a:pos x="connsiteX1928" y="connsiteY1928"/>
                    </a:cxn>
                    <a:cxn ang="0">
                      <a:pos x="connsiteX1929" y="connsiteY1929"/>
                    </a:cxn>
                    <a:cxn ang="0">
                      <a:pos x="connsiteX1930" y="connsiteY1930"/>
                    </a:cxn>
                    <a:cxn ang="0">
                      <a:pos x="connsiteX1931" y="connsiteY1931"/>
                    </a:cxn>
                    <a:cxn ang="0">
                      <a:pos x="connsiteX1932" y="connsiteY1932"/>
                    </a:cxn>
                    <a:cxn ang="0">
                      <a:pos x="connsiteX1933" y="connsiteY1933"/>
                    </a:cxn>
                    <a:cxn ang="0">
                      <a:pos x="connsiteX1934" y="connsiteY1934"/>
                    </a:cxn>
                    <a:cxn ang="0">
                      <a:pos x="connsiteX1935" y="connsiteY1935"/>
                    </a:cxn>
                    <a:cxn ang="0">
                      <a:pos x="connsiteX1936" y="connsiteY1936"/>
                    </a:cxn>
                    <a:cxn ang="0">
                      <a:pos x="connsiteX1937" y="connsiteY1937"/>
                    </a:cxn>
                    <a:cxn ang="0">
                      <a:pos x="connsiteX1938" y="connsiteY1938"/>
                    </a:cxn>
                    <a:cxn ang="0">
                      <a:pos x="connsiteX1939" y="connsiteY1939"/>
                    </a:cxn>
                    <a:cxn ang="0">
                      <a:pos x="connsiteX1940" y="connsiteY1940"/>
                    </a:cxn>
                    <a:cxn ang="0">
                      <a:pos x="connsiteX1941" y="connsiteY1941"/>
                    </a:cxn>
                    <a:cxn ang="0">
                      <a:pos x="connsiteX1942" y="connsiteY1942"/>
                    </a:cxn>
                    <a:cxn ang="0">
                      <a:pos x="connsiteX1943" y="connsiteY1943"/>
                    </a:cxn>
                    <a:cxn ang="0">
                      <a:pos x="connsiteX1944" y="connsiteY1944"/>
                    </a:cxn>
                    <a:cxn ang="0">
                      <a:pos x="connsiteX1945" y="connsiteY1945"/>
                    </a:cxn>
                    <a:cxn ang="0">
                      <a:pos x="connsiteX1946" y="connsiteY1946"/>
                    </a:cxn>
                    <a:cxn ang="0">
                      <a:pos x="connsiteX1947" y="connsiteY1947"/>
                    </a:cxn>
                    <a:cxn ang="0">
                      <a:pos x="connsiteX1948" y="connsiteY1948"/>
                    </a:cxn>
                    <a:cxn ang="0">
                      <a:pos x="connsiteX1949" y="connsiteY1949"/>
                    </a:cxn>
                    <a:cxn ang="0">
                      <a:pos x="connsiteX1950" y="connsiteY1950"/>
                    </a:cxn>
                    <a:cxn ang="0">
                      <a:pos x="connsiteX1951" y="connsiteY1951"/>
                    </a:cxn>
                    <a:cxn ang="0">
                      <a:pos x="connsiteX1952" y="connsiteY1952"/>
                    </a:cxn>
                    <a:cxn ang="0">
                      <a:pos x="connsiteX1953" y="connsiteY1953"/>
                    </a:cxn>
                    <a:cxn ang="0">
                      <a:pos x="connsiteX1954" y="connsiteY1954"/>
                    </a:cxn>
                    <a:cxn ang="0">
                      <a:pos x="connsiteX1955" y="connsiteY1955"/>
                    </a:cxn>
                    <a:cxn ang="0">
                      <a:pos x="connsiteX1956" y="connsiteY1956"/>
                    </a:cxn>
                    <a:cxn ang="0">
                      <a:pos x="connsiteX1957" y="connsiteY1957"/>
                    </a:cxn>
                    <a:cxn ang="0">
                      <a:pos x="connsiteX1958" y="connsiteY1958"/>
                    </a:cxn>
                    <a:cxn ang="0">
                      <a:pos x="connsiteX1959" y="connsiteY1959"/>
                    </a:cxn>
                    <a:cxn ang="0">
                      <a:pos x="connsiteX1960" y="connsiteY1960"/>
                    </a:cxn>
                    <a:cxn ang="0">
                      <a:pos x="connsiteX1961" y="connsiteY1961"/>
                    </a:cxn>
                    <a:cxn ang="0">
                      <a:pos x="connsiteX1962" y="connsiteY1962"/>
                    </a:cxn>
                    <a:cxn ang="0">
                      <a:pos x="connsiteX1963" y="connsiteY1963"/>
                    </a:cxn>
                    <a:cxn ang="0">
                      <a:pos x="connsiteX1964" y="connsiteY1964"/>
                    </a:cxn>
                    <a:cxn ang="0">
                      <a:pos x="connsiteX1965" y="connsiteY1965"/>
                    </a:cxn>
                    <a:cxn ang="0">
                      <a:pos x="connsiteX1966" y="connsiteY1966"/>
                    </a:cxn>
                    <a:cxn ang="0">
                      <a:pos x="connsiteX1967" y="connsiteY1967"/>
                    </a:cxn>
                    <a:cxn ang="0">
                      <a:pos x="connsiteX1968" y="connsiteY1968"/>
                    </a:cxn>
                    <a:cxn ang="0">
                      <a:pos x="connsiteX1969" y="connsiteY1969"/>
                    </a:cxn>
                    <a:cxn ang="0">
                      <a:pos x="connsiteX1970" y="connsiteY1970"/>
                    </a:cxn>
                    <a:cxn ang="0">
                      <a:pos x="connsiteX1971" y="connsiteY1971"/>
                    </a:cxn>
                    <a:cxn ang="0">
                      <a:pos x="connsiteX1972" y="connsiteY1972"/>
                    </a:cxn>
                    <a:cxn ang="0">
                      <a:pos x="connsiteX1973" y="connsiteY1973"/>
                    </a:cxn>
                    <a:cxn ang="0">
                      <a:pos x="connsiteX1974" y="connsiteY1974"/>
                    </a:cxn>
                    <a:cxn ang="0">
                      <a:pos x="connsiteX1975" y="connsiteY1975"/>
                    </a:cxn>
                    <a:cxn ang="0">
                      <a:pos x="connsiteX1976" y="connsiteY1976"/>
                    </a:cxn>
                    <a:cxn ang="0">
                      <a:pos x="connsiteX1977" y="connsiteY1977"/>
                    </a:cxn>
                    <a:cxn ang="0">
                      <a:pos x="connsiteX1978" y="connsiteY1978"/>
                    </a:cxn>
                    <a:cxn ang="0">
                      <a:pos x="connsiteX1979" y="connsiteY1979"/>
                    </a:cxn>
                    <a:cxn ang="0">
                      <a:pos x="connsiteX1980" y="connsiteY1980"/>
                    </a:cxn>
                    <a:cxn ang="0">
                      <a:pos x="connsiteX1981" y="connsiteY1981"/>
                    </a:cxn>
                    <a:cxn ang="0">
                      <a:pos x="connsiteX1982" y="connsiteY1982"/>
                    </a:cxn>
                    <a:cxn ang="0">
                      <a:pos x="connsiteX1983" y="connsiteY1983"/>
                    </a:cxn>
                    <a:cxn ang="0">
                      <a:pos x="connsiteX1984" y="connsiteY1984"/>
                    </a:cxn>
                    <a:cxn ang="0">
                      <a:pos x="connsiteX1985" y="connsiteY1985"/>
                    </a:cxn>
                    <a:cxn ang="0">
                      <a:pos x="connsiteX1986" y="connsiteY1986"/>
                    </a:cxn>
                    <a:cxn ang="0">
                      <a:pos x="connsiteX1987" y="connsiteY1987"/>
                    </a:cxn>
                    <a:cxn ang="0">
                      <a:pos x="connsiteX1988" y="connsiteY1988"/>
                    </a:cxn>
                    <a:cxn ang="0">
                      <a:pos x="connsiteX1989" y="connsiteY1989"/>
                    </a:cxn>
                    <a:cxn ang="0">
                      <a:pos x="connsiteX1990" y="connsiteY1990"/>
                    </a:cxn>
                    <a:cxn ang="0">
                      <a:pos x="connsiteX1991" y="connsiteY1991"/>
                    </a:cxn>
                    <a:cxn ang="0">
                      <a:pos x="connsiteX1992" y="connsiteY1992"/>
                    </a:cxn>
                    <a:cxn ang="0">
                      <a:pos x="connsiteX1993" y="connsiteY1993"/>
                    </a:cxn>
                    <a:cxn ang="0">
                      <a:pos x="connsiteX1994" y="connsiteY1994"/>
                    </a:cxn>
                    <a:cxn ang="0">
                      <a:pos x="connsiteX1995" y="connsiteY1995"/>
                    </a:cxn>
                    <a:cxn ang="0">
                      <a:pos x="connsiteX1996" y="connsiteY1996"/>
                    </a:cxn>
                    <a:cxn ang="0">
                      <a:pos x="connsiteX1997" y="connsiteY1997"/>
                    </a:cxn>
                    <a:cxn ang="0">
                      <a:pos x="connsiteX1998" y="connsiteY1998"/>
                    </a:cxn>
                    <a:cxn ang="0">
                      <a:pos x="connsiteX1999" y="connsiteY1999"/>
                    </a:cxn>
                    <a:cxn ang="0">
                      <a:pos x="connsiteX2000" y="connsiteY2000"/>
                    </a:cxn>
                    <a:cxn ang="0">
                      <a:pos x="connsiteX2001" y="connsiteY2001"/>
                    </a:cxn>
                    <a:cxn ang="0">
                      <a:pos x="connsiteX2002" y="connsiteY2002"/>
                    </a:cxn>
                    <a:cxn ang="0">
                      <a:pos x="connsiteX2003" y="connsiteY2003"/>
                    </a:cxn>
                    <a:cxn ang="0">
                      <a:pos x="connsiteX2004" y="connsiteY2004"/>
                    </a:cxn>
                    <a:cxn ang="0">
                      <a:pos x="connsiteX2005" y="connsiteY2005"/>
                    </a:cxn>
                    <a:cxn ang="0">
                      <a:pos x="connsiteX2006" y="connsiteY2006"/>
                    </a:cxn>
                    <a:cxn ang="0">
                      <a:pos x="connsiteX2007" y="connsiteY2007"/>
                    </a:cxn>
                    <a:cxn ang="0">
                      <a:pos x="connsiteX2008" y="connsiteY2008"/>
                    </a:cxn>
                    <a:cxn ang="0">
                      <a:pos x="connsiteX2009" y="connsiteY2009"/>
                    </a:cxn>
                    <a:cxn ang="0">
                      <a:pos x="connsiteX2010" y="connsiteY2010"/>
                    </a:cxn>
                    <a:cxn ang="0">
                      <a:pos x="connsiteX2011" y="connsiteY2011"/>
                    </a:cxn>
                    <a:cxn ang="0">
                      <a:pos x="connsiteX2012" y="connsiteY2012"/>
                    </a:cxn>
                    <a:cxn ang="0">
                      <a:pos x="connsiteX2013" y="connsiteY2013"/>
                    </a:cxn>
                    <a:cxn ang="0">
                      <a:pos x="connsiteX2014" y="connsiteY2014"/>
                    </a:cxn>
                    <a:cxn ang="0">
                      <a:pos x="connsiteX2015" y="connsiteY2015"/>
                    </a:cxn>
                    <a:cxn ang="0">
                      <a:pos x="connsiteX2016" y="connsiteY2016"/>
                    </a:cxn>
                    <a:cxn ang="0">
                      <a:pos x="connsiteX2017" y="connsiteY2017"/>
                    </a:cxn>
                    <a:cxn ang="0">
                      <a:pos x="connsiteX2018" y="connsiteY2018"/>
                    </a:cxn>
                    <a:cxn ang="0">
                      <a:pos x="connsiteX2019" y="connsiteY2019"/>
                    </a:cxn>
                    <a:cxn ang="0">
                      <a:pos x="connsiteX2020" y="connsiteY2020"/>
                    </a:cxn>
                    <a:cxn ang="0">
                      <a:pos x="connsiteX2021" y="connsiteY2021"/>
                    </a:cxn>
                    <a:cxn ang="0">
                      <a:pos x="connsiteX2022" y="connsiteY2022"/>
                    </a:cxn>
                    <a:cxn ang="0">
                      <a:pos x="connsiteX2023" y="connsiteY2023"/>
                    </a:cxn>
                    <a:cxn ang="0">
                      <a:pos x="connsiteX2024" y="connsiteY2024"/>
                    </a:cxn>
                    <a:cxn ang="0">
                      <a:pos x="connsiteX2025" y="connsiteY2025"/>
                    </a:cxn>
                    <a:cxn ang="0">
                      <a:pos x="connsiteX2026" y="connsiteY2026"/>
                    </a:cxn>
                    <a:cxn ang="0">
                      <a:pos x="connsiteX2027" y="connsiteY2027"/>
                    </a:cxn>
                    <a:cxn ang="0">
                      <a:pos x="connsiteX2028" y="connsiteY2028"/>
                    </a:cxn>
                    <a:cxn ang="0">
                      <a:pos x="connsiteX2029" y="connsiteY2029"/>
                    </a:cxn>
                    <a:cxn ang="0">
                      <a:pos x="connsiteX2030" y="connsiteY2030"/>
                    </a:cxn>
                    <a:cxn ang="0">
                      <a:pos x="connsiteX2031" y="connsiteY2031"/>
                    </a:cxn>
                    <a:cxn ang="0">
                      <a:pos x="connsiteX2032" y="connsiteY2032"/>
                    </a:cxn>
                    <a:cxn ang="0">
                      <a:pos x="connsiteX2033" y="connsiteY2033"/>
                    </a:cxn>
                    <a:cxn ang="0">
                      <a:pos x="connsiteX2034" y="connsiteY2034"/>
                    </a:cxn>
                    <a:cxn ang="0">
                      <a:pos x="connsiteX2035" y="connsiteY2035"/>
                    </a:cxn>
                    <a:cxn ang="0">
                      <a:pos x="connsiteX2036" y="connsiteY2036"/>
                    </a:cxn>
                    <a:cxn ang="0">
                      <a:pos x="connsiteX2037" y="connsiteY2037"/>
                    </a:cxn>
                    <a:cxn ang="0">
                      <a:pos x="connsiteX2038" y="connsiteY2038"/>
                    </a:cxn>
                    <a:cxn ang="0">
                      <a:pos x="connsiteX2039" y="connsiteY2039"/>
                    </a:cxn>
                    <a:cxn ang="0">
                      <a:pos x="connsiteX2040" y="connsiteY2040"/>
                    </a:cxn>
                    <a:cxn ang="0">
                      <a:pos x="connsiteX2041" y="connsiteY2041"/>
                    </a:cxn>
                    <a:cxn ang="0">
                      <a:pos x="connsiteX2042" y="connsiteY2042"/>
                    </a:cxn>
                    <a:cxn ang="0">
                      <a:pos x="connsiteX2043" y="connsiteY2043"/>
                    </a:cxn>
                    <a:cxn ang="0">
                      <a:pos x="connsiteX2044" y="connsiteY2044"/>
                    </a:cxn>
                    <a:cxn ang="0">
                      <a:pos x="connsiteX2045" y="connsiteY2045"/>
                    </a:cxn>
                    <a:cxn ang="0">
                      <a:pos x="connsiteX2046" y="connsiteY2046"/>
                    </a:cxn>
                    <a:cxn ang="0">
                      <a:pos x="connsiteX2047" y="connsiteY2047"/>
                    </a:cxn>
                    <a:cxn ang="0">
                      <a:pos x="connsiteX2048" y="connsiteY2048"/>
                    </a:cxn>
                    <a:cxn ang="0">
                      <a:pos x="connsiteX2049" y="connsiteY2049"/>
                    </a:cxn>
                    <a:cxn ang="0">
                      <a:pos x="connsiteX2050" y="connsiteY2050"/>
                    </a:cxn>
                    <a:cxn ang="0">
                      <a:pos x="connsiteX2051" y="connsiteY2051"/>
                    </a:cxn>
                    <a:cxn ang="0">
                      <a:pos x="connsiteX2052" y="connsiteY2052"/>
                    </a:cxn>
                    <a:cxn ang="0">
                      <a:pos x="connsiteX2053" y="connsiteY2053"/>
                    </a:cxn>
                    <a:cxn ang="0">
                      <a:pos x="connsiteX2054" y="connsiteY2054"/>
                    </a:cxn>
                    <a:cxn ang="0">
                      <a:pos x="connsiteX2055" y="connsiteY2055"/>
                    </a:cxn>
                    <a:cxn ang="0">
                      <a:pos x="connsiteX2056" y="connsiteY2056"/>
                    </a:cxn>
                    <a:cxn ang="0">
                      <a:pos x="connsiteX2057" y="connsiteY2057"/>
                    </a:cxn>
                    <a:cxn ang="0">
                      <a:pos x="connsiteX2058" y="connsiteY2058"/>
                    </a:cxn>
                    <a:cxn ang="0">
                      <a:pos x="connsiteX2059" y="connsiteY2059"/>
                    </a:cxn>
                    <a:cxn ang="0">
                      <a:pos x="connsiteX2060" y="connsiteY2060"/>
                    </a:cxn>
                    <a:cxn ang="0">
                      <a:pos x="connsiteX2061" y="connsiteY2061"/>
                    </a:cxn>
                    <a:cxn ang="0">
                      <a:pos x="connsiteX2062" y="connsiteY2062"/>
                    </a:cxn>
                    <a:cxn ang="0">
                      <a:pos x="connsiteX2063" y="connsiteY2063"/>
                    </a:cxn>
                    <a:cxn ang="0">
                      <a:pos x="connsiteX2064" y="connsiteY2064"/>
                    </a:cxn>
                    <a:cxn ang="0">
                      <a:pos x="connsiteX2065" y="connsiteY2065"/>
                    </a:cxn>
                    <a:cxn ang="0">
                      <a:pos x="connsiteX2066" y="connsiteY2066"/>
                    </a:cxn>
                    <a:cxn ang="0">
                      <a:pos x="connsiteX2067" y="connsiteY2067"/>
                    </a:cxn>
                    <a:cxn ang="0">
                      <a:pos x="connsiteX2068" y="connsiteY2068"/>
                    </a:cxn>
                    <a:cxn ang="0">
                      <a:pos x="connsiteX2069" y="connsiteY2069"/>
                    </a:cxn>
                    <a:cxn ang="0">
                      <a:pos x="connsiteX2070" y="connsiteY2070"/>
                    </a:cxn>
                    <a:cxn ang="0">
                      <a:pos x="connsiteX2071" y="connsiteY2071"/>
                    </a:cxn>
                    <a:cxn ang="0">
                      <a:pos x="connsiteX2072" y="connsiteY2072"/>
                    </a:cxn>
                    <a:cxn ang="0">
                      <a:pos x="connsiteX2073" y="connsiteY2073"/>
                    </a:cxn>
                    <a:cxn ang="0">
                      <a:pos x="connsiteX2074" y="connsiteY2074"/>
                    </a:cxn>
                    <a:cxn ang="0">
                      <a:pos x="connsiteX2075" y="connsiteY2075"/>
                    </a:cxn>
                    <a:cxn ang="0">
                      <a:pos x="connsiteX2076" y="connsiteY2076"/>
                    </a:cxn>
                    <a:cxn ang="0">
                      <a:pos x="connsiteX2077" y="connsiteY2077"/>
                    </a:cxn>
                    <a:cxn ang="0">
                      <a:pos x="connsiteX2078" y="connsiteY2078"/>
                    </a:cxn>
                    <a:cxn ang="0">
                      <a:pos x="connsiteX2079" y="connsiteY2079"/>
                    </a:cxn>
                    <a:cxn ang="0">
                      <a:pos x="connsiteX2080" y="connsiteY2080"/>
                    </a:cxn>
                    <a:cxn ang="0">
                      <a:pos x="connsiteX2081" y="connsiteY2081"/>
                    </a:cxn>
                    <a:cxn ang="0">
                      <a:pos x="connsiteX2082" y="connsiteY2082"/>
                    </a:cxn>
                    <a:cxn ang="0">
                      <a:pos x="connsiteX2083" y="connsiteY2083"/>
                    </a:cxn>
                    <a:cxn ang="0">
                      <a:pos x="connsiteX2084" y="connsiteY2084"/>
                    </a:cxn>
                    <a:cxn ang="0">
                      <a:pos x="connsiteX2085" y="connsiteY2085"/>
                    </a:cxn>
                    <a:cxn ang="0">
                      <a:pos x="connsiteX2086" y="connsiteY2086"/>
                    </a:cxn>
                    <a:cxn ang="0">
                      <a:pos x="connsiteX2087" y="connsiteY2087"/>
                    </a:cxn>
                    <a:cxn ang="0">
                      <a:pos x="connsiteX2088" y="connsiteY2088"/>
                    </a:cxn>
                    <a:cxn ang="0">
                      <a:pos x="connsiteX2089" y="connsiteY2089"/>
                    </a:cxn>
                    <a:cxn ang="0">
                      <a:pos x="connsiteX2090" y="connsiteY2090"/>
                    </a:cxn>
                    <a:cxn ang="0">
                      <a:pos x="connsiteX2091" y="connsiteY2091"/>
                    </a:cxn>
                    <a:cxn ang="0">
                      <a:pos x="connsiteX2092" y="connsiteY2092"/>
                    </a:cxn>
                    <a:cxn ang="0">
                      <a:pos x="connsiteX2093" y="connsiteY2093"/>
                    </a:cxn>
                    <a:cxn ang="0">
                      <a:pos x="connsiteX2094" y="connsiteY2094"/>
                    </a:cxn>
                    <a:cxn ang="0">
                      <a:pos x="connsiteX2095" y="connsiteY2095"/>
                    </a:cxn>
                    <a:cxn ang="0">
                      <a:pos x="connsiteX2096" y="connsiteY2096"/>
                    </a:cxn>
                    <a:cxn ang="0">
                      <a:pos x="connsiteX2097" y="connsiteY2097"/>
                    </a:cxn>
                    <a:cxn ang="0">
                      <a:pos x="connsiteX2098" y="connsiteY2098"/>
                    </a:cxn>
                    <a:cxn ang="0">
                      <a:pos x="connsiteX2099" y="connsiteY2099"/>
                    </a:cxn>
                    <a:cxn ang="0">
                      <a:pos x="connsiteX2100" y="connsiteY2100"/>
                    </a:cxn>
                    <a:cxn ang="0">
                      <a:pos x="connsiteX2101" y="connsiteY2101"/>
                    </a:cxn>
                    <a:cxn ang="0">
                      <a:pos x="connsiteX2102" y="connsiteY2102"/>
                    </a:cxn>
                    <a:cxn ang="0">
                      <a:pos x="connsiteX2103" y="connsiteY2103"/>
                    </a:cxn>
                    <a:cxn ang="0">
                      <a:pos x="connsiteX2104" y="connsiteY2104"/>
                    </a:cxn>
                    <a:cxn ang="0">
                      <a:pos x="connsiteX2105" y="connsiteY2105"/>
                    </a:cxn>
                    <a:cxn ang="0">
                      <a:pos x="connsiteX2106" y="connsiteY2106"/>
                    </a:cxn>
                    <a:cxn ang="0">
                      <a:pos x="connsiteX2107" y="connsiteY2107"/>
                    </a:cxn>
                    <a:cxn ang="0">
                      <a:pos x="connsiteX2108" y="connsiteY2108"/>
                    </a:cxn>
                    <a:cxn ang="0">
                      <a:pos x="connsiteX2109" y="connsiteY2109"/>
                    </a:cxn>
                    <a:cxn ang="0">
                      <a:pos x="connsiteX2110" y="connsiteY2110"/>
                    </a:cxn>
                    <a:cxn ang="0">
                      <a:pos x="connsiteX2111" y="connsiteY2111"/>
                    </a:cxn>
                    <a:cxn ang="0">
                      <a:pos x="connsiteX2112" y="connsiteY2112"/>
                    </a:cxn>
                    <a:cxn ang="0">
                      <a:pos x="connsiteX2113" y="connsiteY2113"/>
                    </a:cxn>
                    <a:cxn ang="0">
                      <a:pos x="connsiteX2114" y="connsiteY2114"/>
                    </a:cxn>
                    <a:cxn ang="0">
                      <a:pos x="connsiteX2115" y="connsiteY2115"/>
                    </a:cxn>
                    <a:cxn ang="0">
                      <a:pos x="connsiteX2116" y="connsiteY2116"/>
                    </a:cxn>
                    <a:cxn ang="0">
                      <a:pos x="connsiteX2117" y="connsiteY2117"/>
                    </a:cxn>
                    <a:cxn ang="0">
                      <a:pos x="connsiteX2118" y="connsiteY2118"/>
                    </a:cxn>
                    <a:cxn ang="0">
                      <a:pos x="connsiteX2119" y="connsiteY2119"/>
                    </a:cxn>
                    <a:cxn ang="0">
                      <a:pos x="connsiteX2120" y="connsiteY2120"/>
                    </a:cxn>
                    <a:cxn ang="0">
                      <a:pos x="connsiteX2121" y="connsiteY2121"/>
                    </a:cxn>
                    <a:cxn ang="0">
                      <a:pos x="connsiteX2122" y="connsiteY2122"/>
                    </a:cxn>
                    <a:cxn ang="0">
                      <a:pos x="connsiteX2123" y="connsiteY2123"/>
                    </a:cxn>
                    <a:cxn ang="0">
                      <a:pos x="connsiteX2124" y="connsiteY2124"/>
                    </a:cxn>
                    <a:cxn ang="0">
                      <a:pos x="connsiteX2125" y="connsiteY2125"/>
                    </a:cxn>
                    <a:cxn ang="0">
                      <a:pos x="connsiteX2126" y="connsiteY2126"/>
                    </a:cxn>
                    <a:cxn ang="0">
                      <a:pos x="connsiteX2127" y="connsiteY2127"/>
                    </a:cxn>
                    <a:cxn ang="0">
                      <a:pos x="connsiteX2128" y="connsiteY2128"/>
                    </a:cxn>
                    <a:cxn ang="0">
                      <a:pos x="connsiteX2129" y="connsiteY2129"/>
                    </a:cxn>
                    <a:cxn ang="0">
                      <a:pos x="connsiteX2130" y="connsiteY2130"/>
                    </a:cxn>
                    <a:cxn ang="0">
                      <a:pos x="connsiteX2131" y="connsiteY2131"/>
                    </a:cxn>
                    <a:cxn ang="0">
                      <a:pos x="connsiteX2132" y="connsiteY2132"/>
                    </a:cxn>
                    <a:cxn ang="0">
                      <a:pos x="connsiteX2133" y="connsiteY2133"/>
                    </a:cxn>
                    <a:cxn ang="0">
                      <a:pos x="connsiteX2134" y="connsiteY2134"/>
                    </a:cxn>
                    <a:cxn ang="0">
                      <a:pos x="connsiteX2135" y="connsiteY2135"/>
                    </a:cxn>
                    <a:cxn ang="0">
                      <a:pos x="connsiteX2136" y="connsiteY2136"/>
                    </a:cxn>
                    <a:cxn ang="0">
                      <a:pos x="connsiteX2137" y="connsiteY2137"/>
                    </a:cxn>
                    <a:cxn ang="0">
                      <a:pos x="connsiteX2138" y="connsiteY2138"/>
                    </a:cxn>
                    <a:cxn ang="0">
                      <a:pos x="connsiteX2139" y="connsiteY2139"/>
                    </a:cxn>
                    <a:cxn ang="0">
                      <a:pos x="connsiteX2140" y="connsiteY2140"/>
                    </a:cxn>
                    <a:cxn ang="0">
                      <a:pos x="connsiteX2141" y="connsiteY2141"/>
                    </a:cxn>
                    <a:cxn ang="0">
                      <a:pos x="connsiteX2142" y="connsiteY2142"/>
                    </a:cxn>
                    <a:cxn ang="0">
                      <a:pos x="connsiteX2143" y="connsiteY2143"/>
                    </a:cxn>
                    <a:cxn ang="0">
                      <a:pos x="connsiteX2144" y="connsiteY2144"/>
                    </a:cxn>
                    <a:cxn ang="0">
                      <a:pos x="connsiteX2145" y="connsiteY2145"/>
                    </a:cxn>
                    <a:cxn ang="0">
                      <a:pos x="connsiteX2146" y="connsiteY2146"/>
                    </a:cxn>
                    <a:cxn ang="0">
                      <a:pos x="connsiteX2147" y="connsiteY2147"/>
                    </a:cxn>
                    <a:cxn ang="0">
                      <a:pos x="connsiteX2148" y="connsiteY2148"/>
                    </a:cxn>
                    <a:cxn ang="0">
                      <a:pos x="connsiteX2149" y="connsiteY2149"/>
                    </a:cxn>
                    <a:cxn ang="0">
                      <a:pos x="connsiteX2150" y="connsiteY2150"/>
                    </a:cxn>
                    <a:cxn ang="0">
                      <a:pos x="connsiteX2151" y="connsiteY2151"/>
                    </a:cxn>
                    <a:cxn ang="0">
                      <a:pos x="connsiteX2152" y="connsiteY2152"/>
                    </a:cxn>
                    <a:cxn ang="0">
                      <a:pos x="connsiteX2153" y="connsiteY2153"/>
                    </a:cxn>
                    <a:cxn ang="0">
                      <a:pos x="connsiteX2154" y="connsiteY2154"/>
                    </a:cxn>
                    <a:cxn ang="0">
                      <a:pos x="connsiteX2155" y="connsiteY2155"/>
                    </a:cxn>
                    <a:cxn ang="0">
                      <a:pos x="connsiteX2156" y="connsiteY2156"/>
                    </a:cxn>
                    <a:cxn ang="0">
                      <a:pos x="connsiteX2157" y="connsiteY2157"/>
                    </a:cxn>
                    <a:cxn ang="0">
                      <a:pos x="connsiteX2158" y="connsiteY2158"/>
                    </a:cxn>
                    <a:cxn ang="0">
                      <a:pos x="connsiteX2159" y="connsiteY2159"/>
                    </a:cxn>
                    <a:cxn ang="0">
                      <a:pos x="connsiteX2160" y="connsiteY2160"/>
                    </a:cxn>
                    <a:cxn ang="0">
                      <a:pos x="connsiteX2161" y="connsiteY2161"/>
                    </a:cxn>
                    <a:cxn ang="0">
                      <a:pos x="connsiteX2162" y="connsiteY2162"/>
                    </a:cxn>
                    <a:cxn ang="0">
                      <a:pos x="connsiteX2163" y="connsiteY2163"/>
                    </a:cxn>
                    <a:cxn ang="0">
                      <a:pos x="connsiteX2164" y="connsiteY2164"/>
                    </a:cxn>
                    <a:cxn ang="0">
                      <a:pos x="connsiteX2165" y="connsiteY2165"/>
                    </a:cxn>
                    <a:cxn ang="0">
                      <a:pos x="connsiteX2166" y="connsiteY2166"/>
                    </a:cxn>
                    <a:cxn ang="0">
                      <a:pos x="connsiteX2167" y="connsiteY2167"/>
                    </a:cxn>
                    <a:cxn ang="0">
                      <a:pos x="connsiteX2168" y="connsiteY2168"/>
                    </a:cxn>
                    <a:cxn ang="0">
                      <a:pos x="connsiteX2169" y="connsiteY2169"/>
                    </a:cxn>
                    <a:cxn ang="0">
                      <a:pos x="connsiteX2170" y="connsiteY2170"/>
                    </a:cxn>
                    <a:cxn ang="0">
                      <a:pos x="connsiteX2171" y="connsiteY2171"/>
                    </a:cxn>
                    <a:cxn ang="0">
                      <a:pos x="connsiteX2172" y="connsiteY2172"/>
                    </a:cxn>
                    <a:cxn ang="0">
                      <a:pos x="connsiteX2173" y="connsiteY2173"/>
                    </a:cxn>
                    <a:cxn ang="0">
                      <a:pos x="connsiteX2174" y="connsiteY2174"/>
                    </a:cxn>
                    <a:cxn ang="0">
                      <a:pos x="connsiteX2175" y="connsiteY2175"/>
                    </a:cxn>
                    <a:cxn ang="0">
                      <a:pos x="connsiteX2176" y="connsiteY2176"/>
                    </a:cxn>
                    <a:cxn ang="0">
                      <a:pos x="connsiteX2177" y="connsiteY2177"/>
                    </a:cxn>
                    <a:cxn ang="0">
                      <a:pos x="connsiteX2178" y="connsiteY2178"/>
                    </a:cxn>
                    <a:cxn ang="0">
                      <a:pos x="connsiteX2179" y="connsiteY2179"/>
                    </a:cxn>
                    <a:cxn ang="0">
                      <a:pos x="connsiteX2180" y="connsiteY2180"/>
                    </a:cxn>
                    <a:cxn ang="0">
                      <a:pos x="connsiteX2181" y="connsiteY2181"/>
                    </a:cxn>
                    <a:cxn ang="0">
                      <a:pos x="connsiteX2182" y="connsiteY2182"/>
                    </a:cxn>
                    <a:cxn ang="0">
                      <a:pos x="connsiteX2183" y="connsiteY2183"/>
                    </a:cxn>
                    <a:cxn ang="0">
                      <a:pos x="connsiteX2184" y="connsiteY2184"/>
                    </a:cxn>
                    <a:cxn ang="0">
                      <a:pos x="connsiteX2185" y="connsiteY2185"/>
                    </a:cxn>
                    <a:cxn ang="0">
                      <a:pos x="connsiteX2186" y="connsiteY2186"/>
                    </a:cxn>
                    <a:cxn ang="0">
                      <a:pos x="connsiteX2187" y="connsiteY2187"/>
                    </a:cxn>
                    <a:cxn ang="0">
                      <a:pos x="connsiteX2188" y="connsiteY2188"/>
                    </a:cxn>
                    <a:cxn ang="0">
                      <a:pos x="connsiteX2189" y="connsiteY2189"/>
                    </a:cxn>
                    <a:cxn ang="0">
                      <a:pos x="connsiteX2190" y="connsiteY2190"/>
                    </a:cxn>
                    <a:cxn ang="0">
                      <a:pos x="connsiteX2191" y="connsiteY2191"/>
                    </a:cxn>
                    <a:cxn ang="0">
                      <a:pos x="connsiteX2192" y="connsiteY2192"/>
                    </a:cxn>
                    <a:cxn ang="0">
                      <a:pos x="connsiteX2193" y="connsiteY2193"/>
                    </a:cxn>
                    <a:cxn ang="0">
                      <a:pos x="connsiteX2194" y="connsiteY2194"/>
                    </a:cxn>
                    <a:cxn ang="0">
                      <a:pos x="connsiteX2195" y="connsiteY2195"/>
                    </a:cxn>
                    <a:cxn ang="0">
                      <a:pos x="connsiteX2196" y="connsiteY2196"/>
                    </a:cxn>
                    <a:cxn ang="0">
                      <a:pos x="connsiteX2197" y="connsiteY2197"/>
                    </a:cxn>
                    <a:cxn ang="0">
                      <a:pos x="connsiteX2198" y="connsiteY2198"/>
                    </a:cxn>
                    <a:cxn ang="0">
                      <a:pos x="connsiteX2199" y="connsiteY2199"/>
                    </a:cxn>
                    <a:cxn ang="0">
                      <a:pos x="connsiteX2200" y="connsiteY2200"/>
                    </a:cxn>
                    <a:cxn ang="0">
                      <a:pos x="connsiteX2201" y="connsiteY2201"/>
                    </a:cxn>
                    <a:cxn ang="0">
                      <a:pos x="connsiteX2202" y="connsiteY2202"/>
                    </a:cxn>
                    <a:cxn ang="0">
                      <a:pos x="connsiteX2203" y="connsiteY2203"/>
                    </a:cxn>
                    <a:cxn ang="0">
                      <a:pos x="connsiteX2204" y="connsiteY2204"/>
                    </a:cxn>
                    <a:cxn ang="0">
                      <a:pos x="connsiteX2205" y="connsiteY2205"/>
                    </a:cxn>
                    <a:cxn ang="0">
                      <a:pos x="connsiteX2206" y="connsiteY2206"/>
                    </a:cxn>
                    <a:cxn ang="0">
                      <a:pos x="connsiteX2207" y="connsiteY2207"/>
                    </a:cxn>
                    <a:cxn ang="0">
                      <a:pos x="connsiteX2208" y="connsiteY2208"/>
                    </a:cxn>
                    <a:cxn ang="0">
                      <a:pos x="connsiteX2209" y="connsiteY2209"/>
                    </a:cxn>
                    <a:cxn ang="0">
                      <a:pos x="connsiteX2210" y="connsiteY2210"/>
                    </a:cxn>
                    <a:cxn ang="0">
                      <a:pos x="connsiteX2211" y="connsiteY2211"/>
                    </a:cxn>
                    <a:cxn ang="0">
                      <a:pos x="connsiteX2212" y="connsiteY2212"/>
                    </a:cxn>
                    <a:cxn ang="0">
                      <a:pos x="connsiteX2213" y="connsiteY2213"/>
                    </a:cxn>
                    <a:cxn ang="0">
                      <a:pos x="connsiteX2214" y="connsiteY2214"/>
                    </a:cxn>
                    <a:cxn ang="0">
                      <a:pos x="connsiteX2215" y="connsiteY2215"/>
                    </a:cxn>
                    <a:cxn ang="0">
                      <a:pos x="connsiteX2216" y="connsiteY2216"/>
                    </a:cxn>
                    <a:cxn ang="0">
                      <a:pos x="connsiteX2217" y="connsiteY2217"/>
                    </a:cxn>
                    <a:cxn ang="0">
                      <a:pos x="connsiteX2218" y="connsiteY2218"/>
                    </a:cxn>
                    <a:cxn ang="0">
                      <a:pos x="connsiteX2219" y="connsiteY2219"/>
                    </a:cxn>
                    <a:cxn ang="0">
                      <a:pos x="connsiteX2220" y="connsiteY2220"/>
                    </a:cxn>
                    <a:cxn ang="0">
                      <a:pos x="connsiteX2221" y="connsiteY2221"/>
                    </a:cxn>
                    <a:cxn ang="0">
                      <a:pos x="connsiteX2222" y="connsiteY2222"/>
                    </a:cxn>
                    <a:cxn ang="0">
                      <a:pos x="connsiteX2223" y="connsiteY2223"/>
                    </a:cxn>
                    <a:cxn ang="0">
                      <a:pos x="connsiteX2224" y="connsiteY2224"/>
                    </a:cxn>
                    <a:cxn ang="0">
                      <a:pos x="connsiteX2225" y="connsiteY2225"/>
                    </a:cxn>
                    <a:cxn ang="0">
                      <a:pos x="connsiteX2226" y="connsiteY2226"/>
                    </a:cxn>
                    <a:cxn ang="0">
                      <a:pos x="connsiteX2227" y="connsiteY2227"/>
                    </a:cxn>
                    <a:cxn ang="0">
                      <a:pos x="connsiteX2228" y="connsiteY2228"/>
                    </a:cxn>
                    <a:cxn ang="0">
                      <a:pos x="connsiteX2229" y="connsiteY2229"/>
                    </a:cxn>
                    <a:cxn ang="0">
                      <a:pos x="connsiteX2230" y="connsiteY2230"/>
                    </a:cxn>
                    <a:cxn ang="0">
                      <a:pos x="connsiteX2231" y="connsiteY2231"/>
                    </a:cxn>
                    <a:cxn ang="0">
                      <a:pos x="connsiteX2232" y="connsiteY2232"/>
                    </a:cxn>
                    <a:cxn ang="0">
                      <a:pos x="connsiteX2233" y="connsiteY2233"/>
                    </a:cxn>
                    <a:cxn ang="0">
                      <a:pos x="connsiteX2234" y="connsiteY2234"/>
                    </a:cxn>
                    <a:cxn ang="0">
                      <a:pos x="connsiteX2235" y="connsiteY2235"/>
                    </a:cxn>
                    <a:cxn ang="0">
                      <a:pos x="connsiteX2236" y="connsiteY2236"/>
                    </a:cxn>
                    <a:cxn ang="0">
                      <a:pos x="connsiteX2237" y="connsiteY2237"/>
                    </a:cxn>
                    <a:cxn ang="0">
                      <a:pos x="connsiteX2238" y="connsiteY2238"/>
                    </a:cxn>
                    <a:cxn ang="0">
                      <a:pos x="connsiteX2239" y="connsiteY2239"/>
                    </a:cxn>
                    <a:cxn ang="0">
                      <a:pos x="connsiteX2240" y="connsiteY2240"/>
                    </a:cxn>
                    <a:cxn ang="0">
                      <a:pos x="connsiteX2241" y="connsiteY2241"/>
                    </a:cxn>
                    <a:cxn ang="0">
                      <a:pos x="connsiteX2242" y="connsiteY2242"/>
                    </a:cxn>
                    <a:cxn ang="0">
                      <a:pos x="connsiteX2243" y="connsiteY2243"/>
                    </a:cxn>
                    <a:cxn ang="0">
                      <a:pos x="connsiteX2244" y="connsiteY2244"/>
                    </a:cxn>
                    <a:cxn ang="0">
                      <a:pos x="connsiteX2245" y="connsiteY2245"/>
                    </a:cxn>
                    <a:cxn ang="0">
                      <a:pos x="connsiteX2246" y="connsiteY2246"/>
                    </a:cxn>
                    <a:cxn ang="0">
                      <a:pos x="connsiteX2247" y="connsiteY2247"/>
                    </a:cxn>
                    <a:cxn ang="0">
                      <a:pos x="connsiteX2248" y="connsiteY2248"/>
                    </a:cxn>
                    <a:cxn ang="0">
                      <a:pos x="connsiteX2249" y="connsiteY2249"/>
                    </a:cxn>
                    <a:cxn ang="0">
                      <a:pos x="connsiteX2250" y="connsiteY2250"/>
                    </a:cxn>
                    <a:cxn ang="0">
                      <a:pos x="connsiteX2251" y="connsiteY2251"/>
                    </a:cxn>
                    <a:cxn ang="0">
                      <a:pos x="connsiteX2252" y="connsiteY2252"/>
                    </a:cxn>
                    <a:cxn ang="0">
                      <a:pos x="connsiteX2253" y="connsiteY2253"/>
                    </a:cxn>
                    <a:cxn ang="0">
                      <a:pos x="connsiteX2254" y="connsiteY2254"/>
                    </a:cxn>
                    <a:cxn ang="0">
                      <a:pos x="connsiteX2255" y="connsiteY2255"/>
                    </a:cxn>
                    <a:cxn ang="0">
                      <a:pos x="connsiteX2256" y="connsiteY2256"/>
                    </a:cxn>
                    <a:cxn ang="0">
                      <a:pos x="connsiteX2257" y="connsiteY2257"/>
                    </a:cxn>
                    <a:cxn ang="0">
                      <a:pos x="connsiteX2258" y="connsiteY2258"/>
                    </a:cxn>
                    <a:cxn ang="0">
                      <a:pos x="connsiteX2259" y="connsiteY2259"/>
                    </a:cxn>
                    <a:cxn ang="0">
                      <a:pos x="connsiteX2260" y="connsiteY2260"/>
                    </a:cxn>
                    <a:cxn ang="0">
                      <a:pos x="connsiteX2261" y="connsiteY2261"/>
                    </a:cxn>
                    <a:cxn ang="0">
                      <a:pos x="connsiteX2262" y="connsiteY2262"/>
                    </a:cxn>
                    <a:cxn ang="0">
                      <a:pos x="connsiteX2263" y="connsiteY2263"/>
                    </a:cxn>
                    <a:cxn ang="0">
                      <a:pos x="connsiteX2264" y="connsiteY2264"/>
                    </a:cxn>
                    <a:cxn ang="0">
                      <a:pos x="connsiteX2265" y="connsiteY2265"/>
                    </a:cxn>
                    <a:cxn ang="0">
                      <a:pos x="connsiteX2266" y="connsiteY2266"/>
                    </a:cxn>
                    <a:cxn ang="0">
                      <a:pos x="connsiteX2267" y="connsiteY2267"/>
                    </a:cxn>
                    <a:cxn ang="0">
                      <a:pos x="connsiteX2268" y="connsiteY2268"/>
                    </a:cxn>
                    <a:cxn ang="0">
                      <a:pos x="connsiteX2269" y="connsiteY2269"/>
                    </a:cxn>
                    <a:cxn ang="0">
                      <a:pos x="connsiteX2270" y="connsiteY2270"/>
                    </a:cxn>
                    <a:cxn ang="0">
                      <a:pos x="connsiteX2271" y="connsiteY2271"/>
                    </a:cxn>
                    <a:cxn ang="0">
                      <a:pos x="connsiteX2272" y="connsiteY2272"/>
                    </a:cxn>
                    <a:cxn ang="0">
                      <a:pos x="connsiteX2273" y="connsiteY2273"/>
                    </a:cxn>
                    <a:cxn ang="0">
                      <a:pos x="connsiteX2274" y="connsiteY2274"/>
                    </a:cxn>
                    <a:cxn ang="0">
                      <a:pos x="connsiteX2275" y="connsiteY2275"/>
                    </a:cxn>
                    <a:cxn ang="0">
                      <a:pos x="connsiteX2276" y="connsiteY2276"/>
                    </a:cxn>
                    <a:cxn ang="0">
                      <a:pos x="connsiteX2277" y="connsiteY2277"/>
                    </a:cxn>
                    <a:cxn ang="0">
                      <a:pos x="connsiteX2278" y="connsiteY2278"/>
                    </a:cxn>
                    <a:cxn ang="0">
                      <a:pos x="connsiteX2279" y="connsiteY2279"/>
                    </a:cxn>
                    <a:cxn ang="0">
                      <a:pos x="connsiteX2280" y="connsiteY2280"/>
                    </a:cxn>
                    <a:cxn ang="0">
                      <a:pos x="connsiteX2281" y="connsiteY2281"/>
                    </a:cxn>
                    <a:cxn ang="0">
                      <a:pos x="connsiteX2282" y="connsiteY2282"/>
                    </a:cxn>
                    <a:cxn ang="0">
                      <a:pos x="connsiteX2283" y="connsiteY2283"/>
                    </a:cxn>
                    <a:cxn ang="0">
                      <a:pos x="connsiteX2284" y="connsiteY2284"/>
                    </a:cxn>
                    <a:cxn ang="0">
                      <a:pos x="connsiteX2285" y="connsiteY2285"/>
                    </a:cxn>
                    <a:cxn ang="0">
                      <a:pos x="connsiteX2286" y="connsiteY2286"/>
                    </a:cxn>
                    <a:cxn ang="0">
                      <a:pos x="connsiteX2287" y="connsiteY2287"/>
                    </a:cxn>
                    <a:cxn ang="0">
                      <a:pos x="connsiteX2288" y="connsiteY2288"/>
                    </a:cxn>
                    <a:cxn ang="0">
                      <a:pos x="connsiteX2289" y="connsiteY2289"/>
                    </a:cxn>
                    <a:cxn ang="0">
                      <a:pos x="connsiteX2290" y="connsiteY2290"/>
                    </a:cxn>
                    <a:cxn ang="0">
                      <a:pos x="connsiteX2291" y="connsiteY2291"/>
                    </a:cxn>
                    <a:cxn ang="0">
                      <a:pos x="connsiteX2292" y="connsiteY2292"/>
                    </a:cxn>
                    <a:cxn ang="0">
                      <a:pos x="connsiteX2293" y="connsiteY2293"/>
                    </a:cxn>
                    <a:cxn ang="0">
                      <a:pos x="connsiteX2294" y="connsiteY2294"/>
                    </a:cxn>
                    <a:cxn ang="0">
                      <a:pos x="connsiteX2295" y="connsiteY2295"/>
                    </a:cxn>
                    <a:cxn ang="0">
                      <a:pos x="connsiteX2296" y="connsiteY2296"/>
                    </a:cxn>
                    <a:cxn ang="0">
                      <a:pos x="connsiteX2297" y="connsiteY2297"/>
                    </a:cxn>
                    <a:cxn ang="0">
                      <a:pos x="connsiteX2298" y="connsiteY2298"/>
                    </a:cxn>
                    <a:cxn ang="0">
                      <a:pos x="connsiteX2299" y="connsiteY2299"/>
                    </a:cxn>
                    <a:cxn ang="0">
                      <a:pos x="connsiteX2300" y="connsiteY2300"/>
                    </a:cxn>
                    <a:cxn ang="0">
                      <a:pos x="connsiteX2301" y="connsiteY2301"/>
                    </a:cxn>
                    <a:cxn ang="0">
                      <a:pos x="connsiteX2302" y="connsiteY2302"/>
                    </a:cxn>
                    <a:cxn ang="0">
                      <a:pos x="connsiteX2303" y="connsiteY2303"/>
                    </a:cxn>
                    <a:cxn ang="0">
                      <a:pos x="connsiteX2304" y="connsiteY2304"/>
                    </a:cxn>
                    <a:cxn ang="0">
                      <a:pos x="connsiteX2305" y="connsiteY2305"/>
                    </a:cxn>
                    <a:cxn ang="0">
                      <a:pos x="connsiteX2306" y="connsiteY2306"/>
                    </a:cxn>
                    <a:cxn ang="0">
                      <a:pos x="connsiteX2307" y="connsiteY2307"/>
                    </a:cxn>
                    <a:cxn ang="0">
                      <a:pos x="connsiteX2308" y="connsiteY2308"/>
                    </a:cxn>
                    <a:cxn ang="0">
                      <a:pos x="connsiteX2309" y="connsiteY2309"/>
                    </a:cxn>
                    <a:cxn ang="0">
                      <a:pos x="connsiteX2310" y="connsiteY2310"/>
                    </a:cxn>
                    <a:cxn ang="0">
                      <a:pos x="connsiteX2311" y="connsiteY2311"/>
                    </a:cxn>
                    <a:cxn ang="0">
                      <a:pos x="connsiteX2312" y="connsiteY2312"/>
                    </a:cxn>
                    <a:cxn ang="0">
                      <a:pos x="connsiteX2313" y="connsiteY2313"/>
                    </a:cxn>
                    <a:cxn ang="0">
                      <a:pos x="connsiteX2314" y="connsiteY2314"/>
                    </a:cxn>
                    <a:cxn ang="0">
                      <a:pos x="connsiteX2315" y="connsiteY2315"/>
                    </a:cxn>
                    <a:cxn ang="0">
                      <a:pos x="connsiteX2316" y="connsiteY2316"/>
                    </a:cxn>
                    <a:cxn ang="0">
                      <a:pos x="connsiteX2317" y="connsiteY2317"/>
                    </a:cxn>
                    <a:cxn ang="0">
                      <a:pos x="connsiteX2318" y="connsiteY2318"/>
                    </a:cxn>
                    <a:cxn ang="0">
                      <a:pos x="connsiteX2319" y="connsiteY2319"/>
                    </a:cxn>
                    <a:cxn ang="0">
                      <a:pos x="connsiteX2320" y="connsiteY2320"/>
                    </a:cxn>
                    <a:cxn ang="0">
                      <a:pos x="connsiteX2321" y="connsiteY2321"/>
                    </a:cxn>
                    <a:cxn ang="0">
                      <a:pos x="connsiteX2322" y="connsiteY2322"/>
                    </a:cxn>
                    <a:cxn ang="0">
                      <a:pos x="connsiteX2323" y="connsiteY2323"/>
                    </a:cxn>
                    <a:cxn ang="0">
                      <a:pos x="connsiteX2324" y="connsiteY2324"/>
                    </a:cxn>
                    <a:cxn ang="0">
                      <a:pos x="connsiteX2325" y="connsiteY2325"/>
                    </a:cxn>
                    <a:cxn ang="0">
                      <a:pos x="connsiteX2326" y="connsiteY2326"/>
                    </a:cxn>
                    <a:cxn ang="0">
                      <a:pos x="connsiteX2327" y="connsiteY2327"/>
                    </a:cxn>
                    <a:cxn ang="0">
                      <a:pos x="connsiteX2328" y="connsiteY2328"/>
                    </a:cxn>
                    <a:cxn ang="0">
                      <a:pos x="connsiteX2329" y="connsiteY2329"/>
                    </a:cxn>
                    <a:cxn ang="0">
                      <a:pos x="connsiteX2330" y="connsiteY2330"/>
                    </a:cxn>
                    <a:cxn ang="0">
                      <a:pos x="connsiteX2331" y="connsiteY2331"/>
                    </a:cxn>
                    <a:cxn ang="0">
                      <a:pos x="connsiteX2332" y="connsiteY2332"/>
                    </a:cxn>
                    <a:cxn ang="0">
                      <a:pos x="connsiteX2333" y="connsiteY2333"/>
                    </a:cxn>
                    <a:cxn ang="0">
                      <a:pos x="connsiteX2334" y="connsiteY2334"/>
                    </a:cxn>
                    <a:cxn ang="0">
                      <a:pos x="connsiteX2335" y="connsiteY2335"/>
                    </a:cxn>
                    <a:cxn ang="0">
                      <a:pos x="connsiteX2336" y="connsiteY2336"/>
                    </a:cxn>
                    <a:cxn ang="0">
                      <a:pos x="connsiteX2337" y="connsiteY2337"/>
                    </a:cxn>
                    <a:cxn ang="0">
                      <a:pos x="connsiteX2338" y="connsiteY2338"/>
                    </a:cxn>
                    <a:cxn ang="0">
                      <a:pos x="connsiteX2339" y="connsiteY2339"/>
                    </a:cxn>
                    <a:cxn ang="0">
                      <a:pos x="connsiteX2340" y="connsiteY2340"/>
                    </a:cxn>
                    <a:cxn ang="0">
                      <a:pos x="connsiteX2341" y="connsiteY2341"/>
                    </a:cxn>
                    <a:cxn ang="0">
                      <a:pos x="connsiteX2342" y="connsiteY2342"/>
                    </a:cxn>
                    <a:cxn ang="0">
                      <a:pos x="connsiteX2343" y="connsiteY2343"/>
                    </a:cxn>
                    <a:cxn ang="0">
                      <a:pos x="connsiteX2344" y="connsiteY2344"/>
                    </a:cxn>
                    <a:cxn ang="0">
                      <a:pos x="connsiteX2345" y="connsiteY2345"/>
                    </a:cxn>
                    <a:cxn ang="0">
                      <a:pos x="connsiteX2346" y="connsiteY2346"/>
                    </a:cxn>
                    <a:cxn ang="0">
                      <a:pos x="connsiteX2347" y="connsiteY2347"/>
                    </a:cxn>
                    <a:cxn ang="0">
                      <a:pos x="connsiteX2348" y="connsiteY2348"/>
                    </a:cxn>
                    <a:cxn ang="0">
                      <a:pos x="connsiteX2349" y="connsiteY2349"/>
                    </a:cxn>
                    <a:cxn ang="0">
                      <a:pos x="connsiteX2350" y="connsiteY2350"/>
                    </a:cxn>
                    <a:cxn ang="0">
                      <a:pos x="connsiteX2351" y="connsiteY2351"/>
                    </a:cxn>
                    <a:cxn ang="0">
                      <a:pos x="connsiteX2352" y="connsiteY2352"/>
                    </a:cxn>
                    <a:cxn ang="0">
                      <a:pos x="connsiteX2353" y="connsiteY2353"/>
                    </a:cxn>
                    <a:cxn ang="0">
                      <a:pos x="connsiteX2354" y="connsiteY2354"/>
                    </a:cxn>
                    <a:cxn ang="0">
                      <a:pos x="connsiteX2355" y="connsiteY2355"/>
                    </a:cxn>
                    <a:cxn ang="0">
                      <a:pos x="connsiteX2356" y="connsiteY2356"/>
                    </a:cxn>
                    <a:cxn ang="0">
                      <a:pos x="connsiteX2357" y="connsiteY2357"/>
                    </a:cxn>
                    <a:cxn ang="0">
                      <a:pos x="connsiteX2358" y="connsiteY2358"/>
                    </a:cxn>
                    <a:cxn ang="0">
                      <a:pos x="connsiteX2359" y="connsiteY2359"/>
                    </a:cxn>
                    <a:cxn ang="0">
                      <a:pos x="connsiteX2360" y="connsiteY2360"/>
                    </a:cxn>
                    <a:cxn ang="0">
                      <a:pos x="connsiteX2361" y="connsiteY2361"/>
                    </a:cxn>
                    <a:cxn ang="0">
                      <a:pos x="connsiteX2362" y="connsiteY2362"/>
                    </a:cxn>
                    <a:cxn ang="0">
                      <a:pos x="connsiteX2363" y="connsiteY2363"/>
                    </a:cxn>
                    <a:cxn ang="0">
                      <a:pos x="connsiteX2364" y="connsiteY2364"/>
                    </a:cxn>
                    <a:cxn ang="0">
                      <a:pos x="connsiteX2365" y="connsiteY2365"/>
                    </a:cxn>
                    <a:cxn ang="0">
                      <a:pos x="connsiteX2366" y="connsiteY2366"/>
                    </a:cxn>
                    <a:cxn ang="0">
                      <a:pos x="connsiteX2367" y="connsiteY2367"/>
                    </a:cxn>
                    <a:cxn ang="0">
                      <a:pos x="connsiteX2368" y="connsiteY2368"/>
                    </a:cxn>
                    <a:cxn ang="0">
                      <a:pos x="connsiteX2369" y="connsiteY2369"/>
                    </a:cxn>
                    <a:cxn ang="0">
                      <a:pos x="connsiteX2370" y="connsiteY2370"/>
                    </a:cxn>
                    <a:cxn ang="0">
                      <a:pos x="connsiteX2371" y="connsiteY2371"/>
                    </a:cxn>
                    <a:cxn ang="0">
                      <a:pos x="connsiteX2372" y="connsiteY2372"/>
                    </a:cxn>
                    <a:cxn ang="0">
                      <a:pos x="connsiteX2373" y="connsiteY2373"/>
                    </a:cxn>
                    <a:cxn ang="0">
                      <a:pos x="connsiteX2374" y="connsiteY2374"/>
                    </a:cxn>
                    <a:cxn ang="0">
                      <a:pos x="connsiteX2375" y="connsiteY2375"/>
                    </a:cxn>
                    <a:cxn ang="0">
                      <a:pos x="connsiteX2376" y="connsiteY2376"/>
                    </a:cxn>
                    <a:cxn ang="0">
                      <a:pos x="connsiteX2377" y="connsiteY2377"/>
                    </a:cxn>
                    <a:cxn ang="0">
                      <a:pos x="connsiteX2378" y="connsiteY2378"/>
                    </a:cxn>
                    <a:cxn ang="0">
                      <a:pos x="connsiteX2379" y="connsiteY2379"/>
                    </a:cxn>
                    <a:cxn ang="0">
                      <a:pos x="connsiteX2380" y="connsiteY2380"/>
                    </a:cxn>
                    <a:cxn ang="0">
                      <a:pos x="connsiteX2381" y="connsiteY2381"/>
                    </a:cxn>
                    <a:cxn ang="0">
                      <a:pos x="connsiteX2382" y="connsiteY2382"/>
                    </a:cxn>
                    <a:cxn ang="0">
                      <a:pos x="connsiteX2383" y="connsiteY2383"/>
                    </a:cxn>
                    <a:cxn ang="0">
                      <a:pos x="connsiteX2384" y="connsiteY2384"/>
                    </a:cxn>
                    <a:cxn ang="0">
                      <a:pos x="connsiteX2385" y="connsiteY2385"/>
                    </a:cxn>
                    <a:cxn ang="0">
                      <a:pos x="connsiteX2386" y="connsiteY2386"/>
                    </a:cxn>
                    <a:cxn ang="0">
                      <a:pos x="connsiteX2387" y="connsiteY2387"/>
                    </a:cxn>
                    <a:cxn ang="0">
                      <a:pos x="connsiteX2388" y="connsiteY2388"/>
                    </a:cxn>
                    <a:cxn ang="0">
                      <a:pos x="connsiteX2389" y="connsiteY2389"/>
                    </a:cxn>
                    <a:cxn ang="0">
                      <a:pos x="connsiteX2390" y="connsiteY2390"/>
                    </a:cxn>
                    <a:cxn ang="0">
                      <a:pos x="connsiteX2391" y="connsiteY2391"/>
                    </a:cxn>
                    <a:cxn ang="0">
                      <a:pos x="connsiteX2392" y="connsiteY2392"/>
                    </a:cxn>
                    <a:cxn ang="0">
                      <a:pos x="connsiteX2393" y="connsiteY2393"/>
                    </a:cxn>
                    <a:cxn ang="0">
                      <a:pos x="connsiteX2394" y="connsiteY2394"/>
                    </a:cxn>
                    <a:cxn ang="0">
                      <a:pos x="connsiteX2395" y="connsiteY2395"/>
                    </a:cxn>
                    <a:cxn ang="0">
                      <a:pos x="connsiteX2396" y="connsiteY2396"/>
                    </a:cxn>
                    <a:cxn ang="0">
                      <a:pos x="connsiteX2397" y="connsiteY2397"/>
                    </a:cxn>
                    <a:cxn ang="0">
                      <a:pos x="connsiteX2398" y="connsiteY2398"/>
                    </a:cxn>
                    <a:cxn ang="0">
                      <a:pos x="connsiteX2399" y="connsiteY2399"/>
                    </a:cxn>
                    <a:cxn ang="0">
                      <a:pos x="connsiteX2400" y="connsiteY2400"/>
                    </a:cxn>
                    <a:cxn ang="0">
                      <a:pos x="connsiteX2401" y="connsiteY2401"/>
                    </a:cxn>
                    <a:cxn ang="0">
                      <a:pos x="connsiteX2402" y="connsiteY2402"/>
                    </a:cxn>
                    <a:cxn ang="0">
                      <a:pos x="connsiteX2403" y="connsiteY2403"/>
                    </a:cxn>
                    <a:cxn ang="0">
                      <a:pos x="connsiteX2404" y="connsiteY2404"/>
                    </a:cxn>
                    <a:cxn ang="0">
                      <a:pos x="connsiteX2405" y="connsiteY2405"/>
                    </a:cxn>
                    <a:cxn ang="0">
                      <a:pos x="connsiteX2406" y="connsiteY2406"/>
                    </a:cxn>
                    <a:cxn ang="0">
                      <a:pos x="connsiteX2407" y="connsiteY2407"/>
                    </a:cxn>
                    <a:cxn ang="0">
                      <a:pos x="connsiteX2408" y="connsiteY2408"/>
                    </a:cxn>
                    <a:cxn ang="0">
                      <a:pos x="connsiteX2409" y="connsiteY2409"/>
                    </a:cxn>
                    <a:cxn ang="0">
                      <a:pos x="connsiteX2410" y="connsiteY2410"/>
                    </a:cxn>
                    <a:cxn ang="0">
                      <a:pos x="connsiteX2411" y="connsiteY2411"/>
                    </a:cxn>
                    <a:cxn ang="0">
                      <a:pos x="connsiteX2412" y="connsiteY2412"/>
                    </a:cxn>
                    <a:cxn ang="0">
                      <a:pos x="connsiteX2413" y="connsiteY2413"/>
                    </a:cxn>
                    <a:cxn ang="0">
                      <a:pos x="connsiteX2414" y="connsiteY2414"/>
                    </a:cxn>
                    <a:cxn ang="0">
                      <a:pos x="connsiteX2415" y="connsiteY2415"/>
                    </a:cxn>
                    <a:cxn ang="0">
                      <a:pos x="connsiteX2416" y="connsiteY2416"/>
                    </a:cxn>
                    <a:cxn ang="0">
                      <a:pos x="connsiteX2417" y="connsiteY2417"/>
                    </a:cxn>
                    <a:cxn ang="0">
                      <a:pos x="connsiteX2418" y="connsiteY2418"/>
                    </a:cxn>
                    <a:cxn ang="0">
                      <a:pos x="connsiteX2419" y="connsiteY2419"/>
                    </a:cxn>
                    <a:cxn ang="0">
                      <a:pos x="connsiteX2420" y="connsiteY2420"/>
                    </a:cxn>
                    <a:cxn ang="0">
                      <a:pos x="connsiteX2421" y="connsiteY2421"/>
                    </a:cxn>
                    <a:cxn ang="0">
                      <a:pos x="connsiteX2422" y="connsiteY2422"/>
                    </a:cxn>
                    <a:cxn ang="0">
                      <a:pos x="connsiteX2423" y="connsiteY2423"/>
                    </a:cxn>
                    <a:cxn ang="0">
                      <a:pos x="connsiteX2424" y="connsiteY2424"/>
                    </a:cxn>
                    <a:cxn ang="0">
                      <a:pos x="connsiteX2425" y="connsiteY2425"/>
                    </a:cxn>
                    <a:cxn ang="0">
                      <a:pos x="connsiteX2426" y="connsiteY2426"/>
                    </a:cxn>
                    <a:cxn ang="0">
                      <a:pos x="connsiteX2427" y="connsiteY2427"/>
                    </a:cxn>
                    <a:cxn ang="0">
                      <a:pos x="connsiteX2428" y="connsiteY2428"/>
                    </a:cxn>
                    <a:cxn ang="0">
                      <a:pos x="connsiteX2429" y="connsiteY2429"/>
                    </a:cxn>
                    <a:cxn ang="0">
                      <a:pos x="connsiteX2430" y="connsiteY2430"/>
                    </a:cxn>
                    <a:cxn ang="0">
                      <a:pos x="connsiteX2431" y="connsiteY2431"/>
                    </a:cxn>
                    <a:cxn ang="0">
                      <a:pos x="connsiteX2432" y="connsiteY2432"/>
                    </a:cxn>
                    <a:cxn ang="0">
                      <a:pos x="connsiteX2433" y="connsiteY2433"/>
                    </a:cxn>
                    <a:cxn ang="0">
                      <a:pos x="connsiteX2434" y="connsiteY2434"/>
                    </a:cxn>
                    <a:cxn ang="0">
                      <a:pos x="connsiteX2435" y="connsiteY2435"/>
                    </a:cxn>
                    <a:cxn ang="0">
                      <a:pos x="connsiteX2436" y="connsiteY2436"/>
                    </a:cxn>
                    <a:cxn ang="0">
                      <a:pos x="connsiteX2437" y="connsiteY2437"/>
                    </a:cxn>
                    <a:cxn ang="0">
                      <a:pos x="connsiteX2438" y="connsiteY2438"/>
                    </a:cxn>
                    <a:cxn ang="0">
                      <a:pos x="connsiteX2439" y="connsiteY2439"/>
                    </a:cxn>
                    <a:cxn ang="0">
                      <a:pos x="connsiteX2440" y="connsiteY2440"/>
                    </a:cxn>
                    <a:cxn ang="0">
                      <a:pos x="connsiteX2441" y="connsiteY2441"/>
                    </a:cxn>
                    <a:cxn ang="0">
                      <a:pos x="connsiteX2442" y="connsiteY2442"/>
                    </a:cxn>
                    <a:cxn ang="0">
                      <a:pos x="connsiteX2443" y="connsiteY2443"/>
                    </a:cxn>
                    <a:cxn ang="0">
                      <a:pos x="connsiteX2444" y="connsiteY2444"/>
                    </a:cxn>
                    <a:cxn ang="0">
                      <a:pos x="connsiteX2445" y="connsiteY2445"/>
                    </a:cxn>
                    <a:cxn ang="0">
                      <a:pos x="connsiteX2446" y="connsiteY2446"/>
                    </a:cxn>
                    <a:cxn ang="0">
                      <a:pos x="connsiteX2447" y="connsiteY2447"/>
                    </a:cxn>
                    <a:cxn ang="0">
                      <a:pos x="connsiteX2448" y="connsiteY2448"/>
                    </a:cxn>
                    <a:cxn ang="0">
                      <a:pos x="connsiteX2449" y="connsiteY2449"/>
                    </a:cxn>
                    <a:cxn ang="0">
                      <a:pos x="connsiteX2450" y="connsiteY2450"/>
                    </a:cxn>
                    <a:cxn ang="0">
                      <a:pos x="connsiteX2451" y="connsiteY2451"/>
                    </a:cxn>
                    <a:cxn ang="0">
                      <a:pos x="connsiteX2452" y="connsiteY2452"/>
                    </a:cxn>
                    <a:cxn ang="0">
                      <a:pos x="connsiteX2453" y="connsiteY2453"/>
                    </a:cxn>
                    <a:cxn ang="0">
                      <a:pos x="connsiteX2454" y="connsiteY2454"/>
                    </a:cxn>
                    <a:cxn ang="0">
                      <a:pos x="connsiteX2455" y="connsiteY2455"/>
                    </a:cxn>
                    <a:cxn ang="0">
                      <a:pos x="connsiteX2456" y="connsiteY2456"/>
                    </a:cxn>
                    <a:cxn ang="0">
                      <a:pos x="connsiteX2457" y="connsiteY2457"/>
                    </a:cxn>
                    <a:cxn ang="0">
                      <a:pos x="connsiteX2458" y="connsiteY2458"/>
                    </a:cxn>
                    <a:cxn ang="0">
                      <a:pos x="connsiteX2459" y="connsiteY2459"/>
                    </a:cxn>
                    <a:cxn ang="0">
                      <a:pos x="connsiteX2460" y="connsiteY2460"/>
                    </a:cxn>
                    <a:cxn ang="0">
                      <a:pos x="connsiteX2461" y="connsiteY2461"/>
                    </a:cxn>
                    <a:cxn ang="0">
                      <a:pos x="connsiteX2462" y="connsiteY2462"/>
                    </a:cxn>
                    <a:cxn ang="0">
                      <a:pos x="connsiteX2463" y="connsiteY2463"/>
                    </a:cxn>
                    <a:cxn ang="0">
                      <a:pos x="connsiteX2464" y="connsiteY2464"/>
                    </a:cxn>
                    <a:cxn ang="0">
                      <a:pos x="connsiteX2465" y="connsiteY2465"/>
                    </a:cxn>
                    <a:cxn ang="0">
                      <a:pos x="connsiteX2466" y="connsiteY2466"/>
                    </a:cxn>
                    <a:cxn ang="0">
                      <a:pos x="connsiteX2467" y="connsiteY2467"/>
                    </a:cxn>
                    <a:cxn ang="0">
                      <a:pos x="connsiteX2468" y="connsiteY2468"/>
                    </a:cxn>
                    <a:cxn ang="0">
                      <a:pos x="connsiteX2469" y="connsiteY2469"/>
                    </a:cxn>
                    <a:cxn ang="0">
                      <a:pos x="connsiteX2470" y="connsiteY2470"/>
                    </a:cxn>
                    <a:cxn ang="0">
                      <a:pos x="connsiteX2471" y="connsiteY2471"/>
                    </a:cxn>
                    <a:cxn ang="0">
                      <a:pos x="connsiteX2472" y="connsiteY2472"/>
                    </a:cxn>
                    <a:cxn ang="0">
                      <a:pos x="connsiteX2473" y="connsiteY2473"/>
                    </a:cxn>
                    <a:cxn ang="0">
                      <a:pos x="connsiteX2474" y="connsiteY2474"/>
                    </a:cxn>
                    <a:cxn ang="0">
                      <a:pos x="connsiteX2475" y="connsiteY2475"/>
                    </a:cxn>
                    <a:cxn ang="0">
                      <a:pos x="connsiteX2476" y="connsiteY2476"/>
                    </a:cxn>
                    <a:cxn ang="0">
                      <a:pos x="connsiteX2477" y="connsiteY2477"/>
                    </a:cxn>
                    <a:cxn ang="0">
                      <a:pos x="connsiteX2478" y="connsiteY2478"/>
                    </a:cxn>
                    <a:cxn ang="0">
                      <a:pos x="connsiteX2479" y="connsiteY2479"/>
                    </a:cxn>
                    <a:cxn ang="0">
                      <a:pos x="connsiteX2480" y="connsiteY2480"/>
                    </a:cxn>
                    <a:cxn ang="0">
                      <a:pos x="connsiteX2481" y="connsiteY2481"/>
                    </a:cxn>
                    <a:cxn ang="0">
                      <a:pos x="connsiteX2482" y="connsiteY2482"/>
                    </a:cxn>
                    <a:cxn ang="0">
                      <a:pos x="connsiteX2483" y="connsiteY2483"/>
                    </a:cxn>
                    <a:cxn ang="0">
                      <a:pos x="connsiteX2484" y="connsiteY2484"/>
                    </a:cxn>
                    <a:cxn ang="0">
                      <a:pos x="connsiteX2485" y="connsiteY2485"/>
                    </a:cxn>
                    <a:cxn ang="0">
                      <a:pos x="connsiteX2486" y="connsiteY2486"/>
                    </a:cxn>
                    <a:cxn ang="0">
                      <a:pos x="connsiteX2487" y="connsiteY2487"/>
                    </a:cxn>
                    <a:cxn ang="0">
                      <a:pos x="connsiteX2488" y="connsiteY2488"/>
                    </a:cxn>
                    <a:cxn ang="0">
                      <a:pos x="connsiteX2489" y="connsiteY2489"/>
                    </a:cxn>
                    <a:cxn ang="0">
                      <a:pos x="connsiteX2490" y="connsiteY2490"/>
                    </a:cxn>
                    <a:cxn ang="0">
                      <a:pos x="connsiteX2491" y="connsiteY2491"/>
                    </a:cxn>
                    <a:cxn ang="0">
                      <a:pos x="connsiteX2492" y="connsiteY2492"/>
                    </a:cxn>
                    <a:cxn ang="0">
                      <a:pos x="connsiteX2493" y="connsiteY2493"/>
                    </a:cxn>
                    <a:cxn ang="0">
                      <a:pos x="connsiteX2494" y="connsiteY2494"/>
                    </a:cxn>
                    <a:cxn ang="0">
                      <a:pos x="connsiteX2495" y="connsiteY2495"/>
                    </a:cxn>
                    <a:cxn ang="0">
                      <a:pos x="connsiteX2496" y="connsiteY2496"/>
                    </a:cxn>
                    <a:cxn ang="0">
                      <a:pos x="connsiteX2497" y="connsiteY2497"/>
                    </a:cxn>
                    <a:cxn ang="0">
                      <a:pos x="connsiteX2498" y="connsiteY2498"/>
                    </a:cxn>
                    <a:cxn ang="0">
                      <a:pos x="connsiteX2499" y="connsiteY2499"/>
                    </a:cxn>
                    <a:cxn ang="0">
                      <a:pos x="connsiteX2500" y="connsiteY2500"/>
                    </a:cxn>
                    <a:cxn ang="0">
                      <a:pos x="connsiteX2501" y="connsiteY2501"/>
                    </a:cxn>
                    <a:cxn ang="0">
                      <a:pos x="connsiteX2502" y="connsiteY2502"/>
                    </a:cxn>
                    <a:cxn ang="0">
                      <a:pos x="connsiteX2503" y="connsiteY2503"/>
                    </a:cxn>
                    <a:cxn ang="0">
                      <a:pos x="connsiteX2504" y="connsiteY2504"/>
                    </a:cxn>
                    <a:cxn ang="0">
                      <a:pos x="connsiteX2505" y="connsiteY2505"/>
                    </a:cxn>
                    <a:cxn ang="0">
                      <a:pos x="connsiteX2506" y="connsiteY2506"/>
                    </a:cxn>
                    <a:cxn ang="0">
                      <a:pos x="connsiteX2507" y="connsiteY2507"/>
                    </a:cxn>
                    <a:cxn ang="0">
                      <a:pos x="connsiteX2508" y="connsiteY2508"/>
                    </a:cxn>
                    <a:cxn ang="0">
                      <a:pos x="connsiteX2509" y="connsiteY2509"/>
                    </a:cxn>
                    <a:cxn ang="0">
                      <a:pos x="connsiteX2510" y="connsiteY2510"/>
                    </a:cxn>
                    <a:cxn ang="0">
                      <a:pos x="connsiteX2511" y="connsiteY2511"/>
                    </a:cxn>
                    <a:cxn ang="0">
                      <a:pos x="connsiteX2512" y="connsiteY2512"/>
                    </a:cxn>
                    <a:cxn ang="0">
                      <a:pos x="connsiteX2513" y="connsiteY2513"/>
                    </a:cxn>
                    <a:cxn ang="0">
                      <a:pos x="connsiteX2514" y="connsiteY2514"/>
                    </a:cxn>
                    <a:cxn ang="0">
                      <a:pos x="connsiteX2515" y="connsiteY2515"/>
                    </a:cxn>
                    <a:cxn ang="0">
                      <a:pos x="connsiteX2516" y="connsiteY2516"/>
                    </a:cxn>
                    <a:cxn ang="0">
                      <a:pos x="connsiteX2517" y="connsiteY2517"/>
                    </a:cxn>
                    <a:cxn ang="0">
                      <a:pos x="connsiteX2518" y="connsiteY2518"/>
                    </a:cxn>
                    <a:cxn ang="0">
                      <a:pos x="connsiteX2519" y="connsiteY2519"/>
                    </a:cxn>
                    <a:cxn ang="0">
                      <a:pos x="connsiteX2520" y="connsiteY2520"/>
                    </a:cxn>
                    <a:cxn ang="0">
                      <a:pos x="connsiteX2521" y="connsiteY2521"/>
                    </a:cxn>
                    <a:cxn ang="0">
                      <a:pos x="connsiteX2522" y="connsiteY2522"/>
                    </a:cxn>
                    <a:cxn ang="0">
                      <a:pos x="connsiteX2523" y="connsiteY2523"/>
                    </a:cxn>
                    <a:cxn ang="0">
                      <a:pos x="connsiteX2524" y="connsiteY2524"/>
                    </a:cxn>
                    <a:cxn ang="0">
                      <a:pos x="connsiteX2525" y="connsiteY2525"/>
                    </a:cxn>
                    <a:cxn ang="0">
                      <a:pos x="connsiteX2526" y="connsiteY2526"/>
                    </a:cxn>
                    <a:cxn ang="0">
                      <a:pos x="connsiteX2527" y="connsiteY2527"/>
                    </a:cxn>
                    <a:cxn ang="0">
                      <a:pos x="connsiteX2528" y="connsiteY2528"/>
                    </a:cxn>
                    <a:cxn ang="0">
                      <a:pos x="connsiteX2529" y="connsiteY2529"/>
                    </a:cxn>
                    <a:cxn ang="0">
                      <a:pos x="connsiteX2530" y="connsiteY2530"/>
                    </a:cxn>
                    <a:cxn ang="0">
                      <a:pos x="connsiteX2531" y="connsiteY2531"/>
                    </a:cxn>
                    <a:cxn ang="0">
                      <a:pos x="connsiteX2532" y="connsiteY2532"/>
                    </a:cxn>
                    <a:cxn ang="0">
                      <a:pos x="connsiteX2533" y="connsiteY2533"/>
                    </a:cxn>
                    <a:cxn ang="0">
                      <a:pos x="connsiteX2534" y="connsiteY2534"/>
                    </a:cxn>
                    <a:cxn ang="0">
                      <a:pos x="connsiteX2535" y="connsiteY2535"/>
                    </a:cxn>
                    <a:cxn ang="0">
                      <a:pos x="connsiteX2536" y="connsiteY2536"/>
                    </a:cxn>
                    <a:cxn ang="0">
                      <a:pos x="connsiteX2537" y="connsiteY2537"/>
                    </a:cxn>
                    <a:cxn ang="0">
                      <a:pos x="connsiteX2538" y="connsiteY2538"/>
                    </a:cxn>
                    <a:cxn ang="0">
                      <a:pos x="connsiteX2539" y="connsiteY2539"/>
                    </a:cxn>
                    <a:cxn ang="0">
                      <a:pos x="connsiteX2540" y="connsiteY2540"/>
                    </a:cxn>
                    <a:cxn ang="0">
                      <a:pos x="connsiteX2541" y="connsiteY2541"/>
                    </a:cxn>
                    <a:cxn ang="0">
                      <a:pos x="connsiteX2542" y="connsiteY2542"/>
                    </a:cxn>
                    <a:cxn ang="0">
                      <a:pos x="connsiteX2543" y="connsiteY2543"/>
                    </a:cxn>
                    <a:cxn ang="0">
                      <a:pos x="connsiteX2544" y="connsiteY2544"/>
                    </a:cxn>
                    <a:cxn ang="0">
                      <a:pos x="connsiteX2545" y="connsiteY2545"/>
                    </a:cxn>
                    <a:cxn ang="0">
                      <a:pos x="connsiteX2546" y="connsiteY2546"/>
                    </a:cxn>
                    <a:cxn ang="0">
                      <a:pos x="connsiteX2547" y="connsiteY2547"/>
                    </a:cxn>
                    <a:cxn ang="0">
                      <a:pos x="connsiteX2548" y="connsiteY2548"/>
                    </a:cxn>
                    <a:cxn ang="0">
                      <a:pos x="connsiteX2549" y="connsiteY2549"/>
                    </a:cxn>
                    <a:cxn ang="0">
                      <a:pos x="connsiteX2550" y="connsiteY2550"/>
                    </a:cxn>
                    <a:cxn ang="0">
                      <a:pos x="connsiteX2551" y="connsiteY2551"/>
                    </a:cxn>
                    <a:cxn ang="0">
                      <a:pos x="connsiteX2552" y="connsiteY2552"/>
                    </a:cxn>
                    <a:cxn ang="0">
                      <a:pos x="connsiteX2553" y="connsiteY2553"/>
                    </a:cxn>
                    <a:cxn ang="0">
                      <a:pos x="connsiteX2554" y="connsiteY2554"/>
                    </a:cxn>
                    <a:cxn ang="0">
                      <a:pos x="connsiteX2555" y="connsiteY2555"/>
                    </a:cxn>
                    <a:cxn ang="0">
                      <a:pos x="connsiteX2556" y="connsiteY2556"/>
                    </a:cxn>
                    <a:cxn ang="0">
                      <a:pos x="connsiteX2557" y="connsiteY2557"/>
                    </a:cxn>
                    <a:cxn ang="0">
                      <a:pos x="connsiteX2558" y="connsiteY2558"/>
                    </a:cxn>
                    <a:cxn ang="0">
                      <a:pos x="connsiteX2559" y="connsiteY2559"/>
                    </a:cxn>
                    <a:cxn ang="0">
                      <a:pos x="connsiteX2560" y="connsiteY2560"/>
                    </a:cxn>
                    <a:cxn ang="0">
                      <a:pos x="connsiteX2561" y="connsiteY2561"/>
                    </a:cxn>
                    <a:cxn ang="0">
                      <a:pos x="connsiteX2562" y="connsiteY2562"/>
                    </a:cxn>
                    <a:cxn ang="0">
                      <a:pos x="connsiteX2563" y="connsiteY2563"/>
                    </a:cxn>
                    <a:cxn ang="0">
                      <a:pos x="connsiteX2564" y="connsiteY2564"/>
                    </a:cxn>
                    <a:cxn ang="0">
                      <a:pos x="connsiteX2565" y="connsiteY2565"/>
                    </a:cxn>
                    <a:cxn ang="0">
                      <a:pos x="connsiteX2566" y="connsiteY2566"/>
                    </a:cxn>
                    <a:cxn ang="0">
                      <a:pos x="connsiteX2567" y="connsiteY2567"/>
                    </a:cxn>
                    <a:cxn ang="0">
                      <a:pos x="connsiteX2568" y="connsiteY2568"/>
                    </a:cxn>
                    <a:cxn ang="0">
                      <a:pos x="connsiteX2569" y="connsiteY2569"/>
                    </a:cxn>
                    <a:cxn ang="0">
                      <a:pos x="connsiteX2570" y="connsiteY2570"/>
                    </a:cxn>
                    <a:cxn ang="0">
                      <a:pos x="connsiteX2571" y="connsiteY2571"/>
                    </a:cxn>
                    <a:cxn ang="0">
                      <a:pos x="connsiteX2572" y="connsiteY2572"/>
                    </a:cxn>
                    <a:cxn ang="0">
                      <a:pos x="connsiteX2573" y="connsiteY2573"/>
                    </a:cxn>
                    <a:cxn ang="0">
                      <a:pos x="connsiteX2574" y="connsiteY2574"/>
                    </a:cxn>
                    <a:cxn ang="0">
                      <a:pos x="connsiteX2575" y="connsiteY2575"/>
                    </a:cxn>
                    <a:cxn ang="0">
                      <a:pos x="connsiteX2576" y="connsiteY2576"/>
                    </a:cxn>
                    <a:cxn ang="0">
                      <a:pos x="connsiteX2577" y="connsiteY2577"/>
                    </a:cxn>
                    <a:cxn ang="0">
                      <a:pos x="connsiteX2578" y="connsiteY2578"/>
                    </a:cxn>
                    <a:cxn ang="0">
                      <a:pos x="connsiteX2579" y="connsiteY2579"/>
                    </a:cxn>
                    <a:cxn ang="0">
                      <a:pos x="connsiteX2580" y="connsiteY2580"/>
                    </a:cxn>
                    <a:cxn ang="0">
                      <a:pos x="connsiteX2581" y="connsiteY2581"/>
                    </a:cxn>
                    <a:cxn ang="0">
                      <a:pos x="connsiteX2582" y="connsiteY2582"/>
                    </a:cxn>
                    <a:cxn ang="0">
                      <a:pos x="connsiteX2583" y="connsiteY2583"/>
                    </a:cxn>
                    <a:cxn ang="0">
                      <a:pos x="connsiteX2584" y="connsiteY2584"/>
                    </a:cxn>
                    <a:cxn ang="0">
                      <a:pos x="connsiteX2585" y="connsiteY2585"/>
                    </a:cxn>
                    <a:cxn ang="0">
                      <a:pos x="connsiteX2586" y="connsiteY2586"/>
                    </a:cxn>
                    <a:cxn ang="0">
                      <a:pos x="connsiteX2587" y="connsiteY2587"/>
                    </a:cxn>
                    <a:cxn ang="0">
                      <a:pos x="connsiteX2588" y="connsiteY2588"/>
                    </a:cxn>
                    <a:cxn ang="0">
                      <a:pos x="connsiteX2589" y="connsiteY2589"/>
                    </a:cxn>
                    <a:cxn ang="0">
                      <a:pos x="connsiteX2590" y="connsiteY2590"/>
                    </a:cxn>
                    <a:cxn ang="0">
                      <a:pos x="connsiteX2591" y="connsiteY2591"/>
                    </a:cxn>
                    <a:cxn ang="0">
                      <a:pos x="connsiteX2592" y="connsiteY2592"/>
                    </a:cxn>
                    <a:cxn ang="0">
                      <a:pos x="connsiteX2593" y="connsiteY2593"/>
                    </a:cxn>
                    <a:cxn ang="0">
                      <a:pos x="connsiteX2594" y="connsiteY2594"/>
                    </a:cxn>
                    <a:cxn ang="0">
                      <a:pos x="connsiteX2595" y="connsiteY2595"/>
                    </a:cxn>
                    <a:cxn ang="0">
                      <a:pos x="connsiteX2596" y="connsiteY2596"/>
                    </a:cxn>
                    <a:cxn ang="0">
                      <a:pos x="connsiteX2597" y="connsiteY2597"/>
                    </a:cxn>
                    <a:cxn ang="0">
                      <a:pos x="connsiteX2598" y="connsiteY2598"/>
                    </a:cxn>
                    <a:cxn ang="0">
                      <a:pos x="connsiteX2599" y="connsiteY2599"/>
                    </a:cxn>
                    <a:cxn ang="0">
                      <a:pos x="connsiteX2600" y="connsiteY2600"/>
                    </a:cxn>
                    <a:cxn ang="0">
                      <a:pos x="connsiteX2601" y="connsiteY2601"/>
                    </a:cxn>
                    <a:cxn ang="0">
                      <a:pos x="connsiteX2602" y="connsiteY2602"/>
                    </a:cxn>
                    <a:cxn ang="0">
                      <a:pos x="connsiteX2603" y="connsiteY2603"/>
                    </a:cxn>
                    <a:cxn ang="0">
                      <a:pos x="connsiteX2604" y="connsiteY2604"/>
                    </a:cxn>
                    <a:cxn ang="0">
                      <a:pos x="connsiteX2605" y="connsiteY2605"/>
                    </a:cxn>
                    <a:cxn ang="0">
                      <a:pos x="connsiteX2606" y="connsiteY2606"/>
                    </a:cxn>
                    <a:cxn ang="0">
                      <a:pos x="connsiteX2607" y="connsiteY2607"/>
                    </a:cxn>
                    <a:cxn ang="0">
                      <a:pos x="connsiteX2608" y="connsiteY2608"/>
                    </a:cxn>
                    <a:cxn ang="0">
                      <a:pos x="connsiteX2609" y="connsiteY2609"/>
                    </a:cxn>
                    <a:cxn ang="0">
                      <a:pos x="connsiteX2610" y="connsiteY2610"/>
                    </a:cxn>
                    <a:cxn ang="0">
                      <a:pos x="connsiteX2611" y="connsiteY2611"/>
                    </a:cxn>
                    <a:cxn ang="0">
                      <a:pos x="connsiteX2612" y="connsiteY2612"/>
                    </a:cxn>
                    <a:cxn ang="0">
                      <a:pos x="connsiteX2613" y="connsiteY2613"/>
                    </a:cxn>
                    <a:cxn ang="0">
                      <a:pos x="connsiteX2614" y="connsiteY2614"/>
                    </a:cxn>
                    <a:cxn ang="0">
                      <a:pos x="connsiteX2615" y="connsiteY2615"/>
                    </a:cxn>
                    <a:cxn ang="0">
                      <a:pos x="connsiteX2616" y="connsiteY2616"/>
                    </a:cxn>
                    <a:cxn ang="0">
                      <a:pos x="connsiteX2617" y="connsiteY2617"/>
                    </a:cxn>
                    <a:cxn ang="0">
                      <a:pos x="connsiteX2618" y="connsiteY2618"/>
                    </a:cxn>
                    <a:cxn ang="0">
                      <a:pos x="connsiteX2619" y="connsiteY2619"/>
                    </a:cxn>
                    <a:cxn ang="0">
                      <a:pos x="connsiteX2620" y="connsiteY2620"/>
                    </a:cxn>
                    <a:cxn ang="0">
                      <a:pos x="connsiteX2621" y="connsiteY2621"/>
                    </a:cxn>
                    <a:cxn ang="0">
                      <a:pos x="connsiteX2622" y="connsiteY2622"/>
                    </a:cxn>
                    <a:cxn ang="0">
                      <a:pos x="connsiteX2623" y="connsiteY2623"/>
                    </a:cxn>
                    <a:cxn ang="0">
                      <a:pos x="connsiteX2624" y="connsiteY2624"/>
                    </a:cxn>
                    <a:cxn ang="0">
                      <a:pos x="connsiteX2625" y="connsiteY2625"/>
                    </a:cxn>
                    <a:cxn ang="0">
                      <a:pos x="connsiteX2626" y="connsiteY2626"/>
                    </a:cxn>
                    <a:cxn ang="0">
                      <a:pos x="connsiteX2627" y="connsiteY2627"/>
                    </a:cxn>
                    <a:cxn ang="0">
                      <a:pos x="connsiteX2628" y="connsiteY2628"/>
                    </a:cxn>
                    <a:cxn ang="0">
                      <a:pos x="connsiteX2629" y="connsiteY2629"/>
                    </a:cxn>
                    <a:cxn ang="0">
                      <a:pos x="connsiteX2630" y="connsiteY2630"/>
                    </a:cxn>
                    <a:cxn ang="0">
                      <a:pos x="connsiteX2631" y="connsiteY2631"/>
                    </a:cxn>
                    <a:cxn ang="0">
                      <a:pos x="connsiteX2632" y="connsiteY2632"/>
                    </a:cxn>
                    <a:cxn ang="0">
                      <a:pos x="connsiteX2633" y="connsiteY2633"/>
                    </a:cxn>
                    <a:cxn ang="0">
                      <a:pos x="connsiteX2634" y="connsiteY2634"/>
                    </a:cxn>
                    <a:cxn ang="0">
                      <a:pos x="connsiteX2635" y="connsiteY2635"/>
                    </a:cxn>
                    <a:cxn ang="0">
                      <a:pos x="connsiteX2636" y="connsiteY2636"/>
                    </a:cxn>
                    <a:cxn ang="0">
                      <a:pos x="connsiteX2637" y="connsiteY2637"/>
                    </a:cxn>
                    <a:cxn ang="0">
                      <a:pos x="connsiteX2638" y="connsiteY2638"/>
                    </a:cxn>
                    <a:cxn ang="0">
                      <a:pos x="connsiteX2639" y="connsiteY2639"/>
                    </a:cxn>
                    <a:cxn ang="0">
                      <a:pos x="connsiteX2640" y="connsiteY2640"/>
                    </a:cxn>
                    <a:cxn ang="0">
                      <a:pos x="connsiteX2641" y="connsiteY2641"/>
                    </a:cxn>
                    <a:cxn ang="0">
                      <a:pos x="connsiteX2642" y="connsiteY2642"/>
                    </a:cxn>
                    <a:cxn ang="0">
                      <a:pos x="connsiteX2643" y="connsiteY2643"/>
                    </a:cxn>
                    <a:cxn ang="0">
                      <a:pos x="connsiteX2644" y="connsiteY2644"/>
                    </a:cxn>
                    <a:cxn ang="0">
                      <a:pos x="connsiteX2645" y="connsiteY2645"/>
                    </a:cxn>
                    <a:cxn ang="0">
                      <a:pos x="connsiteX2646" y="connsiteY2646"/>
                    </a:cxn>
                    <a:cxn ang="0">
                      <a:pos x="connsiteX2647" y="connsiteY2647"/>
                    </a:cxn>
                    <a:cxn ang="0">
                      <a:pos x="connsiteX2648" y="connsiteY2648"/>
                    </a:cxn>
                    <a:cxn ang="0">
                      <a:pos x="connsiteX2649" y="connsiteY2649"/>
                    </a:cxn>
                    <a:cxn ang="0">
                      <a:pos x="connsiteX2650" y="connsiteY2650"/>
                    </a:cxn>
                    <a:cxn ang="0">
                      <a:pos x="connsiteX2651" y="connsiteY2651"/>
                    </a:cxn>
                    <a:cxn ang="0">
                      <a:pos x="connsiteX2652" y="connsiteY2652"/>
                    </a:cxn>
                    <a:cxn ang="0">
                      <a:pos x="connsiteX2653" y="connsiteY2653"/>
                    </a:cxn>
                    <a:cxn ang="0">
                      <a:pos x="connsiteX2654" y="connsiteY2654"/>
                    </a:cxn>
                    <a:cxn ang="0">
                      <a:pos x="connsiteX2655" y="connsiteY2655"/>
                    </a:cxn>
                    <a:cxn ang="0">
                      <a:pos x="connsiteX2656" y="connsiteY2656"/>
                    </a:cxn>
                    <a:cxn ang="0">
                      <a:pos x="connsiteX2657" y="connsiteY2657"/>
                    </a:cxn>
                    <a:cxn ang="0">
                      <a:pos x="connsiteX2658" y="connsiteY2658"/>
                    </a:cxn>
                    <a:cxn ang="0">
                      <a:pos x="connsiteX2659" y="connsiteY2659"/>
                    </a:cxn>
                    <a:cxn ang="0">
                      <a:pos x="connsiteX2660" y="connsiteY2660"/>
                    </a:cxn>
                    <a:cxn ang="0">
                      <a:pos x="connsiteX2661" y="connsiteY2661"/>
                    </a:cxn>
                    <a:cxn ang="0">
                      <a:pos x="connsiteX2662" y="connsiteY2662"/>
                    </a:cxn>
                    <a:cxn ang="0">
                      <a:pos x="connsiteX2663" y="connsiteY2663"/>
                    </a:cxn>
                    <a:cxn ang="0">
                      <a:pos x="connsiteX2664" y="connsiteY2664"/>
                    </a:cxn>
                    <a:cxn ang="0">
                      <a:pos x="connsiteX2665" y="connsiteY2665"/>
                    </a:cxn>
                    <a:cxn ang="0">
                      <a:pos x="connsiteX2666" y="connsiteY2666"/>
                    </a:cxn>
                    <a:cxn ang="0">
                      <a:pos x="connsiteX2667" y="connsiteY2667"/>
                    </a:cxn>
                    <a:cxn ang="0">
                      <a:pos x="connsiteX2668" y="connsiteY2668"/>
                    </a:cxn>
                    <a:cxn ang="0">
                      <a:pos x="connsiteX2669" y="connsiteY2669"/>
                    </a:cxn>
                    <a:cxn ang="0">
                      <a:pos x="connsiteX2670" y="connsiteY2670"/>
                    </a:cxn>
                    <a:cxn ang="0">
                      <a:pos x="connsiteX2671" y="connsiteY2671"/>
                    </a:cxn>
                    <a:cxn ang="0">
                      <a:pos x="connsiteX2672" y="connsiteY2672"/>
                    </a:cxn>
                    <a:cxn ang="0">
                      <a:pos x="connsiteX2673" y="connsiteY2673"/>
                    </a:cxn>
                    <a:cxn ang="0">
                      <a:pos x="connsiteX2674" y="connsiteY2674"/>
                    </a:cxn>
                    <a:cxn ang="0">
                      <a:pos x="connsiteX2675" y="connsiteY2675"/>
                    </a:cxn>
                    <a:cxn ang="0">
                      <a:pos x="connsiteX2676" y="connsiteY2676"/>
                    </a:cxn>
                    <a:cxn ang="0">
                      <a:pos x="connsiteX2677" y="connsiteY2677"/>
                    </a:cxn>
                    <a:cxn ang="0">
                      <a:pos x="connsiteX2678" y="connsiteY2678"/>
                    </a:cxn>
                    <a:cxn ang="0">
                      <a:pos x="connsiteX2679" y="connsiteY2679"/>
                    </a:cxn>
                    <a:cxn ang="0">
                      <a:pos x="connsiteX2680" y="connsiteY2680"/>
                    </a:cxn>
                    <a:cxn ang="0">
                      <a:pos x="connsiteX2681" y="connsiteY2681"/>
                    </a:cxn>
                    <a:cxn ang="0">
                      <a:pos x="connsiteX2682" y="connsiteY2682"/>
                    </a:cxn>
                    <a:cxn ang="0">
                      <a:pos x="connsiteX2683" y="connsiteY2683"/>
                    </a:cxn>
                    <a:cxn ang="0">
                      <a:pos x="connsiteX2684" y="connsiteY2684"/>
                    </a:cxn>
                    <a:cxn ang="0">
                      <a:pos x="connsiteX2685" y="connsiteY2685"/>
                    </a:cxn>
                    <a:cxn ang="0">
                      <a:pos x="connsiteX2686" y="connsiteY2686"/>
                    </a:cxn>
                    <a:cxn ang="0">
                      <a:pos x="connsiteX2687" y="connsiteY2687"/>
                    </a:cxn>
                    <a:cxn ang="0">
                      <a:pos x="connsiteX2688" y="connsiteY2688"/>
                    </a:cxn>
                    <a:cxn ang="0">
                      <a:pos x="connsiteX2689" y="connsiteY2689"/>
                    </a:cxn>
                    <a:cxn ang="0">
                      <a:pos x="connsiteX2690" y="connsiteY2690"/>
                    </a:cxn>
                    <a:cxn ang="0">
                      <a:pos x="connsiteX2691" y="connsiteY2691"/>
                    </a:cxn>
                    <a:cxn ang="0">
                      <a:pos x="connsiteX2692" y="connsiteY2692"/>
                    </a:cxn>
                    <a:cxn ang="0">
                      <a:pos x="connsiteX2693" y="connsiteY2693"/>
                    </a:cxn>
                    <a:cxn ang="0">
                      <a:pos x="connsiteX2694" y="connsiteY2694"/>
                    </a:cxn>
                    <a:cxn ang="0">
                      <a:pos x="connsiteX2695" y="connsiteY2695"/>
                    </a:cxn>
                    <a:cxn ang="0">
                      <a:pos x="connsiteX2696" y="connsiteY2696"/>
                    </a:cxn>
                    <a:cxn ang="0">
                      <a:pos x="connsiteX2697" y="connsiteY2697"/>
                    </a:cxn>
                    <a:cxn ang="0">
                      <a:pos x="connsiteX2698" y="connsiteY2698"/>
                    </a:cxn>
                    <a:cxn ang="0">
                      <a:pos x="connsiteX2699" y="connsiteY2699"/>
                    </a:cxn>
                    <a:cxn ang="0">
                      <a:pos x="connsiteX2700" y="connsiteY2700"/>
                    </a:cxn>
                    <a:cxn ang="0">
                      <a:pos x="connsiteX2701" y="connsiteY2701"/>
                    </a:cxn>
                    <a:cxn ang="0">
                      <a:pos x="connsiteX2702" y="connsiteY2702"/>
                    </a:cxn>
                    <a:cxn ang="0">
                      <a:pos x="connsiteX2703" y="connsiteY2703"/>
                    </a:cxn>
                    <a:cxn ang="0">
                      <a:pos x="connsiteX2704" y="connsiteY2704"/>
                    </a:cxn>
                    <a:cxn ang="0">
                      <a:pos x="connsiteX2705" y="connsiteY2705"/>
                    </a:cxn>
                    <a:cxn ang="0">
                      <a:pos x="connsiteX2706" y="connsiteY2706"/>
                    </a:cxn>
                    <a:cxn ang="0">
                      <a:pos x="connsiteX2707" y="connsiteY2707"/>
                    </a:cxn>
                    <a:cxn ang="0">
                      <a:pos x="connsiteX2708" y="connsiteY2708"/>
                    </a:cxn>
                    <a:cxn ang="0">
                      <a:pos x="connsiteX2709" y="connsiteY2709"/>
                    </a:cxn>
                    <a:cxn ang="0">
                      <a:pos x="connsiteX2710" y="connsiteY2710"/>
                    </a:cxn>
                    <a:cxn ang="0">
                      <a:pos x="connsiteX2711" y="connsiteY2711"/>
                    </a:cxn>
                    <a:cxn ang="0">
                      <a:pos x="connsiteX2712" y="connsiteY2712"/>
                    </a:cxn>
                    <a:cxn ang="0">
                      <a:pos x="connsiteX2713" y="connsiteY2713"/>
                    </a:cxn>
                    <a:cxn ang="0">
                      <a:pos x="connsiteX2714" y="connsiteY2714"/>
                    </a:cxn>
                    <a:cxn ang="0">
                      <a:pos x="connsiteX2715" y="connsiteY2715"/>
                    </a:cxn>
                    <a:cxn ang="0">
                      <a:pos x="connsiteX2716" y="connsiteY2716"/>
                    </a:cxn>
                    <a:cxn ang="0">
                      <a:pos x="connsiteX2717" y="connsiteY2717"/>
                    </a:cxn>
                    <a:cxn ang="0">
                      <a:pos x="connsiteX2718" y="connsiteY2718"/>
                    </a:cxn>
                    <a:cxn ang="0">
                      <a:pos x="connsiteX2719" y="connsiteY2719"/>
                    </a:cxn>
                    <a:cxn ang="0">
                      <a:pos x="connsiteX2720" y="connsiteY2720"/>
                    </a:cxn>
                    <a:cxn ang="0">
                      <a:pos x="connsiteX2721" y="connsiteY2721"/>
                    </a:cxn>
                    <a:cxn ang="0">
                      <a:pos x="connsiteX2722" y="connsiteY2722"/>
                    </a:cxn>
                    <a:cxn ang="0">
                      <a:pos x="connsiteX2723" y="connsiteY2723"/>
                    </a:cxn>
                    <a:cxn ang="0">
                      <a:pos x="connsiteX2724" y="connsiteY2724"/>
                    </a:cxn>
                    <a:cxn ang="0">
                      <a:pos x="connsiteX2725" y="connsiteY2725"/>
                    </a:cxn>
                    <a:cxn ang="0">
                      <a:pos x="connsiteX2726" y="connsiteY2726"/>
                    </a:cxn>
                    <a:cxn ang="0">
                      <a:pos x="connsiteX2727" y="connsiteY2727"/>
                    </a:cxn>
                    <a:cxn ang="0">
                      <a:pos x="connsiteX2728" y="connsiteY2728"/>
                    </a:cxn>
                    <a:cxn ang="0">
                      <a:pos x="connsiteX2729" y="connsiteY2729"/>
                    </a:cxn>
                    <a:cxn ang="0">
                      <a:pos x="connsiteX2730" y="connsiteY2730"/>
                    </a:cxn>
                    <a:cxn ang="0">
                      <a:pos x="connsiteX2731" y="connsiteY2731"/>
                    </a:cxn>
                    <a:cxn ang="0">
                      <a:pos x="connsiteX2732" y="connsiteY2732"/>
                    </a:cxn>
                    <a:cxn ang="0">
                      <a:pos x="connsiteX2733" y="connsiteY2733"/>
                    </a:cxn>
                    <a:cxn ang="0">
                      <a:pos x="connsiteX2734" y="connsiteY2734"/>
                    </a:cxn>
                    <a:cxn ang="0">
                      <a:pos x="connsiteX2735" y="connsiteY2735"/>
                    </a:cxn>
                    <a:cxn ang="0">
                      <a:pos x="connsiteX2736" y="connsiteY2736"/>
                    </a:cxn>
                    <a:cxn ang="0">
                      <a:pos x="connsiteX2737" y="connsiteY2737"/>
                    </a:cxn>
                    <a:cxn ang="0">
                      <a:pos x="connsiteX2738" y="connsiteY2738"/>
                    </a:cxn>
                    <a:cxn ang="0">
                      <a:pos x="connsiteX2739" y="connsiteY2739"/>
                    </a:cxn>
                    <a:cxn ang="0">
                      <a:pos x="connsiteX2740" y="connsiteY2740"/>
                    </a:cxn>
                    <a:cxn ang="0">
                      <a:pos x="connsiteX2741" y="connsiteY2741"/>
                    </a:cxn>
                    <a:cxn ang="0">
                      <a:pos x="connsiteX2742" y="connsiteY2742"/>
                    </a:cxn>
                    <a:cxn ang="0">
                      <a:pos x="connsiteX2743" y="connsiteY2743"/>
                    </a:cxn>
                    <a:cxn ang="0">
                      <a:pos x="connsiteX2744" y="connsiteY2744"/>
                    </a:cxn>
                    <a:cxn ang="0">
                      <a:pos x="connsiteX2745" y="connsiteY2745"/>
                    </a:cxn>
                    <a:cxn ang="0">
                      <a:pos x="connsiteX2746" y="connsiteY2746"/>
                    </a:cxn>
                    <a:cxn ang="0">
                      <a:pos x="connsiteX2747" y="connsiteY2747"/>
                    </a:cxn>
                    <a:cxn ang="0">
                      <a:pos x="connsiteX2748" y="connsiteY2748"/>
                    </a:cxn>
                    <a:cxn ang="0">
                      <a:pos x="connsiteX2749" y="connsiteY2749"/>
                    </a:cxn>
                    <a:cxn ang="0">
                      <a:pos x="connsiteX2750" y="connsiteY2750"/>
                    </a:cxn>
                    <a:cxn ang="0">
                      <a:pos x="connsiteX2751" y="connsiteY2751"/>
                    </a:cxn>
                    <a:cxn ang="0">
                      <a:pos x="connsiteX2752" y="connsiteY2752"/>
                    </a:cxn>
                    <a:cxn ang="0">
                      <a:pos x="connsiteX2753" y="connsiteY2753"/>
                    </a:cxn>
                    <a:cxn ang="0">
                      <a:pos x="connsiteX2754" y="connsiteY2754"/>
                    </a:cxn>
                    <a:cxn ang="0">
                      <a:pos x="connsiteX2755" y="connsiteY2755"/>
                    </a:cxn>
                    <a:cxn ang="0">
                      <a:pos x="connsiteX2756" y="connsiteY2756"/>
                    </a:cxn>
                    <a:cxn ang="0">
                      <a:pos x="connsiteX2757" y="connsiteY2757"/>
                    </a:cxn>
                    <a:cxn ang="0">
                      <a:pos x="connsiteX2758" y="connsiteY2758"/>
                    </a:cxn>
                    <a:cxn ang="0">
                      <a:pos x="connsiteX2759" y="connsiteY2759"/>
                    </a:cxn>
                    <a:cxn ang="0">
                      <a:pos x="connsiteX2760" y="connsiteY2760"/>
                    </a:cxn>
                    <a:cxn ang="0">
                      <a:pos x="connsiteX2761" y="connsiteY2761"/>
                    </a:cxn>
                    <a:cxn ang="0">
                      <a:pos x="connsiteX2762" y="connsiteY2762"/>
                    </a:cxn>
                    <a:cxn ang="0">
                      <a:pos x="connsiteX2763" y="connsiteY2763"/>
                    </a:cxn>
                    <a:cxn ang="0">
                      <a:pos x="connsiteX2764" y="connsiteY2764"/>
                    </a:cxn>
                    <a:cxn ang="0">
                      <a:pos x="connsiteX2765" y="connsiteY2765"/>
                    </a:cxn>
                    <a:cxn ang="0">
                      <a:pos x="connsiteX2766" y="connsiteY2766"/>
                    </a:cxn>
                    <a:cxn ang="0">
                      <a:pos x="connsiteX2767" y="connsiteY2767"/>
                    </a:cxn>
                    <a:cxn ang="0">
                      <a:pos x="connsiteX2768" y="connsiteY2768"/>
                    </a:cxn>
                    <a:cxn ang="0">
                      <a:pos x="connsiteX2769" y="connsiteY2769"/>
                    </a:cxn>
                    <a:cxn ang="0">
                      <a:pos x="connsiteX2770" y="connsiteY2770"/>
                    </a:cxn>
                    <a:cxn ang="0">
                      <a:pos x="connsiteX2771" y="connsiteY2771"/>
                    </a:cxn>
                    <a:cxn ang="0">
                      <a:pos x="connsiteX2772" y="connsiteY2772"/>
                    </a:cxn>
                    <a:cxn ang="0">
                      <a:pos x="connsiteX2773" y="connsiteY2773"/>
                    </a:cxn>
                    <a:cxn ang="0">
                      <a:pos x="connsiteX2774" y="connsiteY2774"/>
                    </a:cxn>
                    <a:cxn ang="0">
                      <a:pos x="connsiteX2775" y="connsiteY2775"/>
                    </a:cxn>
                    <a:cxn ang="0">
                      <a:pos x="connsiteX2776" y="connsiteY2776"/>
                    </a:cxn>
                    <a:cxn ang="0">
                      <a:pos x="connsiteX2777" y="connsiteY2777"/>
                    </a:cxn>
                    <a:cxn ang="0">
                      <a:pos x="connsiteX2778" y="connsiteY2778"/>
                    </a:cxn>
                    <a:cxn ang="0">
                      <a:pos x="connsiteX2779" y="connsiteY2779"/>
                    </a:cxn>
                    <a:cxn ang="0">
                      <a:pos x="connsiteX2780" y="connsiteY2780"/>
                    </a:cxn>
                    <a:cxn ang="0">
                      <a:pos x="connsiteX2781" y="connsiteY2781"/>
                    </a:cxn>
                    <a:cxn ang="0">
                      <a:pos x="connsiteX2782" y="connsiteY2782"/>
                    </a:cxn>
                    <a:cxn ang="0">
                      <a:pos x="connsiteX2783" y="connsiteY2783"/>
                    </a:cxn>
                    <a:cxn ang="0">
                      <a:pos x="connsiteX2784" y="connsiteY2784"/>
                    </a:cxn>
                    <a:cxn ang="0">
                      <a:pos x="connsiteX2785" y="connsiteY2785"/>
                    </a:cxn>
                    <a:cxn ang="0">
                      <a:pos x="connsiteX2786" y="connsiteY2786"/>
                    </a:cxn>
                    <a:cxn ang="0">
                      <a:pos x="connsiteX2787" y="connsiteY2787"/>
                    </a:cxn>
                    <a:cxn ang="0">
                      <a:pos x="connsiteX2788" y="connsiteY2788"/>
                    </a:cxn>
                    <a:cxn ang="0">
                      <a:pos x="connsiteX2789" y="connsiteY2789"/>
                    </a:cxn>
                    <a:cxn ang="0">
                      <a:pos x="connsiteX2790" y="connsiteY2790"/>
                    </a:cxn>
                    <a:cxn ang="0">
                      <a:pos x="connsiteX2791" y="connsiteY2791"/>
                    </a:cxn>
                    <a:cxn ang="0">
                      <a:pos x="connsiteX2792" y="connsiteY2792"/>
                    </a:cxn>
                    <a:cxn ang="0">
                      <a:pos x="connsiteX2793" y="connsiteY2793"/>
                    </a:cxn>
                    <a:cxn ang="0">
                      <a:pos x="connsiteX2794" y="connsiteY2794"/>
                    </a:cxn>
                    <a:cxn ang="0">
                      <a:pos x="connsiteX2795" y="connsiteY2795"/>
                    </a:cxn>
                    <a:cxn ang="0">
                      <a:pos x="connsiteX2796" y="connsiteY2796"/>
                    </a:cxn>
                    <a:cxn ang="0">
                      <a:pos x="connsiteX2797" y="connsiteY2797"/>
                    </a:cxn>
                    <a:cxn ang="0">
                      <a:pos x="connsiteX2798" y="connsiteY2798"/>
                    </a:cxn>
                    <a:cxn ang="0">
                      <a:pos x="connsiteX2799" y="connsiteY2799"/>
                    </a:cxn>
                    <a:cxn ang="0">
                      <a:pos x="connsiteX2800" y="connsiteY2800"/>
                    </a:cxn>
                    <a:cxn ang="0">
                      <a:pos x="connsiteX2801" y="connsiteY2801"/>
                    </a:cxn>
                    <a:cxn ang="0">
                      <a:pos x="connsiteX2802" y="connsiteY2802"/>
                    </a:cxn>
                    <a:cxn ang="0">
                      <a:pos x="connsiteX2803" y="connsiteY2803"/>
                    </a:cxn>
                    <a:cxn ang="0">
                      <a:pos x="connsiteX2804" y="connsiteY2804"/>
                    </a:cxn>
                    <a:cxn ang="0">
                      <a:pos x="connsiteX2805" y="connsiteY2805"/>
                    </a:cxn>
                    <a:cxn ang="0">
                      <a:pos x="connsiteX2806" y="connsiteY2806"/>
                    </a:cxn>
                    <a:cxn ang="0">
                      <a:pos x="connsiteX2807" y="connsiteY2807"/>
                    </a:cxn>
                    <a:cxn ang="0">
                      <a:pos x="connsiteX2808" y="connsiteY2808"/>
                    </a:cxn>
                    <a:cxn ang="0">
                      <a:pos x="connsiteX2809" y="connsiteY2809"/>
                    </a:cxn>
                    <a:cxn ang="0">
                      <a:pos x="connsiteX2810" y="connsiteY2810"/>
                    </a:cxn>
                    <a:cxn ang="0">
                      <a:pos x="connsiteX2811" y="connsiteY2811"/>
                    </a:cxn>
                    <a:cxn ang="0">
                      <a:pos x="connsiteX2812" y="connsiteY2812"/>
                    </a:cxn>
                    <a:cxn ang="0">
                      <a:pos x="connsiteX2813" y="connsiteY2813"/>
                    </a:cxn>
                    <a:cxn ang="0">
                      <a:pos x="connsiteX2814" y="connsiteY2814"/>
                    </a:cxn>
                    <a:cxn ang="0">
                      <a:pos x="connsiteX2815" y="connsiteY2815"/>
                    </a:cxn>
                    <a:cxn ang="0">
                      <a:pos x="connsiteX2816" y="connsiteY2816"/>
                    </a:cxn>
                    <a:cxn ang="0">
                      <a:pos x="connsiteX2817" y="connsiteY2817"/>
                    </a:cxn>
                    <a:cxn ang="0">
                      <a:pos x="connsiteX2818" y="connsiteY2818"/>
                    </a:cxn>
                    <a:cxn ang="0">
                      <a:pos x="connsiteX2819" y="connsiteY2819"/>
                    </a:cxn>
                    <a:cxn ang="0">
                      <a:pos x="connsiteX2820" y="connsiteY2820"/>
                    </a:cxn>
                    <a:cxn ang="0">
                      <a:pos x="connsiteX2821" y="connsiteY2821"/>
                    </a:cxn>
                    <a:cxn ang="0">
                      <a:pos x="connsiteX2822" y="connsiteY2822"/>
                    </a:cxn>
                    <a:cxn ang="0">
                      <a:pos x="connsiteX2823" y="connsiteY2823"/>
                    </a:cxn>
                    <a:cxn ang="0">
                      <a:pos x="connsiteX2824" y="connsiteY2824"/>
                    </a:cxn>
                    <a:cxn ang="0">
                      <a:pos x="connsiteX2825" y="connsiteY2825"/>
                    </a:cxn>
                    <a:cxn ang="0">
                      <a:pos x="connsiteX2826" y="connsiteY2826"/>
                    </a:cxn>
                    <a:cxn ang="0">
                      <a:pos x="connsiteX2827" y="connsiteY2827"/>
                    </a:cxn>
                    <a:cxn ang="0">
                      <a:pos x="connsiteX2828" y="connsiteY2828"/>
                    </a:cxn>
                    <a:cxn ang="0">
                      <a:pos x="connsiteX2829" y="connsiteY2829"/>
                    </a:cxn>
                    <a:cxn ang="0">
                      <a:pos x="connsiteX2830" y="connsiteY2830"/>
                    </a:cxn>
                    <a:cxn ang="0">
                      <a:pos x="connsiteX2831" y="connsiteY2831"/>
                    </a:cxn>
                    <a:cxn ang="0">
                      <a:pos x="connsiteX2832" y="connsiteY2832"/>
                    </a:cxn>
                    <a:cxn ang="0">
                      <a:pos x="connsiteX2833" y="connsiteY2833"/>
                    </a:cxn>
                    <a:cxn ang="0">
                      <a:pos x="connsiteX2834" y="connsiteY2834"/>
                    </a:cxn>
                    <a:cxn ang="0">
                      <a:pos x="connsiteX2835" y="connsiteY2835"/>
                    </a:cxn>
                    <a:cxn ang="0">
                      <a:pos x="connsiteX2836" y="connsiteY2836"/>
                    </a:cxn>
                    <a:cxn ang="0">
                      <a:pos x="connsiteX2837" y="connsiteY2837"/>
                    </a:cxn>
                    <a:cxn ang="0">
                      <a:pos x="connsiteX2838" y="connsiteY2838"/>
                    </a:cxn>
                    <a:cxn ang="0">
                      <a:pos x="connsiteX2839" y="connsiteY2839"/>
                    </a:cxn>
                    <a:cxn ang="0">
                      <a:pos x="connsiteX2840" y="connsiteY2840"/>
                    </a:cxn>
                    <a:cxn ang="0">
                      <a:pos x="connsiteX2841" y="connsiteY2841"/>
                    </a:cxn>
                    <a:cxn ang="0">
                      <a:pos x="connsiteX2842" y="connsiteY2842"/>
                    </a:cxn>
                    <a:cxn ang="0">
                      <a:pos x="connsiteX2843" y="connsiteY2843"/>
                    </a:cxn>
                    <a:cxn ang="0">
                      <a:pos x="connsiteX2844" y="connsiteY2844"/>
                    </a:cxn>
                    <a:cxn ang="0">
                      <a:pos x="connsiteX2845" y="connsiteY2845"/>
                    </a:cxn>
                    <a:cxn ang="0">
                      <a:pos x="connsiteX2846" y="connsiteY2846"/>
                    </a:cxn>
                    <a:cxn ang="0">
                      <a:pos x="connsiteX2847" y="connsiteY2847"/>
                    </a:cxn>
                    <a:cxn ang="0">
                      <a:pos x="connsiteX2848" y="connsiteY2848"/>
                    </a:cxn>
                    <a:cxn ang="0">
                      <a:pos x="connsiteX2849" y="connsiteY2849"/>
                    </a:cxn>
                    <a:cxn ang="0">
                      <a:pos x="connsiteX2850" y="connsiteY2850"/>
                    </a:cxn>
                    <a:cxn ang="0">
                      <a:pos x="connsiteX2851" y="connsiteY2851"/>
                    </a:cxn>
                    <a:cxn ang="0">
                      <a:pos x="connsiteX2852" y="connsiteY2852"/>
                    </a:cxn>
                    <a:cxn ang="0">
                      <a:pos x="connsiteX2853" y="connsiteY2853"/>
                    </a:cxn>
                    <a:cxn ang="0">
                      <a:pos x="connsiteX2854" y="connsiteY2854"/>
                    </a:cxn>
                    <a:cxn ang="0">
                      <a:pos x="connsiteX2855" y="connsiteY2855"/>
                    </a:cxn>
                    <a:cxn ang="0">
                      <a:pos x="connsiteX2856" y="connsiteY2856"/>
                    </a:cxn>
                    <a:cxn ang="0">
                      <a:pos x="connsiteX2857" y="connsiteY2857"/>
                    </a:cxn>
                    <a:cxn ang="0">
                      <a:pos x="connsiteX2858" y="connsiteY2858"/>
                    </a:cxn>
                    <a:cxn ang="0">
                      <a:pos x="connsiteX2859" y="connsiteY2859"/>
                    </a:cxn>
                    <a:cxn ang="0">
                      <a:pos x="connsiteX2860" y="connsiteY2860"/>
                    </a:cxn>
                    <a:cxn ang="0">
                      <a:pos x="connsiteX2861" y="connsiteY2861"/>
                    </a:cxn>
                    <a:cxn ang="0">
                      <a:pos x="connsiteX2862" y="connsiteY2862"/>
                    </a:cxn>
                    <a:cxn ang="0">
                      <a:pos x="connsiteX2863" y="connsiteY2863"/>
                    </a:cxn>
                    <a:cxn ang="0">
                      <a:pos x="connsiteX2864" y="connsiteY2864"/>
                    </a:cxn>
                    <a:cxn ang="0">
                      <a:pos x="connsiteX2865" y="connsiteY2865"/>
                    </a:cxn>
                    <a:cxn ang="0">
                      <a:pos x="connsiteX2866" y="connsiteY2866"/>
                    </a:cxn>
                    <a:cxn ang="0">
                      <a:pos x="connsiteX2867" y="connsiteY2867"/>
                    </a:cxn>
                    <a:cxn ang="0">
                      <a:pos x="connsiteX2868" y="connsiteY2868"/>
                    </a:cxn>
                    <a:cxn ang="0">
                      <a:pos x="connsiteX2869" y="connsiteY2869"/>
                    </a:cxn>
                    <a:cxn ang="0">
                      <a:pos x="connsiteX2870" y="connsiteY2870"/>
                    </a:cxn>
                    <a:cxn ang="0">
                      <a:pos x="connsiteX2871" y="connsiteY2871"/>
                    </a:cxn>
                    <a:cxn ang="0">
                      <a:pos x="connsiteX2872" y="connsiteY2872"/>
                    </a:cxn>
                    <a:cxn ang="0">
                      <a:pos x="connsiteX2873" y="connsiteY2873"/>
                    </a:cxn>
                    <a:cxn ang="0">
                      <a:pos x="connsiteX2874" y="connsiteY2874"/>
                    </a:cxn>
                    <a:cxn ang="0">
                      <a:pos x="connsiteX2875" y="connsiteY2875"/>
                    </a:cxn>
                    <a:cxn ang="0">
                      <a:pos x="connsiteX2876" y="connsiteY2876"/>
                    </a:cxn>
                    <a:cxn ang="0">
                      <a:pos x="connsiteX2877" y="connsiteY2877"/>
                    </a:cxn>
                    <a:cxn ang="0">
                      <a:pos x="connsiteX2878" y="connsiteY2878"/>
                    </a:cxn>
                    <a:cxn ang="0">
                      <a:pos x="connsiteX2879" y="connsiteY2879"/>
                    </a:cxn>
                    <a:cxn ang="0">
                      <a:pos x="connsiteX2880" y="connsiteY2880"/>
                    </a:cxn>
                    <a:cxn ang="0">
                      <a:pos x="connsiteX2881" y="connsiteY2881"/>
                    </a:cxn>
                    <a:cxn ang="0">
                      <a:pos x="connsiteX2882" y="connsiteY2882"/>
                    </a:cxn>
                    <a:cxn ang="0">
                      <a:pos x="connsiteX2883" y="connsiteY2883"/>
                    </a:cxn>
                    <a:cxn ang="0">
                      <a:pos x="connsiteX2884" y="connsiteY2884"/>
                    </a:cxn>
                    <a:cxn ang="0">
                      <a:pos x="connsiteX2885" y="connsiteY2885"/>
                    </a:cxn>
                    <a:cxn ang="0">
                      <a:pos x="connsiteX2886" y="connsiteY2886"/>
                    </a:cxn>
                    <a:cxn ang="0">
                      <a:pos x="connsiteX2887" y="connsiteY2887"/>
                    </a:cxn>
                    <a:cxn ang="0">
                      <a:pos x="connsiteX2888" y="connsiteY2888"/>
                    </a:cxn>
                    <a:cxn ang="0">
                      <a:pos x="connsiteX2889" y="connsiteY2889"/>
                    </a:cxn>
                    <a:cxn ang="0">
                      <a:pos x="connsiteX2890" y="connsiteY2890"/>
                    </a:cxn>
                    <a:cxn ang="0">
                      <a:pos x="connsiteX2891" y="connsiteY2891"/>
                    </a:cxn>
                    <a:cxn ang="0">
                      <a:pos x="connsiteX2892" y="connsiteY2892"/>
                    </a:cxn>
                    <a:cxn ang="0">
                      <a:pos x="connsiteX2893" y="connsiteY2893"/>
                    </a:cxn>
                    <a:cxn ang="0">
                      <a:pos x="connsiteX2894" y="connsiteY2894"/>
                    </a:cxn>
                    <a:cxn ang="0">
                      <a:pos x="connsiteX2895" y="connsiteY2895"/>
                    </a:cxn>
                    <a:cxn ang="0">
                      <a:pos x="connsiteX2896" y="connsiteY2896"/>
                    </a:cxn>
                    <a:cxn ang="0">
                      <a:pos x="connsiteX2897" y="connsiteY2897"/>
                    </a:cxn>
                    <a:cxn ang="0">
                      <a:pos x="connsiteX2898" y="connsiteY2898"/>
                    </a:cxn>
                    <a:cxn ang="0">
                      <a:pos x="connsiteX2899" y="connsiteY2899"/>
                    </a:cxn>
                    <a:cxn ang="0">
                      <a:pos x="connsiteX2900" y="connsiteY2900"/>
                    </a:cxn>
                    <a:cxn ang="0">
                      <a:pos x="connsiteX2901" y="connsiteY2901"/>
                    </a:cxn>
                    <a:cxn ang="0">
                      <a:pos x="connsiteX2902" y="connsiteY2902"/>
                    </a:cxn>
                    <a:cxn ang="0">
                      <a:pos x="connsiteX2903" y="connsiteY2903"/>
                    </a:cxn>
                    <a:cxn ang="0">
                      <a:pos x="connsiteX2904" y="connsiteY2904"/>
                    </a:cxn>
                    <a:cxn ang="0">
                      <a:pos x="connsiteX2905" y="connsiteY2905"/>
                    </a:cxn>
                    <a:cxn ang="0">
                      <a:pos x="connsiteX2906" y="connsiteY2906"/>
                    </a:cxn>
                    <a:cxn ang="0">
                      <a:pos x="connsiteX2907" y="connsiteY2907"/>
                    </a:cxn>
                    <a:cxn ang="0">
                      <a:pos x="connsiteX2908" y="connsiteY2908"/>
                    </a:cxn>
                    <a:cxn ang="0">
                      <a:pos x="connsiteX2909" y="connsiteY2909"/>
                    </a:cxn>
                    <a:cxn ang="0">
                      <a:pos x="connsiteX2910" y="connsiteY2910"/>
                    </a:cxn>
                    <a:cxn ang="0">
                      <a:pos x="connsiteX2911" y="connsiteY2911"/>
                    </a:cxn>
                    <a:cxn ang="0">
                      <a:pos x="connsiteX2912" y="connsiteY2912"/>
                    </a:cxn>
                    <a:cxn ang="0">
                      <a:pos x="connsiteX2913" y="connsiteY2913"/>
                    </a:cxn>
                    <a:cxn ang="0">
                      <a:pos x="connsiteX2914" y="connsiteY2914"/>
                    </a:cxn>
                    <a:cxn ang="0">
                      <a:pos x="connsiteX2915" y="connsiteY2915"/>
                    </a:cxn>
                    <a:cxn ang="0">
                      <a:pos x="connsiteX2916" y="connsiteY2916"/>
                    </a:cxn>
                    <a:cxn ang="0">
                      <a:pos x="connsiteX2917" y="connsiteY2917"/>
                    </a:cxn>
                    <a:cxn ang="0">
                      <a:pos x="connsiteX2918" y="connsiteY2918"/>
                    </a:cxn>
                    <a:cxn ang="0">
                      <a:pos x="connsiteX2919" y="connsiteY2919"/>
                    </a:cxn>
                    <a:cxn ang="0">
                      <a:pos x="connsiteX2920" y="connsiteY2920"/>
                    </a:cxn>
                    <a:cxn ang="0">
                      <a:pos x="connsiteX2921" y="connsiteY2921"/>
                    </a:cxn>
                    <a:cxn ang="0">
                      <a:pos x="connsiteX2922" y="connsiteY2922"/>
                    </a:cxn>
                    <a:cxn ang="0">
                      <a:pos x="connsiteX2923" y="connsiteY2923"/>
                    </a:cxn>
                    <a:cxn ang="0">
                      <a:pos x="connsiteX2924" y="connsiteY2924"/>
                    </a:cxn>
                    <a:cxn ang="0">
                      <a:pos x="connsiteX2925" y="connsiteY2925"/>
                    </a:cxn>
                    <a:cxn ang="0">
                      <a:pos x="connsiteX2926" y="connsiteY2926"/>
                    </a:cxn>
                    <a:cxn ang="0">
                      <a:pos x="connsiteX2927" y="connsiteY2927"/>
                    </a:cxn>
                    <a:cxn ang="0">
                      <a:pos x="connsiteX2928" y="connsiteY2928"/>
                    </a:cxn>
                    <a:cxn ang="0">
                      <a:pos x="connsiteX2929" y="connsiteY2929"/>
                    </a:cxn>
                    <a:cxn ang="0">
                      <a:pos x="connsiteX2930" y="connsiteY2930"/>
                    </a:cxn>
                    <a:cxn ang="0">
                      <a:pos x="connsiteX2931" y="connsiteY2931"/>
                    </a:cxn>
                    <a:cxn ang="0">
                      <a:pos x="connsiteX2932" y="connsiteY2932"/>
                    </a:cxn>
                    <a:cxn ang="0">
                      <a:pos x="connsiteX2933" y="connsiteY2933"/>
                    </a:cxn>
                    <a:cxn ang="0">
                      <a:pos x="connsiteX2934" y="connsiteY2934"/>
                    </a:cxn>
                    <a:cxn ang="0">
                      <a:pos x="connsiteX2935" y="connsiteY2935"/>
                    </a:cxn>
                    <a:cxn ang="0">
                      <a:pos x="connsiteX2936" y="connsiteY2936"/>
                    </a:cxn>
                    <a:cxn ang="0">
                      <a:pos x="connsiteX2937" y="connsiteY2937"/>
                    </a:cxn>
                    <a:cxn ang="0">
                      <a:pos x="connsiteX2938" y="connsiteY2938"/>
                    </a:cxn>
                    <a:cxn ang="0">
                      <a:pos x="connsiteX2939" y="connsiteY2939"/>
                    </a:cxn>
                    <a:cxn ang="0">
                      <a:pos x="connsiteX2940" y="connsiteY2940"/>
                    </a:cxn>
                    <a:cxn ang="0">
                      <a:pos x="connsiteX2941" y="connsiteY2941"/>
                    </a:cxn>
                    <a:cxn ang="0">
                      <a:pos x="connsiteX2942" y="connsiteY2942"/>
                    </a:cxn>
                    <a:cxn ang="0">
                      <a:pos x="connsiteX2943" y="connsiteY2943"/>
                    </a:cxn>
                    <a:cxn ang="0">
                      <a:pos x="connsiteX2944" y="connsiteY2944"/>
                    </a:cxn>
                    <a:cxn ang="0">
                      <a:pos x="connsiteX2945" y="connsiteY2945"/>
                    </a:cxn>
                    <a:cxn ang="0">
                      <a:pos x="connsiteX2946" y="connsiteY2946"/>
                    </a:cxn>
                    <a:cxn ang="0">
                      <a:pos x="connsiteX2947" y="connsiteY2947"/>
                    </a:cxn>
                    <a:cxn ang="0">
                      <a:pos x="connsiteX2948" y="connsiteY2948"/>
                    </a:cxn>
                    <a:cxn ang="0">
                      <a:pos x="connsiteX2949" y="connsiteY2949"/>
                    </a:cxn>
                    <a:cxn ang="0">
                      <a:pos x="connsiteX2950" y="connsiteY2950"/>
                    </a:cxn>
                    <a:cxn ang="0">
                      <a:pos x="connsiteX2951" y="connsiteY2951"/>
                    </a:cxn>
                    <a:cxn ang="0">
                      <a:pos x="connsiteX2952" y="connsiteY2952"/>
                    </a:cxn>
                    <a:cxn ang="0">
                      <a:pos x="connsiteX2953" y="connsiteY2953"/>
                    </a:cxn>
                    <a:cxn ang="0">
                      <a:pos x="connsiteX2954" y="connsiteY2954"/>
                    </a:cxn>
                    <a:cxn ang="0">
                      <a:pos x="connsiteX2955" y="connsiteY2955"/>
                    </a:cxn>
                    <a:cxn ang="0">
                      <a:pos x="connsiteX2956" y="connsiteY2956"/>
                    </a:cxn>
                    <a:cxn ang="0">
                      <a:pos x="connsiteX2957" y="connsiteY2957"/>
                    </a:cxn>
                    <a:cxn ang="0">
                      <a:pos x="connsiteX2958" y="connsiteY2958"/>
                    </a:cxn>
                    <a:cxn ang="0">
                      <a:pos x="connsiteX2959" y="connsiteY2959"/>
                    </a:cxn>
                    <a:cxn ang="0">
                      <a:pos x="connsiteX2960" y="connsiteY2960"/>
                    </a:cxn>
                    <a:cxn ang="0">
                      <a:pos x="connsiteX2961" y="connsiteY2961"/>
                    </a:cxn>
                    <a:cxn ang="0">
                      <a:pos x="connsiteX2962" y="connsiteY2962"/>
                    </a:cxn>
                    <a:cxn ang="0">
                      <a:pos x="connsiteX2963" y="connsiteY2963"/>
                    </a:cxn>
                    <a:cxn ang="0">
                      <a:pos x="connsiteX2964" y="connsiteY2964"/>
                    </a:cxn>
                    <a:cxn ang="0">
                      <a:pos x="connsiteX2965" y="connsiteY2965"/>
                    </a:cxn>
                    <a:cxn ang="0">
                      <a:pos x="connsiteX2966" y="connsiteY2966"/>
                    </a:cxn>
                    <a:cxn ang="0">
                      <a:pos x="connsiteX2967" y="connsiteY2967"/>
                    </a:cxn>
                    <a:cxn ang="0">
                      <a:pos x="connsiteX2968" y="connsiteY2968"/>
                    </a:cxn>
                    <a:cxn ang="0">
                      <a:pos x="connsiteX2969" y="connsiteY2969"/>
                    </a:cxn>
                    <a:cxn ang="0">
                      <a:pos x="connsiteX2970" y="connsiteY2970"/>
                    </a:cxn>
                    <a:cxn ang="0">
                      <a:pos x="connsiteX2971" y="connsiteY2971"/>
                    </a:cxn>
                    <a:cxn ang="0">
                      <a:pos x="connsiteX2972" y="connsiteY2972"/>
                    </a:cxn>
                    <a:cxn ang="0">
                      <a:pos x="connsiteX2973" y="connsiteY2973"/>
                    </a:cxn>
                    <a:cxn ang="0">
                      <a:pos x="connsiteX2974" y="connsiteY2974"/>
                    </a:cxn>
                    <a:cxn ang="0">
                      <a:pos x="connsiteX2975" y="connsiteY2975"/>
                    </a:cxn>
                    <a:cxn ang="0">
                      <a:pos x="connsiteX2976" y="connsiteY2976"/>
                    </a:cxn>
                    <a:cxn ang="0">
                      <a:pos x="connsiteX2977" y="connsiteY2977"/>
                    </a:cxn>
                    <a:cxn ang="0">
                      <a:pos x="connsiteX2978" y="connsiteY2978"/>
                    </a:cxn>
                    <a:cxn ang="0">
                      <a:pos x="connsiteX2979" y="connsiteY2979"/>
                    </a:cxn>
                    <a:cxn ang="0">
                      <a:pos x="connsiteX2980" y="connsiteY2980"/>
                    </a:cxn>
                    <a:cxn ang="0">
                      <a:pos x="connsiteX2981" y="connsiteY2981"/>
                    </a:cxn>
                    <a:cxn ang="0">
                      <a:pos x="connsiteX2982" y="connsiteY2982"/>
                    </a:cxn>
                    <a:cxn ang="0">
                      <a:pos x="connsiteX2983" y="connsiteY2983"/>
                    </a:cxn>
                    <a:cxn ang="0">
                      <a:pos x="connsiteX2984" y="connsiteY2984"/>
                    </a:cxn>
                    <a:cxn ang="0">
                      <a:pos x="connsiteX2985" y="connsiteY2985"/>
                    </a:cxn>
                    <a:cxn ang="0">
                      <a:pos x="connsiteX2986" y="connsiteY2986"/>
                    </a:cxn>
                    <a:cxn ang="0">
                      <a:pos x="connsiteX2987" y="connsiteY2987"/>
                    </a:cxn>
                    <a:cxn ang="0">
                      <a:pos x="connsiteX2988" y="connsiteY2988"/>
                    </a:cxn>
                    <a:cxn ang="0">
                      <a:pos x="connsiteX2989" y="connsiteY2989"/>
                    </a:cxn>
                    <a:cxn ang="0">
                      <a:pos x="connsiteX2990" y="connsiteY2990"/>
                    </a:cxn>
                    <a:cxn ang="0">
                      <a:pos x="connsiteX2991" y="connsiteY2991"/>
                    </a:cxn>
                    <a:cxn ang="0">
                      <a:pos x="connsiteX2992" y="connsiteY2992"/>
                    </a:cxn>
                    <a:cxn ang="0">
                      <a:pos x="connsiteX2993" y="connsiteY2993"/>
                    </a:cxn>
                    <a:cxn ang="0">
                      <a:pos x="connsiteX2994" y="connsiteY2994"/>
                    </a:cxn>
                    <a:cxn ang="0">
                      <a:pos x="connsiteX2995" y="connsiteY2995"/>
                    </a:cxn>
                    <a:cxn ang="0">
                      <a:pos x="connsiteX2996" y="connsiteY2996"/>
                    </a:cxn>
                    <a:cxn ang="0">
                      <a:pos x="connsiteX2997" y="connsiteY2997"/>
                    </a:cxn>
                    <a:cxn ang="0">
                      <a:pos x="connsiteX2998" y="connsiteY2998"/>
                    </a:cxn>
                    <a:cxn ang="0">
                      <a:pos x="connsiteX2999" y="connsiteY2999"/>
                    </a:cxn>
                    <a:cxn ang="0">
                      <a:pos x="connsiteX3000" y="connsiteY3000"/>
                    </a:cxn>
                    <a:cxn ang="0">
                      <a:pos x="connsiteX3001" y="connsiteY3001"/>
                    </a:cxn>
                    <a:cxn ang="0">
                      <a:pos x="connsiteX3002" y="connsiteY3002"/>
                    </a:cxn>
                    <a:cxn ang="0">
                      <a:pos x="connsiteX3003" y="connsiteY3003"/>
                    </a:cxn>
                    <a:cxn ang="0">
                      <a:pos x="connsiteX3004" y="connsiteY3004"/>
                    </a:cxn>
                    <a:cxn ang="0">
                      <a:pos x="connsiteX3005" y="connsiteY3005"/>
                    </a:cxn>
                    <a:cxn ang="0">
                      <a:pos x="connsiteX3006" y="connsiteY3006"/>
                    </a:cxn>
                    <a:cxn ang="0">
                      <a:pos x="connsiteX3007" y="connsiteY3007"/>
                    </a:cxn>
                    <a:cxn ang="0">
                      <a:pos x="connsiteX3008" y="connsiteY3008"/>
                    </a:cxn>
                    <a:cxn ang="0">
                      <a:pos x="connsiteX3009" y="connsiteY3009"/>
                    </a:cxn>
                    <a:cxn ang="0">
                      <a:pos x="connsiteX3010" y="connsiteY3010"/>
                    </a:cxn>
                    <a:cxn ang="0">
                      <a:pos x="connsiteX3011" y="connsiteY3011"/>
                    </a:cxn>
                    <a:cxn ang="0">
                      <a:pos x="connsiteX3012" y="connsiteY3012"/>
                    </a:cxn>
                    <a:cxn ang="0">
                      <a:pos x="connsiteX3013" y="connsiteY3013"/>
                    </a:cxn>
                    <a:cxn ang="0">
                      <a:pos x="connsiteX3014" y="connsiteY3014"/>
                    </a:cxn>
                    <a:cxn ang="0">
                      <a:pos x="connsiteX3015" y="connsiteY3015"/>
                    </a:cxn>
                    <a:cxn ang="0">
                      <a:pos x="connsiteX3016" y="connsiteY3016"/>
                    </a:cxn>
                    <a:cxn ang="0">
                      <a:pos x="connsiteX3017" y="connsiteY3017"/>
                    </a:cxn>
                    <a:cxn ang="0">
                      <a:pos x="connsiteX3018" y="connsiteY3018"/>
                    </a:cxn>
                    <a:cxn ang="0">
                      <a:pos x="connsiteX3019" y="connsiteY3019"/>
                    </a:cxn>
                    <a:cxn ang="0">
                      <a:pos x="connsiteX3020" y="connsiteY3020"/>
                    </a:cxn>
                    <a:cxn ang="0">
                      <a:pos x="connsiteX3021" y="connsiteY3021"/>
                    </a:cxn>
                    <a:cxn ang="0">
                      <a:pos x="connsiteX3022" y="connsiteY3022"/>
                    </a:cxn>
                    <a:cxn ang="0">
                      <a:pos x="connsiteX3023" y="connsiteY3023"/>
                    </a:cxn>
                    <a:cxn ang="0">
                      <a:pos x="connsiteX3024" y="connsiteY3024"/>
                    </a:cxn>
                    <a:cxn ang="0">
                      <a:pos x="connsiteX3025" y="connsiteY3025"/>
                    </a:cxn>
                    <a:cxn ang="0">
                      <a:pos x="connsiteX3026" y="connsiteY3026"/>
                    </a:cxn>
                    <a:cxn ang="0">
                      <a:pos x="connsiteX3027" y="connsiteY3027"/>
                    </a:cxn>
                    <a:cxn ang="0">
                      <a:pos x="connsiteX3028" y="connsiteY3028"/>
                    </a:cxn>
                    <a:cxn ang="0">
                      <a:pos x="connsiteX3029" y="connsiteY3029"/>
                    </a:cxn>
                    <a:cxn ang="0">
                      <a:pos x="connsiteX3030" y="connsiteY3030"/>
                    </a:cxn>
                    <a:cxn ang="0">
                      <a:pos x="connsiteX3031" y="connsiteY3031"/>
                    </a:cxn>
                    <a:cxn ang="0">
                      <a:pos x="connsiteX3032" y="connsiteY3032"/>
                    </a:cxn>
                    <a:cxn ang="0">
                      <a:pos x="connsiteX3033" y="connsiteY3033"/>
                    </a:cxn>
                    <a:cxn ang="0">
                      <a:pos x="connsiteX3034" y="connsiteY3034"/>
                    </a:cxn>
                    <a:cxn ang="0">
                      <a:pos x="connsiteX3035" y="connsiteY3035"/>
                    </a:cxn>
                    <a:cxn ang="0">
                      <a:pos x="connsiteX3036" y="connsiteY3036"/>
                    </a:cxn>
                    <a:cxn ang="0">
                      <a:pos x="connsiteX3037" y="connsiteY3037"/>
                    </a:cxn>
                    <a:cxn ang="0">
                      <a:pos x="connsiteX3038" y="connsiteY3038"/>
                    </a:cxn>
                    <a:cxn ang="0">
                      <a:pos x="connsiteX3039" y="connsiteY3039"/>
                    </a:cxn>
                    <a:cxn ang="0">
                      <a:pos x="connsiteX3040" y="connsiteY3040"/>
                    </a:cxn>
                    <a:cxn ang="0">
                      <a:pos x="connsiteX3041" y="connsiteY3041"/>
                    </a:cxn>
                    <a:cxn ang="0">
                      <a:pos x="connsiteX3042" y="connsiteY3042"/>
                    </a:cxn>
                    <a:cxn ang="0">
                      <a:pos x="connsiteX3043" y="connsiteY3043"/>
                    </a:cxn>
                    <a:cxn ang="0">
                      <a:pos x="connsiteX3044" y="connsiteY3044"/>
                    </a:cxn>
                    <a:cxn ang="0">
                      <a:pos x="connsiteX3045" y="connsiteY3045"/>
                    </a:cxn>
                    <a:cxn ang="0">
                      <a:pos x="connsiteX3046" y="connsiteY3046"/>
                    </a:cxn>
                    <a:cxn ang="0">
                      <a:pos x="connsiteX3047" y="connsiteY3047"/>
                    </a:cxn>
                    <a:cxn ang="0">
                      <a:pos x="connsiteX3048" y="connsiteY3048"/>
                    </a:cxn>
                    <a:cxn ang="0">
                      <a:pos x="connsiteX3049" y="connsiteY3049"/>
                    </a:cxn>
                    <a:cxn ang="0">
                      <a:pos x="connsiteX3050" y="connsiteY3050"/>
                    </a:cxn>
                    <a:cxn ang="0">
                      <a:pos x="connsiteX3051" y="connsiteY3051"/>
                    </a:cxn>
                    <a:cxn ang="0">
                      <a:pos x="connsiteX3052" y="connsiteY3052"/>
                    </a:cxn>
                    <a:cxn ang="0">
                      <a:pos x="connsiteX3053" y="connsiteY3053"/>
                    </a:cxn>
                    <a:cxn ang="0">
                      <a:pos x="connsiteX3054" y="connsiteY3054"/>
                    </a:cxn>
                    <a:cxn ang="0">
                      <a:pos x="connsiteX3055" y="connsiteY3055"/>
                    </a:cxn>
                    <a:cxn ang="0">
                      <a:pos x="connsiteX3056" y="connsiteY3056"/>
                    </a:cxn>
                    <a:cxn ang="0">
                      <a:pos x="connsiteX3057" y="connsiteY3057"/>
                    </a:cxn>
                    <a:cxn ang="0">
                      <a:pos x="connsiteX3058" y="connsiteY3058"/>
                    </a:cxn>
                    <a:cxn ang="0">
                      <a:pos x="connsiteX3059" y="connsiteY3059"/>
                    </a:cxn>
                    <a:cxn ang="0">
                      <a:pos x="connsiteX3060" y="connsiteY3060"/>
                    </a:cxn>
                    <a:cxn ang="0">
                      <a:pos x="connsiteX3061" y="connsiteY3061"/>
                    </a:cxn>
                    <a:cxn ang="0">
                      <a:pos x="connsiteX3062" y="connsiteY3062"/>
                    </a:cxn>
                    <a:cxn ang="0">
                      <a:pos x="connsiteX3063" y="connsiteY3063"/>
                    </a:cxn>
                    <a:cxn ang="0">
                      <a:pos x="connsiteX3064" y="connsiteY3064"/>
                    </a:cxn>
                    <a:cxn ang="0">
                      <a:pos x="connsiteX3065" y="connsiteY3065"/>
                    </a:cxn>
                    <a:cxn ang="0">
                      <a:pos x="connsiteX3066" y="connsiteY3066"/>
                    </a:cxn>
                    <a:cxn ang="0">
                      <a:pos x="connsiteX3067" y="connsiteY3067"/>
                    </a:cxn>
                    <a:cxn ang="0">
                      <a:pos x="connsiteX3068" y="connsiteY3068"/>
                    </a:cxn>
                    <a:cxn ang="0">
                      <a:pos x="connsiteX3069" y="connsiteY3069"/>
                    </a:cxn>
                    <a:cxn ang="0">
                      <a:pos x="connsiteX3070" y="connsiteY3070"/>
                    </a:cxn>
                    <a:cxn ang="0">
                      <a:pos x="connsiteX3071" y="connsiteY3071"/>
                    </a:cxn>
                    <a:cxn ang="0">
                      <a:pos x="connsiteX3072" y="connsiteY3072"/>
                    </a:cxn>
                    <a:cxn ang="0">
                      <a:pos x="connsiteX3073" y="connsiteY3073"/>
                    </a:cxn>
                    <a:cxn ang="0">
                      <a:pos x="connsiteX3074" y="connsiteY3074"/>
                    </a:cxn>
                    <a:cxn ang="0">
                      <a:pos x="connsiteX3075" y="connsiteY3075"/>
                    </a:cxn>
                    <a:cxn ang="0">
                      <a:pos x="connsiteX3076" y="connsiteY3076"/>
                    </a:cxn>
                    <a:cxn ang="0">
                      <a:pos x="connsiteX3077" y="connsiteY3077"/>
                    </a:cxn>
                    <a:cxn ang="0">
                      <a:pos x="connsiteX3078" y="connsiteY3078"/>
                    </a:cxn>
                    <a:cxn ang="0">
                      <a:pos x="connsiteX3079" y="connsiteY3079"/>
                    </a:cxn>
                    <a:cxn ang="0">
                      <a:pos x="connsiteX3080" y="connsiteY3080"/>
                    </a:cxn>
                    <a:cxn ang="0">
                      <a:pos x="connsiteX3081" y="connsiteY3081"/>
                    </a:cxn>
                    <a:cxn ang="0">
                      <a:pos x="connsiteX3082" y="connsiteY3082"/>
                    </a:cxn>
                    <a:cxn ang="0">
                      <a:pos x="connsiteX3083" y="connsiteY3083"/>
                    </a:cxn>
                    <a:cxn ang="0">
                      <a:pos x="connsiteX3084" y="connsiteY3084"/>
                    </a:cxn>
                    <a:cxn ang="0">
                      <a:pos x="connsiteX3085" y="connsiteY3085"/>
                    </a:cxn>
                    <a:cxn ang="0">
                      <a:pos x="connsiteX3086" y="connsiteY3086"/>
                    </a:cxn>
                    <a:cxn ang="0">
                      <a:pos x="connsiteX3087" y="connsiteY3087"/>
                    </a:cxn>
                    <a:cxn ang="0">
                      <a:pos x="connsiteX3088" y="connsiteY3088"/>
                    </a:cxn>
                    <a:cxn ang="0">
                      <a:pos x="connsiteX3089" y="connsiteY3089"/>
                    </a:cxn>
                    <a:cxn ang="0">
                      <a:pos x="connsiteX3090" y="connsiteY3090"/>
                    </a:cxn>
                    <a:cxn ang="0">
                      <a:pos x="connsiteX3091" y="connsiteY3091"/>
                    </a:cxn>
                    <a:cxn ang="0">
                      <a:pos x="connsiteX3092" y="connsiteY3092"/>
                    </a:cxn>
                    <a:cxn ang="0">
                      <a:pos x="connsiteX3093" y="connsiteY3093"/>
                    </a:cxn>
                    <a:cxn ang="0">
                      <a:pos x="connsiteX3094" y="connsiteY3094"/>
                    </a:cxn>
                    <a:cxn ang="0">
                      <a:pos x="connsiteX3095" y="connsiteY3095"/>
                    </a:cxn>
                    <a:cxn ang="0">
                      <a:pos x="connsiteX3096" y="connsiteY3096"/>
                    </a:cxn>
                    <a:cxn ang="0">
                      <a:pos x="connsiteX3097" y="connsiteY3097"/>
                    </a:cxn>
                    <a:cxn ang="0">
                      <a:pos x="connsiteX3098" y="connsiteY3098"/>
                    </a:cxn>
                    <a:cxn ang="0">
                      <a:pos x="connsiteX3099" y="connsiteY3099"/>
                    </a:cxn>
                    <a:cxn ang="0">
                      <a:pos x="connsiteX3100" y="connsiteY3100"/>
                    </a:cxn>
                    <a:cxn ang="0">
                      <a:pos x="connsiteX3101" y="connsiteY3101"/>
                    </a:cxn>
                    <a:cxn ang="0">
                      <a:pos x="connsiteX3102" y="connsiteY3102"/>
                    </a:cxn>
                    <a:cxn ang="0">
                      <a:pos x="connsiteX3103" y="connsiteY3103"/>
                    </a:cxn>
                    <a:cxn ang="0">
                      <a:pos x="connsiteX3104" y="connsiteY3104"/>
                    </a:cxn>
                    <a:cxn ang="0">
                      <a:pos x="connsiteX3105" y="connsiteY3105"/>
                    </a:cxn>
                    <a:cxn ang="0">
                      <a:pos x="connsiteX3106" y="connsiteY3106"/>
                    </a:cxn>
                    <a:cxn ang="0">
                      <a:pos x="connsiteX3107" y="connsiteY3107"/>
                    </a:cxn>
                    <a:cxn ang="0">
                      <a:pos x="connsiteX3108" y="connsiteY3108"/>
                    </a:cxn>
                    <a:cxn ang="0">
                      <a:pos x="connsiteX3109" y="connsiteY3109"/>
                    </a:cxn>
                    <a:cxn ang="0">
                      <a:pos x="connsiteX3110" y="connsiteY3110"/>
                    </a:cxn>
                    <a:cxn ang="0">
                      <a:pos x="connsiteX3111" y="connsiteY3111"/>
                    </a:cxn>
                    <a:cxn ang="0">
                      <a:pos x="connsiteX3112" y="connsiteY3112"/>
                    </a:cxn>
                    <a:cxn ang="0">
                      <a:pos x="connsiteX3113" y="connsiteY3113"/>
                    </a:cxn>
                    <a:cxn ang="0">
                      <a:pos x="connsiteX3114" y="connsiteY3114"/>
                    </a:cxn>
                    <a:cxn ang="0">
                      <a:pos x="connsiteX3115" y="connsiteY3115"/>
                    </a:cxn>
                    <a:cxn ang="0">
                      <a:pos x="connsiteX3116" y="connsiteY3116"/>
                    </a:cxn>
                    <a:cxn ang="0">
                      <a:pos x="connsiteX3117" y="connsiteY3117"/>
                    </a:cxn>
                    <a:cxn ang="0">
                      <a:pos x="connsiteX3118" y="connsiteY3118"/>
                    </a:cxn>
                    <a:cxn ang="0">
                      <a:pos x="connsiteX3119" y="connsiteY3119"/>
                    </a:cxn>
                    <a:cxn ang="0">
                      <a:pos x="connsiteX3120" y="connsiteY3120"/>
                    </a:cxn>
                    <a:cxn ang="0">
                      <a:pos x="connsiteX3121" y="connsiteY3121"/>
                    </a:cxn>
                    <a:cxn ang="0">
                      <a:pos x="connsiteX3122" y="connsiteY3122"/>
                    </a:cxn>
                    <a:cxn ang="0">
                      <a:pos x="connsiteX3123" y="connsiteY3123"/>
                    </a:cxn>
                    <a:cxn ang="0">
                      <a:pos x="connsiteX3124" y="connsiteY3124"/>
                    </a:cxn>
                    <a:cxn ang="0">
                      <a:pos x="connsiteX3125" y="connsiteY3125"/>
                    </a:cxn>
                    <a:cxn ang="0">
                      <a:pos x="connsiteX3126" y="connsiteY3126"/>
                    </a:cxn>
                    <a:cxn ang="0">
                      <a:pos x="connsiteX3127" y="connsiteY3127"/>
                    </a:cxn>
                    <a:cxn ang="0">
                      <a:pos x="connsiteX3128" y="connsiteY3128"/>
                    </a:cxn>
                    <a:cxn ang="0">
                      <a:pos x="connsiteX3129" y="connsiteY3129"/>
                    </a:cxn>
                    <a:cxn ang="0">
                      <a:pos x="connsiteX3130" y="connsiteY3130"/>
                    </a:cxn>
                    <a:cxn ang="0">
                      <a:pos x="connsiteX3131" y="connsiteY3131"/>
                    </a:cxn>
                    <a:cxn ang="0">
                      <a:pos x="connsiteX3132" y="connsiteY3132"/>
                    </a:cxn>
                    <a:cxn ang="0">
                      <a:pos x="connsiteX3133" y="connsiteY3133"/>
                    </a:cxn>
                    <a:cxn ang="0">
                      <a:pos x="connsiteX3134" y="connsiteY3134"/>
                    </a:cxn>
                    <a:cxn ang="0">
                      <a:pos x="connsiteX3135" y="connsiteY3135"/>
                    </a:cxn>
                    <a:cxn ang="0">
                      <a:pos x="connsiteX3136" y="connsiteY3136"/>
                    </a:cxn>
                    <a:cxn ang="0">
                      <a:pos x="connsiteX3137" y="connsiteY3137"/>
                    </a:cxn>
                    <a:cxn ang="0">
                      <a:pos x="connsiteX3138" y="connsiteY3138"/>
                    </a:cxn>
                    <a:cxn ang="0">
                      <a:pos x="connsiteX3139" y="connsiteY3139"/>
                    </a:cxn>
                    <a:cxn ang="0">
                      <a:pos x="connsiteX3140" y="connsiteY3140"/>
                    </a:cxn>
                    <a:cxn ang="0">
                      <a:pos x="connsiteX3141" y="connsiteY3141"/>
                    </a:cxn>
                    <a:cxn ang="0">
                      <a:pos x="connsiteX3142" y="connsiteY3142"/>
                    </a:cxn>
                    <a:cxn ang="0">
                      <a:pos x="connsiteX3143" y="connsiteY3143"/>
                    </a:cxn>
                    <a:cxn ang="0">
                      <a:pos x="connsiteX3144" y="connsiteY3144"/>
                    </a:cxn>
                    <a:cxn ang="0">
                      <a:pos x="connsiteX3145" y="connsiteY3145"/>
                    </a:cxn>
                    <a:cxn ang="0">
                      <a:pos x="connsiteX3146" y="connsiteY3146"/>
                    </a:cxn>
                    <a:cxn ang="0">
                      <a:pos x="connsiteX3147" y="connsiteY3147"/>
                    </a:cxn>
                    <a:cxn ang="0">
                      <a:pos x="connsiteX3148" y="connsiteY3148"/>
                    </a:cxn>
                    <a:cxn ang="0">
                      <a:pos x="connsiteX3149" y="connsiteY3149"/>
                    </a:cxn>
                    <a:cxn ang="0">
                      <a:pos x="connsiteX3150" y="connsiteY3150"/>
                    </a:cxn>
                    <a:cxn ang="0">
                      <a:pos x="connsiteX3151" y="connsiteY3151"/>
                    </a:cxn>
                    <a:cxn ang="0">
                      <a:pos x="connsiteX3152" y="connsiteY3152"/>
                    </a:cxn>
                    <a:cxn ang="0">
                      <a:pos x="connsiteX3153" y="connsiteY3153"/>
                    </a:cxn>
                    <a:cxn ang="0">
                      <a:pos x="connsiteX3154" y="connsiteY3154"/>
                    </a:cxn>
                    <a:cxn ang="0">
                      <a:pos x="connsiteX3155" y="connsiteY3155"/>
                    </a:cxn>
                    <a:cxn ang="0">
                      <a:pos x="connsiteX3156" y="connsiteY3156"/>
                    </a:cxn>
                    <a:cxn ang="0">
                      <a:pos x="connsiteX3157" y="connsiteY3157"/>
                    </a:cxn>
                    <a:cxn ang="0">
                      <a:pos x="connsiteX3158" y="connsiteY3158"/>
                    </a:cxn>
                    <a:cxn ang="0">
                      <a:pos x="connsiteX3159" y="connsiteY3159"/>
                    </a:cxn>
                    <a:cxn ang="0">
                      <a:pos x="connsiteX3160" y="connsiteY3160"/>
                    </a:cxn>
                    <a:cxn ang="0">
                      <a:pos x="connsiteX3161" y="connsiteY3161"/>
                    </a:cxn>
                    <a:cxn ang="0">
                      <a:pos x="connsiteX3162" y="connsiteY3162"/>
                    </a:cxn>
                    <a:cxn ang="0">
                      <a:pos x="connsiteX3163" y="connsiteY3163"/>
                    </a:cxn>
                    <a:cxn ang="0">
                      <a:pos x="connsiteX3164" y="connsiteY3164"/>
                    </a:cxn>
                    <a:cxn ang="0">
                      <a:pos x="connsiteX3165" y="connsiteY3165"/>
                    </a:cxn>
                    <a:cxn ang="0">
                      <a:pos x="connsiteX3166" y="connsiteY3166"/>
                    </a:cxn>
                    <a:cxn ang="0">
                      <a:pos x="connsiteX3167" y="connsiteY3167"/>
                    </a:cxn>
                    <a:cxn ang="0">
                      <a:pos x="connsiteX3168" y="connsiteY3168"/>
                    </a:cxn>
                    <a:cxn ang="0">
                      <a:pos x="connsiteX3169" y="connsiteY3169"/>
                    </a:cxn>
                    <a:cxn ang="0">
                      <a:pos x="connsiteX3170" y="connsiteY3170"/>
                    </a:cxn>
                    <a:cxn ang="0">
                      <a:pos x="connsiteX3171" y="connsiteY3171"/>
                    </a:cxn>
                    <a:cxn ang="0">
                      <a:pos x="connsiteX3172" y="connsiteY3172"/>
                    </a:cxn>
                    <a:cxn ang="0">
                      <a:pos x="connsiteX3173" y="connsiteY3173"/>
                    </a:cxn>
                    <a:cxn ang="0">
                      <a:pos x="connsiteX3174" y="connsiteY3174"/>
                    </a:cxn>
                    <a:cxn ang="0">
                      <a:pos x="connsiteX3175" y="connsiteY3175"/>
                    </a:cxn>
                    <a:cxn ang="0">
                      <a:pos x="connsiteX3176" y="connsiteY3176"/>
                    </a:cxn>
                    <a:cxn ang="0">
                      <a:pos x="connsiteX3177" y="connsiteY3177"/>
                    </a:cxn>
                    <a:cxn ang="0">
                      <a:pos x="connsiteX3178" y="connsiteY3178"/>
                    </a:cxn>
                    <a:cxn ang="0">
                      <a:pos x="connsiteX3179" y="connsiteY3179"/>
                    </a:cxn>
                    <a:cxn ang="0">
                      <a:pos x="connsiteX3180" y="connsiteY3180"/>
                    </a:cxn>
                    <a:cxn ang="0">
                      <a:pos x="connsiteX3181" y="connsiteY3181"/>
                    </a:cxn>
                    <a:cxn ang="0">
                      <a:pos x="connsiteX3182" y="connsiteY3182"/>
                    </a:cxn>
                    <a:cxn ang="0">
                      <a:pos x="connsiteX3183" y="connsiteY3183"/>
                    </a:cxn>
                    <a:cxn ang="0">
                      <a:pos x="connsiteX3184" y="connsiteY3184"/>
                    </a:cxn>
                    <a:cxn ang="0">
                      <a:pos x="connsiteX3185" y="connsiteY3185"/>
                    </a:cxn>
                    <a:cxn ang="0">
                      <a:pos x="connsiteX3186" y="connsiteY3186"/>
                    </a:cxn>
                    <a:cxn ang="0">
                      <a:pos x="connsiteX3187" y="connsiteY3187"/>
                    </a:cxn>
                    <a:cxn ang="0">
                      <a:pos x="connsiteX3188" y="connsiteY3188"/>
                    </a:cxn>
                    <a:cxn ang="0">
                      <a:pos x="connsiteX3189" y="connsiteY3189"/>
                    </a:cxn>
                    <a:cxn ang="0">
                      <a:pos x="connsiteX3190" y="connsiteY3190"/>
                    </a:cxn>
                    <a:cxn ang="0">
                      <a:pos x="connsiteX3191" y="connsiteY3191"/>
                    </a:cxn>
                    <a:cxn ang="0">
                      <a:pos x="connsiteX3192" y="connsiteY3192"/>
                    </a:cxn>
                    <a:cxn ang="0">
                      <a:pos x="connsiteX3193" y="connsiteY3193"/>
                    </a:cxn>
                    <a:cxn ang="0">
                      <a:pos x="connsiteX3194" y="connsiteY3194"/>
                    </a:cxn>
                    <a:cxn ang="0">
                      <a:pos x="connsiteX3195" y="connsiteY3195"/>
                    </a:cxn>
                    <a:cxn ang="0">
                      <a:pos x="connsiteX3196" y="connsiteY3196"/>
                    </a:cxn>
                    <a:cxn ang="0">
                      <a:pos x="connsiteX3197" y="connsiteY3197"/>
                    </a:cxn>
                    <a:cxn ang="0">
                      <a:pos x="connsiteX3198" y="connsiteY3198"/>
                    </a:cxn>
                    <a:cxn ang="0">
                      <a:pos x="connsiteX3199" y="connsiteY3199"/>
                    </a:cxn>
                    <a:cxn ang="0">
                      <a:pos x="connsiteX3200" y="connsiteY3200"/>
                    </a:cxn>
                    <a:cxn ang="0">
                      <a:pos x="connsiteX3201" y="connsiteY3201"/>
                    </a:cxn>
                    <a:cxn ang="0">
                      <a:pos x="connsiteX3202" y="connsiteY3202"/>
                    </a:cxn>
                    <a:cxn ang="0">
                      <a:pos x="connsiteX3203" y="connsiteY3203"/>
                    </a:cxn>
                    <a:cxn ang="0">
                      <a:pos x="connsiteX3204" y="connsiteY3204"/>
                    </a:cxn>
                    <a:cxn ang="0">
                      <a:pos x="connsiteX3205" y="connsiteY3205"/>
                    </a:cxn>
                    <a:cxn ang="0">
                      <a:pos x="connsiteX3206" y="connsiteY3206"/>
                    </a:cxn>
                    <a:cxn ang="0">
                      <a:pos x="connsiteX3207" y="connsiteY3207"/>
                    </a:cxn>
                    <a:cxn ang="0">
                      <a:pos x="connsiteX3208" y="connsiteY3208"/>
                    </a:cxn>
                    <a:cxn ang="0">
                      <a:pos x="connsiteX3209" y="connsiteY3209"/>
                    </a:cxn>
                    <a:cxn ang="0">
                      <a:pos x="connsiteX3210" y="connsiteY3210"/>
                    </a:cxn>
                    <a:cxn ang="0">
                      <a:pos x="connsiteX3211" y="connsiteY3211"/>
                    </a:cxn>
                    <a:cxn ang="0">
                      <a:pos x="connsiteX3212" y="connsiteY3212"/>
                    </a:cxn>
                    <a:cxn ang="0">
                      <a:pos x="connsiteX3213" y="connsiteY3213"/>
                    </a:cxn>
                    <a:cxn ang="0">
                      <a:pos x="connsiteX3214" y="connsiteY3214"/>
                    </a:cxn>
                    <a:cxn ang="0">
                      <a:pos x="connsiteX3215" y="connsiteY3215"/>
                    </a:cxn>
                    <a:cxn ang="0">
                      <a:pos x="connsiteX3216" y="connsiteY3216"/>
                    </a:cxn>
                    <a:cxn ang="0">
                      <a:pos x="connsiteX3217" y="connsiteY3217"/>
                    </a:cxn>
                    <a:cxn ang="0">
                      <a:pos x="connsiteX3218" y="connsiteY3218"/>
                    </a:cxn>
                    <a:cxn ang="0">
                      <a:pos x="connsiteX3219" y="connsiteY3219"/>
                    </a:cxn>
                    <a:cxn ang="0">
                      <a:pos x="connsiteX3220" y="connsiteY3220"/>
                    </a:cxn>
                    <a:cxn ang="0">
                      <a:pos x="connsiteX3221" y="connsiteY3221"/>
                    </a:cxn>
                    <a:cxn ang="0">
                      <a:pos x="connsiteX3222" y="connsiteY3222"/>
                    </a:cxn>
                    <a:cxn ang="0">
                      <a:pos x="connsiteX3223" y="connsiteY3223"/>
                    </a:cxn>
                    <a:cxn ang="0">
                      <a:pos x="connsiteX3224" y="connsiteY3224"/>
                    </a:cxn>
                    <a:cxn ang="0">
                      <a:pos x="connsiteX3225" y="connsiteY3225"/>
                    </a:cxn>
                    <a:cxn ang="0">
                      <a:pos x="connsiteX3226" y="connsiteY3226"/>
                    </a:cxn>
                    <a:cxn ang="0">
                      <a:pos x="connsiteX3227" y="connsiteY3227"/>
                    </a:cxn>
                    <a:cxn ang="0">
                      <a:pos x="connsiteX3228" y="connsiteY3228"/>
                    </a:cxn>
                    <a:cxn ang="0">
                      <a:pos x="connsiteX3229" y="connsiteY3229"/>
                    </a:cxn>
                    <a:cxn ang="0">
                      <a:pos x="connsiteX3230" y="connsiteY3230"/>
                    </a:cxn>
                    <a:cxn ang="0">
                      <a:pos x="connsiteX3231" y="connsiteY3231"/>
                    </a:cxn>
                    <a:cxn ang="0">
                      <a:pos x="connsiteX3232" y="connsiteY3232"/>
                    </a:cxn>
                    <a:cxn ang="0">
                      <a:pos x="connsiteX3233" y="connsiteY3233"/>
                    </a:cxn>
                    <a:cxn ang="0">
                      <a:pos x="connsiteX3234" y="connsiteY3234"/>
                    </a:cxn>
                    <a:cxn ang="0">
                      <a:pos x="connsiteX3235" y="connsiteY3235"/>
                    </a:cxn>
                    <a:cxn ang="0">
                      <a:pos x="connsiteX3236" y="connsiteY3236"/>
                    </a:cxn>
                    <a:cxn ang="0">
                      <a:pos x="connsiteX3237" y="connsiteY3237"/>
                    </a:cxn>
                    <a:cxn ang="0">
                      <a:pos x="connsiteX3238" y="connsiteY3238"/>
                    </a:cxn>
                    <a:cxn ang="0">
                      <a:pos x="connsiteX3239" y="connsiteY3239"/>
                    </a:cxn>
                    <a:cxn ang="0">
                      <a:pos x="connsiteX3240" y="connsiteY3240"/>
                    </a:cxn>
                    <a:cxn ang="0">
                      <a:pos x="connsiteX3241" y="connsiteY3241"/>
                    </a:cxn>
                    <a:cxn ang="0">
                      <a:pos x="connsiteX3242" y="connsiteY3242"/>
                    </a:cxn>
                    <a:cxn ang="0">
                      <a:pos x="connsiteX3243" y="connsiteY3243"/>
                    </a:cxn>
                    <a:cxn ang="0">
                      <a:pos x="connsiteX3244" y="connsiteY3244"/>
                    </a:cxn>
                    <a:cxn ang="0">
                      <a:pos x="connsiteX3245" y="connsiteY3245"/>
                    </a:cxn>
                    <a:cxn ang="0">
                      <a:pos x="connsiteX3246" y="connsiteY3246"/>
                    </a:cxn>
                    <a:cxn ang="0">
                      <a:pos x="connsiteX3247" y="connsiteY3247"/>
                    </a:cxn>
                    <a:cxn ang="0">
                      <a:pos x="connsiteX3248" y="connsiteY3248"/>
                    </a:cxn>
                    <a:cxn ang="0">
                      <a:pos x="connsiteX3249" y="connsiteY3249"/>
                    </a:cxn>
                    <a:cxn ang="0">
                      <a:pos x="connsiteX3250" y="connsiteY3250"/>
                    </a:cxn>
                    <a:cxn ang="0">
                      <a:pos x="connsiteX3251" y="connsiteY3251"/>
                    </a:cxn>
                    <a:cxn ang="0">
                      <a:pos x="connsiteX3252" y="connsiteY3252"/>
                    </a:cxn>
                    <a:cxn ang="0">
                      <a:pos x="connsiteX3253" y="connsiteY3253"/>
                    </a:cxn>
                    <a:cxn ang="0">
                      <a:pos x="connsiteX3254" y="connsiteY3254"/>
                    </a:cxn>
                    <a:cxn ang="0">
                      <a:pos x="connsiteX3255" y="connsiteY3255"/>
                    </a:cxn>
                    <a:cxn ang="0">
                      <a:pos x="connsiteX3256" y="connsiteY3256"/>
                    </a:cxn>
                    <a:cxn ang="0">
                      <a:pos x="connsiteX3257" y="connsiteY3257"/>
                    </a:cxn>
                    <a:cxn ang="0">
                      <a:pos x="connsiteX3258" y="connsiteY3258"/>
                    </a:cxn>
                    <a:cxn ang="0">
                      <a:pos x="connsiteX3259" y="connsiteY3259"/>
                    </a:cxn>
                    <a:cxn ang="0">
                      <a:pos x="connsiteX3260" y="connsiteY3260"/>
                    </a:cxn>
                    <a:cxn ang="0">
                      <a:pos x="connsiteX3261" y="connsiteY3261"/>
                    </a:cxn>
                    <a:cxn ang="0">
                      <a:pos x="connsiteX3262" y="connsiteY3262"/>
                    </a:cxn>
                    <a:cxn ang="0">
                      <a:pos x="connsiteX3263" y="connsiteY3263"/>
                    </a:cxn>
                    <a:cxn ang="0">
                      <a:pos x="connsiteX3264" y="connsiteY3264"/>
                    </a:cxn>
                    <a:cxn ang="0">
                      <a:pos x="connsiteX3265" y="connsiteY3265"/>
                    </a:cxn>
                    <a:cxn ang="0">
                      <a:pos x="connsiteX3266" y="connsiteY3266"/>
                    </a:cxn>
                    <a:cxn ang="0">
                      <a:pos x="connsiteX3267" y="connsiteY3267"/>
                    </a:cxn>
                    <a:cxn ang="0">
                      <a:pos x="connsiteX3268" y="connsiteY3268"/>
                    </a:cxn>
                    <a:cxn ang="0">
                      <a:pos x="connsiteX3269" y="connsiteY3269"/>
                    </a:cxn>
                    <a:cxn ang="0">
                      <a:pos x="connsiteX3270" y="connsiteY3270"/>
                    </a:cxn>
                    <a:cxn ang="0">
                      <a:pos x="connsiteX3271" y="connsiteY3271"/>
                    </a:cxn>
                    <a:cxn ang="0">
                      <a:pos x="connsiteX3272" y="connsiteY3272"/>
                    </a:cxn>
                    <a:cxn ang="0">
                      <a:pos x="connsiteX3273" y="connsiteY3273"/>
                    </a:cxn>
                    <a:cxn ang="0">
                      <a:pos x="connsiteX3274" y="connsiteY3274"/>
                    </a:cxn>
                    <a:cxn ang="0">
                      <a:pos x="connsiteX3275" y="connsiteY3275"/>
                    </a:cxn>
                    <a:cxn ang="0">
                      <a:pos x="connsiteX3276" y="connsiteY3276"/>
                    </a:cxn>
                    <a:cxn ang="0">
                      <a:pos x="connsiteX3277" y="connsiteY3277"/>
                    </a:cxn>
                    <a:cxn ang="0">
                      <a:pos x="connsiteX3278" y="connsiteY3278"/>
                    </a:cxn>
                    <a:cxn ang="0">
                      <a:pos x="connsiteX3279" y="connsiteY3279"/>
                    </a:cxn>
                    <a:cxn ang="0">
                      <a:pos x="connsiteX3280" y="connsiteY3280"/>
                    </a:cxn>
                    <a:cxn ang="0">
                      <a:pos x="connsiteX3281" y="connsiteY3281"/>
                    </a:cxn>
                    <a:cxn ang="0">
                      <a:pos x="connsiteX3282" y="connsiteY3282"/>
                    </a:cxn>
                    <a:cxn ang="0">
                      <a:pos x="connsiteX3283" y="connsiteY3283"/>
                    </a:cxn>
                    <a:cxn ang="0">
                      <a:pos x="connsiteX3284" y="connsiteY3284"/>
                    </a:cxn>
                    <a:cxn ang="0">
                      <a:pos x="connsiteX3285" y="connsiteY3285"/>
                    </a:cxn>
                    <a:cxn ang="0">
                      <a:pos x="connsiteX3286" y="connsiteY3286"/>
                    </a:cxn>
                    <a:cxn ang="0">
                      <a:pos x="connsiteX3287" y="connsiteY3287"/>
                    </a:cxn>
                    <a:cxn ang="0">
                      <a:pos x="connsiteX3288" y="connsiteY3288"/>
                    </a:cxn>
                    <a:cxn ang="0">
                      <a:pos x="connsiteX3289" y="connsiteY3289"/>
                    </a:cxn>
                    <a:cxn ang="0">
                      <a:pos x="connsiteX3290" y="connsiteY3290"/>
                    </a:cxn>
                    <a:cxn ang="0">
                      <a:pos x="connsiteX3291" y="connsiteY3291"/>
                    </a:cxn>
                    <a:cxn ang="0">
                      <a:pos x="connsiteX3292" y="connsiteY3292"/>
                    </a:cxn>
                    <a:cxn ang="0">
                      <a:pos x="connsiteX3293" y="connsiteY3293"/>
                    </a:cxn>
                    <a:cxn ang="0">
                      <a:pos x="connsiteX3294" y="connsiteY3294"/>
                    </a:cxn>
                    <a:cxn ang="0">
                      <a:pos x="connsiteX3295" y="connsiteY3295"/>
                    </a:cxn>
                    <a:cxn ang="0">
                      <a:pos x="connsiteX3296" y="connsiteY3296"/>
                    </a:cxn>
                    <a:cxn ang="0">
                      <a:pos x="connsiteX3297" y="connsiteY3297"/>
                    </a:cxn>
                    <a:cxn ang="0">
                      <a:pos x="connsiteX3298" y="connsiteY3298"/>
                    </a:cxn>
                    <a:cxn ang="0">
                      <a:pos x="connsiteX3299" y="connsiteY3299"/>
                    </a:cxn>
                    <a:cxn ang="0">
                      <a:pos x="connsiteX3300" y="connsiteY3300"/>
                    </a:cxn>
                    <a:cxn ang="0">
                      <a:pos x="connsiteX3301" y="connsiteY3301"/>
                    </a:cxn>
                    <a:cxn ang="0">
                      <a:pos x="connsiteX3302" y="connsiteY3302"/>
                    </a:cxn>
                    <a:cxn ang="0">
                      <a:pos x="connsiteX3303" y="connsiteY3303"/>
                    </a:cxn>
                    <a:cxn ang="0">
                      <a:pos x="connsiteX3304" y="connsiteY3304"/>
                    </a:cxn>
                    <a:cxn ang="0">
                      <a:pos x="connsiteX3305" y="connsiteY3305"/>
                    </a:cxn>
                    <a:cxn ang="0">
                      <a:pos x="connsiteX3306" y="connsiteY3306"/>
                    </a:cxn>
                    <a:cxn ang="0">
                      <a:pos x="connsiteX3307" y="connsiteY3307"/>
                    </a:cxn>
                    <a:cxn ang="0">
                      <a:pos x="connsiteX3308" y="connsiteY3308"/>
                    </a:cxn>
                    <a:cxn ang="0">
                      <a:pos x="connsiteX3309" y="connsiteY3309"/>
                    </a:cxn>
                    <a:cxn ang="0">
                      <a:pos x="connsiteX3310" y="connsiteY3310"/>
                    </a:cxn>
                    <a:cxn ang="0">
                      <a:pos x="connsiteX3311" y="connsiteY3311"/>
                    </a:cxn>
                    <a:cxn ang="0">
                      <a:pos x="connsiteX3312" y="connsiteY3312"/>
                    </a:cxn>
                    <a:cxn ang="0">
                      <a:pos x="connsiteX3313" y="connsiteY3313"/>
                    </a:cxn>
                    <a:cxn ang="0">
                      <a:pos x="connsiteX3314" y="connsiteY3314"/>
                    </a:cxn>
                    <a:cxn ang="0">
                      <a:pos x="connsiteX3315" y="connsiteY3315"/>
                    </a:cxn>
                    <a:cxn ang="0">
                      <a:pos x="connsiteX3316" y="connsiteY3316"/>
                    </a:cxn>
                    <a:cxn ang="0">
                      <a:pos x="connsiteX3317" y="connsiteY3317"/>
                    </a:cxn>
                    <a:cxn ang="0">
                      <a:pos x="connsiteX3318" y="connsiteY3318"/>
                    </a:cxn>
                    <a:cxn ang="0">
                      <a:pos x="connsiteX3319" y="connsiteY3319"/>
                    </a:cxn>
                    <a:cxn ang="0">
                      <a:pos x="connsiteX3320" y="connsiteY3320"/>
                    </a:cxn>
                    <a:cxn ang="0">
                      <a:pos x="connsiteX3321" y="connsiteY3321"/>
                    </a:cxn>
                    <a:cxn ang="0">
                      <a:pos x="connsiteX3322" y="connsiteY3322"/>
                    </a:cxn>
                    <a:cxn ang="0">
                      <a:pos x="connsiteX3323" y="connsiteY3323"/>
                    </a:cxn>
                    <a:cxn ang="0">
                      <a:pos x="connsiteX3324" y="connsiteY3324"/>
                    </a:cxn>
                    <a:cxn ang="0">
                      <a:pos x="connsiteX3325" y="connsiteY3325"/>
                    </a:cxn>
                    <a:cxn ang="0">
                      <a:pos x="connsiteX3326" y="connsiteY3326"/>
                    </a:cxn>
                    <a:cxn ang="0">
                      <a:pos x="connsiteX3327" y="connsiteY3327"/>
                    </a:cxn>
                    <a:cxn ang="0">
                      <a:pos x="connsiteX3328" y="connsiteY3328"/>
                    </a:cxn>
                    <a:cxn ang="0">
                      <a:pos x="connsiteX3329" y="connsiteY3329"/>
                    </a:cxn>
                    <a:cxn ang="0">
                      <a:pos x="connsiteX3330" y="connsiteY3330"/>
                    </a:cxn>
                    <a:cxn ang="0">
                      <a:pos x="connsiteX3331" y="connsiteY3331"/>
                    </a:cxn>
                    <a:cxn ang="0">
                      <a:pos x="connsiteX3332" y="connsiteY3332"/>
                    </a:cxn>
                    <a:cxn ang="0">
                      <a:pos x="connsiteX3333" y="connsiteY3333"/>
                    </a:cxn>
                    <a:cxn ang="0">
                      <a:pos x="connsiteX3334" y="connsiteY3334"/>
                    </a:cxn>
                    <a:cxn ang="0">
                      <a:pos x="connsiteX3335" y="connsiteY3335"/>
                    </a:cxn>
                    <a:cxn ang="0">
                      <a:pos x="connsiteX3336" y="connsiteY3336"/>
                    </a:cxn>
                    <a:cxn ang="0">
                      <a:pos x="connsiteX3337" y="connsiteY3337"/>
                    </a:cxn>
                    <a:cxn ang="0">
                      <a:pos x="connsiteX3338" y="connsiteY3338"/>
                    </a:cxn>
                    <a:cxn ang="0">
                      <a:pos x="connsiteX3339" y="connsiteY3339"/>
                    </a:cxn>
                    <a:cxn ang="0">
                      <a:pos x="connsiteX3340" y="connsiteY3340"/>
                    </a:cxn>
                    <a:cxn ang="0">
                      <a:pos x="connsiteX3341" y="connsiteY3341"/>
                    </a:cxn>
                    <a:cxn ang="0">
                      <a:pos x="connsiteX3342" y="connsiteY3342"/>
                    </a:cxn>
                    <a:cxn ang="0">
                      <a:pos x="connsiteX3343" y="connsiteY3343"/>
                    </a:cxn>
                    <a:cxn ang="0">
                      <a:pos x="connsiteX3344" y="connsiteY3344"/>
                    </a:cxn>
                    <a:cxn ang="0">
                      <a:pos x="connsiteX3345" y="connsiteY3345"/>
                    </a:cxn>
                    <a:cxn ang="0">
                      <a:pos x="connsiteX3346" y="connsiteY3346"/>
                    </a:cxn>
                    <a:cxn ang="0">
                      <a:pos x="connsiteX3347" y="connsiteY3347"/>
                    </a:cxn>
                    <a:cxn ang="0">
                      <a:pos x="connsiteX3348" y="connsiteY3348"/>
                    </a:cxn>
                    <a:cxn ang="0">
                      <a:pos x="connsiteX3349" y="connsiteY3349"/>
                    </a:cxn>
                    <a:cxn ang="0">
                      <a:pos x="connsiteX3350" y="connsiteY3350"/>
                    </a:cxn>
                    <a:cxn ang="0">
                      <a:pos x="connsiteX3351" y="connsiteY3351"/>
                    </a:cxn>
                    <a:cxn ang="0">
                      <a:pos x="connsiteX3352" y="connsiteY3352"/>
                    </a:cxn>
                    <a:cxn ang="0">
                      <a:pos x="connsiteX3353" y="connsiteY3353"/>
                    </a:cxn>
                    <a:cxn ang="0">
                      <a:pos x="connsiteX3354" y="connsiteY3354"/>
                    </a:cxn>
                    <a:cxn ang="0">
                      <a:pos x="connsiteX3355" y="connsiteY3355"/>
                    </a:cxn>
                    <a:cxn ang="0">
                      <a:pos x="connsiteX3356" y="connsiteY3356"/>
                    </a:cxn>
                    <a:cxn ang="0">
                      <a:pos x="connsiteX3357" y="connsiteY3357"/>
                    </a:cxn>
                    <a:cxn ang="0">
                      <a:pos x="connsiteX3358" y="connsiteY3358"/>
                    </a:cxn>
                    <a:cxn ang="0">
                      <a:pos x="connsiteX3359" y="connsiteY3359"/>
                    </a:cxn>
                    <a:cxn ang="0">
                      <a:pos x="connsiteX3360" y="connsiteY3360"/>
                    </a:cxn>
                    <a:cxn ang="0">
                      <a:pos x="connsiteX3361" y="connsiteY3361"/>
                    </a:cxn>
                    <a:cxn ang="0">
                      <a:pos x="connsiteX3362" y="connsiteY3362"/>
                    </a:cxn>
                    <a:cxn ang="0">
                      <a:pos x="connsiteX3363" y="connsiteY3363"/>
                    </a:cxn>
                    <a:cxn ang="0">
                      <a:pos x="connsiteX3364" y="connsiteY3364"/>
                    </a:cxn>
                    <a:cxn ang="0">
                      <a:pos x="connsiteX3365" y="connsiteY3365"/>
                    </a:cxn>
                    <a:cxn ang="0">
                      <a:pos x="connsiteX3366" y="connsiteY3366"/>
                    </a:cxn>
                    <a:cxn ang="0">
                      <a:pos x="connsiteX3367" y="connsiteY3367"/>
                    </a:cxn>
                    <a:cxn ang="0">
                      <a:pos x="connsiteX3368" y="connsiteY3368"/>
                    </a:cxn>
                    <a:cxn ang="0">
                      <a:pos x="connsiteX3369" y="connsiteY3369"/>
                    </a:cxn>
                    <a:cxn ang="0">
                      <a:pos x="connsiteX3370" y="connsiteY3370"/>
                    </a:cxn>
                    <a:cxn ang="0">
                      <a:pos x="connsiteX3371" y="connsiteY3371"/>
                    </a:cxn>
                    <a:cxn ang="0">
                      <a:pos x="connsiteX3372" y="connsiteY3372"/>
                    </a:cxn>
                    <a:cxn ang="0">
                      <a:pos x="connsiteX3373" y="connsiteY3373"/>
                    </a:cxn>
                    <a:cxn ang="0">
                      <a:pos x="connsiteX3374" y="connsiteY3374"/>
                    </a:cxn>
                    <a:cxn ang="0">
                      <a:pos x="connsiteX3375" y="connsiteY3375"/>
                    </a:cxn>
                    <a:cxn ang="0">
                      <a:pos x="connsiteX3376" y="connsiteY3376"/>
                    </a:cxn>
                    <a:cxn ang="0">
                      <a:pos x="connsiteX3377" y="connsiteY3377"/>
                    </a:cxn>
                    <a:cxn ang="0">
                      <a:pos x="connsiteX3378" y="connsiteY3378"/>
                    </a:cxn>
                    <a:cxn ang="0">
                      <a:pos x="connsiteX3379" y="connsiteY3379"/>
                    </a:cxn>
                    <a:cxn ang="0">
                      <a:pos x="connsiteX3380" y="connsiteY3380"/>
                    </a:cxn>
                    <a:cxn ang="0">
                      <a:pos x="connsiteX3381" y="connsiteY3381"/>
                    </a:cxn>
                    <a:cxn ang="0">
                      <a:pos x="connsiteX3382" y="connsiteY3382"/>
                    </a:cxn>
                    <a:cxn ang="0">
                      <a:pos x="connsiteX3383" y="connsiteY3383"/>
                    </a:cxn>
                    <a:cxn ang="0">
                      <a:pos x="connsiteX3384" y="connsiteY3384"/>
                    </a:cxn>
                    <a:cxn ang="0">
                      <a:pos x="connsiteX3385" y="connsiteY3385"/>
                    </a:cxn>
                    <a:cxn ang="0">
                      <a:pos x="connsiteX3386" y="connsiteY3386"/>
                    </a:cxn>
                    <a:cxn ang="0">
                      <a:pos x="connsiteX3387" y="connsiteY3387"/>
                    </a:cxn>
                    <a:cxn ang="0">
                      <a:pos x="connsiteX3388" y="connsiteY3388"/>
                    </a:cxn>
                    <a:cxn ang="0">
                      <a:pos x="connsiteX3389" y="connsiteY3389"/>
                    </a:cxn>
                    <a:cxn ang="0">
                      <a:pos x="connsiteX3390" y="connsiteY3390"/>
                    </a:cxn>
                    <a:cxn ang="0">
                      <a:pos x="connsiteX3391" y="connsiteY3391"/>
                    </a:cxn>
                    <a:cxn ang="0">
                      <a:pos x="connsiteX3392" y="connsiteY3392"/>
                    </a:cxn>
                    <a:cxn ang="0">
                      <a:pos x="connsiteX3393" y="connsiteY3393"/>
                    </a:cxn>
                    <a:cxn ang="0">
                      <a:pos x="connsiteX3394" y="connsiteY3394"/>
                    </a:cxn>
                    <a:cxn ang="0">
                      <a:pos x="connsiteX3395" y="connsiteY3395"/>
                    </a:cxn>
                    <a:cxn ang="0">
                      <a:pos x="connsiteX3396" y="connsiteY3396"/>
                    </a:cxn>
                    <a:cxn ang="0">
                      <a:pos x="connsiteX3397" y="connsiteY3397"/>
                    </a:cxn>
                    <a:cxn ang="0">
                      <a:pos x="connsiteX3398" y="connsiteY3398"/>
                    </a:cxn>
                    <a:cxn ang="0">
                      <a:pos x="connsiteX3399" y="connsiteY3399"/>
                    </a:cxn>
                    <a:cxn ang="0">
                      <a:pos x="connsiteX3400" y="connsiteY3400"/>
                    </a:cxn>
                    <a:cxn ang="0">
                      <a:pos x="connsiteX3401" y="connsiteY3401"/>
                    </a:cxn>
                    <a:cxn ang="0">
                      <a:pos x="connsiteX3402" y="connsiteY3402"/>
                    </a:cxn>
                    <a:cxn ang="0">
                      <a:pos x="connsiteX3403" y="connsiteY3403"/>
                    </a:cxn>
                    <a:cxn ang="0">
                      <a:pos x="connsiteX3404" y="connsiteY3404"/>
                    </a:cxn>
                    <a:cxn ang="0">
                      <a:pos x="connsiteX3405" y="connsiteY3405"/>
                    </a:cxn>
                    <a:cxn ang="0">
                      <a:pos x="connsiteX3406" y="connsiteY3406"/>
                    </a:cxn>
                    <a:cxn ang="0">
                      <a:pos x="connsiteX3407" y="connsiteY3407"/>
                    </a:cxn>
                    <a:cxn ang="0">
                      <a:pos x="connsiteX3408" y="connsiteY3408"/>
                    </a:cxn>
                    <a:cxn ang="0">
                      <a:pos x="connsiteX3409" y="connsiteY3409"/>
                    </a:cxn>
                    <a:cxn ang="0">
                      <a:pos x="connsiteX3410" y="connsiteY3410"/>
                    </a:cxn>
                    <a:cxn ang="0">
                      <a:pos x="connsiteX3411" y="connsiteY3411"/>
                    </a:cxn>
                    <a:cxn ang="0">
                      <a:pos x="connsiteX3412" y="connsiteY3412"/>
                    </a:cxn>
                    <a:cxn ang="0">
                      <a:pos x="connsiteX3413" y="connsiteY3413"/>
                    </a:cxn>
                    <a:cxn ang="0">
                      <a:pos x="connsiteX3414" y="connsiteY3414"/>
                    </a:cxn>
                    <a:cxn ang="0">
                      <a:pos x="connsiteX3415" y="connsiteY3415"/>
                    </a:cxn>
                    <a:cxn ang="0">
                      <a:pos x="connsiteX3416" y="connsiteY3416"/>
                    </a:cxn>
                    <a:cxn ang="0">
                      <a:pos x="connsiteX3417" y="connsiteY3417"/>
                    </a:cxn>
                    <a:cxn ang="0">
                      <a:pos x="connsiteX3418" y="connsiteY3418"/>
                    </a:cxn>
                    <a:cxn ang="0">
                      <a:pos x="connsiteX3419" y="connsiteY3419"/>
                    </a:cxn>
                    <a:cxn ang="0">
                      <a:pos x="connsiteX3420" y="connsiteY3420"/>
                    </a:cxn>
                    <a:cxn ang="0">
                      <a:pos x="connsiteX3421" y="connsiteY3421"/>
                    </a:cxn>
                    <a:cxn ang="0">
                      <a:pos x="connsiteX3422" y="connsiteY3422"/>
                    </a:cxn>
                    <a:cxn ang="0">
                      <a:pos x="connsiteX3423" y="connsiteY3423"/>
                    </a:cxn>
                    <a:cxn ang="0">
                      <a:pos x="connsiteX3424" y="connsiteY3424"/>
                    </a:cxn>
                    <a:cxn ang="0">
                      <a:pos x="connsiteX3425" y="connsiteY3425"/>
                    </a:cxn>
                    <a:cxn ang="0">
                      <a:pos x="connsiteX3426" y="connsiteY3426"/>
                    </a:cxn>
                    <a:cxn ang="0">
                      <a:pos x="connsiteX3427" y="connsiteY3427"/>
                    </a:cxn>
                    <a:cxn ang="0">
                      <a:pos x="connsiteX3428" y="connsiteY3428"/>
                    </a:cxn>
                    <a:cxn ang="0">
                      <a:pos x="connsiteX3429" y="connsiteY3429"/>
                    </a:cxn>
                    <a:cxn ang="0">
                      <a:pos x="connsiteX3430" y="connsiteY3430"/>
                    </a:cxn>
                    <a:cxn ang="0">
                      <a:pos x="connsiteX3431" y="connsiteY3431"/>
                    </a:cxn>
                    <a:cxn ang="0">
                      <a:pos x="connsiteX3432" y="connsiteY3432"/>
                    </a:cxn>
                    <a:cxn ang="0">
                      <a:pos x="connsiteX3433" y="connsiteY3433"/>
                    </a:cxn>
                    <a:cxn ang="0">
                      <a:pos x="connsiteX3434" y="connsiteY3434"/>
                    </a:cxn>
                    <a:cxn ang="0">
                      <a:pos x="connsiteX3435" y="connsiteY3435"/>
                    </a:cxn>
                    <a:cxn ang="0">
                      <a:pos x="connsiteX3436" y="connsiteY3436"/>
                    </a:cxn>
                    <a:cxn ang="0">
                      <a:pos x="connsiteX3437" y="connsiteY3437"/>
                    </a:cxn>
                    <a:cxn ang="0">
                      <a:pos x="connsiteX3438" y="connsiteY3438"/>
                    </a:cxn>
                    <a:cxn ang="0">
                      <a:pos x="connsiteX3439" y="connsiteY3439"/>
                    </a:cxn>
                    <a:cxn ang="0">
                      <a:pos x="connsiteX3440" y="connsiteY3440"/>
                    </a:cxn>
                    <a:cxn ang="0">
                      <a:pos x="connsiteX3441" y="connsiteY3441"/>
                    </a:cxn>
                    <a:cxn ang="0">
                      <a:pos x="connsiteX3442" y="connsiteY3442"/>
                    </a:cxn>
                    <a:cxn ang="0">
                      <a:pos x="connsiteX3443" y="connsiteY3443"/>
                    </a:cxn>
                    <a:cxn ang="0">
                      <a:pos x="connsiteX3444" y="connsiteY3444"/>
                    </a:cxn>
                    <a:cxn ang="0">
                      <a:pos x="connsiteX3445" y="connsiteY3445"/>
                    </a:cxn>
                    <a:cxn ang="0">
                      <a:pos x="connsiteX3446" y="connsiteY3446"/>
                    </a:cxn>
                    <a:cxn ang="0">
                      <a:pos x="connsiteX3447" y="connsiteY3447"/>
                    </a:cxn>
                    <a:cxn ang="0">
                      <a:pos x="connsiteX3448" y="connsiteY3448"/>
                    </a:cxn>
                    <a:cxn ang="0">
                      <a:pos x="connsiteX3449" y="connsiteY3449"/>
                    </a:cxn>
                    <a:cxn ang="0">
                      <a:pos x="connsiteX3450" y="connsiteY3450"/>
                    </a:cxn>
                    <a:cxn ang="0">
                      <a:pos x="connsiteX3451" y="connsiteY3451"/>
                    </a:cxn>
                    <a:cxn ang="0">
                      <a:pos x="connsiteX3452" y="connsiteY3452"/>
                    </a:cxn>
                    <a:cxn ang="0">
                      <a:pos x="connsiteX3453" y="connsiteY3453"/>
                    </a:cxn>
                    <a:cxn ang="0">
                      <a:pos x="connsiteX3454" y="connsiteY3454"/>
                    </a:cxn>
                    <a:cxn ang="0">
                      <a:pos x="connsiteX3455" y="connsiteY3455"/>
                    </a:cxn>
                    <a:cxn ang="0">
                      <a:pos x="connsiteX3456" y="connsiteY3456"/>
                    </a:cxn>
                    <a:cxn ang="0">
                      <a:pos x="connsiteX3457" y="connsiteY3457"/>
                    </a:cxn>
                    <a:cxn ang="0">
                      <a:pos x="connsiteX3458" y="connsiteY3458"/>
                    </a:cxn>
                    <a:cxn ang="0">
                      <a:pos x="connsiteX3459" y="connsiteY3459"/>
                    </a:cxn>
                    <a:cxn ang="0">
                      <a:pos x="connsiteX3460" y="connsiteY3460"/>
                    </a:cxn>
                    <a:cxn ang="0">
                      <a:pos x="connsiteX3461" y="connsiteY3461"/>
                    </a:cxn>
                    <a:cxn ang="0">
                      <a:pos x="connsiteX3462" y="connsiteY3462"/>
                    </a:cxn>
                    <a:cxn ang="0">
                      <a:pos x="connsiteX3463" y="connsiteY3463"/>
                    </a:cxn>
                    <a:cxn ang="0">
                      <a:pos x="connsiteX3464" y="connsiteY3464"/>
                    </a:cxn>
                    <a:cxn ang="0">
                      <a:pos x="connsiteX3465" y="connsiteY3465"/>
                    </a:cxn>
                    <a:cxn ang="0">
                      <a:pos x="connsiteX3466" y="connsiteY3466"/>
                    </a:cxn>
                    <a:cxn ang="0">
                      <a:pos x="connsiteX3467" y="connsiteY3467"/>
                    </a:cxn>
                    <a:cxn ang="0">
                      <a:pos x="connsiteX3468" y="connsiteY3468"/>
                    </a:cxn>
                    <a:cxn ang="0">
                      <a:pos x="connsiteX3469" y="connsiteY3469"/>
                    </a:cxn>
                    <a:cxn ang="0">
                      <a:pos x="connsiteX3470" y="connsiteY3470"/>
                    </a:cxn>
                    <a:cxn ang="0">
                      <a:pos x="connsiteX3471" y="connsiteY3471"/>
                    </a:cxn>
                    <a:cxn ang="0">
                      <a:pos x="connsiteX3472" y="connsiteY3472"/>
                    </a:cxn>
                    <a:cxn ang="0">
                      <a:pos x="connsiteX3473" y="connsiteY3473"/>
                    </a:cxn>
                    <a:cxn ang="0">
                      <a:pos x="connsiteX3474" y="connsiteY3474"/>
                    </a:cxn>
                    <a:cxn ang="0">
                      <a:pos x="connsiteX3475" y="connsiteY3475"/>
                    </a:cxn>
                    <a:cxn ang="0">
                      <a:pos x="connsiteX3476" y="connsiteY3476"/>
                    </a:cxn>
                    <a:cxn ang="0">
                      <a:pos x="connsiteX3477" y="connsiteY3477"/>
                    </a:cxn>
                    <a:cxn ang="0">
                      <a:pos x="connsiteX3478" y="connsiteY3478"/>
                    </a:cxn>
                    <a:cxn ang="0">
                      <a:pos x="connsiteX3479" y="connsiteY3479"/>
                    </a:cxn>
                    <a:cxn ang="0">
                      <a:pos x="connsiteX3480" y="connsiteY3480"/>
                    </a:cxn>
                    <a:cxn ang="0">
                      <a:pos x="connsiteX3481" y="connsiteY3481"/>
                    </a:cxn>
                    <a:cxn ang="0">
                      <a:pos x="connsiteX3482" y="connsiteY3482"/>
                    </a:cxn>
                    <a:cxn ang="0">
                      <a:pos x="connsiteX3483" y="connsiteY3483"/>
                    </a:cxn>
                    <a:cxn ang="0">
                      <a:pos x="connsiteX3484" y="connsiteY3484"/>
                    </a:cxn>
                    <a:cxn ang="0">
                      <a:pos x="connsiteX3485" y="connsiteY3485"/>
                    </a:cxn>
                    <a:cxn ang="0">
                      <a:pos x="connsiteX3486" y="connsiteY3486"/>
                    </a:cxn>
                    <a:cxn ang="0">
                      <a:pos x="connsiteX3487" y="connsiteY3487"/>
                    </a:cxn>
                    <a:cxn ang="0">
                      <a:pos x="connsiteX3488" y="connsiteY3488"/>
                    </a:cxn>
                    <a:cxn ang="0">
                      <a:pos x="connsiteX3489" y="connsiteY3489"/>
                    </a:cxn>
                    <a:cxn ang="0">
                      <a:pos x="connsiteX3490" y="connsiteY3490"/>
                    </a:cxn>
                    <a:cxn ang="0">
                      <a:pos x="connsiteX3491" y="connsiteY3491"/>
                    </a:cxn>
                    <a:cxn ang="0">
                      <a:pos x="connsiteX3492" y="connsiteY3492"/>
                    </a:cxn>
                    <a:cxn ang="0">
                      <a:pos x="connsiteX3493" y="connsiteY3493"/>
                    </a:cxn>
                    <a:cxn ang="0">
                      <a:pos x="connsiteX3494" y="connsiteY3494"/>
                    </a:cxn>
                    <a:cxn ang="0">
                      <a:pos x="connsiteX3495" y="connsiteY3495"/>
                    </a:cxn>
                    <a:cxn ang="0">
                      <a:pos x="connsiteX3496" y="connsiteY3496"/>
                    </a:cxn>
                    <a:cxn ang="0">
                      <a:pos x="connsiteX3497" y="connsiteY3497"/>
                    </a:cxn>
                    <a:cxn ang="0">
                      <a:pos x="connsiteX3498" y="connsiteY3498"/>
                    </a:cxn>
                    <a:cxn ang="0">
                      <a:pos x="connsiteX3499" y="connsiteY3499"/>
                    </a:cxn>
                    <a:cxn ang="0">
                      <a:pos x="connsiteX3500" y="connsiteY3500"/>
                    </a:cxn>
                    <a:cxn ang="0">
                      <a:pos x="connsiteX3501" y="connsiteY3501"/>
                    </a:cxn>
                    <a:cxn ang="0">
                      <a:pos x="connsiteX3502" y="connsiteY3502"/>
                    </a:cxn>
                    <a:cxn ang="0">
                      <a:pos x="connsiteX3503" y="connsiteY3503"/>
                    </a:cxn>
                    <a:cxn ang="0">
                      <a:pos x="connsiteX3504" y="connsiteY3504"/>
                    </a:cxn>
                    <a:cxn ang="0">
                      <a:pos x="connsiteX3505" y="connsiteY3505"/>
                    </a:cxn>
                    <a:cxn ang="0">
                      <a:pos x="connsiteX3506" y="connsiteY3506"/>
                    </a:cxn>
                    <a:cxn ang="0">
                      <a:pos x="connsiteX3507" y="connsiteY3507"/>
                    </a:cxn>
                    <a:cxn ang="0">
                      <a:pos x="connsiteX3508" y="connsiteY3508"/>
                    </a:cxn>
                    <a:cxn ang="0">
                      <a:pos x="connsiteX3509" y="connsiteY3509"/>
                    </a:cxn>
                    <a:cxn ang="0">
                      <a:pos x="connsiteX3510" y="connsiteY3510"/>
                    </a:cxn>
                    <a:cxn ang="0">
                      <a:pos x="connsiteX3511" y="connsiteY3511"/>
                    </a:cxn>
                    <a:cxn ang="0">
                      <a:pos x="connsiteX3512" y="connsiteY3512"/>
                    </a:cxn>
                    <a:cxn ang="0">
                      <a:pos x="connsiteX3513" y="connsiteY3513"/>
                    </a:cxn>
                    <a:cxn ang="0">
                      <a:pos x="connsiteX3514" y="connsiteY3514"/>
                    </a:cxn>
                    <a:cxn ang="0">
                      <a:pos x="connsiteX3515" y="connsiteY3515"/>
                    </a:cxn>
                    <a:cxn ang="0">
                      <a:pos x="connsiteX3516" y="connsiteY3516"/>
                    </a:cxn>
                    <a:cxn ang="0">
                      <a:pos x="connsiteX3517" y="connsiteY3517"/>
                    </a:cxn>
                    <a:cxn ang="0">
                      <a:pos x="connsiteX3518" y="connsiteY3518"/>
                    </a:cxn>
                    <a:cxn ang="0">
                      <a:pos x="connsiteX3519" y="connsiteY3519"/>
                    </a:cxn>
                    <a:cxn ang="0">
                      <a:pos x="connsiteX3520" y="connsiteY3520"/>
                    </a:cxn>
                    <a:cxn ang="0">
                      <a:pos x="connsiteX3521" y="connsiteY3521"/>
                    </a:cxn>
                    <a:cxn ang="0">
                      <a:pos x="connsiteX3522" y="connsiteY3522"/>
                    </a:cxn>
                    <a:cxn ang="0">
                      <a:pos x="connsiteX3523" y="connsiteY3523"/>
                    </a:cxn>
                    <a:cxn ang="0">
                      <a:pos x="connsiteX3524" y="connsiteY3524"/>
                    </a:cxn>
                    <a:cxn ang="0">
                      <a:pos x="connsiteX3525" y="connsiteY3525"/>
                    </a:cxn>
                    <a:cxn ang="0">
                      <a:pos x="connsiteX3526" y="connsiteY3526"/>
                    </a:cxn>
                    <a:cxn ang="0">
                      <a:pos x="connsiteX3527" y="connsiteY3527"/>
                    </a:cxn>
                    <a:cxn ang="0">
                      <a:pos x="connsiteX3528" y="connsiteY3528"/>
                    </a:cxn>
                    <a:cxn ang="0">
                      <a:pos x="connsiteX3529" y="connsiteY3529"/>
                    </a:cxn>
                    <a:cxn ang="0">
                      <a:pos x="connsiteX3530" y="connsiteY3530"/>
                    </a:cxn>
                    <a:cxn ang="0">
                      <a:pos x="connsiteX3531" y="connsiteY3531"/>
                    </a:cxn>
                    <a:cxn ang="0">
                      <a:pos x="connsiteX3532" y="connsiteY3532"/>
                    </a:cxn>
                    <a:cxn ang="0">
                      <a:pos x="connsiteX3533" y="connsiteY3533"/>
                    </a:cxn>
                    <a:cxn ang="0">
                      <a:pos x="connsiteX3534" y="connsiteY3534"/>
                    </a:cxn>
                    <a:cxn ang="0">
                      <a:pos x="connsiteX3535" y="connsiteY3535"/>
                    </a:cxn>
                    <a:cxn ang="0">
                      <a:pos x="connsiteX3536" y="connsiteY3536"/>
                    </a:cxn>
                    <a:cxn ang="0">
                      <a:pos x="connsiteX3537" y="connsiteY3537"/>
                    </a:cxn>
                    <a:cxn ang="0">
                      <a:pos x="connsiteX3538" y="connsiteY3538"/>
                    </a:cxn>
                    <a:cxn ang="0">
                      <a:pos x="connsiteX3539" y="connsiteY3539"/>
                    </a:cxn>
                    <a:cxn ang="0">
                      <a:pos x="connsiteX3540" y="connsiteY3540"/>
                    </a:cxn>
                    <a:cxn ang="0">
                      <a:pos x="connsiteX3541" y="connsiteY3541"/>
                    </a:cxn>
                    <a:cxn ang="0">
                      <a:pos x="connsiteX3542" y="connsiteY3542"/>
                    </a:cxn>
                    <a:cxn ang="0">
                      <a:pos x="connsiteX3543" y="connsiteY3543"/>
                    </a:cxn>
                    <a:cxn ang="0">
                      <a:pos x="connsiteX3544" y="connsiteY3544"/>
                    </a:cxn>
                    <a:cxn ang="0">
                      <a:pos x="connsiteX3545" y="connsiteY3545"/>
                    </a:cxn>
                    <a:cxn ang="0">
                      <a:pos x="connsiteX3546" y="connsiteY3546"/>
                    </a:cxn>
                    <a:cxn ang="0">
                      <a:pos x="connsiteX3547" y="connsiteY3547"/>
                    </a:cxn>
                    <a:cxn ang="0">
                      <a:pos x="connsiteX3548" y="connsiteY3548"/>
                    </a:cxn>
                    <a:cxn ang="0">
                      <a:pos x="connsiteX3549" y="connsiteY3549"/>
                    </a:cxn>
                    <a:cxn ang="0">
                      <a:pos x="connsiteX3550" y="connsiteY3550"/>
                    </a:cxn>
                    <a:cxn ang="0">
                      <a:pos x="connsiteX3551" y="connsiteY3551"/>
                    </a:cxn>
                    <a:cxn ang="0">
                      <a:pos x="connsiteX3552" y="connsiteY3552"/>
                    </a:cxn>
                    <a:cxn ang="0">
                      <a:pos x="connsiteX3553" y="connsiteY3553"/>
                    </a:cxn>
                    <a:cxn ang="0">
                      <a:pos x="connsiteX3554" y="connsiteY3554"/>
                    </a:cxn>
                    <a:cxn ang="0">
                      <a:pos x="connsiteX3555" y="connsiteY3555"/>
                    </a:cxn>
                    <a:cxn ang="0">
                      <a:pos x="connsiteX3556" y="connsiteY3556"/>
                    </a:cxn>
                    <a:cxn ang="0">
                      <a:pos x="connsiteX3557" y="connsiteY3557"/>
                    </a:cxn>
                    <a:cxn ang="0">
                      <a:pos x="connsiteX3558" y="connsiteY3558"/>
                    </a:cxn>
                    <a:cxn ang="0">
                      <a:pos x="connsiteX3559" y="connsiteY3559"/>
                    </a:cxn>
                    <a:cxn ang="0">
                      <a:pos x="connsiteX3560" y="connsiteY3560"/>
                    </a:cxn>
                    <a:cxn ang="0">
                      <a:pos x="connsiteX3561" y="connsiteY3561"/>
                    </a:cxn>
                    <a:cxn ang="0">
                      <a:pos x="connsiteX3562" y="connsiteY3562"/>
                    </a:cxn>
                    <a:cxn ang="0">
                      <a:pos x="connsiteX3563" y="connsiteY3563"/>
                    </a:cxn>
                    <a:cxn ang="0">
                      <a:pos x="connsiteX3564" y="connsiteY3564"/>
                    </a:cxn>
                    <a:cxn ang="0">
                      <a:pos x="connsiteX3565" y="connsiteY3565"/>
                    </a:cxn>
                    <a:cxn ang="0">
                      <a:pos x="connsiteX3566" y="connsiteY3566"/>
                    </a:cxn>
                    <a:cxn ang="0">
                      <a:pos x="connsiteX3567" y="connsiteY3567"/>
                    </a:cxn>
                    <a:cxn ang="0">
                      <a:pos x="connsiteX3568" y="connsiteY3568"/>
                    </a:cxn>
                    <a:cxn ang="0">
                      <a:pos x="connsiteX3569" y="connsiteY3569"/>
                    </a:cxn>
                    <a:cxn ang="0">
                      <a:pos x="connsiteX3570" y="connsiteY3570"/>
                    </a:cxn>
                    <a:cxn ang="0">
                      <a:pos x="connsiteX3571" y="connsiteY3571"/>
                    </a:cxn>
                    <a:cxn ang="0">
                      <a:pos x="connsiteX3572" y="connsiteY3572"/>
                    </a:cxn>
                    <a:cxn ang="0">
                      <a:pos x="connsiteX3573" y="connsiteY3573"/>
                    </a:cxn>
                    <a:cxn ang="0">
                      <a:pos x="connsiteX3574" y="connsiteY3574"/>
                    </a:cxn>
                    <a:cxn ang="0">
                      <a:pos x="connsiteX3575" y="connsiteY3575"/>
                    </a:cxn>
                    <a:cxn ang="0">
                      <a:pos x="connsiteX3576" y="connsiteY3576"/>
                    </a:cxn>
                    <a:cxn ang="0">
                      <a:pos x="connsiteX3577" y="connsiteY3577"/>
                    </a:cxn>
                    <a:cxn ang="0">
                      <a:pos x="connsiteX3578" y="connsiteY3578"/>
                    </a:cxn>
                    <a:cxn ang="0">
                      <a:pos x="connsiteX3579" y="connsiteY3579"/>
                    </a:cxn>
                    <a:cxn ang="0">
                      <a:pos x="connsiteX3580" y="connsiteY3580"/>
                    </a:cxn>
                    <a:cxn ang="0">
                      <a:pos x="connsiteX3581" y="connsiteY3581"/>
                    </a:cxn>
                    <a:cxn ang="0">
                      <a:pos x="connsiteX3582" y="connsiteY3582"/>
                    </a:cxn>
                    <a:cxn ang="0">
                      <a:pos x="connsiteX3583" y="connsiteY3583"/>
                    </a:cxn>
                    <a:cxn ang="0">
                      <a:pos x="connsiteX3584" y="connsiteY3584"/>
                    </a:cxn>
                    <a:cxn ang="0">
                      <a:pos x="connsiteX3585" y="connsiteY3585"/>
                    </a:cxn>
                    <a:cxn ang="0">
                      <a:pos x="connsiteX3586" y="connsiteY3586"/>
                    </a:cxn>
                    <a:cxn ang="0">
                      <a:pos x="connsiteX3587" y="connsiteY3587"/>
                    </a:cxn>
                    <a:cxn ang="0">
                      <a:pos x="connsiteX3588" y="connsiteY3588"/>
                    </a:cxn>
                    <a:cxn ang="0">
                      <a:pos x="connsiteX3589" y="connsiteY3589"/>
                    </a:cxn>
                    <a:cxn ang="0">
                      <a:pos x="connsiteX3590" y="connsiteY3590"/>
                    </a:cxn>
                    <a:cxn ang="0">
                      <a:pos x="connsiteX3591" y="connsiteY3591"/>
                    </a:cxn>
                    <a:cxn ang="0">
                      <a:pos x="connsiteX3592" y="connsiteY3592"/>
                    </a:cxn>
                    <a:cxn ang="0">
                      <a:pos x="connsiteX3593" y="connsiteY3593"/>
                    </a:cxn>
                    <a:cxn ang="0">
                      <a:pos x="connsiteX3594" y="connsiteY3594"/>
                    </a:cxn>
                    <a:cxn ang="0">
                      <a:pos x="connsiteX3595" y="connsiteY3595"/>
                    </a:cxn>
                    <a:cxn ang="0">
                      <a:pos x="connsiteX3596" y="connsiteY3596"/>
                    </a:cxn>
                    <a:cxn ang="0">
                      <a:pos x="connsiteX3597" y="connsiteY3597"/>
                    </a:cxn>
                    <a:cxn ang="0">
                      <a:pos x="connsiteX3598" y="connsiteY3598"/>
                    </a:cxn>
                    <a:cxn ang="0">
                      <a:pos x="connsiteX3599" y="connsiteY3599"/>
                    </a:cxn>
                    <a:cxn ang="0">
                      <a:pos x="connsiteX3600" y="connsiteY3600"/>
                    </a:cxn>
                    <a:cxn ang="0">
                      <a:pos x="connsiteX3601" y="connsiteY3601"/>
                    </a:cxn>
                    <a:cxn ang="0">
                      <a:pos x="connsiteX3602" y="connsiteY3602"/>
                    </a:cxn>
                    <a:cxn ang="0">
                      <a:pos x="connsiteX3603" y="connsiteY3603"/>
                    </a:cxn>
                    <a:cxn ang="0">
                      <a:pos x="connsiteX3604" y="connsiteY3604"/>
                    </a:cxn>
                    <a:cxn ang="0">
                      <a:pos x="connsiteX3605" y="connsiteY3605"/>
                    </a:cxn>
                    <a:cxn ang="0">
                      <a:pos x="connsiteX3606" y="connsiteY3606"/>
                    </a:cxn>
                    <a:cxn ang="0">
                      <a:pos x="connsiteX3607" y="connsiteY3607"/>
                    </a:cxn>
                    <a:cxn ang="0">
                      <a:pos x="connsiteX3608" y="connsiteY3608"/>
                    </a:cxn>
                    <a:cxn ang="0">
                      <a:pos x="connsiteX3609" y="connsiteY3609"/>
                    </a:cxn>
                    <a:cxn ang="0">
                      <a:pos x="connsiteX3610" y="connsiteY3610"/>
                    </a:cxn>
                    <a:cxn ang="0">
                      <a:pos x="connsiteX3611" y="connsiteY3611"/>
                    </a:cxn>
                    <a:cxn ang="0">
                      <a:pos x="connsiteX3612" y="connsiteY3612"/>
                    </a:cxn>
                    <a:cxn ang="0">
                      <a:pos x="connsiteX3613" y="connsiteY3613"/>
                    </a:cxn>
                    <a:cxn ang="0">
                      <a:pos x="connsiteX3614" y="connsiteY3614"/>
                    </a:cxn>
                    <a:cxn ang="0">
                      <a:pos x="connsiteX3615" y="connsiteY3615"/>
                    </a:cxn>
                    <a:cxn ang="0">
                      <a:pos x="connsiteX3616" y="connsiteY3616"/>
                    </a:cxn>
                    <a:cxn ang="0">
                      <a:pos x="connsiteX3617" y="connsiteY3617"/>
                    </a:cxn>
                    <a:cxn ang="0">
                      <a:pos x="connsiteX3618" y="connsiteY3618"/>
                    </a:cxn>
                    <a:cxn ang="0">
                      <a:pos x="connsiteX3619" y="connsiteY3619"/>
                    </a:cxn>
                    <a:cxn ang="0">
                      <a:pos x="connsiteX3620" y="connsiteY3620"/>
                    </a:cxn>
                    <a:cxn ang="0">
                      <a:pos x="connsiteX3621" y="connsiteY3621"/>
                    </a:cxn>
                    <a:cxn ang="0">
                      <a:pos x="connsiteX3622" y="connsiteY3622"/>
                    </a:cxn>
                    <a:cxn ang="0">
                      <a:pos x="connsiteX3623" y="connsiteY3623"/>
                    </a:cxn>
                    <a:cxn ang="0">
                      <a:pos x="connsiteX3624" y="connsiteY3624"/>
                    </a:cxn>
                    <a:cxn ang="0">
                      <a:pos x="connsiteX3625" y="connsiteY3625"/>
                    </a:cxn>
                    <a:cxn ang="0">
                      <a:pos x="connsiteX3626" y="connsiteY3626"/>
                    </a:cxn>
                    <a:cxn ang="0">
                      <a:pos x="connsiteX3627" y="connsiteY3627"/>
                    </a:cxn>
                    <a:cxn ang="0">
                      <a:pos x="connsiteX3628" y="connsiteY3628"/>
                    </a:cxn>
                    <a:cxn ang="0">
                      <a:pos x="connsiteX3629" y="connsiteY3629"/>
                    </a:cxn>
                    <a:cxn ang="0">
                      <a:pos x="connsiteX3630" y="connsiteY3630"/>
                    </a:cxn>
                    <a:cxn ang="0">
                      <a:pos x="connsiteX3631" y="connsiteY3631"/>
                    </a:cxn>
                    <a:cxn ang="0">
                      <a:pos x="connsiteX3632" y="connsiteY3632"/>
                    </a:cxn>
                    <a:cxn ang="0">
                      <a:pos x="connsiteX3633" y="connsiteY3633"/>
                    </a:cxn>
                    <a:cxn ang="0">
                      <a:pos x="connsiteX3634" y="connsiteY3634"/>
                    </a:cxn>
                    <a:cxn ang="0">
                      <a:pos x="connsiteX3635" y="connsiteY3635"/>
                    </a:cxn>
                    <a:cxn ang="0">
                      <a:pos x="connsiteX3636" y="connsiteY3636"/>
                    </a:cxn>
                    <a:cxn ang="0">
                      <a:pos x="connsiteX3637" y="connsiteY3637"/>
                    </a:cxn>
                    <a:cxn ang="0">
                      <a:pos x="connsiteX3638" y="connsiteY3638"/>
                    </a:cxn>
                    <a:cxn ang="0">
                      <a:pos x="connsiteX3639" y="connsiteY3639"/>
                    </a:cxn>
                    <a:cxn ang="0">
                      <a:pos x="connsiteX3640" y="connsiteY3640"/>
                    </a:cxn>
                    <a:cxn ang="0">
                      <a:pos x="connsiteX3641" y="connsiteY3641"/>
                    </a:cxn>
                    <a:cxn ang="0">
                      <a:pos x="connsiteX3642" y="connsiteY3642"/>
                    </a:cxn>
                    <a:cxn ang="0">
                      <a:pos x="connsiteX3643" y="connsiteY3643"/>
                    </a:cxn>
                    <a:cxn ang="0">
                      <a:pos x="connsiteX3644" y="connsiteY3644"/>
                    </a:cxn>
                    <a:cxn ang="0">
                      <a:pos x="connsiteX3645" y="connsiteY3645"/>
                    </a:cxn>
                    <a:cxn ang="0">
                      <a:pos x="connsiteX3646" y="connsiteY3646"/>
                    </a:cxn>
                    <a:cxn ang="0">
                      <a:pos x="connsiteX3647" y="connsiteY3647"/>
                    </a:cxn>
                    <a:cxn ang="0">
                      <a:pos x="connsiteX3648" y="connsiteY3648"/>
                    </a:cxn>
                    <a:cxn ang="0">
                      <a:pos x="connsiteX3649" y="connsiteY3649"/>
                    </a:cxn>
                    <a:cxn ang="0">
                      <a:pos x="connsiteX3650" y="connsiteY3650"/>
                    </a:cxn>
                    <a:cxn ang="0">
                      <a:pos x="connsiteX3651" y="connsiteY3651"/>
                    </a:cxn>
                    <a:cxn ang="0">
                      <a:pos x="connsiteX3652" y="connsiteY3652"/>
                    </a:cxn>
                    <a:cxn ang="0">
                      <a:pos x="connsiteX3653" y="connsiteY3653"/>
                    </a:cxn>
                    <a:cxn ang="0">
                      <a:pos x="connsiteX3654" y="connsiteY3654"/>
                    </a:cxn>
                    <a:cxn ang="0">
                      <a:pos x="connsiteX3655" y="connsiteY3655"/>
                    </a:cxn>
                    <a:cxn ang="0">
                      <a:pos x="connsiteX3656" y="connsiteY3656"/>
                    </a:cxn>
                    <a:cxn ang="0">
                      <a:pos x="connsiteX3657" y="connsiteY3657"/>
                    </a:cxn>
                    <a:cxn ang="0">
                      <a:pos x="connsiteX3658" y="connsiteY3658"/>
                    </a:cxn>
                    <a:cxn ang="0">
                      <a:pos x="connsiteX3659" y="connsiteY3659"/>
                    </a:cxn>
                    <a:cxn ang="0">
                      <a:pos x="connsiteX3660" y="connsiteY3660"/>
                    </a:cxn>
                    <a:cxn ang="0">
                      <a:pos x="connsiteX3661" y="connsiteY3661"/>
                    </a:cxn>
                    <a:cxn ang="0">
                      <a:pos x="connsiteX3662" y="connsiteY3662"/>
                    </a:cxn>
                    <a:cxn ang="0">
                      <a:pos x="connsiteX3663" y="connsiteY3663"/>
                    </a:cxn>
                    <a:cxn ang="0">
                      <a:pos x="connsiteX3664" y="connsiteY3664"/>
                    </a:cxn>
                    <a:cxn ang="0">
                      <a:pos x="connsiteX3665" y="connsiteY3665"/>
                    </a:cxn>
                    <a:cxn ang="0">
                      <a:pos x="connsiteX3666" y="connsiteY3666"/>
                    </a:cxn>
                    <a:cxn ang="0">
                      <a:pos x="connsiteX3667" y="connsiteY3667"/>
                    </a:cxn>
                    <a:cxn ang="0">
                      <a:pos x="connsiteX3668" y="connsiteY3668"/>
                    </a:cxn>
                    <a:cxn ang="0">
                      <a:pos x="connsiteX3669" y="connsiteY3669"/>
                    </a:cxn>
                    <a:cxn ang="0">
                      <a:pos x="connsiteX3670" y="connsiteY3670"/>
                    </a:cxn>
                    <a:cxn ang="0">
                      <a:pos x="connsiteX3671" y="connsiteY3671"/>
                    </a:cxn>
                    <a:cxn ang="0">
                      <a:pos x="connsiteX3672" y="connsiteY3672"/>
                    </a:cxn>
                    <a:cxn ang="0">
                      <a:pos x="connsiteX3673" y="connsiteY3673"/>
                    </a:cxn>
                    <a:cxn ang="0">
                      <a:pos x="connsiteX3674" y="connsiteY3674"/>
                    </a:cxn>
                    <a:cxn ang="0">
                      <a:pos x="connsiteX3675" y="connsiteY3675"/>
                    </a:cxn>
                    <a:cxn ang="0">
                      <a:pos x="connsiteX3676" y="connsiteY3676"/>
                    </a:cxn>
                    <a:cxn ang="0">
                      <a:pos x="connsiteX3677" y="connsiteY3677"/>
                    </a:cxn>
                    <a:cxn ang="0">
                      <a:pos x="connsiteX3678" y="connsiteY3678"/>
                    </a:cxn>
                    <a:cxn ang="0">
                      <a:pos x="connsiteX3679" y="connsiteY3679"/>
                    </a:cxn>
                    <a:cxn ang="0">
                      <a:pos x="connsiteX3680" y="connsiteY3680"/>
                    </a:cxn>
                    <a:cxn ang="0">
                      <a:pos x="connsiteX3681" y="connsiteY3681"/>
                    </a:cxn>
                    <a:cxn ang="0">
                      <a:pos x="connsiteX3682" y="connsiteY3682"/>
                    </a:cxn>
                    <a:cxn ang="0">
                      <a:pos x="connsiteX3683" y="connsiteY3683"/>
                    </a:cxn>
                    <a:cxn ang="0">
                      <a:pos x="connsiteX3684" y="connsiteY3684"/>
                    </a:cxn>
                    <a:cxn ang="0">
                      <a:pos x="connsiteX3685" y="connsiteY3685"/>
                    </a:cxn>
                    <a:cxn ang="0">
                      <a:pos x="connsiteX3686" y="connsiteY3686"/>
                    </a:cxn>
                    <a:cxn ang="0">
                      <a:pos x="connsiteX3687" y="connsiteY3687"/>
                    </a:cxn>
                    <a:cxn ang="0">
                      <a:pos x="connsiteX3688" y="connsiteY3688"/>
                    </a:cxn>
                    <a:cxn ang="0">
                      <a:pos x="connsiteX3689" y="connsiteY3689"/>
                    </a:cxn>
                    <a:cxn ang="0">
                      <a:pos x="connsiteX3690" y="connsiteY3690"/>
                    </a:cxn>
                    <a:cxn ang="0">
                      <a:pos x="connsiteX3691" y="connsiteY3691"/>
                    </a:cxn>
                    <a:cxn ang="0">
                      <a:pos x="connsiteX3692" y="connsiteY3692"/>
                    </a:cxn>
                    <a:cxn ang="0">
                      <a:pos x="connsiteX3693" y="connsiteY3693"/>
                    </a:cxn>
                    <a:cxn ang="0">
                      <a:pos x="connsiteX3694" y="connsiteY3694"/>
                    </a:cxn>
                    <a:cxn ang="0">
                      <a:pos x="connsiteX3695" y="connsiteY3695"/>
                    </a:cxn>
                    <a:cxn ang="0">
                      <a:pos x="connsiteX3696" y="connsiteY3696"/>
                    </a:cxn>
                    <a:cxn ang="0">
                      <a:pos x="connsiteX3697" y="connsiteY3697"/>
                    </a:cxn>
                    <a:cxn ang="0">
                      <a:pos x="connsiteX3698" y="connsiteY3698"/>
                    </a:cxn>
                    <a:cxn ang="0">
                      <a:pos x="connsiteX3699" y="connsiteY3699"/>
                    </a:cxn>
                    <a:cxn ang="0">
                      <a:pos x="connsiteX3700" y="connsiteY3700"/>
                    </a:cxn>
                    <a:cxn ang="0">
                      <a:pos x="connsiteX3701" y="connsiteY3701"/>
                    </a:cxn>
                    <a:cxn ang="0">
                      <a:pos x="connsiteX3702" y="connsiteY3702"/>
                    </a:cxn>
                    <a:cxn ang="0">
                      <a:pos x="connsiteX3703" y="connsiteY3703"/>
                    </a:cxn>
                    <a:cxn ang="0">
                      <a:pos x="connsiteX3704" y="connsiteY3704"/>
                    </a:cxn>
                    <a:cxn ang="0">
                      <a:pos x="connsiteX3705" y="connsiteY3705"/>
                    </a:cxn>
                    <a:cxn ang="0">
                      <a:pos x="connsiteX3706" y="connsiteY3706"/>
                    </a:cxn>
                    <a:cxn ang="0">
                      <a:pos x="connsiteX3707" y="connsiteY3707"/>
                    </a:cxn>
                    <a:cxn ang="0">
                      <a:pos x="connsiteX3708" y="connsiteY3708"/>
                    </a:cxn>
                    <a:cxn ang="0">
                      <a:pos x="connsiteX3709" y="connsiteY3709"/>
                    </a:cxn>
                    <a:cxn ang="0">
                      <a:pos x="connsiteX3710" y="connsiteY3710"/>
                    </a:cxn>
                    <a:cxn ang="0">
                      <a:pos x="connsiteX3711" y="connsiteY3711"/>
                    </a:cxn>
                    <a:cxn ang="0">
                      <a:pos x="connsiteX3712" y="connsiteY3712"/>
                    </a:cxn>
                    <a:cxn ang="0">
                      <a:pos x="connsiteX3713" y="connsiteY3713"/>
                    </a:cxn>
                    <a:cxn ang="0">
                      <a:pos x="connsiteX3714" y="connsiteY3714"/>
                    </a:cxn>
                    <a:cxn ang="0">
                      <a:pos x="connsiteX3715" y="connsiteY3715"/>
                    </a:cxn>
                    <a:cxn ang="0">
                      <a:pos x="connsiteX3716" y="connsiteY3716"/>
                    </a:cxn>
                    <a:cxn ang="0">
                      <a:pos x="connsiteX3717" y="connsiteY3717"/>
                    </a:cxn>
                    <a:cxn ang="0">
                      <a:pos x="connsiteX3718" y="connsiteY3718"/>
                    </a:cxn>
                    <a:cxn ang="0">
                      <a:pos x="connsiteX3719" y="connsiteY3719"/>
                    </a:cxn>
                    <a:cxn ang="0">
                      <a:pos x="connsiteX3720" y="connsiteY3720"/>
                    </a:cxn>
                    <a:cxn ang="0">
                      <a:pos x="connsiteX3721" y="connsiteY3721"/>
                    </a:cxn>
                    <a:cxn ang="0">
                      <a:pos x="connsiteX3722" y="connsiteY3722"/>
                    </a:cxn>
                    <a:cxn ang="0">
                      <a:pos x="connsiteX3723" y="connsiteY3723"/>
                    </a:cxn>
                    <a:cxn ang="0">
                      <a:pos x="connsiteX3724" y="connsiteY3724"/>
                    </a:cxn>
                    <a:cxn ang="0">
                      <a:pos x="connsiteX3725" y="connsiteY3725"/>
                    </a:cxn>
                    <a:cxn ang="0">
                      <a:pos x="connsiteX3726" y="connsiteY3726"/>
                    </a:cxn>
                    <a:cxn ang="0">
                      <a:pos x="connsiteX3727" y="connsiteY3727"/>
                    </a:cxn>
                    <a:cxn ang="0">
                      <a:pos x="connsiteX3728" y="connsiteY3728"/>
                    </a:cxn>
                    <a:cxn ang="0">
                      <a:pos x="connsiteX3729" y="connsiteY3729"/>
                    </a:cxn>
                    <a:cxn ang="0">
                      <a:pos x="connsiteX3730" y="connsiteY3730"/>
                    </a:cxn>
                    <a:cxn ang="0">
                      <a:pos x="connsiteX3731" y="connsiteY3731"/>
                    </a:cxn>
                    <a:cxn ang="0">
                      <a:pos x="connsiteX3732" y="connsiteY3732"/>
                    </a:cxn>
                    <a:cxn ang="0">
                      <a:pos x="connsiteX3733" y="connsiteY3733"/>
                    </a:cxn>
                    <a:cxn ang="0">
                      <a:pos x="connsiteX3734" y="connsiteY3734"/>
                    </a:cxn>
                    <a:cxn ang="0">
                      <a:pos x="connsiteX3735" y="connsiteY3735"/>
                    </a:cxn>
                    <a:cxn ang="0">
                      <a:pos x="connsiteX3736" y="connsiteY3736"/>
                    </a:cxn>
                    <a:cxn ang="0">
                      <a:pos x="connsiteX3737" y="connsiteY3737"/>
                    </a:cxn>
                    <a:cxn ang="0">
                      <a:pos x="connsiteX3738" y="connsiteY3738"/>
                    </a:cxn>
                    <a:cxn ang="0">
                      <a:pos x="connsiteX3739" y="connsiteY3739"/>
                    </a:cxn>
                    <a:cxn ang="0">
                      <a:pos x="connsiteX3740" y="connsiteY3740"/>
                    </a:cxn>
                    <a:cxn ang="0">
                      <a:pos x="connsiteX3741" y="connsiteY3741"/>
                    </a:cxn>
                    <a:cxn ang="0">
                      <a:pos x="connsiteX3742" y="connsiteY3742"/>
                    </a:cxn>
                    <a:cxn ang="0">
                      <a:pos x="connsiteX3743" y="connsiteY3743"/>
                    </a:cxn>
                    <a:cxn ang="0">
                      <a:pos x="connsiteX3744" y="connsiteY3744"/>
                    </a:cxn>
                    <a:cxn ang="0">
                      <a:pos x="connsiteX3745" y="connsiteY3745"/>
                    </a:cxn>
                    <a:cxn ang="0">
                      <a:pos x="connsiteX3746" y="connsiteY3746"/>
                    </a:cxn>
                    <a:cxn ang="0">
                      <a:pos x="connsiteX3747" y="connsiteY3747"/>
                    </a:cxn>
                    <a:cxn ang="0">
                      <a:pos x="connsiteX3748" y="connsiteY3748"/>
                    </a:cxn>
                    <a:cxn ang="0">
                      <a:pos x="connsiteX3749" y="connsiteY3749"/>
                    </a:cxn>
                    <a:cxn ang="0">
                      <a:pos x="connsiteX3750" y="connsiteY3750"/>
                    </a:cxn>
                    <a:cxn ang="0">
                      <a:pos x="connsiteX3751" y="connsiteY3751"/>
                    </a:cxn>
                    <a:cxn ang="0">
                      <a:pos x="connsiteX3752" y="connsiteY3752"/>
                    </a:cxn>
                    <a:cxn ang="0">
                      <a:pos x="connsiteX3753" y="connsiteY3753"/>
                    </a:cxn>
                    <a:cxn ang="0">
                      <a:pos x="connsiteX3754" y="connsiteY3754"/>
                    </a:cxn>
                    <a:cxn ang="0">
                      <a:pos x="connsiteX3755" y="connsiteY3755"/>
                    </a:cxn>
                    <a:cxn ang="0">
                      <a:pos x="connsiteX3756" y="connsiteY3756"/>
                    </a:cxn>
                    <a:cxn ang="0">
                      <a:pos x="connsiteX3757" y="connsiteY3757"/>
                    </a:cxn>
                    <a:cxn ang="0">
                      <a:pos x="connsiteX3758" y="connsiteY3758"/>
                    </a:cxn>
                    <a:cxn ang="0">
                      <a:pos x="connsiteX3759" y="connsiteY3759"/>
                    </a:cxn>
                    <a:cxn ang="0">
                      <a:pos x="connsiteX3760" y="connsiteY3760"/>
                    </a:cxn>
                    <a:cxn ang="0">
                      <a:pos x="connsiteX3761" y="connsiteY3761"/>
                    </a:cxn>
                    <a:cxn ang="0">
                      <a:pos x="connsiteX3762" y="connsiteY3762"/>
                    </a:cxn>
                    <a:cxn ang="0">
                      <a:pos x="connsiteX3763" y="connsiteY3763"/>
                    </a:cxn>
                    <a:cxn ang="0">
                      <a:pos x="connsiteX3764" y="connsiteY3764"/>
                    </a:cxn>
                    <a:cxn ang="0">
                      <a:pos x="connsiteX3765" y="connsiteY3765"/>
                    </a:cxn>
                    <a:cxn ang="0">
                      <a:pos x="connsiteX3766" y="connsiteY3766"/>
                    </a:cxn>
                    <a:cxn ang="0">
                      <a:pos x="connsiteX3767" y="connsiteY3767"/>
                    </a:cxn>
                    <a:cxn ang="0">
                      <a:pos x="connsiteX3768" y="connsiteY3768"/>
                    </a:cxn>
                    <a:cxn ang="0">
                      <a:pos x="connsiteX3769" y="connsiteY3769"/>
                    </a:cxn>
                    <a:cxn ang="0">
                      <a:pos x="connsiteX3770" y="connsiteY3770"/>
                    </a:cxn>
                    <a:cxn ang="0">
                      <a:pos x="connsiteX3771" y="connsiteY3771"/>
                    </a:cxn>
                    <a:cxn ang="0">
                      <a:pos x="connsiteX3772" y="connsiteY3772"/>
                    </a:cxn>
                    <a:cxn ang="0">
                      <a:pos x="connsiteX3773" y="connsiteY3773"/>
                    </a:cxn>
                    <a:cxn ang="0">
                      <a:pos x="connsiteX3774" y="connsiteY3774"/>
                    </a:cxn>
                    <a:cxn ang="0">
                      <a:pos x="connsiteX3775" y="connsiteY3775"/>
                    </a:cxn>
                    <a:cxn ang="0">
                      <a:pos x="connsiteX3776" y="connsiteY3776"/>
                    </a:cxn>
                    <a:cxn ang="0">
                      <a:pos x="connsiteX3777" y="connsiteY3777"/>
                    </a:cxn>
                    <a:cxn ang="0">
                      <a:pos x="connsiteX3778" y="connsiteY3778"/>
                    </a:cxn>
                    <a:cxn ang="0">
                      <a:pos x="connsiteX3779" y="connsiteY3779"/>
                    </a:cxn>
                    <a:cxn ang="0">
                      <a:pos x="connsiteX3780" y="connsiteY3780"/>
                    </a:cxn>
                    <a:cxn ang="0">
                      <a:pos x="connsiteX3781" y="connsiteY3781"/>
                    </a:cxn>
                    <a:cxn ang="0">
                      <a:pos x="connsiteX3782" y="connsiteY3782"/>
                    </a:cxn>
                    <a:cxn ang="0">
                      <a:pos x="connsiteX3783" y="connsiteY3783"/>
                    </a:cxn>
                    <a:cxn ang="0">
                      <a:pos x="connsiteX3784" y="connsiteY3784"/>
                    </a:cxn>
                    <a:cxn ang="0">
                      <a:pos x="connsiteX3785" y="connsiteY3785"/>
                    </a:cxn>
                    <a:cxn ang="0">
                      <a:pos x="connsiteX3786" y="connsiteY3786"/>
                    </a:cxn>
                    <a:cxn ang="0">
                      <a:pos x="connsiteX3787" y="connsiteY3787"/>
                    </a:cxn>
                    <a:cxn ang="0">
                      <a:pos x="connsiteX3788" y="connsiteY3788"/>
                    </a:cxn>
                    <a:cxn ang="0">
                      <a:pos x="connsiteX3789" y="connsiteY3789"/>
                    </a:cxn>
                    <a:cxn ang="0">
                      <a:pos x="connsiteX3790" y="connsiteY3790"/>
                    </a:cxn>
                    <a:cxn ang="0">
                      <a:pos x="connsiteX3791" y="connsiteY3791"/>
                    </a:cxn>
                    <a:cxn ang="0">
                      <a:pos x="connsiteX3792" y="connsiteY3792"/>
                    </a:cxn>
                    <a:cxn ang="0">
                      <a:pos x="connsiteX3793" y="connsiteY3793"/>
                    </a:cxn>
                    <a:cxn ang="0">
                      <a:pos x="connsiteX3794" y="connsiteY3794"/>
                    </a:cxn>
                    <a:cxn ang="0">
                      <a:pos x="connsiteX3795" y="connsiteY3795"/>
                    </a:cxn>
                    <a:cxn ang="0">
                      <a:pos x="connsiteX3796" y="connsiteY3796"/>
                    </a:cxn>
                    <a:cxn ang="0">
                      <a:pos x="connsiteX3797" y="connsiteY3797"/>
                    </a:cxn>
                    <a:cxn ang="0">
                      <a:pos x="connsiteX3798" y="connsiteY3798"/>
                    </a:cxn>
                    <a:cxn ang="0">
                      <a:pos x="connsiteX3799" y="connsiteY3799"/>
                    </a:cxn>
                    <a:cxn ang="0">
                      <a:pos x="connsiteX3800" y="connsiteY3800"/>
                    </a:cxn>
                    <a:cxn ang="0">
                      <a:pos x="connsiteX3801" y="connsiteY3801"/>
                    </a:cxn>
                    <a:cxn ang="0">
                      <a:pos x="connsiteX3802" y="connsiteY3802"/>
                    </a:cxn>
                    <a:cxn ang="0">
                      <a:pos x="connsiteX3803" y="connsiteY3803"/>
                    </a:cxn>
                    <a:cxn ang="0">
                      <a:pos x="connsiteX3804" y="connsiteY3804"/>
                    </a:cxn>
                    <a:cxn ang="0">
                      <a:pos x="connsiteX3805" y="connsiteY3805"/>
                    </a:cxn>
                    <a:cxn ang="0">
                      <a:pos x="connsiteX3806" y="connsiteY3806"/>
                    </a:cxn>
                    <a:cxn ang="0">
                      <a:pos x="connsiteX3807" y="connsiteY3807"/>
                    </a:cxn>
                    <a:cxn ang="0">
                      <a:pos x="connsiteX3808" y="connsiteY3808"/>
                    </a:cxn>
                    <a:cxn ang="0">
                      <a:pos x="connsiteX3809" y="connsiteY3809"/>
                    </a:cxn>
                    <a:cxn ang="0">
                      <a:pos x="connsiteX3810" y="connsiteY3810"/>
                    </a:cxn>
                    <a:cxn ang="0">
                      <a:pos x="connsiteX3811" y="connsiteY3811"/>
                    </a:cxn>
                    <a:cxn ang="0">
                      <a:pos x="connsiteX3812" y="connsiteY3812"/>
                    </a:cxn>
                    <a:cxn ang="0">
                      <a:pos x="connsiteX3813" y="connsiteY3813"/>
                    </a:cxn>
                    <a:cxn ang="0">
                      <a:pos x="connsiteX3814" y="connsiteY3814"/>
                    </a:cxn>
                    <a:cxn ang="0">
                      <a:pos x="connsiteX3815" y="connsiteY3815"/>
                    </a:cxn>
                    <a:cxn ang="0">
                      <a:pos x="connsiteX3816" y="connsiteY3816"/>
                    </a:cxn>
                    <a:cxn ang="0">
                      <a:pos x="connsiteX3817" y="connsiteY3817"/>
                    </a:cxn>
                    <a:cxn ang="0">
                      <a:pos x="connsiteX3818" y="connsiteY3818"/>
                    </a:cxn>
                    <a:cxn ang="0">
                      <a:pos x="connsiteX3819" y="connsiteY3819"/>
                    </a:cxn>
                    <a:cxn ang="0">
                      <a:pos x="connsiteX3820" y="connsiteY3820"/>
                    </a:cxn>
                    <a:cxn ang="0">
                      <a:pos x="connsiteX3821" y="connsiteY3821"/>
                    </a:cxn>
                    <a:cxn ang="0">
                      <a:pos x="connsiteX3822" y="connsiteY3822"/>
                    </a:cxn>
                    <a:cxn ang="0">
                      <a:pos x="connsiteX3823" y="connsiteY3823"/>
                    </a:cxn>
                    <a:cxn ang="0">
                      <a:pos x="connsiteX3824" y="connsiteY3824"/>
                    </a:cxn>
                    <a:cxn ang="0">
                      <a:pos x="connsiteX3825" y="connsiteY3825"/>
                    </a:cxn>
                    <a:cxn ang="0">
                      <a:pos x="connsiteX3826" y="connsiteY3826"/>
                    </a:cxn>
                    <a:cxn ang="0">
                      <a:pos x="connsiteX3827" y="connsiteY3827"/>
                    </a:cxn>
                    <a:cxn ang="0">
                      <a:pos x="connsiteX3828" y="connsiteY3828"/>
                    </a:cxn>
                    <a:cxn ang="0">
                      <a:pos x="connsiteX3829" y="connsiteY3829"/>
                    </a:cxn>
                    <a:cxn ang="0">
                      <a:pos x="connsiteX3830" y="connsiteY3830"/>
                    </a:cxn>
                    <a:cxn ang="0">
                      <a:pos x="connsiteX3831" y="connsiteY3831"/>
                    </a:cxn>
                    <a:cxn ang="0">
                      <a:pos x="connsiteX3832" y="connsiteY3832"/>
                    </a:cxn>
                    <a:cxn ang="0">
                      <a:pos x="connsiteX3833" y="connsiteY3833"/>
                    </a:cxn>
                    <a:cxn ang="0">
                      <a:pos x="connsiteX3834" y="connsiteY3834"/>
                    </a:cxn>
                    <a:cxn ang="0">
                      <a:pos x="connsiteX3835" y="connsiteY3835"/>
                    </a:cxn>
                    <a:cxn ang="0">
                      <a:pos x="connsiteX3836" y="connsiteY3836"/>
                    </a:cxn>
                    <a:cxn ang="0">
                      <a:pos x="connsiteX3837" y="connsiteY3837"/>
                    </a:cxn>
                    <a:cxn ang="0">
                      <a:pos x="connsiteX3838" y="connsiteY3838"/>
                    </a:cxn>
                    <a:cxn ang="0">
                      <a:pos x="connsiteX3839" y="connsiteY3839"/>
                    </a:cxn>
                    <a:cxn ang="0">
                      <a:pos x="connsiteX3840" y="connsiteY3840"/>
                    </a:cxn>
                    <a:cxn ang="0">
                      <a:pos x="connsiteX3841" y="connsiteY3841"/>
                    </a:cxn>
                    <a:cxn ang="0">
                      <a:pos x="connsiteX3842" y="connsiteY3842"/>
                    </a:cxn>
                    <a:cxn ang="0">
                      <a:pos x="connsiteX3843" y="connsiteY3843"/>
                    </a:cxn>
                    <a:cxn ang="0">
                      <a:pos x="connsiteX3844" y="connsiteY3844"/>
                    </a:cxn>
                    <a:cxn ang="0">
                      <a:pos x="connsiteX3845" y="connsiteY3845"/>
                    </a:cxn>
                    <a:cxn ang="0">
                      <a:pos x="connsiteX3846" y="connsiteY3846"/>
                    </a:cxn>
                    <a:cxn ang="0">
                      <a:pos x="connsiteX3847" y="connsiteY3847"/>
                    </a:cxn>
                    <a:cxn ang="0">
                      <a:pos x="connsiteX3848" y="connsiteY3848"/>
                    </a:cxn>
                    <a:cxn ang="0">
                      <a:pos x="connsiteX3849" y="connsiteY3849"/>
                    </a:cxn>
                    <a:cxn ang="0">
                      <a:pos x="connsiteX3850" y="connsiteY3850"/>
                    </a:cxn>
                    <a:cxn ang="0">
                      <a:pos x="connsiteX3851" y="connsiteY3851"/>
                    </a:cxn>
                    <a:cxn ang="0">
                      <a:pos x="connsiteX3852" y="connsiteY3852"/>
                    </a:cxn>
                    <a:cxn ang="0">
                      <a:pos x="connsiteX3853" y="connsiteY3853"/>
                    </a:cxn>
                    <a:cxn ang="0">
                      <a:pos x="connsiteX3854" y="connsiteY3854"/>
                    </a:cxn>
                    <a:cxn ang="0">
                      <a:pos x="connsiteX3855" y="connsiteY3855"/>
                    </a:cxn>
                    <a:cxn ang="0">
                      <a:pos x="connsiteX3856" y="connsiteY3856"/>
                    </a:cxn>
                    <a:cxn ang="0">
                      <a:pos x="connsiteX3857" y="connsiteY3857"/>
                    </a:cxn>
                    <a:cxn ang="0">
                      <a:pos x="connsiteX3858" y="connsiteY3858"/>
                    </a:cxn>
                    <a:cxn ang="0">
                      <a:pos x="connsiteX3859" y="connsiteY3859"/>
                    </a:cxn>
                    <a:cxn ang="0">
                      <a:pos x="connsiteX3860" y="connsiteY3860"/>
                    </a:cxn>
                    <a:cxn ang="0">
                      <a:pos x="connsiteX3861" y="connsiteY3861"/>
                    </a:cxn>
                    <a:cxn ang="0">
                      <a:pos x="connsiteX3862" y="connsiteY3862"/>
                    </a:cxn>
                    <a:cxn ang="0">
                      <a:pos x="connsiteX3863" y="connsiteY3863"/>
                    </a:cxn>
                    <a:cxn ang="0">
                      <a:pos x="connsiteX3864" y="connsiteY3864"/>
                    </a:cxn>
                    <a:cxn ang="0">
                      <a:pos x="connsiteX3865" y="connsiteY3865"/>
                    </a:cxn>
                    <a:cxn ang="0">
                      <a:pos x="connsiteX3866" y="connsiteY3866"/>
                    </a:cxn>
                    <a:cxn ang="0">
                      <a:pos x="connsiteX3867" y="connsiteY3867"/>
                    </a:cxn>
                    <a:cxn ang="0">
                      <a:pos x="connsiteX3868" y="connsiteY3868"/>
                    </a:cxn>
                    <a:cxn ang="0">
                      <a:pos x="connsiteX3869" y="connsiteY3869"/>
                    </a:cxn>
                    <a:cxn ang="0">
                      <a:pos x="connsiteX3870" y="connsiteY3870"/>
                    </a:cxn>
                    <a:cxn ang="0">
                      <a:pos x="connsiteX3871" y="connsiteY3871"/>
                    </a:cxn>
                    <a:cxn ang="0">
                      <a:pos x="connsiteX3872" y="connsiteY3872"/>
                    </a:cxn>
                    <a:cxn ang="0">
                      <a:pos x="connsiteX3873" y="connsiteY3873"/>
                    </a:cxn>
                    <a:cxn ang="0">
                      <a:pos x="connsiteX3874" y="connsiteY3874"/>
                    </a:cxn>
                    <a:cxn ang="0">
                      <a:pos x="connsiteX3875" y="connsiteY3875"/>
                    </a:cxn>
                    <a:cxn ang="0">
                      <a:pos x="connsiteX3876" y="connsiteY3876"/>
                    </a:cxn>
                    <a:cxn ang="0">
                      <a:pos x="connsiteX3877" y="connsiteY3877"/>
                    </a:cxn>
                    <a:cxn ang="0">
                      <a:pos x="connsiteX3878" y="connsiteY3878"/>
                    </a:cxn>
                    <a:cxn ang="0">
                      <a:pos x="connsiteX3879" y="connsiteY3879"/>
                    </a:cxn>
                    <a:cxn ang="0">
                      <a:pos x="connsiteX3880" y="connsiteY3880"/>
                    </a:cxn>
                    <a:cxn ang="0">
                      <a:pos x="connsiteX3881" y="connsiteY3881"/>
                    </a:cxn>
                    <a:cxn ang="0">
                      <a:pos x="connsiteX3882" y="connsiteY3882"/>
                    </a:cxn>
                    <a:cxn ang="0">
                      <a:pos x="connsiteX3883" y="connsiteY3883"/>
                    </a:cxn>
                    <a:cxn ang="0">
                      <a:pos x="connsiteX3884" y="connsiteY3884"/>
                    </a:cxn>
                    <a:cxn ang="0">
                      <a:pos x="connsiteX3885" y="connsiteY3885"/>
                    </a:cxn>
                    <a:cxn ang="0">
                      <a:pos x="connsiteX3886" y="connsiteY3886"/>
                    </a:cxn>
                    <a:cxn ang="0">
                      <a:pos x="connsiteX3887" y="connsiteY3887"/>
                    </a:cxn>
                    <a:cxn ang="0">
                      <a:pos x="connsiteX3888" y="connsiteY3888"/>
                    </a:cxn>
                    <a:cxn ang="0">
                      <a:pos x="connsiteX3889" y="connsiteY3889"/>
                    </a:cxn>
                    <a:cxn ang="0">
                      <a:pos x="connsiteX3890" y="connsiteY3890"/>
                    </a:cxn>
                    <a:cxn ang="0">
                      <a:pos x="connsiteX3891" y="connsiteY3891"/>
                    </a:cxn>
                    <a:cxn ang="0">
                      <a:pos x="connsiteX3892" y="connsiteY3892"/>
                    </a:cxn>
                    <a:cxn ang="0">
                      <a:pos x="connsiteX3893" y="connsiteY3893"/>
                    </a:cxn>
                    <a:cxn ang="0">
                      <a:pos x="connsiteX3894" y="connsiteY3894"/>
                    </a:cxn>
                    <a:cxn ang="0">
                      <a:pos x="connsiteX3895" y="connsiteY3895"/>
                    </a:cxn>
                    <a:cxn ang="0">
                      <a:pos x="connsiteX3896" y="connsiteY3896"/>
                    </a:cxn>
                    <a:cxn ang="0">
                      <a:pos x="connsiteX3897" y="connsiteY3897"/>
                    </a:cxn>
                    <a:cxn ang="0">
                      <a:pos x="connsiteX3898" y="connsiteY3898"/>
                    </a:cxn>
                    <a:cxn ang="0">
                      <a:pos x="connsiteX3899" y="connsiteY3899"/>
                    </a:cxn>
                    <a:cxn ang="0">
                      <a:pos x="connsiteX3900" y="connsiteY3900"/>
                    </a:cxn>
                    <a:cxn ang="0">
                      <a:pos x="connsiteX3901" y="connsiteY3901"/>
                    </a:cxn>
                    <a:cxn ang="0">
                      <a:pos x="connsiteX3902" y="connsiteY3902"/>
                    </a:cxn>
                    <a:cxn ang="0">
                      <a:pos x="connsiteX3903" y="connsiteY3903"/>
                    </a:cxn>
                    <a:cxn ang="0">
                      <a:pos x="connsiteX3904" y="connsiteY3904"/>
                    </a:cxn>
                    <a:cxn ang="0">
                      <a:pos x="connsiteX3905" y="connsiteY3905"/>
                    </a:cxn>
                    <a:cxn ang="0">
                      <a:pos x="connsiteX3906" y="connsiteY3906"/>
                    </a:cxn>
                    <a:cxn ang="0">
                      <a:pos x="connsiteX3907" y="connsiteY3907"/>
                    </a:cxn>
                    <a:cxn ang="0">
                      <a:pos x="connsiteX3908" y="connsiteY3908"/>
                    </a:cxn>
                    <a:cxn ang="0">
                      <a:pos x="connsiteX3909" y="connsiteY3909"/>
                    </a:cxn>
                    <a:cxn ang="0">
                      <a:pos x="connsiteX3910" y="connsiteY3910"/>
                    </a:cxn>
                    <a:cxn ang="0">
                      <a:pos x="connsiteX3911" y="connsiteY3911"/>
                    </a:cxn>
                    <a:cxn ang="0">
                      <a:pos x="connsiteX3912" y="connsiteY3912"/>
                    </a:cxn>
                    <a:cxn ang="0">
                      <a:pos x="connsiteX3913" y="connsiteY3913"/>
                    </a:cxn>
                    <a:cxn ang="0">
                      <a:pos x="connsiteX3914" y="connsiteY3914"/>
                    </a:cxn>
                    <a:cxn ang="0">
                      <a:pos x="connsiteX3915" y="connsiteY3915"/>
                    </a:cxn>
                    <a:cxn ang="0">
                      <a:pos x="connsiteX3916" y="connsiteY3916"/>
                    </a:cxn>
                    <a:cxn ang="0">
                      <a:pos x="connsiteX3917" y="connsiteY3917"/>
                    </a:cxn>
                    <a:cxn ang="0">
                      <a:pos x="connsiteX3918" y="connsiteY3918"/>
                    </a:cxn>
                    <a:cxn ang="0">
                      <a:pos x="connsiteX3919" y="connsiteY3919"/>
                    </a:cxn>
                    <a:cxn ang="0">
                      <a:pos x="connsiteX3920" y="connsiteY3920"/>
                    </a:cxn>
                    <a:cxn ang="0">
                      <a:pos x="connsiteX3921" y="connsiteY3921"/>
                    </a:cxn>
                    <a:cxn ang="0">
                      <a:pos x="connsiteX3922" y="connsiteY3922"/>
                    </a:cxn>
                    <a:cxn ang="0">
                      <a:pos x="connsiteX3923" y="connsiteY3923"/>
                    </a:cxn>
                    <a:cxn ang="0">
                      <a:pos x="connsiteX3924" y="connsiteY3924"/>
                    </a:cxn>
                    <a:cxn ang="0">
                      <a:pos x="connsiteX3925" y="connsiteY3925"/>
                    </a:cxn>
                    <a:cxn ang="0">
                      <a:pos x="connsiteX3926" y="connsiteY3926"/>
                    </a:cxn>
                    <a:cxn ang="0">
                      <a:pos x="connsiteX3927" y="connsiteY3927"/>
                    </a:cxn>
                    <a:cxn ang="0">
                      <a:pos x="connsiteX3928" y="connsiteY3928"/>
                    </a:cxn>
                    <a:cxn ang="0">
                      <a:pos x="connsiteX3929" y="connsiteY3929"/>
                    </a:cxn>
                    <a:cxn ang="0">
                      <a:pos x="connsiteX3930" y="connsiteY3930"/>
                    </a:cxn>
                    <a:cxn ang="0">
                      <a:pos x="connsiteX3931" y="connsiteY3931"/>
                    </a:cxn>
                    <a:cxn ang="0">
                      <a:pos x="connsiteX3932" y="connsiteY3932"/>
                    </a:cxn>
                    <a:cxn ang="0">
                      <a:pos x="connsiteX3933" y="connsiteY3933"/>
                    </a:cxn>
                    <a:cxn ang="0">
                      <a:pos x="connsiteX3934" y="connsiteY3934"/>
                    </a:cxn>
                    <a:cxn ang="0">
                      <a:pos x="connsiteX3935" y="connsiteY3935"/>
                    </a:cxn>
                    <a:cxn ang="0">
                      <a:pos x="connsiteX3936" y="connsiteY3936"/>
                    </a:cxn>
                    <a:cxn ang="0">
                      <a:pos x="connsiteX3937" y="connsiteY3937"/>
                    </a:cxn>
                    <a:cxn ang="0">
                      <a:pos x="connsiteX3938" y="connsiteY3938"/>
                    </a:cxn>
                    <a:cxn ang="0">
                      <a:pos x="connsiteX3939" y="connsiteY3939"/>
                    </a:cxn>
                    <a:cxn ang="0">
                      <a:pos x="connsiteX3940" y="connsiteY3940"/>
                    </a:cxn>
                    <a:cxn ang="0">
                      <a:pos x="connsiteX3941" y="connsiteY3941"/>
                    </a:cxn>
                    <a:cxn ang="0">
                      <a:pos x="connsiteX3942" y="connsiteY3942"/>
                    </a:cxn>
                    <a:cxn ang="0">
                      <a:pos x="connsiteX3943" y="connsiteY3943"/>
                    </a:cxn>
                    <a:cxn ang="0">
                      <a:pos x="connsiteX3944" y="connsiteY3944"/>
                    </a:cxn>
                    <a:cxn ang="0">
                      <a:pos x="connsiteX3945" y="connsiteY3945"/>
                    </a:cxn>
                    <a:cxn ang="0">
                      <a:pos x="connsiteX3946" y="connsiteY3946"/>
                    </a:cxn>
                    <a:cxn ang="0">
                      <a:pos x="connsiteX3947" y="connsiteY3947"/>
                    </a:cxn>
                    <a:cxn ang="0">
                      <a:pos x="connsiteX3948" y="connsiteY3948"/>
                    </a:cxn>
                    <a:cxn ang="0">
                      <a:pos x="connsiteX3949" y="connsiteY3949"/>
                    </a:cxn>
                    <a:cxn ang="0">
                      <a:pos x="connsiteX3950" y="connsiteY3950"/>
                    </a:cxn>
                    <a:cxn ang="0">
                      <a:pos x="connsiteX3951" y="connsiteY3951"/>
                    </a:cxn>
                    <a:cxn ang="0">
                      <a:pos x="connsiteX3952" y="connsiteY3952"/>
                    </a:cxn>
                    <a:cxn ang="0">
                      <a:pos x="connsiteX3953" y="connsiteY3953"/>
                    </a:cxn>
                    <a:cxn ang="0">
                      <a:pos x="connsiteX3954" y="connsiteY3954"/>
                    </a:cxn>
                    <a:cxn ang="0">
                      <a:pos x="connsiteX3955" y="connsiteY3955"/>
                    </a:cxn>
                    <a:cxn ang="0">
                      <a:pos x="connsiteX3956" y="connsiteY3956"/>
                    </a:cxn>
                    <a:cxn ang="0">
                      <a:pos x="connsiteX3957" y="connsiteY3957"/>
                    </a:cxn>
                    <a:cxn ang="0">
                      <a:pos x="connsiteX3958" y="connsiteY3958"/>
                    </a:cxn>
                    <a:cxn ang="0">
                      <a:pos x="connsiteX3959" y="connsiteY3959"/>
                    </a:cxn>
                    <a:cxn ang="0">
                      <a:pos x="connsiteX3960" y="connsiteY3960"/>
                    </a:cxn>
                    <a:cxn ang="0">
                      <a:pos x="connsiteX3961" y="connsiteY3961"/>
                    </a:cxn>
                    <a:cxn ang="0">
                      <a:pos x="connsiteX3962" y="connsiteY3962"/>
                    </a:cxn>
                    <a:cxn ang="0">
                      <a:pos x="connsiteX3963" y="connsiteY3963"/>
                    </a:cxn>
                    <a:cxn ang="0">
                      <a:pos x="connsiteX3964" y="connsiteY3964"/>
                    </a:cxn>
                    <a:cxn ang="0">
                      <a:pos x="connsiteX3965" y="connsiteY3965"/>
                    </a:cxn>
                    <a:cxn ang="0">
                      <a:pos x="connsiteX3966" y="connsiteY3966"/>
                    </a:cxn>
                    <a:cxn ang="0">
                      <a:pos x="connsiteX3967" y="connsiteY3967"/>
                    </a:cxn>
                    <a:cxn ang="0">
                      <a:pos x="connsiteX3968" y="connsiteY3968"/>
                    </a:cxn>
                    <a:cxn ang="0">
                      <a:pos x="connsiteX3969" y="connsiteY3969"/>
                    </a:cxn>
                    <a:cxn ang="0">
                      <a:pos x="connsiteX3970" y="connsiteY3970"/>
                    </a:cxn>
                    <a:cxn ang="0">
                      <a:pos x="connsiteX3971" y="connsiteY3971"/>
                    </a:cxn>
                    <a:cxn ang="0">
                      <a:pos x="connsiteX3972" y="connsiteY3972"/>
                    </a:cxn>
                    <a:cxn ang="0">
                      <a:pos x="connsiteX3973" y="connsiteY3973"/>
                    </a:cxn>
                    <a:cxn ang="0">
                      <a:pos x="connsiteX3974" y="connsiteY3974"/>
                    </a:cxn>
                    <a:cxn ang="0">
                      <a:pos x="connsiteX3975" y="connsiteY3975"/>
                    </a:cxn>
                    <a:cxn ang="0">
                      <a:pos x="connsiteX3976" y="connsiteY3976"/>
                    </a:cxn>
                    <a:cxn ang="0">
                      <a:pos x="connsiteX3977" y="connsiteY3977"/>
                    </a:cxn>
                    <a:cxn ang="0">
                      <a:pos x="connsiteX3978" y="connsiteY3978"/>
                    </a:cxn>
                    <a:cxn ang="0">
                      <a:pos x="connsiteX3979" y="connsiteY3979"/>
                    </a:cxn>
                    <a:cxn ang="0">
                      <a:pos x="connsiteX3980" y="connsiteY3980"/>
                    </a:cxn>
                    <a:cxn ang="0">
                      <a:pos x="connsiteX3981" y="connsiteY3981"/>
                    </a:cxn>
                    <a:cxn ang="0">
                      <a:pos x="connsiteX3982" y="connsiteY3982"/>
                    </a:cxn>
                    <a:cxn ang="0">
                      <a:pos x="connsiteX3983" y="connsiteY3983"/>
                    </a:cxn>
                    <a:cxn ang="0">
                      <a:pos x="connsiteX3984" y="connsiteY3984"/>
                    </a:cxn>
                    <a:cxn ang="0">
                      <a:pos x="connsiteX3985" y="connsiteY3985"/>
                    </a:cxn>
                    <a:cxn ang="0">
                      <a:pos x="connsiteX3986" y="connsiteY3986"/>
                    </a:cxn>
                    <a:cxn ang="0">
                      <a:pos x="connsiteX3987" y="connsiteY3987"/>
                    </a:cxn>
                    <a:cxn ang="0">
                      <a:pos x="connsiteX3988" y="connsiteY3988"/>
                    </a:cxn>
                    <a:cxn ang="0">
                      <a:pos x="connsiteX3989" y="connsiteY3989"/>
                    </a:cxn>
                    <a:cxn ang="0">
                      <a:pos x="connsiteX3990" y="connsiteY3990"/>
                    </a:cxn>
                    <a:cxn ang="0">
                      <a:pos x="connsiteX3991" y="connsiteY3991"/>
                    </a:cxn>
                    <a:cxn ang="0">
                      <a:pos x="connsiteX3992" y="connsiteY3992"/>
                    </a:cxn>
                    <a:cxn ang="0">
                      <a:pos x="connsiteX3993" y="connsiteY3993"/>
                    </a:cxn>
                    <a:cxn ang="0">
                      <a:pos x="connsiteX3994" y="connsiteY3994"/>
                    </a:cxn>
                    <a:cxn ang="0">
                      <a:pos x="connsiteX3995" y="connsiteY3995"/>
                    </a:cxn>
                    <a:cxn ang="0">
                      <a:pos x="connsiteX3996" y="connsiteY3996"/>
                    </a:cxn>
                    <a:cxn ang="0">
                      <a:pos x="connsiteX3997" y="connsiteY3997"/>
                    </a:cxn>
                    <a:cxn ang="0">
                      <a:pos x="connsiteX3998" y="connsiteY3998"/>
                    </a:cxn>
                    <a:cxn ang="0">
                      <a:pos x="connsiteX3999" y="connsiteY3999"/>
                    </a:cxn>
                    <a:cxn ang="0">
                      <a:pos x="connsiteX4000" y="connsiteY4000"/>
                    </a:cxn>
                    <a:cxn ang="0">
                      <a:pos x="connsiteX4001" y="connsiteY4001"/>
                    </a:cxn>
                    <a:cxn ang="0">
                      <a:pos x="connsiteX4002" y="connsiteY4002"/>
                    </a:cxn>
                    <a:cxn ang="0">
                      <a:pos x="connsiteX4003" y="connsiteY4003"/>
                    </a:cxn>
                    <a:cxn ang="0">
                      <a:pos x="connsiteX4004" y="connsiteY4004"/>
                    </a:cxn>
                    <a:cxn ang="0">
                      <a:pos x="connsiteX4005" y="connsiteY4005"/>
                    </a:cxn>
                    <a:cxn ang="0">
                      <a:pos x="connsiteX4006" y="connsiteY4006"/>
                    </a:cxn>
                    <a:cxn ang="0">
                      <a:pos x="connsiteX4007" y="connsiteY4007"/>
                    </a:cxn>
                    <a:cxn ang="0">
                      <a:pos x="connsiteX4008" y="connsiteY4008"/>
                    </a:cxn>
                    <a:cxn ang="0">
                      <a:pos x="connsiteX4009" y="connsiteY4009"/>
                    </a:cxn>
                    <a:cxn ang="0">
                      <a:pos x="connsiteX4010" y="connsiteY4010"/>
                    </a:cxn>
                    <a:cxn ang="0">
                      <a:pos x="connsiteX4011" y="connsiteY4011"/>
                    </a:cxn>
                    <a:cxn ang="0">
                      <a:pos x="connsiteX4012" y="connsiteY4012"/>
                    </a:cxn>
                    <a:cxn ang="0">
                      <a:pos x="connsiteX4013" y="connsiteY4013"/>
                    </a:cxn>
                    <a:cxn ang="0">
                      <a:pos x="connsiteX4014" y="connsiteY4014"/>
                    </a:cxn>
                    <a:cxn ang="0">
                      <a:pos x="connsiteX4015" y="connsiteY4015"/>
                    </a:cxn>
                    <a:cxn ang="0">
                      <a:pos x="connsiteX4016" y="connsiteY4016"/>
                    </a:cxn>
                    <a:cxn ang="0">
                      <a:pos x="connsiteX4017" y="connsiteY4017"/>
                    </a:cxn>
                    <a:cxn ang="0">
                      <a:pos x="connsiteX4018" y="connsiteY4018"/>
                    </a:cxn>
                    <a:cxn ang="0">
                      <a:pos x="connsiteX4019" y="connsiteY4019"/>
                    </a:cxn>
                    <a:cxn ang="0">
                      <a:pos x="connsiteX4020" y="connsiteY4020"/>
                    </a:cxn>
                    <a:cxn ang="0">
                      <a:pos x="connsiteX4021" y="connsiteY4021"/>
                    </a:cxn>
                    <a:cxn ang="0">
                      <a:pos x="connsiteX4022" y="connsiteY4022"/>
                    </a:cxn>
                    <a:cxn ang="0">
                      <a:pos x="connsiteX4023" y="connsiteY4023"/>
                    </a:cxn>
                    <a:cxn ang="0">
                      <a:pos x="connsiteX4024" y="connsiteY4024"/>
                    </a:cxn>
                    <a:cxn ang="0">
                      <a:pos x="connsiteX4025" y="connsiteY4025"/>
                    </a:cxn>
                    <a:cxn ang="0">
                      <a:pos x="connsiteX4026" y="connsiteY4026"/>
                    </a:cxn>
                    <a:cxn ang="0">
                      <a:pos x="connsiteX4027" y="connsiteY4027"/>
                    </a:cxn>
                    <a:cxn ang="0">
                      <a:pos x="connsiteX4028" y="connsiteY4028"/>
                    </a:cxn>
                    <a:cxn ang="0">
                      <a:pos x="connsiteX4029" y="connsiteY4029"/>
                    </a:cxn>
                    <a:cxn ang="0">
                      <a:pos x="connsiteX4030" y="connsiteY4030"/>
                    </a:cxn>
                    <a:cxn ang="0">
                      <a:pos x="connsiteX4031" y="connsiteY4031"/>
                    </a:cxn>
                    <a:cxn ang="0">
                      <a:pos x="connsiteX4032" y="connsiteY4032"/>
                    </a:cxn>
                    <a:cxn ang="0">
                      <a:pos x="connsiteX4033" y="connsiteY4033"/>
                    </a:cxn>
                    <a:cxn ang="0">
                      <a:pos x="connsiteX4034" y="connsiteY4034"/>
                    </a:cxn>
                    <a:cxn ang="0">
                      <a:pos x="connsiteX4035" y="connsiteY4035"/>
                    </a:cxn>
                    <a:cxn ang="0">
                      <a:pos x="connsiteX4036" y="connsiteY4036"/>
                    </a:cxn>
                    <a:cxn ang="0">
                      <a:pos x="connsiteX4037" y="connsiteY4037"/>
                    </a:cxn>
                    <a:cxn ang="0">
                      <a:pos x="connsiteX4038" y="connsiteY4038"/>
                    </a:cxn>
                    <a:cxn ang="0">
                      <a:pos x="connsiteX4039" y="connsiteY4039"/>
                    </a:cxn>
                    <a:cxn ang="0">
                      <a:pos x="connsiteX4040" y="connsiteY4040"/>
                    </a:cxn>
                    <a:cxn ang="0">
                      <a:pos x="connsiteX4041" y="connsiteY4041"/>
                    </a:cxn>
                    <a:cxn ang="0">
                      <a:pos x="connsiteX4042" y="connsiteY4042"/>
                    </a:cxn>
                    <a:cxn ang="0">
                      <a:pos x="connsiteX4043" y="connsiteY4043"/>
                    </a:cxn>
                    <a:cxn ang="0">
                      <a:pos x="connsiteX4044" y="connsiteY4044"/>
                    </a:cxn>
                    <a:cxn ang="0">
                      <a:pos x="connsiteX4045" y="connsiteY4045"/>
                    </a:cxn>
                    <a:cxn ang="0">
                      <a:pos x="connsiteX4046" y="connsiteY4046"/>
                    </a:cxn>
                    <a:cxn ang="0">
                      <a:pos x="connsiteX4047" y="connsiteY4047"/>
                    </a:cxn>
                    <a:cxn ang="0">
                      <a:pos x="connsiteX4048" y="connsiteY4048"/>
                    </a:cxn>
                    <a:cxn ang="0">
                      <a:pos x="connsiteX4049" y="connsiteY4049"/>
                    </a:cxn>
                    <a:cxn ang="0">
                      <a:pos x="connsiteX4050" y="connsiteY4050"/>
                    </a:cxn>
                    <a:cxn ang="0">
                      <a:pos x="connsiteX4051" y="connsiteY4051"/>
                    </a:cxn>
                    <a:cxn ang="0">
                      <a:pos x="connsiteX4052" y="connsiteY4052"/>
                    </a:cxn>
                    <a:cxn ang="0">
                      <a:pos x="connsiteX4053" y="connsiteY4053"/>
                    </a:cxn>
                    <a:cxn ang="0">
                      <a:pos x="connsiteX4054" y="connsiteY4054"/>
                    </a:cxn>
                    <a:cxn ang="0">
                      <a:pos x="connsiteX4055" y="connsiteY4055"/>
                    </a:cxn>
                    <a:cxn ang="0">
                      <a:pos x="connsiteX4056" y="connsiteY4056"/>
                    </a:cxn>
                    <a:cxn ang="0">
                      <a:pos x="connsiteX4057" y="connsiteY4057"/>
                    </a:cxn>
                    <a:cxn ang="0">
                      <a:pos x="connsiteX4058" y="connsiteY4058"/>
                    </a:cxn>
                    <a:cxn ang="0">
                      <a:pos x="connsiteX4059" y="connsiteY4059"/>
                    </a:cxn>
                    <a:cxn ang="0">
                      <a:pos x="connsiteX4060" y="connsiteY4060"/>
                    </a:cxn>
                    <a:cxn ang="0">
                      <a:pos x="connsiteX4061" y="connsiteY4061"/>
                    </a:cxn>
                    <a:cxn ang="0">
                      <a:pos x="connsiteX4062" y="connsiteY4062"/>
                    </a:cxn>
                    <a:cxn ang="0">
                      <a:pos x="connsiteX4063" y="connsiteY4063"/>
                    </a:cxn>
                    <a:cxn ang="0">
                      <a:pos x="connsiteX4064" y="connsiteY4064"/>
                    </a:cxn>
                    <a:cxn ang="0">
                      <a:pos x="connsiteX4065" y="connsiteY4065"/>
                    </a:cxn>
                    <a:cxn ang="0">
                      <a:pos x="connsiteX4066" y="connsiteY4066"/>
                    </a:cxn>
                    <a:cxn ang="0">
                      <a:pos x="connsiteX4067" y="connsiteY4067"/>
                    </a:cxn>
                    <a:cxn ang="0">
                      <a:pos x="connsiteX4068" y="connsiteY4068"/>
                    </a:cxn>
                    <a:cxn ang="0">
                      <a:pos x="connsiteX4069" y="connsiteY4069"/>
                    </a:cxn>
                    <a:cxn ang="0">
                      <a:pos x="connsiteX4070" y="connsiteY4070"/>
                    </a:cxn>
                    <a:cxn ang="0">
                      <a:pos x="connsiteX4071" y="connsiteY4071"/>
                    </a:cxn>
                    <a:cxn ang="0">
                      <a:pos x="connsiteX4072" y="connsiteY4072"/>
                    </a:cxn>
                    <a:cxn ang="0">
                      <a:pos x="connsiteX4073" y="connsiteY4073"/>
                    </a:cxn>
                    <a:cxn ang="0">
                      <a:pos x="connsiteX4074" y="connsiteY4074"/>
                    </a:cxn>
                    <a:cxn ang="0">
                      <a:pos x="connsiteX4075" y="connsiteY4075"/>
                    </a:cxn>
                    <a:cxn ang="0">
                      <a:pos x="connsiteX4076" y="connsiteY4076"/>
                    </a:cxn>
                    <a:cxn ang="0">
                      <a:pos x="connsiteX4077" y="connsiteY4077"/>
                    </a:cxn>
                    <a:cxn ang="0">
                      <a:pos x="connsiteX4078" y="connsiteY4078"/>
                    </a:cxn>
                    <a:cxn ang="0">
                      <a:pos x="connsiteX4079" y="connsiteY4079"/>
                    </a:cxn>
                    <a:cxn ang="0">
                      <a:pos x="connsiteX4080" y="connsiteY4080"/>
                    </a:cxn>
                    <a:cxn ang="0">
                      <a:pos x="connsiteX4081" y="connsiteY4081"/>
                    </a:cxn>
                    <a:cxn ang="0">
                      <a:pos x="connsiteX4082" y="connsiteY4082"/>
                    </a:cxn>
                    <a:cxn ang="0">
                      <a:pos x="connsiteX4083" y="connsiteY4083"/>
                    </a:cxn>
                    <a:cxn ang="0">
                      <a:pos x="connsiteX4084" y="connsiteY4084"/>
                    </a:cxn>
                    <a:cxn ang="0">
                      <a:pos x="connsiteX4085" y="connsiteY4085"/>
                    </a:cxn>
                    <a:cxn ang="0">
                      <a:pos x="connsiteX4086" y="connsiteY4086"/>
                    </a:cxn>
                    <a:cxn ang="0">
                      <a:pos x="connsiteX4087" y="connsiteY4087"/>
                    </a:cxn>
                    <a:cxn ang="0">
                      <a:pos x="connsiteX4088" y="connsiteY4088"/>
                    </a:cxn>
                    <a:cxn ang="0">
                      <a:pos x="connsiteX4089" y="connsiteY4089"/>
                    </a:cxn>
                    <a:cxn ang="0">
                      <a:pos x="connsiteX4090" y="connsiteY4090"/>
                    </a:cxn>
                    <a:cxn ang="0">
                      <a:pos x="connsiteX4091" y="connsiteY4091"/>
                    </a:cxn>
                    <a:cxn ang="0">
                      <a:pos x="connsiteX4092" y="connsiteY4092"/>
                    </a:cxn>
                    <a:cxn ang="0">
                      <a:pos x="connsiteX4093" y="connsiteY4093"/>
                    </a:cxn>
                    <a:cxn ang="0">
                      <a:pos x="connsiteX4094" y="connsiteY4094"/>
                    </a:cxn>
                    <a:cxn ang="0">
                      <a:pos x="connsiteX4095" y="connsiteY4095"/>
                    </a:cxn>
                    <a:cxn ang="0">
                      <a:pos x="connsiteX4096" y="connsiteY4096"/>
                    </a:cxn>
                    <a:cxn ang="0">
                      <a:pos x="connsiteX4097" y="connsiteY4097"/>
                    </a:cxn>
                    <a:cxn ang="0">
                      <a:pos x="connsiteX4098" y="connsiteY4098"/>
                    </a:cxn>
                    <a:cxn ang="0">
                      <a:pos x="connsiteX4099" y="connsiteY4099"/>
                    </a:cxn>
                    <a:cxn ang="0">
                      <a:pos x="connsiteX4100" y="connsiteY4100"/>
                    </a:cxn>
                    <a:cxn ang="0">
                      <a:pos x="connsiteX4101" y="connsiteY4101"/>
                    </a:cxn>
                    <a:cxn ang="0">
                      <a:pos x="connsiteX4102" y="connsiteY4102"/>
                    </a:cxn>
                    <a:cxn ang="0">
                      <a:pos x="connsiteX4103" y="connsiteY4103"/>
                    </a:cxn>
                    <a:cxn ang="0">
                      <a:pos x="connsiteX4104" y="connsiteY4104"/>
                    </a:cxn>
                    <a:cxn ang="0">
                      <a:pos x="connsiteX4105" y="connsiteY4105"/>
                    </a:cxn>
                    <a:cxn ang="0">
                      <a:pos x="connsiteX4106" y="connsiteY4106"/>
                    </a:cxn>
                    <a:cxn ang="0">
                      <a:pos x="connsiteX4107" y="connsiteY4107"/>
                    </a:cxn>
                    <a:cxn ang="0">
                      <a:pos x="connsiteX4108" y="connsiteY4108"/>
                    </a:cxn>
                    <a:cxn ang="0">
                      <a:pos x="connsiteX4109" y="connsiteY4109"/>
                    </a:cxn>
                    <a:cxn ang="0">
                      <a:pos x="connsiteX4110" y="connsiteY4110"/>
                    </a:cxn>
                    <a:cxn ang="0">
                      <a:pos x="connsiteX4111" y="connsiteY4111"/>
                    </a:cxn>
                    <a:cxn ang="0">
                      <a:pos x="connsiteX4112" y="connsiteY4112"/>
                    </a:cxn>
                    <a:cxn ang="0">
                      <a:pos x="connsiteX4113" y="connsiteY4113"/>
                    </a:cxn>
                    <a:cxn ang="0">
                      <a:pos x="connsiteX4114" y="connsiteY4114"/>
                    </a:cxn>
                    <a:cxn ang="0">
                      <a:pos x="connsiteX4115" y="connsiteY4115"/>
                    </a:cxn>
                    <a:cxn ang="0">
                      <a:pos x="connsiteX4116" y="connsiteY4116"/>
                    </a:cxn>
                    <a:cxn ang="0">
                      <a:pos x="connsiteX4117" y="connsiteY4117"/>
                    </a:cxn>
                    <a:cxn ang="0">
                      <a:pos x="connsiteX4118" y="connsiteY4118"/>
                    </a:cxn>
                    <a:cxn ang="0">
                      <a:pos x="connsiteX4119" y="connsiteY4119"/>
                    </a:cxn>
                    <a:cxn ang="0">
                      <a:pos x="connsiteX4120" y="connsiteY4120"/>
                    </a:cxn>
                    <a:cxn ang="0">
                      <a:pos x="connsiteX4121" y="connsiteY4121"/>
                    </a:cxn>
                    <a:cxn ang="0">
                      <a:pos x="connsiteX4122" y="connsiteY4122"/>
                    </a:cxn>
                    <a:cxn ang="0">
                      <a:pos x="connsiteX4123" y="connsiteY4123"/>
                    </a:cxn>
                    <a:cxn ang="0">
                      <a:pos x="connsiteX4124" y="connsiteY4124"/>
                    </a:cxn>
                    <a:cxn ang="0">
                      <a:pos x="connsiteX4125" y="connsiteY4125"/>
                    </a:cxn>
                    <a:cxn ang="0">
                      <a:pos x="connsiteX4126" y="connsiteY4126"/>
                    </a:cxn>
                    <a:cxn ang="0">
                      <a:pos x="connsiteX4127" y="connsiteY4127"/>
                    </a:cxn>
                    <a:cxn ang="0">
                      <a:pos x="connsiteX4128" y="connsiteY4128"/>
                    </a:cxn>
                    <a:cxn ang="0">
                      <a:pos x="connsiteX4129" y="connsiteY4129"/>
                    </a:cxn>
                    <a:cxn ang="0">
                      <a:pos x="connsiteX4130" y="connsiteY4130"/>
                    </a:cxn>
                    <a:cxn ang="0">
                      <a:pos x="connsiteX4131" y="connsiteY4131"/>
                    </a:cxn>
                    <a:cxn ang="0">
                      <a:pos x="connsiteX4132" y="connsiteY4132"/>
                    </a:cxn>
                    <a:cxn ang="0">
                      <a:pos x="connsiteX4133" y="connsiteY4133"/>
                    </a:cxn>
                    <a:cxn ang="0">
                      <a:pos x="connsiteX4134" y="connsiteY4134"/>
                    </a:cxn>
                    <a:cxn ang="0">
                      <a:pos x="connsiteX4135" y="connsiteY4135"/>
                    </a:cxn>
                    <a:cxn ang="0">
                      <a:pos x="connsiteX4136" y="connsiteY4136"/>
                    </a:cxn>
                    <a:cxn ang="0">
                      <a:pos x="connsiteX4137" y="connsiteY4137"/>
                    </a:cxn>
                    <a:cxn ang="0">
                      <a:pos x="connsiteX4138" y="connsiteY4138"/>
                    </a:cxn>
                    <a:cxn ang="0">
                      <a:pos x="connsiteX4139" y="connsiteY4139"/>
                    </a:cxn>
                    <a:cxn ang="0">
                      <a:pos x="connsiteX4140" y="connsiteY4140"/>
                    </a:cxn>
                    <a:cxn ang="0">
                      <a:pos x="connsiteX4141" y="connsiteY4141"/>
                    </a:cxn>
                    <a:cxn ang="0">
                      <a:pos x="connsiteX4142" y="connsiteY4142"/>
                    </a:cxn>
                    <a:cxn ang="0">
                      <a:pos x="connsiteX4143" y="connsiteY4143"/>
                    </a:cxn>
                    <a:cxn ang="0">
                      <a:pos x="connsiteX4144" y="connsiteY4144"/>
                    </a:cxn>
                    <a:cxn ang="0">
                      <a:pos x="connsiteX4145" y="connsiteY4145"/>
                    </a:cxn>
                    <a:cxn ang="0">
                      <a:pos x="connsiteX4146" y="connsiteY4146"/>
                    </a:cxn>
                    <a:cxn ang="0">
                      <a:pos x="connsiteX4147" y="connsiteY4147"/>
                    </a:cxn>
                    <a:cxn ang="0">
                      <a:pos x="connsiteX4148" y="connsiteY4148"/>
                    </a:cxn>
                    <a:cxn ang="0">
                      <a:pos x="connsiteX4149" y="connsiteY4149"/>
                    </a:cxn>
                    <a:cxn ang="0">
                      <a:pos x="connsiteX4150" y="connsiteY4150"/>
                    </a:cxn>
                    <a:cxn ang="0">
                      <a:pos x="connsiteX4151" y="connsiteY4151"/>
                    </a:cxn>
                    <a:cxn ang="0">
                      <a:pos x="connsiteX4152" y="connsiteY4152"/>
                    </a:cxn>
                    <a:cxn ang="0">
                      <a:pos x="connsiteX4153" y="connsiteY4153"/>
                    </a:cxn>
                    <a:cxn ang="0">
                      <a:pos x="connsiteX4154" y="connsiteY4154"/>
                    </a:cxn>
                    <a:cxn ang="0">
                      <a:pos x="connsiteX4155" y="connsiteY4155"/>
                    </a:cxn>
                    <a:cxn ang="0">
                      <a:pos x="connsiteX4156" y="connsiteY4156"/>
                    </a:cxn>
                    <a:cxn ang="0">
                      <a:pos x="connsiteX4157" y="connsiteY4157"/>
                    </a:cxn>
                    <a:cxn ang="0">
                      <a:pos x="connsiteX4158" y="connsiteY4158"/>
                    </a:cxn>
                    <a:cxn ang="0">
                      <a:pos x="connsiteX4159" y="connsiteY4159"/>
                    </a:cxn>
                    <a:cxn ang="0">
                      <a:pos x="connsiteX4160" y="connsiteY4160"/>
                    </a:cxn>
                    <a:cxn ang="0">
                      <a:pos x="connsiteX4161" y="connsiteY4161"/>
                    </a:cxn>
                    <a:cxn ang="0">
                      <a:pos x="connsiteX4162" y="connsiteY4162"/>
                    </a:cxn>
                    <a:cxn ang="0">
                      <a:pos x="connsiteX4163" y="connsiteY4163"/>
                    </a:cxn>
                    <a:cxn ang="0">
                      <a:pos x="connsiteX4164" y="connsiteY4164"/>
                    </a:cxn>
                    <a:cxn ang="0">
                      <a:pos x="connsiteX4165" y="connsiteY4165"/>
                    </a:cxn>
                    <a:cxn ang="0">
                      <a:pos x="connsiteX4166" y="connsiteY4166"/>
                    </a:cxn>
                    <a:cxn ang="0">
                      <a:pos x="connsiteX4167" y="connsiteY4167"/>
                    </a:cxn>
                    <a:cxn ang="0">
                      <a:pos x="connsiteX4168" y="connsiteY4168"/>
                    </a:cxn>
                    <a:cxn ang="0">
                      <a:pos x="connsiteX4169" y="connsiteY4169"/>
                    </a:cxn>
                    <a:cxn ang="0">
                      <a:pos x="connsiteX4170" y="connsiteY4170"/>
                    </a:cxn>
                    <a:cxn ang="0">
                      <a:pos x="connsiteX4171" y="connsiteY4171"/>
                    </a:cxn>
                    <a:cxn ang="0">
                      <a:pos x="connsiteX4172" y="connsiteY4172"/>
                    </a:cxn>
                    <a:cxn ang="0">
                      <a:pos x="connsiteX4173" y="connsiteY4173"/>
                    </a:cxn>
                    <a:cxn ang="0">
                      <a:pos x="connsiteX4174" y="connsiteY4174"/>
                    </a:cxn>
                    <a:cxn ang="0">
                      <a:pos x="connsiteX4175" y="connsiteY4175"/>
                    </a:cxn>
                    <a:cxn ang="0">
                      <a:pos x="connsiteX4176" y="connsiteY4176"/>
                    </a:cxn>
                    <a:cxn ang="0">
                      <a:pos x="connsiteX4177" y="connsiteY4177"/>
                    </a:cxn>
                    <a:cxn ang="0">
                      <a:pos x="connsiteX4178" y="connsiteY4178"/>
                    </a:cxn>
                    <a:cxn ang="0">
                      <a:pos x="connsiteX4179" y="connsiteY4179"/>
                    </a:cxn>
                    <a:cxn ang="0">
                      <a:pos x="connsiteX4180" y="connsiteY4180"/>
                    </a:cxn>
                    <a:cxn ang="0">
                      <a:pos x="connsiteX4181" y="connsiteY4181"/>
                    </a:cxn>
                    <a:cxn ang="0">
                      <a:pos x="connsiteX4182" y="connsiteY4182"/>
                    </a:cxn>
                    <a:cxn ang="0">
                      <a:pos x="connsiteX4183" y="connsiteY4183"/>
                    </a:cxn>
                    <a:cxn ang="0">
                      <a:pos x="connsiteX4184" y="connsiteY4184"/>
                    </a:cxn>
                    <a:cxn ang="0">
                      <a:pos x="connsiteX4185" y="connsiteY4185"/>
                    </a:cxn>
                    <a:cxn ang="0">
                      <a:pos x="connsiteX4186" y="connsiteY4186"/>
                    </a:cxn>
                    <a:cxn ang="0">
                      <a:pos x="connsiteX4187" y="connsiteY4187"/>
                    </a:cxn>
                    <a:cxn ang="0">
                      <a:pos x="connsiteX4188" y="connsiteY4188"/>
                    </a:cxn>
                    <a:cxn ang="0">
                      <a:pos x="connsiteX4189" y="connsiteY4189"/>
                    </a:cxn>
                    <a:cxn ang="0">
                      <a:pos x="connsiteX4190" y="connsiteY4190"/>
                    </a:cxn>
                    <a:cxn ang="0">
                      <a:pos x="connsiteX4191" y="connsiteY4191"/>
                    </a:cxn>
                    <a:cxn ang="0">
                      <a:pos x="connsiteX4192" y="connsiteY4192"/>
                    </a:cxn>
                    <a:cxn ang="0">
                      <a:pos x="connsiteX4193" y="connsiteY4193"/>
                    </a:cxn>
                    <a:cxn ang="0">
                      <a:pos x="connsiteX4194" y="connsiteY4194"/>
                    </a:cxn>
                    <a:cxn ang="0">
                      <a:pos x="connsiteX4195" y="connsiteY4195"/>
                    </a:cxn>
                    <a:cxn ang="0">
                      <a:pos x="connsiteX4196" y="connsiteY4196"/>
                    </a:cxn>
                    <a:cxn ang="0">
                      <a:pos x="connsiteX4197" y="connsiteY4197"/>
                    </a:cxn>
                    <a:cxn ang="0">
                      <a:pos x="connsiteX4198" y="connsiteY4198"/>
                    </a:cxn>
                    <a:cxn ang="0">
                      <a:pos x="connsiteX4199" y="connsiteY4199"/>
                    </a:cxn>
                    <a:cxn ang="0">
                      <a:pos x="connsiteX4200" y="connsiteY4200"/>
                    </a:cxn>
                    <a:cxn ang="0">
                      <a:pos x="connsiteX4201" y="connsiteY4201"/>
                    </a:cxn>
                    <a:cxn ang="0">
                      <a:pos x="connsiteX4202" y="connsiteY4202"/>
                    </a:cxn>
                    <a:cxn ang="0">
                      <a:pos x="connsiteX4203" y="connsiteY4203"/>
                    </a:cxn>
                    <a:cxn ang="0">
                      <a:pos x="connsiteX4204" y="connsiteY4204"/>
                    </a:cxn>
                    <a:cxn ang="0">
                      <a:pos x="connsiteX4205" y="connsiteY4205"/>
                    </a:cxn>
                    <a:cxn ang="0">
                      <a:pos x="connsiteX4206" y="connsiteY4206"/>
                    </a:cxn>
                    <a:cxn ang="0">
                      <a:pos x="connsiteX4207" y="connsiteY4207"/>
                    </a:cxn>
                    <a:cxn ang="0">
                      <a:pos x="connsiteX4208" y="connsiteY4208"/>
                    </a:cxn>
                    <a:cxn ang="0">
                      <a:pos x="connsiteX4209" y="connsiteY4209"/>
                    </a:cxn>
                    <a:cxn ang="0">
                      <a:pos x="connsiteX4210" y="connsiteY4210"/>
                    </a:cxn>
                    <a:cxn ang="0">
                      <a:pos x="connsiteX4211" y="connsiteY4211"/>
                    </a:cxn>
                    <a:cxn ang="0">
                      <a:pos x="connsiteX4212" y="connsiteY4212"/>
                    </a:cxn>
                    <a:cxn ang="0">
                      <a:pos x="connsiteX4213" y="connsiteY4213"/>
                    </a:cxn>
                    <a:cxn ang="0">
                      <a:pos x="connsiteX4214" y="connsiteY4214"/>
                    </a:cxn>
                    <a:cxn ang="0">
                      <a:pos x="connsiteX4215" y="connsiteY4215"/>
                    </a:cxn>
                    <a:cxn ang="0">
                      <a:pos x="connsiteX4216" y="connsiteY4216"/>
                    </a:cxn>
                    <a:cxn ang="0">
                      <a:pos x="connsiteX4217" y="connsiteY4217"/>
                    </a:cxn>
                    <a:cxn ang="0">
                      <a:pos x="connsiteX4218" y="connsiteY4218"/>
                    </a:cxn>
                    <a:cxn ang="0">
                      <a:pos x="connsiteX4219" y="connsiteY4219"/>
                    </a:cxn>
                    <a:cxn ang="0">
                      <a:pos x="connsiteX4220" y="connsiteY4220"/>
                    </a:cxn>
                    <a:cxn ang="0">
                      <a:pos x="connsiteX4221" y="connsiteY4221"/>
                    </a:cxn>
                    <a:cxn ang="0">
                      <a:pos x="connsiteX4222" y="connsiteY4222"/>
                    </a:cxn>
                    <a:cxn ang="0">
                      <a:pos x="connsiteX4223" y="connsiteY4223"/>
                    </a:cxn>
                    <a:cxn ang="0">
                      <a:pos x="connsiteX4224" y="connsiteY4224"/>
                    </a:cxn>
                    <a:cxn ang="0">
                      <a:pos x="connsiteX4225" y="connsiteY4225"/>
                    </a:cxn>
                    <a:cxn ang="0">
                      <a:pos x="connsiteX4226" y="connsiteY4226"/>
                    </a:cxn>
                    <a:cxn ang="0">
                      <a:pos x="connsiteX4227" y="connsiteY4227"/>
                    </a:cxn>
                    <a:cxn ang="0">
                      <a:pos x="connsiteX4228" y="connsiteY4228"/>
                    </a:cxn>
                    <a:cxn ang="0">
                      <a:pos x="connsiteX4229" y="connsiteY4229"/>
                    </a:cxn>
                    <a:cxn ang="0">
                      <a:pos x="connsiteX4230" y="connsiteY4230"/>
                    </a:cxn>
                    <a:cxn ang="0">
                      <a:pos x="connsiteX4231" y="connsiteY4231"/>
                    </a:cxn>
                    <a:cxn ang="0">
                      <a:pos x="connsiteX4232" y="connsiteY4232"/>
                    </a:cxn>
                    <a:cxn ang="0">
                      <a:pos x="connsiteX4233" y="connsiteY4233"/>
                    </a:cxn>
                    <a:cxn ang="0">
                      <a:pos x="connsiteX4234" y="connsiteY4234"/>
                    </a:cxn>
                    <a:cxn ang="0">
                      <a:pos x="connsiteX4235" y="connsiteY4235"/>
                    </a:cxn>
                    <a:cxn ang="0">
                      <a:pos x="connsiteX4236" y="connsiteY4236"/>
                    </a:cxn>
                    <a:cxn ang="0">
                      <a:pos x="connsiteX4237" y="connsiteY4237"/>
                    </a:cxn>
                    <a:cxn ang="0">
                      <a:pos x="connsiteX4238" y="connsiteY4238"/>
                    </a:cxn>
                    <a:cxn ang="0">
                      <a:pos x="connsiteX4239" y="connsiteY4239"/>
                    </a:cxn>
                    <a:cxn ang="0">
                      <a:pos x="connsiteX4240" y="connsiteY4240"/>
                    </a:cxn>
                    <a:cxn ang="0">
                      <a:pos x="connsiteX4241" y="connsiteY4241"/>
                    </a:cxn>
                    <a:cxn ang="0">
                      <a:pos x="connsiteX4242" y="connsiteY4242"/>
                    </a:cxn>
                    <a:cxn ang="0">
                      <a:pos x="connsiteX4243" y="connsiteY4243"/>
                    </a:cxn>
                    <a:cxn ang="0">
                      <a:pos x="connsiteX4244" y="connsiteY4244"/>
                    </a:cxn>
                    <a:cxn ang="0">
                      <a:pos x="connsiteX4245" y="connsiteY4245"/>
                    </a:cxn>
                    <a:cxn ang="0">
                      <a:pos x="connsiteX4246" y="connsiteY4246"/>
                    </a:cxn>
                    <a:cxn ang="0">
                      <a:pos x="connsiteX4247" y="connsiteY4247"/>
                    </a:cxn>
                    <a:cxn ang="0">
                      <a:pos x="connsiteX4248" y="connsiteY4248"/>
                    </a:cxn>
                    <a:cxn ang="0">
                      <a:pos x="connsiteX4249" y="connsiteY4249"/>
                    </a:cxn>
                    <a:cxn ang="0">
                      <a:pos x="connsiteX4250" y="connsiteY4250"/>
                    </a:cxn>
                    <a:cxn ang="0">
                      <a:pos x="connsiteX4251" y="connsiteY4251"/>
                    </a:cxn>
                    <a:cxn ang="0">
                      <a:pos x="connsiteX4252" y="connsiteY4252"/>
                    </a:cxn>
                    <a:cxn ang="0">
                      <a:pos x="connsiteX4253" y="connsiteY4253"/>
                    </a:cxn>
                    <a:cxn ang="0">
                      <a:pos x="connsiteX4254" y="connsiteY4254"/>
                    </a:cxn>
                    <a:cxn ang="0">
                      <a:pos x="connsiteX4255" y="connsiteY4255"/>
                    </a:cxn>
                    <a:cxn ang="0">
                      <a:pos x="connsiteX4256" y="connsiteY4256"/>
                    </a:cxn>
                    <a:cxn ang="0">
                      <a:pos x="connsiteX4257" y="connsiteY4257"/>
                    </a:cxn>
                    <a:cxn ang="0">
                      <a:pos x="connsiteX4258" y="connsiteY4258"/>
                    </a:cxn>
                    <a:cxn ang="0">
                      <a:pos x="connsiteX4259" y="connsiteY4259"/>
                    </a:cxn>
                    <a:cxn ang="0">
                      <a:pos x="connsiteX4260" y="connsiteY4260"/>
                    </a:cxn>
                    <a:cxn ang="0">
                      <a:pos x="connsiteX4261" y="connsiteY4261"/>
                    </a:cxn>
                    <a:cxn ang="0">
                      <a:pos x="connsiteX4262" y="connsiteY4262"/>
                    </a:cxn>
                    <a:cxn ang="0">
                      <a:pos x="connsiteX4263" y="connsiteY4263"/>
                    </a:cxn>
                    <a:cxn ang="0">
                      <a:pos x="connsiteX4264" y="connsiteY4264"/>
                    </a:cxn>
                    <a:cxn ang="0">
                      <a:pos x="connsiteX4265" y="connsiteY4265"/>
                    </a:cxn>
                    <a:cxn ang="0">
                      <a:pos x="connsiteX4266" y="connsiteY4266"/>
                    </a:cxn>
                    <a:cxn ang="0">
                      <a:pos x="connsiteX4267" y="connsiteY4267"/>
                    </a:cxn>
                    <a:cxn ang="0">
                      <a:pos x="connsiteX4268" y="connsiteY4268"/>
                    </a:cxn>
                    <a:cxn ang="0">
                      <a:pos x="connsiteX4269" y="connsiteY4269"/>
                    </a:cxn>
                    <a:cxn ang="0">
                      <a:pos x="connsiteX4270" y="connsiteY4270"/>
                    </a:cxn>
                    <a:cxn ang="0">
                      <a:pos x="connsiteX4271" y="connsiteY4271"/>
                    </a:cxn>
                    <a:cxn ang="0">
                      <a:pos x="connsiteX4272" y="connsiteY4272"/>
                    </a:cxn>
                    <a:cxn ang="0">
                      <a:pos x="connsiteX4273" y="connsiteY4273"/>
                    </a:cxn>
                    <a:cxn ang="0">
                      <a:pos x="connsiteX4274" y="connsiteY4274"/>
                    </a:cxn>
                    <a:cxn ang="0">
                      <a:pos x="connsiteX4275" y="connsiteY4275"/>
                    </a:cxn>
                    <a:cxn ang="0">
                      <a:pos x="connsiteX4276" y="connsiteY4276"/>
                    </a:cxn>
                    <a:cxn ang="0">
                      <a:pos x="connsiteX4277" y="connsiteY4277"/>
                    </a:cxn>
                    <a:cxn ang="0">
                      <a:pos x="connsiteX4278" y="connsiteY4278"/>
                    </a:cxn>
                    <a:cxn ang="0">
                      <a:pos x="connsiteX4279" y="connsiteY4279"/>
                    </a:cxn>
                    <a:cxn ang="0">
                      <a:pos x="connsiteX4280" y="connsiteY4280"/>
                    </a:cxn>
                    <a:cxn ang="0">
                      <a:pos x="connsiteX4281" y="connsiteY4281"/>
                    </a:cxn>
                    <a:cxn ang="0">
                      <a:pos x="connsiteX4282" y="connsiteY4282"/>
                    </a:cxn>
                    <a:cxn ang="0">
                      <a:pos x="connsiteX4283" y="connsiteY4283"/>
                    </a:cxn>
                    <a:cxn ang="0">
                      <a:pos x="connsiteX4284" y="connsiteY4284"/>
                    </a:cxn>
                    <a:cxn ang="0">
                      <a:pos x="connsiteX4285" y="connsiteY4285"/>
                    </a:cxn>
                    <a:cxn ang="0">
                      <a:pos x="connsiteX4286" y="connsiteY4286"/>
                    </a:cxn>
                    <a:cxn ang="0">
                      <a:pos x="connsiteX4287" y="connsiteY4287"/>
                    </a:cxn>
                    <a:cxn ang="0">
                      <a:pos x="connsiteX4288" y="connsiteY4288"/>
                    </a:cxn>
                    <a:cxn ang="0">
                      <a:pos x="connsiteX4289" y="connsiteY4289"/>
                    </a:cxn>
                    <a:cxn ang="0">
                      <a:pos x="connsiteX4290" y="connsiteY4290"/>
                    </a:cxn>
                    <a:cxn ang="0">
                      <a:pos x="connsiteX4291" y="connsiteY4291"/>
                    </a:cxn>
                    <a:cxn ang="0">
                      <a:pos x="connsiteX4292" y="connsiteY4292"/>
                    </a:cxn>
                    <a:cxn ang="0">
                      <a:pos x="connsiteX4293" y="connsiteY4293"/>
                    </a:cxn>
                    <a:cxn ang="0">
                      <a:pos x="connsiteX4294" y="connsiteY4294"/>
                    </a:cxn>
                    <a:cxn ang="0">
                      <a:pos x="connsiteX4295" y="connsiteY4295"/>
                    </a:cxn>
                    <a:cxn ang="0">
                      <a:pos x="connsiteX4296" y="connsiteY4296"/>
                    </a:cxn>
                    <a:cxn ang="0">
                      <a:pos x="connsiteX4297" y="connsiteY4297"/>
                    </a:cxn>
                    <a:cxn ang="0">
                      <a:pos x="connsiteX4298" y="connsiteY4298"/>
                    </a:cxn>
                    <a:cxn ang="0">
                      <a:pos x="connsiteX4299" y="connsiteY4299"/>
                    </a:cxn>
                    <a:cxn ang="0">
                      <a:pos x="connsiteX4300" y="connsiteY4300"/>
                    </a:cxn>
                    <a:cxn ang="0">
                      <a:pos x="connsiteX4301" y="connsiteY4301"/>
                    </a:cxn>
                    <a:cxn ang="0">
                      <a:pos x="connsiteX4302" y="connsiteY4302"/>
                    </a:cxn>
                    <a:cxn ang="0">
                      <a:pos x="connsiteX4303" y="connsiteY4303"/>
                    </a:cxn>
                    <a:cxn ang="0">
                      <a:pos x="connsiteX4304" y="connsiteY4304"/>
                    </a:cxn>
                    <a:cxn ang="0">
                      <a:pos x="connsiteX4305" y="connsiteY4305"/>
                    </a:cxn>
                    <a:cxn ang="0">
                      <a:pos x="connsiteX4306" y="connsiteY4306"/>
                    </a:cxn>
                    <a:cxn ang="0">
                      <a:pos x="connsiteX4307" y="connsiteY4307"/>
                    </a:cxn>
                    <a:cxn ang="0">
                      <a:pos x="connsiteX4308" y="connsiteY4308"/>
                    </a:cxn>
                    <a:cxn ang="0">
                      <a:pos x="connsiteX4309" y="connsiteY4309"/>
                    </a:cxn>
                    <a:cxn ang="0">
                      <a:pos x="connsiteX4310" y="connsiteY4310"/>
                    </a:cxn>
                    <a:cxn ang="0">
                      <a:pos x="connsiteX4311" y="connsiteY4311"/>
                    </a:cxn>
                    <a:cxn ang="0">
                      <a:pos x="connsiteX4312" y="connsiteY4312"/>
                    </a:cxn>
                    <a:cxn ang="0">
                      <a:pos x="connsiteX4313" y="connsiteY4313"/>
                    </a:cxn>
                    <a:cxn ang="0">
                      <a:pos x="connsiteX4314" y="connsiteY4314"/>
                    </a:cxn>
                    <a:cxn ang="0">
                      <a:pos x="connsiteX4315" y="connsiteY4315"/>
                    </a:cxn>
                    <a:cxn ang="0">
                      <a:pos x="connsiteX4316" y="connsiteY4316"/>
                    </a:cxn>
                    <a:cxn ang="0">
                      <a:pos x="connsiteX4317" y="connsiteY4317"/>
                    </a:cxn>
                    <a:cxn ang="0">
                      <a:pos x="connsiteX4318" y="connsiteY4318"/>
                    </a:cxn>
                    <a:cxn ang="0">
                      <a:pos x="connsiteX4319" y="connsiteY4319"/>
                    </a:cxn>
                    <a:cxn ang="0">
                      <a:pos x="connsiteX4320" y="connsiteY4320"/>
                    </a:cxn>
                    <a:cxn ang="0">
                      <a:pos x="connsiteX4321" y="connsiteY4321"/>
                    </a:cxn>
                    <a:cxn ang="0">
                      <a:pos x="connsiteX4322" y="connsiteY4322"/>
                    </a:cxn>
                    <a:cxn ang="0">
                      <a:pos x="connsiteX4323" y="connsiteY4323"/>
                    </a:cxn>
                    <a:cxn ang="0">
                      <a:pos x="connsiteX4324" y="connsiteY4324"/>
                    </a:cxn>
                    <a:cxn ang="0">
                      <a:pos x="connsiteX4325" y="connsiteY4325"/>
                    </a:cxn>
                    <a:cxn ang="0">
                      <a:pos x="connsiteX4326" y="connsiteY4326"/>
                    </a:cxn>
                    <a:cxn ang="0">
                      <a:pos x="connsiteX4327" y="connsiteY4327"/>
                    </a:cxn>
                    <a:cxn ang="0">
                      <a:pos x="connsiteX4328" y="connsiteY4328"/>
                    </a:cxn>
                    <a:cxn ang="0">
                      <a:pos x="connsiteX4329" y="connsiteY4329"/>
                    </a:cxn>
                    <a:cxn ang="0">
                      <a:pos x="connsiteX4330" y="connsiteY4330"/>
                    </a:cxn>
                    <a:cxn ang="0">
                      <a:pos x="connsiteX4331" y="connsiteY4331"/>
                    </a:cxn>
                    <a:cxn ang="0">
                      <a:pos x="connsiteX4332" y="connsiteY4332"/>
                    </a:cxn>
                    <a:cxn ang="0">
                      <a:pos x="connsiteX4333" y="connsiteY4333"/>
                    </a:cxn>
                    <a:cxn ang="0">
                      <a:pos x="connsiteX4334" y="connsiteY4334"/>
                    </a:cxn>
                    <a:cxn ang="0">
                      <a:pos x="connsiteX4335" y="connsiteY4335"/>
                    </a:cxn>
                    <a:cxn ang="0">
                      <a:pos x="connsiteX4336" y="connsiteY4336"/>
                    </a:cxn>
                    <a:cxn ang="0">
                      <a:pos x="connsiteX4337" y="connsiteY4337"/>
                    </a:cxn>
                    <a:cxn ang="0">
                      <a:pos x="connsiteX4338" y="connsiteY4338"/>
                    </a:cxn>
                    <a:cxn ang="0">
                      <a:pos x="connsiteX4339" y="connsiteY4339"/>
                    </a:cxn>
                    <a:cxn ang="0">
                      <a:pos x="connsiteX4340" y="connsiteY4340"/>
                    </a:cxn>
                    <a:cxn ang="0">
                      <a:pos x="connsiteX4341" y="connsiteY4341"/>
                    </a:cxn>
                    <a:cxn ang="0">
                      <a:pos x="connsiteX4342" y="connsiteY4342"/>
                    </a:cxn>
                    <a:cxn ang="0">
                      <a:pos x="connsiteX4343" y="connsiteY4343"/>
                    </a:cxn>
                    <a:cxn ang="0">
                      <a:pos x="connsiteX4344" y="connsiteY4344"/>
                    </a:cxn>
                    <a:cxn ang="0">
                      <a:pos x="connsiteX4345" y="connsiteY4345"/>
                    </a:cxn>
                    <a:cxn ang="0">
                      <a:pos x="connsiteX4346" y="connsiteY4346"/>
                    </a:cxn>
                    <a:cxn ang="0">
                      <a:pos x="connsiteX4347" y="connsiteY4347"/>
                    </a:cxn>
                    <a:cxn ang="0">
                      <a:pos x="connsiteX4348" y="connsiteY4348"/>
                    </a:cxn>
                    <a:cxn ang="0">
                      <a:pos x="connsiteX4349" y="connsiteY4349"/>
                    </a:cxn>
                    <a:cxn ang="0">
                      <a:pos x="connsiteX4350" y="connsiteY4350"/>
                    </a:cxn>
                    <a:cxn ang="0">
                      <a:pos x="connsiteX4351" y="connsiteY4351"/>
                    </a:cxn>
                    <a:cxn ang="0">
                      <a:pos x="connsiteX4352" y="connsiteY4352"/>
                    </a:cxn>
                    <a:cxn ang="0">
                      <a:pos x="connsiteX4353" y="connsiteY4353"/>
                    </a:cxn>
                    <a:cxn ang="0">
                      <a:pos x="connsiteX4354" y="connsiteY4354"/>
                    </a:cxn>
                    <a:cxn ang="0">
                      <a:pos x="connsiteX4355" y="connsiteY4355"/>
                    </a:cxn>
                    <a:cxn ang="0">
                      <a:pos x="connsiteX4356" y="connsiteY4356"/>
                    </a:cxn>
                    <a:cxn ang="0">
                      <a:pos x="connsiteX4357" y="connsiteY4357"/>
                    </a:cxn>
                    <a:cxn ang="0">
                      <a:pos x="connsiteX4358" y="connsiteY4358"/>
                    </a:cxn>
                    <a:cxn ang="0">
                      <a:pos x="connsiteX4359" y="connsiteY4359"/>
                    </a:cxn>
                    <a:cxn ang="0">
                      <a:pos x="connsiteX4360" y="connsiteY4360"/>
                    </a:cxn>
                    <a:cxn ang="0">
                      <a:pos x="connsiteX4361" y="connsiteY4361"/>
                    </a:cxn>
                    <a:cxn ang="0">
                      <a:pos x="connsiteX4362" y="connsiteY4362"/>
                    </a:cxn>
                    <a:cxn ang="0">
                      <a:pos x="connsiteX4363" y="connsiteY4363"/>
                    </a:cxn>
                    <a:cxn ang="0">
                      <a:pos x="connsiteX4364" y="connsiteY4364"/>
                    </a:cxn>
                    <a:cxn ang="0">
                      <a:pos x="connsiteX4365" y="connsiteY4365"/>
                    </a:cxn>
                    <a:cxn ang="0">
                      <a:pos x="connsiteX4366" y="connsiteY4366"/>
                    </a:cxn>
                    <a:cxn ang="0">
                      <a:pos x="connsiteX4367" y="connsiteY4367"/>
                    </a:cxn>
                    <a:cxn ang="0">
                      <a:pos x="connsiteX4368" y="connsiteY4368"/>
                    </a:cxn>
                    <a:cxn ang="0">
                      <a:pos x="connsiteX4369" y="connsiteY4369"/>
                    </a:cxn>
                    <a:cxn ang="0">
                      <a:pos x="connsiteX4370" y="connsiteY4370"/>
                    </a:cxn>
                    <a:cxn ang="0">
                      <a:pos x="connsiteX4371" y="connsiteY4371"/>
                    </a:cxn>
                    <a:cxn ang="0">
                      <a:pos x="connsiteX4372" y="connsiteY4372"/>
                    </a:cxn>
                    <a:cxn ang="0">
                      <a:pos x="connsiteX4373" y="connsiteY4373"/>
                    </a:cxn>
                    <a:cxn ang="0">
                      <a:pos x="connsiteX4374" y="connsiteY4374"/>
                    </a:cxn>
                    <a:cxn ang="0">
                      <a:pos x="connsiteX4375" y="connsiteY4375"/>
                    </a:cxn>
                    <a:cxn ang="0">
                      <a:pos x="connsiteX4376" y="connsiteY4376"/>
                    </a:cxn>
                    <a:cxn ang="0">
                      <a:pos x="connsiteX4377" y="connsiteY4377"/>
                    </a:cxn>
                    <a:cxn ang="0">
                      <a:pos x="connsiteX4378" y="connsiteY4378"/>
                    </a:cxn>
                    <a:cxn ang="0">
                      <a:pos x="connsiteX4379" y="connsiteY4379"/>
                    </a:cxn>
                    <a:cxn ang="0">
                      <a:pos x="connsiteX4380" y="connsiteY4380"/>
                    </a:cxn>
                    <a:cxn ang="0">
                      <a:pos x="connsiteX4381" y="connsiteY4381"/>
                    </a:cxn>
                    <a:cxn ang="0">
                      <a:pos x="connsiteX4382" y="connsiteY4382"/>
                    </a:cxn>
                    <a:cxn ang="0">
                      <a:pos x="connsiteX4383" y="connsiteY4383"/>
                    </a:cxn>
                    <a:cxn ang="0">
                      <a:pos x="connsiteX4384" y="connsiteY4384"/>
                    </a:cxn>
                    <a:cxn ang="0">
                      <a:pos x="connsiteX4385" y="connsiteY4385"/>
                    </a:cxn>
                    <a:cxn ang="0">
                      <a:pos x="connsiteX4386" y="connsiteY4386"/>
                    </a:cxn>
                    <a:cxn ang="0">
                      <a:pos x="connsiteX4387" y="connsiteY4387"/>
                    </a:cxn>
                    <a:cxn ang="0">
                      <a:pos x="connsiteX4388" y="connsiteY4388"/>
                    </a:cxn>
                    <a:cxn ang="0">
                      <a:pos x="connsiteX4389" y="connsiteY4389"/>
                    </a:cxn>
                    <a:cxn ang="0">
                      <a:pos x="connsiteX4390" y="connsiteY4390"/>
                    </a:cxn>
                    <a:cxn ang="0">
                      <a:pos x="connsiteX4391" y="connsiteY4391"/>
                    </a:cxn>
                    <a:cxn ang="0">
                      <a:pos x="connsiteX4392" y="connsiteY4392"/>
                    </a:cxn>
                    <a:cxn ang="0">
                      <a:pos x="connsiteX4393" y="connsiteY4393"/>
                    </a:cxn>
                    <a:cxn ang="0">
                      <a:pos x="connsiteX4394" y="connsiteY4394"/>
                    </a:cxn>
                    <a:cxn ang="0">
                      <a:pos x="connsiteX4395" y="connsiteY4395"/>
                    </a:cxn>
                    <a:cxn ang="0">
                      <a:pos x="connsiteX4396" y="connsiteY4396"/>
                    </a:cxn>
                    <a:cxn ang="0">
                      <a:pos x="connsiteX4397" y="connsiteY4397"/>
                    </a:cxn>
                    <a:cxn ang="0">
                      <a:pos x="connsiteX4398" y="connsiteY4398"/>
                    </a:cxn>
                    <a:cxn ang="0">
                      <a:pos x="connsiteX4399" y="connsiteY4399"/>
                    </a:cxn>
                    <a:cxn ang="0">
                      <a:pos x="connsiteX4400" y="connsiteY4400"/>
                    </a:cxn>
                    <a:cxn ang="0">
                      <a:pos x="connsiteX4401" y="connsiteY4401"/>
                    </a:cxn>
                    <a:cxn ang="0">
                      <a:pos x="connsiteX4402" y="connsiteY4402"/>
                    </a:cxn>
                    <a:cxn ang="0">
                      <a:pos x="connsiteX4403" y="connsiteY4403"/>
                    </a:cxn>
                    <a:cxn ang="0">
                      <a:pos x="connsiteX4404" y="connsiteY4404"/>
                    </a:cxn>
                    <a:cxn ang="0">
                      <a:pos x="connsiteX4405" y="connsiteY4405"/>
                    </a:cxn>
                    <a:cxn ang="0">
                      <a:pos x="connsiteX4406" y="connsiteY4406"/>
                    </a:cxn>
                    <a:cxn ang="0">
                      <a:pos x="connsiteX4407" y="connsiteY4407"/>
                    </a:cxn>
                    <a:cxn ang="0">
                      <a:pos x="connsiteX4408" y="connsiteY4408"/>
                    </a:cxn>
                    <a:cxn ang="0">
                      <a:pos x="connsiteX4409" y="connsiteY4409"/>
                    </a:cxn>
                    <a:cxn ang="0">
                      <a:pos x="connsiteX4410" y="connsiteY4410"/>
                    </a:cxn>
                    <a:cxn ang="0">
                      <a:pos x="connsiteX4411" y="connsiteY4411"/>
                    </a:cxn>
                    <a:cxn ang="0">
                      <a:pos x="connsiteX4412" y="connsiteY4412"/>
                    </a:cxn>
                    <a:cxn ang="0">
                      <a:pos x="connsiteX4413" y="connsiteY4413"/>
                    </a:cxn>
                    <a:cxn ang="0">
                      <a:pos x="connsiteX4414" y="connsiteY4414"/>
                    </a:cxn>
                    <a:cxn ang="0">
                      <a:pos x="connsiteX4415" y="connsiteY4415"/>
                    </a:cxn>
                    <a:cxn ang="0">
                      <a:pos x="connsiteX4416" y="connsiteY4416"/>
                    </a:cxn>
                    <a:cxn ang="0">
                      <a:pos x="connsiteX4417" y="connsiteY4417"/>
                    </a:cxn>
                    <a:cxn ang="0">
                      <a:pos x="connsiteX4418" y="connsiteY4418"/>
                    </a:cxn>
                    <a:cxn ang="0">
                      <a:pos x="connsiteX4419" y="connsiteY4419"/>
                    </a:cxn>
                    <a:cxn ang="0">
                      <a:pos x="connsiteX4420" y="connsiteY4420"/>
                    </a:cxn>
                    <a:cxn ang="0">
                      <a:pos x="connsiteX4421" y="connsiteY4421"/>
                    </a:cxn>
                    <a:cxn ang="0">
                      <a:pos x="connsiteX4422" y="connsiteY4422"/>
                    </a:cxn>
                    <a:cxn ang="0">
                      <a:pos x="connsiteX4423" y="connsiteY4423"/>
                    </a:cxn>
                    <a:cxn ang="0">
                      <a:pos x="connsiteX4424" y="connsiteY4424"/>
                    </a:cxn>
                    <a:cxn ang="0">
                      <a:pos x="connsiteX4425" y="connsiteY4425"/>
                    </a:cxn>
                    <a:cxn ang="0">
                      <a:pos x="connsiteX4426" y="connsiteY4426"/>
                    </a:cxn>
                    <a:cxn ang="0">
                      <a:pos x="connsiteX4427" y="connsiteY4427"/>
                    </a:cxn>
                    <a:cxn ang="0">
                      <a:pos x="connsiteX4428" y="connsiteY4428"/>
                    </a:cxn>
                    <a:cxn ang="0">
                      <a:pos x="connsiteX4429" y="connsiteY4429"/>
                    </a:cxn>
                    <a:cxn ang="0">
                      <a:pos x="connsiteX4430" y="connsiteY4430"/>
                    </a:cxn>
                    <a:cxn ang="0">
                      <a:pos x="connsiteX4431" y="connsiteY4431"/>
                    </a:cxn>
                    <a:cxn ang="0">
                      <a:pos x="connsiteX4432" y="connsiteY4432"/>
                    </a:cxn>
                    <a:cxn ang="0">
                      <a:pos x="connsiteX4433" y="connsiteY4433"/>
                    </a:cxn>
                    <a:cxn ang="0">
                      <a:pos x="connsiteX4434" y="connsiteY4434"/>
                    </a:cxn>
                    <a:cxn ang="0">
                      <a:pos x="connsiteX4435" y="connsiteY4435"/>
                    </a:cxn>
                    <a:cxn ang="0">
                      <a:pos x="connsiteX4436" y="connsiteY4436"/>
                    </a:cxn>
                    <a:cxn ang="0">
                      <a:pos x="connsiteX4437" y="connsiteY4437"/>
                    </a:cxn>
                    <a:cxn ang="0">
                      <a:pos x="connsiteX4438" y="connsiteY4438"/>
                    </a:cxn>
                    <a:cxn ang="0">
                      <a:pos x="connsiteX4439" y="connsiteY4439"/>
                    </a:cxn>
                    <a:cxn ang="0">
                      <a:pos x="connsiteX4440" y="connsiteY4440"/>
                    </a:cxn>
                    <a:cxn ang="0">
                      <a:pos x="connsiteX4441" y="connsiteY4441"/>
                    </a:cxn>
                    <a:cxn ang="0">
                      <a:pos x="connsiteX4442" y="connsiteY4442"/>
                    </a:cxn>
                    <a:cxn ang="0">
                      <a:pos x="connsiteX4443" y="connsiteY4443"/>
                    </a:cxn>
                    <a:cxn ang="0">
                      <a:pos x="connsiteX4444" y="connsiteY4444"/>
                    </a:cxn>
                    <a:cxn ang="0">
                      <a:pos x="connsiteX4445" y="connsiteY4445"/>
                    </a:cxn>
                    <a:cxn ang="0">
                      <a:pos x="connsiteX4446" y="connsiteY4446"/>
                    </a:cxn>
                    <a:cxn ang="0">
                      <a:pos x="connsiteX4447" y="connsiteY4447"/>
                    </a:cxn>
                    <a:cxn ang="0">
                      <a:pos x="connsiteX4448" y="connsiteY4448"/>
                    </a:cxn>
                    <a:cxn ang="0">
                      <a:pos x="connsiteX4449" y="connsiteY4449"/>
                    </a:cxn>
                    <a:cxn ang="0">
                      <a:pos x="connsiteX4450" y="connsiteY4450"/>
                    </a:cxn>
                    <a:cxn ang="0">
                      <a:pos x="connsiteX4451" y="connsiteY4451"/>
                    </a:cxn>
                    <a:cxn ang="0">
                      <a:pos x="connsiteX4452" y="connsiteY4452"/>
                    </a:cxn>
                    <a:cxn ang="0">
                      <a:pos x="connsiteX4453" y="connsiteY4453"/>
                    </a:cxn>
                    <a:cxn ang="0">
                      <a:pos x="connsiteX4454" y="connsiteY4454"/>
                    </a:cxn>
                    <a:cxn ang="0">
                      <a:pos x="connsiteX4455" y="connsiteY4455"/>
                    </a:cxn>
                    <a:cxn ang="0">
                      <a:pos x="connsiteX4456" y="connsiteY4456"/>
                    </a:cxn>
                    <a:cxn ang="0">
                      <a:pos x="connsiteX4457" y="connsiteY4457"/>
                    </a:cxn>
                    <a:cxn ang="0">
                      <a:pos x="connsiteX4458" y="connsiteY4458"/>
                    </a:cxn>
                    <a:cxn ang="0">
                      <a:pos x="connsiteX4459" y="connsiteY4459"/>
                    </a:cxn>
                    <a:cxn ang="0">
                      <a:pos x="connsiteX4460" y="connsiteY4460"/>
                    </a:cxn>
                    <a:cxn ang="0">
                      <a:pos x="connsiteX4461" y="connsiteY4461"/>
                    </a:cxn>
                    <a:cxn ang="0">
                      <a:pos x="connsiteX4462" y="connsiteY4462"/>
                    </a:cxn>
                    <a:cxn ang="0">
                      <a:pos x="connsiteX4463" y="connsiteY4463"/>
                    </a:cxn>
                    <a:cxn ang="0">
                      <a:pos x="connsiteX4464" y="connsiteY4464"/>
                    </a:cxn>
                    <a:cxn ang="0">
                      <a:pos x="connsiteX4465" y="connsiteY4465"/>
                    </a:cxn>
                    <a:cxn ang="0">
                      <a:pos x="connsiteX4466" y="connsiteY4466"/>
                    </a:cxn>
                    <a:cxn ang="0">
                      <a:pos x="connsiteX4467" y="connsiteY4467"/>
                    </a:cxn>
                    <a:cxn ang="0">
                      <a:pos x="connsiteX4468" y="connsiteY4468"/>
                    </a:cxn>
                    <a:cxn ang="0">
                      <a:pos x="connsiteX4469" y="connsiteY4469"/>
                    </a:cxn>
                    <a:cxn ang="0">
                      <a:pos x="connsiteX4470" y="connsiteY4470"/>
                    </a:cxn>
                    <a:cxn ang="0">
                      <a:pos x="connsiteX4471" y="connsiteY4471"/>
                    </a:cxn>
                    <a:cxn ang="0">
                      <a:pos x="connsiteX4472" y="connsiteY4472"/>
                    </a:cxn>
                    <a:cxn ang="0">
                      <a:pos x="connsiteX4473" y="connsiteY4473"/>
                    </a:cxn>
                    <a:cxn ang="0">
                      <a:pos x="connsiteX4474" y="connsiteY4474"/>
                    </a:cxn>
                    <a:cxn ang="0">
                      <a:pos x="connsiteX4475" y="connsiteY4475"/>
                    </a:cxn>
                    <a:cxn ang="0">
                      <a:pos x="connsiteX4476" y="connsiteY4476"/>
                    </a:cxn>
                    <a:cxn ang="0">
                      <a:pos x="connsiteX4477" y="connsiteY4477"/>
                    </a:cxn>
                    <a:cxn ang="0">
                      <a:pos x="connsiteX4478" y="connsiteY4478"/>
                    </a:cxn>
                    <a:cxn ang="0">
                      <a:pos x="connsiteX4479" y="connsiteY4479"/>
                    </a:cxn>
                    <a:cxn ang="0">
                      <a:pos x="connsiteX4480" y="connsiteY4480"/>
                    </a:cxn>
                    <a:cxn ang="0">
                      <a:pos x="connsiteX4481" y="connsiteY4481"/>
                    </a:cxn>
                    <a:cxn ang="0">
                      <a:pos x="connsiteX4482" y="connsiteY4482"/>
                    </a:cxn>
                    <a:cxn ang="0">
                      <a:pos x="connsiteX4483" y="connsiteY4483"/>
                    </a:cxn>
                    <a:cxn ang="0">
                      <a:pos x="connsiteX4484" y="connsiteY4484"/>
                    </a:cxn>
                    <a:cxn ang="0">
                      <a:pos x="connsiteX4485" y="connsiteY4485"/>
                    </a:cxn>
                    <a:cxn ang="0">
                      <a:pos x="connsiteX4486" y="connsiteY4486"/>
                    </a:cxn>
                    <a:cxn ang="0">
                      <a:pos x="connsiteX4487" y="connsiteY4487"/>
                    </a:cxn>
                    <a:cxn ang="0">
                      <a:pos x="connsiteX4488" y="connsiteY4488"/>
                    </a:cxn>
                    <a:cxn ang="0">
                      <a:pos x="connsiteX4489" y="connsiteY4489"/>
                    </a:cxn>
                    <a:cxn ang="0">
                      <a:pos x="connsiteX4490" y="connsiteY4490"/>
                    </a:cxn>
                    <a:cxn ang="0">
                      <a:pos x="connsiteX4491" y="connsiteY4491"/>
                    </a:cxn>
                    <a:cxn ang="0">
                      <a:pos x="connsiteX4492" y="connsiteY4492"/>
                    </a:cxn>
                    <a:cxn ang="0">
                      <a:pos x="connsiteX4493" y="connsiteY4493"/>
                    </a:cxn>
                    <a:cxn ang="0">
                      <a:pos x="connsiteX4494" y="connsiteY4494"/>
                    </a:cxn>
                    <a:cxn ang="0">
                      <a:pos x="connsiteX4495" y="connsiteY4495"/>
                    </a:cxn>
                    <a:cxn ang="0">
                      <a:pos x="connsiteX4496" y="connsiteY4496"/>
                    </a:cxn>
                    <a:cxn ang="0">
                      <a:pos x="connsiteX4497" y="connsiteY4497"/>
                    </a:cxn>
                    <a:cxn ang="0">
                      <a:pos x="connsiteX4498" y="connsiteY4498"/>
                    </a:cxn>
                    <a:cxn ang="0">
                      <a:pos x="connsiteX4499" y="connsiteY4499"/>
                    </a:cxn>
                    <a:cxn ang="0">
                      <a:pos x="connsiteX4500" y="connsiteY4500"/>
                    </a:cxn>
                    <a:cxn ang="0">
                      <a:pos x="connsiteX4501" y="connsiteY4501"/>
                    </a:cxn>
                    <a:cxn ang="0">
                      <a:pos x="connsiteX4502" y="connsiteY4502"/>
                    </a:cxn>
                    <a:cxn ang="0">
                      <a:pos x="connsiteX4503" y="connsiteY4503"/>
                    </a:cxn>
                    <a:cxn ang="0">
                      <a:pos x="connsiteX4504" y="connsiteY4504"/>
                    </a:cxn>
                    <a:cxn ang="0">
                      <a:pos x="connsiteX4505" y="connsiteY4505"/>
                    </a:cxn>
                    <a:cxn ang="0">
                      <a:pos x="connsiteX4506" y="connsiteY4506"/>
                    </a:cxn>
                    <a:cxn ang="0">
                      <a:pos x="connsiteX4507" y="connsiteY4507"/>
                    </a:cxn>
                    <a:cxn ang="0">
                      <a:pos x="connsiteX4508" y="connsiteY4508"/>
                    </a:cxn>
                    <a:cxn ang="0">
                      <a:pos x="connsiteX4509" y="connsiteY4509"/>
                    </a:cxn>
                    <a:cxn ang="0">
                      <a:pos x="connsiteX4510" y="connsiteY4510"/>
                    </a:cxn>
                    <a:cxn ang="0">
                      <a:pos x="connsiteX4511" y="connsiteY4511"/>
                    </a:cxn>
                    <a:cxn ang="0">
                      <a:pos x="connsiteX4512" y="connsiteY4512"/>
                    </a:cxn>
                    <a:cxn ang="0">
                      <a:pos x="connsiteX4513" y="connsiteY4513"/>
                    </a:cxn>
                    <a:cxn ang="0">
                      <a:pos x="connsiteX4514" y="connsiteY4514"/>
                    </a:cxn>
                    <a:cxn ang="0">
                      <a:pos x="connsiteX4515" y="connsiteY4515"/>
                    </a:cxn>
                    <a:cxn ang="0">
                      <a:pos x="connsiteX4516" y="connsiteY4516"/>
                    </a:cxn>
                    <a:cxn ang="0">
                      <a:pos x="connsiteX4517" y="connsiteY4517"/>
                    </a:cxn>
                    <a:cxn ang="0">
                      <a:pos x="connsiteX4518" y="connsiteY4518"/>
                    </a:cxn>
                    <a:cxn ang="0">
                      <a:pos x="connsiteX4519" y="connsiteY4519"/>
                    </a:cxn>
                    <a:cxn ang="0">
                      <a:pos x="connsiteX4520" y="connsiteY4520"/>
                    </a:cxn>
                    <a:cxn ang="0">
                      <a:pos x="connsiteX4521" y="connsiteY4521"/>
                    </a:cxn>
                    <a:cxn ang="0">
                      <a:pos x="connsiteX4522" y="connsiteY4522"/>
                    </a:cxn>
                    <a:cxn ang="0">
                      <a:pos x="connsiteX4523" y="connsiteY4523"/>
                    </a:cxn>
                    <a:cxn ang="0">
                      <a:pos x="connsiteX4524" y="connsiteY4524"/>
                    </a:cxn>
                    <a:cxn ang="0">
                      <a:pos x="connsiteX4525" y="connsiteY4525"/>
                    </a:cxn>
                    <a:cxn ang="0">
                      <a:pos x="connsiteX4526" y="connsiteY4526"/>
                    </a:cxn>
                    <a:cxn ang="0">
                      <a:pos x="connsiteX4527" y="connsiteY4527"/>
                    </a:cxn>
                    <a:cxn ang="0">
                      <a:pos x="connsiteX4528" y="connsiteY4528"/>
                    </a:cxn>
                    <a:cxn ang="0">
                      <a:pos x="connsiteX4529" y="connsiteY4529"/>
                    </a:cxn>
                    <a:cxn ang="0">
                      <a:pos x="connsiteX4530" y="connsiteY4530"/>
                    </a:cxn>
                    <a:cxn ang="0">
                      <a:pos x="connsiteX4531" y="connsiteY4531"/>
                    </a:cxn>
                    <a:cxn ang="0">
                      <a:pos x="connsiteX4532" y="connsiteY4532"/>
                    </a:cxn>
                    <a:cxn ang="0">
                      <a:pos x="connsiteX4533" y="connsiteY4533"/>
                    </a:cxn>
                    <a:cxn ang="0">
                      <a:pos x="connsiteX4534" y="connsiteY4534"/>
                    </a:cxn>
                    <a:cxn ang="0">
                      <a:pos x="connsiteX4535" y="connsiteY4535"/>
                    </a:cxn>
                    <a:cxn ang="0">
                      <a:pos x="connsiteX4536" y="connsiteY4536"/>
                    </a:cxn>
                    <a:cxn ang="0">
                      <a:pos x="connsiteX4537" y="connsiteY4537"/>
                    </a:cxn>
                    <a:cxn ang="0">
                      <a:pos x="connsiteX4538" y="connsiteY4538"/>
                    </a:cxn>
                    <a:cxn ang="0">
                      <a:pos x="connsiteX4539" y="connsiteY4539"/>
                    </a:cxn>
                    <a:cxn ang="0">
                      <a:pos x="connsiteX4540" y="connsiteY4540"/>
                    </a:cxn>
                    <a:cxn ang="0">
                      <a:pos x="connsiteX4541" y="connsiteY4541"/>
                    </a:cxn>
                    <a:cxn ang="0">
                      <a:pos x="connsiteX4542" y="connsiteY4542"/>
                    </a:cxn>
                    <a:cxn ang="0">
                      <a:pos x="connsiteX4543" y="connsiteY4543"/>
                    </a:cxn>
                    <a:cxn ang="0">
                      <a:pos x="connsiteX4544" y="connsiteY4544"/>
                    </a:cxn>
                    <a:cxn ang="0">
                      <a:pos x="connsiteX4545" y="connsiteY4545"/>
                    </a:cxn>
                    <a:cxn ang="0">
                      <a:pos x="connsiteX4546" y="connsiteY4546"/>
                    </a:cxn>
                    <a:cxn ang="0">
                      <a:pos x="connsiteX4547" y="connsiteY4547"/>
                    </a:cxn>
                    <a:cxn ang="0">
                      <a:pos x="connsiteX4548" y="connsiteY4548"/>
                    </a:cxn>
                    <a:cxn ang="0">
                      <a:pos x="connsiteX4549" y="connsiteY4549"/>
                    </a:cxn>
                    <a:cxn ang="0">
                      <a:pos x="connsiteX4550" y="connsiteY4550"/>
                    </a:cxn>
                    <a:cxn ang="0">
                      <a:pos x="connsiteX4551" y="connsiteY4551"/>
                    </a:cxn>
                    <a:cxn ang="0">
                      <a:pos x="connsiteX4552" y="connsiteY4552"/>
                    </a:cxn>
                    <a:cxn ang="0">
                      <a:pos x="connsiteX4553" y="connsiteY4553"/>
                    </a:cxn>
                    <a:cxn ang="0">
                      <a:pos x="connsiteX4554" y="connsiteY4554"/>
                    </a:cxn>
                    <a:cxn ang="0">
                      <a:pos x="connsiteX4555" y="connsiteY4555"/>
                    </a:cxn>
                    <a:cxn ang="0">
                      <a:pos x="connsiteX4556" y="connsiteY4556"/>
                    </a:cxn>
                    <a:cxn ang="0">
                      <a:pos x="connsiteX4557" y="connsiteY4557"/>
                    </a:cxn>
                    <a:cxn ang="0">
                      <a:pos x="connsiteX4558" y="connsiteY4558"/>
                    </a:cxn>
                    <a:cxn ang="0">
                      <a:pos x="connsiteX4559" y="connsiteY4559"/>
                    </a:cxn>
                    <a:cxn ang="0">
                      <a:pos x="connsiteX4560" y="connsiteY4560"/>
                    </a:cxn>
                    <a:cxn ang="0">
                      <a:pos x="connsiteX4561" y="connsiteY4561"/>
                    </a:cxn>
                    <a:cxn ang="0">
                      <a:pos x="connsiteX4562" y="connsiteY4562"/>
                    </a:cxn>
                    <a:cxn ang="0">
                      <a:pos x="connsiteX4563" y="connsiteY4563"/>
                    </a:cxn>
                    <a:cxn ang="0">
                      <a:pos x="connsiteX4564" y="connsiteY4564"/>
                    </a:cxn>
                    <a:cxn ang="0">
                      <a:pos x="connsiteX4565" y="connsiteY4565"/>
                    </a:cxn>
                    <a:cxn ang="0">
                      <a:pos x="connsiteX4566" y="connsiteY4566"/>
                    </a:cxn>
                    <a:cxn ang="0">
                      <a:pos x="connsiteX4567" y="connsiteY4567"/>
                    </a:cxn>
                    <a:cxn ang="0">
                      <a:pos x="connsiteX4568" y="connsiteY4568"/>
                    </a:cxn>
                    <a:cxn ang="0">
                      <a:pos x="connsiteX4569" y="connsiteY4569"/>
                    </a:cxn>
                    <a:cxn ang="0">
                      <a:pos x="connsiteX4570" y="connsiteY4570"/>
                    </a:cxn>
                    <a:cxn ang="0">
                      <a:pos x="connsiteX4571" y="connsiteY4571"/>
                    </a:cxn>
                    <a:cxn ang="0">
                      <a:pos x="connsiteX4572" y="connsiteY4572"/>
                    </a:cxn>
                    <a:cxn ang="0">
                      <a:pos x="connsiteX4573" y="connsiteY4573"/>
                    </a:cxn>
                    <a:cxn ang="0">
                      <a:pos x="connsiteX4574" y="connsiteY4574"/>
                    </a:cxn>
                    <a:cxn ang="0">
                      <a:pos x="connsiteX4575" y="connsiteY4575"/>
                    </a:cxn>
                    <a:cxn ang="0">
                      <a:pos x="connsiteX4576" y="connsiteY4576"/>
                    </a:cxn>
                    <a:cxn ang="0">
                      <a:pos x="connsiteX4577" y="connsiteY4577"/>
                    </a:cxn>
                    <a:cxn ang="0">
                      <a:pos x="connsiteX4578" y="connsiteY4578"/>
                    </a:cxn>
                    <a:cxn ang="0">
                      <a:pos x="connsiteX4579" y="connsiteY4579"/>
                    </a:cxn>
                    <a:cxn ang="0">
                      <a:pos x="connsiteX4580" y="connsiteY4580"/>
                    </a:cxn>
                    <a:cxn ang="0">
                      <a:pos x="connsiteX4581" y="connsiteY4581"/>
                    </a:cxn>
                    <a:cxn ang="0">
                      <a:pos x="connsiteX4582" y="connsiteY4582"/>
                    </a:cxn>
                    <a:cxn ang="0">
                      <a:pos x="connsiteX4583" y="connsiteY4583"/>
                    </a:cxn>
                    <a:cxn ang="0">
                      <a:pos x="connsiteX4584" y="connsiteY4584"/>
                    </a:cxn>
                    <a:cxn ang="0">
                      <a:pos x="connsiteX4585" y="connsiteY4585"/>
                    </a:cxn>
                    <a:cxn ang="0">
                      <a:pos x="connsiteX4586" y="connsiteY4586"/>
                    </a:cxn>
                    <a:cxn ang="0">
                      <a:pos x="connsiteX4587" y="connsiteY4587"/>
                    </a:cxn>
                    <a:cxn ang="0">
                      <a:pos x="connsiteX4588" y="connsiteY4588"/>
                    </a:cxn>
                    <a:cxn ang="0">
                      <a:pos x="connsiteX4589" y="connsiteY4589"/>
                    </a:cxn>
                    <a:cxn ang="0">
                      <a:pos x="connsiteX4590" y="connsiteY4590"/>
                    </a:cxn>
                    <a:cxn ang="0">
                      <a:pos x="connsiteX4591" y="connsiteY4591"/>
                    </a:cxn>
                    <a:cxn ang="0">
                      <a:pos x="connsiteX4592" y="connsiteY4592"/>
                    </a:cxn>
                    <a:cxn ang="0">
                      <a:pos x="connsiteX4593" y="connsiteY4593"/>
                    </a:cxn>
                    <a:cxn ang="0">
                      <a:pos x="connsiteX4594" y="connsiteY4594"/>
                    </a:cxn>
                    <a:cxn ang="0">
                      <a:pos x="connsiteX4595" y="connsiteY4595"/>
                    </a:cxn>
                    <a:cxn ang="0">
                      <a:pos x="connsiteX4596" y="connsiteY4596"/>
                    </a:cxn>
                    <a:cxn ang="0">
                      <a:pos x="connsiteX4597" y="connsiteY4597"/>
                    </a:cxn>
                    <a:cxn ang="0">
                      <a:pos x="connsiteX4598" y="connsiteY4598"/>
                    </a:cxn>
                    <a:cxn ang="0">
                      <a:pos x="connsiteX4599" y="connsiteY4599"/>
                    </a:cxn>
                    <a:cxn ang="0">
                      <a:pos x="connsiteX4600" y="connsiteY4600"/>
                    </a:cxn>
                    <a:cxn ang="0">
                      <a:pos x="connsiteX4601" y="connsiteY4601"/>
                    </a:cxn>
                    <a:cxn ang="0">
                      <a:pos x="connsiteX4602" y="connsiteY4602"/>
                    </a:cxn>
                    <a:cxn ang="0">
                      <a:pos x="connsiteX4603" y="connsiteY4603"/>
                    </a:cxn>
                    <a:cxn ang="0">
                      <a:pos x="connsiteX4604" y="connsiteY4604"/>
                    </a:cxn>
                    <a:cxn ang="0">
                      <a:pos x="connsiteX4605" y="connsiteY4605"/>
                    </a:cxn>
                    <a:cxn ang="0">
                      <a:pos x="connsiteX4606" y="connsiteY4606"/>
                    </a:cxn>
                    <a:cxn ang="0">
                      <a:pos x="connsiteX4607" y="connsiteY4607"/>
                    </a:cxn>
                    <a:cxn ang="0">
                      <a:pos x="connsiteX4608" y="connsiteY4608"/>
                    </a:cxn>
                    <a:cxn ang="0">
                      <a:pos x="connsiteX4609" y="connsiteY4609"/>
                    </a:cxn>
                    <a:cxn ang="0">
                      <a:pos x="connsiteX4610" y="connsiteY4610"/>
                    </a:cxn>
                    <a:cxn ang="0">
                      <a:pos x="connsiteX4611" y="connsiteY4611"/>
                    </a:cxn>
                    <a:cxn ang="0">
                      <a:pos x="connsiteX4612" y="connsiteY4612"/>
                    </a:cxn>
                    <a:cxn ang="0">
                      <a:pos x="connsiteX4613" y="connsiteY4613"/>
                    </a:cxn>
                    <a:cxn ang="0">
                      <a:pos x="connsiteX4614" y="connsiteY4614"/>
                    </a:cxn>
                    <a:cxn ang="0">
                      <a:pos x="connsiteX4615" y="connsiteY4615"/>
                    </a:cxn>
                    <a:cxn ang="0">
                      <a:pos x="connsiteX4616" y="connsiteY4616"/>
                    </a:cxn>
                    <a:cxn ang="0">
                      <a:pos x="connsiteX4617" y="connsiteY4617"/>
                    </a:cxn>
                    <a:cxn ang="0">
                      <a:pos x="connsiteX4618" y="connsiteY4618"/>
                    </a:cxn>
                    <a:cxn ang="0">
                      <a:pos x="connsiteX4619" y="connsiteY4619"/>
                    </a:cxn>
                    <a:cxn ang="0">
                      <a:pos x="connsiteX4620" y="connsiteY4620"/>
                    </a:cxn>
                    <a:cxn ang="0">
                      <a:pos x="connsiteX4621" y="connsiteY4621"/>
                    </a:cxn>
                    <a:cxn ang="0">
                      <a:pos x="connsiteX4622" y="connsiteY4622"/>
                    </a:cxn>
                    <a:cxn ang="0">
                      <a:pos x="connsiteX4623" y="connsiteY4623"/>
                    </a:cxn>
                    <a:cxn ang="0">
                      <a:pos x="connsiteX4624" y="connsiteY4624"/>
                    </a:cxn>
                    <a:cxn ang="0">
                      <a:pos x="connsiteX4625" y="connsiteY4625"/>
                    </a:cxn>
                    <a:cxn ang="0">
                      <a:pos x="connsiteX4626" y="connsiteY4626"/>
                    </a:cxn>
                    <a:cxn ang="0">
                      <a:pos x="connsiteX4627" y="connsiteY4627"/>
                    </a:cxn>
                    <a:cxn ang="0">
                      <a:pos x="connsiteX4628" y="connsiteY4628"/>
                    </a:cxn>
                    <a:cxn ang="0">
                      <a:pos x="connsiteX4629" y="connsiteY4629"/>
                    </a:cxn>
                    <a:cxn ang="0">
                      <a:pos x="connsiteX4630" y="connsiteY4630"/>
                    </a:cxn>
                    <a:cxn ang="0">
                      <a:pos x="connsiteX4631" y="connsiteY4631"/>
                    </a:cxn>
                    <a:cxn ang="0">
                      <a:pos x="connsiteX4632" y="connsiteY4632"/>
                    </a:cxn>
                    <a:cxn ang="0">
                      <a:pos x="connsiteX4633" y="connsiteY4633"/>
                    </a:cxn>
                    <a:cxn ang="0">
                      <a:pos x="connsiteX4634" y="connsiteY4634"/>
                    </a:cxn>
                    <a:cxn ang="0">
                      <a:pos x="connsiteX4635" y="connsiteY4635"/>
                    </a:cxn>
                    <a:cxn ang="0">
                      <a:pos x="connsiteX4636" y="connsiteY4636"/>
                    </a:cxn>
                    <a:cxn ang="0">
                      <a:pos x="connsiteX4637" y="connsiteY4637"/>
                    </a:cxn>
                    <a:cxn ang="0">
                      <a:pos x="connsiteX4638" y="connsiteY4638"/>
                    </a:cxn>
                    <a:cxn ang="0">
                      <a:pos x="connsiteX4639" y="connsiteY4639"/>
                    </a:cxn>
                    <a:cxn ang="0">
                      <a:pos x="connsiteX4640" y="connsiteY4640"/>
                    </a:cxn>
                    <a:cxn ang="0">
                      <a:pos x="connsiteX4641" y="connsiteY4641"/>
                    </a:cxn>
                    <a:cxn ang="0">
                      <a:pos x="connsiteX4642" y="connsiteY4642"/>
                    </a:cxn>
                    <a:cxn ang="0">
                      <a:pos x="connsiteX4643" y="connsiteY4643"/>
                    </a:cxn>
                    <a:cxn ang="0">
                      <a:pos x="connsiteX4644" y="connsiteY4644"/>
                    </a:cxn>
                    <a:cxn ang="0">
                      <a:pos x="connsiteX4645" y="connsiteY4645"/>
                    </a:cxn>
                    <a:cxn ang="0">
                      <a:pos x="connsiteX4646" y="connsiteY4646"/>
                    </a:cxn>
                    <a:cxn ang="0">
                      <a:pos x="connsiteX4647" y="connsiteY4647"/>
                    </a:cxn>
                    <a:cxn ang="0">
                      <a:pos x="connsiteX4648" y="connsiteY4648"/>
                    </a:cxn>
                    <a:cxn ang="0">
                      <a:pos x="connsiteX4649" y="connsiteY4649"/>
                    </a:cxn>
                    <a:cxn ang="0">
                      <a:pos x="connsiteX4650" y="connsiteY4650"/>
                    </a:cxn>
                    <a:cxn ang="0">
                      <a:pos x="connsiteX4651" y="connsiteY4651"/>
                    </a:cxn>
                    <a:cxn ang="0">
                      <a:pos x="connsiteX4652" y="connsiteY4652"/>
                    </a:cxn>
                    <a:cxn ang="0">
                      <a:pos x="connsiteX4653" y="connsiteY4653"/>
                    </a:cxn>
                    <a:cxn ang="0">
                      <a:pos x="connsiteX4654" y="connsiteY4654"/>
                    </a:cxn>
                    <a:cxn ang="0">
                      <a:pos x="connsiteX4655" y="connsiteY4655"/>
                    </a:cxn>
                    <a:cxn ang="0">
                      <a:pos x="connsiteX4656" y="connsiteY4656"/>
                    </a:cxn>
                    <a:cxn ang="0">
                      <a:pos x="connsiteX4657" y="connsiteY4657"/>
                    </a:cxn>
                    <a:cxn ang="0">
                      <a:pos x="connsiteX4658" y="connsiteY4658"/>
                    </a:cxn>
                    <a:cxn ang="0">
                      <a:pos x="connsiteX4659" y="connsiteY4659"/>
                    </a:cxn>
                    <a:cxn ang="0">
                      <a:pos x="connsiteX4660" y="connsiteY4660"/>
                    </a:cxn>
                    <a:cxn ang="0">
                      <a:pos x="connsiteX4661" y="connsiteY4661"/>
                    </a:cxn>
                    <a:cxn ang="0">
                      <a:pos x="connsiteX4662" y="connsiteY4662"/>
                    </a:cxn>
                    <a:cxn ang="0">
                      <a:pos x="connsiteX4663" y="connsiteY4663"/>
                    </a:cxn>
                    <a:cxn ang="0">
                      <a:pos x="connsiteX4664" y="connsiteY4664"/>
                    </a:cxn>
                    <a:cxn ang="0">
                      <a:pos x="connsiteX4665" y="connsiteY4665"/>
                    </a:cxn>
                    <a:cxn ang="0">
                      <a:pos x="connsiteX4666" y="connsiteY4666"/>
                    </a:cxn>
                    <a:cxn ang="0">
                      <a:pos x="connsiteX4667" y="connsiteY4667"/>
                    </a:cxn>
                    <a:cxn ang="0">
                      <a:pos x="connsiteX4668" y="connsiteY4668"/>
                    </a:cxn>
                    <a:cxn ang="0">
                      <a:pos x="connsiteX4669" y="connsiteY4669"/>
                    </a:cxn>
                    <a:cxn ang="0">
                      <a:pos x="connsiteX4670" y="connsiteY4670"/>
                    </a:cxn>
                    <a:cxn ang="0">
                      <a:pos x="connsiteX4671" y="connsiteY4671"/>
                    </a:cxn>
                    <a:cxn ang="0">
                      <a:pos x="connsiteX4672" y="connsiteY4672"/>
                    </a:cxn>
                    <a:cxn ang="0">
                      <a:pos x="connsiteX4673" y="connsiteY4673"/>
                    </a:cxn>
                    <a:cxn ang="0">
                      <a:pos x="connsiteX4674" y="connsiteY4674"/>
                    </a:cxn>
                    <a:cxn ang="0">
                      <a:pos x="connsiteX4675" y="connsiteY4675"/>
                    </a:cxn>
                    <a:cxn ang="0">
                      <a:pos x="connsiteX4676" y="connsiteY4676"/>
                    </a:cxn>
                    <a:cxn ang="0">
                      <a:pos x="connsiteX4677" y="connsiteY4677"/>
                    </a:cxn>
                    <a:cxn ang="0">
                      <a:pos x="connsiteX4678" y="connsiteY4678"/>
                    </a:cxn>
                    <a:cxn ang="0">
                      <a:pos x="connsiteX4679" y="connsiteY4679"/>
                    </a:cxn>
                    <a:cxn ang="0">
                      <a:pos x="connsiteX4680" y="connsiteY4680"/>
                    </a:cxn>
                    <a:cxn ang="0">
                      <a:pos x="connsiteX4681" y="connsiteY4681"/>
                    </a:cxn>
                    <a:cxn ang="0">
                      <a:pos x="connsiteX4682" y="connsiteY4682"/>
                    </a:cxn>
                    <a:cxn ang="0">
                      <a:pos x="connsiteX4683" y="connsiteY4683"/>
                    </a:cxn>
                    <a:cxn ang="0">
                      <a:pos x="connsiteX4684" y="connsiteY4684"/>
                    </a:cxn>
                    <a:cxn ang="0">
                      <a:pos x="connsiteX4685" y="connsiteY4685"/>
                    </a:cxn>
                    <a:cxn ang="0">
                      <a:pos x="connsiteX4686" y="connsiteY4686"/>
                    </a:cxn>
                    <a:cxn ang="0">
                      <a:pos x="connsiteX4687" y="connsiteY4687"/>
                    </a:cxn>
                    <a:cxn ang="0">
                      <a:pos x="connsiteX4688" y="connsiteY4688"/>
                    </a:cxn>
                    <a:cxn ang="0">
                      <a:pos x="connsiteX4689" y="connsiteY4689"/>
                    </a:cxn>
                    <a:cxn ang="0">
                      <a:pos x="connsiteX4690" y="connsiteY4690"/>
                    </a:cxn>
                    <a:cxn ang="0">
                      <a:pos x="connsiteX4691" y="connsiteY4691"/>
                    </a:cxn>
                    <a:cxn ang="0">
                      <a:pos x="connsiteX4692" y="connsiteY4692"/>
                    </a:cxn>
                    <a:cxn ang="0">
                      <a:pos x="connsiteX4693" y="connsiteY4693"/>
                    </a:cxn>
                    <a:cxn ang="0">
                      <a:pos x="connsiteX4694" y="connsiteY4694"/>
                    </a:cxn>
                    <a:cxn ang="0">
                      <a:pos x="connsiteX4695" y="connsiteY4695"/>
                    </a:cxn>
                    <a:cxn ang="0">
                      <a:pos x="connsiteX4696" y="connsiteY4696"/>
                    </a:cxn>
                    <a:cxn ang="0">
                      <a:pos x="connsiteX4697" y="connsiteY4697"/>
                    </a:cxn>
                    <a:cxn ang="0">
                      <a:pos x="connsiteX4698" y="connsiteY4698"/>
                    </a:cxn>
                    <a:cxn ang="0">
                      <a:pos x="connsiteX4699" y="connsiteY4699"/>
                    </a:cxn>
                    <a:cxn ang="0">
                      <a:pos x="connsiteX4700" y="connsiteY4700"/>
                    </a:cxn>
                    <a:cxn ang="0">
                      <a:pos x="connsiteX4701" y="connsiteY4701"/>
                    </a:cxn>
                    <a:cxn ang="0">
                      <a:pos x="connsiteX4702" y="connsiteY4702"/>
                    </a:cxn>
                    <a:cxn ang="0">
                      <a:pos x="connsiteX4703" y="connsiteY4703"/>
                    </a:cxn>
                    <a:cxn ang="0">
                      <a:pos x="connsiteX4704" y="connsiteY4704"/>
                    </a:cxn>
                    <a:cxn ang="0">
                      <a:pos x="connsiteX4705" y="connsiteY4705"/>
                    </a:cxn>
                    <a:cxn ang="0">
                      <a:pos x="connsiteX4706" y="connsiteY4706"/>
                    </a:cxn>
                    <a:cxn ang="0">
                      <a:pos x="connsiteX4707" y="connsiteY4707"/>
                    </a:cxn>
                    <a:cxn ang="0">
                      <a:pos x="connsiteX4708" y="connsiteY4708"/>
                    </a:cxn>
                    <a:cxn ang="0">
                      <a:pos x="connsiteX4709" y="connsiteY4709"/>
                    </a:cxn>
                    <a:cxn ang="0">
                      <a:pos x="connsiteX4710" y="connsiteY4710"/>
                    </a:cxn>
                    <a:cxn ang="0">
                      <a:pos x="connsiteX4711" y="connsiteY4711"/>
                    </a:cxn>
                    <a:cxn ang="0">
                      <a:pos x="connsiteX4712" y="connsiteY4712"/>
                    </a:cxn>
                    <a:cxn ang="0">
                      <a:pos x="connsiteX4713" y="connsiteY4713"/>
                    </a:cxn>
                    <a:cxn ang="0">
                      <a:pos x="connsiteX4714" y="connsiteY4714"/>
                    </a:cxn>
                    <a:cxn ang="0">
                      <a:pos x="connsiteX4715" y="connsiteY4715"/>
                    </a:cxn>
                    <a:cxn ang="0">
                      <a:pos x="connsiteX4716" y="connsiteY4716"/>
                    </a:cxn>
                    <a:cxn ang="0">
                      <a:pos x="connsiteX4717" y="connsiteY4717"/>
                    </a:cxn>
                    <a:cxn ang="0">
                      <a:pos x="connsiteX4718" y="connsiteY4718"/>
                    </a:cxn>
                    <a:cxn ang="0">
                      <a:pos x="connsiteX4719" y="connsiteY4719"/>
                    </a:cxn>
                    <a:cxn ang="0">
                      <a:pos x="connsiteX4720" y="connsiteY4720"/>
                    </a:cxn>
                    <a:cxn ang="0">
                      <a:pos x="connsiteX4721" y="connsiteY4721"/>
                    </a:cxn>
                    <a:cxn ang="0">
                      <a:pos x="connsiteX4722" y="connsiteY4722"/>
                    </a:cxn>
                    <a:cxn ang="0">
                      <a:pos x="connsiteX4723" y="connsiteY4723"/>
                    </a:cxn>
                    <a:cxn ang="0">
                      <a:pos x="connsiteX4724" y="connsiteY4724"/>
                    </a:cxn>
                    <a:cxn ang="0">
                      <a:pos x="connsiteX4725" y="connsiteY4725"/>
                    </a:cxn>
                    <a:cxn ang="0">
                      <a:pos x="connsiteX4726" y="connsiteY4726"/>
                    </a:cxn>
                    <a:cxn ang="0">
                      <a:pos x="connsiteX4727" y="connsiteY4727"/>
                    </a:cxn>
                    <a:cxn ang="0">
                      <a:pos x="connsiteX4728" y="connsiteY4728"/>
                    </a:cxn>
                    <a:cxn ang="0">
                      <a:pos x="connsiteX4729" y="connsiteY4729"/>
                    </a:cxn>
                    <a:cxn ang="0">
                      <a:pos x="connsiteX4730" y="connsiteY4730"/>
                    </a:cxn>
                    <a:cxn ang="0">
                      <a:pos x="connsiteX4731" y="connsiteY4731"/>
                    </a:cxn>
                    <a:cxn ang="0">
                      <a:pos x="connsiteX4732" y="connsiteY4732"/>
                    </a:cxn>
                    <a:cxn ang="0">
                      <a:pos x="connsiteX4733" y="connsiteY4733"/>
                    </a:cxn>
                    <a:cxn ang="0">
                      <a:pos x="connsiteX4734" y="connsiteY4734"/>
                    </a:cxn>
                    <a:cxn ang="0">
                      <a:pos x="connsiteX4735" y="connsiteY4735"/>
                    </a:cxn>
                    <a:cxn ang="0">
                      <a:pos x="connsiteX4736" y="connsiteY4736"/>
                    </a:cxn>
                    <a:cxn ang="0">
                      <a:pos x="connsiteX4737" y="connsiteY4737"/>
                    </a:cxn>
                    <a:cxn ang="0">
                      <a:pos x="connsiteX4738" y="connsiteY4738"/>
                    </a:cxn>
                    <a:cxn ang="0">
                      <a:pos x="connsiteX4739" y="connsiteY4739"/>
                    </a:cxn>
                    <a:cxn ang="0">
                      <a:pos x="connsiteX4740" y="connsiteY4740"/>
                    </a:cxn>
                    <a:cxn ang="0">
                      <a:pos x="connsiteX4741" y="connsiteY4741"/>
                    </a:cxn>
                    <a:cxn ang="0">
                      <a:pos x="connsiteX4742" y="connsiteY4742"/>
                    </a:cxn>
                    <a:cxn ang="0">
                      <a:pos x="connsiteX4743" y="connsiteY4743"/>
                    </a:cxn>
                    <a:cxn ang="0">
                      <a:pos x="connsiteX4744" y="connsiteY4744"/>
                    </a:cxn>
                    <a:cxn ang="0">
                      <a:pos x="connsiteX4745" y="connsiteY4745"/>
                    </a:cxn>
                    <a:cxn ang="0">
                      <a:pos x="connsiteX4746" y="connsiteY4746"/>
                    </a:cxn>
                    <a:cxn ang="0">
                      <a:pos x="connsiteX4747" y="connsiteY4747"/>
                    </a:cxn>
                    <a:cxn ang="0">
                      <a:pos x="connsiteX4748" y="connsiteY4748"/>
                    </a:cxn>
                    <a:cxn ang="0">
                      <a:pos x="connsiteX4749" y="connsiteY4749"/>
                    </a:cxn>
                    <a:cxn ang="0">
                      <a:pos x="connsiteX4750" y="connsiteY4750"/>
                    </a:cxn>
                    <a:cxn ang="0">
                      <a:pos x="connsiteX4751" y="connsiteY4751"/>
                    </a:cxn>
                    <a:cxn ang="0">
                      <a:pos x="connsiteX4752" y="connsiteY4752"/>
                    </a:cxn>
                    <a:cxn ang="0">
                      <a:pos x="connsiteX4753" y="connsiteY4753"/>
                    </a:cxn>
                    <a:cxn ang="0">
                      <a:pos x="connsiteX4754" y="connsiteY4754"/>
                    </a:cxn>
                    <a:cxn ang="0">
                      <a:pos x="connsiteX4755" y="connsiteY4755"/>
                    </a:cxn>
                    <a:cxn ang="0">
                      <a:pos x="connsiteX4756" y="connsiteY4756"/>
                    </a:cxn>
                    <a:cxn ang="0">
                      <a:pos x="connsiteX4757" y="connsiteY4757"/>
                    </a:cxn>
                    <a:cxn ang="0">
                      <a:pos x="connsiteX4758" y="connsiteY4758"/>
                    </a:cxn>
                    <a:cxn ang="0">
                      <a:pos x="connsiteX4759" y="connsiteY4759"/>
                    </a:cxn>
                    <a:cxn ang="0">
                      <a:pos x="connsiteX4760" y="connsiteY4760"/>
                    </a:cxn>
                    <a:cxn ang="0">
                      <a:pos x="connsiteX4761" y="connsiteY4761"/>
                    </a:cxn>
                    <a:cxn ang="0">
                      <a:pos x="connsiteX4762" y="connsiteY4762"/>
                    </a:cxn>
                    <a:cxn ang="0">
                      <a:pos x="connsiteX4763" y="connsiteY4763"/>
                    </a:cxn>
                    <a:cxn ang="0">
                      <a:pos x="connsiteX4764" y="connsiteY4764"/>
                    </a:cxn>
                    <a:cxn ang="0">
                      <a:pos x="connsiteX4765" y="connsiteY4765"/>
                    </a:cxn>
                    <a:cxn ang="0">
                      <a:pos x="connsiteX4766" y="connsiteY4766"/>
                    </a:cxn>
                    <a:cxn ang="0">
                      <a:pos x="connsiteX4767" y="connsiteY4767"/>
                    </a:cxn>
                    <a:cxn ang="0">
                      <a:pos x="connsiteX4768" y="connsiteY4768"/>
                    </a:cxn>
                    <a:cxn ang="0">
                      <a:pos x="connsiteX4769" y="connsiteY4769"/>
                    </a:cxn>
                    <a:cxn ang="0">
                      <a:pos x="connsiteX4770" y="connsiteY4770"/>
                    </a:cxn>
                    <a:cxn ang="0">
                      <a:pos x="connsiteX4771" y="connsiteY4771"/>
                    </a:cxn>
                    <a:cxn ang="0">
                      <a:pos x="connsiteX4772" y="connsiteY4772"/>
                    </a:cxn>
                    <a:cxn ang="0">
                      <a:pos x="connsiteX4773" y="connsiteY4773"/>
                    </a:cxn>
                    <a:cxn ang="0">
                      <a:pos x="connsiteX4774" y="connsiteY4774"/>
                    </a:cxn>
                    <a:cxn ang="0">
                      <a:pos x="connsiteX4775" y="connsiteY4775"/>
                    </a:cxn>
                    <a:cxn ang="0">
                      <a:pos x="connsiteX4776" y="connsiteY4776"/>
                    </a:cxn>
                    <a:cxn ang="0">
                      <a:pos x="connsiteX4777" y="connsiteY4777"/>
                    </a:cxn>
                    <a:cxn ang="0">
                      <a:pos x="connsiteX4778" y="connsiteY4778"/>
                    </a:cxn>
                    <a:cxn ang="0">
                      <a:pos x="connsiteX4779" y="connsiteY4779"/>
                    </a:cxn>
                    <a:cxn ang="0">
                      <a:pos x="connsiteX4780" y="connsiteY4780"/>
                    </a:cxn>
                    <a:cxn ang="0">
                      <a:pos x="connsiteX4781" y="connsiteY4781"/>
                    </a:cxn>
                    <a:cxn ang="0">
                      <a:pos x="connsiteX4782" y="connsiteY4782"/>
                    </a:cxn>
                    <a:cxn ang="0">
                      <a:pos x="connsiteX4783" y="connsiteY4783"/>
                    </a:cxn>
                    <a:cxn ang="0">
                      <a:pos x="connsiteX4784" y="connsiteY4784"/>
                    </a:cxn>
                    <a:cxn ang="0">
                      <a:pos x="connsiteX4785" y="connsiteY4785"/>
                    </a:cxn>
                    <a:cxn ang="0">
                      <a:pos x="connsiteX4786" y="connsiteY4786"/>
                    </a:cxn>
                    <a:cxn ang="0">
                      <a:pos x="connsiteX4787" y="connsiteY4787"/>
                    </a:cxn>
                    <a:cxn ang="0">
                      <a:pos x="connsiteX4788" y="connsiteY4788"/>
                    </a:cxn>
                    <a:cxn ang="0">
                      <a:pos x="connsiteX4789" y="connsiteY4789"/>
                    </a:cxn>
                    <a:cxn ang="0">
                      <a:pos x="connsiteX4790" y="connsiteY4790"/>
                    </a:cxn>
                    <a:cxn ang="0">
                      <a:pos x="connsiteX4791" y="connsiteY4791"/>
                    </a:cxn>
                    <a:cxn ang="0">
                      <a:pos x="connsiteX4792" y="connsiteY4792"/>
                    </a:cxn>
                    <a:cxn ang="0">
                      <a:pos x="connsiteX4793" y="connsiteY4793"/>
                    </a:cxn>
                    <a:cxn ang="0">
                      <a:pos x="connsiteX4794" y="connsiteY4794"/>
                    </a:cxn>
                    <a:cxn ang="0">
                      <a:pos x="connsiteX4795" y="connsiteY4795"/>
                    </a:cxn>
                    <a:cxn ang="0">
                      <a:pos x="connsiteX4796" y="connsiteY4796"/>
                    </a:cxn>
                    <a:cxn ang="0">
                      <a:pos x="connsiteX4797" y="connsiteY4797"/>
                    </a:cxn>
                    <a:cxn ang="0">
                      <a:pos x="connsiteX4798" y="connsiteY4798"/>
                    </a:cxn>
                    <a:cxn ang="0">
                      <a:pos x="connsiteX4799" y="connsiteY4799"/>
                    </a:cxn>
                    <a:cxn ang="0">
                      <a:pos x="connsiteX4800" y="connsiteY4800"/>
                    </a:cxn>
                    <a:cxn ang="0">
                      <a:pos x="connsiteX4801" y="connsiteY4801"/>
                    </a:cxn>
                    <a:cxn ang="0">
                      <a:pos x="connsiteX4802" y="connsiteY4802"/>
                    </a:cxn>
                    <a:cxn ang="0">
                      <a:pos x="connsiteX4803" y="connsiteY4803"/>
                    </a:cxn>
                    <a:cxn ang="0">
                      <a:pos x="connsiteX4804" y="connsiteY4804"/>
                    </a:cxn>
                    <a:cxn ang="0">
                      <a:pos x="connsiteX4805" y="connsiteY4805"/>
                    </a:cxn>
                    <a:cxn ang="0">
                      <a:pos x="connsiteX4806" y="connsiteY4806"/>
                    </a:cxn>
                    <a:cxn ang="0">
                      <a:pos x="connsiteX4807" y="connsiteY4807"/>
                    </a:cxn>
                    <a:cxn ang="0">
                      <a:pos x="connsiteX4808" y="connsiteY4808"/>
                    </a:cxn>
                    <a:cxn ang="0">
                      <a:pos x="connsiteX4809" y="connsiteY4809"/>
                    </a:cxn>
                    <a:cxn ang="0">
                      <a:pos x="connsiteX4810" y="connsiteY4810"/>
                    </a:cxn>
                    <a:cxn ang="0">
                      <a:pos x="connsiteX4811" y="connsiteY4811"/>
                    </a:cxn>
                    <a:cxn ang="0">
                      <a:pos x="connsiteX4812" y="connsiteY4812"/>
                    </a:cxn>
                    <a:cxn ang="0">
                      <a:pos x="connsiteX4813" y="connsiteY4813"/>
                    </a:cxn>
                    <a:cxn ang="0">
                      <a:pos x="connsiteX4814" y="connsiteY4814"/>
                    </a:cxn>
                    <a:cxn ang="0">
                      <a:pos x="connsiteX4815" y="connsiteY4815"/>
                    </a:cxn>
                    <a:cxn ang="0">
                      <a:pos x="connsiteX4816" y="connsiteY4816"/>
                    </a:cxn>
                    <a:cxn ang="0">
                      <a:pos x="connsiteX4817" y="connsiteY4817"/>
                    </a:cxn>
                    <a:cxn ang="0">
                      <a:pos x="connsiteX4818" y="connsiteY4818"/>
                    </a:cxn>
                    <a:cxn ang="0">
                      <a:pos x="connsiteX4819" y="connsiteY4819"/>
                    </a:cxn>
                    <a:cxn ang="0">
                      <a:pos x="connsiteX4820" y="connsiteY4820"/>
                    </a:cxn>
                    <a:cxn ang="0">
                      <a:pos x="connsiteX4821" y="connsiteY4821"/>
                    </a:cxn>
                    <a:cxn ang="0">
                      <a:pos x="connsiteX4822" y="connsiteY4822"/>
                    </a:cxn>
                    <a:cxn ang="0">
                      <a:pos x="connsiteX4823" y="connsiteY4823"/>
                    </a:cxn>
                    <a:cxn ang="0">
                      <a:pos x="connsiteX4824" y="connsiteY4824"/>
                    </a:cxn>
                    <a:cxn ang="0">
                      <a:pos x="connsiteX4825" y="connsiteY4825"/>
                    </a:cxn>
                    <a:cxn ang="0">
                      <a:pos x="connsiteX4826" y="connsiteY4826"/>
                    </a:cxn>
                    <a:cxn ang="0">
                      <a:pos x="connsiteX4827" y="connsiteY4827"/>
                    </a:cxn>
                    <a:cxn ang="0">
                      <a:pos x="connsiteX4828" y="connsiteY4828"/>
                    </a:cxn>
                    <a:cxn ang="0">
                      <a:pos x="connsiteX4829" y="connsiteY4829"/>
                    </a:cxn>
                    <a:cxn ang="0">
                      <a:pos x="connsiteX4830" y="connsiteY4830"/>
                    </a:cxn>
                    <a:cxn ang="0">
                      <a:pos x="connsiteX4831" y="connsiteY4831"/>
                    </a:cxn>
                    <a:cxn ang="0">
                      <a:pos x="connsiteX4832" y="connsiteY4832"/>
                    </a:cxn>
                    <a:cxn ang="0">
                      <a:pos x="connsiteX4833" y="connsiteY4833"/>
                    </a:cxn>
                    <a:cxn ang="0">
                      <a:pos x="connsiteX4834" y="connsiteY4834"/>
                    </a:cxn>
                    <a:cxn ang="0">
                      <a:pos x="connsiteX4835" y="connsiteY4835"/>
                    </a:cxn>
                    <a:cxn ang="0">
                      <a:pos x="connsiteX4836" y="connsiteY4836"/>
                    </a:cxn>
                    <a:cxn ang="0">
                      <a:pos x="connsiteX4837" y="connsiteY4837"/>
                    </a:cxn>
                    <a:cxn ang="0">
                      <a:pos x="connsiteX4838" y="connsiteY4838"/>
                    </a:cxn>
                    <a:cxn ang="0">
                      <a:pos x="connsiteX4839" y="connsiteY4839"/>
                    </a:cxn>
                    <a:cxn ang="0">
                      <a:pos x="connsiteX4840" y="connsiteY4840"/>
                    </a:cxn>
                    <a:cxn ang="0">
                      <a:pos x="connsiteX4841" y="connsiteY4841"/>
                    </a:cxn>
                    <a:cxn ang="0">
                      <a:pos x="connsiteX4842" y="connsiteY4842"/>
                    </a:cxn>
                    <a:cxn ang="0">
                      <a:pos x="connsiteX4843" y="connsiteY4843"/>
                    </a:cxn>
                    <a:cxn ang="0">
                      <a:pos x="connsiteX4844" y="connsiteY4844"/>
                    </a:cxn>
                    <a:cxn ang="0">
                      <a:pos x="connsiteX4845" y="connsiteY4845"/>
                    </a:cxn>
                    <a:cxn ang="0">
                      <a:pos x="connsiteX4846" y="connsiteY4846"/>
                    </a:cxn>
                    <a:cxn ang="0">
                      <a:pos x="connsiteX4847" y="connsiteY4847"/>
                    </a:cxn>
                    <a:cxn ang="0">
                      <a:pos x="connsiteX4848" y="connsiteY4848"/>
                    </a:cxn>
                    <a:cxn ang="0">
                      <a:pos x="connsiteX4849" y="connsiteY4849"/>
                    </a:cxn>
                    <a:cxn ang="0">
                      <a:pos x="connsiteX4850" y="connsiteY4850"/>
                    </a:cxn>
                    <a:cxn ang="0">
                      <a:pos x="connsiteX4851" y="connsiteY4851"/>
                    </a:cxn>
                    <a:cxn ang="0">
                      <a:pos x="connsiteX4852" y="connsiteY4852"/>
                    </a:cxn>
                    <a:cxn ang="0">
                      <a:pos x="connsiteX4853" y="connsiteY4853"/>
                    </a:cxn>
                    <a:cxn ang="0">
                      <a:pos x="connsiteX4854" y="connsiteY4854"/>
                    </a:cxn>
                    <a:cxn ang="0">
                      <a:pos x="connsiteX4855" y="connsiteY4855"/>
                    </a:cxn>
                    <a:cxn ang="0">
                      <a:pos x="connsiteX4856" y="connsiteY4856"/>
                    </a:cxn>
                    <a:cxn ang="0">
                      <a:pos x="connsiteX4857" y="connsiteY4857"/>
                    </a:cxn>
                    <a:cxn ang="0">
                      <a:pos x="connsiteX4858" y="connsiteY4858"/>
                    </a:cxn>
                    <a:cxn ang="0">
                      <a:pos x="connsiteX4859" y="connsiteY4859"/>
                    </a:cxn>
                    <a:cxn ang="0">
                      <a:pos x="connsiteX4860" y="connsiteY4860"/>
                    </a:cxn>
                    <a:cxn ang="0">
                      <a:pos x="connsiteX4861" y="connsiteY4861"/>
                    </a:cxn>
                    <a:cxn ang="0">
                      <a:pos x="connsiteX4862" y="connsiteY4862"/>
                    </a:cxn>
                    <a:cxn ang="0">
                      <a:pos x="connsiteX4863" y="connsiteY4863"/>
                    </a:cxn>
                    <a:cxn ang="0">
                      <a:pos x="connsiteX4864" y="connsiteY4864"/>
                    </a:cxn>
                    <a:cxn ang="0">
                      <a:pos x="connsiteX4865" y="connsiteY4865"/>
                    </a:cxn>
                    <a:cxn ang="0">
                      <a:pos x="connsiteX4866" y="connsiteY4866"/>
                    </a:cxn>
                    <a:cxn ang="0">
                      <a:pos x="connsiteX4867" y="connsiteY4867"/>
                    </a:cxn>
                    <a:cxn ang="0">
                      <a:pos x="connsiteX4868" y="connsiteY4868"/>
                    </a:cxn>
                    <a:cxn ang="0">
                      <a:pos x="connsiteX4869" y="connsiteY4869"/>
                    </a:cxn>
                    <a:cxn ang="0">
                      <a:pos x="connsiteX4870" y="connsiteY4870"/>
                    </a:cxn>
                    <a:cxn ang="0">
                      <a:pos x="connsiteX4871" y="connsiteY4871"/>
                    </a:cxn>
                    <a:cxn ang="0">
                      <a:pos x="connsiteX4872" y="connsiteY4872"/>
                    </a:cxn>
                    <a:cxn ang="0">
                      <a:pos x="connsiteX4873" y="connsiteY4873"/>
                    </a:cxn>
                    <a:cxn ang="0">
                      <a:pos x="connsiteX4874" y="connsiteY4874"/>
                    </a:cxn>
                    <a:cxn ang="0">
                      <a:pos x="connsiteX4875" y="connsiteY4875"/>
                    </a:cxn>
                    <a:cxn ang="0">
                      <a:pos x="connsiteX4876" y="connsiteY4876"/>
                    </a:cxn>
                    <a:cxn ang="0">
                      <a:pos x="connsiteX4877" y="connsiteY4877"/>
                    </a:cxn>
                    <a:cxn ang="0">
                      <a:pos x="connsiteX4878" y="connsiteY4878"/>
                    </a:cxn>
                    <a:cxn ang="0">
                      <a:pos x="connsiteX4879" y="connsiteY4879"/>
                    </a:cxn>
                    <a:cxn ang="0">
                      <a:pos x="connsiteX4880" y="connsiteY4880"/>
                    </a:cxn>
                    <a:cxn ang="0">
                      <a:pos x="connsiteX4881" y="connsiteY4881"/>
                    </a:cxn>
                    <a:cxn ang="0">
                      <a:pos x="connsiteX4882" y="connsiteY4882"/>
                    </a:cxn>
                    <a:cxn ang="0">
                      <a:pos x="connsiteX4883" y="connsiteY4883"/>
                    </a:cxn>
                    <a:cxn ang="0">
                      <a:pos x="connsiteX4884" y="connsiteY4884"/>
                    </a:cxn>
                    <a:cxn ang="0">
                      <a:pos x="connsiteX4885" y="connsiteY4885"/>
                    </a:cxn>
                    <a:cxn ang="0">
                      <a:pos x="connsiteX4886" y="connsiteY4886"/>
                    </a:cxn>
                    <a:cxn ang="0">
                      <a:pos x="connsiteX4887" y="connsiteY4887"/>
                    </a:cxn>
                    <a:cxn ang="0">
                      <a:pos x="connsiteX4888" y="connsiteY4888"/>
                    </a:cxn>
                    <a:cxn ang="0">
                      <a:pos x="connsiteX4889" y="connsiteY4889"/>
                    </a:cxn>
                    <a:cxn ang="0">
                      <a:pos x="connsiteX4890" y="connsiteY4890"/>
                    </a:cxn>
                    <a:cxn ang="0">
                      <a:pos x="connsiteX4891" y="connsiteY4891"/>
                    </a:cxn>
                    <a:cxn ang="0">
                      <a:pos x="connsiteX4892" y="connsiteY4892"/>
                    </a:cxn>
                    <a:cxn ang="0">
                      <a:pos x="connsiteX4893" y="connsiteY4893"/>
                    </a:cxn>
                    <a:cxn ang="0">
                      <a:pos x="connsiteX4894" y="connsiteY4894"/>
                    </a:cxn>
                    <a:cxn ang="0">
                      <a:pos x="connsiteX4895" y="connsiteY4895"/>
                    </a:cxn>
                    <a:cxn ang="0">
                      <a:pos x="connsiteX4896" y="connsiteY4896"/>
                    </a:cxn>
                    <a:cxn ang="0">
                      <a:pos x="connsiteX4897" y="connsiteY4897"/>
                    </a:cxn>
                    <a:cxn ang="0">
                      <a:pos x="connsiteX4898" y="connsiteY4898"/>
                    </a:cxn>
                    <a:cxn ang="0">
                      <a:pos x="connsiteX4899" y="connsiteY4899"/>
                    </a:cxn>
                    <a:cxn ang="0">
                      <a:pos x="connsiteX4900" y="connsiteY4900"/>
                    </a:cxn>
                    <a:cxn ang="0">
                      <a:pos x="connsiteX4901" y="connsiteY4901"/>
                    </a:cxn>
                    <a:cxn ang="0">
                      <a:pos x="connsiteX4902" y="connsiteY4902"/>
                    </a:cxn>
                    <a:cxn ang="0">
                      <a:pos x="connsiteX4903" y="connsiteY4903"/>
                    </a:cxn>
                    <a:cxn ang="0">
                      <a:pos x="connsiteX4904" y="connsiteY4904"/>
                    </a:cxn>
                    <a:cxn ang="0">
                      <a:pos x="connsiteX4905" y="connsiteY4905"/>
                    </a:cxn>
                    <a:cxn ang="0">
                      <a:pos x="connsiteX4906" y="connsiteY4906"/>
                    </a:cxn>
                    <a:cxn ang="0">
                      <a:pos x="connsiteX4907" y="connsiteY4907"/>
                    </a:cxn>
                    <a:cxn ang="0">
                      <a:pos x="connsiteX4908" y="connsiteY4908"/>
                    </a:cxn>
                    <a:cxn ang="0">
                      <a:pos x="connsiteX4909" y="connsiteY4909"/>
                    </a:cxn>
                    <a:cxn ang="0">
                      <a:pos x="connsiteX4910" y="connsiteY4910"/>
                    </a:cxn>
                    <a:cxn ang="0">
                      <a:pos x="connsiteX4911" y="connsiteY4911"/>
                    </a:cxn>
                    <a:cxn ang="0">
                      <a:pos x="connsiteX4912" y="connsiteY4912"/>
                    </a:cxn>
                    <a:cxn ang="0">
                      <a:pos x="connsiteX4913" y="connsiteY4913"/>
                    </a:cxn>
                    <a:cxn ang="0">
                      <a:pos x="connsiteX4914" y="connsiteY4914"/>
                    </a:cxn>
                    <a:cxn ang="0">
                      <a:pos x="connsiteX4915" y="connsiteY4915"/>
                    </a:cxn>
                    <a:cxn ang="0">
                      <a:pos x="connsiteX4916" y="connsiteY4916"/>
                    </a:cxn>
                    <a:cxn ang="0">
                      <a:pos x="connsiteX4917" y="connsiteY4917"/>
                    </a:cxn>
                    <a:cxn ang="0">
                      <a:pos x="connsiteX4918" y="connsiteY4918"/>
                    </a:cxn>
                    <a:cxn ang="0">
                      <a:pos x="connsiteX4919" y="connsiteY4919"/>
                    </a:cxn>
                    <a:cxn ang="0">
                      <a:pos x="connsiteX4920" y="connsiteY4920"/>
                    </a:cxn>
                    <a:cxn ang="0">
                      <a:pos x="connsiteX4921" y="connsiteY4921"/>
                    </a:cxn>
                    <a:cxn ang="0">
                      <a:pos x="connsiteX4922" y="connsiteY4922"/>
                    </a:cxn>
                    <a:cxn ang="0">
                      <a:pos x="connsiteX4923" y="connsiteY4923"/>
                    </a:cxn>
                    <a:cxn ang="0">
                      <a:pos x="connsiteX4924" y="connsiteY4924"/>
                    </a:cxn>
                    <a:cxn ang="0">
                      <a:pos x="connsiteX4925" y="connsiteY4925"/>
                    </a:cxn>
                    <a:cxn ang="0">
                      <a:pos x="connsiteX4926" y="connsiteY4926"/>
                    </a:cxn>
                    <a:cxn ang="0">
                      <a:pos x="connsiteX4927" y="connsiteY4927"/>
                    </a:cxn>
                    <a:cxn ang="0">
                      <a:pos x="connsiteX4928" y="connsiteY4928"/>
                    </a:cxn>
                    <a:cxn ang="0">
                      <a:pos x="connsiteX4929" y="connsiteY4929"/>
                    </a:cxn>
                    <a:cxn ang="0">
                      <a:pos x="connsiteX4930" y="connsiteY4930"/>
                    </a:cxn>
                    <a:cxn ang="0">
                      <a:pos x="connsiteX4931" y="connsiteY4931"/>
                    </a:cxn>
                    <a:cxn ang="0">
                      <a:pos x="connsiteX4932" y="connsiteY4932"/>
                    </a:cxn>
                    <a:cxn ang="0">
                      <a:pos x="connsiteX4933" y="connsiteY4933"/>
                    </a:cxn>
                    <a:cxn ang="0">
                      <a:pos x="connsiteX4934" y="connsiteY4934"/>
                    </a:cxn>
                    <a:cxn ang="0">
                      <a:pos x="connsiteX4935" y="connsiteY4935"/>
                    </a:cxn>
                    <a:cxn ang="0">
                      <a:pos x="connsiteX4936" y="connsiteY4936"/>
                    </a:cxn>
                    <a:cxn ang="0">
                      <a:pos x="connsiteX4937" y="connsiteY4937"/>
                    </a:cxn>
                    <a:cxn ang="0">
                      <a:pos x="connsiteX4938" y="connsiteY4938"/>
                    </a:cxn>
                    <a:cxn ang="0">
                      <a:pos x="connsiteX4939" y="connsiteY4939"/>
                    </a:cxn>
                    <a:cxn ang="0">
                      <a:pos x="connsiteX4940" y="connsiteY4940"/>
                    </a:cxn>
                    <a:cxn ang="0">
                      <a:pos x="connsiteX4941" y="connsiteY4941"/>
                    </a:cxn>
                    <a:cxn ang="0">
                      <a:pos x="connsiteX4942" y="connsiteY4942"/>
                    </a:cxn>
                    <a:cxn ang="0">
                      <a:pos x="connsiteX4943" y="connsiteY4943"/>
                    </a:cxn>
                    <a:cxn ang="0">
                      <a:pos x="connsiteX4944" y="connsiteY4944"/>
                    </a:cxn>
                    <a:cxn ang="0">
                      <a:pos x="connsiteX4945" y="connsiteY4945"/>
                    </a:cxn>
                    <a:cxn ang="0">
                      <a:pos x="connsiteX4946" y="connsiteY4946"/>
                    </a:cxn>
                    <a:cxn ang="0">
                      <a:pos x="connsiteX4947" y="connsiteY4947"/>
                    </a:cxn>
                    <a:cxn ang="0">
                      <a:pos x="connsiteX4948" y="connsiteY4948"/>
                    </a:cxn>
                    <a:cxn ang="0">
                      <a:pos x="connsiteX4949" y="connsiteY4949"/>
                    </a:cxn>
                    <a:cxn ang="0">
                      <a:pos x="connsiteX4950" y="connsiteY4950"/>
                    </a:cxn>
                    <a:cxn ang="0">
                      <a:pos x="connsiteX4951" y="connsiteY4951"/>
                    </a:cxn>
                    <a:cxn ang="0">
                      <a:pos x="connsiteX4952" y="connsiteY4952"/>
                    </a:cxn>
                    <a:cxn ang="0">
                      <a:pos x="connsiteX4953" y="connsiteY4953"/>
                    </a:cxn>
                    <a:cxn ang="0">
                      <a:pos x="connsiteX4954" y="connsiteY4954"/>
                    </a:cxn>
                    <a:cxn ang="0">
                      <a:pos x="connsiteX4955" y="connsiteY4955"/>
                    </a:cxn>
                    <a:cxn ang="0">
                      <a:pos x="connsiteX4956" y="connsiteY4956"/>
                    </a:cxn>
                    <a:cxn ang="0">
                      <a:pos x="connsiteX4957" y="connsiteY4957"/>
                    </a:cxn>
                    <a:cxn ang="0">
                      <a:pos x="connsiteX4958" y="connsiteY4958"/>
                    </a:cxn>
                    <a:cxn ang="0">
                      <a:pos x="connsiteX4959" y="connsiteY4959"/>
                    </a:cxn>
                    <a:cxn ang="0">
                      <a:pos x="connsiteX4960" y="connsiteY4960"/>
                    </a:cxn>
                    <a:cxn ang="0">
                      <a:pos x="connsiteX4961" y="connsiteY4961"/>
                    </a:cxn>
                    <a:cxn ang="0">
                      <a:pos x="connsiteX4962" y="connsiteY4962"/>
                    </a:cxn>
                    <a:cxn ang="0">
                      <a:pos x="connsiteX4963" y="connsiteY4963"/>
                    </a:cxn>
                    <a:cxn ang="0">
                      <a:pos x="connsiteX4964" y="connsiteY4964"/>
                    </a:cxn>
                    <a:cxn ang="0">
                      <a:pos x="connsiteX4965" y="connsiteY4965"/>
                    </a:cxn>
                    <a:cxn ang="0">
                      <a:pos x="connsiteX4966" y="connsiteY4966"/>
                    </a:cxn>
                    <a:cxn ang="0">
                      <a:pos x="connsiteX4967" y="connsiteY4967"/>
                    </a:cxn>
                    <a:cxn ang="0">
                      <a:pos x="connsiteX4968" y="connsiteY4968"/>
                    </a:cxn>
                    <a:cxn ang="0">
                      <a:pos x="connsiteX4969" y="connsiteY4969"/>
                    </a:cxn>
                    <a:cxn ang="0">
                      <a:pos x="connsiteX4970" y="connsiteY4970"/>
                    </a:cxn>
                    <a:cxn ang="0">
                      <a:pos x="connsiteX4971" y="connsiteY4971"/>
                    </a:cxn>
                    <a:cxn ang="0">
                      <a:pos x="connsiteX4972" y="connsiteY4972"/>
                    </a:cxn>
                    <a:cxn ang="0">
                      <a:pos x="connsiteX4973" y="connsiteY4973"/>
                    </a:cxn>
                    <a:cxn ang="0">
                      <a:pos x="connsiteX4974" y="connsiteY4974"/>
                    </a:cxn>
                    <a:cxn ang="0">
                      <a:pos x="connsiteX4975" y="connsiteY4975"/>
                    </a:cxn>
                    <a:cxn ang="0">
                      <a:pos x="connsiteX4976" y="connsiteY4976"/>
                    </a:cxn>
                    <a:cxn ang="0">
                      <a:pos x="connsiteX4977" y="connsiteY4977"/>
                    </a:cxn>
                    <a:cxn ang="0">
                      <a:pos x="connsiteX4978" y="connsiteY4978"/>
                    </a:cxn>
                    <a:cxn ang="0">
                      <a:pos x="connsiteX4979" y="connsiteY4979"/>
                    </a:cxn>
                    <a:cxn ang="0">
                      <a:pos x="connsiteX4980" y="connsiteY4980"/>
                    </a:cxn>
                    <a:cxn ang="0">
                      <a:pos x="connsiteX4981" y="connsiteY4981"/>
                    </a:cxn>
                    <a:cxn ang="0">
                      <a:pos x="connsiteX4982" y="connsiteY4982"/>
                    </a:cxn>
                    <a:cxn ang="0">
                      <a:pos x="connsiteX4983" y="connsiteY4983"/>
                    </a:cxn>
                    <a:cxn ang="0">
                      <a:pos x="connsiteX4984" y="connsiteY4984"/>
                    </a:cxn>
                    <a:cxn ang="0">
                      <a:pos x="connsiteX4985" y="connsiteY4985"/>
                    </a:cxn>
                    <a:cxn ang="0">
                      <a:pos x="connsiteX4986" y="connsiteY4986"/>
                    </a:cxn>
                    <a:cxn ang="0">
                      <a:pos x="connsiteX4987" y="connsiteY4987"/>
                    </a:cxn>
                    <a:cxn ang="0">
                      <a:pos x="connsiteX4988" y="connsiteY4988"/>
                    </a:cxn>
                    <a:cxn ang="0">
                      <a:pos x="connsiteX4989" y="connsiteY4989"/>
                    </a:cxn>
                    <a:cxn ang="0">
                      <a:pos x="connsiteX4990" y="connsiteY4990"/>
                    </a:cxn>
                    <a:cxn ang="0">
                      <a:pos x="connsiteX4991" y="connsiteY4991"/>
                    </a:cxn>
                    <a:cxn ang="0">
                      <a:pos x="connsiteX4992" y="connsiteY4992"/>
                    </a:cxn>
                    <a:cxn ang="0">
                      <a:pos x="connsiteX4993" y="connsiteY4993"/>
                    </a:cxn>
                    <a:cxn ang="0">
                      <a:pos x="connsiteX4994" y="connsiteY4994"/>
                    </a:cxn>
                    <a:cxn ang="0">
                      <a:pos x="connsiteX4995" y="connsiteY4995"/>
                    </a:cxn>
                    <a:cxn ang="0">
                      <a:pos x="connsiteX4996" y="connsiteY4996"/>
                    </a:cxn>
                    <a:cxn ang="0">
                      <a:pos x="connsiteX4997" y="connsiteY4997"/>
                    </a:cxn>
                    <a:cxn ang="0">
                      <a:pos x="connsiteX4998" y="connsiteY4998"/>
                    </a:cxn>
                    <a:cxn ang="0">
                      <a:pos x="connsiteX4999" y="connsiteY4999"/>
                    </a:cxn>
                    <a:cxn ang="0">
                      <a:pos x="connsiteX5000" y="connsiteY5000"/>
                    </a:cxn>
                    <a:cxn ang="0">
                      <a:pos x="connsiteX5001" y="connsiteY5001"/>
                    </a:cxn>
                    <a:cxn ang="0">
                      <a:pos x="connsiteX5002" y="connsiteY5002"/>
                    </a:cxn>
                    <a:cxn ang="0">
                      <a:pos x="connsiteX5003" y="connsiteY5003"/>
                    </a:cxn>
                    <a:cxn ang="0">
                      <a:pos x="connsiteX5004" y="connsiteY5004"/>
                    </a:cxn>
                    <a:cxn ang="0">
                      <a:pos x="connsiteX5005" y="connsiteY5005"/>
                    </a:cxn>
                    <a:cxn ang="0">
                      <a:pos x="connsiteX5006" y="connsiteY5006"/>
                    </a:cxn>
                    <a:cxn ang="0">
                      <a:pos x="connsiteX5007" y="connsiteY5007"/>
                    </a:cxn>
                    <a:cxn ang="0">
                      <a:pos x="connsiteX5008" y="connsiteY5008"/>
                    </a:cxn>
                    <a:cxn ang="0">
                      <a:pos x="connsiteX5009" y="connsiteY5009"/>
                    </a:cxn>
                    <a:cxn ang="0">
                      <a:pos x="connsiteX5010" y="connsiteY5010"/>
                    </a:cxn>
                    <a:cxn ang="0">
                      <a:pos x="connsiteX5011" y="connsiteY5011"/>
                    </a:cxn>
                    <a:cxn ang="0">
                      <a:pos x="connsiteX5012" y="connsiteY5012"/>
                    </a:cxn>
                    <a:cxn ang="0">
                      <a:pos x="connsiteX5013" y="connsiteY5013"/>
                    </a:cxn>
                    <a:cxn ang="0">
                      <a:pos x="connsiteX5014" y="connsiteY5014"/>
                    </a:cxn>
                    <a:cxn ang="0">
                      <a:pos x="connsiteX5015" y="connsiteY5015"/>
                    </a:cxn>
                    <a:cxn ang="0">
                      <a:pos x="connsiteX5016" y="connsiteY5016"/>
                    </a:cxn>
                    <a:cxn ang="0">
                      <a:pos x="connsiteX5017" y="connsiteY5017"/>
                    </a:cxn>
                    <a:cxn ang="0">
                      <a:pos x="connsiteX5018" y="connsiteY5018"/>
                    </a:cxn>
                    <a:cxn ang="0">
                      <a:pos x="connsiteX5019" y="connsiteY5019"/>
                    </a:cxn>
                    <a:cxn ang="0">
                      <a:pos x="connsiteX5020" y="connsiteY5020"/>
                    </a:cxn>
                    <a:cxn ang="0">
                      <a:pos x="connsiteX5021" y="connsiteY5021"/>
                    </a:cxn>
                    <a:cxn ang="0">
                      <a:pos x="connsiteX5022" y="connsiteY5022"/>
                    </a:cxn>
                    <a:cxn ang="0">
                      <a:pos x="connsiteX5023" y="connsiteY5023"/>
                    </a:cxn>
                    <a:cxn ang="0">
                      <a:pos x="connsiteX5024" y="connsiteY5024"/>
                    </a:cxn>
                    <a:cxn ang="0">
                      <a:pos x="connsiteX5025" y="connsiteY5025"/>
                    </a:cxn>
                    <a:cxn ang="0">
                      <a:pos x="connsiteX5026" y="connsiteY5026"/>
                    </a:cxn>
                    <a:cxn ang="0">
                      <a:pos x="connsiteX5027" y="connsiteY5027"/>
                    </a:cxn>
                    <a:cxn ang="0">
                      <a:pos x="connsiteX5028" y="connsiteY5028"/>
                    </a:cxn>
                    <a:cxn ang="0">
                      <a:pos x="connsiteX5029" y="connsiteY5029"/>
                    </a:cxn>
                    <a:cxn ang="0">
                      <a:pos x="connsiteX5030" y="connsiteY5030"/>
                    </a:cxn>
                    <a:cxn ang="0">
                      <a:pos x="connsiteX5031" y="connsiteY5031"/>
                    </a:cxn>
                    <a:cxn ang="0">
                      <a:pos x="connsiteX5032" y="connsiteY5032"/>
                    </a:cxn>
                    <a:cxn ang="0">
                      <a:pos x="connsiteX5033" y="connsiteY5033"/>
                    </a:cxn>
                    <a:cxn ang="0">
                      <a:pos x="connsiteX5034" y="connsiteY5034"/>
                    </a:cxn>
                    <a:cxn ang="0">
                      <a:pos x="connsiteX5035" y="connsiteY5035"/>
                    </a:cxn>
                    <a:cxn ang="0">
                      <a:pos x="connsiteX5036" y="connsiteY5036"/>
                    </a:cxn>
                    <a:cxn ang="0">
                      <a:pos x="connsiteX5037" y="connsiteY5037"/>
                    </a:cxn>
                    <a:cxn ang="0">
                      <a:pos x="connsiteX5038" y="connsiteY5038"/>
                    </a:cxn>
                    <a:cxn ang="0">
                      <a:pos x="connsiteX5039" y="connsiteY5039"/>
                    </a:cxn>
                    <a:cxn ang="0">
                      <a:pos x="connsiteX5040" y="connsiteY5040"/>
                    </a:cxn>
                    <a:cxn ang="0">
                      <a:pos x="connsiteX5041" y="connsiteY5041"/>
                    </a:cxn>
                    <a:cxn ang="0">
                      <a:pos x="connsiteX5042" y="connsiteY5042"/>
                    </a:cxn>
                    <a:cxn ang="0">
                      <a:pos x="connsiteX5043" y="connsiteY5043"/>
                    </a:cxn>
                    <a:cxn ang="0">
                      <a:pos x="connsiteX5044" y="connsiteY5044"/>
                    </a:cxn>
                    <a:cxn ang="0">
                      <a:pos x="connsiteX5045" y="connsiteY5045"/>
                    </a:cxn>
                    <a:cxn ang="0">
                      <a:pos x="connsiteX5046" y="connsiteY5046"/>
                    </a:cxn>
                    <a:cxn ang="0">
                      <a:pos x="connsiteX5047" y="connsiteY5047"/>
                    </a:cxn>
                    <a:cxn ang="0">
                      <a:pos x="connsiteX5048" y="connsiteY5048"/>
                    </a:cxn>
                    <a:cxn ang="0">
                      <a:pos x="connsiteX5049" y="connsiteY5049"/>
                    </a:cxn>
                    <a:cxn ang="0">
                      <a:pos x="connsiteX5050" y="connsiteY5050"/>
                    </a:cxn>
                    <a:cxn ang="0">
                      <a:pos x="connsiteX5051" y="connsiteY5051"/>
                    </a:cxn>
                    <a:cxn ang="0">
                      <a:pos x="connsiteX5052" y="connsiteY5052"/>
                    </a:cxn>
                    <a:cxn ang="0">
                      <a:pos x="connsiteX5053" y="connsiteY5053"/>
                    </a:cxn>
                    <a:cxn ang="0">
                      <a:pos x="connsiteX5054" y="connsiteY5054"/>
                    </a:cxn>
                    <a:cxn ang="0">
                      <a:pos x="connsiteX5055" y="connsiteY5055"/>
                    </a:cxn>
                    <a:cxn ang="0">
                      <a:pos x="connsiteX5056" y="connsiteY5056"/>
                    </a:cxn>
                    <a:cxn ang="0">
                      <a:pos x="connsiteX5057" y="connsiteY5057"/>
                    </a:cxn>
                    <a:cxn ang="0">
                      <a:pos x="connsiteX5058" y="connsiteY5058"/>
                    </a:cxn>
                    <a:cxn ang="0">
                      <a:pos x="connsiteX5059" y="connsiteY5059"/>
                    </a:cxn>
                    <a:cxn ang="0">
                      <a:pos x="connsiteX5060" y="connsiteY5060"/>
                    </a:cxn>
                    <a:cxn ang="0">
                      <a:pos x="connsiteX5061" y="connsiteY5061"/>
                    </a:cxn>
                    <a:cxn ang="0">
                      <a:pos x="connsiteX5062" y="connsiteY5062"/>
                    </a:cxn>
                    <a:cxn ang="0">
                      <a:pos x="connsiteX5063" y="connsiteY5063"/>
                    </a:cxn>
                    <a:cxn ang="0">
                      <a:pos x="connsiteX5064" y="connsiteY5064"/>
                    </a:cxn>
                    <a:cxn ang="0">
                      <a:pos x="connsiteX5065" y="connsiteY5065"/>
                    </a:cxn>
                    <a:cxn ang="0">
                      <a:pos x="connsiteX5066" y="connsiteY5066"/>
                    </a:cxn>
                    <a:cxn ang="0">
                      <a:pos x="connsiteX5067" y="connsiteY5067"/>
                    </a:cxn>
                    <a:cxn ang="0">
                      <a:pos x="connsiteX5068" y="connsiteY5068"/>
                    </a:cxn>
                    <a:cxn ang="0">
                      <a:pos x="connsiteX5069" y="connsiteY5069"/>
                    </a:cxn>
                    <a:cxn ang="0">
                      <a:pos x="connsiteX5070" y="connsiteY5070"/>
                    </a:cxn>
                    <a:cxn ang="0">
                      <a:pos x="connsiteX5071" y="connsiteY5071"/>
                    </a:cxn>
                    <a:cxn ang="0">
                      <a:pos x="connsiteX5072" y="connsiteY5072"/>
                    </a:cxn>
                    <a:cxn ang="0">
                      <a:pos x="connsiteX5073" y="connsiteY5073"/>
                    </a:cxn>
                    <a:cxn ang="0">
                      <a:pos x="connsiteX5074" y="connsiteY5074"/>
                    </a:cxn>
                    <a:cxn ang="0">
                      <a:pos x="connsiteX5075" y="connsiteY5075"/>
                    </a:cxn>
                    <a:cxn ang="0">
                      <a:pos x="connsiteX5076" y="connsiteY5076"/>
                    </a:cxn>
                    <a:cxn ang="0">
                      <a:pos x="connsiteX5077" y="connsiteY5077"/>
                    </a:cxn>
                    <a:cxn ang="0">
                      <a:pos x="connsiteX5078" y="connsiteY5078"/>
                    </a:cxn>
                    <a:cxn ang="0">
                      <a:pos x="connsiteX5079" y="connsiteY5079"/>
                    </a:cxn>
                    <a:cxn ang="0">
                      <a:pos x="connsiteX5080" y="connsiteY5080"/>
                    </a:cxn>
                    <a:cxn ang="0">
                      <a:pos x="connsiteX5081" y="connsiteY5081"/>
                    </a:cxn>
                    <a:cxn ang="0">
                      <a:pos x="connsiteX5082" y="connsiteY5082"/>
                    </a:cxn>
                    <a:cxn ang="0">
                      <a:pos x="connsiteX5083" y="connsiteY5083"/>
                    </a:cxn>
                    <a:cxn ang="0">
                      <a:pos x="connsiteX5084" y="connsiteY5084"/>
                    </a:cxn>
                    <a:cxn ang="0">
                      <a:pos x="connsiteX5085" y="connsiteY5085"/>
                    </a:cxn>
                    <a:cxn ang="0">
                      <a:pos x="connsiteX5086" y="connsiteY5086"/>
                    </a:cxn>
                    <a:cxn ang="0">
                      <a:pos x="connsiteX5087" y="connsiteY5087"/>
                    </a:cxn>
                    <a:cxn ang="0">
                      <a:pos x="connsiteX5088" y="connsiteY5088"/>
                    </a:cxn>
                    <a:cxn ang="0">
                      <a:pos x="connsiteX5089" y="connsiteY5089"/>
                    </a:cxn>
                    <a:cxn ang="0">
                      <a:pos x="connsiteX5090" y="connsiteY5090"/>
                    </a:cxn>
                    <a:cxn ang="0">
                      <a:pos x="connsiteX5091" y="connsiteY5091"/>
                    </a:cxn>
                    <a:cxn ang="0">
                      <a:pos x="connsiteX5092" y="connsiteY5092"/>
                    </a:cxn>
                    <a:cxn ang="0">
                      <a:pos x="connsiteX5093" y="connsiteY5093"/>
                    </a:cxn>
                    <a:cxn ang="0">
                      <a:pos x="connsiteX5094" y="connsiteY5094"/>
                    </a:cxn>
                    <a:cxn ang="0">
                      <a:pos x="connsiteX5095" y="connsiteY5095"/>
                    </a:cxn>
                    <a:cxn ang="0">
                      <a:pos x="connsiteX5096" y="connsiteY5096"/>
                    </a:cxn>
                    <a:cxn ang="0">
                      <a:pos x="connsiteX5097" y="connsiteY5097"/>
                    </a:cxn>
                    <a:cxn ang="0">
                      <a:pos x="connsiteX5098" y="connsiteY5098"/>
                    </a:cxn>
                    <a:cxn ang="0">
                      <a:pos x="connsiteX5099" y="connsiteY5099"/>
                    </a:cxn>
                    <a:cxn ang="0">
                      <a:pos x="connsiteX5100" y="connsiteY5100"/>
                    </a:cxn>
                    <a:cxn ang="0">
                      <a:pos x="connsiteX5101" y="connsiteY5101"/>
                    </a:cxn>
                    <a:cxn ang="0">
                      <a:pos x="connsiteX5102" y="connsiteY5102"/>
                    </a:cxn>
                    <a:cxn ang="0">
                      <a:pos x="connsiteX5103" y="connsiteY5103"/>
                    </a:cxn>
                    <a:cxn ang="0">
                      <a:pos x="connsiteX5104" y="connsiteY5104"/>
                    </a:cxn>
                    <a:cxn ang="0">
                      <a:pos x="connsiteX5105" y="connsiteY5105"/>
                    </a:cxn>
                    <a:cxn ang="0">
                      <a:pos x="connsiteX5106" y="connsiteY5106"/>
                    </a:cxn>
                    <a:cxn ang="0">
                      <a:pos x="connsiteX5107" y="connsiteY5107"/>
                    </a:cxn>
                    <a:cxn ang="0">
                      <a:pos x="connsiteX5108" y="connsiteY5108"/>
                    </a:cxn>
                    <a:cxn ang="0">
                      <a:pos x="connsiteX5109" y="connsiteY5109"/>
                    </a:cxn>
                    <a:cxn ang="0">
                      <a:pos x="connsiteX5110" y="connsiteY5110"/>
                    </a:cxn>
                    <a:cxn ang="0">
                      <a:pos x="connsiteX5111" y="connsiteY5111"/>
                    </a:cxn>
                    <a:cxn ang="0">
                      <a:pos x="connsiteX5112" y="connsiteY5112"/>
                    </a:cxn>
                    <a:cxn ang="0">
                      <a:pos x="connsiteX5113" y="connsiteY5113"/>
                    </a:cxn>
                    <a:cxn ang="0">
                      <a:pos x="connsiteX5114" y="connsiteY5114"/>
                    </a:cxn>
                    <a:cxn ang="0">
                      <a:pos x="connsiteX5115" y="connsiteY5115"/>
                    </a:cxn>
                    <a:cxn ang="0">
                      <a:pos x="connsiteX5116" y="connsiteY5116"/>
                    </a:cxn>
                    <a:cxn ang="0">
                      <a:pos x="connsiteX5117" y="connsiteY5117"/>
                    </a:cxn>
                    <a:cxn ang="0">
                      <a:pos x="connsiteX5118" y="connsiteY5118"/>
                    </a:cxn>
                    <a:cxn ang="0">
                      <a:pos x="connsiteX5119" y="connsiteY5119"/>
                    </a:cxn>
                    <a:cxn ang="0">
                      <a:pos x="connsiteX5120" y="connsiteY5120"/>
                    </a:cxn>
                    <a:cxn ang="0">
                      <a:pos x="connsiteX5121" y="connsiteY5121"/>
                    </a:cxn>
                    <a:cxn ang="0">
                      <a:pos x="connsiteX5122" y="connsiteY5122"/>
                    </a:cxn>
                    <a:cxn ang="0">
                      <a:pos x="connsiteX5123" y="connsiteY5123"/>
                    </a:cxn>
                    <a:cxn ang="0">
                      <a:pos x="connsiteX5124" y="connsiteY5124"/>
                    </a:cxn>
                    <a:cxn ang="0">
                      <a:pos x="connsiteX5125" y="connsiteY5125"/>
                    </a:cxn>
                    <a:cxn ang="0">
                      <a:pos x="connsiteX5126" y="connsiteY5126"/>
                    </a:cxn>
                    <a:cxn ang="0">
                      <a:pos x="connsiteX5127" y="connsiteY5127"/>
                    </a:cxn>
                    <a:cxn ang="0">
                      <a:pos x="connsiteX5128" y="connsiteY5128"/>
                    </a:cxn>
                    <a:cxn ang="0">
                      <a:pos x="connsiteX5129" y="connsiteY5129"/>
                    </a:cxn>
                    <a:cxn ang="0">
                      <a:pos x="connsiteX5130" y="connsiteY5130"/>
                    </a:cxn>
                    <a:cxn ang="0">
                      <a:pos x="connsiteX5131" y="connsiteY5131"/>
                    </a:cxn>
                    <a:cxn ang="0">
                      <a:pos x="connsiteX5132" y="connsiteY5132"/>
                    </a:cxn>
                    <a:cxn ang="0">
                      <a:pos x="connsiteX5133" y="connsiteY5133"/>
                    </a:cxn>
                    <a:cxn ang="0">
                      <a:pos x="connsiteX5134" y="connsiteY5134"/>
                    </a:cxn>
                    <a:cxn ang="0">
                      <a:pos x="connsiteX5135" y="connsiteY5135"/>
                    </a:cxn>
                    <a:cxn ang="0">
                      <a:pos x="connsiteX5136" y="connsiteY5136"/>
                    </a:cxn>
                    <a:cxn ang="0">
                      <a:pos x="connsiteX5137" y="connsiteY5137"/>
                    </a:cxn>
                    <a:cxn ang="0">
                      <a:pos x="connsiteX5138" y="connsiteY5138"/>
                    </a:cxn>
                    <a:cxn ang="0">
                      <a:pos x="connsiteX5139" y="connsiteY5139"/>
                    </a:cxn>
                    <a:cxn ang="0">
                      <a:pos x="connsiteX5140" y="connsiteY5140"/>
                    </a:cxn>
                    <a:cxn ang="0">
                      <a:pos x="connsiteX5141" y="connsiteY5141"/>
                    </a:cxn>
                    <a:cxn ang="0">
                      <a:pos x="connsiteX5142" y="connsiteY5142"/>
                    </a:cxn>
                    <a:cxn ang="0">
                      <a:pos x="connsiteX5143" y="connsiteY5143"/>
                    </a:cxn>
                    <a:cxn ang="0">
                      <a:pos x="connsiteX5144" y="connsiteY5144"/>
                    </a:cxn>
                    <a:cxn ang="0">
                      <a:pos x="connsiteX5145" y="connsiteY5145"/>
                    </a:cxn>
                    <a:cxn ang="0">
                      <a:pos x="connsiteX5146" y="connsiteY5146"/>
                    </a:cxn>
                    <a:cxn ang="0">
                      <a:pos x="connsiteX5147" y="connsiteY5147"/>
                    </a:cxn>
                    <a:cxn ang="0">
                      <a:pos x="connsiteX5148" y="connsiteY5148"/>
                    </a:cxn>
                    <a:cxn ang="0">
                      <a:pos x="connsiteX5149" y="connsiteY5149"/>
                    </a:cxn>
                    <a:cxn ang="0">
                      <a:pos x="connsiteX5150" y="connsiteY5150"/>
                    </a:cxn>
                    <a:cxn ang="0">
                      <a:pos x="connsiteX5151" y="connsiteY5151"/>
                    </a:cxn>
                    <a:cxn ang="0">
                      <a:pos x="connsiteX5152" y="connsiteY5152"/>
                    </a:cxn>
                    <a:cxn ang="0">
                      <a:pos x="connsiteX5153" y="connsiteY5153"/>
                    </a:cxn>
                    <a:cxn ang="0">
                      <a:pos x="connsiteX5154" y="connsiteY5154"/>
                    </a:cxn>
                    <a:cxn ang="0">
                      <a:pos x="connsiteX5155" y="connsiteY5155"/>
                    </a:cxn>
                    <a:cxn ang="0">
                      <a:pos x="connsiteX5156" y="connsiteY5156"/>
                    </a:cxn>
                    <a:cxn ang="0">
                      <a:pos x="connsiteX5157" y="connsiteY5157"/>
                    </a:cxn>
                    <a:cxn ang="0">
                      <a:pos x="connsiteX5158" y="connsiteY5158"/>
                    </a:cxn>
                    <a:cxn ang="0">
                      <a:pos x="connsiteX5159" y="connsiteY5159"/>
                    </a:cxn>
                    <a:cxn ang="0">
                      <a:pos x="connsiteX5160" y="connsiteY5160"/>
                    </a:cxn>
                    <a:cxn ang="0">
                      <a:pos x="connsiteX5161" y="connsiteY5161"/>
                    </a:cxn>
                    <a:cxn ang="0">
                      <a:pos x="connsiteX5162" y="connsiteY5162"/>
                    </a:cxn>
                    <a:cxn ang="0">
                      <a:pos x="connsiteX5163" y="connsiteY5163"/>
                    </a:cxn>
                    <a:cxn ang="0">
                      <a:pos x="connsiteX5164" y="connsiteY5164"/>
                    </a:cxn>
                    <a:cxn ang="0">
                      <a:pos x="connsiteX5165" y="connsiteY5165"/>
                    </a:cxn>
                    <a:cxn ang="0">
                      <a:pos x="connsiteX5166" y="connsiteY5166"/>
                    </a:cxn>
                    <a:cxn ang="0">
                      <a:pos x="connsiteX5167" y="connsiteY5167"/>
                    </a:cxn>
                    <a:cxn ang="0">
                      <a:pos x="connsiteX5168" y="connsiteY5168"/>
                    </a:cxn>
                    <a:cxn ang="0">
                      <a:pos x="connsiteX5169" y="connsiteY5169"/>
                    </a:cxn>
                    <a:cxn ang="0">
                      <a:pos x="connsiteX5170" y="connsiteY5170"/>
                    </a:cxn>
                    <a:cxn ang="0">
                      <a:pos x="connsiteX5171" y="connsiteY5171"/>
                    </a:cxn>
                    <a:cxn ang="0">
                      <a:pos x="connsiteX5172" y="connsiteY5172"/>
                    </a:cxn>
                    <a:cxn ang="0">
                      <a:pos x="connsiteX5173" y="connsiteY5173"/>
                    </a:cxn>
                    <a:cxn ang="0">
                      <a:pos x="connsiteX5174" y="connsiteY5174"/>
                    </a:cxn>
                    <a:cxn ang="0">
                      <a:pos x="connsiteX5175" y="connsiteY5175"/>
                    </a:cxn>
                    <a:cxn ang="0">
                      <a:pos x="connsiteX5176" y="connsiteY5176"/>
                    </a:cxn>
                    <a:cxn ang="0">
                      <a:pos x="connsiteX5177" y="connsiteY5177"/>
                    </a:cxn>
                    <a:cxn ang="0">
                      <a:pos x="connsiteX5178" y="connsiteY5178"/>
                    </a:cxn>
                    <a:cxn ang="0">
                      <a:pos x="connsiteX5179" y="connsiteY5179"/>
                    </a:cxn>
                    <a:cxn ang="0">
                      <a:pos x="connsiteX5180" y="connsiteY5180"/>
                    </a:cxn>
                    <a:cxn ang="0">
                      <a:pos x="connsiteX5181" y="connsiteY5181"/>
                    </a:cxn>
                    <a:cxn ang="0">
                      <a:pos x="connsiteX5182" y="connsiteY5182"/>
                    </a:cxn>
                    <a:cxn ang="0">
                      <a:pos x="connsiteX5183" y="connsiteY5183"/>
                    </a:cxn>
                    <a:cxn ang="0">
                      <a:pos x="connsiteX5184" y="connsiteY5184"/>
                    </a:cxn>
                    <a:cxn ang="0">
                      <a:pos x="connsiteX5185" y="connsiteY5185"/>
                    </a:cxn>
                    <a:cxn ang="0">
                      <a:pos x="connsiteX5186" y="connsiteY5186"/>
                    </a:cxn>
                    <a:cxn ang="0">
                      <a:pos x="connsiteX5187" y="connsiteY5187"/>
                    </a:cxn>
                    <a:cxn ang="0">
                      <a:pos x="connsiteX5188" y="connsiteY5188"/>
                    </a:cxn>
                    <a:cxn ang="0">
                      <a:pos x="connsiteX5189" y="connsiteY5189"/>
                    </a:cxn>
                    <a:cxn ang="0">
                      <a:pos x="connsiteX5190" y="connsiteY5190"/>
                    </a:cxn>
                    <a:cxn ang="0">
                      <a:pos x="connsiteX5191" y="connsiteY5191"/>
                    </a:cxn>
                    <a:cxn ang="0">
                      <a:pos x="connsiteX5192" y="connsiteY5192"/>
                    </a:cxn>
                    <a:cxn ang="0">
                      <a:pos x="connsiteX5193" y="connsiteY5193"/>
                    </a:cxn>
                    <a:cxn ang="0">
                      <a:pos x="connsiteX5194" y="connsiteY5194"/>
                    </a:cxn>
                    <a:cxn ang="0">
                      <a:pos x="connsiteX5195" y="connsiteY5195"/>
                    </a:cxn>
                    <a:cxn ang="0">
                      <a:pos x="connsiteX5196" y="connsiteY5196"/>
                    </a:cxn>
                    <a:cxn ang="0">
                      <a:pos x="connsiteX5197" y="connsiteY5197"/>
                    </a:cxn>
                    <a:cxn ang="0">
                      <a:pos x="connsiteX5198" y="connsiteY5198"/>
                    </a:cxn>
                    <a:cxn ang="0">
                      <a:pos x="connsiteX5199" y="connsiteY5199"/>
                    </a:cxn>
                    <a:cxn ang="0">
                      <a:pos x="connsiteX5200" y="connsiteY5200"/>
                    </a:cxn>
                    <a:cxn ang="0">
                      <a:pos x="connsiteX5201" y="connsiteY5201"/>
                    </a:cxn>
                    <a:cxn ang="0">
                      <a:pos x="connsiteX5202" y="connsiteY5202"/>
                    </a:cxn>
                    <a:cxn ang="0">
                      <a:pos x="connsiteX5203" y="connsiteY5203"/>
                    </a:cxn>
                    <a:cxn ang="0">
                      <a:pos x="connsiteX5204" y="connsiteY5204"/>
                    </a:cxn>
                    <a:cxn ang="0">
                      <a:pos x="connsiteX5205" y="connsiteY5205"/>
                    </a:cxn>
                    <a:cxn ang="0">
                      <a:pos x="connsiteX5206" y="connsiteY5206"/>
                    </a:cxn>
                    <a:cxn ang="0">
                      <a:pos x="connsiteX5207" y="connsiteY5207"/>
                    </a:cxn>
                    <a:cxn ang="0">
                      <a:pos x="connsiteX5208" y="connsiteY5208"/>
                    </a:cxn>
                    <a:cxn ang="0">
                      <a:pos x="connsiteX5209" y="connsiteY5209"/>
                    </a:cxn>
                    <a:cxn ang="0">
                      <a:pos x="connsiteX5210" y="connsiteY5210"/>
                    </a:cxn>
                    <a:cxn ang="0">
                      <a:pos x="connsiteX5211" y="connsiteY5211"/>
                    </a:cxn>
                    <a:cxn ang="0">
                      <a:pos x="connsiteX5212" y="connsiteY5212"/>
                    </a:cxn>
                    <a:cxn ang="0">
                      <a:pos x="connsiteX5213" y="connsiteY5213"/>
                    </a:cxn>
                    <a:cxn ang="0">
                      <a:pos x="connsiteX5214" y="connsiteY5214"/>
                    </a:cxn>
                    <a:cxn ang="0">
                      <a:pos x="connsiteX5215" y="connsiteY5215"/>
                    </a:cxn>
                    <a:cxn ang="0">
                      <a:pos x="connsiteX5216" y="connsiteY5216"/>
                    </a:cxn>
                    <a:cxn ang="0">
                      <a:pos x="connsiteX5217" y="connsiteY5217"/>
                    </a:cxn>
                    <a:cxn ang="0">
                      <a:pos x="connsiteX5218" y="connsiteY5218"/>
                    </a:cxn>
                    <a:cxn ang="0">
                      <a:pos x="connsiteX5219" y="connsiteY5219"/>
                    </a:cxn>
                    <a:cxn ang="0">
                      <a:pos x="connsiteX5220" y="connsiteY5220"/>
                    </a:cxn>
                    <a:cxn ang="0">
                      <a:pos x="connsiteX5221" y="connsiteY5221"/>
                    </a:cxn>
                    <a:cxn ang="0">
                      <a:pos x="connsiteX5222" y="connsiteY5222"/>
                    </a:cxn>
                    <a:cxn ang="0">
                      <a:pos x="connsiteX5223" y="connsiteY5223"/>
                    </a:cxn>
                    <a:cxn ang="0">
                      <a:pos x="connsiteX5224" y="connsiteY5224"/>
                    </a:cxn>
                    <a:cxn ang="0">
                      <a:pos x="connsiteX5225" y="connsiteY5225"/>
                    </a:cxn>
                    <a:cxn ang="0">
                      <a:pos x="connsiteX5226" y="connsiteY5226"/>
                    </a:cxn>
                    <a:cxn ang="0">
                      <a:pos x="connsiteX5227" y="connsiteY5227"/>
                    </a:cxn>
                    <a:cxn ang="0">
                      <a:pos x="connsiteX5228" y="connsiteY5228"/>
                    </a:cxn>
                    <a:cxn ang="0">
                      <a:pos x="connsiteX5229" y="connsiteY5229"/>
                    </a:cxn>
                    <a:cxn ang="0">
                      <a:pos x="connsiteX5230" y="connsiteY5230"/>
                    </a:cxn>
                    <a:cxn ang="0">
                      <a:pos x="connsiteX5231" y="connsiteY5231"/>
                    </a:cxn>
                    <a:cxn ang="0">
                      <a:pos x="connsiteX5232" y="connsiteY5232"/>
                    </a:cxn>
                    <a:cxn ang="0">
                      <a:pos x="connsiteX5233" y="connsiteY5233"/>
                    </a:cxn>
                    <a:cxn ang="0">
                      <a:pos x="connsiteX5234" y="connsiteY5234"/>
                    </a:cxn>
                    <a:cxn ang="0">
                      <a:pos x="connsiteX5235" y="connsiteY5235"/>
                    </a:cxn>
                    <a:cxn ang="0">
                      <a:pos x="connsiteX5236" y="connsiteY5236"/>
                    </a:cxn>
                    <a:cxn ang="0">
                      <a:pos x="connsiteX5237" y="connsiteY5237"/>
                    </a:cxn>
                    <a:cxn ang="0">
                      <a:pos x="connsiteX5238" y="connsiteY5238"/>
                    </a:cxn>
                    <a:cxn ang="0">
                      <a:pos x="connsiteX5239" y="connsiteY5239"/>
                    </a:cxn>
                    <a:cxn ang="0">
                      <a:pos x="connsiteX5240" y="connsiteY5240"/>
                    </a:cxn>
                    <a:cxn ang="0">
                      <a:pos x="connsiteX5241" y="connsiteY5241"/>
                    </a:cxn>
                    <a:cxn ang="0">
                      <a:pos x="connsiteX5242" y="connsiteY5242"/>
                    </a:cxn>
                    <a:cxn ang="0">
                      <a:pos x="connsiteX5243" y="connsiteY5243"/>
                    </a:cxn>
                    <a:cxn ang="0">
                      <a:pos x="connsiteX5244" y="connsiteY5244"/>
                    </a:cxn>
                    <a:cxn ang="0">
                      <a:pos x="connsiteX5245" y="connsiteY5245"/>
                    </a:cxn>
                    <a:cxn ang="0">
                      <a:pos x="connsiteX5246" y="connsiteY5246"/>
                    </a:cxn>
                    <a:cxn ang="0">
                      <a:pos x="connsiteX5247" y="connsiteY5247"/>
                    </a:cxn>
                    <a:cxn ang="0">
                      <a:pos x="connsiteX5248" y="connsiteY5248"/>
                    </a:cxn>
                    <a:cxn ang="0">
                      <a:pos x="connsiteX5249" y="connsiteY5249"/>
                    </a:cxn>
                    <a:cxn ang="0">
                      <a:pos x="connsiteX5250" y="connsiteY5250"/>
                    </a:cxn>
                    <a:cxn ang="0">
                      <a:pos x="connsiteX5251" y="connsiteY5251"/>
                    </a:cxn>
                    <a:cxn ang="0">
                      <a:pos x="connsiteX5252" y="connsiteY5252"/>
                    </a:cxn>
                    <a:cxn ang="0">
                      <a:pos x="connsiteX5253" y="connsiteY5253"/>
                    </a:cxn>
                    <a:cxn ang="0">
                      <a:pos x="connsiteX5254" y="connsiteY5254"/>
                    </a:cxn>
                    <a:cxn ang="0">
                      <a:pos x="connsiteX5255" y="connsiteY5255"/>
                    </a:cxn>
                    <a:cxn ang="0">
                      <a:pos x="connsiteX5256" y="connsiteY5256"/>
                    </a:cxn>
                    <a:cxn ang="0">
                      <a:pos x="connsiteX5257" y="connsiteY5257"/>
                    </a:cxn>
                    <a:cxn ang="0">
                      <a:pos x="connsiteX5258" y="connsiteY5258"/>
                    </a:cxn>
                    <a:cxn ang="0">
                      <a:pos x="connsiteX5259" y="connsiteY5259"/>
                    </a:cxn>
                    <a:cxn ang="0">
                      <a:pos x="connsiteX5260" y="connsiteY5260"/>
                    </a:cxn>
                    <a:cxn ang="0">
                      <a:pos x="connsiteX5261" y="connsiteY5261"/>
                    </a:cxn>
                    <a:cxn ang="0">
                      <a:pos x="connsiteX5262" y="connsiteY5262"/>
                    </a:cxn>
                    <a:cxn ang="0">
                      <a:pos x="connsiteX5263" y="connsiteY5263"/>
                    </a:cxn>
                    <a:cxn ang="0">
                      <a:pos x="connsiteX5264" y="connsiteY5264"/>
                    </a:cxn>
                    <a:cxn ang="0">
                      <a:pos x="connsiteX5265" y="connsiteY5265"/>
                    </a:cxn>
                    <a:cxn ang="0">
                      <a:pos x="connsiteX5266" y="connsiteY5266"/>
                    </a:cxn>
                    <a:cxn ang="0">
                      <a:pos x="connsiteX5267" y="connsiteY5267"/>
                    </a:cxn>
                    <a:cxn ang="0">
                      <a:pos x="connsiteX5268" y="connsiteY5268"/>
                    </a:cxn>
                    <a:cxn ang="0">
                      <a:pos x="connsiteX5269" y="connsiteY5269"/>
                    </a:cxn>
                    <a:cxn ang="0">
                      <a:pos x="connsiteX5270" y="connsiteY5270"/>
                    </a:cxn>
                    <a:cxn ang="0">
                      <a:pos x="connsiteX5271" y="connsiteY5271"/>
                    </a:cxn>
                    <a:cxn ang="0">
                      <a:pos x="connsiteX5272" y="connsiteY5272"/>
                    </a:cxn>
                    <a:cxn ang="0">
                      <a:pos x="connsiteX5273" y="connsiteY5273"/>
                    </a:cxn>
                    <a:cxn ang="0">
                      <a:pos x="connsiteX5274" y="connsiteY5274"/>
                    </a:cxn>
                    <a:cxn ang="0">
                      <a:pos x="connsiteX5275" y="connsiteY5275"/>
                    </a:cxn>
                    <a:cxn ang="0">
                      <a:pos x="connsiteX5276" y="connsiteY5276"/>
                    </a:cxn>
                    <a:cxn ang="0">
                      <a:pos x="connsiteX5277" y="connsiteY5277"/>
                    </a:cxn>
                    <a:cxn ang="0">
                      <a:pos x="connsiteX5278" y="connsiteY5278"/>
                    </a:cxn>
                    <a:cxn ang="0">
                      <a:pos x="connsiteX5279" y="connsiteY5279"/>
                    </a:cxn>
                    <a:cxn ang="0">
                      <a:pos x="connsiteX5280" y="connsiteY5280"/>
                    </a:cxn>
                    <a:cxn ang="0">
                      <a:pos x="connsiteX5281" y="connsiteY5281"/>
                    </a:cxn>
                    <a:cxn ang="0">
                      <a:pos x="connsiteX5282" y="connsiteY5282"/>
                    </a:cxn>
                    <a:cxn ang="0">
                      <a:pos x="connsiteX5283" y="connsiteY5283"/>
                    </a:cxn>
                    <a:cxn ang="0">
                      <a:pos x="connsiteX5284" y="connsiteY5284"/>
                    </a:cxn>
                    <a:cxn ang="0">
                      <a:pos x="connsiteX5285" y="connsiteY5285"/>
                    </a:cxn>
                    <a:cxn ang="0">
                      <a:pos x="connsiteX5286" y="connsiteY5286"/>
                    </a:cxn>
                    <a:cxn ang="0">
                      <a:pos x="connsiteX5287" y="connsiteY5287"/>
                    </a:cxn>
                    <a:cxn ang="0">
                      <a:pos x="connsiteX5288" y="connsiteY5288"/>
                    </a:cxn>
                    <a:cxn ang="0">
                      <a:pos x="connsiteX5289" y="connsiteY5289"/>
                    </a:cxn>
                    <a:cxn ang="0">
                      <a:pos x="connsiteX5290" y="connsiteY5290"/>
                    </a:cxn>
                    <a:cxn ang="0">
                      <a:pos x="connsiteX5291" y="connsiteY5291"/>
                    </a:cxn>
                    <a:cxn ang="0">
                      <a:pos x="connsiteX5292" y="connsiteY5292"/>
                    </a:cxn>
                    <a:cxn ang="0">
                      <a:pos x="connsiteX5293" y="connsiteY5293"/>
                    </a:cxn>
                    <a:cxn ang="0">
                      <a:pos x="connsiteX5294" y="connsiteY5294"/>
                    </a:cxn>
                    <a:cxn ang="0">
                      <a:pos x="connsiteX5295" y="connsiteY5295"/>
                    </a:cxn>
                    <a:cxn ang="0">
                      <a:pos x="connsiteX5296" y="connsiteY5296"/>
                    </a:cxn>
                    <a:cxn ang="0">
                      <a:pos x="connsiteX5297" y="connsiteY5297"/>
                    </a:cxn>
                    <a:cxn ang="0">
                      <a:pos x="connsiteX5298" y="connsiteY5298"/>
                    </a:cxn>
                    <a:cxn ang="0">
                      <a:pos x="connsiteX5299" y="connsiteY5299"/>
                    </a:cxn>
                    <a:cxn ang="0">
                      <a:pos x="connsiteX5300" y="connsiteY5300"/>
                    </a:cxn>
                    <a:cxn ang="0">
                      <a:pos x="connsiteX5301" y="connsiteY5301"/>
                    </a:cxn>
                    <a:cxn ang="0">
                      <a:pos x="connsiteX5302" y="connsiteY5302"/>
                    </a:cxn>
                    <a:cxn ang="0">
                      <a:pos x="connsiteX5303" y="connsiteY5303"/>
                    </a:cxn>
                    <a:cxn ang="0">
                      <a:pos x="connsiteX5304" y="connsiteY5304"/>
                    </a:cxn>
                    <a:cxn ang="0">
                      <a:pos x="connsiteX5305" y="connsiteY5305"/>
                    </a:cxn>
                    <a:cxn ang="0">
                      <a:pos x="connsiteX5306" y="connsiteY5306"/>
                    </a:cxn>
                    <a:cxn ang="0">
                      <a:pos x="connsiteX5307" y="connsiteY5307"/>
                    </a:cxn>
                    <a:cxn ang="0">
                      <a:pos x="connsiteX5308" y="connsiteY5308"/>
                    </a:cxn>
                    <a:cxn ang="0">
                      <a:pos x="connsiteX5309" y="connsiteY5309"/>
                    </a:cxn>
                    <a:cxn ang="0">
                      <a:pos x="connsiteX5310" y="connsiteY5310"/>
                    </a:cxn>
                    <a:cxn ang="0">
                      <a:pos x="connsiteX5311" y="connsiteY5311"/>
                    </a:cxn>
                    <a:cxn ang="0">
                      <a:pos x="connsiteX5312" y="connsiteY5312"/>
                    </a:cxn>
                    <a:cxn ang="0">
                      <a:pos x="connsiteX5313" y="connsiteY5313"/>
                    </a:cxn>
                    <a:cxn ang="0">
                      <a:pos x="connsiteX5314" y="connsiteY5314"/>
                    </a:cxn>
                    <a:cxn ang="0">
                      <a:pos x="connsiteX5315" y="connsiteY5315"/>
                    </a:cxn>
                    <a:cxn ang="0">
                      <a:pos x="connsiteX5316" y="connsiteY5316"/>
                    </a:cxn>
                    <a:cxn ang="0">
                      <a:pos x="connsiteX5317" y="connsiteY5317"/>
                    </a:cxn>
                    <a:cxn ang="0">
                      <a:pos x="connsiteX5318" y="connsiteY5318"/>
                    </a:cxn>
                    <a:cxn ang="0">
                      <a:pos x="connsiteX5319" y="connsiteY5319"/>
                    </a:cxn>
                    <a:cxn ang="0">
                      <a:pos x="connsiteX5320" y="connsiteY5320"/>
                    </a:cxn>
                    <a:cxn ang="0">
                      <a:pos x="connsiteX5321" y="connsiteY5321"/>
                    </a:cxn>
                    <a:cxn ang="0">
                      <a:pos x="connsiteX5322" y="connsiteY5322"/>
                    </a:cxn>
                    <a:cxn ang="0">
                      <a:pos x="connsiteX5323" y="connsiteY5323"/>
                    </a:cxn>
                    <a:cxn ang="0">
                      <a:pos x="connsiteX5324" y="connsiteY5324"/>
                    </a:cxn>
                    <a:cxn ang="0">
                      <a:pos x="connsiteX5325" y="connsiteY5325"/>
                    </a:cxn>
                    <a:cxn ang="0">
                      <a:pos x="connsiteX5326" y="connsiteY5326"/>
                    </a:cxn>
                    <a:cxn ang="0">
                      <a:pos x="connsiteX5327" y="connsiteY5327"/>
                    </a:cxn>
                    <a:cxn ang="0">
                      <a:pos x="connsiteX5328" y="connsiteY5328"/>
                    </a:cxn>
                    <a:cxn ang="0">
                      <a:pos x="connsiteX5329" y="connsiteY5329"/>
                    </a:cxn>
                    <a:cxn ang="0">
                      <a:pos x="connsiteX5330" y="connsiteY5330"/>
                    </a:cxn>
                    <a:cxn ang="0">
                      <a:pos x="connsiteX5331" y="connsiteY5331"/>
                    </a:cxn>
                    <a:cxn ang="0">
                      <a:pos x="connsiteX5332" y="connsiteY5332"/>
                    </a:cxn>
                    <a:cxn ang="0">
                      <a:pos x="connsiteX5333" y="connsiteY5333"/>
                    </a:cxn>
                    <a:cxn ang="0">
                      <a:pos x="connsiteX5334" y="connsiteY5334"/>
                    </a:cxn>
                    <a:cxn ang="0">
                      <a:pos x="connsiteX5335" y="connsiteY5335"/>
                    </a:cxn>
                    <a:cxn ang="0">
                      <a:pos x="connsiteX5336" y="connsiteY5336"/>
                    </a:cxn>
                    <a:cxn ang="0">
                      <a:pos x="connsiteX5337" y="connsiteY5337"/>
                    </a:cxn>
                    <a:cxn ang="0">
                      <a:pos x="connsiteX5338" y="connsiteY5338"/>
                    </a:cxn>
                    <a:cxn ang="0">
                      <a:pos x="connsiteX5339" y="connsiteY5339"/>
                    </a:cxn>
                    <a:cxn ang="0">
                      <a:pos x="connsiteX5340" y="connsiteY5340"/>
                    </a:cxn>
                    <a:cxn ang="0">
                      <a:pos x="connsiteX5341" y="connsiteY5341"/>
                    </a:cxn>
                    <a:cxn ang="0">
                      <a:pos x="connsiteX5342" y="connsiteY5342"/>
                    </a:cxn>
                    <a:cxn ang="0">
                      <a:pos x="connsiteX5343" y="connsiteY5343"/>
                    </a:cxn>
                    <a:cxn ang="0">
                      <a:pos x="connsiteX5344" y="connsiteY5344"/>
                    </a:cxn>
                    <a:cxn ang="0">
                      <a:pos x="connsiteX5345" y="connsiteY5345"/>
                    </a:cxn>
                    <a:cxn ang="0">
                      <a:pos x="connsiteX5346" y="connsiteY5346"/>
                    </a:cxn>
                    <a:cxn ang="0">
                      <a:pos x="connsiteX5347" y="connsiteY5347"/>
                    </a:cxn>
                    <a:cxn ang="0">
                      <a:pos x="connsiteX5348" y="connsiteY5348"/>
                    </a:cxn>
                    <a:cxn ang="0">
                      <a:pos x="connsiteX5349" y="connsiteY5349"/>
                    </a:cxn>
                    <a:cxn ang="0">
                      <a:pos x="connsiteX5350" y="connsiteY5350"/>
                    </a:cxn>
                    <a:cxn ang="0">
                      <a:pos x="connsiteX5351" y="connsiteY5351"/>
                    </a:cxn>
                    <a:cxn ang="0">
                      <a:pos x="connsiteX5352" y="connsiteY5352"/>
                    </a:cxn>
                    <a:cxn ang="0">
                      <a:pos x="connsiteX5353" y="connsiteY5353"/>
                    </a:cxn>
                    <a:cxn ang="0">
                      <a:pos x="connsiteX5354" y="connsiteY5354"/>
                    </a:cxn>
                    <a:cxn ang="0">
                      <a:pos x="connsiteX5355" y="connsiteY5355"/>
                    </a:cxn>
                    <a:cxn ang="0">
                      <a:pos x="connsiteX5356" y="connsiteY5356"/>
                    </a:cxn>
                    <a:cxn ang="0">
                      <a:pos x="connsiteX5357" y="connsiteY5357"/>
                    </a:cxn>
                    <a:cxn ang="0">
                      <a:pos x="connsiteX5358" y="connsiteY5358"/>
                    </a:cxn>
                    <a:cxn ang="0">
                      <a:pos x="connsiteX5359" y="connsiteY5359"/>
                    </a:cxn>
                    <a:cxn ang="0">
                      <a:pos x="connsiteX5360" y="connsiteY5360"/>
                    </a:cxn>
                    <a:cxn ang="0">
                      <a:pos x="connsiteX5361" y="connsiteY5361"/>
                    </a:cxn>
                    <a:cxn ang="0">
                      <a:pos x="connsiteX5362" y="connsiteY5362"/>
                    </a:cxn>
                    <a:cxn ang="0">
                      <a:pos x="connsiteX5363" y="connsiteY5363"/>
                    </a:cxn>
                    <a:cxn ang="0">
                      <a:pos x="connsiteX5364" y="connsiteY5364"/>
                    </a:cxn>
                    <a:cxn ang="0">
                      <a:pos x="connsiteX5365" y="connsiteY5365"/>
                    </a:cxn>
                    <a:cxn ang="0">
                      <a:pos x="connsiteX5366" y="connsiteY5366"/>
                    </a:cxn>
                    <a:cxn ang="0">
                      <a:pos x="connsiteX5367" y="connsiteY5367"/>
                    </a:cxn>
                    <a:cxn ang="0">
                      <a:pos x="connsiteX5368" y="connsiteY5368"/>
                    </a:cxn>
                    <a:cxn ang="0">
                      <a:pos x="connsiteX5369" y="connsiteY5369"/>
                    </a:cxn>
                    <a:cxn ang="0">
                      <a:pos x="connsiteX5370" y="connsiteY5370"/>
                    </a:cxn>
                    <a:cxn ang="0">
                      <a:pos x="connsiteX5371" y="connsiteY5371"/>
                    </a:cxn>
                    <a:cxn ang="0">
                      <a:pos x="connsiteX5372" y="connsiteY5372"/>
                    </a:cxn>
                    <a:cxn ang="0">
                      <a:pos x="connsiteX5373" y="connsiteY5373"/>
                    </a:cxn>
                    <a:cxn ang="0">
                      <a:pos x="connsiteX5374" y="connsiteY5374"/>
                    </a:cxn>
                    <a:cxn ang="0">
                      <a:pos x="connsiteX5375" y="connsiteY5375"/>
                    </a:cxn>
                    <a:cxn ang="0">
                      <a:pos x="connsiteX5376" y="connsiteY5376"/>
                    </a:cxn>
                    <a:cxn ang="0">
                      <a:pos x="connsiteX5377" y="connsiteY5377"/>
                    </a:cxn>
                    <a:cxn ang="0">
                      <a:pos x="connsiteX5378" y="connsiteY5378"/>
                    </a:cxn>
                    <a:cxn ang="0">
                      <a:pos x="connsiteX5379" y="connsiteY5379"/>
                    </a:cxn>
                    <a:cxn ang="0">
                      <a:pos x="connsiteX5380" y="connsiteY5380"/>
                    </a:cxn>
                    <a:cxn ang="0">
                      <a:pos x="connsiteX5381" y="connsiteY5381"/>
                    </a:cxn>
                    <a:cxn ang="0">
                      <a:pos x="connsiteX5382" y="connsiteY5382"/>
                    </a:cxn>
                    <a:cxn ang="0">
                      <a:pos x="connsiteX5383" y="connsiteY5383"/>
                    </a:cxn>
                    <a:cxn ang="0">
                      <a:pos x="connsiteX5384" y="connsiteY5384"/>
                    </a:cxn>
                    <a:cxn ang="0">
                      <a:pos x="connsiteX5385" y="connsiteY5385"/>
                    </a:cxn>
                    <a:cxn ang="0">
                      <a:pos x="connsiteX5386" y="connsiteY5386"/>
                    </a:cxn>
                    <a:cxn ang="0">
                      <a:pos x="connsiteX5387" y="connsiteY5387"/>
                    </a:cxn>
                    <a:cxn ang="0">
                      <a:pos x="connsiteX5388" y="connsiteY5388"/>
                    </a:cxn>
                    <a:cxn ang="0">
                      <a:pos x="connsiteX5389" y="connsiteY5389"/>
                    </a:cxn>
                    <a:cxn ang="0">
                      <a:pos x="connsiteX5390" y="connsiteY5390"/>
                    </a:cxn>
                    <a:cxn ang="0">
                      <a:pos x="connsiteX5391" y="connsiteY5391"/>
                    </a:cxn>
                    <a:cxn ang="0">
                      <a:pos x="connsiteX5392" y="connsiteY5392"/>
                    </a:cxn>
                    <a:cxn ang="0">
                      <a:pos x="connsiteX5393" y="connsiteY5393"/>
                    </a:cxn>
                    <a:cxn ang="0">
                      <a:pos x="connsiteX5394" y="connsiteY5394"/>
                    </a:cxn>
                    <a:cxn ang="0">
                      <a:pos x="connsiteX5395" y="connsiteY5395"/>
                    </a:cxn>
                    <a:cxn ang="0">
                      <a:pos x="connsiteX5396" y="connsiteY5396"/>
                    </a:cxn>
                    <a:cxn ang="0">
                      <a:pos x="connsiteX5397" y="connsiteY5397"/>
                    </a:cxn>
                    <a:cxn ang="0">
                      <a:pos x="connsiteX5398" y="connsiteY5398"/>
                    </a:cxn>
                    <a:cxn ang="0">
                      <a:pos x="connsiteX5399" y="connsiteY5399"/>
                    </a:cxn>
                    <a:cxn ang="0">
                      <a:pos x="connsiteX5400" y="connsiteY5400"/>
                    </a:cxn>
                    <a:cxn ang="0">
                      <a:pos x="connsiteX5401" y="connsiteY5401"/>
                    </a:cxn>
                    <a:cxn ang="0">
                      <a:pos x="connsiteX5402" y="connsiteY5402"/>
                    </a:cxn>
                    <a:cxn ang="0">
                      <a:pos x="connsiteX5403" y="connsiteY5403"/>
                    </a:cxn>
                    <a:cxn ang="0">
                      <a:pos x="connsiteX5404" y="connsiteY5404"/>
                    </a:cxn>
                    <a:cxn ang="0">
                      <a:pos x="connsiteX5405" y="connsiteY5405"/>
                    </a:cxn>
                    <a:cxn ang="0">
                      <a:pos x="connsiteX5406" y="connsiteY5406"/>
                    </a:cxn>
                    <a:cxn ang="0">
                      <a:pos x="connsiteX5407" y="connsiteY5407"/>
                    </a:cxn>
                    <a:cxn ang="0">
                      <a:pos x="connsiteX5408" y="connsiteY5408"/>
                    </a:cxn>
                    <a:cxn ang="0">
                      <a:pos x="connsiteX5409" y="connsiteY5409"/>
                    </a:cxn>
                    <a:cxn ang="0">
                      <a:pos x="connsiteX5410" y="connsiteY5410"/>
                    </a:cxn>
                    <a:cxn ang="0">
                      <a:pos x="connsiteX5411" y="connsiteY5411"/>
                    </a:cxn>
                    <a:cxn ang="0">
                      <a:pos x="connsiteX5412" y="connsiteY5412"/>
                    </a:cxn>
                    <a:cxn ang="0">
                      <a:pos x="connsiteX5413" y="connsiteY5413"/>
                    </a:cxn>
                    <a:cxn ang="0">
                      <a:pos x="connsiteX5414" y="connsiteY5414"/>
                    </a:cxn>
                    <a:cxn ang="0">
                      <a:pos x="connsiteX5415" y="connsiteY5415"/>
                    </a:cxn>
                    <a:cxn ang="0">
                      <a:pos x="connsiteX5416" y="connsiteY5416"/>
                    </a:cxn>
                    <a:cxn ang="0">
                      <a:pos x="connsiteX5417" y="connsiteY5417"/>
                    </a:cxn>
                    <a:cxn ang="0">
                      <a:pos x="connsiteX5418" y="connsiteY5418"/>
                    </a:cxn>
                    <a:cxn ang="0">
                      <a:pos x="connsiteX5419" y="connsiteY5419"/>
                    </a:cxn>
                    <a:cxn ang="0">
                      <a:pos x="connsiteX5420" y="connsiteY5420"/>
                    </a:cxn>
                    <a:cxn ang="0">
                      <a:pos x="connsiteX5421" y="connsiteY5421"/>
                    </a:cxn>
                    <a:cxn ang="0">
                      <a:pos x="connsiteX5422" y="connsiteY5422"/>
                    </a:cxn>
                    <a:cxn ang="0">
                      <a:pos x="connsiteX5423" y="connsiteY5423"/>
                    </a:cxn>
                    <a:cxn ang="0">
                      <a:pos x="connsiteX5424" y="connsiteY5424"/>
                    </a:cxn>
                    <a:cxn ang="0">
                      <a:pos x="connsiteX5425" y="connsiteY5425"/>
                    </a:cxn>
                    <a:cxn ang="0">
                      <a:pos x="connsiteX5426" y="connsiteY5426"/>
                    </a:cxn>
                    <a:cxn ang="0">
                      <a:pos x="connsiteX5427" y="connsiteY5427"/>
                    </a:cxn>
                    <a:cxn ang="0">
                      <a:pos x="connsiteX5428" y="connsiteY5428"/>
                    </a:cxn>
                    <a:cxn ang="0">
                      <a:pos x="connsiteX5429" y="connsiteY5429"/>
                    </a:cxn>
                    <a:cxn ang="0">
                      <a:pos x="connsiteX5430" y="connsiteY5430"/>
                    </a:cxn>
                    <a:cxn ang="0">
                      <a:pos x="connsiteX5431" y="connsiteY5431"/>
                    </a:cxn>
                    <a:cxn ang="0">
                      <a:pos x="connsiteX5432" y="connsiteY5432"/>
                    </a:cxn>
                    <a:cxn ang="0">
                      <a:pos x="connsiteX5433" y="connsiteY5433"/>
                    </a:cxn>
                    <a:cxn ang="0">
                      <a:pos x="connsiteX5434" y="connsiteY5434"/>
                    </a:cxn>
                    <a:cxn ang="0">
                      <a:pos x="connsiteX5435" y="connsiteY5435"/>
                    </a:cxn>
                    <a:cxn ang="0">
                      <a:pos x="connsiteX5436" y="connsiteY5436"/>
                    </a:cxn>
                    <a:cxn ang="0">
                      <a:pos x="connsiteX5437" y="connsiteY5437"/>
                    </a:cxn>
                    <a:cxn ang="0">
                      <a:pos x="connsiteX5438" y="connsiteY5438"/>
                    </a:cxn>
                    <a:cxn ang="0">
                      <a:pos x="connsiteX5439" y="connsiteY5439"/>
                    </a:cxn>
                    <a:cxn ang="0">
                      <a:pos x="connsiteX5440" y="connsiteY5440"/>
                    </a:cxn>
                    <a:cxn ang="0">
                      <a:pos x="connsiteX5441" y="connsiteY5441"/>
                    </a:cxn>
                    <a:cxn ang="0">
                      <a:pos x="connsiteX5442" y="connsiteY5442"/>
                    </a:cxn>
                    <a:cxn ang="0">
                      <a:pos x="connsiteX5443" y="connsiteY5443"/>
                    </a:cxn>
                    <a:cxn ang="0">
                      <a:pos x="connsiteX5444" y="connsiteY5444"/>
                    </a:cxn>
                    <a:cxn ang="0">
                      <a:pos x="connsiteX5445" y="connsiteY5445"/>
                    </a:cxn>
                    <a:cxn ang="0">
                      <a:pos x="connsiteX5446" y="connsiteY5446"/>
                    </a:cxn>
                    <a:cxn ang="0">
                      <a:pos x="connsiteX5447" y="connsiteY5447"/>
                    </a:cxn>
                    <a:cxn ang="0">
                      <a:pos x="connsiteX5448" y="connsiteY5448"/>
                    </a:cxn>
                    <a:cxn ang="0">
                      <a:pos x="connsiteX5449" y="connsiteY5449"/>
                    </a:cxn>
                    <a:cxn ang="0">
                      <a:pos x="connsiteX5450" y="connsiteY5450"/>
                    </a:cxn>
                    <a:cxn ang="0">
                      <a:pos x="connsiteX5451" y="connsiteY5451"/>
                    </a:cxn>
                    <a:cxn ang="0">
                      <a:pos x="connsiteX5452" y="connsiteY5452"/>
                    </a:cxn>
                    <a:cxn ang="0">
                      <a:pos x="connsiteX5453" y="connsiteY5453"/>
                    </a:cxn>
                    <a:cxn ang="0">
                      <a:pos x="connsiteX5454" y="connsiteY5454"/>
                    </a:cxn>
                    <a:cxn ang="0">
                      <a:pos x="connsiteX5455" y="connsiteY5455"/>
                    </a:cxn>
                    <a:cxn ang="0">
                      <a:pos x="connsiteX5456" y="connsiteY5456"/>
                    </a:cxn>
                    <a:cxn ang="0">
                      <a:pos x="connsiteX5457" y="connsiteY5457"/>
                    </a:cxn>
                    <a:cxn ang="0">
                      <a:pos x="connsiteX5458" y="connsiteY5458"/>
                    </a:cxn>
                    <a:cxn ang="0">
                      <a:pos x="connsiteX5459" y="connsiteY5459"/>
                    </a:cxn>
                    <a:cxn ang="0">
                      <a:pos x="connsiteX5460" y="connsiteY5460"/>
                    </a:cxn>
                    <a:cxn ang="0">
                      <a:pos x="connsiteX5461" y="connsiteY5461"/>
                    </a:cxn>
                    <a:cxn ang="0">
                      <a:pos x="connsiteX5462" y="connsiteY5462"/>
                    </a:cxn>
                    <a:cxn ang="0">
                      <a:pos x="connsiteX5463" y="connsiteY5463"/>
                    </a:cxn>
                    <a:cxn ang="0">
                      <a:pos x="connsiteX5464" y="connsiteY5464"/>
                    </a:cxn>
                    <a:cxn ang="0">
                      <a:pos x="connsiteX5465" y="connsiteY5465"/>
                    </a:cxn>
                    <a:cxn ang="0">
                      <a:pos x="connsiteX5466" y="connsiteY5466"/>
                    </a:cxn>
                    <a:cxn ang="0">
                      <a:pos x="connsiteX5467" y="connsiteY5467"/>
                    </a:cxn>
                    <a:cxn ang="0">
                      <a:pos x="connsiteX5468" y="connsiteY5468"/>
                    </a:cxn>
                    <a:cxn ang="0">
                      <a:pos x="connsiteX5469" y="connsiteY5469"/>
                    </a:cxn>
                    <a:cxn ang="0">
                      <a:pos x="connsiteX5470" y="connsiteY5470"/>
                    </a:cxn>
                    <a:cxn ang="0">
                      <a:pos x="connsiteX5471" y="connsiteY5471"/>
                    </a:cxn>
                    <a:cxn ang="0">
                      <a:pos x="connsiteX5472" y="connsiteY5472"/>
                    </a:cxn>
                    <a:cxn ang="0">
                      <a:pos x="connsiteX5473" y="connsiteY5473"/>
                    </a:cxn>
                    <a:cxn ang="0">
                      <a:pos x="connsiteX5474" y="connsiteY5474"/>
                    </a:cxn>
                    <a:cxn ang="0">
                      <a:pos x="connsiteX5475" y="connsiteY5475"/>
                    </a:cxn>
                    <a:cxn ang="0">
                      <a:pos x="connsiteX5476" y="connsiteY5476"/>
                    </a:cxn>
                    <a:cxn ang="0">
                      <a:pos x="connsiteX5477" y="connsiteY5477"/>
                    </a:cxn>
                    <a:cxn ang="0">
                      <a:pos x="connsiteX5478" y="connsiteY5478"/>
                    </a:cxn>
                    <a:cxn ang="0">
                      <a:pos x="connsiteX5479" y="connsiteY5479"/>
                    </a:cxn>
                    <a:cxn ang="0">
                      <a:pos x="connsiteX5480" y="connsiteY5480"/>
                    </a:cxn>
                    <a:cxn ang="0">
                      <a:pos x="connsiteX5481" y="connsiteY5481"/>
                    </a:cxn>
                    <a:cxn ang="0">
                      <a:pos x="connsiteX5482" y="connsiteY5482"/>
                    </a:cxn>
                    <a:cxn ang="0">
                      <a:pos x="connsiteX5483" y="connsiteY5483"/>
                    </a:cxn>
                    <a:cxn ang="0">
                      <a:pos x="connsiteX5484" y="connsiteY5484"/>
                    </a:cxn>
                    <a:cxn ang="0">
                      <a:pos x="connsiteX5485" y="connsiteY5485"/>
                    </a:cxn>
                    <a:cxn ang="0">
                      <a:pos x="connsiteX5486" y="connsiteY5486"/>
                    </a:cxn>
                    <a:cxn ang="0">
                      <a:pos x="connsiteX5487" y="connsiteY5487"/>
                    </a:cxn>
                    <a:cxn ang="0">
                      <a:pos x="connsiteX5488" y="connsiteY5488"/>
                    </a:cxn>
                    <a:cxn ang="0">
                      <a:pos x="connsiteX5489" y="connsiteY5489"/>
                    </a:cxn>
                    <a:cxn ang="0">
                      <a:pos x="connsiteX5490" y="connsiteY5490"/>
                    </a:cxn>
                    <a:cxn ang="0">
                      <a:pos x="connsiteX5491" y="connsiteY5491"/>
                    </a:cxn>
                    <a:cxn ang="0">
                      <a:pos x="connsiteX5492" y="connsiteY5492"/>
                    </a:cxn>
                    <a:cxn ang="0">
                      <a:pos x="connsiteX5493" y="connsiteY5493"/>
                    </a:cxn>
                    <a:cxn ang="0">
                      <a:pos x="connsiteX5494" y="connsiteY5494"/>
                    </a:cxn>
                    <a:cxn ang="0">
                      <a:pos x="connsiteX5495" y="connsiteY5495"/>
                    </a:cxn>
                    <a:cxn ang="0">
                      <a:pos x="connsiteX5496" y="connsiteY5496"/>
                    </a:cxn>
                    <a:cxn ang="0">
                      <a:pos x="connsiteX5497" y="connsiteY5497"/>
                    </a:cxn>
                    <a:cxn ang="0">
                      <a:pos x="connsiteX5498" y="connsiteY5498"/>
                    </a:cxn>
                    <a:cxn ang="0">
                      <a:pos x="connsiteX5499" y="connsiteY5499"/>
                    </a:cxn>
                    <a:cxn ang="0">
                      <a:pos x="connsiteX5500" y="connsiteY5500"/>
                    </a:cxn>
                    <a:cxn ang="0">
                      <a:pos x="connsiteX5501" y="connsiteY5501"/>
                    </a:cxn>
                    <a:cxn ang="0">
                      <a:pos x="connsiteX5502" y="connsiteY5502"/>
                    </a:cxn>
                    <a:cxn ang="0">
                      <a:pos x="connsiteX5503" y="connsiteY5503"/>
                    </a:cxn>
                    <a:cxn ang="0">
                      <a:pos x="connsiteX5504" y="connsiteY5504"/>
                    </a:cxn>
                    <a:cxn ang="0">
                      <a:pos x="connsiteX5505" y="connsiteY5505"/>
                    </a:cxn>
                    <a:cxn ang="0">
                      <a:pos x="connsiteX5506" y="connsiteY5506"/>
                    </a:cxn>
                    <a:cxn ang="0">
                      <a:pos x="connsiteX5507" y="connsiteY5507"/>
                    </a:cxn>
                    <a:cxn ang="0">
                      <a:pos x="connsiteX5508" y="connsiteY5508"/>
                    </a:cxn>
                    <a:cxn ang="0">
                      <a:pos x="connsiteX5509" y="connsiteY5509"/>
                    </a:cxn>
                    <a:cxn ang="0">
                      <a:pos x="connsiteX5510" y="connsiteY5510"/>
                    </a:cxn>
                    <a:cxn ang="0">
                      <a:pos x="connsiteX5511" y="connsiteY5511"/>
                    </a:cxn>
                    <a:cxn ang="0">
                      <a:pos x="connsiteX5512" y="connsiteY5512"/>
                    </a:cxn>
                    <a:cxn ang="0">
                      <a:pos x="connsiteX5513" y="connsiteY5513"/>
                    </a:cxn>
                    <a:cxn ang="0">
                      <a:pos x="connsiteX5514" y="connsiteY5514"/>
                    </a:cxn>
                    <a:cxn ang="0">
                      <a:pos x="connsiteX5515" y="connsiteY5515"/>
                    </a:cxn>
                    <a:cxn ang="0">
                      <a:pos x="connsiteX5516" y="connsiteY5516"/>
                    </a:cxn>
                    <a:cxn ang="0">
                      <a:pos x="connsiteX5517" y="connsiteY5517"/>
                    </a:cxn>
                    <a:cxn ang="0">
                      <a:pos x="connsiteX5518" y="connsiteY5518"/>
                    </a:cxn>
                    <a:cxn ang="0">
                      <a:pos x="connsiteX5519" y="connsiteY5519"/>
                    </a:cxn>
                    <a:cxn ang="0">
                      <a:pos x="connsiteX5520" y="connsiteY5520"/>
                    </a:cxn>
                    <a:cxn ang="0">
                      <a:pos x="connsiteX5521" y="connsiteY5521"/>
                    </a:cxn>
                    <a:cxn ang="0">
                      <a:pos x="connsiteX5522" y="connsiteY5522"/>
                    </a:cxn>
                    <a:cxn ang="0">
                      <a:pos x="connsiteX5523" y="connsiteY5523"/>
                    </a:cxn>
                    <a:cxn ang="0">
                      <a:pos x="connsiteX5524" y="connsiteY5524"/>
                    </a:cxn>
                    <a:cxn ang="0">
                      <a:pos x="connsiteX5525" y="connsiteY5525"/>
                    </a:cxn>
                    <a:cxn ang="0">
                      <a:pos x="connsiteX5526" y="connsiteY5526"/>
                    </a:cxn>
                    <a:cxn ang="0">
                      <a:pos x="connsiteX5527" y="connsiteY5527"/>
                    </a:cxn>
                    <a:cxn ang="0">
                      <a:pos x="connsiteX5528" y="connsiteY5528"/>
                    </a:cxn>
                    <a:cxn ang="0">
                      <a:pos x="connsiteX5529" y="connsiteY5529"/>
                    </a:cxn>
                    <a:cxn ang="0">
                      <a:pos x="connsiteX5530" y="connsiteY5530"/>
                    </a:cxn>
                    <a:cxn ang="0">
                      <a:pos x="connsiteX5531" y="connsiteY5531"/>
                    </a:cxn>
                    <a:cxn ang="0">
                      <a:pos x="connsiteX5532" y="connsiteY5532"/>
                    </a:cxn>
                    <a:cxn ang="0">
                      <a:pos x="connsiteX5533" y="connsiteY5533"/>
                    </a:cxn>
                    <a:cxn ang="0">
                      <a:pos x="connsiteX5534" y="connsiteY5534"/>
                    </a:cxn>
                    <a:cxn ang="0">
                      <a:pos x="connsiteX5535" y="connsiteY5535"/>
                    </a:cxn>
                    <a:cxn ang="0">
                      <a:pos x="connsiteX5536" y="connsiteY5536"/>
                    </a:cxn>
                    <a:cxn ang="0">
                      <a:pos x="connsiteX5537" y="connsiteY5537"/>
                    </a:cxn>
                    <a:cxn ang="0">
                      <a:pos x="connsiteX5538" y="connsiteY5538"/>
                    </a:cxn>
                    <a:cxn ang="0">
                      <a:pos x="connsiteX5539" y="connsiteY5539"/>
                    </a:cxn>
                    <a:cxn ang="0">
                      <a:pos x="connsiteX5540" y="connsiteY5540"/>
                    </a:cxn>
                    <a:cxn ang="0">
                      <a:pos x="connsiteX5541" y="connsiteY5541"/>
                    </a:cxn>
                    <a:cxn ang="0">
                      <a:pos x="connsiteX5542" y="connsiteY5542"/>
                    </a:cxn>
                    <a:cxn ang="0">
                      <a:pos x="connsiteX5543" y="connsiteY5543"/>
                    </a:cxn>
                    <a:cxn ang="0">
                      <a:pos x="connsiteX5544" y="connsiteY5544"/>
                    </a:cxn>
                    <a:cxn ang="0">
                      <a:pos x="connsiteX5545" y="connsiteY5545"/>
                    </a:cxn>
                    <a:cxn ang="0">
                      <a:pos x="connsiteX5546" y="connsiteY5546"/>
                    </a:cxn>
                    <a:cxn ang="0">
                      <a:pos x="connsiteX5547" y="connsiteY5547"/>
                    </a:cxn>
                    <a:cxn ang="0">
                      <a:pos x="connsiteX5548" y="connsiteY5548"/>
                    </a:cxn>
                    <a:cxn ang="0">
                      <a:pos x="connsiteX5549" y="connsiteY5549"/>
                    </a:cxn>
                    <a:cxn ang="0">
                      <a:pos x="connsiteX5550" y="connsiteY5550"/>
                    </a:cxn>
                    <a:cxn ang="0">
                      <a:pos x="connsiteX5551" y="connsiteY5551"/>
                    </a:cxn>
                    <a:cxn ang="0">
                      <a:pos x="connsiteX5552" y="connsiteY5552"/>
                    </a:cxn>
                    <a:cxn ang="0">
                      <a:pos x="connsiteX5553" y="connsiteY5553"/>
                    </a:cxn>
                    <a:cxn ang="0">
                      <a:pos x="connsiteX5554" y="connsiteY5554"/>
                    </a:cxn>
                    <a:cxn ang="0">
                      <a:pos x="connsiteX5555" y="connsiteY5555"/>
                    </a:cxn>
                    <a:cxn ang="0">
                      <a:pos x="connsiteX5556" y="connsiteY5556"/>
                    </a:cxn>
                    <a:cxn ang="0">
                      <a:pos x="connsiteX5557" y="connsiteY5557"/>
                    </a:cxn>
                    <a:cxn ang="0">
                      <a:pos x="connsiteX5558" y="connsiteY5558"/>
                    </a:cxn>
                    <a:cxn ang="0">
                      <a:pos x="connsiteX5559" y="connsiteY5559"/>
                    </a:cxn>
                    <a:cxn ang="0">
                      <a:pos x="connsiteX5560" y="connsiteY5560"/>
                    </a:cxn>
                    <a:cxn ang="0">
                      <a:pos x="connsiteX5561" y="connsiteY5561"/>
                    </a:cxn>
                    <a:cxn ang="0">
                      <a:pos x="connsiteX5562" y="connsiteY5562"/>
                    </a:cxn>
                    <a:cxn ang="0">
                      <a:pos x="connsiteX5563" y="connsiteY5563"/>
                    </a:cxn>
                    <a:cxn ang="0">
                      <a:pos x="connsiteX5564" y="connsiteY5564"/>
                    </a:cxn>
                    <a:cxn ang="0">
                      <a:pos x="connsiteX5565" y="connsiteY5565"/>
                    </a:cxn>
                    <a:cxn ang="0">
                      <a:pos x="connsiteX5566" y="connsiteY5566"/>
                    </a:cxn>
                    <a:cxn ang="0">
                      <a:pos x="connsiteX5567" y="connsiteY5567"/>
                    </a:cxn>
                    <a:cxn ang="0">
                      <a:pos x="connsiteX5568" y="connsiteY5568"/>
                    </a:cxn>
                    <a:cxn ang="0">
                      <a:pos x="connsiteX5569" y="connsiteY5569"/>
                    </a:cxn>
                    <a:cxn ang="0">
                      <a:pos x="connsiteX5570" y="connsiteY5570"/>
                    </a:cxn>
                    <a:cxn ang="0">
                      <a:pos x="connsiteX5571" y="connsiteY5571"/>
                    </a:cxn>
                    <a:cxn ang="0">
                      <a:pos x="connsiteX5572" y="connsiteY5572"/>
                    </a:cxn>
                    <a:cxn ang="0">
                      <a:pos x="connsiteX5573" y="connsiteY5573"/>
                    </a:cxn>
                    <a:cxn ang="0">
                      <a:pos x="connsiteX5574" y="connsiteY5574"/>
                    </a:cxn>
                    <a:cxn ang="0">
                      <a:pos x="connsiteX5575" y="connsiteY5575"/>
                    </a:cxn>
                    <a:cxn ang="0">
                      <a:pos x="connsiteX5576" y="connsiteY5576"/>
                    </a:cxn>
                    <a:cxn ang="0">
                      <a:pos x="connsiteX5577" y="connsiteY5577"/>
                    </a:cxn>
                    <a:cxn ang="0">
                      <a:pos x="connsiteX5578" y="connsiteY5578"/>
                    </a:cxn>
                    <a:cxn ang="0">
                      <a:pos x="connsiteX5579" y="connsiteY5579"/>
                    </a:cxn>
                    <a:cxn ang="0">
                      <a:pos x="connsiteX5580" y="connsiteY5580"/>
                    </a:cxn>
                    <a:cxn ang="0">
                      <a:pos x="connsiteX5581" y="connsiteY5581"/>
                    </a:cxn>
                    <a:cxn ang="0">
                      <a:pos x="connsiteX5582" y="connsiteY5582"/>
                    </a:cxn>
                    <a:cxn ang="0">
                      <a:pos x="connsiteX5583" y="connsiteY5583"/>
                    </a:cxn>
                    <a:cxn ang="0">
                      <a:pos x="connsiteX5584" y="connsiteY5584"/>
                    </a:cxn>
                    <a:cxn ang="0">
                      <a:pos x="connsiteX5585" y="connsiteY5585"/>
                    </a:cxn>
                    <a:cxn ang="0">
                      <a:pos x="connsiteX5586" y="connsiteY5586"/>
                    </a:cxn>
                    <a:cxn ang="0">
                      <a:pos x="connsiteX5587" y="connsiteY5587"/>
                    </a:cxn>
                    <a:cxn ang="0">
                      <a:pos x="connsiteX5588" y="connsiteY5588"/>
                    </a:cxn>
                    <a:cxn ang="0">
                      <a:pos x="connsiteX5589" y="connsiteY5589"/>
                    </a:cxn>
                    <a:cxn ang="0">
                      <a:pos x="connsiteX5590" y="connsiteY5590"/>
                    </a:cxn>
                    <a:cxn ang="0">
                      <a:pos x="connsiteX5591" y="connsiteY5591"/>
                    </a:cxn>
                    <a:cxn ang="0">
                      <a:pos x="connsiteX5592" y="connsiteY5592"/>
                    </a:cxn>
                    <a:cxn ang="0">
                      <a:pos x="connsiteX5593" y="connsiteY5593"/>
                    </a:cxn>
                    <a:cxn ang="0">
                      <a:pos x="connsiteX5594" y="connsiteY5594"/>
                    </a:cxn>
                    <a:cxn ang="0">
                      <a:pos x="connsiteX5595" y="connsiteY5595"/>
                    </a:cxn>
                    <a:cxn ang="0">
                      <a:pos x="connsiteX5596" y="connsiteY5596"/>
                    </a:cxn>
                    <a:cxn ang="0">
                      <a:pos x="connsiteX5597" y="connsiteY5597"/>
                    </a:cxn>
                    <a:cxn ang="0">
                      <a:pos x="connsiteX5598" y="connsiteY5598"/>
                    </a:cxn>
                    <a:cxn ang="0">
                      <a:pos x="connsiteX5599" y="connsiteY5599"/>
                    </a:cxn>
                    <a:cxn ang="0">
                      <a:pos x="connsiteX5600" y="connsiteY5600"/>
                    </a:cxn>
                    <a:cxn ang="0">
                      <a:pos x="connsiteX5601" y="connsiteY5601"/>
                    </a:cxn>
                    <a:cxn ang="0">
                      <a:pos x="connsiteX5602" y="connsiteY5602"/>
                    </a:cxn>
                    <a:cxn ang="0">
                      <a:pos x="connsiteX5603" y="connsiteY5603"/>
                    </a:cxn>
                    <a:cxn ang="0">
                      <a:pos x="connsiteX5604" y="connsiteY5604"/>
                    </a:cxn>
                    <a:cxn ang="0">
                      <a:pos x="connsiteX5605" y="connsiteY5605"/>
                    </a:cxn>
                    <a:cxn ang="0">
                      <a:pos x="connsiteX5606" y="connsiteY5606"/>
                    </a:cxn>
                    <a:cxn ang="0">
                      <a:pos x="connsiteX5607" y="connsiteY5607"/>
                    </a:cxn>
                    <a:cxn ang="0">
                      <a:pos x="connsiteX5608" y="connsiteY5608"/>
                    </a:cxn>
                    <a:cxn ang="0">
                      <a:pos x="connsiteX5609" y="connsiteY5609"/>
                    </a:cxn>
                    <a:cxn ang="0">
                      <a:pos x="connsiteX5610" y="connsiteY5610"/>
                    </a:cxn>
                    <a:cxn ang="0">
                      <a:pos x="connsiteX5611" y="connsiteY5611"/>
                    </a:cxn>
                    <a:cxn ang="0">
                      <a:pos x="connsiteX5612" y="connsiteY5612"/>
                    </a:cxn>
                    <a:cxn ang="0">
                      <a:pos x="connsiteX5613" y="connsiteY5613"/>
                    </a:cxn>
                    <a:cxn ang="0">
                      <a:pos x="connsiteX5614" y="connsiteY5614"/>
                    </a:cxn>
                    <a:cxn ang="0">
                      <a:pos x="connsiteX5615" y="connsiteY5615"/>
                    </a:cxn>
                    <a:cxn ang="0">
                      <a:pos x="connsiteX5616" y="connsiteY5616"/>
                    </a:cxn>
                    <a:cxn ang="0">
                      <a:pos x="connsiteX5617" y="connsiteY5617"/>
                    </a:cxn>
                    <a:cxn ang="0">
                      <a:pos x="connsiteX5618" y="connsiteY5618"/>
                    </a:cxn>
                    <a:cxn ang="0">
                      <a:pos x="connsiteX5619" y="connsiteY5619"/>
                    </a:cxn>
                    <a:cxn ang="0">
                      <a:pos x="connsiteX5620" y="connsiteY5620"/>
                    </a:cxn>
                    <a:cxn ang="0">
                      <a:pos x="connsiteX5621" y="connsiteY5621"/>
                    </a:cxn>
                  </a:cxnLst>
                  <a:rect l="l" t="t" r="r" b="b"/>
                  <a:pathLst>
                    <a:path w="3824434" h="1199113">
                      <a:moveTo>
                        <a:pt x="3366480" y="272821"/>
                      </a:moveTo>
                      <a:lnTo>
                        <a:pt x="3371667" y="272500"/>
                      </a:lnTo>
                      <a:lnTo>
                        <a:pt x="3378369" y="270640"/>
                      </a:lnTo>
                      <a:lnTo>
                        <a:pt x="3383636" y="269918"/>
                      </a:lnTo>
                      <a:lnTo>
                        <a:pt x="3387705" y="269275"/>
                      </a:lnTo>
                      <a:lnTo>
                        <a:pt x="3392174" y="268960"/>
                      </a:lnTo>
                      <a:lnTo>
                        <a:pt x="3394407" y="265507"/>
                      </a:lnTo>
                      <a:lnTo>
                        <a:pt x="3390258" y="263050"/>
                      </a:lnTo>
                      <a:lnTo>
                        <a:pt x="3382200" y="261326"/>
                      </a:lnTo>
                      <a:lnTo>
                        <a:pt x="3370710" y="257686"/>
                      </a:lnTo>
                      <a:lnTo>
                        <a:pt x="3360018" y="255280"/>
                      </a:lnTo>
                      <a:lnTo>
                        <a:pt x="3347012" y="253791"/>
                      </a:lnTo>
                      <a:lnTo>
                        <a:pt x="3339431" y="253445"/>
                      </a:lnTo>
                      <a:lnTo>
                        <a:pt x="3333367" y="254491"/>
                      </a:lnTo>
                      <a:lnTo>
                        <a:pt x="3328820" y="254388"/>
                      </a:lnTo>
                      <a:lnTo>
                        <a:pt x="3322755" y="255144"/>
                      </a:lnTo>
                      <a:lnTo>
                        <a:pt x="3350124" y="270230"/>
                      </a:lnTo>
                      <a:lnTo>
                        <a:pt x="3358661" y="271004"/>
                      </a:lnTo>
                      <a:lnTo>
                        <a:pt x="3366480" y="272821"/>
                      </a:lnTo>
                      <a:close/>
                      <a:moveTo>
                        <a:pt x="3425366" y="259996"/>
                      </a:moveTo>
                      <a:lnTo>
                        <a:pt x="3421376" y="258861"/>
                      </a:lnTo>
                      <a:lnTo>
                        <a:pt x="3425366" y="259996"/>
                      </a:lnTo>
                      <a:close/>
                      <a:moveTo>
                        <a:pt x="3654445" y="428031"/>
                      </a:moveTo>
                      <a:lnTo>
                        <a:pt x="3658913" y="427640"/>
                      </a:lnTo>
                      <a:lnTo>
                        <a:pt x="3643115" y="427752"/>
                      </a:lnTo>
                      <a:lnTo>
                        <a:pt x="3637768" y="427944"/>
                      </a:lnTo>
                      <a:lnTo>
                        <a:pt x="3632423" y="427616"/>
                      </a:lnTo>
                      <a:lnTo>
                        <a:pt x="3628034" y="427002"/>
                      </a:lnTo>
                      <a:lnTo>
                        <a:pt x="3632423" y="427640"/>
                      </a:lnTo>
                      <a:lnTo>
                        <a:pt x="3637689" y="427968"/>
                      </a:lnTo>
                      <a:lnTo>
                        <a:pt x="3646545" y="427968"/>
                      </a:lnTo>
                      <a:lnTo>
                        <a:pt x="3654445" y="428031"/>
                      </a:lnTo>
                      <a:close/>
                      <a:moveTo>
                        <a:pt x="3649179" y="382763"/>
                      </a:moveTo>
                      <a:lnTo>
                        <a:pt x="3644232" y="379537"/>
                      </a:lnTo>
                      <a:lnTo>
                        <a:pt x="3647982" y="381650"/>
                      </a:lnTo>
                      <a:close/>
                      <a:moveTo>
                        <a:pt x="3723863" y="514588"/>
                      </a:moveTo>
                      <a:lnTo>
                        <a:pt x="3720193" y="510838"/>
                      </a:lnTo>
                      <a:lnTo>
                        <a:pt x="3715086" y="507543"/>
                      </a:lnTo>
                      <a:lnTo>
                        <a:pt x="3710299" y="504886"/>
                      </a:lnTo>
                      <a:lnTo>
                        <a:pt x="3723863" y="514588"/>
                      </a:lnTo>
                      <a:close/>
                      <a:moveTo>
                        <a:pt x="3811553" y="463642"/>
                      </a:moveTo>
                      <a:lnTo>
                        <a:pt x="3815223" y="461894"/>
                      </a:lnTo>
                      <a:lnTo>
                        <a:pt x="3808760" y="457203"/>
                      </a:lnTo>
                      <a:lnTo>
                        <a:pt x="3804053" y="457235"/>
                      </a:lnTo>
                      <a:lnTo>
                        <a:pt x="3808361" y="455878"/>
                      </a:lnTo>
                      <a:lnTo>
                        <a:pt x="3812190" y="457841"/>
                      </a:lnTo>
                      <a:lnTo>
                        <a:pt x="3819532" y="459309"/>
                      </a:lnTo>
                      <a:lnTo>
                        <a:pt x="3824558" y="458711"/>
                      </a:lnTo>
                      <a:lnTo>
                        <a:pt x="3814185" y="454586"/>
                      </a:lnTo>
                      <a:lnTo>
                        <a:pt x="3805728" y="453341"/>
                      </a:lnTo>
                      <a:lnTo>
                        <a:pt x="3801659" y="452854"/>
                      </a:lnTo>
                      <a:lnTo>
                        <a:pt x="3794317" y="451378"/>
                      </a:lnTo>
                      <a:lnTo>
                        <a:pt x="3797270" y="448027"/>
                      </a:lnTo>
                      <a:lnTo>
                        <a:pt x="3789610" y="445809"/>
                      </a:lnTo>
                      <a:lnTo>
                        <a:pt x="3793679" y="445841"/>
                      </a:lnTo>
                      <a:lnTo>
                        <a:pt x="3799264" y="441795"/>
                      </a:lnTo>
                      <a:lnTo>
                        <a:pt x="3797031" y="437941"/>
                      </a:lnTo>
                      <a:lnTo>
                        <a:pt x="3790807" y="435508"/>
                      </a:lnTo>
                      <a:lnTo>
                        <a:pt x="3781631" y="429539"/>
                      </a:lnTo>
                      <a:lnTo>
                        <a:pt x="3776444" y="428710"/>
                      </a:lnTo>
                      <a:lnTo>
                        <a:pt x="3772136" y="427433"/>
                      </a:lnTo>
                      <a:lnTo>
                        <a:pt x="3768386" y="424225"/>
                      </a:lnTo>
                      <a:lnTo>
                        <a:pt x="3759449" y="422661"/>
                      </a:lnTo>
                      <a:lnTo>
                        <a:pt x="3767588" y="422143"/>
                      </a:lnTo>
                      <a:lnTo>
                        <a:pt x="3771897" y="424026"/>
                      </a:lnTo>
                      <a:lnTo>
                        <a:pt x="3785700" y="425997"/>
                      </a:lnTo>
                      <a:lnTo>
                        <a:pt x="3779876" y="426994"/>
                      </a:lnTo>
                      <a:lnTo>
                        <a:pt x="3784424" y="427114"/>
                      </a:lnTo>
                      <a:lnTo>
                        <a:pt x="3796392" y="425701"/>
                      </a:lnTo>
                      <a:lnTo>
                        <a:pt x="3803733" y="427337"/>
                      </a:lnTo>
                      <a:lnTo>
                        <a:pt x="3799584" y="423890"/>
                      </a:lnTo>
                      <a:lnTo>
                        <a:pt x="3785621" y="420156"/>
                      </a:lnTo>
                      <a:lnTo>
                        <a:pt x="3779477" y="417786"/>
                      </a:lnTo>
                      <a:lnTo>
                        <a:pt x="3789690" y="420531"/>
                      </a:lnTo>
                      <a:lnTo>
                        <a:pt x="3807803" y="423364"/>
                      </a:lnTo>
                      <a:lnTo>
                        <a:pt x="3801100" y="418480"/>
                      </a:lnTo>
                      <a:lnTo>
                        <a:pt x="3796712" y="416773"/>
                      </a:lnTo>
                      <a:lnTo>
                        <a:pt x="3799026" y="412579"/>
                      </a:lnTo>
                      <a:lnTo>
                        <a:pt x="3802776" y="410696"/>
                      </a:lnTo>
                      <a:lnTo>
                        <a:pt x="3808520" y="411819"/>
                      </a:lnTo>
                      <a:lnTo>
                        <a:pt x="3803733" y="408237"/>
                      </a:lnTo>
                      <a:lnTo>
                        <a:pt x="3794317" y="406744"/>
                      </a:lnTo>
                      <a:lnTo>
                        <a:pt x="3770221" y="400755"/>
                      </a:lnTo>
                      <a:lnTo>
                        <a:pt x="3750832" y="395537"/>
                      </a:lnTo>
                      <a:lnTo>
                        <a:pt x="3737507" y="391245"/>
                      </a:lnTo>
                      <a:lnTo>
                        <a:pt x="3730804" y="388990"/>
                      </a:lnTo>
                      <a:lnTo>
                        <a:pt x="3722905" y="386501"/>
                      </a:lnTo>
                      <a:lnTo>
                        <a:pt x="3700484" y="383274"/>
                      </a:lnTo>
                      <a:lnTo>
                        <a:pt x="3668567" y="379929"/>
                      </a:lnTo>
                      <a:lnTo>
                        <a:pt x="3656679" y="380836"/>
                      </a:lnTo>
                      <a:lnTo>
                        <a:pt x="3650136" y="381948"/>
                      </a:lnTo>
                      <a:lnTo>
                        <a:pt x="3658753" y="380839"/>
                      </a:lnTo>
                      <a:lnTo>
                        <a:pt x="3653647" y="382369"/>
                      </a:lnTo>
                      <a:lnTo>
                        <a:pt x="3660509" y="382488"/>
                      </a:lnTo>
                      <a:lnTo>
                        <a:pt x="3666334" y="383992"/>
                      </a:lnTo>
                      <a:lnTo>
                        <a:pt x="3673196" y="387287"/>
                      </a:lnTo>
                      <a:lnTo>
                        <a:pt x="3682611" y="392513"/>
                      </a:lnTo>
                      <a:lnTo>
                        <a:pt x="3679818" y="395573"/>
                      </a:lnTo>
                      <a:lnTo>
                        <a:pt x="3692266" y="397287"/>
                      </a:lnTo>
                      <a:lnTo>
                        <a:pt x="3699288" y="399673"/>
                      </a:lnTo>
                      <a:lnTo>
                        <a:pt x="3702478" y="403142"/>
                      </a:lnTo>
                      <a:lnTo>
                        <a:pt x="3698649" y="404798"/>
                      </a:lnTo>
                      <a:lnTo>
                        <a:pt x="3694420" y="400637"/>
                      </a:lnTo>
                      <a:lnTo>
                        <a:pt x="3687000" y="398838"/>
                      </a:lnTo>
                      <a:lnTo>
                        <a:pt x="3691229" y="403286"/>
                      </a:lnTo>
                      <a:lnTo>
                        <a:pt x="3686122" y="402303"/>
                      </a:lnTo>
                      <a:lnTo>
                        <a:pt x="3680616" y="398163"/>
                      </a:lnTo>
                      <a:lnTo>
                        <a:pt x="3672477" y="395545"/>
                      </a:lnTo>
                      <a:lnTo>
                        <a:pt x="3667850" y="394681"/>
                      </a:lnTo>
                      <a:lnTo>
                        <a:pt x="3659711" y="393004"/>
                      </a:lnTo>
                      <a:lnTo>
                        <a:pt x="3653248" y="385911"/>
                      </a:lnTo>
                      <a:lnTo>
                        <a:pt x="3646545" y="383194"/>
                      </a:lnTo>
                      <a:lnTo>
                        <a:pt x="3640163" y="379381"/>
                      </a:lnTo>
                      <a:lnTo>
                        <a:pt x="3633939" y="375121"/>
                      </a:lnTo>
                      <a:lnTo>
                        <a:pt x="3638487" y="376096"/>
                      </a:lnTo>
                      <a:lnTo>
                        <a:pt x="3631066" y="372448"/>
                      </a:lnTo>
                      <a:lnTo>
                        <a:pt x="3617980" y="368751"/>
                      </a:lnTo>
                      <a:lnTo>
                        <a:pt x="3612555" y="367077"/>
                      </a:lnTo>
                      <a:lnTo>
                        <a:pt x="3607289" y="364670"/>
                      </a:lnTo>
                      <a:lnTo>
                        <a:pt x="3588139" y="359839"/>
                      </a:lnTo>
                      <a:lnTo>
                        <a:pt x="3573936" y="356697"/>
                      </a:lnTo>
                      <a:lnTo>
                        <a:pt x="3540664" y="348762"/>
                      </a:lnTo>
                      <a:lnTo>
                        <a:pt x="3533961" y="347117"/>
                      </a:lnTo>
                      <a:lnTo>
                        <a:pt x="3516885" y="342896"/>
                      </a:lnTo>
                      <a:lnTo>
                        <a:pt x="3495502" y="337734"/>
                      </a:lnTo>
                      <a:lnTo>
                        <a:pt x="3477949" y="332370"/>
                      </a:lnTo>
                      <a:lnTo>
                        <a:pt x="3467096" y="330273"/>
                      </a:lnTo>
                      <a:lnTo>
                        <a:pt x="3459037" y="328164"/>
                      </a:lnTo>
                      <a:lnTo>
                        <a:pt x="3453452" y="328352"/>
                      </a:lnTo>
                      <a:lnTo>
                        <a:pt x="3443638" y="326185"/>
                      </a:lnTo>
                      <a:lnTo>
                        <a:pt x="3619098" y="439681"/>
                      </a:lnTo>
                      <a:lnTo>
                        <a:pt x="3621252" y="435899"/>
                      </a:lnTo>
                      <a:lnTo>
                        <a:pt x="3614550" y="429452"/>
                      </a:lnTo>
                      <a:lnTo>
                        <a:pt x="3609842" y="423794"/>
                      </a:lnTo>
                      <a:lnTo>
                        <a:pt x="3593724" y="418544"/>
                      </a:lnTo>
                      <a:lnTo>
                        <a:pt x="3582554" y="413009"/>
                      </a:lnTo>
                      <a:lnTo>
                        <a:pt x="3576011" y="407147"/>
                      </a:lnTo>
                      <a:lnTo>
                        <a:pt x="3581437" y="408467"/>
                      </a:lnTo>
                      <a:lnTo>
                        <a:pt x="3585267" y="406536"/>
                      </a:lnTo>
                      <a:lnTo>
                        <a:pt x="3576011" y="402887"/>
                      </a:lnTo>
                      <a:lnTo>
                        <a:pt x="3583910" y="404086"/>
                      </a:lnTo>
                      <a:lnTo>
                        <a:pt x="3595400" y="407442"/>
                      </a:lnTo>
                      <a:lnTo>
                        <a:pt x="3592288" y="402287"/>
                      </a:lnTo>
                      <a:lnTo>
                        <a:pt x="3599070" y="403985"/>
                      </a:lnTo>
                      <a:lnTo>
                        <a:pt x="3602422" y="407220"/>
                      </a:lnTo>
                      <a:lnTo>
                        <a:pt x="3605772" y="411504"/>
                      </a:lnTo>
                      <a:lnTo>
                        <a:pt x="3601464" y="411937"/>
                      </a:lnTo>
                      <a:lnTo>
                        <a:pt x="3606730" y="414483"/>
                      </a:lnTo>
                      <a:lnTo>
                        <a:pt x="3615986" y="417611"/>
                      </a:lnTo>
                      <a:lnTo>
                        <a:pt x="3620135" y="419621"/>
                      </a:lnTo>
                      <a:lnTo>
                        <a:pt x="3625880" y="420667"/>
                      </a:lnTo>
                      <a:lnTo>
                        <a:pt x="3628912" y="423332"/>
                      </a:lnTo>
                      <a:lnTo>
                        <a:pt x="3631864" y="426404"/>
                      </a:lnTo>
                      <a:lnTo>
                        <a:pt x="3651572" y="427880"/>
                      </a:lnTo>
                      <a:lnTo>
                        <a:pt x="3660030" y="426755"/>
                      </a:lnTo>
                      <a:lnTo>
                        <a:pt x="3663302" y="423404"/>
                      </a:lnTo>
                      <a:lnTo>
                        <a:pt x="3695537" y="428989"/>
                      </a:lnTo>
                      <a:lnTo>
                        <a:pt x="3702638" y="432651"/>
                      </a:lnTo>
                      <a:lnTo>
                        <a:pt x="3693144" y="429308"/>
                      </a:lnTo>
                      <a:lnTo>
                        <a:pt x="3702958" y="433337"/>
                      </a:lnTo>
                      <a:lnTo>
                        <a:pt x="3712214" y="436896"/>
                      </a:lnTo>
                      <a:lnTo>
                        <a:pt x="3715644" y="440120"/>
                      </a:lnTo>
                      <a:lnTo>
                        <a:pt x="3734475" y="445992"/>
                      </a:lnTo>
                      <a:lnTo>
                        <a:pt x="3745566" y="447165"/>
                      </a:lnTo>
                      <a:lnTo>
                        <a:pt x="3769583" y="452623"/>
                      </a:lnTo>
                      <a:lnTo>
                        <a:pt x="3777402" y="454937"/>
                      </a:lnTo>
                      <a:lnTo>
                        <a:pt x="3783626" y="458416"/>
                      </a:lnTo>
                      <a:lnTo>
                        <a:pt x="3796074" y="461120"/>
                      </a:lnTo>
                      <a:lnTo>
                        <a:pt x="3797270" y="456533"/>
                      </a:lnTo>
                      <a:lnTo>
                        <a:pt x="3790647" y="453301"/>
                      </a:lnTo>
                      <a:lnTo>
                        <a:pt x="3796392" y="455120"/>
                      </a:lnTo>
                      <a:lnTo>
                        <a:pt x="3800541" y="458384"/>
                      </a:lnTo>
                      <a:lnTo>
                        <a:pt x="3803015" y="461982"/>
                      </a:lnTo>
                      <a:lnTo>
                        <a:pt x="3811553" y="463642"/>
                      </a:lnTo>
                      <a:close/>
                      <a:moveTo>
                        <a:pt x="3810435" y="453141"/>
                      </a:moveTo>
                      <a:lnTo>
                        <a:pt x="3806206" y="451849"/>
                      </a:lnTo>
                      <a:lnTo>
                        <a:pt x="3810435" y="453141"/>
                      </a:lnTo>
                      <a:close/>
                      <a:moveTo>
                        <a:pt x="3804291" y="450540"/>
                      </a:moveTo>
                      <a:lnTo>
                        <a:pt x="3811712" y="447636"/>
                      </a:lnTo>
                      <a:lnTo>
                        <a:pt x="3802058" y="445721"/>
                      </a:lnTo>
                      <a:lnTo>
                        <a:pt x="3802536" y="450046"/>
                      </a:lnTo>
                      <a:close/>
                      <a:moveTo>
                        <a:pt x="250196" y="316550"/>
                      </a:moveTo>
                      <a:lnTo>
                        <a:pt x="254217" y="316220"/>
                      </a:lnTo>
                      <a:lnTo>
                        <a:pt x="247627" y="314364"/>
                      </a:lnTo>
                      <a:close/>
                      <a:moveTo>
                        <a:pt x="411" y="765506"/>
                      </a:moveTo>
                      <a:lnTo>
                        <a:pt x="4832" y="761069"/>
                      </a:lnTo>
                      <a:lnTo>
                        <a:pt x="124" y="765338"/>
                      </a:lnTo>
                      <a:close/>
                      <a:moveTo>
                        <a:pt x="258693" y="397130"/>
                      </a:moveTo>
                      <a:lnTo>
                        <a:pt x="251329" y="394002"/>
                      </a:lnTo>
                      <a:lnTo>
                        <a:pt x="258693" y="397130"/>
                      </a:lnTo>
                      <a:close/>
                      <a:moveTo>
                        <a:pt x="187792" y="581078"/>
                      </a:moveTo>
                      <a:lnTo>
                        <a:pt x="184927" y="577655"/>
                      </a:lnTo>
                      <a:lnTo>
                        <a:pt x="187792" y="581078"/>
                      </a:lnTo>
                      <a:close/>
                      <a:moveTo>
                        <a:pt x="192124" y="583791"/>
                      </a:moveTo>
                      <a:lnTo>
                        <a:pt x="188055" y="581006"/>
                      </a:lnTo>
                      <a:lnTo>
                        <a:pt x="192124" y="583791"/>
                      </a:lnTo>
                      <a:close/>
                      <a:moveTo>
                        <a:pt x="220761" y="592304"/>
                      </a:moveTo>
                      <a:lnTo>
                        <a:pt x="216723" y="590684"/>
                      </a:lnTo>
                      <a:lnTo>
                        <a:pt x="220761" y="592304"/>
                      </a:lnTo>
                      <a:close/>
                      <a:moveTo>
                        <a:pt x="303480" y="449782"/>
                      </a:moveTo>
                      <a:lnTo>
                        <a:pt x="307366" y="448585"/>
                      </a:lnTo>
                      <a:lnTo>
                        <a:pt x="303081" y="448952"/>
                      </a:lnTo>
                      <a:close/>
                      <a:moveTo>
                        <a:pt x="322263" y="442154"/>
                      </a:moveTo>
                      <a:lnTo>
                        <a:pt x="327856" y="439657"/>
                      </a:lnTo>
                      <a:lnTo>
                        <a:pt x="321656" y="439609"/>
                      </a:lnTo>
                      <a:lnTo>
                        <a:pt x="315265" y="437279"/>
                      </a:lnTo>
                      <a:lnTo>
                        <a:pt x="320651" y="439992"/>
                      </a:lnTo>
                      <a:close/>
                      <a:moveTo>
                        <a:pt x="327377" y="437151"/>
                      </a:moveTo>
                      <a:lnTo>
                        <a:pt x="332301" y="436066"/>
                      </a:lnTo>
                      <a:lnTo>
                        <a:pt x="327704" y="436306"/>
                      </a:lnTo>
                      <a:close/>
                      <a:moveTo>
                        <a:pt x="462423" y="392919"/>
                      </a:moveTo>
                      <a:lnTo>
                        <a:pt x="456366" y="390284"/>
                      </a:lnTo>
                      <a:lnTo>
                        <a:pt x="462423" y="392919"/>
                      </a:lnTo>
                      <a:close/>
                      <a:moveTo>
                        <a:pt x="46347" y="769846"/>
                      </a:moveTo>
                      <a:lnTo>
                        <a:pt x="64124" y="769256"/>
                      </a:lnTo>
                      <a:lnTo>
                        <a:pt x="72837" y="768817"/>
                      </a:lnTo>
                      <a:lnTo>
                        <a:pt x="77353" y="768498"/>
                      </a:lnTo>
                      <a:lnTo>
                        <a:pt x="77162" y="763774"/>
                      </a:lnTo>
                      <a:lnTo>
                        <a:pt x="77920" y="759082"/>
                      </a:lnTo>
                      <a:lnTo>
                        <a:pt x="79628" y="755444"/>
                      </a:lnTo>
                      <a:lnTo>
                        <a:pt x="78263" y="750776"/>
                      </a:lnTo>
                      <a:lnTo>
                        <a:pt x="74297" y="748327"/>
                      </a:lnTo>
                      <a:lnTo>
                        <a:pt x="70667" y="745933"/>
                      </a:lnTo>
                      <a:lnTo>
                        <a:pt x="64268" y="745925"/>
                      </a:lnTo>
                      <a:lnTo>
                        <a:pt x="59799" y="747186"/>
                      </a:lnTo>
                      <a:lnTo>
                        <a:pt x="53097" y="744896"/>
                      </a:lnTo>
                      <a:lnTo>
                        <a:pt x="47735" y="742318"/>
                      </a:lnTo>
                      <a:lnTo>
                        <a:pt x="42493" y="741026"/>
                      </a:lnTo>
                      <a:lnTo>
                        <a:pt x="37905" y="740284"/>
                      </a:lnTo>
                      <a:lnTo>
                        <a:pt x="37546" y="747744"/>
                      </a:lnTo>
                      <a:lnTo>
                        <a:pt x="29104" y="751055"/>
                      </a:lnTo>
                      <a:lnTo>
                        <a:pt x="20550" y="749340"/>
                      </a:lnTo>
                      <a:lnTo>
                        <a:pt x="30971" y="739653"/>
                      </a:lnTo>
                      <a:lnTo>
                        <a:pt x="22210" y="747569"/>
                      </a:lnTo>
                      <a:lnTo>
                        <a:pt x="16705" y="749954"/>
                      </a:lnTo>
                      <a:lnTo>
                        <a:pt x="6699" y="749204"/>
                      </a:lnTo>
                      <a:lnTo>
                        <a:pt x="7050" y="754846"/>
                      </a:lnTo>
                      <a:lnTo>
                        <a:pt x="5334" y="759282"/>
                      </a:lnTo>
                      <a:lnTo>
                        <a:pt x="9284" y="756816"/>
                      </a:lnTo>
                      <a:lnTo>
                        <a:pt x="18715" y="758149"/>
                      </a:lnTo>
                      <a:lnTo>
                        <a:pt x="15237" y="760152"/>
                      </a:lnTo>
                      <a:lnTo>
                        <a:pt x="10385" y="762450"/>
                      </a:lnTo>
                      <a:lnTo>
                        <a:pt x="4425" y="765833"/>
                      </a:lnTo>
                      <a:lnTo>
                        <a:pt x="17854" y="767181"/>
                      </a:lnTo>
                      <a:lnTo>
                        <a:pt x="25960" y="768147"/>
                      </a:lnTo>
                      <a:lnTo>
                        <a:pt x="30309" y="768506"/>
                      </a:lnTo>
                      <a:lnTo>
                        <a:pt x="35088" y="768713"/>
                      </a:lnTo>
                      <a:lnTo>
                        <a:pt x="41959" y="769519"/>
                      </a:lnTo>
                      <a:lnTo>
                        <a:pt x="46347" y="769846"/>
                      </a:lnTo>
                      <a:close/>
                      <a:moveTo>
                        <a:pt x="362804" y="28129"/>
                      </a:moveTo>
                      <a:lnTo>
                        <a:pt x="366618" y="26913"/>
                      </a:lnTo>
                      <a:lnTo>
                        <a:pt x="371940" y="26216"/>
                      </a:lnTo>
                      <a:lnTo>
                        <a:pt x="376153" y="25170"/>
                      </a:lnTo>
                      <a:lnTo>
                        <a:pt x="382329" y="25316"/>
                      </a:lnTo>
                      <a:lnTo>
                        <a:pt x="384172" y="21584"/>
                      </a:lnTo>
                      <a:lnTo>
                        <a:pt x="389598" y="21932"/>
                      </a:lnTo>
                      <a:lnTo>
                        <a:pt x="394808" y="23834"/>
                      </a:lnTo>
                      <a:lnTo>
                        <a:pt x="399269" y="23875"/>
                      </a:lnTo>
                      <a:lnTo>
                        <a:pt x="406769" y="24488"/>
                      </a:lnTo>
                      <a:lnTo>
                        <a:pt x="402516" y="22907"/>
                      </a:lnTo>
                      <a:lnTo>
                        <a:pt x="396508" y="20759"/>
                      </a:lnTo>
                      <a:lnTo>
                        <a:pt x="390946" y="21091"/>
                      </a:lnTo>
                      <a:lnTo>
                        <a:pt x="380087" y="19927"/>
                      </a:lnTo>
                      <a:lnTo>
                        <a:pt x="375906" y="20364"/>
                      </a:lnTo>
                      <a:lnTo>
                        <a:pt x="372211" y="22018"/>
                      </a:lnTo>
                      <a:lnTo>
                        <a:pt x="363969" y="22707"/>
                      </a:lnTo>
                      <a:lnTo>
                        <a:pt x="360004" y="23535"/>
                      </a:lnTo>
                      <a:lnTo>
                        <a:pt x="352176" y="24268"/>
                      </a:lnTo>
                      <a:lnTo>
                        <a:pt x="337862" y="24776"/>
                      </a:lnTo>
                      <a:lnTo>
                        <a:pt x="346519" y="25925"/>
                      </a:lnTo>
                      <a:lnTo>
                        <a:pt x="351833" y="26042"/>
                      </a:lnTo>
                      <a:lnTo>
                        <a:pt x="357618" y="25825"/>
                      </a:lnTo>
                      <a:lnTo>
                        <a:pt x="362804" y="28129"/>
                      </a:lnTo>
                      <a:close/>
                      <a:moveTo>
                        <a:pt x="396021" y="35993"/>
                      </a:moveTo>
                      <a:lnTo>
                        <a:pt x="401790" y="35438"/>
                      </a:lnTo>
                      <a:lnTo>
                        <a:pt x="406713" y="35095"/>
                      </a:lnTo>
                      <a:lnTo>
                        <a:pt x="411493" y="33662"/>
                      </a:lnTo>
                      <a:lnTo>
                        <a:pt x="417038" y="34211"/>
                      </a:lnTo>
                      <a:lnTo>
                        <a:pt x="408149" y="31463"/>
                      </a:lnTo>
                      <a:lnTo>
                        <a:pt x="412378" y="30436"/>
                      </a:lnTo>
                      <a:lnTo>
                        <a:pt x="418793" y="29572"/>
                      </a:lnTo>
                      <a:lnTo>
                        <a:pt x="426126" y="30017"/>
                      </a:lnTo>
                      <a:lnTo>
                        <a:pt x="432150" y="27063"/>
                      </a:lnTo>
                      <a:lnTo>
                        <a:pt x="437959" y="26364"/>
                      </a:lnTo>
                      <a:lnTo>
                        <a:pt x="447957" y="26262"/>
                      </a:lnTo>
                      <a:lnTo>
                        <a:pt x="451859" y="24479"/>
                      </a:lnTo>
                      <a:lnTo>
                        <a:pt x="456495" y="24266"/>
                      </a:lnTo>
                      <a:lnTo>
                        <a:pt x="460731" y="23252"/>
                      </a:lnTo>
                      <a:lnTo>
                        <a:pt x="456758" y="22343"/>
                      </a:lnTo>
                      <a:lnTo>
                        <a:pt x="451691" y="21111"/>
                      </a:lnTo>
                      <a:lnTo>
                        <a:pt x="447239" y="21916"/>
                      </a:lnTo>
                      <a:lnTo>
                        <a:pt x="443185" y="21505"/>
                      </a:lnTo>
                      <a:lnTo>
                        <a:pt x="437089" y="22584"/>
                      </a:lnTo>
                      <a:lnTo>
                        <a:pt x="432829" y="22006"/>
                      </a:lnTo>
                      <a:lnTo>
                        <a:pt x="438087" y="21016"/>
                      </a:lnTo>
                      <a:lnTo>
                        <a:pt x="445348" y="19897"/>
                      </a:lnTo>
                      <a:lnTo>
                        <a:pt x="441613" y="18106"/>
                      </a:lnTo>
                      <a:lnTo>
                        <a:pt x="436595" y="19201"/>
                      </a:lnTo>
                      <a:lnTo>
                        <a:pt x="430714" y="19513"/>
                      </a:lnTo>
                      <a:lnTo>
                        <a:pt x="425958" y="19580"/>
                      </a:lnTo>
                      <a:lnTo>
                        <a:pt x="432996" y="18717"/>
                      </a:lnTo>
                      <a:lnTo>
                        <a:pt x="428703" y="18158"/>
                      </a:lnTo>
                      <a:lnTo>
                        <a:pt x="422176" y="18899"/>
                      </a:lnTo>
                      <a:lnTo>
                        <a:pt x="417197" y="20637"/>
                      </a:lnTo>
                      <a:lnTo>
                        <a:pt x="409585" y="21545"/>
                      </a:lnTo>
                      <a:lnTo>
                        <a:pt x="414174" y="22279"/>
                      </a:lnTo>
                      <a:lnTo>
                        <a:pt x="422176" y="22672"/>
                      </a:lnTo>
                      <a:lnTo>
                        <a:pt x="416615" y="24466"/>
                      </a:lnTo>
                      <a:lnTo>
                        <a:pt x="410790" y="26484"/>
                      </a:lnTo>
                      <a:lnTo>
                        <a:pt x="404423" y="26871"/>
                      </a:lnTo>
                      <a:lnTo>
                        <a:pt x="399883" y="26049"/>
                      </a:lnTo>
                      <a:lnTo>
                        <a:pt x="393643" y="26378"/>
                      </a:lnTo>
                      <a:lnTo>
                        <a:pt x="384962" y="27862"/>
                      </a:lnTo>
                      <a:lnTo>
                        <a:pt x="391760" y="27645"/>
                      </a:lnTo>
                      <a:lnTo>
                        <a:pt x="399548" y="27878"/>
                      </a:lnTo>
                      <a:lnTo>
                        <a:pt x="390962" y="28935"/>
                      </a:lnTo>
                      <a:lnTo>
                        <a:pt x="400641" y="30231"/>
                      </a:lnTo>
                      <a:lnTo>
                        <a:pt x="395925" y="30468"/>
                      </a:lnTo>
                      <a:lnTo>
                        <a:pt x="391329" y="31115"/>
                      </a:lnTo>
                      <a:lnTo>
                        <a:pt x="387068" y="30501"/>
                      </a:lnTo>
                      <a:lnTo>
                        <a:pt x="382816" y="30840"/>
                      </a:lnTo>
                      <a:lnTo>
                        <a:pt x="378858" y="29742"/>
                      </a:lnTo>
                      <a:lnTo>
                        <a:pt x="374102" y="30863"/>
                      </a:lnTo>
                      <a:lnTo>
                        <a:pt x="381755" y="32738"/>
                      </a:lnTo>
                      <a:lnTo>
                        <a:pt x="388728" y="33406"/>
                      </a:lnTo>
                      <a:lnTo>
                        <a:pt x="394377" y="32351"/>
                      </a:lnTo>
                      <a:lnTo>
                        <a:pt x="400872" y="32128"/>
                      </a:lnTo>
                      <a:lnTo>
                        <a:pt x="396603" y="32849"/>
                      </a:lnTo>
                      <a:lnTo>
                        <a:pt x="403545" y="33168"/>
                      </a:lnTo>
                      <a:lnTo>
                        <a:pt x="397082" y="33747"/>
                      </a:lnTo>
                      <a:close/>
                      <a:moveTo>
                        <a:pt x="431807" y="16473"/>
                      </a:moveTo>
                      <a:lnTo>
                        <a:pt x="438366" y="15702"/>
                      </a:lnTo>
                      <a:lnTo>
                        <a:pt x="434751" y="13486"/>
                      </a:lnTo>
                      <a:lnTo>
                        <a:pt x="429581" y="14139"/>
                      </a:lnTo>
                      <a:close/>
                      <a:moveTo>
                        <a:pt x="440257" y="36102"/>
                      </a:moveTo>
                      <a:lnTo>
                        <a:pt x="444230" y="33653"/>
                      </a:lnTo>
                      <a:lnTo>
                        <a:pt x="436722" y="32609"/>
                      </a:lnTo>
                      <a:lnTo>
                        <a:pt x="429517" y="33499"/>
                      </a:lnTo>
                      <a:lnTo>
                        <a:pt x="435677" y="35119"/>
                      </a:lnTo>
                      <a:lnTo>
                        <a:pt x="440257" y="36102"/>
                      </a:lnTo>
                      <a:close/>
                      <a:moveTo>
                        <a:pt x="428208" y="36906"/>
                      </a:moveTo>
                      <a:lnTo>
                        <a:pt x="432820" y="36484"/>
                      </a:lnTo>
                      <a:lnTo>
                        <a:pt x="427355" y="35227"/>
                      </a:lnTo>
                      <a:close/>
                      <a:moveTo>
                        <a:pt x="445316" y="38352"/>
                      </a:moveTo>
                      <a:lnTo>
                        <a:pt x="440776" y="37897"/>
                      </a:lnTo>
                      <a:lnTo>
                        <a:pt x="445316" y="38352"/>
                      </a:lnTo>
                      <a:close/>
                      <a:moveTo>
                        <a:pt x="465702" y="39102"/>
                      </a:moveTo>
                      <a:lnTo>
                        <a:pt x="461433" y="37750"/>
                      </a:lnTo>
                      <a:lnTo>
                        <a:pt x="456678" y="35008"/>
                      </a:lnTo>
                      <a:lnTo>
                        <a:pt x="451468" y="36248"/>
                      </a:lnTo>
                      <a:lnTo>
                        <a:pt x="446154" y="37996"/>
                      </a:lnTo>
                      <a:lnTo>
                        <a:pt x="465702" y="39102"/>
                      </a:lnTo>
                      <a:close/>
                      <a:moveTo>
                        <a:pt x="482363" y="30646"/>
                      </a:moveTo>
                      <a:lnTo>
                        <a:pt x="476115" y="30090"/>
                      </a:lnTo>
                      <a:lnTo>
                        <a:pt x="482363" y="30646"/>
                      </a:lnTo>
                      <a:close/>
                      <a:moveTo>
                        <a:pt x="496796" y="27553"/>
                      </a:moveTo>
                      <a:lnTo>
                        <a:pt x="493054" y="24614"/>
                      </a:lnTo>
                      <a:lnTo>
                        <a:pt x="488386" y="24171"/>
                      </a:lnTo>
                      <a:lnTo>
                        <a:pt x="492520" y="25355"/>
                      </a:lnTo>
                      <a:lnTo>
                        <a:pt x="496796" y="27553"/>
                      </a:lnTo>
                      <a:close/>
                      <a:moveTo>
                        <a:pt x="502039" y="34316"/>
                      </a:moveTo>
                      <a:lnTo>
                        <a:pt x="506140" y="32921"/>
                      </a:lnTo>
                      <a:lnTo>
                        <a:pt x="500682" y="30953"/>
                      </a:lnTo>
                      <a:lnTo>
                        <a:pt x="496358" y="30060"/>
                      </a:lnTo>
                      <a:lnTo>
                        <a:pt x="491163" y="29491"/>
                      </a:lnTo>
                      <a:lnTo>
                        <a:pt x="485658" y="30124"/>
                      </a:lnTo>
                      <a:lnTo>
                        <a:pt x="489544" y="31064"/>
                      </a:lnTo>
                      <a:lnTo>
                        <a:pt x="484421" y="31303"/>
                      </a:lnTo>
                      <a:lnTo>
                        <a:pt x="479179" y="31658"/>
                      </a:lnTo>
                      <a:lnTo>
                        <a:pt x="493884" y="33974"/>
                      </a:lnTo>
                      <a:lnTo>
                        <a:pt x="499270" y="33867"/>
                      </a:lnTo>
                      <a:close/>
                      <a:moveTo>
                        <a:pt x="503946" y="11778"/>
                      </a:moveTo>
                      <a:lnTo>
                        <a:pt x="498744" y="10420"/>
                      </a:lnTo>
                      <a:lnTo>
                        <a:pt x="503946" y="11778"/>
                      </a:lnTo>
                      <a:close/>
                      <a:moveTo>
                        <a:pt x="512930" y="28672"/>
                      </a:moveTo>
                      <a:lnTo>
                        <a:pt x="507536" y="26249"/>
                      </a:lnTo>
                      <a:lnTo>
                        <a:pt x="503220" y="25004"/>
                      </a:lnTo>
                      <a:lnTo>
                        <a:pt x="509260" y="27987"/>
                      </a:lnTo>
                      <a:close/>
                      <a:moveTo>
                        <a:pt x="519106" y="22742"/>
                      </a:moveTo>
                      <a:lnTo>
                        <a:pt x="524683" y="22111"/>
                      </a:lnTo>
                      <a:lnTo>
                        <a:pt x="537873" y="21608"/>
                      </a:lnTo>
                      <a:lnTo>
                        <a:pt x="531769" y="21055"/>
                      </a:lnTo>
                      <a:lnTo>
                        <a:pt x="524923" y="20641"/>
                      </a:lnTo>
                      <a:lnTo>
                        <a:pt x="517582" y="19659"/>
                      </a:lnTo>
                      <a:lnTo>
                        <a:pt x="510960" y="20097"/>
                      </a:lnTo>
                      <a:lnTo>
                        <a:pt x="506228" y="19772"/>
                      </a:lnTo>
                      <a:lnTo>
                        <a:pt x="501688" y="20546"/>
                      </a:lnTo>
                      <a:lnTo>
                        <a:pt x="505685" y="21258"/>
                      </a:lnTo>
                      <a:lnTo>
                        <a:pt x="515372" y="21284"/>
                      </a:lnTo>
                      <a:lnTo>
                        <a:pt x="519106" y="22742"/>
                      </a:lnTo>
                      <a:close/>
                      <a:moveTo>
                        <a:pt x="519010" y="29485"/>
                      </a:moveTo>
                      <a:lnTo>
                        <a:pt x="523199" y="28717"/>
                      </a:lnTo>
                      <a:lnTo>
                        <a:pt x="518196" y="27519"/>
                      </a:lnTo>
                      <a:close/>
                      <a:moveTo>
                        <a:pt x="525577" y="28076"/>
                      </a:moveTo>
                      <a:lnTo>
                        <a:pt x="520071" y="26412"/>
                      </a:lnTo>
                      <a:lnTo>
                        <a:pt x="525577" y="28076"/>
                      </a:lnTo>
                      <a:close/>
                      <a:moveTo>
                        <a:pt x="532367" y="32703"/>
                      </a:moveTo>
                      <a:lnTo>
                        <a:pt x="536548" y="31980"/>
                      </a:lnTo>
                      <a:lnTo>
                        <a:pt x="531290" y="30802"/>
                      </a:lnTo>
                      <a:close/>
                      <a:moveTo>
                        <a:pt x="569813" y="5567"/>
                      </a:moveTo>
                      <a:lnTo>
                        <a:pt x="574241" y="4848"/>
                      </a:lnTo>
                      <a:lnTo>
                        <a:pt x="568026" y="4824"/>
                      </a:lnTo>
                      <a:close/>
                      <a:moveTo>
                        <a:pt x="563382" y="3367"/>
                      </a:moveTo>
                      <a:lnTo>
                        <a:pt x="568600" y="2592"/>
                      </a:lnTo>
                      <a:lnTo>
                        <a:pt x="573387" y="2771"/>
                      </a:lnTo>
                      <a:lnTo>
                        <a:pt x="581734" y="2413"/>
                      </a:lnTo>
                      <a:lnTo>
                        <a:pt x="572510" y="-2"/>
                      </a:lnTo>
                      <a:lnTo>
                        <a:pt x="566821" y="675"/>
                      </a:lnTo>
                      <a:lnTo>
                        <a:pt x="562265" y="555"/>
                      </a:lnTo>
                      <a:lnTo>
                        <a:pt x="556241" y="1037"/>
                      </a:lnTo>
                      <a:lnTo>
                        <a:pt x="560358" y="1586"/>
                      </a:lnTo>
                      <a:close/>
                      <a:moveTo>
                        <a:pt x="636765" y="6599"/>
                      </a:moveTo>
                      <a:lnTo>
                        <a:pt x="631595" y="5426"/>
                      </a:lnTo>
                      <a:lnTo>
                        <a:pt x="636765" y="6599"/>
                      </a:lnTo>
                      <a:close/>
                      <a:moveTo>
                        <a:pt x="540713" y="13978"/>
                      </a:moveTo>
                      <a:lnTo>
                        <a:pt x="545963" y="13350"/>
                      </a:lnTo>
                      <a:lnTo>
                        <a:pt x="549945" y="12463"/>
                      </a:lnTo>
                      <a:lnTo>
                        <a:pt x="559600" y="11474"/>
                      </a:lnTo>
                      <a:lnTo>
                        <a:pt x="565999" y="11202"/>
                      </a:lnTo>
                      <a:lnTo>
                        <a:pt x="561020" y="10808"/>
                      </a:lnTo>
                      <a:lnTo>
                        <a:pt x="556057" y="10857"/>
                      </a:lnTo>
                      <a:lnTo>
                        <a:pt x="551437" y="10048"/>
                      </a:lnTo>
                      <a:lnTo>
                        <a:pt x="545972" y="9369"/>
                      </a:lnTo>
                      <a:lnTo>
                        <a:pt x="541870" y="9182"/>
                      </a:lnTo>
                      <a:lnTo>
                        <a:pt x="534904" y="9159"/>
                      </a:lnTo>
                      <a:lnTo>
                        <a:pt x="538743" y="10617"/>
                      </a:lnTo>
                      <a:lnTo>
                        <a:pt x="542517" y="11960"/>
                      </a:lnTo>
                      <a:lnTo>
                        <a:pt x="537602" y="11743"/>
                      </a:lnTo>
                      <a:lnTo>
                        <a:pt x="532399" y="11493"/>
                      </a:lnTo>
                      <a:lnTo>
                        <a:pt x="527468" y="11134"/>
                      </a:lnTo>
                      <a:lnTo>
                        <a:pt x="522290" y="10672"/>
                      </a:lnTo>
                      <a:lnTo>
                        <a:pt x="529000" y="13472"/>
                      </a:lnTo>
                      <a:lnTo>
                        <a:pt x="534115" y="13045"/>
                      </a:lnTo>
                      <a:lnTo>
                        <a:pt x="539509" y="13336"/>
                      </a:lnTo>
                      <a:close/>
                      <a:moveTo>
                        <a:pt x="567834" y="9618"/>
                      </a:moveTo>
                      <a:lnTo>
                        <a:pt x="574433" y="9056"/>
                      </a:lnTo>
                      <a:lnTo>
                        <a:pt x="567754" y="7482"/>
                      </a:lnTo>
                      <a:lnTo>
                        <a:pt x="561483" y="7209"/>
                      </a:lnTo>
                      <a:lnTo>
                        <a:pt x="556799" y="5942"/>
                      </a:lnTo>
                      <a:lnTo>
                        <a:pt x="552028" y="6050"/>
                      </a:lnTo>
                      <a:lnTo>
                        <a:pt x="546610" y="6420"/>
                      </a:lnTo>
                      <a:lnTo>
                        <a:pt x="542716" y="7480"/>
                      </a:lnTo>
                      <a:lnTo>
                        <a:pt x="550176" y="8476"/>
                      </a:lnTo>
                      <a:lnTo>
                        <a:pt x="557533" y="8844"/>
                      </a:lnTo>
                      <a:lnTo>
                        <a:pt x="563230" y="9594"/>
                      </a:lnTo>
                      <a:lnTo>
                        <a:pt x="567834" y="9618"/>
                      </a:lnTo>
                      <a:close/>
                      <a:moveTo>
                        <a:pt x="568720" y="20611"/>
                      </a:moveTo>
                      <a:lnTo>
                        <a:pt x="573252" y="20459"/>
                      </a:lnTo>
                      <a:lnTo>
                        <a:pt x="579188" y="19104"/>
                      </a:lnTo>
                      <a:lnTo>
                        <a:pt x="572206" y="18400"/>
                      </a:lnTo>
                      <a:lnTo>
                        <a:pt x="564395" y="17123"/>
                      </a:lnTo>
                      <a:lnTo>
                        <a:pt x="550815" y="15981"/>
                      </a:lnTo>
                      <a:lnTo>
                        <a:pt x="542221" y="15440"/>
                      </a:lnTo>
                      <a:lnTo>
                        <a:pt x="535471" y="14904"/>
                      </a:lnTo>
                      <a:lnTo>
                        <a:pt x="540282" y="15808"/>
                      </a:lnTo>
                      <a:lnTo>
                        <a:pt x="549761" y="16571"/>
                      </a:lnTo>
                      <a:lnTo>
                        <a:pt x="554669" y="18210"/>
                      </a:lnTo>
                      <a:lnTo>
                        <a:pt x="559632" y="18326"/>
                      </a:lnTo>
                      <a:lnTo>
                        <a:pt x="568720" y="20611"/>
                      </a:lnTo>
                      <a:close/>
                      <a:moveTo>
                        <a:pt x="562329" y="23593"/>
                      </a:moveTo>
                      <a:lnTo>
                        <a:pt x="568736" y="22973"/>
                      </a:lnTo>
                      <a:lnTo>
                        <a:pt x="563876" y="20290"/>
                      </a:lnTo>
                      <a:lnTo>
                        <a:pt x="559017" y="20044"/>
                      </a:lnTo>
                      <a:lnTo>
                        <a:pt x="552890" y="19559"/>
                      </a:lnTo>
                      <a:lnTo>
                        <a:pt x="548397" y="18813"/>
                      </a:lnTo>
                      <a:lnTo>
                        <a:pt x="541176" y="17378"/>
                      </a:lnTo>
                      <a:lnTo>
                        <a:pt x="536700" y="16782"/>
                      </a:lnTo>
                      <a:lnTo>
                        <a:pt x="527508" y="16968"/>
                      </a:lnTo>
                      <a:lnTo>
                        <a:pt x="520806" y="16424"/>
                      </a:lnTo>
                      <a:lnTo>
                        <a:pt x="516704" y="15648"/>
                      </a:lnTo>
                      <a:lnTo>
                        <a:pt x="509707" y="14908"/>
                      </a:lnTo>
                      <a:lnTo>
                        <a:pt x="505677" y="16563"/>
                      </a:lnTo>
                      <a:lnTo>
                        <a:pt x="510265" y="17463"/>
                      </a:lnTo>
                      <a:lnTo>
                        <a:pt x="515037" y="17249"/>
                      </a:lnTo>
                      <a:lnTo>
                        <a:pt x="521955" y="18296"/>
                      </a:lnTo>
                      <a:lnTo>
                        <a:pt x="526519" y="18196"/>
                      </a:lnTo>
                      <a:lnTo>
                        <a:pt x="534538" y="19335"/>
                      </a:lnTo>
                      <a:lnTo>
                        <a:pt x="539668" y="20911"/>
                      </a:lnTo>
                      <a:lnTo>
                        <a:pt x="544376" y="20757"/>
                      </a:lnTo>
                      <a:lnTo>
                        <a:pt x="552834" y="21323"/>
                      </a:lnTo>
                      <a:lnTo>
                        <a:pt x="557780" y="22528"/>
                      </a:lnTo>
                      <a:lnTo>
                        <a:pt x="562329" y="23593"/>
                      </a:lnTo>
                      <a:close/>
                      <a:moveTo>
                        <a:pt x="549514" y="25099"/>
                      </a:moveTo>
                      <a:lnTo>
                        <a:pt x="554637" y="24775"/>
                      </a:lnTo>
                      <a:lnTo>
                        <a:pt x="558826" y="23589"/>
                      </a:lnTo>
                      <a:lnTo>
                        <a:pt x="550998" y="22288"/>
                      </a:lnTo>
                      <a:lnTo>
                        <a:pt x="545485" y="21894"/>
                      </a:lnTo>
                      <a:lnTo>
                        <a:pt x="537602" y="22229"/>
                      </a:lnTo>
                      <a:lnTo>
                        <a:pt x="531609" y="22844"/>
                      </a:lnTo>
                      <a:lnTo>
                        <a:pt x="536069" y="23380"/>
                      </a:lnTo>
                      <a:lnTo>
                        <a:pt x="543147" y="24937"/>
                      </a:lnTo>
                      <a:lnTo>
                        <a:pt x="548006" y="24709"/>
                      </a:lnTo>
                      <a:close/>
                      <a:moveTo>
                        <a:pt x="548724" y="30002"/>
                      </a:moveTo>
                      <a:lnTo>
                        <a:pt x="542381" y="28683"/>
                      </a:lnTo>
                      <a:lnTo>
                        <a:pt x="548724" y="30002"/>
                      </a:lnTo>
                      <a:close/>
                      <a:moveTo>
                        <a:pt x="559320" y="15066"/>
                      </a:moveTo>
                      <a:lnTo>
                        <a:pt x="565457" y="14965"/>
                      </a:lnTo>
                      <a:lnTo>
                        <a:pt x="570036" y="13361"/>
                      </a:lnTo>
                      <a:lnTo>
                        <a:pt x="565472" y="12569"/>
                      </a:lnTo>
                      <a:lnTo>
                        <a:pt x="556767" y="13088"/>
                      </a:lnTo>
                      <a:lnTo>
                        <a:pt x="551685" y="13821"/>
                      </a:lnTo>
                      <a:lnTo>
                        <a:pt x="557637" y="15058"/>
                      </a:lnTo>
                      <a:close/>
                      <a:moveTo>
                        <a:pt x="580441" y="18398"/>
                      </a:moveTo>
                      <a:lnTo>
                        <a:pt x="584846" y="17530"/>
                      </a:lnTo>
                      <a:lnTo>
                        <a:pt x="578183" y="15885"/>
                      </a:lnTo>
                      <a:lnTo>
                        <a:pt x="572295" y="15289"/>
                      </a:lnTo>
                      <a:lnTo>
                        <a:pt x="576021" y="17629"/>
                      </a:lnTo>
                      <a:lnTo>
                        <a:pt x="580441" y="18398"/>
                      </a:lnTo>
                      <a:close/>
                      <a:moveTo>
                        <a:pt x="577856" y="14954"/>
                      </a:moveTo>
                      <a:lnTo>
                        <a:pt x="572270" y="14594"/>
                      </a:lnTo>
                      <a:lnTo>
                        <a:pt x="577856" y="14954"/>
                      </a:lnTo>
                      <a:close/>
                      <a:moveTo>
                        <a:pt x="572550" y="26454"/>
                      </a:moveTo>
                      <a:lnTo>
                        <a:pt x="578151" y="26300"/>
                      </a:lnTo>
                      <a:lnTo>
                        <a:pt x="567826" y="24775"/>
                      </a:lnTo>
                      <a:lnTo>
                        <a:pt x="572550" y="26454"/>
                      </a:lnTo>
                      <a:close/>
                      <a:moveTo>
                        <a:pt x="585157" y="22532"/>
                      </a:moveTo>
                      <a:lnTo>
                        <a:pt x="589561" y="21782"/>
                      </a:lnTo>
                      <a:lnTo>
                        <a:pt x="593559" y="20900"/>
                      </a:lnTo>
                      <a:lnTo>
                        <a:pt x="588580" y="19493"/>
                      </a:lnTo>
                      <a:lnTo>
                        <a:pt x="579468" y="19743"/>
                      </a:lnTo>
                      <a:lnTo>
                        <a:pt x="575430" y="21063"/>
                      </a:lnTo>
                      <a:lnTo>
                        <a:pt x="580720" y="22031"/>
                      </a:lnTo>
                      <a:lnTo>
                        <a:pt x="585157" y="22532"/>
                      </a:lnTo>
                      <a:close/>
                      <a:moveTo>
                        <a:pt x="593790" y="25730"/>
                      </a:moveTo>
                      <a:lnTo>
                        <a:pt x="589833" y="24965"/>
                      </a:lnTo>
                      <a:lnTo>
                        <a:pt x="593790" y="25730"/>
                      </a:lnTo>
                      <a:close/>
                      <a:moveTo>
                        <a:pt x="588508" y="35155"/>
                      </a:moveTo>
                      <a:lnTo>
                        <a:pt x="583353" y="33666"/>
                      </a:lnTo>
                      <a:lnTo>
                        <a:pt x="594516" y="34035"/>
                      </a:lnTo>
                      <a:lnTo>
                        <a:pt x="586561" y="32473"/>
                      </a:lnTo>
                      <a:lnTo>
                        <a:pt x="590854" y="31147"/>
                      </a:lnTo>
                      <a:lnTo>
                        <a:pt x="595226" y="30587"/>
                      </a:lnTo>
                      <a:lnTo>
                        <a:pt x="600844" y="30823"/>
                      </a:lnTo>
                      <a:lnTo>
                        <a:pt x="605096" y="30589"/>
                      </a:lnTo>
                      <a:lnTo>
                        <a:pt x="598242" y="28541"/>
                      </a:lnTo>
                      <a:lnTo>
                        <a:pt x="582013" y="27552"/>
                      </a:lnTo>
                      <a:lnTo>
                        <a:pt x="573571" y="27853"/>
                      </a:lnTo>
                      <a:lnTo>
                        <a:pt x="569270" y="27678"/>
                      </a:lnTo>
                      <a:lnTo>
                        <a:pt x="562456" y="27993"/>
                      </a:lnTo>
                      <a:lnTo>
                        <a:pt x="568361" y="29194"/>
                      </a:lnTo>
                      <a:lnTo>
                        <a:pt x="571225" y="32033"/>
                      </a:lnTo>
                      <a:lnTo>
                        <a:pt x="583689" y="34981"/>
                      </a:lnTo>
                      <a:lnTo>
                        <a:pt x="588508" y="35155"/>
                      </a:lnTo>
                      <a:close/>
                      <a:moveTo>
                        <a:pt x="563015" y="35852"/>
                      </a:moveTo>
                      <a:lnTo>
                        <a:pt x="569685" y="35482"/>
                      </a:lnTo>
                      <a:lnTo>
                        <a:pt x="567475" y="31589"/>
                      </a:lnTo>
                      <a:lnTo>
                        <a:pt x="559153" y="30104"/>
                      </a:lnTo>
                      <a:lnTo>
                        <a:pt x="553448" y="30713"/>
                      </a:lnTo>
                      <a:lnTo>
                        <a:pt x="547320" y="30594"/>
                      </a:lnTo>
                      <a:lnTo>
                        <a:pt x="550743" y="32975"/>
                      </a:lnTo>
                      <a:lnTo>
                        <a:pt x="546370" y="35147"/>
                      </a:lnTo>
                      <a:lnTo>
                        <a:pt x="554772" y="35771"/>
                      </a:lnTo>
                      <a:lnTo>
                        <a:pt x="562656" y="35662"/>
                      </a:lnTo>
                      <a:close/>
                      <a:moveTo>
                        <a:pt x="605320" y="39762"/>
                      </a:moveTo>
                      <a:lnTo>
                        <a:pt x="601594" y="37267"/>
                      </a:lnTo>
                      <a:lnTo>
                        <a:pt x="595162" y="38443"/>
                      </a:lnTo>
                      <a:lnTo>
                        <a:pt x="601075" y="38545"/>
                      </a:lnTo>
                      <a:lnTo>
                        <a:pt x="605320" y="39762"/>
                      </a:lnTo>
                      <a:close/>
                      <a:moveTo>
                        <a:pt x="584750" y="11168"/>
                      </a:moveTo>
                      <a:lnTo>
                        <a:pt x="589067" y="10898"/>
                      </a:lnTo>
                      <a:lnTo>
                        <a:pt x="583824" y="8756"/>
                      </a:lnTo>
                      <a:lnTo>
                        <a:pt x="579157" y="8895"/>
                      </a:lnTo>
                      <a:lnTo>
                        <a:pt x="575295" y="10253"/>
                      </a:lnTo>
                      <a:lnTo>
                        <a:pt x="584750" y="11168"/>
                      </a:lnTo>
                      <a:close/>
                      <a:moveTo>
                        <a:pt x="601163" y="13695"/>
                      </a:moveTo>
                      <a:lnTo>
                        <a:pt x="587813" y="12814"/>
                      </a:lnTo>
                      <a:lnTo>
                        <a:pt x="601163" y="13695"/>
                      </a:lnTo>
                      <a:close/>
                      <a:moveTo>
                        <a:pt x="622084" y="30133"/>
                      </a:moveTo>
                      <a:lnTo>
                        <a:pt x="626281" y="30014"/>
                      </a:lnTo>
                      <a:lnTo>
                        <a:pt x="622084" y="30133"/>
                      </a:lnTo>
                      <a:close/>
                      <a:moveTo>
                        <a:pt x="613099" y="12202"/>
                      </a:moveTo>
                      <a:lnTo>
                        <a:pt x="602846" y="10925"/>
                      </a:lnTo>
                      <a:lnTo>
                        <a:pt x="613099" y="12202"/>
                      </a:lnTo>
                      <a:close/>
                      <a:moveTo>
                        <a:pt x="625954" y="19110"/>
                      </a:moveTo>
                      <a:lnTo>
                        <a:pt x="631388" y="18714"/>
                      </a:lnTo>
                      <a:lnTo>
                        <a:pt x="635201" y="17346"/>
                      </a:lnTo>
                      <a:lnTo>
                        <a:pt x="627015" y="14769"/>
                      </a:lnTo>
                      <a:lnTo>
                        <a:pt x="620927" y="15454"/>
                      </a:lnTo>
                      <a:lnTo>
                        <a:pt x="613810" y="16508"/>
                      </a:lnTo>
                      <a:lnTo>
                        <a:pt x="609309" y="17643"/>
                      </a:lnTo>
                      <a:lnTo>
                        <a:pt x="613482" y="18062"/>
                      </a:lnTo>
                      <a:lnTo>
                        <a:pt x="625954" y="19110"/>
                      </a:lnTo>
                      <a:close/>
                      <a:moveTo>
                        <a:pt x="640587" y="29631"/>
                      </a:moveTo>
                      <a:lnTo>
                        <a:pt x="644880" y="28181"/>
                      </a:lnTo>
                      <a:lnTo>
                        <a:pt x="648231" y="25860"/>
                      </a:lnTo>
                      <a:lnTo>
                        <a:pt x="653609" y="25372"/>
                      </a:lnTo>
                      <a:lnTo>
                        <a:pt x="652029" y="21522"/>
                      </a:lnTo>
                      <a:lnTo>
                        <a:pt x="643124" y="19724"/>
                      </a:lnTo>
                      <a:lnTo>
                        <a:pt x="637196" y="20642"/>
                      </a:lnTo>
                      <a:lnTo>
                        <a:pt x="627366" y="20988"/>
                      </a:lnTo>
                      <a:lnTo>
                        <a:pt x="620384" y="21505"/>
                      </a:lnTo>
                      <a:lnTo>
                        <a:pt x="613179" y="21276"/>
                      </a:lnTo>
                      <a:lnTo>
                        <a:pt x="617456" y="20839"/>
                      </a:lnTo>
                      <a:lnTo>
                        <a:pt x="612254" y="20487"/>
                      </a:lnTo>
                      <a:lnTo>
                        <a:pt x="606166" y="21329"/>
                      </a:lnTo>
                      <a:lnTo>
                        <a:pt x="605184" y="25789"/>
                      </a:lnTo>
                      <a:lnTo>
                        <a:pt x="612892" y="28743"/>
                      </a:lnTo>
                      <a:lnTo>
                        <a:pt x="618677" y="28885"/>
                      </a:lnTo>
                      <a:lnTo>
                        <a:pt x="625307" y="27876"/>
                      </a:lnTo>
                      <a:lnTo>
                        <a:pt x="630247" y="28949"/>
                      </a:lnTo>
                      <a:lnTo>
                        <a:pt x="640587" y="29631"/>
                      </a:lnTo>
                      <a:close/>
                      <a:moveTo>
                        <a:pt x="616387" y="39213"/>
                      </a:moveTo>
                      <a:lnTo>
                        <a:pt x="621158" y="38447"/>
                      </a:lnTo>
                      <a:lnTo>
                        <a:pt x="618541" y="35254"/>
                      </a:lnTo>
                      <a:lnTo>
                        <a:pt x="608025" y="35825"/>
                      </a:lnTo>
                      <a:lnTo>
                        <a:pt x="603844" y="36749"/>
                      </a:lnTo>
                      <a:lnTo>
                        <a:pt x="608432" y="37668"/>
                      </a:lnTo>
                      <a:lnTo>
                        <a:pt x="613905" y="38373"/>
                      </a:lnTo>
                      <a:close/>
                      <a:moveTo>
                        <a:pt x="627390" y="34074"/>
                      </a:moveTo>
                      <a:lnTo>
                        <a:pt x="623432" y="33065"/>
                      </a:lnTo>
                      <a:lnTo>
                        <a:pt x="627390" y="34074"/>
                      </a:lnTo>
                      <a:close/>
                      <a:moveTo>
                        <a:pt x="660303" y="5561"/>
                      </a:moveTo>
                      <a:lnTo>
                        <a:pt x="664572" y="5161"/>
                      </a:lnTo>
                      <a:lnTo>
                        <a:pt x="659729" y="3180"/>
                      </a:lnTo>
                      <a:lnTo>
                        <a:pt x="653098" y="3046"/>
                      </a:lnTo>
                      <a:lnTo>
                        <a:pt x="646276" y="3530"/>
                      </a:lnTo>
                      <a:lnTo>
                        <a:pt x="640667" y="3278"/>
                      </a:lnTo>
                      <a:lnTo>
                        <a:pt x="636566" y="3942"/>
                      </a:lnTo>
                      <a:lnTo>
                        <a:pt x="644633" y="4288"/>
                      </a:lnTo>
                      <a:lnTo>
                        <a:pt x="651814" y="5397"/>
                      </a:lnTo>
                      <a:lnTo>
                        <a:pt x="660303" y="5561"/>
                      </a:lnTo>
                      <a:close/>
                      <a:moveTo>
                        <a:pt x="672958" y="24238"/>
                      </a:moveTo>
                      <a:lnTo>
                        <a:pt x="683275" y="23219"/>
                      </a:lnTo>
                      <a:lnTo>
                        <a:pt x="690137" y="22924"/>
                      </a:lnTo>
                      <a:lnTo>
                        <a:pt x="697430" y="22493"/>
                      </a:lnTo>
                      <a:lnTo>
                        <a:pt x="704316" y="21229"/>
                      </a:lnTo>
                      <a:lnTo>
                        <a:pt x="708880" y="19160"/>
                      </a:lnTo>
                      <a:lnTo>
                        <a:pt x="703550" y="17431"/>
                      </a:lnTo>
                      <a:lnTo>
                        <a:pt x="697031" y="13637"/>
                      </a:lnTo>
                      <a:lnTo>
                        <a:pt x="688358" y="13223"/>
                      </a:lnTo>
                      <a:lnTo>
                        <a:pt x="683139" y="14321"/>
                      </a:lnTo>
                      <a:lnTo>
                        <a:pt x="671817" y="17791"/>
                      </a:lnTo>
                      <a:lnTo>
                        <a:pt x="667708" y="18288"/>
                      </a:lnTo>
                      <a:lnTo>
                        <a:pt x="662003" y="19953"/>
                      </a:lnTo>
                      <a:lnTo>
                        <a:pt x="671131" y="23756"/>
                      </a:lnTo>
                      <a:close/>
                      <a:moveTo>
                        <a:pt x="526973" y="345512"/>
                      </a:moveTo>
                      <a:lnTo>
                        <a:pt x="522138" y="344357"/>
                      </a:lnTo>
                      <a:lnTo>
                        <a:pt x="526973" y="345512"/>
                      </a:lnTo>
                      <a:close/>
                      <a:moveTo>
                        <a:pt x="573108" y="334281"/>
                      </a:moveTo>
                      <a:lnTo>
                        <a:pt x="584135" y="332355"/>
                      </a:lnTo>
                      <a:lnTo>
                        <a:pt x="590064" y="330641"/>
                      </a:lnTo>
                      <a:lnTo>
                        <a:pt x="594021" y="329350"/>
                      </a:lnTo>
                      <a:lnTo>
                        <a:pt x="596200" y="325617"/>
                      </a:lnTo>
                      <a:lnTo>
                        <a:pt x="598218" y="321994"/>
                      </a:lnTo>
                      <a:lnTo>
                        <a:pt x="603309" y="321563"/>
                      </a:lnTo>
                      <a:lnTo>
                        <a:pt x="597987" y="318093"/>
                      </a:lnTo>
                      <a:lnTo>
                        <a:pt x="587686" y="314865"/>
                      </a:lnTo>
                      <a:lnTo>
                        <a:pt x="577896" y="311397"/>
                      </a:lnTo>
                      <a:lnTo>
                        <a:pt x="573220" y="311044"/>
                      </a:lnTo>
                      <a:lnTo>
                        <a:pt x="568991" y="311364"/>
                      </a:lnTo>
                      <a:lnTo>
                        <a:pt x="564866" y="312440"/>
                      </a:lnTo>
                      <a:lnTo>
                        <a:pt x="560454" y="315504"/>
                      </a:lnTo>
                      <a:lnTo>
                        <a:pt x="558579" y="322691"/>
                      </a:lnTo>
                      <a:lnTo>
                        <a:pt x="560541" y="326247"/>
                      </a:lnTo>
                      <a:lnTo>
                        <a:pt x="561874" y="331064"/>
                      </a:lnTo>
                      <a:lnTo>
                        <a:pt x="567244" y="333637"/>
                      </a:lnTo>
                      <a:lnTo>
                        <a:pt x="562847" y="331631"/>
                      </a:lnTo>
                      <a:lnTo>
                        <a:pt x="568696" y="332544"/>
                      </a:lnTo>
                      <a:lnTo>
                        <a:pt x="572606" y="334226"/>
                      </a:lnTo>
                      <a:lnTo>
                        <a:pt x="567683" y="333641"/>
                      </a:lnTo>
                      <a:lnTo>
                        <a:pt x="573108" y="334281"/>
                      </a:lnTo>
                      <a:close/>
                      <a:moveTo>
                        <a:pt x="581518" y="335013"/>
                      </a:moveTo>
                      <a:lnTo>
                        <a:pt x="577361" y="334595"/>
                      </a:lnTo>
                      <a:lnTo>
                        <a:pt x="581518" y="335013"/>
                      </a:lnTo>
                      <a:close/>
                      <a:moveTo>
                        <a:pt x="735833" y="281979"/>
                      </a:moveTo>
                      <a:lnTo>
                        <a:pt x="731740" y="280266"/>
                      </a:lnTo>
                      <a:lnTo>
                        <a:pt x="726538" y="280073"/>
                      </a:lnTo>
                      <a:lnTo>
                        <a:pt x="722213" y="278717"/>
                      </a:lnTo>
                      <a:lnTo>
                        <a:pt x="727319" y="279518"/>
                      </a:lnTo>
                      <a:lnTo>
                        <a:pt x="734445" y="280180"/>
                      </a:lnTo>
                      <a:lnTo>
                        <a:pt x="738147" y="278466"/>
                      </a:lnTo>
                      <a:lnTo>
                        <a:pt x="733982" y="275006"/>
                      </a:lnTo>
                      <a:lnTo>
                        <a:pt x="728429" y="274033"/>
                      </a:lnTo>
                      <a:lnTo>
                        <a:pt x="722293" y="272476"/>
                      </a:lnTo>
                      <a:lnTo>
                        <a:pt x="718407" y="270881"/>
                      </a:lnTo>
                      <a:lnTo>
                        <a:pt x="712981" y="268841"/>
                      </a:lnTo>
                      <a:lnTo>
                        <a:pt x="709231" y="267201"/>
                      </a:lnTo>
                      <a:lnTo>
                        <a:pt x="702193" y="264553"/>
                      </a:lnTo>
                      <a:lnTo>
                        <a:pt x="697973" y="261890"/>
                      </a:lnTo>
                      <a:lnTo>
                        <a:pt x="694103" y="259227"/>
                      </a:lnTo>
                      <a:lnTo>
                        <a:pt x="690560" y="257214"/>
                      </a:lnTo>
                      <a:lnTo>
                        <a:pt x="686563" y="254613"/>
                      </a:lnTo>
                      <a:lnTo>
                        <a:pt x="683458" y="251976"/>
                      </a:lnTo>
                      <a:lnTo>
                        <a:pt x="679956" y="249542"/>
                      </a:lnTo>
                      <a:lnTo>
                        <a:pt x="677099" y="246043"/>
                      </a:lnTo>
                      <a:lnTo>
                        <a:pt x="673229" y="244716"/>
                      </a:lnTo>
                      <a:lnTo>
                        <a:pt x="672607" y="240689"/>
                      </a:lnTo>
                      <a:lnTo>
                        <a:pt x="671993" y="236738"/>
                      </a:lnTo>
                      <a:lnTo>
                        <a:pt x="667525" y="234728"/>
                      </a:lnTo>
                      <a:lnTo>
                        <a:pt x="667565" y="230619"/>
                      </a:lnTo>
                      <a:lnTo>
                        <a:pt x="662984" y="227111"/>
                      </a:lnTo>
                      <a:lnTo>
                        <a:pt x="669009" y="228167"/>
                      </a:lnTo>
                      <a:lnTo>
                        <a:pt x="673573" y="224781"/>
                      </a:lnTo>
                      <a:lnTo>
                        <a:pt x="667748" y="222326"/>
                      </a:lnTo>
                      <a:lnTo>
                        <a:pt x="660240" y="221918"/>
                      </a:lnTo>
                      <a:lnTo>
                        <a:pt x="664333" y="221002"/>
                      </a:lnTo>
                      <a:lnTo>
                        <a:pt x="668474" y="221775"/>
                      </a:lnTo>
                      <a:lnTo>
                        <a:pt x="673325" y="221252"/>
                      </a:lnTo>
                      <a:lnTo>
                        <a:pt x="676884" y="218723"/>
                      </a:lnTo>
                      <a:lnTo>
                        <a:pt x="671530" y="217241"/>
                      </a:lnTo>
                      <a:lnTo>
                        <a:pt x="667006" y="216911"/>
                      </a:lnTo>
                      <a:lnTo>
                        <a:pt x="662434" y="217099"/>
                      </a:lnTo>
                      <a:lnTo>
                        <a:pt x="668315" y="216882"/>
                      </a:lnTo>
                      <a:lnTo>
                        <a:pt x="673357" y="215536"/>
                      </a:lnTo>
                      <a:lnTo>
                        <a:pt x="678312" y="214805"/>
                      </a:lnTo>
                      <a:lnTo>
                        <a:pt x="674275" y="213928"/>
                      </a:lnTo>
                      <a:lnTo>
                        <a:pt x="666399" y="213907"/>
                      </a:lnTo>
                      <a:lnTo>
                        <a:pt x="672288" y="213585"/>
                      </a:lnTo>
                      <a:lnTo>
                        <a:pt x="679605" y="212265"/>
                      </a:lnTo>
                      <a:lnTo>
                        <a:pt x="674937" y="209260"/>
                      </a:lnTo>
                      <a:lnTo>
                        <a:pt x="665179" y="208544"/>
                      </a:lnTo>
                      <a:lnTo>
                        <a:pt x="661309" y="207375"/>
                      </a:lnTo>
                      <a:lnTo>
                        <a:pt x="655117" y="206596"/>
                      </a:lnTo>
                      <a:lnTo>
                        <a:pt x="649221" y="205918"/>
                      </a:lnTo>
                      <a:lnTo>
                        <a:pt x="641258" y="203795"/>
                      </a:lnTo>
                      <a:lnTo>
                        <a:pt x="635233" y="205169"/>
                      </a:lnTo>
                      <a:lnTo>
                        <a:pt x="631403" y="206778"/>
                      </a:lnTo>
                      <a:lnTo>
                        <a:pt x="626289" y="208206"/>
                      </a:lnTo>
                      <a:lnTo>
                        <a:pt x="619267" y="207686"/>
                      </a:lnTo>
                      <a:lnTo>
                        <a:pt x="614551" y="208825"/>
                      </a:lnTo>
                      <a:lnTo>
                        <a:pt x="609541" y="211612"/>
                      </a:lnTo>
                      <a:lnTo>
                        <a:pt x="613259" y="214068"/>
                      </a:lnTo>
                      <a:lnTo>
                        <a:pt x="609932" y="216682"/>
                      </a:lnTo>
                      <a:lnTo>
                        <a:pt x="614767" y="217712"/>
                      </a:lnTo>
                      <a:lnTo>
                        <a:pt x="620337" y="218477"/>
                      </a:lnTo>
                      <a:lnTo>
                        <a:pt x="615589" y="218943"/>
                      </a:lnTo>
                      <a:lnTo>
                        <a:pt x="611153" y="218120"/>
                      </a:lnTo>
                      <a:lnTo>
                        <a:pt x="602280" y="219097"/>
                      </a:lnTo>
                      <a:lnTo>
                        <a:pt x="599352" y="222539"/>
                      </a:lnTo>
                      <a:lnTo>
                        <a:pt x="603150" y="224580"/>
                      </a:lnTo>
                      <a:lnTo>
                        <a:pt x="607307" y="224419"/>
                      </a:lnTo>
                      <a:lnTo>
                        <a:pt x="611815" y="224469"/>
                      </a:lnTo>
                      <a:lnTo>
                        <a:pt x="607506" y="225341"/>
                      </a:lnTo>
                      <a:lnTo>
                        <a:pt x="612955" y="226473"/>
                      </a:lnTo>
                      <a:lnTo>
                        <a:pt x="620528" y="227226"/>
                      </a:lnTo>
                      <a:lnTo>
                        <a:pt x="615892" y="226710"/>
                      </a:lnTo>
                      <a:lnTo>
                        <a:pt x="611887" y="228415"/>
                      </a:lnTo>
                      <a:lnTo>
                        <a:pt x="610403" y="232184"/>
                      </a:lnTo>
                      <a:lnTo>
                        <a:pt x="606492" y="234968"/>
                      </a:lnTo>
                      <a:lnTo>
                        <a:pt x="609764" y="237384"/>
                      </a:lnTo>
                      <a:lnTo>
                        <a:pt x="610012" y="241509"/>
                      </a:lnTo>
                      <a:lnTo>
                        <a:pt x="605280" y="239920"/>
                      </a:lnTo>
                      <a:lnTo>
                        <a:pt x="601019" y="240177"/>
                      </a:lnTo>
                      <a:lnTo>
                        <a:pt x="596862" y="238831"/>
                      </a:lnTo>
                      <a:lnTo>
                        <a:pt x="590750" y="240765"/>
                      </a:lnTo>
                      <a:lnTo>
                        <a:pt x="591404" y="245798"/>
                      </a:lnTo>
                      <a:lnTo>
                        <a:pt x="594173" y="250258"/>
                      </a:lnTo>
                      <a:lnTo>
                        <a:pt x="597556" y="252851"/>
                      </a:lnTo>
                      <a:lnTo>
                        <a:pt x="602830" y="255622"/>
                      </a:lnTo>
                      <a:lnTo>
                        <a:pt x="611017" y="257247"/>
                      </a:lnTo>
                      <a:lnTo>
                        <a:pt x="614743" y="255617"/>
                      </a:lnTo>
                      <a:lnTo>
                        <a:pt x="616028" y="251109"/>
                      </a:lnTo>
                      <a:lnTo>
                        <a:pt x="620081" y="253638"/>
                      </a:lnTo>
                      <a:lnTo>
                        <a:pt x="623313" y="256725"/>
                      </a:lnTo>
                      <a:lnTo>
                        <a:pt x="627557" y="258428"/>
                      </a:lnTo>
                      <a:lnTo>
                        <a:pt x="631108" y="256472"/>
                      </a:lnTo>
                      <a:lnTo>
                        <a:pt x="635417" y="255045"/>
                      </a:lnTo>
                      <a:lnTo>
                        <a:pt x="637635" y="258968"/>
                      </a:lnTo>
                      <a:lnTo>
                        <a:pt x="641568" y="262056"/>
                      </a:lnTo>
                      <a:lnTo>
                        <a:pt x="645255" y="264228"/>
                      </a:lnTo>
                      <a:lnTo>
                        <a:pt x="649476" y="264612"/>
                      </a:lnTo>
                      <a:lnTo>
                        <a:pt x="654431" y="265418"/>
                      </a:lnTo>
                      <a:lnTo>
                        <a:pt x="660056" y="265017"/>
                      </a:lnTo>
                      <a:lnTo>
                        <a:pt x="655971" y="265863"/>
                      </a:lnTo>
                      <a:lnTo>
                        <a:pt x="660774" y="266500"/>
                      </a:lnTo>
                      <a:lnTo>
                        <a:pt x="654726" y="267546"/>
                      </a:lnTo>
                      <a:lnTo>
                        <a:pt x="650162" y="267286"/>
                      </a:lnTo>
                      <a:lnTo>
                        <a:pt x="654000" y="271406"/>
                      </a:lnTo>
                      <a:lnTo>
                        <a:pt x="650409" y="273365"/>
                      </a:lnTo>
                      <a:lnTo>
                        <a:pt x="645893" y="273346"/>
                      </a:lnTo>
                      <a:lnTo>
                        <a:pt x="650122" y="275079"/>
                      </a:lnTo>
                      <a:lnTo>
                        <a:pt x="654104" y="274937"/>
                      </a:lnTo>
                      <a:lnTo>
                        <a:pt x="658428" y="275798"/>
                      </a:lnTo>
                      <a:lnTo>
                        <a:pt x="664301" y="277178"/>
                      </a:lnTo>
                      <a:lnTo>
                        <a:pt x="668346" y="276148"/>
                      </a:lnTo>
                      <a:lnTo>
                        <a:pt x="672272" y="277637"/>
                      </a:lnTo>
                      <a:lnTo>
                        <a:pt x="676940" y="279256"/>
                      </a:lnTo>
                      <a:lnTo>
                        <a:pt x="672376" y="277085"/>
                      </a:lnTo>
                      <a:lnTo>
                        <a:pt x="677426" y="276856"/>
                      </a:lnTo>
                      <a:lnTo>
                        <a:pt x="680738" y="279237"/>
                      </a:lnTo>
                      <a:lnTo>
                        <a:pt x="686954" y="281137"/>
                      </a:lnTo>
                      <a:lnTo>
                        <a:pt x="691901" y="281486"/>
                      </a:lnTo>
                      <a:lnTo>
                        <a:pt x="680666" y="276022"/>
                      </a:lnTo>
                      <a:lnTo>
                        <a:pt x="684672" y="276034"/>
                      </a:lnTo>
                      <a:lnTo>
                        <a:pt x="688438" y="277439"/>
                      </a:lnTo>
                      <a:lnTo>
                        <a:pt x="693497" y="277292"/>
                      </a:lnTo>
                      <a:lnTo>
                        <a:pt x="701068" y="279773"/>
                      </a:lnTo>
                      <a:lnTo>
                        <a:pt x="696832" y="277882"/>
                      </a:lnTo>
                      <a:lnTo>
                        <a:pt x="701164" y="279285"/>
                      </a:lnTo>
                      <a:lnTo>
                        <a:pt x="696273" y="278237"/>
                      </a:lnTo>
                      <a:lnTo>
                        <a:pt x="701116" y="280412"/>
                      </a:lnTo>
                      <a:lnTo>
                        <a:pt x="707803" y="281536"/>
                      </a:lnTo>
                      <a:lnTo>
                        <a:pt x="702369" y="279347"/>
                      </a:lnTo>
                      <a:lnTo>
                        <a:pt x="707133" y="279366"/>
                      </a:lnTo>
                      <a:lnTo>
                        <a:pt x="711297" y="279285"/>
                      </a:lnTo>
                      <a:lnTo>
                        <a:pt x="715327" y="276583"/>
                      </a:lnTo>
                      <a:lnTo>
                        <a:pt x="719508" y="279979"/>
                      </a:lnTo>
                      <a:lnTo>
                        <a:pt x="726889" y="281020"/>
                      </a:lnTo>
                      <a:lnTo>
                        <a:pt x="731014" y="281711"/>
                      </a:lnTo>
                      <a:lnTo>
                        <a:pt x="735833" y="281979"/>
                      </a:lnTo>
                      <a:close/>
                      <a:moveTo>
                        <a:pt x="638481" y="271193"/>
                      </a:moveTo>
                      <a:lnTo>
                        <a:pt x="638154" y="266870"/>
                      </a:lnTo>
                      <a:lnTo>
                        <a:pt x="637029" y="262727"/>
                      </a:lnTo>
                      <a:lnTo>
                        <a:pt x="632768" y="262574"/>
                      </a:lnTo>
                      <a:lnTo>
                        <a:pt x="628890" y="261577"/>
                      </a:lnTo>
                      <a:lnTo>
                        <a:pt x="633605" y="262647"/>
                      </a:lnTo>
                      <a:lnTo>
                        <a:pt x="628810" y="259599"/>
                      </a:lnTo>
                      <a:lnTo>
                        <a:pt x="624605" y="258819"/>
                      </a:lnTo>
                      <a:lnTo>
                        <a:pt x="619882" y="259700"/>
                      </a:lnTo>
                      <a:lnTo>
                        <a:pt x="615876" y="260797"/>
                      </a:lnTo>
                      <a:lnTo>
                        <a:pt x="619554" y="263516"/>
                      </a:lnTo>
                      <a:lnTo>
                        <a:pt x="623927" y="263227"/>
                      </a:lnTo>
                      <a:lnTo>
                        <a:pt x="628060" y="265045"/>
                      </a:lnTo>
                      <a:lnTo>
                        <a:pt x="631643" y="267432"/>
                      </a:lnTo>
                      <a:lnTo>
                        <a:pt x="636206" y="269623"/>
                      </a:lnTo>
                      <a:close/>
                      <a:moveTo>
                        <a:pt x="640731" y="262150"/>
                      </a:moveTo>
                      <a:lnTo>
                        <a:pt x="636685" y="260186"/>
                      </a:lnTo>
                      <a:lnTo>
                        <a:pt x="640731" y="262150"/>
                      </a:lnTo>
                      <a:close/>
                      <a:moveTo>
                        <a:pt x="654415" y="267501"/>
                      </a:moveTo>
                      <a:lnTo>
                        <a:pt x="659171" y="267327"/>
                      </a:lnTo>
                      <a:lnTo>
                        <a:pt x="653912" y="266561"/>
                      </a:lnTo>
                      <a:close/>
                      <a:moveTo>
                        <a:pt x="625036" y="343697"/>
                      </a:moveTo>
                      <a:lnTo>
                        <a:pt x="629743" y="342118"/>
                      </a:lnTo>
                      <a:lnTo>
                        <a:pt x="634300" y="341553"/>
                      </a:lnTo>
                      <a:lnTo>
                        <a:pt x="630262" y="340309"/>
                      </a:lnTo>
                      <a:lnTo>
                        <a:pt x="625132" y="342328"/>
                      </a:lnTo>
                      <a:close/>
                      <a:moveTo>
                        <a:pt x="720968" y="328606"/>
                      </a:moveTo>
                      <a:lnTo>
                        <a:pt x="716572" y="327996"/>
                      </a:lnTo>
                      <a:lnTo>
                        <a:pt x="720968" y="328606"/>
                      </a:lnTo>
                      <a:close/>
                      <a:moveTo>
                        <a:pt x="696935" y="331699"/>
                      </a:moveTo>
                      <a:lnTo>
                        <a:pt x="692579" y="330640"/>
                      </a:lnTo>
                      <a:lnTo>
                        <a:pt x="696935" y="331699"/>
                      </a:lnTo>
                      <a:close/>
                      <a:moveTo>
                        <a:pt x="703239" y="134220"/>
                      </a:moveTo>
                      <a:lnTo>
                        <a:pt x="708305" y="132360"/>
                      </a:lnTo>
                      <a:lnTo>
                        <a:pt x="700358" y="132347"/>
                      </a:lnTo>
                      <a:close/>
                      <a:moveTo>
                        <a:pt x="720545" y="129377"/>
                      </a:moveTo>
                      <a:lnTo>
                        <a:pt x="725309" y="128866"/>
                      </a:lnTo>
                      <a:lnTo>
                        <a:pt x="720346" y="129263"/>
                      </a:lnTo>
                      <a:close/>
                      <a:moveTo>
                        <a:pt x="679716" y="138979"/>
                      </a:moveTo>
                      <a:lnTo>
                        <a:pt x="688102" y="138002"/>
                      </a:lnTo>
                      <a:lnTo>
                        <a:pt x="683610" y="138211"/>
                      </a:lnTo>
                      <a:close/>
                      <a:moveTo>
                        <a:pt x="681376" y="208938"/>
                      </a:moveTo>
                      <a:lnTo>
                        <a:pt x="684831" y="206469"/>
                      </a:lnTo>
                      <a:lnTo>
                        <a:pt x="688613" y="203085"/>
                      </a:lnTo>
                      <a:lnTo>
                        <a:pt x="684991" y="200978"/>
                      </a:lnTo>
                      <a:lnTo>
                        <a:pt x="680993" y="200147"/>
                      </a:lnTo>
                      <a:lnTo>
                        <a:pt x="676549" y="199580"/>
                      </a:lnTo>
                      <a:lnTo>
                        <a:pt x="673485" y="196750"/>
                      </a:lnTo>
                      <a:lnTo>
                        <a:pt x="677738" y="198104"/>
                      </a:lnTo>
                      <a:lnTo>
                        <a:pt x="686323" y="200262"/>
                      </a:lnTo>
                      <a:lnTo>
                        <a:pt x="693385" y="199132"/>
                      </a:lnTo>
                      <a:lnTo>
                        <a:pt x="690233" y="196284"/>
                      </a:lnTo>
                      <a:lnTo>
                        <a:pt x="684033" y="193264"/>
                      </a:lnTo>
                      <a:lnTo>
                        <a:pt x="676605" y="192732"/>
                      </a:lnTo>
                      <a:lnTo>
                        <a:pt x="672416" y="192642"/>
                      </a:lnTo>
                      <a:lnTo>
                        <a:pt x="676605" y="192064"/>
                      </a:lnTo>
                      <a:lnTo>
                        <a:pt x="686483" y="192772"/>
                      </a:lnTo>
                      <a:lnTo>
                        <a:pt x="690273" y="194094"/>
                      </a:lnTo>
                      <a:lnTo>
                        <a:pt x="695507" y="195193"/>
                      </a:lnTo>
                      <a:lnTo>
                        <a:pt x="692842" y="191563"/>
                      </a:lnTo>
                      <a:lnTo>
                        <a:pt x="689188" y="188323"/>
                      </a:lnTo>
                      <a:lnTo>
                        <a:pt x="684688" y="186366"/>
                      </a:lnTo>
                      <a:lnTo>
                        <a:pt x="679166" y="186322"/>
                      </a:lnTo>
                      <a:lnTo>
                        <a:pt x="683156" y="186178"/>
                      </a:lnTo>
                      <a:lnTo>
                        <a:pt x="679206" y="183018"/>
                      </a:lnTo>
                      <a:lnTo>
                        <a:pt x="684440" y="183759"/>
                      </a:lnTo>
                      <a:lnTo>
                        <a:pt x="688781" y="186557"/>
                      </a:lnTo>
                      <a:lnTo>
                        <a:pt x="693584" y="187872"/>
                      </a:lnTo>
                      <a:lnTo>
                        <a:pt x="698515" y="188881"/>
                      </a:lnTo>
                      <a:lnTo>
                        <a:pt x="696832" y="185111"/>
                      </a:lnTo>
                      <a:lnTo>
                        <a:pt x="701061" y="185908"/>
                      </a:lnTo>
                      <a:lnTo>
                        <a:pt x="704388" y="182974"/>
                      </a:lnTo>
                      <a:lnTo>
                        <a:pt x="701795" y="177725"/>
                      </a:lnTo>
                      <a:lnTo>
                        <a:pt x="697087" y="176232"/>
                      </a:lnTo>
                      <a:lnTo>
                        <a:pt x="691781" y="173866"/>
                      </a:lnTo>
                      <a:lnTo>
                        <a:pt x="703702" y="175194"/>
                      </a:lnTo>
                      <a:lnTo>
                        <a:pt x="707707" y="176401"/>
                      </a:lnTo>
                      <a:lnTo>
                        <a:pt x="712303" y="176540"/>
                      </a:lnTo>
                      <a:lnTo>
                        <a:pt x="705561" y="173224"/>
                      </a:lnTo>
                      <a:lnTo>
                        <a:pt x="710156" y="173869"/>
                      </a:lnTo>
                      <a:lnTo>
                        <a:pt x="706319" y="168781"/>
                      </a:lnTo>
                      <a:lnTo>
                        <a:pt x="711170" y="169688"/>
                      </a:lnTo>
                      <a:lnTo>
                        <a:pt x="715487" y="171574"/>
                      </a:lnTo>
                      <a:lnTo>
                        <a:pt x="722452" y="172628"/>
                      </a:lnTo>
                      <a:lnTo>
                        <a:pt x="719787" y="169089"/>
                      </a:lnTo>
                      <a:lnTo>
                        <a:pt x="713316" y="166965"/>
                      </a:lnTo>
                      <a:lnTo>
                        <a:pt x="717928" y="168647"/>
                      </a:lnTo>
                      <a:lnTo>
                        <a:pt x="723258" y="168947"/>
                      </a:lnTo>
                      <a:lnTo>
                        <a:pt x="728724" y="168488"/>
                      </a:lnTo>
                      <a:lnTo>
                        <a:pt x="726003" y="165266"/>
                      </a:lnTo>
                      <a:lnTo>
                        <a:pt x="730072" y="165444"/>
                      </a:lnTo>
                      <a:lnTo>
                        <a:pt x="734142" y="164968"/>
                      </a:lnTo>
                      <a:lnTo>
                        <a:pt x="724774" y="162652"/>
                      </a:lnTo>
                      <a:lnTo>
                        <a:pt x="718846" y="161546"/>
                      </a:lnTo>
                      <a:lnTo>
                        <a:pt x="723809" y="161835"/>
                      </a:lnTo>
                      <a:lnTo>
                        <a:pt x="728628" y="161015"/>
                      </a:lnTo>
                      <a:lnTo>
                        <a:pt x="733519" y="160658"/>
                      </a:lnTo>
                      <a:lnTo>
                        <a:pt x="736423" y="157280"/>
                      </a:lnTo>
                      <a:lnTo>
                        <a:pt x="740852" y="154350"/>
                      </a:lnTo>
                      <a:lnTo>
                        <a:pt x="745958" y="155869"/>
                      </a:lnTo>
                      <a:lnTo>
                        <a:pt x="748703" y="152668"/>
                      </a:lnTo>
                      <a:lnTo>
                        <a:pt x="752046" y="150228"/>
                      </a:lnTo>
                      <a:lnTo>
                        <a:pt x="756930" y="150223"/>
                      </a:lnTo>
                      <a:lnTo>
                        <a:pt x="764686" y="148721"/>
                      </a:lnTo>
                      <a:lnTo>
                        <a:pt x="770183" y="146809"/>
                      </a:lnTo>
                      <a:lnTo>
                        <a:pt x="778521" y="146206"/>
                      </a:lnTo>
                      <a:lnTo>
                        <a:pt x="782303" y="143939"/>
                      </a:lnTo>
                      <a:lnTo>
                        <a:pt x="788248" y="144621"/>
                      </a:lnTo>
                      <a:lnTo>
                        <a:pt x="794822" y="142695"/>
                      </a:lnTo>
                      <a:lnTo>
                        <a:pt x="798956" y="142634"/>
                      </a:lnTo>
                      <a:lnTo>
                        <a:pt x="803224" y="141743"/>
                      </a:lnTo>
                      <a:lnTo>
                        <a:pt x="808746" y="141211"/>
                      </a:lnTo>
                      <a:lnTo>
                        <a:pt x="814012" y="139279"/>
                      </a:lnTo>
                      <a:lnTo>
                        <a:pt x="818704" y="138282"/>
                      </a:lnTo>
                      <a:lnTo>
                        <a:pt x="822598" y="136915"/>
                      </a:lnTo>
                      <a:lnTo>
                        <a:pt x="826779" y="136212"/>
                      </a:lnTo>
                      <a:lnTo>
                        <a:pt x="844444" y="133638"/>
                      </a:lnTo>
                      <a:lnTo>
                        <a:pt x="853085" y="131269"/>
                      </a:lnTo>
                      <a:lnTo>
                        <a:pt x="859636" y="129856"/>
                      </a:lnTo>
                      <a:lnTo>
                        <a:pt x="862309" y="126174"/>
                      </a:lnTo>
                      <a:lnTo>
                        <a:pt x="866099" y="123606"/>
                      </a:lnTo>
                      <a:lnTo>
                        <a:pt x="867001" y="118805"/>
                      </a:lnTo>
                      <a:lnTo>
                        <a:pt x="860801" y="116357"/>
                      </a:lnTo>
                      <a:lnTo>
                        <a:pt x="854658" y="113820"/>
                      </a:lnTo>
                      <a:lnTo>
                        <a:pt x="843590" y="112266"/>
                      </a:lnTo>
                      <a:lnTo>
                        <a:pt x="837071" y="111562"/>
                      </a:lnTo>
                      <a:lnTo>
                        <a:pt x="830481" y="111844"/>
                      </a:lnTo>
                      <a:lnTo>
                        <a:pt x="822494" y="112894"/>
                      </a:lnTo>
                      <a:lnTo>
                        <a:pt x="817499" y="114501"/>
                      </a:lnTo>
                      <a:lnTo>
                        <a:pt x="813374" y="115954"/>
                      </a:lnTo>
                      <a:lnTo>
                        <a:pt x="806823" y="117875"/>
                      </a:lnTo>
                      <a:lnTo>
                        <a:pt x="810054" y="122153"/>
                      </a:lnTo>
                      <a:lnTo>
                        <a:pt x="813374" y="124382"/>
                      </a:lnTo>
                      <a:lnTo>
                        <a:pt x="801166" y="122358"/>
                      </a:lnTo>
                      <a:lnTo>
                        <a:pt x="797360" y="124405"/>
                      </a:lnTo>
                      <a:lnTo>
                        <a:pt x="791096" y="124385"/>
                      </a:lnTo>
                      <a:lnTo>
                        <a:pt x="787410" y="126508"/>
                      </a:lnTo>
                      <a:lnTo>
                        <a:pt x="791304" y="127783"/>
                      </a:lnTo>
                      <a:lnTo>
                        <a:pt x="784362" y="126774"/>
                      </a:lnTo>
                      <a:lnTo>
                        <a:pt x="780340" y="127958"/>
                      </a:lnTo>
                      <a:lnTo>
                        <a:pt x="774252" y="127940"/>
                      </a:lnTo>
                      <a:lnTo>
                        <a:pt x="769178" y="128028"/>
                      </a:lnTo>
                      <a:lnTo>
                        <a:pt x="763967" y="130035"/>
                      </a:lnTo>
                      <a:lnTo>
                        <a:pt x="758733" y="131569"/>
                      </a:lnTo>
                      <a:lnTo>
                        <a:pt x="752741" y="130624"/>
                      </a:lnTo>
                      <a:lnTo>
                        <a:pt x="747172" y="132235"/>
                      </a:lnTo>
                      <a:lnTo>
                        <a:pt x="740589" y="130098"/>
                      </a:lnTo>
                      <a:lnTo>
                        <a:pt x="733831" y="129785"/>
                      </a:lnTo>
                      <a:lnTo>
                        <a:pt x="728987" y="128778"/>
                      </a:lnTo>
                      <a:lnTo>
                        <a:pt x="724415" y="129127"/>
                      </a:lnTo>
                      <a:lnTo>
                        <a:pt x="719899" y="129754"/>
                      </a:lnTo>
                      <a:lnTo>
                        <a:pt x="716835" y="132584"/>
                      </a:lnTo>
                      <a:lnTo>
                        <a:pt x="722644" y="132729"/>
                      </a:lnTo>
                      <a:lnTo>
                        <a:pt x="719684" y="135556"/>
                      </a:lnTo>
                      <a:lnTo>
                        <a:pt x="714784" y="136618"/>
                      </a:lnTo>
                      <a:lnTo>
                        <a:pt x="709821" y="133315"/>
                      </a:lnTo>
                      <a:lnTo>
                        <a:pt x="705282" y="134094"/>
                      </a:lnTo>
                      <a:lnTo>
                        <a:pt x="708600" y="136738"/>
                      </a:lnTo>
                      <a:lnTo>
                        <a:pt x="703223" y="137148"/>
                      </a:lnTo>
                      <a:lnTo>
                        <a:pt x="699353" y="138315"/>
                      </a:lnTo>
                      <a:lnTo>
                        <a:pt x="694087" y="138159"/>
                      </a:lnTo>
                      <a:lnTo>
                        <a:pt x="690097" y="139470"/>
                      </a:lnTo>
                      <a:lnTo>
                        <a:pt x="683291" y="139774"/>
                      </a:lnTo>
                      <a:lnTo>
                        <a:pt x="680339" y="143014"/>
                      </a:lnTo>
                      <a:lnTo>
                        <a:pt x="675065" y="143782"/>
                      </a:lnTo>
                      <a:lnTo>
                        <a:pt x="670852" y="144752"/>
                      </a:lnTo>
                      <a:lnTo>
                        <a:pt x="677706" y="145484"/>
                      </a:lnTo>
                      <a:lnTo>
                        <a:pt x="671283" y="147220"/>
                      </a:lnTo>
                      <a:lnTo>
                        <a:pt x="662713" y="148509"/>
                      </a:lnTo>
                      <a:lnTo>
                        <a:pt x="666695" y="150537"/>
                      </a:lnTo>
                      <a:lnTo>
                        <a:pt x="672017" y="152244"/>
                      </a:lnTo>
                      <a:lnTo>
                        <a:pt x="664165" y="153176"/>
                      </a:lnTo>
                      <a:lnTo>
                        <a:pt x="658356" y="152104"/>
                      </a:lnTo>
                      <a:lnTo>
                        <a:pt x="653425" y="151581"/>
                      </a:lnTo>
                      <a:lnTo>
                        <a:pt x="648271" y="153427"/>
                      </a:lnTo>
                      <a:lnTo>
                        <a:pt x="652787" y="154937"/>
                      </a:lnTo>
                      <a:lnTo>
                        <a:pt x="657016" y="155338"/>
                      </a:lnTo>
                      <a:lnTo>
                        <a:pt x="650888" y="156308"/>
                      </a:lnTo>
                      <a:lnTo>
                        <a:pt x="648511" y="159621"/>
                      </a:lnTo>
                      <a:lnTo>
                        <a:pt x="643268" y="157754"/>
                      </a:lnTo>
                      <a:lnTo>
                        <a:pt x="638512" y="157461"/>
                      </a:lnTo>
                      <a:lnTo>
                        <a:pt x="633654" y="157296"/>
                      </a:lnTo>
                      <a:lnTo>
                        <a:pt x="637092" y="159890"/>
                      </a:lnTo>
                      <a:lnTo>
                        <a:pt x="640858" y="161331"/>
                      </a:lnTo>
                      <a:lnTo>
                        <a:pt x="645167" y="160975"/>
                      </a:lnTo>
                      <a:lnTo>
                        <a:pt x="649149" y="163488"/>
                      </a:lnTo>
                      <a:lnTo>
                        <a:pt x="644042" y="164866"/>
                      </a:lnTo>
                      <a:lnTo>
                        <a:pt x="639382" y="166206"/>
                      </a:lnTo>
                      <a:lnTo>
                        <a:pt x="643563" y="167727"/>
                      </a:lnTo>
                      <a:lnTo>
                        <a:pt x="647872" y="167314"/>
                      </a:lnTo>
                      <a:lnTo>
                        <a:pt x="652755" y="167374"/>
                      </a:lnTo>
                      <a:lnTo>
                        <a:pt x="656139" y="169610"/>
                      </a:lnTo>
                      <a:lnTo>
                        <a:pt x="660312" y="169448"/>
                      </a:lnTo>
                      <a:lnTo>
                        <a:pt x="656090" y="170669"/>
                      </a:lnTo>
                      <a:lnTo>
                        <a:pt x="652284" y="169153"/>
                      </a:lnTo>
                      <a:lnTo>
                        <a:pt x="645662" y="170550"/>
                      </a:lnTo>
                      <a:lnTo>
                        <a:pt x="640707" y="169981"/>
                      </a:lnTo>
                      <a:lnTo>
                        <a:pt x="637555" y="173525"/>
                      </a:lnTo>
                      <a:lnTo>
                        <a:pt x="642789" y="174126"/>
                      </a:lnTo>
                      <a:lnTo>
                        <a:pt x="647721" y="174285"/>
                      </a:lnTo>
                      <a:lnTo>
                        <a:pt x="651654" y="175466"/>
                      </a:lnTo>
                      <a:lnTo>
                        <a:pt x="646675" y="176196"/>
                      </a:lnTo>
                      <a:lnTo>
                        <a:pt x="640403" y="176497"/>
                      </a:lnTo>
                      <a:lnTo>
                        <a:pt x="635592" y="177096"/>
                      </a:lnTo>
                      <a:lnTo>
                        <a:pt x="640643" y="179241"/>
                      </a:lnTo>
                      <a:lnTo>
                        <a:pt x="645239" y="180595"/>
                      </a:lnTo>
                      <a:lnTo>
                        <a:pt x="641193" y="180926"/>
                      </a:lnTo>
                      <a:lnTo>
                        <a:pt x="635624" y="181200"/>
                      </a:lnTo>
                      <a:lnTo>
                        <a:pt x="639702" y="182507"/>
                      </a:lnTo>
                      <a:lnTo>
                        <a:pt x="643986" y="183432"/>
                      </a:lnTo>
                      <a:lnTo>
                        <a:pt x="648359" y="184720"/>
                      </a:lnTo>
                      <a:lnTo>
                        <a:pt x="652747" y="186743"/>
                      </a:lnTo>
                      <a:lnTo>
                        <a:pt x="648630" y="185709"/>
                      </a:lnTo>
                      <a:lnTo>
                        <a:pt x="643332" y="184880"/>
                      </a:lnTo>
                      <a:lnTo>
                        <a:pt x="635138" y="183739"/>
                      </a:lnTo>
                      <a:lnTo>
                        <a:pt x="625546" y="187501"/>
                      </a:lnTo>
                      <a:lnTo>
                        <a:pt x="631483" y="189082"/>
                      </a:lnTo>
                      <a:lnTo>
                        <a:pt x="627047" y="189987"/>
                      </a:lnTo>
                      <a:lnTo>
                        <a:pt x="620273" y="190827"/>
                      </a:lnTo>
                      <a:lnTo>
                        <a:pt x="617424" y="193870"/>
                      </a:lnTo>
                      <a:lnTo>
                        <a:pt x="611950" y="194495"/>
                      </a:lnTo>
                      <a:lnTo>
                        <a:pt x="615932" y="196715"/>
                      </a:lnTo>
                      <a:lnTo>
                        <a:pt x="620847" y="198779"/>
                      </a:lnTo>
                      <a:lnTo>
                        <a:pt x="626895" y="198337"/>
                      </a:lnTo>
                      <a:lnTo>
                        <a:pt x="633973" y="196604"/>
                      </a:lnTo>
                      <a:lnTo>
                        <a:pt x="640348" y="196021"/>
                      </a:lnTo>
                      <a:lnTo>
                        <a:pt x="644401" y="195667"/>
                      </a:lnTo>
                      <a:lnTo>
                        <a:pt x="636574" y="197815"/>
                      </a:lnTo>
                      <a:lnTo>
                        <a:pt x="632496" y="198745"/>
                      </a:lnTo>
                      <a:lnTo>
                        <a:pt x="628028" y="200165"/>
                      </a:lnTo>
                      <a:lnTo>
                        <a:pt x="631348" y="202895"/>
                      </a:lnTo>
                      <a:lnTo>
                        <a:pt x="627406" y="204765"/>
                      </a:lnTo>
                      <a:lnTo>
                        <a:pt x="633917" y="204653"/>
                      </a:lnTo>
                      <a:lnTo>
                        <a:pt x="640691" y="203336"/>
                      </a:lnTo>
                      <a:lnTo>
                        <a:pt x="649596" y="205085"/>
                      </a:lnTo>
                      <a:lnTo>
                        <a:pt x="653369" y="206509"/>
                      </a:lnTo>
                      <a:lnTo>
                        <a:pt x="660000" y="206168"/>
                      </a:lnTo>
                      <a:lnTo>
                        <a:pt x="664460" y="207315"/>
                      </a:lnTo>
                      <a:lnTo>
                        <a:pt x="661117" y="203819"/>
                      </a:lnTo>
                      <a:lnTo>
                        <a:pt x="665849" y="206109"/>
                      </a:lnTo>
                      <a:lnTo>
                        <a:pt x="672894" y="207985"/>
                      </a:lnTo>
                      <a:lnTo>
                        <a:pt x="681376" y="208938"/>
                      </a:lnTo>
                      <a:close/>
                      <a:moveTo>
                        <a:pt x="719005" y="281383"/>
                      </a:moveTo>
                      <a:lnTo>
                        <a:pt x="714848" y="278630"/>
                      </a:lnTo>
                      <a:lnTo>
                        <a:pt x="709590" y="279587"/>
                      </a:lnTo>
                      <a:lnTo>
                        <a:pt x="713659" y="280937"/>
                      </a:lnTo>
                      <a:lnTo>
                        <a:pt x="717928" y="280861"/>
                      </a:lnTo>
                      <a:close/>
                      <a:moveTo>
                        <a:pt x="719117" y="282505"/>
                      </a:moveTo>
                      <a:lnTo>
                        <a:pt x="714768" y="281444"/>
                      </a:lnTo>
                      <a:lnTo>
                        <a:pt x="719117" y="282505"/>
                      </a:lnTo>
                      <a:close/>
                      <a:moveTo>
                        <a:pt x="732745" y="283944"/>
                      </a:moveTo>
                      <a:lnTo>
                        <a:pt x="724152" y="280746"/>
                      </a:lnTo>
                      <a:lnTo>
                        <a:pt x="729099" y="283274"/>
                      </a:lnTo>
                      <a:close/>
                      <a:moveTo>
                        <a:pt x="760640" y="333926"/>
                      </a:moveTo>
                      <a:lnTo>
                        <a:pt x="765387" y="333229"/>
                      </a:lnTo>
                      <a:lnTo>
                        <a:pt x="770063" y="333132"/>
                      </a:lnTo>
                      <a:lnTo>
                        <a:pt x="774922" y="332783"/>
                      </a:lnTo>
                      <a:lnTo>
                        <a:pt x="763385" y="333099"/>
                      </a:lnTo>
                      <a:close/>
                      <a:moveTo>
                        <a:pt x="807054" y="306606"/>
                      </a:moveTo>
                      <a:lnTo>
                        <a:pt x="811922" y="306310"/>
                      </a:lnTo>
                      <a:lnTo>
                        <a:pt x="817443" y="305170"/>
                      </a:lnTo>
                      <a:lnTo>
                        <a:pt x="814730" y="300911"/>
                      </a:lnTo>
                      <a:lnTo>
                        <a:pt x="811714" y="298262"/>
                      </a:lnTo>
                      <a:lnTo>
                        <a:pt x="807597" y="297117"/>
                      </a:lnTo>
                      <a:lnTo>
                        <a:pt x="802522" y="295029"/>
                      </a:lnTo>
                      <a:lnTo>
                        <a:pt x="798341" y="294016"/>
                      </a:lnTo>
                      <a:lnTo>
                        <a:pt x="791623" y="291450"/>
                      </a:lnTo>
                      <a:lnTo>
                        <a:pt x="786676" y="289163"/>
                      </a:lnTo>
                      <a:lnTo>
                        <a:pt x="779295" y="286232"/>
                      </a:lnTo>
                      <a:lnTo>
                        <a:pt x="774739" y="284482"/>
                      </a:lnTo>
                      <a:lnTo>
                        <a:pt x="769449" y="285170"/>
                      </a:lnTo>
                      <a:lnTo>
                        <a:pt x="765483" y="287672"/>
                      </a:lnTo>
                      <a:lnTo>
                        <a:pt x="770319" y="289490"/>
                      </a:lnTo>
                      <a:lnTo>
                        <a:pt x="774212" y="291120"/>
                      </a:lnTo>
                      <a:lnTo>
                        <a:pt x="768396" y="290165"/>
                      </a:lnTo>
                      <a:lnTo>
                        <a:pt x="764031" y="289718"/>
                      </a:lnTo>
                      <a:lnTo>
                        <a:pt x="768260" y="291343"/>
                      </a:lnTo>
                      <a:lnTo>
                        <a:pt x="771723" y="294046"/>
                      </a:lnTo>
                      <a:lnTo>
                        <a:pt x="776766" y="297673"/>
                      </a:lnTo>
                      <a:lnTo>
                        <a:pt x="781354" y="298941"/>
                      </a:lnTo>
                      <a:lnTo>
                        <a:pt x="786636" y="300967"/>
                      </a:lnTo>
                      <a:lnTo>
                        <a:pt x="781585" y="298997"/>
                      </a:lnTo>
                      <a:lnTo>
                        <a:pt x="787011" y="299442"/>
                      </a:lnTo>
                      <a:lnTo>
                        <a:pt x="791375" y="300179"/>
                      </a:lnTo>
                      <a:lnTo>
                        <a:pt x="795325" y="300986"/>
                      </a:lnTo>
                      <a:lnTo>
                        <a:pt x="799673" y="303025"/>
                      </a:lnTo>
                      <a:lnTo>
                        <a:pt x="803336" y="305561"/>
                      </a:lnTo>
                      <a:close/>
                      <a:moveTo>
                        <a:pt x="798477" y="321549"/>
                      </a:moveTo>
                      <a:lnTo>
                        <a:pt x="794136" y="317359"/>
                      </a:lnTo>
                      <a:lnTo>
                        <a:pt x="785854" y="315718"/>
                      </a:lnTo>
                      <a:lnTo>
                        <a:pt x="790913" y="317287"/>
                      </a:lnTo>
                      <a:lnTo>
                        <a:pt x="795836" y="318786"/>
                      </a:lnTo>
                      <a:close/>
                      <a:moveTo>
                        <a:pt x="944494" y="286258"/>
                      </a:moveTo>
                      <a:lnTo>
                        <a:pt x="939770" y="284662"/>
                      </a:lnTo>
                      <a:lnTo>
                        <a:pt x="944494" y="286258"/>
                      </a:lnTo>
                      <a:close/>
                      <a:moveTo>
                        <a:pt x="961274" y="327917"/>
                      </a:moveTo>
                      <a:lnTo>
                        <a:pt x="957547" y="325607"/>
                      </a:lnTo>
                      <a:lnTo>
                        <a:pt x="952696" y="323787"/>
                      </a:lnTo>
                      <a:lnTo>
                        <a:pt x="946863" y="322816"/>
                      </a:lnTo>
                      <a:lnTo>
                        <a:pt x="956391" y="325474"/>
                      </a:lnTo>
                      <a:lnTo>
                        <a:pt x="961274" y="327917"/>
                      </a:lnTo>
                      <a:close/>
                      <a:moveTo>
                        <a:pt x="967944" y="313064"/>
                      </a:moveTo>
                      <a:lnTo>
                        <a:pt x="968167" y="308784"/>
                      </a:lnTo>
                      <a:lnTo>
                        <a:pt x="963045" y="311839"/>
                      </a:lnTo>
                      <a:lnTo>
                        <a:pt x="967944" y="313064"/>
                      </a:lnTo>
                      <a:close/>
                      <a:moveTo>
                        <a:pt x="967936" y="315097"/>
                      </a:moveTo>
                      <a:lnTo>
                        <a:pt x="963444" y="312888"/>
                      </a:lnTo>
                      <a:lnTo>
                        <a:pt x="967936" y="315097"/>
                      </a:lnTo>
                      <a:close/>
                      <a:moveTo>
                        <a:pt x="982897" y="332537"/>
                      </a:moveTo>
                      <a:lnTo>
                        <a:pt x="977319" y="330834"/>
                      </a:lnTo>
                      <a:lnTo>
                        <a:pt x="981556" y="332469"/>
                      </a:lnTo>
                      <a:close/>
                      <a:moveTo>
                        <a:pt x="965662" y="49884"/>
                      </a:moveTo>
                      <a:lnTo>
                        <a:pt x="952480" y="46932"/>
                      </a:lnTo>
                      <a:lnTo>
                        <a:pt x="947158" y="46175"/>
                      </a:lnTo>
                      <a:lnTo>
                        <a:pt x="940576" y="45839"/>
                      </a:lnTo>
                      <a:lnTo>
                        <a:pt x="936467" y="44973"/>
                      </a:lnTo>
                      <a:lnTo>
                        <a:pt x="942906" y="47826"/>
                      </a:lnTo>
                      <a:lnTo>
                        <a:pt x="951802" y="49071"/>
                      </a:lnTo>
                      <a:lnTo>
                        <a:pt x="965662" y="49884"/>
                      </a:lnTo>
                      <a:close/>
                      <a:moveTo>
                        <a:pt x="967154" y="22234"/>
                      </a:moveTo>
                      <a:lnTo>
                        <a:pt x="980743" y="21821"/>
                      </a:lnTo>
                      <a:lnTo>
                        <a:pt x="971543" y="18984"/>
                      </a:lnTo>
                      <a:lnTo>
                        <a:pt x="963292" y="19453"/>
                      </a:lnTo>
                      <a:lnTo>
                        <a:pt x="967154" y="22234"/>
                      </a:lnTo>
                      <a:close/>
                      <a:moveTo>
                        <a:pt x="957739" y="204840"/>
                      </a:moveTo>
                      <a:lnTo>
                        <a:pt x="962087" y="203658"/>
                      </a:lnTo>
                      <a:lnTo>
                        <a:pt x="957428" y="204148"/>
                      </a:lnTo>
                      <a:close/>
                      <a:moveTo>
                        <a:pt x="1066063" y="205326"/>
                      </a:moveTo>
                      <a:lnTo>
                        <a:pt x="1071927" y="203859"/>
                      </a:lnTo>
                      <a:lnTo>
                        <a:pt x="1076435" y="201679"/>
                      </a:lnTo>
                      <a:lnTo>
                        <a:pt x="1070451" y="201161"/>
                      </a:lnTo>
                      <a:lnTo>
                        <a:pt x="1064738" y="203592"/>
                      </a:lnTo>
                      <a:close/>
                      <a:moveTo>
                        <a:pt x="1093439" y="204596"/>
                      </a:moveTo>
                      <a:lnTo>
                        <a:pt x="1088787" y="202887"/>
                      </a:lnTo>
                      <a:lnTo>
                        <a:pt x="1080991" y="201557"/>
                      </a:lnTo>
                      <a:lnTo>
                        <a:pt x="1076842" y="201946"/>
                      </a:lnTo>
                      <a:lnTo>
                        <a:pt x="1082627" y="202195"/>
                      </a:lnTo>
                      <a:lnTo>
                        <a:pt x="1090430" y="203658"/>
                      </a:lnTo>
                      <a:close/>
                      <a:moveTo>
                        <a:pt x="1096710" y="211997"/>
                      </a:moveTo>
                      <a:lnTo>
                        <a:pt x="1084574" y="210020"/>
                      </a:lnTo>
                      <a:lnTo>
                        <a:pt x="1091428" y="211893"/>
                      </a:lnTo>
                      <a:lnTo>
                        <a:pt x="1096710" y="211997"/>
                      </a:lnTo>
                      <a:close/>
                      <a:moveTo>
                        <a:pt x="962630" y="215279"/>
                      </a:moveTo>
                      <a:lnTo>
                        <a:pt x="970369" y="214848"/>
                      </a:lnTo>
                      <a:lnTo>
                        <a:pt x="978748" y="212429"/>
                      </a:lnTo>
                      <a:lnTo>
                        <a:pt x="986016" y="211757"/>
                      </a:lnTo>
                      <a:lnTo>
                        <a:pt x="993086" y="211044"/>
                      </a:lnTo>
                      <a:lnTo>
                        <a:pt x="987700" y="207734"/>
                      </a:lnTo>
                      <a:lnTo>
                        <a:pt x="983368" y="207852"/>
                      </a:lnTo>
                      <a:lnTo>
                        <a:pt x="978620" y="208292"/>
                      </a:lnTo>
                      <a:lnTo>
                        <a:pt x="976306" y="204439"/>
                      </a:lnTo>
                      <a:lnTo>
                        <a:pt x="968511" y="202392"/>
                      </a:lnTo>
                      <a:lnTo>
                        <a:pt x="963396" y="203105"/>
                      </a:lnTo>
                      <a:lnTo>
                        <a:pt x="957907" y="205588"/>
                      </a:lnTo>
                      <a:lnTo>
                        <a:pt x="958337" y="210251"/>
                      </a:lnTo>
                      <a:lnTo>
                        <a:pt x="959358" y="214283"/>
                      </a:lnTo>
                      <a:close/>
                      <a:moveTo>
                        <a:pt x="1031817" y="227114"/>
                      </a:moveTo>
                      <a:lnTo>
                        <a:pt x="1028433" y="223970"/>
                      </a:lnTo>
                      <a:lnTo>
                        <a:pt x="1031817" y="227114"/>
                      </a:lnTo>
                      <a:close/>
                      <a:moveTo>
                        <a:pt x="1062919" y="214415"/>
                      </a:moveTo>
                      <a:lnTo>
                        <a:pt x="1058546" y="213257"/>
                      </a:lnTo>
                      <a:lnTo>
                        <a:pt x="1062919" y="214415"/>
                      </a:lnTo>
                      <a:close/>
                      <a:moveTo>
                        <a:pt x="1061562" y="219881"/>
                      </a:moveTo>
                      <a:lnTo>
                        <a:pt x="1058610" y="216841"/>
                      </a:lnTo>
                      <a:lnTo>
                        <a:pt x="1052777" y="212401"/>
                      </a:lnTo>
                      <a:lnTo>
                        <a:pt x="1047200" y="213210"/>
                      </a:lnTo>
                      <a:lnTo>
                        <a:pt x="1053200" y="217611"/>
                      </a:lnTo>
                      <a:lnTo>
                        <a:pt x="1061562" y="219881"/>
                      </a:lnTo>
                      <a:close/>
                      <a:moveTo>
                        <a:pt x="1163239" y="223391"/>
                      </a:moveTo>
                      <a:lnTo>
                        <a:pt x="1161317" y="218283"/>
                      </a:lnTo>
                      <a:lnTo>
                        <a:pt x="1157151" y="215599"/>
                      </a:lnTo>
                      <a:lnTo>
                        <a:pt x="1151550" y="213351"/>
                      </a:lnTo>
                      <a:lnTo>
                        <a:pt x="1144050" y="219263"/>
                      </a:lnTo>
                      <a:lnTo>
                        <a:pt x="1150928" y="221859"/>
                      </a:lnTo>
                      <a:lnTo>
                        <a:pt x="1163239" y="223391"/>
                      </a:lnTo>
                      <a:close/>
                      <a:moveTo>
                        <a:pt x="1121070" y="235065"/>
                      </a:moveTo>
                      <a:lnTo>
                        <a:pt x="1127054" y="234571"/>
                      </a:lnTo>
                      <a:lnTo>
                        <a:pt x="1134778" y="234707"/>
                      </a:lnTo>
                      <a:lnTo>
                        <a:pt x="1138855" y="234594"/>
                      </a:lnTo>
                      <a:lnTo>
                        <a:pt x="1143036" y="231843"/>
                      </a:lnTo>
                      <a:lnTo>
                        <a:pt x="1146603" y="229816"/>
                      </a:lnTo>
                      <a:lnTo>
                        <a:pt x="1141153" y="227348"/>
                      </a:lnTo>
                      <a:lnTo>
                        <a:pt x="1131179" y="226187"/>
                      </a:lnTo>
                      <a:lnTo>
                        <a:pt x="1124206" y="228335"/>
                      </a:lnTo>
                      <a:lnTo>
                        <a:pt x="1120959" y="231753"/>
                      </a:lnTo>
                      <a:close/>
                      <a:moveTo>
                        <a:pt x="1116298" y="99894"/>
                      </a:moveTo>
                      <a:lnTo>
                        <a:pt x="1111719" y="98652"/>
                      </a:lnTo>
                      <a:lnTo>
                        <a:pt x="1105599" y="98337"/>
                      </a:lnTo>
                      <a:lnTo>
                        <a:pt x="1116298" y="99894"/>
                      </a:lnTo>
                      <a:close/>
                      <a:moveTo>
                        <a:pt x="1161604" y="138287"/>
                      </a:moveTo>
                      <a:lnTo>
                        <a:pt x="1167851" y="138273"/>
                      </a:lnTo>
                      <a:lnTo>
                        <a:pt x="1159553" y="137132"/>
                      </a:lnTo>
                      <a:lnTo>
                        <a:pt x="1153792" y="136515"/>
                      </a:lnTo>
                      <a:lnTo>
                        <a:pt x="1149603" y="136992"/>
                      </a:lnTo>
                      <a:lnTo>
                        <a:pt x="1155260" y="137586"/>
                      </a:lnTo>
                      <a:lnTo>
                        <a:pt x="1159857" y="137413"/>
                      </a:lnTo>
                      <a:close/>
                      <a:moveTo>
                        <a:pt x="1126105" y="174186"/>
                      </a:moveTo>
                      <a:lnTo>
                        <a:pt x="1119690" y="171193"/>
                      </a:lnTo>
                      <a:lnTo>
                        <a:pt x="1126105" y="174186"/>
                      </a:lnTo>
                      <a:close/>
                      <a:moveTo>
                        <a:pt x="1168051" y="202376"/>
                      </a:moveTo>
                      <a:lnTo>
                        <a:pt x="1163319" y="200775"/>
                      </a:lnTo>
                      <a:lnTo>
                        <a:pt x="1168051" y="202376"/>
                      </a:lnTo>
                      <a:close/>
                      <a:moveTo>
                        <a:pt x="1151853" y="139798"/>
                      </a:moveTo>
                      <a:lnTo>
                        <a:pt x="1144050" y="139033"/>
                      </a:lnTo>
                      <a:lnTo>
                        <a:pt x="1137316" y="138138"/>
                      </a:lnTo>
                      <a:lnTo>
                        <a:pt x="1142111" y="137511"/>
                      </a:lnTo>
                      <a:lnTo>
                        <a:pt x="1136853" y="137215"/>
                      </a:lnTo>
                      <a:lnTo>
                        <a:pt x="1141824" y="139141"/>
                      </a:lnTo>
                      <a:lnTo>
                        <a:pt x="1151853" y="139798"/>
                      </a:lnTo>
                      <a:close/>
                      <a:moveTo>
                        <a:pt x="1163925" y="155712"/>
                      </a:moveTo>
                      <a:lnTo>
                        <a:pt x="1160391" y="153277"/>
                      </a:lnTo>
                      <a:lnTo>
                        <a:pt x="1163925" y="155712"/>
                      </a:lnTo>
                      <a:close/>
                      <a:moveTo>
                        <a:pt x="1167077" y="159293"/>
                      </a:moveTo>
                      <a:lnTo>
                        <a:pt x="1160567" y="157201"/>
                      </a:lnTo>
                      <a:lnTo>
                        <a:pt x="1156529" y="156259"/>
                      </a:lnTo>
                      <a:lnTo>
                        <a:pt x="1151582" y="154214"/>
                      </a:lnTo>
                      <a:lnTo>
                        <a:pt x="1155979" y="153897"/>
                      </a:lnTo>
                      <a:lnTo>
                        <a:pt x="1159745" y="155945"/>
                      </a:lnTo>
                      <a:lnTo>
                        <a:pt x="1163120" y="152889"/>
                      </a:lnTo>
                      <a:lnTo>
                        <a:pt x="1155962" y="150201"/>
                      </a:lnTo>
                      <a:lnTo>
                        <a:pt x="1151845" y="149396"/>
                      </a:lnTo>
                      <a:lnTo>
                        <a:pt x="1155971" y="151229"/>
                      </a:lnTo>
                      <a:lnTo>
                        <a:pt x="1150226" y="151002"/>
                      </a:lnTo>
                      <a:lnTo>
                        <a:pt x="1154893" y="155868"/>
                      </a:lnTo>
                      <a:lnTo>
                        <a:pt x="1167077" y="159293"/>
                      </a:lnTo>
                      <a:close/>
                      <a:moveTo>
                        <a:pt x="1200972" y="186828"/>
                      </a:moveTo>
                      <a:lnTo>
                        <a:pt x="1197525" y="184218"/>
                      </a:lnTo>
                      <a:lnTo>
                        <a:pt x="1200972" y="186828"/>
                      </a:lnTo>
                      <a:close/>
                      <a:moveTo>
                        <a:pt x="1215295" y="186749"/>
                      </a:moveTo>
                      <a:lnTo>
                        <a:pt x="1219460" y="185724"/>
                      </a:lnTo>
                      <a:lnTo>
                        <a:pt x="1211641" y="184460"/>
                      </a:lnTo>
                      <a:lnTo>
                        <a:pt x="1206286" y="186033"/>
                      </a:lnTo>
                      <a:lnTo>
                        <a:pt x="1215295" y="186749"/>
                      </a:lnTo>
                      <a:close/>
                      <a:moveTo>
                        <a:pt x="1236408" y="189255"/>
                      </a:moveTo>
                      <a:lnTo>
                        <a:pt x="1231501" y="188067"/>
                      </a:lnTo>
                      <a:lnTo>
                        <a:pt x="1226729" y="187565"/>
                      </a:lnTo>
                      <a:lnTo>
                        <a:pt x="1232147" y="188486"/>
                      </a:lnTo>
                      <a:lnTo>
                        <a:pt x="1236408" y="189255"/>
                      </a:lnTo>
                      <a:close/>
                      <a:moveTo>
                        <a:pt x="1253491" y="112042"/>
                      </a:moveTo>
                      <a:lnTo>
                        <a:pt x="1248735" y="111288"/>
                      </a:lnTo>
                      <a:lnTo>
                        <a:pt x="1245320" y="108907"/>
                      </a:lnTo>
                      <a:lnTo>
                        <a:pt x="1248759" y="111374"/>
                      </a:lnTo>
                      <a:lnTo>
                        <a:pt x="1253491" y="112042"/>
                      </a:lnTo>
                      <a:close/>
                      <a:moveTo>
                        <a:pt x="1253658" y="107799"/>
                      </a:moveTo>
                      <a:lnTo>
                        <a:pt x="1259220" y="107045"/>
                      </a:lnTo>
                      <a:lnTo>
                        <a:pt x="1255956" y="104509"/>
                      </a:lnTo>
                      <a:lnTo>
                        <a:pt x="1259978" y="105105"/>
                      </a:lnTo>
                      <a:lnTo>
                        <a:pt x="1254775" y="103891"/>
                      </a:lnTo>
                      <a:lnTo>
                        <a:pt x="1250004" y="105032"/>
                      </a:lnTo>
                      <a:lnTo>
                        <a:pt x="1253658" y="107799"/>
                      </a:lnTo>
                      <a:close/>
                      <a:moveTo>
                        <a:pt x="1235346" y="173891"/>
                      </a:moveTo>
                      <a:lnTo>
                        <a:pt x="1239655" y="172597"/>
                      </a:lnTo>
                      <a:lnTo>
                        <a:pt x="1235594" y="172146"/>
                      </a:lnTo>
                      <a:close/>
                      <a:moveTo>
                        <a:pt x="1247450" y="168997"/>
                      </a:moveTo>
                      <a:lnTo>
                        <a:pt x="1242248" y="166724"/>
                      </a:lnTo>
                      <a:lnTo>
                        <a:pt x="1235609" y="167818"/>
                      </a:lnTo>
                      <a:lnTo>
                        <a:pt x="1239934" y="167775"/>
                      </a:lnTo>
                      <a:lnTo>
                        <a:pt x="1244562" y="168796"/>
                      </a:lnTo>
                      <a:close/>
                      <a:moveTo>
                        <a:pt x="1269624" y="166377"/>
                      </a:moveTo>
                      <a:lnTo>
                        <a:pt x="1266098" y="164478"/>
                      </a:lnTo>
                      <a:lnTo>
                        <a:pt x="1272401" y="164047"/>
                      </a:lnTo>
                      <a:lnTo>
                        <a:pt x="1268683" y="161389"/>
                      </a:lnTo>
                      <a:lnTo>
                        <a:pt x="1262675" y="162417"/>
                      </a:lnTo>
                      <a:lnTo>
                        <a:pt x="1258238" y="161659"/>
                      </a:lnTo>
                      <a:lnTo>
                        <a:pt x="1262794" y="163497"/>
                      </a:lnTo>
                      <a:lnTo>
                        <a:pt x="1258765" y="163755"/>
                      </a:lnTo>
                      <a:lnTo>
                        <a:pt x="1254504" y="163044"/>
                      </a:lnTo>
                      <a:lnTo>
                        <a:pt x="1258780" y="165508"/>
                      </a:lnTo>
                      <a:lnTo>
                        <a:pt x="1262818" y="165538"/>
                      </a:lnTo>
                      <a:lnTo>
                        <a:pt x="1268707" y="165606"/>
                      </a:lnTo>
                      <a:close/>
                      <a:moveTo>
                        <a:pt x="1265978" y="168054"/>
                      </a:moveTo>
                      <a:lnTo>
                        <a:pt x="1261310" y="165660"/>
                      </a:lnTo>
                      <a:lnTo>
                        <a:pt x="1265978" y="168054"/>
                      </a:lnTo>
                      <a:close/>
                      <a:moveTo>
                        <a:pt x="1236918" y="177108"/>
                      </a:moveTo>
                      <a:lnTo>
                        <a:pt x="1230622" y="175564"/>
                      </a:lnTo>
                      <a:lnTo>
                        <a:pt x="1234939" y="175163"/>
                      </a:lnTo>
                      <a:lnTo>
                        <a:pt x="1230862" y="174706"/>
                      </a:lnTo>
                      <a:lnTo>
                        <a:pt x="1236918" y="177108"/>
                      </a:lnTo>
                      <a:close/>
                      <a:moveTo>
                        <a:pt x="1248831" y="177295"/>
                      </a:moveTo>
                      <a:lnTo>
                        <a:pt x="1244378" y="176742"/>
                      </a:lnTo>
                      <a:lnTo>
                        <a:pt x="1248831" y="177295"/>
                      </a:lnTo>
                      <a:close/>
                      <a:moveTo>
                        <a:pt x="1247155" y="175923"/>
                      </a:moveTo>
                      <a:lnTo>
                        <a:pt x="1251456" y="174152"/>
                      </a:lnTo>
                      <a:lnTo>
                        <a:pt x="1246565" y="172573"/>
                      </a:lnTo>
                      <a:lnTo>
                        <a:pt x="1241362" y="173038"/>
                      </a:lnTo>
                      <a:lnTo>
                        <a:pt x="1245280" y="175584"/>
                      </a:lnTo>
                      <a:close/>
                      <a:moveTo>
                        <a:pt x="1256156" y="175755"/>
                      </a:moveTo>
                      <a:lnTo>
                        <a:pt x="1260153" y="175082"/>
                      </a:lnTo>
                      <a:lnTo>
                        <a:pt x="1256235" y="172013"/>
                      </a:lnTo>
                      <a:lnTo>
                        <a:pt x="1252565" y="175160"/>
                      </a:lnTo>
                      <a:close/>
                      <a:moveTo>
                        <a:pt x="1257025" y="184719"/>
                      </a:moveTo>
                      <a:lnTo>
                        <a:pt x="1262283" y="184254"/>
                      </a:lnTo>
                      <a:lnTo>
                        <a:pt x="1258054" y="183070"/>
                      </a:lnTo>
                      <a:lnTo>
                        <a:pt x="1253778" y="182918"/>
                      </a:lnTo>
                      <a:lnTo>
                        <a:pt x="1258302" y="183541"/>
                      </a:lnTo>
                      <a:close/>
                      <a:moveTo>
                        <a:pt x="1284752" y="191092"/>
                      </a:moveTo>
                      <a:lnTo>
                        <a:pt x="1278106" y="188913"/>
                      </a:lnTo>
                      <a:lnTo>
                        <a:pt x="1284752" y="191092"/>
                      </a:lnTo>
                      <a:close/>
                      <a:moveTo>
                        <a:pt x="1290394" y="188458"/>
                      </a:moveTo>
                      <a:lnTo>
                        <a:pt x="1286157" y="186726"/>
                      </a:lnTo>
                      <a:lnTo>
                        <a:pt x="1290394" y="188458"/>
                      </a:lnTo>
                      <a:close/>
                      <a:moveTo>
                        <a:pt x="1200868" y="232102"/>
                      </a:moveTo>
                      <a:lnTo>
                        <a:pt x="1197246" y="230339"/>
                      </a:lnTo>
                      <a:lnTo>
                        <a:pt x="1200868" y="232102"/>
                      </a:lnTo>
                      <a:close/>
                      <a:moveTo>
                        <a:pt x="820004" y="1042363"/>
                      </a:moveTo>
                      <a:lnTo>
                        <a:pt x="818999" y="1038421"/>
                      </a:lnTo>
                      <a:lnTo>
                        <a:pt x="820004" y="1042363"/>
                      </a:lnTo>
                      <a:close/>
                      <a:moveTo>
                        <a:pt x="795980" y="1060603"/>
                      </a:moveTo>
                      <a:lnTo>
                        <a:pt x="795684" y="1055632"/>
                      </a:lnTo>
                      <a:lnTo>
                        <a:pt x="792580" y="1050310"/>
                      </a:lnTo>
                      <a:lnTo>
                        <a:pt x="795213" y="1058592"/>
                      </a:lnTo>
                      <a:close/>
                      <a:moveTo>
                        <a:pt x="1060645" y="389126"/>
                      </a:moveTo>
                      <a:lnTo>
                        <a:pt x="1065097" y="388684"/>
                      </a:lnTo>
                      <a:lnTo>
                        <a:pt x="1053033" y="387300"/>
                      </a:lnTo>
                      <a:lnTo>
                        <a:pt x="1057182" y="388580"/>
                      </a:lnTo>
                      <a:close/>
                      <a:moveTo>
                        <a:pt x="1059575" y="391049"/>
                      </a:moveTo>
                      <a:lnTo>
                        <a:pt x="1055427" y="389281"/>
                      </a:lnTo>
                      <a:lnTo>
                        <a:pt x="1059575" y="391049"/>
                      </a:lnTo>
                      <a:close/>
                      <a:moveTo>
                        <a:pt x="1075023" y="391427"/>
                      </a:moveTo>
                      <a:lnTo>
                        <a:pt x="1070826" y="389720"/>
                      </a:lnTo>
                      <a:lnTo>
                        <a:pt x="1075023" y="391427"/>
                      </a:lnTo>
                      <a:close/>
                      <a:moveTo>
                        <a:pt x="1076228" y="393377"/>
                      </a:moveTo>
                      <a:lnTo>
                        <a:pt x="1072166" y="391325"/>
                      </a:lnTo>
                      <a:lnTo>
                        <a:pt x="1076228" y="393377"/>
                      </a:lnTo>
                      <a:close/>
                      <a:moveTo>
                        <a:pt x="1077943" y="396437"/>
                      </a:moveTo>
                      <a:lnTo>
                        <a:pt x="1074584" y="394065"/>
                      </a:lnTo>
                      <a:lnTo>
                        <a:pt x="1066078" y="392381"/>
                      </a:lnTo>
                      <a:lnTo>
                        <a:pt x="1071608" y="395255"/>
                      </a:lnTo>
                      <a:lnTo>
                        <a:pt x="1077943" y="396437"/>
                      </a:lnTo>
                      <a:close/>
                      <a:moveTo>
                        <a:pt x="1078845" y="393362"/>
                      </a:moveTo>
                      <a:lnTo>
                        <a:pt x="1074728" y="391796"/>
                      </a:lnTo>
                      <a:lnTo>
                        <a:pt x="1078845" y="393362"/>
                      </a:lnTo>
                      <a:close/>
                      <a:moveTo>
                        <a:pt x="1083943" y="392610"/>
                      </a:moveTo>
                      <a:lnTo>
                        <a:pt x="1088859" y="392236"/>
                      </a:lnTo>
                      <a:lnTo>
                        <a:pt x="1078973" y="391326"/>
                      </a:lnTo>
                      <a:lnTo>
                        <a:pt x="1083943" y="392610"/>
                      </a:lnTo>
                      <a:close/>
                      <a:moveTo>
                        <a:pt x="1077297" y="394627"/>
                      </a:moveTo>
                      <a:lnTo>
                        <a:pt x="1069621" y="390397"/>
                      </a:lnTo>
                      <a:lnTo>
                        <a:pt x="1065560" y="390210"/>
                      </a:lnTo>
                      <a:lnTo>
                        <a:pt x="1070411" y="392630"/>
                      </a:lnTo>
                      <a:lnTo>
                        <a:pt x="1074584" y="394065"/>
                      </a:lnTo>
                      <a:close/>
                      <a:moveTo>
                        <a:pt x="1077042" y="398173"/>
                      </a:moveTo>
                      <a:lnTo>
                        <a:pt x="1071528" y="395120"/>
                      </a:lnTo>
                      <a:lnTo>
                        <a:pt x="1077042" y="398173"/>
                      </a:lnTo>
                      <a:close/>
                      <a:moveTo>
                        <a:pt x="1092314" y="397246"/>
                      </a:moveTo>
                      <a:lnTo>
                        <a:pt x="1101035" y="395996"/>
                      </a:lnTo>
                      <a:lnTo>
                        <a:pt x="1089712" y="392485"/>
                      </a:lnTo>
                      <a:lnTo>
                        <a:pt x="1084143" y="394629"/>
                      </a:lnTo>
                      <a:lnTo>
                        <a:pt x="1092314" y="397246"/>
                      </a:lnTo>
                      <a:close/>
                      <a:moveTo>
                        <a:pt x="1099870" y="394894"/>
                      </a:moveTo>
                      <a:lnTo>
                        <a:pt x="1089896" y="392202"/>
                      </a:lnTo>
                      <a:lnTo>
                        <a:pt x="1099870" y="394894"/>
                      </a:lnTo>
                      <a:close/>
                      <a:moveTo>
                        <a:pt x="1094731" y="397763"/>
                      </a:moveTo>
                      <a:lnTo>
                        <a:pt x="1100843" y="396730"/>
                      </a:lnTo>
                      <a:lnTo>
                        <a:pt x="1096822" y="396899"/>
                      </a:lnTo>
                      <a:close/>
                      <a:moveTo>
                        <a:pt x="1107434" y="393940"/>
                      </a:moveTo>
                      <a:lnTo>
                        <a:pt x="1112261" y="393216"/>
                      </a:lnTo>
                      <a:lnTo>
                        <a:pt x="1107817" y="392552"/>
                      </a:lnTo>
                      <a:lnTo>
                        <a:pt x="1094779" y="390270"/>
                      </a:lnTo>
                      <a:lnTo>
                        <a:pt x="1106237" y="393414"/>
                      </a:lnTo>
                      <a:close/>
                      <a:moveTo>
                        <a:pt x="1102742" y="390993"/>
                      </a:moveTo>
                      <a:lnTo>
                        <a:pt x="1108958" y="389800"/>
                      </a:lnTo>
                      <a:lnTo>
                        <a:pt x="1105176" y="387618"/>
                      </a:lnTo>
                      <a:lnTo>
                        <a:pt x="1100811" y="387134"/>
                      </a:lnTo>
                      <a:lnTo>
                        <a:pt x="1091531" y="390821"/>
                      </a:lnTo>
                      <a:lnTo>
                        <a:pt x="1102615" y="390240"/>
                      </a:lnTo>
                      <a:close/>
                      <a:moveTo>
                        <a:pt x="1104378" y="394748"/>
                      </a:moveTo>
                      <a:lnTo>
                        <a:pt x="1094516" y="390755"/>
                      </a:lnTo>
                      <a:lnTo>
                        <a:pt x="1100141" y="393448"/>
                      </a:lnTo>
                      <a:lnTo>
                        <a:pt x="1104378" y="394748"/>
                      </a:lnTo>
                      <a:close/>
                      <a:moveTo>
                        <a:pt x="1112237" y="392357"/>
                      </a:moveTo>
                      <a:lnTo>
                        <a:pt x="1108886" y="390086"/>
                      </a:lnTo>
                      <a:lnTo>
                        <a:pt x="1112237" y="392357"/>
                      </a:lnTo>
                      <a:close/>
                      <a:moveTo>
                        <a:pt x="821353" y="1199112"/>
                      </a:moveTo>
                      <a:lnTo>
                        <a:pt x="823555" y="1195696"/>
                      </a:lnTo>
                      <a:lnTo>
                        <a:pt x="825956" y="1190837"/>
                      </a:lnTo>
                      <a:lnTo>
                        <a:pt x="830513" y="1188244"/>
                      </a:lnTo>
                      <a:lnTo>
                        <a:pt x="834725" y="1185627"/>
                      </a:lnTo>
                      <a:lnTo>
                        <a:pt x="838205" y="1179276"/>
                      </a:lnTo>
                      <a:lnTo>
                        <a:pt x="831175" y="1172948"/>
                      </a:lnTo>
                      <a:lnTo>
                        <a:pt x="825630" y="1165735"/>
                      </a:lnTo>
                      <a:lnTo>
                        <a:pt x="818999" y="1159240"/>
                      </a:lnTo>
                      <a:lnTo>
                        <a:pt x="813278" y="1152251"/>
                      </a:lnTo>
                      <a:lnTo>
                        <a:pt x="808283" y="1147926"/>
                      </a:lnTo>
                      <a:lnTo>
                        <a:pt x="802682" y="1140306"/>
                      </a:lnTo>
                      <a:lnTo>
                        <a:pt x="798828" y="1132989"/>
                      </a:lnTo>
                      <a:lnTo>
                        <a:pt x="798956" y="1127595"/>
                      </a:lnTo>
                      <a:lnTo>
                        <a:pt x="797910" y="1119121"/>
                      </a:lnTo>
                      <a:lnTo>
                        <a:pt x="797782" y="1113975"/>
                      </a:lnTo>
                      <a:lnTo>
                        <a:pt x="800543" y="1108725"/>
                      </a:lnTo>
                      <a:lnTo>
                        <a:pt x="793274" y="1111342"/>
                      </a:lnTo>
                      <a:lnTo>
                        <a:pt x="789987" y="1106004"/>
                      </a:lnTo>
                      <a:lnTo>
                        <a:pt x="786253" y="1101991"/>
                      </a:lnTo>
                      <a:lnTo>
                        <a:pt x="775162" y="1092424"/>
                      </a:lnTo>
                      <a:lnTo>
                        <a:pt x="768946" y="1088586"/>
                      </a:lnTo>
                      <a:lnTo>
                        <a:pt x="773614" y="1088977"/>
                      </a:lnTo>
                      <a:lnTo>
                        <a:pt x="771555" y="1083359"/>
                      </a:lnTo>
                      <a:lnTo>
                        <a:pt x="776949" y="1083543"/>
                      </a:lnTo>
                      <a:lnTo>
                        <a:pt x="775210" y="1079138"/>
                      </a:lnTo>
                      <a:lnTo>
                        <a:pt x="778824" y="1082155"/>
                      </a:lnTo>
                      <a:lnTo>
                        <a:pt x="779750" y="1072428"/>
                      </a:lnTo>
                      <a:lnTo>
                        <a:pt x="781146" y="1066595"/>
                      </a:lnTo>
                      <a:lnTo>
                        <a:pt x="782662" y="1060084"/>
                      </a:lnTo>
                      <a:lnTo>
                        <a:pt x="786085" y="1057387"/>
                      </a:lnTo>
                      <a:lnTo>
                        <a:pt x="785894" y="1053127"/>
                      </a:lnTo>
                      <a:lnTo>
                        <a:pt x="789987" y="1058872"/>
                      </a:lnTo>
                      <a:lnTo>
                        <a:pt x="787745" y="1053494"/>
                      </a:lnTo>
                      <a:lnTo>
                        <a:pt x="792365" y="1057188"/>
                      </a:lnTo>
                      <a:lnTo>
                        <a:pt x="791783" y="1052113"/>
                      </a:lnTo>
                      <a:lnTo>
                        <a:pt x="794918" y="1048690"/>
                      </a:lnTo>
                      <a:lnTo>
                        <a:pt x="799602" y="1058768"/>
                      </a:lnTo>
                      <a:lnTo>
                        <a:pt x="798652" y="1053358"/>
                      </a:lnTo>
                      <a:lnTo>
                        <a:pt x="801884" y="1049544"/>
                      </a:lnTo>
                      <a:lnTo>
                        <a:pt x="805123" y="1053007"/>
                      </a:lnTo>
                      <a:lnTo>
                        <a:pt x="808778" y="1049823"/>
                      </a:lnTo>
                      <a:lnTo>
                        <a:pt x="813884" y="1052201"/>
                      </a:lnTo>
                      <a:lnTo>
                        <a:pt x="813924" y="1046656"/>
                      </a:lnTo>
                      <a:lnTo>
                        <a:pt x="812001" y="1043105"/>
                      </a:lnTo>
                      <a:lnTo>
                        <a:pt x="816294" y="1040328"/>
                      </a:lnTo>
                      <a:lnTo>
                        <a:pt x="817730" y="1035788"/>
                      </a:lnTo>
                      <a:lnTo>
                        <a:pt x="821872" y="1039036"/>
                      </a:lnTo>
                      <a:lnTo>
                        <a:pt x="825909" y="1037432"/>
                      </a:lnTo>
                      <a:lnTo>
                        <a:pt x="823284" y="1034176"/>
                      </a:lnTo>
                      <a:lnTo>
                        <a:pt x="819102" y="1027083"/>
                      </a:lnTo>
                      <a:lnTo>
                        <a:pt x="801245" y="1020452"/>
                      </a:lnTo>
                      <a:lnTo>
                        <a:pt x="802347" y="1015697"/>
                      </a:lnTo>
                      <a:lnTo>
                        <a:pt x="810031" y="1016926"/>
                      </a:lnTo>
                      <a:lnTo>
                        <a:pt x="808347" y="1010798"/>
                      </a:lnTo>
                      <a:lnTo>
                        <a:pt x="801094" y="1003744"/>
                      </a:lnTo>
                      <a:lnTo>
                        <a:pt x="793402" y="993387"/>
                      </a:lnTo>
                      <a:lnTo>
                        <a:pt x="786923" y="988807"/>
                      </a:lnTo>
                      <a:lnTo>
                        <a:pt x="782862" y="984212"/>
                      </a:lnTo>
                      <a:lnTo>
                        <a:pt x="777476" y="981874"/>
                      </a:lnTo>
                      <a:lnTo>
                        <a:pt x="767558" y="982041"/>
                      </a:lnTo>
                      <a:lnTo>
                        <a:pt x="760624" y="979408"/>
                      </a:lnTo>
                      <a:lnTo>
                        <a:pt x="761095" y="984555"/>
                      </a:lnTo>
                      <a:lnTo>
                        <a:pt x="755390" y="981945"/>
                      </a:lnTo>
                      <a:lnTo>
                        <a:pt x="749661" y="974182"/>
                      </a:lnTo>
                      <a:lnTo>
                        <a:pt x="753251" y="971413"/>
                      </a:lnTo>
                      <a:lnTo>
                        <a:pt x="749422" y="965309"/>
                      </a:lnTo>
                      <a:lnTo>
                        <a:pt x="738833" y="962525"/>
                      </a:lnTo>
                      <a:lnTo>
                        <a:pt x="731485" y="959931"/>
                      </a:lnTo>
                      <a:lnTo>
                        <a:pt x="734900" y="942928"/>
                      </a:lnTo>
                      <a:lnTo>
                        <a:pt x="740341" y="935906"/>
                      </a:lnTo>
                      <a:lnTo>
                        <a:pt x="731884" y="930193"/>
                      </a:lnTo>
                      <a:lnTo>
                        <a:pt x="730974" y="916988"/>
                      </a:lnTo>
                      <a:lnTo>
                        <a:pt x="737597" y="910693"/>
                      </a:lnTo>
                      <a:lnTo>
                        <a:pt x="740660" y="905530"/>
                      </a:lnTo>
                      <a:lnTo>
                        <a:pt x="737238" y="902402"/>
                      </a:lnTo>
                      <a:lnTo>
                        <a:pt x="743900" y="893649"/>
                      </a:lnTo>
                      <a:lnTo>
                        <a:pt x="755111" y="901700"/>
                      </a:lnTo>
                      <a:lnTo>
                        <a:pt x="761167" y="906871"/>
                      </a:lnTo>
                      <a:lnTo>
                        <a:pt x="765404" y="912847"/>
                      </a:lnTo>
                      <a:lnTo>
                        <a:pt x="771619" y="915057"/>
                      </a:lnTo>
                      <a:lnTo>
                        <a:pt x="778569" y="911139"/>
                      </a:lnTo>
                      <a:lnTo>
                        <a:pt x="781856" y="907972"/>
                      </a:lnTo>
                      <a:lnTo>
                        <a:pt x="777444" y="905418"/>
                      </a:lnTo>
                      <a:lnTo>
                        <a:pt x="775090" y="900296"/>
                      </a:lnTo>
                      <a:lnTo>
                        <a:pt x="770215" y="889995"/>
                      </a:lnTo>
                      <a:lnTo>
                        <a:pt x="780221" y="883356"/>
                      </a:lnTo>
                      <a:lnTo>
                        <a:pt x="787218" y="881290"/>
                      </a:lnTo>
                      <a:lnTo>
                        <a:pt x="783755" y="876853"/>
                      </a:lnTo>
                      <a:lnTo>
                        <a:pt x="785415" y="872401"/>
                      </a:lnTo>
                      <a:lnTo>
                        <a:pt x="793921" y="872999"/>
                      </a:lnTo>
                      <a:lnTo>
                        <a:pt x="798557" y="868635"/>
                      </a:lnTo>
                      <a:lnTo>
                        <a:pt x="807142" y="865754"/>
                      </a:lnTo>
                      <a:lnTo>
                        <a:pt x="810310" y="861502"/>
                      </a:lnTo>
                      <a:lnTo>
                        <a:pt x="808826" y="857520"/>
                      </a:lnTo>
                      <a:lnTo>
                        <a:pt x="813725" y="856970"/>
                      </a:lnTo>
                      <a:lnTo>
                        <a:pt x="812927" y="851608"/>
                      </a:lnTo>
                      <a:lnTo>
                        <a:pt x="817084" y="854552"/>
                      </a:lnTo>
                      <a:lnTo>
                        <a:pt x="826810" y="854440"/>
                      </a:lnTo>
                      <a:lnTo>
                        <a:pt x="830840" y="858342"/>
                      </a:lnTo>
                      <a:lnTo>
                        <a:pt x="837797" y="859140"/>
                      </a:lnTo>
                      <a:lnTo>
                        <a:pt x="842705" y="860472"/>
                      </a:lnTo>
                      <a:lnTo>
                        <a:pt x="842003" y="854791"/>
                      </a:lnTo>
                      <a:lnTo>
                        <a:pt x="850061" y="854352"/>
                      </a:lnTo>
                      <a:lnTo>
                        <a:pt x="853907" y="851504"/>
                      </a:lnTo>
                      <a:lnTo>
                        <a:pt x="857841" y="856419"/>
                      </a:lnTo>
                      <a:lnTo>
                        <a:pt x="862548" y="861861"/>
                      </a:lnTo>
                      <a:lnTo>
                        <a:pt x="870360" y="860161"/>
                      </a:lnTo>
                      <a:lnTo>
                        <a:pt x="877478" y="860799"/>
                      </a:lnTo>
                      <a:lnTo>
                        <a:pt x="888401" y="862754"/>
                      </a:lnTo>
                      <a:lnTo>
                        <a:pt x="890771" y="866616"/>
                      </a:lnTo>
                      <a:lnTo>
                        <a:pt x="897265" y="869537"/>
                      </a:lnTo>
                      <a:lnTo>
                        <a:pt x="906888" y="872960"/>
                      </a:lnTo>
                      <a:lnTo>
                        <a:pt x="912761" y="879303"/>
                      </a:lnTo>
                      <a:lnTo>
                        <a:pt x="919503" y="881106"/>
                      </a:lnTo>
                      <a:lnTo>
                        <a:pt x="919304" y="888622"/>
                      </a:lnTo>
                      <a:lnTo>
                        <a:pt x="923724" y="891607"/>
                      </a:lnTo>
                      <a:lnTo>
                        <a:pt x="924634" y="883492"/>
                      </a:lnTo>
                      <a:lnTo>
                        <a:pt x="920101" y="878274"/>
                      </a:lnTo>
                      <a:lnTo>
                        <a:pt x="923525" y="875912"/>
                      </a:lnTo>
                      <a:lnTo>
                        <a:pt x="928240" y="877795"/>
                      </a:lnTo>
                      <a:lnTo>
                        <a:pt x="932517" y="878768"/>
                      </a:lnTo>
                      <a:lnTo>
                        <a:pt x="948523" y="888854"/>
                      </a:lnTo>
                      <a:lnTo>
                        <a:pt x="954475" y="890881"/>
                      </a:lnTo>
                      <a:lnTo>
                        <a:pt x="962646" y="884354"/>
                      </a:lnTo>
                      <a:lnTo>
                        <a:pt x="961736" y="878425"/>
                      </a:lnTo>
                      <a:lnTo>
                        <a:pt x="966819" y="879614"/>
                      </a:lnTo>
                      <a:lnTo>
                        <a:pt x="967337" y="874611"/>
                      </a:lnTo>
                      <a:lnTo>
                        <a:pt x="976019" y="877013"/>
                      </a:lnTo>
                      <a:lnTo>
                        <a:pt x="981165" y="874428"/>
                      </a:lnTo>
                      <a:lnTo>
                        <a:pt x="985769" y="872744"/>
                      </a:lnTo>
                      <a:lnTo>
                        <a:pt x="989711" y="876335"/>
                      </a:lnTo>
                      <a:lnTo>
                        <a:pt x="996836" y="880420"/>
                      </a:lnTo>
                      <a:lnTo>
                        <a:pt x="1002453" y="878377"/>
                      </a:lnTo>
                      <a:lnTo>
                        <a:pt x="1000706" y="871994"/>
                      </a:lnTo>
                      <a:lnTo>
                        <a:pt x="1005956" y="873670"/>
                      </a:lnTo>
                      <a:lnTo>
                        <a:pt x="1011853" y="874436"/>
                      </a:lnTo>
                      <a:lnTo>
                        <a:pt x="1014654" y="871228"/>
                      </a:lnTo>
                      <a:lnTo>
                        <a:pt x="1019776" y="873502"/>
                      </a:lnTo>
                      <a:lnTo>
                        <a:pt x="1023773" y="875577"/>
                      </a:lnTo>
                      <a:lnTo>
                        <a:pt x="1025114" y="880635"/>
                      </a:lnTo>
                      <a:lnTo>
                        <a:pt x="1030444" y="882391"/>
                      </a:lnTo>
                      <a:lnTo>
                        <a:pt x="1034378" y="886085"/>
                      </a:lnTo>
                      <a:lnTo>
                        <a:pt x="1052690" y="889005"/>
                      </a:lnTo>
                      <a:lnTo>
                        <a:pt x="1060725" y="891359"/>
                      </a:lnTo>
                      <a:lnTo>
                        <a:pt x="1063860" y="886883"/>
                      </a:lnTo>
                      <a:lnTo>
                        <a:pt x="1062560" y="882151"/>
                      </a:lnTo>
                      <a:lnTo>
                        <a:pt x="1067914" y="882455"/>
                      </a:lnTo>
                      <a:lnTo>
                        <a:pt x="1072438" y="887035"/>
                      </a:lnTo>
                      <a:lnTo>
                        <a:pt x="1085172" y="887473"/>
                      </a:lnTo>
                      <a:lnTo>
                        <a:pt x="1099989" y="882670"/>
                      </a:lnTo>
                      <a:lnTo>
                        <a:pt x="1099096" y="877771"/>
                      </a:lnTo>
                      <a:lnTo>
                        <a:pt x="1097819" y="868802"/>
                      </a:lnTo>
                      <a:lnTo>
                        <a:pt x="1094133" y="863361"/>
                      </a:lnTo>
                      <a:lnTo>
                        <a:pt x="1080935" y="861613"/>
                      </a:lnTo>
                      <a:lnTo>
                        <a:pt x="1077034" y="858749"/>
                      </a:lnTo>
                      <a:lnTo>
                        <a:pt x="1063086" y="855645"/>
                      </a:lnTo>
                      <a:lnTo>
                        <a:pt x="1063916" y="850810"/>
                      </a:lnTo>
                      <a:lnTo>
                        <a:pt x="1053017" y="847307"/>
                      </a:lnTo>
                      <a:lnTo>
                        <a:pt x="1048309" y="844530"/>
                      </a:lnTo>
                      <a:lnTo>
                        <a:pt x="1053376" y="844610"/>
                      </a:lnTo>
                      <a:lnTo>
                        <a:pt x="1059448" y="839296"/>
                      </a:lnTo>
                      <a:lnTo>
                        <a:pt x="1064738" y="839296"/>
                      </a:lnTo>
                      <a:lnTo>
                        <a:pt x="1071432" y="833168"/>
                      </a:lnTo>
                      <a:lnTo>
                        <a:pt x="1067315" y="827998"/>
                      </a:lnTo>
                      <a:lnTo>
                        <a:pt x="1062145" y="823721"/>
                      </a:lnTo>
                      <a:lnTo>
                        <a:pt x="1057852" y="819867"/>
                      </a:lnTo>
                      <a:lnTo>
                        <a:pt x="1064642" y="814513"/>
                      </a:lnTo>
                      <a:lnTo>
                        <a:pt x="1067794" y="811026"/>
                      </a:lnTo>
                      <a:lnTo>
                        <a:pt x="1071895" y="812438"/>
                      </a:lnTo>
                      <a:lnTo>
                        <a:pt x="1075901" y="811800"/>
                      </a:lnTo>
                      <a:lnTo>
                        <a:pt x="1083210" y="812423"/>
                      </a:lnTo>
                      <a:lnTo>
                        <a:pt x="1086968" y="813795"/>
                      </a:lnTo>
                      <a:lnTo>
                        <a:pt x="1090805" y="812510"/>
                      </a:lnTo>
                      <a:lnTo>
                        <a:pt x="1089026" y="808601"/>
                      </a:lnTo>
                      <a:lnTo>
                        <a:pt x="1079587" y="806263"/>
                      </a:lnTo>
                      <a:lnTo>
                        <a:pt x="1075789" y="803661"/>
                      </a:lnTo>
                      <a:lnTo>
                        <a:pt x="1062567" y="802177"/>
                      </a:lnTo>
                      <a:lnTo>
                        <a:pt x="1063437" y="795674"/>
                      </a:lnTo>
                      <a:lnTo>
                        <a:pt x="1070555" y="795291"/>
                      </a:lnTo>
                      <a:lnTo>
                        <a:pt x="1064491" y="792850"/>
                      </a:lnTo>
                      <a:lnTo>
                        <a:pt x="1057908" y="793241"/>
                      </a:lnTo>
                      <a:lnTo>
                        <a:pt x="1051692" y="791996"/>
                      </a:lnTo>
                      <a:lnTo>
                        <a:pt x="1054597" y="789020"/>
                      </a:lnTo>
                      <a:lnTo>
                        <a:pt x="1057980" y="786634"/>
                      </a:lnTo>
                      <a:lnTo>
                        <a:pt x="1054365" y="783139"/>
                      </a:lnTo>
                      <a:lnTo>
                        <a:pt x="1055530" y="778855"/>
                      </a:lnTo>
                      <a:lnTo>
                        <a:pt x="1060924" y="777418"/>
                      </a:lnTo>
                      <a:lnTo>
                        <a:pt x="1064602" y="781113"/>
                      </a:lnTo>
                      <a:lnTo>
                        <a:pt x="1068632" y="780051"/>
                      </a:lnTo>
                      <a:lnTo>
                        <a:pt x="1076818" y="781727"/>
                      </a:lnTo>
                      <a:lnTo>
                        <a:pt x="1087183" y="779022"/>
                      </a:lnTo>
                      <a:lnTo>
                        <a:pt x="1089074" y="782868"/>
                      </a:lnTo>
                      <a:lnTo>
                        <a:pt x="1088890" y="778224"/>
                      </a:lnTo>
                      <a:lnTo>
                        <a:pt x="1102726" y="776118"/>
                      </a:lnTo>
                      <a:lnTo>
                        <a:pt x="1109493" y="773780"/>
                      </a:lnTo>
                      <a:lnTo>
                        <a:pt x="1117344" y="771362"/>
                      </a:lnTo>
                      <a:lnTo>
                        <a:pt x="1121006" y="773692"/>
                      </a:lnTo>
                      <a:lnTo>
                        <a:pt x="1132201" y="769583"/>
                      </a:lnTo>
                      <a:lnTo>
                        <a:pt x="1136318" y="767405"/>
                      </a:lnTo>
                      <a:lnTo>
                        <a:pt x="1141337" y="768234"/>
                      </a:lnTo>
                      <a:lnTo>
                        <a:pt x="1144983" y="766439"/>
                      </a:lnTo>
                      <a:lnTo>
                        <a:pt x="1149883" y="769455"/>
                      </a:lnTo>
                      <a:lnTo>
                        <a:pt x="1149515" y="762681"/>
                      </a:lnTo>
                      <a:lnTo>
                        <a:pt x="1155875" y="760902"/>
                      </a:lnTo>
                      <a:lnTo>
                        <a:pt x="1162849" y="760399"/>
                      </a:lnTo>
                      <a:lnTo>
                        <a:pt x="1166575" y="757032"/>
                      </a:lnTo>
                      <a:lnTo>
                        <a:pt x="1192531" y="755101"/>
                      </a:lnTo>
                      <a:lnTo>
                        <a:pt x="1198515" y="752013"/>
                      </a:lnTo>
                      <a:lnTo>
                        <a:pt x="1202879" y="752356"/>
                      </a:lnTo>
                      <a:lnTo>
                        <a:pt x="1209446" y="751606"/>
                      </a:lnTo>
                      <a:lnTo>
                        <a:pt x="1219931" y="748941"/>
                      </a:lnTo>
                      <a:lnTo>
                        <a:pt x="1218287" y="744273"/>
                      </a:lnTo>
                      <a:lnTo>
                        <a:pt x="1215095" y="741736"/>
                      </a:lnTo>
                      <a:lnTo>
                        <a:pt x="1219787" y="742287"/>
                      </a:lnTo>
                      <a:lnTo>
                        <a:pt x="1224511" y="741409"/>
                      </a:lnTo>
                      <a:lnTo>
                        <a:pt x="1226864" y="737770"/>
                      </a:lnTo>
                      <a:lnTo>
                        <a:pt x="1232147" y="737994"/>
                      </a:lnTo>
                      <a:lnTo>
                        <a:pt x="1230375" y="734132"/>
                      </a:lnTo>
                      <a:lnTo>
                        <a:pt x="1236862" y="735744"/>
                      </a:lnTo>
                      <a:lnTo>
                        <a:pt x="1240860" y="737172"/>
                      </a:lnTo>
                      <a:lnTo>
                        <a:pt x="1247035" y="737435"/>
                      </a:lnTo>
                      <a:lnTo>
                        <a:pt x="1251145" y="736965"/>
                      </a:lnTo>
                      <a:lnTo>
                        <a:pt x="1259419" y="741377"/>
                      </a:lnTo>
                      <a:lnTo>
                        <a:pt x="1264079" y="742566"/>
                      </a:lnTo>
                      <a:lnTo>
                        <a:pt x="1268252" y="741936"/>
                      </a:lnTo>
                      <a:lnTo>
                        <a:pt x="1271036" y="739015"/>
                      </a:lnTo>
                      <a:lnTo>
                        <a:pt x="1275553" y="740028"/>
                      </a:lnTo>
                      <a:lnTo>
                        <a:pt x="1280196" y="739215"/>
                      </a:lnTo>
                      <a:lnTo>
                        <a:pt x="1283229" y="742311"/>
                      </a:lnTo>
                      <a:lnTo>
                        <a:pt x="1287705" y="745654"/>
                      </a:lnTo>
                      <a:lnTo>
                        <a:pt x="1289484" y="751526"/>
                      </a:lnTo>
                      <a:lnTo>
                        <a:pt x="1292899" y="755061"/>
                      </a:lnTo>
                      <a:lnTo>
                        <a:pt x="1298540" y="757582"/>
                      </a:lnTo>
                      <a:lnTo>
                        <a:pt x="1301908" y="760606"/>
                      </a:lnTo>
                      <a:lnTo>
                        <a:pt x="1300902" y="765266"/>
                      </a:lnTo>
                      <a:lnTo>
                        <a:pt x="1303894" y="768697"/>
                      </a:lnTo>
                      <a:lnTo>
                        <a:pt x="1298317" y="769272"/>
                      </a:lnTo>
                      <a:lnTo>
                        <a:pt x="1301995" y="773469"/>
                      </a:lnTo>
                      <a:lnTo>
                        <a:pt x="1306272" y="777019"/>
                      </a:lnTo>
                      <a:lnTo>
                        <a:pt x="1313270" y="774977"/>
                      </a:lnTo>
                      <a:lnTo>
                        <a:pt x="1320347" y="775344"/>
                      </a:lnTo>
                      <a:lnTo>
                        <a:pt x="1323650" y="772240"/>
                      </a:lnTo>
                      <a:lnTo>
                        <a:pt x="1327425" y="773660"/>
                      </a:lnTo>
                      <a:lnTo>
                        <a:pt x="1331358" y="776198"/>
                      </a:lnTo>
                      <a:lnTo>
                        <a:pt x="1327432" y="773022"/>
                      </a:lnTo>
                      <a:lnTo>
                        <a:pt x="1324887" y="769208"/>
                      </a:lnTo>
                      <a:lnTo>
                        <a:pt x="1330935" y="769878"/>
                      </a:lnTo>
                      <a:lnTo>
                        <a:pt x="1333321" y="774067"/>
                      </a:lnTo>
                      <a:lnTo>
                        <a:pt x="1339249" y="775575"/>
                      </a:lnTo>
                      <a:lnTo>
                        <a:pt x="1339018" y="780123"/>
                      </a:lnTo>
                      <a:lnTo>
                        <a:pt x="1342170" y="783259"/>
                      </a:lnTo>
                      <a:lnTo>
                        <a:pt x="1347221" y="781647"/>
                      </a:lnTo>
                      <a:lnTo>
                        <a:pt x="1342146" y="778424"/>
                      </a:lnTo>
                      <a:lnTo>
                        <a:pt x="1352175" y="776908"/>
                      </a:lnTo>
                      <a:lnTo>
                        <a:pt x="1355646" y="780538"/>
                      </a:lnTo>
                      <a:lnTo>
                        <a:pt x="1361455" y="781536"/>
                      </a:lnTo>
                      <a:lnTo>
                        <a:pt x="1367416" y="782030"/>
                      </a:lnTo>
                      <a:lnTo>
                        <a:pt x="1369722" y="778583"/>
                      </a:lnTo>
                      <a:lnTo>
                        <a:pt x="1373352" y="784687"/>
                      </a:lnTo>
                      <a:lnTo>
                        <a:pt x="1367009" y="784049"/>
                      </a:lnTo>
                      <a:lnTo>
                        <a:pt x="1366634" y="790488"/>
                      </a:lnTo>
                      <a:lnTo>
                        <a:pt x="1370775" y="795427"/>
                      </a:lnTo>
                      <a:lnTo>
                        <a:pt x="1376615" y="794438"/>
                      </a:lnTo>
                      <a:lnTo>
                        <a:pt x="1380717" y="793624"/>
                      </a:lnTo>
                      <a:lnTo>
                        <a:pt x="1386326" y="791956"/>
                      </a:lnTo>
                      <a:lnTo>
                        <a:pt x="1391297" y="793305"/>
                      </a:lnTo>
                      <a:lnTo>
                        <a:pt x="1393954" y="796393"/>
                      </a:lnTo>
                      <a:lnTo>
                        <a:pt x="1397672" y="793688"/>
                      </a:lnTo>
                      <a:lnTo>
                        <a:pt x="1395214" y="789993"/>
                      </a:lnTo>
                      <a:lnTo>
                        <a:pt x="1400074" y="790735"/>
                      </a:lnTo>
                      <a:lnTo>
                        <a:pt x="1401598" y="785589"/>
                      </a:lnTo>
                      <a:lnTo>
                        <a:pt x="1406449" y="785764"/>
                      </a:lnTo>
                      <a:lnTo>
                        <a:pt x="1411763" y="784057"/>
                      </a:lnTo>
                      <a:lnTo>
                        <a:pt x="1416000" y="780961"/>
                      </a:lnTo>
                      <a:lnTo>
                        <a:pt x="1412872" y="777825"/>
                      </a:lnTo>
                      <a:lnTo>
                        <a:pt x="1418083" y="776900"/>
                      </a:lnTo>
                      <a:lnTo>
                        <a:pt x="1430961" y="771713"/>
                      </a:lnTo>
                      <a:lnTo>
                        <a:pt x="1438581" y="769543"/>
                      </a:lnTo>
                      <a:lnTo>
                        <a:pt x="1442131" y="767133"/>
                      </a:lnTo>
                      <a:lnTo>
                        <a:pt x="1446304" y="765362"/>
                      </a:lnTo>
                      <a:lnTo>
                        <a:pt x="1447414" y="770373"/>
                      </a:lnTo>
                      <a:lnTo>
                        <a:pt x="1445945" y="774187"/>
                      </a:lnTo>
                      <a:lnTo>
                        <a:pt x="1438373" y="774697"/>
                      </a:lnTo>
                      <a:lnTo>
                        <a:pt x="1442036" y="779046"/>
                      </a:lnTo>
                      <a:lnTo>
                        <a:pt x="1453039" y="784903"/>
                      </a:lnTo>
                      <a:lnTo>
                        <a:pt x="1466572" y="791445"/>
                      </a:lnTo>
                      <a:lnTo>
                        <a:pt x="1488984" y="802832"/>
                      </a:lnTo>
                      <a:lnTo>
                        <a:pt x="1494027" y="807021"/>
                      </a:lnTo>
                      <a:lnTo>
                        <a:pt x="1503865" y="814641"/>
                      </a:lnTo>
                      <a:lnTo>
                        <a:pt x="1509547" y="819221"/>
                      </a:lnTo>
                      <a:lnTo>
                        <a:pt x="1524475" y="831684"/>
                      </a:lnTo>
                      <a:lnTo>
                        <a:pt x="1543067" y="846780"/>
                      </a:lnTo>
                      <a:lnTo>
                        <a:pt x="1584733" y="884840"/>
                      </a:lnTo>
                      <a:lnTo>
                        <a:pt x="1582691" y="881369"/>
                      </a:lnTo>
                      <a:lnTo>
                        <a:pt x="1590143" y="877659"/>
                      </a:lnTo>
                      <a:lnTo>
                        <a:pt x="1589369" y="872920"/>
                      </a:lnTo>
                      <a:lnTo>
                        <a:pt x="1591132" y="866289"/>
                      </a:lnTo>
                      <a:lnTo>
                        <a:pt x="1596327" y="867558"/>
                      </a:lnTo>
                      <a:lnTo>
                        <a:pt x="1602702" y="870358"/>
                      </a:lnTo>
                      <a:lnTo>
                        <a:pt x="1606955" y="873239"/>
                      </a:lnTo>
                      <a:lnTo>
                        <a:pt x="1606931" y="878114"/>
                      </a:lnTo>
                      <a:lnTo>
                        <a:pt x="1612461" y="877276"/>
                      </a:lnTo>
                      <a:lnTo>
                        <a:pt x="1616969" y="878689"/>
                      </a:lnTo>
                      <a:lnTo>
                        <a:pt x="1619985" y="882088"/>
                      </a:lnTo>
                      <a:lnTo>
                        <a:pt x="1623815" y="884713"/>
                      </a:lnTo>
                      <a:lnTo>
                        <a:pt x="1627669" y="883452"/>
                      </a:lnTo>
                      <a:lnTo>
                        <a:pt x="1633844" y="883253"/>
                      </a:lnTo>
                      <a:lnTo>
                        <a:pt x="1639166" y="884625"/>
                      </a:lnTo>
                      <a:lnTo>
                        <a:pt x="1643251" y="883356"/>
                      </a:lnTo>
                      <a:lnTo>
                        <a:pt x="1647273" y="884721"/>
                      </a:lnTo>
                      <a:lnTo>
                        <a:pt x="1651741" y="882471"/>
                      </a:lnTo>
                      <a:lnTo>
                        <a:pt x="1655108" y="879718"/>
                      </a:lnTo>
                      <a:lnTo>
                        <a:pt x="1659010" y="878537"/>
                      </a:lnTo>
                      <a:lnTo>
                        <a:pt x="1663814" y="876151"/>
                      </a:lnTo>
                      <a:lnTo>
                        <a:pt x="1668386" y="877172"/>
                      </a:lnTo>
                      <a:lnTo>
                        <a:pt x="1672439" y="878154"/>
                      </a:lnTo>
                      <a:lnTo>
                        <a:pt x="1676620" y="879861"/>
                      </a:lnTo>
                      <a:lnTo>
                        <a:pt x="1680721" y="880994"/>
                      </a:lnTo>
                      <a:lnTo>
                        <a:pt x="1684639" y="882782"/>
                      </a:lnTo>
                      <a:lnTo>
                        <a:pt x="1687966" y="886141"/>
                      </a:lnTo>
                      <a:lnTo>
                        <a:pt x="1691932" y="889029"/>
                      </a:lnTo>
                      <a:lnTo>
                        <a:pt x="1695985" y="891208"/>
                      </a:lnTo>
                      <a:lnTo>
                        <a:pt x="1698475" y="895437"/>
                      </a:lnTo>
                      <a:lnTo>
                        <a:pt x="1700701" y="899243"/>
                      </a:lnTo>
                      <a:lnTo>
                        <a:pt x="1705010" y="901963"/>
                      </a:lnTo>
                      <a:lnTo>
                        <a:pt x="1710499" y="902243"/>
                      </a:lnTo>
                      <a:lnTo>
                        <a:pt x="1716467" y="904166"/>
                      </a:lnTo>
                      <a:lnTo>
                        <a:pt x="1720377" y="905211"/>
                      </a:lnTo>
                      <a:lnTo>
                        <a:pt x="1724710" y="906631"/>
                      </a:lnTo>
                      <a:lnTo>
                        <a:pt x="1726066" y="911618"/>
                      </a:lnTo>
                      <a:lnTo>
                        <a:pt x="1729864" y="913405"/>
                      </a:lnTo>
                      <a:lnTo>
                        <a:pt x="1734109" y="916908"/>
                      </a:lnTo>
                      <a:lnTo>
                        <a:pt x="1736008" y="920778"/>
                      </a:lnTo>
                      <a:lnTo>
                        <a:pt x="1740556" y="920531"/>
                      </a:lnTo>
                      <a:lnTo>
                        <a:pt x="1745464" y="921855"/>
                      </a:lnTo>
                      <a:lnTo>
                        <a:pt x="1749381" y="923284"/>
                      </a:lnTo>
                      <a:lnTo>
                        <a:pt x="1753689" y="923387"/>
                      </a:lnTo>
                      <a:lnTo>
                        <a:pt x="1757926" y="925374"/>
                      </a:lnTo>
                      <a:lnTo>
                        <a:pt x="1762618" y="924696"/>
                      </a:lnTo>
                      <a:lnTo>
                        <a:pt x="1765371" y="921696"/>
                      </a:lnTo>
                      <a:lnTo>
                        <a:pt x="1769025" y="919773"/>
                      </a:lnTo>
                      <a:lnTo>
                        <a:pt x="1770541" y="916031"/>
                      </a:lnTo>
                      <a:lnTo>
                        <a:pt x="1774786" y="915472"/>
                      </a:lnTo>
                      <a:lnTo>
                        <a:pt x="1773558" y="919525"/>
                      </a:lnTo>
                      <a:lnTo>
                        <a:pt x="1777419" y="922693"/>
                      </a:lnTo>
                      <a:lnTo>
                        <a:pt x="1780978" y="924967"/>
                      </a:lnTo>
                      <a:lnTo>
                        <a:pt x="1784114" y="927568"/>
                      </a:lnTo>
                      <a:lnTo>
                        <a:pt x="1786611" y="931119"/>
                      </a:lnTo>
                      <a:lnTo>
                        <a:pt x="1791742" y="932946"/>
                      </a:lnTo>
                      <a:lnTo>
                        <a:pt x="1795795" y="933712"/>
                      </a:lnTo>
                      <a:lnTo>
                        <a:pt x="1798045" y="937598"/>
                      </a:lnTo>
                      <a:lnTo>
                        <a:pt x="1802322" y="939010"/>
                      </a:lnTo>
                      <a:lnTo>
                        <a:pt x="1805881" y="936257"/>
                      </a:lnTo>
                      <a:lnTo>
                        <a:pt x="1810157" y="935499"/>
                      </a:lnTo>
                      <a:lnTo>
                        <a:pt x="1814562" y="935268"/>
                      </a:lnTo>
                      <a:lnTo>
                        <a:pt x="1817666" y="932196"/>
                      </a:lnTo>
                      <a:lnTo>
                        <a:pt x="1815815" y="928558"/>
                      </a:lnTo>
                      <a:lnTo>
                        <a:pt x="1819182" y="925901"/>
                      </a:lnTo>
                      <a:lnTo>
                        <a:pt x="1824368" y="925869"/>
                      </a:lnTo>
                      <a:lnTo>
                        <a:pt x="1829155" y="926068"/>
                      </a:lnTo>
                      <a:lnTo>
                        <a:pt x="1834031" y="926794"/>
                      </a:lnTo>
                      <a:lnTo>
                        <a:pt x="1838004" y="925949"/>
                      </a:lnTo>
                      <a:lnTo>
                        <a:pt x="1842106" y="924201"/>
                      </a:lnTo>
                      <a:lnTo>
                        <a:pt x="1840119" y="920610"/>
                      </a:lnTo>
                      <a:lnTo>
                        <a:pt x="1844826" y="921943"/>
                      </a:lnTo>
                      <a:lnTo>
                        <a:pt x="1848848" y="918871"/>
                      </a:lnTo>
                      <a:lnTo>
                        <a:pt x="1852726" y="917499"/>
                      </a:lnTo>
                      <a:lnTo>
                        <a:pt x="1848712" y="914522"/>
                      </a:lnTo>
                      <a:lnTo>
                        <a:pt x="1849558" y="910270"/>
                      </a:lnTo>
                      <a:lnTo>
                        <a:pt x="1855949" y="909033"/>
                      </a:lnTo>
                      <a:lnTo>
                        <a:pt x="1858112" y="905091"/>
                      </a:lnTo>
                      <a:lnTo>
                        <a:pt x="1862173" y="903312"/>
                      </a:lnTo>
                      <a:lnTo>
                        <a:pt x="1865460" y="900783"/>
                      </a:lnTo>
                      <a:lnTo>
                        <a:pt x="1869378" y="901716"/>
                      </a:lnTo>
                      <a:lnTo>
                        <a:pt x="1869984" y="897711"/>
                      </a:lnTo>
                      <a:lnTo>
                        <a:pt x="1873320" y="894766"/>
                      </a:lnTo>
                      <a:lnTo>
                        <a:pt x="1878450" y="895069"/>
                      </a:lnTo>
                      <a:lnTo>
                        <a:pt x="1884386" y="894088"/>
                      </a:lnTo>
                      <a:lnTo>
                        <a:pt x="1885272" y="889883"/>
                      </a:lnTo>
                      <a:lnTo>
                        <a:pt x="1889637" y="885423"/>
                      </a:lnTo>
                      <a:lnTo>
                        <a:pt x="1894320" y="885495"/>
                      </a:lnTo>
                      <a:lnTo>
                        <a:pt x="1899579" y="885878"/>
                      </a:lnTo>
                      <a:lnTo>
                        <a:pt x="1901438" y="881976"/>
                      </a:lnTo>
                      <a:lnTo>
                        <a:pt x="1906034" y="883300"/>
                      </a:lnTo>
                      <a:lnTo>
                        <a:pt x="1910047" y="883899"/>
                      </a:lnTo>
                      <a:lnTo>
                        <a:pt x="1914308" y="885191"/>
                      </a:lnTo>
                      <a:lnTo>
                        <a:pt x="1918050" y="883261"/>
                      </a:lnTo>
                      <a:lnTo>
                        <a:pt x="1921505" y="885551"/>
                      </a:lnTo>
                      <a:lnTo>
                        <a:pt x="1924330" y="889253"/>
                      </a:lnTo>
                      <a:lnTo>
                        <a:pt x="1929636" y="889476"/>
                      </a:lnTo>
                      <a:lnTo>
                        <a:pt x="1934319" y="888335"/>
                      </a:lnTo>
                      <a:lnTo>
                        <a:pt x="1939458" y="889061"/>
                      </a:lnTo>
                      <a:lnTo>
                        <a:pt x="1945299" y="889253"/>
                      </a:lnTo>
                      <a:lnTo>
                        <a:pt x="1949927" y="889396"/>
                      </a:lnTo>
                      <a:lnTo>
                        <a:pt x="1955536" y="889684"/>
                      </a:lnTo>
                      <a:lnTo>
                        <a:pt x="1960028" y="892764"/>
                      </a:lnTo>
                      <a:lnTo>
                        <a:pt x="1966372" y="901652"/>
                      </a:lnTo>
                      <a:lnTo>
                        <a:pt x="1970632" y="903017"/>
                      </a:lnTo>
                      <a:lnTo>
                        <a:pt x="1974941" y="906599"/>
                      </a:lnTo>
                      <a:lnTo>
                        <a:pt x="1979074" y="906799"/>
                      </a:lnTo>
                      <a:lnTo>
                        <a:pt x="1985497" y="907142"/>
                      </a:lnTo>
                      <a:lnTo>
                        <a:pt x="1989088" y="909775"/>
                      </a:lnTo>
                      <a:lnTo>
                        <a:pt x="1998176" y="909950"/>
                      </a:lnTo>
                      <a:lnTo>
                        <a:pt x="2001910" y="911921"/>
                      </a:lnTo>
                      <a:lnTo>
                        <a:pt x="2005548" y="909903"/>
                      </a:lnTo>
                      <a:lnTo>
                        <a:pt x="2009865" y="907868"/>
                      </a:lnTo>
                      <a:lnTo>
                        <a:pt x="2014461" y="908243"/>
                      </a:lnTo>
                      <a:lnTo>
                        <a:pt x="2019257" y="909216"/>
                      </a:lnTo>
                      <a:lnTo>
                        <a:pt x="2023135" y="911666"/>
                      </a:lnTo>
                      <a:lnTo>
                        <a:pt x="2027762" y="910413"/>
                      </a:lnTo>
                      <a:lnTo>
                        <a:pt x="2032215" y="910900"/>
                      </a:lnTo>
                      <a:lnTo>
                        <a:pt x="2036452" y="911977"/>
                      </a:lnTo>
                      <a:lnTo>
                        <a:pt x="2041630" y="914020"/>
                      </a:lnTo>
                      <a:lnTo>
                        <a:pt x="2047000" y="915879"/>
                      </a:lnTo>
                      <a:lnTo>
                        <a:pt x="2051029" y="916693"/>
                      </a:lnTo>
                      <a:lnTo>
                        <a:pt x="2055019" y="914634"/>
                      </a:lnTo>
                      <a:lnTo>
                        <a:pt x="2054524" y="910501"/>
                      </a:lnTo>
                      <a:lnTo>
                        <a:pt x="2059104" y="908770"/>
                      </a:lnTo>
                      <a:lnTo>
                        <a:pt x="2062511" y="911291"/>
                      </a:lnTo>
                      <a:lnTo>
                        <a:pt x="2064865" y="907453"/>
                      </a:lnTo>
                      <a:lnTo>
                        <a:pt x="2066421" y="903479"/>
                      </a:lnTo>
                      <a:lnTo>
                        <a:pt x="2065607" y="899099"/>
                      </a:lnTo>
                      <a:lnTo>
                        <a:pt x="2063724" y="894032"/>
                      </a:lnTo>
                      <a:lnTo>
                        <a:pt x="2058785" y="890657"/>
                      </a:lnTo>
                      <a:lnTo>
                        <a:pt x="2053854" y="888120"/>
                      </a:lnTo>
                      <a:lnTo>
                        <a:pt x="2050271" y="885016"/>
                      </a:lnTo>
                      <a:lnTo>
                        <a:pt x="2048811" y="880787"/>
                      </a:lnTo>
                      <a:lnTo>
                        <a:pt x="2044462" y="878872"/>
                      </a:lnTo>
                      <a:lnTo>
                        <a:pt x="2040609" y="876143"/>
                      </a:lnTo>
                      <a:lnTo>
                        <a:pt x="2039811" y="871643"/>
                      </a:lnTo>
                      <a:lnTo>
                        <a:pt x="2038989" y="867582"/>
                      </a:lnTo>
                      <a:lnTo>
                        <a:pt x="2037880" y="861980"/>
                      </a:lnTo>
                      <a:lnTo>
                        <a:pt x="2042252" y="861765"/>
                      </a:lnTo>
                      <a:lnTo>
                        <a:pt x="2040122" y="857257"/>
                      </a:lnTo>
                      <a:lnTo>
                        <a:pt x="2040249" y="852940"/>
                      </a:lnTo>
                      <a:lnTo>
                        <a:pt x="2045364" y="850993"/>
                      </a:lnTo>
                      <a:lnTo>
                        <a:pt x="2047120" y="846182"/>
                      </a:lnTo>
                      <a:lnTo>
                        <a:pt x="2045596" y="841155"/>
                      </a:lnTo>
                      <a:lnTo>
                        <a:pt x="2049880" y="841538"/>
                      </a:lnTo>
                      <a:lnTo>
                        <a:pt x="2054580" y="843541"/>
                      </a:lnTo>
                      <a:lnTo>
                        <a:pt x="2058609" y="843908"/>
                      </a:lnTo>
                      <a:lnTo>
                        <a:pt x="2062304" y="846222"/>
                      </a:lnTo>
                      <a:lnTo>
                        <a:pt x="2067737" y="846517"/>
                      </a:lnTo>
                      <a:lnTo>
                        <a:pt x="2071998" y="847387"/>
                      </a:lnTo>
                      <a:lnTo>
                        <a:pt x="2075964" y="849405"/>
                      </a:lnTo>
                      <a:lnTo>
                        <a:pt x="2079100" y="851975"/>
                      </a:lnTo>
                      <a:lnTo>
                        <a:pt x="2083504" y="852884"/>
                      </a:lnTo>
                      <a:lnTo>
                        <a:pt x="2087645" y="852573"/>
                      </a:lnTo>
                      <a:lnTo>
                        <a:pt x="2092536" y="852725"/>
                      </a:lnTo>
                      <a:lnTo>
                        <a:pt x="2097635" y="852653"/>
                      </a:lnTo>
                      <a:lnTo>
                        <a:pt x="2101848" y="854257"/>
                      </a:lnTo>
                      <a:lnTo>
                        <a:pt x="2106292" y="855621"/>
                      </a:lnTo>
                      <a:lnTo>
                        <a:pt x="2110593" y="856754"/>
                      </a:lnTo>
                      <a:lnTo>
                        <a:pt x="2115652" y="858908"/>
                      </a:lnTo>
                      <a:lnTo>
                        <a:pt x="2120280" y="860113"/>
                      </a:lnTo>
                      <a:lnTo>
                        <a:pt x="2125330" y="861797"/>
                      </a:lnTo>
                      <a:lnTo>
                        <a:pt x="2129799" y="861366"/>
                      </a:lnTo>
                      <a:lnTo>
                        <a:pt x="2135121" y="862363"/>
                      </a:lnTo>
                      <a:lnTo>
                        <a:pt x="2139765" y="863297"/>
                      </a:lnTo>
                      <a:lnTo>
                        <a:pt x="2144943" y="864821"/>
                      </a:lnTo>
                      <a:lnTo>
                        <a:pt x="2146762" y="868523"/>
                      </a:lnTo>
                      <a:lnTo>
                        <a:pt x="2149419" y="871970"/>
                      </a:lnTo>
                      <a:lnTo>
                        <a:pt x="2153512" y="875170"/>
                      </a:lnTo>
                      <a:lnTo>
                        <a:pt x="2156098" y="878689"/>
                      </a:lnTo>
                      <a:lnTo>
                        <a:pt x="2158180" y="882319"/>
                      </a:lnTo>
                      <a:lnTo>
                        <a:pt x="2163279" y="885032"/>
                      </a:lnTo>
                      <a:lnTo>
                        <a:pt x="2166494" y="887856"/>
                      </a:lnTo>
                      <a:lnTo>
                        <a:pt x="2170891" y="889460"/>
                      </a:lnTo>
                      <a:lnTo>
                        <a:pt x="2174896" y="892293"/>
                      </a:lnTo>
                      <a:lnTo>
                        <a:pt x="2177984" y="895644"/>
                      </a:lnTo>
                      <a:lnTo>
                        <a:pt x="2183641" y="897152"/>
                      </a:lnTo>
                      <a:lnTo>
                        <a:pt x="2187615" y="898748"/>
                      </a:lnTo>
                      <a:lnTo>
                        <a:pt x="2191580" y="898317"/>
                      </a:lnTo>
                      <a:lnTo>
                        <a:pt x="2196759" y="899410"/>
                      </a:lnTo>
                      <a:lnTo>
                        <a:pt x="2199248" y="902594"/>
                      </a:lnTo>
                      <a:lnTo>
                        <a:pt x="2205017" y="902275"/>
                      </a:lnTo>
                      <a:lnTo>
                        <a:pt x="2210307" y="903974"/>
                      </a:lnTo>
                      <a:lnTo>
                        <a:pt x="2215342" y="902666"/>
                      </a:lnTo>
                      <a:lnTo>
                        <a:pt x="2222252" y="904086"/>
                      </a:lnTo>
                      <a:lnTo>
                        <a:pt x="2224366" y="900703"/>
                      </a:lnTo>
                      <a:lnTo>
                        <a:pt x="2228436" y="898373"/>
                      </a:lnTo>
                      <a:lnTo>
                        <a:pt x="2232138" y="896769"/>
                      </a:lnTo>
                      <a:lnTo>
                        <a:pt x="2236606" y="896649"/>
                      </a:lnTo>
                      <a:lnTo>
                        <a:pt x="2242639" y="896035"/>
                      </a:lnTo>
                      <a:lnTo>
                        <a:pt x="2246875" y="893162"/>
                      </a:lnTo>
                      <a:lnTo>
                        <a:pt x="2253203" y="894152"/>
                      </a:lnTo>
                      <a:lnTo>
                        <a:pt x="2258716" y="894479"/>
                      </a:lnTo>
                      <a:lnTo>
                        <a:pt x="2264716" y="895197"/>
                      </a:lnTo>
                      <a:lnTo>
                        <a:pt x="2268180" y="897344"/>
                      </a:lnTo>
                      <a:lnTo>
                        <a:pt x="2272504" y="898309"/>
                      </a:lnTo>
                      <a:lnTo>
                        <a:pt x="2277323" y="898277"/>
                      </a:lnTo>
                      <a:lnTo>
                        <a:pt x="2282055" y="897687"/>
                      </a:lnTo>
                      <a:lnTo>
                        <a:pt x="2288750" y="898987"/>
                      </a:lnTo>
                      <a:lnTo>
                        <a:pt x="2294909" y="901852"/>
                      </a:lnTo>
                      <a:lnTo>
                        <a:pt x="2298883" y="905011"/>
                      </a:lnTo>
                      <a:lnTo>
                        <a:pt x="2303000" y="907230"/>
                      </a:lnTo>
                      <a:lnTo>
                        <a:pt x="2306806" y="908945"/>
                      </a:lnTo>
                      <a:lnTo>
                        <a:pt x="2311577" y="909488"/>
                      </a:lnTo>
                      <a:lnTo>
                        <a:pt x="2316062" y="909551"/>
                      </a:lnTo>
                      <a:lnTo>
                        <a:pt x="2320283" y="909623"/>
                      </a:lnTo>
                      <a:lnTo>
                        <a:pt x="2324288" y="910740"/>
                      </a:lnTo>
                      <a:lnTo>
                        <a:pt x="2327663" y="914491"/>
                      </a:lnTo>
                      <a:lnTo>
                        <a:pt x="2329586" y="918017"/>
                      </a:lnTo>
                      <a:lnTo>
                        <a:pt x="2334373" y="921097"/>
                      </a:lnTo>
                      <a:lnTo>
                        <a:pt x="2338275" y="922924"/>
                      </a:lnTo>
                      <a:lnTo>
                        <a:pt x="2342568" y="923906"/>
                      </a:lnTo>
                      <a:lnTo>
                        <a:pt x="2345872" y="927313"/>
                      </a:lnTo>
                      <a:lnTo>
                        <a:pt x="2350084" y="929499"/>
                      </a:lnTo>
                      <a:lnTo>
                        <a:pt x="2354329" y="930608"/>
                      </a:lnTo>
                      <a:lnTo>
                        <a:pt x="2359133" y="930369"/>
                      </a:lnTo>
                      <a:lnTo>
                        <a:pt x="2363122" y="930034"/>
                      </a:lnTo>
                      <a:lnTo>
                        <a:pt x="2368628" y="929771"/>
                      </a:lnTo>
                      <a:lnTo>
                        <a:pt x="2373136" y="930544"/>
                      </a:lnTo>
                      <a:lnTo>
                        <a:pt x="2376974" y="932388"/>
                      </a:lnTo>
                      <a:lnTo>
                        <a:pt x="2381275" y="934095"/>
                      </a:lnTo>
                      <a:lnTo>
                        <a:pt x="2389358" y="934725"/>
                      </a:lnTo>
                      <a:lnTo>
                        <a:pt x="2394320" y="935268"/>
                      </a:lnTo>
                      <a:lnTo>
                        <a:pt x="2399347" y="936281"/>
                      </a:lnTo>
                      <a:lnTo>
                        <a:pt x="2402324" y="933241"/>
                      </a:lnTo>
                      <a:lnTo>
                        <a:pt x="2407198" y="935108"/>
                      </a:lnTo>
                      <a:lnTo>
                        <a:pt x="2411739" y="935731"/>
                      </a:lnTo>
                      <a:lnTo>
                        <a:pt x="2417635" y="934334"/>
                      </a:lnTo>
                      <a:lnTo>
                        <a:pt x="2424681" y="931159"/>
                      </a:lnTo>
                      <a:lnTo>
                        <a:pt x="2430689" y="930752"/>
                      </a:lnTo>
                      <a:lnTo>
                        <a:pt x="2434495" y="928685"/>
                      </a:lnTo>
                      <a:lnTo>
                        <a:pt x="2440017" y="928997"/>
                      </a:lnTo>
                      <a:lnTo>
                        <a:pt x="2444708" y="927209"/>
                      </a:lnTo>
                      <a:lnTo>
                        <a:pt x="2450541" y="924839"/>
                      </a:lnTo>
                      <a:lnTo>
                        <a:pt x="2455631" y="924624"/>
                      </a:lnTo>
                      <a:lnTo>
                        <a:pt x="2461464" y="924121"/>
                      </a:lnTo>
                      <a:lnTo>
                        <a:pt x="2465318" y="921400"/>
                      </a:lnTo>
                      <a:lnTo>
                        <a:pt x="2465110" y="917299"/>
                      </a:lnTo>
                      <a:lnTo>
                        <a:pt x="2468661" y="911538"/>
                      </a:lnTo>
                      <a:lnTo>
                        <a:pt x="2472946" y="908993"/>
                      </a:lnTo>
                      <a:lnTo>
                        <a:pt x="2477215" y="905195"/>
                      </a:lnTo>
                      <a:lnTo>
                        <a:pt x="2480486" y="901900"/>
                      </a:lnTo>
                      <a:lnTo>
                        <a:pt x="2485202" y="899482"/>
                      </a:lnTo>
                      <a:lnTo>
                        <a:pt x="2489678" y="901062"/>
                      </a:lnTo>
                      <a:lnTo>
                        <a:pt x="2495527" y="900759"/>
                      </a:lnTo>
                      <a:lnTo>
                        <a:pt x="2503809" y="902713"/>
                      </a:lnTo>
                      <a:lnTo>
                        <a:pt x="2508509" y="905546"/>
                      </a:lnTo>
                      <a:lnTo>
                        <a:pt x="2514956" y="908945"/>
                      </a:lnTo>
                      <a:lnTo>
                        <a:pt x="2519480" y="910525"/>
                      </a:lnTo>
                      <a:lnTo>
                        <a:pt x="2523940" y="911610"/>
                      </a:lnTo>
                      <a:lnTo>
                        <a:pt x="2528951" y="912296"/>
                      </a:lnTo>
                      <a:lnTo>
                        <a:pt x="2535135" y="909520"/>
                      </a:lnTo>
                      <a:lnTo>
                        <a:pt x="2540265" y="907413"/>
                      </a:lnTo>
                      <a:lnTo>
                        <a:pt x="2544063" y="908698"/>
                      </a:lnTo>
                      <a:lnTo>
                        <a:pt x="2552609" y="910820"/>
                      </a:lnTo>
                      <a:lnTo>
                        <a:pt x="2556718" y="913621"/>
                      </a:lnTo>
                      <a:lnTo>
                        <a:pt x="2569006" y="918863"/>
                      </a:lnTo>
                      <a:lnTo>
                        <a:pt x="2580927" y="920810"/>
                      </a:lnTo>
                      <a:lnTo>
                        <a:pt x="2591475" y="924289"/>
                      </a:lnTo>
                      <a:lnTo>
                        <a:pt x="2594204" y="921017"/>
                      </a:lnTo>
                      <a:lnTo>
                        <a:pt x="2598823" y="918959"/>
                      </a:lnTo>
                      <a:lnTo>
                        <a:pt x="2601568" y="915648"/>
                      </a:lnTo>
                      <a:lnTo>
                        <a:pt x="2603459" y="910868"/>
                      </a:lnTo>
                      <a:lnTo>
                        <a:pt x="2615436" y="909001"/>
                      </a:lnTo>
                      <a:lnTo>
                        <a:pt x="2617542" y="902466"/>
                      </a:lnTo>
                      <a:lnTo>
                        <a:pt x="2614088" y="897072"/>
                      </a:lnTo>
                      <a:lnTo>
                        <a:pt x="2609388" y="897080"/>
                      </a:lnTo>
                      <a:lnTo>
                        <a:pt x="2606292" y="889181"/>
                      </a:lnTo>
                      <a:lnTo>
                        <a:pt x="2608422" y="884761"/>
                      </a:lnTo>
                      <a:lnTo>
                        <a:pt x="2606156" y="881465"/>
                      </a:lnTo>
                      <a:lnTo>
                        <a:pt x="2606045" y="876670"/>
                      </a:lnTo>
                      <a:lnTo>
                        <a:pt x="2605310" y="870550"/>
                      </a:lnTo>
                      <a:lnTo>
                        <a:pt x="2604592" y="865738"/>
                      </a:lnTo>
                      <a:lnTo>
                        <a:pt x="2604736" y="861733"/>
                      </a:lnTo>
                      <a:lnTo>
                        <a:pt x="2602574" y="857544"/>
                      </a:lnTo>
                      <a:lnTo>
                        <a:pt x="2604784" y="853052"/>
                      </a:lnTo>
                      <a:lnTo>
                        <a:pt x="2607601" y="849086"/>
                      </a:lnTo>
                      <a:lnTo>
                        <a:pt x="2609883" y="845767"/>
                      </a:lnTo>
                      <a:lnTo>
                        <a:pt x="2608797" y="840533"/>
                      </a:lnTo>
                      <a:lnTo>
                        <a:pt x="2605199" y="836112"/>
                      </a:lnTo>
                      <a:lnTo>
                        <a:pt x="2600196" y="833886"/>
                      </a:lnTo>
                      <a:lnTo>
                        <a:pt x="2598153" y="829131"/>
                      </a:lnTo>
                      <a:lnTo>
                        <a:pt x="2592225" y="825253"/>
                      </a:lnTo>
                      <a:lnTo>
                        <a:pt x="2588427" y="823649"/>
                      </a:lnTo>
                      <a:lnTo>
                        <a:pt x="2584405" y="824335"/>
                      </a:lnTo>
                      <a:lnTo>
                        <a:pt x="2580113" y="825580"/>
                      </a:lnTo>
                      <a:lnTo>
                        <a:pt x="2577121" y="822668"/>
                      </a:lnTo>
                      <a:lnTo>
                        <a:pt x="2574200" y="819388"/>
                      </a:lnTo>
                      <a:lnTo>
                        <a:pt x="2577998" y="816883"/>
                      </a:lnTo>
                      <a:lnTo>
                        <a:pt x="2579275" y="812734"/>
                      </a:lnTo>
                      <a:lnTo>
                        <a:pt x="2581405" y="809007"/>
                      </a:lnTo>
                      <a:lnTo>
                        <a:pt x="2582897" y="804747"/>
                      </a:lnTo>
                      <a:lnTo>
                        <a:pt x="2588770" y="802409"/>
                      </a:lnTo>
                      <a:lnTo>
                        <a:pt x="2593845" y="802911"/>
                      </a:lnTo>
                      <a:lnTo>
                        <a:pt x="2600284" y="800885"/>
                      </a:lnTo>
                      <a:lnTo>
                        <a:pt x="2604569" y="798842"/>
                      </a:lnTo>
                      <a:lnTo>
                        <a:pt x="2611111" y="798683"/>
                      </a:lnTo>
                      <a:lnTo>
                        <a:pt x="2615085" y="796177"/>
                      </a:lnTo>
                      <a:lnTo>
                        <a:pt x="2619481" y="797956"/>
                      </a:lnTo>
                      <a:lnTo>
                        <a:pt x="2629264" y="797549"/>
                      </a:lnTo>
                      <a:lnTo>
                        <a:pt x="2633971" y="795914"/>
                      </a:lnTo>
                      <a:lnTo>
                        <a:pt x="2638895" y="794214"/>
                      </a:lnTo>
                      <a:lnTo>
                        <a:pt x="2643179" y="795036"/>
                      </a:lnTo>
                      <a:lnTo>
                        <a:pt x="2647320" y="794677"/>
                      </a:lnTo>
                      <a:lnTo>
                        <a:pt x="2653217" y="796584"/>
                      </a:lnTo>
                      <a:lnTo>
                        <a:pt x="2659217" y="798387"/>
                      </a:lnTo>
                      <a:lnTo>
                        <a:pt x="2663063" y="800342"/>
                      </a:lnTo>
                      <a:lnTo>
                        <a:pt x="2668951" y="801076"/>
                      </a:lnTo>
                      <a:lnTo>
                        <a:pt x="2673539" y="804076"/>
                      </a:lnTo>
                      <a:lnTo>
                        <a:pt x="2677984" y="805648"/>
                      </a:lnTo>
                      <a:lnTo>
                        <a:pt x="2682516" y="805712"/>
                      </a:lnTo>
                      <a:lnTo>
                        <a:pt x="2686027" y="807699"/>
                      </a:lnTo>
                      <a:lnTo>
                        <a:pt x="2690495" y="809095"/>
                      </a:lnTo>
                      <a:lnTo>
                        <a:pt x="2692889" y="805656"/>
                      </a:lnTo>
                      <a:lnTo>
                        <a:pt x="2697836" y="806526"/>
                      </a:lnTo>
                      <a:lnTo>
                        <a:pt x="2702463" y="808066"/>
                      </a:lnTo>
                      <a:lnTo>
                        <a:pt x="2706373" y="809350"/>
                      </a:lnTo>
                      <a:lnTo>
                        <a:pt x="2711240" y="811066"/>
                      </a:lnTo>
                      <a:lnTo>
                        <a:pt x="2715310" y="812949"/>
                      </a:lnTo>
                      <a:lnTo>
                        <a:pt x="2717863" y="816061"/>
                      </a:lnTo>
                      <a:lnTo>
                        <a:pt x="2723608" y="818016"/>
                      </a:lnTo>
                      <a:lnTo>
                        <a:pt x="2727678" y="818710"/>
                      </a:lnTo>
                      <a:lnTo>
                        <a:pt x="2730709" y="821997"/>
                      </a:lnTo>
                      <a:lnTo>
                        <a:pt x="2732225" y="825732"/>
                      </a:lnTo>
                      <a:lnTo>
                        <a:pt x="2736295" y="826266"/>
                      </a:lnTo>
                      <a:lnTo>
                        <a:pt x="2739646" y="829370"/>
                      </a:lnTo>
                      <a:lnTo>
                        <a:pt x="2743955" y="830686"/>
                      </a:lnTo>
                      <a:lnTo>
                        <a:pt x="2747545" y="834612"/>
                      </a:lnTo>
                      <a:lnTo>
                        <a:pt x="2752093" y="838434"/>
                      </a:lnTo>
                      <a:lnTo>
                        <a:pt x="2756961" y="839926"/>
                      </a:lnTo>
                      <a:lnTo>
                        <a:pt x="2758557" y="844802"/>
                      </a:lnTo>
                      <a:lnTo>
                        <a:pt x="2763104" y="848009"/>
                      </a:lnTo>
                      <a:lnTo>
                        <a:pt x="2766615" y="850602"/>
                      </a:lnTo>
                      <a:lnTo>
                        <a:pt x="2770445" y="853076"/>
                      </a:lnTo>
                      <a:lnTo>
                        <a:pt x="2773796" y="855326"/>
                      </a:lnTo>
                      <a:lnTo>
                        <a:pt x="2779462" y="859275"/>
                      </a:lnTo>
                      <a:lnTo>
                        <a:pt x="2781536" y="862922"/>
                      </a:lnTo>
                      <a:lnTo>
                        <a:pt x="2786164" y="864789"/>
                      </a:lnTo>
                      <a:lnTo>
                        <a:pt x="2788478" y="868571"/>
                      </a:lnTo>
                      <a:lnTo>
                        <a:pt x="2793664" y="874603"/>
                      </a:lnTo>
                      <a:lnTo>
                        <a:pt x="2799409" y="877707"/>
                      </a:lnTo>
                      <a:lnTo>
                        <a:pt x="2808984" y="883699"/>
                      </a:lnTo>
                      <a:lnTo>
                        <a:pt x="2813133" y="887242"/>
                      </a:lnTo>
                      <a:lnTo>
                        <a:pt x="2817521" y="890122"/>
                      </a:lnTo>
                      <a:lnTo>
                        <a:pt x="2820394" y="894319"/>
                      </a:lnTo>
                      <a:lnTo>
                        <a:pt x="2822468" y="897798"/>
                      </a:lnTo>
                      <a:lnTo>
                        <a:pt x="2829011" y="900392"/>
                      </a:lnTo>
                      <a:lnTo>
                        <a:pt x="2832842" y="901820"/>
                      </a:lnTo>
                      <a:lnTo>
                        <a:pt x="2834517" y="907533"/>
                      </a:lnTo>
                      <a:lnTo>
                        <a:pt x="2837390" y="910278"/>
                      </a:lnTo>
                      <a:lnTo>
                        <a:pt x="2840022" y="914491"/>
                      </a:lnTo>
                      <a:lnTo>
                        <a:pt x="2844730" y="916086"/>
                      </a:lnTo>
                      <a:lnTo>
                        <a:pt x="2847603" y="919477"/>
                      </a:lnTo>
                      <a:lnTo>
                        <a:pt x="2852709" y="922166"/>
                      </a:lnTo>
                      <a:lnTo>
                        <a:pt x="2857816" y="922350"/>
                      </a:lnTo>
                      <a:lnTo>
                        <a:pt x="2862045" y="923419"/>
                      </a:lnTo>
                      <a:lnTo>
                        <a:pt x="2867151" y="923627"/>
                      </a:lnTo>
                      <a:lnTo>
                        <a:pt x="2870821" y="921696"/>
                      </a:lnTo>
                      <a:lnTo>
                        <a:pt x="2875130" y="922653"/>
                      </a:lnTo>
                      <a:lnTo>
                        <a:pt x="2879360" y="923299"/>
                      </a:lnTo>
                      <a:lnTo>
                        <a:pt x="2885024" y="926339"/>
                      </a:lnTo>
                      <a:lnTo>
                        <a:pt x="2888694" y="927967"/>
                      </a:lnTo>
                      <a:lnTo>
                        <a:pt x="2892206" y="929850"/>
                      </a:lnTo>
                      <a:lnTo>
                        <a:pt x="2898110" y="929810"/>
                      </a:lnTo>
                      <a:lnTo>
                        <a:pt x="2901940" y="928286"/>
                      </a:lnTo>
                      <a:lnTo>
                        <a:pt x="2904972" y="931845"/>
                      </a:lnTo>
                      <a:lnTo>
                        <a:pt x="2910318" y="932675"/>
                      </a:lnTo>
                      <a:lnTo>
                        <a:pt x="2913350" y="935555"/>
                      </a:lnTo>
                      <a:lnTo>
                        <a:pt x="2916781" y="937789"/>
                      </a:lnTo>
                      <a:lnTo>
                        <a:pt x="2920292" y="940263"/>
                      </a:lnTo>
                      <a:lnTo>
                        <a:pt x="2927234" y="943191"/>
                      </a:lnTo>
                      <a:lnTo>
                        <a:pt x="2931782" y="945752"/>
                      </a:lnTo>
                      <a:lnTo>
                        <a:pt x="2936091" y="944484"/>
                      </a:lnTo>
                      <a:lnTo>
                        <a:pt x="2940798" y="945976"/>
                      </a:lnTo>
                      <a:lnTo>
                        <a:pt x="2945745" y="954290"/>
                      </a:lnTo>
                      <a:lnTo>
                        <a:pt x="2950772" y="958096"/>
                      </a:lnTo>
                      <a:lnTo>
                        <a:pt x="2954522" y="959564"/>
                      </a:lnTo>
                      <a:lnTo>
                        <a:pt x="2958831" y="962836"/>
                      </a:lnTo>
                      <a:lnTo>
                        <a:pt x="2960108" y="967088"/>
                      </a:lnTo>
                      <a:lnTo>
                        <a:pt x="2961145" y="971445"/>
                      </a:lnTo>
                      <a:lnTo>
                        <a:pt x="2964575" y="973927"/>
                      </a:lnTo>
                      <a:lnTo>
                        <a:pt x="2969363" y="976201"/>
                      </a:lnTo>
                      <a:lnTo>
                        <a:pt x="2974389" y="980174"/>
                      </a:lnTo>
                      <a:lnTo>
                        <a:pt x="2978140" y="984068"/>
                      </a:lnTo>
                      <a:lnTo>
                        <a:pt x="2984204" y="982799"/>
                      </a:lnTo>
                      <a:lnTo>
                        <a:pt x="2988513" y="982520"/>
                      </a:lnTo>
                      <a:lnTo>
                        <a:pt x="2994019" y="985081"/>
                      </a:lnTo>
                      <a:lnTo>
                        <a:pt x="3000481" y="985017"/>
                      </a:lnTo>
                      <a:lnTo>
                        <a:pt x="3004950" y="984930"/>
                      </a:lnTo>
                      <a:lnTo>
                        <a:pt x="3009897" y="983461"/>
                      </a:lnTo>
                      <a:lnTo>
                        <a:pt x="3013806" y="982281"/>
                      </a:lnTo>
                      <a:lnTo>
                        <a:pt x="3018194" y="983310"/>
                      </a:lnTo>
                      <a:lnTo>
                        <a:pt x="3018913" y="978299"/>
                      </a:lnTo>
                      <a:lnTo>
                        <a:pt x="3021068" y="974381"/>
                      </a:lnTo>
                      <a:lnTo>
                        <a:pt x="3023461" y="970751"/>
                      </a:lnTo>
                      <a:lnTo>
                        <a:pt x="3029365" y="971070"/>
                      </a:lnTo>
                      <a:lnTo>
                        <a:pt x="3034312" y="970535"/>
                      </a:lnTo>
                      <a:lnTo>
                        <a:pt x="3038222" y="968134"/>
                      </a:lnTo>
                      <a:lnTo>
                        <a:pt x="3042531" y="964184"/>
                      </a:lnTo>
                      <a:lnTo>
                        <a:pt x="3046920" y="963027"/>
                      </a:lnTo>
                      <a:lnTo>
                        <a:pt x="3051148" y="961687"/>
                      </a:lnTo>
                      <a:lnTo>
                        <a:pt x="3059766" y="960737"/>
                      </a:lnTo>
                      <a:lnTo>
                        <a:pt x="3063516" y="964934"/>
                      </a:lnTo>
                      <a:lnTo>
                        <a:pt x="3065111" y="969123"/>
                      </a:lnTo>
                      <a:lnTo>
                        <a:pt x="3065032" y="973575"/>
                      </a:lnTo>
                      <a:lnTo>
                        <a:pt x="3068463" y="976416"/>
                      </a:lnTo>
                      <a:lnTo>
                        <a:pt x="3072532" y="979847"/>
                      </a:lnTo>
                      <a:lnTo>
                        <a:pt x="3076202" y="981682"/>
                      </a:lnTo>
                      <a:lnTo>
                        <a:pt x="3077399" y="986390"/>
                      </a:lnTo>
                      <a:lnTo>
                        <a:pt x="3077719" y="990842"/>
                      </a:lnTo>
                      <a:lnTo>
                        <a:pt x="3073490" y="992582"/>
                      </a:lnTo>
                      <a:lnTo>
                        <a:pt x="3071974" y="998590"/>
                      </a:lnTo>
                      <a:lnTo>
                        <a:pt x="3075325" y="1000752"/>
                      </a:lnTo>
                      <a:lnTo>
                        <a:pt x="3075405" y="1004861"/>
                      </a:lnTo>
                      <a:lnTo>
                        <a:pt x="3077080" y="1009082"/>
                      </a:lnTo>
                      <a:lnTo>
                        <a:pt x="3078517" y="1013080"/>
                      </a:lnTo>
                      <a:lnTo>
                        <a:pt x="3081788" y="1017835"/>
                      </a:lnTo>
                      <a:lnTo>
                        <a:pt x="3081549" y="1022575"/>
                      </a:lnTo>
                      <a:lnTo>
                        <a:pt x="3085059" y="1025902"/>
                      </a:lnTo>
                      <a:lnTo>
                        <a:pt x="3087054" y="1029780"/>
                      </a:lnTo>
                      <a:lnTo>
                        <a:pt x="3085937" y="1034216"/>
                      </a:lnTo>
                      <a:lnTo>
                        <a:pt x="3088251" y="1037879"/>
                      </a:lnTo>
                      <a:lnTo>
                        <a:pt x="3087453" y="1042124"/>
                      </a:lnTo>
                      <a:lnTo>
                        <a:pt x="3086815" y="1046328"/>
                      </a:lnTo>
                      <a:lnTo>
                        <a:pt x="3089608" y="1049831"/>
                      </a:lnTo>
                      <a:lnTo>
                        <a:pt x="3088970" y="1054340"/>
                      </a:lnTo>
                      <a:lnTo>
                        <a:pt x="3086416" y="1057403"/>
                      </a:lnTo>
                      <a:lnTo>
                        <a:pt x="3088091" y="1061393"/>
                      </a:lnTo>
                      <a:lnTo>
                        <a:pt x="3091043" y="1065582"/>
                      </a:lnTo>
                      <a:lnTo>
                        <a:pt x="3092480" y="1069372"/>
                      </a:lnTo>
                      <a:lnTo>
                        <a:pt x="3088410" y="1071096"/>
                      </a:lnTo>
                      <a:lnTo>
                        <a:pt x="3059367" y="1064058"/>
                      </a:lnTo>
                      <a:lnTo>
                        <a:pt x="3055457" y="1061385"/>
                      </a:lnTo>
                      <a:lnTo>
                        <a:pt x="3054979" y="1065558"/>
                      </a:lnTo>
                      <a:lnTo>
                        <a:pt x="3053702" y="1070058"/>
                      </a:lnTo>
                      <a:lnTo>
                        <a:pt x="3051707" y="1073713"/>
                      </a:lnTo>
                      <a:lnTo>
                        <a:pt x="3047478" y="1073641"/>
                      </a:lnTo>
                      <a:lnTo>
                        <a:pt x="3042291" y="1075013"/>
                      </a:lnTo>
                      <a:lnTo>
                        <a:pt x="3043010" y="1079170"/>
                      </a:lnTo>
                      <a:lnTo>
                        <a:pt x="3046201" y="1081580"/>
                      </a:lnTo>
                      <a:lnTo>
                        <a:pt x="3065830" y="1104177"/>
                      </a:lnTo>
                      <a:lnTo>
                        <a:pt x="3067186" y="1108501"/>
                      </a:lnTo>
                      <a:lnTo>
                        <a:pt x="3069820" y="1114302"/>
                      </a:lnTo>
                      <a:lnTo>
                        <a:pt x="3072053" y="1117797"/>
                      </a:lnTo>
                      <a:lnTo>
                        <a:pt x="3076043" y="1122473"/>
                      </a:lnTo>
                      <a:lnTo>
                        <a:pt x="3079154" y="1125728"/>
                      </a:lnTo>
                      <a:lnTo>
                        <a:pt x="3080032" y="1130133"/>
                      </a:lnTo>
                      <a:lnTo>
                        <a:pt x="3081389" y="1134058"/>
                      </a:lnTo>
                      <a:lnTo>
                        <a:pt x="3080751" y="1138144"/>
                      </a:lnTo>
                      <a:lnTo>
                        <a:pt x="3083623" y="1141056"/>
                      </a:lnTo>
                      <a:lnTo>
                        <a:pt x="3079474" y="1143003"/>
                      </a:lnTo>
                      <a:lnTo>
                        <a:pt x="3075405" y="1142931"/>
                      </a:lnTo>
                      <a:lnTo>
                        <a:pt x="3071495" y="1144567"/>
                      </a:lnTo>
                      <a:lnTo>
                        <a:pt x="3067905" y="1147351"/>
                      </a:lnTo>
                      <a:lnTo>
                        <a:pt x="3072932" y="1149298"/>
                      </a:lnTo>
                      <a:lnTo>
                        <a:pt x="3076362" y="1152171"/>
                      </a:lnTo>
                      <a:lnTo>
                        <a:pt x="3078117" y="1156479"/>
                      </a:lnTo>
                      <a:lnTo>
                        <a:pt x="3081868" y="1160437"/>
                      </a:lnTo>
                      <a:lnTo>
                        <a:pt x="3084101" y="1154197"/>
                      </a:lnTo>
                      <a:lnTo>
                        <a:pt x="3080192" y="1151947"/>
                      </a:lnTo>
                      <a:lnTo>
                        <a:pt x="3076362" y="1150790"/>
                      </a:lnTo>
                      <a:lnTo>
                        <a:pt x="3080192" y="1148700"/>
                      </a:lnTo>
                      <a:lnTo>
                        <a:pt x="3083943" y="1150272"/>
                      </a:lnTo>
                      <a:lnTo>
                        <a:pt x="3089528" y="1151517"/>
                      </a:lnTo>
                      <a:lnTo>
                        <a:pt x="3090166" y="1146562"/>
                      </a:lnTo>
                      <a:lnTo>
                        <a:pt x="3093757" y="1142684"/>
                      </a:lnTo>
                      <a:lnTo>
                        <a:pt x="3090645" y="1139971"/>
                      </a:lnTo>
                      <a:lnTo>
                        <a:pt x="3093278" y="1133667"/>
                      </a:lnTo>
                      <a:lnTo>
                        <a:pt x="3092640" y="1127005"/>
                      </a:lnTo>
                      <a:lnTo>
                        <a:pt x="3101337" y="1128337"/>
                      </a:lnTo>
                      <a:lnTo>
                        <a:pt x="3099581" y="1132064"/>
                      </a:lnTo>
                      <a:lnTo>
                        <a:pt x="3103411" y="1136476"/>
                      </a:lnTo>
                      <a:lnTo>
                        <a:pt x="3105086" y="1132391"/>
                      </a:lnTo>
                      <a:lnTo>
                        <a:pt x="3108678" y="1128553"/>
                      </a:lnTo>
                      <a:lnTo>
                        <a:pt x="3111630" y="1131609"/>
                      </a:lnTo>
                      <a:lnTo>
                        <a:pt x="3113385" y="1137593"/>
                      </a:lnTo>
                      <a:lnTo>
                        <a:pt x="3116257" y="1142915"/>
                      </a:lnTo>
                      <a:lnTo>
                        <a:pt x="3127668" y="1143729"/>
                      </a:lnTo>
                      <a:lnTo>
                        <a:pt x="3134928" y="1147519"/>
                      </a:lnTo>
                      <a:lnTo>
                        <a:pt x="3140594" y="1147702"/>
                      </a:lnTo>
                      <a:lnTo>
                        <a:pt x="3150248" y="1145740"/>
                      </a:lnTo>
                      <a:lnTo>
                        <a:pt x="3163972" y="1139005"/>
                      </a:lnTo>
                      <a:lnTo>
                        <a:pt x="3169718" y="1132925"/>
                      </a:lnTo>
                      <a:lnTo>
                        <a:pt x="3175382" y="1126111"/>
                      </a:lnTo>
                      <a:lnTo>
                        <a:pt x="3180170" y="1119121"/>
                      </a:lnTo>
                      <a:lnTo>
                        <a:pt x="3178813" y="1114909"/>
                      </a:lnTo>
                      <a:lnTo>
                        <a:pt x="3183282" y="1112722"/>
                      </a:lnTo>
                      <a:lnTo>
                        <a:pt x="3181287" y="1105796"/>
                      </a:lnTo>
                      <a:lnTo>
                        <a:pt x="3181686" y="1099270"/>
                      </a:lnTo>
                      <a:lnTo>
                        <a:pt x="3182404" y="1093237"/>
                      </a:lnTo>
                      <a:lnTo>
                        <a:pt x="3188149" y="1086232"/>
                      </a:lnTo>
                      <a:lnTo>
                        <a:pt x="3187111" y="1079234"/>
                      </a:lnTo>
                      <a:lnTo>
                        <a:pt x="3189824" y="1072428"/>
                      </a:lnTo>
                      <a:lnTo>
                        <a:pt x="3190383" y="1065917"/>
                      </a:lnTo>
                      <a:lnTo>
                        <a:pt x="3195330" y="1060148"/>
                      </a:lnTo>
                      <a:lnTo>
                        <a:pt x="3195650" y="1053478"/>
                      </a:lnTo>
                      <a:lnTo>
                        <a:pt x="3199639" y="1046751"/>
                      </a:lnTo>
                      <a:lnTo>
                        <a:pt x="3199240" y="1040328"/>
                      </a:lnTo>
                      <a:lnTo>
                        <a:pt x="3200676" y="1034208"/>
                      </a:lnTo>
                      <a:lnTo>
                        <a:pt x="3198840" y="1028392"/>
                      </a:lnTo>
                      <a:lnTo>
                        <a:pt x="3199399" y="1020421"/>
                      </a:lnTo>
                      <a:lnTo>
                        <a:pt x="3196208" y="1014572"/>
                      </a:lnTo>
                      <a:lnTo>
                        <a:pt x="3195170" y="1008923"/>
                      </a:lnTo>
                      <a:lnTo>
                        <a:pt x="3196128" y="997872"/>
                      </a:lnTo>
                      <a:lnTo>
                        <a:pt x="3198282" y="994042"/>
                      </a:lnTo>
                      <a:lnTo>
                        <a:pt x="3196367" y="987970"/>
                      </a:lnTo>
                      <a:lnTo>
                        <a:pt x="3195570" y="982177"/>
                      </a:lnTo>
                      <a:lnTo>
                        <a:pt x="3197723" y="974405"/>
                      </a:lnTo>
                      <a:lnTo>
                        <a:pt x="3198522" y="968732"/>
                      </a:lnTo>
                      <a:lnTo>
                        <a:pt x="3202192" y="961655"/>
                      </a:lnTo>
                      <a:lnTo>
                        <a:pt x="3200517" y="954490"/>
                      </a:lnTo>
                      <a:lnTo>
                        <a:pt x="3196846" y="949559"/>
                      </a:lnTo>
                      <a:lnTo>
                        <a:pt x="3196687" y="942098"/>
                      </a:lnTo>
                      <a:lnTo>
                        <a:pt x="3192218" y="942306"/>
                      </a:lnTo>
                      <a:lnTo>
                        <a:pt x="3191021" y="938276"/>
                      </a:lnTo>
                      <a:lnTo>
                        <a:pt x="3188548" y="932834"/>
                      </a:lnTo>
                      <a:lnTo>
                        <a:pt x="3188149" y="928813"/>
                      </a:lnTo>
                      <a:lnTo>
                        <a:pt x="3186713" y="922829"/>
                      </a:lnTo>
                      <a:lnTo>
                        <a:pt x="3181845" y="917890"/>
                      </a:lnTo>
                      <a:lnTo>
                        <a:pt x="3175462" y="912671"/>
                      </a:lnTo>
                      <a:lnTo>
                        <a:pt x="3174744" y="908666"/>
                      </a:lnTo>
                      <a:lnTo>
                        <a:pt x="3170435" y="903160"/>
                      </a:lnTo>
                      <a:lnTo>
                        <a:pt x="3164771" y="896729"/>
                      </a:lnTo>
                      <a:lnTo>
                        <a:pt x="3157669" y="891088"/>
                      </a:lnTo>
                      <a:lnTo>
                        <a:pt x="3153280" y="885527"/>
                      </a:lnTo>
                      <a:lnTo>
                        <a:pt x="3150886" y="880556"/>
                      </a:lnTo>
                      <a:lnTo>
                        <a:pt x="3150886" y="875305"/>
                      </a:lnTo>
                      <a:lnTo>
                        <a:pt x="3146818" y="870909"/>
                      </a:lnTo>
                      <a:lnTo>
                        <a:pt x="3142589" y="865906"/>
                      </a:lnTo>
                      <a:lnTo>
                        <a:pt x="3140194" y="861486"/>
                      </a:lnTo>
                      <a:lnTo>
                        <a:pt x="3139875" y="856786"/>
                      </a:lnTo>
                      <a:lnTo>
                        <a:pt x="3143944" y="854520"/>
                      </a:lnTo>
                      <a:lnTo>
                        <a:pt x="3141471" y="849876"/>
                      </a:lnTo>
                      <a:lnTo>
                        <a:pt x="3144424" y="845799"/>
                      </a:lnTo>
                      <a:lnTo>
                        <a:pt x="3138599" y="841227"/>
                      </a:lnTo>
                      <a:lnTo>
                        <a:pt x="3138679" y="836759"/>
                      </a:lnTo>
                      <a:lnTo>
                        <a:pt x="3124236" y="831484"/>
                      </a:lnTo>
                      <a:lnTo>
                        <a:pt x="3123039" y="826577"/>
                      </a:lnTo>
                      <a:lnTo>
                        <a:pt x="3114422" y="818949"/>
                      </a:lnTo>
                      <a:lnTo>
                        <a:pt x="3109076" y="811800"/>
                      </a:lnTo>
                      <a:lnTo>
                        <a:pt x="3111071" y="806901"/>
                      </a:lnTo>
                      <a:lnTo>
                        <a:pt x="3106363" y="804922"/>
                      </a:lnTo>
                      <a:lnTo>
                        <a:pt x="3096310" y="800326"/>
                      </a:lnTo>
                      <a:lnTo>
                        <a:pt x="3090086" y="798459"/>
                      </a:lnTo>
                      <a:lnTo>
                        <a:pt x="3079314" y="793097"/>
                      </a:lnTo>
                      <a:lnTo>
                        <a:pt x="3065431" y="786842"/>
                      </a:lnTo>
                      <a:lnTo>
                        <a:pt x="3061043" y="784081"/>
                      </a:lnTo>
                      <a:lnTo>
                        <a:pt x="3056414" y="780091"/>
                      </a:lnTo>
                      <a:lnTo>
                        <a:pt x="3041813" y="774131"/>
                      </a:lnTo>
                      <a:lnTo>
                        <a:pt x="3037584" y="770700"/>
                      </a:lnTo>
                      <a:lnTo>
                        <a:pt x="3032956" y="772894"/>
                      </a:lnTo>
                      <a:lnTo>
                        <a:pt x="3024818" y="774011"/>
                      </a:lnTo>
                      <a:lnTo>
                        <a:pt x="3009258" y="770907"/>
                      </a:lnTo>
                      <a:lnTo>
                        <a:pt x="3015721" y="778256"/>
                      </a:lnTo>
                      <a:lnTo>
                        <a:pt x="3022823" y="785421"/>
                      </a:lnTo>
                      <a:lnTo>
                        <a:pt x="3025855" y="792579"/>
                      </a:lnTo>
                      <a:lnTo>
                        <a:pt x="3020668" y="795778"/>
                      </a:lnTo>
                      <a:lnTo>
                        <a:pt x="3020189" y="786842"/>
                      </a:lnTo>
                      <a:lnTo>
                        <a:pt x="3015322" y="780251"/>
                      </a:lnTo>
                      <a:lnTo>
                        <a:pt x="3012530" y="783275"/>
                      </a:lnTo>
                      <a:lnTo>
                        <a:pt x="3015322" y="787887"/>
                      </a:lnTo>
                      <a:lnTo>
                        <a:pt x="3010934" y="792084"/>
                      </a:lnTo>
                      <a:lnTo>
                        <a:pt x="2995774" y="795076"/>
                      </a:lnTo>
                      <a:lnTo>
                        <a:pt x="2991624" y="793073"/>
                      </a:lnTo>
                      <a:lnTo>
                        <a:pt x="2996651" y="790719"/>
                      </a:lnTo>
                      <a:lnTo>
                        <a:pt x="2995056" y="785725"/>
                      </a:lnTo>
                      <a:lnTo>
                        <a:pt x="2997529" y="781025"/>
                      </a:lnTo>
                      <a:lnTo>
                        <a:pt x="2990268" y="781200"/>
                      </a:lnTo>
                      <a:lnTo>
                        <a:pt x="2980853" y="777985"/>
                      </a:lnTo>
                      <a:lnTo>
                        <a:pt x="2985242" y="769990"/>
                      </a:lnTo>
                      <a:lnTo>
                        <a:pt x="2976784" y="770261"/>
                      </a:lnTo>
                      <a:lnTo>
                        <a:pt x="2974151" y="773301"/>
                      </a:lnTo>
                      <a:lnTo>
                        <a:pt x="2978140" y="778910"/>
                      </a:lnTo>
                      <a:lnTo>
                        <a:pt x="2984125" y="784895"/>
                      </a:lnTo>
                      <a:lnTo>
                        <a:pt x="2975986" y="785605"/>
                      </a:lnTo>
                      <a:lnTo>
                        <a:pt x="2967927" y="780618"/>
                      </a:lnTo>
                      <a:lnTo>
                        <a:pt x="2967049" y="776501"/>
                      </a:lnTo>
                      <a:lnTo>
                        <a:pt x="2963858" y="773820"/>
                      </a:lnTo>
                      <a:lnTo>
                        <a:pt x="2960985" y="770899"/>
                      </a:lnTo>
                      <a:lnTo>
                        <a:pt x="2958273" y="767389"/>
                      </a:lnTo>
                      <a:lnTo>
                        <a:pt x="2956198" y="763591"/>
                      </a:lnTo>
                      <a:lnTo>
                        <a:pt x="2953326" y="759362"/>
                      </a:lnTo>
                      <a:lnTo>
                        <a:pt x="2949096" y="759960"/>
                      </a:lnTo>
                      <a:lnTo>
                        <a:pt x="2943032" y="760782"/>
                      </a:lnTo>
                      <a:lnTo>
                        <a:pt x="2938963" y="760391"/>
                      </a:lnTo>
                      <a:lnTo>
                        <a:pt x="2926914" y="761532"/>
                      </a:lnTo>
                      <a:lnTo>
                        <a:pt x="2911116" y="756306"/>
                      </a:lnTo>
                      <a:lnTo>
                        <a:pt x="2906089" y="752795"/>
                      </a:lnTo>
                      <a:lnTo>
                        <a:pt x="2907047" y="747968"/>
                      </a:lnTo>
                      <a:lnTo>
                        <a:pt x="2914626" y="742023"/>
                      </a:lnTo>
                      <a:lnTo>
                        <a:pt x="2917579" y="735911"/>
                      </a:lnTo>
                      <a:lnTo>
                        <a:pt x="2916383" y="730190"/>
                      </a:lnTo>
                      <a:lnTo>
                        <a:pt x="2923005" y="727238"/>
                      </a:lnTo>
                      <a:lnTo>
                        <a:pt x="2923563" y="723073"/>
                      </a:lnTo>
                      <a:lnTo>
                        <a:pt x="2926356" y="717879"/>
                      </a:lnTo>
                      <a:lnTo>
                        <a:pt x="2931383" y="711168"/>
                      </a:lnTo>
                      <a:lnTo>
                        <a:pt x="2929867" y="705232"/>
                      </a:lnTo>
                      <a:lnTo>
                        <a:pt x="2935611" y="703277"/>
                      </a:lnTo>
                      <a:lnTo>
                        <a:pt x="2931303" y="701282"/>
                      </a:lnTo>
                      <a:lnTo>
                        <a:pt x="2928191" y="698601"/>
                      </a:lnTo>
                      <a:lnTo>
                        <a:pt x="2929547" y="692178"/>
                      </a:lnTo>
                      <a:lnTo>
                        <a:pt x="2929069" y="686816"/>
                      </a:lnTo>
                      <a:lnTo>
                        <a:pt x="2934016" y="684422"/>
                      </a:lnTo>
                      <a:lnTo>
                        <a:pt x="2931144" y="680967"/>
                      </a:lnTo>
                      <a:lnTo>
                        <a:pt x="2939282" y="674161"/>
                      </a:lnTo>
                      <a:lnTo>
                        <a:pt x="2941995" y="670292"/>
                      </a:lnTo>
                      <a:lnTo>
                        <a:pt x="2940478" y="663605"/>
                      </a:lnTo>
                      <a:lnTo>
                        <a:pt x="2946942" y="660549"/>
                      </a:lnTo>
                      <a:lnTo>
                        <a:pt x="2944947" y="654469"/>
                      </a:lnTo>
                      <a:lnTo>
                        <a:pt x="2941995" y="648573"/>
                      </a:lnTo>
                      <a:lnTo>
                        <a:pt x="2941755" y="642748"/>
                      </a:lnTo>
                      <a:lnTo>
                        <a:pt x="2947820" y="638351"/>
                      </a:lnTo>
                      <a:lnTo>
                        <a:pt x="2951331" y="632902"/>
                      </a:lnTo>
                      <a:lnTo>
                        <a:pt x="2950054" y="623040"/>
                      </a:lnTo>
                      <a:lnTo>
                        <a:pt x="2953564" y="617031"/>
                      </a:lnTo>
                      <a:lnTo>
                        <a:pt x="2969922" y="611669"/>
                      </a:lnTo>
                      <a:lnTo>
                        <a:pt x="2975108" y="612938"/>
                      </a:lnTo>
                      <a:lnTo>
                        <a:pt x="2981331" y="610480"/>
                      </a:lnTo>
                      <a:lnTo>
                        <a:pt x="3010774" y="611294"/>
                      </a:lnTo>
                      <a:lnTo>
                        <a:pt x="3016121" y="609986"/>
                      </a:lnTo>
                      <a:lnTo>
                        <a:pt x="3026493" y="610361"/>
                      </a:lnTo>
                      <a:lnTo>
                        <a:pt x="3030482" y="610457"/>
                      </a:lnTo>
                      <a:lnTo>
                        <a:pt x="3034312" y="615308"/>
                      </a:lnTo>
                      <a:lnTo>
                        <a:pt x="3040935" y="618284"/>
                      </a:lnTo>
                      <a:lnTo>
                        <a:pt x="3044446" y="616369"/>
                      </a:lnTo>
                      <a:lnTo>
                        <a:pt x="3041095" y="610744"/>
                      </a:lnTo>
                      <a:lnTo>
                        <a:pt x="3049712" y="609850"/>
                      </a:lnTo>
                      <a:lnTo>
                        <a:pt x="3063995" y="612906"/>
                      </a:lnTo>
                      <a:lnTo>
                        <a:pt x="3075964" y="615108"/>
                      </a:lnTo>
                      <a:lnTo>
                        <a:pt x="3081309" y="614725"/>
                      </a:lnTo>
                      <a:lnTo>
                        <a:pt x="3082746" y="610800"/>
                      </a:lnTo>
                      <a:lnTo>
                        <a:pt x="3088890" y="610273"/>
                      </a:lnTo>
                      <a:lnTo>
                        <a:pt x="3096469" y="614941"/>
                      </a:lnTo>
                      <a:lnTo>
                        <a:pt x="3106044" y="614167"/>
                      </a:lnTo>
                      <a:lnTo>
                        <a:pt x="3099741" y="611047"/>
                      </a:lnTo>
                      <a:lnTo>
                        <a:pt x="3097985" y="605701"/>
                      </a:lnTo>
                      <a:lnTo>
                        <a:pt x="3102534" y="608773"/>
                      </a:lnTo>
                      <a:lnTo>
                        <a:pt x="3108278" y="607353"/>
                      </a:lnTo>
                      <a:lnTo>
                        <a:pt x="3103012" y="604943"/>
                      </a:lnTo>
                      <a:lnTo>
                        <a:pt x="3107401" y="599238"/>
                      </a:lnTo>
                      <a:lnTo>
                        <a:pt x="3134050" y="603658"/>
                      </a:lnTo>
                      <a:lnTo>
                        <a:pt x="3140035" y="606028"/>
                      </a:lnTo>
                      <a:lnTo>
                        <a:pt x="3146658" y="608262"/>
                      </a:lnTo>
                      <a:lnTo>
                        <a:pt x="3156870" y="605390"/>
                      </a:lnTo>
                      <a:lnTo>
                        <a:pt x="3170914" y="610329"/>
                      </a:lnTo>
                      <a:lnTo>
                        <a:pt x="3174744" y="612284"/>
                      </a:lnTo>
                      <a:lnTo>
                        <a:pt x="3183282" y="614630"/>
                      </a:lnTo>
                      <a:lnTo>
                        <a:pt x="3191899" y="615747"/>
                      </a:lnTo>
                      <a:lnTo>
                        <a:pt x="3172510" y="617765"/>
                      </a:lnTo>
                      <a:lnTo>
                        <a:pt x="3169079" y="620271"/>
                      </a:lnTo>
                      <a:lnTo>
                        <a:pt x="3181287" y="628010"/>
                      </a:lnTo>
                      <a:lnTo>
                        <a:pt x="3197963" y="625433"/>
                      </a:lnTo>
                      <a:lnTo>
                        <a:pt x="3198282" y="621252"/>
                      </a:lnTo>
                      <a:lnTo>
                        <a:pt x="3202750" y="622585"/>
                      </a:lnTo>
                      <a:lnTo>
                        <a:pt x="3206661" y="624428"/>
                      </a:lnTo>
                      <a:lnTo>
                        <a:pt x="3216873" y="625744"/>
                      </a:lnTo>
                      <a:lnTo>
                        <a:pt x="3214161" y="620845"/>
                      </a:lnTo>
                      <a:lnTo>
                        <a:pt x="3221262" y="620159"/>
                      </a:lnTo>
                      <a:lnTo>
                        <a:pt x="3217113" y="615164"/>
                      </a:lnTo>
                      <a:lnTo>
                        <a:pt x="3223097" y="616209"/>
                      </a:lnTo>
                      <a:lnTo>
                        <a:pt x="3230677" y="617662"/>
                      </a:lnTo>
                      <a:lnTo>
                        <a:pt x="3236422" y="620726"/>
                      </a:lnTo>
                      <a:lnTo>
                        <a:pt x="3244561" y="620095"/>
                      </a:lnTo>
                      <a:lnTo>
                        <a:pt x="3241927" y="617023"/>
                      </a:lnTo>
                      <a:lnTo>
                        <a:pt x="3245997" y="616162"/>
                      </a:lnTo>
                      <a:lnTo>
                        <a:pt x="3255413" y="618819"/>
                      </a:lnTo>
                      <a:lnTo>
                        <a:pt x="3263152" y="617350"/>
                      </a:lnTo>
                      <a:lnTo>
                        <a:pt x="3258365" y="613800"/>
                      </a:lnTo>
                      <a:lnTo>
                        <a:pt x="3253338" y="610680"/>
                      </a:lnTo>
                      <a:lnTo>
                        <a:pt x="3248630" y="608039"/>
                      </a:lnTo>
                      <a:lnTo>
                        <a:pt x="3243842" y="608430"/>
                      </a:lnTo>
                      <a:lnTo>
                        <a:pt x="3237540" y="605972"/>
                      </a:lnTo>
                      <a:lnTo>
                        <a:pt x="3231794" y="605725"/>
                      </a:lnTo>
                      <a:lnTo>
                        <a:pt x="3238736" y="609515"/>
                      </a:lnTo>
                      <a:lnTo>
                        <a:pt x="3233470" y="608111"/>
                      </a:lnTo>
                      <a:lnTo>
                        <a:pt x="3227884" y="608605"/>
                      </a:lnTo>
                      <a:lnTo>
                        <a:pt x="3224454" y="606531"/>
                      </a:lnTo>
                      <a:lnTo>
                        <a:pt x="3223735" y="601991"/>
                      </a:lnTo>
                      <a:lnTo>
                        <a:pt x="3229639" y="604759"/>
                      </a:lnTo>
                      <a:lnTo>
                        <a:pt x="3219587" y="598903"/>
                      </a:lnTo>
                      <a:lnTo>
                        <a:pt x="3215676" y="595480"/>
                      </a:lnTo>
                      <a:lnTo>
                        <a:pt x="3221820" y="595033"/>
                      </a:lnTo>
                      <a:lnTo>
                        <a:pt x="3218708" y="592464"/>
                      </a:lnTo>
                      <a:lnTo>
                        <a:pt x="3214001" y="589655"/>
                      </a:lnTo>
                      <a:lnTo>
                        <a:pt x="3216075" y="585865"/>
                      </a:lnTo>
                      <a:lnTo>
                        <a:pt x="3217592" y="580112"/>
                      </a:lnTo>
                      <a:lnTo>
                        <a:pt x="3222698" y="575540"/>
                      </a:lnTo>
                      <a:lnTo>
                        <a:pt x="3223496" y="569684"/>
                      </a:lnTo>
                      <a:lnTo>
                        <a:pt x="3220943" y="565191"/>
                      </a:lnTo>
                      <a:lnTo>
                        <a:pt x="3222857" y="555577"/>
                      </a:lnTo>
                      <a:lnTo>
                        <a:pt x="3219267" y="550271"/>
                      </a:lnTo>
                      <a:lnTo>
                        <a:pt x="3215118" y="545571"/>
                      </a:lnTo>
                      <a:lnTo>
                        <a:pt x="3220145" y="544230"/>
                      </a:lnTo>
                      <a:lnTo>
                        <a:pt x="3225012" y="540369"/>
                      </a:lnTo>
                      <a:lnTo>
                        <a:pt x="3240492" y="539435"/>
                      </a:lnTo>
                      <a:lnTo>
                        <a:pt x="3246236" y="537001"/>
                      </a:lnTo>
                      <a:lnTo>
                        <a:pt x="3255333" y="536722"/>
                      </a:lnTo>
                      <a:lnTo>
                        <a:pt x="3266742" y="535302"/>
                      </a:lnTo>
                      <a:lnTo>
                        <a:pt x="3272248" y="537520"/>
                      </a:lnTo>
                      <a:lnTo>
                        <a:pt x="3277036" y="541334"/>
                      </a:lnTo>
                      <a:lnTo>
                        <a:pt x="3283897" y="540225"/>
                      </a:lnTo>
                      <a:lnTo>
                        <a:pt x="3282382" y="535940"/>
                      </a:lnTo>
                      <a:lnTo>
                        <a:pt x="3286770" y="533163"/>
                      </a:lnTo>
                      <a:lnTo>
                        <a:pt x="3291797" y="536547"/>
                      </a:lnTo>
                      <a:lnTo>
                        <a:pt x="3293393" y="540616"/>
                      </a:lnTo>
                      <a:lnTo>
                        <a:pt x="3297143" y="543129"/>
                      </a:lnTo>
                      <a:lnTo>
                        <a:pt x="3297143" y="547845"/>
                      </a:lnTo>
                      <a:lnTo>
                        <a:pt x="3301132" y="550119"/>
                      </a:lnTo>
                      <a:lnTo>
                        <a:pt x="3298420" y="553606"/>
                      </a:lnTo>
                      <a:lnTo>
                        <a:pt x="3303765" y="554739"/>
                      </a:lnTo>
                      <a:lnTo>
                        <a:pt x="3309590" y="558481"/>
                      </a:lnTo>
                      <a:lnTo>
                        <a:pt x="3310947" y="563420"/>
                      </a:lnTo>
                      <a:lnTo>
                        <a:pt x="3315016" y="562040"/>
                      </a:lnTo>
                      <a:lnTo>
                        <a:pt x="3322596" y="560492"/>
                      </a:lnTo>
                      <a:lnTo>
                        <a:pt x="3326027" y="564330"/>
                      </a:lnTo>
                      <a:lnTo>
                        <a:pt x="3329219" y="569460"/>
                      </a:lnTo>
                      <a:lnTo>
                        <a:pt x="3332809" y="574303"/>
                      </a:lnTo>
                      <a:lnTo>
                        <a:pt x="3332410" y="569444"/>
                      </a:lnTo>
                      <a:lnTo>
                        <a:pt x="3339113" y="570114"/>
                      </a:lnTo>
                      <a:lnTo>
                        <a:pt x="3338793" y="564513"/>
                      </a:lnTo>
                      <a:lnTo>
                        <a:pt x="3341905" y="561832"/>
                      </a:lnTo>
                      <a:lnTo>
                        <a:pt x="3342703" y="557340"/>
                      </a:lnTo>
                      <a:lnTo>
                        <a:pt x="3340469" y="553853"/>
                      </a:lnTo>
                      <a:lnTo>
                        <a:pt x="3344378" y="552417"/>
                      </a:lnTo>
                      <a:lnTo>
                        <a:pt x="3346373" y="543744"/>
                      </a:lnTo>
                      <a:lnTo>
                        <a:pt x="3354352" y="543217"/>
                      </a:lnTo>
                      <a:lnTo>
                        <a:pt x="3350284" y="541406"/>
                      </a:lnTo>
                      <a:lnTo>
                        <a:pt x="3358821" y="542124"/>
                      </a:lnTo>
                      <a:lnTo>
                        <a:pt x="3365523" y="546002"/>
                      </a:lnTo>
                      <a:lnTo>
                        <a:pt x="3366002" y="540297"/>
                      </a:lnTo>
                      <a:lnTo>
                        <a:pt x="3354352" y="537719"/>
                      </a:lnTo>
                      <a:lnTo>
                        <a:pt x="3351002" y="533714"/>
                      </a:lnTo>
                      <a:lnTo>
                        <a:pt x="3348448" y="529286"/>
                      </a:lnTo>
                      <a:lnTo>
                        <a:pt x="3342065" y="526102"/>
                      </a:lnTo>
                      <a:lnTo>
                        <a:pt x="3342305" y="521075"/>
                      </a:lnTo>
                      <a:lnTo>
                        <a:pt x="3337357" y="519775"/>
                      </a:lnTo>
                      <a:lnTo>
                        <a:pt x="3332809" y="515897"/>
                      </a:lnTo>
                      <a:lnTo>
                        <a:pt x="3339990" y="513742"/>
                      </a:lnTo>
                      <a:lnTo>
                        <a:pt x="3345975" y="513639"/>
                      </a:lnTo>
                      <a:lnTo>
                        <a:pt x="3358422" y="510790"/>
                      </a:lnTo>
                      <a:lnTo>
                        <a:pt x="3363688" y="513128"/>
                      </a:lnTo>
                      <a:lnTo>
                        <a:pt x="3379088" y="517788"/>
                      </a:lnTo>
                      <a:lnTo>
                        <a:pt x="3365683" y="518043"/>
                      </a:lnTo>
                      <a:lnTo>
                        <a:pt x="3364326" y="524482"/>
                      </a:lnTo>
                      <a:lnTo>
                        <a:pt x="3368237" y="527506"/>
                      </a:lnTo>
                      <a:lnTo>
                        <a:pt x="3371827" y="530586"/>
                      </a:lnTo>
                      <a:lnTo>
                        <a:pt x="3383316" y="540720"/>
                      </a:lnTo>
                      <a:lnTo>
                        <a:pt x="3384753" y="547462"/>
                      </a:lnTo>
                      <a:lnTo>
                        <a:pt x="3392732" y="549273"/>
                      </a:lnTo>
                      <a:lnTo>
                        <a:pt x="3398477" y="554739"/>
                      </a:lnTo>
                      <a:lnTo>
                        <a:pt x="3395046" y="558122"/>
                      </a:lnTo>
                      <a:lnTo>
                        <a:pt x="3397041" y="561736"/>
                      </a:lnTo>
                      <a:lnTo>
                        <a:pt x="3406216" y="563987"/>
                      </a:lnTo>
                      <a:lnTo>
                        <a:pt x="3398876" y="567729"/>
                      </a:lnTo>
                      <a:lnTo>
                        <a:pt x="3392412" y="569540"/>
                      </a:lnTo>
                      <a:lnTo>
                        <a:pt x="3391535" y="573713"/>
                      </a:lnTo>
                      <a:lnTo>
                        <a:pt x="3387865" y="575444"/>
                      </a:lnTo>
                      <a:lnTo>
                        <a:pt x="3383795" y="575716"/>
                      </a:lnTo>
                      <a:lnTo>
                        <a:pt x="3384513" y="581995"/>
                      </a:lnTo>
                      <a:lnTo>
                        <a:pt x="3388024" y="583998"/>
                      </a:lnTo>
                      <a:lnTo>
                        <a:pt x="3385551" y="591442"/>
                      </a:lnTo>
                      <a:lnTo>
                        <a:pt x="3385710" y="597275"/>
                      </a:lnTo>
                      <a:lnTo>
                        <a:pt x="3384992" y="603930"/>
                      </a:lnTo>
                      <a:lnTo>
                        <a:pt x="3378289" y="605510"/>
                      </a:lnTo>
                      <a:lnTo>
                        <a:pt x="3381163" y="609340"/>
                      </a:lnTo>
                      <a:lnTo>
                        <a:pt x="3379008" y="615938"/>
                      </a:lnTo>
                      <a:lnTo>
                        <a:pt x="3378848" y="621795"/>
                      </a:lnTo>
                      <a:lnTo>
                        <a:pt x="3381880" y="624540"/>
                      </a:lnTo>
                      <a:lnTo>
                        <a:pt x="3383316" y="628792"/>
                      </a:lnTo>
                      <a:lnTo>
                        <a:pt x="3383476" y="635176"/>
                      </a:lnTo>
                      <a:lnTo>
                        <a:pt x="3382998" y="641439"/>
                      </a:lnTo>
                      <a:lnTo>
                        <a:pt x="3378689" y="647806"/>
                      </a:lnTo>
                      <a:lnTo>
                        <a:pt x="3375178" y="654078"/>
                      </a:lnTo>
                      <a:lnTo>
                        <a:pt x="3367278" y="654557"/>
                      </a:lnTo>
                      <a:lnTo>
                        <a:pt x="3363289" y="654022"/>
                      </a:lnTo>
                      <a:lnTo>
                        <a:pt x="3366162" y="660054"/>
                      </a:lnTo>
                      <a:lnTo>
                        <a:pt x="3357784" y="660932"/>
                      </a:lnTo>
                      <a:lnTo>
                        <a:pt x="3352757" y="658738"/>
                      </a:lnTo>
                      <a:lnTo>
                        <a:pt x="3351320" y="662759"/>
                      </a:lnTo>
                      <a:lnTo>
                        <a:pt x="3357225" y="664922"/>
                      </a:lnTo>
                      <a:lnTo>
                        <a:pt x="3363848" y="669222"/>
                      </a:lnTo>
                      <a:lnTo>
                        <a:pt x="3367518" y="672669"/>
                      </a:lnTo>
                      <a:lnTo>
                        <a:pt x="3372784" y="683218"/>
                      </a:lnTo>
                      <a:lnTo>
                        <a:pt x="3367358" y="682491"/>
                      </a:lnTo>
                      <a:lnTo>
                        <a:pt x="3368157" y="692011"/>
                      </a:lnTo>
                      <a:lnTo>
                        <a:pt x="3369433" y="697883"/>
                      </a:lnTo>
                      <a:lnTo>
                        <a:pt x="3373262" y="702806"/>
                      </a:lnTo>
                      <a:lnTo>
                        <a:pt x="3378449" y="709868"/>
                      </a:lnTo>
                      <a:lnTo>
                        <a:pt x="3382598" y="716099"/>
                      </a:lnTo>
                      <a:lnTo>
                        <a:pt x="3392014" y="725690"/>
                      </a:lnTo>
                      <a:lnTo>
                        <a:pt x="3398876" y="733390"/>
                      </a:lnTo>
                      <a:lnTo>
                        <a:pt x="3405818" y="740148"/>
                      </a:lnTo>
                      <a:lnTo>
                        <a:pt x="3414594" y="747337"/>
                      </a:lnTo>
                      <a:lnTo>
                        <a:pt x="3428398" y="759314"/>
                      </a:lnTo>
                      <a:lnTo>
                        <a:pt x="3437175" y="766822"/>
                      </a:lnTo>
                      <a:lnTo>
                        <a:pt x="3460154" y="785413"/>
                      </a:lnTo>
                      <a:lnTo>
                        <a:pt x="3474597" y="798140"/>
                      </a:lnTo>
                      <a:lnTo>
                        <a:pt x="3482257" y="804715"/>
                      </a:lnTo>
                      <a:lnTo>
                        <a:pt x="3495822" y="817066"/>
                      </a:lnTo>
                      <a:lnTo>
                        <a:pt x="3513775" y="830144"/>
                      </a:lnTo>
                      <a:lnTo>
                        <a:pt x="3519120" y="834197"/>
                      </a:lnTo>
                      <a:lnTo>
                        <a:pt x="3529653" y="843309"/>
                      </a:lnTo>
                      <a:lnTo>
                        <a:pt x="3536435" y="849844"/>
                      </a:lnTo>
                      <a:lnTo>
                        <a:pt x="3543057" y="856778"/>
                      </a:lnTo>
                      <a:lnTo>
                        <a:pt x="3549680" y="862922"/>
                      </a:lnTo>
                      <a:lnTo>
                        <a:pt x="3554866" y="867518"/>
                      </a:lnTo>
                      <a:lnTo>
                        <a:pt x="3561250" y="869920"/>
                      </a:lnTo>
                      <a:lnTo>
                        <a:pt x="3568111" y="875752"/>
                      </a:lnTo>
                      <a:lnTo>
                        <a:pt x="3570585" y="880771"/>
                      </a:lnTo>
                      <a:lnTo>
                        <a:pt x="3573458" y="870342"/>
                      </a:lnTo>
                      <a:lnTo>
                        <a:pt x="3575452" y="864390"/>
                      </a:lnTo>
                      <a:lnTo>
                        <a:pt x="3578405" y="857807"/>
                      </a:lnTo>
                      <a:lnTo>
                        <a:pt x="3577208" y="851424"/>
                      </a:lnTo>
                      <a:lnTo>
                        <a:pt x="3577048" y="844802"/>
                      </a:lnTo>
                      <a:lnTo>
                        <a:pt x="3573697" y="838155"/>
                      </a:lnTo>
                      <a:lnTo>
                        <a:pt x="3574096" y="834006"/>
                      </a:lnTo>
                      <a:lnTo>
                        <a:pt x="3568989" y="830264"/>
                      </a:lnTo>
                      <a:lnTo>
                        <a:pt x="3564202" y="826226"/>
                      </a:lnTo>
                      <a:lnTo>
                        <a:pt x="3559335" y="823442"/>
                      </a:lnTo>
                      <a:lnTo>
                        <a:pt x="3563404" y="824487"/>
                      </a:lnTo>
                      <a:lnTo>
                        <a:pt x="3557898" y="819612"/>
                      </a:lnTo>
                      <a:lnTo>
                        <a:pt x="3558138" y="815478"/>
                      </a:lnTo>
                      <a:lnTo>
                        <a:pt x="3552553" y="814457"/>
                      </a:lnTo>
                      <a:lnTo>
                        <a:pt x="3549760" y="810260"/>
                      </a:lnTo>
                      <a:lnTo>
                        <a:pt x="3554388" y="811656"/>
                      </a:lnTo>
                      <a:lnTo>
                        <a:pt x="3559973" y="815885"/>
                      </a:lnTo>
                      <a:lnTo>
                        <a:pt x="3569229" y="806630"/>
                      </a:lnTo>
                      <a:lnTo>
                        <a:pt x="3575133" y="805162"/>
                      </a:lnTo>
                      <a:lnTo>
                        <a:pt x="3587261" y="809047"/>
                      </a:lnTo>
                      <a:lnTo>
                        <a:pt x="3581517" y="803829"/>
                      </a:lnTo>
                      <a:lnTo>
                        <a:pt x="3575931" y="801180"/>
                      </a:lnTo>
                      <a:lnTo>
                        <a:pt x="3571064" y="797677"/>
                      </a:lnTo>
                      <a:lnTo>
                        <a:pt x="3568749" y="793041"/>
                      </a:lnTo>
                      <a:lnTo>
                        <a:pt x="3561808" y="788246"/>
                      </a:lnTo>
                      <a:lnTo>
                        <a:pt x="3556143" y="780235"/>
                      </a:lnTo>
                      <a:lnTo>
                        <a:pt x="3553191" y="776261"/>
                      </a:lnTo>
                      <a:lnTo>
                        <a:pt x="3556223" y="767572"/>
                      </a:lnTo>
                      <a:lnTo>
                        <a:pt x="3561329" y="762083"/>
                      </a:lnTo>
                      <a:lnTo>
                        <a:pt x="3569468" y="761325"/>
                      </a:lnTo>
                      <a:lnTo>
                        <a:pt x="3574893" y="764468"/>
                      </a:lnTo>
                      <a:lnTo>
                        <a:pt x="3585027" y="763758"/>
                      </a:lnTo>
                      <a:lnTo>
                        <a:pt x="3587819" y="755875"/>
                      </a:lnTo>
                      <a:lnTo>
                        <a:pt x="3584947" y="752651"/>
                      </a:lnTo>
                      <a:lnTo>
                        <a:pt x="3577128" y="748630"/>
                      </a:lnTo>
                      <a:lnTo>
                        <a:pt x="3564282" y="741840"/>
                      </a:lnTo>
                      <a:lnTo>
                        <a:pt x="3555744" y="735544"/>
                      </a:lnTo>
                      <a:lnTo>
                        <a:pt x="3549600" y="729600"/>
                      </a:lnTo>
                      <a:lnTo>
                        <a:pt x="3546329" y="723233"/>
                      </a:lnTo>
                      <a:lnTo>
                        <a:pt x="3542179" y="717065"/>
                      </a:lnTo>
                      <a:lnTo>
                        <a:pt x="3544254" y="710442"/>
                      </a:lnTo>
                      <a:lnTo>
                        <a:pt x="3548723" y="709740"/>
                      </a:lnTo>
                      <a:lnTo>
                        <a:pt x="3558697" y="714615"/>
                      </a:lnTo>
                      <a:lnTo>
                        <a:pt x="3566117" y="716514"/>
                      </a:lnTo>
                      <a:lnTo>
                        <a:pt x="3565559" y="712477"/>
                      </a:lnTo>
                      <a:lnTo>
                        <a:pt x="3559335" y="704322"/>
                      </a:lnTo>
                      <a:lnTo>
                        <a:pt x="3552233" y="698960"/>
                      </a:lnTo>
                      <a:lnTo>
                        <a:pt x="3548244" y="695314"/>
                      </a:lnTo>
                      <a:lnTo>
                        <a:pt x="3544733" y="693383"/>
                      </a:lnTo>
                      <a:lnTo>
                        <a:pt x="3536435" y="694269"/>
                      </a:lnTo>
                      <a:lnTo>
                        <a:pt x="3532685" y="692529"/>
                      </a:lnTo>
                      <a:lnTo>
                        <a:pt x="3525264" y="684438"/>
                      </a:lnTo>
                      <a:lnTo>
                        <a:pt x="3517524" y="679300"/>
                      </a:lnTo>
                      <a:lnTo>
                        <a:pt x="3512418" y="674800"/>
                      </a:lnTo>
                      <a:lnTo>
                        <a:pt x="3515050" y="670100"/>
                      </a:lnTo>
                      <a:lnTo>
                        <a:pt x="3511939" y="662735"/>
                      </a:lnTo>
                      <a:lnTo>
                        <a:pt x="3506114" y="659887"/>
                      </a:lnTo>
                      <a:lnTo>
                        <a:pt x="3502124" y="659831"/>
                      </a:lnTo>
                      <a:lnTo>
                        <a:pt x="3488800" y="655738"/>
                      </a:lnTo>
                      <a:lnTo>
                        <a:pt x="3491672" y="662001"/>
                      </a:lnTo>
                      <a:lnTo>
                        <a:pt x="3487124" y="660996"/>
                      </a:lnTo>
                      <a:lnTo>
                        <a:pt x="3478666" y="658969"/>
                      </a:lnTo>
                      <a:lnTo>
                        <a:pt x="3472602" y="655953"/>
                      </a:lnTo>
                      <a:lnTo>
                        <a:pt x="3465101" y="650009"/>
                      </a:lnTo>
                      <a:lnTo>
                        <a:pt x="3459996" y="642612"/>
                      </a:lnTo>
                      <a:lnTo>
                        <a:pt x="3457043" y="635670"/>
                      </a:lnTo>
                      <a:lnTo>
                        <a:pt x="3456564" y="630803"/>
                      </a:lnTo>
                      <a:lnTo>
                        <a:pt x="3460634" y="623159"/>
                      </a:lnTo>
                      <a:lnTo>
                        <a:pt x="3452175" y="619353"/>
                      </a:lnTo>
                      <a:lnTo>
                        <a:pt x="3457202" y="619433"/>
                      </a:lnTo>
                      <a:lnTo>
                        <a:pt x="3461591" y="620414"/>
                      </a:lnTo>
                      <a:lnTo>
                        <a:pt x="3454170" y="617207"/>
                      </a:lnTo>
                      <a:lnTo>
                        <a:pt x="3457122" y="614390"/>
                      </a:lnTo>
                      <a:lnTo>
                        <a:pt x="3446670" y="608015"/>
                      </a:lnTo>
                      <a:lnTo>
                        <a:pt x="3443479" y="605166"/>
                      </a:lnTo>
                      <a:lnTo>
                        <a:pt x="3440287" y="598991"/>
                      </a:lnTo>
                      <a:lnTo>
                        <a:pt x="3443878" y="595504"/>
                      </a:lnTo>
                      <a:lnTo>
                        <a:pt x="3438532" y="591913"/>
                      </a:lnTo>
                      <a:lnTo>
                        <a:pt x="3448505" y="591626"/>
                      </a:lnTo>
                      <a:lnTo>
                        <a:pt x="3453213" y="592185"/>
                      </a:lnTo>
                      <a:lnTo>
                        <a:pt x="3461831" y="591115"/>
                      </a:lnTo>
                      <a:lnTo>
                        <a:pt x="3468213" y="593844"/>
                      </a:lnTo>
                      <a:lnTo>
                        <a:pt x="3473640" y="597674"/>
                      </a:lnTo>
                      <a:lnTo>
                        <a:pt x="3477789" y="594818"/>
                      </a:lnTo>
                      <a:lnTo>
                        <a:pt x="3473560" y="590988"/>
                      </a:lnTo>
                      <a:lnTo>
                        <a:pt x="3468852" y="589703"/>
                      </a:lnTo>
                      <a:lnTo>
                        <a:pt x="3474198" y="586400"/>
                      </a:lnTo>
                      <a:lnTo>
                        <a:pt x="3481219" y="580599"/>
                      </a:lnTo>
                      <a:lnTo>
                        <a:pt x="3486646" y="578038"/>
                      </a:lnTo>
                      <a:lnTo>
                        <a:pt x="3492390" y="584341"/>
                      </a:lnTo>
                      <a:lnTo>
                        <a:pt x="3495023" y="587772"/>
                      </a:lnTo>
                      <a:lnTo>
                        <a:pt x="3504359" y="597802"/>
                      </a:lnTo>
                      <a:lnTo>
                        <a:pt x="3508748" y="597578"/>
                      </a:lnTo>
                      <a:lnTo>
                        <a:pt x="3507790" y="586855"/>
                      </a:lnTo>
                      <a:lnTo>
                        <a:pt x="3508588" y="581995"/>
                      </a:lnTo>
                      <a:lnTo>
                        <a:pt x="3504359" y="579378"/>
                      </a:lnTo>
                      <a:lnTo>
                        <a:pt x="3511301" y="581445"/>
                      </a:lnTo>
                      <a:lnTo>
                        <a:pt x="3519439" y="577072"/>
                      </a:lnTo>
                      <a:lnTo>
                        <a:pt x="3533163" y="573745"/>
                      </a:lnTo>
                      <a:lnTo>
                        <a:pt x="3538908" y="575341"/>
                      </a:lnTo>
                      <a:lnTo>
                        <a:pt x="3550876" y="575165"/>
                      </a:lnTo>
                      <a:lnTo>
                        <a:pt x="3568591" y="579530"/>
                      </a:lnTo>
                      <a:lnTo>
                        <a:pt x="3575133" y="583519"/>
                      </a:lnTo>
                      <a:lnTo>
                        <a:pt x="3587261" y="589480"/>
                      </a:lnTo>
                      <a:lnTo>
                        <a:pt x="3594761" y="591554"/>
                      </a:lnTo>
                      <a:lnTo>
                        <a:pt x="3600825" y="593980"/>
                      </a:lnTo>
                      <a:lnTo>
                        <a:pt x="3597555" y="588131"/>
                      </a:lnTo>
                      <a:lnTo>
                        <a:pt x="3593565" y="583312"/>
                      </a:lnTo>
                      <a:lnTo>
                        <a:pt x="3590533" y="579841"/>
                      </a:lnTo>
                      <a:lnTo>
                        <a:pt x="3598512" y="573681"/>
                      </a:lnTo>
                      <a:lnTo>
                        <a:pt x="3600666" y="568981"/>
                      </a:lnTo>
                      <a:lnTo>
                        <a:pt x="3604815" y="566269"/>
                      </a:lnTo>
                      <a:lnTo>
                        <a:pt x="3596198" y="558976"/>
                      </a:lnTo>
                      <a:lnTo>
                        <a:pt x="3605294" y="561306"/>
                      </a:lnTo>
                      <a:lnTo>
                        <a:pt x="3601544" y="558321"/>
                      </a:lnTo>
                      <a:lnTo>
                        <a:pt x="3598751" y="555178"/>
                      </a:lnTo>
                      <a:lnTo>
                        <a:pt x="3606810" y="555497"/>
                      </a:lnTo>
                      <a:lnTo>
                        <a:pt x="3609762" y="552345"/>
                      </a:lnTo>
                      <a:lnTo>
                        <a:pt x="3600587" y="549497"/>
                      </a:lnTo>
                      <a:lnTo>
                        <a:pt x="3606172" y="549161"/>
                      </a:lnTo>
                      <a:lnTo>
                        <a:pt x="3610879" y="549584"/>
                      </a:lnTo>
                      <a:lnTo>
                        <a:pt x="3612236" y="544725"/>
                      </a:lnTo>
                      <a:lnTo>
                        <a:pt x="3608087" y="542228"/>
                      </a:lnTo>
                      <a:lnTo>
                        <a:pt x="3616225" y="541940"/>
                      </a:lnTo>
                      <a:lnTo>
                        <a:pt x="3618460" y="537759"/>
                      </a:lnTo>
                      <a:lnTo>
                        <a:pt x="3628832" y="535669"/>
                      </a:lnTo>
                      <a:lnTo>
                        <a:pt x="3631784" y="532214"/>
                      </a:lnTo>
                      <a:lnTo>
                        <a:pt x="3638008" y="525671"/>
                      </a:lnTo>
                      <a:lnTo>
                        <a:pt x="3647504" y="522495"/>
                      </a:lnTo>
                      <a:lnTo>
                        <a:pt x="3657078" y="515011"/>
                      </a:lnTo>
                      <a:lnTo>
                        <a:pt x="3680138" y="515298"/>
                      </a:lnTo>
                      <a:lnTo>
                        <a:pt x="3710537" y="521203"/>
                      </a:lnTo>
                      <a:lnTo>
                        <a:pt x="3714447" y="523038"/>
                      </a:lnTo>
                      <a:lnTo>
                        <a:pt x="3711655" y="519495"/>
                      </a:lnTo>
                      <a:lnTo>
                        <a:pt x="3707984" y="516463"/>
                      </a:lnTo>
                      <a:lnTo>
                        <a:pt x="3712214" y="516910"/>
                      </a:lnTo>
                      <a:lnTo>
                        <a:pt x="3711415" y="512426"/>
                      </a:lnTo>
                      <a:lnTo>
                        <a:pt x="3705112" y="508117"/>
                      </a:lnTo>
                      <a:lnTo>
                        <a:pt x="3693861" y="504311"/>
                      </a:lnTo>
                      <a:lnTo>
                        <a:pt x="3689712" y="502125"/>
                      </a:lnTo>
                      <a:lnTo>
                        <a:pt x="3681175" y="495239"/>
                      </a:lnTo>
                      <a:lnTo>
                        <a:pt x="3664339" y="489542"/>
                      </a:lnTo>
                      <a:lnTo>
                        <a:pt x="3655403" y="485042"/>
                      </a:lnTo>
                      <a:lnTo>
                        <a:pt x="3645987" y="478986"/>
                      </a:lnTo>
                      <a:lnTo>
                        <a:pt x="3633699" y="471765"/>
                      </a:lnTo>
                      <a:lnTo>
                        <a:pt x="3622608" y="466658"/>
                      </a:lnTo>
                      <a:lnTo>
                        <a:pt x="3610639" y="460833"/>
                      </a:lnTo>
                      <a:lnTo>
                        <a:pt x="3604017" y="457913"/>
                      </a:lnTo>
                      <a:lnTo>
                        <a:pt x="3610879" y="461224"/>
                      </a:lnTo>
                      <a:lnTo>
                        <a:pt x="3612316" y="465070"/>
                      </a:lnTo>
                      <a:lnTo>
                        <a:pt x="3603778" y="463953"/>
                      </a:lnTo>
                      <a:lnTo>
                        <a:pt x="3590772" y="459565"/>
                      </a:lnTo>
                      <a:lnTo>
                        <a:pt x="3581835" y="455471"/>
                      </a:lnTo>
                      <a:lnTo>
                        <a:pt x="3575532" y="448809"/>
                      </a:lnTo>
                      <a:lnTo>
                        <a:pt x="3566516" y="449663"/>
                      </a:lnTo>
                      <a:lnTo>
                        <a:pt x="3565797" y="454681"/>
                      </a:lnTo>
                      <a:lnTo>
                        <a:pt x="3553988" y="450939"/>
                      </a:lnTo>
                      <a:lnTo>
                        <a:pt x="3549919" y="452328"/>
                      </a:lnTo>
                      <a:lnTo>
                        <a:pt x="3545849" y="447772"/>
                      </a:lnTo>
                      <a:lnTo>
                        <a:pt x="3539307" y="444420"/>
                      </a:lnTo>
                      <a:lnTo>
                        <a:pt x="3546887" y="445896"/>
                      </a:lnTo>
                      <a:lnTo>
                        <a:pt x="3550956" y="445178"/>
                      </a:lnTo>
                      <a:lnTo>
                        <a:pt x="3558855" y="446208"/>
                      </a:lnTo>
                      <a:lnTo>
                        <a:pt x="3568032" y="447077"/>
                      </a:lnTo>
                      <a:lnTo>
                        <a:pt x="3562127" y="443463"/>
                      </a:lnTo>
                      <a:lnTo>
                        <a:pt x="3552951" y="440933"/>
                      </a:lnTo>
                      <a:lnTo>
                        <a:pt x="3548882" y="440638"/>
                      </a:lnTo>
                      <a:lnTo>
                        <a:pt x="3542259" y="441372"/>
                      </a:lnTo>
                      <a:lnTo>
                        <a:pt x="3535876" y="438899"/>
                      </a:lnTo>
                      <a:lnTo>
                        <a:pt x="3542897" y="440630"/>
                      </a:lnTo>
                      <a:lnTo>
                        <a:pt x="3546409" y="438827"/>
                      </a:lnTo>
                      <a:lnTo>
                        <a:pt x="3556861" y="440566"/>
                      </a:lnTo>
                      <a:lnTo>
                        <a:pt x="3560212" y="442761"/>
                      </a:lnTo>
                      <a:lnTo>
                        <a:pt x="3567872" y="443479"/>
                      </a:lnTo>
                      <a:lnTo>
                        <a:pt x="3571463" y="447061"/>
                      </a:lnTo>
                      <a:lnTo>
                        <a:pt x="3590772" y="451673"/>
                      </a:lnTo>
                      <a:lnTo>
                        <a:pt x="3608326" y="451282"/>
                      </a:lnTo>
                      <a:lnTo>
                        <a:pt x="3605134" y="453899"/>
                      </a:lnTo>
                      <a:lnTo>
                        <a:pt x="3611119" y="448003"/>
                      </a:lnTo>
                      <a:lnTo>
                        <a:pt x="3618140" y="446942"/>
                      </a:lnTo>
                      <a:lnTo>
                        <a:pt x="3617502" y="442186"/>
                      </a:lnTo>
                      <a:lnTo>
                        <a:pt x="3443638" y="326185"/>
                      </a:lnTo>
                      <a:lnTo>
                        <a:pt x="3419701" y="318986"/>
                      </a:lnTo>
                      <a:lnTo>
                        <a:pt x="3403663" y="315160"/>
                      </a:lnTo>
                      <a:lnTo>
                        <a:pt x="3397599" y="313861"/>
                      </a:lnTo>
                      <a:lnTo>
                        <a:pt x="3388503" y="312394"/>
                      </a:lnTo>
                      <a:lnTo>
                        <a:pt x="3380843" y="312365"/>
                      </a:lnTo>
                      <a:lnTo>
                        <a:pt x="3376534" y="311715"/>
                      </a:lnTo>
                      <a:lnTo>
                        <a:pt x="3362890" y="308713"/>
                      </a:lnTo>
                      <a:lnTo>
                        <a:pt x="3354672" y="308132"/>
                      </a:lnTo>
                      <a:lnTo>
                        <a:pt x="3347252" y="307092"/>
                      </a:lnTo>
                      <a:lnTo>
                        <a:pt x="3332889" y="304401"/>
                      </a:lnTo>
                      <a:lnTo>
                        <a:pt x="3328899" y="303313"/>
                      </a:lnTo>
                      <a:lnTo>
                        <a:pt x="3320601" y="300586"/>
                      </a:lnTo>
                      <a:lnTo>
                        <a:pt x="3315574" y="300538"/>
                      </a:lnTo>
                      <a:lnTo>
                        <a:pt x="3299696" y="301385"/>
                      </a:lnTo>
                      <a:lnTo>
                        <a:pt x="3284217" y="301079"/>
                      </a:lnTo>
                      <a:lnTo>
                        <a:pt x="3275679" y="300310"/>
                      </a:lnTo>
                      <a:lnTo>
                        <a:pt x="3271291" y="301129"/>
                      </a:lnTo>
                      <a:lnTo>
                        <a:pt x="3267221" y="300798"/>
                      </a:lnTo>
                      <a:lnTo>
                        <a:pt x="3259721" y="298620"/>
                      </a:lnTo>
                      <a:lnTo>
                        <a:pt x="3264668" y="301684"/>
                      </a:lnTo>
                      <a:lnTo>
                        <a:pt x="3260678" y="303327"/>
                      </a:lnTo>
                      <a:lnTo>
                        <a:pt x="3253816" y="301091"/>
                      </a:lnTo>
                      <a:lnTo>
                        <a:pt x="3245677" y="299088"/>
                      </a:lnTo>
                      <a:lnTo>
                        <a:pt x="3240492" y="298382"/>
                      </a:lnTo>
                      <a:lnTo>
                        <a:pt x="3232193" y="297677"/>
                      </a:lnTo>
                      <a:lnTo>
                        <a:pt x="3222060" y="296918"/>
                      </a:lnTo>
                      <a:lnTo>
                        <a:pt x="3210091" y="295292"/>
                      </a:lnTo>
                      <a:lnTo>
                        <a:pt x="3206022" y="295180"/>
                      </a:lnTo>
                      <a:lnTo>
                        <a:pt x="3198602" y="294300"/>
                      </a:lnTo>
                      <a:lnTo>
                        <a:pt x="3187909" y="293355"/>
                      </a:lnTo>
                      <a:lnTo>
                        <a:pt x="3192538" y="295591"/>
                      </a:lnTo>
                      <a:lnTo>
                        <a:pt x="3196925" y="299332"/>
                      </a:lnTo>
                      <a:lnTo>
                        <a:pt x="3202352" y="302364"/>
                      </a:lnTo>
                      <a:lnTo>
                        <a:pt x="3200517" y="305987"/>
                      </a:lnTo>
                      <a:lnTo>
                        <a:pt x="3203629" y="308736"/>
                      </a:lnTo>
                      <a:lnTo>
                        <a:pt x="3211288" y="308381"/>
                      </a:lnTo>
                      <a:lnTo>
                        <a:pt x="3215278" y="309691"/>
                      </a:lnTo>
                      <a:lnTo>
                        <a:pt x="3219267" y="312051"/>
                      </a:lnTo>
                      <a:lnTo>
                        <a:pt x="3225012" y="314923"/>
                      </a:lnTo>
                      <a:lnTo>
                        <a:pt x="3232593" y="317591"/>
                      </a:lnTo>
                      <a:lnTo>
                        <a:pt x="3236343" y="320773"/>
                      </a:lnTo>
                      <a:lnTo>
                        <a:pt x="3242407" y="322842"/>
                      </a:lnTo>
                      <a:lnTo>
                        <a:pt x="3242805" y="326866"/>
                      </a:lnTo>
                      <a:lnTo>
                        <a:pt x="3237778" y="330009"/>
                      </a:lnTo>
                      <a:lnTo>
                        <a:pt x="3225491" y="332256"/>
                      </a:lnTo>
                      <a:lnTo>
                        <a:pt x="3220464" y="331131"/>
                      </a:lnTo>
                      <a:lnTo>
                        <a:pt x="3216634" y="329414"/>
                      </a:lnTo>
                      <a:lnTo>
                        <a:pt x="3208734" y="324179"/>
                      </a:lnTo>
                      <a:lnTo>
                        <a:pt x="3203867" y="323406"/>
                      </a:lnTo>
                      <a:lnTo>
                        <a:pt x="3192856" y="320865"/>
                      </a:lnTo>
                      <a:lnTo>
                        <a:pt x="3187351" y="319795"/>
                      </a:lnTo>
                      <a:lnTo>
                        <a:pt x="3179052" y="319582"/>
                      </a:lnTo>
                      <a:lnTo>
                        <a:pt x="3172510" y="316828"/>
                      </a:lnTo>
                      <a:lnTo>
                        <a:pt x="3168919" y="314491"/>
                      </a:lnTo>
                      <a:lnTo>
                        <a:pt x="3166047" y="311661"/>
                      </a:lnTo>
                      <a:lnTo>
                        <a:pt x="3157430" y="308499"/>
                      </a:lnTo>
                      <a:lnTo>
                        <a:pt x="3152083" y="306853"/>
                      </a:lnTo>
                      <a:lnTo>
                        <a:pt x="3146897" y="303388"/>
                      </a:lnTo>
                      <a:lnTo>
                        <a:pt x="3142668" y="303462"/>
                      </a:lnTo>
                      <a:lnTo>
                        <a:pt x="3140035" y="309676"/>
                      </a:lnTo>
                      <a:lnTo>
                        <a:pt x="3131498" y="311654"/>
                      </a:lnTo>
                      <a:lnTo>
                        <a:pt x="3125433" y="311188"/>
                      </a:lnTo>
                      <a:lnTo>
                        <a:pt x="3119609" y="310852"/>
                      </a:lnTo>
                      <a:lnTo>
                        <a:pt x="3107640" y="309025"/>
                      </a:lnTo>
                      <a:lnTo>
                        <a:pt x="3102294" y="309096"/>
                      </a:lnTo>
                      <a:lnTo>
                        <a:pt x="3095592" y="308517"/>
                      </a:lnTo>
                      <a:lnTo>
                        <a:pt x="3090086" y="309392"/>
                      </a:lnTo>
                      <a:lnTo>
                        <a:pt x="3080192" y="308547"/>
                      </a:lnTo>
                      <a:lnTo>
                        <a:pt x="3073490" y="306900"/>
                      </a:lnTo>
                      <a:lnTo>
                        <a:pt x="3068143" y="305264"/>
                      </a:lnTo>
                      <a:lnTo>
                        <a:pt x="3061920" y="303865"/>
                      </a:lnTo>
                      <a:lnTo>
                        <a:pt x="3053862" y="306048"/>
                      </a:lnTo>
                      <a:lnTo>
                        <a:pt x="3049074" y="305192"/>
                      </a:lnTo>
                      <a:lnTo>
                        <a:pt x="3042451" y="306687"/>
                      </a:lnTo>
                      <a:lnTo>
                        <a:pt x="3034552" y="306160"/>
                      </a:lnTo>
                      <a:lnTo>
                        <a:pt x="3030004" y="306110"/>
                      </a:lnTo>
                      <a:lnTo>
                        <a:pt x="3021386" y="307721"/>
                      </a:lnTo>
                      <a:lnTo>
                        <a:pt x="3016200" y="306967"/>
                      </a:lnTo>
                      <a:lnTo>
                        <a:pt x="3011572" y="307418"/>
                      </a:lnTo>
                      <a:lnTo>
                        <a:pt x="3005189" y="308125"/>
                      </a:lnTo>
                      <a:lnTo>
                        <a:pt x="3000880" y="307875"/>
                      </a:lnTo>
                      <a:lnTo>
                        <a:pt x="2993699" y="306536"/>
                      </a:lnTo>
                      <a:lnTo>
                        <a:pt x="2989072" y="306323"/>
                      </a:lnTo>
                      <a:lnTo>
                        <a:pt x="2982688" y="305185"/>
                      </a:lnTo>
                      <a:lnTo>
                        <a:pt x="2977183" y="304622"/>
                      </a:lnTo>
                      <a:lnTo>
                        <a:pt x="2970879" y="303184"/>
                      </a:lnTo>
                      <a:lnTo>
                        <a:pt x="2966730" y="302194"/>
                      </a:lnTo>
                      <a:lnTo>
                        <a:pt x="2963299" y="300062"/>
                      </a:lnTo>
                      <a:lnTo>
                        <a:pt x="2961463" y="295833"/>
                      </a:lnTo>
                      <a:lnTo>
                        <a:pt x="2957554" y="292000"/>
                      </a:lnTo>
                      <a:lnTo>
                        <a:pt x="2950852" y="287093"/>
                      </a:lnTo>
                      <a:lnTo>
                        <a:pt x="2943511" y="283908"/>
                      </a:lnTo>
                      <a:lnTo>
                        <a:pt x="2935452" y="280868"/>
                      </a:lnTo>
                      <a:lnTo>
                        <a:pt x="2925957" y="277867"/>
                      </a:lnTo>
                      <a:lnTo>
                        <a:pt x="2914946" y="275244"/>
                      </a:lnTo>
                      <a:lnTo>
                        <a:pt x="2905690" y="273313"/>
                      </a:lnTo>
                      <a:lnTo>
                        <a:pt x="2890131" y="270692"/>
                      </a:lnTo>
                      <a:lnTo>
                        <a:pt x="2881753" y="269731"/>
                      </a:lnTo>
                      <a:lnTo>
                        <a:pt x="2866513" y="268441"/>
                      </a:lnTo>
                      <a:lnTo>
                        <a:pt x="2857816" y="267662"/>
                      </a:lnTo>
                      <a:lnTo>
                        <a:pt x="2847204" y="267562"/>
                      </a:lnTo>
                      <a:lnTo>
                        <a:pt x="2832043" y="267558"/>
                      </a:lnTo>
                      <a:lnTo>
                        <a:pt x="2826458" y="268279"/>
                      </a:lnTo>
                      <a:lnTo>
                        <a:pt x="2815527" y="269432"/>
                      </a:lnTo>
                      <a:lnTo>
                        <a:pt x="2804196" y="270987"/>
                      </a:lnTo>
                      <a:lnTo>
                        <a:pt x="2795739" y="272889"/>
                      </a:lnTo>
                      <a:lnTo>
                        <a:pt x="2785765" y="273876"/>
                      </a:lnTo>
                      <a:lnTo>
                        <a:pt x="2777626" y="274771"/>
                      </a:lnTo>
                      <a:lnTo>
                        <a:pt x="2771163" y="274578"/>
                      </a:lnTo>
                      <a:lnTo>
                        <a:pt x="2766136" y="274041"/>
                      </a:lnTo>
                      <a:lnTo>
                        <a:pt x="2758397" y="272607"/>
                      </a:lnTo>
                      <a:lnTo>
                        <a:pt x="2748024" y="271053"/>
                      </a:lnTo>
                      <a:lnTo>
                        <a:pt x="2742359" y="270775"/>
                      </a:lnTo>
                      <a:lnTo>
                        <a:pt x="2750577" y="270504"/>
                      </a:lnTo>
                      <a:lnTo>
                        <a:pt x="2747306" y="268040"/>
                      </a:lnTo>
                      <a:lnTo>
                        <a:pt x="2742917" y="266318"/>
                      </a:lnTo>
                      <a:lnTo>
                        <a:pt x="2735337" y="263436"/>
                      </a:lnTo>
                      <a:lnTo>
                        <a:pt x="2729034" y="261169"/>
                      </a:lnTo>
                      <a:lnTo>
                        <a:pt x="2717704" y="259689"/>
                      </a:lnTo>
                      <a:lnTo>
                        <a:pt x="2713714" y="259375"/>
                      </a:lnTo>
                      <a:lnTo>
                        <a:pt x="2709086" y="258016"/>
                      </a:lnTo>
                      <a:lnTo>
                        <a:pt x="2704857" y="257501"/>
                      </a:lnTo>
                      <a:lnTo>
                        <a:pt x="2699990" y="255856"/>
                      </a:lnTo>
                      <a:lnTo>
                        <a:pt x="2691532" y="255567"/>
                      </a:lnTo>
                      <a:lnTo>
                        <a:pt x="2687064" y="255630"/>
                      </a:lnTo>
                      <a:lnTo>
                        <a:pt x="2682755" y="252739"/>
                      </a:lnTo>
                      <a:lnTo>
                        <a:pt x="2678694" y="251589"/>
                      </a:lnTo>
                      <a:lnTo>
                        <a:pt x="2672422" y="252167"/>
                      </a:lnTo>
                      <a:lnTo>
                        <a:pt x="2667332" y="251421"/>
                      </a:lnTo>
                      <a:lnTo>
                        <a:pt x="2661347" y="250670"/>
                      </a:lnTo>
                      <a:lnTo>
                        <a:pt x="2656544" y="251211"/>
                      </a:lnTo>
                      <a:lnTo>
                        <a:pt x="2658778" y="247871"/>
                      </a:lnTo>
                      <a:lnTo>
                        <a:pt x="2665129" y="246994"/>
                      </a:lnTo>
                      <a:lnTo>
                        <a:pt x="2671194" y="249281"/>
                      </a:lnTo>
                      <a:lnTo>
                        <a:pt x="2675838" y="247216"/>
                      </a:lnTo>
                      <a:lnTo>
                        <a:pt x="2670994" y="244122"/>
                      </a:lnTo>
                      <a:lnTo>
                        <a:pt x="2664882" y="241918"/>
                      </a:lnTo>
                      <a:lnTo>
                        <a:pt x="2657541" y="239873"/>
                      </a:lnTo>
                      <a:lnTo>
                        <a:pt x="2647504" y="237586"/>
                      </a:lnTo>
                      <a:lnTo>
                        <a:pt x="2637011" y="236032"/>
                      </a:lnTo>
                      <a:lnTo>
                        <a:pt x="2620000" y="233769"/>
                      </a:lnTo>
                      <a:lnTo>
                        <a:pt x="2611311" y="233942"/>
                      </a:lnTo>
                      <a:lnTo>
                        <a:pt x="2603786" y="233569"/>
                      </a:lnTo>
                      <a:lnTo>
                        <a:pt x="2594682" y="234143"/>
                      </a:lnTo>
                      <a:lnTo>
                        <a:pt x="2594148" y="239687"/>
                      </a:lnTo>
                      <a:lnTo>
                        <a:pt x="2594068" y="244117"/>
                      </a:lnTo>
                      <a:lnTo>
                        <a:pt x="2593126" y="248609"/>
                      </a:lnTo>
                      <a:lnTo>
                        <a:pt x="2588531" y="250411"/>
                      </a:lnTo>
                      <a:lnTo>
                        <a:pt x="2582674" y="251895"/>
                      </a:lnTo>
                      <a:lnTo>
                        <a:pt x="2576411" y="251023"/>
                      </a:lnTo>
                      <a:lnTo>
                        <a:pt x="2571894" y="250317"/>
                      </a:lnTo>
                      <a:lnTo>
                        <a:pt x="2570618" y="246351"/>
                      </a:lnTo>
                      <a:lnTo>
                        <a:pt x="2566484" y="245178"/>
                      </a:lnTo>
                      <a:lnTo>
                        <a:pt x="2573578" y="245715"/>
                      </a:lnTo>
                      <a:lnTo>
                        <a:pt x="2577727" y="244723"/>
                      </a:lnTo>
                      <a:lnTo>
                        <a:pt x="2581892" y="244101"/>
                      </a:lnTo>
                      <a:lnTo>
                        <a:pt x="2577041" y="241505"/>
                      </a:lnTo>
                      <a:lnTo>
                        <a:pt x="2571464" y="240051"/>
                      </a:lnTo>
                      <a:lnTo>
                        <a:pt x="2568910" y="236334"/>
                      </a:lnTo>
                      <a:lnTo>
                        <a:pt x="2564274" y="235798"/>
                      </a:lnTo>
                      <a:lnTo>
                        <a:pt x="2571743" y="236541"/>
                      </a:lnTo>
                      <a:lnTo>
                        <a:pt x="2576426" y="236986"/>
                      </a:lnTo>
                      <a:lnTo>
                        <a:pt x="2579802" y="240529"/>
                      </a:lnTo>
                      <a:lnTo>
                        <a:pt x="2583990" y="238871"/>
                      </a:lnTo>
                      <a:lnTo>
                        <a:pt x="2584118" y="243510"/>
                      </a:lnTo>
                      <a:lnTo>
                        <a:pt x="2587270" y="245969"/>
                      </a:lnTo>
                      <a:lnTo>
                        <a:pt x="2590900" y="238629"/>
                      </a:lnTo>
                      <a:lnTo>
                        <a:pt x="2590893" y="234338"/>
                      </a:lnTo>
                      <a:lnTo>
                        <a:pt x="2576091" y="234292"/>
                      </a:lnTo>
                      <a:lnTo>
                        <a:pt x="2555729" y="235319"/>
                      </a:lnTo>
                      <a:lnTo>
                        <a:pt x="2548157" y="236464"/>
                      </a:lnTo>
                      <a:lnTo>
                        <a:pt x="2543201" y="238171"/>
                      </a:lnTo>
                      <a:lnTo>
                        <a:pt x="2537082" y="236429"/>
                      </a:lnTo>
                      <a:lnTo>
                        <a:pt x="2541981" y="236214"/>
                      </a:lnTo>
                      <a:lnTo>
                        <a:pt x="2541231" y="231537"/>
                      </a:lnTo>
                      <a:lnTo>
                        <a:pt x="2546289" y="231005"/>
                      </a:lnTo>
                      <a:lnTo>
                        <a:pt x="2551252" y="231407"/>
                      </a:lnTo>
                      <a:lnTo>
                        <a:pt x="2556582" y="233275"/>
                      </a:lnTo>
                      <a:lnTo>
                        <a:pt x="2562064" y="233215"/>
                      </a:lnTo>
                      <a:lnTo>
                        <a:pt x="2587541" y="233245"/>
                      </a:lnTo>
                      <a:lnTo>
                        <a:pt x="2580312" y="232148"/>
                      </a:lnTo>
                      <a:lnTo>
                        <a:pt x="2560125" y="229089"/>
                      </a:lnTo>
                      <a:lnTo>
                        <a:pt x="2554867" y="228607"/>
                      </a:lnTo>
                      <a:lnTo>
                        <a:pt x="2531425" y="226176"/>
                      </a:lnTo>
                      <a:lnTo>
                        <a:pt x="2525177" y="225363"/>
                      </a:lnTo>
                      <a:lnTo>
                        <a:pt x="2513128" y="224565"/>
                      </a:lnTo>
                      <a:lnTo>
                        <a:pt x="2504128" y="223957"/>
                      </a:lnTo>
                      <a:lnTo>
                        <a:pt x="2469443" y="222926"/>
                      </a:lnTo>
                      <a:lnTo>
                        <a:pt x="2460937" y="221805"/>
                      </a:lnTo>
                      <a:lnTo>
                        <a:pt x="2456334" y="220798"/>
                      </a:lnTo>
                      <a:lnTo>
                        <a:pt x="2450940" y="219449"/>
                      </a:lnTo>
                      <a:lnTo>
                        <a:pt x="2444589" y="219147"/>
                      </a:lnTo>
                      <a:lnTo>
                        <a:pt x="2438660" y="218572"/>
                      </a:lnTo>
                      <a:lnTo>
                        <a:pt x="2444070" y="221208"/>
                      </a:lnTo>
                      <a:lnTo>
                        <a:pt x="2449472" y="223238"/>
                      </a:lnTo>
                      <a:lnTo>
                        <a:pt x="2455464" y="224566"/>
                      </a:lnTo>
                      <a:lnTo>
                        <a:pt x="2461145" y="226669"/>
                      </a:lnTo>
                      <a:lnTo>
                        <a:pt x="2455919" y="226620"/>
                      </a:lnTo>
                      <a:lnTo>
                        <a:pt x="2451012" y="229390"/>
                      </a:lnTo>
                      <a:lnTo>
                        <a:pt x="2443479" y="229617"/>
                      </a:lnTo>
                      <a:lnTo>
                        <a:pt x="2432524" y="228959"/>
                      </a:lnTo>
                      <a:lnTo>
                        <a:pt x="2427410" y="233081"/>
                      </a:lnTo>
                      <a:lnTo>
                        <a:pt x="2429891" y="236261"/>
                      </a:lnTo>
                      <a:lnTo>
                        <a:pt x="2435014" y="237731"/>
                      </a:lnTo>
                      <a:lnTo>
                        <a:pt x="2439761" y="236329"/>
                      </a:lnTo>
                      <a:lnTo>
                        <a:pt x="2444006" y="236458"/>
                      </a:lnTo>
                      <a:lnTo>
                        <a:pt x="2449496" y="236374"/>
                      </a:lnTo>
                      <a:lnTo>
                        <a:pt x="2453852" y="236856"/>
                      </a:lnTo>
                      <a:lnTo>
                        <a:pt x="2457913" y="236857"/>
                      </a:lnTo>
                      <a:lnTo>
                        <a:pt x="2454012" y="238828"/>
                      </a:lnTo>
                      <a:lnTo>
                        <a:pt x="2449512" y="237839"/>
                      </a:lnTo>
                      <a:lnTo>
                        <a:pt x="2450668" y="242917"/>
                      </a:lnTo>
                      <a:lnTo>
                        <a:pt x="2446480" y="243444"/>
                      </a:lnTo>
                      <a:lnTo>
                        <a:pt x="2453669" y="244614"/>
                      </a:lnTo>
                      <a:lnTo>
                        <a:pt x="2458488" y="246271"/>
                      </a:lnTo>
                      <a:lnTo>
                        <a:pt x="2462438" y="250058"/>
                      </a:lnTo>
                      <a:lnTo>
                        <a:pt x="2467129" y="252305"/>
                      </a:lnTo>
                      <a:lnTo>
                        <a:pt x="2472323" y="254255"/>
                      </a:lnTo>
                      <a:lnTo>
                        <a:pt x="2477079" y="256220"/>
                      </a:lnTo>
                      <a:lnTo>
                        <a:pt x="2472882" y="257237"/>
                      </a:lnTo>
                      <a:lnTo>
                        <a:pt x="2464632" y="256202"/>
                      </a:lnTo>
                      <a:lnTo>
                        <a:pt x="2460235" y="257751"/>
                      </a:lnTo>
                      <a:lnTo>
                        <a:pt x="2454969" y="254571"/>
                      </a:lnTo>
                      <a:lnTo>
                        <a:pt x="2450836" y="253695"/>
                      </a:lnTo>
                      <a:lnTo>
                        <a:pt x="2445961" y="252362"/>
                      </a:lnTo>
                      <a:lnTo>
                        <a:pt x="2441908" y="253241"/>
                      </a:lnTo>
                      <a:lnTo>
                        <a:pt x="2434606" y="253885"/>
                      </a:lnTo>
                      <a:lnTo>
                        <a:pt x="2436218" y="258304"/>
                      </a:lnTo>
                      <a:lnTo>
                        <a:pt x="2439945" y="260557"/>
                      </a:lnTo>
                      <a:lnTo>
                        <a:pt x="2446296" y="260535"/>
                      </a:lnTo>
                      <a:lnTo>
                        <a:pt x="2441221" y="261422"/>
                      </a:lnTo>
                      <a:lnTo>
                        <a:pt x="2445482" y="261886"/>
                      </a:lnTo>
                      <a:lnTo>
                        <a:pt x="2439178" y="262373"/>
                      </a:lnTo>
                      <a:lnTo>
                        <a:pt x="2443120" y="264529"/>
                      </a:lnTo>
                      <a:lnTo>
                        <a:pt x="2447405" y="264740"/>
                      </a:lnTo>
                      <a:lnTo>
                        <a:pt x="2443200" y="265604"/>
                      </a:lnTo>
                      <a:lnTo>
                        <a:pt x="2438843" y="264271"/>
                      </a:lnTo>
                      <a:lnTo>
                        <a:pt x="2435093" y="262848"/>
                      </a:lnTo>
                      <a:lnTo>
                        <a:pt x="2431072" y="261414"/>
                      </a:lnTo>
                      <a:lnTo>
                        <a:pt x="2426484" y="260115"/>
                      </a:lnTo>
                      <a:lnTo>
                        <a:pt x="2422622" y="258563"/>
                      </a:lnTo>
                      <a:lnTo>
                        <a:pt x="2417308" y="258190"/>
                      </a:lnTo>
                      <a:lnTo>
                        <a:pt x="2412209" y="256849"/>
                      </a:lnTo>
                      <a:lnTo>
                        <a:pt x="2407701" y="255067"/>
                      </a:lnTo>
                      <a:lnTo>
                        <a:pt x="2402906" y="255509"/>
                      </a:lnTo>
                      <a:lnTo>
                        <a:pt x="2394129" y="253567"/>
                      </a:lnTo>
                      <a:lnTo>
                        <a:pt x="2387347" y="252633"/>
                      </a:lnTo>
                      <a:lnTo>
                        <a:pt x="2381721" y="251934"/>
                      </a:lnTo>
                      <a:lnTo>
                        <a:pt x="2375793" y="253507"/>
                      </a:lnTo>
                      <a:lnTo>
                        <a:pt x="2368843" y="255649"/>
                      </a:lnTo>
                      <a:lnTo>
                        <a:pt x="2372498" y="258653"/>
                      </a:lnTo>
                      <a:lnTo>
                        <a:pt x="2367909" y="258222"/>
                      </a:lnTo>
                      <a:lnTo>
                        <a:pt x="2371955" y="260901"/>
                      </a:lnTo>
                      <a:lnTo>
                        <a:pt x="2366609" y="258665"/>
                      </a:lnTo>
                      <a:lnTo>
                        <a:pt x="2362213" y="259730"/>
                      </a:lnTo>
                      <a:lnTo>
                        <a:pt x="2353858" y="259230"/>
                      </a:lnTo>
                      <a:lnTo>
                        <a:pt x="2343151" y="257596"/>
                      </a:lnTo>
                      <a:lnTo>
                        <a:pt x="2338323" y="256608"/>
                      </a:lnTo>
                      <a:lnTo>
                        <a:pt x="2330783" y="254658"/>
                      </a:lnTo>
                      <a:lnTo>
                        <a:pt x="2326841" y="253398"/>
                      </a:lnTo>
                      <a:lnTo>
                        <a:pt x="2321998" y="251326"/>
                      </a:lnTo>
                      <a:lnTo>
                        <a:pt x="2317339" y="249537"/>
                      </a:lnTo>
                      <a:lnTo>
                        <a:pt x="2312376" y="248740"/>
                      </a:lnTo>
                      <a:lnTo>
                        <a:pt x="2307045" y="244510"/>
                      </a:lnTo>
                      <a:lnTo>
                        <a:pt x="2312742" y="243641"/>
                      </a:lnTo>
                      <a:lnTo>
                        <a:pt x="2317658" y="244872"/>
                      </a:lnTo>
                      <a:lnTo>
                        <a:pt x="2312128" y="243276"/>
                      </a:lnTo>
                      <a:lnTo>
                        <a:pt x="2304923" y="244056"/>
                      </a:lnTo>
                      <a:lnTo>
                        <a:pt x="2305529" y="251223"/>
                      </a:lnTo>
                      <a:lnTo>
                        <a:pt x="2310341" y="257760"/>
                      </a:lnTo>
                      <a:lnTo>
                        <a:pt x="2314155" y="262606"/>
                      </a:lnTo>
                      <a:lnTo>
                        <a:pt x="2320306" y="263739"/>
                      </a:lnTo>
                      <a:lnTo>
                        <a:pt x="2316198" y="263605"/>
                      </a:lnTo>
                      <a:lnTo>
                        <a:pt x="2318072" y="267572"/>
                      </a:lnTo>
                      <a:lnTo>
                        <a:pt x="2319876" y="272695"/>
                      </a:lnTo>
                      <a:lnTo>
                        <a:pt x="2319174" y="277055"/>
                      </a:lnTo>
                      <a:lnTo>
                        <a:pt x="2314035" y="277480"/>
                      </a:lnTo>
                      <a:lnTo>
                        <a:pt x="2309287" y="275907"/>
                      </a:lnTo>
                      <a:lnTo>
                        <a:pt x="2304612" y="273346"/>
                      </a:lnTo>
                      <a:lnTo>
                        <a:pt x="2301324" y="271063"/>
                      </a:lnTo>
                      <a:lnTo>
                        <a:pt x="2295564" y="271879"/>
                      </a:lnTo>
                      <a:lnTo>
                        <a:pt x="2291311" y="271766"/>
                      </a:lnTo>
                      <a:lnTo>
                        <a:pt x="2287449" y="270519"/>
                      </a:lnTo>
                      <a:lnTo>
                        <a:pt x="2282231" y="267873"/>
                      </a:lnTo>
                      <a:lnTo>
                        <a:pt x="2277890" y="266906"/>
                      </a:lnTo>
                      <a:lnTo>
                        <a:pt x="2273398" y="266389"/>
                      </a:lnTo>
                      <a:lnTo>
                        <a:pt x="2268299" y="263857"/>
                      </a:lnTo>
                      <a:lnTo>
                        <a:pt x="2261286" y="262102"/>
                      </a:lnTo>
                      <a:lnTo>
                        <a:pt x="2255054" y="259305"/>
                      </a:lnTo>
                      <a:lnTo>
                        <a:pt x="2250793" y="256832"/>
                      </a:lnTo>
                      <a:lnTo>
                        <a:pt x="2246181" y="254399"/>
                      </a:lnTo>
                      <a:lnTo>
                        <a:pt x="2242255" y="252972"/>
                      </a:lnTo>
                      <a:lnTo>
                        <a:pt x="2237716" y="253785"/>
                      </a:lnTo>
                      <a:lnTo>
                        <a:pt x="2233542" y="251301"/>
                      </a:lnTo>
                      <a:lnTo>
                        <a:pt x="2238657" y="250307"/>
                      </a:lnTo>
                      <a:lnTo>
                        <a:pt x="2242623" y="249533"/>
                      </a:lnTo>
                      <a:lnTo>
                        <a:pt x="2247474" y="250406"/>
                      </a:lnTo>
                      <a:lnTo>
                        <a:pt x="2242311" y="248694"/>
                      </a:lnTo>
                      <a:lnTo>
                        <a:pt x="2238266" y="247464"/>
                      </a:lnTo>
                      <a:lnTo>
                        <a:pt x="2229888" y="243777"/>
                      </a:lnTo>
                      <a:lnTo>
                        <a:pt x="2236040" y="247038"/>
                      </a:lnTo>
                      <a:lnTo>
                        <a:pt x="2232864" y="249881"/>
                      </a:lnTo>
                      <a:lnTo>
                        <a:pt x="2226848" y="248665"/>
                      </a:lnTo>
                      <a:lnTo>
                        <a:pt x="2223265" y="246488"/>
                      </a:lnTo>
                      <a:lnTo>
                        <a:pt x="2215534" y="243653"/>
                      </a:lnTo>
                      <a:lnTo>
                        <a:pt x="2208632" y="240628"/>
                      </a:lnTo>
                      <a:lnTo>
                        <a:pt x="2200302" y="238152"/>
                      </a:lnTo>
                      <a:lnTo>
                        <a:pt x="2194804" y="236299"/>
                      </a:lnTo>
                      <a:lnTo>
                        <a:pt x="2190344" y="235867"/>
                      </a:lnTo>
                      <a:lnTo>
                        <a:pt x="2183673" y="232724"/>
                      </a:lnTo>
                      <a:lnTo>
                        <a:pt x="2178159" y="232396"/>
                      </a:lnTo>
                      <a:lnTo>
                        <a:pt x="2171385" y="231503"/>
                      </a:lnTo>
                      <a:lnTo>
                        <a:pt x="2166893" y="231267"/>
                      </a:lnTo>
                      <a:lnTo>
                        <a:pt x="2162728" y="231632"/>
                      </a:lnTo>
                      <a:lnTo>
                        <a:pt x="2157645" y="230449"/>
                      </a:lnTo>
                      <a:lnTo>
                        <a:pt x="2161786" y="227508"/>
                      </a:lnTo>
                      <a:lnTo>
                        <a:pt x="2165697" y="224735"/>
                      </a:lnTo>
                      <a:lnTo>
                        <a:pt x="2170555" y="223362"/>
                      </a:lnTo>
                      <a:lnTo>
                        <a:pt x="2175853" y="221259"/>
                      </a:lnTo>
                      <a:lnTo>
                        <a:pt x="2180090" y="220947"/>
                      </a:lnTo>
                      <a:lnTo>
                        <a:pt x="2183872" y="217665"/>
                      </a:lnTo>
                      <a:lnTo>
                        <a:pt x="2189378" y="215818"/>
                      </a:lnTo>
                      <a:lnTo>
                        <a:pt x="2188102" y="211943"/>
                      </a:lnTo>
                      <a:lnTo>
                        <a:pt x="2181630" y="211497"/>
                      </a:lnTo>
                      <a:lnTo>
                        <a:pt x="2177458" y="209335"/>
                      </a:lnTo>
                      <a:lnTo>
                        <a:pt x="2169191" y="208915"/>
                      </a:lnTo>
                      <a:lnTo>
                        <a:pt x="2165098" y="209965"/>
                      </a:lnTo>
                      <a:lnTo>
                        <a:pt x="2165944" y="205991"/>
                      </a:lnTo>
                      <a:lnTo>
                        <a:pt x="2160917" y="205193"/>
                      </a:lnTo>
                      <a:lnTo>
                        <a:pt x="2155802" y="206502"/>
                      </a:lnTo>
                      <a:lnTo>
                        <a:pt x="2152331" y="204328"/>
                      </a:lnTo>
                      <a:lnTo>
                        <a:pt x="2148629" y="202561"/>
                      </a:lnTo>
                      <a:lnTo>
                        <a:pt x="2144121" y="202525"/>
                      </a:lnTo>
                      <a:lnTo>
                        <a:pt x="2139740" y="203539"/>
                      </a:lnTo>
                      <a:lnTo>
                        <a:pt x="2132448" y="201089"/>
                      </a:lnTo>
                      <a:lnTo>
                        <a:pt x="2133517" y="205153"/>
                      </a:lnTo>
                      <a:lnTo>
                        <a:pt x="2128506" y="203209"/>
                      </a:lnTo>
                      <a:lnTo>
                        <a:pt x="2123870" y="204808"/>
                      </a:lnTo>
                      <a:lnTo>
                        <a:pt x="2118931" y="205632"/>
                      </a:lnTo>
                      <a:lnTo>
                        <a:pt x="2115652" y="203091"/>
                      </a:lnTo>
                      <a:lnTo>
                        <a:pt x="2119841" y="203767"/>
                      </a:lnTo>
                      <a:lnTo>
                        <a:pt x="2115532" y="201025"/>
                      </a:lnTo>
                      <a:lnTo>
                        <a:pt x="2111455" y="201329"/>
                      </a:lnTo>
                      <a:lnTo>
                        <a:pt x="2107377" y="201026"/>
                      </a:lnTo>
                      <a:lnTo>
                        <a:pt x="2103388" y="203201"/>
                      </a:lnTo>
                      <a:lnTo>
                        <a:pt x="2100108" y="200724"/>
                      </a:lnTo>
                      <a:lnTo>
                        <a:pt x="2095265" y="199492"/>
                      </a:lnTo>
                      <a:lnTo>
                        <a:pt x="2090167" y="199300"/>
                      </a:lnTo>
                      <a:lnTo>
                        <a:pt x="2086600" y="197498"/>
                      </a:lnTo>
                      <a:lnTo>
                        <a:pt x="2082379" y="196312"/>
                      </a:lnTo>
                      <a:lnTo>
                        <a:pt x="2078413" y="195597"/>
                      </a:lnTo>
                      <a:lnTo>
                        <a:pt x="2073706" y="195787"/>
                      </a:lnTo>
                      <a:lnTo>
                        <a:pt x="2069852" y="194665"/>
                      </a:lnTo>
                      <a:lnTo>
                        <a:pt x="2065344" y="193663"/>
                      </a:lnTo>
                      <a:lnTo>
                        <a:pt x="2063460" y="197269"/>
                      </a:lnTo>
                      <a:lnTo>
                        <a:pt x="2058482" y="198928"/>
                      </a:lnTo>
                      <a:lnTo>
                        <a:pt x="2055091" y="196383"/>
                      </a:lnTo>
                      <a:lnTo>
                        <a:pt x="2055570" y="200378"/>
                      </a:lnTo>
                      <a:lnTo>
                        <a:pt x="2058689" y="203450"/>
                      </a:lnTo>
                      <a:lnTo>
                        <a:pt x="2062312" y="205300"/>
                      </a:lnTo>
                      <a:lnTo>
                        <a:pt x="2065575" y="207825"/>
                      </a:lnTo>
                      <a:lnTo>
                        <a:pt x="2069397" y="209886"/>
                      </a:lnTo>
                      <a:lnTo>
                        <a:pt x="2074017" y="210719"/>
                      </a:lnTo>
                      <a:lnTo>
                        <a:pt x="2068376" y="210842"/>
                      </a:lnTo>
                      <a:lnTo>
                        <a:pt x="2073514" y="212207"/>
                      </a:lnTo>
                      <a:lnTo>
                        <a:pt x="2073012" y="216393"/>
                      </a:lnTo>
                      <a:lnTo>
                        <a:pt x="2063397" y="216382"/>
                      </a:lnTo>
                      <a:lnTo>
                        <a:pt x="2058394" y="214800"/>
                      </a:lnTo>
                      <a:lnTo>
                        <a:pt x="2067985" y="218307"/>
                      </a:lnTo>
                      <a:lnTo>
                        <a:pt x="2063397" y="218246"/>
                      </a:lnTo>
                      <a:lnTo>
                        <a:pt x="2058474" y="217622"/>
                      </a:lnTo>
                      <a:lnTo>
                        <a:pt x="2062447" y="219120"/>
                      </a:lnTo>
                      <a:lnTo>
                        <a:pt x="2056886" y="219086"/>
                      </a:lnTo>
                      <a:lnTo>
                        <a:pt x="2039859" y="216597"/>
                      </a:lnTo>
                      <a:lnTo>
                        <a:pt x="2032773" y="216346"/>
                      </a:lnTo>
                      <a:lnTo>
                        <a:pt x="2026231" y="217344"/>
                      </a:lnTo>
                      <a:lnTo>
                        <a:pt x="2017326" y="216130"/>
                      </a:lnTo>
                      <a:lnTo>
                        <a:pt x="2011956" y="215961"/>
                      </a:lnTo>
                      <a:lnTo>
                        <a:pt x="2005445" y="215570"/>
                      </a:lnTo>
                      <a:lnTo>
                        <a:pt x="1998359" y="214897"/>
                      </a:lnTo>
                      <a:lnTo>
                        <a:pt x="1989822" y="214015"/>
                      </a:lnTo>
                      <a:lnTo>
                        <a:pt x="1980710" y="212991"/>
                      </a:lnTo>
                      <a:lnTo>
                        <a:pt x="1976138" y="212049"/>
                      </a:lnTo>
                      <a:lnTo>
                        <a:pt x="1964209" y="210211"/>
                      </a:lnTo>
                      <a:lnTo>
                        <a:pt x="1960036" y="208026"/>
                      </a:lnTo>
                      <a:lnTo>
                        <a:pt x="1956605" y="205323"/>
                      </a:lnTo>
                      <a:lnTo>
                        <a:pt x="1960387" y="203009"/>
                      </a:lnTo>
                      <a:lnTo>
                        <a:pt x="1965302" y="203217"/>
                      </a:lnTo>
                      <a:lnTo>
                        <a:pt x="1955847" y="200105"/>
                      </a:lnTo>
                      <a:lnTo>
                        <a:pt x="1941046" y="199572"/>
                      </a:lnTo>
                      <a:lnTo>
                        <a:pt x="1926835" y="199360"/>
                      </a:lnTo>
                      <a:lnTo>
                        <a:pt x="1910566" y="197163"/>
                      </a:lnTo>
                      <a:lnTo>
                        <a:pt x="1903800" y="197496"/>
                      </a:lnTo>
                      <a:lnTo>
                        <a:pt x="1898510" y="196734"/>
                      </a:lnTo>
                      <a:lnTo>
                        <a:pt x="1891424" y="196226"/>
                      </a:lnTo>
                      <a:lnTo>
                        <a:pt x="1884761" y="196014"/>
                      </a:lnTo>
                      <a:lnTo>
                        <a:pt x="1880668" y="197134"/>
                      </a:lnTo>
                      <a:lnTo>
                        <a:pt x="1877006" y="199048"/>
                      </a:lnTo>
                      <a:lnTo>
                        <a:pt x="1870854" y="199477"/>
                      </a:lnTo>
                      <a:lnTo>
                        <a:pt x="1865476" y="199072"/>
                      </a:lnTo>
                      <a:lnTo>
                        <a:pt x="1860920" y="199377"/>
                      </a:lnTo>
                      <a:lnTo>
                        <a:pt x="1851050" y="201563"/>
                      </a:lnTo>
                      <a:lnTo>
                        <a:pt x="1855830" y="203784"/>
                      </a:lnTo>
                      <a:lnTo>
                        <a:pt x="1861479" y="205179"/>
                      </a:lnTo>
                      <a:lnTo>
                        <a:pt x="1862213" y="209743"/>
                      </a:lnTo>
                      <a:lnTo>
                        <a:pt x="1858806" y="207525"/>
                      </a:lnTo>
                      <a:lnTo>
                        <a:pt x="1854705" y="205786"/>
                      </a:lnTo>
                      <a:lnTo>
                        <a:pt x="1850380" y="204603"/>
                      </a:lnTo>
                      <a:lnTo>
                        <a:pt x="1846119" y="203205"/>
                      </a:lnTo>
                      <a:lnTo>
                        <a:pt x="1847085" y="198921"/>
                      </a:lnTo>
                      <a:lnTo>
                        <a:pt x="1836712" y="193791"/>
                      </a:lnTo>
                      <a:lnTo>
                        <a:pt x="1828358" y="190559"/>
                      </a:lnTo>
                      <a:lnTo>
                        <a:pt x="1822924" y="188507"/>
                      </a:lnTo>
                      <a:lnTo>
                        <a:pt x="1831166" y="193421"/>
                      </a:lnTo>
                      <a:lnTo>
                        <a:pt x="1824041" y="196167"/>
                      </a:lnTo>
                      <a:lnTo>
                        <a:pt x="1819884" y="196253"/>
                      </a:lnTo>
                      <a:lnTo>
                        <a:pt x="1810836" y="195562"/>
                      </a:lnTo>
                      <a:lnTo>
                        <a:pt x="1802306" y="194174"/>
                      </a:lnTo>
                      <a:lnTo>
                        <a:pt x="1795261" y="192178"/>
                      </a:lnTo>
                      <a:lnTo>
                        <a:pt x="1789787" y="189293"/>
                      </a:lnTo>
                      <a:lnTo>
                        <a:pt x="1794024" y="188157"/>
                      </a:lnTo>
                      <a:lnTo>
                        <a:pt x="1788606" y="186953"/>
                      </a:lnTo>
                      <a:lnTo>
                        <a:pt x="1786874" y="190899"/>
                      </a:lnTo>
                      <a:lnTo>
                        <a:pt x="1775832" y="188387"/>
                      </a:lnTo>
                      <a:lnTo>
                        <a:pt x="1770119" y="187734"/>
                      </a:lnTo>
                      <a:lnTo>
                        <a:pt x="1763113" y="188171"/>
                      </a:lnTo>
                      <a:lnTo>
                        <a:pt x="1762411" y="192574"/>
                      </a:lnTo>
                      <a:lnTo>
                        <a:pt x="1766600" y="196976"/>
                      </a:lnTo>
                      <a:lnTo>
                        <a:pt x="1770725" y="196388"/>
                      </a:lnTo>
                      <a:lnTo>
                        <a:pt x="1775089" y="196190"/>
                      </a:lnTo>
                      <a:lnTo>
                        <a:pt x="1779319" y="196818"/>
                      </a:lnTo>
                      <a:lnTo>
                        <a:pt x="1783476" y="194839"/>
                      </a:lnTo>
                      <a:lnTo>
                        <a:pt x="1788925" y="194499"/>
                      </a:lnTo>
                      <a:lnTo>
                        <a:pt x="1784193" y="198005"/>
                      </a:lnTo>
                      <a:lnTo>
                        <a:pt x="1779191" y="200182"/>
                      </a:lnTo>
                      <a:lnTo>
                        <a:pt x="1775911" y="203507"/>
                      </a:lnTo>
                      <a:lnTo>
                        <a:pt x="1771738" y="203379"/>
                      </a:lnTo>
                      <a:lnTo>
                        <a:pt x="1761701" y="200333"/>
                      </a:lnTo>
                      <a:lnTo>
                        <a:pt x="1767182" y="202796"/>
                      </a:lnTo>
                      <a:lnTo>
                        <a:pt x="1762889" y="205371"/>
                      </a:lnTo>
                      <a:lnTo>
                        <a:pt x="1756395" y="206696"/>
                      </a:lnTo>
                      <a:lnTo>
                        <a:pt x="1749030" y="207347"/>
                      </a:lnTo>
                      <a:lnTo>
                        <a:pt x="1753443" y="208684"/>
                      </a:lnTo>
                      <a:lnTo>
                        <a:pt x="1747107" y="208895"/>
                      </a:lnTo>
                      <a:lnTo>
                        <a:pt x="1742910" y="211115"/>
                      </a:lnTo>
                      <a:lnTo>
                        <a:pt x="1736566" y="210969"/>
                      </a:lnTo>
                      <a:lnTo>
                        <a:pt x="1728962" y="210810"/>
                      </a:lnTo>
                      <a:lnTo>
                        <a:pt x="1724821" y="211737"/>
                      </a:lnTo>
                      <a:lnTo>
                        <a:pt x="1712358" y="210185"/>
                      </a:lnTo>
                      <a:lnTo>
                        <a:pt x="1718031" y="206392"/>
                      </a:lnTo>
                      <a:lnTo>
                        <a:pt x="1719867" y="200726"/>
                      </a:lnTo>
                      <a:lnTo>
                        <a:pt x="1712286" y="199638"/>
                      </a:lnTo>
                      <a:lnTo>
                        <a:pt x="1717082" y="198764"/>
                      </a:lnTo>
                      <a:lnTo>
                        <a:pt x="1721749" y="198720"/>
                      </a:lnTo>
                      <a:lnTo>
                        <a:pt x="1728611" y="198292"/>
                      </a:lnTo>
                      <a:lnTo>
                        <a:pt x="1732601" y="197251"/>
                      </a:lnTo>
                      <a:lnTo>
                        <a:pt x="1736814" y="197090"/>
                      </a:lnTo>
                      <a:lnTo>
                        <a:pt x="1740309" y="189908"/>
                      </a:lnTo>
                      <a:lnTo>
                        <a:pt x="1745009" y="186457"/>
                      </a:lnTo>
                      <a:lnTo>
                        <a:pt x="1751671" y="186007"/>
                      </a:lnTo>
                      <a:lnTo>
                        <a:pt x="1755509" y="182849"/>
                      </a:lnTo>
                      <a:lnTo>
                        <a:pt x="1752302" y="179504"/>
                      </a:lnTo>
                      <a:lnTo>
                        <a:pt x="1748112" y="180443"/>
                      </a:lnTo>
                      <a:lnTo>
                        <a:pt x="1743756" y="179835"/>
                      </a:lnTo>
                      <a:lnTo>
                        <a:pt x="1749054" y="179321"/>
                      </a:lnTo>
                      <a:lnTo>
                        <a:pt x="1754208" y="177709"/>
                      </a:lnTo>
                      <a:lnTo>
                        <a:pt x="1758884" y="176655"/>
                      </a:lnTo>
                      <a:lnTo>
                        <a:pt x="1763129" y="174384"/>
                      </a:lnTo>
                      <a:lnTo>
                        <a:pt x="1768148" y="173077"/>
                      </a:lnTo>
                      <a:lnTo>
                        <a:pt x="1770948" y="170124"/>
                      </a:lnTo>
                      <a:lnTo>
                        <a:pt x="1775648" y="169519"/>
                      </a:lnTo>
                      <a:lnTo>
                        <a:pt x="1780858" y="170481"/>
                      </a:lnTo>
                      <a:lnTo>
                        <a:pt x="1781449" y="165015"/>
                      </a:lnTo>
                      <a:lnTo>
                        <a:pt x="1786923" y="163409"/>
                      </a:lnTo>
                      <a:lnTo>
                        <a:pt x="1791024" y="162767"/>
                      </a:lnTo>
                      <a:lnTo>
                        <a:pt x="1793864" y="159940"/>
                      </a:lnTo>
                      <a:lnTo>
                        <a:pt x="1796992" y="156051"/>
                      </a:lnTo>
                      <a:lnTo>
                        <a:pt x="1795181" y="151570"/>
                      </a:lnTo>
                      <a:lnTo>
                        <a:pt x="1791143" y="151361"/>
                      </a:lnTo>
                      <a:lnTo>
                        <a:pt x="1783276" y="148036"/>
                      </a:lnTo>
                      <a:lnTo>
                        <a:pt x="1779335" y="146377"/>
                      </a:lnTo>
                      <a:lnTo>
                        <a:pt x="1772680" y="145852"/>
                      </a:lnTo>
                      <a:lnTo>
                        <a:pt x="1767805" y="145040"/>
                      </a:lnTo>
                      <a:lnTo>
                        <a:pt x="1761142" y="141960"/>
                      </a:lnTo>
                      <a:lnTo>
                        <a:pt x="1757073" y="141858"/>
                      </a:lnTo>
                      <a:lnTo>
                        <a:pt x="1751376" y="140090"/>
                      </a:lnTo>
                      <a:lnTo>
                        <a:pt x="1759945" y="140883"/>
                      </a:lnTo>
                      <a:lnTo>
                        <a:pt x="1767023" y="142620"/>
                      </a:lnTo>
                      <a:lnTo>
                        <a:pt x="1772768" y="143573"/>
                      </a:lnTo>
                      <a:lnTo>
                        <a:pt x="1782677" y="144757"/>
                      </a:lnTo>
                      <a:lnTo>
                        <a:pt x="1786779" y="147784"/>
                      </a:lnTo>
                      <a:lnTo>
                        <a:pt x="1785095" y="141986"/>
                      </a:lnTo>
                      <a:lnTo>
                        <a:pt x="1780387" y="139165"/>
                      </a:lnTo>
                      <a:lnTo>
                        <a:pt x="1776190" y="138210"/>
                      </a:lnTo>
                      <a:lnTo>
                        <a:pt x="1768834" y="137539"/>
                      </a:lnTo>
                      <a:lnTo>
                        <a:pt x="1764940" y="133806"/>
                      </a:lnTo>
                      <a:lnTo>
                        <a:pt x="1760448" y="131410"/>
                      </a:lnTo>
                      <a:lnTo>
                        <a:pt x="1755908" y="129963"/>
                      </a:lnTo>
                      <a:lnTo>
                        <a:pt x="1749732" y="130359"/>
                      </a:lnTo>
                      <a:lnTo>
                        <a:pt x="1755669" y="131609"/>
                      </a:lnTo>
                      <a:lnTo>
                        <a:pt x="1759881" y="132454"/>
                      </a:lnTo>
                      <a:lnTo>
                        <a:pt x="1755230" y="132584"/>
                      </a:lnTo>
                      <a:lnTo>
                        <a:pt x="1748719" y="132131"/>
                      </a:lnTo>
                      <a:lnTo>
                        <a:pt x="1743883" y="131583"/>
                      </a:lnTo>
                      <a:lnTo>
                        <a:pt x="1740628" y="127782"/>
                      </a:lnTo>
                      <a:lnTo>
                        <a:pt x="1735490" y="126622"/>
                      </a:lnTo>
                      <a:lnTo>
                        <a:pt x="1729761" y="125211"/>
                      </a:lnTo>
                      <a:lnTo>
                        <a:pt x="1723601" y="123703"/>
                      </a:lnTo>
                      <a:lnTo>
                        <a:pt x="1719188" y="122537"/>
                      </a:lnTo>
                      <a:lnTo>
                        <a:pt x="1712669" y="121317"/>
                      </a:lnTo>
                      <a:lnTo>
                        <a:pt x="1708153" y="120920"/>
                      </a:lnTo>
                      <a:lnTo>
                        <a:pt x="1701618" y="119090"/>
                      </a:lnTo>
                      <a:lnTo>
                        <a:pt x="1697278" y="118616"/>
                      </a:lnTo>
                      <a:lnTo>
                        <a:pt x="1693009" y="118067"/>
                      </a:lnTo>
                      <a:lnTo>
                        <a:pt x="1687871" y="118292"/>
                      </a:lnTo>
                      <a:lnTo>
                        <a:pt x="1681016" y="117982"/>
                      </a:lnTo>
                      <a:lnTo>
                        <a:pt x="1677067" y="119204"/>
                      </a:lnTo>
                      <a:lnTo>
                        <a:pt x="1662002" y="117528"/>
                      </a:lnTo>
                      <a:lnTo>
                        <a:pt x="1657486" y="118319"/>
                      </a:lnTo>
                      <a:lnTo>
                        <a:pt x="1645957" y="118910"/>
                      </a:lnTo>
                      <a:lnTo>
                        <a:pt x="1641432" y="118903"/>
                      </a:lnTo>
                      <a:lnTo>
                        <a:pt x="1634937" y="117951"/>
                      </a:lnTo>
                      <a:lnTo>
                        <a:pt x="1638504" y="120460"/>
                      </a:lnTo>
                      <a:lnTo>
                        <a:pt x="1635081" y="123982"/>
                      </a:lnTo>
                      <a:lnTo>
                        <a:pt x="1630341" y="123153"/>
                      </a:lnTo>
                      <a:lnTo>
                        <a:pt x="1624365" y="123509"/>
                      </a:lnTo>
                      <a:lnTo>
                        <a:pt x="1620288" y="123942"/>
                      </a:lnTo>
                      <a:lnTo>
                        <a:pt x="1614758" y="124170"/>
                      </a:lnTo>
                      <a:lnTo>
                        <a:pt x="1610330" y="122518"/>
                      </a:lnTo>
                      <a:lnTo>
                        <a:pt x="1615022" y="121886"/>
                      </a:lnTo>
                      <a:lnTo>
                        <a:pt x="1611631" y="118651"/>
                      </a:lnTo>
                      <a:lnTo>
                        <a:pt x="1617368" y="116389"/>
                      </a:lnTo>
                      <a:lnTo>
                        <a:pt x="1613873" y="112688"/>
                      </a:lnTo>
                      <a:lnTo>
                        <a:pt x="1608264" y="111343"/>
                      </a:lnTo>
                      <a:lnTo>
                        <a:pt x="1603221" y="110914"/>
                      </a:lnTo>
                      <a:lnTo>
                        <a:pt x="1598992" y="110914"/>
                      </a:lnTo>
                      <a:lnTo>
                        <a:pt x="1594236" y="110549"/>
                      </a:lnTo>
                      <a:lnTo>
                        <a:pt x="1588156" y="109984"/>
                      </a:lnTo>
                      <a:lnTo>
                        <a:pt x="1582722" y="111698"/>
                      </a:lnTo>
                      <a:lnTo>
                        <a:pt x="1577592" y="111831"/>
                      </a:lnTo>
                      <a:lnTo>
                        <a:pt x="1582116" y="109890"/>
                      </a:lnTo>
                      <a:lnTo>
                        <a:pt x="1575853" y="108941"/>
                      </a:lnTo>
                      <a:lnTo>
                        <a:pt x="1567610" y="109142"/>
                      </a:lnTo>
                      <a:lnTo>
                        <a:pt x="1562767" y="109738"/>
                      </a:lnTo>
                      <a:lnTo>
                        <a:pt x="1558147" y="108882"/>
                      </a:lnTo>
                      <a:lnTo>
                        <a:pt x="1551907" y="109623"/>
                      </a:lnTo>
                      <a:lnTo>
                        <a:pt x="1557389" y="107276"/>
                      </a:lnTo>
                      <a:lnTo>
                        <a:pt x="1567459" y="106537"/>
                      </a:lnTo>
                      <a:lnTo>
                        <a:pt x="1571712" y="102886"/>
                      </a:lnTo>
                      <a:lnTo>
                        <a:pt x="1578956" y="103083"/>
                      </a:lnTo>
                      <a:lnTo>
                        <a:pt x="1574927" y="101583"/>
                      </a:lnTo>
                      <a:lnTo>
                        <a:pt x="1569685" y="99807"/>
                      </a:lnTo>
                      <a:lnTo>
                        <a:pt x="1565887" y="97813"/>
                      </a:lnTo>
                      <a:lnTo>
                        <a:pt x="1561203" y="97781"/>
                      </a:lnTo>
                      <a:lnTo>
                        <a:pt x="1555721" y="98010"/>
                      </a:lnTo>
                      <a:lnTo>
                        <a:pt x="1548644" y="96967"/>
                      </a:lnTo>
                      <a:lnTo>
                        <a:pt x="1544024" y="96534"/>
                      </a:lnTo>
                      <a:lnTo>
                        <a:pt x="1538383" y="94392"/>
                      </a:lnTo>
                      <a:lnTo>
                        <a:pt x="1534082" y="95181"/>
                      </a:lnTo>
                      <a:lnTo>
                        <a:pt x="1528664" y="93454"/>
                      </a:lnTo>
                      <a:lnTo>
                        <a:pt x="1524483" y="94286"/>
                      </a:lnTo>
                      <a:lnTo>
                        <a:pt x="1520765" y="95984"/>
                      </a:lnTo>
                      <a:lnTo>
                        <a:pt x="1516520" y="96371"/>
                      </a:lnTo>
                      <a:lnTo>
                        <a:pt x="1511461" y="96140"/>
                      </a:lnTo>
                      <a:lnTo>
                        <a:pt x="1504751" y="99156"/>
                      </a:lnTo>
                      <a:lnTo>
                        <a:pt x="1501663" y="102624"/>
                      </a:lnTo>
                      <a:lnTo>
                        <a:pt x="1497849" y="104224"/>
                      </a:lnTo>
                      <a:lnTo>
                        <a:pt x="1492312" y="108717"/>
                      </a:lnTo>
                      <a:lnTo>
                        <a:pt x="1495607" y="112208"/>
                      </a:lnTo>
                      <a:lnTo>
                        <a:pt x="1490748" y="112360"/>
                      </a:lnTo>
                      <a:lnTo>
                        <a:pt x="1493525" y="116108"/>
                      </a:lnTo>
                      <a:lnTo>
                        <a:pt x="1497410" y="117546"/>
                      </a:lnTo>
                      <a:lnTo>
                        <a:pt x="1502892" y="118312"/>
                      </a:lnTo>
                      <a:lnTo>
                        <a:pt x="1504424" y="122253"/>
                      </a:lnTo>
                      <a:lnTo>
                        <a:pt x="1496046" y="124739"/>
                      </a:lnTo>
                      <a:lnTo>
                        <a:pt x="1487468" y="124639"/>
                      </a:lnTo>
                      <a:lnTo>
                        <a:pt x="1481229" y="125209"/>
                      </a:lnTo>
                      <a:lnTo>
                        <a:pt x="1473298" y="125042"/>
                      </a:lnTo>
                      <a:lnTo>
                        <a:pt x="1463707" y="123752"/>
                      </a:lnTo>
                      <a:lnTo>
                        <a:pt x="1468518" y="126493"/>
                      </a:lnTo>
                      <a:lnTo>
                        <a:pt x="1475636" y="127929"/>
                      </a:lnTo>
                      <a:lnTo>
                        <a:pt x="1479394" y="129450"/>
                      </a:lnTo>
                      <a:lnTo>
                        <a:pt x="1483878" y="129738"/>
                      </a:lnTo>
                      <a:lnTo>
                        <a:pt x="1490030" y="132221"/>
                      </a:lnTo>
                      <a:lnTo>
                        <a:pt x="1494873" y="134087"/>
                      </a:lnTo>
                      <a:lnTo>
                        <a:pt x="1490261" y="134007"/>
                      </a:lnTo>
                      <a:lnTo>
                        <a:pt x="1485673" y="133839"/>
                      </a:lnTo>
                      <a:lnTo>
                        <a:pt x="1481500" y="133224"/>
                      </a:lnTo>
                      <a:lnTo>
                        <a:pt x="1477080" y="131109"/>
                      </a:lnTo>
                      <a:lnTo>
                        <a:pt x="1471702" y="130768"/>
                      </a:lnTo>
                      <a:lnTo>
                        <a:pt x="1464481" y="131002"/>
                      </a:lnTo>
                      <a:lnTo>
                        <a:pt x="1460292" y="132276"/>
                      </a:lnTo>
                      <a:lnTo>
                        <a:pt x="1455233" y="133310"/>
                      </a:lnTo>
                      <a:lnTo>
                        <a:pt x="1461058" y="133993"/>
                      </a:lnTo>
                      <a:lnTo>
                        <a:pt x="1455951" y="134979"/>
                      </a:lnTo>
                      <a:lnTo>
                        <a:pt x="1451387" y="134452"/>
                      </a:lnTo>
                      <a:lnTo>
                        <a:pt x="1455185" y="135898"/>
                      </a:lnTo>
                      <a:lnTo>
                        <a:pt x="1450709" y="136331"/>
                      </a:lnTo>
                      <a:lnTo>
                        <a:pt x="1445554" y="138068"/>
                      </a:lnTo>
                      <a:lnTo>
                        <a:pt x="1440551" y="137192"/>
                      </a:lnTo>
                      <a:lnTo>
                        <a:pt x="1436434" y="138835"/>
                      </a:lnTo>
                      <a:lnTo>
                        <a:pt x="1429556" y="136814"/>
                      </a:lnTo>
                      <a:lnTo>
                        <a:pt x="1425248" y="137803"/>
                      </a:lnTo>
                      <a:lnTo>
                        <a:pt x="1420540" y="138687"/>
                      </a:lnTo>
                      <a:lnTo>
                        <a:pt x="1415713" y="139231"/>
                      </a:lnTo>
                      <a:lnTo>
                        <a:pt x="1418849" y="136719"/>
                      </a:lnTo>
                      <a:lnTo>
                        <a:pt x="1422463" y="134084"/>
                      </a:lnTo>
                      <a:lnTo>
                        <a:pt x="1416630" y="133432"/>
                      </a:lnTo>
                      <a:lnTo>
                        <a:pt x="1405739" y="132474"/>
                      </a:lnTo>
                      <a:lnTo>
                        <a:pt x="1400266" y="133125"/>
                      </a:lnTo>
                      <a:lnTo>
                        <a:pt x="1395286" y="133256"/>
                      </a:lnTo>
                      <a:lnTo>
                        <a:pt x="1390068" y="132216"/>
                      </a:lnTo>
                      <a:lnTo>
                        <a:pt x="1384634" y="133498"/>
                      </a:lnTo>
                      <a:lnTo>
                        <a:pt x="1380031" y="133551"/>
                      </a:lnTo>
                      <a:lnTo>
                        <a:pt x="1370878" y="133180"/>
                      </a:lnTo>
                      <a:lnTo>
                        <a:pt x="1375482" y="134308"/>
                      </a:lnTo>
                      <a:lnTo>
                        <a:pt x="1370719" y="135128"/>
                      </a:lnTo>
                      <a:lnTo>
                        <a:pt x="1365700" y="134690"/>
                      </a:lnTo>
                      <a:lnTo>
                        <a:pt x="1361303" y="133486"/>
                      </a:lnTo>
                      <a:lnTo>
                        <a:pt x="1357346" y="134914"/>
                      </a:lnTo>
                      <a:lnTo>
                        <a:pt x="1359987" y="137950"/>
                      </a:lnTo>
                      <a:lnTo>
                        <a:pt x="1365125" y="139055"/>
                      </a:lnTo>
                      <a:lnTo>
                        <a:pt x="1368996" y="137925"/>
                      </a:lnTo>
                      <a:lnTo>
                        <a:pt x="1372969" y="139296"/>
                      </a:lnTo>
                      <a:lnTo>
                        <a:pt x="1379017" y="138850"/>
                      </a:lnTo>
                      <a:lnTo>
                        <a:pt x="1384650" y="138024"/>
                      </a:lnTo>
                      <a:lnTo>
                        <a:pt x="1380732" y="139070"/>
                      </a:lnTo>
                      <a:lnTo>
                        <a:pt x="1373799" y="140084"/>
                      </a:lnTo>
                      <a:lnTo>
                        <a:pt x="1368277" y="140716"/>
                      </a:lnTo>
                      <a:lnTo>
                        <a:pt x="1359452" y="141929"/>
                      </a:lnTo>
                      <a:lnTo>
                        <a:pt x="1351122" y="142635"/>
                      </a:lnTo>
                      <a:lnTo>
                        <a:pt x="1343917" y="143515"/>
                      </a:lnTo>
                      <a:lnTo>
                        <a:pt x="1338787" y="144915"/>
                      </a:lnTo>
                      <a:lnTo>
                        <a:pt x="1334717" y="145305"/>
                      </a:lnTo>
                      <a:lnTo>
                        <a:pt x="1330600" y="146118"/>
                      </a:lnTo>
                      <a:lnTo>
                        <a:pt x="1324696" y="145172"/>
                      </a:lnTo>
                      <a:lnTo>
                        <a:pt x="1320874" y="146601"/>
                      </a:lnTo>
                      <a:lnTo>
                        <a:pt x="1316852" y="146719"/>
                      </a:lnTo>
                      <a:lnTo>
                        <a:pt x="1312568" y="147179"/>
                      </a:lnTo>
                      <a:lnTo>
                        <a:pt x="1317020" y="148721"/>
                      </a:lnTo>
                      <a:lnTo>
                        <a:pt x="1308849" y="148923"/>
                      </a:lnTo>
                      <a:lnTo>
                        <a:pt x="1304293" y="150332"/>
                      </a:lnTo>
                      <a:lnTo>
                        <a:pt x="1299953" y="148677"/>
                      </a:lnTo>
                      <a:lnTo>
                        <a:pt x="1303998" y="148519"/>
                      </a:lnTo>
                      <a:lnTo>
                        <a:pt x="1299857" y="148308"/>
                      </a:lnTo>
                      <a:lnTo>
                        <a:pt x="1294024" y="150913"/>
                      </a:lnTo>
                      <a:lnTo>
                        <a:pt x="1298939" y="151244"/>
                      </a:lnTo>
                      <a:lnTo>
                        <a:pt x="1294447" y="151470"/>
                      </a:lnTo>
                      <a:lnTo>
                        <a:pt x="1290952" y="153682"/>
                      </a:lnTo>
                      <a:lnTo>
                        <a:pt x="1295030" y="155030"/>
                      </a:lnTo>
                      <a:lnTo>
                        <a:pt x="1290984" y="154098"/>
                      </a:lnTo>
                      <a:lnTo>
                        <a:pt x="1288375" y="157620"/>
                      </a:lnTo>
                      <a:lnTo>
                        <a:pt x="1282933" y="158385"/>
                      </a:lnTo>
                      <a:lnTo>
                        <a:pt x="1267199" y="157323"/>
                      </a:lnTo>
                      <a:lnTo>
                        <a:pt x="1262651" y="158392"/>
                      </a:lnTo>
                      <a:lnTo>
                        <a:pt x="1274699" y="160325"/>
                      </a:lnTo>
                      <a:lnTo>
                        <a:pt x="1281074" y="160220"/>
                      </a:lnTo>
                      <a:lnTo>
                        <a:pt x="1277084" y="162381"/>
                      </a:lnTo>
                      <a:lnTo>
                        <a:pt x="1272489" y="161047"/>
                      </a:lnTo>
                      <a:lnTo>
                        <a:pt x="1276686" y="162511"/>
                      </a:lnTo>
                      <a:lnTo>
                        <a:pt x="1273223" y="164502"/>
                      </a:lnTo>
                      <a:lnTo>
                        <a:pt x="1275545" y="168699"/>
                      </a:lnTo>
                      <a:lnTo>
                        <a:pt x="1270829" y="167616"/>
                      </a:lnTo>
                      <a:lnTo>
                        <a:pt x="1274755" y="169985"/>
                      </a:lnTo>
                      <a:lnTo>
                        <a:pt x="1269983" y="171213"/>
                      </a:lnTo>
                      <a:lnTo>
                        <a:pt x="1265738" y="168961"/>
                      </a:lnTo>
                      <a:lnTo>
                        <a:pt x="1261669" y="169151"/>
                      </a:lnTo>
                      <a:lnTo>
                        <a:pt x="1255733" y="166246"/>
                      </a:lnTo>
                      <a:lnTo>
                        <a:pt x="1251328" y="165599"/>
                      </a:lnTo>
                      <a:lnTo>
                        <a:pt x="1255876" y="167044"/>
                      </a:lnTo>
                      <a:lnTo>
                        <a:pt x="1252006" y="168168"/>
                      </a:lnTo>
                      <a:lnTo>
                        <a:pt x="1253866" y="171759"/>
                      </a:lnTo>
                      <a:lnTo>
                        <a:pt x="1264406" y="171499"/>
                      </a:lnTo>
                      <a:lnTo>
                        <a:pt x="1274132" y="172934"/>
                      </a:lnTo>
                      <a:lnTo>
                        <a:pt x="1276837" y="175880"/>
                      </a:lnTo>
                      <a:lnTo>
                        <a:pt x="1282431" y="176109"/>
                      </a:lnTo>
                      <a:lnTo>
                        <a:pt x="1287521" y="178324"/>
                      </a:lnTo>
                      <a:lnTo>
                        <a:pt x="1282622" y="177470"/>
                      </a:lnTo>
                      <a:lnTo>
                        <a:pt x="1286165" y="180018"/>
                      </a:lnTo>
                      <a:lnTo>
                        <a:pt x="1281968" y="178415"/>
                      </a:lnTo>
                      <a:lnTo>
                        <a:pt x="1277978" y="179461"/>
                      </a:lnTo>
                      <a:lnTo>
                        <a:pt x="1281656" y="177577"/>
                      </a:lnTo>
                      <a:lnTo>
                        <a:pt x="1277292" y="176971"/>
                      </a:lnTo>
                      <a:lnTo>
                        <a:pt x="1273247" y="175673"/>
                      </a:lnTo>
                      <a:lnTo>
                        <a:pt x="1268483" y="175126"/>
                      </a:lnTo>
                      <a:lnTo>
                        <a:pt x="1263648" y="176109"/>
                      </a:lnTo>
                      <a:lnTo>
                        <a:pt x="1268627" y="177996"/>
                      </a:lnTo>
                      <a:lnTo>
                        <a:pt x="1264398" y="177762"/>
                      </a:lnTo>
                      <a:lnTo>
                        <a:pt x="1260257" y="177939"/>
                      </a:lnTo>
                      <a:lnTo>
                        <a:pt x="1267869" y="180633"/>
                      </a:lnTo>
                      <a:lnTo>
                        <a:pt x="1274085" y="181278"/>
                      </a:lnTo>
                      <a:lnTo>
                        <a:pt x="1279925" y="181852"/>
                      </a:lnTo>
                      <a:lnTo>
                        <a:pt x="1286085" y="185108"/>
                      </a:lnTo>
                      <a:lnTo>
                        <a:pt x="1290529" y="186190"/>
                      </a:lnTo>
                      <a:lnTo>
                        <a:pt x="1295532" y="189686"/>
                      </a:lnTo>
                      <a:lnTo>
                        <a:pt x="1290912" y="191429"/>
                      </a:lnTo>
                      <a:lnTo>
                        <a:pt x="1285654" y="191747"/>
                      </a:lnTo>
                      <a:lnTo>
                        <a:pt x="1276016" y="191973"/>
                      </a:lnTo>
                      <a:lnTo>
                        <a:pt x="1270319" y="192922"/>
                      </a:lnTo>
                      <a:lnTo>
                        <a:pt x="1266018" y="194798"/>
                      </a:lnTo>
                      <a:lnTo>
                        <a:pt x="1262044" y="196355"/>
                      </a:lnTo>
                      <a:lnTo>
                        <a:pt x="1253618" y="194855"/>
                      </a:lnTo>
                      <a:lnTo>
                        <a:pt x="1244091" y="196121"/>
                      </a:lnTo>
                      <a:lnTo>
                        <a:pt x="1228061" y="197785"/>
                      </a:lnTo>
                      <a:lnTo>
                        <a:pt x="1219611" y="197994"/>
                      </a:lnTo>
                      <a:lnTo>
                        <a:pt x="1203741" y="197673"/>
                      </a:lnTo>
                      <a:lnTo>
                        <a:pt x="1195930" y="198221"/>
                      </a:lnTo>
                      <a:lnTo>
                        <a:pt x="1185254" y="198965"/>
                      </a:lnTo>
                      <a:lnTo>
                        <a:pt x="1178878" y="199567"/>
                      </a:lnTo>
                      <a:lnTo>
                        <a:pt x="1174905" y="200560"/>
                      </a:lnTo>
                      <a:lnTo>
                        <a:pt x="1169591" y="200027"/>
                      </a:lnTo>
                      <a:lnTo>
                        <a:pt x="1173078" y="202066"/>
                      </a:lnTo>
                      <a:lnTo>
                        <a:pt x="1170819" y="205536"/>
                      </a:lnTo>
                      <a:lnTo>
                        <a:pt x="1174458" y="207943"/>
                      </a:lnTo>
                      <a:lnTo>
                        <a:pt x="1179070" y="209665"/>
                      </a:lnTo>
                      <a:lnTo>
                        <a:pt x="1173341" y="210148"/>
                      </a:lnTo>
                      <a:lnTo>
                        <a:pt x="1179604" y="211745"/>
                      </a:lnTo>
                      <a:lnTo>
                        <a:pt x="1184504" y="214187"/>
                      </a:lnTo>
                      <a:lnTo>
                        <a:pt x="1188565" y="216541"/>
                      </a:lnTo>
                      <a:lnTo>
                        <a:pt x="1191429" y="221035"/>
                      </a:lnTo>
                      <a:lnTo>
                        <a:pt x="1192451" y="225377"/>
                      </a:lnTo>
                      <a:lnTo>
                        <a:pt x="1196800" y="226711"/>
                      </a:lnTo>
                      <a:lnTo>
                        <a:pt x="1200717" y="230902"/>
                      </a:lnTo>
                      <a:lnTo>
                        <a:pt x="1206454" y="232235"/>
                      </a:lnTo>
                      <a:lnTo>
                        <a:pt x="1222069" y="233537"/>
                      </a:lnTo>
                      <a:lnTo>
                        <a:pt x="1232051" y="235338"/>
                      </a:lnTo>
                      <a:lnTo>
                        <a:pt x="1236806" y="237246"/>
                      </a:lnTo>
                      <a:lnTo>
                        <a:pt x="1241418" y="240919"/>
                      </a:lnTo>
                      <a:lnTo>
                        <a:pt x="1246206" y="242783"/>
                      </a:lnTo>
                      <a:lnTo>
                        <a:pt x="1250339" y="245575"/>
                      </a:lnTo>
                      <a:lnTo>
                        <a:pt x="1261222" y="245867"/>
                      </a:lnTo>
                      <a:lnTo>
                        <a:pt x="1267398" y="247362"/>
                      </a:lnTo>
                      <a:lnTo>
                        <a:pt x="1259810" y="249543"/>
                      </a:lnTo>
                      <a:lnTo>
                        <a:pt x="1253618" y="248868"/>
                      </a:lnTo>
                      <a:lnTo>
                        <a:pt x="1249709" y="249880"/>
                      </a:lnTo>
                      <a:lnTo>
                        <a:pt x="1245304" y="250496"/>
                      </a:lnTo>
                      <a:lnTo>
                        <a:pt x="1234572" y="250852"/>
                      </a:lnTo>
                      <a:lnTo>
                        <a:pt x="1225109" y="249000"/>
                      </a:lnTo>
                      <a:lnTo>
                        <a:pt x="1209231" y="242810"/>
                      </a:lnTo>
                      <a:lnTo>
                        <a:pt x="1204587" y="241229"/>
                      </a:lnTo>
                      <a:lnTo>
                        <a:pt x="1188254" y="237411"/>
                      </a:lnTo>
                      <a:lnTo>
                        <a:pt x="1174729" y="233349"/>
                      </a:lnTo>
                      <a:lnTo>
                        <a:pt x="1156840" y="232347"/>
                      </a:lnTo>
                      <a:lnTo>
                        <a:pt x="1152252" y="232460"/>
                      </a:lnTo>
                      <a:lnTo>
                        <a:pt x="1147999" y="232986"/>
                      </a:lnTo>
                      <a:lnTo>
                        <a:pt x="1143380" y="232854"/>
                      </a:lnTo>
                      <a:lnTo>
                        <a:pt x="1139997" y="235243"/>
                      </a:lnTo>
                      <a:lnTo>
                        <a:pt x="1136438" y="237223"/>
                      </a:lnTo>
                      <a:lnTo>
                        <a:pt x="1138002" y="240986"/>
                      </a:lnTo>
                      <a:lnTo>
                        <a:pt x="1144768" y="239600"/>
                      </a:lnTo>
                      <a:lnTo>
                        <a:pt x="1152564" y="241887"/>
                      </a:lnTo>
                      <a:lnTo>
                        <a:pt x="1153848" y="246091"/>
                      </a:lnTo>
                      <a:lnTo>
                        <a:pt x="1148032" y="247557"/>
                      </a:lnTo>
                      <a:lnTo>
                        <a:pt x="1141034" y="246588"/>
                      </a:lnTo>
                      <a:lnTo>
                        <a:pt x="1130741" y="242928"/>
                      </a:lnTo>
                      <a:lnTo>
                        <a:pt x="1126121" y="241767"/>
                      </a:lnTo>
                      <a:lnTo>
                        <a:pt x="1115182" y="242295"/>
                      </a:lnTo>
                      <a:lnTo>
                        <a:pt x="1109030" y="245313"/>
                      </a:lnTo>
                      <a:lnTo>
                        <a:pt x="1113554" y="247673"/>
                      </a:lnTo>
                      <a:lnTo>
                        <a:pt x="1116809" y="250501"/>
                      </a:lnTo>
                      <a:lnTo>
                        <a:pt x="1120384" y="253162"/>
                      </a:lnTo>
                      <a:lnTo>
                        <a:pt x="1129648" y="255872"/>
                      </a:lnTo>
                      <a:lnTo>
                        <a:pt x="1140044" y="258384"/>
                      </a:lnTo>
                      <a:lnTo>
                        <a:pt x="1144776" y="259618"/>
                      </a:lnTo>
                      <a:lnTo>
                        <a:pt x="1150936" y="261366"/>
                      </a:lnTo>
                      <a:lnTo>
                        <a:pt x="1154901" y="261848"/>
                      </a:lnTo>
                      <a:lnTo>
                        <a:pt x="1161109" y="260916"/>
                      </a:lnTo>
                      <a:lnTo>
                        <a:pt x="1169798" y="262788"/>
                      </a:lnTo>
                      <a:lnTo>
                        <a:pt x="1173085" y="265414"/>
                      </a:lnTo>
                      <a:lnTo>
                        <a:pt x="1178367" y="268776"/>
                      </a:lnTo>
                      <a:lnTo>
                        <a:pt x="1181456" y="272544"/>
                      </a:lnTo>
                      <a:lnTo>
                        <a:pt x="1175224" y="270905"/>
                      </a:lnTo>
                      <a:lnTo>
                        <a:pt x="1169032" y="270154"/>
                      </a:lnTo>
                      <a:lnTo>
                        <a:pt x="1164811" y="266737"/>
                      </a:lnTo>
                      <a:lnTo>
                        <a:pt x="1154910" y="265101"/>
                      </a:lnTo>
                      <a:lnTo>
                        <a:pt x="1145717" y="264757"/>
                      </a:lnTo>
                      <a:lnTo>
                        <a:pt x="1137020" y="264219"/>
                      </a:lnTo>
                      <a:lnTo>
                        <a:pt x="1129217" y="264232"/>
                      </a:lnTo>
                      <a:lnTo>
                        <a:pt x="1119434" y="263475"/>
                      </a:lnTo>
                      <a:lnTo>
                        <a:pt x="1112700" y="261973"/>
                      </a:lnTo>
                      <a:lnTo>
                        <a:pt x="1105830" y="260582"/>
                      </a:lnTo>
                      <a:lnTo>
                        <a:pt x="1102184" y="258090"/>
                      </a:lnTo>
                      <a:lnTo>
                        <a:pt x="1106301" y="255360"/>
                      </a:lnTo>
                      <a:lnTo>
                        <a:pt x="1103309" y="252680"/>
                      </a:lnTo>
                      <a:lnTo>
                        <a:pt x="1096543" y="249610"/>
                      </a:lnTo>
                      <a:lnTo>
                        <a:pt x="1093383" y="246309"/>
                      </a:lnTo>
                      <a:lnTo>
                        <a:pt x="1093558" y="241843"/>
                      </a:lnTo>
                      <a:lnTo>
                        <a:pt x="1092992" y="236531"/>
                      </a:lnTo>
                      <a:lnTo>
                        <a:pt x="1090805" y="232945"/>
                      </a:lnTo>
                      <a:lnTo>
                        <a:pt x="1085843" y="228922"/>
                      </a:lnTo>
                      <a:lnTo>
                        <a:pt x="1082906" y="225785"/>
                      </a:lnTo>
                      <a:lnTo>
                        <a:pt x="1079076" y="223911"/>
                      </a:lnTo>
                      <a:lnTo>
                        <a:pt x="1076180" y="221051"/>
                      </a:lnTo>
                      <a:lnTo>
                        <a:pt x="1071241" y="219927"/>
                      </a:lnTo>
                      <a:lnTo>
                        <a:pt x="1066908" y="218759"/>
                      </a:lnTo>
                      <a:lnTo>
                        <a:pt x="1068336" y="222595"/>
                      </a:lnTo>
                      <a:lnTo>
                        <a:pt x="1072222" y="225089"/>
                      </a:lnTo>
                      <a:lnTo>
                        <a:pt x="1077321" y="229588"/>
                      </a:lnTo>
                      <a:lnTo>
                        <a:pt x="1081686" y="234902"/>
                      </a:lnTo>
                      <a:lnTo>
                        <a:pt x="1080888" y="239847"/>
                      </a:lnTo>
                      <a:lnTo>
                        <a:pt x="1075877" y="242423"/>
                      </a:lnTo>
                      <a:lnTo>
                        <a:pt x="1058610" y="247673"/>
                      </a:lnTo>
                      <a:lnTo>
                        <a:pt x="1061036" y="251370"/>
                      </a:lnTo>
                      <a:lnTo>
                        <a:pt x="1055610" y="258101"/>
                      </a:lnTo>
                      <a:lnTo>
                        <a:pt x="1062592" y="260612"/>
                      </a:lnTo>
                      <a:lnTo>
                        <a:pt x="1071911" y="264087"/>
                      </a:lnTo>
                      <a:lnTo>
                        <a:pt x="1076595" y="267499"/>
                      </a:lnTo>
                      <a:lnTo>
                        <a:pt x="1083608" y="270590"/>
                      </a:lnTo>
                      <a:lnTo>
                        <a:pt x="1086393" y="273895"/>
                      </a:lnTo>
                      <a:lnTo>
                        <a:pt x="1095665" y="277735"/>
                      </a:lnTo>
                      <a:lnTo>
                        <a:pt x="1100157" y="281228"/>
                      </a:lnTo>
                      <a:lnTo>
                        <a:pt x="1101146" y="285457"/>
                      </a:lnTo>
                      <a:lnTo>
                        <a:pt x="1097795" y="290063"/>
                      </a:lnTo>
                      <a:lnTo>
                        <a:pt x="1095864" y="293634"/>
                      </a:lnTo>
                      <a:lnTo>
                        <a:pt x="1099567" y="296051"/>
                      </a:lnTo>
                      <a:lnTo>
                        <a:pt x="1100787" y="300722"/>
                      </a:lnTo>
                      <a:lnTo>
                        <a:pt x="1101545" y="305397"/>
                      </a:lnTo>
                      <a:lnTo>
                        <a:pt x="1105104" y="308284"/>
                      </a:lnTo>
                      <a:lnTo>
                        <a:pt x="1111256" y="311413"/>
                      </a:lnTo>
                      <a:lnTo>
                        <a:pt x="1114695" y="314793"/>
                      </a:lnTo>
                      <a:lnTo>
                        <a:pt x="1114934" y="318937"/>
                      </a:lnTo>
                      <a:lnTo>
                        <a:pt x="1119283" y="323283"/>
                      </a:lnTo>
                      <a:lnTo>
                        <a:pt x="1125754" y="321979"/>
                      </a:lnTo>
                      <a:lnTo>
                        <a:pt x="1132728" y="321876"/>
                      </a:lnTo>
                      <a:lnTo>
                        <a:pt x="1137667" y="323194"/>
                      </a:lnTo>
                      <a:lnTo>
                        <a:pt x="1145981" y="322646"/>
                      </a:lnTo>
                      <a:lnTo>
                        <a:pt x="1149084" y="319400"/>
                      </a:lnTo>
                      <a:lnTo>
                        <a:pt x="1158332" y="318804"/>
                      </a:lnTo>
                      <a:lnTo>
                        <a:pt x="1163168" y="318492"/>
                      </a:lnTo>
                      <a:lnTo>
                        <a:pt x="1172535" y="321004"/>
                      </a:lnTo>
                      <a:lnTo>
                        <a:pt x="1178583" y="322079"/>
                      </a:lnTo>
                      <a:lnTo>
                        <a:pt x="1183618" y="323238"/>
                      </a:lnTo>
                      <a:lnTo>
                        <a:pt x="1188246" y="325516"/>
                      </a:lnTo>
                      <a:lnTo>
                        <a:pt x="1195068" y="326371"/>
                      </a:lnTo>
                      <a:lnTo>
                        <a:pt x="1198730" y="328072"/>
                      </a:lnTo>
                      <a:lnTo>
                        <a:pt x="1204850" y="328475"/>
                      </a:lnTo>
                      <a:lnTo>
                        <a:pt x="1208225" y="331808"/>
                      </a:lnTo>
                      <a:lnTo>
                        <a:pt x="1211967" y="335268"/>
                      </a:lnTo>
                      <a:lnTo>
                        <a:pt x="1215055" y="339076"/>
                      </a:lnTo>
                      <a:lnTo>
                        <a:pt x="1219636" y="340017"/>
                      </a:lnTo>
                      <a:lnTo>
                        <a:pt x="1222348" y="343648"/>
                      </a:lnTo>
                      <a:lnTo>
                        <a:pt x="1228684" y="346738"/>
                      </a:lnTo>
                      <a:lnTo>
                        <a:pt x="1220792" y="348206"/>
                      </a:lnTo>
                      <a:lnTo>
                        <a:pt x="1217521" y="351008"/>
                      </a:lnTo>
                      <a:lnTo>
                        <a:pt x="1219053" y="354844"/>
                      </a:lnTo>
                      <a:lnTo>
                        <a:pt x="1222899" y="356919"/>
                      </a:lnTo>
                      <a:lnTo>
                        <a:pt x="1222835" y="361172"/>
                      </a:lnTo>
                      <a:lnTo>
                        <a:pt x="1227375" y="362374"/>
                      </a:lnTo>
                      <a:lnTo>
                        <a:pt x="1235418" y="362894"/>
                      </a:lnTo>
                      <a:lnTo>
                        <a:pt x="1240381" y="364641"/>
                      </a:lnTo>
                      <a:lnTo>
                        <a:pt x="1245743" y="365225"/>
                      </a:lnTo>
                      <a:lnTo>
                        <a:pt x="1250746" y="364307"/>
                      </a:lnTo>
                      <a:lnTo>
                        <a:pt x="1255852" y="364860"/>
                      </a:lnTo>
                      <a:lnTo>
                        <a:pt x="1259786" y="366222"/>
                      </a:lnTo>
                      <a:lnTo>
                        <a:pt x="1264031" y="367430"/>
                      </a:lnTo>
                      <a:lnTo>
                        <a:pt x="1259004" y="367213"/>
                      </a:lnTo>
                      <a:lnTo>
                        <a:pt x="1255230" y="368669"/>
                      </a:lnTo>
                      <a:lnTo>
                        <a:pt x="1251448" y="367390"/>
                      </a:lnTo>
                      <a:lnTo>
                        <a:pt x="1246979" y="367921"/>
                      </a:lnTo>
                      <a:lnTo>
                        <a:pt x="1239711" y="367924"/>
                      </a:lnTo>
                      <a:lnTo>
                        <a:pt x="1233288" y="366828"/>
                      </a:lnTo>
                      <a:lnTo>
                        <a:pt x="1227742" y="364694"/>
                      </a:lnTo>
                      <a:lnTo>
                        <a:pt x="1221694" y="363306"/>
                      </a:lnTo>
                      <a:lnTo>
                        <a:pt x="1214209" y="360965"/>
                      </a:lnTo>
                      <a:lnTo>
                        <a:pt x="1216835" y="357665"/>
                      </a:lnTo>
                      <a:lnTo>
                        <a:pt x="1213284" y="355739"/>
                      </a:lnTo>
                      <a:lnTo>
                        <a:pt x="1210659" y="351594"/>
                      </a:lnTo>
                      <a:lnTo>
                        <a:pt x="1207020" y="347231"/>
                      </a:lnTo>
                      <a:lnTo>
                        <a:pt x="1204938" y="341878"/>
                      </a:lnTo>
                      <a:lnTo>
                        <a:pt x="1201188" y="337961"/>
                      </a:lnTo>
                      <a:lnTo>
                        <a:pt x="1196034" y="336174"/>
                      </a:lnTo>
                      <a:lnTo>
                        <a:pt x="1186299" y="332876"/>
                      </a:lnTo>
                      <a:lnTo>
                        <a:pt x="1182740" y="327863"/>
                      </a:lnTo>
                      <a:lnTo>
                        <a:pt x="1171330" y="326306"/>
                      </a:lnTo>
                      <a:lnTo>
                        <a:pt x="1167006" y="327326"/>
                      </a:lnTo>
                      <a:lnTo>
                        <a:pt x="1160933" y="328517"/>
                      </a:lnTo>
                      <a:lnTo>
                        <a:pt x="1154399" y="329063"/>
                      </a:lnTo>
                      <a:lnTo>
                        <a:pt x="1146427" y="331227"/>
                      </a:lnTo>
                      <a:lnTo>
                        <a:pt x="1140763" y="332998"/>
                      </a:lnTo>
                      <a:lnTo>
                        <a:pt x="1141401" y="338242"/>
                      </a:lnTo>
                      <a:lnTo>
                        <a:pt x="1142007" y="343828"/>
                      </a:lnTo>
                      <a:lnTo>
                        <a:pt x="1150680" y="347616"/>
                      </a:lnTo>
                      <a:lnTo>
                        <a:pt x="1155500" y="351118"/>
                      </a:lnTo>
                      <a:lnTo>
                        <a:pt x="1159473" y="354105"/>
                      </a:lnTo>
                      <a:lnTo>
                        <a:pt x="1162761" y="359768"/>
                      </a:lnTo>
                      <a:lnTo>
                        <a:pt x="1162697" y="365049"/>
                      </a:lnTo>
                      <a:lnTo>
                        <a:pt x="1157303" y="368751"/>
                      </a:lnTo>
                      <a:lnTo>
                        <a:pt x="1154446" y="371627"/>
                      </a:lnTo>
                      <a:lnTo>
                        <a:pt x="1153361" y="375719"/>
                      </a:lnTo>
                      <a:lnTo>
                        <a:pt x="1157263" y="382813"/>
                      </a:lnTo>
                      <a:lnTo>
                        <a:pt x="1152731" y="385155"/>
                      </a:lnTo>
                      <a:lnTo>
                        <a:pt x="1142893" y="391194"/>
                      </a:lnTo>
                      <a:lnTo>
                        <a:pt x="1136957" y="394204"/>
                      </a:lnTo>
                      <a:lnTo>
                        <a:pt x="1131140" y="397467"/>
                      </a:lnTo>
                      <a:lnTo>
                        <a:pt x="1134818" y="400234"/>
                      </a:lnTo>
                      <a:lnTo>
                        <a:pt x="1131922" y="404986"/>
                      </a:lnTo>
                      <a:lnTo>
                        <a:pt x="1124437" y="405150"/>
                      </a:lnTo>
                      <a:lnTo>
                        <a:pt x="1108463" y="401834"/>
                      </a:lnTo>
                      <a:lnTo>
                        <a:pt x="1090941" y="402566"/>
                      </a:lnTo>
                      <a:lnTo>
                        <a:pt x="1079156" y="400512"/>
                      </a:lnTo>
                      <a:lnTo>
                        <a:pt x="1059687" y="395318"/>
                      </a:lnTo>
                      <a:lnTo>
                        <a:pt x="1056224" y="390150"/>
                      </a:lnTo>
                      <a:lnTo>
                        <a:pt x="1045955" y="389649"/>
                      </a:lnTo>
                      <a:lnTo>
                        <a:pt x="1054046" y="385758"/>
                      </a:lnTo>
                      <a:lnTo>
                        <a:pt x="1070571" y="388650"/>
                      </a:lnTo>
                      <a:lnTo>
                        <a:pt x="1076651" y="390416"/>
                      </a:lnTo>
                      <a:lnTo>
                        <a:pt x="1092074" y="389641"/>
                      </a:lnTo>
                      <a:lnTo>
                        <a:pt x="1097675" y="388632"/>
                      </a:lnTo>
                      <a:lnTo>
                        <a:pt x="1102622" y="385090"/>
                      </a:lnTo>
                      <a:lnTo>
                        <a:pt x="1106796" y="385904"/>
                      </a:lnTo>
                      <a:lnTo>
                        <a:pt x="1111264" y="385915"/>
                      </a:lnTo>
                      <a:lnTo>
                        <a:pt x="1115230" y="381793"/>
                      </a:lnTo>
                      <a:lnTo>
                        <a:pt x="1111264" y="379957"/>
                      </a:lnTo>
                      <a:lnTo>
                        <a:pt x="1116283" y="378762"/>
                      </a:lnTo>
                      <a:lnTo>
                        <a:pt x="1111192" y="375777"/>
                      </a:lnTo>
                      <a:lnTo>
                        <a:pt x="1118493" y="374115"/>
                      </a:lnTo>
                      <a:lnTo>
                        <a:pt x="1116227" y="369917"/>
                      </a:lnTo>
                      <a:lnTo>
                        <a:pt x="1117025" y="365730"/>
                      </a:lnTo>
                      <a:lnTo>
                        <a:pt x="1123232" y="364829"/>
                      </a:lnTo>
                      <a:lnTo>
                        <a:pt x="1126975" y="362330"/>
                      </a:lnTo>
                      <a:lnTo>
                        <a:pt x="1126281" y="358152"/>
                      </a:lnTo>
                      <a:lnTo>
                        <a:pt x="1119483" y="352755"/>
                      </a:lnTo>
                      <a:lnTo>
                        <a:pt x="1117655" y="348176"/>
                      </a:lnTo>
                      <a:lnTo>
                        <a:pt x="1122203" y="343736"/>
                      </a:lnTo>
                      <a:lnTo>
                        <a:pt x="1123296" y="339678"/>
                      </a:lnTo>
                      <a:lnTo>
                        <a:pt x="1118269" y="337160"/>
                      </a:lnTo>
                      <a:lnTo>
                        <a:pt x="1112605" y="335263"/>
                      </a:lnTo>
                      <a:lnTo>
                        <a:pt x="1102016" y="331659"/>
                      </a:lnTo>
                      <a:lnTo>
                        <a:pt x="1095489" y="328892"/>
                      </a:lnTo>
                      <a:lnTo>
                        <a:pt x="1088963" y="323372"/>
                      </a:lnTo>
                      <a:lnTo>
                        <a:pt x="1086904" y="319878"/>
                      </a:lnTo>
                      <a:lnTo>
                        <a:pt x="1084606" y="314457"/>
                      </a:lnTo>
                      <a:lnTo>
                        <a:pt x="1081917" y="309257"/>
                      </a:lnTo>
                      <a:lnTo>
                        <a:pt x="1080744" y="304469"/>
                      </a:lnTo>
                      <a:lnTo>
                        <a:pt x="1077991" y="300274"/>
                      </a:lnTo>
                      <a:lnTo>
                        <a:pt x="1073914" y="297912"/>
                      </a:lnTo>
                      <a:lnTo>
                        <a:pt x="1071919" y="293064"/>
                      </a:lnTo>
                      <a:lnTo>
                        <a:pt x="1065791" y="290118"/>
                      </a:lnTo>
                      <a:lnTo>
                        <a:pt x="1068089" y="286318"/>
                      </a:lnTo>
                      <a:lnTo>
                        <a:pt x="1066469" y="282142"/>
                      </a:lnTo>
                      <a:lnTo>
                        <a:pt x="1062632" y="275220"/>
                      </a:lnTo>
                      <a:lnTo>
                        <a:pt x="1058953" y="271983"/>
                      </a:lnTo>
                      <a:lnTo>
                        <a:pt x="1054788" y="269943"/>
                      </a:lnTo>
                      <a:lnTo>
                        <a:pt x="1051014" y="265637"/>
                      </a:lnTo>
                      <a:lnTo>
                        <a:pt x="1046665" y="264877"/>
                      </a:lnTo>
                      <a:lnTo>
                        <a:pt x="1037537" y="261802"/>
                      </a:lnTo>
                      <a:lnTo>
                        <a:pt x="1031106" y="258178"/>
                      </a:lnTo>
                      <a:lnTo>
                        <a:pt x="1031497" y="254162"/>
                      </a:lnTo>
                      <a:lnTo>
                        <a:pt x="1035135" y="250498"/>
                      </a:lnTo>
                      <a:lnTo>
                        <a:pt x="1032447" y="247270"/>
                      </a:lnTo>
                      <a:lnTo>
                        <a:pt x="1033428" y="241054"/>
                      </a:lnTo>
                      <a:lnTo>
                        <a:pt x="1033364" y="236866"/>
                      </a:lnTo>
                      <a:lnTo>
                        <a:pt x="1030069" y="230427"/>
                      </a:lnTo>
                      <a:lnTo>
                        <a:pt x="1027189" y="227511"/>
                      </a:lnTo>
                      <a:lnTo>
                        <a:pt x="1023813" y="223753"/>
                      </a:lnTo>
                      <a:lnTo>
                        <a:pt x="1013153" y="221130"/>
                      </a:lnTo>
                      <a:lnTo>
                        <a:pt x="1008573" y="220230"/>
                      </a:lnTo>
                      <a:lnTo>
                        <a:pt x="1003842" y="220720"/>
                      </a:lnTo>
                      <a:lnTo>
                        <a:pt x="996852" y="218272"/>
                      </a:lnTo>
                      <a:lnTo>
                        <a:pt x="992049" y="218802"/>
                      </a:lnTo>
                      <a:lnTo>
                        <a:pt x="984485" y="218281"/>
                      </a:lnTo>
                      <a:lnTo>
                        <a:pt x="969244" y="218503"/>
                      </a:lnTo>
                      <a:lnTo>
                        <a:pt x="962271" y="219113"/>
                      </a:lnTo>
                      <a:lnTo>
                        <a:pt x="957101" y="219277"/>
                      </a:lnTo>
                      <a:lnTo>
                        <a:pt x="954140" y="216568"/>
                      </a:lnTo>
                      <a:lnTo>
                        <a:pt x="949855" y="216834"/>
                      </a:lnTo>
                      <a:lnTo>
                        <a:pt x="949560" y="220949"/>
                      </a:lnTo>
                      <a:lnTo>
                        <a:pt x="946632" y="224776"/>
                      </a:lnTo>
                      <a:lnTo>
                        <a:pt x="948004" y="230741"/>
                      </a:lnTo>
                      <a:lnTo>
                        <a:pt x="950239" y="236717"/>
                      </a:lnTo>
                      <a:lnTo>
                        <a:pt x="951100" y="240771"/>
                      </a:lnTo>
                      <a:lnTo>
                        <a:pt x="951986" y="247165"/>
                      </a:lnTo>
                      <a:lnTo>
                        <a:pt x="950502" y="251042"/>
                      </a:lnTo>
                      <a:lnTo>
                        <a:pt x="947318" y="254613"/>
                      </a:lnTo>
                      <a:lnTo>
                        <a:pt x="940121" y="257982"/>
                      </a:lnTo>
                      <a:lnTo>
                        <a:pt x="932206" y="261636"/>
                      </a:lnTo>
                      <a:lnTo>
                        <a:pt x="928272" y="266866"/>
                      </a:lnTo>
                      <a:lnTo>
                        <a:pt x="932533" y="267719"/>
                      </a:lnTo>
                      <a:lnTo>
                        <a:pt x="932030" y="271745"/>
                      </a:lnTo>
                      <a:lnTo>
                        <a:pt x="933491" y="276391"/>
                      </a:lnTo>
                      <a:lnTo>
                        <a:pt x="938629" y="275439"/>
                      </a:lnTo>
                      <a:lnTo>
                        <a:pt x="944637" y="274319"/>
                      </a:lnTo>
                      <a:lnTo>
                        <a:pt x="948044" y="276756"/>
                      </a:lnTo>
                      <a:lnTo>
                        <a:pt x="952217" y="277801"/>
                      </a:lnTo>
                      <a:lnTo>
                        <a:pt x="948651" y="280481"/>
                      </a:lnTo>
                      <a:lnTo>
                        <a:pt x="953023" y="284532"/>
                      </a:lnTo>
                      <a:lnTo>
                        <a:pt x="952496" y="290818"/>
                      </a:lnTo>
                      <a:lnTo>
                        <a:pt x="957220" y="292991"/>
                      </a:lnTo>
                      <a:lnTo>
                        <a:pt x="961314" y="295427"/>
                      </a:lnTo>
                      <a:lnTo>
                        <a:pt x="956199" y="297582"/>
                      </a:lnTo>
                      <a:lnTo>
                        <a:pt x="952273" y="296386"/>
                      </a:lnTo>
                      <a:lnTo>
                        <a:pt x="954380" y="305131"/>
                      </a:lnTo>
                      <a:lnTo>
                        <a:pt x="956885" y="308799"/>
                      </a:lnTo>
                      <a:lnTo>
                        <a:pt x="960715" y="312027"/>
                      </a:lnTo>
                      <a:lnTo>
                        <a:pt x="957324" y="308035"/>
                      </a:lnTo>
                      <a:lnTo>
                        <a:pt x="962303" y="306478"/>
                      </a:lnTo>
                      <a:lnTo>
                        <a:pt x="968742" y="308102"/>
                      </a:lnTo>
                      <a:lnTo>
                        <a:pt x="975460" y="308719"/>
                      </a:lnTo>
                      <a:lnTo>
                        <a:pt x="979777" y="311109"/>
                      </a:lnTo>
                      <a:lnTo>
                        <a:pt x="984620" y="311941"/>
                      </a:lnTo>
                      <a:lnTo>
                        <a:pt x="987963" y="314692"/>
                      </a:lnTo>
                      <a:lnTo>
                        <a:pt x="991514" y="319441"/>
                      </a:lnTo>
                      <a:lnTo>
                        <a:pt x="999342" y="323654"/>
                      </a:lnTo>
                      <a:lnTo>
                        <a:pt x="1003307" y="326379"/>
                      </a:lnTo>
                      <a:lnTo>
                        <a:pt x="1008175" y="327934"/>
                      </a:lnTo>
                      <a:lnTo>
                        <a:pt x="1012348" y="328364"/>
                      </a:lnTo>
                      <a:lnTo>
                        <a:pt x="1017326" y="326836"/>
                      </a:lnTo>
                      <a:lnTo>
                        <a:pt x="1019664" y="330384"/>
                      </a:lnTo>
                      <a:lnTo>
                        <a:pt x="1019026" y="336690"/>
                      </a:lnTo>
                      <a:lnTo>
                        <a:pt x="1016520" y="342293"/>
                      </a:lnTo>
                      <a:lnTo>
                        <a:pt x="1016385" y="346367"/>
                      </a:lnTo>
                      <a:lnTo>
                        <a:pt x="1013480" y="349218"/>
                      </a:lnTo>
                      <a:lnTo>
                        <a:pt x="1009563" y="348013"/>
                      </a:lnTo>
                      <a:lnTo>
                        <a:pt x="1007385" y="343967"/>
                      </a:lnTo>
                      <a:lnTo>
                        <a:pt x="999477" y="341479"/>
                      </a:lnTo>
                      <a:lnTo>
                        <a:pt x="994690" y="340390"/>
                      </a:lnTo>
                      <a:lnTo>
                        <a:pt x="990780" y="337854"/>
                      </a:lnTo>
                      <a:lnTo>
                        <a:pt x="983328" y="335040"/>
                      </a:lnTo>
                      <a:lnTo>
                        <a:pt x="979091" y="334105"/>
                      </a:lnTo>
                      <a:lnTo>
                        <a:pt x="974854" y="331259"/>
                      </a:lnTo>
                      <a:lnTo>
                        <a:pt x="963109" y="328665"/>
                      </a:lnTo>
                      <a:lnTo>
                        <a:pt x="958872" y="327569"/>
                      </a:lnTo>
                      <a:lnTo>
                        <a:pt x="954603" y="325798"/>
                      </a:lnTo>
                      <a:lnTo>
                        <a:pt x="949752" y="324747"/>
                      </a:lnTo>
                      <a:lnTo>
                        <a:pt x="944876" y="323775"/>
                      </a:lnTo>
                      <a:lnTo>
                        <a:pt x="940735" y="322934"/>
                      </a:lnTo>
                      <a:lnTo>
                        <a:pt x="946457" y="322904"/>
                      </a:lnTo>
                      <a:lnTo>
                        <a:pt x="932294" y="320573"/>
                      </a:lnTo>
                      <a:lnTo>
                        <a:pt x="925104" y="318658"/>
                      </a:lnTo>
                      <a:lnTo>
                        <a:pt x="921075" y="318148"/>
                      </a:lnTo>
                      <a:lnTo>
                        <a:pt x="913271" y="314363"/>
                      </a:lnTo>
                      <a:lnTo>
                        <a:pt x="902356" y="310950"/>
                      </a:lnTo>
                      <a:lnTo>
                        <a:pt x="890196" y="308456"/>
                      </a:lnTo>
                      <a:lnTo>
                        <a:pt x="872339" y="305528"/>
                      </a:lnTo>
                      <a:lnTo>
                        <a:pt x="865812" y="304843"/>
                      </a:lnTo>
                      <a:lnTo>
                        <a:pt x="849582" y="304268"/>
                      </a:lnTo>
                      <a:lnTo>
                        <a:pt x="844596" y="303766"/>
                      </a:lnTo>
                      <a:lnTo>
                        <a:pt x="835340" y="303023"/>
                      </a:lnTo>
                      <a:lnTo>
                        <a:pt x="830624" y="302077"/>
                      </a:lnTo>
                      <a:lnTo>
                        <a:pt x="826236" y="301171"/>
                      </a:lnTo>
                      <a:lnTo>
                        <a:pt x="821600" y="301203"/>
                      </a:lnTo>
                      <a:lnTo>
                        <a:pt x="821895" y="305590"/>
                      </a:lnTo>
                      <a:lnTo>
                        <a:pt x="817682" y="306825"/>
                      </a:lnTo>
                      <a:lnTo>
                        <a:pt x="812512" y="307647"/>
                      </a:lnTo>
                      <a:lnTo>
                        <a:pt x="814834" y="311017"/>
                      </a:lnTo>
                      <a:lnTo>
                        <a:pt x="818536" y="313103"/>
                      </a:lnTo>
                      <a:lnTo>
                        <a:pt x="822725" y="315709"/>
                      </a:lnTo>
                      <a:lnTo>
                        <a:pt x="827002" y="318015"/>
                      </a:lnTo>
                      <a:lnTo>
                        <a:pt x="829827" y="322063"/>
                      </a:lnTo>
                      <a:lnTo>
                        <a:pt x="834606" y="321697"/>
                      </a:lnTo>
                      <a:lnTo>
                        <a:pt x="838883" y="326600"/>
                      </a:lnTo>
                      <a:lnTo>
                        <a:pt x="836258" y="330991"/>
                      </a:lnTo>
                      <a:lnTo>
                        <a:pt x="832731" y="333955"/>
                      </a:lnTo>
                      <a:lnTo>
                        <a:pt x="823483" y="334996"/>
                      </a:lnTo>
                      <a:lnTo>
                        <a:pt x="818823" y="335285"/>
                      </a:lnTo>
                      <a:lnTo>
                        <a:pt x="821608" y="338800"/>
                      </a:lnTo>
                      <a:lnTo>
                        <a:pt x="825015" y="341379"/>
                      </a:lnTo>
                      <a:lnTo>
                        <a:pt x="821393" y="344270"/>
                      </a:lnTo>
                      <a:lnTo>
                        <a:pt x="816653" y="344758"/>
                      </a:lnTo>
                      <a:lnTo>
                        <a:pt x="807956" y="343157"/>
                      </a:lnTo>
                      <a:lnTo>
                        <a:pt x="806017" y="339376"/>
                      </a:lnTo>
                      <a:lnTo>
                        <a:pt x="804254" y="335143"/>
                      </a:lnTo>
                      <a:lnTo>
                        <a:pt x="809799" y="335091"/>
                      </a:lnTo>
                      <a:lnTo>
                        <a:pt x="804932" y="332451"/>
                      </a:lnTo>
                      <a:lnTo>
                        <a:pt x="798892" y="328401"/>
                      </a:lnTo>
                      <a:lnTo>
                        <a:pt x="794248" y="327954"/>
                      </a:lnTo>
                      <a:lnTo>
                        <a:pt x="799059" y="326897"/>
                      </a:lnTo>
                      <a:lnTo>
                        <a:pt x="792812" y="326231"/>
                      </a:lnTo>
                      <a:lnTo>
                        <a:pt x="775681" y="331201"/>
                      </a:lnTo>
                      <a:lnTo>
                        <a:pt x="770853" y="333084"/>
                      </a:lnTo>
                      <a:lnTo>
                        <a:pt x="767574" y="335932"/>
                      </a:lnTo>
                      <a:lnTo>
                        <a:pt x="760592" y="339382"/>
                      </a:lnTo>
                      <a:lnTo>
                        <a:pt x="756323" y="338756"/>
                      </a:lnTo>
                      <a:lnTo>
                        <a:pt x="752366" y="337120"/>
                      </a:lnTo>
                      <a:lnTo>
                        <a:pt x="748360" y="336472"/>
                      </a:lnTo>
                      <a:lnTo>
                        <a:pt x="739719" y="337189"/>
                      </a:lnTo>
                      <a:lnTo>
                        <a:pt x="734708" y="335828"/>
                      </a:lnTo>
                      <a:lnTo>
                        <a:pt x="728269" y="338668"/>
                      </a:lnTo>
                      <a:lnTo>
                        <a:pt x="722405" y="338572"/>
                      </a:lnTo>
                      <a:lnTo>
                        <a:pt x="715503" y="342413"/>
                      </a:lnTo>
                      <a:lnTo>
                        <a:pt x="717034" y="347192"/>
                      </a:lnTo>
                      <a:lnTo>
                        <a:pt x="712646" y="349685"/>
                      </a:lnTo>
                      <a:lnTo>
                        <a:pt x="708736" y="347117"/>
                      </a:lnTo>
                      <a:lnTo>
                        <a:pt x="702449" y="345235"/>
                      </a:lnTo>
                      <a:lnTo>
                        <a:pt x="697940" y="346921"/>
                      </a:lnTo>
                      <a:lnTo>
                        <a:pt x="689698" y="347222"/>
                      </a:lnTo>
                      <a:lnTo>
                        <a:pt x="684073" y="347014"/>
                      </a:lnTo>
                      <a:lnTo>
                        <a:pt x="680004" y="347063"/>
                      </a:lnTo>
                      <a:lnTo>
                        <a:pt x="685334" y="344078"/>
                      </a:lnTo>
                      <a:lnTo>
                        <a:pt x="691071" y="344879"/>
                      </a:lnTo>
                      <a:lnTo>
                        <a:pt x="691621" y="340916"/>
                      </a:lnTo>
                      <a:lnTo>
                        <a:pt x="687305" y="338034"/>
                      </a:lnTo>
                      <a:lnTo>
                        <a:pt x="685525" y="333006"/>
                      </a:lnTo>
                      <a:lnTo>
                        <a:pt x="683267" y="329416"/>
                      </a:lnTo>
                      <a:lnTo>
                        <a:pt x="678815" y="329189"/>
                      </a:lnTo>
                      <a:lnTo>
                        <a:pt x="684137" y="328039"/>
                      </a:lnTo>
                      <a:lnTo>
                        <a:pt x="694558" y="326885"/>
                      </a:lnTo>
                      <a:lnTo>
                        <a:pt x="699066" y="326245"/>
                      </a:lnTo>
                      <a:lnTo>
                        <a:pt x="688158" y="326113"/>
                      </a:lnTo>
                      <a:lnTo>
                        <a:pt x="677123" y="327936"/>
                      </a:lnTo>
                      <a:lnTo>
                        <a:pt x="668306" y="330885"/>
                      </a:lnTo>
                      <a:lnTo>
                        <a:pt x="654168" y="336854"/>
                      </a:lnTo>
                      <a:lnTo>
                        <a:pt x="658293" y="336384"/>
                      </a:lnTo>
                      <a:lnTo>
                        <a:pt x="665490" y="340380"/>
                      </a:lnTo>
                      <a:lnTo>
                        <a:pt x="662282" y="343717"/>
                      </a:lnTo>
                      <a:lnTo>
                        <a:pt x="657184" y="345341"/>
                      </a:lnTo>
                      <a:lnTo>
                        <a:pt x="655588" y="341226"/>
                      </a:lnTo>
                      <a:lnTo>
                        <a:pt x="651103" y="339723"/>
                      </a:lnTo>
                      <a:lnTo>
                        <a:pt x="644090" y="339916"/>
                      </a:lnTo>
                      <a:lnTo>
                        <a:pt x="638760" y="340425"/>
                      </a:lnTo>
                      <a:lnTo>
                        <a:pt x="634547" y="343392"/>
                      </a:lnTo>
                      <a:lnTo>
                        <a:pt x="630023" y="344536"/>
                      </a:lnTo>
                      <a:lnTo>
                        <a:pt x="624573" y="344507"/>
                      </a:lnTo>
                      <a:lnTo>
                        <a:pt x="616706" y="348487"/>
                      </a:lnTo>
                      <a:lnTo>
                        <a:pt x="611400" y="351176"/>
                      </a:lnTo>
                      <a:lnTo>
                        <a:pt x="608463" y="354052"/>
                      </a:lnTo>
                      <a:lnTo>
                        <a:pt x="600955" y="356227"/>
                      </a:lnTo>
                      <a:lnTo>
                        <a:pt x="591675" y="359198"/>
                      </a:lnTo>
                      <a:lnTo>
                        <a:pt x="585053" y="358585"/>
                      </a:lnTo>
                      <a:lnTo>
                        <a:pt x="580656" y="356849"/>
                      </a:lnTo>
                      <a:lnTo>
                        <a:pt x="585484" y="359065"/>
                      </a:lnTo>
                      <a:lnTo>
                        <a:pt x="586545" y="363095"/>
                      </a:lnTo>
                      <a:lnTo>
                        <a:pt x="582763" y="364419"/>
                      </a:lnTo>
                      <a:lnTo>
                        <a:pt x="577952" y="363972"/>
                      </a:lnTo>
                      <a:lnTo>
                        <a:pt x="574161" y="365395"/>
                      </a:lnTo>
                      <a:lnTo>
                        <a:pt x="569677" y="365705"/>
                      </a:lnTo>
                      <a:lnTo>
                        <a:pt x="571696" y="370656"/>
                      </a:lnTo>
                      <a:lnTo>
                        <a:pt x="570962" y="376009"/>
                      </a:lnTo>
                      <a:lnTo>
                        <a:pt x="572063" y="380981"/>
                      </a:lnTo>
                      <a:lnTo>
                        <a:pt x="569989" y="386332"/>
                      </a:lnTo>
                      <a:lnTo>
                        <a:pt x="550480" y="388541"/>
                      </a:lnTo>
                      <a:lnTo>
                        <a:pt x="536053" y="388449"/>
                      </a:lnTo>
                      <a:lnTo>
                        <a:pt x="526958" y="383487"/>
                      </a:lnTo>
                      <a:lnTo>
                        <a:pt x="523303" y="379184"/>
                      </a:lnTo>
                      <a:lnTo>
                        <a:pt x="507871" y="374511"/>
                      </a:lnTo>
                      <a:lnTo>
                        <a:pt x="505701" y="368887"/>
                      </a:lnTo>
                      <a:lnTo>
                        <a:pt x="509810" y="366377"/>
                      </a:lnTo>
                      <a:lnTo>
                        <a:pt x="513321" y="361827"/>
                      </a:lnTo>
                      <a:lnTo>
                        <a:pt x="517430" y="361461"/>
                      </a:lnTo>
                      <a:lnTo>
                        <a:pt x="521643" y="361435"/>
                      </a:lnTo>
                      <a:lnTo>
                        <a:pt x="527444" y="360333"/>
                      </a:lnTo>
                      <a:lnTo>
                        <a:pt x="531633" y="359478"/>
                      </a:lnTo>
                      <a:lnTo>
                        <a:pt x="539668" y="359913"/>
                      </a:lnTo>
                      <a:lnTo>
                        <a:pt x="537099" y="356150"/>
                      </a:lnTo>
                      <a:lnTo>
                        <a:pt x="533253" y="353018"/>
                      </a:lnTo>
                      <a:lnTo>
                        <a:pt x="528210" y="348622"/>
                      </a:lnTo>
                      <a:lnTo>
                        <a:pt x="521292" y="345841"/>
                      </a:lnTo>
                      <a:lnTo>
                        <a:pt x="517064" y="343384"/>
                      </a:lnTo>
                      <a:lnTo>
                        <a:pt x="512579" y="340857"/>
                      </a:lnTo>
                      <a:lnTo>
                        <a:pt x="518037" y="341990"/>
                      </a:lnTo>
                      <a:lnTo>
                        <a:pt x="511622" y="340552"/>
                      </a:lnTo>
                      <a:lnTo>
                        <a:pt x="505031" y="339290"/>
                      </a:lnTo>
                      <a:lnTo>
                        <a:pt x="493980" y="338557"/>
                      </a:lnTo>
                      <a:lnTo>
                        <a:pt x="484660" y="338507"/>
                      </a:lnTo>
                      <a:lnTo>
                        <a:pt x="473721" y="339026"/>
                      </a:lnTo>
                      <a:lnTo>
                        <a:pt x="468535" y="337850"/>
                      </a:lnTo>
                      <a:lnTo>
                        <a:pt x="458106" y="335052"/>
                      </a:lnTo>
                      <a:lnTo>
                        <a:pt x="460963" y="338616"/>
                      </a:lnTo>
                      <a:lnTo>
                        <a:pt x="471024" y="342126"/>
                      </a:lnTo>
                      <a:lnTo>
                        <a:pt x="479019" y="345561"/>
                      </a:lnTo>
                      <a:lnTo>
                        <a:pt x="481445" y="352079"/>
                      </a:lnTo>
                      <a:lnTo>
                        <a:pt x="482083" y="357054"/>
                      </a:lnTo>
                      <a:lnTo>
                        <a:pt x="483735" y="361217"/>
                      </a:lnTo>
                      <a:lnTo>
                        <a:pt x="482977" y="365910"/>
                      </a:lnTo>
                      <a:lnTo>
                        <a:pt x="480878" y="375370"/>
                      </a:lnTo>
                      <a:lnTo>
                        <a:pt x="495376" y="381344"/>
                      </a:lnTo>
                      <a:lnTo>
                        <a:pt x="501871" y="385963"/>
                      </a:lnTo>
                      <a:lnTo>
                        <a:pt x="499406" y="389717"/>
                      </a:lnTo>
                      <a:lnTo>
                        <a:pt x="505207" y="393354"/>
                      </a:lnTo>
                      <a:lnTo>
                        <a:pt x="502885" y="397607"/>
                      </a:lnTo>
                      <a:lnTo>
                        <a:pt x="498911" y="405404"/>
                      </a:lnTo>
                      <a:lnTo>
                        <a:pt x="502908" y="410955"/>
                      </a:lnTo>
                      <a:lnTo>
                        <a:pt x="506172" y="417403"/>
                      </a:lnTo>
                      <a:lnTo>
                        <a:pt x="501321" y="413083"/>
                      </a:lnTo>
                      <a:lnTo>
                        <a:pt x="495177" y="406862"/>
                      </a:lnTo>
                      <a:lnTo>
                        <a:pt x="487357" y="403477"/>
                      </a:lnTo>
                      <a:lnTo>
                        <a:pt x="481437" y="402601"/>
                      </a:lnTo>
                      <a:lnTo>
                        <a:pt x="464649" y="400639"/>
                      </a:lnTo>
                      <a:lnTo>
                        <a:pt x="455641" y="397219"/>
                      </a:lnTo>
                      <a:lnTo>
                        <a:pt x="451037" y="399146"/>
                      </a:lnTo>
                      <a:lnTo>
                        <a:pt x="446552" y="405110"/>
                      </a:lnTo>
                      <a:lnTo>
                        <a:pt x="430866" y="411891"/>
                      </a:lnTo>
                      <a:lnTo>
                        <a:pt x="426445" y="412329"/>
                      </a:lnTo>
                      <a:lnTo>
                        <a:pt x="422160" y="417363"/>
                      </a:lnTo>
                      <a:lnTo>
                        <a:pt x="410080" y="422757"/>
                      </a:lnTo>
                      <a:lnTo>
                        <a:pt x="408093" y="428374"/>
                      </a:lnTo>
                      <a:lnTo>
                        <a:pt x="412753" y="432707"/>
                      </a:lnTo>
                      <a:lnTo>
                        <a:pt x="422950" y="440415"/>
                      </a:lnTo>
                      <a:lnTo>
                        <a:pt x="426333" y="445027"/>
                      </a:lnTo>
                      <a:lnTo>
                        <a:pt x="430738" y="447197"/>
                      </a:lnTo>
                      <a:lnTo>
                        <a:pt x="420293" y="447883"/>
                      </a:lnTo>
                      <a:lnTo>
                        <a:pt x="418394" y="452503"/>
                      </a:lnTo>
                      <a:lnTo>
                        <a:pt x="408963" y="452942"/>
                      </a:lnTo>
                      <a:lnTo>
                        <a:pt x="385864" y="446974"/>
                      </a:lnTo>
                      <a:lnTo>
                        <a:pt x="379225" y="450149"/>
                      </a:lnTo>
                      <a:lnTo>
                        <a:pt x="375587" y="448458"/>
                      </a:lnTo>
                      <a:lnTo>
                        <a:pt x="380183" y="447660"/>
                      </a:lnTo>
                      <a:lnTo>
                        <a:pt x="366762" y="441827"/>
                      </a:lnTo>
                      <a:lnTo>
                        <a:pt x="349424" y="435899"/>
                      </a:lnTo>
                      <a:lnTo>
                        <a:pt x="345490" y="437431"/>
                      </a:lnTo>
                      <a:lnTo>
                        <a:pt x="346918" y="441707"/>
                      </a:lnTo>
                      <a:lnTo>
                        <a:pt x="341548" y="443878"/>
                      </a:lnTo>
                      <a:lnTo>
                        <a:pt x="342466" y="449447"/>
                      </a:lnTo>
                      <a:lnTo>
                        <a:pt x="349639" y="452415"/>
                      </a:lnTo>
                      <a:lnTo>
                        <a:pt x="358232" y="458862"/>
                      </a:lnTo>
                      <a:lnTo>
                        <a:pt x="364192" y="460626"/>
                      </a:lnTo>
                      <a:lnTo>
                        <a:pt x="370217" y="459469"/>
                      </a:lnTo>
                      <a:lnTo>
                        <a:pt x="378244" y="460825"/>
                      </a:lnTo>
                      <a:lnTo>
                        <a:pt x="383119" y="468932"/>
                      </a:lnTo>
                      <a:lnTo>
                        <a:pt x="383095" y="472922"/>
                      </a:lnTo>
                      <a:lnTo>
                        <a:pt x="375004" y="474462"/>
                      </a:lnTo>
                      <a:lnTo>
                        <a:pt x="368980" y="477190"/>
                      </a:lnTo>
                      <a:lnTo>
                        <a:pt x="365302" y="474741"/>
                      </a:lnTo>
                      <a:lnTo>
                        <a:pt x="343336" y="471844"/>
                      </a:lnTo>
                      <a:lnTo>
                        <a:pt x="339346" y="468302"/>
                      </a:lnTo>
                      <a:lnTo>
                        <a:pt x="336737" y="465006"/>
                      </a:lnTo>
                      <a:lnTo>
                        <a:pt x="331678" y="463801"/>
                      </a:lnTo>
                      <a:lnTo>
                        <a:pt x="323324" y="459676"/>
                      </a:lnTo>
                      <a:lnTo>
                        <a:pt x="318121" y="461998"/>
                      </a:lnTo>
                      <a:lnTo>
                        <a:pt x="313382" y="460355"/>
                      </a:lnTo>
                      <a:lnTo>
                        <a:pt x="308730" y="458352"/>
                      </a:lnTo>
                      <a:lnTo>
                        <a:pt x="301892" y="455296"/>
                      </a:lnTo>
                      <a:lnTo>
                        <a:pt x="306369" y="453453"/>
                      </a:lnTo>
                      <a:lnTo>
                        <a:pt x="301940" y="448897"/>
                      </a:lnTo>
                      <a:lnTo>
                        <a:pt x="303552" y="444301"/>
                      </a:lnTo>
                      <a:lnTo>
                        <a:pt x="296419" y="442186"/>
                      </a:lnTo>
                      <a:lnTo>
                        <a:pt x="300536" y="440128"/>
                      </a:lnTo>
                      <a:lnTo>
                        <a:pt x="296291" y="437997"/>
                      </a:lnTo>
                      <a:lnTo>
                        <a:pt x="290442" y="433345"/>
                      </a:lnTo>
                      <a:lnTo>
                        <a:pt x="285391" y="430289"/>
                      </a:lnTo>
                      <a:lnTo>
                        <a:pt x="290618" y="429116"/>
                      </a:lnTo>
                      <a:lnTo>
                        <a:pt x="294488" y="425638"/>
                      </a:lnTo>
                      <a:lnTo>
                        <a:pt x="292198" y="421393"/>
                      </a:lnTo>
                      <a:lnTo>
                        <a:pt x="297320" y="421353"/>
                      </a:lnTo>
                      <a:lnTo>
                        <a:pt x="293594" y="417507"/>
                      </a:lnTo>
                      <a:lnTo>
                        <a:pt x="289206" y="414347"/>
                      </a:lnTo>
                      <a:lnTo>
                        <a:pt x="284442" y="409692"/>
                      </a:lnTo>
                      <a:lnTo>
                        <a:pt x="275410" y="407098"/>
                      </a:lnTo>
                      <a:lnTo>
                        <a:pt x="268931" y="405624"/>
                      </a:lnTo>
                      <a:lnTo>
                        <a:pt x="261327" y="403991"/>
                      </a:lnTo>
                      <a:lnTo>
                        <a:pt x="250068" y="404456"/>
                      </a:lnTo>
                      <a:lnTo>
                        <a:pt x="254664" y="403236"/>
                      </a:lnTo>
                      <a:lnTo>
                        <a:pt x="263377" y="402191"/>
                      </a:lnTo>
                      <a:lnTo>
                        <a:pt x="258702" y="400899"/>
                      </a:lnTo>
                      <a:lnTo>
                        <a:pt x="263537" y="400064"/>
                      </a:lnTo>
                      <a:lnTo>
                        <a:pt x="259053" y="399231"/>
                      </a:lnTo>
                      <a:lnTo>
                        <a:pt x="252294" y="397069"/>
                      </a:lnTo>
                      <a:lnTo>
                        <a:pt x="246191" y="397121"/>
                      </a:lnTo>
                      <a:lnTo>
                        <a:pt x="250858" y="396470"/>
                      </a:lnTo>
                      <a:lnTo>
                        <a:pt x="242121" y="394976"/>
                      </a:lnTo>
                      <a:lnTo>
                        <a:pt x="248217" y="395129"/>
                      </a:lnTo>
                      <a:lnTo>
                        <a:pt x="252861" y="393599"/>
                      </a:lnTo>
                      <a:lnTo>
                        <a:pt x="237908" y="390522"/>
                      </a:lnTo>
                      <a:lnTo>
                        <a:pt x="243964" y="390977"/>
                      </a:lnTo>
                      <a:lnTo>
                        <a:pt x="237118" y="389037"/>
                      </a:lnTo>
                      <a:lnTo>
                        <a:pt x="230296" y="386883"/>
                      </a:lnTo>
                      <a:lnTo>
                        <a:pt x="233488" y="384328"/>
                      </a:lnTo>
                      <a:lnTo>
                        <a:pt x="226107" y="381119"/>
                      </a:lnTo>
                      <a:lnTo>
                        <a:pt x="220817" y="380332"/>
                      </a:lnTo>
                      <a:lnTo>
                        <a:pt x="216348" y="379140"/>
                      </a:lnTo>
                      <a:lnTo>
                        <a:pt x="222325" y="380064"/>
                      </a:lnTo>
                      <a:lnTo>
                        <a:pt x="226490" y="378497"/>
                      </a:lnTo>
                      <a:lnTo>
                        <a:pt x="236376" y="380854"/>
                      </a:lnTo>
                      <a:lnTo>
                        <a:pt x="241387" y="380633"/>
                      </a:lnTo>
                      <a:lnTo>
                        <a:pt x="249278" y="388645"/>
                      </a:lnTo>
                      <a:lnTo>
                        <a:pt x="259284" y="391470"/>
                      </a:lnTo>
                      <a:lnTo>
                        <a:pt x="268261" y="392244"/>
                      </a:lnTo>
                      <a:lnTo>
                        <a:pt x="273351" y="391996"/>
                      </a:lnTo>
                      <a:lnTo>
                        <a:pt x="279567" y="393812"/>
                      </a:lnTo>
                      <a:lnTo>
                        <a:pt x="284115" y="395074"/>
                      </a:lnTo>
                      <a:lnTo>
                        <a:pt x="289062" y="394939"/>
                      </a:lnTo>
                      <a:lnTo>
                        <a:pt x="302882" y="400362"/>
                      </a:lnTo>
                      <a:lnTo>
                        <a:pt x="347516" y="406166"/>
                      </a:lnTo>
                      <a:lnTo>
                        <a:pt x="352822" y="408061"/>
                      </a:lnTo>
                      <a:lnTo>
                        <a:pt x="370704" y="410351"/>
                      </a:lnTo>
                      <a:lnTo>
                        <a:pt x="388194" y="409034"/>
                      </a:lnTo>
                      <a:lnTo>
                        <a:pt x="397992" y="406449"/>
                      </a:lnTo>
                      <a:lnTo>
                        <a:pt x="406793" y="404606"/>
                      </a:lnTo>
                      <a:lnTo>
                        <a:pt x="414971" y="400482"/>
                      </a:lnTo>
                      <a:lnTo>
                        <a:pt x="419567" y="396688"/>
                      </a:lnTo>
                      <a:lnTo>
                        <a:pt x="426836" y="389752"/>
                      </a:lnTo>
                      <a:lnTo>
                        <a:pt x="427546" y="383756"/>
                      </a:lnTo>
                      <a:lnTo>
                        <a:pt x="429358" y="379916"/>
                      </a:lnTo>
                      <a:lnTo>
                        <a:pt x="425687" y="376866"/>
                      </a:lnTo>
                      <a:lnTo>
                        <a:pt x="420908" y="375853"/>
                      </a:lnTo>
                      <a:lnTo>
                        <a:pt x="420214" y="371346"/>
                      </a:lnTo>
                      <a:lnTo>
                        <a:pt x="416344" y="369816"/>
                      </a:lnTo>
                      <a:lnTo>
                        <a:pt x="416121" y="364891"/>
                      </a:lnTo>
                      <a:lnTo>
                        <a:pt x="411891" y="362078"/>
                      </a:lnTo>
                      <a:lnTo>
                        <a:pt x="407120" y="361178"/>
                      </a:lnTo>
                      <a:lnTo>
                        <a:pt x="401072" y="361318"/>
                      </a:lnTo>
                      <a:lnTo>
                        <a:pt x="397106" y="358873"/>
                      </a:lnTo>
                      <a:lnTo>
                        <a:pt x="391864" y="355492"/>
                      </a:lnTo>
                      <a:lnTo>
                        <a:pt x="386135" y="351438"/>
                      </a:lnTo>
                      <a:lnTo>
                        <a:pt x="382130" y="349823"/>
                      </a:lnTo>
                      <a:lnTo>
                        <a:pt x="386247" y="353379"/>
                      </a:lnTo>
                      <a:lnTo>
                        <a:pt x="381499" y="352848"/>
                      </a:lnTo>
                      <a:lnTo>
                        <a:pt x="368884" y="348681"/>
                      </a:lnTo>
                      <a:lnTo>
                        <a:pt x="363219" y="346864"/>
                      </a:lnTo>
                      <a:lnTo>
                        <a:pt x="358631" y="344867"/>
                      </a:lnTo>
                      <a:lnTo>
                        <a:pt x="354059" y="344075"/>
                      </a:lnTo>
                      <a:lnTo>
                        <a:pt x="358033" y="345782"/>
                      </a:lnTo>
                      <a:lnTo>
                        <a:pt x="353820" y="345022"/>
                      </a:lnTo>
                      <a:lnTo>
                        <a:pt x="349910" y="343297"/>
                      </a:lnTo>
                      <a:lnTo>
                        <a:pt x="345841" y="341766"/>
                      </a:lnTo>
                      <a:lnTo>
                        <a:pt x="340463" y="338959"/>
                      </a:lnTo>
                      <a:lnTo>
                        <a:pt x="335883" y="336798"/>
                      </a:lnTo>
                      <a:lnTo>
                        <a:pt x="330728" y="334559"/>
                      </a:lnTo>
                      <a:lnTo>
                        <a:pt x="325901" y="333067"/>
                      </a:lnTo>
                      <a:lnTo>
                        <a:pt x="319542" y="330276"/>
                      </a:lnTo>
                      <a:lnTo>
                        <a:pt x="312122" y="327928"/>
                      </a:lnTo>
                      <a:lnTo>
                        <a:pt x="307693" y="326725"/>
                      </a:lnTo>
                      <a:lnTo>
                        <a:pt x="303392" y="325730"/>
                      </a:lnTo>
                      <a:lnTo>
                        <a:pt x="299610" y="324002"/>
                      </a:lnTo>
                      <a:lnTo>
                        <a:pt x="294575" y="322234"/>
                      </a:lnTo>
                      <a:lnTo>
                        <a:pt x="289525" y="321066"/>
                      </a:lnTo>
                      <a:lnTo>
                        <a:pt x="285455" y="320372"/>
                      </a:lnTo>
                      <a:lnTo>
                        <a:pt x="281210" y="319803"/>
                      </a:lnTo>
                      <a:lnTo>
                        <a:pt x="276351" y="318946"/>
                      </a:lnTo>
                      <a:lnTo>
                        <a:pt x="271293" y="318429"/>
                      </a:lnTo>
                      <a:lnTo>
                        <a:pt x="267598" y="320517"/>
                      </a:lnTo>
                      <a:lnTo>
                        <a:pt x="263625" y="319073"/>
                      </a:lnTo>
                      <a:lnTo>
                        <a:pt x="258765" y="318378"/>
                      </a:lnTo>
                      <a:lnTo>
                        <a:pt x="253762" y="317724"/>
                      </a:lnTo>
                      <a:lnTo>
                        <a:pt x="248432" y="316672"/>
                      </a:lnTo>
                      <a:lnTo>
                        <a:pt x="244339" y="316471"/>
                      </a:lnTo>
                      <a:lnTo>
                        <a:pt x="239480" y="317663"/>
                      </a:lnTo>
                      <a:lnTo>
                        <a:pt x="238052" y="321748"/>
                      </a:lnTo>
                      <a:lnTo>
                        <a:pt x="233998" y="323692"/>
                      </a:lnTo>
                      <a:lnTo>
                        <a:pt x="227575" y="324114"/>
                      </a:lnTo>
                      <a:lnTo>
                        <a:pt x="228620" y="328520"/>
                      </a:lnTo>
                      <a:lnTo>
                        <a:pt x="226147" y="324771"/>
                      </a:lnTo>
                      <a:lnTo>
                        <a:pt x="233990" y="322275"/>
                      </a:lnTo>
                      <a:lnTo>
                        <a:pt x="230615" y="319069"/>
                      </a:lnTo>
                      <a:lnTo>
                        <a:pt x="234261" y="315598"/>
                      </a:lnTo>
                      <a:lnTo>
                        <a:pt x="230200" y="313536"/>
                      </a:lnTo>
                      <a:lnTo>
                        <a:pt x="222429" y="315258"/>
                      </a:lnTo>
                      <a:lnTo>
                        <a:pt x="219333" y="312661"/>
                      </a:lnTo>
                      <a:lnTo>
                        <a:pt x="214450" y="312104"/>
                      </a:lnTo>
                      <a:lnTo>
                        <a:pt x="210444" y="311942"/>
                      </a:lnTo>
                      <a:lnTo>
                        <a:pt x="205712" y="309182"/>
                      </a:lnTo>
                      <a:lnTo>
                        <a:pt x="200854" y="309765"/>
                      </a:lnTo>
                      <a:lnTo>
                        <a:pt x="202090" y="305674"/>
                      </a:lnTo>
                      <a:lnTo>
                        <a:pt x="208162" y="307669"/>
                      </a:lnTo>
                      <a:lnTo>
                        <a:pt x="218136" y="309178"/>
                      </a:lnTo>
                      <a:lnTo>
                        <a:pt x="223219" y="306744"/>
                      </a:lnTo>
                      <a:lnTo>
                        <a:pt x="218312" y="303245"/>
                      </a:lnTo>
                      <a:lnTo>
                        <a:pt x="213149" y="302692"/>
                      </a:lnTo>
                      <a:lnTo>
                        <a:pt x="208665" y="302201"/>
                      </a:lnTo>
                      <a:lnTo>
                        <a:pt x="204707" y="300111"/>
                      </a:lnTo>
                      <a:lnTo>
                        <a:pt x="198244" y="298345"/>
                      </a:lnTo>
                      <a:lnTo>
                        <a:pt x="200494" y="303616"/>
                      </a:lnTo>
                      <a:lnTo>
                        <a:pt x="196537" y="302553"/>
                      </a:lnTo>
                      <a:lnTo>
                        <a:pt x="192340" y="301946"/>
                      </a:lnTo>
                      <a:lnTo>
                        <a:pt x="195555" y="306721"/>
                      </a:lnTo>
                      <a:lnTo>
                        <a:pt x="191095" y="305978"/>
                      </a:lnTo>
                      <a:lnTo>
                        <a:pt x="187161" y="307230"/>
                      </a:lnTo>
                      <a:lnTo>
                        <a:pt x="183890" y="304650"/>
                      </a:lnTo>
                      <a:lnTo>
                        <a:pt x="177706" y="303301"/>
                      </a:lnTo>
                      <a:lnTo>
                        <a:pt x="172831" y="302724"/>
                      </a:lnTo>
                      <a:lnTo>
                        <a:pt x="176270" y="305980"/>
                      </a:lnTo>
                      <a:lnTo>
                        <a:pt x="174602" y="310285"/>
                      </a:lnTo>
                      <a:lnTo>
                        <a:pt x="167972" y="309948"/>
                      </a:lnTo>
                      <a:lnTo>
                        <a:pt x="160775" y="306700"/>
                      </a:lnTo>
                      <a:lnTo>
                        <a:pt x="159561" y="310749"/>
                      </a:lnTo>
                      <a:lnTo>
                        <a:pt x="156993" y="313830"/>
                      </a:lnTo>
                      <a:lnTo>
                        <a:pt x="151822" y="314315"/>
                      </a:lnTo>
                      <a:lnTo>
                        <a:pt x="148008" y="316065"/>
                      </a:lnTo>
                      <a:lnTo>
                        <a:pt x="143101" y="316945"/>
                      </a:lnTo>
                      <a:lnTo>
                        <a:pt x="143061" y="321943"/>
                      </a:lnTo>
                      <a:lnTo>
                        <a:pt x="139710" y="325211"/>
                      </a:lnTo>
                      <a:lnTo>
                        <a:pt x="126696" y="327960"/>
                      </a:lnTo>
                      <a:lnTo>
                        <a:pt x="132273" y="328796"/>
                      </a:lnTo>
                      <a:lnTo>
                        <a:pt x="134356" y="333239"/>
                      </a:lnTo>
                      <a:lnTo>
                        <a:pt x="129736" y="338789"/>
                      </a:lnTo>
                      <a:lnTo>
                        <a:pt x="136837" y="348684"/>
                      </a:lnTo>
                      <a:lnTo>
                        <a:pt x="152756" y="352193"/>
                      </a:lnTo>
                      <a:lnTo>
                        <a:pt x="162091" y="360020"/>
                      </a:lnTo>
                      <a:lnTo>
                        <a:pt x="170988" y="363750"/>
                      </a:lnTo>
                      <a:lnTo>
                        <a:pt x="170174" y="368101"/>
                      </a:lnTo>
                      <a:lnTo>
                        <a:pt x="166272" y="371934"/>
                      </a:lnTo>
                      <a:lnTo>
                        <a:pt x="162657" y="374231"/>
                      </a:lnTo>
                      <a:lnTo>
                        <a:pt x="160400" y="377629"/>
                      </a:lnTo>
                      <a:lnTo>
                        <a:pt x="154902" y="383271"/>
                      </a:lnTo>
                      <a:lnTo>
                        <a:pt x="157320" y="388884"/>
                      </a:lnTo>
                      <a:lnTo>
                        <a:pt x="163767" y="393496"/>
                      </a:lnTo>
                      <a:lnTo>
                        <a:pt x="167118" y="396304"/>
                      </a:lnTo>
                      <a:lnTo>
                        <a:pt x="172009" y="401424"/>
                      </a:lnTo>
                      <a:lnTo>
                        <a:pt x="180355" y="408315"/>
                      </a:lnTo>
                      <a:lnTo>
                        <a:pt x="183124" y="412589"/>
                      </a:lnTo>
                      <a:lnTo>
                        <a:pt x="187576" y="419119"/>
                      </a:lnTo>
                      <a:lnTo>
                        <a:pt x="179405" y="422438"/>
                      </a:lnTo>
                      <a:lnTo>
                        <a:pt x="183204" y="424648"/>
                      </a:lnTo>
                      <a:lnTo>
                        <a:pt x="181273" y="429260"/>
                      </a:lnTo>
                      <a:lnTo>
                        <a:pt x="179445" y="433306"/>
                      </a:lnTo>
                      <a:lnTo>
                        <a:pt x="183371" y="434199"/>
                      </a:lnTo>
                      <a:lnTo>
                        <a:pt x="187321" y="437766"/>
                      </a:lnTo>
                      <a:lnTo>
                        <a:pt x="181480" y="439050"/>
                      </a:lnTo>
                      <a:lnTo>
                        <a:pt x="183260" y="444827"/>
                      </a:lnTo>
                      <a:lnTo>
                        <a:pt x="188925" y="447141"/>
                      </a:lnTo>
                      <a:lnTo>
                        <a:pt x="194023" y="447620"/>
                      </a:lnTo>
                      <a:lnTo>
                        <a:pt x="196034" y="451386"/>
                      </a:lnTo>
                      <a:lnTo>
                        <a:pt x="193433" y="454865"/>
                      </a:lnTo>
                      <a:lnTo>
                        <a:pt x="195691" y="458839"/>
                      </a:lnTo>
                      <a:lnTo>
                        <a:pt x="199856" y="460394"/>
                      </a:lnTo>
                      <a:lnTo>
                        <a:pt x="203830" y="461926"/>
                      </a:lnTo>
                      <a:lnTo>
                        <a:pt x="207668" y="464280"/>
                      </a:lnTo>
                      <a:lnTo>
                        <a:pt x="209327" y="469499"/>
                      </a:lnTo>
                      <a:lnTo>
                        <a:pt x="204755" y="476345"/>
                      </a:lnTo>
                      <a:lnTo>
                        <a:pt x="198531" y="478299"/>
                      </a:lnTo>
                      <a:lnTo>
                        <a:pt x="205904" y="482824"/>
                      </a:lnTo>
                      <a:lnTo>
                        <a:pt x="209598" y="484683"/>
                      </a:lnTo>
                      <a:lnTo>
                        <a:pt x="219963" y="488920"/>
                      </a:lnTo>
                      <a:lnTo>
                        <a:pt x="223737" y="490420"/>
                      </a:lnTo>
                      <a:lnTo>
                        <a:pt x="228253" y="492973"/>
                      </a:lnTo>
                      <a:lnTo>
                        <a:pt x="232482" y="495758"/>
                      </a:lnTo>
                      <a:lnTo>
                        <a:pt x="235738" y="498965"/>
                      </a:lnTo>
                      <a:lnTo>
                        <a:pt x="239592" y="501255"/>
                      </a:lnTo>
                      <a:lnTo>
                        <a:pt x="239679" y="507638"/>
                      </a:lnTo>
                      <a:lnTo>
                        <a:pt x="239121" y="511716"/>
                      </a:lnTo>
                      <a:lnTo>
                        <a:pt x="236679" y="516272"/>
                      </a:lnTo>
                      <a:lnTo>
                        <a:pt x="231341" y="521259"/>
                      </a:lnTo>
                      <a:lnTo>
                        <a:pt x="227008" y="525017"/>
                      </a:lnTo>
                      <a:lnTo>
                        <a:pt x="223530" y="528216"/>
                      </a:lnTo>
                      <a:lnTo>
                        <a:pt x="219963" y="531919"/>
                      </a:lnTo>
                      <a:lnTo>
                        <a:pt x="216205" y="535605"/>
                      </a:lnTo>
                      <a:lnTo>
                        <a:pt x="209662" y="541717"/>
                      </a:lnTo>
                      <a:lnTo>
                        <a:pt x="205402" y="546536"/>
                      </a:lnTo>
                      <a:lnTo>
                        <a:pt x="200271" y="550781"/>
                      </a:lnTo>
                      <a:lnTo>
                        <a:pt x="196992" y="554348"/>
                      </a:lnTo>
                      <a:lnTo>
                        <a:pt x="193233" y="556247"/>
                      </a:lnTo>
                      <a:lnTo>
                        <a:pt x="189531" y="558577"/>
                      </a:lnTo>
                      <a:lnTo>
                        <a:pt x="187377" y="562127"/>
                      </a:lnTo>
                      <a:lnTo>
                        <a:pt x="178297" y="567226"/>
                      </a:lnTo>
                      <a:lnTo>
                        <a:pt x="173389" y="571072"/>
                      </a:lnTo>
                      <a:lnTo>
                        <a:pt x="169855" y="574232"/>
                      </a:lnTo>
                      <a:lnTo>
                        <a:pt x="175639" y="576530"/>
                      </a:lnTo>
                      <a:lnTo>
                        <a:pt x="181800" y="573577"/>
                      </a:lnTo>
                      <a:lnTo>
                        <a:pt x="188334" y="571184"/>
                      </a:lnTo>
                      <a:lnTo>
                        <a:pt x="191741" y="578381"/>
                      </a:lnTo>
                      <a:lnTo>
                        <a:pt x="184368" y="575125"/>
                      </a:lnTo>
                      <a:lnTo>
                        <a:pt x="188382" y="578820"/>
                      </a:lnTo>
                      <a:lnTo>
                        <a:pt x="194438" y="581868"/>
                      </a:lnTo>
                      <a:lnTo>
                        <a:pt x="198763" y="583838"/>
                      </a:lnTo>
                      <a:lnTo>
                        <a:pt x="222652" y="587214"/>
                      </a:lnTo>
                      <a:lnTo>
                        <a:pt x="224639" y="591323"/>
                      </a:lnTo>
                      <a:lnTo>
                        <a:pt x="231014" y="592783"/>
                      </a:lnTo>
                      <a:lnTo>
                        <a:pt x="207476" y="592065"/>
                      </a:lnTo>
                      <a:lnTo>
                        <a:pt x="202058" y="594483"/>
                      </a:lnTo>
                      <a:lnTo>
                        <a:pt x="196186" y="598687"/>
                      </a:lnTo>
                      <a:lnTo>
                        <a:pt x="191598" y="596421"/>
                      </a:lnTo>
                      <a:lnTo>
                        <a:pt x="189842" y="601783"/>
                      </a:lnTo>
                      <a:lnTo>
                        <a:pt x="184696" y="601408"/>
                      </a:lnTo>
                      <a:lnTo>
                        <a:pt x="181121" y="598249"/>
                      </a:lnTo>
                      <a:lnTo>
                        <a:pt x="181879" y="603722"/>
                      </a:lnTo>
                      <a:lnTo>
                        <a:pt x="181800" y="607967"/>
                      </a:lnTo>
                      <a:lnTo>
                        <a:pt x="185805" y="610401"/>
                      </a:lnTo>
                      <a:lnTo>
                        <a:pt x="183004" y="613840"/>
                      </a:lnTo>
                      <a:lnTo>
                        <a:pt x="179956" y="616433"/>
                      </a:lnTo>
                      <a:lnTo>
                        <a:pt x="178145" y="620510"/>
                      </a:lnTo>
                      <a:lnTo>
                        <a:pt x="169320" y="629566"/>
                      </a:lnTo>
                      <a:lnTo>
                        <a:pt x="176629" y="642732"/>
                      </a:lnTo>
                      <a:lnTo>
                        <a:pt x="175974" y="647160"/>
                      </a:lnTo>
                      <a:lnTo>
                        <a:pt x="179318" y="650504"/>
                      </a:lnTo>
                      <a:lnTo>
                        <a:pt x="181305" y="653998"/>
                      </a:lnTo>
                      <a:lnTo>
                        <a:pt x="184807" y="657469"/>
                      </a:lnTo>
                      <a:lnTo>
                        <a:pt x="179820" y="659360"/>
                      </a:lnTo>
                      <a:lnTo>
                        <a:pt x="178369" y="663326"/>
                      </a:lnTo>
                      <a:lnTo>
                        <a:pt x="175584" y="667299"/>
                      </a:lnTo>
                      <a:lnTo>
                        <a:pt x="180323" y="668544"/>
                      </a:lnTo>
                      <a:lnTo>
                        <a:pt x="182462" y="672438"/>
                      </a:lnTo>
                      <a:lnTo>
                        <a:pt x="188366" y="674696"/>
                      </a:lnTo>
                      <a:lnTo>
                        <a:pt x="190943" y="677776"/>
                      </a:lnTo>
                      <a:lnTo>
                        <a:pt x="189116" y="681335"/>
                      </a:lnTo>
                      <a:lnTo>
                        <a:pt x="190193" y="685268"/>
                      </a:lnTo>
                      <a:lnTo>
                        <a:pt x="188502" y="690614"/>
                      </a:lnTo>
                      <a:lnTo>
                        <a:pt x="192380" y="689577"/>
                      </a:lnTo>
                      <a:lnTo>
                        <a:pt x="196489" y="691308"/>
                      </a:lnTo>
                      <a:lnTo>
                        <a:pt x="198236" y="695673"/>
                      </a:lnTo>
                      <a:lnTo>
                        <a:pt x="201564" y="698482"/>
                      </a:lnTo>
                      <a:lnTo>
                        <a:pt x="204165" y="702854"/>
                      </a:lnTo>
                      <a:lnTo>
                        <a:pt x="206343" y="708208"/>
                      </a:lnTo>
                      <a:lnTo>
                        <a:pt x="205082" y="712205"/>
                      </a:lnTo>
                      <a:lnTo>
                        <a:pt x="208872" y="714535"/>
                      </a:lnTo>
                      <a:lnTo>
                        <a:pt x="213149" y="713386"/>
                      </a:lnTo>
                      <a:lnTo>
                        <a:pt x="217210" y="713346"/>
                      </a:lnTo>
                      <a:lnTo>
                        <a:pt x="219612" y="716714"/>
                      </a:lnTo>
                      <a:lnTo>
                        <a:pt x="223450" y="718134"/>
                      </a:lnTo>
                      <a:lnTo>
                        <a:pt x="227104" y="715876"/>
                      </a:lnTo>
                      <a:lnTo>
                        <a:pt x="232370" y="717033"/>
                      </a:lnTo>
                      <a:lnTo>
                        <a:pt x="236998" y="717519"/>
                      </a:lnTo>
                      <a:lnTo>
                        <a:pt x="237812" y="722307"/>
                      </a:lnTo>
                      <a:lnTo>
                        <a:pt x="240789" y="725802"/>
                      </a:lnTo>
                      <a:lnTo>
                        <a:pt x="246166" y="723209"/>
                      </a:lnTo>
                      <a:lnTo>
                        <a:pt x="249869" y="721645"/>
                      </a:lnTo>
                      <a:lnTo>
                        <a:pt x="254050" y="721198"/>
                      </a:lnTo>
                      <a:lnTo>
                        <a:pt x="258686" y="720695"/>
                      </a:lnTo>
                      <a:lnTo>
                        <a:pt x="262284" y="722658"/>
                      </a:lnTo>
                      <a:lnTo>
                        <a:pt x="266848" y="724493"/>
                      </a:lnTo>
                      <a:lnTo>
                        <a:pt x="270814" y="726887"/>
                      </a:lnTo>
                      <a:lnTo>
                        <a:pt x="274811" y="729488"/>
                      </a:lnTo>
                      <a:lnTo>
                        <a:pt x="278777" y="730988"/>
                      </a:lnTo>
                      <a:lnTo>
                        <a:pt x="279240" y="735449"/>
                      </a:lnTo>
                      <a:lnTo>
                        <a:pt x="277261" y="739223"/>
                      </a:lnTo>
                      <a:lnTo>
                        <a:pt x="281258" y="741903"/>
                      </a:lnTo>
                      <a:lnTo>
                        <a:pt x="283868" y="745997"/>
                      </a:lnTo>
                      <a:lnTo>
                        <a:pt x="281602" y="749587"/>
                      </a:lnTo>
                      <a:lnTo>
                        <a:pt x="278609" y="754207"/>
                      </a:lnTo>
                      <a:lnTo>
                        <a:pt x="282479" y="755835"/>
                      </a:lnTo>
                      <a:lnTo>
                        <a:pt x="285950" y="758404"/>
                      </a:lnTo>
                      <a:lnTo>
                        <a:pt x="290099" y="758548"/>
                      </a:lnTo>
                      <a:lnTo>
                        <a:pt x="289740" y="762633"/>
                      </a:lnTo>
                      <a:lnTo>
                        <a:pt x="292836" y="765170"/>
                      </a:lnTo>
                      <a:lnTo>
                        <a:pt x="295796" y="769128"/>
                      </a:lnTo>
                      <a:lnTo>
                        <a:pt x="297982" y="772599"/>
                      </a:lnTo>
                      <a:lnTo>
                        <a:pt x="302834" y="775184"/>
                      </a:lnTo>
                      <a:lnTo>
                        <a:pt x="307438" y="776373"/>
                      </a:lnTo>
                      <a:lnTo>
                        <a:pt x="312177" y="778384"/>
                      </a:lnTo>
                      <a:lnTo>
                        <a:pt x="311914" y="782812"/>
                      </a:lnTo>
                      <a:lnTo>
                        <a:pt x="310486" y="786674"/>
                      </a:lnTo>
                      <a:lnTo>
                        <a:pt x="315808" y="786730"/>
                      </a:lnTo>
                      <a:lnTo>
                        <a:pt x="320101" y="786459"/>
                      </a:lnTo>
                      <a:lnTo>
                        <a:pt x="325008" y="787799"/>
                      </a:lnTo>
                      <a:lnTo>
                        <a:pt x="329580" y="789467"/>
                      </a:lnTo>
                      <a:lnTo>
                        <a:pt x="330074" y="794557"/>
                      </a:lnTo>
                      <a:lnTo>
                        <a:pt x="333737" y="796807"/>
                      </a:lnTo>
                      <a:lnTo>
                        <a:pt x="337758" y="797478"/>
                      </a:lnTo>
                      <a:lnTo>
                        <a:pt x="337974" y="801507"/>
                      </a:lnTo>
                      <a:lnTo>
                        <a:pt x="332771" y="802337"/>
                      </a:lnTo>
                      <a:lnTo>
                        <a:pt x="330792" y="806215"/>
                      </a:lnTo>
                      <a:lnTo>
                        <a:pt x="327066" y="807970"/>
                      </a:lnTo>
                      <a:lnTo>
                        <a:pt x="323340" y="809741"/>
                      </a:lnTo>
                      <a:lnTo>
                        <a:pt x="319207" y="809526"/>
                      </a:lnTo>
                      <a:lnTo>
                        <a:pt x="315464" y="807787"/>
                      </a:lnTo>
                      <a:lnTo>
                        <a:pt x="311435" y="805249"/>
                      </a:lnTo>
                      <a:lnTo>
                        <a:pt x="304813" y="805385"/>
                      </a:lnTo>
                      <a:lnTo>
                        <a:pt x="303855" y="809263"/>
                      </a:lnTo>
                      <a:lnTo>
                        <a:pt x="305842" y="813739"/>
                      </a:lnTo>
                      <a:lnTo>
                        <a:pt x="309017" y="816675"/>
                      </a:lnTo>
                      <a:lnTo>
                        <a:pt x="312799" y="820354"/>
                      </a:lnTo>
                      <a:lnTo>
                        <a:pt x="312808" y="825229"/>
                      </a:lnTo>
                      <a:lnTo>
                        <a:pt x="314579" y="829458"/>
                      </a:lnTo>
                      <a:lnTo>
                        <a:pt x="315776" y="833806"/>
                      </a:lnTo>
                      <a:lnTo>
                        <a:pt x="318951" y="837413"/>
                      </a:lnTo>
                      <a:lnTo>
                        <a:pt x="321473" y="840684"/>
                      </a:lnTo>
                      <a:lnTo>
                        <a:pt x="326037" y="841682"/>
                      </a:lnTo>
                      <a:lnTo>
                        <a:pt x="330002" y="843238"/>
                      </a:lnTo>
                      <a:lnTo>
                        <a:pt x="334550" y="841003"/>
                      </a:lnTo>
                      <a:lnTo>
                        <a:pt x="335093" y="836455"/>
                      </a:lnTo>
                      <a:lnTo>
                        <a:pt x="338540" y="833798"/>
                      </a:lnTo>
                      <a:lnTo>
                        <a:pt x="343647" y="835761"/>
                      </a:lnTo>
                      <a:lnTo>
                        <a:pt x="348713" y="835514"/>
                      </a:lnTo>
                      <a:lnTo>
                        <a:pt x="353221" y="833870"/>
                      </a:lnTo>
                      <a:lnTo>
                        <a:pt x="359046" y="833064"/>
                      </a:lnTo>
                      <a:lnTo>
                        <a:pt x="364456" y="832913"/>
                      </a:lnTo>
                      <a:lnTo>
                        <a:pt x="368629" y="833128"/>
                      </a:lnTo>
                      <a:lnTo>
                        <a:pt x="373241" y="833655"/>
                      </a:lnTo>
                      <a:lnTo>
                        <a:pt x="377685" y="837014"/>
                      </a:lnTo>
                      <a:lnTo>
                        <a:pt x="381244" y="839783"/>
                      </a:lnTo>
                      <a:lnTo>
                        <a:pt x="381683" y="844179"/>
                      </a:lnTo>
                      <a:lnTo>
                        <a:pt x="385776" y="847115"/>
                      </a:lnTo>
                      <a:lnTo>
                        <a:pt x="389494" y="848847"/>
                      </a:lnTo>
                      <a:lnTo>
                        <a:pt x="392287" y="852557"/>
                      </a:lnTo>
                      <a:lnTo>
                        <a:pt x="387268" y="854049"/>
                      </a:lnTo>
                      <a:lnTo>
                        <a:pt x="389048" y="859307"/>
                      </a:lnTo>
                      <a:lnTo>
                        <a:pt x="389135" y="863608"/>
                      </a:lnTo>
                      <a:lnTo>
                        <a:pt x="390085" y="867661"/>
                      </a:lnTo>
                      <a:lnTo>
                        <a:pt x="396819" y="868571"/>
                      </a:lnTo>
                      <a:lnTo>
                        <a:pt x="401415" y="868491"/>
                      </a:lnTo>
                      <a:lnTo>
                        <a:pt x="404718" y="870821"/>
                      </a:lnTo>
                      <a:lnTo>
                        <a:pt x="409011" y="869177"/>
                      </a:lnTo>
                      <a:lnTo>
                        <a:pt x="414205" y="869265"/>
                      </a:lnTo>
                      <a:lnTo>
                        <a:pt x="415266" y="873518"/>
                      </a:lnTo>
                      <a:lnTo>
                        <a:pt x="420525" y="874444"/>
                      </a:lnTo>
                      <a:lnTo>
                        <a:pt x="420956" y="878537"/>
                      </a:lnTo>
                      <a:lnTo>
                        <a:pt x="423964" y="881928"/>
                      </a:lnTo>
                      <a:lnTo>
                        <a:pt x="425958" y="886428"/>
                      </a:lnTo>
                      <a:lnTo>
                        <a:pt x="426030" y="890506"/>
                      </a:lnTo>
                      <a:lnTo>
                        <a:pt x="429597" y="893801"/>
                      </a:lnTo>
                      <a:lnTo>
                        <a:pt x="432677" y="897256"/>
                      </a:lnTo>
                      <a:lnTo>
                        <a:pt x="436937" y="895796"/>
                      </a:lnTo>
                      <a:lnTo>
                        <a:pt x="442730" y="894104"/>
                      </a:lnTo>
                      <a:lnTo>
                        <a:pt x="446664" y="895660"/>
                      </a:lnTo>
                      <a:lnTo>
                        <a:pt x="450550" y="899187"/>
                      </a:lnTo>
                      <a:lnTo>
                        <a:pt x="455417" y="898556"/>
                      </a:lnTo>
                      <a:lnTo>
                        <a:pt x="458840" y="901190"/>
                      </a:lnTo>
                      <a:lnTo>
                        <a:pt x="462766" y="899227"/>
                      </a:lnTo>
                      <a:lnTo>
                        <a:pt x="466859" y="897312"/>
                      </a:lnTo>
                      <a:lnTo>
                        <a:pt x="471216" y="897272"/>
                      </a:lnTo>
                      <a:lnTo>
                        <a:pt x="475716" y="895684"/>
                      </a:lnTo>
                      <a:lnTo>
                        <a:pt x="480472" y="893873"/>
                      </a:lnTo>
                      <a:lnTo>
                        <a:pt x="482171" y="897758"/>
                      </a:lnTo>
                      <a:lnTo>
                        <a:pt x="485634" y="900830"/>
                      </a:lnTo>
                      <a:lnTo>
                        <a:pt x="488554" y="904445"/>
                      </a:lnTo>
                      <a:lnTo>
                        <a:pt x="492089" y="906368"/>
                      </a:lnTo>
                      <a:lnTo>
                        <a:pt x="496398" y="909248"/>
                      </a:lnTo>
                      <a:lnTo>
                        <a:pt x="500802" y="910453"/>
                      </a:lnTo>
                      <a:lnTo>
                        <a:pt x="501241" y="905993"/>
                      </a:lnTo>
                      <a:lnTo>
                        <a:pt x="506076" y="907413"/>
                      </a:lnTo>
                      <a:lnTo>
                        <a:pt x="510186" y="909751"/>
                      </a:lnTo>
                      <a:lnTo>
                        <a:pt x="514374" y="909998"/>
                      </a:lnTo>
                      <a:lnTo>
                        <a:pt x="518348" y="912416"/>
                      </a:lnTo>
                      <a:lnTo>
                        <a:pt x="522138" y="914491"/>
                      </a:lnTo>
                      <a:lnTo>
                        <a:pt x="526279" y="914610"/>
                      </a:lnTo>
                      <a:lnTo>
                        <a:pt x="530277" y="913804"/>
                      </a:lnTo>
                      <a:lnTo>
                        <a:pt x="534960" y="917116"/>
                      </a:lnTo>
                      <a:lnTo>
                        <a:pt x="541056" y="917291"/>
                      </a:lnTo>
                      <a:lnTo>
                        <a:pt x="543147" y="921177"/>
                      </a:lnTo>
                      <a:lnTo>
                        <a:pt x="548174" y="922845"/>
                      </a:lnTo>
                      <a:lnTo>
                        <a:pt x="553623" y="921440"/>
                      </a:lnTo>
                      <a:lnTo>
                        <a:pt x="553927" y="926451"/>
                      </a:lnTo>
                      <a:lnTo>
                        <a:pt x="557422" y="928933"/>
                      </a:lnTo>
                      <a:lnTo>
                        <a:pt x="560445" y="932795"/>
                      </a:lnTo>
                      <a:lnTo>
                        <a:pt x="556998" y="935212"/>
                      </a:lnTo>
                      <a:lnTo>
                        <a:pt x="554062" y="938619"/>
                      </a:lnTo>
                      <a:lnTo>
                        <a:pt x="549841" y="940032"/>
                      </a:lnTo>
                      <a:lnTo>
                        <a:pt x="552243" y="944476"/>
                      </a:lnTo>
                      <a:lnTo>
                        <a:pt x="556951" y="945657"/>
                      </a:lnTo>
                      <a:lnTo>
                        <a:pt x="551876" y="946702"/>
                      </a:lnTo>
                      <a:lnTo>
                        <a:pt x="550456" y="950915"/>
                      </a:lnTo>
                      <a:lnTo>
                        <a:pt x="550926" y="954889"/>
                      </a:lnTo>
                      <a:lnTo>
                        <a:pt x="555427" y="955750"/>
                      </a:lnTo>
                      <a:lnTo>
                        <a:pt x="557318" y="959445"/>
                      </a:lnTo>
                      <a:lnTo>
                        <a:pt x="557972" y="963969"/>
                      </a:lnTo>
                      <a:lnTo>
                        <a:pt x="561874" y="965796"/>
                      </a:lnTo>
                      <a:lnTo>
                        <a:pt x="559584" y="969235"/>
                      </a:lnTo>
                      <a:lnTo>
                        <a:pt x="556871" y="972801"/>
                      </a:lnTo>
                      <a:lnTo>
                        <a:pt x="558148" y="976751"/>
                      </a:lnTo>
                      <a:lnTo>
                        <a:pt x="552658" y="979472"/>
                      </a:lnTo>
                      <a:lnTo>
                        <a:pt x="548653" y="979679"/>
                      </a:lnTo>
                      <a:lnTo>
                        <a:pt x="543881" y="978451"/>
                      </a:lnTo>
                      <a:lnTo>
                        <a:pt x="536261" y="978387"/>
                      </a:lnTo>
                      <a:lnTo>
                        <a:pt x="532232" y="980150"/>
                      </a:lnTo>
                      <a:lnTo>
                        <a:pt x="532655" y="984427"/>
                      </a:lnTo>
                      <a:lnTo>
                        <a:pt x="528777" y="985760"/>
                      </a:lnTo>
                      <a:lnTo>
                        <a:pt x="524540" y="985767"/>
                      </a:lnTo>
                      <a:lnTo>
                        <a:pt x="521125" y="988002"/>
                      </a:lnTo>
                      <a:lnTo>
                        <a:pt x="522106" y="994050"/>
                      </a:lnTo>
                      <a:lnTo>
                        <a:pt x="523567" y="998470"/>
                      </a:lnTo>
                      <a:lnTo>
                        <a:pt x="521986" y="1002316"/>
                      </a:lnTo>
                      <a:lnTo>
                        <a:pt x="527755" y="1001933"/>
                      </a:lnTo>
                      <a:lnTo>
                        <a:pt x="531546" y="998518"/>
                      </a:lnTo>
                      <a:lnTo>
                        <a:pt x="536732" y="997800"/>
                      </a:lnTo>
                      <a:lnTo>
                        <a:pt x="531186" y="999092"/>
                      </a:lnTo>
                      <a:lnTo>
                        <a:pt x="529431" y="1002691"/>
                      </a:lnTo>
                      <a:lnTo>
                        <a:pt x="540442" y="1000369"/>
                      </a:lnTo>
                      <a:lnTo>
                        <a:pt x="547823" y="998446"/>
                      </a:lnTo>
                      <a:lnTo>
                        <a:pt x="549267" y="1003880"/>
                      </a:lnTo>
                      <a:lnTo>
                        <a:pt x="543841" y="1006776"/>
                      </a:lnTo>
                      <a:lnTo>
                        <a:pt x="539509" y="1009960"/>
                      </a:lnTo>
                      <a:lnTo>
                        <a:pt x="530716" y="1010814"/>
                      </a:lnTo>
                      <a:lnTo>
                        <a:pt x="528777" y="1015114"/>
                      </a:lnTo>
                      <a:lnTo>
                        <a:pt x="533803" y="1015888"/>
                      </a:lnTo>
                      <a:lnTo>
                        <a:pt x="527675" y="1017907"/>
                      </a:lnTo>
                      <a:lnTo>
                        <a:pt x="520406" y="1018490"/>
                      </a:lnTo>
                      <a:lnTo>
                        <a:pt x="511637" y="1017269"/>
                      </a:lnTo>
                      <a:lnTo>
                        <a:pt x="517399" y="1025615"/>
                      </a:lnTo>
                      <a:lnTo>
                        <a:pt x="521069" y="1027410"/>
                      </a:lnTo>
                      <a:lnTo>
                        <a:pt x="529000" y="1031128"/>
                      </a:lnTo>
                      <a:lnTo>
                        <a:pt x="527173" y="1039498"/>
                      </a:lnTo>
                      <a:lnTo>
                        <a:pt x="522051" y="1038732"/>
                      </a:lnTo>
                      <a:lnTo>
                        <a:pt x="520870" y="1044701"/>
                      </a:lnTo>
                      <a:lnTo>
                        <a:pt x="514813" y="1051874"/>
                      </a:lnTo>
                      <a:lnTo>
                        <a:pt x="515380" y="1059007"/>
                      </a:lnTo>
                      <a:lnTo>
                        <a:pt x="502238" y="1060451"/>
                      </a:lnTo>
                      <a:lnTo>
                        <a:pt x="494004" y="1057938"/>
                      </a:lnTo>
                      <a:lnTo>
                        <a:pt x="490597" y="1062406"/>
                      </a:lnTo>
                      <a:lnTo>
                        <a:pt x="493541" y="1058848"/>
                      </a:lnTo>
                      <a:lnTo>
                        <a:pt x="495368" y="1062454"/>
                      </a:lnTo>
                      <a:lnTo>
                        <a:pt x="500562" y="1061792"/>
                      </a:lnTo>
                      <a:lnTo>
                        <a:pt x="490796" y="1065542"/>
                      </a:lnTo>
                      <a:lnTo>
                        <a:pt x="508334" y="1072428"/>
                      </a:lnTo>
                      <a:lnTo>
                        <a:pt x="512715" y="1078037"/>
                      </a:lnTo>
                      <a:lnTo>
                        <a:pt x="519186" y="1083168"/>
                      </a:lnTo>
                      <a:lnTo>
                        <a:pt x="526248" y="1083120"/>
                      </a:lnTo>
                      <a:lnTo>
                        <a:pt x="541200" y="1092208"/>
                      </a:lnTo>
                      <a:lnTo>
                        <a:pt x="557549" y="1098942"/>
                      </a:lnTo>
                      <a:lnTo>
                        <a:pt x="566414" y="1104879"/>
                      </a:lnTo>
                      <a:lnTo>
                        <a:pt x="574297" y="1110496"/>
                      </a:lnTo>
                      <a:lnTo>
                        <a:pt x="583138" y="1117637"/>
                      </a:lnTo>
                      <a:lnTo>
                        <a:pt x="591851" y="1125553"/>
                      </a:lnTo>
                      <a:lnTo>
                        <a:pt x="594372" y="1122066"/>
                      </a:lnTo>
                      <a:lnTo>
                        <a:pt x="598027" y="1119760"/>
                      </a:lnTo>
                      <a:lnTo>
                        <a:pt x="603509" y="1120510"/>
                      </a:lnTo>
                      <a:lnTo>
                        <a:pt x="607969" y="1121603"/>
                      </a:lnTo>
                      <a:lnTo>
                        <a:pt x="612580" y="1121340"/>
                      </a:lnTo>
                      <a:lnTo>
                        <a:pt x="617001" y="1122592"/>
                      </a:lnTo>
                      <a:lnTo>
                        <a:pt x="621589" y="1125577"/>
                      </a:lnTo>
                      <a:lnTo>
                        <a:pt x="626648" y="1126199"/>
                      </a:lnTo>
                      <a:lnTo>
                        <a:pt x="631986" y="1126981"/>
                      </a:lnTo>
                      <a:lnTo>
                        <a:pt x="636135" y="1129861"/>
                      </a:lnTo>
                      <a:lnTo>
                        <a:pt x="640308" y="1131633"/>
                      </a:lnTo>
                      <a:lnTo>
                        <a:pt x="644816" y="1131816"/>
                      </a:lnTo>
                      <a:lnTo>
                        <a:pt x="649428" y="1131633"/>
                      </a:lnTo>
                      <a:lnTo>
                        <a:pt x="653840" y="1131705"/>
                      </a:lnTo>
                      <a:lnTo>
                        <a:pt x="658181" y="1131521"/>
                      </a:lnTo>
                      <a:lnTo>
                        <a:pt x="662921" y="1132223"/>
                      </a:lnTo>
                      <a:lnTo>
                        <a:pt x="667836" y="1134338"/>
                      </a:lnTo>
                      <a:lnTo>
                        <a:pt x="672408" y="1132901"/>
                      </a:lnTo>
                      <a:lnTo>
                        <a:pt x="676533" y="1134888"/>
                      </a:lnTo>
                      <a:lnTo>
                        <a:pt x="680044" y="1138878"/>
                      </a:lnTo>
                      <a:lnTo>
                        <a:pt x="683634" y="1141152"/>
                      </a:lnTo>
                      <a:lnTo>
                        <a:pt x="687448" y="1142492"/>
                      </a:lnTo>
                      <a:lnTo>
                        <a:pt x="692036" y="1143138"/>
                      </a:lnTo>
                      <a:lnTo>
                        <a:pt x="696257" y="1145069"/>
                      </a:lnTo>
                      <a:lnTo>
                        <a:pt x="700438" y="1146873"/>
                      </a:lnTo>
                      <a:lnTo>
                        <a:pt x="699505" y="1150894"/>
                      </a:lnTo>
                      <a:lnTo>
                        <a:pt x="705265" y="1152945"/>
                      </a:lnTo>
                      <a:lnTo>
                        <a:pt x="709870" y="1151955"/>
                      </a:lnTo>
                      <a:lnTo>
                        <a:pt x="713835" y="1149458"/>
                      </a:lnTo>
                      <a:lnTo>
                        <a:pt x="718463" y="1148229"/>
                      </a:lnTo>
                      <a:lnTo>
                        <a:pt x="722444" y="1147320"/>
                      </a:lnTo>
                      <a:lnTo>
                        <a:pt x="727368" y="1148333"/>
                      </a:lnTo>
                      <a:lnTo>
                        <a:pt x="732394" y="1147112"/>
                      </a:lnTo>
                      <a:lnTo>
                        <a:pt x="736503" y="1148413"/>
                      </a:lnTo>
                      <a:lnTo>
                        <a:pt x="740421" y="1150112"/>
                      </a:lnTo>
                      <a:lnTo>
                        <a:pt x="743597" y="1153120"/>
                      </a:lnTo>
                      <a:lnTo>
                        <a:pt x="748855" y="1154277"/>
                      </a:lnTo>
                      <a:lnTo>
                        <a:pt x="754385" y="1155362"/>
                      </a:lnTo>
                      <a:lnTo>
                        <a:pt x="756547" y="1159488"/>
                      </a:lnTo>
                      <a:lnTo>
                        <a:pt x="754113" y="1164283"/>
                      </a:lnTo>
                      <a:lnTo>
                        <a:pt x="758534" y="1167195"/>
                      </a:lnTo>
                      <a:lnTo>
                        <a:pt x="762882" y="1168512"/>
                      </a:lnTo>
                      <a:lnTo>
                        <a:pt x="766760" y="1170682"/>
                      </a:lnTo>
                      <a:lnTo>
                        <a:pt x="770973" y="1172366"/>
                      </a:lnTo>
                      <a:lnTo>
                        <a:pt x="775752" y="1174400"/>
                      </a:lnTo>
                      <a:lnTo>
                        <a:pt x="779750" y="1176595"/>
                      </a:lnTo>
                      <a:lnTo>
                        <a:pt x="783939" y="1178597"/>
                      </a:lnTo>
                      <a:lnTo>
                        <a:pt x="788319" y="1176611"/>
                      </a:lnTo>
                      <a:lnTo>
                        <a:pt x="792213" y="1181334"/>
                      </a:lnTo>
                      <a:lnTo>
                        <a:pt x="796929" y="1184422"/>
                      </a:lnTo>
                      <a:lnTo>
                        <a:pt x="800687" y="1186967"/>
                      </a:lnTo>
                      <a:lnTo>
                        <a:pt x="803671" y="1190303"/>
                      </a:lnTo>
                      <a:lnTo>
                        <a:pt x="805761" y="1193989"/>
                      </a:lnTo>
                      <a:lnTo>
                        <a:pt x="809520" y="1196215"/>
                      </a:lnTo>
                      <a:lnTo>
                        <a:pt x="814411" y="1198417"/>
                      </a:lnTo>
                      <a:lnTo>
                        <a:pt x="818792" y="1197747"/>
                      </a:lnTo>
                      <a:close/>
                      <a:moveTo>
                        <a:pt x="538408" y="1038389"/>
                      </a:moveTo>
                      <a:lnTo>
                        <a:pt x="529040" y="1033785"/>
                      </a:lnTo>
                      <a:lnTo>
                        <a:pt x="537554" y="1035908"/>
                      </a:lnTo>
                      <a:close/>
                      <a:moveTo>
                        <a:pt x="801118" y="1108318"/>
                      </a:moveTo>
                      <a:lnTo>
                        <a:pt x="797025" y="1107065"/>
                      </a:lnTo>
                      <a:lnTo>
                        <a:pt x="801118" y="1108318"/>
                      </a:lnTo>
                      <a:close/>
                      <a:moveTo>
                        <a:pt x="1177817" y="16378"/>
                      </a:moveTo>
                      <a:lnTo>
                        <a:pt x="1183458" y="16136"/>
                      </a:lnTo>
                      <a:lnTo>
                        <a:pt x="1187791" y="14652"/>
                      </a:lnTo>
                      <a:lnTo>
                        <a:pt x="1183155" y="13321"/>
                      </a:lnTo>
                      <a:lnTo>
                        <a:pt x="1176365" y="12697"/>
                      </a:lnTo>
                      <a:lnTo>
                        <a:pt x="1166112" y="12942"/>
                      </a:lnTo>
                      <a:lnTo>
                        <a:pt x="1159824" y="13592"/>
                      </a:lnTo>
                      <a:lnTo>
                        <a:pt x="1166519" y="15712"/>
                      </a:lnTo>
                      <a:lnTo>
                        <a:pt x="1177817" y="16378"/>
                      </a:lnTo>
                      <a:close/>
                      <a:moveTo>
                        <a:pt x="1214744" y="48386"/>
                      </a:moveTo>
                      <a:lnTo>
                        <a:pt x="1210579" y="48023"/>
                      </a:lnTo>
                      <a:lnTo>
                        <a:pt x="1214744" y="48386"/>
                      </a:lnTo>
                      <a:close/>
                      <a:moveTo>
                        <a:pt x="1235474" y="51042"/>
                      </a:moveTo>
                      <a:lnTo>
                        <a:pt x="1230216" y="49850"/>
                      </a:lnTo>
                      <a:lnTo>
                        <a:pt x="1225061" y="48973"/>
                      </a:lnTo>
                      <a:lnTo>
                        <a:pt x="1215351" y="47909"/>
                      </a:lnTo>
                      <a:lnTo>
                        <a:pt x="1224933" y="49163"/>
                      </a:lnTo>
                      <a:lnTo>
                        <a:pt x="1229011" y="49855"/>
                      </a:lnTo>
                      <a:lnTo>
                        <a:pt x="1235474" y="51042"/>
                      </a:lnTo>
                      <a:close/>
                      <a:moveTo>
                        <a:pt x="1229386" y="45784"/>
                      </a:moveTo>
                      <a:lnTo>
                        <a:pt x="1234428" y="45079"/>
                      </a:lnTo>
                      <a:lnTo>
                        <a:pt x="1229226" y="44007"/>
                      </a:lnTo>
                      <a:lnTo>
                        <a:pt x="1217673" y="43557"/>
                      </a:lnTo>
                      <a:lnTo>
                        <a:pt x="1229386" y="45784"/>
                      </a:lnTo>
                      <a:close/>
                      <a:moveTo>
                        <a:pt x="1241817" y="45248"/>
                      </a:moveTo>
                      <a:lnTo>
                        <a:pt x="1253594" y="44534"/>
                      </a:lnTo>
                      <a:lnTo>
                        <a:pt x="1258222" y="42783"/>
                      </a:lnTo>
                      <a:lnTo>
                        <a:pt x="1262044" y="41113"/>
                      </a:lnTo>
                      <a:lnTo>
                        <a:pt x="1252302" y="37393"/>
                      </a:lnTo>
                      <a:lnTo>
                        <a:pt x="1246285" y="36762"/>
                      </a:lnTo>
                      <a:lnTo>
                        <a:pt x="1241394" y="36296"/>
                      </a:lnTo>
                      <a:lnTo>
                        <a:pt x="1237118" y="36400"/>
                      </a:lnTo>
                      <a:lnTo>
                        <a:pt x="1230128" y="36189"/>
                      </a:lnTo>
                      <a:lnTo>
                        <a:pt x="1222955" y="35616"/>
                      </a:lnTo>
                      <a:lnTo>
                        <a:pt x="1213683" y="35676"/>
                      </a:lnTo>
                      <a:lnTo>
                        <a:pt x="1204563" y="35650"/>
                      </a:lnTo>
                      <a:lnTo>
                        <a:pt x="1209462" y="36244"/>
                      </a:lnTo>
                      <a:lnTo>
                        <a:pt x="1215758" y="38983"/>
                      </a:lnTo>
                      <a:lnTo>
                        <a:pt x="1222755" y="41645"/>
                      </a:lnTo>
                      <a:lnTo>
                        <a:pt x="1228604" y="41837"/>
                      </a:lnTo>
                      <a:lnTo>
                        <a:pt x="1234069" y="41838"/>
                      </a:lnTo>
                      <a:lnTo>
                        <a:pt x="1239112" y="43038"/>
                      </a:lnTo>
                      <a:lnTo>
                        <a:pt x="1233838" y="43435"/>
                      </a:lnTo>
                      <a:lnTo>
                        <a:pt x="1241817" y="45248"/>
                      </a:lnTo>
                      <a:close/>
                      <a:moveTo>
                        <a:pt x="1238123" y="51175"/>
                      </a:moveTo>
                      <a:lnTo>
                        <a:pt x="1233703" y="50520"/>
                      </a:lnTo>
                      <a:lnTo>
                        <a:pt x="1238123" y="51175"/>
                      </a:lnTo>
                      <a:close/>
                      <a:moveTo>
                        <a:pt x="1258645" y="37001"/>
                      </a:moveTo>
                      <a:lnTo>
                        <a:pt x="1263648" y="36123"/>
                      </a:lnTo>
                      <a:lnTo>
                        <a:pt x="1270741" y="34633"/>
                      </a:lnTo>
                      <a:lnTo>
                        <a:pt x="1280611" y="33849"/>
                      </a:lnTo>
                      <a:lnTo>
                        <a:pt x="1286484" y="33023"/>
                      </a:lnTo>
                      <a:lnTo>
                        <a:pt x="1313325" y="32539"/>
                      </a:lnTo>
                      <a:lnTo>
                        <a:pt x="1317443" y="32490"/>
                      </a:lnTo>
                      <a:lnTo>
                        <a:pt x="1313780" y="30300"/>
                      </a:lnTo>
                      <a:lnTo>
                        <a:pt x="1309144" y="27511"/>
                      </a:lnTo>
                      <a:lnTo>
                        <a:pt x="1305163" y="26583"/>
                      </a:lnTo>
                      <a:lnTo>
                        <a:pt x="1310868" y="24648"/>
                      </a:lnTo>
                      <a:lnTo>
                        <a:pt x="1317531" y="23742"/>
                      </a:lnTo>
                      <a:lnTo>
                        <a:pt x="1312719" y="22809"/>
                      </a:lnTo>
                      <a:lnTo>
                        <a:pt x="1308052" y="21138"/>
                      </a:lnTo>
                      <a:lnTo>
                        <a:pt x="1302697" y="20878"/>
                      </a:lnTo>
                      <a:lnTo>
                        <a:pt x="1298772" y="20123"/>
                      </a:lnTo>
                      <a:lnTo>
                        <a:pt x="1291662" y="18746"/>
                      </a:lnTo>
                      <a:lnTo>
                        <a:pt x="1287146" y="18169"/>
                      </a:lnTo>
                      <a:lnTo>
                        <a:pt x="1282598" y="16798"/>
                      </a:lnTo>
                      <a:lnTo>
                        <a:pt x="1277555" y="15303"/>
                      </a:lnTo>
                      <a:lnTo>
                        <a:pt x="1273318" y="14738"/>
                      </a:lnTo>
                      <a:lnTo>
                        <a:pt x="1269145" y="13793"/>
                      </a:lnTo>
                      <a:lnTo>
                        <a:pt x="1264191" y="12938"/>
                      </a:lnTo>
                      <a:lnTo>
                        <a:pt x="1259068" y="11644"/>
                      </a:lnTo>
                      <a:lnTo>
                        <a:pt x="1252629" y="11873"/>
                      </a:lnTo>
                      <a:lnTo>
                        <a:pt x="1261996" y="12859"/>
                      </a:lnTo>
                      <a:lnTo>
                        <a:pt x="1256403" y="13360"/>
                      </a:lnTo>
                      <a:lnTo>
                        <a:pt x="1252413" y="13808"/>
                      </a:lnTo>
                      <a:lnTo>
                        <a:pt x="1248408" y="15266"/>
                      </a:lnTo>
                      <a:lnTo>
                        <a:pt x="1238697" y="16051"/>
                      </a:lnTo>
                      <a:lnTo>
                        <a:pt x="1229992" y="16738"/>
                      </a:lnTo>
                      <a:lnTo>
                        <a:pt x="1225795" y="17023"/>
                      </a:lnTo>
                      <a:lnTo>
                        <a:pt x="1220888" y="17990"/>
                      </a:lnTo>
                      <a:lnTo>
                        <a:pt x="1217776" y="21274"/>
                      </a:lnTo>
                      <a:lnTo>
                        <a:pt x="1226889" y="22185"/>
                      </a:lnTo>
                      <a:lnTo>
                        <a:pt x="1231013" y="21604"/>
                      </a:lnTo>
                      <a:lnTo>
                        <a:pt x="1225556" y="24548"/>
                      </a:lnTo>
                      <a:lnTo>
                        <a:pt x="1229298" y="27612"/>
                      </a:lnTo>
                      <a:lnTo>
                        <a:pt x="1220561" y="27809"/>
                      </a:lnTo>
                      <a:lnTo>
                        <a:pt x="1229146" y="29702"/>
                      </a:lnTo>
                      <a:lnTo>
                        <a:pt x="1225029" y="29929"/>
                      </a:lnTo>
                      <a:lnTo>
                        <a:pt x="1216651" y="29748"/>
                      </a:lnTo>
                      <a:lnTo>
                        <a:pt x="1211273" y="30016"/>
                      </a:lnTo>
                      <a:lnTo>
                        <a:pt x="1215175" y="31751"/>
                      </a:lnTo>
                      <a:lnTo>
                        <a:pt x="1223545" y="31641"/>
                      </a:lnTo>
                      <a:lnTo>
                        <a:pt x="1228676" y="32766"/>
                      </a:lnTo>
                      <a:lnTo>
                        <a:pt x="1238714" y="33571"/>
                      </a:lnTo>
                      <a:lnTo>
                        <a:pt x="1228389" y="33264"/>
                      </a:lnTo>
                      <a:lnTo>
                        <a:pt x="1223409" y="33572"/>
                      </a:lnTo>
                      <a:lnTo>
                        <a:pt x="1239870" y="34576"/>
                      </a:lnTo>
                      <a:lnTo>
                        <a:pt x="1250171" y="36032"/>
                      </a:lnTo>
                      <a:lnTo>
                        <a:pt x="1254552" y="36754"/>
                      </a:lnTo>
                      <a:lnTo>
                        <a:pt x="1258645" y="37001"/>
                      </a:lnTo>
                      <a:close/>
                      <a:moveTo>
                        <a:pt x="1248799" y="52270"/>
                      </a:moveTo>
                      <a:lnTo>
                        <a:pt x="1252996" y="50613"/>
                      </a:lnTo>
                      <a:lnTo>
                        <a:pt x="1257313" y="52087"/>
                      </a:lnTo>
                      <a:lnTo>
                        <a:pt x="1261805" y="51801"/>
                      </a:lnTo>
                      <a:lnTo>
                        <a:pt x="1257695" y="50817"/>
                      </a:lnTo>
                      <a:lnTo>
                        <a:pt x="1249756" y="50602"/>
                      </a:lnTo>
                      <a:lnTo>
                        <a:pt x="1245735" y="50932"/>
                      </a:lnTo>
                      <a:lnTo>
                        <a:pt x="1240309" y="51404"/>
                      </a:lnTo>
                      <a:lnTo>
                        <a:pt x="1248799" y="52270"/>
                      </a:lnTo>
                      <a:close/>
                      <a:moveTo>
                        <a:pt x="1268579" y="60231"/>
                      </a:moveTo>
                      <a:lnTo>
                        <a:pt x="1262547" y="59398"/>
                      </a:lnTo>
                      <a:lnTo>
                        <a:pt x="1257504" y="58890"/>
                      </a:lnTo>
                      <a:lnTo>
                        <a:pt x="1266488" y="60153"/>
                      </a:lnTo>
                      <a:close/>
                      <a:moveTo>
                        <a:pt x="1262355" y="37590"/>
                      </a:moveTo>
                      <a:lnTo>
                        <a:pt x="1267486" y="37072"/>
                      </a:lnTo>
                      <a:lnTo>
                        <a:pt x="1262283" y="36896"/>
                      </a:lnTo>
                      <a:close/>
                      <a:moveTo>
                        <a:pt x="1382967" y="67527"/>
                      </a:moveTo>
                      <a:lnTo>
                        <a:pt x="1394520" y="66713"/>
                      </a:lnTo>
                      <a:lnTo>
                        <a:pt x="1401702" y="66624"/>
                      </a:lnTo>
                      <a:lnTo>
                        <a:pt x="1407742" y="63700"/>
                      </a:lnTo>
                      <a:lnTo>
                        <a:pt x="1403353" y="61757"/>
                      </a:lnTo>
                      <a:lnTo>
                        <a:pt x="1399420" y="59393"/>
                      </a:lnTo>
                      <a:lnTo>
                        <a:pt x="1394433" y="58970"/>
                      </a:lnTo>
                      <a:lnTo>
                        <a:pt x="1388815" y="56924"/>
                      </a:lnTo>
                      <a:lnTo>
                        <a:pt x="1380717" y="54593"/>
                      </a:lnTo>
                      <a:lnTo>
                        <a:pt x="1390180" y="55796"/>
                      </a:lnTo>
                      <a:lnTo>
                        <a:pt x="1389039" y="51229"/>
                      </a:lnTo>
                      <a:lnTo>
                        <a:pt x="1385616" y="48369"/>
                      </a:lnTo>
                      <a:lnTo>
                        <a:pt x="1383246" y="44818"/>
                      </a:lnTo>
                      <a:lnTo>
                        <a:pt x="1380485" y="41341"/>
                      </a:lnTo>
                      <a:lnTo>
                        <a:pt x="1376472" y="40185"/>
                      </a:lnTo>
                      <a:lnTo>
                        <a:pt x="1371892" y="38880"/>
                      </a:lnTo>
                      <a:lnTo>
                        <a:pt x="1367440" y="38041"/>
                      </a:lnTo>
                      <a:lnTo>
                        <a:pt x="1362437" y="37188"/>
                      </a:lnTo>
                      <a:lnTo>
                        <a:pt x="1358136" y="36696"/>
                      </a:lnTo>
                      <a:lnTo>
                        <a:pt x="1353947" y="36056"/>
                      </a:lnTo>
                      <a:lnTo>
                        <a:pt x="1349798" y="36143"/>
                      </a:lnTo>
                      <a:lnTo>
                        <a:pt x="1349207" y="40163"/>
                      </a:lnTo>
                      <a:lnTo>
                        <a:pt x="1343781" y="41048"/>
                      </a:lnTo>
                      <a:lnTo>
                        <a:pt x="1337598" y="41092"/>
                      </a:lnTo>
                      <a:lnTo>
                        <a:pt x="1336784" y="37099"/>
                      </a:lnTo>
                      <a:lnTo>
                        <a:pt x="1332730" y="34857"/>
                      </a:lnTo>
                      <a:lnTo>
                        <a:pt x="1326148" y="33638"/>
                      </a:lnTo>
                      <a:lnTo>
                        <a:pt x="1317012" y="33647"/>
                      </a:lnTo>
                      <a:lnTo>
                        <a:pt x="1309583" y="34728"/>
                      </a:lnTo>
                      <a:lnTo>
                        <a:pt x="1305506" y="35038"/>
                      </a:lnTo>
                      <a:lnTo>
                        <a:pt x="1301269" y="34751"/>
                      </a:lnTo>
                      <a:lnTo>
                        <a:pt x="1295437" y="34905"/>
                      </a:lnTo>
                      <a:lnTo>
                        <a:pt x="1290123" y="34752"/>
                      </a:lnTo>
                      <a:lnTo>
                        <a:pt x="1280085" y="35592"/>
                      </a:lnTo>
                      <a:lnTo>
                        <a:pt x="1275449" y="37146"/>
                      </a:lnTo>
                      <a:lnTo>
                        <a:pt x="1269688" y="37453"/>
                      </a:lnTo>
                      <a:lnTo>
                        <a:pt x="1275282" y="40476"/>
                      </a:lnTo>
                      <a:lnTo>
                        <a:pt x="1281186" y="41444"/>
                      </a:lnTo>
                      <a:lnTo>
                        <a:pt x="1270526" y="42823"/>
                      </a:lnTo>
                      <a:lnTo>
                        <a:pt x="1267406" y="46254"/>
                      </a:lnTo>
                      <a:lnTo>
                        <a:pt x="1263369" y="47747"/>
                      </a:lnTo>
                      <a:lnTo>
                        <a:pt x="1255429" y="47576"/>
                      </a:lnTo>
                      <a:lnTo>
                        <a:pt x="1260576" y="48796"/>
                      </a:lnTo>
                      <a:lnTo>
                        <a:pt x="1264861" y="49104"/>
                      </a:lnTo>
                      <a:lnTo>
                        <a:pt x="1268587" y="47511"/>
                      </a:lnTo>
                      <a:lnTo>
                        <a:pt x="1273614" y="48334"/>
                      </a:lnTo>
                      <a:lnTo>
                        <a:pt x="1277428" y="50902"/>
                      </a:lnTo>
                      <a:lnTo>
                        <a:pt x="1283859" y="49847"/>
                      </a:lnTo>
                      <a:lnTo>
                        <a:pt x="1289309" y="53144"/>
                      </a:lnTo>
                      <a:lnTo>
                        <a:pt x="1300359" y="57364"/>
                      </a:lnTo>
                      <a:lnTo>
                        <a:pt x="1305697" y="60015"/>
                      </a:lnTo>
                      <a:lnTo>
                        <a:pt x="1312440" y="61169"/>
                      </a:lnTo>
                      <a:lnTo>
                        <a:pt x="1317937" y="59190"/>
                      </a:lnTo>
                      <a:lnTo>
                        <a:pt x="1322853" y="60214"/>
                      </a:lnTo>
                      <a:lnTo>
                        <a:pt x="1333513" y="62160"/>
                      </a:lnTo>
                      <a:lnTo>
                        <a:pt x="1338276" y="61271"/>
                      </a:lnTo>
                      <a:lnTo>
                        <a:pt x="1344140" y="61824"/>
                      </a:lnTo>
                      <a:lnTo>
                        <a:pt x="1349551" y="62333"/>
                      </a:lnTo>
                      <a:lnTo>
                        <a:pt x="1355854" y="64669"/>
                      </a:lnTo>
                      <a:lnTo>
                        <a:pt x="1362644" y="65875"/>
                      </a:lnTo>
                      <a:lnTo>
                        <a:pt x="1369929" y="66244"/>
                      </a:lnTo>
                      <a:lnTo>
                        <a:pt x="1376232" y="66496"/>
                      </a:lnTo>
                      <a:lnTo>
                        <a:pt x="1381770" y="67371"/>
                      </a:lnTo>
                      <a:close/>
                      <a:moveTo>
                        <a:pt x="1387722" y="47505"/>
                      </a:moveTo>
                      <a:lnTo>
                        <a:pt x="1391872" y="45392"/>
                      </a:lnTo>
                      <a:lnTo>
                        <a:pt x="1387906" y="44915"/>
                      </a:lnTo>
                      <a:close/>
                      <a:moveTo>
                        <a:pt x="1466818" y="57730"/>
                      </a:moveTo>
                      <a:lnTo>
                        <a:pt x="1462773" y="56613"/>
                      </a:lnTo>
                      <a:lnTo>
                        <a:pt x="1466818" y="57730"/>
                      </a:lnTo>
                      <a:close/>
                      <a:moveTo>
                        <a:pt x="1294008" y="96565"/>
                      </a:moveTo>
                      <a:lnTo>
                        <a:pt x="1289715" y="95217"/>
                      </a:lnTo>
                      <a:lnTo>
                        <a:pt x="1294008" y="96565"/>
                      </a:lnTo>
                      <a:close/>
                      <a:moveTo>
                        <a:pt x="1272720" y="109109"/>
                      </a:moveTo>
                      <a:lnTo>
                        <a:pt x="1268475" y="108280"/>
                      </a:lnTo>
                      <a:lnTo>
                        <a:pt x="1272720" y="109109"/>
                      </a:lnTo>
                      <a:close/>
                      <a:moveTo>
                        <a:pt x="1370591" y="119039"/>
                      </a:moveTo>
                      <a:lnTo>
                        <a:pt x="1366769" y="117881"/>
                      </a:lnTo>
                      <a:lnTo>
                        <a:pt x="1370591" y="119039"/>
                      </a:lnTo>
                      <a:close/>
                      <a:moveTo>
                        <a:pt x="1386398" y="113543"/>
                      </a:moveTo>
                      <a:lnTo>
                        <a:pt x="1392645" y="111571"/>
                      </a:lnTo>
                      <a:lnTo>
                        <a:pt x="1397505" y="109109"/>
                      </a:lnTo>
                      <a:lnTo>
                        <a:pt x="1392677" y="107158"/>
                      </a:lnTo>
                      <a:lnTo>
                        <a:pt x="1384738" y="109747"/>
                      </a:lnTo>
                      <a:lnTo>
                        <a:pt x="1376655" y="112005"/>
                      </a:lnTo>
                      <a:lnTo>
                        <a:pt x="1383932" y="112042"/>
                      </a:lnTo>
                      <a:lnTo>
                        <a:pt x="1388943" y="111190"/>
                      </a:lnTo>
                      <a:close/>
                      <a:moveTo>
                        <a:pt x="1370982" y="122888"/>
                      </a:moveTo>
                      <a:lnTo>
                        <a:pt x="1361830" y="121779"/>
                      </a:lnTo>
                      <a:lnTo>
                        <a:pt x="1366769" y="122725"/>
                      </a:lnTo>
                      <a:lnTo>
                        <a:pt x="1370982" y="122888"/>
                      </a:lnTo>
                      <a:close/>
                      <a:moveTo>
                        <a:pt x="1393036" y="131817"/>
                      </a:moveTo>
                      <a:lnTo>
                        <a:pt x="1388751" y="129962"/>
                      </a:lnTo>
                      <a:lnTo>
                        <a:pt x="1383358" y="130786"/>
                      </a:lnTo>
                      <a:lnTo>
                        <a:pt x="1387642" y="131463"/>
                      </a:lnTo>
                      <a:lnTo>
                        <a:pt x="1393036" y="131817"/>
                      </a:lnTo>
                      <a:close/>
                      <a:moveTo>
                        <a:pt x="1379935" y="121320"/>
                      </a:moveTo>
                      <a:lnTo>
                        <a:pt x="1387921" y="121020"/>
                      </a:lnTo>
                      <a:lnTo>
                        <a:pt x="1382264" y="119026"/>
                      </a:lnTo>
                      <a:lnTo>
                        <a:pt x="1377748" y="120473"/>
                      </a:lnTo>
                      <a:close/>
                      <a:moveTo>
                        <a:pt x="1358232" y="140617"/>
                      </a:moveTo>
                      <a:lnTo>
                        <a:pt x="1362875" y="140484"/>
                      </a:lnTo>
                      <a:lnTo>
                        <a:pt x="1358232" y="140617"/>
                      </a:lnTo>
                      <a:close/>
                      <a:moveTo>
                        <a:pt x="1395980" y="114783"/>
                      </a:moveTo>
                      <a:lnTo>
                        <a:pt x="1400393" y="114173"/>
                      </a:lnTo>
                      <a:lnTo>
                        <a:pt x="1395805" y="113400"/>
                      </a:lnTo>
                      <a:lnTo>
                        <a:pt x="1390946" y="113963"/>
                      </a:lnTo>
                      <a:lnTo>
                        <a:pt x="1395980" y="114783"/>
                      </a:lnTo>
                      <a:close/>
                      <a:moveTo>
                        <a:pt x="1396116" y="119448"/>
                      </a:moveTo>
                      <a:lnTo>
                        <a:pt x="1392183" y="118391"/>
                      </a:lnTo>
                      <a:lnTo>
                        <a:pt x="1396116" y="119448"/>
                      </a:lnTo>
                      <a:close/>
                      <a:moveTo>
                        <a:pt x="1393339" y="120866"/>
                      </a:moveTo>
                      <a:lnTo>
                        <a:pt x="1397361" y="120205"/>
                      </a:lnTo>
                      <a:lnTo>
                        <a:pt x="1391026" y="119707"/>
                      </a:lnTo>
                      <a:close/>
                      <a:moveTo>
                        <a:pt x="1400744" y="121925"/>
                      </a:moveTo>
                      <a:lnTo>
                        <a:pt x="1404726" y="121302"/>
                      </a:lnTo>
                      <a:lnTo>
                        <a:pt x="1408915" y="119490"/>
                      </a:lnTo>
                      <a:lnTo>
                        <a:pt x="1403106" y="119172"/>
                      </a:lnTo>
                      <a:lnTo>
                        <a:pt x="1398861" y="120594"/>
                      </a:lnTo>
                      <a:close/>
                      <a:moveTo>
                        <a:pt x="1424330" y="128958"/>
                      </a:moveTo>
                      <a:lnTo>
                        <a:pt x="1420333" y="127868"/>
                      </a:lnTo>
                      <a:lnTo>
                        <a:pt x="1424330" y="128958"/>
                      </a:lnTo>
                      <a:close/>
                      <a:moveTo>
                        <a:pt x="1423947" y="133686"/>
                      </a:moveTo>
                      <a:lnTo>
                        <a:pt x="1420428" y="131291"/>
                      </a:lnTo>
                      <a:lnTo>
                        <a:pt x="1416407" y="128809"/>
                      </a:lnTo>
                      <a:lnTo>
                        <a:pt x="1411021" y="129056"/>
                      </a:lnTo>
                      <a:lnTo>
                        <a:pt x="1406385" y="128741"/>
                      </a:lnTo>
                      <a:lnTo>
                        <a:pt x="1402172" y="129741"/>
                      </a:lnTo>
                      <a:lnTo>
                        <a:pt x="1406210" y="131604"/>
                      </a:lnTo>
                      <a:lnTo>
                        <a:pt x="1411340" y="132540"/>
                      </a:lnTo>
                      <a:lnTo>
                        <a:pt x="1417739" y="132671"/>
                      </a:lnTo>
                      <a:lnTo>
                        <a:pt x="1421785" y="132794"/>
                      </a:lnTo>
                      <a:close/>
                      <a:moveTo>
                        <a:pt x="1427713" y="132708"/>
                      </a:moveTo>
                      <a:lnTo>
                        <a:pt x="1421681" y="129167"/>
                      </a:lnTo>
                      <a:lnTo>
                        <a:pt x="1425392" y="131369"/>
                      </a:lnTo>
                      <a:close/>
                      <a:moveTo>
                        <a:pt x="1429844" y="132062"/>
                      </a:moveTo>
                      <a:lnTo>
                        <a:pt x="1434695" y="130784"/>
                      </a:lnTo>
                      <a:lnTo>
                        <a:pt x="1430059" y="130334"/>
                      </a:lnTo>
                      <a:lnTo>
                        <a:pt x="1426301" y="127491"/>
                      </a:lnTo>
                      <a:lnTo>
                        <a:pt x="1428200" y="131367"/>
                      </a:lnTo>
                      <a:close/>
                      <a:moveTo>
                        <a:pt x="1436267" y="136802"/>
                      </a:moveTo>
                      <a:lnTo>
                        <a:pt x="1443536" y="135904"/>
                      </a:lnTo>
                      <a:lnTo>
                        <a:pt x="1439012" y="134536"/>
                      </a:lnTo>
                      <a:lnTo>
                        <a:pt x="1434527" y="136137"/>
                      </a:lnTo>
                      <a:close/>
                      <a:moveTo>
                        <a:pt x="1427274" y="118465"/>
                      </a:moveTo>
                      <a:lnTo>
                        <a:pt x="1420197" y="117608"/>
                      </a:lnTo>
                      <a:lnTo>
                        <a:pt x="1426022" y="117827"/>
                      </a:lnTo>
                      <a:close/>
                      <a:moveTo>
                        <a:pt x="1434567" y="117628"/>
                      </a:moveTo>
                      <a:lnTo>
                        <a:pt x="1429174" y="115671"/>
                      </a:lnTo>
                      <a:lnTo>
                        <a:pt x="1434567" y="117628"/>
                      </a:lnTo>
                      <a:close/>
                      <a:moveTo>
                        <a:pt x="1433067" y="121932"/>
                      </a:moveTo>
                      <a:lnTo>
                        <a:pt x="1428998" y="119875"/>
                      </a:lnTo>
                      <a:lnTo>
                        <a:pt x="1432876" y="121718"/>
                      </a:lnTo>
                      <a:close/>
                      <a:moveTo>
                        <a:pt x="1431384" y="88555"/>
                      </a:moveTo>
                      <a:lnTo>
                        <a:pt x="1440209" y="87913"/>
                      </a:lnTo>
                      <a:lnTo>
                        <a:pt x="1448770" y="84999"/>
                      </a:lnTo>
                      <a:lnTo>
                        <a:pt x="1454691" y="83583"/>
                      </a:lnTo>
                      <a:lnTo>
                        <a:pt x="1459294" y="82191"/>
                      </a:lnTo>
                      <a:lnTo>
                        <a:pt x="1465063" y="82306"/>
                      </a:lnTo>
                      <a:lnTo>
                        <a:pt x="1470186" y="82095"/>
                      </a:lnTo>
                      <a:lnTo>
                        <a:pt x="1475484" y="81821"/>
                      </a:lnTo>
                      <a:lnTo>
                        <a:pt x="1479633" y="81598"/>
                      </a:lnTo>
                      <a:lnTo>
                        <a:pt x="1483718" y="81715"/>
                      </a:lnTo>
                      <a:lnTo>
                        <a:pt x="1488609" y="83116"/>
                      </a:lnTo>
                      <a:lnTo>
                        <a:pt x="1493126" y="81394"/>
                      </a:lnTo>
                      <a:lnTo>
                        <a:pt x="1498192" y="80733"/>
                      </a:lnTo>
                      <a:lnTo>
                        <a:pt x="1502325" y="80831"/>
                      </a:lnTo>
                      <a:lnTo>
                        <a:pt x="1511860" y="78897"/>
                      </a:lnTo>
                      <a:lnTo>
                        <a:pt x="1516760" y="78960"/>
                      </a:lnTo>
                      <a:lnTo>
                        <a:pt x="1520821" y="79246"/>
                      </a:lnTo>
                      <a:lnTo>
                        <a:pt x="1525592" y="74307"/>
                      </a:lnTo>
                      <a:lnTo>
                        <a:pt x="1521674" y="71850"/>
                      </a:lnTo>
                      <a:lnTo>
                        <a:pt x="1518507" y="69314"/>
                      </a:lnTo>
                      <a:lnTo>
                        <a:pt x="1513919" y="67125"/>
                      </a:lnTo>
                      <a:lnTo>
                        <a:pt x="1504799" y="65383"/>
                      </a:lnTo>
                      <a:lnTo>
                        <a:pt x="1494881" y="65390"/>
                      </a:lnTo>
                      <a:lnTo>
                        <a:pt x="1499086" y="65203"/>
                      </a:lnTo>
                      <a:lnTo>
                        <a:pt x="1493836" y="63048"/>
                      </a:lnTo>
                      <a:lnTo>
                        <a:pt x="1487317" y="61771"/>
                      </a:lnTo>
                      <a:lnTo>
                        <a:pt x="1483351" y="60868"/>
                      </a:lnTo>
                      <a:lnTo>
                        <a:pt x="1479402" y="58529"/>
                      </a:lnTo>
                      <a:lnTo>
                        <a:pt x="1475252" y="58091"/>
                      </a:lnTo>
                      <a:lnTo>
                        <a:pt x="1470680" y="57466"/>
                      </a:lnTo>
                      <a:lnTo>
                        <a:pt x="1466292" y="59235"/>
                      </a:lnTo>
                      <a:lnTo>
                        <a:pt x="1462302" y="60806"/>
                      </a:lnTo>
                      <a:lnTo>
                        <a:pt x="1462350" y="65021"/>
                      </a:lnTo>
                      <a:lnTo>
                        <a:pt x="1458034" y="66264"/>
                      </a:lnTo>
                      <a:lnTo>
                        <a:pt x="1459111" y="62325"/>
                      </a:lnTo>
                      <a:lnTo>
                        <a:pt x="1456924" y="58746"/>
                      </a:lnTo>
                      <a:lnTo>
                        <a:pt x="1455129" y="55011"/>
                      </a:lnTo>
                      <a:lnTo>
                        <a:pt x="1448945" y="52422"/>
                      </a:lnTo>
                      <a:lnTo>
                        <a:pt x="1443855" y="51800"/>
                      </a:lnTo>
                      <a:lnTo>
                        <a:pt x="1439339" y="51141"/>
                      </a:lnTo>
                      <a:lnTo>
                        <a:pt x="1441166" y="55558"/>
                      </a:lnTo>
                      <a:lnTo>
                        <a:pt x="1436410" y="55731"/>
                      </a:lnTo>
                      <a:lnTo>
                        <a:pt x="1432636" y="53991"/>
                      </a:lnTo>
                      <a:lnTo>
                        <a:pt x="1428424" y="52986"/>
                      </a:lnTo>
                      <a:lnTo>
                        <a:pt x="1424625" y="56539"/>
                      </a:lnTo>
                      <a:lnTo>
                        <a:pt x="1429828" y="58895"/>
                      </a:lnTo>
                      <a:lnTo>
                        <a:pt x="1424418" y="59260"/>
                      </a:lnTo>
                      <a:lnTo>
                        <a:pt x="1429349" y="61153"/>
                      </a:lnTo>
                      <a:lnTo>
                        <a:pt x="1438629" y="62606"/>
                      </a:lnTo>
                      <a:lnTo>
                        <a:pt x="1434487" y="62565"/>
                      </a:lnTo>
                      <a:lnTo>
                        <a:pt x="1429724" y="61809"/>
                      </a:lnTo>
                      <a:lnTo>
                        <a:pt x="1425024" y="61552"/>
                      </a:lnTo>
                      <a:lnTo>
                        <a:pt x="1426085" y="65429"/>
                      </a:lnTo>
                      <a:lnTo>
                        <a:pt x="1437887" y="67968"/>
                      </a:lnTo>
                      <a:lnTo>
                        <a:pt x="1427753" y="67272"/>
                      </a:lnTo>
                      <a:lnTo>
                        <a:pt x="1423644" y="68644"/>
                      </a:lnTo>
                      <a:lnTo>
                        <a:pt x="1426404" y="72158"/>
                      </a:lnTo>
                      <a:lnTo>
                        <a:pt x="1427203" y="76374"/>
                      </a:lnTo>
                      <a:lnTo>
                        <a:pt x="1426404" y="81538"/>
                      </a:lnTo>
                      <a:lnTo>
                        <a:pt x="1424928" y="86263"/>
                      </a:lnTo>
                      <a:lnTo>
                        <a:pt x="1431384" y="88555"/>
                      </a:lnTo>
                      <a:close/>
                      <a:moveTo>
                        <a:pt x="1493612" y="134677"/>
                      </a:moveTo>
                      <a:lnTo>
                        <a:pt x="1488801" y="133457"/>
                      </a:lnTo>
                      <a:lnTo>
                        <a:pt x="1493612" y="134677"/>
                      </a:lnTo>
                      <a:close/>
                      <a:moveTo>
                        <a:pt x="1552562" y="82121"/>
                      </a:moveTo>
                      <a:lnTo>
                        <a:pt x="1556455" y="81184"/>
                      </a:lnTo>
                      <a:lnTo>
                        <a:pt x="1560509" y="80342"/>
                      </a:lnTo>
                      <a:lnTo>
                        <a:pt x="1555665" y="78479"/>
                      </a:lnTo>
                      <a:lnTo>
                        <a:pt x="1551437" y="80296"/>
                      </a:lnTo>
                      <a:close/>
                      <a:moveTo>
                        <a:pt x="1580839" y="85606"/>
                      </a:moveTo>
                      <a:lnTo>
                        <a:pt x="1576100" y="82020"/>
                      </a:lnTo>
                      <a:lnTo>
                        <a:pt x="1571033" y="82676"/>
                      </a:lnTo>
                      <a:lnTo>
                        <a:pt x="1564834" y="82395"/>
                      </a:lnTo>
                      <a:lnTo>
                        <a:pt x="1560246" y="83022"/>
                      </a:lnTo>
                      <a:lnTo>
                        <a:pt x="1565974" y="84323"/>
                      </a:lnTo>
                      <a:lnTo>
                        <a:pt x="1577640" y="84882"/>
                      </a:lnTo>
                      <a:close/>
                      <a:moveTo>
                        <a:pt x="1606061" y="106181"/>
                      </a:moveTo>
                      <a:lnTo>
                        <a:pt x="1611176" y="104765"/>
                      </a:lnTo>
                      <a:lnTo>
                        <a:pt x="1602877" y="102963"/>
                      </a:lnTo>
                      <a:lnTo>
                        <a:pt x="1606835" y="105012"/>
                      </a:lnTo>
                      <a:lnTo>
                        <a:pt x="1602941" y="106011"/>
                      </a:lnTo>
                      <a:close/>
                      <a:moveTo>
                        <a:pt x="1717568" y="199822"/>
                      </a:moveTo>
                      <a:lnTo>
                        <a:pt x="1713444" y="198427"/>
                      </a:lnTo>
                      <a:lnTo>
                        <a:pt x="1717568" y="199822"/>
                      </a:lnTo>
                      <a:close/>
                      <a:moveTo>
                        <a:pt x="1780467" y="180833"/>
                      </a:moveTo>
                      <a:lnTo>
                        <a:pt x="1776334" y="179623"/>
                      </a:lnTo>
                      <a:lnTo>
                        <a:pt x="1780467" y="180833"/>
                      </a:lnTo>
                      <a:close/>
                      <a:moveTo>
                        <a:pt x="1736231" y="125797"/>
                      </a:moveTo>
                      <a:lnTo>
                        <a:pt x="1731420" y="123480"/>
                      </a:lnTo>
                      <a:lnTo>
                        <a:pt x="1727056" y="121026"/>
                      </a:lnTo>
                      <a:lnTo>
                        <a:pt x="1722236" y="121163"/>
                      </a:lnTo>
                      <a:lnTo>
                        <a:pt x="1718183" y="121176"/>
                      </a:lnTo>
                      <a:lnTo>
                        <a:pt x="1721805" y="123033"/>
                      </a:lnTo>
                      <a:lnTo>
                        <a:pt x="1726321" y="123163"/>
                      </a:lnTo>
                      <a:lnTo>
                        <a:pt x="1731612" y="124961"/>
                      </a:lnTo>
                      <a:lnTo>
                        <a:pt x="1736231" y="125797"/>
                      </a:lnTo>
                      <a:close/>
                      <a:moveTo>
                        <a:pt x="1755709" y="127582"/>
                      </a:moveTo>
                      <a:lnTo>
                        <a:pt x="1751456" y="126767"/>
                      </a:lnTo>
                      <a:lnTo>
                        <a:pt x="1755709" y="127582"/>
                      </a:lnTo>
                      <a:close/>
                      <a:moveTo>
                        <a:pt x="1819357" y="185997"/>
                      </a:moveTo>
                      <a:lnTo>
                        <a:pt x="1823067" y="182370"/>
                      </a:lnTo>
                      <a:lnTo>
                        <a:pt x="1822278" y="177852"/>
                      </a:lnTo>
                      <a:lnTo>
                        <a:pt x="1817443" y="175339"/>
                      </a:lnTo>
                      <a:lnTo>
                        <a:pt x="1811219" y="174376"/>
                      </a:lnTo>
                      <a:lnTo>
                        <a:pt x="1799003" y="174070"/>
                      </a:lnTo>
                      <a:lnTo>
                        <a:pt x="1788359" y="173314"/>
                      </a:lnTo>
                      <a:lnTo>
                        <a:pt x="1791718" y="176180"/>
                      </a:lnTo>
                      <a:lnTo>
                        <a:pt x="1786164" y="178241"/>
                      </a:lnTo>
                      <a:lnTo>
                        <a:pt x="1790729" y="181613"/>
                      </a:lnTo>
                      <a:lnTo>
                        <a:pt x="1798061" y="182450"/>
                      </a:lnTo>
                      <a:lnTo>
                        <a:pt x="1804684" y="184450"/>
                      </a:lnTo>
                      <a:lnTo>
                        <a:pt x="1811458" y="185059"/>
                      </a:lnTo>
                      <a:lnTo>
                        <a:pt x="1819357" y="185997"/>
                      </a:lnTo>
                      <a:close/>
                      <a:moveTo>
                        <a:pt x="2039811" y="190187"/>
                      </a:moveTo>
                      <a:lnTo>
                        <a:pt x="2035877" y="189087"/>
                      </a:lnTo>
                      <a:lnTo>
                        <a:pt x="2039811" y="190187"/>
                      </a:lnTo>
                      <a:close/>
                      <a:moveTo>
                        <a:pt x="2064562" y="209573"/>
                      </a:moveTo>
                      <a:lnTo>
                        <a:pt x="2060229" y="207090"/>
                      </a:lnTo>
                      <a:lnTo>
                        <a:pt x="2064163" y="209530"/>
                      </a:lnTo>
                      <a:close/>
                      <a:moveTo>
                        <a:pt x="1995399" y="214939"/>
                      </a:moveTo>
                      <a:lnTo>
                        <a:pt x="1990436" y="212594"/>
                      </a:lnTo>
                      <a:lnTo>
                        <a:pt x="1995399" y="214939"/>
                      </a:lnTo>
                      <a:close/>
                      <a:moveTo>
                        <a:pt x="2001902" y="214489"/>
                      </a:moveTo>
                      <a:lnTo>
                        <a:pt x="2006897" y="213918"/>
                      </a:lnTo>
                      <a:lnTo>
                        <a:pt x="2000059" y="212516"/>
                      </a:lnTo>
                      <a:close/>
                      <a:moveTo>
                        <a:pt x="2059336" y="217202"/>
                      </a:moveTo>
                      <a:lnTo>
                        <a:pt x="2055011" y="216242"/>
                      </a:lnTo>
                      <a:lnTo>
                        <a:pt x="2059336" y="217202"/>
                      </a:lnTo>
                      <a:close/>
                      <a:moveTo>
                        <a:pt x="2061889" y="219496"/>
                      </a:moveTo>
                      <a:lnTo>
                        <a:pt x="2056982" y="218817"/>
                      </a:lnTo>
                      <a:lnTo>
                        <a:pt x="2061889" y="219496"/>
                      </a:lnTo>
                      <a:close/>
                      <a:moveTo>
                        <a:pt x="2064817" y="217923"/>
                      </a:moveTo>
                      <a:lnTo>
                        <a:pt x="2060285" y="216848"/>
                      </a:lnTo>
                      <a:lnTo>
                        <a:pt x="2064817" y="217923"/>
                      </a:lnTo>
                      <a:close/>
                      <a:moveTo>
                        <a:pt x="2063421" y="190559"/>
                      </a:moveTo>
                      <a:lnTo>
                        <a:pt x="2069477" y="190121"/>
                      </a:lnTo>
                      <a:lnTo>
                        <a:pt x="2064761" y="190074"/>
                      </a:lnTo>
                      <a:close/>
                      <a:moveTo>
                        <a:pt x="2068487" y="193022"/>
                      </a:moveTo>
                      <a:lnTo>
                        <a:pt x="2064226" y="190754"/>
                      </a:lnTo>
                      <a:lnTo>
                        <a:pt x="2067857" y="192966"/>
                      </a:lnTo>
                      <a:close/>
                      <a:moveTo>
                        <a:pt x="2060868" y="195028"/>
                      </a:moveTo>
                      <a:lnTo>
                        <a:pt x="2057037" y="193495"/>
                      </a:lnTo>
                      <a:lnTo>
                        <a:pt x="2060868" y="195028"/>
                      </a:lnTo>
                      <a:close/>
                      <a:moveTo>
                        <a:pt x="2063572" y="197786"/>
                      </a:moveTo>
                      <a:lnTo>
                        <a:pt x="2058546" y="194338"/>
                      </a:lnTo>
                      <a:lnTo>
                        <a:pt x="2061841" y="197038"/>
                      </a:lnTo>
                      <a:close/>
                      <a:moveTo>
                        <a:pt x="2105694" y="202064"/>
                      </a:moveTo>
                      <a:lnTo>
                        <a:pt x="2102087" y="199446"/>
                      </a:lnTo>
                      <a:lnTo>
                        <a:pt x="2105694" y="202064"/>
                      </a:lnTo>
                      <a:close/>
                      <a:moveTo>
                        <a:pt x="2107058" y="197868"/>
                      </a:moveTo>
                      <a:lnTo>
                        <a:pt x="2102550" y="196718"/>
                      </a:lnTo>
                      <a:lnTo>
                        <a:pt x="2107058" y="197868"/>
                      </a:lnTo>
                      <a:close/>
                      <a:moveTo>
                        <a:pt x="2174529" y="230325"/>
                      </a:moveTo>
                      <a:lnTo>
                        <a:pt x="2169997" y="228841"/>
                      </a:lnTo>
                      <a:lnTo>
                        <a:pt x="2174529" y="230325"/>
                      </a:lnTo>
                      <a:close/>
                      <a:moveTo>
                        <a:pt x="2175933" y="224278"/>
                      </a:moveTo>
                      <a:lnTo>
                        <a:pt x="2180577" y="222850"/>
                      </a:lnTo>
                      <a:lnTo>
                        <a:pt x="2174960" y="222824"/>
                      </a:lnTo>
                      <a:close/>
                      <a:moveTo>
                        <a:pt x="2173045" y="227526"/>
                      </a:moveTo>
                      <a:lnTo>
                        <a:pt x="2177058" y="226819"/>
                      </a:lnTo>
                      <a:lnTo>
                        <a:pt x="2173045" y="227526"/>
                      </a:lnTo>
                      <a:close/>
                      <a:moveTo>
                        <a:pt x="2180075" y="232489"/>
                      </a:moveTo>
                      <a:lnTo>
                        <a:pt x="2176005" y="231206"/>
                      </a:lnTo>
                      <a:lnTo>
                        <a:pt x="2180075" y="232489"/>
                      </a:lnTo>
                      <a:close/>
                      <a:moveTo>
                        <a:pt x="2186753" y="232189"/>
                      </a:moveTo>
                      <a:lnTo>
                        <a:pt x="2180833" y="230836"/>
                      </a:lnTo>
                      <a:lnTo>
                        <a:pt x="2186753" y="232189"/>
                      </a:lnTo>
                      <a:close/>
                      <a:moveTo>
                        <a:pt x="2179157" y="222926"/>
                      </a:moveTo>
                      <a:lnTo>
                        <a:pt x="2174904" y="222074"/>
                      </a:lnTo>
                      <a:lnTo>
                        <a:pt x="2179157" y="222926"/>
                      </a:lnTo>
                      <a:close/>
                      <a:moveTo>
                        <a:pt x="2183322" y="225084"/>
                      </a:moveTo>
                      <a:lnTo>
                        <a:pt x="2178527" y="223577"/>
                      </a:lnTo>
                      <a:lnTo>
                        <a:pt x="2183322" y="225084"/>
                      </a:lnTo>
                      <a:close/>
                      <a:moveTo>
                        <a:pt x="2181854" y="228044"/>
                      </a:moveTo>
                      <a:lnTo>
                        <a:pt x="2186498" y="227333"/>
                      </a:lnTo>
                      <a:lnTo>
                        <a:pt x="2182237" y="226938"/>
                      </a:lnTo>
                      <a:close/>
                      <a:moveTo>
                        <a:pt x="2189362" y="226717"/>
                      </a:moveTo>
                      <a:lnTo>
                        <a:pt x="2183330" y="225388"/>
                      </a:lnTo>
                      <a:lnTo>
                        <a:pt x="2187423" y="226105"/>
                      </a:lnTo>
                      <a:close/>
                      <a:moveTo>
                        <a:pt x="2183577" y="223057"/>
                      </a:moveTo>
                      <a:lnTo>
                        <a:pt x="2188868" y="221590"/>
                      </a:lnTo>
                      <a:lnTo>
                        <a:pt x="2184192" y="222554"/>
                      </a:lnTo>
                      <a:close/>
                      <a:moveTo>
                        <a:pt x="2192346" y="225963"/>
                      </a:moveTo>
                      <a:lnTo>
                        <a:pt x="2187734" y="225315"/>
                      </a:lnTo>
                      <a:lnTo>
                        <a:pt x="2192346" y="225963"/>
                      </a:lnTo>
                      <a:close/>
                      <a:moveTo>
                        <a:pt x="2191118" y="222760"/>
                      </a:moveTo>
                      <a:lnTo>
                        <a:pt x="2195259" y="222559"/>
                      </a:lnTo>
                      <a:lnTo>
                        <a:pt x="2188245" y="222232"/>
                      </a:lnTo>
                      <a:close/>
                      <a:moveTo>
                        <a:pt x="2185205" y="220440"/>
                      </a:moveTo>
                      <a:lnTo>
                        <a:pt x="2180929" y="219677"/>
                      </a:lnTo>
                      <a:lnTo>
                        <a:pt x="2185205" y="220440"/>
                      </a:lnTo>
                      <a:close/>
                      <a:moveTo>
                        <a:pt x="2189698" y="218192"/>
                      </a:moveTo>
                      <a:lnTo>
                        <a:pt x="2195307" y="217420"/>
                      </a:lnTo>
                      <a:lnTo>
                        <a:pt x="2189195" y="218133"/>
                      </a:lnTo>
                      <a:close/>
                      <a:moveTo>
                        <a:pt x="2198458" y="219115"/>
                      </a:moveTo>
                      <a:lnTo>
                        <a:pt x="2193902" y="218690"/>
                      </a:lnTo>
                      <a:lnTo>
                        <a:pt x="2198458" y="219115"/>
                      </a:lnTo>
                      <a:close/>
                      <a:moveTo>
                        <a:pt x="2195426" y="220525"/>
                      </a:moveTo>
                      <a:lnTo>
                        <a:pt x="2200557" y="220047"/>
                      </a:lnTo>
                      <a:lnTo>
                        <a:pt x="2194828" y="219906"/>
                      </a:lnTo>
                      <a:close/>
                      <a:moveTo>
                        <a:pt x="2196081" y="221065"/>
                      </a:moveTo>
                      <a:lnTo>
                        <a:pt x="2190926" y="220671"/>
                      </a:lnTo>
                      <a:lnTo>
                        <a:pt x="2196081" y="221065"/>
                      </a:lnTo>
                      <a:close/>
                      <a:moveTo>
                        <a:pt x="2198179" y="220928"/>
                      </a:moveTo>
                      <a:lnTo>
                        <a:pt x="2193950" y="220487"/>
                      </a:lnTo>
                      <a:lnTo>
                        <a:pt x="2198179" y="220928"/>
                      </a:lnTo>
                      <a:close/>
                      <a:moveTo>
                        <a:pt x="2195801" y="216368"/>
                      </a:moveTo>
                      <a:lnTo>
                        <a:pt x="2199815" y="215895"/>
                      </a:lnTo>
                      <a:lnTo>
                        <a:pt x="2195578" y="216312"/>
                      </a:lnTo>
                      <a:close/>
                      <a:moveTo>
                        <a:pt x="2192235" y="218593"/>
                      </a:moveTo>
                      <a:lnTo>
                        <a:pt x="2196232" y="218339"/>
                      </a:lnTo>
                      <a:lnTo>
                        <a:pt x="2187950" y="218416"/>
                      </a:lnTo>
                      <a:lnTo>
                        <a:pt x="2192235" y="218593"/>
                      </a:lnTo>
                      <a:close/>
                      <a:moveTo>
                        <a:pt x="2195825" y="218246"/>
                      </a:moveTo>
                      <a:lnTo>
                        <a:pt x="2191756" y="218094"/>
                      </a:lnTo>
                      <a:lnTo>
                        <a:pt x="2195825" y="218246"/>
                      </a:lnTo>
                      <a:close/>
                      <a:moveTo>
                        <a:pt x="2182796" y="221008"/>
                      </a:moveTo>
                      <a:lnTo>
                        <a:pt x="2187471" y="220181"/>
                      </a:lnTo>
                      <a:lnTo>
                        <a:pt x="2192043" y="220103"/>
                      </a:lnTo>
                      <a:lnTo>
                        <a:pt x="2197996" y="219765"/>
                      </a:lnTo>
                      <a:lnTo>
                        <a:pt x="2190535" y="218964"/>
                      </a:lnTo>
                      <a:lnTo>
                        <a:pt x="2186075" y="219349"/>
                      </a:lnTo>
                      <a:close/>
                      <a:moveTo>
                        <a:pt x="2197573" y="219698"/>
                      </a:moveTo>
                      <a:lnTo>
                        <a:pt x="2192035" y="219147"/>
                      </a:lnTo>
                      <a:lnTo>
                        <a:pt x="2197573" y="219698"/>
                      </a:lnTo>
                      <a:close/>
                      <a:moveTo>
                        <a:pt x="2199943" y="219485"/>
                      </a:moveTo>
                      <a:lnTo>
                        <a:pt x="2193942" y="218883"/>
                      </a:lnTo>
                      <a:lnTo>
                        <a:pt x="2198331" y="219397"/>
                      </a:lnTo>
                      <a:close/>
                      <a:moveTo>
                        <a:pt x="2201746" y="219776"/>
                      </a:moveTo>
                      <a:lnTo>
                        <a:pt x="2196552" y="219382"/>
                      </a:lnTo>
                      <a:lnTo>
                        <a:pt x="2201746" y="219776"/>
                      </a:lnTo>
                      <a:close/>
                      <a:moveTo>
                        <a:pt x="2199791" y="223623"/>
                      </a:moveTo>
                      <a:lnTo>
                        <a:pt x="2193041" y="222827"/>
                      </a:lnTo>
                      <a:lnTo>
                        <a:pt x="2199791" y="223623"/>
                      </a:lnTo>
                      <a:close/>
                      <a:moveTo>
                        <a:pt x="2193352" y="222365"/>
                      </a:moveTo>
                      <a:lnTo>
                        <a:pt x="2188676" y="221628"/>
                      </a:lnTo>
                      <a:lnTo>
                        <a:pt x="2193352" y="222365"/>
                      </a:lnTo>
                      <a:close/>
                      <a:moveTo>
                        <a:pt x="2201658" y="226723"/>
                      </a:moveTo>
                      <a:lnTo>
                        <a:pt x="2197836" y="225280"/>
                      </a:lnTo>
                      <a:lnTo>
                        <a:pt x="2192913" y="224220"/>
                      </a:lnTo>
                      <a:lnTo>
                        <a:pt x="2198945" y="226136"/>
                      </a:lnTo>
                      <a:close/>
                      <a:moveTo>
                        <a:pt x="2196799" y="221906"/>
                      </a:moveTo>
                      <a:lnTo>
                        <a:pt x="2191525" y="221626"/>
                      </a:lnTo>
                      <a:lnTo>
                        <a:pt x="2196799" y="221906"/>
                      </a:lnTo>
                      <a:close/>
                      <a:moveTo>
                        <a:pt x="2202520" y="226812"/>
                      </a:moveTo>
                      <a:lnTo>
                        <a:pt x="2196376" y="224599"/>
                      </a:lnTo>
                      <a:lnTo>
                        <a:pt x="2200429" y="225898"/>
                      </a:lnTo>
                      <a:close/>
                      <a:moveTo>
                        <a:pt x="2205647" y="227531"/>
                      </a:moveTo>
                      <a:lnTo>
                        <a:pt x="2199615" y="226792"/>
                      </a:lnTo>
                      <a:lnTo>
                        <a:pt x="2205647" y="227531"/>
                      </a:lnTo>
                      <a:close/>
                      <a:moveTo>
                        <a:pt x="2199815" y="228667"/>
                      </a:moveTo>
                      <a:lnTo>
                        <a:pt x="2194844" y="227609"/>
                      </a:lnTo>
                      <a:lnTo>
                        <a:pt x="2199815" y="228667"/>
                      </a:lnTo>
                      <a:close/>
                      <a:moveTo>
                        <a:pt x="2207100" y="227771"/>
                      </a:moveTo>
                      <a:lnTo>
                        <a:pt x="2202392" y="227336"/>
                      </a:lnTo>
                      <a:lnTo>
                        <a:pt x="2207100" y="227771"/>
                      </a:lnTo>
                      <a:close/>
                      <a:moveTo>
                        <a:pt x="2200756" y="221802"/>
                      </a:moveTo>
                      <a:lnTo>
                        <a:pt x="2196775" y="221326"/>
                      </a:lnTo>
                      <a:lnTo>
                        <a:pt x="2200756" y="221802"/>
                      </a:lnTo>
                      <a:close/>
                      <a:moveTo>
                        <a:pt x="2201881" y="221753"/>
                      </a:moveTo>
                      <a:lnTo>
                        <a:pt x="2196536" y="221213"/>
                      </a:lnTo>
                      <a:lnTo>
                        <a:pt x="2201881" y="221753"/>
                      </a:lnTo>
                      <a:close/>
                      <a:moveTo>
                        <a:pt x="2205185" y="225250"/>
                      </a:moveTo>
                      <a:lnTo>
                        <a:pt x="2200932" y="224152"/>
                      </a:lnTo>
                      <a:lnTo>
                        <a:pt x="2205185" y="225250"/>
                      </a:lnTo>
                      <a:close/>
                      <a:moveTo>
                        <a:pt x="2207132" y="224474"/>
                      </a:moveTo>
                      <a:lnTo>
                        <a:pt x="2202735" y="224257"/>
                      </a:lnTo>
                      <a:lnTo>
                        <a:pt x="2207132" y="224474"/>
                      </a:lnTo>
                      <a:close/>
                      <a:moveTo>
                        <a:pt x="2202073" y="235649"/>
                      </a:moveTo>
                      <a:lnTo>
                        <a:pt x="2197293" y="233709"/>
                      </a:lnTo>
                      <a:lnTo>
                        <a:pt x="2193224" y="233098"/>
                      </a:lnTo>
                      <a:lnTo>
                        <a:pt x="2199799" y="235617"/>
                      </a:lnTo>
                      <a:close/>
                      <a:moveTo>
                        <a:pt x="2198514" y="232231"/>
                      </a:moveTo>
                      <a:lnTo>
                        <a:pt x="2193719" y="231195"/>
                      </a:lnTo>
                      <a:lnTo>
                        <a:pt x="2198514" y="232231"/>
                      </a:lnTo>
                      <a:close/>
                      <a:moveTo>
                        <a:pt x="2202041" y="233224"/>
                      </a:moveTo>
                      <a:lnTo>
                        <a:pt x="2195626" y="232198"/>
                      </a:lnTo>
                      <a:lnTo>
                        <a:pt x="2200389" y="233026"/>
                      </a:lnTo>
                      <a:close/>
                      <a:moveTo>
                        <a:pt x="2199504" y="233949"/>
                      </a:moveTo>
                      <a:lnTo>
                        <a:pt x="2204331" y="233364"/>
                      </a:lnTo>
                      <a:lnTo>
                        <a:pt x="2199272" y="233156"/>
                      </a:lnTo>
                      <a:lnTo>
                        <a:pt x="2195227" y="232214"/>
                      </a:lnTo>
                      <a:lnTo>
                        <a:pt x="2199504" y="233949"/>
                      </a:lnTo>
                      <a:close/>
                      <a:moveTo>
                        <a:pt x="2207627" y="234633"/>
                      </a:moveTo>
                      <a:lnTo>
                        <a:pt x="2202743" y="234012"/>
                      </a:lnTo>
                      <a:lnTo>
                        <a:pt x="2207052" y="234509"/>
                      </a:lnTo>
                      <a:close/>
                      <a:moveTo>
                        <a:pt x="2207212" y="235122"/>
                      </a:moveTo>
                      <a:lnTo>
                        <a:pt x="2202432" y="234649"/>
                      </a:lnTo>
                      <a:lnTo>
                        <a:pt x="2207212" y="235122"/>
                      </a:lnTo>
                      <a:close/>
                      <a:moveTo>
                        <a:pt x="2207172" y="235767"/>
                      </a:moveTo>
                      <a:lnTo>
                        <a:pt x="2202999" y="234832"/>
                      </a:lnTo>
                      <a:lnTo>
                        <a:pt x="2207172" y="235767"/>
                      </a:lnTo>
                      <a:close/>
                      <a:moveTo>
                        <a:pt x="2205736" y="232611"/>
                      </a:moveTo>
                      <a:lnTo>
                        <a:pt x="2201315" y="232062"/>
                      </a:lnTo>
                      <a:lnTo>
                        <a:pt x="2205736" y="232611"/>
                      </a:lnTo>
                      <a:close/>
                      <a:moveTo>
                        <a:pt x="2207818" y="234297"/>
                      </a:moveTo>
                      <a:lnTo>
                        <a:pt x="2203716" y="233436"/>
                      </a:lnTo>
                      <a:lnTo>
                        <a:pt x="2207818" y="234297"/>
                      </a:lnTo>
                      <a:close/>
                      <a:moveTo>
                        <a:pt x="2213363" y="235961"/>
                      </a:moveTo>
                      <a:lnTo>
                        <a:pt x="2209254" y="234114"/>
                      </a:lnTo>
                      <a:lnTo>
                        <a:pt x="2213363" y="235961"/>
                      </a:lnTo>
                      <a:close/>
                      <a:moveTo>
                        <a:pt x="2213427" y="236590"/>
                      </a:moveTo>
                      <a:lnTo>
                        <a:pt x="2208696" y="235716"/>
                      </a:lnTo>
                      <a:lnTo>
                        <a:pt x="2213427" y="236590"/>
                      </a:lnTo>
                      <a:close/>
                      <a:moveTo>
                        <a:pt x="2207076" y="236714"/>
                      </a:moveTo>
                      <a:lnTo>
                        <a:pt x="2202759" y="236169"/>
                      </a:lnTo>
                      <a:lnTo>
                        <a:pt x="2207076" y="236714"/>
                      </a:lnTo>
                      <a:close/>
                      <a:moveTo>
                        <a:pt x="2206015" y="235773"/>
                      </a:moveTo>
                      <a:lnTo>
                        <a:pt x="2201554" y="234818"/>
                      </a:lnTo>
                      <a:lnTo>
                        <a:pt x="2206015" y="235773"/>
                      </a:lnTo>
                      <a:close/>
                      <a:moveTo>
                        <a:pt x="2209924" y="233086"/>
                      </a:moveTo>
                      <a:lnTo>
                        <a:pt x="2213970" y="232193"/>
                      </a:lnTo>
                      <a:lnTo>
                        <a:pt x="2208887" y="232702"/>
                      </a:lnTo>
                      <a:close/>
                      <a:moveTo>
                        <a:pt x="2210084" y="232683"/>
                      </a:moveTo>
                      <a:lnTo>
                        <a:pt x="2206022" y="231920"/>
                      </a:lnTo>
                      <a:lnTo>
                        <a:pt x="2210084" y="232683"/>
                      </a:lnTo>
                      <a:close/>
                      <a:moveTo>
                        <a:pt x="2209007" y="232299"/>
                      </a:moveTo>
                      <a:lnTo>
                        <a:pt x="2202488" y="230125"/>
                      </a:lnTo>
                      <a:lnTo>
                        <a:pt x="2196663" y="228622"/>
                      </a:lnTo>
                      <a:lnTo>
                        <a:pt x="2192283" y="228243"/>
                      </a:lnTo>
                      <a:lnTo>
                        <a:pt x="2187168" y="227431"/>
                      </a:lnTo>
                      <a:lnTo>
                        <a:pt x="2180769" y="228192"/>
                      </a:lnTo>
                      <a:lnTo>
                        <a:pt x="2187655" y="231536"/>
                      </a:lnTo>
                      <a:lnTo>
                        <a:pt x="2191852" y="231770"/>
                      </a:lnTo>
                      <a:lnTo>
                        <a:pt x="2198818" y="231348"/>
                      </a:lnTo>
                      <a:lnTo>
                        <a:pt x="2204036" y="231390"/>
                      </a:lnTo>
                      <a:lnTo>
                        <a:pt x="2209007" y="232299"/>
                      </a:lnTo>
                      <a:close/>
                      <a:moveTo>
                        <a:pt x="2214720" y="237653"/>
                      </a:moveTo>
                      <a:lnTo>
                        <a:pt x="2210459" y="236728"/>
                      </a:lnTo>
                      <a:lnTo>
                        <a:pt x="2214720" y="237653"/>
                      </a:lnTo>
                      <a:close/>
                      <a:moveTo>
                        <a:pt x="2215262" y="238424"/>
                      </a:moveTo>
                      <a:lnTo>
                        <a:pt x="2210698" y="237262"/>
                      </a:lnTo>
                      <a:lnTo>
                        <a:pt x="2215262" y="238424"/>
                      </a:lnTo>
                      <a:close/>
                      <a:moveTo>
                        <a:pt x="2218821" y="240379"/>
                      </a:moveTo>
                      <a:lnTo>
                        <a:pt x="2213906" y="239177"/>
                      </a:lnTo>
                      <a:lnTo>
                        <a:pt x="2218071" y="240221"/>
                      </a:lnTo>
                      <a:close/>
                      <a:moveTo>
                        <a:pt x="2216539" y="239260"/>
                      </a:moveTo>
                      <a:lnTo>
                        <a:pt x="2212126" y="238248"/>
                      </a:lnTo>
                      <a:lnTo>
                        <a:pt x="2216539" y="239260"/>
                      </a:lnTo>
                      <a:close/>
                      <a:moveTo>
                        <a:pt x="2216850" y="237117"/>
                      </a:moveTo>
                      <a:lnTo>
                        <a:pt x="2211943" y="236458"/>
                      </a:lnTo>
                      <a:lnTo>
                        <a:pt x="2216850" y="237117"/>
                      </a:lnTo>
                      <a:close/>
                      <a:moveTo>
                        <a:pt x="2219372" y="235264"/>
                      </a:moveTo>
                      <a:lnTo>
                        <a:pt x="2214217" y="233209"/>
                      </a:lnTo>
                      <a:lnTo>
                        <a:pt x="2217760" y="235225"/>
                      </a:lnTo>
                      <a:close/>
                      <a:moveTo>
                        <a:pt x="2213459" y="231891"/>
                      </a:moveTo>
                      <a:lnTo>
                        <a:pt x="2207674" y="229915"/>
                      </a:lnTo>
                      <a:lnTo>
                        <a:pt x="2211289" y="231839"/>
                      </a:lnTo>
                      <a:close/>
                      <a:moveTo>
                        <a:pt x="2217073" y="236917"/>
                      </a:moveTo>
                      <a:lnTo>
                        <a:pt x="2213786" y="233541"/>
                      </a:lnTo>
                      <a:lnTo>
                        <a:pt x="2209382" y="234075"/>
                      </a:lnTo>
                      <a:lnTo>
                        <a:pt x="2213842" y="235856"/>
                      </a:lnTo>
                      <a:close/>
                      <a:moveTo>
                        <a:pt x="2220178" y="234968"/>
                      </a:moveTo>
                      <a:lnTo>
                        <a:pt x="2214217" y="233209"/>
                      </a:lnTo>
                      <a:lnTo>
                        <a:pt x="2218414" y="234471"/>
                      </a:lnTo>
                      <a:close/>
                      <a:moveTo>
                        <a:pt x="2224055" y="237699"/>
                      </a:moveTo>
                      <a:lnTo>
                        <a:pt x="2219539" y="237101"/>
                      </a:lnTo>
                      <a:lnTo>
                        <a:pt x="2224055" y="237699"/>
                      </a:lnTo>
                      <a:close/>
                      <a:moveTo>
                        <a:pt x="2220672" y="239576"/>
                      </a:moveTo>
                      <a:lnTo>
                        <a:pt x="2214017" y="238102"/>
                      </a:lnTo>
                      <a:lnTo>
                        <a:pt x="2220672" y="239576"/>
                      </a:lnTo>
                      <a:close/>
                      <a:moveTo>
                        <a:pt x="2223896" y="239444"/>
                      </a:moveTo>
                      <a:lnTo>
                        <a:pt x="2219906" y="238492"/>
                      </a:lnTo>
                      <a:lnTo>
                        <a:pt x="2223896" y="239444"/>
                      </a:lnTo>
                      <a:close/>
                      <a:moveTo>
                        <a:pt x="2221462" y="238206"/>
                      </a:moveTo>
                      <a:lnTo>
                        <a:pt x="2217472" y="237691"/>
                      </a:lnTo>
                      <a:lnTo>
                        <a:pt x="2221462" y="238206"/>
                      </a:lnTo>
                      <a:close/>
                      <a:moveTo>
                        <a:pt x="2221103" y="240595"/>
                      </a:moveTo>
                      <a:lnTo>
                        <a:pt x="2217057" y="239138"/>
                      </a:lnTo>
                      <a:lnTo>
                        <a:pt x="2221103" y="240595"/>
                      </a:lnTo>
                      <a:close/>
                      <a:moveTo>
                        <a:pt x="2222922" y="243607"/>
                      </a:moveTo>
                      <a:lnTo>
                        <a:pt x="2216587" y="242000"/>
                      </a:lnTo>
                      <a:lnTo>
                        <a:pt x="2222922" y="243607"/>
                      </a:lnTo>
                      <a:close/>
                      <a:moveTo>
                        <a:pt x="2222547" y="244960"/>
                      </a:moveTo>
                      <a:lnTo>
                        <a:pt x="2217768" y="243583"/>
                      </a:lnTo>
                      <a:lnTo>
                        <a:pt x="2222244" y="244835"/>
                      </a:lnTo>
                      <a:close/>
                      <a:moveTo>
                        <a:pt x="2221622" y="244587"/>
                      </a:moveTo>
                      <a:lnTo>
                        <a:pt x="2216459" y="242338"/>
                      </a:lnTo>
                      <a:lnTo>
                        <a:pt x="2221622" y="244587"/>
                      </a:lnTo>
                      <a:close/>
                      <a:moveTo>
                        <a:pt x="2224175" y="242646"/>
                      </a:moveTo>
                      <a:lnTo>
                        <a:pt x="2217951" y="241348"/>
                      </a:lnTo>
                      <a:lnTo>
                        <a:pt x="2224175" y="242646"/>
                      </a:lnTo>
                      <a:close/>
                      <a:moveTo>
                        <a:pt x="2207227" y="224002"/>
                      </a:moveTo>
                      <a:lnTo>
                        <a:pt x="2201785" y="223363"/>
                      </a:lnTo>
                      <a:lnTo>
                        <a:pt x="2207227" y="224002"/>
                      </a:lnTo>
                      <a:close/>
                      <a:moveTo>
                        <a:pt x="2207243" y="224289"/>
                      </a:moveTo>
                      <a:lnTo>
                        <a:pt x="2199894" y="223751"/>
                      </a:lnTo>
                      <a:lnTo>
                        <a:pt x="2207243" y="224289"/>
                      </a:lnTo>
                      <a:close/>
                      <a:moveTo>
                        <a:pt x="2219866" y="233417"/>
                      </a:moveTo>
                      <a:lnTo>
                        <a:pt x="2212789" y="233053"/>
                      </a:lnTo>
                      <a:lnTo>
                        <a:pt x="2219866" y="233417"/>
                      </a:lnTo>
                      <a:close/>
                      <a:moveTo>
                        <a:pt x="2221980" y="234551"/>
                      </a:moveTo>
                      <a:lnTo>
                        <a:pt x="2217576" y="233547"/>
                      </a:lnTo>
                      <a:lnTo>
                        <a:pt x="2221980" y="234551"/>
                      </a:lnTo>
                      <a:close/>
                      <a:moveTo>
                        <a:pt x="2230295" y="239738"/>
                      </a:moveTo>
                      <a:lnTo>
                        <a:pt x="2225451" y="239151"/>
                      </a:lnTo>
                      <a:lnTo>
                        <a:pt x="2230295" y="239738"/>
                      </a:lnTo>
                      <a:close/>
                      <a:moveTo>
                        <a:pt x="2262762" y="255132"/>
                      </a:moveTo>
                      <a:lnTo>
                        <a:pt x="2258253" y="253049"/>
                      </a:lnTo>
                      <a:lnTo>
                        <a:pt x="2262762" y="255132"/>
                      </a:lnTo>
                      <a:close/>
                      <a:moveTo>
                        <a:pt x="2239638" y="151958"/>
                      </a:moveTo>
                      <a:lnTo>
                        <a:pt x="2237819" y="146631"/>
                      </a:lnTo>
                      <a:lnTo>
                        <a:pt x="2232170" y="144415"/>
                      </a:lnTo>
                      <a:lnTo>
                        <a:pt x="2228053" y="143319"/>
                      </a:lnTo>
                      <a:lnTo>
                        <a:pt x="2217839" y="139390"/>
                      </a:lnTo>
                      <a:lnTo>
                        <a:pt x="2223896" y="144298"/>
                      </a:lnTo>
                      <a:lnTo>
                        <a:pt x="2228077" y="146288"/>
                      </a:lnTo>
                      <a:lnTo>
                        <a:pt x="2231787" y="149841"/>
                      </a:lnTo>
                      <a:lnTo>
                        <a:pt x="2239638" y="151958"/>
                      </a:lnTo>
                      <a:close/>
                      <a:moveTo>
                        <a:pt x="2306016" y="191452"/>
                      </a:moveTo>
                      <a:lnTo>
                        <a:pt x="2301923" y="188276"/>
                      </a:lnTo>
                      <a:lnTo>
                        <a:pt x="2296529" y="186303"/>
                      </a:lnTo>
                      <a:lnTo>
                        <a:pt x="2284209" y="183046"/>
                      </a:lnTo>
                      <a:lnTo>
                        <a:pt x="2277251" y="181557"/>
                      </a:lnTo>
                      <a:lnTo>
                        <a:pt x="2280499" y="183879"/>
                      </a:lnTo>
                      <a:lnTo>
                        <a:pt x="2288143" y="185613"/>
                      </a:lnTo>
                      <a:lnTo>
                        <a:pt x="2294526" y="188020"/>
                      </a:lnTo>
                      <a:lnTo>
                        <a:pt x="2301707" y="190022"/>
                      </a:lnTo>
                      <a:lnTo>
                        <a:pt x="2306016" y="191452"/>
                      </a:lnTo>
                      <a:close/>
                      <a:moveTo>
                        <a:pt x="2338004" y="170942"/>
                      </a:moveTo>
                      <a:lnTo>
                        <a:pt x="2341499" y="167995"/>
                      </a:lnTo>
                      <a:lnTo>
                        <a:pt x="2337031" y="164786"/>
                      </a:lnTo>
                      <a:lnTo>
                        <a:pt x="2341611" y="163193"/>
                      </a:lnTo>
                      <a:lnTo>
                        <a:pt x="2346478" y="164150"/>
                      </a:lnTo>
                      <a:lnTo>
                        <a:pt x="2351154" y="166367"/>
                      </a:lnTo>
                      <a:lnTo>
                        <a:pt x="2362962" y="164187"/>
                      </a:lnTo>
                      <a:lnTo>
                        <a:pt x="2376479" y="162781"/>
                      </a:lnTo>
                      <a:lnTo>
                        <a:pt x="2384857" y="161033"/>
                      </a:lnTo>
                      <a:lnTo>
                        <a:pt x="2391639" y="162686"/>
                      </a:lnTo>
                      <a:lnTo>
                        <a:pt x="2385911" y="161863"/>
                      </a:lnTo>
                      <a:lnTo>
                        <a:pt x="2397759" y="166294"/>
                      </a:lnTo>
                      <a:lnTo>
                        <a:pt x="2403616" y="165258"/>
                      </a:lnTo>
                      <a:lnTo>
                        <a:pt x="2407957" y="164380"/>
                      </a:lnTo>
                      <a:lnTo>
                        <a:pt x="2417308" y="163794"/>
                      </a:lnTo>
                      <a:lnTo>
                        <a:pt x="2413143" y="160896"/>
                      </a:lnTo>
                      <a:lnTo>
                        <a:pt x="2400416" y="159471"/>
                      </a:lnTo>
                      <a:lnTo>
                        <a:pt x="2393834" y="159158"/>
                      </a:lnTo>
                      <a:lnTo>
                        <a:pt x="2388903" y="157695"/>
                      </a:lnTo>
                      <a:lnTo>
                        <a:pt x="2384546" y="156520"/>
                      </a:lnTo>
                      <a:lnTo>
                        <a:pt x="2378857" y="154612"/>
                      </a:lnTo>
                      <a:lnTo>
                        <a:pt x="2373655" y="153331"/>
                      </a:lnTo>
                      <a:lnTo>
                        <a:pt x="2368277" y="151382"/>
                      </a:lnTo>
                      <a:lnTo>
                        <a:pt x="2364518" y="149256"/>
                      </a:lnTo>
                      <a:lnTo>
                        <a:pt x="2359452" y="147464"/>
                      </a:lnTo>
                      <a:lnTo>
                        <a:pt x="2355271" y="146087"/>
                      </a:lnTo>
                      <a:lnTo>
                        <a:pt x="2359316" y="145475"/>
                      </a:lnTo>
                      <a:lnTo>
                        <a:pt x="2354976" y="144609"/>
                      </a:lnTo>
                      <a:lnTo>
                        <a:pt x="2359532" y="144669"/>
                      </a:lnTo>
                      <a:lnTo>
                        <a:pt x="2355518" y="142965"/>
                      </a:lnTo>
                      <a:lnTo>
                        <a:pt x="2361798" y="143068"/>
                      </a:lnTo>
                      <a:lnTo>
                        <a:pt x="2368532" y="142977"/>
                      </a:lnTo>
                      <a:lnTo>
                        <a:pt x="2372474" y="143943"/>
                      </a:lnTo>
                      <a:lnTo>
                        <a:pt x="2376599" y="146529"/>
                      </a:lnTo>
                      <a:lnTo>
                        <a:pt x="2372945" y="149573"/>
                      </a:lnTo>
                      <a:lnTo>
                        <a:pt x="2376431" y="151547"/>
                      </a:lnTo>
                      <a:lnTo>
                        <a:pt x="2382591" y="153283"/>
                      </a:lnTo>
                      <a:lnTo>
                        <a:pt x="2387083" y="155051"/>
                      </a:lnTo>
                      <a:lnTo>
                        <a:pt x="2394408" y="157419"/>
                      </a:lnTo>
                      <a:lnTo>
                        <a:pt x="2398996" y="158214"/>
                      </a:lnTo>
                      <a:lnTo>
                        <a:pt x="2407988" y="159823"/>
                      </a:lnTo>
                      <a:lnTo>
                        <a:pt x="2418114" y="159599"/>
                      </a:lnTo>
                      <a:lnTo>
                        <a:pt x="2422829" y="160777"/>
                      </a:lnTo>
                      <a:lnTo>
                        <a:pt x="2428072" y="159686"/>
                      </a:lnTo>
                      <a:lnTo>
                        <a:pt x="2427593" y="155191"/>
                      </a:lnTo>
                      <a:lnTo>
                        <a:pt x="2420523" y="151286"/>
                      </a:lnTo>
                      <a:lnTo>
                        <a:pt x="2426093" y="148470"/>
                      </a:lnTo>
                      <a:lnTo>
                        <a:pt x="2422103" y="146869"/>
                      </a:lnTo>
                      <a:lnTo>
                        <a:pt x="2408419" y="144721"/>
                      </a:lnTo>
                      <a:lnTo>
                        <a:pt x="2400217" y="143603"/>
                      </a:lnTo>
                      <a:lnTo>
                        <a:pt x="2395796" y="142963"/>
                      </a:lnTo>
                      <a:lnTo>
                        <a:pt x="2388049" y="141260"/>
                      </a:lnTo>
                      <a:lnTo>
                        <a:pt x="2379280" y="140108"/>
                      </a:lnTo>
                      <a:lnTo>
                        <a:pt x="2373304" y="140055"/>
                      </a:lnTo>
                      <a:lnTo>
                        <a:pt x="2358103" y="140023"/>
                      </a:lnTo>
                      <a:lnTo>
                        <a:pt x="2350053" y="138522"/>
                      </a:lnTo>
                      <a:lnTo>
                        <a:pt x="2345066" y="137105"/>
                      </a:lnTo>
                      <a:lnTo>
                        <a:pt x="2338355" y="135818"/>
                      </a:lnTo>
                      <a:lnTo>
                        <a:pt x="2329722" y="133697"/>
                      </a:lnTo>
                      <a:lnTo>
                        <a:pt x="2323578" y="133025"/>
                      </a:lnTo>
                      <a:lnTo>
                        <a:pt x="2318671" y="131996"/>
                      </a:lnTo>
                      <a:lnTo>
                        <a:pt x="2326642" y="134670"/>
                      </a:lnTo>
                      <a:lnTo>
                        <a:pt x="2332913" y="136489"/>
                      </a:lnTo>
                      <a:lnTo>
                        <a:pt x="2328142" y="135766"/>
                      </a:lnTo>
                      <a:lnTo>
                        <a:pt x="2319309" y="134744"/>
                      </a:lnTo>
                      <a:lnTo>
                        <a:pt x="2321017" y="138846"/>
                      </a:lnTo>
                      <a:lnTo>
                        <a:pt x="2326012" y="141728"/>
                      </a:lnTo>
                      <a:lnTo>
                        <a:pt x="2330616" y="143777"/>
                      </a:lnTo>
                      <a:lnTo>
                        <a:pt x="2336113" y="144816"/>
                      </a:lnTo>
                      <a:lnTo>
                        <a:pt x="2331661" y="146085"/>
                      </a:lnTo>
                      <a:lnTo>
                        <a:pt x="2327304" y="145426"/>
                      </a:lnTo>
                      <a:lnTo>
                        <a:pt x="2322533" y="145195"/>
                      </a:lnTo>
                      <a:lnTo>
                        <a:pt x="2318751" y="143680"/>
                      </a:lnTo>
                      <a:lnTo>
                        <a:pt x="2315176" y="141267"/>
                      </a:lnTo>
                      <a:lnTo>
                        <a:pt x="2310851" y="141175"/>
                      </a:lnTo>
                      <a:lnTo>
                        <a:pt x="2304029" y="140145"/>
                      </a:lnTo>
                      <a:lnTo>
                        <a:pt x="2300064" y="139372"/>
                      </a:lnTo>
                      <a:lnTo>
                        <a:pt x="2289827" y="136454"/>
                      </a:lnTo>
                      <a:lnTo>
                        <a:pt x="2284058" y="134916"/>
                      </a:lnTo>
                      <a:lnTo>
                        <a:pt x="2277619" y="134053"/>
                      </a:lnTo>
                      <a:lnTo>
                        <a:pt x="2271962" y="132375"/>
                      </a:lnTo>
                      <a:lnTo>
                        <a:pt x="2266216" y="131207"/>
                      </a:lnTo>
                      <a:lnTo>
                        <a:pt x="2258062" y="133233"/>
                      </a:lnTo>
                      <a:lnTo>
                        <a:pt x="2251383" y="136447"/>
                      </a:lnTo>
                      <a:lnTo>
                        <a:pt x="2257105" y="140670"/>
                      </a:lnTo>
                      <a:lnTo>
                        <a:pt x="2253306" y="142019"/>
                      </a:lnTo>
                      <a:lnTo>
                        <a:pt x="2257304" y="144815"/>
                      </a:lnTo>
                      <a:lnTo>
                        <a:pt x="2260536" y="147670"/>
                      </a:lnTo>
                      <a:lnTo>
                        <a:pt x="2256067" y="146426"/>
                      </a:lnTo>
                      <a:lnTo>
                        <a:pt x="2260009" y="145771"/>
                      </a:lnTo>
                      <a:lnTo>
                        <a:pt x="2263679" y="147982"/>
                      </a:lnTo>
                      <a:lnTo>
                        <a:pt x="2267860" y="151081"/>
                      </a:lnTo>
                      <a:lnTo>
                        <a:pt x="2274004" y="151613"/>
                      </a:lnTo>
                      <a:lnTo>
                        <a:pt x="2269265" y="152628"/>
                      </a:lnTo>
                      <a:lnTo>
                        <a:pt x="2264621" y="152500"/>
                      </a:lnTo>
                      <a:lnTo>
                        <a:pt x="2269328" y="154781"/>
                      </a:lnTo>
                      <a:lnTo>
                        <a:pt x="2285566" y="159626"/>
                      </a:lnTo>
                      <a:lnTo>
                        <a:pt x="2290840" y="160627"/>
                      </a:lnTo>
                      <a:lnTo>
                        <a:pt x="2300462" y="162617"/>
                      </a:lnTo>
                      <a:lnTo>
                        <a:pt x="2304420" y="164359"/>
                      </a:lnTo>
                      <a:lnTo>
                        <a:pt x="2308673" y="165880"/>
                      </a:lnTo>
                      <a:lnTo>
                        <a:pt x="2313716" y="167608"/>
                      </a:lnTo>
                      <a:lnTo>
                        <a:pt x="2326123" y="168840"/>
                      </a:lnTo>
                      <a:lnTo>
                        <a:pt x="2336751" y="170915"/>
                      </a:lnTo>
                      <a:close/>
                      <a:moveTo>
                        <a:pt x="2392780" y="190580"/>
                      </a:moveTo>
                      <a:lnTo>
                        <a:pt x="2397400" y="189586"/>
                      </a:lnTo>
                      <a:lnTo>
                        <a:pt x="2397791" y="185552"/>
                      </a:lnTo>
                      <a:lnTo>
                        <a:pt x="2392517" y="181838"/>
                      </a:lnTo>
                      <a:lnTo>
                        <a:pt x="2387163" y="180868"/>
                      </a:lnTo>
                      <a:lnTo>
                        <a:pt x="2378594" y="181155"/>
                      </a:lnTo>
                      <a:lnTo>
                        <a:pt x="2379248" y="185292"/>
                      </a:lnTo>
                      <a:lnTo>
                        <a:pt x="2382855" y="187273"/>
                      </a:lnTo>
                      <a:lnTo>
                        <a:pt x="2389517" y="189805"/>
                      </a:lnTo>
                      <a:close/>
                      <a:moveTo>
                        <a:pt x="2327847" y="145441"/>
                      </a:moveTo>
                      <a:lnTo>
                        <a:pt x="2322956" y="143529"/>
                      </a:lnTo>
                      <a:lnTo>
                        <a:pt x="2327847" y="145441"/>
                      </a:lnTo>
                      <a:close/>
                      <a:moveTo>
                        <a:pt x="2478595" y="210376"/>
                      </a:moveTo>
                      <a:lnTo>
                        <a:pt x="2484835" y="209552"/>
                      </a:lnTo>
                      <a:lnTo>
                        <a:pt x="2478300" y="206868"/>
                      </a:lnTo>
                      <a:lnTo>
                        <a:pt x="2474589" y="204271"/>
                      </a:lnTo>
                      <a:lnTo>
                        <a:pt x="2467520" y="200452"/>
                      </a:lnTo>
                      <a:lnTo>
                        <a:pt x="2462972" y="199076"/>
                      </a:lnTo>
                      <a:lnTo>
                        <a:pt x="2447964" y="195383"/>
                      </a:lnTo>
                      <a:lnTo>
                        <a:pt x="2444062" y="194178"/>
                      </a:lnTo>
                      <a:lnTo>
                        <a:pt x="2437056" y="192561"/>
                      </a:lnTo>
                      <a:lnTo>
                        <a:pt x="2431822" y="192119"/>
                      </a:lnTo>
                      <a:lnTo>
                        <a:pt x="2425535" y="190624"/>
                      </a:lnTo>
                      <a:lnTo>
                        <a:pt x="2421338" y="190824"/>
                      </a:lnTo>
                      <a:lnTo>
                        <a:pt x="2416654" y="191613"/>
                      </a:lnTo>
                      <a:lnTo>
                        <a:pt x="2408866" y="191996"/>
                      </a:lnTo>
                      <a:lnTo>
                        <a:pt x="2409073" y="196149"/>
                      </a:lnTo>
                      <a:lnTo>
                        <a:pt x="2411491" y="200563"/>
                      </a:lnTo>
                      <a:lnTo>
                        <a:pt x="2407613" y="203454"/>
                      </a:lnTo>
                      <a:lnTo>
                        <a:pt x="2398669" y="203474"/>
                      </a:lnTo>
                      <a:lnTo>
                        <a:pt x="2403034" y="205981"/>
                      </a:lnTo>
                      <a:lnTo>
                        <a:pt x="2408667" y="205103"/>
                      </a:lnTo>
                      <a:lnTo>
                        <a:pt x="2414587" y="203676"/>
                      </a:lnTo>
                      <a:lnTo>
                        <a:pt x="2420324" y="203998"/>
                      </a:lnTo>
                      <a:lnTo>
                        <a:pt x="2431375" y="206020"/>
                      </a:lnTo>
                      <a:lnTo>
                        <a:pt x="2440942" y="207362"/>
                      </a:lnTo>
                      <a:lnTo>
                        <a:pt x="2457435" y="208654"/>
                      </a:lnTo>
                      <a:lnTo>
                        <a:pt x="2461440" y="209343"/>
                      </a:lnTo>
                      <a:lnTo>
                        <a:pt x="2469515" y="209542"/>
                      </a:lnTo>
                      <a:lnTo>
                        <a:pt x="2478595" y="210376"/>
                      </a:lnTo>
                      <a:close/>
                      <a:moveTo>
                        <a:pt x="2419143" y="256730"/>
                      </a:moveTo>
                      <a:lnTo>
                        <a:pt x="2414643" y="255003"/>
                      </a:lnTo>
                      <a:lnTo>
                        <a:pt x="2419143" y="256730"/>
                      </a:lnTo>
                      <a:close/>
                      <a:moveTo>
                        <a:pt x="2420811" y="257372"/>
                      </a:moveTo>
                      <a:lnTo>
                        <a:pt x="2416071" y="256360"/>
                      </a:lnTo>
                      <a:lnTo>
                        <a:pt x="2420811" y="257372"/>
                      </a:lnTo>
                      <a:close/>
                      <a:moveTo>
                        <a:pt x="2423859" y="257557"/>
                      </a:moveTo>
                      <a:lnTo>
                        <a:pt x="2419782" y="256652"/>
                      </a:lnTo>
                      <a:lnTo>
                        <a:pt x="2423859" y="257557"/>
                      </a:lnTo>
                      <a:close/>
                      <a:moveTo>
                        <a:pt x="2431766" y="258427"/>
                      </a:moveTo>
                      <a:lnTo>
                        <a:pt x="2429947" y="254030"/>
                      </a:lnTo>
                      <a:lnTo>
                        <a:pt x="2424489" y="253319"/>
                      </a:lnTo>
                      <a:lnTo>
                        <a:pt x="2416526" y="253593"/>
                      </a:lnTo>
                      <a:lnTo>
                        <a:pt x="2421186" y="256421"/>
                      </a:lnTo>
                      <a:lnTo>
                        <a:pt x="2426667" y="256914"/>
                      </a:lnTo>
                      <a:lnTo>
                        <a:pt x="2431766" y="258427"/>
                      </a:lnTo>
                      <a:close/>
                      <a:moveTo>
                        <a:pt x="2433889" y="247539"/>
                      </a:moveTo>
                      <a:lnTo>
                        <a:pt x="2430218" y="245595"/>
                      </a:lnTo>
                      <a:lnTo>
                        <a:pt x="2433889" y="247539"/>
                      </a:lnTo>
                      <a:close/>
                      <a:moveTo>
                        <a:pt x="2435365" y="253876"/>
                      </a:moveTo>
                      <a:lnTo>
                        <a:pt x="2439777" y="253462"/>
                      </a:lnTo>
                      <a:lnTo>
                        <a:pt x="2434479" y="253801"/>
                      </a:lnTo>
                      <a:close/>
                      <a:moveTo>
                        <a:pt x="2441349" y="252142"/>
                      </a:moveTo>
                      <a:lnTo>
                        <a:pt x="2437599" y="250286"/>
                      </a:lnTo>
                      <a:lnTo>
                        <a:pt x="2441325" y="251714"/>
                      </a:lnTo>
                      <a:close/>
                      <a:moveTo>
                        <a:pt x="2451953" y="120531"/>
                      </a:moveTo>
                      <a:lnTo>
                        <a:pt x="2440272" y="118229"/>
                      </a:lnTo>
                      <a:lnTo>
                        <a:pt x="2448761" y="119998"/>
                      </a:lnTo>
                      <a:close/>
                      <a:moveTo>
                        <a:pt x="2536738" y="168377"/>
                      </a:moveTo>
                      <a:lnTo>
                        <a:pt x="2544518" y="167731"/>
                      </a:lnTo>
                      <a:lnTo>
                        <a:pt x="2550479" y="166503"/>
                      </a:lnTo>
                      <a:lnTo>
                        <a:pt x="2562670" y="164696"/>
                      </a:lnTo>
                      <a:lnTo>
                        <a:pt x="2558465" y="161678"/>
                      </a:lnTo>
                      <a:lnTo>
                        <a:pt x="2556511" y="157574"/>
                      </a:lnTo>
                      <a:lnTo>
                        <a:pt x="2551540" y="158973"/>
                      </a:lnTo>
                      <a:lnTo>
                        <a:pt x="2546130" y="158066"/>
                      </a:lnTo>
                      <a:lnTo>
                        <a:pt x="2541582" y="156661"/>
                      </a:lnTo>
                      <a:lnTo>
                        <a:pt x="2537361" y="155929"/>
                      </a:lnTo>
                      <a:lnTo>
                        <a:pt x="2530355" y="155661"/>
                      </a:lnTo>
                      <a:lnTo>
                        <a:pt x="2519639" y="154509"/>
                      </a:lnTo>
                      <a:lnTo>
                        <a:pt x="2513105" y="155545"/>
                      </a:lnTo>
                      <a:lnTo>
                        <a:pt x="2506897" y="156047"/>
                      </a:lnTo>
                      <a:lnTo>
                        <a:pt x="2502604" y="154749"/>
                      </a:lnTo>
                      <a:lnTo>
                        <a:pt x="2499245" y="152405"/>
                      </a:lnTo>
                      <a:lnTo>
                        <a:pt x="2493883" y="151193"/>
                      </a:lnTo>
                      <a:lnTo>
                        <a:pt x="2485952" y="151287"/>
                      </a:lnTo>
                      <a:lnTo>
                        <a:pt x="2475395" y="150074"/>
                      </a:lnTo>
                      <a:lnTo>
                        <a:pt x="2470927" y="150576"/>
                      </a:lnTo>
                      <a:lnTo>
                        <a:pt x="2475627" y="151416"/>
                      </a:lnTo>
                      <a:lnTo>
                        <a:pt x="2470353" y="151922"/>
                      </a:lnTo>
                      <a:lnTo>
                        <a:pt x="2475435" y="152476"/>
                      </a:lnTo>
                      <a:lnTo>
                        <a:pt x="2469571" y="153097"/>
                      </a:lnTo>
                      <a:lnTo>
                        <a:pt x="2462972" y="152301"/>
                      </a:lnTo>
                      <a:lnTo>
                        <a:pt x="2456150" y="150190"/>
                      </a:lnTo>
                      <a:lnTo>
                        <a:pt x="2451666" y="147378"/>
                      </a:lnTo>
                      <a:lnTo>
                        <a:pt x="2446120" y="146399"/>
                      </a:lnTo>
                      <a:lnTo>
                        <a:pt x="2450230" y="150142"/>
                      </a:lnTo>
                      <a:lnTo>
                        <a:pt x="2453389" y="152781"/>
                      </a:lnTo>
                      <a:lnTo>
                        <a:pt x="2457124" y="155826"/>
                      </a:lnTo>
                      <a:lnTo>
                        <a:pt x="2461799" y="156836"/>
                      </a:lnTo>
                      <a:lnTo>
                        <a:pt x="2473345" y="158371"/>
                      </a:lnTo>
                      <a:lnTo>
                        <a:pt x="2485513" y="160818"/>
                      </a:lnTo>
                      <a:lnTo>
                        <a:pt x="2499109" y="162248"/>
                      </a:lnTo>
                      <a:lnTo>
                        <a:pt x="2508110" y="164696"/>
                      </a:lnTo>
                      <a:lnTo>
                        <a:pt x="2513112" y="166167"/>
                      </a:lnTo>
                      <a:lnTo>
                        <a:pt x="2519982" y="167364"/>
                      </a:lnTo>
                      <a:lnTo>
                        <a:pt x="2529063" y="168128"/>
                      </a:lnTo>
                      <a:lnTo>
                        <a:pt x="2536738" y="168377"/>
                      </a:lnTo>
                      <a:close/>
                      <a:moveTo>
                        <a:pt x="2547749" y="133996"/>
                      </a:moveTo>
                      <a:lnTo>
                        <a:pt x="2541015" y="131783"/>
                      </a:lnTo>
                      <a:lnTo>
                        <a:pt x="2547749" y="133996"/>
                      </a:lnTo>
                      <a:close/>
                      <a:moveTo>
                        <a:pt x="2723289" y="260181"/>
                      </a:moveTo>
                      <a:lnTo>
                        <a:pt x="2716666" y="258953"/>
                      </a:lnTo>
                      <a:lnTo>
                        <a:pt x="2723289" y="260181"/>
                      </a:lnTo>
                      <a:close/>
                      <a:moveTo>
                        <a:pt x="2943112" y="275102"/>
                      </a:moveTo>
                      <a:lnTo>
                        <a:pt x="2936649" y="271974"/>
                      </a:lnTo>
                      <a:lnTo>
                        <a:pt x="2940638" y="274678"/>
                      </a:lnTo>
                      <a:close/>
                      <a:moveTo>
                        <a:pt x="2960346" y="272816"/>
                      </a:moveTo>
                      <a:lnTo>
                        <a:pt x="2955479" y="271632"/>
                      </a:lnTo>
                      <a:lnTo>
                        <a:pt x="2960346" y="272816"/>
                      </a:lnTo>
                      <a:close/>
                      <a:moveTo>
                        <a:pt x="2970161" y="277044"/>
                      </a:moveTo>
                      <a:lnTo>
                        <a:pt x="2965294" y="274931"/>
                      </a:lnTo>
                      <a:lnTo>
                        <a:pt x="2970161" y="277044"/>
                      </a:lnTo>
                      <a:close/>
                      <a:moveTo>
                        <a:pt x="2989470" y="279871"/>
                      </a:moveTo>
                      <a:lnTo>
                        <a:pt x="2985242" y="279167"/>
                      </a:lnTo>
                      <a:lnTo>
                        <a:pt x="2989470" y="279871"/>
                      </a:lnTo>
                      <a:close/>
                      <a:moveTo>
                        <a:pt x="3155275" y="297349"/>
                      </a:moveTo>
                      <a:lnTo>
                        <a:pt x="3150807" y="296534"/>
                      </a:lnTo>
                      <a:lnTo>
                        <a:pt x="3155275" y="297349"/>
                      </a:lnTo>
                      <a:close/>
                      <a:moveTo>
                        <a:pt x="3174903" y="300460"/>
                      </a:moveTo>
                      <a:lnTo>
                        <a:pt x="3170435" y="299104"/>
                      </a:lnTo>
                      <a:lnTo>
                        <a:pt x="3166366" y="298391"/>
                      </a:lnTo>
                      <a:lnTo>
                        <a:pt x="3170834" y="299206"/>
                      </a:lnTo>
                      <a:lnTo>
                        <a:pt x="3174903" y="300460"/>
                      </a:lnTo>
                      <a:close/>
                      <a:moveTo>
                        <a:pt x="3182723" y="309549"/>
                      </a:moveTo>
                      <a:lnTo>
                        <a:pt x="3179612" y="305673"/>
                      </a:lnTo>
                      <a:lnTo>
                        <a:pt x="3176659" y="301344"/>
                      </a:lnTo>
                      <a:lnTo>
                        <a:pt x="3168999" y="299750"/>
                      </a:lnTo>
                      <a:lnTo>
                        <a:pt x="3163414" y="299300"/>
                      </a:lnTo>
                      <a:lnTo>
                        <a:pt x="3159424" y="298645"/>
                      </a:lnTo>
                      <a:lnTo>
                        <a:pt x="3154397" y="297474"/>
                      </a:lnTo>
                      <a:lnTo>
                        <a:pt x="3149610" y="297084"/>
                      </a:lnTo>
                      <a:lnTo>
                        <a:pt x="3145461" y="296521"/>
                      </a:lnTo>
                      <a:lnTo>
                        <a:pt x="3140594" y="299181"/>
                      </a:lnTo>
                      <a:lnTo>
                        <a:pt x="3150807" y="303888"/>
                      </a:lnTo>
                      <a:lnTo>
                        <a:pt x="3155355" y="305938"/>
                      </a:lnTo>
                      <a:lnTo>
                        <a:pt x="3167563" y="308215"/>
                      </a:lnTo>
                      <a:lnTo>
                        <a:pt x="3177617" y="309516"/>
                      </a:lnTo>
                      <a:lnTo>
                        <a:pt x="3182723" y="309549"/>
                      </a:lnTo>
                      <a:close/>
                      <a:moveTo>
                        <a:pt x="3196846" y="305259"/>
                      </a:moveTo>
                      <a:lnTo>
                        <a:pt x="3192697" y="304134"/>
                      </a:lnTo>
                      <a:lnTo>
                        <a:pt x="3196846" y="305259"/>
                      </a:lnTo>
                      <a:close/>
                      <a:moveTo>
                        <a:pt x="3280865" y="300399"/>
                      </a:moveTo>
                      <a:lnTo>
                        <a:pt x="3274083" y="299399"/>
                      </a:lnTo>
                      <a:lnTo>
                        <a:pt x="3280865" y="300399"/>
                      </a:lnTo>
                      <a:close/>
                      <a:moveTo>
                        <a:pt x="3333129" y="275467"/>
                      </a:moveTo>
                      <a:lnTo>
                        <a:pt x="3337676" y="273274"/>
                      </a:lnTo>
                      <a:lnTo>
                        <a:pt x="3342463" y="273355"/>
                      </a:lnTo>
                      <a:lnTo>
                        <a:pt x="3348368" y="271878"/>
                      </a:lnTo>
                      <a:lnTo>
                        <a:pt x="3322755" y="255144"/>
                      </a:lnTo>
                      <a:lnTo>
                        <a:pt x="3317888" y="258523"/>
                      </a:lnTo>
                      <a:lnTo>
                        <a:pt x="3315016" y="263592"/>
                      </a:lnTo>
                      <a:lnTo>
                        <a:pt x="3316053" y="267613"/>
                      </a:lnTo>
                      <a:lnTo>
                        <a:pt x="3321558" y="270323"/>
                      </a:lnTo>
                      <a:lnTo>
                        <a:pt x="3326505" y="272068"/>
                      </a:lnTo>
                      <a:lnTo>
                        <a:pt x="3332889" y="275034"/>
                      </a:lnTo>
                      <a:close/>
                      <a:moveTo>
                        <a:pt x="3156632" y="622992"/>
                      </a:moveTo>
                      <a:lnTo>
                        <a:pt x="3155594" y="618380"/>
                      </a:lnTo>
                      <a:lnTo>
                        <a:pt x="3154477" y="622824"/>
                      </a:lnTo>
                      <a:close/>
                      <a:moveTo>
                        <a:pt x="2944947" y="751750"/>
                      </a:moveTo>
                      <a:lnTo>
                        <a:pt x="2951809" y="750657"/>
                      </a:lnTo>
                      <a:lnTo>
                        <a:pt x="2949655" y="744672"/>
                      </a:lnTo>
                      <a:lnTo>
                        <a:pt x="2945107" y="744616"/>
                      </a:lnTo>
                      <a:lnTo>
                        <a:pt x="2942155" y="747537"/>
                      </a:lnTo>
                      <a:lnTo>
                        <a:pt x="2944947" y="751750"/>
                      </a:lnTo>
                      <a:close/>
                      <a:moveTo>
                        <a:pt x="2976066" y="760311"/>
                      </a:moveTo>
                      <a:lnTo>
                        <a:pt x="2976943" y="755675"/>
                      </a:lnTo>
                      <a:lnTo>
                        <a:pt x="2975188" y="750497"/>
                      </a:lnTo>
                      <a:lnTo>
                        <a:pt x="2977342" y="746890"/>
                      </a:lnTo>
                      <a:lnTo>
                        <a:pt x="2972794" y="746236"/>
                      </a:lnTo>
                      <a:lnTo>
                        <a:pt x="2966650" y="743451"/>
                      </a:lnTo>
                      <a:lnTo>
                        <a:pt x="2956516" y="742239"/>
                      </a:lnTo>
                      <a:lnTo>
                        <a:pt x="2958911" y="747521"/>
                      </a:lnTo>
                      <a:lnTo>
                        <a:pt x="2959708" y="754064"/>
                      </a:lnTo>
                      <a:lnTo>
                        <a:pt x="2963458" y="752181"/>
                      </a:lnTo>
                      <a:lnTo>
                        <a:pt x="2976066" y="760311"/>
                      </a:lnTo>
                      <a:close/>
                      <a:moveTo>
                        <a:pt x="2944388" y="759968"/>
                      </a:moveTo>
                      <a:lnTo>
                        <a:pt x="2940320" y="758843"/>
                      </a:lnTo>
                      <a:lnTo>
                        <a:pt x="2944388" y="759968"/>
                      </a:lnTo>
                      <a:close/>
                      <a:moveTo>
                        <a:pt x="2979736" y="767788"/>
                      </a:moveTo>
                      <a:lnTo>
                        <a:pt x="2975666" y="762130"/>
                      </a:lnTo>
                      <a:lnTo>
                        <a:pt x="2977741" y="765546"/>
                      </a:lnTo>
                      <a:close/>
                      <a:moveTo>
                        <a:pt x="2983486" y="768649"/>
                      </a:moveTo>
                      <a:lnTo>
                        <a:pt x="2986677" y="765282"/>
                      </a:lnTo>
                      <a:lnTo>
                        <a:pt x="2983486" y="768649"/>
                      </a:lnTo>
                      <a:close/>
                      <a:moveTo>
                        <a:pt x="3102214" y="800198"/>
                      </a:moveTo>
                      <a:lnTo>
                        <a:pt x="3095911" y="798028"/>
                      </a:lnTo>
                      <a:lnTo>
                        <a:pt x="3101576" y="799975"/>
                      </a:lnTo>
                      <a:close/>
                      <a:moveTo>
                        <a:pt x="3108278" y="802656"/>
                      </a:moveTo>
                      <a:lnTo>
                        <a:pt x="3103890" y="800909"/>
                      </a:lnTo>
                      <a:lnTo>
                        <a:pt x="3108278" y="802656"/>
                      </a:lnTo>
                      <a:close/>
                      <a:moveTo>
                        <a:pt x="3188628" y="845001"/>
                      </a:moveTo>
                      <a:lnTo>
                        <a:pt x="3185196" y="841738"/>
                      </a:lnTo>
                      <a:lnTo>
                        <a:pt x="3188628" y="845001"/>
                      </a:lnTo>
                      <a:close/>
                      <a:moveTo>
                        <a:pt x="3315494" y="1042810"/>
                      </a:moveTo>
                      <a:lnTo>
                        <a:pt x="3313499" y="1034304"/>
                      </a:lnTo>
                      <a:lnTo>
                        <a:pt x="3309829" y="1026852"/>
                      </a:lnTo>
                      <a:lnTo>
                        <a:pt x="3307675" y="1020141"/>
                      </a:lnTo>
                      <a:lnTo>
                        <a:pt x="3311505" y="1015027"/>
                      </a:lnTo>
                      <a:lnTo>
                        <a:pt x="3317569" y="1019862"/>
                      </a:lnTo>
                      <a:lnTo>
                        <a:pt x="3323155" y="1019647"/>
                      </a:lnTo>
                      <a:lnTo>
                        <a:pt x="3327224" y="1019830"/>
                      </a:lnTo>
                      <a:lnTo>
                        <a:pt x="3335522" y="1024370"/>
                      </a:lnTo>
                      <a:lnTo>
                        <a:pt x="3342384" y="1031160"/>
                      </a:lnTo>
                      <a:lnTo>
                        <a:pt x="3348448" y="1038988"/>
                      </a:lnTo>
                      <a:lnTo>
                        <a:pt x="3345815" y="1033881"/>
                      </a:lnTo>
                      <a:lnTo>
                        <a:pt x="3345336" y="1027474"/>
                      </a:lnTo>
                      <a:lnTo>
                        <a:pt x="3337198" y="1020381"/>
                      </a:lnTo>
                      <a:lnTo>
                        <a:pt x="3331134" y="1013439"/>
                      </a:lnTo>
                      <a:lnTo>
                        <a:pt x="3326267" y="1013447"/>
                      </a:lnTo>
                      <a:lnTo>
                        <a:pt x="3317968" y="1009569"/>
                      </a:lnTo>
                      <a:lnTo>
                        <a:pt x="3310787" y="1001757"/>
                      </a:lnTo>
                      <a:lnTo>
                        <a:pt x="3301132" y="994489"/>
                      </a:lnTo>
                      <a:lnTo>
                        <a:pt x="3290600" y="988823"/>
                      </a:lnTo>
                      <a:lnTo>
                        <a:pt x="3281345" y="980693"/>
                      </a:lnTo>
                      <a:lnTo>
                        <a:pt x="3278312" y="976488"/>
                      </a:lnTo>
                      <a:lnTo>
                        <a:pt x="3274721" y="969730"/>
                      </a:lnTo>
                      <a:lnTo>
                        <a:pt x="3269136" y="956277"/>
                      </a:lnTo>
                      <a:lnTo>
                        <a:pt x="3267142" y="949279"/>
                      </a:lnTo>
                      <a:lnTo>
                        <a:pt x="3266662" y="944667"/>
                      </a:lnTo>
                      <a:lnTo>
                        <a:pt x="3263710" y="941532"/>
                      </a:lnTo>
                      <a:lnTo>
                        <a:pt x="3261477" y="935507"/>
                      </a:lnTo>
                      <a:lnTo>
                        <a:pt x="3265545" y="931893"/>
                      </a:lnTo>
                      <a:lnTo>
                        <a:pt x="3273206" y="930911"/>
                      </a:lnTo>
                      <a:lnTo>
                        <a:pt x="3289962" y="934478"/>
                      </a:lnTo>
                      <a:lnTo>
                        <a:pt x="3301611" y="940973"/>
                      </a:lnTo>
                      <a:lnTo>
                        <a:pt x="3309670" y="945689"/>
                      </a:lnTo>
                      <a:lnTo>
                        <a:pt x="3317569" y="953021"/>
                      </a:lnTo>
                      <a:lnTo>
                        <a:pt x="3315016" y="948609"/>
                      </a:lnTo>
                      <a:lnTo>
                        <a:pt x="3311266" y="945082"/>
                      </a:lnTo>
                      <a:lnTo>
                        <a:pt x="3300095" y="939840"/>
                      </a:lnTo>
                      <a:lnTo>
                        <a:pt x="3288286" y="928965"/>
                      </a:lnTo>
                      <a:lnTo>
                        <a:pt x="3285015" y="924927"/>
                      </a:lnTo>
                      <a:lnTo>
                        <a:pt x="3280068" y="921616"/>
                      </a:lnTo>
                      <a:lnTo>
                        <a:pt x="3275679" y="916597"/>
                      </a:lnTo>
                      <a:lnTo>
                        <a:pt x="3258445" y="903096"/>
                      </a:lnTo>
                      <a:lnTo>
                        <a:pt x="3248949" y="895820"/>
                      </a:lnTo>
                      <a:lnTo>
                        <a:pt x="3241848" y="889644"/>
                      </a:lnTo>
                      <a:lnTo>
                        <a:pt x="3235225" y="883117"/>
                      </a:lnTo>
                      <a:lnTo>
                        <a:pt x="3228603" y="877188"/>
                      </a:lnTo>
                      <a:lnTo>
                        <a:pt x="3219507" y="869385"/>
                      </a:lnTo>
                      <a:lnTo>
                        <a:pt x="3211846" y="865068"/>
                      </a:lnTo>
                      <a:lnTo>
                        <a:pt x="3209533" y="860752"/>
                      </a:lnTo>
                      <a:lnTo>
                        <a:pt x="3202432" y="855007"/>
                      </a:lnTo>
                      <a:lnTo>
                        <a:pt x="3210889" y="862276"/>
                      </a:lnTo>
                      <a:lnTo>
                        <a:pt x="3203149" y="856467"/>
                      </a:lnTo>
                      <a:lnTo>
                        <a:pt x="3206421" y="859611"/>
                      </a:lnTo>
                      <a:lnTo>
                        <a:pt x="3201872" y="857728"/>
                      </a:lnTo>
                      <a:lnTo>
                        <a:pt x="3198840" y="852437"/>
                      </a:lnTo>
                      <a:lnTo>
                        <a:pt x="3189186" y="845208"/>
                      </a:lnTo>
                      <a:lnTo>
                        <a:pt x="3193575" y="848983"/>
                      </a:lnTo>
                      <a:lnTo>
                        <a:pt x="3188308" y="846541"/>
                      </a:lnTo>
                      <a:lnTo>
                        <a:pt x="3182324" y="839144"/>
                      </a:lnTo>
                      <a:lnTo>
                        <a:pt x="3178175" y="832849"/>
                      </a:lnTo>
                      <a:lnTo>
                        <a:pt x="3175542" y="828205"/>
                      </a:lnTo>
                      <a:lnTo>
                        <a:pt x="3172750" y="825101"/>
                      </a:lnTo>
                      <a:lnTo>
                        <a:pt x="3176340" y="829163"/>
                      </a:lnTo>
                      <a:lnTo>
                        <a:pt x="3179372" y="834141"/>
                      </a:lnTo>
                      <a:lnTo>
                        <a:pt x="3175303" y="825572"/>
                      </a:lnTo>
                      <a:lnTo>
                        <a:pt x="3169159" y="818375"/>
                      </a:lnTo>
                      <a:lnTo>
                        <a:pt x="3163972" y="813619"/>
                      </a:lnTo>
                      <a:lnTo>
                        <a:pt x="3166206" y="817194"/>
                      </a:lnTo>
                      <a:lnTo>
                        <a:pt x="3159823" y="812327"/>
                      </a:lnTo>
                      <a:lnTo>
                        <a:pt x="3153680" y="807300"/>
                      </a:lnTo>
                      <a:lnTo>
                        <a:pt x="3148971" y="803949"/>
                      </a:lnTo>
                      <a:lnTo>
                        <a:pt x="3157988" y="807675"/>
                      </a:lnTo>
                      <a:lnTo>
                        <a:pt x="3168281" y="817138"/>
                      </a:lnTo>
                      <a:lnTo>
                        <a:pt x="3157828" y="807244"/>
                      </a:lnTo>
                      <a:lnTo>
                        <a:pt x="3150328" y="800965"/>
                      </a:lnTo>
                      <a:lnTo>
                        <a:pt x="3146498" y="799640"/>
                      </a:lnTo>
                      <a:lnTo>
                        <a:pt x="3141152" y="794214"/>
                      </a:lnTo>
                      <a:lnTo>
                        <a:pt x="3137880" y="791844"/>
                      </a:lnTo>
                      <a:lnTo>
                        <a:pt x="3134450" y="789435"/>
                      </a:lnTo>
                      <a:lnTo>
                        <a:pt x="3130939" y="787560"/>
                      </a:lnTo>
                      <a:lnTo>
                        <a:pt x="3128066" y="784224"/>
                      </a:lnTo>
                      <a:lnTo>
                        <a:pt x="3125034" y="780387"/>
                      </a:lnTo>
                      <a:lnTo>
                        <a:pt x="3119369" y="773884"/>
                      </a:lnTo>
                      <a:lnTo>
                        <a:pt x="3109316" y="767572"/>
                      </a:lnTo>
                      <a:lnTo>
                        <a:pt x="3109076" y="772048"/>
                      </a:lnTo>
                      <a:lnTo>
                        <a:pt x="3099901" y="770429"/>
                      </a:lnTo>
                      <a:lnTo>
                        <a:pt x="3106283" y="773580"/>
                      </a:lnTo>
                      <a:lnTo>
                        <a:pt x="3114103" y="778376"/>
                      </a:lnTo>
                      <a:lnTo>
                        <a:pt x="3121204" y="782110"/>
                      </a:lnTo>
                      <a:lnTo>
                        <a:pt x="3125833" y="790145"/>
                      </a:lnTo>
                      <a:lnTo>
                        <a:pt x="3125354" y="785501"/>
                      </a:lnTo>
                      <a:lnTo>
                        <a:pt x="3129663" y="789100"/>
                      </a:lnTo>
                      <a:lnTo>
                        <a:pt x="3123439" y="790967"/>
                      </a:lnTo>
                      <a:lnTo>
                        <a:pt x="3127029" y="793640"/>
                      </a:lnTo>
                      <a:lnTo>
                        <a:pt x="3132615" y="795834"/>
                      </a:lnTo>
                      <a:lnTo>
                        <a:pt x="3125673" y="800023"/>
                      </a:lnTo>
                      <a:lnTo>
                        <a:pt x="3120646" y="795299"/>
                      </a:lnTo>
                      <a:lnTo>
                        <a:pt x="3114103" y="798395"/>
                      </a:lnTo>
                      <a:lnTo>
                        <a:pt x="3117215" y="803829"/>
                      </a:lnTo>
                      <a:lnTo>
                        <a:pt x="3126391" y="810460"/>
                      </a:lnTo>
                      <a:lnTo>
                        <a:pt x="3131098" y="818000"/>
                      </a:lnTo>
                      <a:lnTo>
                        <a:pt x="3137642" y="825875"/>
                      </a:lnTo>
                      <a:lnTo>
                        <a:pt x="3138918" y="831301"/>
                      </a:lnTo>
                      <a:lnTo>
                        <a:pt x="3142589" y="837142"/>
                      </a:lnTo>
                      <a:lnTo>
                        <a:pt x="3145780" y="841019"/>
                      </a:lnTo>
                      <a:lnTo>
                        <a:pt x="3151605" y="847961"/>
                      </a:lnTo>
                      <a:lnTo>
                        <a:pt x="3157589" y="850060"/>
                      </a:lnTo>
                      <a:lnTo>
                        <a:pt x="3160781" y="853163"/>
                      </a:lnTo>
                      <a:lnTo>
                        <a:pt x="3156552" y="852374"/>
                      </a:lnTo>
                      <a:lnTo>
                        <a:pt x="3166606" y="857249"/>
                      </a:lnTo>
                      <a:lnTo>
                        <a:pt x="3175861" y="862627"/>
                      </a:lnTo>
                      <a:lnTo>
                        <a:pt x="3185356" y="869696"/>
                      </a:lnTo>
                      <a:lnTo>
                        <a:pt x="3190861" y="874292"/>
                      </a:lnTo>
                      <a:lnTo>
                        <a:pt x="3193415" y="882159"/>
                      </a:lnTo>
                      <a:lnTo>
                        <a:pt x="3199958" y="890904"/>
                      </a:lnTo>
                      <a:lnTo>
                        <a:pt x="3204107" y="894264"/>
                      </a:lnTo>
                      <a:lnTo>
                        <a:pt x="3212086" y="901525"/>
                      </a:lnTo>
                      <a:lnTo>
                        <a:pt x="3217432" y="907892"/>
                      </a:lnTo>
                      <a:lnTo>
                        <a:pt x="3223177" y="914762"/>
                      </a:lnTo>
                      <a:lnTo>
                        <a:pt x="3230836" y="927425"/>
                      </a:lnTo>
                      <a:lnTo>
                        <a:pt x="3235545" y="934167"/>
                      </a:lnTo>
                      <a:lnTo>
                        <a:pt x="3237698" y="939194"/>
                      </a:lnTo>
                      <a:lnTo>
                        <a:pt x="3240810" y="945306"/>
                      </a:lnTo>
                      <a:lnTo>
                        <a:pt x="3242965" y="951952"/>
                      </a:lnTo>
                      <a:lnTo>
                        <a:pt x="3252779" y="959038"/>
                      </a:lnTo>
                      <a:lnTo>
                        <a:pt x="3261955" y="967168"/>
                      </a:lnTo>
                      <a:lnTo>
                        <a:pt x="3266424" y="972738"/>
                      </a:lnTo>
                      <a:lnTo>
                        <a:pt x="3269296" y="980254"/>
                      </a:lnTo>
                      <a:lnTo>
                        <a:pt x="3270812" y="986573"/>
                      </a:lnTo>
                      <a:lnTo>
                        <a:pt x="3279190" y="997489"/>
                      </a:lnTo>
                      <a:lnTo>
                        <a:pt x="3287329" y="1006489"/>
                      </a:lnTo>
                      <a:lnTo>
                        <a:pt x="3291477" y="1019974"/>
                      </a:lnTo>
                      <a:lnTo>
                        <a:pt x="3302409" y="1031663"/>
                      </a:lnTo>
                      <a:lnTo>
                        <a:pt x="3307835" y="1038222"/>
                      </a:lnTo>
                      <a:lnTo>
                        <a:pt x="3315494" y="1042810"/>
                      </a:lnTo>
                      <a:close/>
                      <a:moveTo>
                        <a:pt x="3545052" y="882766"/>
                      </a:moveTo>
                      <a:lnTo>
                        <a:pt x="3538589" y="880189"/>
                      </a:lnTo>
                      <a:lnTo>
                        <a:pt x="3545052" y="882766"/>
                      </a:lnTo>
                      <a:close/>
                      <a:moveTo>
                        <a:pt x="3569388" y="888407"/>
                      </a:moveTo>
                      <a:lnTo>
                        <a:pt x="3569787" y="884330"/>
                      </a:lnTo>
                      <a:lnTo>
                        <a:pt x="3565718" y="880611"/>
                      </a:lnTo>
                      <a:lnTo>
                        <a:pt x="3561569" y="883891"/>
                      </a:lnTo>
                      <a:lnTo>
                        <a:pt x="3569388" y="888407"/>
                      </a:lnTo>
                      <a:close/>
                      <a:moveTo>
                        <a:pt x="3553829" y="1014468"/>
                      </a:moveTo>
                      <a:lnTo>
                        <a:pt x="3557260" y="1007327"/>
                      </a:lnTo>
                      <a:lnTo>
                        <a:pt x="3557420" y="1002555"/>
                      </a:lnTo>
                      <a:lnTo>
                        <a:pt x="3554468" y="1005771"/>
                      </a:lnTo>
                      <a:lnTo>
                        <a:pt x="3553430" y="1011612"/>
                      </a:lnTo>
                      <a:close/>
                      <a:moveTo>
                        <a:pt x="3523429" y="1053566"/>
                      </a:moveTo>
                      <a:lnTo>
                        <a:pt x="3527738" y="1046672"/>
                      </a:lnTo>
                      <a:lnTo>
                        <a:pt x="3531727" y="1043312"/>
                      </a:lnTo>
                      <a:lnTo>
                        <a:pt x="3534041" y="1033251"/>
                      </a:lnTo>
                      <a:lnTo>
                        <a:pt x="3528136" y="1032381"/>
                      </a:lnTo>
                      <a:lnTo>
                        <a:pt x="3523668" y="1039307"/>
                      </a:lnTo>
                      <a:lnTo>
                        <a:pt x="3522471" y="1044757"/>
                      </a:lnTo>
                      <a:lnTo>
                        <a:pt x="3520796" y="1052329"/>
                      </a:lnTo>
                      <a:close/>
                      <a:moveTo>
                        <a:pt x="3546488" y="917499"/>
                      </a:moveTo>
                      <a:lnTo>
                        <a:pt x="3543376" y="914985"/>
                      </a:lnTo>
                      <a:lnTo>
                        <a:pt x="3546488" y="917499"/>
                      </a:lnTo>
                      <a:close/>
                      <a:moveTo>
                        <a:pt x="3566037" y="932858"/>
                      </a:moveTo>
                      <a:lnTo>
                        <a:pt x="3563962" y="927257"/>
                      </a:lnTo>
                      <a:lnTo>
                        <a:pt x="3562127" y="921951"/>
                      </a:lnTo>
                      <a:lnTo>
                        <a:pt x="3560452" y="926842"/>
                      </a:lnTo>
                      <a:lnTo>
                        <a:pt x="3563244" y="932244"/>
                      </a:lnTo>
                      <a:close/>
                      <a:moveTo>
                        <a:pt x="3560292" y="972905"/>
                      </a:moveTo>
                      <a:lnTo>
                        <a:pt x="3555265" y="970176"/>
                      </a:lnTo>
                      <a:lnTo>
                        <a:pt x="3560292" y="972905"/>
                      </a:lnTo>
                      <a:close/>
                      <a:moveTo>
                        <a:pt x="3565797" y="939042"/>
                      </a:moveTo>
                      <a:lnTo>
                        <a:pt x="3563244" y="935930"/>
                      </a:lnTo>
                      <a:lnTo>
                        <a:pt x="3565797" y="939042"/>
                      </a:lnTo>
                      <a:close/>
                      <a:moveTo>
                        <a:pt x="3561329" y="950516"/>
                      </a:moveTo>
                      <a:lnTo>
                        <a:pt x="3562925" y="945034"/>
                      </a:lnTo>
                      <a:lnTo>
                        <a:pt x="3559813" y="948649"/>
                      </a:lnTo>
                      <a:close/>
                      <a:moveTo>
                        <a:pt x="3564202" y="908570"/>
                      </a:moveTo>
                      <a:lnTo>
                        <a:pt x="3563005" y="904094"/>
                      </a:lnTo>
                      <a:lnTo>
                        <a:pt x="3568511" y="902307"/>
                      </a:lnTo>
                      <a:lnTo>
                        <a:pt x="3568032" y="896322"/>
                      </a:lnTo>
                      <a:lnTo>
                        <a:pt x="3568670" y="892221"/>
                      </a:lnTo>
                      <a:lnTo>
                        <a:pt x="3561170" y="884713"/>
                      </a:lnTo>
                      <a:lnTo>
                        <a:pt x="3557420" y="889189"/>
                      </a:lnTo>
                      <a:lnTo>
                        <a:pt x="3559734" y="894527"/>
                      </a:lnTo>
                      <a:lnTo>
                        <a:pt x="3553670" y="897455"/>
                      </a:lnTo>
                      <a:lnTo>
                        <a:pt x="3553988" y="901612"/>
                      </a:lnTo>
                      <a:lnTo>
                        <a:pt x="3558377" y="907006"/>
                      </a:lnTo>
                      <a:lnTo>
                        <a:pt x="3563324" y="907637"/>
                      </a:lnTo>
                      <a:close/>
                      <a:moveTo>
                        <a:pt x="3456804" y="596206"/>
                      </a:moveTo>
                      <a:lnTo>
                        <a:pt x="3452974" y="594259"/>
                      </a:lnTo>
                      <a:lnTo>
                        <a:pt x="3456804" y="596206"/>
                      </a:lnTo>
                      <a:close/>
                      <a:moveTo>
                        <a:pt x="3490236" y="640163"/>
                      </a:moveTo>
                      <a:lnTo>
                        <a:pt x="3488081" y="636341"/>
                      </a:lnTo>
                      <a:lnTo>
                        <a:pt x="3492230" y="632144"/>
                      </a:lnTo>
                      <a:lnTo>
                        <a:pt x="3494225" y="628689"/>
                      </a:lnTo>
                      <a:lnTo>
                        <a:pt x="3503082" y="626941"/>
                      </a:lnTo>
                      <a:lnTo>
                        <a:pt x="3499332" y="621771"/>
                      </a:lnTo>
                      <a:lnTo>
                        <a:pt x="3490316" y="616920"/>
                      </a:lnTo>
                      <a:lnTo>
                        <a:pt x="3486725" y="618914"/>
                      </a:lnTo>
                      <a:lnTo>
                        <a:pt x="3475954" y="622712"/>
                      </a:lnTo>
                      <a:lnTo>
                        <a:pt x="3481379" y="622680"/>
                      </a:lnTo>
                      <a:lnTo>
                        <a:pt x="3483853" y="628593"/>
                      </a:lnTo>
                      <a:lnTo>
                        <a:pt x="3486964" y="634354"/>
                      </a:lnTo>
                      <a:lnTo>
                        <a:pt x="3490236" y="640163"/>
                      </a:lnTo>
                      <a:close/>
                      <a:moveTo>
                        <a:pt x="3704314" y="758269"/>
                      </a:moveTo>
                      <a:lnTo>
                        <a:pt x="3697133" y="752061"/>
                      </a:lnTo>
                      <a:lnTo>
                        <a:pt x="3689394" y="749164"/>
                      </a:lnTo>
                      <a:lnTo>
                        <a:pt x="3676706" y="742382"/>
                      </a:lnTo>
                      <a:lnTo>
                        <a:pt x="3673356" y="739653"/>
                      </a:lnTo>
                      <a:lnTo>
                        <a:pt x="3662903" y="736637"/>
                      </a:lnTo>
                      <a:lnTo>
                        <a:pt x="3669605" y="741656"/>
                      </a:lnTo>
                      <a:lnTo>
                        <a:pt x="3680297" y="747497"/>
                      </a:lnTo>
                      <a:lnTo>
                        <a:pt x="3692106" y="753497"/>
                      </a:lnTo>
                      <a:lnTo>
                        <a:pt x="3696096" y="754742"/>
                      </a:lnTo>
                      <a:lnTo>
                        <a:pt x="3704314" y="758269"/>
                      </a:lnTo>
                      <a:close/>
                      <a:moveTo>
                        <a:pt x="3746443" y="764069"/>
                      </a:moveTo>
                      <a:lnTo>
                        <a:pt x="3739981" y="761261"/>
                      </a:lnTo>
                      <a:lnTo>
                        <a:pt x="3731044" y="757646"/>
                      </a:lnTo>
                      <a:lnTo>
                        <a:pt x="3722267" y="754399"/>
                      </a:lnTo>
                      <a:lnTo>
                        <a:pt x="3717559" y="752189"/>
                      </a:lnTo>
                      <a:lnTo>
                        <a:pt x="3736629" y="760247"/>
                      </a:lnTo>
                      <a:lnTo>
                        <a:pt x="3746443" y="764069"/>
                      </a:lnTo>
                      <a:close/>
                      <a:moveTo>
                        <a:pt x="3102134" y="1140354"/>
                      </a:moveTo>
                      <a:lnTo>
                        <a:pt x="3099342" y="1136795"/>
                      </a:lnTo>
                      <a:lnTo>
                        <a:pt x="3102134" y="1140354"/>
                      </a:lnTo>
                      <a:close/>
                      <a:moveTo>
                        <a:pt x="3122641" y="1145684"/>
                      </a:moveTo>
                      <a:lnTo>
                        <a:pt x="3119529" y="1142077"/>
                      </a:lnTo>
                      <a:lnTo>
                        <a:pt x="3122641" y="114568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94FBE61C-CD56-48E4-9D32-31723F4FF5B5}"/>
                    </a:ext>
                  </a:extLst>
                </p:cNvPr>
                <p:cNvSpPr/>
                <p:nvPr/>
              </p:nvSpPr>
              <p:spPr>
                <a:xfrm>
                  <a:off x="7002406" y="3633321"/>
                  <a:ext cx="60465" cy="60161"/>
                </a:xfrm>
                <a:custGeom>
                  <a:avLst/>
                  <a:gdLst>
                    <a:gd name="connsiteX0" fmla="*/ 15340 w 60465"/>
                    <a:gd name="connsiteY0" fmla="*/ 60160 h 60161"/>
                    <a:gd name="connsiteX1" fmla="*/ 19266 w 60465"/>
                    <a:gd name="connsiteY1" fmla="*/ 59242 h 60161"/>
                    <a:gd name="connsiteX2" fmla="*/ 23247 w 60465"/>
                    <a:gd name="connsiteY2" fmla="*/ 58827 h 60161"/>
                    <a:gd name="connsiteX3" fmla="*/ 27421 w 60465"/>
                    <a:gd name="connsiteY3" fmla="*/ 57631 h 60161"/>
                    <a:gd name="connsiteX4" fmla="*/ 31833 w 60465"/>
                    <a:gd name="connsiteY4" fmla="*/ 55540 h 60161"/>
                    <a:gd name="connsiteX5" fmla="*/ 31945 w 60465"/>
                    <a:gd name="connsiteY5" fmla="*/ 50649 h 60161"/>
                    <a:gd name="connsiteX6" fmla="*/ 33221 w 60465"/>
                    <a:gd name="connsiteY6" fmla="*/ 45886 h 60161"/>
                    <a:gd name="connsiteX7" fmla="*/ 38168 w 60465"/>
                    <a:gd name="connsiteY7" fmla="*/ 46628 h 60161"/>
                    <a:gd name="connsiteX8" fmla="*/ 41144 w 60465"/>
                    <a:gd name="connsiteY8" fmla="*/ 43699 h 60161"/>
                    <a:gd name="connsiteX9" fmla="*/ 45621 w 60465"/>
                    <a:gd name="connsiteY9" fmla="*/ 43787 h 60161"/>
                    <a:gd name="connsiteX10" fmla="*/ 49706 w 60465"/>
                    <a:gd name="connsiteY10" fmla="*/ 45359 h 60161"/>
                    <a:gd name="connsiteX11" fmla="*/ 53751 w 60465"/>
                    <a:gd name="connsiteY11" fmla="*/ 45718 h 60161"/>
                    <a:gd name="connsiteX12" fmla="*/ 57877 w 60465"/>
                    <a:gd name="connsiteY12" fmla="*/ 45032 h 60161"/>
                    <a:gd name="connsiteX13" fmla="*/ 60071 w 60465"/>
                    <a:gd name="connsiteY13" fmla="*/ 41154 h 60161"/>
                    <a:gd name="connsiteX14" fmla="*/ 60589 w 60465"/>
                    <a:gd name="connsiteY14" fmla="*/ 36638 h 60161"/>
                    <a:gd name="connsiteX15" fmla="*/ 58930 w 60465"/>
                    <a:gd name="connsiteY15" fmla="*/ 30175 h 60161"/>
                    <a:gd name="connsiteX16" fmla="*/ 59552 w 60465"/>
                    <a:gd name="connsiteY16" fmla="*/ 25722 h 60161"/>
                    <a:gd name="connsiteX17" fmla="*/ 59297 w 60465"/>
                    <a:gd name="connsiteY17" fmla="*/ 21733 h 60161"/>
                    <a:gd name="connsiteX18" fmla="*/ 57023 w 60465"/>
                    <a:gd name="connsiteY18" fmla="*/ 15948 h 60161"/>
                    <a:gd name="connsiteX19" fmla="*/ 55451 w 60465"/>
                    <a:gd name="connsiteY19" fmla="*/ 12014 h 60161"/>
                    <a:gd name="connsiteX20" fmla="*/ 51757 w 60465"/>
                    <a:gd name="connsiteY20" fmla="*/ 9693 h 60161"/>
                    <a:gd name="connsiteX21" fmla="*/ 49762 w 60465"/>
                    <a:gd name="connsiteY21" fmla="*/ 3868 h 60161"/>
                    <a:gd name="connsiteX22" fmla="*/ 47935 w 60465"/>
                    <a:gd name="connsiteY22" fmla="*/ -2 h 60161"/>
                    <a:gd name="connsiteX23" fmla="*/ 44935 w 60465"/>
                    <a:gd name="connsiteY23" fmla="*/ 2751 h 60161"/>
                    <a:gd name="connsiteX24" fmla="*/ 42309 w 60465"/>
                    <a:gd name="connsiteY24" fmla="*/ 5791 h 60161"/>
                    <a:gd name="connsiteX25" fmla="*/ 39533 w 60465"/>
                    <a:gd name="connsiteY25" fmla="*/ 9062 h 60161"/>
                    <a:gd name="connsiteX26" fmla="*/ 36397 w 60465"/>
                    <a:gd name="connsiteY26" fmla="*/ 11703 h 60161"/>
                    <a:gd name="connsiteX27" fmla="*/ 32639 w 60465"/>
                    <a:gd name="connsiteY27" fmla="*/ 14225 h 60161"/>
                    <a:gd name="connsiteX28" fmla="*/ 31067 w 60465"/>
                    <a:gd name="connsiteY28" fmla="*/ 10546 h 60161"/>
                    <a:gd name="connsiteX29" fmla="*/ 26742 w 60465"/>
                    <a:gd name="connsiteY29" fmla="*/ 9796 h 60161"/>
                    <a:gd name="connsiteX30" fmla="*/ 22330 w 60465"/>
                    <a:gd name="connsiteY30" fmla="*/ 11392 h 60161"/>
                    <a:gd name="connsiteX31" fmla="*/ 18061 w 60465"/>
                    <a:gd name="connsiteY31" fmla="*/ 15366 h 60161"/>
                    <a:gd name="connsiteX32" fmla="*/ 14335 w 60465"/>
                    <a:gd name="connsiteY32" fmla="*/ 17528 h 60161"/>
                    <a:gd name="connsiteX33" fmla="*/ 11797 w 60465"/>
                    <a:gd name="connsiteY33" fmla="*/ 20815 h 60161"/>
                    <a:gd name="connsiteX34" fmla="*/ 9133 w 60465"/>
                    <a:gd name="connsiteY34" fmla="*/ 25906 h 60161"/>
                    <a:gd name="connsiteX35" fmla="*/ 8287 w 60465"/>
                    <a:gd name="connsiteY35" fmla="*/ 29991 h 60161"/>
                    <a:gd name="connsiteX36" fmla="*/ 9435 w 60465"/>
                    <a:gd name="connsiteY36" fmla="*/ 34005 h 60161"/>
                    <a:gd name="connsiteX37" fmla="*/ 7808 w 60465"/>
                    <a:gd name="connsiteY37" fmla="*/ 40556 h 60161"/>
                    <a:gd name="connsiteX38" fmla="*/ 4106 w 60465"/>
                    <a:gd name="connsiteY38" fmla="*/ 42614 h 60161"/>
                    <a:gd name="connsiteX39" fmla="*/ 659 w 60465"/>
                    <a:gd name="connsiteY39" fmla="*/ 45359 h 60161"/>
                    <a:gd name="connsiteX40" fmla="*/ 124 w 60465"/>
                    <a:gd name="connsiteY40" fmla="*/ 49843 h 60161"/>
                    <a:gd name="connsiteX41" fmla="*/ 1393 w 60465"/>
                    <a:gd name="connsiteY41" fmla="*/ 53729 h 60161"/>
                    <a:gd name="connsiteX42" fmla="*/ 5255 w 60465"/>
                    <a:gd name="connsiteY42" fmla="*/ 56601 h 60161"/>
                    <a:gd name="connsiteX43" fmla="*/ 6124 w 60465"/>
                    <a:gd name="connsiteY43" fmla="*/ 52165 h 60161"/>
                    <a:gd name="connsiteX44" fmla="*/ 10369 w 60465"/>
                    <a:gd name="connsiteY44" fmla="*/ 52628 h 60161"/>
                    <a:gd name="connsiteX45" fmla="*/ 14367 w 60465"/>
                    <a:gd name="connsiteY45" fmla="*/ 54575 h 60161"/>
                    <a:gd name="connsiteX46" fmla="*/ 14941 w 60465"/>
                    <a:gd name="connsiteY46" fmla="*/ 58532 h 60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60465" h="60161">
                      <a:moveTo>
                        <a:pt x="15340" y="60160"/>
                      </a:moveTo>
                      <a:lnTo>
                        <a:pt x="19266" y="59242"/>
                      </a:lnTo>
                      <a:lnTo>
                        <a:pt x="23247" y="58827"/>
                      </a:lnTo>
                      <a:lnTo>
                        <a:pt x="27421" y="57631"/>
                      </a:lnTo>
                      <a:lnTo>
                        <a:pt x="31833" y="55540"/>
                      </a:lnTo>
                      <a:lnTo>
                        <a:pt x="31945" y="50649"/>
                      </a:lnTo>
                      <a:lnTo>
                        <a:pt x="33221" y="45886"/>
                      </a:lnTo>
                      <a:lnTo>
                        <a:pt x="38168" y="46628"/>
                      </a:lnTo>
                      <a:lnTo>
                        <a:pt x="41144" y="43699"/>
                      </a:lnTo>
                      <a:lnTo>
                        <a:pt x="45621" y="43787"/>
                      </a:lnTo>
                      <a:lnTo>
                        <a:pt x="49706" y="45359"/>
                      </a:lnTo>
                      <a:lnTo>
                        <a:pt x="53751" y="45718"/>
                      </a:lnTo>
                      <a:lnTo>
                        <a:pt x="57877" y="45032"/>
                      </a:lnTo>
                      <a:lnTo>
                        <a:pt x="60071" y="41154"/>
                      </a:lnTo>
                      <a:lnTo>
                        <a:pt x="60589" y="36638"/>
                      </a:lnTo>
                      <a:lnTo>
                        <a:pt x="58930" y="30175"/>
                      </a:lnTo>
                      <a:lnTo>
                        <a:pt x="59552" y="25722"/>
                      </a:lnTo>
                      <a:lnTo>
                        <a:pt x="59297" y="21733"/>
                      </a:lnTo>
                      <a:lnTo>
                        <a:pt x="57023" y="15948"/>
                      </a:lnTo>
                      <a:lnTo>
                        <a:pt x="55451" y="12014"/>
                      </a:lnTo>
                      <a:lnTo>
                        <a:pt x="51757" y="9693"/>
                      </a:lnTo>
                      <a:lnTo>
                        <a:pt x="49762" y="3868"/>
                      </a:lnTo>
                      <a:lnTo>
                        <a:pt x="47935" y="-2"/>
                      </a:lnTo>
                      <a:lnTo>
                        <a:pt x="44935" y="2751"/>
                      </a:lnTo>
                      <a:lnTo>
                        <a:pt x="42309" y="5791"/>
                      </a:lnTo>
                      <a:lnTo>
                        <a:pt x="39533" y="9062"/>
                      </a:lnTo>
                      <a:lnTo>
                        <a:pt x="36397" y="11703"/>
                      </a:lnTo>
                      <a:lnTo>
                        <a:pt x="32639" y="14225"/>
                      </a:lnTo>
                      <a:lnTo>
                        <a:pt x="31067" y="10546"/>
                      </a:lnTo>
                      <a:lnTo>
                        <a:pt x="26742" y="9796"/>
                      </a:lnTo>
                      <a:lnTo>
                        <a:pt x="22330" y="11392"/>
                      </a:lnTo>
                      <a:lnTo>
                        <a:pt x="18061" y="15366"/>
                      </a:lnTo>
                      <a:lnTo>
                        <a:pt x="14335" y="17528"/>
                      </a:lnTo>
                      <a:lnTo>
                        <a:pt x="11797" y="20815"/>
                      </a:lnTo>
                      <a:lnTo>
                        <a:pt x="9133" y="25906"/>
                      </a:lnTo>
                      <a:lnTo>
                        <a:pt x="8287" y="29991"/>
                      </a:lnTo>
                      <a:lnTo>
                        <a:pt x="9435" y="34005"/>
                      </a:lnTo>
                      <a:lnTo>
                        <a:pt x="7808" y="40556"/>
                      </a:lnTo>
                      <a:lnTo>
                        <a:pt x="4106" y="42614"/>
                      </a:lnTo>
                      <a:lnTo>
                        <a:pt x="659" y="45359"/>
                      </a:lnTo>
                      <a:lnTo>
                        <a:pt x="124" y="49843"/>
                      </a:lnTo>
                      <a:lnTo>
                        <a:pt x="1393" y="53729"/>
                      </a:lnTo>
                      <a:lnTo>
                        <a:pt x="5255" y="56601"/>
                      </a:lnTo>
                      <a:lnTo>
                        <a:pt x="6124" y="52165"/>
                      </a:lnTo>
                      <a:lnTo>
                        <a:pt x="10369" y="52628"/>
                      </a:lnTo>
                      <a:lnTo>
                        <a:pt x="14367" y="54575"/>
                      </a:lnTo>
                      <a:lnTo>
                        <a:pt x="14941" y="5853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BC68F9D7-AB77-47E7-BC41-7CAEE19B3FF7}"/>
                    </a:ext>
                  </a:extLst>
                </p:cNvPr>
                <p:cNvSpPr/>
                <p:nvPr/>
              </p:nvSpPr>
              <p:spPr>
                <a:xfrm>
                  <a:off x="7140125" y="2518239"/>
                  <a:ext cx="633776" cy="529745"/>
                </a:xfrm>
                <a:custGeom>
                  <a:avLst/>
                  <a:gdLst>
                    <a:gd name="connsiteX0" fmla="*/ 267830 w 633776"/>
                    <a:gd name="connsiteY0" fmla="*/ 529744 h 529745"/>
                    <a:gd name="connsiteX1" fmla="*/ 270893 w 633776"/>
                    <a:gd name="connsiteY1" fmla="*/ 526640 h 529745"/>
                    <a:gd name="connsiteX2" fmla="*/ 274596 w 633776"/>
                    <a:gd name="connsiteY2" fmla="*/ 524701 h 529745"/>
                    <a:gd name="connsiteX3" fmla="*/ 276582 w 633776"/>
                    <a:gd name="connsiteY3" fmla="*/ 520815 h 529745"/>
                    <a:gd name="connsiteX4" fmla="*/ 278856 w 633776"/>
                    <a:gd name="connsiteY4" fmla="*/ 517440 h 529745"/>
                    <a:gd name="connsiteX5" fmla="*/ 276965 w 633776"/>
                    <a:gd name="connsiteY5" fmla="*/ 513299 h 529745"/>
                    <a:gd name="connsiteX6" fmla="*/ 276838 w 633776"/>
                    <a:gd name="connsiteY6" fmla="*/ 509230 h 529745"/>
                    <a:gd name="connsiteX7" fmla="*/ 276008 w 633776"/>
                    <a:gd name="connsiteY7" fmla="*/ 504921 h 529745"/>
                    <a:gd name="connsiteX8" fmla="*/ 277085 w 633776"/>
                    <a:gd name="connsiteY8" fmla="*/ 500213 h 529745"/>
                    <a:gd name="connsiteX9" fmla="*/ 280995 w 633776"/>
                    <a:gd name="connsiteY9" fmla="*/ 498697 h 529745"/>
                    <a:gd name="connsiteX10" fmla="*/ 277604 w 633776"/>
                    <a:gd name="connsiteY10" fmla="*/ 495960 h 529745"/>
                    <a:gd name="connsiteX11" fmla="*/ 278952 w 633776"/>
                    <a:gd name="connsiteY11" fmla="*/ 490104 h 529745"/>
                    <a:gd name="connsiteX12" fmla="*/ 284897 w 633776"/>
                    <a:gd name="connsiteY12" fmla="*/ 490598 h 529745"/>
                    <a:gd name="connsiteX13" fmla="*/ 288064 w 633776"/>
                    <a:gd name="connsiteY13" fmla="*/ 493168 h 529745"/>
                    <a:gd name="connsiteX14" fmla="*/ 291791 w 633776"/>
                    <a:gd name="connsiteY14" fmla="*/ 496527 h 529745"/>
                    <a:gd name="connsiteX15" fmla="*/ 299618 w 633776"/>
                    <a:gd name="connsiteY15" fmla="*/ 497795 h 529745"/>
                    <a:gd name="connsiteX16" fmla="*/ 303552 w 633776"/>
                    <a:gd name="connsiteY16" fmla="*/ 496614 h 529745"/>
                    <a:gd name="connsiteX17" fmla="*/ 311299 w 633776"/>
                    <a:gd name="connsiteY17" fmla="*/ 494348 h 529745"/>
                    <a:gd name="connsiteX18" fmla="*/ 330114 w 633776"/>
                    <a:gd name="connsiteY18" fmla="*/ 494333 h 529745"/>
                    <a:gd name="connsiteX19" fmla="*/ 336545 w 633776"/>
                    <a:gd name="connsiteY19" fmla="*/ 494348 h 529745"/>
                    <a:gd name="connsiteX20" fmla="*/ 342202 w 633776"/>
                    <a:gd name="connsiteY20" fmla="*/ 497708 h 529745"/>
                    <a:gd name="connsiteX21" fmla="*/ 371126 w 633776"/>
                    <a:gd name="connsiteY21" fmla="*/ 501067 h 529745"/>
                    <a:gd name="connsiteX22" fmla="*/ 382401 w 633776"/>
                    <a:gd name="connsiteY22" fmla="*/ 499391 h 529745"/>
                    <a:gd name="connsiteX23" fmla="*/ 390555 w 633776"/>
                    <a:gd name="connsiteY23" fmla="*/ 510586 h 529745"/>
                    <a:gd name="connsiteX24" fmla="*/ 395997 w 633776"/>
                    <a:gd name="connsiteY24" fmla="*/ 510586 h 529745"/>
                    <a:gd name="connsiteX25" fmla="*/ 404056 w 633776"/>
                    <a:gd name="connsiteY25" fmla="*/ 504985 h 529745"/>
                    <a:gd name="connsiteX26" fmla="*/ 407263 w 633776"/>
                    <a:gd name="connsiteY26" fmla="*/ 493790 h 529745"/>
                    <a:gd name="connsiteX27" fmla="*/ 422950 w 633776"/>
                    <a:gd name="connsiteY27" fmla="*/ 469709 h 529745"/>
                    <a:gd name="connsiteX28" fmla="*/ 449608 w 633776"/>
                    <a:gd name="connsiteY28" fmla="*/ 454597 h 529745"/>
                    <a:gd name="connsiteX29" fmla="*/ 499086 w 633776"/>
                    <a:gd name="connsiteY29" fmla="*/ 448724 h 529745"/>
                    <a:gd name="connsiteX30" fmla="*/ 531130 w 633776"/>
                    <a:gd name="connsiteY30" fmla="*/ 442261 h 529745"/>
                    <a:gd name="connsiteX31" fmla="*/ 619514 w 633776"/>
                    <a:gd name="connsiteY31" fmla="*/ 408470 h 529745"/>
                    <a:gd name="connsiteX32" fmla="*/ 633901 w 633776"/>
                    <a:gd name="connsiteY32" fmla="*/ 340975 h 529745"/>
                    <a:gd name="connsiteX33" fmla="*/ 622842 w 633776"/>
                    <a:gd name="connsiteY33" fmla="*/ 324187 h 529745"/>
                    <a:gd name="connsiteX34" fmla="*/ 618238 w 633776"/>
                    <a:gd name="connsiteY34" fmla="*/ 317189 h 529745"/>
                    <a:gd name="connsiteX35" fmla="*/ 607634 w 633776"/>
                    <a:gd name="connsiteY35" fmla="*/ 318514 h 529745"/>
                    <a:gd name="connsiteX36" fmla="*/ 540282 w 633776"/>
                    <a:gd name="connsiteY36" fmla="*/ 309434 h 529745"/>
                    <a:gd name="connsiteX37" fmla="*/ 507576 w 633776"/>
                    <a:gd name="connsiteY37" fmla="*/ 269890 h 529745"/>
                    <a:gd name="connsiteX38" fmla="*/ 506810 w 633776"/>
                    <a:gd name="connsiteY38" fmla="*/ 265437 h 529745"/>
                    <a:gd name="connsiteX39" fmla="*/ 502916 w 633776"/>
                    <a:gd name="connsiteY39" fmla="*/ 262892 h 529745"/>
                    <a:gd name="connsiteX40" fmla="*/ 498504 w 633776"/>
                    <a:gd name="connsiteY40" fmla="*/ 264209 h 529745"/>
                    <a:gd name="connsiteX41" fmla="*/ 499405 w 633776"/>
                    <a:gd name="connsiteY41" fmla="*/ 258887 h 529745"/>
                    <a:gd name="connsiteX42" fmla="*/ 502470 w 633776"/>
                    <a:gd name="connsiteY42" fmla="*/ 255136 h 529745"/>
                    <a:gd name="connsiteX43" fmla="*/ 492352 w 633776"/>
                    <a:gd name="connsiteY43" fmla="*/ 257993 h 529745"/>
                    <a:gd name="connsiteX44" fmla="*/ 488147 w 633776"/>
                    <a:gd name="connsiteY44" fmla="*/ 256166 h 529745"/>
                    <a:gd name="connsiteX45" fmla="*/ 485394 w 633776"/>
                    <a:gd name="connsiteY45" fmla="*/ 252352 h 529745"/>
                    <a:gd name="connsiteX46" fmla="*/ 483176 w 633776"/>
                    <a:gd name="connsiteY46" fmla="*/ 248801 h 529745"/>
                    <a:gd name="connsiteX47" fmla="*/ 479275 w 633776"/>
                    <a:gd name="connsiteY47" fmla="*/ 243966 h 529745"/>
                    <a:gd name="connsiteX48" fmla="*/ 475947 w 633776"/>
                    <a:gd name="connsiteY48" fmla="*/ 238332 h 529745"/>
                    <a:gd name="connsiteX49" fmla="*/ 474264 w 633776"/>
                    <a:gd name="connsiteY49" fmla="*/ 234343 h 529745"/>
                    <a:gd name="connsiteX50" fmla="*/ 472732 w 633776"/>
                    <a:gd name="connsiteY50" fmla="*/ 229723 h 529745"/>
                    <a:gd name="connsiteX51" fmla="*/ 468088 w 633776"/>
                    <a:gd name="connsiteY51" fmla="*/ 223819 h 529745"/>
                    <a:gd name="connsiteX52" fmla="*/ 464976 w 633776"/>
                    <a:gd name="connsiteY52" fmla="*/ 220611 h 529745"/>
                    <a:gd name="connsiteX53" fmla="*/ 462582 w 633776"/>
                    <a:gd name="connsiteY53" fmla="*/ 216717 h 529745"/>
                    <a:gd name="connsiteX54" fmla="*/ 458130 w 633776"/>
                    <a:gd name="connsiteY54" fmla="*/ 210414 h 529745"/>
                    <a:gd name="connsiteX55" fmla="*/ 456135 w 633776"/>
                    <a:gd name="connsiteY55" fmla="*/ 206424 h 529745"/>
                    <a:gd name="connsiteX56" fmla="*/ 453901 w 633776"/>
                    <a:gd name="connsiteY56" fmla="*/ 202530 h 529745"/>
                    <a:gd name="connsiteX57" fmla="*/ 458465 w 633776"/>
                    <a:gd name="connsiteY57" fmla="*/ 205379 h 529745"/>
                    <a:gd name="connsiteX58" fmla="*/ 458904 w 633776"/>
                    <a:gd name="connsiteY58" fmla="*/ 200384 h 529745"/>
                    <a:gd name="connsiteX59" fmla="*/ 460205 w 633776"/>
                    <a:gd name="connsiteY59" fmla="*/ 196027 h 529745"/>
                    <a:gd name="connsiteX60" fmla="*/ 458800 w 633776"/>
                    <a:gd name="connsiteY60" fmla="*/ 192150 h 529745"/>
                    <a:gd name="connsiteX61" fmla="*/ 453614 w 633776"/>
                    <a:gd name="connsiteY61" fmla="*/ 188248 h 529745"/>
                    <a:gd name="connsiteX62" fmla="*/ 453087 w 633776"/>
                    <a:gd name="connsiteY62" fmla="*/ 183843 h 529745"/>
                    <a:gd name="connsiteX63" fmla="*/ 450901 w 633776"/>
                    <a:gd name="connsiteY63" fmla="*/ 178330 h 529745"/>
                    <a:gd name="connsiteX64" fmla="*/ 444940 w 633776"/>
                    <a:gd name="connsiteY64" fmla="*/ 176383 h 529745"/>
                    <a:gd name="connsiteX65" fmla="*/ 441837 w 633776"/>
                    <a:gd name="connsiteY65" fmla="*/ 173670 h 529745"/>
                    <a:gd name="connsiteX66" fmla="*/ 438007 w 633776"/>
                    <a:gd name="connsiteY66" fmla="*/ 166984 h 529745"/>
                    <a:gd name="connsiteX67" fmla="*/ 435517 w 633776"/>
                    <a:gd name="connsiteY67" fmla="*/ 162141 h 529745"/>
                    <a:gd name="connsiteX68" fmla="*/ 439993 w 633776"/>
                    <a:gd name="connsiteY68" fmla="*/ 162978 h 529745"/>
                    <a:gd name="connsiteX69" fmla="*/ 436443 w 633776"/>
                    <a:gd name="connsiteY69" fmla="*/ 161119 h 529745"/>
                    <a:gd name="connsiteX70" fmla="*/ 434392 w 633776"/>
                    <a:gd name="connsiteY70" fmla="*/ 164981 h 529745"/>
                    <a:gd name="connsiteX71" fmla="*/ 435685 w 633776"/>
                    <a:gd name="connsiteY71" fmla="*/ 168907 h 529745"/>
                    <a:gd name="connsiteX72" fmla="*/ 428911 w 633776"/>
                    <a:gd name="connsiteY72" fmla="*/ 161303 h 529745"/>
                    <a:gd name="connsiteX73" fmla="*/ 428871 w 633776"/>
                    <a:gd name="connsiteY73" fmla="*/ 156755 h 529745"/>
                    <a:gd name="connsiteX74" fmla="*/ 425224 w 633776"/>
                    <a:gd name="connsiteY74" fmla="*/ 154728 h 529745"/>
                    <a:gd name="connsiteX75" fmla="*/ 420469 w 633776"/>
                    <a:gd name="connsiteY75" fmla="*/ 153906 h 529745"/>
                    <a:gd name="connsiteX76" fmla="*/ 416854 w 633776"/>
                    <a:gd name="connsiteY76" fmla="*/ 152055 h 529745"/>
                    <a:gd name="connsiteX77" fmla="*/ 413846 w 633776"/>
                    <a:gd name="connsiteY77" fmla="*/ 148672 h 529745"/>
                    <a:gd name="connsiteX78" fmla="*/ 413894 w 633776"/>
                    <a:gd name="connsiteY78" fmla="*/ 144164 h 529745"/>
                    <a:gd name="connsiteX79" fmla="*/ 410750 w 633776"/>
                    <a:gd name="connsiteY79" fmla="*/ 140421 h 529745"/>
                    <a:gd name="connsiteX80" fmla="*/ 406761 w 633776"/>
                    <a:gd name="connsiteY80" fmla="*/ 136815 h 529745"/>
                    <a:gd name="connsiteX81" fmla="*/ 406386 w 633776"/>
                    <a:gd name="connsiteY81" fmla="*/ 132825 h 529745"/>
                    <a:gd name="connsiteX82" fmla="*/ 402404 w 633776"/>
                    <a:gd name="connsiteY82" fmla="*/ 128094 h 529745"/>
                    <a:gd name="connsiteX83" fmla="*/ 401247 w 633776"/>
                    <a:gd name="connsiteY83" fmla="*/ 122812 h 529745"/>
                    <a:gd name="connsiteX84" fmla="*/ 378283 w 633776"/>
                    <a:gd name="connsiteY84" fmla="*/ 121854 h 529745"/>
                    <a:gd name="connsiteX85" fmla="*/ 374230 w 633776"/>
                    <a:gd name="connsiteY85" fmla="*/ 113428 h 529745"/>
                    <a:gd name="connsiteX86" fmla="*/ 369858 w 633776"/>
                    <a:gd name="connsiteY86" fmla="*/ 106167 h 529745"/>
                    <a:gd name="connsiteX87" fmla="*/ 354706 w 633776"/>
                    <a:gd name="connsiteY87" fmla="*/ 103997 h 529745"/>
                    <a:gd name="connsiteX88" fmla="*/ 342665 w 633776"/>
                    <a:gd name="connsiteY88" fmla="*/ 102513 h 529745"/>
                    <a:gd name="connsiteX89" fmla="*/ 330441 w 633776"/>
                    <a:gd name="connsiteY89" fmla="*/ 102992 h 529745"/>
                    <a:gd name="connsiteX90" fmla="*/ 322286 w 633776"/>
                    <a:gd name="connsiteY90" fmla="*/ 102313 h 529745"/>
                    <a:gd name="connsiteX91" fmla="*/ 312392 w 633776"/>
                    <a:gd name="connsiteY91" fmla="*/ 101332 h 529745"/>
                    <a:gd name="connsiteX92" fmla="*/ 297528 w 633776"/>
                    <a:gd name="connsiteY92" fmla="*/ 100039 h 529745"/>
                    <a:gd name="connsiteX93" fmla="*/ 290610 w 633776"/>
                    <a:gd name="connsiteY93" fmla="*/ 99433 h 529745"/>
                    <a:gd name="connsiteX94" fmla="*/ 283221 w 633776"/>
                    <a:gd name="connsiteY94" fmla="*/ 94390 h 529745"/>
                    <a:gd name="connsiteX95" fmla="*/ 238402 w 633776"/>
                    <a:gd name="connsiteY95" fmla="*/ 59506 h 529745"/>
                    <a:gd name="connsiteX96" fmla="*/ 205505 w 633776"/>
                    <a:gd name="connsiteY96" fmla="*/ 34954 h 529745"/>
                    <a:gd name="connsiteX97" fmla="*/ 185813 w 633776"/>
                    <a:gd name="connsiteY97" fmla="*/ 26169 h 529745"/>
                    <a:gd name="connsiteX98" fmla="*/ 153872 w 633776"/>
                    <a:gd name="connsiteY98" fmla="*/ 6868 h 529745"/>
                    <a:gd name="connsiteX99" fmla="*/ 118573 w 633776"/>
                    <a:gd name="connsiteY99" fmla="*/ -2 h 529745"/>
                    <a:gd name="connsiteX100" fmla="*/ 113283 w 633776"/>
                    <a:gd name="connsiteY100" fmla="*/ 5097 h 529745"/>
                    <a:gd name="connsiteX101" fmla="*/ 94301 w 633776"/>
                    <a:gd name="connsiteY101" fmla="*/ 11001 h 529745"/>
                    <a:gd name="connsiteX102" fmla="*/ 58100 w 633776"/>
                    <a:gd name="connsiteY102" fmla="*/ 22020 h 529745"/>
                    <a:gd name="connsiteX103" fmla="*/ 60988 w 633776"/>
                    <a:gd name="connsiteY103" fmla="*/ 25108 h 529745"/>
                    <a:gd name="connsiteX104" fmla="*/ 65409 w 633776"/>
                    <a:gd name="connsiteY104" fmla="*/ 29353 h 529745"/>
                    <a:gd name="connsiteX105" fmla="*/ 74521 w 633776"/>
                    <a:gd name="connsiteY105" fmla="*/ 38936 h 529745"/>
                    <a:gd name="connsiteX106" fmla="*/ 87151 w 633776"/>
                    <a:gd name="connsiteY106" fmla="*/ 51926 h 529745"/>
                    <a:gd name="connsiteX107" fmla="*/ 90263 w 633776"/>
                    <a:gd name="connsiteY107" fmla="*/ 55476 h 529745"/>
                    <a:gd name="connsiteX108" fmla="*/ 81447 w 633776"/>
                    <a:gd name="connsiteY108" fmla="*/ 61205 h 529745"/>
                    <a:gd name="connsiteX109" fmla="*/ 78040 w 633776"/>
                    <a:gd name="connsiteY109" fmla="*/ 72264 h 529745"/>
                    <a:gd name="connsiteX110" fmla="*/ 65241 w 633776"/>
                    <a:gd name="connsiteY110" fmla="*/ 74977 h 529745"/>
                    <a:gd name="connsiteX111" fmla="*/ 57581 w 633776"/>
                    <a:gd name="connsiteY111" fmla="*/ 76772 h 529745"/>
                    <a:gd name="connsiteX112" fmla="*/ 53073 w 633776"/>
                    <a:gd name="connsiteY112" fmla="*/ 85079 h 529745"/>
                    <a:gd name="connsiteX113" fmla="*/ 47416 w 633776"/>
                    <a:gd name="connsiteY113" fmla="*/ 92348 h 529745"/>
                    <a:gd name="connsiteX114" fmla="*/ 39620 w 633776"/>
                    <a:gd name="connsiteY114" fmla="*/ 99074 h 529745"/>
                    <a:gd name="connsiteX115" fmla="*/ 29128 w 633776"/>
                    <a:gd name="connsiteY115" fmla="*/ 97901 h 529745"/>
                    <a:gd name="connsiteX116" fmla="*/ 6172 w 633776"/>
                    <a:gd name="connsiteY116" fmla="*/ 93856 h 529745"/>
                    <a:gd name="connsiteX117" fmla="*/ 4505 w 633776"/>
                    <a:gd name="connsiteY117" fmla="*/ 101659 h 529745"/>
                    <a:gd name="connsiteX118" fmla="*/ 4353 w 633776"/>
                    <a:gd name="connsiteY118" fmla="*/ 106080 h 529745"/>
                    <a:gd name="connsiteX119" fmla="*/ 4010 w 633776"/>
                    <a:gd name="connsiteY119" fmla="*/ 110731 h 529745"/>
                    <a:gd name="connsiteX120" fmla="*/ 3611 w 633776"/>
                    <a:gd name="connsiteY120" fmla="*/ 115662 h 529745"/>
                    <a:gd name="connsiteX121" fmla="*/ 3427 w 633776"/>
                    <a:gd name="connsiteY121" fmla="*/ 119692 h 529745"/>
                    <a:gd name="connsiteX122" fmla="*/ 3148 w 633776"/>
                    <a:gd name="connsiteY122" fmla="*/ 123841 h 529745"/>
                    <a:gd name="connsiteX123" fmla="*/ 2047 w 633776"/>
                    <a:gd name="connsiteY123" fmla="*/ 127759 h 529745"/>
                    <a:gd name="connsiteX124" fmla="*/ 315 w 633776"/>
                    <a:gd name="connsiteY124" fmla="*/ 133639 h 529745"/>
                    <a:gd name="connsiteX125" fmla="*/ 124 w 633776"/>
                    <a:gd name="connsiteY125" fmla="*/ 138626 h 529745"/>
                    <a:gd name="connsiteX126" fmla="*/ 5095 w 633776"/>
                    <a:gd name="connsiteY126" fmla="*/ 137405 h 529745"/>
                    <a:gd name="connsiteX127" fmla="*/ 10624 w 633776"/>
                    <a:gd name="connsiteY127" fmla="*/ 135961 h 529745"/>
                    <a:gd name="connsiteX128" fmla="*/ 14471 w 633776"/>
                    <a:gd name="connsiteY128" fmla="*/ 137270 h 529745"/>
                    <a:gd name="connsiteX129" fmla="*/ 17383 w 633776"/>
                    <a:gd name="connsiteY129" fmla="*/ 142201 h 529745"/>
                    <a:gd name="connsiteX130" fmla="*/ 21452 w 633776"/>
                    <a:gd name="connsiteY130" fmla="*/ 144196 h 529745"/>
                    <a:gd name="connsiteX131" fmla="*/ 24221 w 633776"/>
                    <a:gd name="connsiteY131" fmla="*/ 147076 h 529745"/>
                    <a:gd name="connsiteX132" fmla="*/ 27285 w 633776"/>
                    <a:gd name="connsiteY132" fmla="*/ 152238 h 529745"/>
                    <a:gd name="connsiteX133" fmla="*/ 30229 w 633776"/>
                    <a:gd name="connsiteY133" fmla="*/ 158877 h 529745"/>
                    <a:gd name="connsiteX134" fmla="*/ 34546 w 633776"/>
                    <a:gd name="connsiteY134" fmla="*/ 162228 h 529745"/>
                    <a:gd name="connsiteX135" fmla="*/ 37115 w 633776"/>
                    <a:gd name="connsiteY135" fmla="*/ 166385 h 529745"/>
                    <a:gd name="connsiteX136" fmla="*/ 43506 w 633776"/>
                    <a:gd name="connsiteY136" fmla="*/ 175617 h 529745"/>
                    <a:gd name="connsiteX137" fmla="*/ 45381 w 633776"/>
                    <a:gd name="connsiteY137" fmla="*/ 179319 h 529745"/>
                    <a:gd name="connsiteX138" fmla="*/ 49842 w 633776"/>
                    <a:gd name="connsiteY138" fmla="*/ 184665 h 529745"/>
                    <a:gd name="connsiteX139" fmla="*/ 58578 w 633776"/>
                    <a:gd name="connsiteY139" fmla="*/ 199051 h 529745"/>
                    <a:gd name="connsiteX140" fmla="*/ 63055 w 633776"/>
                    <a:gd name="connsiteY140" fmla="*/ 205036 h 529745"/>
                    <a:gd name="connsiteX141" fmla="*/ 66031 w 633776"/>
                    <a:gd name="connsiteY141" fmla="*/ 210166 h 529745"/>
                    <a:gd name="connsiteX142" fmla="*/ 67459 w 633776"/>
                    <a:gd name="connsiteY142" fmla="*/ 214276 h 529745"/>
                    <a:gd name="connsiteX143" fmla="*/ 74305 w 633776"/>
                    <a:gd name="connsiteY143" fmla="*/ 218409 h 529745"/>
                    <a:gd name="connsiteX144" fmla="*/ 76675 w 633776"/>
                    <a:gd name="connsiteY144" fmla="*/ 223643 h 529745"/>
                    <a:gd name="connsiteX145" fmla="*/ 79859 w 633776"/>
                    <a:gd name="connsiteY145" fmla="*/ 228782 h 529745"/>
                    <a:gd name="connsiteX146" fmla="*/ 83481 w 633776"/>
                    <a:gd name="connsiteY146" fmla="*/ 233002 h 529745"/>
                    <a:gd name="connsiteX147" fmla="*/ 85069 w 633776"/>
                    <a:gd name="connsiteY147" fmla="*/ 237415 h 529745"/>
                    <a:gd name="connsiteX148" fmla="*/ 84455 w 633776"/>
                    <a:gd name="connsiteY148" fmla="*/ 245865 h 529745"/>
                    <a:gd name="connsiteX149" fmla="*/ 84981 w 633776"/>
                    <a:gd name="connsiteY149" fmla="*/ 249934 h 529745"/>
                    <a:gd name="connsiteX150" fmla="*/ 88955 w 633776"/>
                    <a:gd name="connsiteY150" fmla="*/ 253636 h 529745"/>
                    <a:gd name="connsiteX151" fmla="*/ 92522 w 633776"/>
                    <a:gd name="connsiteY151" fmla="*/ 260059 h 529745"/>
                    <a:gd name="connsiteX152" fmla="*/ 94883 w 633776"/>
                    <a:gd name="connsiteY152" fmla="*/ 264847 h 529745"/>
                    <a:gd name="connsiteX153" fmla="*/ 99511 w 633776"/>
                    <a:gd name="connsiteY153" fmla="*/ 263610 h 529745"/>
                    <a:gd name="connsiteX154" fmla="*/ 102328 w 633776"/>
                    <a:gd name="connsiteY154" fmla="*/ 267049 h 529745"/>
                    <a:gd name="connsiteX155" fmla="*/ 106469 w 633776"/>
                    <a:gd name="connsiteY155" fmla="*/ 268868 h 529745"/>
                    <a:gd name="connsiteX156" fmla="*/ 113786 w 633776"/>
                    <a:gd name="connsiteY156" fmla="*/ 273472 h 529745"/>
                    <a:gd name="connsiteX157" fmla="*/ 117919 w 633776"/>
                    <a:gd name="connsiteY157" fmla="*/ 276225 h 529745"/>
                    <a:gd name="connsiteX158" fmla="*/ 123592 w 633776"/>
                    <a:gd name="connsiteY158" fmla="*/ 281587 h 529745"/>
                    <a:gd name="connsiteX159" fmla="*/ 125579 w 633776"/>
                    <a:gd name="connsiteY159" fmla="*/ 286909 h 529745"/>
                    <a:gd name="connsiteX160" fmla="*/ 130933 w 633776"/>
                    <a:gd name="connsiteY160" fmla="*/ 297936 h 529745"/>
                    <a:gd name="connsiteX161" fmla="*/ 134356 w 633776"/>
                    <a:gd name="connsiteY161" fmla="*/ 302460 h 529745"/>
                    <a:gd name="connsiteX162" fmla="*/ 138784 w 633776"/>
                    <a:gd name="connsiteY162" fmla="*/ 313184 h 529745"/>
                    <a:gd name="connsiteX163" fmla="*/ 143452 w 633776"/>
                    <a:gd name="connsiteY163" fmla="*/ 320804 h 529745"/>
                    <a:gd name="connsiteX164" fmla="*/ 144545 w 633776"/>
                    <a:gd name="connsiteY164" fmla="*/ 325472 h 529745"/>
                    <a:gd name="connsiteX165" fmla="*/ 144497 w 633776"/>
                    <a:gd name="connsiteY165" fmla="*/ 333036 h 529745"/>
                    <a:gd name="connsiteX166" fmla="*/ 143197 w 633776"/>
                    <a:gd name="connsiteY166" fmla="*/ 338063 h 529745"/>
                    <a:gd name="connsiteX167" fmla="*/ 141744 w 633776"/>
                    <a:gd name="connsiteY167" fmla="*/ 344135 h 529745"/>
                    <a:gd name="connsiteX168" fmla="*/ 144290 w 633776"/>
                    <a:gd name="connsiteY168" fmla="*/ 347614 h 529745"/>
                    <a:gd name="connsiteX169" fmla="*/ 146883 w 633776"/>
                    <a:gd name="connsiteY169" fmla="*/ 353614 h 529745"/>
                    <a:gd name="connsiteX170" fmla="*/ 148622 w 633776"/>
                    <a:gd name="connsiteY170" fmla="*/ 357276 h 529745"/>
                    <a:gd name="connsiteX171" fmla="*/ 147298 w 633776"/>
                    <a:gd name="connsiteY171" fmla="*/ 363691 h 529745"/>
                    <a:gd name="connsiteX172" fmla="*/ 149691 w 633776"/>
                    <a:gd name="connsiteY172" fmla="*/ 367322 h 529745"/>
                    <a:gd name="connsiteX173" fmla="*/ 153434 w 633776"/>
                    <a:gd name="connsiteY173" fmla="*/ 374511 h 529745"/>
                    <a:gd name="connsiteX174" fmla="*/ 155883 w 633776"/>
                    <a:gd name="connsiteY174" fmla="*/ 377822 h 529745"/>
                    <a:gd name="connsiteX175" fmla="*/ 159067 w 633776"/>
                    <a:gd name="connsiteY175" fmla="*/ 383224 h 529745"/>
                    <a:gd name="connsiteX176" fmla="*/ 161708 w 633776"/>
                    <a:gd name="connsiteY176" fmla="*/ 386839 h 529745"/>
                    <a:gd name="connsiteX177" fmla="*/ 166057 w 633776"/>
                    <a:gd name="connsiteY177" fmla="*/ 393126 h 529745"/>
                    <a:gd name="connsiteX178" fmla="*/ 169528 w 633776"/>
                    <a:gd name="connsiteY178" fmla="*/ 396374 h 529745"/>
                    <a:gd name="connsiteX179" fmla="*/ 174866 w 633776"/>
                    <a:gd name="connsiteY179" fmla="*/ 399422 h 529745"/>
                    <a:gd name="connsiteX180" fmla="*/ 179757 w 633776"/>
                    <a:gd name="connsiteY180" fmla="*/ 401281 h 529745"/>
                    <a:gd name="connsiteX181" fmla="*/ 184273 w 633776"/>
                    <a:gd name="connsiteY181" fmla="*/ 403834 h 529745"/>
                    <a:gd name="connsiteX182" fmla="*/ 192746 w 633776"/>
                    <a:gd name="connsiteY182" fmla="*/ 409156 h 529745"/>
                    <a:gd name="connsiteX183" fmla="*/ 194661 w 633776"/>
                    <a:gd name="connsiteY183" fmla="*/ 413975 h 529745"/>
                    <a:gd name="connsiteX184" fmla="*/ 198922 w 633776"/>
                    <a:gd name="connsiteY184" fmla="*/ 415013 h 529745"/>
                    <a:gd name="connsiteX185" fmla="*/ 201499 w 633776"/>
                    <a:gd name="connsiteY185" fmla="*/ 421356 h 529745"/>
                    <a:gd name="connsiteX186" fmla="*/ 205034 w 633776"/>
                    <a:gd name="connsiteY186" fmla="*/ 423734 h 529745"/>
                    <a:gd name="connsiteX187" fmla="*/ 206694 w 633776"/>
                    <a:gd name="connsiteY187" fmla="*/ 429934 h 529745"/>
                    <a:gd name="connsiteX188" fmla="*/ 210053 w 633776"/>
                    <a:gd name="connsiteY188" fmla="*/ 436931 h 529745"/>
                    <a:gd name="connsiteX189" fmla="*/ 213213 w 633776"/>
                    <a:gd name="connsiteY189" fmla="*/ 440267 h 529745"/>
                    <a:gd name="connsiteX190" fmla="*/ 213476 w 633776"/>
                    <a:gd name="connsiteY190" fmla="*/ 445884 h 529745"/>
                    <a:gd name="connsiteX191" fmla="*/ 214936 w 633776"/>
                    <a:gd name="connsiteY191" fmla="*/ 451525 h 529745"/>
                    <a:gd name="connsiteX192" fmla="*/ 217098 w 633776"/>
                    <a:gd name="connsiteY192" fmla="*/ 455155 h 529745"/>
                    <a:gd name="connsiteX193" fmla="*/ 221870 w 633776"/>
                    <a:gd name="connsiteY193" fmla="*/ 458467 h 529745"/>
                    <a:gd name="connsiteX194" fmla="*/ 222740 w 633776"/>
                    <a:gd name="connsiteY194" fmla="*/ 462624 h 529745"/>
                    <a:gd name="connsiteX195" fmla="*/ 225022 w 633776"/>
                    <a:gd name="connsiteY195" fmla="*/ 466119 h 529745"/>
                    <a:gd name="connsiteX196" fmla="*/ 225796 w 633776"/>
                    <a:gd name="connsiteY196" fmla="*/ 470930 h 529745"/>
                    <a:gd name="connsiteX197" fmla="*/ 229019 w 633776"/>
                    <a:gd name="connsiteY197" fmla="*/ 475079 h 529745"/>
                    <a:gd name="connsiteX198" fmla="*/ 235450 w 633776"/>
                    <a:gd name="connsiteY198" fmla="*/ 481797 h 529745"/>
                    <a:gd name="connsiteX199" fmla="*/ 242416 w 633776"/>
                    <a:gd name="connsiteY199" fmla="*/ 486912 h 529745"/>
                    <a:gd name="connsiteX200" fmla="*/ 245312 w 633776"/>
                    <a:gd name="connsiteY200" fmla="*/ 490096 h 529745"/>
                    <a:gd name="connsiteX201" fmla="*/ 248632 w 633776"/>
                    <a:gd name="connsiteY201" fmla="*/ 492792 h 529745"/>
                    <a:gd name="connsiteX202" fmla="*/ 250906 w 633776"/>
                    <a:gd name="connsiteY202" fmla="*/ 496176 h 529745"/>
                    <a:gd name="connsiteX203" fmla="*/ 251417 w 633776"/>
                    <a:gd name="connsiteY203" fmla="*/ 500971 h 529745"/>
                    <a:gd name="connsiteX204" fmla="*/ 252789 w 633776"/>
                    <a:gd name="connsiteY204" fmla="*/ 508543 h 529745"/>
                    <a:gd name="connsiteX205" fmla="*/ 252685 w 633776"/>
                    <a:gd name="connsiteY205" fmla="*/ 503548 h 529745"/>
                    <a:gd name="connsiteX206" fmla="*/ 256212 w 633776"/>
                    <a:gd name="connsiteY206" fmla="*/ 507466 h 529745"/>
                    <a:gd name="connsiteX207" fmla="*/ 258127 w 633776"/>
                    <a:gd name="connsiteY207" fmla="*/ 512030 h 529745"/>
                    <a:gd name="connsiteX208" fmla="*/ 262005 w 633776"/>
                    <a:gd name="connsiteY208" fmla="*/ 515900 h 529745"/>
                    <a:gd name="connsiteX209" fmla="*/ 264606 w 633776"/>
                    <a:gd name="connsiteY209" fmla="*/ 519961 h 529745"/>
                    <a:gd name="connsiteX210" fmla="*/ 265571 w 633776"/>
                    <a:gd name="connsiteY210" fmla="*/ 526129 h 529745"/>
                    <a:gd name="connsiteX211" fmla="*/ 267830 w 633776"/>
                    <a:gd name="connsiteY211" fmla="*/ 529744 h 529745"/>
                    <a:gd name="connsiteX212" fmla="*/ 64451 w 633776"/>
                    <a:gd name="connsiteY212" fmla="*/ 216781 h 529745"/>
                    <a:gd name="connsiteX213" fmla="*/ 62281 w 633776"/>
                    <a:gd name="connsiteY213" fmla="*/ 213214 h 529745"/>
                    <a:gd name="connsiteX214" fmla="*/ 64451 w 633776"/>
                    <a:gd name="connsiteY214" fmla="*/ 216781 h 529745"/>
                    <a:gd name="connsiteX215" fmla="*/ 74433 w 633776"/>
                    <a:gd name="connsiteY215" fmla="*/ 228399 h 529745"/>
                    <a:gd name="connsiteX216" fmla="*/ 68097 w 633776"/>
                    <a:gd name="connsiteY216" fmla="*/ 221130 h 529745"/>
                    <a:gd name="connsiteX217" fmla="*/ 71760 w 633776"/>
                    <a:gd name="connsiteY217" fmla="*/ 226260 h 529745"/>
                    <a:gd name="connsiteX218" fmla="*/ 204603 w 633776"/>
                    <a:gd name="connsiteY218" fmla="*/ 432662 h 529745"/>
                    <a:gd name="connsiteX219" fmla="*/ 202082 w 633776"/>
                    <a:gd name="connsiteY219" fmla="*/ 425657 h 529745"/>
                    <a:gd name="connsiteX220" fmla="*/ 204005 w 633776"/>
                    <a:gd name="connsiteY220" fmla="*/ 430261 h 529745"/>
                    <a:gd name="connsiteX221" fmla="*/ 238658 w 633776"/>
                    <a:gd name="connsiteY221" fmla="*/ 521062 h 529745"/>
                    <a:gd name="connsiteX222" fmla="*/ 234118 w 633776"/>
                    <a:gd name="connsiteY222" fmla="*/ 518142 h 529745"/>
                    <a:gd name="connsiteX223" fmla="*/ 238658 w 633776"/>
                    <a:gd name="connsiteY223" fmla="*/ 521062 h 529745"/>
                    <a:gd name="connsiteX224" fmla="*/ 247850 w 633776"/>
                    <a:gd name="connsiteY224" fmla="*/ 523073 h 529745"/>
                    <a:gd name="connsiteX225" fmla="*/ 248105 w 633776"/>
                    <a:gd name="connsiteY225" fmla="*/ 518661 h 529745"/>
                    <a:gd name="connsiteX226" fmla="*/ 244938 w 633776"/>
                    <a:gd name="connsiteY226" fmla="*/ 515222 h 529745"/>
                    <a:gd name="connsiteX227" fmla="*/ 240246 w 633776"/>
                    <a:gd name="connsiteY227" fmla="*/ 514903 h 529745"/>
                    <a:gd name="connsiteX228" fmla="*/ 240118 w 633776"/>
                    <a:gd name="connsiteY228" fmla="*/ 509844 h 529745"/>
                    <a:gd name="connsiteX229" fmla="*/ 237621 w 633776"/>
                    <a:gd name="connsiteY229" fmla="*/ 513107 h 529745"/>
                    <a:gd name="connsiteX230" fmla="*/ 242017 w 633776"/>
                    <a:gd name="connsiteY230" fmla="*/ 517695 h 529745"/>
                    <a:gd name="connsiteX231" fmla="*/ 238187 w 633776"/>
                    <a:gd name="connsiteY231" fmla="*/ 516060 h 529745"/>
                    <a:gd name="connsiteX232" fmla="*/ 235107 w 633776"/>
                    <a:gd name="connsiteY232" fmla="*/ 512501 h 529745"/>
                    <a:gd name="connsiteX233" fmla="*/ 237836 w 633776"/>
                    <a:gd name="connsiteY233" fmla="*/ 517336 h 529745"/>
                    <a:gd name="connsiteX234" fmla="*/ 241762 w 633776"/>
                    <a:gd name="connsiteY234" fmla="*/ 520161 h 529745"/>
                    <a:gd name="connsiteX235" fmla="*/ 245711 w 633776"/>
                    <a:gd name="connsiteY235" fmla="*/ 520903 h 5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</a:cxnLst>
                  <a:rect l="l" t="t" r="r" b="b"/>
                  <a:pathLst>
                    <a:path w="633776" h="529745">
                      <a:moveTo>
                        <a:pt x="267830" y="529744"/>
                      </a:moveTo>
                      <a:lnTo>
                        <a:pt x="270893" y="526640"/>
                      </a:lnTo>
                      <a:lnTo>
                        <a:pt x="274596" y="524701"/>
                      </a:lnTo>
                      <a:lnTo>
                        <a:pt x="276582" y="520815"/>
                      </a:lnTo>
                      <a:lnTo>
                        <a:pt x="278856" y="517440"/>
                      </a:lnTo>
                      <a:lnTo>
                        <a:pt x="276965" y="513299"/>
                      </a:lnTo>
                      <a:lnTo>
                        <a:pt x="276838" y="509230"/>
                      </a:lnTo>
                      <a:lnTo>
                        <a:pt x="276008" y="504921"/>
                      </a:lnTo>
                      <a:lnTo>
                        <a:pt x="277085" y="500213"/>
                      </a:lnTo>
                      <a:lnTo>
                        <a:pt x="280995" y="498697"/>
                      </a:lnTo>
                      <a:lnTo>
                        <a:pt x="277604" y="495960"/>
                      </a:lnTo>
                      <a:lnTo>
                        <a:pt x="278952" y="490104"/>
                      </a:lnTo>
                      <a:lnTo>
                        <a:pt x="284897" y="490598"/>
                      </a:lnTo>
                      <a:lnTo>
                        <a:pt x="288064" y="493168"/>
                      </a:lnTo>
                      <a:lnTo>
                        <a:pt x="291791" y="496527"/>
                      </a:lnTo>
                      <a:lnTo>
                        <a:pt x="299618" y="497795"/>
                      </a:lnTo>
                      <a:lnTo>
                        <a:pt x="303552" y="496614"/>
                      </a:lnTo>
                      <a:lnTo>
                        <a:pt x="311299" y="494348"/>
                      </a:lnTo>
                      <a:lnTo>
                        <a:pt x="330114" y="494333"/>
                      </a:lnTo>
                      <a:lnTo>
                        <a:pt x="336545" y="494348"/>
                      </a:lnTo>
                      <a:lnTo>
                        <a:pt x="342202" y="497708"/>
                      </a:lnTo>
                      <a:lnTo>
                        <a:pt x="371126" y="501067"/>
                      </a:lnTo>
                      <a:lnTo>
                        <a:pt x="382401" y="499391"/>
                      </a:lnTo>
                      <a:lnTo>
                        <a:pt x="390555" y="510586"/>
                      </a:lnTo>
                      <a:lnTo>
                        <a:pt x="395997" y="510586"/>
                      </a:lnTo>
                      <a:lnTo>
                        <a:pt x="404056" y="504985"/>
                      </a:lnTo>
                      <a:lnTo>
                        <a:pt x="407263" y="493790"/>
                      </a:lnTo>
                      <a:lnTo>
                        <a:pt x="422950" y="469709"/>
                      </a:lnTo>
                      <a:lnTo>
                        <a:pt x="449608" y="454597"/>
                      </a:lnTo>
                      <a:lnTo>
                        <a:pt x="499086" y="448724"/>
                      </a:lnTo>
                      <a:lnTo>
                        <a:pt x="531130" y="442261"/>
                      </a:lnTo>
                      <a:lnTo>
                        <a:pt x="619514" y="408470"/>
                      </a:lnTo>
                      <a:lnTo>
                        <a:pt x="633901" y="340975"/>
                      </a:lnTo>
                      <a:lnTo>
                        <a:pt x="622842" y="324187"/>
                      </a:lnTo>
                      <a:lnTo>
                        <a:pt x="618238" y="317189"/>
                      </a:lnTo>
                      <a:lnTo>
                        <a:pt x="607634" y="318514"/>
                      </a:lnTo>
                      <a:lnTo>
                        <a:pt x="540282" y="309434"/>
                      </a:lnTo>
                      <a:lnTo>
                        <a:pt x="507576" y="269890"/>
                      </a:lnTo>
                      <a:lnTo>
                        <a:pt x="506810" y="265437"/>
                      </a:lnTo>
                      <a:lnTo>
                        <a:pt x="502916" y="262892"/>
                      </a:lnTo>
                      <a:lnTo>
                        <a:pt x="498504" y="264209"/>
                      </a:lnTo>
                      <a:lnTo>
                        <a:pt x="499405" y="258887"/>
                      </a:lnTo>
                      <a:lnTo>
                        <a:pt x="502470" y="255136"/>
                      </a:lnTo>
                      <a:lnTo>
                        <a:pt x="492352" y="257993"/>
                      </a:lnTo>
                      <a:lnTo>
                        <a:pt x="488147" y="256166"/>
                      </a:lnTo>
                      <a:lnTo>
                        <a:pt x="485394" y="252352"/>
                      </a:lnTo>
                      <a:lnTo>
                        <a:pt x="483176" y="248801"/>
                      </a:lnTo>
                      <a:lnTo>
                        <a:pt x="479275" y="243966"/>
                      </a:lnTo>
                      <a:lnTo>
                        <a:pt x="475947" y="238332"/>
                      </a:lnTo>
                      <a:lnTo>
                        <a:pt x="474264" y="234343"/>
                      </a:lnTo>
                      <a:lnTo>
                        <a:pt x="472732" y="229723"/>
                      </a:lnTo>
                      <a:lnTo>
                        <a:pt x="468088" y="223819"/>
                      </a:lnTo>
                      <a:lnTo>
                        <a:pt x="464976" y="220611"/>
                      </a:lnTo>
                      <a:lnTo>
                        <a:pt x="462582" y="216717"/>
                      </a:lnTo>
                      <a:lnTo>
                        <a:pt x="458130" y="210414"/>
                      </a:lnTo>
                      <a:lnTo>
                        <a:pt x="456135" y="206424"/>
                      </a:lnTo>
                      <a:lnTo>
                        <a:pt x="453901" y="202530"/>
                      </a:lnTo>
                      <a:lnTo>
                        <a:pt x="458465" y="205379"/>
                      </a:lnTo>
                      <a:lnTo>
                        <a:pt x="458904" y="200384"/>
                      </a:lnTo>
                      <a:lnTo>
                        <a:pt x="460205" y="196027"/>
                      </a:lnTo>
                      <a:lnTo>
                        <a:pt x="458800" y="192150"/>
                      </a:lnTo>
                      <a:lnTo>
                        <a:pt x="453614" y="188248"/>
                      </a:lnTo>
                      <a:lnTo>
                        <a:pt x="453087" y="183843"/>
                      </a:lnTo>
                      <a:lnTo>
                        <a:pt x="450901" y="178330"/>
                      </a:lnTo>
                      <a:lnTo>
                        <a:pt x="444940" y="176383"/>
                      </a:lnTo>
                      <a:lnTo>
                        <a:pt x="441837" y="173670"/>
                      </a:lnTo>
                      <a:lnTo>
                        <a:pt x="438007" y="166984"/>
                      </a:lnTo>
                      <a:lnTo>
                        <a:pt x="435517" y="162141"/>
                      </a:lnTo>
                      <a:lnTo>
                        <a:pt x="439993" y="162978"/>
                      </a:lnTo>
                      <a:lnTo>
                        <a:pt x="436443" y="161119"/>
                      </a:lnTo>
                      <a:lnTo>
                        <a:pt x="434392" y="164981"/>
                      </a:lnTo>
                      <a:lnTo>
                        <a:pt x="435685" y="168907"/>
                      </a:lnTo>
                      <a:lnTo>
                        <a:pt x="428911" y="161303"/>
                      </a:lnTo>
                      <a:lnTo>
                        <a:pt x="428871" y="156755"/>
                      </a:lnTo>
                      <a:lnTo>
                        <a:pt x="425224" y="154728"/>
                      </a:lnTo>
                      <a:lnTo>
                        <a:pt x="420469" y="153906"/>
                      </a:lnTo>
                      <a:lnTo>
                        <a:pt x="416854" y="152055"/>
                      </a:lnTo>
                      <a:lnTo>
                        <a:pt x="413846" y="148672"/>
                      </a:lnTo>
                      <a:lnTo>
                        <a:pt x="413894" y="144164"/>
                      </a:lnTo>
                      <a:lnTo>
                        <a:pt x="410750" y="140421"/>
                      </a:lnTo>
                      <a:lnTo>
                        <a:pt x="406761" y="136815"/>
                      </a:lnTo>
                      <a:lnTo>
                        <a:pt x="406386" y="132825"/>
                      </a:lnTo>
                      <a:lnTo>
                        <a:pt x="402404" y="128094"/>
                      </a:lnTo>
                      <a:lnTo>
                        <a:pt x="401247" y="122812"/>
                      </a:lnTo>
                      <a:lnTo>
                        <a:pt x="378283" y="121854"/>
                      </a:lnTo>
                      <a:lnTo>
                        <a:pt x="374230" y="113428"/>
                      </a:lnTo>
                      <a:lnTo>
                        <a:pt x="369858" y="106167"/>
                      </a:lnTo>
                      <a:lnTo>
                        <a:pt x="354706" y="103997"/>
                      </a:lnTo>
                      <a:lnTo>
                        <a:pt x="342665" y="102513"/>
                      </a:lnTo>
                      <a:lnTo>
                        <a:pt x="330441" y="102992"/>
                      </a:lnTo>
                      <a:lnTo>
                        <a:pt x="322286" y="102313"/>
                      </a:lnTo>
                      <a:lnTo>
                        <a:pt x="312392" y="101332"/>
                      </a:lnTo>
                      <a:lnTo>
                        <a:pt x="297528" y="100039"/>
                      </a:lnTo>
                      <a:lnTo>
                        <a:pt x="290610" y="99433"/>
                      </a:lnTo>
                      <a:lnTo>
                        <a:pt x="283221" y="94390"/>
                      </a:lnTo>
                      <a:lnTo>
                        <a:pt x="238402" y="59506"/>
                      </a:lnTo>
                      <a:lnTo>
                        <a:pt x="205505" y="34954"/>
                      </a:lnTo>
                      <a:lnTo>
                        <a:pt x="185813" y="26169"/>
                      </a:lnTo>
                      <a:lnTo>
                        <a:pt x="153872" y="6868"/>
                      </a:lnTo>
                      <a:lnTo>
                        <a:pt x="118573" y="-2"/>
                      </a:lnTo>
                      <a:lnTo>
                        <a:pt x="113283" y="5097"/>
                      </a:lnTo>
                      <a:lnTo>
                        <a:pt x="94301" y="11001"/>
                      </a:lnTo>
                      <a:lnTo>
                        <a:pt x="58100" y="22020"/>
                      </a:lnTo>
                      <a:lnTo>
                        <a:pt x="60988" y="25108"/>
                      </a:lnTo>
                      <a:lnTo>
                        <a:pt x="65409" y="29353"/>
                      </a:lnTo>
                      <a:lnTo>
                        <a:pt x="74521" y="38936"/>
                      </a:lnTo>
                      <a:lnTo>
                        <a:pt x="87151" y="51926"/>
                      </a:lnTo>
                      <a:lnTo>
                        <a:pt x="90263" y="55476"/>
                      </a:lnTo>
                      <a:lnTo>
                        <a:pt x="81447" y="61205"/>
                      </a:lnTo>
                      <a:lnTo>
                        <a:pt x="78040" y="72264"/>
                      </a:lnTo>
                      <a:lnTo>
                        <a:pt x="65241" y="74977"/>
                      </a:lnTo>
                      <a:lnTo>
                        <a:pt x="57581" y="76772"/>
                      </a:lnTo>
                      <a:lnTo>
                        <a:pt x="53073" y="85079"/>
                      </a:lnTo>
                      <a:lnTo>
                        <a:pt x="47416" y="92348"/>
                      </a:lnTo>
                      <a:lnTo>
                        <a:pt x="39620" y="99074"/>
                      </a:lnTo>
                      <a:lnTo>
                        <a:pt x="29128" y="97901"/>
                      </a:lnTo>
                      <a:lnTo>
                        <a:pt x="6172" y="93856"/>
                      </a:lnTo>
                      <a:lnTo>
                        <a:pt x="4505" y="101659"/>
                      </a:lnTo>
                      <a:lnTo>
                        <a:pt x="4353" y="106080"/>
                      </a:lnTo>
                      <a:lnTo>
                        <a:pt x="4010" y="110731"/>
                      </a:lnTo>
                      <a:lnTo>
                        <a:pt x="3611" y="115662"/>
                      </a:lnTo>
                      <a:lnTo>
                        <a:pt x="3427" y="119692"/>
                      </a:lnTo>
                      <a:lnTo>
                        <a:pt x="3148" y="123841"/>
                      </a:lnTo>
                      <a:lnTo>
                        <a:pt x="2047" y="127759"/>
                      </a:lnTo>
                      <a:lnTo>
                        <a:pt x="315" y="133639"/>
                      </a:lnTo>
                      <a:lnTo>
                        <a:pt x="124" y="138626"/>
                      </a:lnTo>
                      <a:lnTo>
                        <a:pt x="5095" y="137405"/>
                      </a:lnTo>
                      <a:lnTo>
                        <a:pt x="10624" y="135961"/>
                      </a:lnTo>
                      <a:lnTo>
                        <a:pt x="14471" y="137270"/>
                      </a:lnTo>
                      <a:lnTo>
                        <a:pt x="17383" y="142201"/>
                      </a:lnTo>
                      <a:lnTo>
                        <a:pt x="21452" y="144196"/>
                      </a:lnTo>
                      <a:lnTo>
                        <a:pt x="24221" y="147076"/>
                      </a:lnTo>
                      <a:lnTo>
                        <a:pt x="27285" y="152238"/>
                      </a:lnTo>
                      <a:lnTo>
                        <a:pt x="30229" y="158877"/>
                      </a:lnTo>
                      <a:lnTo>
                        <a:pt x="34546" y="162228"/>
                      </a:lnTo>
                      <a:lnTo>
                        <a:pt x="37115" y="166385"/>
                      </a:lnTo>
                      <a:lnTo>
                        <a:pt x="43506" y="175617"/>
                      </a:lnTo>
                      <a:lnTo>
                        <a:pt x="45381" y="179319"/>
                      </a:lnTo>
                      <a:lnTo>
                        <a:pt x="49842" y="184665"/>
                      </a:lnTo>
                      <a:lnTo>
                        <a:pt x="58578" y="199051"/>
                      </a:lnTo>
                      <a:lnTo>
                        <a:pt x="63055" y="205036"/>
                      </a:lnTo>
                      <a:lnTo>
                        <a:pt x="66031" y="210166"/>
                      </a:lnTo>
                      <a:lnTo>
                        <a:pt x="67459" y="214276"/>
                      </a:lnTo>
                      <a:lnTo>
                        <a:pt x="74305" y="218409"/>
                      </a:lnTo>
                      <a:lnTo>
                        <a:pt x="76675" y="223643"/>
                      </a:lnTo>
                      <a:lnTo>
                        <a:pt x="79859" y="228782"/>
                      </a:lnTo>
                      <a:lnTo>
                        <a:pt x="83481" y="233002"/>
                      </a:lnTo>
                      <a:lnTo>
                        <a:pt x="85069" y="237415"/>
                      </a:lnTo>
                      <a:lnTo>
                        <a:pt x="84455" y="245865"/>
                      </a:lnTo>
                      <a:lnTo>
                        <a:pt x="84981" y="249934"/>
                      </a:lnTo>
                      <a:lnTo>
                        <a:pt x="88955" y="253636"/>
                      </a:lnTo>
                      <a:lnTo>
                        <a:pt x="92522" y="260059"/>
                      </a:lnTo>
                      <a:lnTo>
                        <a:pt x="94883" y="264847"/>
                      </a:lnTo>
                      <a:lnTo>
                        <a:pt x="99511" y="263610"/>
                      </a:lnTo>
                      <a:lnTo>
                        <a:pt x="102328" y="267049"/>
                      </a:lnTo>
                      <a:lnTo>
                        <a:pt x="106469" y="268868"/>
                      </a:lnTo>
                      <a:lnTo>
                        <a:pt x="113786" y="273472"/>
                      </a:lnTo>
                      <a:lnTo>
                        <a:pt x="117919" y="276225"/>
                      </a:lnTo>
                      <a:lnTo>
                        <a:pt x="123592" y="281587"/>
                      </a:lnTo>
                      <a:lnTo>
                        <a:pt x="125579" y="286909"/>
                      </a:lnTo>
                      <a:lnTo>
                        <a:pt x="130933" y="297936"/>
                      </a:lnTo>
                      <a:lnTo>
                        <a:pt x="134356" y="302460"/>
                      </a:lnTo>
                      <a:lnTo>
                        <a:pt x="138784" y="313184"/>
                      </a:lnTo>
                      <a:lnTo>
                        <a:pt x="143452" y="320804"/>
                      </a:lnTo>
                      <a:lnTo>
                        <a:pt x="144545" y="325472"/>
                      </a:lnTo>
                      <a:lnTo>
                        <a:pt x="144497" y="333036"/>
                      </a:lnTo>
                      <a:lnTo>
                        <a:pt x="143197" y="338063"/>
                      </a:lnTo>
                      <a:lnTo>
                        <a:pt x="141744" y="344135"/>
                      </a:lnTo>
                      <a:lnTo>
                        <a:pt x="144290" y="347614"/>
                      </a:lnTo>
                      <a:lnTo>
                        <a:pt x="146883" y="353614"/>
                      </a:lnTo>
                      <a:lnTo>
                        <a:pt x="148622" y="357276"/>
                      </a:lnTo>
                      <a:lnTo>
                        <a:pt x="147298" y="363691"/>
                      </a:lnTo>
                      <a:lnTo>
                        <a:pt x="149691" y="367322"/>
                      </a:lnTo>
                      <a:lnTo>
                        <a:pt x="153434" y="374511"/>
                      </a:lnTo>
                      <a:lnTo>
                        <a:pt x="155883" y="377822"/>
                      </a:lnTo>
                      <a:lnTo>
                        <a:pt x="159067" y="383224"/>
                      </a:lnTo>
                      <a:lnTo>
                        <a:pt x="161708" y="386839"/>
                      </a:lnTo>
                      <a:lnTo>
                        <a:pt x="166057" y="393126"/>
                      </a:lnTo>
                      <a:lnTo>
                        <a:pt x="169528" y="396374"/>
                      </a:lnTo>
                      <a:lnTo>
                        <a:pt x="174866" y="399422"/>
                      </a:lnTo>
                      <a:lnTo>
                        <a:pt x="179757" y="401281"/>
                      </a:lnTo>
                      <a:lnTo>
                        <a:pt x="184273" y="403834"/>
                      </a:lnTo>
                      <a:lnTo>
                        <a:pt x="192746" y="409156"/>
                      </a:lnTo>
                      <a:lnTo>
                        <a:pt x="194661" y="413975"/>
                      </a:lnTo>
                      <a:lnTo>
                        <a:pt x="198922" y="415013"/>
                      </a:lnTo>
                      <a:lnTo>
                        <a:pt x="201499" y="421356"/>
                      </a:lnTo>
                      <a:lnTo>
                        <a:pt x="205034" y="423734"/>
                      </a:lnTo>
                      <a:lnTo>
                        <a:pt x="206694" y="429934"/>
                      </a:lnTo>
                      <a:lnTo>
                        <a:pt x="210053" y="436931"/>
                      </a:lnTo>
                      <a:lnTo>
                        <a:pt x="213213" y="440267"/>
                      </a:lnTo>
                      <a:lnTo>
                        <a:pt x="213476" y="445884"/>
                      </a:lnTo>
                      <a:lnTo>
                        <a:pt x="214936" y="451525"/>
                      </a:lnTo>
                      <a:lnTo>
                        <a:pt x="217098" y="455155"/>
                      </a:lnTo>
                      <a:lnTo>
                        <a:pt x="221870" y="458467"/>
                      </a:lnTo>
                      <a:lnTo>
                        <a:pt x="222740" y="462624"/>
                      </a:lnTo>
                      <a:lnTo>
                        <a:pt x="225022" y="466119"/>
                      </a:lnTo>
                      <a:lnTo>
                        <a:pt x="225796" y="470930"/>
                      </a:lnTo>
                      <a:lnTo>
                        <a:pt x="229019" y="475079"/>
                      </a:lnTo>
                      <a:lnTo>
                        <a:pt x="235450" y="481797"/>
                      </a:lnTo>
                      <a:lnTo>
                        <a:pt x="242416" y="486912"/>
                      </a:lnTo>
                      <a:lnTo>
                        <a:pt x="245312" y="490096"/>
                      </a:lnTo>
                      <a:lnTo>
                        <a:pt x="248632" y="492792"/>
                      </a:lnTo>
                      <a:lnTo>
                        <a:pt x="250906" y="496176"/>
                      </a:lnTo>
                      <a:lnTo>
                        <a:pt x="251417" y="500971"/>
                      </a:lnTo>
                      <a:lnTo>
                        <a:pt x="252789" y="508543"/>
                      </a:lnTo>
                      <a:lnTo>
                        <a:pt x="252685" y="503548"/>
                      </a:lnTo>
                      <a:lnTo>
                        <a:pt x="256212" y="507466"/>
                      </a:lnTo>
                      <a:lnTo>
                        <a:pt x="258127" y="512030"/>
                      </a:lnTo>
                      <a:lnTo>
                        <a:pt x="262005" y="515900"/>
                      </a:lnTo>
                      <a:lnTo>
                        <a:pt x="264606" y="519961"/>
                      </a:lnTo>
                      <a:lnTo>
                        <a:pt x="265571" y="526129"/>
                      </a:lnTo>
                      <a:lnTo>
                        <a:pt x="267830" y="529744"/>
                      </a:lnTo>
                      <a:close/>
                      <a:moveTo>
                        <a:pt x="64451" y="216781"/>
                      </a:moveTo>
                      <a:lnTo>
                        <a:pt x="62281" y="213214"/>
                      </a:lnTo>
                      <a:lnTo>
                        <a:pt x="64451" y="216781"/>
                      </a:lnTo>
                      <a:close/>
                      <a:moveTo>
                        <a:pt x="74433" y="228399"/>
                      </a:moveTo>
                      <a:lnTo>
                        <a:pt x="68097" y="221130"/>
                      </a:lnTo>
                      <a:lnTo>
                        <a:pt x="71760" y="226260"/>
                      </a:lnTo>
                      <a:close/>
                      <a:moveTo>
                        <a:pt x="204603" y="432662"/>
                      </a:moveTo>
                      <a:lnTo>
                        <a:pt x="202082" y="425657"/>
                      </a:lnTo>
                      <a:lnTo>
                        <a:pt x="204005" y="430261"/>
                      </a:lnTo>
                      <a:close/>
                      <a:moveTo>
                        <a:pt x="238658" y="521062"/>
                      </a:moveTo>
                      <a:lnTo>
                        <a:pt x="234118" y="518142"/>
                      </a:lnTo>
                      <a:lnTo>
                        <a:pt x="238658" y="521062"/>
                      </a:lnTo>
                      <a:close/>
                      <a:moveTo>
                        <a:pt x="247850" y="523073"/>
                      </a:moveTo>
                      <a:lnTo>
                        <a:pt x="248105" y="518661"/>
                      </a:lnTo>
                      <a:lnTo>
                        <a:pt x="244938" y="515222"/>
                      </a:lnTo>
                      <a:lnTo>
                        <a:pt x="240246" y="514903"/>
                      </a:lnTo>
                      <a:lnTo>
                        <a:pt x="240118" y="509844"/>
                      </a:lnTo>
                      <a:lnTo>
                        <a:pt x="237621" y="513107"/>
                      </a:lnTo>
                      <a:lnTo>
                        <a:pt x="242017" y="517695"/>
                      </a:lnTo>
                      <a:lnTo>
                        <a:pt x="238187" y="516060"/>
                      </a:lnTo>
                      <a:lnTo>
                        <a:pt x="235107" y="512501"/>
                      </a:lnTo>
                      <a:lnTo>
                        <a:pt x="237836" y="517336"/>
                      </a:lnTo>
                      <a:lnTo>
                        <a:pt x="241762" y="520161"/>
                      </a:lnTo>
                      <a:lnTo>
                        <a:pt x="245711" y="52090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4EAC0F69-A9C7-41BE-AC64-C4025D41C1D3}"/>
                    </a:ext>
                  </a:extLst>
                </p:cNvPr>
                <p:cNvSpPr/>
                <p:nvPr/>
              </p:nvSpPr>
              <p:spPr>
                <a:xfrm>
                  <a:off x="4630934" y="2020449"/>
                  <a:ext cx="3622" cy="10292"/>
                </a:xfrm>
                <a:custGeom>
                  <a:avLst/>
                  <a:gdLst>
                    <a:gd name="connsiteX0" fmla="*/ 292 w 3622"/>
                    <a:gd name="connsiteY0" fmla="*/ 10291 h 10292"/>
                    <a:gd name="connsiteX1" fmla="*/ 3746 w 3622"/>
                    <a:gd name="connsiteY1" fmla="*/ 8240 h 10292"/>
                    <a:gd name="connsiteX2" fmla="*/ 3188 w 3622"/>
                    <a:gd name="connsiteY2" fmla="*/ 4091 h 10292"/>
                    <a:gd name="connsiteX3" fmla="*/ 3451 w 3622"/>
                    <a:gd name="connsiteY3" fmla="*/ -2 h 10292"/>
                    <a:gd name="connsiteX4" fmla="*/ 2318 w 3622"/>
                    <a:gd name="connsiteY4" fmla="*/ 3995 h 10292"/>
                    <a:gd name="connsiteX5" fmla="*/ 124 w 3622"/>
                    <a:gd name="connsiteY5" fmla="*/ 7849 h 10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22" h="10292">
                      <a:moveTo>
                        <a:pt x="292" y="10291"/>
                      </a:moveTo>
                      <a:lnTo>
                        <a:pt x="3746" y="8240"/>
                      </a:lnTo>
                      <a:lnTo>
                        <a:pt x="3188" y="4091"/>
                      </a:lnTo>
                      <a:lnTo>
                        <a:pt x="3451" y="-2"/>
                      </a:lnTo>
                      <a:lnTo>
                        <a:pt x="2318" y="3995"/>
                      </a:lnTo>
                      <a:lnTo>
                        <a:pt x="124" y="784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19668329-BEE4-499A-8F17-BAC84BB7B90A}"/>
                    </a:ext>
                  </a:extLst>
                </p:cNvPr>
                <p:cNvSpPr/>
                <p:nvPr/>
              </p:nvSpPr>
              <p:spPr>
                <a:xfrm>
                  <a:off x="4267743" y="3014713"/>
                  <a:ext cx="5856" cy="5210"/>
                </a:xfrm>
                <a:custGeom>
                  <a:avLst/>
                  <a:gdLst>
                    <a:gd name="connsiteX0" fmla="*/ 5981 w 5856"/>
                    <a:gd name="connsiteY0" fmla="*/ 5208 h 5210"/>
                    <a:gd name="connsiteX1" fmla="*/ 4177 w 5856"/>
                    <a:gd name="connsiteY1" fmla="*/ 253 h 5210"/>
                    <a:gd name="connsiteX2" fmla="*/ 124 w 5856"/>
                    <a:gd name="connsiteY2" fmla="*/ -2 h 5210"/>
                    <a:gd name="connsiteX3" fmla="*/ 3339 w 5856"/>
                    <a:gd name="connsiteY3" fmla="*/ 2591 h 5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56" h="5210">
                      <a:moveTo>
                        <a:pt x="5981" y="5208"/>
                      </a:moveTo>
                      <a:lnTo>
                        <a:pt x="4177" y="253"/>
                      </a:lnTo>
                      <a:lnTo>
                        <a:pt x="124" y="-2"/>
                      </a:lnTo>
                      <a:lnTo>
                        <a:pt x="3339" y="259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AAC77E21-EBDD-4C7D-9143-4DBC1A747D58}"/>
                    </a:ext>
                  </a:extLst>
                </p:cNvPr>
                <p:cNvSpPr/>
                <p:nvPr/>
              </p:nvSpPr>
              <p:spPr>
                <a:xfrm>
                  <a:off x="7521460" y="3751602"/>
                  <a:ext cx="282275" cy="165341"/>
                </a:xfrm>
                <a:custGeom>
                  <a:avLst/>
                  <a:gdLst>
                    <a:gd name="connsiteX0" fmla="*/ 282399 w 282275"/>
                    <a:gd name="connsiteY0" fmla="*/ 7873 h 165341"/>
                    <a:gd name="connsiteX1" fmla="*/ 282263 w 282275"/>
                    <a:gd name="connsiteY1" fmla="*/ 3636 h 165341"/>
                    <a:gd name="connsiteX2" fmla="*/ 279718 w 282275"/>
                    <a:gd name="connsiteY2" fmla="*/ -2 h 165341"/>
                    <a:gd name="connsiteX3" fmla="*/ 280117 w 282275"/>
                    <a:gd name="connsiteY3" fmla="*/ 4219 h 165341"/>
                    <a:gd name="connsiteX4" fmla="*/ 282399 w 282275"/>
                    <a:gd name="connsiteY4" fmla="*/ 7873 h 165341"/>
                    <a:gd name="connsiteX5" fmla="*/ 4130 w 282275"/>
                    <a:gd name="connsiteY5" fmla="*/ 161789 h 165341"/>
                    <a:gd name="connsiteX6" fmla="*/ 124 w 282275"/>
                    <a:gd name="connsiteY6" fmla="*/ 161255 h 165341"/>
                    <a:gd name="connsiteX7" fmla="*/ 4130 w 282275"/>
                    <a:gd name="connsiteY7" fmla="*/ 161789 h 165341"/>
                    <a:gd name="connsiteX8" fmla="*/ 364 w 282275"/>
                    <a:gd name="connsiteY8" fmla="*/ 165340 h 165341"/>
                    <a:gd name="connsiteX9" fmla="*/ 5430 w 282275"/>
                    <a:gd name="connsiteY9" fmla="*/ 164055 h 165341"/>
                    <a:gd name="connsiteX10" fmla="*/ 1225 w 282275"/>
                    <a:gd name="connsiteY10" fmla="*/ 164127 h 165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2275" h="165341">
                      <a:moveTo>
                        <a:pt x="282399" y="7873"/>
                      </a:moveTo>
                      <a:lnTo>
                        <a:pt x="282263" y="3636"/>
                      </a:lnTo>
                      <a:lnTo>
                        <a:pt x="279718" y="-2"/>
                      </a:lnTo>
                      <a:lnTo>
                        <a:pt x="280117" y="4219"/>
                      </a:lnTo>
                      <a:lnTo>
                        <a:pt x="282399" y="7873"/>
                      </a:lnTo>
                      <a:close/>
                      <a:moveTo>
                        <a:pt x="4130" y="161789"/>
                      </a:moveTo>
                      <a:lnTo>
                        <a:pt x="124" y="161255"/>
                      </a:lnTo>
                      <a:lnTo>
                        <a:pt x="4130" y="161789"/>
                      </a:lnTo>
                      <a:close/>
                      <a:moveTo>
                        <a:pt x="364" y="165340"/>
                      </a:moveTo>
                      <a:lnTo>
                        <a:pt x="5430" y="164055"/>
                      </a:lnTo>
                      <a:lnTo>
                        <a:pt x="1225" y="16412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84A08ECC-4D83-4EA0-8E0D-3AC40D90CF8A}"/>
                    </a:ext>
                  </a:extLst>
                </p:cNvPr>
                <p:cNvSpPr/>
                <p:nvPr/>
              </p:nvSpPr>
              <p:spPr>
                <a:xfrm>
                  <a:off x="6612310" y="4341654"/>
                  <a:ext cx="530879" cy="830532"/>
                </a:xfrm>
                <a:custGeom>
                  <a:avLst/>
                  <a:gdLst>
                    <a:gd name="connsiteX0" fmla="*/ 89984 w 530879"/>
                    <a:gd name="connsiteY0" fmla="*/ 426447 h 830532"/>
                    <a:gd name="connsiteX1" fmla="*/ 96112 w 530879"/>
                    <a:gd name="connsiteY1" fmla="*/ 421508 h 830532"/>
                    <a:gd name="connsiteX2" fmla="*/ 100102 w 530879"/>
                    <a:gd name="connsiteY2" fmla="*/ 418308 h 830532"/>
                    <a:gd name="connsiteX3" fmla="*/ 106701 w 530879"/>
                    <a:gd name="connsiteY3" fmla="*/ 413928 h 830532"/>
                    <a:gd name="connsiteX4" fmla="*/ 111807 w 530879"/>
                    <a:gd name="connsiteY4" fmla="*/ 413505 h 830532"/>
                    <a:gd name="connsiteX5" fmla="*/ 124310 w 530879"/>
                    <a:gd name="connsiteY5" fmla="*/ 411678 h 830532"/>
                    <a:gd name="connsiteX6" fmla="*/ 128188 w 530879"/>
                    <a:gd name="connsiteY6" fmla="*/ 413505 h 830532"/>
                    <a:gd name="connsiteX7" fmla="*/ 134867 w 530879"/>
                    <a:gd name="connsiteY7" fmla="*/ 410393 h 830532"/>
                    <a:gd name="connsiteX8" fmla="*/ 142359 w 530879"/>
                    <a:gd name="connsiteY8" fmla="*/ 411430 h 830532"/>
                    <a:gd name="connsiteX9" fmla="*/ 145814 w 530879"/>
                    <a:gd name="connsiteY9" fmla="*/ 408701 h 830532"/>
                    <a:gd name="connsiteX10" fmla="*/ 153178 w 530879"/>
                    <a:gd name="connsiteY10" fmla="*/ 404049 h 830532"/>
                    <a:gd name="connsiteX11" fmla="*/ 161557 w 530879"/>
                    <a:gd name="connsiteY11" fmla="*/ 400299 h 830532"/>
                    <a:gd name="connsiteX12" fmla="*/ 169607 w 530879"/>
                    <a:gd name="connsiteY12" fmla="*/ 399278 h 830532"/>
                    <a:gd name="connsiteX13" fmla="*/ 176262 w 530879"/>
                    <a:gd name="connsiteY13" fmla="*/ 401408 h 830532"/>
                    <a:gd name="connsiteX14" fmla="*/ 188286 w 530879"/>
                    <a:gd name="connsiteY14" fmla="*/ 402494 h 830532"/>
                    <a:gd name="connsiteX15" fmla="*/ 193329 w 530879"/>
                    <a:gd name="connsiteY15" fmla="*/ 397961 h 830532"/>
                    <a:gd name="connsiteX16" fmla="*/ 203447 w 530879"/>
                    <a:gd name="connsiteY16" fmla="*/ 399222 h 830532"/>
                    <a:gd name="connsiteX17" fmla="*/ 213197 w 530879"/>
                    <a:gd name="connsiteY17" fmla="*/ 401368 h 830532"/>
                    <a:gd name="connsiteX18" fmla="*/ 222006 w 530879"/>
                    <a:gd name="connsiteY18" fmla="*/ 404656 h 830532"/>
                    <a:gd name="connsiteX19" fmla="*/ 228748 w 530879"/>
                    <a:gd name="connsiteY19" fmla="*/ 405733 h 830532"/>
                    <a:gd name="connsiteX20" fmla="*/ 231636 w 530879"/>
                    <a:gd name="connsiteY20" fmla="*/ 401073 h 830532"/>
                    <a:gd name="connsiteX21" fmla="*/ 236448 w 530879"/>
                    <a:gd name="connsiteY21" fmla="*/ 397060 h 830532"/>
                    <a:gd name="connsiteX22" fmla="*/ 241036 w 530879"/>
                    <a:gd name="connsiteY22" fmla="*/ 397315 h 830532"/>
                    <a:gd name="connsiteX23" fmla="*/ 245209 w 530879"/>
                    <a:gd name="connsiteY23" fmla="*/ 399382 h 830532"/>
                    <a:gd name="connsiteX24" fmla="*/ 250276 w 530879"/>
                    <a:gd name="connsiteY24" fmla="*/ 399964 h 830532"/>
                    <a:gd name="connsiteX25" fmla="*/ 252414 w 530879"/>
                    <a:gd name="connsiteY25" fmla="*/ 393693 h 830532"/>
                    <a:gd name="connsiteX26" fmla="*/ 257912 w 530879"/>
                    <a:gd name="connsiteY26" fmla="*/ 389974 h 830532"/>
                    <a:gd name="connsiteX27" fmla="*/ 269817 w 530879"/>
                    <a:gd name="connsiteY27" fmla="*/ 389616 h 830532"/>
                    <a:gd name="connsiteX28" fmla="*/ 276702 w 530879"/>
                    <a:gd name="connsiteY28" fmla="*/ 390972 h 830532"/>
                    <a:gd name="connsiteX29" fmla="*/ 288767 w 530879"/>
                    <a:gd name="connsiteY29" fmla="*/ 385921 h 830532"/>
                    <a:gd name="connsiteX30" fmla="*/ 293945 w 530879"/>
                    <a:gd name="connsiteY30" fmla="*/ 382825 h 830532"/>
                    <a:gd name="connsiteX31" fmla="*/ 311332 w 530879"/>
                    <a:gd name="connsiteY31" fmla="*/ 371942 h 830532"/>
                    <a:gd name="connsiteX32" fmla="*/ 319829 w 530879"/>
                    <a:gd name="connsiteY32" fmla="*/ 366628 h 830532"/>
                    <a:gd name="connsiteX33" fmla="*/ 324999 w 530879"/>
                    <a:gd name="connsiteY33" fmla="*/ 361768 h 830532"/>
                    <a:gd name="connsiteX34" fmla="*/ 333633 w 530879"/>
                    <a:gd name="connsiteY34" fmla="*/ 354994 h 830532"/>
                    <a:gd name="connsiteX35" fmla="*/ 337160 w 530879"/>
                    <a:gd name="connsiteY35" fmla="*/ 352010 h 830532"/>
                    <a:gd name="connsiteX36" fmla="*/ 343296 w 530879"/>
                    <a:gd name="connsiteY36" fmla="*/ 346824 h 830532"/>
                    <a:gd name="connsiteX37" fmla="*/ 347229 w 530879"/>
                    <a:gd name="connsiteY37" fmla="*/ 342579 h 830532"/>
                    <a:gd name="connsiteX38" fmla="*/ 350796 w 530879"/>
                    <a:gd name="connsiteY38" fmla="*/ 339403 h 830532"/>
                    <a:gd name="connsiteX39" fmla="*/ 356365 w 530879"/>
                    <a:gd name="connsiteY39" fmla="*/ 334129 h 830532"/>
                    <a:gd name="connsiteX40" fmla="*/ 360315 w 530879"/>
                    <a:gd name="connsiteY40" fmla="*/ 329342 h 830532"/>
                    <a:gd name="connsiteX41" fmla="*/ 364648 w 530879"/>
                    <a:gd name="connsiteY41" fmla="*/ 324554 h 830532"/>
                    <a:gd name="connsiteX42" fmla="*/ 367584 w 530879"/>
                    <a:gd name="connsiteY42" fmla="*/ 320652 h 830532"/>
                    <a:gd name="connsiteX43" fmla="*/ 372076 w 530879"/>
                    <a:gd name="connsiteY43" fmla="*/ 318713 h 830532"/>
                    <a:gd name="connsiteX44" fmla="*/ 377542 w 530879"/>
                    <a:gd name="connsiteY44" fmla="*/ 312546 h 830532"/>
                    <a:gd name="connsiteX45" fmla="*/ 384005 w 530879"/>
                    <a:gd name="connsiteY45" fmla="*/ 308301 h 830532"/>
                    <a:gd name="connsiteX46" fmla="*/ 387699 w 530879"/>
                    <a:gd name="connsiteY46" fmla="*/ 304367 h 830532"/>
                    <a:gd name="connsiteX47" fmla="*/ 392295 w 530879"/>
                    <a:gd name="connsiteY47" fmla="*/ 299173 h 830532"/>
                    <a:gd name="connsiteX48" fmla="*/ 398766 w 530879"/>
                    <a:gd name="connsiteY48" fmla="*/ 290795 h 830532"/>
                    <a:gd name="connsiteX49" fmla="*/ 404120 w 530879"/>
                    <a:gd name="connsiteY49" fmla="*/ 282648 h 830532"/>
                    <a:gd name="connsiteX50" fmla="*/ 408947 w 530879"/>
                    <a:gd name="connsiteY50" fmla="*/ 275595 h 830532"/>
                    <a:gd name="connsiteX51" fmla="*/ 414237 w 530879"/>
                    <a:gd name="connsiteY51" fmla="*/ 266068 h 830532"/>
                    <a:gd name="connsiteX52" fmla="*/ 419519 w 530879"/>
                    <a:gd name="connsiteY52" fmla="*/ 260091 h 830532"/>
                    <a:gd name="connsiteX53" fmla="*/ 420764 w 530879"/>
                    <a:gd name="connsiteY53" fmla="*/ 255065 h 830532"/>
                    <a:gd name="connsiteX54" fmla="*/ 425799 w 530879"/>
                    <a:gd name="connsiteY54" fmla="*/ 248282 h 830532"/>
                    <a:gd name="connsiteX55" fmla="*/ 429701 w 530879"/>
                    <a:gd name="connsiteY55" fmla="*/ 242633 h 830532"/>
                    <a:gd name="connsiteX56" fmla="*/ 438589 w 530879"/>
                    <a:gd name="connsiteY56" fmla="*/ 233928 h 830532"/>
                    <a:gd name="connsiteX57" fmla="*/ 446561 w 530879"/>
                    <a:gd name="connsiteY57" fmla="*/ 227840 h 830532"/>
                    <a:gd name="connsiteX58" fmla="*/ 451524 w 530879"/>
                    <a:gd name="connsiteY58" fmla="*/ 225414 h 830532"/>
                    <a:gd name="connsiteX59" fmla="*/ 462383 w 530879"/>
                    <a:gd name="connsiteY59" fmla="*/ 214794 h 830532"/>
                    <a:gd name="connsiteX60" fmla="*/ 465583 w 530879"/>
                    <a:gd name="connsiteY60" fmla="*/ 205674 h 830532"/>
                    <a:gd name="connsiteX61" fmla="*/ 468535 w 530879"/>
                    <a:gd name="connsiteY61" fmla="*/ 198102 h 830532"/>
                    <a:gd name="connsiteX62" fmla="*/ 469540 w 530879"/>
                    <a:gd name="connsiteY62" fmla="*/ 192046 h 830532"/>
                    <a:gd name="connsiteX63" fmla="*/ 472564 w 530879"/>
                    <a:gd name="connsiteY63" fmla="*/ 181801 h 830532"/>
                    <a:gd name="connsiteX64" fmla="*/ 479354 w 530879"/>
                    <a:gd name="connsiteY64" fmla="*/ 164853 h 830532"/>
                    <a:gd name="connsiteX65" fmla="*/ 480551 w 530879"/>
                    <a:gd name="connsiteY65" fmla="*/ 158773 h 830532"/>
                    <a:gd name="connsiteX66" fmla="*/ 474766 w 530879"/>
                    <a:gd name="connsiteY66" fmla="*/ 158837 h 830532"/>
                    <a:gd name="connsiteX67" fmla="*/ 469373 w 530879"/>
                    <a:gd name="connsiteY67" fmla="*/ 158709 h 830532"/>
                    <a:gd name="connsiteX68" fmla="*/ 464721 w 530879"/>
                    <a:gd name="connsiteY68" fmla="*/ 158702 h 830532"/>
                    <a:gd name="connsiteX69" fmla="*/ 460069 w 530879"/>
                    <a:gd name="connsiteY69" fmla="*/ 158654 h 830532"/>
                    <a:gd name="connsiteX70" fmla="*/ 455625 w 530879"/>
                    <a:gd name="connsiteY70" fmla="*/ 156755 h 830532"/>
                    <a:gd name="connsiteX71" fmla="*/ 453997 w 530879"/>
                    <a:gd name="connsiteY71" fmla="*/ 162914 h 830532"/>
                    <a:gd name="connsiteX72" fmla="*/ 453231 w 530879"/>
                    <a:gd name="connsiteY72" fmla="*/ 169393 h 830532"/>
                    <a:gd name="connsiteX73" fmla="*/ 452784 w 530879"/>
                    <a:gd name="connsiteY73" fmla="*/ 173710 h 830532"/>
                    <a:gd name="connsiteX74" fmla="*/ 439994 w 530879"/>
                    <a:gd name="connsiteY74" fmla="*/ 173886 h 830532"/>
                    <a:gd name="connsiteX75" fmla="*/ 429031 w 530879"/>
                    <a:gd name="connsiteY75" fmla="*/ 170056 h 830532"/>
                    <a:gd name="connsiteX76" fmla="*/ 424227 w 530879"/>
                    <a:gd name="connsiteY76" fmla="*/ 163680 h 830532"/>
                    <a:gd name="connsiteX77" fmla="*/ 423756 w 530879"/>
                    <a:gd name="connsiteY77" fmla="*/ 159515 h 830532"/>
                    <a:gd name="connsiteX78" fmla="*/ 419807 w 530879"/>
                    <a:gd name="connsiteY78" fmla="*/ 157361 h 830532"/>
                    <a:gd name="connsiteX79" fmla="*/ 421634 w 530879"/>
                    <a:gd name="connsiteY79" fmla="*/ 143493 h 830532"/>
                    <a:gd name="connsiteX80" fmla="*/ 426206 w 530879"/>
                    <a:gd name="connsiteY80" fmla="*/ 137757 h 830532"/>
                    <a:gd name="connsiteX81" fmla="*/ 430898 w 530879"/>
                    <a:gd name="connsiteY81" fmla="*/ 129099 h 830532"/>
                    <a:gd name="connsiteX82" fmla="*/ 435725 w 530879"/>
                    <a:gd name="connsiteY82" fmla="*/ 123290 h 830532"/>
                    <a:gd name="connsiteX83" fmla="*/ 440457 w 530879"/>
                    <a:gd name="connsiteY83" fmla="*/ 120266 h 830532"/>
                    <a:gd name="connsiteX84" fmla="*/ 444262 w 530879"/>
                    <a:gd name="connsiteY84" fmla="*/ 122900 h 830532"/>
                    <a:gd name="connsiteX85" fmla="*/ 452968 w 530879"/>
                    <a:gd name="connsiteY85" fmla="*/ 129642 h 830532"/>
                    <a:gd name="connsiteX86" fmla="*/ 455146 w 530879"/>
                    <a:gd name="connsiteY86" fmla="*/ 124336 h 830532"/>
                    <a:gd name="connsiteX87" fmla="*/ 456917 w 530879"/>
                    <a:gd name="connsiteY87" fmla="*/ 119397 h 830532"/>
                    <a:gd name="connsiteX88" fmla="*/ 457380 w 530879"/>
                    <a:gd name="connsiteY88" fmla="*/ 113700 h 830532"/>
                    <a:gd name="connsiteX89" fmla="*/ 458745 w 530879"/>
                    <a:gd name="connsiteY89" fmla="*/ 109048 h 830532"/>
                    <a:gd name="connsiteX90" fmla="*/ 459463 w 530879"/>
                    <a:gd name="connsiteY90" fmla="*/ 104667 h 830532"/>
                    <a:gd name="connsiteX91" fmla="*/ 459933 w 530879"/>
                    <a:gd name="connsiteY91" fmla="*/ 100550 h 830532"/>
                    <a:gd name="connsiteX92" fmla="*/ 459846 w 530879"/>
                    <a:gd name="connsiteY92" fmla="*/ 93114 h 830532"/>
                    <a:gd name="connsiteX93" fmla="*/ 459766 w 530879"/>
                    <a:gd name="connsiteY93" fmla="*/ 85661 h 830532"/>
                    <a:gd name="connsiteX94" fmla="*/ 460500 w 530879"/>
                    <a:gd name="connsiteY94" fmla="*/ 77882 h 830532"/>
                    <a:gd name="connsiteX95" fmla="*/ 460077 w 530879"/>
                    <a:gd name="connsiteY95" fmla="*/ 72759 h 830532"/>
                    <a:gd name="connsiteX96" fmla="*/ 458034 w 530879"/>
                    <a:gd name="connsiteY96" fmla="*/ 68618 h 830532"/>
                    <a:gd name="connsiteX97" fmla="*/ 457699 w 530879"/>
                    <a:gd name="connsiteY97" fmla="*/ 62179 h 830532"/>
                    <a:gd name="connsiteX98" fmla="*/ 454436 w 530879"/>
                    <a:gd name="connsiteY98" fmla="*/ 58644 h 830532"/>
                    <a:gd name="connsiteX99" fmla="*/ 452600 w 530879"/>
                    <a:gd name="connsiteY99" fmla="*/ 53123 h 830532"/>
                    <a:gd name="connsiteX100" fmla="*/ 452130 w 530879"/>
                    <a:gd name="connsiteY100" fmla="*/ 49117 h 830532"/>
                    <a:gd name="connsiteX101" fmla="*/ 449074 w 530879"/>
                    <a:gd name="connsiteY101" fmla="*/ 45112 h 830532"/>
                    <a:gd name="connsiteX102" fmla="*/ 449242 w 530879"/>
                    <a:gd name="connsiteY102" fmla="*/ 38441 h 830532"/>
                    <a:gd name="connsiteX103" fmla="*/ 449377 w 530879"/>
                    <a:gd name="connsiteY103" fmla="*/ 34268 h 830532"/>
                    <a:gd name="connsiteX104" fmla="*/ 444039 w 530879"/>
                    <a:gd name="connsiteY104" fmla="*/ 12134 h 830532"/>
                    <a:gd name="connsiteX105" fmla="*/ 442308 w 530879"/>
                    <a:gd name="connsiteY105" fmla="*/ 7610 h 830532"/>
                    <a:gd name="connsiteX106" fmla="*/ 437153 w 530879"/>
                    <a:gd name="connsiteY106" fmla="*/ 7068 h 830532"/>
                    <a:gd name="connsiteX107" fmla="*/ 431927 w 530879"/>
                    <a:gd name="connsiteY107" fmla="*/ 5328 h 830532"/>
                    <a:gd name="connsiteX108" fmla="*/ 426565 w 530879"/>
                    <a:gd name="connsiteY108" fmla="*/ 5767 h 830532"/>
                    <a:gd name="connsiteX109" fmla="*/ 421913 w 530879"/>
                    <a:gd name="connsiteY109" fmla="*/ 6126 h 830532"/>
                    <a:gd name="connsiteX110" fmla="*/ 416767 w 530879"/>
                    <a:gd name="connsiteY110" fmla="*/ 6948 h 830532"/>
                    <a:gd name="connsiteX111" fmla="*/ 412586 w 530879"/>
                    <a:gd name="connsiteY111" fmla="*/ 5998 h 830532"/>
                    <a:gd name="connsiteX112" fmla="*/ 408149 w 530879"/>
                    <a:gd name="connsiteY112" fmla="*/ 5065 h 830532"/>
                    <a:gd name="connsiteX113" fmla="*/ 404423 w 530879"/>
                    <a:gd name="connsiteY113" fmla="*/ 2839 h 830532"/>
                    <a:gd name="connsiteX114" fmla="*/ 400434 w 530879"/>
                    <a:gd name="connsiteY114" fmla="*/ 1219 h 830532"/>
                    <a:gd name="connsiteX115" fmla="*/ 395830 w 530879"/>
                    <a:gd name="connsiteY115" fmla="*/ -2 h 830532"/>
                    <a:gd name="connsiteX116" fmla="*/ 391864 w 530879"/>
                    <a:gd name="connsiteY116" fmla="*/ 469 h 830532"/>
                    <a:gd name="connsiteX117" fmla="*/ 387978 w 530879"/>
                    <a:gd name="connsiteY117" fmla="*/ 1386 h 830532"/>
                    <a:gd name="connsiteX118" fmla="*/ 383494 w 530879"/>
                    <a:gd name="connsiteY118" fmla="*/ 1833 h 830532"/>
                    <a:gd name="connsiteX119" fmla="*/ 379313 w 530879"/>
                    <a:gd name="connsiteY119" fmla="*/ 2527 h 830532"/>
                    <a:gd name="connsiteX120" fmla="*/ 375874 w 530879"/>
                    <a:gd name="connsiteY120" fmla="*/ 4570 h 830532"/>
                    <a:gd name="connsiteX121" fmla="*/ 373066 w 530879"/>
                    <a:gd name="connsiteY121" fmla="*/ 10818 h 830532"/>
                    <a:gd name="connsiteX122" fmla="*/ 368916 w 530879"/>
                    <a:gd name="connsiteY122" fmla="*/ 12134 h 830532"/>
                    <a:gd name="connsiteX123" fmla="*/ 364807 w 530879"/>
                    <a:gd name="connsiteY123" fmla="*/ 14057 h 830532"/>
                    <a:gd name="connsiteX124" fmla="*/ 360850 w 530879"/>
                    <a:gd name="connsiteY124" fmla="*/ 15110 h 830532"/>
                    <a:gd name="connsiteX125" fmla="*/ 355655 w 530879"/>
                    <a:gd name="connsiteY125" fmla="*/ 15182 h 830532"/>
                    <a:gd name="connsiteX126" fmla="*/ 351865 w 530879"/>
                    <a:gd name="connsiteY126" fmla="*/ 17815 h 830532"/>
                    <a:gd name="connsiteX127" fmla="*/ 348993 w 530879"/>
                    <a:gd name="connsiteY127" fmla="*/ 22004 h 830532"/>
                    <a:gd name="connsiteX128" fmla="*/ 346687 w 530879"/>
                    <a:gd name="connsiteY128" fmla="*/ 25874 h 830532"/>
                    <a:gd name="connsiteX129" fmla="*/ 343654 w 530879"/>
                    <a:gd name="connsiteY129" fmla="*/ 28922 h 830532"/>
                    <a:gd name="connsiteX130" fmla="*/ 339713 w 530879"/>
                    <a:gd name="connsiteY130" fmla="*/ 32928 h 830532"/>
                    <a:gd name="connsiteX131" fmla="*/ 337527 w 530879"/>
                    <a:gd name="connsiteY131" fmla="*/ 36654 h 830532"/>
                    <a:gd name="connsiteX132" fmla="*/ 333050 w 530879"/>
                    <a:gd name="connsiteY132" fmla="*/ 36941 h 830532"/>
                    <a:gd name="connsiteX133" fmla="*/ 331846 w 530879"/>
                    <a:gd name="connsiteY133" fmla="*/ 40811 h 830532"/>
                    <a:gd name="connsiteX134" fmla="*/ 328008 w 530879"/>
                    <a:gd name="connsiteY134" fmla="*/ 42359 h 830532"/>
                    <a:gd name="connsiteX135" fmla="*/ 324338 w 530879"/>
                    <a:gd name="connsiteY135" fmla="*/ 43947 h 830532"/>
                    <a:gd name="connsiteX136" fmla="*/ 320802 w 530879"/>
                    <a:gd name="connsiteY136" fmla="*/ 46229 h 830532"/>
                    <a:gd name="connsiteX137" fmla="*/ 317850 w 530879"/>
                    <a:gd name="connsiteY137" fmla="*/ 49173 h 830532"/>
                    <a:gd name="connsiteX138" fmla="*/ 314858 w 530879"/>
                    <a:gd name="connsiteY138" fmla="*/ 52029 h 830532"/>
                    <a:gd name="connsiteX139" fmla="*/ 313254 w 530879"/>
                    <a:gd name="connsiteY139" fmla="*/ 55780 h 830532"/>
                    <a:gd name="connsiteX140" fmla="*/ 312417 w 530879"/>
                    <a:gd name="connsiteY140" fmla="*/ 61110 h 830532"/>
                    <a:gd name="connsiteX141" fmla="*/ 310765 w 530879"/>
                    <a:gd name="connsiteY141" fmla="*/ 65610 h 830532"/>
                    <a:gd name="connsiteX142" fmla="*/ 310222 w 530879"/>
                    <a:gd name="connsiteY142" fmla="*/ 69751 h 830532"/>
                    <a:gd name="connsiteX143" fmla="*/ 307589 w 530879"/>
                    <a:gd name="connsiteY143" fmla="*/ 72815 h 830532"/>
                    <a:gd name="connsiteX144" fmla="*/ 304030 w 530879"/>
                    <a:gd name="connsiteY144" fmla="*/ 75623 h 830532"/>
                    <a:gd name="connsiteX145" fmla="*/ 300360 w 530879"/>
                    <a:gd name="connsiteY145" fmla="*/ 78145 h 830532"/>
                    <a:gd name="connsiteX146" fmla="*/ 298062 w 530879"/>
                    <a:gd name="connsiteY146" fmla="*/ 82254 h 830532"/>
                    <a:gd name="connsiteX147" fmla="*/ 289852 w 530879"/>
                    <a:gd name="connsiteY147" fmla="*/ 85486 h 830532"/>
                    <a:gd name="connsiteX148" fmla="*/ 284442 w 530879"/>
                    <a:gd name="connsiteY148" fmla="*/ 86762 h 830532"/>
                    <a:gd name="connsiteX149" fmla="*/ 280046 w 530879"/>
                    <a:gd name="connsiteY149" fmla="*/ 87871 h 830532"/>
                    <a:gd name="connsiteX150" fmla="*/ 280460 w 530879"/>
                    <a:gd name="connsiteY150" fmla="*/ 92332 h 830532"/>
                    <a:gd name="connsiteX151" fmla="*/ 275202 w 530879"/>
                    <a:gd name="connsiteY151" fmla="*/ 104723 h 830532"/>
                    <a:gd name="connsiteX152" fmla="*/ 273726 w 530879"/>
                    <a:gd name="connsiteY152" fmla="*/ 108673 h 830532"/>
                    <a:gd name="connsiteX153" fmla="*/ 272314 w 530879"/>
                    <a:gd name="connsiteY153" fmla="*/ 113061 h 830532"/>
                    <a:gd name="connsiteX154" fmla="*/ 269984 w 530879"/>
                    <a:gd name="connsiteY154" fmla="*/ 117545 h 830532"/>
                    <a:gd name="connsiteX155" fmla="*/ 265109 w 530879"/>
                    <a:gd name="connsiteY155" fmla="*/ 120865 h 830532"/>
                    <a:gd name="connsiteX156" fmla="*/ 258199 w 530879"/>
                    <a:gd name="connsiteY156" fmla="*/ 121767 h 830532"/>
                    <a:gd name="connsiteX157" fmla="*/ 254273 w 530879"/>
                    <a:gd name="connsiteY157" fmla="*/ 120474 h 830532"/>
                    <a:gd name="connsiteX158" fmla="*/ 250579 w 530879"/>
                    <a:gd name="connsiteY158" fmla="*/ 122812 h 830532"/>
                    <a:gd name="connsiteX159" fmla="*/ 246621 w 530879"/>
                    <a:gd name="connsiteY159" fmla="*/ 123825 h 830532"/>
                    <a:gd name="connsiteX160" fmla="*/ 241228 w 530879"/>
                    <a:gd name="connsiteY160" fmla="*/ 123083 h 830532"/>
                    <a:gd name="connsiteX161" fmla="*/ 236217 w 530879"/>
                    <a:gd name="connsiteY161" fmla="*/ 120953 h 830532"/>
                    <a:gd name="connsiteX162" fmla="*/ 231940 w 530879"/>
                    <a:gd name="connsiteY162" fmla="*/ 120482 h 830532"/>
                    <a:gd name="connsiteX163" fmla="*/ 229314 w 530879"/>
                    <a:gd name="connsiteY163" fmla="*/ 116923 h 830532"/>
                    <a:gd name="connsiteX164" fmla="*/ 223857 w 530879"/>
                    <a:gd name="connsiteY164" fmla="*/ 117936 h 830532"/>
                    <a:gd name="connsiteX165" fmla="*/ 220386 w 530879"/>
                    <a:gd name="connsiteY165" fmla="*/ 115750 h 830532"/>
                    <a:gd name="connsiteX166" fmla="*/ 217139 w 530879"/>
                    <a:gd name="connsiteY166" fmla="*/ 113005 h 830532"/>
                    <a:gd name="connsiteX167" fmla="*/ 214306 w 530879"/>
                    <a:gd name="connsiteY167" fmla="*/ 110021 h 830532"/>
                    <a:gd name="connsiteX168" fmla="*/ 210660 w 530879"/>
                    <a:gd name="connsiteY168" fmla="*/ 107939 h 830532"/>
                    <a:gd name="connsiteX169" fmla="*/ 206487 w 530879"/>
                    <a:gd name="connsiteY169" fmla="*/ 106311 h 830532"/>
                    <a:gd name="connsiteX170" fmla="*/ 202417 w 530879"/>
                    <a:gd name="connsiteY170" fmla="*/ 105346 h 830532"/>
                    <a:gd name="connsiteX171" fmla="*/ 197734 w 530879"/>
                    <a:gd name="connsiteY171" fmla="*/ 106590 h 830532"/>
                    <a:gd name="connsiteX172" fmla="*/ 193489 w 530879"/>
                    <a:gd name="connsiteY172" fmla="*/ 109327 h 830532"/>
                    <a:gd name="connsiteX173" fmla="*/ 190744 w 530879"/>
                    <a:gd name="connsiteY173" fmla="*/ 112231 h 830532"/>
                    <a:gd name="connsiteX174" fmla="*/ 190297 w 530879"/>
                    <a:gd name="connsiteY174" fmla="*/ 116708 h 830532"/>
                    <a:gd name="connsiteX175" fmla="*/ 188326 w 530879"/>
                    <a:gd name="connsiteY175" fmla="*/ 120514 h 830532"/>
                    <a:gd name="connsiteX176" fmla="*/ 186507 w 530879"/>
                    <a:gd name="connsiteY176" fmla="*/ 125700 h 830532"/>
                    <a:gd name="connsiteX177" fmla="*/ 185685 w 530879"/>
                    <a:gd name="connsiteY177" fmla="*/ 130456 h 830532"/>
                    <a:gd name="connsiteX178" fmla="*/ 182948 w 530879"/>
                    <a:gd name="connsiteY178" fmla="*/ 133719 h 830532"/>
                    <a:gd name="connsiteX179" fmla="*/ 180714 w 530879"/>
                    <a:gd name="connsiteY179" fmla="*/ 137094 h 830532"/>
                    <a:gd name="connsiteX180" fmla="*/ 176422 w 530879"/>
                    <a:gd name="connsiteY180" fmla="*/ 137541 h 830532"/>
                    <a:gd name="connsiteX181" fmla="*/ 171020 w 530879"/>
                    <a:gd name="connsiteY181" fmla="*/ 142065 h 830532"/>
                    <a:gd name="connsiteX182" fmla="*/ 168514 w 530879"/>
                    <a:gd name="connsiteY182" fmla="*/ 145895 h 830532"/>
                    <a:gd name="connsiteX183" fmla="*/ 165809 w 530879"/>
                    <a:gd name="connsiteY183" fmla="*/ 149542 h 830532"/>
                    <a:gd name="connsiteX184" fmla="*/ 162091 w 530879"/>
                    <a:gd name="connsiteY184" fmla="*/ 152231 h 830532"/>
                    <a:gd name="connsiteX185" fmla="*/ 158110 w 530879"/>
                    <a:gd name="connsiteY185" fmla="*/ 152039 h 830532"/>
                    <a:gd name="connsiteX186" fmla="*/ 157072 w 530879"/>
                    <a:gd name="connsiteY186" fmla="*/ 155965 h 830532"/>
                    <a:gd name="connsiteX187" fmla="*/ 152301 w 530879"/>
                    <a:gd name="connsiteY187" fmla="*/ 158789 h 830532"/>
                    <a:gd name="connsiteX188" fmla="*/ 145215 w 530879"/>
                    <a:gd name="connsiteY188" fmla="*/ 157497 h 830532"/>
                    <a:gd name="connsiteX189" fmla="*/ 139183 w 530879"/>
                    <a:gd name="connsiteY189" fmla="*/ 158781 h 830532"/>
                    <a:gd name="connsiteX190" fmla="*/ 134515 w 530879"/>
                    <a:gd name="connsiteY190" fmla="*/ 158151 h 830532"/>
                    <a:gd name="connsiteX191" fmla="*/ 129752 w 530879"/>
                    <a:gd name="connsiteY191" fmla="*/ 157098 h 830532"/>
                    <a:gd name="connsiteX192" fmla="*/ 124949 w 530879"/>
                    <a:gd name="connsiteY192" fmla="*/ 160050 h 830532"/>
                    <a:gd name="connsiteX193" fmla="*/ 123241 w 530879"/>
                    <a:gd name="connsiteY193" fmla="*/ 156220 h 830532"/>
                    <a:gd name="connsiteX194" fmla="*/ 123664 w 530879"/>
                    <a:gd name="connsiteY194" fmla="*/ 152119 h 830532"/>
                    <a:gd name="connsiteX195" fmla="*/ 123042 w 530879"/>
                    <a:gd name="connsiteY195" fmla="*/ 147180 h 830532"/>
                    <a:gd name="connsiteX196" fmla="*/ 125380 w 530879"/>
                    <a:gd name="connsiteY196" fmla="*/ 143055 h 830532"/>
                    <a:gd name="connsiteX197" fmla="*/ 127893 w 530879"/>
                    <a:gd name="connsiteY197" fmla="*/ 139408 h 830532"/>
                    <a:gd name="connsiteX198" fmla="*/ 129887 w 530879"/>
                    <a:gd name="connsiteY198" fmla="*/ 135730 h 830532"/>
                    <a:gd name="connsiteX199" fmla="*/ 130079 w 530879"/>
                    <a:gd name="connsiteY199" fmla="*/ 131621 h 830532"/>
                    <a:gd name="connsiteX200" fmla="*/ 129896 w 530879"/>
                    <a:gd name="connsiteY200" fmla="*/ 127200 h 830532"/>
                    <a:gd name="connsiteX201" fmla="*/ 129601 w 530879"/>
                    <a:gd name="connsiteY201" fmla="*/ 123155 h 830532"/>
                    <a:gd name="connsiteX202" fmla="*/ 127023 w 530879"/>
                    <a:gd name="connsiteY202" fmla="*/ 119620 h 830532"/>
                    <a:gd name="connsiteX203" fmla="*/ 126520 w 530879"/>
                    <a:gd name="connsiteY203" fmla="*/ 114561 h 830532"/>
                    <a:gd name="connsiteX204" fmla="*/ 124813 w 530879"/>
                    <a:gd name="connsiteY204" fmla="*/ 110500 h 830532"/>
                    <a:gd name="connsiteX205" fmla="*/ 123042 w 530879"/>
                    <a:gd name="connsiteY205" fmla="*/ 106845 h 830532"/>
                    <a:gd name="connsiteX206" fmla="*/ 120672 w 530879"/>
                    <a:gd name="connsiteY206" fmla="*/ 102840 h 830532"/>
                    <a:gd name="connsiteX207" fmla="*/ 119778 w 530879"/>
                    <a:gd name="connsiteY207" fmla="*/ 98930 h 830532"/>
                    <a:gd name="connsiteX208" fmla="*/ 117193 w 530879"/>
                    <a:gd name="connsiteY208" fmla="*/ 95723 h 830532"/>
                    <a:gd name="connsiteX209" fmla="*/ 113978 w 530879"/>
                    <a:gd name="connsiteY209" fmla="*/ 92699 h 830532"/>
                    <a:gd name="connsiteX210" fmla="*/ 110514 w 530879"/>
                    <a:gd name="connsiteY210" fmla="*/ 90385 h 830532"/>
                    <a:gd name="connsiteX211" fmla="*/ 102408 w 530879"/>
                    <a:gd name="connsiteY211" fmla="*/ 211220 h 830532"/>
                    <a:gd name="connsiteX212" fmla="*/ 98450 w 530879"/>
                    <a:gd name="connsiteY212" fmla="*/ 212193 h 830532"/>
                    <a:gd name="connsiteX213" fmla="*/ 93719 w 530879"/>
                    <a:gd name="connsiteY213" fmla="*/ 214092 h 830532"/>
                    <a:gd name="connsiteX214" fmla="*/ 89577 w 530879"/>
                    <a:gd name="connsiteY214" fmla="*/ 214714 h 830532"/>
                    <a:gd name="connsiteX215" fmla="*/ 87447 w 530879"/>
                    <a:gd name="connsiteY215" fmla="*/ 218640 h 830532"/>
                    <a:gd name="connsiteX216" fmla="*/ 84686 w 530879"/>
                    <a:gd name="connsiteY216" fmla="*/ 221704 h 830532"/>
                    <a:gd name="connsiteX217" fmla="*/ 80553 w 530879"/>
                    <a:gd name="connsiteY217" fmla="*/ 222167 h 830532"/>
                    <a:gd name="connsiteX218" fmla="*/ 81223 w 530879"/>
                    <a:gd name="connsiteY218" fmla="*/ 227042 h 830532"/>
                    <a:gd name="connsiteX219" fmla="*/ 77633 w 530879"/>
                    <a:gd name="connsiteY219" fmla="*/ 229021 h 830532"/>
                    <a:gd name="connsiteX220" fmla="*/ 72742 w 530879"/>
                    <a:gd name="connsiteY220" fmla="*/ 228079 h 830532"/>
                    <a:gd name="connsiteX221" fmla="*/ 67834 w 530879"/>
                    <a:gd name="connsiteY221" fmla="*/ 225327 h 830532"/>
                    <a:gd name="connsiteX222" fmla="*/ 61707 w 530879"/>
                    <a:gd name="connsiteY222" fmla="*/ 225391 h 830532"/>
                    <a:gd name="connsiteX223" fmla="*/ 56026 w 530879"/>
                    <a:gd name="connsiteY223" fmla="*/ 227162 h 830532"/>
                    <a:gd name="connsiteX224" fmla="*/ 51126 w 530879"/>
                    <a:gd name="connsiteY224" fmla="*/ 226891 h 830532"/>
                    <a:gd name="connsiteX225" fmla="*/ 45182 w 530879"/>
                    <a:gd name="connsiteY225" fmla="*/ 226340 h 830532"/>
                    <a:gd name="connsiteX226" fmla="*/ 42142 w 530879"/>
                    <a:gd name="connsiteY226" fmla="*/ 223420 h 830532"/>
                    <a:gd name="connsiteX227" fmla="*/ 36269 w 530879"/>
                    <a:gd name="connsiteY227" fmla="*/ 222255 h 830532"/>
                    <a:gd name="connsiteX228" fmla="*/ 32351 w 530879"/>
                    <a:gd name="connsiteY228" fmla="*/ 220396 h 830532"/>
                    <a:gd name="connsiteX229" fmla="*/ 27421 w 530879"/>
                    <a:gd name="connsiteY229" fmla="*/ 221122 h 830532"/>
                    <a:gd name="connsiteX230" fmla="*/ 26734 w 530879"/>
                    <a:gd name="connsiteY230" fmla="*/ 215943 h 830532"/>
                    <a:gd name="connsiteX231" fmla="*/ 25138 w 530879"/>
                    <a:gd name="connsiteY231" fmla="*/ 212042 h 830532"/>
                    <a:gd name="connsiteX232" fmla="*/ 26599 w 530879"/>
                    <a:gd name="connsiteY232" fmla="*/ 207956 h 830532"/>
                    <a:gd name="connsiteX233" fmla="*/ 23439 w 530879"/>
                    <a:gd name="connsiteY233" fmla="*/ 205068 h 830532"/>
                    <a:gd name="connsiteX234" fmla="*/ 21380 w 530879"/>
                    <a:gd name="connsiteY234" fmla="*/ 201054 h 830532"/>
                    <a:gd name="connsiteX235" fmla="*/ 17838 w 530879"/>
                    <a:gd name="connsiteY235" fmla="*/ 198278 h 830532"/>
                    <a:gd name="connsiteX236" fmla="*/ 13042 w 530879"/>
                    <a:gd name="connsiteY236" fmla="*/ 199251 h 830532"/>
                    <a:gd name="connsiteX237" fmla="*/ 11103 w 530879"/>
                    <a:gd name="connsiteY237" fmla="*/ 203320 h 830532"/>
                    <a:gd name="connsiteX238" fmla="*/ 8359 w 530879"/>
                    <a:gd name="connsiteY238" fmla="*/ 206712 h 830532"/>
                    <a:gd name="connsiteX239" fmla="*/ 8877 w 530879"/>
                    <a:gd name="connsiteY239" fmla="*/ 211635 h 830532"/>
                    <a:gd name="connsiteX240" fmla="*/ 4401 w 530879"/>
                    <a:gd name="connsiteY240" fmla="*/ 213573 h 830532"/>
                    <a:gd name="connsiteX241" fmla="*/ 124 w 530879"/>
                    <a:gd name="connsiteY241" fmla="*/ 215911 h 830532"/>
                    <a:gd name="connsiteX242" fmla="*/ 1521 w 530879"/>
                    <a:gd name="connsiteY242" fmla="*/ 220755 h 830532"/>
                    <a:gd name="connsiteX243" fmla="*/ 3212 w 530879"/>
                    <a:gd name="connsiteY243" fmla="*/ 225734 h 830532"/>
                    <a:gd name="connsiteX244" fmla="*/ 6563 w 530879"/>
                    <a:gd name="connsiteY244" fmla="*/ 229771 h 830532"/>
                    <a:gd name="connsiteX245" fmla="*/ 9212 w 530879"/>
                    <a:gd name="connsiteY245" fmla="*/ 233633 h 830532"/>
                    <a:gd name="connsiteX246" fmla="*/ 11056 w 530879"/>
                    <a:gd name="connsiteY246" fmla="*/ 240774 h 830532"/>
                    <a:gd name="connsiteX247" fmla="*/ 15580 w 530879"/>
                    <a:gd name="connsiteY247" fmla="*/ 256405 h 830532"/>
                    <a:gd name="connsiteX248" fmla="*/ 17423 w 530879"/>
                    <a:gd name="connsiteY248" fmla="*/ 262054 h 830532"/>
                    <a:gd name="connsiteX249" fmla="*/ 18460 w 530879"/>
                    <a:gd name="connsiteY249" fmla="*/ 268142 h 830532"/>
                    <a:gd name="connsiteX250" fmla="*/ 20303 w 530879"/>
                    <a:gd name="connsiteY250" fmla="*/ 272882 h 830532"/>
                    <a:gd name="connsiteX251" fmla="*/ 24836 w 530879"/>
                    <a:gd name="connsiteY251" fmla="*/ 284069 h 830532"/>
                    <a:gd name="connsiteX252" fmla="*/ 27253 w 530879"/>
                    <a:gd name="connsiteY252" fmla="*/ 288728 h 830532"/>
                    <a:gd name="connsiteX253" fmla="*/ 30780 w 530879"/>
                    <a:gd name="connsiteY253" fmla="*/ 297274 h 830532"/>
                    <a:gd name="connsiteX254" fmla="*/ 32424 w 530879"/>
                    <a:gd name="connsiteY254" fmla="*/ 301806 h 830532"/>
                    <a:gd name="connsiteX255" fmla="*/ 36237 w 530879"/>
                    <a:gd name="connsiteY255" fmla="*/ 306968 h 830532"/>
                    <a:gd name="connsiteX256" fmla="*/ 42972 w 530879"/>
                    <a:gd name="connsiteY256" fmla="*/ 317469 h 830532"/>
                    <a:gd name="connsiteX257" fmla="*/ 45270 w 530879"/>
                    <a:gd name="connsiteY257" fmla="*/ 323238 h 830532"/>
                    <a:gd name="connsiteX258" fmla="*/ 46658 w 530879"/>
                    <a:gd name="connsiteY258" fmla="*/ 327530 h 830532"/>
                    <a:gd name="connsiteX259" fmla="*/ 46953 w 530879"/>
                    <a:gd name="connsiteY259" fmla="*/ 332334 h 830532"/>
                    <a:gd name="connsiteX260" fmla="*/ 47751 w 530879"/>
                    <a:gd name="connsiteY260" fmla="*/ 341382 h 830532"/>
                    <a:gd name="connsiteX261" fmla="*/ 46738 w 530879"/>
                    <a:gd name="connsiteY261" fmla="*/ 349545 h 830532"/>
                    <a:gd name="connsiteX262" fmla="*/ 43570 w 530879"/>
                    <a:gd name="connsiteY262" fmla="*/ 354619 h 830532"/>
                    <a:gd name="connsiteX263" fmla="*/ 39254 w 530879"/>
                    <a:gd name="connsiteY263" fmla="*/ 357308 h 830532"/>
                    <a:gd name="connsiteX264" fmla="*/ 34857 w 530879"/>
                    <a:gd name="connsiteY264" fmla="*/ 355449 h 830532"/>
                    <a:gd name="connsiteX265" fmla="*/ 31506 w 530879"/>
                    <a:gd name="connsiteY265" fmla="*/ 358234 h 830532"/>
                    <a:gd name="connsiteX266" fmla="*/ 32336 w 530879"/>
                    <a:gd name="connsiteY266" fmla="*/ 365838 h 830532"/>
                    <a:gd name="connsiteX267" fmla="*/ 37442 w 530879"/>
                    <a:gd name="connsiteY267" fmla="*/ 365726 h 830532"/>
                    <a:gd name="connsiteX268" fmla="*/ 36110 w 530879"/>
                    <a:gd name="connsiteY268" fmla="*/ 369684 h 830532"/>
                    <a:gd name="connsiteX269" fmla="*/ 40011 w 530879"/>
                    <a:gd name="connsiteY269" fmla="*/ 376857 h 830532"/>
                    <a:gd name="connsiteX270" fmla="*/ 44281 w 530879"/>
                    <a:gd name="connsiteY270" fmla="*/ 381261 h 830532"/>
                    <a:gd name="connsiteX271" fmla="*/ 46587 w 530879"/>
                    <a:gd name="connsiteY271" fmla="*/ 385690 h 830532"/>
                    <a:gd name="connsiteX272" fmla="*/ 47488 w 530879"/>
                    <a:gd name="connsiteY272" fmla="*/ 389974 h 830532"/>
                    <a:gd name="connsiteX273" fmla="*/ 48389 w 530879"/>
                    <a:gd name="connsiteY273" fmla="*/ 395145 h 830532"/>
                    <a:gd name="connsiteX274" fmla="*/ 42477 w 530879"/>
                    <a:gd name="connsiteY274" fmla="*/ 399861 h 830532"/>
                    <a:gd name="connsiteX275" fmla="*/ 45078 w 530879"/>
                    <a:gd name="connsiteY275" fmla="*/ 405861 h 830532"/>
                    <a:gd name="connsiteX276" fmla="*/ 45158 w 530879"/>
                    <a:gd name="connsiteY276" fmla="*/ 409970 h 830532"/>
                    <a:gd name="connsiteX277" fmla="*/ 47967 w 530879"/>
                    <a:gd name="connsiteY277" fmla="*/ 407026 h 830532"/>
                    <a:gd name="connsiteX278" fmla="*/ 47137 w 530879"/>
                    <a:gd name="connsiteY278" fmla="*/ 402366 h 830532"/>
                    <a:gd name="connsiteX279" fmla="*/ 54246 w 530879"/>
                    <a:gd name="connsiteY279" fmla="*/ 400818 h 830532"/>
                    <a:gd name="connsiteX280" fmla="*/ 57861 w 530879"/>
                    <a:gd name="connsiteY280" fmla="*/ 404831 h 830532"/>
                    <a:gd name="connsiteX281" fmla="*/ 57222 w 530879"/>
                    <a:gd name="connsiteY281" fmla="*/ 411829 h 830532"/>
                    <a:gd name="connsiteX282" fmla="*/ 61962 w 530879"/>
                    <a:gd name="connsiteY282" fmla="*/ 410202 h 830532"/>
                    <a:gd name="connsiteX283" fmla="*/ 65983 w 530879"/>
                    <a:gd name="connsiteY283" fmla="*/ 412204 h 830532"/>
                    <a:gd name="connsiteX284" fmla="*/ 72008 w 530879"/>
                    <a:gd name="connsiteY284" fmla="*/ 414151 h 830532"/>
                    <a:gd name="connsiteX285" fmla="*/ 71529 w 530879"/>
                    <a:gd name="connsiteY285" fmla="*/ 418292 h 830532"/>
                    <a:gd name="connsiteX286" fmla="*/ 77234 w 530879"/>
                    <a:gd name="connsiteY286" fmla="*/ 421795 h 830532"/>
                    <a:gd name="connsiteX287" fmla="*/ 80753 w 530879"/>
                    <a:gd name="connsiteY287" fmla="*/ 424452 h 830532"/>
                    <a:gd name="connsiteX288" fmla="*/ 87232 w 530879"/>
                    <a:gd name="connsiteY288" fmla="*/ 424899 h 830532"/>
                    <a:gd name="connsiteX289" fmla="*/ 332301 w 530879"/>
                    <a:gd name="connsiteY289" fmla="*/ 286797 h 830532"/>
                    <a:gd name="connsiteX290" fmla="*/ 327449 w 530879"/>
                    <a:gd name="connsiteY290" fmla="*/ 285800 h 830532"/>
                    <a:gd name="connsiteX291" fmla="*/ 323220 w 530879"/>
                    <a:gd name="connsiteY291" fmla="*/ 284802 h 830532"/>
                    <a:gd name="connsiteX292" fmla="*/ 320148 w 530879"/>
                    <a:gd name="connsiteY292" fmla="*/ 281994 h 830532"/>
                    <a:gd name="connsiteX293" fmla="*/ 317387 w 530879"/>
                    <a:gd name="connsiteY293" fmla="*/ 278978 h 830532"/>
                    <a:gd name="connsiteX294" fmla="*/ 315082 w 530879"/>
                    <a:gd name="connsiteY294" fmla="*/ 274892 h 830532"/>
                    <a:gd name="connsiteX295" fmla="*/ 312177 w 530879"/>
                    <a:gd name="connsiteY295" fmla="*/ 271996 h 830532"/>
                    <a:gd name="connsiteX296" fmla="*/ 310669 w 530879"/>
                    <a:gd name="connsiteY296" fmla="*/ 265908 h 830532"/>
                    <a:gd name="connsiteX297" fmla="*/ 305626 w 530879"/>
                    <a:gd name="connsiteY297" fmla="*/ 254961 h 830532"/>
                    <a:gd name="connsiteX298" fmla="*/ 303584 w 530879"/>
                    <a:gd name="connsiteY298" fmla="*/ 251211 h 830532"/>
                    <a:gd name="connsiteX299" fmla="*/ 307454 w 530879"/>
                    <a:gd name="connsiteY299" fmla="*/ 249495 h 830532"/>
                    <a:gd name="connsiteX300" fmla="*/ 312066 w 530879"/>
                    <a:gd name="connsiteY300" fmla="*/ 248107 h 830532"/>
                    <a:gd name="connsiteX301" fmla="*/ 314826 w 530879"/>
                    <a:gd name="connsiteY301" fmla="*/ 244660 h 830532"/>
                    <a:gd name="connsiteX302" fmla="*/ 317371 w 530879"/>
                    <a:gd name="connsiteY302" fmla="*/ 241133 h 830532"/>
                    <a:gd name="connsiteX303" fmla="*/ 320811 w 530879"/>
                    <a:gd name="connsiteY303" fmla="*/ 236090 h 830532"/>
                    <a:gd name="connsiteX304" fmla="*/ 323779 w 530879"/>
                    <a:gd name="connsiteY304" fmla="*/ 233010 h 830532"/>
                    <a:gd name="connsiteX305" fmla="*/ 325997 w 530879"/>
                    <a:gd name="connsiteY305" fmla="*/ 228470 h 830532"/>
                    <a:gd name="connsiteX306" fmla="*/ 330370 w 530879"/>
                    <a:gd name="connsiteY306" fmla="*/ 227561 h 830532"/>
                    <a:gd name="connsiteX307" fmla="*/ 334503 w 530879"/>
                    <a:gd name="connsiteY307" fmla="*/ 226276 h 830532"/>
                    <a:gd name="connsiteX308" fmla="*/ 336800 w 530879"/>
                    <a:gd name="connsiteY308" fmla="*/ 222630 h 830532"/>
                    <a:gd name="connsiteX309" fmla="*/ 340798 w 530879"/>
                    <a:gd name="connsiteY309" fmla="*/ 220188 h 830532"/>
                    <a:gd name="connsiteX310" fmla="*/ 344828 w 530879"/>
                    <a:gd name="connsiteY310" fmla="*/ 219438 h 830532"/>
                    <a:gd name="connsiteX311" fmla="*/ 349232 w 530879"/>
                    <a:gd name="connsiteY311" fmla="*/ 217196 h 830532"/>
                    <a:gd name="connsiteX312" fmla="*/ 354498 w 530879"/>
                    <a:gd name="connsiteY312" fmla="*/ 216917 h 830532"/>
                    <a:gd name="connsiteX313" fmla="*/ 357403 w 530879"/>
                    <a:gd name="connsiteY313" fmla="*/ 220428 h 830532"/>
                    <a:gd name="connsiteX314" fmla="*/ 361192 w 530879"/>
                    <a:gd name="connsiteY314" fmla="*/ 223140 h 830532"/>
                    <a:gd name="connsiteX315" fmla="*/ 362350 w 530879"/>
                    <a:gd name="connsiteY315" fmla="*/ 227297 h 830532"/>
                    <a:gd name="connsiteX316" fmla="*/ 366172 w 530879"/>
                    <a:gd name="connsiteY316" fmla="*/ 229412 h 830532"/>
                    <a:gd name="connsiteX317" fmla="*/ 368853 w 530879"/>
                    <a:gd name="connsiteY317" fmla="*/ 232372 h 830532"/>
                    <a:gd name="connsiteX318" fmla="*/ 372363 w 530879"/>
                    <a:gd name="connsiteY318" fmla="*/ 234941 h 830532"/>
                    <a:gd name="connsiteX319" fmla="*/ 374103 w 530879"/>
                    <a:gd name="connsiteY319" fmla="*/ 238835 h 830532"/>
                    <a:gd name="connsiteX320" fmla="*/ 374334 w 530879"/>
                    <a:gd name="connsiteY320" fmla="*/ 243854 h 830532"/>
                    <a:gd name="connsiteX321" fmla="*/ 370592 w 530879"/>
                    <a:gd name="connsiteY321" fmla="*/ 246790 h 830532"/>
                    <a:gd name="connsiteX322" fmla="*/ 369044 w 530879"/>
                    <a:gd name="connsiteY322" fmla="*/ 252009 h 830532"/>
                    <a:gd name="connsiteX323" fmla="*/ 364967 w 530879"/>
                    <a:gd name="connsiteY323" fmla="*/ 254801 h 830532"/>
                    <a:gd name="connsiteX324" fmla="*/ 365302 w 530879"/>
                    <a:gd name="connsiteY324" fmla="*/ 261153 h 830532"/>
                    <a:gd name="connsiteX325" fmla="*/ 361512 w 530879"/>
                    <a:gd name="connsiteY325" fmla="*/ 263674 h 830532"/>
                    <a:gd name="connsiteX326" fmla="*/ 357099 w 530879"/>
                    <a:gd name="connsiteY326" fmla="*/ 266283 h 830532"/>
                    <a:gd name="connsiteX327" fmla="*/ 352264 w 530879"/>
                    <a:gd name="connsiteY327" fmla="*/ 267839 h 830532"/>
                    <a:gd name="connsiteX328" fmla="*/ 348059 w 530879"/>
                    <a:gd name="connsiteY328" fmla="*/ 268454 h 830532"/>
                    <a:gd name="connsiteX329" fmla="*/ 343958 w 530879"/>
                    <a:gd name="connsiteY329" fmla="*/ 269259 h 830532"/>
                    <a:gd name="connsiteX330" fmla="*/ 340423 w 530879"/>
                    <a:gd name="connsiteY330" fmla="*/ 271541 h 830532"/>
                    <a:gd name="connsiteX331" fmla="*/ 336681 w 530879"/>
                    <a:gd name="connsiteY331" fmla="*/ 273943 h 830532"/>
                    <a:gd name="connsiteX332" fmla="*/ 337375 w 530879"/>
                    <a:gd name="connsiteY332" fmla="*/ 278028 h 830532"/>
                    <a:gd name="connsiteX333" fmla="*/ 334662 w 530879"/>
                    <a:gd name="connsiteY333" fmla="*/ 281140 h 830532"/>
                    <a:gd name="connsiteX334" fmla="*/ 332596 w 530879"/>
                    <a:gd name="connsiteY334" fmla="*/ 284659 h 830532"/>
                    <a:gd name="connsiteX335" fmla="*/ 530389 w 530879"/>
                    <a:gd name="connsiteY335" fmla="*/ 830530 h 830532"/>
                    <a:gd name="connsiteX336" fmla="*/ 531003 w 530879"/>
                    <a:gd name="connsiteY336" fmla="*/ 826054 h 830532"/>
                    <a:gd name="connsiteX337" fmla="*/ 526974 w 530879"/>
                    <a:gd name="connsiteY337" fmla="*/ 824825 h 830532"/>
                    <a:gd name="connsiteX338" fmla="*/ 524125 w 530879"/>
                    <a:gd name="connsiteY338" fmla="*/ 827705 h 830532"/>
                    <a:gd name="connsiteX339" fmla="*/ 529008 w 530879"/>
                    <a:gd name="connsiteY339" fmla="*/ 830091 h 830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</a:cxnLst>
                  <a:rect l="l" t="t" r="r" b="b"/>
                  <a:pathLst>
                    <a:path w="530879" h="830532">
                      <a:moveTo>
                        <a:pt x="89984" y="426447"/>
                      </a:moveTo>
                      <a:lnTo>
                        <a:pt x="96112" y="421508"/>
                      </a:lnTo>
                      <a:lnTo>
                        <a:pt x="100102" y="418308"/>
                      </a:lnTo>
                      <a:lnTo>
                        <a:pt x="106701" y="413928"/>
                      </a:lnTo>
                      <a:lnTo>
                        <a:pt x="111807" y="413505"/>
                      </a:lnTo>
                      <a:lnTo>
                        <a:pt x="124310" y="411678"/>
                      </a:lnTo>
                      <a:lnTo>
                        <a:pt x="128188" y="413505"/>
                      </a:lnTo>
                      <a:lnTo>
                        <a:pt x="134867" y="410393"/>
                      </a:lnTo>
                      <a:lnTo>
                        <a:pt x="142359" y="411430"/>
                      </a:lnTo>
                      <a:lnTo>
                        <a:pt x="145814" y="408701"/>
                      </a:lnTo>
                      <a:lnTo>
                        <a:pt x="153178" y="404049"/>
                      </a:lnTo>
                      <a:lnTo>
                        <a:pt x="161557" y="400299"/>
                      </a:lnTo>
                      <a:lnTo>
                        <a:pt x="169607" y="399278"/>
                      </a:lnTo>
                      <a:lnTo>
                        <a:pt x="176262" y="401408"/>
                      </a:lnTo>
                      <a:lnTo>
                        <a:pt x="188286" y="402494"/>
                      </a:lnTo>
                      <a:lnTo>
                        <a:pt x="193329" y="397961"/>
                      </a:lnTo>
                      <a:lnTo>
                        <a:pt x="203447" y="399222"/>
                      </a:lnTo>
                      <a:lnTo>
                        <a:pt x="213197" y="401368"/>
                      </a:lnTo>
                      <a:lnTo>
                        <a:pt x="222006" y="404656"/>
                      </a:lnTo>
                      <a:lnTo>
                        <a:pt x="228748" y="405733"/>
                      </a:lnTo>
                      <a:lnTo>
                        <a:pt x="231636" y="401073"/>
                      </a:lnTo>
                      <a:lnTo>
                        <a:pt x="236448" y="397060"/>
                      </a:lnTo>
                      <a:lnTo>
                        <a:pt x="241036" y="397315"/>
                      </a:lnTo>
                      <a:lnTo>
                        <a:pt x="245209" y="399382"/>
                      </a:lnTo>
                      <a:lnTo>
                        <a:pt x="250276" y="399964"/>
                      </a:lnTo>
                      <a:lnTo>
                        <a:pt x="252414" y="393693"/>
                      </a:lnTo>
                      <a:lnTo>
                        <a:pt x="257912" y="389974"/>
                      </a:lnTo>
                      <a:lnTo>
                        <a:pt x="269817" y="389616"/>
                      </a:lnTo>
                      <a:lnTo>
                        <a:pt x="276702" y="390972"/>
                      </a:lnTo>
                      <a:lnTo>
                        <a:pt x="288767" y="385921"/>
                      </a:lnTo>
                      <a:lnTo>
                        <a:pt x="293945" y="382825"/>
                      </a:lnTo>
                      <a:lnTo>
                        <a:pt x="311332" y="371942"/>
                      </a:lnTo>
                      <a:lnTo>
                        <a:pt x="319829" y="366628"/>
                      </a:lnTo>
                      <a:lnTo>
                        <a:pt x="324999" y="361768"/>
                      </a:lnTo>
                      <a:lnTo>
                        <a:pt x="333633" y="354994"/>
                      </a:lnTo>
                      <a:lnTo>
                        <a:pt x="337160" y="352010"/>
                      </a:lnTo>
                      <a:lnTo>
                        <a:pt x="343296" y="346824"/>
                      </a:lnTo>
                      <a:lnTo>
                        <a:pt x="347229" y="342579"/>
                      </a:lnTo>
                      <a:lnTo>
                        <a:pt x="350796" y="339403"/>
                      </a:lnTo>
                      <a:lnTo>
                        <a:pt x="356365" y="334129"/>
                      </a:lnTo>
                      <a:lnTo>
                        <a:pt x="360315" y="329342"/>
                      </a:lnTo>
                      <a:lnTo>
                        <a:pt x="364648" y="324554"/>
                      </a:lnTo>
                      <a:lnTo>
                        <a:pt x="367584" y="320652"/>
                      </a:lnTo>
                      <a:lnTo>
                        <a:pt x="372076" y="318713"/>
                      </a:lnTo>
                      <a:lnTo>
                        <a:pt x="377542" y="312546"/>
                      </a:lnTo>
                      <a:lnTo>
                        <a:pt x="384005" y="308301"/>
                      </a:lnTo>
                      <a:lnTo>
                        <a:pt x="387699" y="304367"/>
                      </a:lnTo>
                      <a:lnTo>
                        <a:pt x="392295" y="299173"/>
                      </a:lnTo>
                      <a:lnTo>
                        <a:pt x="398766" y="290795"/>
                      </a:lnTo>
                      <a:lnTo>
                        <a:pt x="404120" y="282648"/>
                      </a:lnTo>
                      <a:lnTo>
                        <a:pt x="408947" y="275595"/>
                      </a:lnTo>
                      <a:lnTo>
                        <a:pt x="414237" y="266068"/>
                      </a:lnTo>
                      <a:lnTo>
                        <a:pt x="419519" y="260091"/>
                      </a:lnTo>
                      <a:lnTo>
                        <a:pt x="420764" y="255065"/>
                      </a:lnTo>
                      <a:lnTo>
                        <a:pt x="425799" y="248282"/>
                      </a:lnTo>
                      <a:lnTo>
                        <a:pt x="429701" y="242633"/>
                      </a:lnTo>
                      <a:lnTo>
                        <a:pt x="438589" y="233928"/>
                      </a:lnTo>
                      <a:lnTo>
                        <a:pt x="446561" y="227840"/>
                      </a:lnTo>
                      <a:lnTo>
                        <a:pt x="451524" y="225414"/>
                      </a:lnTo>
                      <a:lnTo>
                        <a:pt x="462383" y="214794"/>
                      </a:lnTo>
                      <a:lnTo>
                        <a:pt x="465583" y="205674"/>
                      </a:lnTo>
                      <a:lnTo>
                        <a:pt x="468535" y="198102"/>
                      </a:lnTo>
                      <a:lnTo>
                        <a:pt x="469540" y="192046"/>
                      </a:lnTo>
                      <a:lnTo>
                        <a:pt x="472564" y="181801"/>
                      </a:lnTo>
                      <a:lnTo>
                        <a:pt x="479354" y="164853"/>
                      </a:lnTo>
                      <a:lnTo>
                        <a:pt x="480551" y="158773"/>
                      </a:lnTo>
                      <a:lnTo>
                        <a:pt x="474766" y="158837"/>
                      </a:lnTo>
                      <a:lnTo>
                        <a:pt x="469373" y="158709"/>
                      </a:lnTo>
                      <a:lnTo>
                        <a:pt x="464721" y="158702"/>
                      </a:lnTo>
                      <a:lnTo>
                        <a:pt x="460069" y="158654"/>
                      </a:lnTo>
                      <a:lnTo>
                        <a:pt x="455625" y="156755"/>
                      </a:lnTo>
                      <a:lnTo>
                        <a:pt x="453997" y="162914"/>
                      </a:lnTo>
                      <a:lnTo>
                        <a:pt x="453231" y="169393"/>
                      </a:lnTo>
                      <a:lnTo>
                        <a:pt x="452784" y="173710"/>
                      </a:lnTo>
                      <a:lnTo>
                        <a:pt x="439994" y="173886"/>
                      </a:lnTo>
                      <a:lnTo>
                        <a:pt x="429031" y="170056"/>
                      </a:lnTo>
                      <a:lnTo>
                        <a:pt x="424227" y="163680"/>
                      </a:lnTo>
                      <a:lnTo>
                        <a:pt x="423756" y="159515"/>
                      </a:lnTo>
                      <a:lnTo>
                        <a:pt x="419807" y="157361"/>
                      </a:lnTo>
                      <a:lnTo>
                        <a:pt x="421634" y="143493"/>
                      </a:lnTo>
                      <a:lnTo>
                        <a:pt x="426206" y="137757"/>
                      </a:lnTo>
                      <a:lnTo>
                        <a:pt x="430898" y="129099"/>
                      </a:lnTo>
                      <a:lnTo>
                        <a:pt x="435725" y="123290"/>
                      </a:lnTo>
                      <a:lnTo>
                        <a:pt x="440457" y="120266"/>
                      </a:lnTo>
                      <a:lnTo>
                        <a:pt x="444262" y="122900"/>
                      </a:lnTo>
                      <a:lnTo>
                        <a:pt x="452968" y="129642"/>
                      </a:lnTo>
                      <a:lnTo>
                        <a:pt x="455146" y="124336"/>
                      </a:lnTo>
                      <a:lnTo>
                        <a:pt x="456917" y="119397"/>
                      </a:lnTo>
                      <a:lnTo>
                        <a:pt x="457380" y="113700"/>
                      </a:lnTo>
                      <a:lnTo>
                        <a:pt x="458745" y="109048"/>
                      </a:lnTo>
                      <a:lnTo>
                        <a:pt x="459463" y="104667"/>
                      </a:lnTo>
                      <a:lnTo>
                        <a:pt x="459933" y="100550"/>
                      </a:lnTo>
                      <a:lnTo>
                        <a:pt x="459846" y="93114"/>
                      </a:lnTo>
                      <a:lnTo>
                        <a:pt x="459766" y="85661"/>
                      </a:lnTo>
                      <a:lnTo>
                        <a:pt x="460500" y="77882"/>
                      </a:lnTo>
                      <a:lnTo>
                        <a:pt x="460077" y="72759"/>
                      </a:lnTo>
                      <a:lnTo>
                        <a:pt x="458034" y="68618"/>
                      </a:lnTo>
                      <a:lnTo>
                        <a:pt x="457699" y="62179"/>
                      </a:lnTo>
                      <a:lnTo>
                        <a:pt x="454436" y="58644"/>
                      </a:lnTo>
                      <a:lnTo>
                        <a:pt x="452600" y="53123"/>
                      </a:lnTo>
                      <a:lnTo>
                        <a:pt x="452130" y="49117"/>
                      </a:lnTo>
                      <a:lnTo>
                        <a:pt x="449074" y="45112"/>
                      </a:lnTo>
                      <a:lnTo>
                        <a:pt x="449242" y="38441"/>
                      </a:lnTo>
                      <a:lnTo>
                        <a:pt x="449377" y="34268"/>
                      </a:lnTo>
                      <a:lnTo>
                        <a:pt x="444039" y="12134"/>
                      </a:lnTo>
                      <a:lnTo>
                        <a:pt x="442308" y="7610"/>
                      </a:lnTo>
                      <a:lnTo>
                        <a:pt x="437153" y="7068"/>
                      </a:lnTo>
                      <a:lnTo>
                        <a:pt x="431927" y="5328"/>
                      </a:lnTo>
                      <a:lnTo>
                        <a:pt x="426565" y="5767"/>
                      </a:lnTo>
                      <a:lnTo>
                        <a:pt x="421913" y="6126"/>
                      </a:lnTo>
                      <a:lnTo>
                        <a:pt x="416767" y="6948"/>
                      </a:lnTo>
                      <a:lnTo>
                        <a:pt x="412586" y="5998"/>
                      </a:lnTo>
                      <a:lnTo>
                        <a:pt x="408149" y="5065"/>
                      </a:lnTo>
                      <a:lnTo>
                        <a:pt x="404423" y="2839"/>
                      </a:lnTo>
                      <a:lnTo>
                        <a:pt x="400434" y="1219"/>
                      </a:lnTo>
                      <a:lnTo>
                        <a:pt x="395830" y="-2"/>
                      </a:lnTo>
                      <a:lnTo>
                        <a:pt x="391864" y="469"/>
                      </a:lnTo>
                      <a:lnTo>
                        <a:pt x="387978" y="1386"/>
                      </a:lnTo>
                      <a:lnTo>
                        <a:pt x="383494" y="1833"/>
                      </a:lnTo>
                      <a:lnTo>
                        <a:pt x="379313" y="2527"/>
                      </a:lnTo>
                      <a:lnTo>
                        <a:pt x="375874" y="4570"/>
                      </a:lnTo>
                      <a:lnTo>
                        <a:pt x="373066" y="10818"/>
                      </a:lnTo>
                      <a:lnTo>
                        <a:pt x="368916" y="12134"/>
                      </a:lnTo>
                      <a:lnTo>
                        <a:pt x="364807" y="14057"/>
                      </a:lnTo>
                      <a:lnTo>
                        <a:pt x="360850" y="15110"/>
                      </a:lnTo>
                      <a:lnTo>
                        <a:pt x="355655" y="15182"/>
                      </a:lnTo>
                      <a:lnTo>
                        <a:pt x="351865" y="17815"/>
                      </a:lnTo>
                      <a:lnTo>
                        <a:pt x="348993" y="22004"/>
                      </a:lnTo>
                      <a:lnTo>
                        <a:pt x="346687" y="25874"/>
                      </a:lnTo>
                      <a:lnTo>
                        <a:pt x="343654" y="28922"/>
                      </a:lnTo>
                      <a:lnTo>
                        <a:pt x="339713" y="32928"/>
                      </a:lnTo>
                      <a:lnTo>
                        <a:pt x="337527" y="36654"/>
                      </a:lnTo>
                      <a:lnTo>
                        <a:pt x="333050" y="36941"/>
                      </a:lnTo>
                      <a:lnTo>
                        <a:pt x="331846" y="40811"/>
                      </a:lnTo>
                      <a:lnTo>
                        <a:pt x="328008" y="42359"/>
                      </a:lnTo>
                      <a:lnTo>
                        <a:pt x="324338" y="43947"/>
                      </a:lnTo>
                      <a:lnTo>
                        <a:pt x="320802" y="46229"/>
                      </a:lnTo>
                      <a:lnTo>
                        <a:pt x="317850" y="49173"/>
                      </a:lnTo>
                      <a:lnTo>
                        <a:pt x="314858" y="52029"/>
                      </a:lnTo>
                      <a:lnTo>
                        <a:pt x="313254" y="55780"/>
                      </a:lnTo>
                      <a:lnTo>
                        <a:pt x="312417" y="61110"/>
                      </a:lnTo>
                      <a:lnTo>
                        <a:pt x="310765" y="65610"/>
                      </a:lnTo>
                      <a:lnTo>
                        <a:pt x="310222" y="69751"/>
                      </a:lnTo>
                      <a:lnTo>
                        <a:pt x="307589" y="72815"/>
                      </a:lnTo>
                      <a:lnTo>
                        <a:pt x="304030" y="75623"/>
                      </a:lnTo>
                      <a:lnTo>
                        <a:pt x="300360" y="78145"/>
                      </a:lnTo>
                      <a:lnTo>
                        <a:pt x="298062" y="82254"/>
                      </a:lnTo>
                      <a:lnTo>
                        <a:pt x="289852" y="85486"/>
                      </a:lnTo>
                      <a:lnTo>
                        <a:pt x="284442" y="86762"/>
                      </a:lnTo>
                      <a:lnTo>
                        <a:pt x="280046" y="87871"/>
                      </a:lnTo>
                      <a:lnTo>
                        <a:pt x="280460" y="92332"/>
                      </a:lnTo>
                      <a:lnTo>
                        <a:pt x="275202" y="104723"/>
                      </a:lnTo>
                      <a:lnTo>
                        <a:pt x="273726" y="108673"/>
                      </a:lnTo>
                      <a:lnTo>
                        <a:pt x="272314" y="113061"/>
                      </a:lnTo>
                      <a:lnTo>
                        <a:pt x="269984" y="117545"/>
                      </a:lnTo>
                      <a:lnTo>
                        <a:pt x="265109" y="120865"/>
                      </a:lnTo>
                      <a:lnTo>
                        <a:pt x="258199" y="121767"/>
                      </a:lnTo>
                      <a:lnTo>
                        <a:pt x="254273" y="120474"/>
                      </a:lnTo>
                      <a:lnTo>
                        <a:pt x="250579" y="122812"/>
                      </a:lnTo>
                      <a:lnTo>
                        <a:pt x="246621" y="123825"/>
                      </a:lnTo>
                      <a:lnTo>
                        <a:pt x="241228" y="123083"/>
                      </a:lnTo>
                      <a:lnTo>
                        <a:pt x="236217" y="120953"/>
                      </a:lnTo>
                      <a:lnTo>
                        <a:pt x="231940" y="120482"/>
                      </a:lnTo>
                      <a:lnTo>
                        <a:pt x="229314" y="116923"/>
                      </a:lnTo>
                      <a:lnTo>
                        <a:pt x="223857" y="117936"/>
                      </a:lnTo>
                      <a:lnTo>
                        <a:pt x="220386" y="115750"/>
                      </a:lnTo>
                      <a:lnTo>
                        <a:pt x="217139" y="113005"/>
                      </a:lnTo>
                      <a:lnTo>
                        <a:pt x="214306" y="110021"/>
                      </a:lnTo>
                      <a:lnTo>
                        <a:pt x="210660" y="107939"/>
                      </a:lnTo>
                      <a:lnTo>
                        <a:pt x="206487" y="106311"/>
                      </a:lnTo>
                      <a:lnTo>
                        <a:pt x="202417" y="105346"/>
                      </a:lnTo>
                      <a:lnTo>
                        <a:pt x="197734" y="106590"/>
                      </a:lnTo>
                      <a:lnTo>
                        <a:pt x="193489" y="109327"/>
                      </a:lnTo>
                      <a:lnTo>
                        <a:pt x="190744" y="112231"/>
                      </a:lnTo>
                      <a:lnTo>
                        <a:pt x="190297" y="116708"/>
                      </a:lnTo>
                      <a:lnTo>
                        <a:pt x="188326" y="120514"/>
                      </a:lnTo>
                      <a:lnTo>
                        <a:pt x="186507" y="125700"/>
                      </a:lnTo>
                      <a:lnTo>
                        <a:pt x="185685" y="130456"/>
                      </a:lnTo>
                      <a:lnTo>
                        <a:pt x="182948" y="133719"/>
                      </a:lnTo>
                      <a:lnTo>
                        <a:pt x="180714" y="137094"/>
                      </a:lnTo>
                      <a:lnTo>
                        <a:pt x="176422" y="137541"/>
                      </a:lnTo>
                      <a:lnTo>
                        <a:pt x="171020" y="142065"/>
                      </a:lnTo>
                      <a:lnTo>
                        <a:pt x="168514" y="145895"/>
                      </a:lnTo>
                      <a:lnTo>
                        <a:pt x="165809" y="149542"/>
                      </a:lnTo>
                      <a:lnTo>
                        <a:pt x="162091" y="152231"/>
                      </a:lnTo>
                      <a:lnTo>
                        <a:pt x="158110" y="152039"/>
                      </a:lnTo>
                      <a:lnTo>
                        <a:pt x="157072" y="155965"/>
                      </a:lnTo>
                      <a:lnTo>
                        <a:pt x="152301" y="158789"/>
                      </a:lnTo>
                      <a:lnTo>
                        <a:pt x="145215" y="157497"/>
                      </a:lnTo>
                      <a:lnTo>
                        <a:pt x="139183" y="158781"/>
                      </a:lnTo>
                      <a:lnTo>
                        <a:pt x="134515" y="158151"/>
                      </a:lnTo>
                      <a:lnTo>
                        <a:pt x="129752" y="157098"/>
                      </a:lnTo>
                      <a:lnTo>
                        <a:pt x="124949" y="160050"/>
                      </a:lnTo>
                      <a:lnTo>
                        <a:pt x="123241" y="156220"/>
                      </a:lnTo>
                      <a:lnTo>
                        <a:pt x="123664" y="152119"/>
                      </a:lnTo>
                      <a:lnTo>
                        <a:pt x="123042" y="147180"/>
                      </a:lnTo>
                      <a:lnTo>
                        <a:pt x="125380" y="143055"/>
                      </a:lnTo>
                      <a:lnTo>
                        <a:pt x="127893" y="139408"/>
                      </a:lnTo>
                      <a:lnTo>
                        <a:pt x="129887" y="135730"/>
                      </a:lnTo>
                      <a:lnTo>
                        <a:pt x="130079" y="131621"/>
                      </a:lnTo>
                      <a:lnTo>
                        <a:pt x="129896" y="127200"/>
                      </a:lnTo>
                      <a:lnTo>
                        <a:pt x="129601" y="123155"/>
                      </a:lnTo>
                      <a:lnTo>
                        <a:pt x="127023" y="119620"/>
                      </a:lnTo>
                      <a:lnTo>
                        <a:pt x="126520" y="114561"/>
                      </a:lnTo>
                      <a:lnTo>
                        <a:pt x="124813" y="110500"/>
                      </a:lnTo>
                      <a:lnTo>
                        <a:pt x="123042" y="106845"/>
                      </a:lnTo>
                      <a:lnTo>
                        <a:pt x="120672" y="102840"/>
                      </a:lnTo>
                      <a:lnTo>
                        <a:pt x="119778" y="98930"/>
                      </a:lnTo>
                      <a:lnTo>
                        <a:pt x="117193" y="95723"/>
                      </a:lnTo>
                      <a:lnTo>
                        <a:pt x="113978" y="92699"/>
                      </a:lnTo>
                      <a:lnTo>
                        <a:pt x="110514" y="90385"/>
                      </a:lnTo>
                      <a:lnTo>
                        <a:pt x="102408" y="211220"/>
                      </a:lnTo>
                      <a:lnTo>
                        <a:pt x="98450" y="212193"/>
                      </a:lnTo>
                      <a:lnTo>
                        <a:pt x="93719" y="214092"/>
                      </a:lnTo>
                      <a:lnTo>
                        <a:pt x="89577" y="214714"/>
                      </a:lnTo>
                      <a:lnTo>
                        <a:pt x="87447" y="218640"/>
                      </a:lnTo>
                      <a:lnTo>
                        <a:pt x="84686" y="221704"/>
                      </a:lnTo>
                      <a:lnTo>
                        <a:pt x="80553" y="222167"/>
                      </a:lnTo>
                      <a:lnTo>
                        <a:pt x="81223" y="227042"/>
                      </a:lnTo>
                      <a:lnTo>
                        <a:pt x="77633" y="229021"/>
                      </a:lnTo>
                      <a:lnTo>
                        <a:pt x="72742" y="228079"/>
                      </a:lnTo>
                      <a:lnTo>
                        <a:pt x="67834" y="225327"/>
                      </a:lnTo>
                      <a:lnTo>
                        <a:pt x="61707" y="225391"/>
                      </a:lnTo>
                      <a:lnTo>
                        <a:pt x="56026" y="227162"/>
                      </a:lnTo>
                      <a:lnTo>
                        <a:pt x="51126" y="226891"/>
                      </a:lnTo>
                      <a:lnTo>
                        <a:pt x="45182" y="226340"/>
                      </a:lnTo>
                      <a:lnTo>
                        <a:pt x="42142" y="223420"/>
                      </a:lnTo>
                      <a:lnTo>
                        <a:pt x="36269" y="222255"/>
                      </a:lnTo>
                      <a:lnTo>
                        <a:pt x="32351" y="220396"/>
                      </a:lnTo>
                      <a:lnTo>
                        <a:pt x="27421" y="221122"/>
                      </a:lnTo>
                      <a:lnTo>
                        <a:pt x="26734" y="215943"/>
                      </a:lnTo>
                      <a:lnTo>
                        <a:pt x="25138" y="212042"/>
                      </a:lnTo>
                      <a:lnTo>
                        <a:pt x="26599" y="207956"/>
                      </a:lnTo>
                      <a:lnTo>
                        <a:pt x="23439" y="205068"/>
                      </a:lnTo>
                      <a:lnTo>
                        <a:pt x="21380" y="201054"/>
                      </a:lnTo>
                      <a:lnTo>
                        <a:pt x="17838" y="198278"/>
                      </a:lnTo>
                      <a:lnTo>
                        <a:pt x="13042" y="199251"/>
                      </a:lnTo>
                      <a:lnTo>
                        <a:pt x="11103" y="203320"/>
                      </a:lnTo>
                      <a:lnTo>
                        <a:pt x="8359" y="206712"/>
                      </a:lnTo>
                      <a:lnTo>
                        <a:pt x="8877" y="211635"/>
                      </a:lnTo>
                      <a:lnTo>
                        <a:pt x="4401" y="213573"/>
                      </a:lnTo>
                      <a:lnTo>
                        <a:pt x="124" y="215911"/>
                      </a:lnTo>
                      <a:lnTo>
                        <a:pt x="1521" y="220755"/>
                      </a:lnTo>
                      <a:lnTo>
                        <a:pt x="3212" y="225734"/>
                      </a:lnTo>
                      <a:lnTo>
                        <a:pt x="6563" y="229771"/>
                      </a:lnTo>
                      <a:lnTo>
                        <a:pt x="9212" y="233633"/>
                      </a:lnTo>
                      <a:lnTo>
                        <a:pt x="11056" y="240774"/>
                      </a:lnTo>
                      <a:lnTo>
                        <a:pt x="15580" y="256405"/>
                      </a:lnTo>
                      <a:lnTo>
                        <a:pt x="17423" y="262054"/>
                      </a:lnTo>
                      <a:lnTo>
                        <a:pt x="18460" y="268142"/>
                      </a:lnTo>
                      <a:lnTo>
                        <a:pt x="20303" y="272882"/>
                      </a:lnTo>
                      <a:lnTo>
                        <a:pt x="24836" y="284069"/>
                      </a:lnTo>
                      <a:lnTo>
                        <a:pt x="27253" y="288728"/>
                      </a:lnTo>
                      <a:lnTo>
                        <a:pt x="30780" y="297274"/>
                      </a:lnTo>
                      <a:lnTo>
                        <a:pt x="32424" y="301806"/>
                      </a:lnTo>
                      <a:lnTo>
                        <a:pt x="36237" y="306968"/>
                      </a:lnTo>
                      <a:lnTo>
                        <a:pt x="42972" y="317469"/>
                      </a:lnTo>
                      <a:lnTo>
                        <a:pt x="45270" y="323238"/>
                      </a:lnTo>
                      <a:lnTo>
                        <a:pt x="46658" y="327530"/>
                      </a:lnTo>
                      <a:lnTo>
                        <a:pt x="46953" y="332334"/>
                      </a:lnTo>
                      <a:lnTo>
                        <a:pt x="47751" y="341382"/>
                      </a:lnTo>
                      <a:lnTo>
                        <a:pt x="46738" y="349545"/>
                      </a:lnTo>
                      <a:lnTo>
                        <a:pt x="43570" y="354619"/>
                      </a:lnTo>
                      <a:lnTo>
                        <a:pt x="39254" y="357308"/>
                      </a:lnTo>
                      <a:lnTo>
                        <a:pt x="34857" y="355449"/>
                      </a:lnTo>
                      <a:lnTo>
                        <a:pt x="31506" y="358234"/>
                      </a:lnTo>
                      <a:lnTo>
                        <a:pt x="32336" y="365838"/>
                      </a:lnTo>
                      <a:lnTo>
                        <a:pt x="37442" y="365726"/>
                      </a:lnTo>
                      <a:lnTo>
                        <a:pt x="36110" y="369684"/>
                      </a:lnTo>
                      <a:lnTo>
                        <a:pt x="40011" y="376857"/>
                      </a:lnTo>
                      <a:lnTo>
                        <a:pt x="44281" y="381261"/>
                      </a:lnTo>
                      <a:lnTo>
                        <a:pt x="46587" y="385690"/>
                      </a:lnTo>
                      <a:lnTo>
                        <a:pt x="47488" y="389974"/>
                      </a:lnTo>
                      <a:lnTo>
                        <a:pt x="48389" y="395145"/>
                      </a:lnTo>
                      <a:lnTo>
                        <a:pt x="42477" y="399861"/>
                      </a:lnTo>
                      <a:lnTo>
                        <a:pt x="45078" y="405861"/>
                      </a:lnTo>
                      <a:lnTo>
                        <a:pt x="45158" y="409970"/>
                      </a:lnTo>
                      <a:lnTo>
                        <a:pt x="47967" y="407026"/>
                      </a:lnTo>
                      <a:lnTo>
                        <a:pt x="47137" y="402366"/>
                      </a:lnTo>
                      <a:lnTo>
                        <a:pt x="54246" y="400818"/>
                      </a:lnTo>
                      <a:lnTo>
                        <a:pt x="57861" y="404831"/>
                      </a:lnTo>
                      <a:lnTo>
                        <a:pt x="57222" y="411829"/>
                      </a:lnTo>
                      <a:lnTo>
                        <a:pt x="61962" y="410202"/>
                      </a:lnTo>
                      <a:lnTo>
                        <a:pt x="65983" y="412204"/>
                      </a:lnTo>
                      <a:lnTo>
                        <a:pt x="72008" y="414151"/>
                      </a:lnTo>
                      <a:lnTo>
                        <a:pt x="71529" y="418292"/>
                      </a:lnTo>
                      <a:lnTo>
                        <a:pt x="77234" y="421795"/>
                      </a:lnTo>
                      <a:lnTo>
                        <a:pt x="80753" y="424452"/>
                      </a:lnTo>
                      <a:lnTo>
                        <a:pt x="87232" y="424899"/>
                      </a:lnTo>
                      <a:close/>
                      <a:moveTo>
                        <a:pt x="332301" y="286797"/>
                      </a:moveTo>
                      <a:lnTo>
                        <a:pt x="327449" y="285800"/>
                      </a:lnTo>
                      <a:lnTo>
                        <a:pt x="323220" y="284802"/>
                      </a:lnTo>
                      <a:lnTo>
                        <a:pt x="320148" y="281994"/>
                      </a:lnTo>
                      <a:lnTo>
                        <a:pt x="317387" y="278978"/>
                      </a:lnTo>
                      <a:lnTo>
                        <a:pt x="315082" y="274892"/>
                      </a:lnTo>
                      <a:lnTo>
                        <a:pt x="312177" y="271996"/>
                      </a:lnTo>
                      <a:lnTo>
                        <a:pt x="310669" y="265908"/>
                      </a:lnTo>
                      <a:lnTo>
                        <a:pt x="305626" y="254961"/>
                      </a:lnTo>
                      <a:lnTo>
                        <a:pt x="303584" y="251211"/>
                      </a:lnTo>
                      <a:lnTo>
                        <a:pt x="307454" y="249495"/>
                      </a:lnTo>
                      <a:lnTo>
                        <a:pt x="312066" y="248107"/>
                      </a:lnTo>
                      <a:lnTo>
                        <a:pt x="314826" y="244660"/>
                      </a:lnTo>
                      <a:lnTo>
                        <a:pt x="317371" y="241133"/>
                      </a:lnTo>
                      <a:lnTo>
                        <a:pt x="320811" y="236090"/>
                      </a:lnTo>
                      <a:lnTo>
                        <a:pt x="323779" y="233010"/>
                      </a:lnTo>
                      <a:lnTo>
                        <a:pt x="325997" y="228470"/>
                      </a:lnTo>
                      <a:lnTo>
                        <a:pt x="330370" y="227561"/>
                      </a:lnTo>
                      <a:lnTo>
                        <a:pt x="334503" y="226276"/>
                      </a:lnTo>
                      <a:lnTo>
                        <a:pt x="336800" y="222630"/>
                      </a:lnTo>
                      <a:lnTo>
                        <a:pt x="340798" y="220188"/>
                      </a:lnTo>
                      <a:lnTo>
                        <a:pt x="344828" y="219438"/>
                      </a:lnTo>
                      <a:lnTo>
                        <a:pt x="349232" y="217196"/>
                      </a:lnTo>
                      <a:lnTo>
                        <a:pt x="354498" y="216917"/>
                      </a:lnTo>
                      <a:lnTo>
                        <a:pt x="357403" y="220428"/>
                      </a:lnTo>
                      <a:lnTo>
                        <a:pt x="361192" y="223140"/>
                      </a:lnTo>
                      <a:lnTo>
                        <a:pt x="362350" y="227297"/>
                      </a:lnTo>
                      <a:lnTo>
                        <a:pt x="366172" y="229412"/>
                      </a:lnTo>
                      <a:lnTo>
                        <a:pt x="368853" y="232372"/>
                      </a:lnTo>
                      <a:lnTo>
                        <a:pt x="372363" y="234941"/>
                      </a:lnTo>
                      <a:lnTo>
                        <a:pt x="374103" y="238835"/>
                      </a:lnTo>
                      <a:lnTo>
                        <a:pt x="374334" y="243854"/>
                      </a:lnTo>
                      <a:lnTo>
                        <a:pt x="370592" y="246790"/>
                      </a:lnTo>
                      <a:lnTo>
                        <a:pt x="369044" y="252009"/>
                      </a:lnTo>
                      <a:lnTo>
                        <a:pt x="364967" y="254801"/>
                      </a:lnTo>
                      <a:lnTo>
                        <a:pt x="365302" y="261153"/>
                      </a:lnTo>
                      <a:lnTo>
                        <a:pt x="361512" y="263674"/>
                      </a:lnTo>
                      <a:lnTo>
                        <a:pt x="357099" y="266283"/>
                      </a:lnTo>
                      <a:lnTo>
                        <a:pt x="352264" y="267839"/>
                      </a:lnTo>
                      <a:lnTo>
                        <a:pt x="348059" y="268454"/>
                      </a:lnTo>
                      <a:lnTo>
                        <a:pt x="343958" y="269259"/>
                      </a:lnTo>
                      <a:lnTo>
                        <a:pt x="340423" y="271541"/>
                      </a:lnTo>
                      <a:lnTo>
                        <a:pt x="336681" y="273943"/>
                      </a:lnTo>
                      <a:lnTo>
                        <a:pt x="337375" y="278028"/>
                      </a:lnTo>
                      <a:lnTo>
                        <a:pt x="334662" y="281140"/>
                      </a:lnTo>
                      <a:lnTo>
                        <a:pt x="332596" y="284659"/>
                      </a:lnTo>
                      <a:close/>
                      <a:moveTo>
                        <a:pt x="530389" y="830530"/>
                      </a:moveTo>
                      <a:lnTo>
                        <a:pt x="531003" y="826054"/>
                      </a:lnTo>
                      <a:lnTo>
                        <a:pt x="526974" y="824825"/>
                      </a:lnTo>
                      <a:lnTo>
                        <a:pt x="524125" y="827705"/>
                      </a:lnTo>
                      <a:lnTo>
                        <a:pt x="529008" y="83009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15A7FC33-EC4C-48E4-9C1E-D77257D0C6E1}"/>
                    </a:ext>
                  </a:extLst>
                </p:cNvPr>
                <p:cNvSpPr/>
                <p:nvPr/>
              </p:nvSpPr>
              <p:spPr>
                <a:xfrm>
                  <a:off x="5611624" y="3038729"/>
                  <a:ext cx="183350" cy="145769"/>
                </a:xfrm>
                <a:custGeom>
                  <a:avLst/>
                  <a:gdLst>
                    <a:gd name="connsiteX0" fmla="*/ 24827 w 183350"/>
                    <a:gd name="connsiteY0" fmla="*/ 96593 h 145769"/>
                    <a:gd name="connsiteX1" fmla="*/ 23503 w 183350"/>
                    <a:gd name="connsiteY1" fmla="*/ 92324 h 145769"/>
                    <a:gd name="connsiteX2" fmla="*/ 24827 w 183350"/>
                    <a:gd name="connsiteY2" fmla="*/ 96593 h 145769"/>
                    <a:gd name="connsiteX3" fmla="*/ 153378 w 183350"/>
                    <a:gd name="connsiteY3" fmla="*/ 145768 h 145769"/>
                    <a:gd name="connsiteX4" fmla="*/ 158469 w 183350"/>
                    <a:gd name="connsiteY4" fmla="*/ 144156 h 145769"/>
                    <a:gd name="connsiteX5" fmla="*/ 162227 w 183350"/>
                    <a:gd name="connsiteY5" fmla="*/ 141794 h 145769"/>
                    <a:gd name="connsiteX6" fmla="*/ 167070 w 183350"/>
                    <a:gd name="connsiteY6" fmla="*/ 141259 h 145769"/>
                    <a:gd name="connsiteX7" fmla="*/ 170924 w 183350"/>
                    <a:gd name="connsiteY7" fmla="*/ 143517 h 145769"/>
                    <a:gd name="connsiteX8" fmla="*/ 174786 w 183350"/>
                    <a:gd name="connsiteY8" fmla="*/ 141778 h 145769"/>
                    <a:gd name="connsiteX9" fmla="*/ 179158 w 183350"/>
                    <a:gd name="connsiteY9" fmla="*/ 141531 h 145769"/>
                    <a:gd name="connsiteX10" fmla="*/ 183475 w 183350"/>
                    <a:gd name="connsiteY10" fmla="*/ 140741 h 145769"/>
                    <a:gd name="connsiteX11" fmla="*/ 180938 w 183350"/>
                    <a:gd name="connsiteY11" fmla="*/ 137254 h 145769"/>
                    <a:gd name="connsiteX12" fmla="*/ 181401 w 183350"/>
                    <a:gd name="connsiteY12" fmla="*/ 131868 h 145769"/>
                    <a:gd name="connsiteX13" fmla="*/ 181847 w 183350"/>
                    <a:gd name="connsiteY13" fmla="*/ 127855 h 145769"/>
                    <a:gd name="connsiteX14" fmla="*/ 183243 w 183350"/>
                    <a:gd name="connsiteY14" fmla="*/ 123051 h 145769"/>
                    <a:gd name="connsiteX15" fmla="*/ 180946 w 183350"/>
                    <a:gd name="connsiteY15" fmla="*/ 119461 h 145769"/>
                    <a:gd name="connsiteX16" fmla="*/ 178169 w 183350"/>
                    <a:gd name="connsiteY16" fmla="*/ 116037 h 145769"/>
                    <a:gd name="connsiteX17" fmla="*/ 176501 w 183350"/>
                    <a:gd name="connsiteY17" fmla="*/ 110500 h 145769"/>
                    <a:gd name="connsiteX18" fmla="*/ 172113 w 183350"/>
                    <a:gd name="connsiteY18" fmla="*/ 108976 h 145769"/>
                    <a:gd name="connsiteX19" fmla="*/ 169528 w 183350"/>
                    <a:gd name="connsiteY19" fmla="*/ 112391 h 145769"/>
                    <a:gd name="connsiteX20" fmla="*/ 168506 w 183350"/>
                    <a:gd name="connsiteY20" fmla="*/ 108018 h 145769"/>
                    <a:gd name="connsiteX21" fmla="*/ 164557 w 183350"/>
                    <a:gd name="connsiteY21" fmla="*/ 103630 h 145769"/>
                    <a:gd name="connsiteX22" fmla="*/ 162394 w 183350"/>
                    <a:gd name="connsiteY22" fmla="*/ 98723 h 145769"/>
                    <a:gd name="connsiteX23" fmla="*/ 166113 w 183350"/>
                    <a:gd name="connsiteY23" fmla="*/ 95643 h 145769"/>
                    <a:gd name="connsiteX24" fmla="*/ 164413 w 183350"/>
                    <a:gd name="connsiteY24" fmla="*/ 89643 h 145769"/>
                    <a:gd name="connsiteX25" fmla="*/ 165091 w 183350"/>
                    <a:gd name="connsiteY25" fmla="*/ 84975 h 145769"/>
                    <a:gd name="connsiteX26" fmla="*/ 164078 w 183350"/>
                    <a:gd name="connsiteY26" fmla="*/ 79645 h 145769"/>
                    <a:gd name="connsiteX27" fmla="*/ 159953 w 183350"/>
                    <a:gd name="connsiteY27" fmla="*/ 76150 h 145769"/>
                    <a:gd name="connsiteX28" fmla="*/ 158445 w 183350"/>
                    <a:gd name="connsiteY28" fmla="*/ 70708 h 145769"/>
                    <a:gd name="connsiteX29" fmla="*/ 160583 w 183350"/>
                    <a:gd name="connsiteY29" fmla="*/ 67254 h 145769"/>
                    <a:gd name="connsiteX30" fmla="*/ 157814 w 183350"/>
                    <a:gd name="connsiteY30" fmla="*/ 63487 h 145769"/>
                    <a:gd name="connsiteX31" fmla="*/ 154216 w 183350"/>
                    <a:gd name="connsiteY31" fmla="*/ 61429 h 145769"/>
                    <a:gd name="connsiteX32" fmla="*/ 151280 w 183350"/>
                    <a:gd name="connsiteY32" fmla="*/ 56131 h 145769"/>
                    <a:gd name="connsiteX33" fmla="*/ 147059 w 183350"/>
                    <a:gd name="connsiteY33" fmla="*/ 52803 h 145769"/>
                    <a:gd name="connsiteX34" fmla="*/ 142949 w 183350"/>
                    <a:gd name="connsiteY34" fmla="*/ 51208 h 145769"/>
                    <a:gd name="connsiteX35" fmla="*/ 139526 w 183350"/>
                    <a:gd name="connsiteY35" fmla="*/ 48040 h 145769"/>
                    <a:gd name="connsiteX36" fmla="*/ 137763 w 183350"/>
                    <a:gd name="connsiteY36" fmla="*/ 44274 h 145769"/>
                    <a:gd name="connsiteX37" fmla="*/ 136638 w 183350"/>
                    <a:gd name="connsiteY37" fmla="*/ 40308 h 145769"/>
                    <a:gd name="connsiteX38" fmla="*/ 132457 w 183350"/>
                    <a:gd name="connsiteY38" fmla="*/ 38744 h 145769"/>
                    <a:gd name="connsiteX39" fmla="*/ 130095 w 183350"/>
                    <a:gd name="connsiteY39" fmla="*/ 34547 h 145769"/>
                    <a:gd name="connsiteX40" fmla="*/ 127007 w 183350"/>
                    <a:gd name="connsiteY40" fmla="*/ 29736 h 145769"/>
                    <a:gd name="connsiteX41" fmla="*/ 125842 w 183350"/>
                    <a:gd name="connsiteY41" fmla="*/ 25515 h 145769"/>
                    <a:gd name="connsiteX42" fmla="*/ 124638 w 183350"/>
                    <a:gd name="connsiteY42" fmla="*/ 21525 h 145769"/>
                    <a:gd name="connsiteX43" fmla="*/ 122220 w 183350"/>
                    <a:gd name="connsiteY43" fmla="*/ 18334 h 145769"/>
                    <a:gd name="connsiteX44" fmla="*/ 117017 w 183350"/>
                    <a:gd name="connsiteY44" fmla="*/ 18454 h 145769"/>
                    <a:gd name="connsiteX45" fmla="*/ 112230 w 183350"/>
                    <a:gd name="connsiteY45" fmla="*/ 17201 h 145769"/>
                    <a:gd name="connsiteX46" fmla="*/ 108727 w 183350"/>
                    <a:gd name="connsiteY46" fmla="*/ 15198 h 145769"/>
                    <a:gd name="connsiteX47" fmla="*/ 106661 w 183350"/>
                    <a:gd name="connsiteY47" fmla="*/ 11655 h 145769"/>
                    <a:gd name="connsiteX48" fmla="*/ 104283 w 183350"/>
                    <a:gd name="connsiteY48" fmla="*/ 8360 h 145769"/>
                    <a:gd name="connsiteX49" fmla="*/ 100517 w 183350"/>
                    <a:gd name="connsiteY49" fmla="*/ 4913 h 145769"/>
                    <a:gd name="connsiteX50" fmla="*/ 96591 w 183350"/>
                    <a:gd name="connsiteY50" fmla="*/ 2871 h 145769"/>
                    <a:gd name="connsiteX51" fmla="*/ 91660 w 183350"/>
                    <a:gd name="connsiteY51" fmla="*/ 1386 h 145769"/>
                    <a:gd name="connsiteX52" fmla="*/ 87599 w 183350"/>
                    <a:gd name="connsiteY52" fmla="*/ 1275 h 145769"/>
                    <a:gd name="connsiteX53" fmla="*/ 83705 w 183350"/>
                    <a:gd name="connsiteY53" fmla="*/ -2 h 145769"/>
                    <a:gd name="connsiteX54" fmla="*/ 79372 w 183350"/>
                    <a:gd name="connsiteY54" fmla="*/ 229 h 145769"/>
                    <a:gd name="connsiteX55" fmla="*/ 75287 w 183350"/>
                    <a:gd name="connsiteY55" fmla="*/ 924 h 145769"/>
                    <a:gd name="connsiteX56" fmla="*/ 70029 w 183350"/>
                    <a:gd name="connsiteY56" fmla="*/ 3429 h 145769"/>
                    <a:gd name="connsiteX57" fmla="*/ 64667 w 183350"/>
                    <a:gd name="connsiteY57" fmla="*/ 4044 h 145769"/>
                    <a:gd name="connsiteX58" fmla="*/ 60534 w 183350"/>
                    <a:gd name="connsiteY58" fmla="*/ 4897 h 145769"/>
                    <a:gd name="connsiteX59" fmla="*/ 55754 w 183350"/>
                    <a:gd name="connsiteY59" fmla="*/ 6198 h 145769"/>
                    <a:gd name="connsiteX60" fmla="*/ 51070 w 183350"/>
                    <a:gd name="connsiteY60" fmla="*/ 5384 h 145769"/>
                    <a:gd name="connsiteX61" fmla="*/ 46746 w 183350"/>
                    <a:gd name="connsiteY61" fmla="*/ 5224 h 145769"/>
                    <a:gd name="connsiteX62" fmla="*/ 42573 w 183350"/>
                    <a:gd name="connsiteY62" fmla="*/ 3581 h 145769"/>
                    <a:gd name="connsiteX63" fmla="*/ 38504 w 183350"/>
                    <a:gd name="connsiteY63" fmla="*/ 5177 h 145769"/>
                    <a:gd name="connsiteX64" fmla="*/ 37067 w 183350"/>
                    <a:gd name="connsiteY64" fmla="*/ 9988 h 145769"/>
                    <a:gd name="connsiteX65" fmla="*/ 35703 w 183350"/>
                    <a:gd name="connsiteY65" fmla="*/ 14193 h 145769"/>
                    <a:gd name="connsiteX66" fmla="*/ 33501 w 183350"/>
                    <a:gd name="connsiteY66" fmla="*/ 18358 h 145769"/>
                    <a:gd name="connsiteX67" fmla="*/ 31195 w 183350"/>
                    <a:gd name="connsiteY67" fmla="*/ 23808 h 145769"/>
                    <a:gd name="connsiteX68" fmla="*/ 30628 w 183350"/>
                    <a:gd name="connsiteY68" fmla="*/ 28036 h 145769"/>
                    <a:gd name="connsiteX69" fmla="*/ 28825 w 183350"/>
                    <a:gd name="connsiteY69" fmla="*/ 33047 h 145769"/>
                    <a:gd name="connsiteX70" fmla="*/ 24812 w 183350"/>
                    <a:gd name="connsiteY70" fmla="*/ 39846 h 145769"/>
                    <a:gd name="connsiteX71" fmla="*/ 19976 w 183350"/>
                    <a:gd name="connsiteY71" fmla="*/ 47785 h 145769"/>
                    <a:gd name="connsiteX72" fmla="*/ 14567 w 183350"/>
                    <a:gd name="connsiteY72" fmla="*/ 55070 h 145769"/>
                    <a:gd name="connsiteX73" fmla="*/ 12149 w 183350"/>
                    <a:gd name="connsiteY73" fmla="*/ 58612 h 145769"/>
                    <a:gd name="connsiteX74" fmla="*/ 6595 w 183350"/>
                    <a:gd name="connsiteY74" fmla="*/ 61660 h 145769"/>
                    <a:gd name="connsiteX75" fmla="*/ 124 w 183350"/>
                    <a:gd name="connsiteY75" fmla="*/ 64293 h 145769"/>
                    <a:gd name="connsiteX76" fmla="*/ 5965 w 183350"/>
                    <a:gd name="connsiteY76" fmla="*/ 64580 h 145769"/>
                    <a:gd name="connsiteX77" fmla="*/ 10912 w 183350"/>
                    <a:gd name="connsiteY77" fmla="*/ 68067 h 145769"/>
                    <a:gd name="connsiteX78" fmla="*/ 13082 w 183350"/>
                    <a:gd name="connsiteY78" fmla="*/ 72424 h 145769"/>
                    <a:gd name="connsiteX79" fmla="*/ 16665 w 183350"/>
                    <a:gd name="connsiteY79" fmla="*/ 75528 h 145769"/>
                    <a:gd name="connsiteX80" fmla="*/ 17790 w 183350"/>
                    <a:gd name="connsiteY80" fmla="*/ 79573 h 145769"/>
                    <a:gd name="connsiteX81" fmla="*/ 20846 w 183350"/>
                    <a:gd name="connsiteY81" fmla="*/ 84480 h 145769"/>
                    <a:gd name="connsiteX82" fmla="*/ 22569 w 183350"/>
                    <a:gd name="connsiteY82" fmla="*/ 90672 h 145769"/>
                    <a:gd name="connsiteX83" fmla="*/ 24875 w 183350"/>
                    <a:gd name="connsiteY83" fmla="*/ 94183 h 145769"/>
                    <a:gd name="connsiteX84" fmla="*/ 29224 w 183350"/>
                    <a:gd name="connsiteY84" fmla="*/ 92180 h 145769"/>
                    <a:gd name="connsiteX85" fmla="*/ 26607 w 183350"/>
                    <a:gd name="connsiteY85" fmla="*/ 96952 h 145769"/>
                    <a:gd name="connsiteX86" fmla="*/ 26878 w 183350"/>
                    <a:gd name="connsiteY86" fmla="*/ 100949 h 145769"/>
                    <a:gd name="connsiteX87" fmla="*/ 60773 w 183350"/>
                    <a:gd name="connsiteY87" fmla="*/ 102832 h 145769"/>
                    <a:gd name="connsiteX88" fmla="*/ 62768 w 183350"/>
                    <a:gd name="connsiteY88" fmla="*/ 97813 h 145769"/>
                    <a:gd name="connsiteX89" fmla="*/ 66726 w 183350"/>
                    <a:gd name="connsiteY89" fmla="*/ 96656 h 145769"/>
                    <a:gd name="connsiteX90" fmla="*/ 70739 w 183350"/>
                    <a:gd name="connsiteY90" fmla="*/ 96353 h 145769"/>
                    <a:gd name="connsiteX91" fmla="*/ 75502 w 183350"/>
                    <a:gd name="connsiteY91" fmla="*/ 96098 h 145769"/>
                    <a:gd name="connsiteX92" fmla="*/ 80473 w 183350"/>
                    <a:gd name="connsiteY92" fmla="*/ 97741 h 145769"/>
                    <a:gd name="connsiteX93" fmla="*/ 83386 w 183350"/>
                    <a:gd name="connsiteY93" fmla="*/ 102210 h 145769"/>
                    <a:gd name="connsiteX94" fmla="*/ 88867 w 183350"/>
                    <a:gd name="connsiteY94" fmla="*/ 100917 h 145769"/>
                    <a:gd name="connsiteX95" fmla="*/ 90710 w 183350"/>
                    <a:gd name="connsiteY95" fmla="*/ 104795 h 145769"/>
                    <a:gd name="connsiteX96" fmla="*/ 94684 w 183350"/>
                    <a:gd name="connsiteY96" fmla="*/ 107516 h 145769"/>
                    <a:gd name="connsiteX97" fmla="*/ 99711 w 183350"/>
                    <a:gd name="connsiteY97" fmla="*/ 105066 h 145769"/>
                    <a:gd name="connsiteX98" fmla="*/ 103900 w 183350"/>
                    <a:gd name="connsiteY98" fmla="*/ 104085 h 145769"/>
                    <a:gd name="connsiteX99" fmla="*/ 108208 w 183350"/>
                    <a:gd name="connsiteY99" fmla="*/ 104436 h 145769"/>
                    <a:gd name="connsiteX100" fmla="*/ 110746 w 183350"/>
                    <a:gd name="connsiteY100" fmla="*/ 108202 h 145769"/>
                    <a:gd name="connsiteX101" fmla="*/ 108671 w 183350"/>
                    <a:gd name="connsiteY101" fmla="*/ 111920 h 145769"/>
                    <a:gd name="connsiteX102" fmla="*/ 103636 w 183350"/>
                    <a:gd name="connsiteY102" fmla="*/ 112606 h 145769"/>
                    <a:gd name="connsiteX103" fmla="*/ 98881 w 183350"/>
                    <a:gd name="connsiteY103" fmla="*/ 115056 h 145769"/>
                    <a:gd name="connsiteX104" fmla="*/ 93950 w 183350"/>
                    <a:gd name="connsiteY104" fmla="*/ 115048 h 145769"/>
                    <a:gd name="connsiteX105" fmla="*/ 89258 w 183350"/>
                    <a:gd name="connsiteY105" fmla="*/ 112495 h 145769"/>
                    <a:gd name="connsiteX106" fmla="*/ 84630 w 183350"/>
                    <a:gd name="connsiteY106" fmla="*/ 111194 h 145769"/>
                    <a:gd name="connsiteX107" fmla="*/ 80449 w 183350"/>
                    <a:gd name="connsiteY107" fmla="*/ 108713 h 145769"/>
                    <a:gd name="connsiteX108" fmla="*/ 74960 w 183350"/>
                    <a:gd name="connsiteY108" fmla="*/ 106247 h 145769"/>
                    <a:gd name="connsiteX109" fmla="*/ 72295 w 183350"/>
                    <a:gd name="connsiteY109" fmla="*/ 102593 h 145769"/>
                    <a:gd name="connsiteX110" fmla="*/ 69063 w 183350"/>
                    <a:gd name="connsiteY110" fmla="*/ 104979 h 145769"/>
                    <a:gd name="connsiteX111" fmla="*/ 65936 w 183350"/>
                    <a:gd name="connsiteY111" fmla="*/ 110452 h 145769"/>
                    <a:gd name="connsiteX112" fmla="*/ 60885 w 183350"/>
                    <a:gd name="connsiteY112" fmla="*/ 109782 h 145769"/>
                    <a:gd name="connsiteX113" fmla="*/ 56066 w 183350"/>
                    <a:gd name="connsiteY113" fmla="*/ 110867 h 145769"/>
                    <a:gd name="connsiteX114" fmla="*/ 50871 w 183350"/>
                    <a:gd name="connsiteY114" fmla="*/ 111019 h 145769"/>
                    <a:gd name="connsiteX115" fmla="*/ 50775 w 183350"/>
                    <a:gd name="connsiteY115" fmla="*/ 117162 h 145769"/>
                    <a:gd name="connsiteX116" fmla="*/ 24620 w 183350"/>
                    <a:gd name="connsiteY116" fmla="*/ 117162 h 145769"/>
                    <a:gd name="connsiteX117" fmla="*/ 22793 w 183350"/>
                    <a:gd name="connsiteY117" fmla="*/ 122500 h 145769"/>
                    <a:gd name="connsiteX118" fmla="*/ 21476 w 183350"/>
                    <a:gd name="connsiteY118" fmla="*/ 129299 h 145769"/>
                    <a:gd name="connsiteX119" fmla="*/ 21396 w 183350"/>
                    <a:gd name="connsiteY119" fmla="*/ 134302 h 145769"/>
                    <a:gd name="connsiteX120" fmla="*/ 21412 w 183350"/>
                    <a:gd name="connsiteY120" fmla="*/ 138698 h 145769"/>
                    <a:gd name="connsiteX121" fmla="*/ 21436 w 183350"/>
                    <a:gd name="connsiteY121" fmla="*/ 142719 h 145769"/>
                    <a:gd name="connsiteX122" fmla="*/ 25418 w 183350"/>
                    <a:gd name="connsiteY122" fmla="*/ 144275 h 145769"/>
                    <a:gd name="connsiteX123" fmla="*/ 31993 w 183350"/>
                    <a:gd name="connsiteY123" fmla="*/ 144044 h 145769"/>
                    <a:gd name="connsiteX124" fmla="*/ 36453 w 183350"/>
                    <a:gd name="connsiteY124" fmla="*/ 141818 h 145769"/>
                    <a:gd name="connsiteX125" fmla="*/ 42493 w 183350"/>
                    <a:gd name="connsiteY125" fmla="*/ 140501 h 145769"/>
                    <a:gd name="connsiteX126" fmla="*/ 47823 w 183350"/>
                    <a:gd name="connsiteY126" fmla="*/ 141219 h 145769"/>
                    <a:gd name="connsiteX127" fmla="*/ 53999 w 183350"/>
                    <a:gd name="connsiteY127" fmla="*/ 142073 h 145769"/>
                    <a:gd name="connsiteX128" fmla="*/ 60454 w 183350"/>
                    <a:gd name="connsiteY128" fmla="*/ 138873 h 145769"/>
                    <a:gd name="connsiteX129" fmla="*/ 64420 w 183350"/>
                    <a:gd name="connsiteY129" fmla="*/ 135730 h 145769"/>
                    <a:gd name="connsiteX130" fmla="*/ 69047 w 183350"/>
                    <a:gd name="connsiteY130" fmla="*/ 133440 h 145769"/>
                    <a:gd name="connsiteX131" fmla="*/ 77138 w 183350"/>
                    <a:gd name="connsiteY131" fmla="*/ 133568 h 145769"/>
                    <a:gd name="connsiteX132" fmla="*/ 89234 w 183350"/>
                    <a:gd name="connsiteY132" fmla="*/ 133607 h 145769"/>
                    <a:gd name="connsiteX133" fmla="*/ 94748 w 183350"/>
                    <a:gd name="connsiteY133" fmla="*/ 133623 h 145769"/>
                    <a:gd name="connsiteX134" fmla="*/ 102544 w 183350"/>
                    <a:gd name="connsiteY134" fmla="*/ 133607 h 145769"/>
                    <a:gd name="connsiteX135" fmla="*/ 119834 w 183350"/>
                    <a:gd name="connsiteY135" fmla="*/ 133711 h 145769"/>
                    <a:gd name="connsiteX136" fmla="*/ 123975 w 183350"/>
                    <a:gd name="connsiteY136" fmla="*/ 134230 h 145769"/>
                    <a:gd name="connsiteX137" fmla="*/ 128938 w 183350"/>
                    <a:gd name="connsiteY137" fmla="*/ 135275 h 145769"/>
                    <a:gd name="connsiteX138" fmla="*/ 132848 w 183350"/>
                    <a:gd name="connsiteY138" fmla="*/ 137022 h 145769"/>
                    <a:gd name="connsiteX139" fmla="*/ 134595 w 183350"/>
                    <a:gd name="connsiteY139" fmla="*/ 140629 h 145769"/>
                    <a:gd name="connsiteX140" fmla="*/ 137436 w 183350"/>
                    <a:gd name="connsiteY140" fmla="*/ 137701 h 145769"/>
                    <a:gd name="connsiteX141" fmla="*/ 141649 w 183350"/>
                    <a:gd name="connsiteY141" fmla="*/ 140637 h 145769"/>
                    <a:gd name="connsiteX142" fmla="*/ 147178 w 183350"/>
                    <a:gd name="connsiteY142" fmla="*/ 144044 h 145769"/>
                    <a:gd name="connsiteX143" fmla="*/ 151998 w 183350"/>
                    <a:gd name="connsiteY143" fmla="*/ 143406 h 145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</a:cxnLst>
                  <a:rect l="l" t="t" r="r" b="b"/>
                  <a:pathLst>
                    <a:path w="183350" h="145769">
                      <a:moveTo>
                        <a:pt x="24827" y="96593"/>
                      </a:moveTo>
                      <a:lnTo>
                        <a:pt x="23503" y="92324"/>
                      </a:lnTo>
                      <a:lnTo>
                        <a:pt x="24827" y="96593"/>
                      </a:lnTo>
                      <a:close/>
                      <a:moveTo>
                        <a:pt x="153378" y="145768"/>
                      </a:moveTo>
                      <a:lnTo>
                        <a:pt x="158469" y="144156"/>
                      </a:lnTo>
                      <a:lnTo>
                        <a:pt x="162227" y="141794"/>
                      </a:lnTo>
                      <a:lnTo>
                        <a:pt x="167070" y="141259"/>
                      </a:lnTo>
                      <a:lnTo>
                        <a:pt x="170924" y="143517"/>
                      </a:lnTo>
                      <a:lnTo>
                        <a:pt x="174786" y="141778"/>
                      </a:lnTo>
                      <a:lnTo>
                        <a:pt x="179158" y="141531"/>
                      </a:lnTo>
                      <a:lnTo>
                        <a:pt x="183475" y="140741"/>
                      </a:lnTo>
                      <a:lnTo>
                        <a:pt x="180938" y="137254"/>
                      </a:lnTo>
                      <a:lnTo>
                        <a:pt x="181401" y="131868"/>
                      </a:lnTo>
                      <a:lnTo>
                        <a:pt x="181847" y="127855"/>
                      </a:lnTo>
                      <a:lnTo>
                        <a:pt x="183243" y="123051"/>
                      </a:lnTo>
                      <a:lnTo>
                        <a:pt x="180946" y="119461"/>
                      </a:lnTo>
                      <a:lnTo>
                        <a:pt x="178169" y="116037"/>
                      </a:lnTo>
                      <a:lnTo>
                        <a:pt x="176501" y="110500"/>
                      </a:lnTo>
                      <a:lnTo>
                        <a:pt x="172113" y="108976"/>
                      </a:lnTo>
                      <a:lnTo>
                        <a:pt x="169528" y="112391"/>
                      </a:lnTo>
                      <a:lnTo>
                        <a:pt x="168506" y="108018"/>
                      </a:lnTo>
                      <a:lnTo>
                        <a:pt x="164557" y="103630"/>
                      </a:lnTo>
                      <a:lnTo>
                        <a:pt x="162394" y="98723"/>
                      </a:lnTo>
                      <a:lnTo>
                        <a:pt x="166113" y="95643"/>
                      </a:lnTo>
                      <a:lnTo>
                        <a:pt x="164413" y="89643"/>
                      </a:lnTo>
                      <a:lnTo>
                        <a:pt x="165091" y="84975"/>
                      </a:lnTo>
                      <a:lnTo>
                        <a:pt x="164078" y="79645"/>
                      </a:lnTo>
                      <a:lnTo>
                        <a:pt x="159953" y="76150"/>
                      </a:lnTo>
                      <a:lnTo>
                        <a:pt x="158445" y="70708"/>
                      </a:lnTo>
                      <a:lnTo>
                        <a:pt x="160583" y="67254"/>
                      </a:lnTo>
                      <a:lnTo>
                        <a:pt x="157814" y="63487"/>
                      </a:lnTo>
                      <a:lnTo>
                        <a:pt x="154216" y="61429"/>
                      </a:lnTo>
                      <a:lnTo>
                        <a:pt x="151280" y="56131"/>
                      </a:lnTo>
                      <a:lnTo>
                        <a:pt x="147059" y="52803"/>
                      </a:lnTo>
                      <a:lnTo>
                        <a:pt x="142949" y="51208"/>
                      </a:lnTo>
                      <a:lnTo>
                        <a:pt x="139526" y="48040"/>
                      </a:lnTo>
                      <a:lnTo>
                        <a:pt x="137763" y="44274"/>
                      </a:lnTo>
                      <a:lnTo>
                        <a:pt x="136638" y="40308"/>
                      </a:lnTo>
                      <a:lnTo>
                        <a:pt x="132457" y="38744"/>
                      </a:lnTo>
                      <a:lnTo>
                        <a:pt x="130095" y="34547"/>
                      </a:lnTo>
                      <a:lnTo>
                        <a:pt x="127007" y="29736"/>
                      </a:lnTo>
                      <a:lnTo>
                        <a:pt x="125842" y="25515"/>
                      </a:lnTo>
                      <a:lnTo>
                        <a:pt x="124638" y="21525"/>
                      </a:lnTo>
                      <a:lnTo>
                        <a:pt x="122220" y="18334"/>
                      </a:lnTo>
                      <a:lnTo>
                        <a:pt x="117017" y="18454"/>
                      </a:lnTo>
                      <a:lnTo>
                        <a:pt x="112230" y="17201"/>
                      </a:lnTo>
                      <a:lnTo>
                        <a:pt x="108727" y="15198"/>
                      </a:lnTo>
                      <a:lnTo>
                        <a:pt x="106661" y="11655"/>
                      </a:lnTo>
                      <a:lnTo>
                        <a:pt x="104283" y="8360"/>
                      </a:lnTo>
                      <a:lnTo>
                        <a:pt x="100517" y="4913"/>
                      </a:lnTo>
                      <a:lnTo>
                        <a:pt x="96591" y="2871"/>
                      </a:lnTo>
                      <a:lnTo>
                        <a:pt x="91660" y="1386"/>
                      </a:lnTo>
                      <a:lnTo>
                        <a:pt x="87599" y="1275"/>
                      </a:lnTo>
                      <a:lnTo>
                        <a:pt x="83705" y="-2"/>
                      </a:lnTo>
                      <a:lnTo>
                        <a:pt x="79372" y="229"/>
                      </a:lnTo>
                      <a:lnTo>
                        <a:pt x="75287" y="924"/>
                      </a:lnTo>
                      <a:lnTo>
                        <a:pt x="70029" y="3429"/>
                      </a:lnTo>
                      <a:lnTo>
                        <a:pt x="64667" y="4044"/>
                      </a:lnTo>
                      <a:lnTo>
                        <a:pt x="60534" y="4897"/>
                      </a:lnTo>
                      <a:lnTo>
                        <a:pt x="55754" y="6198"/>
                      </a:lnTo>
                      <a:lnTo>
                        <a:pt x="51070" y="5384"/>
                      </a:lnTo>
                      <a:lnTo>
                        <a:pt x="46746" y="5224"/>
                      </a:lnTo>
                      <a:lnTo>
                        <a:pt x="42573" y="3581"/>
                      </a:lnTo>
                      <a:lnTo>
                        <a:pt x="38504" y="5177"/>
                      </a:lnTo>
                      <a:lnTo>
                        <a:pt x="37067" y="9988"/>
                      </a:lnTo>
                      <a:lnTo>
                        <a:pt x="35703" y="14193"/>
                      </a:lnTo>
                      <a:lnTo>
                        <a:pt x="33501" y="18358"/>
                      </a:lnTo>
                      <a:lnTo>
                        <a:pt x="31195" y="23808"/>
                      </a:lnTo>
                      <a:lnTo>
                        <a:pt x="30628" y="28036"/>
                      </a:lnTo>
                      <a:lnTo>
                        <a:pt x="28825" y="33047"/>
                      </a:lnTo>
                      <a:lnTo>
                        <a:pt x="24812" y="39846"/>
                      </a:lnTo>
                      <a:lnTo>
                        <a:pt x="19976" y="47785"/>
                      </a:lnTo>
                      <a:lnTo>
                        <a:pt x="14567" y="55070"/>
                      </a:lnTo>
                      <a:lnTo>
                        <a:pt x="12149" y="58612"/>
                      </a:lnTo>
                      <a:lnTo>
                        <a:pt x="6595" y="61660"/>
                      </a:lnTo>
                      <a:lnTo>
                        <a:pt x="124" y="64293"/>
                      </a:lnTo>
                      <a:lnTo>
                        <a:pt x="5965" y="64580"/>
                      </a:lnTo>
                      <a:lnTo>
                        <a:pt x="10912" y="68067"/>
                      </a:lnTo>
                      <a:lnTo>
                        <a:pt x="13082" y="72424"/>
                      </a:lnTo>
                      <a:lnTo>
                        <a:pt x="16665" y="75528"/>
                      </a:lnTo>
                      <a:lnTo>
                        <a:pt x="17790" y="79573"/>
                      </a:lnTo>
                      <a:lnTo>
                        <a:pt x="20846" y="84480"/>
                      </a:lnTo>
                      <a:lnTo>
                        <a:pt x="22569" y="90672"/>
                      </a:lnTo>
                      <a:lnTo>
                        <a:pt x="24875" y="94183"/>
                      </a:lnTo>
                      <a:lnTo>
                        <a:pt x="29224" y="92180"/>
                      </a:lnTo>
                      <a:lnTo>
                        <a:pt x="26607" y="96952"/>
                      </a:lnTo>
                      <a:lnTo>
                        <a:pt x="26878" y="100949"/>
                      </a:lnTo>
                      <a:lnTo>
                        <a:pt x="60773" y="102832"/>
                      </a:lnTo>
                      <a:lnTo>
                        <a:pt x="62768" y="97813"/>
                      </a:lnTo>
                      <a:lnTo>
                        <a:pt x="66726" y="96656"/>
                      </a:lnTo>
                      <a:lnTo>
                        <a:pt x="70739" y="96353"/>
                      </a:lnTo>
                      <a:lnTo>
                        <a:pt x="75502" y="96098"/>
                      </a:lnTo>
                      <a:lnTo>
                        <a:pt x="80473" y="97741"/>
                      </a:lnTo>
                      <a:lnTo>
                        <a:pt x="83386" y="102210"/>
                      </a:lnTo>
                      <a:lnTo>
                        <a:pt x="88867" y="100917"/>
                      </a:lnTo>
                      <a:lnTo>
                        <a:pt x="90710" y="104795"/>
                      </a:lnTo>
                      <a:lnTo>
                        <a:pt x="94684" y="107516"/>
                      </a:lnTo>
                      <a:lnTo>
                        <a:pt x="99711" y="105066"/>
                      </a:lnTo>
                      <a:lnTo>
                        <a:pt x="103900" y="104085"/>
                      </a:lnTo>
                      <a:lnTo>
                        <a:pt x="108208" y="104436"/>
                      </a:lnTo>
                      <a:lnTo>
                        <a:pt x="110746" y="108202"/>
                      </a:lnTo>
                      <a:lnTo>
                        <a:pt x="108671" y="111920"/>
                      </a:lnTo>
                      <a:lnTo>
                        <a:pt x="103636" y="112606"/>
                      </a:lnTo>
                      <a:lnTo>
                        <a:pt x="98881" y="115056"/>
                      </a:lnTo>
                      <a:lnTo>
                        <a:pt x="93950" y="115048"/>
                      </a:lnTo>
                      <a:lnTo>
                        <a:pt x="89258" y="112495"/>
                      </a:lnTo>
                      <a:lnTo>
                        <a:pt x="84630" y="111194"/>
                      </a:lnTo>
                      <a:lnTo>
                        <a:pt x="80449" y="108713"/>
                      </a:lnTo>
                      <a:lnTo>
                        <a:pt x="74960" y="106247"/>
                      </a:lnTo>
                      <a:lnTo>
                        <a:pt x="72295" y="102593"/>
                      </a:lnTo>
                      <a:lnTo>
                        <a:pt x="69063" y="104979"/>
                      </a:lnTo>
                      <a:lnTo>
                        <a:pt x="65936" y="110452"/>
                      </a:lnTo>
                      <a:lnTo>
                        <a:pt x="60885" y="109782"/>
                      </a:lnTo>
                      <a:lnTo>
                        <a:pt x="56066" y="110867"/>
                      </a:lnTo>
                      <a:lnTo>
                        <a:pt x="50871" y="111019"/>
                      </a:lnTo>
                      <a:lnTo>
                        <a:pt x="50775" y="117162"/>
                      </a:lnTo>
                      <a:lnTo>
                        <a:pt x="24620" y="117162"/>
                      </a:lnTo>
                      <a:lnTo>
                        <a:pt x="22793" y="122500"/>
                      </a:lnTo>
                      <a:lnTo>
                        <a:pt x="21476" y="129299"/>
                      </a:lnTo>
                      <a:lnTo>
                        <a:pt x="21396" y="134302"/>
                      </a:lnTo>
                      <a:lnTo>
                        <a:pt x="21412" y="138698"/>
                      </a:lnTo>
                      <a:lnTo>
                        <a:pt x="21436" y="142719"/>
                      </a:lnTo>
                      <a:lnTo>
                        <a:pt x="25418" y="144275"/>
                      </a:lnTo>
                      <a:lnTo>
                        <a:pt x="31993" y="144044"/>
                      </a:lnTo>
                      <a:lnTo>
                        <a:pt x="36453" y="141818"/>
                      </a:lnTo>
                      <a:lnTo>
                        <a:pt x="42493" y="140501"/>
                      </a:lnTo>
                      <a:lnTo>
                        <a:pt x="47823" y="141219"/>
                      </a:lnTo>
                      <a:lnTo>
                        <a:pt x="53999" y="142073"/>
                      </a:lnTo>
                      <a:lnTo>
                        <a:pt x="60454" y="138873"/>
                      </a:lnTo>
                      <a:lnTo>
                        <a:pt x="64420" y="135730"/>
                      </a:lnTo>
                      <a:lnTo>
                        <a:pt x="69047" y="133440"/>
                      </a:lnTo>
                      <a:lnTo>
                        <a:pt x="77138" y="133568"/>
                      </a:lnTo>
                      <a:lnTo>
                        <a:pt x="89234" y="133607"/>
                      </a:lnTo>
                      <a:lnTo>
                        <a:pt x="94748" y="133623"/>
                      </a:lnTo>
                      <a:lnTo>
                        <a:pt x="102544" y="133607"/>
                      </a:lnTo>
                      <a:lnTo>
                        <a:pt x="119834" y="133711"/>
                      </a:lnTo>
                      <a:lnTo>
                        <a:pt x="123975" y="134230"/>
                      </a:lnTo>
                      <a:lnTo>
                        <a:pt x="128938" y="135275"/>
                      </a:lnTo>
                      <a:lnTo>
                        <a:pt x="132848" y="137022"/>
                      </a:lnTo>
                      <a:lnTo>
                        <a:pt x="134595" y="140629"/>
                      </a:lnTo>
                      <a:lnTo>
                        <a:pt x="137436" y="137701"/>
                      </a:lnTo>
                      <a:lnTo>
                        <a:pt x="141649" y="140637"/>
                      </a:lnTo>
                      <a:lnTo>
                        <a:pt x="147178" y="144044"/>
                      </a:lnTo>
                      <a:lnTo>
                        <a:pt x="151998" y="14340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A055CBAA-E5B0-492D-BB75-A06B458D8303}"/>
                    </a:ext>
                  </a:extLst>
                </p:cNvPr>
                <p:cNvSpPr/>
                <p:nvPr/>
              </p:nvSpPr>
              <p:spPr>
                <a:xfrm>
                  <a:off x="5696968" y="3857875"/>
                  <a:ext cx="293844" cy="1102603"/>
                </a:xfrm>
                <a:custGeom>
                  <a:avLst/>
                  <a:gdLst>
                    <a:gd name="connsiteX0" fmla="*/ 13545 w 293844"/>
                    <a:gd name="connsiteY0" fmla="*/ 14464 h 1102602"/>
                    <a:gd name="connsiteX1" fmla="*/ 11167 w 293844"/>
                    <a:gd name="connsiteY1" fmla="*/ -2 h 1102602"/>
                    <a:gd name="connsiteX2" fmla="*/ 4840 w 293844"/>
                    <a:gd name="connsiteY2" fmla="*/ 3652 h 1102602"/>
                    <a:gd name="connsiteX3" fmla="*/ 124 w 293844"/>
                    <a:gd name="connsiteY3" fmla="*/ 9182 h 1102602"/>
                    <a:gd name="connsiteX4" fmla="*/ 4903 w 293844"/>
                    <a:gd name="connsiteY4" fmla="*/ 11057 h 1102602"/>
                    <a:gd name="connsiteX5" fmla="*/ 13545 w 293844"/>
                    <a:gd name="connsiteY5" fmla="*/ 14464 h 1102602"/>
                    <a:gd name="connsiteX6" fmla="*/ 93806 w 293844"/>
                    <a:gd name="connsiteY6" fmla="*/ 1003620 h 1102602"/>
                    <a:gd name="connsiteX7" fmla="*/ 94572 w 293844"/>
                    <a:gd name="connsiteY7" fmla="*/ 991579 h 1102602"/>
                    <a:gd name="connsiteX8" fmla="*/ 95306 w 293844"/>
                    <a:gd name="connsiteY8" fmla="*/ 980257 h 1102602"/>
                    <a:gd name="connsiteX9" fmla="*/ 91292 w 293844"/>
                    <a:gd name="connsiteY9" fmla="*/ 982611 h 1102602"/>
                    <a:gd name="connsiteX10" fmla="*/ 81678 w 293844"/>
                    <a:gd name="connsiteY10" fmla="*/ 988268 h 1102602"/>
                    <a:gd name="connsiteX11" fmla="*/ 76045 w 293844"/>
                    <a:gd name="connsiteY11" fmla="*/ 991579 h 1102602"/>
                    <a:gd name="connsiteX12" fmla="*/ 82101 w 293844"/>
                    <a:gd name="connsiteY12" fmla="*/ 997220 h 1102602"/>
                    <a:gd name="connsiteX13" fmla="*/ 92234 w 293844"/>
                    <a:gd name="connsiteY13" fmla="*/ 1002758 h 1102602"/>
                    <a:gd name="connsiteX14" fmla="*/ 158022 w 293844"/>
                    <a:gd name="connsiteY14" fmla="*/ 1102600 h 1102602"/>
                    <a:gd name="connsiteX15" fmla="*/ 164963 w 293844"/>
                    <a:gd name="connsiteY15" fmla="*/ 1098714 h 1102602"/>
                    <a:gd name="connsiteX16" fmla="*/ 169216 w 293844"/>
                    <a:gd name="connsiteY16" fmla="*/ 1096336 h 1102602"/>
                    <a:gd name="connsiteX17" fmla="*/ 164668 w 293844"/>
                    <a:gd name="connsiteY17" fmla="*/ 1092243 h 1102602"/>
                    <a:gd name="connsiteX18" fmla="*/ 159226 w 293844"/>
                    <a:gd name="connsiteY18" fmla="*/ 1087360 h 1102602"/>
                    <a:gd name="connsiteX19" fmla="*/ 155029 w 293844"/>
                    <a:gd name="connsiteY19" fmla="*/ 1094381 h 1102602"/>
                    <a:gd name="connsiteX20" fmla="*/ 152125 w 293844"/>
                    <a:gd name="connsiteY20" fmla="*/ 1099257 h 1102602"/>
                    <a:gd name="connsiteX21" fmla="*/ 158022 w 293844"/>
                    <a:gd name="connsiteY21" fmla="*/ 1102600 h 1102602"/>
                    <a:gd name="connsiteX22" fmla="*/ 261813 w 293844"/>
                    <a:gd name="connsiteY22" fmla="*/ 292702 h 1102602"/>
                    <a:gd name="connsiteX23" fmla="*/ 270040 w 293844"/>
                    <a:gd name="connsiteY23" fmla="*/ 285425 h 1102602"/>
                    <a:gd name="connsiteX24" fmla="*/ 280428 w 293844"/>
                    <a:gd name="connsiteY24" fmla="*/ 276225 h 1102602"/>
                    <a:gd name="connsiteX25" fmla="*/ 285694 w 293844"/>
                    <a:gd name="connsiteY25" fmla="*/ 271565 h 1102602"/>
                    <a:gd name="connsiteX26" fmla="*/ 290825 w 293844"/>
                    <a:gd name="connsiteY26" fmla="*/ 267033 h 1102602"/>
                    <a:gd name="connsiteX27" fmla="*/ 293968 w 293844"/>
                    <a:gd name="connsiteY27" fmla="*/ 264256 h 1102602"/>
                    <a:gd name="connsiteX28" fmla="*/ 280325 w 293844"/>
                    <a:gd name="connsiteY28" fmla="*/ 262365 h 1102602"/>
                    <a:gd name="connsiteX29" fmla="*/ 269848 w 293844"/>
                    <a:gd name="connsiteY29" fmla="*/ 260921 h 1102602"/>
                    <a:gd name="connsiteX30" fmla="*/ 261446 w 293844"/>
                    <a:gd name="connsiteY30" fmla="*/ 259756 h 1102602"/>
                    <a:gd name="connsiteX31" fmla="*/ 254608 w 293844"/>
                    <a:gd name="connsiteY31" fmla="*/ 258815 h 1102602"/>
                    <a:gd name="connsiteX32" fmla="*/ 257321 w 293844"/>
                    <a:gd name="connsiteY32" fmla="*/ 271565 h 1102602"/>
                    <a:gd name="connsiteX33" fmla="*/ 259555 w 293844"/>
                    <a:gd name="connsiteY33" fmla="*/ 282057 h 1102602"/>
                    <a:gd name="connsiteX34" fmla="*/ 261813 w 293844"/>
                    <a:gd name="connsiteY34" fmla="*/ 292702 h 1102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93844" h="1102602">
                      <a:moveTo>
                        <a:pt x="13545" y="14464"/>
                      </a:moveTo>
                      <a:lnTo>
                        <a:pt x="11167" y="-2"/>
                      </a:lnTo>
                      <a:lnTo>
                        <a:pt x="4840" y="3652"/>
                      </a:lnTo>
                      <a:lnTo>
                        <a:pt x="124" y="9182"/>
                      </a:lnTo>
                      <a:lnTo>
                        <a:pt x="4903" y="11057"/>
                      </a:lnTo>
                      <a:lnTo>
                        <a:pt x="13545" y="14464"/>
                      </a:lnTo>
                      <a:close/>
                      <a:moveTo>
                        <a:pt x="93806" y="1003620"/>
                      </a:moveTo>
                      <a:lnTo>
                        <a:pt x="94572" y="991579"/>
                      </a:lnTo>
                      <a:lnTo>
                        <a:pt x="95306" y="980257"/>
                      </a:lnTo>
                      <a:lnTo>
                        <a:pt x="91292" y="982611"/>
                      </a:lnTo>
                      <a:lnTo>
                        <a:pt x="81678" y="988268"/>
                      </a:lnTo>
                      <a:lnTo>
                        <a:pt x="76045" y="991579"/>
                      </a:lnTo>
                      <a:lnTo>
                        <a:pt x="82101" y="997220"/>
                      </a:lnTo>
                      <a:lnTo>
                        <a:pt x="92234" y="1002758"/>
                      </a:lnTo>
                      <a:close/>
                      <a:moveTo>
                        <a:pt x="158022" y="1102600"/>
                      </a:moveTo>
                      <a:lnTo>
                        <a:pt x="164963" y="1098714"/>
                      </a:lnTo>
                      <a:lnTo>
                        <a:pt x="169216" y="1096336"/>
                      </a:lnTo>
                      <a:lnTo>
                        <a:pt x="164668" y="1092243"/>
                      </a:lnTo>
                      <a:lnTo>
                        <a:pt x="159226" y="1087360"/>
                      </a:lnTo>
                      <a:lnTo>
                        <a:pt x="155029" y="1094381"/>
                      </a:lnTo>
                      <a:lnTo>
                        <a:pt x="152125" y="1099257"/>
                      </a:lnTo>
                      <a:lnTo>
                        <a:pt x="158022" y="1102600"/>
                      </a:lnTo>
                      <a:close/>
                      <a:moveTo>
                        <a:pt x="261813" y="292702"/>
                      </a:moveTo>
                      <a:lnTo>
                        <a:pt x="270040" y="285425"/>
                      </a:lnTo>
                      <a:lnTo>
                        <a:pt x="280428" y="276225"/>
                      </a:lnTo>
                      <a:lnTo>
                        <a:pt x="285694" y="271565"/>
                      </a:lnTo>
                      <a:lnTo>
                        <a:pt x="290825" y="267033"/>
                      </a:lnTo>
                      <a:lnTo>
                        <a:pt x="293968" y="264256"/>
                      </a:lnTo>
                      <a:lnTo>
                        <a:pt x="280325" y="262365"/>
                      </a:lnTo>
                      <a:lnTo>
                        <a:pt x="269848" y="260921"/>
                      </a:lnTo>
                      <a:lnTo>
                        <a:pt x="261446" y="259756"/>
                      </a:lnTo>
                      <a:lnTo>
                        <a:pt x="254608" y="258815"/>
                      </a:lnTo>
                      <a:lnTo>
                        <a:pt x="257321" y="271565"/>
                      </a:lnTo>
                      <a:lnTo>
                        <a:pt x="259555" y="282057"/>
                      </a:lnTo>
                      <a:lnTo>
                        <a:pt x="261813" y="29270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5F91D1FA-3680-4D3E-BB2F-BE7CA07D9A85}"/>
                    </a:ext>
                  </a:extLst>
                </p:cNvPr>
                <p:cNvSpPr/>
                <p:nvPr/>
              </p:nvSpPr>
              <p:spPr>
                <a:xfrm>
                  <a:off x="6492074" y="2027799"/>
                  <a:ext cx="82695" cy="47571"/>
                </a:xfrm>
                <a:custGeom>
                  <a:avLst/>
                  <a:gdLst>
                    <a:gd name="connsiteX0" fmla="*/ 50576 w 82695"/>
                    <a:gd name="connsiteY0" fmla="*/ 47569 h 47571"/>
                    <a:gd name="connsiteX1" fmla="*/ 54605 w 82695"/>
                    <a:gd name="connsiteY1" fmla="*/ 46540 h 47571"/>
                    <a:gd name="connsiteX2" fmla="*/ 53440 w 82695"/>
                    <a:gd name="connsiteY2" fmla="*/ 42215 h 47571"/>
                    <a:gd name="connsiteX3" fmla="*/ 54709 w 82695"/>
                    <a:gd name="connsiteY3" fmla="*/ 38002 h 47571"/>
                    <a:gd name="connsiteX4" fmla="*/ 57645 w 82695"/>
                    <a:gd name="connsiteY4" fmla="*/ 35226 h 47571"/>
                    <a:gd name="connsiteX5" fmla="*/ 61794 w 82695"/>
                    <a:gd name="connsiteY5" fmla="*/ 34180 h 47571"/>
                    <a:gd name="connsiteX6" fmla="*/ 63486 w 82695"/>
                    <a:gd name="connsiteY6" fmla="*/ 29856 h 47571"/>
                    <a:gd name="connsiteX7" fmla="*/ 61092 w 82695"/>
                    <a:gd name="connsiteY7" fmla="*/ 25866 h 47571"/>
                    <a:gd name="connsiteX8" fmla="*/ 61108 w 82695"/>
                    <a:gd name="connsiteY8" fmla="*/ 21510 h 47571"/>
                    <a:gd name="connsiteX9" fmla="*/ 65185 w 82695"/>
                    <a:gd name="connsiteY9" fmla="*/ 20656 h 47571"/>
                    <a:gd name="connsiteX10" fmla="*/ 69462 w 82695"/>
                    <a:gd name="connsiteY10" fmla="*/ 18797 h 47571"/>
                    <a:gd name="connsiteX11" fmla="*/ 74010 w 82695"/>
                    <a:gd name="connsiteY11" fmla="*/ 15334 h 47571"/>
                    <a:gd name="connsiteX12" fmla="*/ 78199 w 82695"/>
                    <a:gd name="connsiteY12" fmla="*/ 16204 h 47571"/>
                    <a:gd name="connsiteX13" fmla="*/ 76260 w 82695"/>
                    <a:gd name="connsiteY13" fmla="*/ 12270 h 47571"/>
                    <a:gd name="connsiteX14" fmla="*/ 82819 w 82695"/>
                    <a:gd name="connsiteY14" fmla="*/ 11951 h 47571"/>
                    <a:gd name="connsiteX15" fmla="*/ 79891 w 82695"/>
                    <a:gd name="connsiteY15" fmla="*/ 7841 h 47571"/>
                    <a:gd name="connsiteX16" fmla="*/ 77609 w 82695"/>
                    <a:gd name="connsiteY16" fmla="*/ 3892 h 47571"/>
                    <a:gd name="connsiteX17" fmla="*/ 76524 w 82695"/>
                    <a:gd name="connsiteY17" fmla="*/ -2 h 47571"/>
                    <a:gd name="connsiteX18" fmla="*/ 71736 w 82695"/>
                    <a:gd name="connsiteY18" fmla="*/ 134 h 47571"/>
                    <a:gd name="connsiteX19" fmla="*/ 68800 w 82695"/>
                    <a:gd name="connsiteY19" fmla="*/ 2918 h 47571"/>
                    <a:gd name="connsiteX20" fmla="*/ 70403 w 82695"/>
                    <a:gd name="connsiteY20" fmla="*/ 6645 h 47571"/>
                    <a:gd name="connsiteX21" fmla="*/ 66550 w 82695"/>
                    <a:gd name="connsiteY21" fmla="*/ 5248 h 47571"/>
                    <a:gd name="connsiteX22" fmla="*/ 61810 w 82695"/>
                    <a:gd name="connsiteY22" fmla="*/ 5799 h 47571"/>
                    <a:gd name="connsiteX23" fmla="*/ 57789 w 82695"/>
                    <a:gd name="connsiteY23" fmla="*/ 6349 h 47571"/>
                    <a:gd name="connsiteX24" fmla="*/ 53735 w 82695"/>
                    <a:gd name="connsiteY24" fmla="*/ 7123 h 47571"/>
                    <a:gd name="connsiteX25" fmla="*/ 49714 w 82695"/>
                    <a:gd name="connsiteY25" fmla="*/ 7474 h 47571"/>
                    <a:gd name="connsiteX26" fmla="*/ 45621 w 82695"/>
                    <a:gd name="connsiteY26" fmla="*/ 6988 h 47571"/>
                    <a:gd name="connsiteX27" fmla="*/ 41551 w 82695"/>
                    <a:gd name="connsiteY27" fmla="*/ 7873 h 47571"/>
                    <a:gd name="connsiteX28" fmla="*/ 38511 w 82695"/>
                    <a:gd name="connsiteY28" fmla="*/ 10459 h 47571"/>
                    <a:gd name="connsiteX29" fmla="*/ 35280 w 82695"/>
                    <a:gd name="connsiteY29" fmla="*/ 12868 h 47571"/>
                    <a:gd name="connsiteX30" fmla="*/ 32288 w 82695"/>
                    <a:gd name="connsiteY30" fmla="*/ 15573 h 47571"/>
                    <a:gd name="connsiteX31" fmla="*/ 28346 w 82695"/>
                    <a:gd name="connsiteY31" fmla="*/ 14592 h 47571"/>
                    <a:gd name="connsiteX32" fmla="*/ 24061 w 82695"/>
                    <a:gd name="connsiteY32" fmla="*/ 14073 h 47571"/>
                    <a:gd name="connsiteX33" fmla="*/ 20079 w 82695"/>
                    <a:gd name="connsiteY33" fmla="*/ 13818 h 47571"/>
                    <a:gd name="connsiteX34" fmla="*/ 16210 w 82695"/>
                    <a:gd name="connsiteY34" fmla="*/ 12629 h 47571"/>
                    <a:gd name="connsiteX35" fmla="*/ 12268 w 82695"/>
                    <a:gd name="connsiteY35" fmla="*/ 11759 h 47571"/>
                    <a:gd name="connsiteX36" fmla="*/ 8350 w 82695"/>
                    <a:gd name="connsiteY36" fmla="*/ 13523 h 47571"/>
                    <a:gd name="connsiteX37" fmla="*/ 3731 w 82695"/>
                    <a:gd name="connsiteY37" fmla="*/ 16259 h 47571"/>
                    <a:gd name="connsiteX38" fmla="*/ 124 w 82695"/>
                    <a:gd name="connsiteY38" fmla="*/ 18837 h 47571"/>
                    <a:gd name="connsiteX39" fmla="*/ 3380 w 82695"/>
                    <a:gd name="connsiteY39" fmla="*/ 21294 h 47571"/>
                    <a:gd name="connsiteX40" fmla="*/ 7281 w 82695"/>
                    <a:gd name="connsiteY40" fmla="*/ 22323 h 47571"/>
                    <a:gd name="connsiteX41" fmla="*/ 5414 w 82695"/>
                    <a:gd name="connsiteY41" fmla="*/ 25858 h 47571"/>
                    <a:gd name="connsiteX42" fmla="*/ 8015 w 82695"/>
                    <a:gd name="connsiteY42" fmla="*/ 29177 h 47571"/>
                    <a:gd name="connsiteX43" fmla="*/ 6715 w 82695"/>
                    <a:gd name="connsiteY43" fmla="*/ 32952 h 47571"/>
                    <a:gd name="connsiteX44" fmla="*/ 10672 w 82695"/>
                    <a:gd name="connsiteY44" fmla="*/ 36199 h 47571"/>
                    <a:gd name="connsiteX45" fmla="*/ 13824 w 82695"/>
                    <a:gd name="connsiteY45" fmla="*/ 38864 h 47571"/>
                    <a:gd name="connsiteX46" fmla="*/ 10553 w 82695"/>
                    <a:gd name="connsiteY46" fmla="*/ 42032 h 47571"/>
                    <a:gd name="connsiteX47" fmla="*/ 7832 w 82695"/>
                    <a:gd name="connsiteY47" fmla="*/ 45870 h 47571"/>
                    <a:gd name="connsiteX48" fmla="*/ 13393 w 82695"/>
                    <a:gd name="connsiteY48" fmla="*/ 46221 h 47571"/>
                    <a:gd name="connsiteX49" fmla="*/ 18077 w 82695"/>
                    <a:gd name="connsiteY49" fmla="*/ 46707 h 47571"/>
                    <a:gd name="connsiteX50" fmla="*/ 24388 w 82695"/>
                    <a:gd name="connsiteY50" fmla="*/ 45997 h 47571"/>
                    <a:gd name="connsiteX51" fmla="*/ 30420 w 82695"/>
                    <a:gd name="connsiteY51" fmla="*/ 44697 h 47571"/>
                    <a:gd name="connsiteX52" fmla="*/ 33588 w 82695"/>
                    <a:gd name="connsiteY52" fmla="*/ 40005 h 47571"/>
                    <a:gd name="connsiteX53" fmla="*/ 37410 w 82695"/>
                    <a:gd name="connsiteY53" fmla="*/ 42941 h 47571"/>
                    <a:gd name="connsiteX54" fmla="*/ 40817 w 82695"/>
                    <a:gd name="connsiteY54" fmla="*/ 46308 h 47571"/>
                    <a:gd name="connsiteX55" fmla="*/ 45126 w 82695"/>
                    <a:gd name="connsiteY55" fmla="*/ 45040 h 47571"/>
                    <a:gd name="connsiteX56" fmla="*/ 49754 w 82695"/>
                    <a:gd name="connsiteY56" fmla="*/ 47250 h 47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82695" h="47571">
                      <a:moveTo>
                        <a:pt x="50576" y="47569"/>
                      </a:moveTo>
                      <a:lnTo>
                        <a:pt x="54605" y="46540"/>
                      </a:lnTo>
                      <a:lnTo>
                        <a:pt x="53440" y="42215"/>
                      </a:lnTo>
                      <a:lnTo>
                        <a:pt x="54709" y="38002"/>
                      </a:lnTo>
                      <a:lnTo>
                        <a:pt x="57645" y="35226"/>
                      </a:lnTo>
                      <a:lnTo>
                        <a:pt x="61794" y="34180"/>
                      </a:lnTo>
                      <a:lnTo>
                        <a:pt x="63486" y="29856"/>
                      </a:lnTo>
                      <a:lnTo>
                        <a:pt x="61092" y="25866"/>
                      </a:lnTo>
                      <a:lnTo>
                        <a:pt x="61108" y="21510"/>
                      </a:lnTo>
                      <a:lnTo>
                        <a:pt x="65185" y="20656"/>
                      </a:lnTo>
                      <a:lnTo>
                        <a:pt x="69462" y="18797"/>
                      </a:lnTo>
                      <a:lnTo>
                        <a:pt x="74010" y="15334"/>
                      </a:lnTo>
                      <a:lnTo>
                        <a:pt x="78199" y="16204"/>
                      </a:lnTo>
                      <a:lnTo>
                        <a:pt x="76260" y="12270"/>
                      </a:lnTo>
                      <a:lnTo>
                        <a:pt x="82819" y="11951"/>
                      </a:lnTo>
                      <a:lnTo>
                        <a:pt x="79891" y="7841"/>
                      </a:lnTo>
                      <a:lnTo>
                        <a:pt x="77609" y="3892"/>
                      </a:lnTo>
                      <a:lnTo>
                        <a:pt x="76524" y="-2"/>
                      </a:lnTo>
                      <a:lnTo>
                        <a:pt x="71736" y="134"/>
                      </a:lnTo>
                      <a:lnTo>
                        <a:pt x="68800" y="2918"/>
                      </a:lnTo>
                      <a:lnTo>
                        <a:pt x="70403" y="6645"/>
                      </a:lnTo>
                      <a:lnTo>
                        <a:pt x="66550" y="5248"/>
                      </a:lnTo>
                      <a:lnTo>
                        <a:pt x="61810" y="5799"/>
                      </a:lnTo>
                      <a:lnTo>
                        <a:pt x="57789" y="6349"/>
                      </a:lnTo>
                      <a:lnTo>
                        <a:pt x="53735" y="7123"/>
                      </a:lnTo>
                      <a:lnTo>
                        <a:pt x="49714" y="7474"/>
                      </a:lnTo>
                      <a:lnTo>
                        <a:pt x="45621" y="6988"/>
                      </a:lnTo>
                      <a:lnTo>
                        <a:pt x="41551" y="7873"/>
                      </a:lnTo>
                      <a:lnTo>
                        <a:pt x="38511" y="10459"/>
                      </a:lnTo>
                      <a:lnTo>
                        <a:pt x="35280" y="12868"/>
                      </a:lnTo>
                      <a:lnTo>
                        <a:pt x="32288" y="15573"/>
                      </a:lnTo>
                      <a:lnTo>
                        <a:pt x="28346" y="14592"/>
                      </a:lnTo>
                      <a:lnTo>
                        <a:pt x="24061" y="14073"/>
                      </a:lnTo>
                      <a:lnTo>
                        <a:pt x="20079" y="13818"/>
                      </a:lnTo>
                      <a:lnTo>
                        <a:pt x="16210" y="12629"/>
                      </a:lnTo>
                      <a:lnTo>
                        <a:pt x="12268" y="11759"/>
                      </a:lnTo>
                      <a:lnTo>
                        <a:pt x="8350" y="13523"/>
                      </a:lnTo>
                      <a:lnTo>
                        <a:pt x="3731" y="16259"/>
                      </a:lnTo>
                      <a:lnTo>
                        <a:pt x="124" y="18837"/>
                      </a:lnTo>
                      <a:lnTo>
                        <a:pt x="3380" y="21294"/>
                      </a:lnTo>
                      <a:lnTo>
                        <a:pt x="7281" y="22323"/>
                      </a:lnTo>
                      <a:lnTo>
                        <a:pt x="5414" y="25858"/>
                      </a:lnTo>
                      <a:lnTo>
                        <a:pt x="8015" y="29177"/>
                      </a:lnTo>
                      <a:lnTo>
                        <a:pt x="6715" y="32952"/>
                      </a:lnTo>
                      <a:lnTo>
                        <a:pt x="10672" y="36199"/>
                      </a:lnTo>
                      <a:lnTo>
                        <a:pt x="13824" y="38864"/>
                      </a:lnTo>
                      <a:lnTo>
                        <a:pt x="10553" y="42032"/>
                      </a:lnTo>
                      <a:lnTo>
                        <a:pt x="7832" y="45870"/>
                      </a:lnTo>
                      <a:lnTo>
                        <a:pt x="13393" y="46221"/>
                      </a:lnTo>
                      <a:lnTo>
                        <a:pt x="18077" y="46707"/>
                      </a:lnTo>
                      <a:lnTo>
                        <a:pt x="24388" y="45997"/>
                      </a:lnTo>
                      <a:lnTo>
                        <a:pt x="30420" y="44697"/>
                      </a:lnTo>
                      <a:lnTo>
                        <a:pt x="33588" y="40005"/>
                      </a:lnTo>
                      <a:lnTo>
                        <a:pt x="37410" y="42941"/>
                      </a:lnTo>
                      <a:lnTo>
                        <a:pt x="40817" y="46308"/>
                      </a:lnTo>
                      <a:lnTo>
                        <a:pt x="45126" y="45040"/>
                      </a:lnTo>
                      <a:lnTo>
                        <a:pt x="49754" y="4725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639300CA-4465-47B4-8A1F-0E8B83EEAE22}"/>
                    </a:ext>
                  </a:extLst>
                </p:cNvPr>
                <p:cNvSpPr/>
                <p:nvPr/>
              </p:nvSpPr>
              <p:spPr>
                <a:xfrm>
                  <a:off x="5736169" y="3262255"/>
                  <a:ext cx="89876" cy="103384"/>
                </a:xfrm>
                <a:custGeom>
                  <a:avLst/>
                  <a:gdLst>
                    <a:gd name="connsiteX0" fmla="*/ 21253 w 89876"/>
                    <a:gd name="connsiteY0" fmla="*/ 87736 h 103384"/>
                    <a:gd name="connsiteX1" fmla="*/ 23263 w 89876"/>
                    <a:gd name="connsiteY1" fmla="*/ 83858 h 103384"/>
                    <a:gd name="connsiteX2" fmla="*/ 20925 w 89876"/>
                    <a:gd name="connsiteY2" fmla="*/ 80076 h 103384"/>
                    <a:gd name="connsiteX3" fmla="*/ 16298 w 89876"/>
                    <a:gd name="connsiteY3" fmla="*/ 79812 h 103384"/>
                    <a:gd name="connsiteX4" fmla="*/ 11231 w 89876"/>
                    <a:gd name="connsiteY4" fmla="*/ 80315 h 103384"/>
                    <a:gd name="connsiteX5" fmla="*/ 14534 w 89876"/>
                    <a:gd name="connsiteY5" fmla="*/ 82948 h 103384"/>
                    <a:gd name="connsiteX6" fmla="*/ 18300 w 89876"/>
                    <a:gd name="connsiteY6" fmla="*/ 84392 h 103384"/>
                    <a:gd name="connsiteX7" fmla="*/ 21253 w 89876"/>
                    <a:gd name="connsiteY7" fmla="*/ 87736 h 103384"/>
                    <a:gd name="connsiteX8" fmla="*/ 53105 w 89876"/>
                    <a:gd name="connsiteY8" fmla="*/ 103383 h 103384"/>
                    <a:gd name="connsiteX9" fmla="*/ 56823 w 89876"/>
                    <a:gd name="connsiteY9" fmla="*/ 99999 h 103384"/>
                    <a:gd name="connsiteX10" fmla="*/ 58579 w 89876"/>
                    <a:gd name="connsiteY10" fmla="*/ 94534 h 103384"/>
                    <a:gd name="connsiteX11" fmla="*/ 62496 w 89876"/>
                    <a:gd name="connsiteY11" fmla="*/ 91853 h 103384"/>
                    <a:gd name="connsiteX12" fmla="*/ 64914 w 89876"/>
                    <a:gd name="connsiteY12" fmla="*/ 87776 h 103384"/>
                    <a:gd name="connsiteX13" fmla="*/ 70029 w 89876"/>
                    <a:gd name="connsiteY13" fmla="*/ 83499 h 103384"/>
                    <a:gd name="connsiteX14" fmla="*/ 74297 w 89876"/>
                    <a:gd name="connsiteY14" fmla="*/ 79932 h 103384"/>
                    <a:gd name="connsiteX15" fmla="*/ 77162 w 89876"/>
                    <a:gd name="connsiteY15" fmla="*/ 75879 h 103384"/>
                    <a:gd name="connsiteX16" fmla="*/ 79971 w 89876"/>
                    <a:gd name="connsiteY16" fmla="*/ 65801 h 103384"/>
                    <a:gd name="connsiteX17" fmla="*/ 83114 w 89876"/>
                    <a:gd name="connsiteY17" fmla="*/ 62283 h 103384"/>
                    <a:gd name="connsiteX18" fmla="*/ 87591 w 89876"/>
                    <a:gd name="connsiteY18" fmla="*/ 62107 h 103384"/>
                    <a:gd name="connsiteX19" fmla="*/ 88572 w 89876"/>
                    <a:gd name="connsiteY19" fmla="*/ 57599 h 103384"/>
                    <a:gd name="connsiteX20" fmla="*/ 90000 w 89876"/>
                    <a:gd name="connsiteY20" fmla="*/ 52468 h 103384"/>
                    <a:gd name="connsiteX21" fmla="*/ 85915 w 89876"/>
                    <a:gd name="connsiteY21" fmla="*/ 52468 h 103384"/>
                    <a:gd name="connsiteX22" fmla="*/ 81909 w 89876"/>
                    <a:gd name="connsiteY22" fmla="*/ 56777 h 103384"/>
                    <a:gd name="connsiteX23" fmla="*/ 77154 w 89876"/>
                    <a:gd name="connsiteY23" fmla="*/ 57758 h 103384"/>
                    <a:gd name="connsiteX24" fmla="*/ 79029 w 89876"/>
                    <a:gd name="connsiteY24" fmla="*/ 53928 h 103384"/>
                    <a:gd name="connsiteX25" fmla="*/ 79755 w 89876"/>
                    <a:gd name="connsiteY25" fmla="*/ 48950 h 103384"/>
                    <a:gd name="connsiteX26" fmla="*/ 83465 w 89876"/>
                    <a:gd name="connsiteY26" fmla="*/ 46149 h 103384"/>
                    <a:gd name="connsiteX27" fmla="*/ 82684 w 89876"/>
                    <a:gd name="connsiteY27" fmla="*/ 40875 h 103384"/>
                    <a:gd name="connsiteX28" fmla="*/ 81008 w 89876"/>
                    <a:gd name="connsiteY28" fmla="*/ 37124 h 103384"/>
                    <a:gd name="connsiteX29" fmla="*/ 81112 w 89876"/>
                    <a:gd name="connsiteY29" fmla="*/ 31858 h 103384"/>
                    <a:gd name="connsiteX30" fmla="*/ 76420 w 89876"/>
                    <a:gd name="connsiteY30" fmla="*/ 30837 h 103384"/>
                    <a:gd name="connsiteX31" fmla="*/ 78351 w 89876"/>
                    <a:gd name="connsiteY31" fmla="*/ 26872 h 103384"/>
                    <a:gd name="connsiteX32" fmla="*/ 77130 w 89876"/>
                    <a:gd name="connsiteY32" fmla="*/ 22419 h 103384"/>
                    <a:gd name="connsiteX33" fmla="*/ 72861 w 89876"/>
                    <a:gd name="connsiteY33" fmla="*/ 18286 h 103384"/>
                    <a:gd name="connsiteX34" fmla="*/ 71752 w 89876"/>
                    <a:gd name="connsiteY34" fmla="*/ 13443 h 103384"/>
                    <a:gd name="connsiteX35" fmla="*/ 68752 w 89876"/>
                    <a:gd name="connsiteY35" fmla="*/ 8352 h 103384"/>
                    <a:gd name="connsiteX36" fmla="*/ 65800 w 89876"/>
                    <a:gd name="connsiteY36" fmla="*/ 5240 h 103384"/>
                    <a:gd name="connsiteX37" fmla="*/ 62999 w 89876"/>
                    <a:gd name="connsiteY37" fmla="*/ 947 h 103384"/>
                    <a:gd name="connsiteX38" fmla="*/ 41735 w 89876"/>
                    <a:gd name="connsiteY38" fmla="*/ -2 h 103384"/>
                    <a:gd name="connsiteX39" fmla="*/ 34953 w 89876"/>
                    <a:gd name="connsiteY39" fmla="*/ 4283 h 103384"/>
                    <a:gd name="connsiteX40" fmla="*/ 28386 w 89876"/>
                    <a:gd name="connsiteY40" fmla="*/ 3230 h 103384"/>
                    <a:gd name="connsiteX41" fmla="*/ 24421 w 89876"/>
                    <a:gd name="connsiteY41" fmla="*/ 5033 h 103384"/>
                    <a:gd name="connsiteX42" fmla="*/ 21588 w 89876"/>
                    <a:gd name="connsiteY42" fmla="*/ 9988 h 103384"/>
                    <a:gd name="connsiteX43" fmla="*/ 19481 w 89876"/>
                    <a:gd name="connsiteY43" fmla="*/ 14560 h 103384"/>
                    <a:gd name="connsiteX44" fmla="*/ 17894 w 89876"/>
                    <a:gd name="connsiteY44" fmla="*/ 19882 h 103384"/>
                    <a:gd name="connsiteX45" fmla="*/ 14869 w 89876"/>
                    <a:gd name="connsiteY45" fmla="*/ 23385 h 103384"/>
                    <a:gd name="connsiteX46" fmla="*/ 10194 w 89876"/>
                    <a:gd name="connsiteY46" fmla="*/ 23815 h 103384"/>
                    <a:gd name="connsiteX47" fmla="*/ 9061 w 89876"/>
                    <a:gd name="connsiteY47" fmla="*/ 27877 h 103384"/>
                    <a:gd name="connsiteX48" fmla="*/ 6172 w 89876"/>
                    <a:gd name="connsiteY48" fmla="*/ 30893 h 103384"/>
                    <a:gd name="connsiteX49" fmla="*/ 124 w 89876"/>
                    <a:gd name="connsiteY49" fmla="*/ 31467 h 103384"/>
                    <a:gd name="connsiteX50" fmla="*/ 1449 w 89876"/>
                    <a:gd name="connsiteY50" fmla="*/ 35313 h 103384"/>
                    <a:gd name="connsiteX51" fmla="*/ 874 w 89876"/>
                    <a:gd name="connsiteY51" fmla="*/ 39798 h 103384"/>
                    <a:gd name="connsiteX52" fmla="*/ 1257 w 89876"/>
                    <a:gd name="connsiteY52" fmla="*/ 45495 h 103384"/>
                    <a:gd name="connsiteX53" fmla="*/ 3204 w 89876"/>
                    <a:gd name="connsiteY53" fmla="*/ 49428 h 103384"/>
                    <a:gd name="connsiteX54" fmla="*/ 5805 w 89876"/>
                    <a:gd name="connsiteY54" fmla="*/ 53330 h 103384"/>
                    <a:gd name="connsiteX55" fmla="*/ 1936 w 89876"/>
                    <a:gd name="connsiteY55" fmla="*/ 50569 h 103384"/>
                    <a:gd name="connsiteX56" fmla="*/ 1185 w 89876"/>
                    <a:gd name="connsiteY56" fmla="*/ 55572 h 103384"/>
                    <a:gd name="connsiteX57" fmla="*/ 3491 w 89876"/>
                    <a:gd name="connsiteY57" fmla="*/ 60136 h 103384"/>
                    <a:gd name="connsiteX58" fmla="*/ 8582 w 89876"/>
                    <a:gd name="connsiteY58" fmla="*/ 59235 h 103384"/>
                    <a:gd name="connsiteX59" fmla="*/ 10736 w 89876"/>
                    <a:gd name="connsiteY59" fmla="*/ 63974 h 103384"/>
                    <a:gd name="connsiteX60" fmla="*/ 11439 w 89876"/>
                    <a:gd name="connsiteY60" fmla="*/ 68498 h 103384"/>
                    <a:gd name="connsiteX61" fmla="*/ 11917 w 89876"/>
                    <a:gd name="connsiteY61" fmla="*/ 73014 h 103384"/>
                    <a:gd name="connsiteX62" fmla="*/ 15396 w 89876"/>
                    <a:gd name="connsiteY62" fmla="*/ 75687 h 103384"/>
                    <a:gd name="connsiteX63" fmla="*/ 20471 w 89876"/>
                    <a:gd name="connsiteY63" fmla="*/ 77698 h 103384"/>
                    <a:gd name="connsiteX64" fmla="*/ 23734 w 89876"/>
                    <a:gd name="connsiteY64" fmla="*/ 80164 h 103384"/>
                    <a:gd name="connsiteX65" fmla="*/ 27421 w 89876"/>
                    <a:gd name="connsiteY65" fmla="*/ 81871 h 103384"/>
                    <a:gd name="connsiteX66" fmla="*/ 23335 w 89876"/>
                    <a:gd name="connsiteY66" fmla="*/ 85741 h 103384"/>
                    <a:gd name="connsiteX67" fmla="*/ 27309 w 89876"/>
                    <a:gd name="connsiteY67" fmla="*/ 87895 h 103384"/>
                    <a:gd name="connsiteX68" fmla="*/ 22394 w 89876"/>
                    <a:gd name="connsiteY68" fmla="*/ 87831 h 103384"/>
                    <a:gd name="connsiteX69" fmla="*/ 28019 w 89876"/>
                    <a:gd name="connsiteY69" fmla="*/ 89467 h 103384"/>
                    <a:gd name="connsiteX70" fmla="*/ 37913 w 89876"/>
                    <a:gd name="connsiteY70" fmla="*/ 93800 h 103384"/>
                    <a:gd name="connsiteX71" fmla="*/ 45764 w 89876"/>
                    <a:gd name="connsiteY71" fmla="*/ 97877 h 103384"/>
                    <a:gd name="connsiteX72" fmla="*/ 49155 w 89876"/>
                    <a:gd name="connsiteY72" fmla="*/ 100478 h 103384"/>
                    <a:gd name="connsiteX73" fmla="*/ 52674 w 89876"/>
                    <a:gd name="connsiteY73" fmla="*/ 103159 h 103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89876" h="103384">
                      <a:moveTo>
                        <a:pt x="21253" y="87736"/>
                      </a:moveTo>
                      <a:lnTo>
                        <a:pt x="23263" y="83858"/>
                      </a:lnTo>
                      <a:lnTo>
                        <a:pt x="20925" y="80076"/>
                      </a:lnTo>
                      <a:lnTo>
                        <a:pt x="16298" y="79812"/>
                      </a:lnTo>
                      <a:lnTo>
                        <a:pt x="11231" y="80315"/>
                      </a:lnTo>
                      <a:lnTo>
                        <a:pt x="14534" y="82948"/>
                      </a:lnTo>
                      <a:lnTo>
                        <a:pt x="18300" y="84392"/>
                      </a:lnTo>
                      <a:lnTo>
                        <a:pt x="21253" y="87736"/>
                      </a:lnTo>
                      <a:close/>
                      <a:moveTo>
                        <a:pt x="53105" y="103383"/>
                      </a:moveTo>
                      <a:lnTo>
                        <a:pt x="56823" y="99999"/>
                      </a:lnTo>
                      <a:lnTo>
                        <a:pt x="58579" y="94534"/>
                      </a:lnTo>
                      <a:lnTo>
                        <a:pt x="62496" y="91853"/>
                      </a:lnTo>
                      <a:lnTo>
                        <a:pt x="64914" y="87776"/>
                      </a:lnTo>
                      <a:lnTo>
                        <a:pt x="70029" y="83499"/>
                      </a:lnTo>
                      <a:lnTo>
                        <a:pt x="74297" y="79932"/>
                      </a:lnTo>
                      <a:lnTo>
                        <a:pt x="77162" y="75879"/>
                      </a:lnTo>
                      <a:lnTo>
                        <a:pt x="79971" y="65801"/>
                      </a:lnTo>
                      <a:lnTo>
                        <a:pt x="83114" y="62283"/>
                      </a:lnTo>
                      <a:lnTo>
                        <a:pt x="87591" y="62107"/>
                      </a:lnTo>
                      <a:lnTo>
                        <a:pt x="88572" y="57599"/>
                      </a:lnTo>
                      <a:lnTo>
                        <a:pt x="90000" y="52468"/>
                      </a:lnTo>
                      <a:lnTo>
                        <a:pt x="85915" y="52468"/>
                      </a:lnTo>
                      <a:lnTo>
                        <a:pt x="81909" y="56777"/>
                      </a:lnTo>
                      <a:lnTo>
                        <a:pt x="77154" y="57758"/>
                      </a:lnTo>
                      <a:lnTo>
                        <a:pt x="79029" y="53928"/>
                      </a:lnTo>
                      <a:lnTo>
                        <a:pt x="79755" y="48950"/>
                      </a:lnTo>
                      <a:lnTo>
                        <a:pt x="83465" y="46149"/>
                      </a:lnTo>
                      <a:lnTo>
                        <a:pt x="82684" y="40875"/>
                      </a:lnTo>
                      <a:lnTo>
                        <a:pt x="81008" y="37124"/>
                      </a:lnTo>
                      <a:lnTo>
                        <a:pt x="81112" y="31858"/>
                      </a:lnTo>
                      <a:lnTo>
                        <a:pt x="76420" y="30837"/>
                      </a:lnTo>
                      <a:lnTo>
                        <a:pt x="78351" y="26872"/>
                      </a:lnTo>
                      <a:lnTo>
                        <a:pt x="77130" y="22419"/>
                      </a:lnTo>
                      <a:lnTo>
                        <a:pt x="72861" y="18286"/>
                      </a:lnTo>
                      <a:lnTo>
                        <a:pt x="71752" y="13443"/>
                      </a:lnTo>
                      <a:lnTo>
                        <a:pt x="68752" y="8352"/>
                      </a:lnTo>
                      <a:lnTo>
                        <a:pt x="65800" y="5240"/>
                      </a:lnTo>
                      <a:lnTo>
                        <a:pt x="62999" y="947"/>
                      </a:lnTo>
                      <a:lnTo>
                        <a:pt x="41735" y="-2"/>
                      </a:lnTo>
                      <a:lnTo>
                        <a:pt x="34953" y="4283"/>
                      </a:lnTo>
                      <a:lnTo>
                        <a:pt x="28386" y="3230"/>
                      </a:lnTo>
                      <a:lnTo>
                        <a:pt x="24421" y="5033"/>
                      </a:lnTo>
                      <a:lnTo>
                        <a:pt x="21588" y="9988"/>
                      </a:lnTo>
                      <a:lnTo>
                        <a:pt x="19481" y="14560"/>
                      </a:lnTo>
                      <a:lnTo>
                        <a:pt x="17894" y="19882"/>
                      </a:lnTo>
                      <a:lnTo>
                        <a:pt x="14869" y="23385"/>
                      </a:lnTo>
                      <a:lnTo>
                        <a:pt x="10194" y="23815"/>
                      </a:lnTo>
                      <a:lnTo>
                        <a:pt x="9061" y="27877"/>
                      </a:lnTo>
                      <a:lnTo>
                        <a:pt x="6172" y="30893"/>
                      </a:lnTo>
                      <a:lnTo>
                        <a:pt x="124" y="31467"/>
                      </a:lnTo>
                      <a:lnTo>
                        <a:pt x="1449" y="35313"/>
                      </a:lnTo>
                      <a:lnTo>
                        <a:pt x="874" y="39798"/>
                      </a:lnTo>
                      <a:lnTo>
                        <a:pt x="1257" y="45495"/>
                      </a:lnTo>
                      <a:lnTo>
                        <a:pt x="3204" y="49428"/>
                      </a:lnTo>
                      <a:lnTo>
                        <a:pt x="5805" y="53330"/>
                      </a:lnTo>
                      <a:lnTo>
                        <a:pt x="1936" y="50569"/>
                      </a:lnTo>
                      <a:lnTo>
                        <a:pt x="1185" y="55572"/>
                      </a:lnTo>
                      <a:lnTo>
                        <a:pt x="3491" y="60136"/>
                      </a:lnTo>
                      <a:lnTo>
                        <a:pt x="8582" y="59235"/>
                      </a:lnTo>
                      <a:lnTo>
                        <a:pt x="10736" y="63974"/>
                      </a:lnTo>
                      <a:lnTo>
                        <a:pt x="11439" y="68498"/>
                      </a:lnTo>
                      <a:lnTo>
                        <a:pt x="11917" y="73014"/>
                      </a:lnTo>
                      <a:lnTo>
                        <a:pt x="15396" y="75687"/>
                      </a:lnTo>
                      <a:lnTo>
                        <a:pt x="20471" y="77698"/>
                      </a:lnTo>
                      <a:lnTo>
                        <a:pt x="23734" y="80164"/>
                      </a:lnTo>
                      <a:lnTo>
                        <a:pt x="27421" y="81871"/>
                      </a:lnTo>
                      <a:lnTo>
                        <a:pt x="23335" y="85741"/>
                      </a:lnTo>
                      <a:lnTo>
                        <a:pt x="27309" y="87895"/>
                      </a:lnTo>
                      <a:lnTo>
                        <a:pt x="22394" y="87831"/>
                      </a:lnTo>
                      <a:lnTo>
                        <a:pt x="28019" y="89467"/>
                      </a:lnTo>
                      <a:lnTo>
                        <a:pt x="37913" y="93800"/>
                      </a:lnTo>
                      <a:lnTo>
                        <a:pt x="45764" y="97877"/>
                      </a:lnTo>
                      <a:lnTo>
                        <a:pt x="49155" y="100478"/>
                      </a:lnTo>
                      <a:lnTo>
                        <a:pt x="52674" y="10315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214F3470-1261-4C9E-A774-1BFBD1089791}"/>
                    </a:ext>
                  </a:extLst>
                </p:cNvPr>
                <p:cNvSpPr/>
                <p:nvPr/>
              </p:nvSpPr>
              <p:spPr>
                <a:xfrm>
                  <a:off x="1332303" y="632739"/>
                  <a:ext cx="7979" cy="7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9" h="7979"/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45DEB52A-FC24-4511-BCAE-F60166035658}"/>
                    </a:ext>
                  </a:extLst>
                </p:cNvPr>
                <p:cNvSpPr/>
                <p:nvPr/>
              </p:nvSpPr>
              <p:spPr>
                <a:xfrm>
                  <a:off x="9251967" y="3549804"/>
                  <a:ext cx="12694" cy="7659"/>
                </a:xfrm>
                <a:custGeom>
                  <a:avLst/>
                  <a:gdLst>
                    <a:gd name="connsiteX0" fmla="*/ 1185 w 12694"/>
                    <a:gd name="connsiteY0" fmla="*/ 7658 h 7659"/>
                    <a:gd name="connsiteX1" fmla="*/ 4584 w 12694"/>
                    <a:gd name="connsiteY1" fmla="*/ 4634 h 7659"/>
                    <a:gd name="connsiteX2" fmla="*/ 8677 w 12694"/>
                    <a:gd name="connsiteY2" fmla="*/ 4857 h 7659"/>
                    <a:gd name="connsiteX3" fmla="*/ 12818 w 12694"/>
                    <a:gd name="connsiteY3" fmla="*/ 2663 h 7659"/>
                    <a:gd name="connsiteX4" fmla="*/ 9140 w 12694"/>
                    <a:gd name="connsiteY4" fmla="*/ 572 h 7659"/>
                    <a:gd name="connsiteX5" fmla="*/ 4600 w 12694"/>
                    <a:gd name="connsiteY5" fmla="*/ -2 h 7659"/>
                    <a:gd name="connsiteX6" fmla="*/ 1009 w 12694"/>
                    <a:gd name="connsiteY6" fmla="*/ 2695 h 7659"/>
                    <a:gd name="connsiteX7" fmla="*/ 124 w 12694"/>
                    <a:gd name="connsiteY7" fmla="*/ 6972 h 7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694" h="7659">
                      <a:moveTo>
                        <a:pt x="1185" y="7658"/>
                      </a:moveTo>
                      <a:lnTo>
                        <a:pt x="4584" y="4634"/>
                      </a:lnTo>
                      <a:lnTo>
                        <a:pt x="8677" y="4857"/>
                      </a:lnTo>
                      <a:lnTo>
                        <a:pt x="12818" y="2663"/>
                      </a:lnTo>
                      <a:lnTo>
                        <a:pt x="9140" y="572"/>
                      </a:lnTo>
                      <a:lnTo>
                        <a:pt x="4600" y="-2"/>
                      </a:lnTo>
                      <a:lnTo>
                        <a:pt x="1009" y="2695"/>
                      </a:lnTo>
                      <a:lnTo>
                        <a:pt x="124" y="697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54E9C3F6-E31E-427B-B748-912B5D95C939}"/>
                    </a:ext>
                  </a:extLst>
                </p:cNvPr>
                <p:cNvSpPr/>
                <p:nvPr/>
              </p:nvSpPr>
              <p:spPr>
                <a:xfrm>
                  <a:off x="7367089" y="3195470"/>
                  <a:ext cx="306914" cy="458460"/>
                </a:xfrm>
                <a:custGeom>
                  <a:avLst/>
                  <a:gdLst>
                    <a:gd name="connsiteX0" fmla="*/ 17686 w 306914"/>
                    <a:gd name="connsiteY0" fmla="*/ 458459 h 458460"/>
                    <a:gd name="connsiteX1" fmla="*/ 22984 w 306914"/>
                    <a:gd name="connsiteY1" fmla="*/ 449865 h 458460"/>
                    <a:gd name="connsiteX2" fmla="*/ 26223 w 306914"/>
                    <a:gd name="connsiteY2" fmla="*/ 443434 h 458460"/>
                    <a:gd name="connsiteX3" fmla="*/ 30843 w 306914"/>
                    <a:gd name="connsiteY3" fmla="*/ 436564 h 458460"/>
                    <a:gd name="connsiteX4" fmla="*/ 34306 w 306914"/>
                    <a:gd name="connsiteY4" fmla="*/ 431450 h 458460"/>
                    <a:gd name="connsiteX5" fmla="*/ 40985 w 306914"/>
                    <a:gd name="connsiteY5" fmla="*/ 423295 h 458460"/>
                    <a:gd name="connsiteX6" fmla="*/ 45988 w 306914"/>
                    <a:gd name="connsiteY6" fmla="*/ 417694 h 458460"/>
                    <a:gd name="connsiteX7" fmla="*/ 49020 w 306914"/>
                    <a:gd name="connsiteY7" fmla="*/ 412819 h 458460"/>
                    <a:gd name="connsiteX8" fmla="*/ 58299 w 306914"/>
                    <a:gd name="connsiteY8" fmla="*/ 402637 h 458460"/>
                    <a:gd name="connsiteX9" fmla="*/ 63757 w 306914"/>
                    <a:gd name="connsiteY9" fmla="*/ 395991 h 458460"/>
                    <a:gd name="connsiteX10" fmla="*/ 68784 w 306914"/>
                    <a:gd name="connsiteY10" fmla="*/ 389719 h 458460"/>
                    <a:gd name="connsiteX11" fmla="*/ 74010 w 306914"/>
                    <a:gd name="connsiteY11" fmla="*/ 383320 h 458460"/>
                    <a:gd name="connsiteX12" fmla="*/ 80864 w 306914"/>
                    <a:gd name="connsiteY12" fmla="*/ 375907 h 458460"/>
                    <a:gd name="connsiteX13" fmla="*/ 87471 w 306914"/>
                    <a:gd name="connsiteY13" fmla="*/ 369700 h 458460"/>
                    <a:gd name="connsiteX14" fmla="*/ 95051 w 306914"/>
                    <a:gd name="connsiteY14" fmla="*/ 362766 h 458460"/>
                    <a:gd name="connsiteX15" fmla="*/ 100844 w 306914"/>
                    <a:gd name="connsiteY15" fmla="*/ 356462 h 458460"/>
                    <a:gd name="connsiteX16" fmla="*/ 106205 w 306914"/>
                    <a:gd name="connsiteY16" fmla="*/ 351715 h 458460"/>
                    <a:gd name="connsiteX17" fmla="*/ 116419 w 306914"/>
                    <a:gd name="connsiteY17" fmla="*/ 343600 h 458460"/>
                    <a:gd name="connsiteX18" fmla="*/ 121135 w 306914"/>
                    <a:gd name="connsiteY18" fmla="*/ 340448 h 458460"/>
                    <a:gd name="connsiteX19" fmla="*/ 128275 w 306914"/>
                    <a:gd name="connsiteY19" fmla="*/ 336188 h 458460"/>
                    <a:gd name="connsiteX20" fmla="*/ 133119 w 306914"/>
                    <a:gd name="connsiteY20" fmla="*/ 333514 h 458460"/>
                    <a:gd name="connsiteX21" fmla="*/ 147250 w 306914"/>
                    <a:gd name="connsiteY21" fmla="*/ 324155 h 458460"/>
                    <a:gd name="connsiteX22" fmla="*/ 151151 w 306914"/>
                    <a:gd name="connsiteY22" fmla="*/ 321203 h 458460"/>
                    <a:gd name="connsiteX23" fmla="*/ 155979 w 306914"/>
                    <a:gd name="connsiteY23" fmla="*/ 315793 h 458460"/>
                    <a:gd name="connsiteX24" fmla="*/ 160974 w 306914"/>
                    <a:gd name="connsiteY24" fmla="*/ 309330 h 458460"/>
                    <a:gd name="connsiteX25" fmla="*/ 166902 w 306914"/>
                    <a:gd name="connsiteY25" fmla="*/ 303729 h 458460"/>
                    <a:gd name="connsiteX26" fmla="*/ 173629 w 306914"/>
                    <a:gd name="connsiteY26" fmla="*/ 296364 h 458460"/>
                    <a:gd name="connsiteX27" fmla="*/ 178711 w 306914"/>
                    <a:gd name="connsiteY27" fmla="*/ 289534 h 458460"/>
                    <a:gd name="connsiteX28" fmla="*/ 195467 w 306914"/>
                    <a:gd name="connsiteY28" fmla="*/ 269802 h 458460"/>
                    <a:gd name="connsiteX29" fmla="*/ 201372 w 306914"/>
                    <a:gd name="connsiteY29" fmla="*/ 261935 h 458460"/>
                    <a:gd name="connsiteX30" fmla="*/ 206869 w 306914"/>
                    <a:gd name="connsiteY30" fmla="*/ 255041 h 458460"/>
                    <a:gd name="connsiteX31" fmla="*/ 210939 w 306914"/>
                    <a:gd name="connsiteY31" fmla="*/ 248801 h 458460"/>
                    <a:gd name="connsiteX32" fmla="*/ 213947 w 306914"/>
                    <a:gd name="connsiteY32" fmla="*/ 243231 h 458460"/>
                    <a:gd name="connsiteX33" fmla="*/ 217960 w 306914"/>
                    <a:gd name="connsiteY33" fmla="*/ 235117 h 458460"/>
                    <a:gd name="connsiteX34" fmla="*/ 225979 w 306914"/>
                    <a:gd name="connsiteY34" fmla="*/ 222574 h 458460"/>
                    <a:gd name="connsiteX35" fmla="*/ 229075 w 306914"/>
                    <a:gd name="connsiteY35" fmla="*/ 217970 h 458460"/>
                    <a:gd name="connsiteX36" fmla="*/ 231173 w 306914"/>
                    <a:gd name="connsiteY36" fmla="*/ 213717 h 458460"/>
                    <a:gd name="connsiteX37" fmla="*/ 233344 w 306914"/>
                    <a:gd name="connsiteY37" fmla="*/ 209871 h 458460"/>
                    <a:gd name="connsiteX38" fmla="*/ 237501 w 306914"/>
                    <a:gd name="connsiteY38" fmla="*/ 201908 h 458460"/>
                    <a:gd name="connsiteX39" fmla="*/ 241323 w 306914"/>
                    <a:gd name="connsiteY39" fmla="*/ 191128 h 458460"/>
                    <a:gd name="connsiteX40" fmla="*/ 242959 w 306914"/>
                    <a:gd name="connsiteY40" fmla="*/ 181657 h 458460"/>
                    <a:gd name="connsiteX41" fmla="*/ 245097 w 306914"/>
                    <a:gd name="connsiteY41" fmla="*/ 175657 h 458460"/>
                    <a:gd name="connsiteX42" fmla="*/ 247586 w 306914"/>
                    <a:gd name="connsiteY42" fmla="*/ 170470 h 458460"/>
                    <a:gd name="connsiteX43" fmla="*/ 252613 w 306914"/>
                    <a:gd name="connsiteY43" fmla="*/ 161526 h 458460"/>
                    <a:gd name="connsiteX44" fmla="*/ 256866 w 306914"/>
                    <a:gd name="connsiteY44" fmla="*/ 154680 h 458460"/>
                    <a:gd name="connsiteX45" fmla="*/ 260130 w 306914"/>
                    <a:gd name="connsiteY45" fmla="*/ 147722 h 458460"/>
                    <a:gd name="connsiteX46" fmla="*/ 262611 w 306914"/>
                    <a:gd name="connsiteY46" fmla="*/ 140844 h 458460"/>
                    <a:gd name="connsiteX47" fmla="*/ 262037 w 306914"/>
                    <a:gd name="connsiteY47" fmla="*/ 136520 h 458460"/>
                    <a:gd name="connsiteX48" fmla="*/ 271021 w 306914"/>
                    <a:gd name="connsiteY48" fmla="*/ 127344 h 458460"/>
                    <a:gd name="connsiteX49" fmla="*/ 273063 w 306914"/>
                    <a:gd name="connsiteY49" fmla="*/ 121184 h 458460"/>
                    <a:gd name="connsiteX50" fmla="*/ 276838 w 306914"/>
                    <a:gd name="connsiteY50" fmla="*/ 115168 h 458460"/>
                    <a:gd name="connsiteX51" fmla="*/ 278832 w 306914"/>
                    <a:gd name="connsiteY51" fmla="*/ 107444 h 458460"/>
                    <a:gd name="connsiteX52" fmla="*/ 282511 w 306914"/>
                    <a:gd name="connsiteY52" fmla="*/ 100989 h 458460"/>
                    <a:gd name="connsiteX53" fmla="*/ 285583 w 306914"/>
                    <a:gd name="connsiteY53" fmla="*/ 94917 h 458460"/>
                    <a:gd name="connsiteX54" fmla="*/ 290202 w 306914"/>
                    <a:gd name="connsiteY54" fmla="*/ 87520 h 458460"/>
                    <a:gd name="connsiteX55" fmla="*/ 289844 w 306914"/>
                    <a:gd name="connsiteY55" fmla="*/ 80610 h 458460"/>
                    <a:gd name="connsiteX56" fmla="*/ 292405 w 306914"/>
                    <a:gd name="connsiteY56" fmla="*/ 67038 h 458460"/>
                    <a:gd name="connsiteX57" fmla="*/ 292126 w 306914"/>
                    <a:gd name="connsiteY57" fmla="*/ 60216 h 458460"/>
                    <a:gd name="connsiteX58" fmla="*/ 296394 w 306914"/>
                    <a:gd name="connsiteY58" fmla="*/ 53410 h 458460"/>
                    <a:gd name="connsiteX59" fmla="*/ 302866 w 306914"/>
                    <a:gd name="connsiteY59" fmla="*/ 53003 h 458460"/>
                    <a:gd name="connsiteX60" fmla="*/ 307039 w 306914"/>
                    <a:gd name="connsiteY60" fmla="*/ 51806 h 458460"/>
                    <a:gd name="connsiteX61" fmla="*/ 300560 w 306914"/>
                    <a:gd name="connsiteY61" fmla="*/ 49077 h 458460"/>
                    <a:gd name="connsiteX62" fmla="*/ 295988 w 306914"/>
                    <a:gd name="connsiteY62" fmla="*/ 53170 h 458460"/>
                    <a:gd name="connsiteX63" fmla="*/ 297623 w 306914"/>
                    <a:gd name="connsiteY63" fmla="*/ 48359 h 458460"/>
                    <a:gd name="connsiteX64" fmla="*/ 298054 w 306914"/>
                    <a:gd name="connsiteY64" fmla="*/ 41497 h 458460"/>
                    <a:gd name="connsiteX65" fmla="*/ 297360 w 306914"/>
                    <a:gd name="connsiteY65" fmla="*/ 34236 h 458460"/>
                    <a:gd name="connsiteX66" fmla="*/ 298756 w 306914"/>
                    <a:gd name="connsiteY66" fmla="*/ 28092 h 458460"/>
                    <a:gd name="connsiteX67" fmla="*/ 295660 w 306914"/>
                    <a:gd name="connsiteY67" fmla="*/ 24797 h 458460"/>
                    <a:gd name="connsiteX68" fmla="*/ 297623 w 306914"/>
                    <a:gd name="connsiteY68" fmla="*/ 14456 h 458460"/>
                    <a:gd name="connsiteX69" fmla="*/ 300272 w 306914"/>
                    <a:gd name="connsiteY69" fmla="*/ 10395 h 458460"/>
                    <a:gd name="connsiteX70" fmla="*/ 300966 w 306914"/>
                    <a:gd name="connsiteY70" fmla="*/ 5248 h 458460"/>
                    <a:gd name="connsiteX71" fmla="*/ 294057 w 306914"/>
                    <a:gd name="connsiteY71" fmla="*/ 3900 h 458460"/>
                    <a:gd name="connsiteX72" fmla="*/ 285399 w 306914"/>
                    <a:gd name="connsiteY72" fmla="*/ -2 h 458460"/>
                    <a:gd name="connsiteX73" fmla="*/ 280971 w 306914"/>
                    <a:gd name="connsiteY73" fmla="*/ 1745 h 458460"/>
                    <a:gd name="connsiteX74" fmla="*/ 277684 w 306914"/>
                    <a:gd name="connsiteY74" fmla="*/ 7977 h 458460"/>
                    <a:gd name="connsiteX75" fmla="*/ 271268 w 306914"/>
                    <a:gd name="connsiteY75" fmla="*/ 12988 h 458460"/>
                    <a:gd name="connsiteX76" fmla="*/ 265268 w 306914"/>
                    <a:gd name="connsiteY76" fmla="*/ 16108 h 458460"/>
                    <a:gd name="connsiteX77" fmla="*/ 257840 w 306914"/>
                    <a:gd name="connsiteY77" fmla="*/ 17735 h 458460"/>
                    <a:gd name="connsiteX78" fmla="*/ 249781 w 306914"/>
                    <a:gd name="connsiteY78" fmla="*/ 18102 h 458460"/>
                    <a:gd name="connsiteX79" fmla="*/ 246286 w 306914"/>
                    <a:gd name="connsiteY79" fmla="*/ 21805 h 458460"/>
                    <a:gd name="connsiteX80" fmla="*/ 241418 w 306914"/>
                    <a:gd name="connsiteY80" fmla="*/ 22818 h 458460"/>
                    <a:gd name="connsiteX81" fmla="*/ 233272 w 306914"/>
                    <a:gd name="connsiteY81" fmla="*/ 24797 h 458460"/>
                    <a:gd name="connsiteX82" fmla="*/ 223139 w 306914"/>
                    <a:gd name="connsiteY82" fmla="*/ 22252 h 458460"/>
                    <a:gd name="connsiteX83" fmla="*/ 215319 w 306914"/>
                    <a:gd name="connsiteY83" fmla="*/ 23672 h 458460"/>
                    <a:gd name="connsiteX84" fmla="*/ 210875 w 306914"/>
                    <a:gd name="connsiteY84" fmla="*/ 26241 h 458460"/>
                    <a:gd name="connsiteX85" fmla="*/ 197574 w 306914"/>
                    <a:gd name="connsiteY85" fmla="*/ 29169 h 458460"/>
                    <a:gd name="connsiteX86" fmla="*/ 189634 w 306914"/>
                    <a:gd name="connsiteY86" fmla="*/ 27055 h 458460"/>
                    <a:gd name="connsiteX87" fmla="*/ 178312 w 306914"/>
                    <a:gd name="connsiteY87" fmla="*/ 31140 h 458460"/>
                    <a:gd name="connsiteX88" fmla="*/ 168626 w 306914"/>
                    <a:gd name="connsiteY88" fmla="*/ 39103 h 458460"/>
                    <a:gd name="connsiteX89" fmla="*/ 163200 w 306914"/>
                    <a:gd name="connsiteY89" fmla="*/ 42207 h 458460"/>
                    <a:gd name="connsiteX90" fmla="*/ 157511 w 306914"/>
                    <a:gd name="connsiteY90" fmla="*/ 43883 h 458460"/>
                    <a:gd name="connsiteX91" fmla="*/ 151471 w 306914"/>
                    <a:gd name="connsiteY91" fmla="*/ 40500 h 458460"/>
                    <a:gd name="connsiteX92" fmla="*/ 143596 w 306914"/>
                    <a:gd name="connsiteY92" fmla="*/ 40571 h 458460"/>
                    <a:gd name="connsiteX93" fmla="*/ 140029 w 306914"/>
                    <a:gd name="connsiteY93" fmla="*/ 38704 h 458460"/>
                    <a:gd name="connsiteX94" fmla="*/ 135481 w 306914"/>
                    <a:gd name="connsiteY94" fmla="*/ 39702 h 458460"/>
                    <a:gd name="connsiteX95" fmla="*/ 131755 w 306914"/>
                    <a:gd name="connsiteY95" fmla="*/ 42454 h 458460"/>
                    <a:gd name="connsiteX96" fmla="*/ 124127 w 306914"/>
                    <a:gd name="connsiteY96" fmla="*/ 44697 h 458460"/>
                    <a:gd name="connsiteX97" fmla="*/ 121757 w 306914"/>
                    <a:gd name="connsiteY97" fmla="*/ 47976 h 458460"/>
                    <a:gd name="connsiteX98" fmla="*/ 114943 w 306914"/>
                    <a:gd name="connsiteY98" fmla="*/ 51535 h 458460"/>
                    <a:gd name="connsiteX99" fmla="*/ 105703 w 306914"/>
                    <a:gd name="connsiteY99" fmla="*/ 53091 h 458460"/>
                    <a:gd name="connsiteX100" fmla="*/ 98538 w 306914"/>
                    <a:gd name="connsiteY100" fmla="*/ 53306 h 458460"/>
                    <a:gd name="connsiteX101" fmla="*/ 93694 w 306914"/>
                    <a:gd name="connsiteY101" fmla="*/ 52301 h 458460"/>
                    <a:gd name="connsiteX102" fmla="*/ 79540 w 306914"/>
                    <a:gd name="connsiteY102" fmla="*/ 40292 h 458460"/>
                    <a:gd name="connsiteX103" fmla="*/ 74465 w 306914"/>
                    <a:gd name="connsiteY103" fmla="*/ 34316 h 458460"/>
                    <a:gd name="connsiteX104" fmla="*/ 69988 w 306914"/>
                    <a:gd name="connsiteY104" fmla="*/ 27063 h 458460"/>
                    <a:gd name="connsiteX105" fmla="*/ 68265 w 306914"/>
                    <a:gd name="connsiteY105" fmla="*/ 21270 h 458460"/>
                    <a:gd name="connsiteX106" fmla="*/ 62975 w 306914"/>
                    <a:gd name="connsiteY106" fmla="*/ 17656 h 458460"/>
                    <a:gd name="connsiteX107" fmla="*/ 57709 w 306914"/>
                    <a:gd name="connsiteY107" fmla="*/ 24797 h 458460"/>
                    <a:gd name="connsiteX108" fmla="*/ 53304 w 306914"/>
                    <a:gd name="connsiteY108" fmla="*/ 33287 h 458460"/>
                    <a:gd name="connsiteX109" fmla="*/ 46363 w 306914"/>
                    <a:gd name="connsiteY109" fmla="*/ 45032 h 458460"/>
                    <a:gd name="connsiteX110" fmla="*/ 48892 w 306914"/>
                    <a:gd name="connsiteY110" fmla="*/ 53218 h 458460"/>
                    <a:gd name="connsiteX111" fmla="*/ 50280 w 306914"/>
                    <a:gd name="connsiteY111" fmla="*/ 57439 h 458460"/>
                    <a:gd name="connsiteX112" fmla="*/ 56704 w 306914"/>
                    <a:gd name="connsiteY112" fmla="*/ 65642 h 458460"/>
                    <a:gd name="connsiteX113" fmla="*/ 58339 w 306914"/>
                    <a:gd name="connsiteY113" fmla="*/ 69862 h 458460"/>
                    <a:gd name="connsiteX114" fmla="*/ 63509 w 306914"/>
                    <a:gd name="connsiteY114" fmla="*/ 72049 h 458460"/>
                    <a:gd name="connsiteX115" fmla="*/ 64946 w 306914"/>
                    <a:gd name="connsiteY115" fmla="*/ 80004 h 458460"/>
                    <a:gd name="connsiteX116" fmla="*/ 70061 w 306914"/>
                    <a:gd name="connsiteY116" fmla="*/ 86395 h 458460"/>
                    <a:gd name="connsiteX117" fmla="*/ 75486 w 306914"/>
                    <a:gd name="connsiteY117" fmla="*/ 88382 h 458460"/>
                    <a:gd name="connsiteX118" fmla="*/ 82500 w 306914"/>
                    <a:gd name="connsiteY118" fmla="*/ 96209 h 458460"/>
                    <a:gd name="connsiteX119" fmla="*/ 86394 w 306914"/>
                    <a:gd name="connsiteY119" fmla="*/ 100366 h 458460"/>
                    <a:gd name="connsiteX120" fmla="*/ 94676 w 306914"/>
                    <a:gd name="connsiteY120" fmla="*/ 103335 h 458460"/>
                    <a:gd name="connsiteX121" fmla="*/ 116762 w 306914"/>
                    <a:gd name="connsiteY121" fmla="*/ 111481 h 458460"/>
                    <a:gd name="connsiteX122" fmla="*/ 154622 w 306914"/>
                    <a:gd name="connsiteY122" fmla="*/ 125405 h 458460"/>
                    <a:gd name="connsiteX123" fmla="*/ 177139 w 306914"/>
                    <a:gd name="connsiteY123" fmla="*/ 133895 h 458460"/>
                    <a:gd name="connsiteX124" fmla="*/ 206821 w 306914"/>
                    <a:gd name="connsiteY124" fmla="*/ 133958 h 458460"/>
                    <a:gd name="connsiteX125" fmla="*/ 194462 w 306914"/>
                    <a:gd name="connsiteY125" fmla="*/ 148696 h 458460"/>
                    <a:gd name="connsiteX126" fmla="*/ 188039 w 306914"/>
                    <a:gd name="connsiteY126" fmla="*/ 154680 h 458460"/>
                    <a:gd name="connsiteX127" fmla="*/ 174522 w 306914"/>
                    <a:gd name="connsiteY127" fmla="*/ 170630 h 458460"/>
                    <a:gd name="connsiteX128" fmla="*/ 164006 w 306914"/>
                    <a:gd name="connsiteY128" fmla="*/ 183644 h 458460"/>
                    <a:gd name="connsiteX129" fmla="*/ 144601 w 306914"/>
                    <a:gd name="connsiteY129" fmla="*/ 202482 h 458460"/>
                    <a:gd name="connsiteX130" fmla="*/ 134507 w 306914"/>
                    <a:gd name="connsiteY130" fmla="*/ 213717 h 458460"/>
                    <a:gd name="connsiteX131" fmla="*/ 131826 w 306914"/>
                    <a:gd name="connsiteY131" fmla="*/ 216693 h 458460"/>
                    <a:gd name="connsiteX132" fmla="*/ 119961 w 306914"/>
                    <a:gd name="connsiteY132" fmla="*/ 236449 h 458460"/>
                    <a:gd name="connsiteX133" fmla="*/ 108695 w 306914"/>
                    <a:gd name="connsiteY133" fmla="*/ 236960 h 458460"/>
                    <a:gd name="connsiteX134" fmla="*/ 94532 w 306914"/>
                    <a:gd name="connsiteY134" fmla="*/ 236370 h 458460"/>
                    <a:gd name="connsiteX135" fmla="*/ 84175 w 306914"/>
                    <a:gd name="connsiteY135" fmla="*/ 237989 h 458460"/>
                    <a:gd name="connsiteX136" fmla="*/ 76484 w 306914"/>
                    <a:gd name="connsiteY136" fmla="*/ 240239 h 458460"/>
                    <a:gd name="connsiteX137" fmla="*/ 66901 w 306914"/>
                    <a:gd name="connsiteY137" fmla="*/ 244947 h 458460"/>
                    <a:gd name="connsiteX138" fmla="*/ 62353 w 306914"/>
                    <a:gd name="connsiteY138" fmla="*/ 248067 h 458460"/>
                    <a:gd name="connsiteX139" fmla="*/ 60238 w 306914"/>
                    <a:gd name="connsiteY139" fmla="*/ 252567 h 458460"/>
                    <a:gd name="connsiteX140" fmla="*/ 56983 w 306914"/>
                    <a:gd name="connsiteY140" fmla="*/ 257610 h 458460"/>
                    <a:gd name="connsiteX141" fmla="*/ 52148 w 306914"/>
                    <a:gd name="connsiteY141" fmla="*/ 259413 h 458460"/>
                    <a:gd name="connsiteX142" fmla="*/ 47687 w 306914"/>
                    <a:gd name="connsiteY142" fmla="*/ 261041 h 458460"/>
                    <a:gd name="connsiteX143" fmla="*/ 41176 w 306914"/>
                    <a:gd name="connsiteY143" fmla="*/ 261926 h 458460"/>
                    <a:gd name="connsiteX144" fmla="*/ 35886 w 306914"/>
                    <a:gd name="connsiteY144" fmla="*/ 262278 h 458460"/>
                    <a:gd name="connsiteX145" fmla="*/ 31880 w 306914"/>
                    <a:gd name="connsiteY145" fmla="*/ 262876 h 458460"/>
                    <a:gd name="connsiteX146" fmla="*/ 28482 w 306914"/>
                    <a:gd name="connsiteY146" fmla="*/ 266427 h 458460"/>
                    <a:gd name="connsiteX147" fmla="*/ 21699 w 306914"/>
                    <a:gd name="connsiteY147" fmla="*/ 277845 h 458460"/>
                    <a:gd name="connsiteX148" fmla="*/ 17502 w 306914"/>
                    <a:gd name="connsiteY148" fmla="*/ 284260 h 458460"/>
                    <a:gd name="connsiteX149" fmla="*/ 9731 w 306914"/>
                    <a:gd name="connsiteY149" fmla="*/ 297130 h 458460"/>
                    <a:gd name="connsiteX150" fmla="*/ 4808 w 306914"/>
                    <a:gd name="connsiteY150" fmla="*/ 302364 h 458460"/>
                    <a:gd name="connsiteX151" fmla="*/ 124 w 306914"/>
                    <a:gd name="connsiteY151" fmla="*/ 307647 h 458460"/>
                    <a:gd name="connsiteX152" fmla="*/ 643 w 306914"/>
                    <a:gd name="connsiteY152" fmla="*/ 345707 h 458460"/>
                    <a:gd name="connsiteX153" fmla="*/ 946 w 306914"/>
                    <a:gd name="connsiteY153" fmla="*/ 371383 h 458460"/>
                    <a:gd name="connsiteX154" fmla="*/ 1241 w 306914"/>
                    <a:gd name="connsiteY154" fmla="*/ 402637 h 458460"/>
                    <a:gd name="connsiteX155" fmla="*/ 946 w 306914"/>
                    <a:gd name="connsiteY155" fmla="*/ 430628 h 458460"/>
                    <a:gd name="connsiteX156" fmla="*/ 17694 w 306914"/>
                    <a:gd name="connsiteY156" fmla="*/ 456320 h 458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</a:cxnLst>
                  <a:rect l="l" t="t" r="r" b="b"/>
                  <a:pathLst>
                    <a:path w="306914" h="458460">
                      <a:moveTo>
                        <a:pt x="17686" y="458459"/>
                      </a:moveTo>
                      <a:lnTo>
                        <a:pt x="22984" y="449865"/>
                      </a:lnTo>
                      <a:lnTo>
                        <a:pt x="26223" y="443434"/>
                      </a:lnTo>
                      <a:lnTo>
                        <a:pt x="30843" y="436564"/>
                      </a:lnTo>
                      <a:lnTo>
                        <a:pt x="34306" y="431450"/>
                      </a:lnTo>
                      <a:lnTo>
                        <a:pt x="40985" y="423295"/>
                      </a:lnTo>
                      <a:lnTo>
                        <a:pt x="45988" y="417694"/>
                      </a:lnTo>
                      <a:lnTo>
                        <a:pt x="49020" y="412819"/>
                      </a:lnTo>
                      <a:lnTo>
                        <a:pt x="58299" y="402637"/>
                      </a:lnTo>
                      <a:lnTo>
                        <a:pt x="63757" y="395991"/>
                      </a:lnTo>
                      <a:lnTo>
                        <a:pt x="68784" y="389719"/>
                      </a:lnTo>
                      <a:lnTo>
                        <a:pt x="74010" y="383320"/>
                      </a:lnTo>
                      <a:lnTo>
                        <a:pt x="80864" y="375907"/>
                      </a:lnTo>
                      <a:lnTo>
                        <a:pt x="87471" y="369700"/>
                      </a:lnTo>
                      <a:lnTo>
                        <a:pt x="95051" y="362766"/>
                      </a:lnTo>
                      <a:lnTo>
                        <a:pt x="100844" y="356462"/>
                      </a:lnTo>
                      <a:lnTo>
                        <a:pt x="106205" y="351715"/>
                      </a:lnTo>
                      <a:lnTo>
                        <a:pt x="116419" y="343600"/>
                      </a:lnTo>
                      <a:lnTo>
                        <a:pt x="121135" y="340448"/>
                      </a:lnTo>
                      <a:lnTo>
                        <a:pt x="128275" y="336188"/>
                      </a:lnTo>
                      <a:lnTo>
                        <a:pt x="133119" y="333514"/>
                      </a:lnTo>
                      <a:lnTo>
                        <a:pt x="147250" y="324155"/>
                      </a:lnTo>
                      <a:lnTo>
                        <a:pt x="151151" y="321203"/>
                      </a:lnTo>
                      <a:lnTo>
                        <a:pt x="155979" y="315793"/>
                      </a:lnTo>
                      <a:lnTo>
                        <a:pt x="160974" y="309330"/>
                      </a:lnTo>
                      <a:lnTo>
                        <a:pt x="166902" y="303729"/>
                      </a:lnTo>
                      <a:lnTo>
                        <a:pt x="173629" y="296364"/>
                      </a:lnTo>
                      <a:lnTo>
                        <a:pt x="178711" y="289534"/>
                      </a:lnTo>
                      <a:lnTo>
                        <a:pt x="195467" y="269802"/>
                      </a:lnTo>
                      <a:lnTo>
                        <a:pt x="201372" y="261935"/>
                      </a:lnTo>
                      <a:lnTo>
                        <a:pt x="206869" y="255041"/>
                      </a:lnTo>
                      <a:lnTo>
                        <a:pt x="210939" y="248801"/>
                      </a:lnTo>
                      <a:lnTo>
                        <a:pt x="213947" y="243231"/>
                      </a:lnTo>
                      <a:lnTo>
                        <a:pt x="217960" y="235117"/>
                      </a:lnTo>
                      <a:lnTo>
                        <a:pt x="225979" y="222574"/>
                      </a:lnTo>
                      <a:lnTo>
                        <a:pt x="229075" y="217970"/>
                      </a:lnTo>
                      <a:lnTo>
                        <a:pt x="231173" y="213717"/>
                      </a:lnTo>
                      <a:lnTo>
                        <a:pt x="233344" y="209871"/>
                      </a:lnTo>
                      <a:lnTo>
                        <a:pt x="237501" y="201908"/>
                      </a:lnTo>
                      <a:lnTo>
                        <a:pt x="241323" y="191128"/>
                      </a:lnTo>
                      <a:lnTo>
                        <a:pt x="242959" y="181657"/>
                      </a:lnTo>
                      <a:lnTo>
                        <a:pt x="245097" y="175657"/>
                      </a:lnTo>
                      <a:lnTo>
                        <a:pt x="247586" y="170470"/>
                      </a:lnTo>
                      <a:lnTo>
                        <a:pt x="252613" y="161526"/>
                      </a:lnTo>
                      <a:lnTo>
                        <a:pt x="256866" y="154680"/>
                      </a:lnTo>
                      <a:lnTo>
                        <a:pt x="260130" y="147722"/>
                      </a:lnTo>
                      <a:lnTo>
                        <a:pt x="262611" y="140844"/>
                      </a:lnTo>
                      <a:lnTo>
                        <a:pt x="262037" y="136520"/>
                      </a:lnTo>
                      <a:lnTo>
                        <a:pt x="271021" y="127344"/>
                      </a:lnTo>
                      <a:lnTo>
                        <a:pt x="273063" y="121184"/>
                      </a:lnTo>
                      <a:lnTo>
                        <a:pt x="276838" y="115168"/>
                      </a:lnTo>
                      <a:lnTo>
                        <a:pt x="278832" y="107444"/>
                      </a:lnTo>
                      <a:lnTo>
                        <a:pt x="282511" y="100989"/>
                      </a:lnTo>
                      <a:lnTo>
                        <a:pt x="285583" y="94917"/>
                      </a:lnTo>
                      <a:lnTo>
                        <a:pt x="290202" y="87520"/>
                      </a:lnTo>
                      <a:lnTo>
                        <a:pt x="289844" y="80610"/>
                      </a:lnTo>
                      <a:lnTo>
                        <a:pt x="292405" y="67038"/>
                      </a:lnTo>
                      <a:lnTo>
                        <a:pt x="292126" y="60216"/>
                      </a:lnTo>
                      <a:lnTo>
                        <a:pt x="296394" y="53410"/>
                      </a:lnTo>
                      <a:lnTo>
                        <a:pt x="302866" y="53003"/>
                      </a:lnTo>
                      <a:lnTo>
                        <a:pt x="307039" y="51806"/>
                      </a:lnTo>
                      <a:lnTo>
                        <a:pt x="300560" y="49077"/>
                      </a:lnTo>
                      <a:lnTo>
                        <a:pt x="295988" y="53170"/>
                      </a:lnTo>
                      <a:lnTo>
                        <a:pt x="297623" y="48359"/>
                      </a:lnTo>
                      <a:lnTo>
                        <a:pt x="298054" y="41497"/>
                      </a:lnTo>
                      <a:lnTo>
                        <a:pt x="297360" y="34236"/>
                      </a:lnTo>
                      <a:lnTo>
                        <a:pt x="298756" y="28092"/>
                      </a:lnTo>
                      <a:lnTo>
                        <a:pt x="295660" y="24797"/>
                      </a:lnTo>
                      <a:lnTo>
                        <a:pt x="297623" y="14456"/>
                      </a:lnTo>
                      <a:lnTo>
                        <a:pt x="300272" y="10395"/>
                      </a:lnTo>
                      <a:lnTo>
                        <a:pt x="300966" y="5248"/>
                      </a:lnTo>
                      <a:lnTo>
                        <a:pt x="294057" y="3900"/>
                      </a:lnTo>
                      <a:lnTo>
                        <a:pt x="285399" y="-2"/>
                      </a:lnTo>
                      <a:lnTo>
                        <a:pt x="280971" y="1745"/>
                      </a:lnTo>
                      <a:lnTo>
                        <a:pt x="277684" y="7977"/>
                      </a:lnTo>
                      <a:lnTo>
                        <a:pt x="271268" y="12988"/>
                      </a:lnTo>
                      <a:lnTo>
                        <a:pt x="265268" y="16108"/>
                      </a:lnTo>
                      <a:lnTo>
                        <a:pt x="257840" y="17735"/>
                      </a:lnTo>
                      <a:lnTo>
                        <a:pt x="249781" y="18102"/>
                      </a:lnTo>
                      <a:lnTo>
                        <a:pt x="246286" y="21805"/>
                      </a:lnTo>
                      <a:lnTo>
                        <a:pt x="241418" y="22818"/>
                      </a:lnTo>
                      <a:lnTo>
                        <a:pt x="233272" y="24797"/>
                      </a:lnTo>
                      <a:lnTo>
                        <a:pt x="223139" y="22252"/>
                      </a:lnTo>
                      <a:lnTo>
                        <a:pt x="215319" y="23672"/>
                      </a:lnTo>
                      <a:lnTo>
                        <a:pt x="210875" y="26241"/>
                      </a:lnTo>
                      <a:lnTo>
                        <a:pt x="197574" y="29169"/>
                      </a:lnTo>
                      <a:lnTo>
                        <a:pt x="189634" y="27055"/>
                      </a:lnTo>
                      <a:lnTo>
                        <a:pt x="178312" y="31140"/>
                      </a:lnTo>
                      <a:lnTo>
                        <a:pt x="168626" y="39103"/>
                      </a:lnTo>
                      <a:lnTo>
                        <a:pt x="163200" y="42207"/>
                      </a:lnTo>
                      <a:lnTo>
                        <a:pt x="157511" y="43883"/>
                      </a:lnTo>
                      <a:lnTo>
                        <a:pt x="151471" y="40500"/>
                      </a:lnTo>
                      <a:lnTo>
                        <a:pt x="143596" y="40571"/>
                      </a:lnTo>
                      <a:lnTo>
                        <a:pt x="140029" y="38704"/>
                      </a:lnTo>
                      <a:lnTo>
                        <a:pt x="135481" y="39702"/>
                      </a:lnTo>
                      <a:lnTo>
                        <a:pt x="131755" y="42454"/>
                      </a:lnTo>
                      <a:lnTo>
                        <a:pt x="124127" y="44697"/>
                      </a:lnTo>
                      <a:lnTo>
                        <a:pt x="121757" y="47976"/>
                      </a:lnTo>
                      <a:lnTo>
                        <a:pt x="114943" y="51535"/>
                      </a:lnTo>
                      <a:lnTo>
                        <a:pt x="105703" y="53091"/>
                      </a:lnTo>
                      <a:lnTo>
                        <a:pt x="98538" y="53306"/>
                      </a:lnTo>
                      <a:lnTo>
                        <a:pt x="93694" y="52301"/>
                      </a:lnTo>
                      <a:lnTo>
                        <a:pt x="79540" y="40292"/>
                      </a:lnTo>
                      <a:lnTo>
                        <a:pt x="74465" y="34316"/>
                      </a:lnTo>
                      <a:lnTo>
                        <a:pt x="69988" y="27063"/>
                      </a:lnTo>
                      <a:lnTo>
                        <a:pt x="68265" y="21270"/>
                      </a:lnTo>
                      <a:lnTo>
                        <a:pt x="62975" y="17656"/>
                      </a:lnTo>
                      <a:lnTo>
                        <a:pt x="57709" y="24797"/>
                      </a:lnTo>
                      <a:lnTo>
                        <a:pt x="53304" y="33287"/>
                      </a:lnTo>
                      <a:lnTo>
                        <a:pt x="46363" y="45032"/>
                      </a:lnTo>
                      <a:lnTo>
                        <a:pt x="48892" y="53218"/>
                      </a:lnTo>
                      <a:lnTo>
                        <a:pt x="50280" y="57439"/>
                      </a:lnTo>
                      <a:lnTo>
                        <a:pt x="56704" y="65642"/>
                      </a:lnTo>
                      <a:lnTo>
                        <a:pt x="58339" y="69862"/>
                      </a:lnTo>
                      <a:lnTo>
                        <a:pt x="63509" y="72049"/>
                      </a:lnTo>
                      <a:lnTo>
                        <a:pt x="64946" y="80004"/>
                      </a:lnTo>
                      <a:lnTo>
                        <a:pt x="70061" y="86395"/>
                      </a:lnTo>
                      <a:lnTo>
                        <a:pt x="75486" y="88382"/>
                      </a:lnTo>
                      <a:lnTo>
                        <a:pt x="82500" y="96209"/>
                      </a:lnTo>
                      <a:lnTo>
                        <a:pt x="86394" y="100366"/>
                      </a:lnTo>
                      <a:lnTo>
                        <a:pt x="94676" y="103335"/>
                      </a:lnTo>
                      <a:lnTo>
                        <a:pt x="116762" y="111481"/>
                      </a:lnTo>
                      <a:lnTo>
                        <a:pt x="154622" y="125405"/>
                      </a:lnTo>
                      <a:lnTo>
                        <a:pt x="177139" y="133895"/>
                      </a:lnTo>
                      <a:lnTo>
                        <a:pt x="206821" y="133958"/>
                      </a:lnTo>
                      <a:lnTo>
                        <a:pt x="194462" y="148696"/>
                      </a:lnTo>
                      <a:lnTo>
                        <a:pt x="188039" y="154680"/>
                      </a:lnTo>
                      <a:lnTo>
                        <a:pt x="174522" y="170630"/>
                      </a:lnTo>
                      <a:lnTo>
                        <a:pt x="164006" y="183644"/>
                      </a:lnTo>
                      <a:lnTo>
                        <a:pt x="144601" y="202482"/>
                      </a:lnTo>
                      <a:lnTo>
                        <a:pt x="134507" y="213717"/>
                      </a:lnTo>
                      <a:lnTo>
                        <a:pt x="131826" y="216693"/>
                      </a:lnTo>
                      <a:lnTo>
                        <a:pt x="119961" y="236449"/>
                      </a:lnTo>
                      <a:lnTo>
                        <a:pt x="108695" y="236960"/>
                      </a:lnTo>
                      <a:lnTo>
                        <a:pt x="94532" y="236370"/>
                      </a:lnTo>
                      <a:lnTo>
                        <a:pt x="84175" y="237989"/>
                      </a:lnTo>
                      <a:lnTo>
                        <a:pt x="76484" y="240239"/>
                      </a:lnTo>
                      <a:lnTo>
                        <a:pt x="66901" y="244947"/>
                      </a:lnTo>
                      <a:lnTo>
                        <a:pt x="62353" y="248067"/>
                      </a:lnTo>
                      <a:lnTo>
                        <a:pt x="60238" y="252567"/>
                      </a:lnTo>
                      <a:lnTo>
                        <a:pt x="56983" y="257610"/>
                      </a:lnTo>
                      <a:lnTo>
                        <a:pt x="52148" y="259413"/>
                      </a:lnTo>
                      <a:lnTo>
                        <a:pt x="47687" y="261041"/>
                      </a:lnTo>
                      <a:lnTo>
                        <a:pt x="41176" y="261926"/>
                      </a:lnTo>
                      <a:lnTo>
                        <a:pt x="35886" y="262278"/>
                      </a:lnTo>
                      <a:lnTo>
                        <a:pt x="31880" y="262876"/>
                      </a:lnTo>
                      <a:lnTo>
                        <a:pt x="28482" y="266427"/>
                      </a:lnTo>
                      <a:lnTo>
                        <a:pt x="21699" y="277845"/>
                      </a:lnTo>
                      <a:lnTo>
                        <a:pt x="17502" y="284260"/>
                      </a:lnTo>
                      <a:lnTo>
                        <a:pt x="9731" y="297130"/>
                      </a:lnTo>
                      <a:lnTo>
                        <a:pt x="4808" y="302364"/>
                      </a:lnTo>
                      <a:lnTo>
                        <a:pt x="124" y="307647"/>
                      </a:lnTo>
                      <a:lnTo>
                        <a:pt x="643" y="345707"/>
                      </a:lnTo>
                      <a:lnTo>
                        <a:pt x="946" y="371383"/>
                      </a:lnTo>
                      <a:lnTo>
                        <a:pt x="1241" y="402637"/>
                      </a:lnTo>
                      <a:lnTo>
                        <a:pt x="946" y="430628"/>
                      </a:lnTo>
                      <a:lnTo>
                        <a:pt x="17694" y="45632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46CB6260-F277-4329-87E9-DBFB4DF9AD22}"/>
                    </a:ext>
                  </a:extLst>
                </p:cNvPr>
                <p:cNvSpPr/>
                <p:nvPr/>
              </p:nvSpPr>
              <p:spPr>
                <a:xfrm>
                  <a:off x="5608784" y="2131733"/>
                  <a:ext cx="644819" cy="539264"/>
                </a:xfrm>
                <a:custGeom>
                  <a:avLst/>
                  <a:gdLst>
                    <a:gd name="connsiteX0" fmla="*/ 6643 w 644819"/>
                    <a:gd name="connsiteY0" fmla="*/ 510339 h 539264"/>
                    <a:gd name="connsiteX1" fmla="*/ 10377 w 644819"/>
                    <a:gd name="connsiteY1" fmla="*/ 506820 h 539264"/>
                    <a:gd name="connsiteX2" fmla="*/ 10273 w 644819"/>
                    <a:gd name="connsiteY2" fmla="*/ 502663 h 539264"/>
                    <a:gd name="connsiteX3" fmla="*/ 9946 w 644819"/>
                    <a:gd name="connsiteY3" fmla="*/ 497229 h 539264"/>
                    <a:gd name="connsiteX4" fmla="*/ 4983 w 644819"/>
                    <a:gd name="connsiteY4" fmla="*/ 497229 h 539264"/>
                    <a:gd name="connsiteX5" fmla="*/ 3427 w 644819"/>
                    <a:gd name="connsiteY5" fmla="*/ 501386 h 539264"/>
                    <a:gd name="connsiteX6" fmla="*/ 5557 w 644819"/>
                    <a:gd name="connsiteY6" fmla="*/ 505982 h 539264"/>
                    <a:gd name="connsiteX7" fmla="*/ 6643 w 644819"/>
                    <a:gd name="connsiteY7" fmla="*/ 510339 h 539264"/>
                    <a:gd name="connsiteX8" fmla="*/ 367520 w 644819"/>
                    <a:gd name="connsiteY8" fmla="*/ 257275 h 539264"/>
                    <a:gd name="connsiteX9" fmla="*/ 372195 w 644819"/>
                    <a:gd name="connsiteY9" fmla="*/ 255128 h 539264"/>
                    <a:gd name="connsiteX10" fmla="*/ 374829 w 644819"/>
                    <a:gd name="connsiteY10" fmla="*/ 252112 h 539264"/>
                    <a:gd name="connsiteX11" fmla="*/ 377406 w 644819"/>
                    <a:gd name="connsiteY11" fmla="*/ 246982 h 539264"/>
                    <a:gd name="connsiteX12" fmla="*/ 379281 w 644819"/>
                    <a:gd name="connsiteY12" fmla="*/ 243415 h 539264"/>
                    <a:gd name="connsiteX13" fmla="*/ 383541 w 644819"/>
                    <a:gd name="connsiteY13" fmla="*/ 241979 h 539264"/>
                    <a:gd name="connsiteX14" fmla="*/ 392207 w 644819"/>
                    <a:gd name="connsiteY14" fmla="*/ 241269 h 539264"/>
                    <a:gd name="connsiteX15" fmla="*/ 395853 w 644819"/>
                    <a:gd name="connsiteY15" fmla="*/ 239593 h 539264"/>
                    <a:gd name="connsiteX16" fmla="*/ 400704 w 644819"/>
                    <a:gd name="connsiteY16" fmla="*/ 233864 h 539264"/>
                    <a:gd name="connsiteX17" fmla="*/ 405220 w 644819"/>
                    <a:gd name="connsiteY17" fmla="*/ 233529 h 539264"/>
                    <a:gd name="connsiteX18" fmla="*/ 410136 w 644819"/>
                    <a:gd name="connsiteY18" fmla="*/ 232891 h 539264"/>
                    <a:gd name="connsiteX19" fmla="*/ 414668 w 644819"/>
                    <a:gd name="connsiteY19" fmla="*/ 232659 h 539264"/>
                    <a:gd name="connsiteX20" fmla="*/ 419288 w 644819"/>
                    <a:gd name="connsiteY20" fmla="*/ 232803 h 539264"/>
                    <a:gd name="connsiteX21" fmla="*/ 423916 w 644819"/>
                    <a:gd name="connsiteY21" fmla="*/ 232659 h 539264"/>
                    <a:gd name="connsiteX22" fmla="*/ 429190 w 644819"/>
                    <a:gd name="connsiteY22" fmla="*/ 234143 h 539264"/>
                    <a:gd name="connsiteX23" fmla="*/ 433307 w 644819"/>
                    <a:gd name="connsiteY23" fmla="*/ 232396 h 539264"/>
                    <a:gd name="connsiteX24" fmla="*/ 441661 w 644819"/>
                    <a:gd name="connsiteY24" fmla="*/ 232659 h 539264"/>
                    <a:gd name="connsiteX25" fmla="*/ 445634 w 644819"/>
                    <a:gd name="connsiteY25" fmla="*/ 233912 h 539264"/>
                    <a:gd name="connsiteX26" fmla="*/ 449824 w 644819"/>
                    <a:gd name="connsiteY26" fmla="*/ 234574 h 539264"/>
                    <a:gd name="connsiteX27" fmla="*/ 452688 w 644819"/>
                    <a:gd name="connsiteY27" fmla="*/ 231199 h 539264"/>
                    <a:gd name="connsiteX28" fmla="*/ 456749 w 644819"/>
                    <a:gd name="connsiteY28" fmla="*/ 229923 h 539264"/>
                    <a:gd name="connsiteX29" fmla="*/ 461122 w 644819"/>
                    <a:gd name="connsiteY29" fmla="*/ 229795 h 539264"/>
                    <a:gd name="connsiteX30" fmla="*/ 465918 w 644819"/>
                    <a:gd name="connsiteY30" fmla="*/ 233138 h 539264"/>
                    <a:gd name="connsiteX31" fmla="*/ 468934 w 644819"/>
                    <a:gd name="connsiteY31" fmla="*/ 229452 h 539264"/>
                    <a:gd name="connsiteX32" fmla="*/ 471997 w 644819"/>
                    <a:gd name="connsiteY32" fmla="*/ 226212 h 539264"/>
                    <a:gd name="connsiteX33" fmla="*/ 474670 w 644819"/>
                    <a:gd name="connsiteY33" fmla="*/ 217603 h 539264"/>
                    <a:gd name="connsiteX34" fmla="*/ 477607 w 644819"/>
                    <a:gd name="connsiteY34" fmla="*/ 213581 h 539264"/>
                    <a:gd name="connsiteX35" fmla="*/ 482123 w 644819"/>
                    <a:gd name="connsiteY35" fmla="*/ 210087 h 539264"/>
                    <a:gd name="connsiteX36" fmla="*/ 486128 w 644819"/>
                    <a:gd name="connsiteY36" fmla="*/ 206943 h 539264"/>
                    <a:gd name="connsiteX37" fmla="*/ 490349 w 644819"/>
                    <a:gd name="connsiteY37" fmla="*/ 204908 h 539264"/>
                    <a:gd name="connsiteX38" fmla="*/ 498400 w 644819"/>
                    <a:gd name="connsiteY38" fmla="*/ 204852 h 539264"/>
                    <a:gd name="connsiteX39" fmla="*/ 503187 w 644819"/>
                    <a:gd name="connsiteY39" fmla="*/ 204222 h 539264"/>
                    <a:gd name="connsiteX40" fmla="*/ 504767 w 644819"/>
                    <a:gd name="connsiteY40" fmla="*/ 197368 h 539264"/>
                    <a:gd name="connsiteX41" fmla="*/ 505382 w 644819"/>
                    <a:gd name="connsiteY41" fmla="*/ 193243 h 539264"/>
                    <a:gd name="connsiteX42" fmla="*/ 508238 w 644819"/>
                    <a:gd name="connsiteY42" fmla="*/ 185599 h 539264"/>
                    <a:gd name="connsiteX43" fmla="*/ 511645 w 644819"/>
                    <a:gd name="connsiteY43" fmla="*/ 179575 h 539264"/>
                    <a:gd name="connsiteX44" fmla="*/ 514414 w 644819"/>
                    <a:gd name="connsiteY44" fmla="*/ 176582 h 539264"/>
                    <a:gd name="connsiteX45" fmla="*/ 520383 w 644819"/>
                    <a:gd name="connsiteY45" fmla="*/ 173223 h 539264"/>
                    <a:gd name="connsiteX46" fmla="*/ 524220 w 644819"/>
                    <a:gd name="connsiteY46" fmla="*/ 171723 h 539264"/>
                    <a:gd name="connsiteX47" fmla="*/ 527125 w 644819"/>
                    <a:gd name="connsiteY47" fmla="*/ 168955 h 539264"/>
                    <a:gd name="connsiteX48" fmla="*/ 531394 w 644819"/>
                    <a:gd name="connsiteY48" fmla="*/ 165931 h 539264"/>
                    <a:gd name="connsiteX49" fmla="*/ 529239 w 644819"/>
                    <a:gd name="connsiteY49" fmla="*/ 162515 h 539264"/>
                    <a:gd name="connsiteX50" fmla="*/ 522274 w 644819"/>
                    <a:gd name="connsiteY50" fmla="*/ 158454 h 539264"/>
                    <a:gd name="connsiteX51" fmla="*/ 519258 w 644819"/>
                    <a:gd name="connsiteY51" fmla="*/ 151887 h 539264"/>
                    <a:gd name="connsiteX52" fmla="*/ 516728 w 644819"/>
                    <a:gd name="connsiteY52" fmla="*/ 144403 h 539264"/>
                    <a:gd name="connsiteX53" fmla="*/ 516688 w 644819"/>
                    <a:gd name="connsiteY53" fmla="*/ 139943 h 539264"/>
                    <a:gd name="connsiteX54" fmla="*/ 518379 w 644819"/>
                    <a:gd name="connsiteY54" fmla="*/ 136296 h 539264"/>
                    <a:gd name="connsiteX55" fmla="*/ 521252 w 644819"/>
                    <a:gd name="connsiteY55" fmla="*/ 131573 h 539264"/>
                    <a:gd name="connsiteX56" fmla="*/ 523526 w 644819"/>
                    <a:gd name="connsiteY56" fmla="*/ 128174 h 539264"/>
                    <a:gd name="connsiteX57" fmla="*/ 526327 w 644819"/>
                    <a:gd name="connsiteY57" fmla="*/ 123809 h 539264"/>
                    <a:gd name="connsiteX58" fmla="*/ 529774 w 644819"/>
                    <a:gd name="connsiteY58" fmla="*/ 120609 h 539264"/>
                    <a:gd name="connsiteX59" fmla="*/ 532742 w 644819"/>
                    <a:gd name="connsiteY59" fmla="*/ 116580 h 539264"/>
                    <a:gd name="connsiteX60" fmla="*/ 536883 w 644819"/>
                    <a:gd name="connsiteY60" fmla="*/ 111601 h 539264"/>
                    <a:gd name="connsiteX61" fmla="*/ 541216 w 644819"/>
                    <a:gd name="connsiteY61" fmla="*/ 104723 h 539264"/>
                    <a:gd name="connsiteX62" fmla="*/ 545548 w 644819"/>
                    <a:gd name="connsiteY62" fmla="*/ 102353 h 539264"/>
                    <a:gd name="connsiteX63" fmla="*/ 542795 w 644819"/>
                    <a:gd name="connsiteY63" fmla="*/ 105433 h 539264"/>
                    <a:gd name="connsiteX64" fmla="*/ 547128 w 644819"/>
                    <a:gd name="connsiteY64" fmla="*/ 102114 h 539264"/>
                    <a:gd name="connsiteX65" fmla="*/ 550272 w 644819"/>
                    <a:gd name="connsiteY65" fmla="*/ 99273 h 539264"/>
                    <a:gd name="connsiteX66" fmla="*/ 545923 w 644819"/>
                    <a:gd name="connsiteY66" fmla="*/ 97135 h 539264"/>
                    <a:gd name="connsiteX67" fmla="*/ 551421 w 644819"/>
                    <a:gd name="connsiteY67" fmla="*/ 90504 h 539264"/>
                    <a:gd name="connsiteX68" fmla="*/ 557708 w 644819"/>
                    <a:gd name="connsiteY68" fmla="*/ 87895 h 539264"/>
                    <a:gd name="connsiteX69" fmla="*/ 563996 w 644819"/>
                    <a:gd name="connsiteY69" fmla="*/ 85996 h 539264"/>
                    <a:gd name="connsiteX70" fmla="*/ 572047 w 644819"/>
                    <a:gd name="connsiteY70" fmla="*/ 83866 h 539264"/>
                    <a:gd name="connsiteX71" fmla="*/ 579108 w 644819"/>
                    <a:gd name="connsiteY71" fmla="*/ 81496 h 539264"/>
                    <a:gd name="connsiteX72" fmla="*/ 584606 w 644819"/>
                    <a:gd name="connsiteY72" fmla="*/ 80786 h 539264"/>
                    <a:gd name="connsiteX73" fmla="*/ 587893 w 644819"/>
                    <a:gd name="connsiteY73" fmla="*/ 75328 h 539264"/>
                    <a:gd name="connsiteX74" fmla="*/ 592976 w 644819"/>
                    <a:gd name="connsiteY74" fmla="*/ 72488 h 539264"/>
                    <a:gd name="connsiteX75" fmla="*/ 598035 w 644819"/>
                    <a:gd name="connsiteY75" fmla="*/ 70549 h 539264"/>
                    <a:gd name="connsiteX76" fmla="*/ 601952 w 644819"/>
                    <a:gd name="connsiteY76" fmla="*/ 68929 h 539264"/>
                    <a:gd name="connsiteX77" fmla="*/ 609923 w 644819"/>
                    <a:gd name="connsiteY77" fmla="*/ 63719 h 539264"/>
                    <a:gd name="connsiteX78" fmla="*/ 614184 w 644819"/>
                    <a:gd name="connsiteY78" fmla="*/ 59921 h 539264"/>
                    <a:gd name="connsiteX79" fmla="*/ 614113 w 644819"/>
                    <a:gd name="connsiteY79" fmla="*/ 55181 h 539264"/>
                    <a:gd name="connsiteX80" fmla="*/ 611328 w 644819"/>
                    <a:gd name="connsiteY80" fmla="*/ 51862 h 539264"/>
                    <a:gd name="connsiteX81" fmla="*/ 615564 w 644819"/>
                    <a:gd name="connsiteY81" fmla="*/ 48072 h 539264"/>
                    <a:gd name="connsiteX82" fmla="*/ 612580 w 644819"/>
                    <a:gd name="connsiteY82" fmla="*/ 44274 h 539264"/>
                    <a:gd name="connsiteX83" fmla="*/ 608910 w 644819"/>
                    <a:gd name="connsiteY83" fmla="*/ 41776 h 539264"/>
                    <a:gd name="connsiteX84" fmla="*/ 604282 w 644819"/>
                    <a:gd name="connsiteY84" fmla="*/ 41633 h 539264"/>
                    <a:gd name="connsiteX85" fmla="*/ 599798 w 644819"/>
                    <a:gd name="connsiteY85" fmla="*/ 43165 h 539264"/>
                    <a:gd name="connsiteX86" fmla="*/ 596399 w 644819"/>
                    <a:gd name="connsiteY86" fmla="*/ 45255 h 539264"/>
                    <a:gd name="connsiteX87" fmla="*/ 591707 w 644819"/>
                    <a:gd name="connsiteY87" fmla="*/ 43971 h 539264"/>
                    <a:gd name="connsiteX88" fmla="*/ 587542 w 644819"/>
                    <a:gd name="connsiteY88" fmla="*/ 42638 h 539264"/>
                    <a:gd name="connsiteX89" fmla="*/ 583321 w 644819"/>
                    <a:gd name="connsiteY89" fmla="*/ 44258 h 539264"/>
                    <a:gd name="connsiteX90" fmla="*/ 579308 w 644819"/>
                    <a:gd name="connsiteY90" fmla="*/ 44282 h 539264"/>
                    <a:gd name="connsiteX91" fmla="*/ 575430 w 644819"/>
                    <a:gd name="connsiteY91" fmla="*/ 40787 h 539264"/>
                    <a:gd name="connsiteX92" fmla="*/ 571257 w 644819"/>
                    <a:gd name="connsiteY92" fmla="*/ 40356 h 539264"/>
                    <a:gd name="connsiteX93" fmla="*/ 567012 w 644819"/>
                    <a:gd name="connsiteY93" fmla="*/ 42614 h 539264"/>
                    <a:gd name="connsiteX94" fmla="*/ 564483 w 644819"/>
                    <a:gd name="connsiteY94" fmla="*/ 39063 h 539264"/>
                    <a:gd name="connsiteX95" fmla="*/ 563421 w 644819"/>
                    <a:gd name="connsiteY95" fmla="*/ 34140 h 539264"/>
                    <a:gd name="connsiteX96" fmla="*/ 559033 w 644819"/>
                    <a:gd name="connsiteY96" fmla="*/ 33007 h 539264"/>
                    <a:gd name="connsiteX97" fmla="*/ 555131 w 644819"/>
                    <a:gd name="connsiteY97" fmla="*/ 31037 h 539264"/>
                    <a:gd name="connsiteX98" fmla="*/ 551086 w 644819"/>
                    <a:gd name="connsiteY98" fmla="*/ 30709 h 539264"/>
                    <a:gd name="connsiteX99" fmla="*/ 547328 w 644819"/>
                    <a:gd name="connsiteY99" fmla="*/ 29177 h 539264"/>
                    <a:gd name="connsiteX100" fmla="*/ 543210 w 644819"/>
                    <a:gd name="connsiteY100" fmla="*/ 30789 h 539264"/>
                    <a:gd name="connsiteX101" fmla="*/ 539915 w 644819"/>
                    <a:gd name="connsiteY101" fmla="*/ 33773 h 539264"/>
                    <a:gd name="connsiteX102" fmla="*/ 535383 w 644819"/>
                    <a:gd name="connsiteY102" fmla="*/ 33023 h 539264"/>
                    <a:gd name="connsiteX103" fmla="*/ 530428 w 644819"/>
                    <a:gd name="connsiteY103" fmla="*/ 32624 h 539264"/>
                    <a:gd name="connsiteX104" fmla="*/ 526024 w 644819"/>
                    <a:gd name="connsiteY104" fmla="*/ 33757 h 539264"/>
                    <a:gd name="connsiteX105" fmla="*/ 521835 w 644819"/>
                    <a:gd name="connsiteY105" fmla="*/ 31092 h 539264"/>
                    <a:gd name="connsiteX106" fmla="*/ 517095 w 644819"/>
                    <a:gd name="connsiteY106" fmla="*/ 29058 h 539264"/>
                    <a:gd name="connsiteX107" fmla="*/ 513209 w 644819"/>
                    <a:gd name="connsiteY107" fmla="*/ 30318 h 539264"/>
                    <a:gd name="connsiteX108" fmla="*/ 509180 w 644819"/>
                    <a:gd name="connsiteY108" fmla="*/ 29975 h 539264"/>
                    <a:gd name="connsiteX109" fmla="*/ 505996 w 644819"/>
                    <a:gd name="connsiteY109" fmla="*/ 27358 h 539264"/>
                    <a:gd name="connsiteX110" fmla="*/ 500100 w 644819"/>
                    <a:gd name="connsiteY110" fmla="*/ 25276 h 539264"/>
                    <a:gd name="connsiteX111" fmla="*/ 495943 w 644819"/>
                    <a:gd name="connsiteY111" fmla="*/ 23544 h 539264"/>
                    <a:gd name="connsiteX112" fmla="*/ 492240 w 644819"/>
                    <a:gd name="connsiteY112" fmla="*/ 21917 h 539264"/>
                    <a:gd name="connsiteX113" fmla="*/ 485729 w 644819"/>
                    <a:gd name="connsiteY113" fmla="*/ 21573 h 539264"/>
                    <a:gd name="connsiteX114" fmla="*/ 487205 w 644819"/>
                    <a:gd name="connsiteY114" fmla="*/ 17807 h 539264"/>
                    <a:gd name="connsiteX115" fmla="*/ 484588 w 644819"/>
                    <a:gd name="connsiteY115" fmla="*/ 14201 h 539264"/>
                    <a:gd name="connsiteX116" fmla="*/ 479992 w 644819"/>
                    <a:gd name="connsiteY116" fmla="*/ 13459 h 539264"/>
                    <a:gd name="connsiteX117" fmla="*/ 472404 w 644819"/>
                    <a:gd name="connsiteY117" fmla="*/ 12741 h 539264"/>
                    <a:gd name="connsiteX118" fmla="*/ 467641 w 644819"/>
                    <a:gd name="connsiteY118" fmla="*/ 14169 h 539264"/>
                    <a:gd name="connsiteX119" fmla="*/ 461066 w 644819"/>
                    <a:gd name="connsiteY119" fmla="*/ 13467 h 539264"/>
                    <a:gd name="connsiteX120" fmla="*/ 457220 w 644819"/>
                    <a:gd name="connsiteY120" fmla="*/ 11392 h 539264"/>
                    <a:gd name="connsiteX121" fmla="*/ 452481 w 644819"/>
                    <a:gd name="connsiteY121" fmla="*/ 10379 h 539264"/>
                    <a:gd name="connsiteX122" fmla="*/ 447270 w 644819"/>
                    <a:gd name="connsiteY122" fmla="*/ 9421 h 539264"/>
                    <a:gd name="connsiteX123" fmla="*/ 443408 w 644819"/>
                    <a:gd name="connsiteY123" fmla="*/ 11097 h 539264"/>
                    <a:gd name="connsiteX124" fmla="*/ 439315 w 644819"/>
                    <a:gd name="connsiteY124" fmla="*/ 12038 h 539264"/>
                    <a:gd name="connsiteX125" fmla="*/ 434974 w 644819"/>
                    <a:gd name="connsiteY125" fmla="*/ 10147 h 539264"/>
                    <a:gd name="connsiteX126" fmla="*/ 430347 w 644819"/>
                    <a:gd name="connsiteY126" fmla="*/ 8209 h 539264"/>
                    <a:gd name="connsiteX127" fmla="*/ 425511 w 644819"/>
                    <a:gd name="connsiteY127" fmla="*/ 7825 h 539264"/>
                    <a:gd name="connsiteX128" fmla="*/ 421251 w 644819"/>
                    <a:gd name="connsiteY128" fmla="*/ 7786 h 539264"/>
                    <a:gd name="connsiteX129" fmla="*/ 416040 w 644819"/>
                    <a:gd name="connsiteY129" fmla="*/ 9198 h 539264"/>
                    <a:gd name="connsiteX130" fmla="*/ 407080 w 644819"/>
                    <a:gd name="connsiteY130" fmla="*/ 10379 h 539264"/>
                    <a:gd name="connsiteX131" fmla="*/ 402173 w 644819"/>
                    <a:gd name="connsiteY131" fmla="*/ 10618 h 539264"/>
                    <a:gd name="connsiteX132" fmla="*/ 395223 w 644819"/>
                    <a:gd name="connsiteY132" fmla="*/ 9405 h 539264"/>
                    <a:gd name="connsiteX133" fmla="*/ 389630 w 644819"/>
                    <a:gd name="connsiteY133" fmla="*/ 8719 h 539264"/>
                    <a:gd name="connsiteX134" fmla="*/ 385169 w 644819"/>
                    <a:gd name="connsiteY134" fmla="*/ 7977 h 539264"/>
                    <a:gd name="connsiteX135" fmla="*/ 379832 w 644819"/>
                    <a:gd name="connsiteY135" fmla="*/ 6214 h 539264"/>
                    <a:gd name="connsiteX136" fmla="*/ 374565 w 644819"/>
                    <a:gd name="connsiteY136" fmla="*/ 5408 h 539264"/>
                    <a:gd name="connsiteX137" fmla="*/ 369331 w 644819"/>
                    <a:gd name="connsiteY137" fmla="*/ 4929 h 539264"/>
                    <a:gd name="connsiteX138" fmla="*/ 365126 w 644819"/>
                    <a:gd name="connsiteY138" fmla="*/ 2559 h 539264"/>
                    <a:gd name="connsiteX139" fmla="*/ 360394 w 644819"/>
                    <a:gd name="connsiteY139" fmla="*/ 5169 h 539264"/>
                    <a:gd name="connsiteX140" fmla="*/ 355487 w 644819"/>
                    <a:gd name="connsiteY140" fmla="*/ 4570 h 539264"/>
                    <a:gd name="connsiteX141" fmla="*/ 350404 w 644819"/>
                    <a:gd name="connsiteY141" fmla="*/ 5288 h 539264"/>
                    <a:gd name="connsiteX142" fmla="*/ 345410 w 644819"/>
                    <a:gd name="connsiteY142" fmla="*/ 4953 h 539264"/>
                    <a:gd name="connsiteX143" fmla="*/ 338524 w 644819"/>
                    <a:gd name="connsiteY143" fmla="*/ 5169 h 539264"/>
                    <a:gd name="connsiteX144" fmla="*/ 331439 w 644819"/>
                    <a:gd name="connsiteY144" fmla="*/ 5400 h 539264"/>
                    <a:gd name="connsiteX145" fmla="*/ 327608 w 644819"/>
                    <a:gd name="connsiteY145" fmla="*/ 4139 h 539264"/>
                    <a:gd name="connsiteX146" fmla="*/ 322614 w 644819"/>
                    <a:gd name="connsiteY146" fmla="*/ -2 h 539264"/>
                    <a:gd name="connsiteX147" fmla="*/ 318632 w 644819"/>
                    <a:gd name="connsiteY147" fmla="*/ 429 h 539264"/>
                    <a:gd name="connsiteX148" fmla="*/ 313230 w 644819"/>
                    <a:gd name="connsiteY148" fmla="*/ 142 h 539264"/>
                    <a:gd name="connsiteX149" fmla="*/ 308155 w 644819"/>
                    <a:gd name="connsiteY149" fmla="*/ 429 h 539264"/>
                    <a:gd name="connsiteX150" fmla="*/ 304166 w 644819"/>
                    <a:gd name="connsiteY150" fmla="*/ 3269 h 539264"/>
                    <a:gd name="connsiteX151" fmla="*/ 299817 w 644819"/>
                    <a:gd name="connsiteY151" fmla="*/ 5368 h 539264"/>
                    <a:gd name="connsiteX152" fmla="*/ 299721 w 644819"/>
                    <a:gd name="connsiteY152" fmla="*/ 9389 h 539264"/>
                    <a:gd name="connsiteX153" fmla="*/ 294423 w 644819"/>
                    <a:gd name="connsiteY153" fmla="*/ 12014 h 539264"/>
                    <a:gd name="connsiteX154" fmla="*/ 289939 w 644819"/>
                    <a:gd name="connsiteY154" fmla="*/ 13706 h 539264"/>
                    <a:gd name="connsiteX155" fmla="*/ 285535 w 644819"/>
                    <a:gd name="connsiteY155" fmla="*/ 12749 h 539264"/>
                    <a:gd name="connsiteX156" fmla="*/ 281601 w 644819"/>
                    <a:gd name="connsiteY156" fmla="*/ 13937 h 539264"/>
                    <a:gd name="connsiteX157" fmla="*/ 278345 w 644819"/>
                    <a:gd name="connsiteY157" fmla="*/ 17257 h 539264"/>
                    <a:gd name="connsiteX158" fmla="*/ 274603 w 644819"/>
                    <a:gd name="connsiteY158" fmla="*/ 18701 h 539264"/>
                    <a:gd name="connsiteX159" fmla="*/ 272697 w 644819"/>
                    <a:gd name="connsiteY159" fmla="*/ 22228 h 539264"/>
                    <a:gd name="connsiteX160" fmla="*/ 271938 w 644819"/>
                    <a:gd name="connsiteY160" fmla="*/ 26520 h 539264"/>
                    <a:gd name="connsiteX161" fmla="*/ 275768 w 644819"/>
                    <a:gd name="connsiteY161" fmla="*/ 28292 h 539264"/>
                    <a:gd name="connsiteX162" fmla="*/ 277452 w 644819"/>
                    <a:gd name="connsiteY162" fmla="*/ 32058 h 539264"/>
                    <a:gd name="connsiteX163" fmla="*/ 281697 w 644819"/>
                    <a:gd name="connsiteY163" fmla="*/ 30534 h 539264"/>
                    <a:gd name="connsiteX164" fmla="*/ 278561 w 644819"/>
                    <a:gd name="connsiteY164" fmla="*/ 35505 h 539264"/>
                    <a:gd name="connsiteX165" fmla="*/ 278577 w 644819"/>
                    <a:gd name="connsiteY165" fmla="*/ 39774 h 539264"/>
                    <a:gd name="connsiteX166" fmla="*/ 281506 w 644819"/>
                    <a:gd name="connsiteY166" fmla="*/ 36590 h 539264"/>
                    <a:gd name="connsiteX167" fmla="*/ 285774 w 644819"/>
                    <a:gd name="connsiteY167" fmla="*/ 35744 h 539264"/>
                    <a:gd name="connsiteX168" fmla="*/ 284250 w 644819"/>
                    <a:gd name="connsiteY168" fmla="*/ 39662 h 539264"/>
                    <a:gd name="connsiteX169" fmla="*/ 282495 w 644819"/>
                    <a:gd name="connsiteY169" fmla="*/ 44282 h 539264"/>
                    <a:gd name="connsiteX170" fmla="*/ 287450 w 644819"/>
                    <a:gd name="connsiteY170" fmla="*/ 42622 h 539264"/>
                    <a:gd name="connsiteX171" fmla="*/ 284553 w 644819"/>
                    <a:gd name="connsiteY171" fmla="*/ 45941 h 539264"/>
                    <a:gd name="connsiteX172" fmla="*/ 288535 w 644819"/>
                    <a:gd name="connsiteY172" fmla="*/ 47186 h 539264"/>
                    <a:gd name="connsiteX173" fmla="*/ 285008 w 644819"/>
                    <a:gd name="connsiteY173" fmla="*/ 50083 h 539264"/>
                    <a:gd name="connsiteX174" fmla="*/ 282415 w 644819"/>
                    <a:gd name="connsiteY174" fmla="*/ 53170 h 539264"/>
                    <a:gd name="connsiteX175" fmla="*/ 281625 w 644819"/>
                    <a:gd name="connsiteY175" fmla="*/ 57798 h 539264"/>
                    <a:gd name="connsiteX176" fmla="*/ 285455 w 644819"/>
                    <a:gd name="connsiteY176" fmla="*/ 59035 h 539264"/>
                    <a:gd name="connsiteX177" fmla="*/ 289157 w 644819"/>
                    <a:gd name="connsiteY177" fmla="*/ 55365 h 539264"/>
                    <a:gd name="connsiteX178" fmla="*/ 293370 w 644819"/>
                    <a:gd name="connsiteY178" fmla="*/ 54399 h 539264"/>
                    <a:gd name="connsiteX179" fmla="*/ 297455 w 644819"/>
                    <a:gd name="connsiteY179" fmla="*/ 53913 h 539264"/>
                    <a:gd name="connsiteX180" fmla="*/ 301533 w 644819"/>
                    <a:gd name="connsiteY180" fmla="*/ 54878 h 539264"/>
                    <a:gd name="connsiteX181" fmla="*/ 300113 w 644819"/>
                    <a:gd name="connsiteY181" fmla="*/ 60112 h 539264"/>
                    <a:gd name="connsiteX182" fmla="*/ 302490 w 644819"/>
                    <a:gd name="connsiteY182" fmla="*/ 63392 h 539264"/>
                    <a:gd name="connsiteX183" fmla="*/ 307278 w 644819"/>
                    <a:gd name="connsiteY183" fmla="*/ 61405 h 539264"/>
                    <a:gd name="connsiteX184" fmla="*/ 312536 w 644819"/>
                    <a:gd name="connsiteY184" fmla="*/ 60567 h 539264"/>
                    <a:gd name="connsiteX185" fmla="*/ 316533 w 644819"/>
                    <a:gd name="connsiteY185" fmla="*/ 60990 h 539264"/>
                    <a:gd name="connsiteX186" fmla="*/ 321010 w 644819"/>
                    <a:gd name="connsiteY186" fmla="*/ 61884 h 539264"/>
                    <a:gd name="connsiteX187" fmla="*/ 325717 w 644819"/>
                    <a:gd name="connsiteY187" fmla="*/ 62051 h 539264"/>
                    <a:gd name="connsiteX188" fmla="*/ 328334 w 644819"/>
                    <a:gd name="connsiteY188" fmla="*/ 58397 h 539264"/>
                    <a:gd name="connsiteX189" fmla="*/ 332563 w 644819"/>
                    <a:gd name="connsiteY189" fmla="*/ 58676 h 539264"/>
                    <a:gd name="connsiteX190" fmla="*/ 337407 w 644819"/>
                    <a:gd name="connsiteY190" fmla="*/ 58907 h 539264"/>
                    <a:gd name="connsiteX191" fmla="*/ 342314 w 644819"/>
                    <a:gd name="connsiteY191" fmla="*/ 59171 h 539264"/>
                    <a:gd name="connsiteX192" fmla="*/ 346319 w 644819"/>
                    <a:gd name="connsiteY192" fmla="*/ 61181 h 539264"/>
                    <a:gd name="connsiteX193" fmla="*/ 345051 w 644819"/>
                    <a:gd name="connsiteY193" fmla="*/ 65307 h 539264"/>
                    <a:gd name="connsiteX194" fmla="*/ 347835 w 644819"/>
                    <a:gd name="connsiteY194" fmla="*/ 68171 h 539264"/>
                    <a:gd name="connsiteX195" fmla="*/ 353078 w 644819"/>
                    <a:gd name="connsiteY195" fmla="*/ 68514 h 539264"/>
                    <a:gd name="connsiteX196" fmla="*/ 353469 w 644819"/>
                    <a:gd name="connsiteY196" fmla="*/ 73166 h 539264"/>
                    <a:gd name="connsiteX197" fmla="*/ 351410 w 644819"/>
                    <a:gd name="connsiteY197" fmla="*/ 76733 h 539264"/>
                    <a:gd name="connsiteX198" fmla="*/ 348218 w 644819"/>
                    <a:gd name="connsiteY198" fmla="*/ 80012 h 539264"/>
                    <a:gd name="connsiteX199" fmla="*/ 344492 w 644819"/>
                    <a:gd name="connsiteY199" fmla="*/ 82382 h 539264"/>
                    <a:gd name="connsiteX200" fmla="*/ 340862 w 644819"/>
                    <a:gd name="connsiteY200" fmla="*/ 84257 h 539264"/>
                    <a:gd name="connsiteX201" fmla="*/ 338476 w 644819"/>
                    <a:gd name="connsiteY201" fmla="*/ 88087 h 539264"/>
                    <a:gd name="connsiteX202" fmla="*/ 334382 w 644819"/>
                    <a:gd name="connsiteY202" fmla="*/ 89268 h 539264"/>
                    <a:gd name="connsiteX203" fmla="*/ 336641 w 644819"/>
                    <a:gd name="connsiteY203" fmla="*/ 92715 h 539264"/>
                    <a:gd name="connsiteX204" fmla="*/ 337279 w 644819"/>
                    <a:gd name="connsiteY204" fmla="*/ 96688 h 539264"/>
                    <a:gd name="connsiteX205" fmla="*/ 337527 w 644819"/>
                    <a:gd name="connsiteY205" fmla="*/ 100877 h 539264"/>
                    <a:gd name="connsiteX206" fmla="*/ 337287 w 644819"/>
                    <a:gd name="connsiteY206" fmla="*/ 105018 h 539264"/>
                    <a:gd name="connsiteX207" fmla="*/ 336457 w 644819"/>
                    <a:gd name="connsiteY207" fmla="*/ 109582 h 539264"/>
                    <a:gd name="connsiteX208" fmla="*/ 335627 w 644819"/>
                    <a:gd name="connsiteY208" fmla="*/ 113612 h 539264"/>
                    <a:gd name="connsiteX209" fmla="*/ 331255 w 644819"/>
                    <a:gd name="connsiteY209" fmla="*/ 116508 h 539264"/>
                    <a:gd name="connsiteX210" fmla="*/ 334343 w 644819"/>
                    <a:gd name="connsiteY210" fmla="*/ 121447 h 539264"/>
                    <a:gd name="connsiteX211" fmla="*/ 334422 w 644819"/>
                    <a:gd name="connsiteY211" fmla="*/ 125501 h 539264"/>
                    <a:gd name="connsiteX212" fmla="*/ 331614 w 644819"/>
                    <a:gd name="connsiteY212" fmla="*/ 130017 h 539264"/>
                    <a:gd name="connsiteX213" fmla="*/ 330593 w 644819"/>
                    <a:gd name="connsiteY213" fmla="*/ 134517 h 539264"/>
                    <a:gd name="connsiteX214" fmla="*/ 324289 w 644819"/>
                    <a:gd name="connsiteY214" fmla="*/ 134669 h 539264"/>
                    <a:gd name="connsiteX215" fmla="*/ 317619 w 644819"/>
                    <a:gd name="connsiteY215" fmla="*/ 134708 h 539264"/>
                    <a:gd name="connsiteX216" fmla="*/ 319917 w 644819"/>
                    <a:gd name="connsiteY216" fmla="*/ 139161 h 539264"/>
                    <a:gd name="connsiteX217" fmla="*/ 322422 w 644819"/>
                    <a:gd name="connsiteY217" fmla="*/ 143310 h 539264"/>
                    <a:gd name="connsiteX218" fmla="*/ 324225 w 644819"/>
                    <a:gd name="connsiteY218" fmla="*/ 147539 h 539264"/>
                    <a:gd name="connsiteX219" fmla="*/ 326164 w 644819"/>
                    <a:gd name="connsiteY219" fmla="*/ 151042 h 539264"/>
                    <a:gd name="connsiteX220" fmla="*/ 329675 w 644819"/>
                    <a:gd name="connsiteY220" fmla="*/ 153132 h 539264"/>
                    <a:gd name="connsiteX221" fmla="*/ 330816 w 644819"/>
                    <a:gd name="connsiteY221" fmla="*/ 157720 h 539264"/>
                    <a:gd name="connsiteX222" fmla="*/ 329284 w 644819"/>
                    <a:gd name="connsiteY222" fmla="*/ 161534 h 539264"/>
                    <a:gd name="connsiteX223" fmla="*/ 325869 w 644819"/>
                    <a:gd name="connsiteY223" fmla="*/ 164327 h 539264"/>
                    <a:gd name="connsiteX224" fmla="*/ 322733 w 644819"/>
                    <a:gd name="connsiteY224" fmla="*/ 169170 h 539264"/>
                    <a:gd name="connsiteX225" fmla="*/ 321337 w 644819"/>
                    <a:gd name="connsiteY225" fmla="*/ 174388 h 539264"/>
                    <a:gd name="connsiteX226" fmla="*/ 324169 w 644819"/>
                    <a:gd name="connsiteY226" fmla="*/ 179216 h 539264"/>
                    <a:gd name="connsiteX227" fmla="*/ 326563 w 644819"/>
                    <a:gd name="connsiteY227" fmla="*/ 183389 h 539264"/>
                    <a:gd name="connsiteX228" fmla="*/ 330792 w 644819"/>
                    <a:gd name="connsiteY228" fmla="*/ 183373 h 539264"/>
                    <a:gd name="connsiteX229" fmla="*/ 329938 w 644819"/>
                    <a:gd name="connsiteY229" fmla="*/ 187490 h 539264"/>
                    <a:gd name="connsiteX230" fmla="*/ 326028 w 644819"/>
                    <a:gd name="connsiteY230" fmla="*/ 190410 h 539264"/>
                    <a:gd name="connsiteX231" fmla="*/ 322422 w 644819"/>
                    <a:gd name="connsiteY231" fmla="*/ 192293 h 539264"/>
                    <a:gd name="connsiteX232" fmla="*/ 320347 w 644819"/>
                    <a:gd name="connsiteY232" fmla="*/ 196546 h 539264"/>
                    <a:gd name="connsiteX233" fmla="*/ 317347 w 644819"/>
                    <a:gd name="connsiteY233" fmla="*/ 199291 h 539264"/>
                    <a:gd name="connsiteX234" fmla="*/ 315560 w 644819"/>
                    <a:gd name="connsiteY234" fmla="*/ 203560 h 539264"/>
                    <a:gd name="connsiteX235" fmla="*/ 316597 w 644819"/>
                    <a:gd name="connsiteY235" fmla="*/ 209935 h 539264"/>
                    <a:gd name="connsiteX236" fmla="*/ 317084 w 644819"/>
                    <a:gd name="connsiteY236" fmla="*/ 214842 h 539264"/>
                    <a:gd name="connsiteX237" fmla="*/ 321632 w 644819"/>
                    <a:gd name="connsiteY237" fmla="*/ 217371 h 539264"/>
                    <a:gd name="connsiteX238" fmla="*/ 327249 w 644819"/>
                    <a:gd name="connsiteY238" fmla="*/ 217132 h 539264"/>
                    <a:gd name="connsiteX239" fmla="*/ 331614 w 644819"/>
                    <a:gd name="connsiteY239" fmla="*/ 219039 h 539264"/>
                    <a:gd name="connsiteX240" fmla="*/ 340168 w 644819"/>
                    <a:gd name="connsiteY240" fmla="*/ 222893 h 539264"/>
                    <a:gd name="connsiteX241" fmla="*/ 344069 w 644819"/>
                    <a:gd name="connsiteY241" fmla="*/ 226691 h 539264"/>
                    <a:gd name="connsiteX242" fmla="*/ 345753 w 644819"/>
                    <a:gd name="connsiteY242" fmla="*/ 230657 h 539264"/>
                    <a:gd name="connsiteX243" fmla="*/ 345410 w 644819"/>
                    <a:gd name="connsiteY243" fmla="*/ 235691 h 539264"/>
                    <a:gd name="connsiteX244" fmla="*/ 349670 w 644819"/>
                    <a:gd name="connsiteY244" fmla="*/ 237798 h 539264"/>
                    <a:gd name="connsiteX245" fmla="*/ 349120 w 644819"/>
                    <a:gd name="connsiteY245" fmla="*/ 242218 h 539264"/>
                    <a:gd name="connsiteX246" fmla="*/ 351729 w 644819"/>
                    <a:gd name="connsiteY246" fmla="*/ 246391 h 539264"/>
                    <a:gd name="connsiteX247" fmla="*/ 354394 w 644819"/>
                    <a:gd name="connsiteY247" fmla="*/ 249982 h 539264"/>
                    <a:gd name="connsiteX248" fmla="*/ 358974 w 644819"/>
                    <a:gd name="connsiteY248" fmla="*/ 251538 h 539264"/>
                    <a:gd name="connsiteX249" fmla="*/ 362389 w 644819"/>
                    <a:gd name="connsiteY249" fmla="*/ 254450 h 539264"/>
                    <a:gd name="connsiteX250" fmla="*/ 366634 w 644819"/>
                    <a:gd name="connsiteY250" fmla="*/ 256668 h 539264"/>
                    <a:gd name="connsiteX251" fmla="*/ 126775 w 644819"/>
                    <a:gd name="connsiteY251" fmla="*/ 497923 h 539264"/>
                    <a:gd name="connsiteX252" fmla="*/ 130302 w 644819"/>
                    <a:gd name="connsiteY252" fmla="*/ 495314 h 539264"/>
                    <a:gd name="connsiteX253" fmla="*/ 134787 w 644819"/>
                    <a:gd name="connsiteY253" fmla="*/ 493072 h 539264"/>
                    <a:gd name="connsiteX254" fmla="*/ 136303 w 644819"/>
                    <a:gd name="connsiteY254" fmla="*/ 488596 h 539264"/>
                    <a:gd name="connsiteX255" fmla="*/ 135329 w 644819"/>
                    <a:gd name="connsiteY255" fmla="*/ 484439 h 539264"/>
                    <a:gd name="connsiteX256" fmla="*/ 131882 w 644819"/>
                    <a:gd name="connsiteY256" fmla="*/ 487862 h 539264"/>
                    <a:gd name="connsiteX257" fmla="*/ 126632 w 644819"/>
                    <a:gd name="connsiteY257" fmla="*/ 490183 h 539264"/>
                    <a:gd name="connsiteX258" fmla="*/ 124621 w 644819"/>
                    <a:gd name="connsiteY258" fmla="*/ 494309 h 539264"/>
                    <a:gd name="connsiteX259" fmla="*/ 126775 w 644819"/>
                    <a:gd name="connsiteY259" fmla="*/ 497923 h 539264"/>
                    <a:gd name="connsiteX260" fmla="*/ 3020 w 644819"/>
                    <a:gd name="connsiteY260" fmla="*/ 539263 h 539264"/>
                    <a:gd name="connsiteX261" fmla="*/ 4496 w 644819"/>
                    <a:gd name="connsiteY261" fmla="*/ 535265 h 539264"/>
                    <a:gd name="connsiteX262" fmla="*/ 4520 w 644819"/>
                    <a:gd name="connsiteY262" fmla="*/ 531036 h 539264"/>
                    <a:gd name="connsiteX263" fmla="*/ 124 w 644819"/>
                    <a:gd name="connsiteY263" fmla="*/ 533988 h 539264"/>
                    <a:gd name="connsiteX264" fmla="*/ 3020 w 644819"/>
                    <a:gd name="connsiteY264" fmla="*/ 539263 h 539264"/>
                    <a:gd name="connsiteX265" fmla="*/ 23447 w 644819"/>
                    <a:gd name="connsiteY265" fmla="*/ 525036 h 539264"/>
                    <a:gd name="connsiteX266" fmla="*/ 28577 w 644819"/>
                    <a:gd name="connsiteY266" fmla="*/ 522961 h 539264"/>
                    <a:gd name="connsiteX267" fmla="*/ 24803 w 644819"/>
                    <a:gd name="connsiteY267" fmla="*/ 518964 h 539264"/>
                    <a:gd name="connsiteX268" fmla="*/ 21979 w 644819"/>
                    <a:gd name="connsiteY268" fmla="*/ 523201 h 539264"/>
                    <a:gd name="connsiteX269" fmla="*/ 72311 w 644819"/>
                    <a:gd name="connsiteY269" fmla="*/ 534946 h 539264"/>
                    <a:gd name="connsiteX270" fmla="*/ 77098 w 644819"/>
                    <a:gd name="connsiteY270" fmla="*/ 532712 h 539264"/>
                    <a:gd name="connsiteX271" fmla="*/ 78997 w 644819"/>
                    <a:gd name="connsiteY271" fmla="*/ 526001 h 539264"/>
                    <a:gd name="connsiteX272" fmla="*/ 77816 w 644819"/>
                    <a:gd name="connsiteY272" fmla="*/ 521773 h 539264"/>
                    <a:gd name="connsiteX273" fmla="*/ 69526 w 644819"/>
                    <a:gd name="connsiteY273" fmla="*/ 520241 h 539264"/>
                    <a:gd name="connsiteX274" fmla="*/ 67172 w 644819"/>
                    <a:gd name="connsiteY274" fmla="*/ 524079 h 539264"/>
                    <a:gd name="connsiteX275" fmla="*/ 65568 w 644819"/>
                    <a:gd name="connsiteY275" fmla="*/ 530151 h 539264"/>
                    <a:gd name="connsiteX276" fmla="*/ 69238 w 644819"/>
                    <a:gd name="connsiteY276" fmla="*/ 533613 h 539264"/>
                    <a:gd name="connsiteX277" fmla="*/ 41120 w 644819"/>
                    <a:gd name="connsiteY277" fmla="*/ 525682 h 539264"/>
                    <a:gd name="connsiteX278" fmla="*/ 47264 w 644819"/>
                    <a:gd name="connsiteY278" fmla="*/ 521773 h 539264"/>
                    <a:gd name="connsiteX279" fmla="*/ 50607 w 644819"/>
                    <a:gd name="connsiteY279" fmla="*/ 515301 h 539264"/>
                    <a:gd name="connsiteX280" fmla="*/ 53296 w 644819"/>
                    <a:gd name="connsiteY280" fmla="*/ 510977 h 539264"/>
                    <a:gd name="connsiteX281" fmla="*/ 57015 w 644819"/>
                    <a:gd name="connsiteY281" fmla="*/ 508416 h 539264"/>
                    <a:gd name="connsiteX282" fmla="*/ 51701 w 644819"/>
                    <a:gd name="connsiteY282" fmla="*/ 506820 h 539264"/>
                    <a:gd name="connsiteX283" fmla="*/ 48365 w 644819"/>
                    <a:gd name="connsiteY283" fmla="*/ 509995 h 539264"/>
                    <a:gd name="connsiteX284" fmla="*/ 44575 w 644819"/>
                    <a:gd name="connsiteY284" fmla="*/ 512325 h 539264"/>
                    <a:gd name="connsiteX285" fmla="*/ 40155 w 644819"/>
                    <a:gd name="connsiteY285" fmla="*/ 513147 h 539264"/>
                    <a:gd name="connsiteX286" fmla="*/ 35726 w 644819"/>
                    <a:gd name="connsiteY286" fmla="*/ 513267 h 539264"/>
                    <a:gd name="connsiteX287" fmla="*/ 36612 w 644819"/>
                    <a:gd name="connsiteY287" fmla="*/ 517224 h 539264"/>
                    <a:gd name="connsiteX288" fmla="*/ 38431 w 644819"/>
                    <a:gd name="connsiteY288" fmla="*/ 521773 h 539264"/>
                    <a:gd name="connsiteX289" fmla="*/ 41120 w 644819"/>
                    <a:gd name="connsiteY289" fmla="*/ 525682 h 539264"/>
                    <a:gd name="connsiteX290" fmla="*/ 109190 w 644819"/>
                    <a:gd name="connsiteY290" fmla="*/ 524398 h 539264"/>
                    <a:gd name="connsiteX291" fmla="*/ 112270 w 644819"/>
                    <a:gd name="connsiteY291" fmla="*/ 520879 h 539264"/>
                    <a:gd name="connsiteX292" fmla="*/ 119140 w 644819"/>
                    <a:gd name="connsiteY292" fmla="*/ 518621 h 539264"/>
                    <a:gd name="connsiteX293" fmla="*/ 122491 w 644819"/>
                    <a:gd name="connsiteY293" fmla="*/ 515126 h 539264"/>
                    <a:gd name="connsiteX294" fmla="*/ 124366 w 644819"/>
                    <a:gd name="connsiteY294" fmla="*/ 508416 h 539264"/>
                    <a:gd name="connsiteX295" fmla="*/ 124382 w 644819"/>
                    <a:gd name="connsiteY295" fmla="*/ 504219 h 539264"/>
                    <a:gd name="connsiteX296" fmla="*/ 119347 w 644819"/>
                    <a:gd name="connsiteY296" fmla="*/ 501386 h 539264"/>
                    <a:gd name="connsiteX297" fmla="*/ 118398 w 644819"/>
                    <a:gd name="connsiteY297" fmla="*/ 505703 h 539264"/>
                    <a:gd name="connsiteX298" fmla="*/ 115429 w 644819"/>
                    <a:gd name="connsiteY298" fmla="*/ 511296 h 539264"/>
                    <a:gd name="connsiteX299" fmla="*/ 112900 w 644819"/>
                    <a:gd name="connsiteY299" fmla="*/ 517528 h 539264"/>
                    <a:gd name="connsiteX300" fmla="*/ 108025 w 644819"/>
                    <a:gd name="connsiteY300" fmla="*/ 521773 h 539264"/>
                    <a:gd name="connsiteX301" fmla="*/ 644943 w 644819"/>
                    <a:gd name="connsiteY301" fmla="*/ 130144 h 539264"/>
                    <a:gd name="connsiteX302" fmla="*/ 644664 w 644819"/>
                    <a:gd name="connsiteY302" fmla="*/ 125126 h 539264"/>
                    <a:gd name="connsiteX303" fmla="*/ 641225 w 644819"/>
                    <a:gd name="connsiteY303" fmla="*/ 121320 h 539264"/>
                    <a:gd name="connsiteX304" fmla="*/ 636087 w 644819"/>
                    <a:gd name="connsiteY304" fmla="*/ 121790 h 539264"/>
                    <a:gd name="connsiteX305" fmla="*/ 630956 w 644819"/>
                    <a:gd name="connsiteY305" fmla="*/ 122740 h 539264"/>
                    <a:gd name="connsiteX306" fmla="*/ 633629 w 644819"/>
                    <a:gd name="connsiteY306" fmla="*/ 125908 h 539264"/>
                    <a:gd name="connsiteX307" fmla="*/ 642326 w 644819"/>
                    <a:gd name="connsiteY307" fmla="*/ 129315 h 539264"/>
                    <a:gd name="connsiteX308" fmla="*/ 564044 w 644819"/>
                    <a:gd name="connsiteY308" fmla="*/ 162164 h 539264"/>
                    <a:gd name="connsiteX309" fmla="*/ 567586 w 644819"/>
                    <a:gd name="connsiteY309" fmla="*/ 158877 h 539264"/>
                    <a:gd name="connsiteX310" fmla="*/ 571329 w 644819"/>
                    <a:gd name="connsiteY310" fmla="*/ 155965 h 539264"/>
                    <a:gd name="connsiteX311" fmla="*/ 567586 w 644819"/>
                    <a:gd name="connsiteY311" fmla="*/ 153395 h 539264"/>
                    <a:gd name="connsiteX312" fmla="*/ 562089 w 644819"/>
                    <a:gd name="connsiteY312" fmla="*/ 156172 h 539264"/>
                    <a:gd name="connsiteX313" fmla="*/ 559464 w 644819"/>
                    <a:gd name="connsiteY313" fmla="*/ 160497 h 539264"/>
                    <a:gd name="connsiteX314" fmla="*/ 564044 w 644819"/>
                    <a:gd name="connsiteY314" fmla="*/ 162164 h 539264"/>
                    <a:gd name="connsiteX315" fmla="*/ 564395 w 644819"/>
                    <a:gd name="connsiteY315" fmla="*/ 168691 h 539264"/>
                    <a:gd name="connsiteX316" fmla="*/ 569709 w 644819"/>
                    <a:gd name="connsiteY316" fmla="*/ 168308 h 539264"/>
                    <a:gd name="connsiteX317" fmla="*/ 565169 w 644819"/>
                    <a:gd name="connsiteY317" fmla="*/ 164231 h 539264"/>
                    <a:gd name="connsiteX318" fmla="*/ 564395 w 644819"/>
                    <a:gd name="connsiteY318" fmla="*/ 168691 h 539264"/>
                    <a:gd name="connsiteX319" fmla="*/ 611064 w 644819"/>
                    <a:gd name="connsiteY319" fmla="*/ 148544 h 539264"/>
                    <a:gd name="connsiteX320" fmla="*/ 614264 w 644819"/>
                    <a:gd name="connsiteY320" fmla="*/ 145456 h 539264"/>
                    <a:gd name="connsiteX321" fmla="*/ 617129 w 644819"/>
                    <a:gd name="connsiteY321" fmla="*/ 140892 h 539264"/>
                    <a:gd name="connsiteX322" fmla="*/ 619666 w 644819"/>
                    <a:gd name="connsiteY322" fmla="*/ 137294 h 539264"/>
                    <a:gd name="connsiteX323" fmla="*/ 621972 w 644819"/>
                    <a:gd name="connsiteY323" fmla="*/ 132809 h 539264"/>
                    <a:gd name="connsiteX324" fmla="*/ 616626 w 644819"/>
                    <a:gd name="connsiteY324" fmla="*/ 132530 h 539264"/>
                    <a:gd name="connsiteX325" fmla="*/ 612836 w 644819"/>
                    <a:gd name="connsiteY325" fmla="*/ 130384 h 539264"/>
                    <a:gd name="connsiteX326" fmla="*/ 613578 w 644819"/>
                    <a:gd name="connsiteY326" fmla="*/ 126315 h 539264"/>
                    <a:gd name="connsiteX327" fmla="*/ 609022 w 644819"/>
                    <a:gd name="connsiteY327" fmla="*/ 126083 h 539264"/>
                    <a:gd name="connsiteX328" fmla="*/ 605272 w 644819"/>
                    <a:gd name="connsiteY328" fmla="*/ 127751 h 539264"/>
                    <a:gd name="connsiteX329" fmla="*/ 600939 w 644819"/>
                    <a:gd name="connsiteY329" fmla="*/ 129905 h 539264"/>
                    <a:gd name="connsiteX330" fmla="*/ 597596 w 644819"/>
                    <a:gd name="connsiteY330" fmla="*/ 133009 h 539264"/>
                    <a:gd name="connsiteX331" fmla="*/ 592864 w 644819"/>
                    <a:gd name="connsiteY331" fmla="*/ 136113 h 539264"/>
                    <a:gd name="connsiteX332" fmla="*/ 595497 w 644819"/>
                    <a:gd name="connsiteY332" fmla="*/ 141132 h 539264"/>
                    <a:gd name="connsiteX333" fmla="*/ 598841 w 644819"/>
                    <a:gd name="connsiteY333" fmla="*/ 138267 h 539264"/>
                    <a:gd name="connsiteX334" fmla="*/ 602256 w 644819"/>
                    <a:gd name="connsiteY334" fmla="*/ 142328 h 539264"/>
                    <a:gd name="connsiteX335" fmla="*/ 606660 w 644819"/>
                    <a:gd name="connsiteY335" fmla="*/ 145201 h 539264"/>
                    <a:gd name="connsiteX336" fmla="*/ 611064 w 644819"/>
                    <a:gd name="connsiteY336" fmla="*/ 148544 h 539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</a:cxnLst>
                  <a:rect l="l" t="t" r="r" b="b"/>
                  <a:pathLst>
                    <a:path w="644819" h="539264">
                      <a:moveTo>
                        <a:pt x="6643" y="510339"/>
                      </a:moveTo>
                      <a:lnTo>
                        <a:pt x="10377" y="506820"/>
                      </a:lnTo>
                      <a:lnTo>
                        <a:pt x="10273" y="502663"/>
                      </a:lnTo>
                      <a:lnTo>
                        <a:pt x="9946" y="497229"/>
                      </a:lnTo>
                      <a:lnTo>
                        <a:pt x="4983" y="497229"/>
                      </a:lnTo>
                      <a:lnTo>
                        <a:pt x="3427" y="501386"/>
                      </a:lnTo>
                      <a:lnTo>
                        <a:pt x="5557" y="505982"/>
                      </a:lnTo>
                      <a:lnTo>
                        <a:pt x="6643" y="510339"/>
                      </a:lnTo>
                      <a:close/>
                      <a:moveTo>
                        <a:pt x="367520" y="257275"/>
                      </a:moveTo>
                      <a:lnTo>
                        <a:pt x="372195" y="255128"/>
                      </a:lnTo>
                      <a:lnTo>
                        <a:pt x="374829" y="252112"/>
                      </a:lnTo>
                      <a:lnTo>
                        <a:pt x="377406" y="246982"/>
                      </a:lnTo>
                      <a:lnTo>
                        <a:pt x="379281" y="243415"/>
                      </a:lnTo>
                      <a:lnTo>
                        <a:pt x="383541" y="241979"/>
                      </a:lnTo>
                      <a:lnTo>
                        <a:pt x="392207" y="241269"/>
                      </a:lnTo>
                      <a:lnTo>
                        <a:pt x="395853" y="239593"/>
                      </a:lnTo>
                      <a:lnTo>
                        <a:pt x="400704" y="233864"/>
                      </a:lnTo>
                      <a:lnTo>
                        <a:pt x="405220" y="233529"/>
                      </a:lnTo>
                      <a:lnTo>
                        <a:pt x="410136" y="232891"/>
                      </a:lnTo>
                      <a:lnTo>
                        <a:pt x="414668" y="232659"/>
                      </a:lnTo>
                      <a:lnTo>
                        <a:pt x="419288" y="232803"/>
                      </a:lnTo>
                      <a:lnTo>
                        <a:pt x="423916" y="232659"/>
                      </a:lnTo>
                      <a:lnTo>
                        <a:pt x="429190" y="234143"/>
                      </a:lnTo>
                      <a:lnTo>
                        <a:pt x="433307" y="232396"/>
                      </a:lnTo>
                      <a:lnTo>
                        <a:pt x="441661" y="232659"/>
                      </a:lnTo>
                      <a:lnTo>
                        <a:pt x="445634" y="233912"/>
                      </a:lnTo>
                      <a:lnTo>
                        <a:pt x="449824" y="234574"/>
                      </a:lnTo>
                      <a:lnTo>
                        <a:pt x="452688" y="231199"/>
                      </a:lnTo>
                      <a:lnTo>
                        <a:pt x="456749" y="229923"/>
                      </a:lnTo>
                      <a:lnTo>
                        <a:pt x="461122" y="229795"/>
                      </a:lnTo>
                      <a:lnTo>
                        <a:pt x="465918" y="233138"/>
                      </a:lnTo>
                      <a:lnTo>
                        <a:pt x="468934" y="229452"/>
                      </a:lnTo>
                      <a:lnTo>
                        <a:pt x="471997" y="226212"/>
                      </a:lnTo>
                      <a:lnTo>
                        <a:pt x="474670" y="217603"/>
                      </a:lnTo>
                      <a:lnTo>
                        <a:pt x="477607" y="213581"/>
                      </a:lnTo>
                      <a:lnTo>
                        <a:pt x="482123" y="210087"/>
                      </a:lnTo>
                      <a:lnTo>
                        <a:pt x="486128" y="206943"/>
                      </a:lnTo>
                      <a:lnTo>
                        <a:pt x="490349" y="204908"/>
                      </a:lnTo>
                      <a:lnTo>
                        <a:pt x="498400" y="204852"/>
                      </a:lnTo>
                      <a:lnTo>
                        <a:pt x="503187" y="204222"/>
                      </a:lnTo>
                      <a:lnTo>
                        <a:pt x="504767" y="197368"/>
                      </a:lnTo>
                      <a:lnTo>
                        <a:pt x="505382" y="193243"/>
                      </a:lnTo>
                      <a:lnTo>
                        <a:pt x="508238" y="185599"/>
                      </a:lnTo>
                      <a:lnTo>
                        <a:pt x="511645" y="179575"/>
                      </a:lnTo>
                      <a:lnTo>
                        <a:pt x="514414" y="176582"/>
                      </a:lnTo>
                      <a:lnTo>
                        <a:pt x="520383" y="173223"/>
                      </a:lnTo>
                      <a:lnTo>
                        <a:pt x="524220" y="171723"/>
                      </a:lnTo>
                      <a:lnTo>
                        <a:pt x="527125" y="168955"/>
                      </a:lnTo>
                      <a:lnTo>
                        <a:pt x="531394" y="165931"/>
                      </a:lnTo>
                      <a:lnTo>
                        <a:pt x="529239" y="162515"/>
                      </a:lnTo>
                      <a:lnTo>
                        <a:pt x="522274" y="158454"/>
                      </a:lnTo>
                      <a:lnTo>
                        <a:pt x="519258" y="151887"/>
                      </a:lnTo>
                      <a:lnTo>
                        <a:pt x="516728" y="144403"/>
                      </a:lnTo>
                      <a:lnTo>
                        <a:pt x="516688" y="139943"/>
                      </a:lnTo>
                      <a:lnTo>
                        <a:pt x="518379" y="136296"/>
                      </a:lnTo>
                      <a:lnTo>
                        <a:pt x="521252" y="131573"/>
                      </a:lnTo>
                      <a:lnTo>
                        <a:pt x="523526" y="128174"/>
                      </a:lnTo>
                      <a:lnTo>
                        <a:pt x="526327" y="123809"/>
                      </a:lnTo>
                      <a:lnTo>
                        <a:pt x="529774" y="120609"/>
                      </a:lnTo>
                      <a:lnTo>
                        <a:pt x="532742" y="116580"/>
                      </a:lnTo>
                      <a:lnTo>
                        <a:pt x="536883" y="111601"/>
                      </a:lnTo>
                      <a:lnTo>
                        <a:pt x="541216" y="104723"/>
                      </a:lnTo>
                      <a:lnTo>
                        <a:pt x="545548" y="102353"/>
                      </a:lnTo>
                      <a:lnTo>
                        <a:pt x="542795" y="105433"/>
                      </a:lnTo>
                      <a:lnTo>
                        <a:pt x="547128" y="102114"/>
                      </a:lnTo>
                      <a:lnTo>
                        <a:pt x="550272" y="99273"/>
                      </a:lnTo>
                      <a:lnTo>
                        <a:pt x="545923" y="97135"/>
                      </a:lnTo>
                      <a:lnTo>
                        <a:pt x="551421" y="90504"/>
                      </a:lnTo>
                      <a:lnTo>
                        <a:pt x="557708" y="87895"/>
                      </a:lnTo>
                      <a:lnTo>
                        <a:pt x="563996" y="85996"/>
                      </a:lnTo>
                      <a:lnTo>
                        <a:pt x="572047" y="83866"/>
                      </a:lnTo>
                      <a:lnTo>
                        <a:pt x="579108" y="81496"/>
                      </a:lnTo>
                      <a:lnTo>
                        <a:pt x="584606" y="80786"/>
                      </a:lnTo>
                      <a:lnTo>
                        <a:pt x="587893" y="75328"/>
                      </a:lnTo>
                      <a:lnTo>
                        <a:pt x="592976" y="72488"/>
                      </a:lnTo>
                      <a:lnTo>
                        <a:pt x="598035" y="70549"/>
                      </a:lnTo>
                      <a:lnTo>
                        <a:pt x="601952" y="68929"/>
                      </a:lnTo>
                      <a:lnTo>
                        <a:pt x="609923" y="63719"/>
                      </a:lnTo>
                      <a:lnTo>
                        <a:pt x="614184" y="59921"/>
                      </a:lnTo>
                      <a:lnTo>
                        <a:pt x="614113" y="55181"/>
                      </a:lnTo>
                      <a:lnTo>
                        <a:pt x="611328" y="51862"/>
                      </a:lnTo>
                      <a:lnTo>
                        <a:pt x="615564" y="48072"/>
                      </a:lnTo>
                      <a:lnTo>
                        <a:pt x="612580" y="44274"/>
                      </a:lnTo>
                      <a:lnTo>
                        <a:pt x="608910" y="41776"/>
                      </a:lnTo>
                      <a:lnTo>
                        <a:pt x="604282" y="41633"/>
                      </a:lnTo>
                      <a:lnTo>
                        <a:pt x="599798" y="43165"/>
                      </a:lnTo>
                      <a:lnTo>
                        <a:pt x="596399" y="45255"/>
                      </a:lnTo>
                      <a:lnTo>
                        <a:pt x="591707" y="43971"/>
                      </a:lnTo>
                      <a:lnTo>
                        <a:pt x="587542" y="42638"/>
                      </a:lnTo>
                      <a:lnTo>
                        <a:pt x="583321" y="44258"/>
                      </a:lnTo>
                      <a:lnTo>
                        <a:pt x="579308" y="44282"/>
                      </a:lnTo>
                      <a:lnTo>
                        <a:pt x="575430" y="40787"/>
                      </a:lnTo>
                      <a:lnTo>
                        <a:pt x="571257" y="40356"/>
                      </a:lnTo>
                      <a:lnTo>
                        <a:pt x="567012" y="42614"/>
                      </a:lnTo>
                      <a:lnTo>
                        <a:pt x="564483" y="39063"/>
                      </a:lnTo>
                      <a:lnTo>
                        <a:pt x="563421" y="34140"/>
                      </a:lnTo>
                      <a:lnTo>
                        <a:pt x="559033" y="33007"/>
                      </a:lnTo>
                      <a:lnTo>
                        <a:pt x="555131" y="31037"/>
                      </a:lnTo>
                      <a:lnTo>
                        <a:pt x="551086" y="30709"/>
                      </a:lnTo>
                      <a:lnTo>
                        <a:pt x="547328" y="29177"/>
                      </a:lnTo>
                      <a:lnTo>
                        <a:pt x="543210" y="30789"/>
                      </a:lnTo>
                      <a:lnTo>
                        <a:pt x="539915" y="33773"/>
                      </a:lnTo>
                      <a:lnTo>
                        <a:pt x="535383" y="33023"/>
                      </a:lnTo>
                      <a:lnTo>
                        <a:pt x="530428" y="32624"/>
                      </a:lnTo>
                      <a:lnTo>
                        <a:pt x="526024" y="33757"/>
                      </a:lnTo>
                      <a:lnTo>
                        <a:pt x="521835" y="31092"/>
                      </a:lnTo>
                      <a:lnTo>
                        <a:pt x="517095" y="29058"/>
                      </a:lnTo>
                      <a:lnTo>
                        <a:pt x="513209" y="30318"/>
                      </a:lnTo>
                      <a:lnTo>
                        <a:pt x="509180" y="29975"/>
                      </a:lnTo>
                      <a:lnTo>
                        <a:pt x="505996" y="27358"/>
                      </a:lnTo>
                      <a:lnTo>
                        <a:pt x="500100" y="25276"/>
                      </a:lnTo>
                      <a:lnTo>
                        <a:pt x="495943" y="23544"/>
                      </a:lnTo>
                      <a:lnTo>
                        <a:pt x="492240" y="21917"/>
                      </a:lnTo>
                      <a:lnTo>
                        <a:pt x="485729" y="21573"/>
                      </a:lnTo>
                      <a:lnTo>
                        <a:pt x="487205" y="17807"/>
                      </a:lnTo>
                      <a:lnTo>
                        <a:pt x="484588" y="14201"/>
                      </a:lnTo>
                      <a:lnTo>
                        <a:pt x="479992" y="13459"/>
                      </a:lnTo>
                      <a:lnTo>
                        <a:pt x="472404" y="12741"/>
                      </a:lnTo>
                      <a:lnTo>
                        <a:pt x="467641" y="14169"/>
                      </a:lnTo>
                      <a:lnTo>
                        <a:pt x="461066" y="13467"/>
                      </a:lnTo>
                      <a:lnTo>
                        <a:pt x="457220" y="11392"/>
                      </a:lnTo>
                      <a:lnTo>
                        <a:pt x="452481" y="10379"/>
                      </a:lnTo>
                      <a:lnTo>
                        <a:pt x="447270" y="9421"/>
                      </a:lnTo>
                      <a:lnTo>
                        <a:pt x="443408" y="11097"/>
                      </a:lnTo>
                      <a:lnTo>
                        <a:pt x="439315" y="12038"/>
                      </a:lnTo>
                      <a:lnTo>
                        <a:pt x="434974" y="10147"/>
                      </a:lnTo>
                      <a:lnTo>
                        <a:pt x="430347" y="8209"/>
                      </a:lnTo>
                      <a:lnTo>
                        <a:pt x="425511" y="7825"/>
                      </a:lnTo>
                      <a:lnTo>
                        <a:pt x="421251" y="7786"/>
                      </a:lnTo>
                      <a:lnTo>
                        <a:pt x="416040" y="9198"/>
                      </a:lnTo>
                      <a:lnTo>
                        <a:pt x="407080" y="10379"/>
                      </a:lnTo>
                      <a:lnTo>
                        <a:pt x="402173" y="10618"/>
                      </a:lnTo>
                      <a:lnTo>
                        <a:pt x="395223" y="9405"/>
                      </a:lnTo>
                      <a:lnTo>
                        <a:pt x="389630" y="8719"/>
                      </a:lnTo>
                      <a:lnTo>
                        <a:pt x="385169" y="7977"/>
                      </a:lnTo>
                      <a:lnTo>
                        <a:pt x="379832" y="6214"/>
                      </a:lnTo>
                      <a:lnTo>
                        <a:pt x="374565" y="5408"/>
                      </a:lnTo>
                      <a:lnTo>
                        <a:pt x="369331" y="4929"/>
                      </a:lnTo>
                      <a:lnTo>
                        <a:pt x="365126" y="2559"/>
                      </a:lnTo>
                      <a:lnTo>
                        <a:pt x="360394" y="5169"/>
                      </a:lnTo>
                      <a:lnTo>
                        <a:pt x="355487" y="4570"/>
                      </a:lnTo>
                      <a:lnTo>
                        <a:pt x="350404" y="5288"/>
                      </a:lnTo>
                      <a:lnTo>
                        <a:pt x="345410" y="4953"/>
                      </a:lnTo>
                      <a:lnTo>
                        <a:pt x="338524" y="5169"/>
                      </a:lnTo>
                      <a:lnTo>
                        <a:pt x="331439" y="5400"/>
                      </a:lnTo>
                      <a:lnTo>
                        <a:pt x="327608" y="4139"/>
                      </a:lnTo>
                      <a:lnTo>
                        <a:pt x="322614" y="-2"/>
                      </a:lnTo>
                      <a:lnTo>
                        <a:pt x="318632" y="429"/>
                      </a:lnTo>
                      <a:lnTo>
                        <a:pt x="313230" y="142"/>
                      </a:lnTo>
                      <a:lnTo>
                        <a:pt x="308155" y="429"/>
                      </a:lnTo>
                      <a:lnTo>
                        <a:pt x="304166" y="3269"/>
                      </a:lnTo>
                      <a:lnTo>
                        <a:pt x="299817" y="5368"/>
                      </a:lnTo>
                      <a:lnTo>
                        <a:pt x="299721" y="9389"/>
                      </a:lnTo>
                      <a:lnTo>
                        <a:pt x="294423" y="12014"/>
                      </a:lnTo>
                      <a:lnTo>
                        <a:pt x="289939" y="13706"/>
                      </a:lnTo>
                      <a:lnTo>
                        <a:pt x="285535" y="12749"/>
                      </a:lnTo>
                      <a:lnTo>
                        <a:pt x="281601" y="13937"/>
                      </a:lnTo>
                      <a:lnTo>
                        <a:pt x="278345" y="17257"/>
                      </a:lnTo>
                      <a:lnTo>
                        <a:pt x="274603" y="18701"/>
                      </a:lnTo>
                      <a:lnTo>
                        <a:pt x="272697" y="22228"/>
                      </a:lnTo>
                      <a:lnTo>
                        <a:pt x="271938" y="26520"/>
                      </a:lnTo>
                      <a:lnTo>
                        <a:pt x="275768" y="28292"/>
                      </a:lnTo>
                      <a:lnTo>
                        <a:pt x="277452" y="32058"/>
                      </a:lnTo>
                      <a:lnTo>
                        <a:pt x="281697" y="30534"/>
                      </a:lnTo>
                      <a:lnTo>
                        <a:pt x="278561" y="35505"/>
                      </a:lnTo>
                      <a:lnTo>
                        <a:pt x="278577" y="39774"/>
                      </a:lnTo>
                      <a:lnTo>
                        <a:pt x="281506" y="36590"/>
                      </a:lnTo>
                      <a:lnTo>
                        <a:pt x="285774" y="35744"/>
                      </a:lnTo>
                      <a:lnTo>
                        <a:pt x="284250" y="39662"/>
                      </a:lnTo>
                      <a:lnTo>
                        <a:pt x="282495" y="44282"/>
                      </a:lnTo>
                      <a:lnTo>
                        <a:pt x="287450" y="42622"/>
                      </a:lnTo>
                      <a:lnTo>
                        <a:pt x="284553" y="45941"/>
                      </a:lnTo>
                      <a:lnTo>
                        <a:pt x="288535" y="47186"/>
                      </a:lnTo>
                      <a:lnTo>
                        <a:pt x="285008" y="50083"/>
                      </a:lnTo>
                      <a:lnTo>
                        <a:pt x="282415" y="53170"/>
                      </a:lnTo>
                      <a:lnTo>
                        <a:pt x="281625" y="57798"/>
                      </a:lnTo>
                      <a:lnTo>
                        <a:pt x="285455" y="59035"/>
                      </a:lnTo>
                      <a:lnTo>
                        <a:pt x="289157" y="55365"/>
                      </a:lnTo>
                      <a:lnTo>
                        <a:pt x="293370" y="54399"/>
                      </a:lnTo>
                      <a:lnTo>
                        <a:pt x="297455" y="53913"/>
                      </a:lnTo>
                      <a:lnTo>
                        <a:pt x="301533" y="54878"/>
                      </a:lnTo>
                      <a:lnTo>
                        <a:pt x="300113" y="60112"/>
                      </a:lnTo>
                      <a:lnTo>
                        <a:pt x="302490" y="63392"/>
                      </a:lnTo>
                      <a:lnTo>
                        <a:pt x="307278" y="61405"/>
                      </a:lnTo>
                      <a:lnTo>
                        <a:pt x="312536" y="60567"/>
                      </a:lnTo>
                      <a:lnTo>
                        <a:pt x="316533" y="60990"/>
                      </a:lnTo>
                      <a:lnTo>
                        <a:pt x="321010" y="61884"/>
                      </a:lnTo>
                      <a:lnTo>
                        <a:pt x="325717" y="62051"/>
                      </a:lnTo>
                      <a:lnTo>
                        <a:pt x="328334" y="58397"/>
                      </a:lnTo>
                      <a:lnTo>
                        <a:pt x="332563" y="58676"/>
                      </a:lnTo>
                      <a:lnTo>
                        <a:pt x="337407" y="58907"/>
                      </a:lnTo>
                      <a:lnTo>
                        <a:pt x="342314" y="59171"/>
                      </a:lnTo>
                      <a:lnTo>
                        <a:pt x="346319" y="61181"/>
                      </a:lnTo>
                      <a:lnTo>
                        <a:pt x="345051" y="65307"/>
                      </a:lnTo>
                      <a:lnTo>
                        <a:pt x="347835" y="68171"/>
                      </a:lnTo>
                      <a:lnTo>
                        <a:pt x="353078" y="68514"/>
                      </a:lnTo>
                      <a:lnTo>
                        <a:pt x="353469" y="73166"/>
                      </a:lnTo>
                      <a:lnTo>
                        <a:pt x="351410" y="76733"/>
                      </a:lnTo>
                      <a:lnTo>
                        <a:pt x="348218" y="80012"/>
                      </a:lnTo>
                      <a:lnTo>
                        <a:pt x="344492" y="82382"/>
                      </a:lnTo>
                      <a:lnTo>
                        <a:pt x="340862" y="84257"/>
                      </a:lnTo>
                      <a:lnTo>
                        <a:pt x="338476" y="88087"/>
                      </a:lnTo>
                      <a:lnTo>
                        <a:pt x="334382" y="89268"/>
                      </a:lnTo>
                      <a:lnTo>
                        <a:pt x="336641" y="92715"/>
                      </a:lnTo>
                      <a:lnTo>
                        <a:pt x="337279" y="96688"/>
                      </a:lnTo>
                      <a:lnTo>
                        <a:pt x="337527" y="100877"/>
                      </a:lnTo>
                      <a:lnTo>
                        <a:pt x="337287" y="105018"/>
                      </a:lnTo>
                      <a:lnTo>
                        <a:pt x="336457" y="109582"/>
                      </a:lnTo>
                      <a:lnTo>
                        <a:pt x="335627" y="113612"/>
                      </a:lnTo>
                      <a:lnTo>
                        <a:pt x="331255" y="116508"/>
                      </a:lnTo>
                      <a:lnTo>
                        <a:pt x="334343" y="121447"/>
                      </a:lnTo>
                      <a:lnTo>
                        <a:pt x="334422" y="125501"/>
                      </a:lnTo>
                      <a:lnTo>
                        <a:pt x="331614" y="130017"/>
                      </a:lnTo>
                      <a:lnTo>
                        <a:pt x="330593" y="134517"/>
                      </a:lnTo>
                      <a:lnTo>
                        <a:pt x="324289" y="134669"/>
                      </a:lnTo>
                      <a:lnTo>
                        <a:pt x="317619" y="134708"/>
                      </a:lnTo>
                      <a:lnTo>
                        <a:pt x="319917" y="139161"/>
                      </a:lnTo>
                      <a:lnTo>
                        <a:pt x="322422" y="143310"/>
                      </a:lnTo>
                      <a:lnTo>
                        <a:pt x="324225" y="147539"/>
                      </a:lnTo>
                      <a:lnTo>
                        <a:pt x="326164" y="151042"/>
                      </a:lnTo>
                      <a:lnTo>
                        <a:pt x="329675" y="153132"/>
                      </a:lnTo>
                      <a:lnTo>
                        <a:pt x="330816" y="157720"/>
                      </a:lnTo>
                      <a:lnTo>
                        <a:pt x="329284" y="161534"/>
                      </a:lnTo>
                      <a:lnTo>
                        <a:pt x="325869" y="164327"/>
                      </a:lnTo>
                      <a:lnTo>
                        <a:pt x="322733" y="169170"/>
                      </a:lnTo>
                      <a:lnTo>
                        <a:pt x="321337" y="174388"/>
                      </a:lnTo>
                      <a:lnTo>
                        <a:pt x="324169" y="179216"/>
                      </a:lnTo>
                      <a:lnTo>
                        <a:pt x="326563" y="183389"/>
                      </a:lnTo>
                      <a:lnTo>
                        <a:pt x="330792" y="183373"/>
                      </a:lnTo>
                      <a:lnTo>
                        <a:pt x="329938" y="187490"/>
                      </a:lnTo>
                      <a:lnTo>
                        <a:pt x="326028" y="190410"/>
                      </a:lnTo>
                      <a:lnTo>
                        <a:pt x="322422" y="192293"/>
                      </a:lnTo>
                      <a:lnTo>
                        <a:pt x="320347" y="196546"/>
                      </a:lnTo>
                      <a:lnTo>
                        <a:pt x="317347" y="199291"/>
                      </a:lnTo>
                      <a:lnTo>
                        <a:pt x="315560" y="203560"/>
                      </a:lnTo>
                      <a:lnTo>
                        <a:pt x="316597" y="209935"/>
                      </a:lnTo>
                      <a:lnTo>
                        <a:pt x="317084" y="214842"/>
                      </a:lnTo>
                      <a:lnTo>
                        <a:pt x="321632" y="217371"/>
                      </a:lnTo>
                      <a:lnTo>
                        <a:pt x="327249" y="217132"/>
                      </a:lnTo>
                      <a:lnTo>
                        <a:pt x="331614" y="219039"/>
                      </a:lnTo>
                      <a:lnTo>
                        <a:pt x="340168" y="222893"/>
                      </a:lnTo>
                      <a:lnTo>
                        <a:pt x="344069" y="226691"/>
                      </a:lnTo>
                      <a:lnTo>
                        <a:pt x="345753" y="230657"/>
                      </a:lnTo>
                      <a:lnTo>
                        <a:pt x="345410" y="235691"/>
                      </a:lnTo>
                      <a:lnTo>
                        <a:pt x="349670" y="237798"/>
                      </a:lnTo>
                      <a:lnTo>
                        <a:pt x="349120" y="242218"/>
                      </a:lnTo>
                      <a:lnTo>
                        <a:pt x="351729" y="246391"/>
                      </a:lnTo>
                      <a:lnTo>
                        <a:pt x="354394" y="249982"/>
                      </a:lnTo>
                      <a:lnTo>
                        <a:pt x="358974" y="251538"/>
                      </a:lnTo>
                      <a:lnTo>
                        <a:pt x="362389" y="254450"/>
                      </a:lnTo>
                      <a:lnTo>
                        <a:pt x="366634" y="256668"/>
                      </a:lnTo>
                      <a:close/>
                      <a:moveTo>
                        <a:pt x="126775" y="497923"/>
                      </a:moveTo>
                      <a:lnTo>
                        <a:pt x="130302" y="495314"/>
                      </a:lnTo>
                      <a:lnTo>
                        <a:pt x="134787" y="493072"/>
                      </a:lnTo>
                      <a:lnTo>
                        <a:pt x="136303" y="488596"/>
                      </a:lnTo>
                      <a:lnTo>
                        <a:pt x="135329" y="484439"/>
                      </a:lnTo>
                      <a:lnTo>
                        <a:pt x="131882" y="487862"/>
                      </a:lnTo>
                      <a:lnTo>
                        <a:pt x="126632" y="490183"/>
                      </a:lnTo>
                      <a:lnTo>
                        <a:pt x="124621" y="494309"/>
                      </a:lnTo>
                      <a:lnTo>
                        <a:pt x="126775" y="497923"/>
                      </a:lnTo>
                      <a:close/>
                      <a:moveTo>
                        <a:pt x="3020" y="539263"/>
                      </a:moveTo>
                      <a:lnTo>
                        <a:pt x="4496" y="535265"/>
                      </a:lnTo>
                      <a:lnTo>
                        <a:pt x="4520" y="531036"/>
                      </a:lnTo>
                      <a:lnTo>
                        <a:pt x="124" y="533988"/>
                      </a:lnTo>
                      <a:lnTo>
                        <a:pt x="3020" y="539263"/>
                      </a:lnTo>
                      <a:close/>
                      <a:moveTo>
                        <a:pt x="23447" y="525036"/>
                      </a:moveTo>
                      <a:lnTo>
                        <a:pt x="28577" y="522961"/>
                      </a:lnTo>
                      <a:lnTo>
                        <a:pt x="24803" y="518964"/>
                      </a:lnTo>
                      <a:lnTo>
                        <a:pt x="21979" y="523201"/>
                      </a:lnTo>
                      <a:close/>
                      <a:moveTo>
                        <a:pt x="72311" y="534946"/>
                      </a:moveTo>
                      <a:lnTo>
                        <a:pt x="77098" y="532712"/>
                      </a:lnTo>
                      <a:lnTo>
                        <a:pt x="78997" y="526001"/>
                      </a:lnTo>
                      <a:lnTo>
                        <a:pt x="77816" y="521773"/>
                      </a:lnTo>
                      <a:lnTo>
                        <a:pt x="69526" y="520241"/>
                      </a:lnTo>
                      <a:lnTo>
                        <a:pt x="67172" y="524079"/>
                      </a:lnTo>
                      <a:lnTo>
                        <a:pt x="65568" y="530151"/>
                      </a:lnTo>
                      <a:lnTo>
                        <a:pt x="69238" y="533613"/>
                      </a:lnTo>
                      <a:close/>
                      <a:moveTo>
                        <a:pt x="41120" y="525682"/>
                      </a:moveTo>
                      <a:lnTo>
                        <a:pt x="47264" y="521773"/>
                      </a:lnTo>
                      <a:lnTo>
                        <a:pt x="50607" y="515301"/>
                      </a:lnTo>
                      <a:lnTo>
                        <a:pt x="53296" y="510977"/>
                      </a:lnTo>
                      <a:lnTo>
                        <a:pt x="57015" y="508416"/>
                      </a:lnTo>
                      <a:lnTo>
                        <a:pt x="51701" y="506820"/>
                      </a:lnTo>
                      <a:lnTo>
                        <a:pt x="48365" y="509995"/>
                      </a:lnTo>
                      <a:lnTo>
                        <a:pt x="44575" y="512325"/>
                      </a:lnTo>
                      <a:lnTo>
                        <a:pt x="40155" y="513147"/>
                      </a:lnTo>
                      <a:lnTo>
                        <a:pt x="35726" y="513267"/>
                      </a:lnTo>
                      <a:lnTo>
                        <a:pt x="36612" y="517224"/>
                      </a:lnTo>
                      <a:lnTo>
                        <a:pt x="38431" y="521773"/>
                      </a:lnTo>
                      <a:lnTo>
                        <a:pt x="41120" y="525682"/>
                      </a:lnTo>
                      <a:close/>
                      <a:moveTo>
                        <a:pt x="109190" y="524398"/>
                      </a:moveTo>
                      <a:lnTo>
                        <a:pt x="112270" y="520879"/>
                      </a:lnTo>
                      <a:lnTo>
                        <a:pt x="119140" y="518621"/>
                      </a:lnTo>
                      <a:lnTo>
                        <a:pt x="122491" y="515126"/>
                      </a:lnTo>
                      <a:lnTo>
                        <a:pt x="124366" y="508416"/>
                      </a:lnTo>
                      <a:lnTo>
                        <a:pt x="124382" y="504219"/>
                      </a:lnTo>
                      <a:lnTo>
                        <a:pt x="119347" y="501386"/>
                      </a:lnTo>
                      <a:lnTo>
                        <a:pt x="118398" y="505703"/>
                      </a:lnTo>
                      <a:lnTo>
                        <a:pt x="115429" y="511296"/>
                      </a:lnTo>
                      <a:lnTo>
                        <a:pt x="112900" y="517528"/>
                      </a:lnTo>
                      <a:lnTo>
                        <a:pt x="108025" y="521773"/>
                      </a:lnTo>
                      <a:close/>
                      <a:moveTo>
                        <a:pt x="644943" y="130144"/>
                      </a:moveTo>
                      <a:lnTo>
                        <a:pt x="644664" y="125126"/>
                      </a:lnTo>
                      <a:lnTo>
                        <a:pt x="641225" y="121320"/>
                      </a:lnTo>
                      <a:lnTo>
                        <a:pt x="636087" y="121790"/>
                      </a:lnTo>
                      <a:lnTo>
                        <a:pt x="630956" y="122740"/>
                      </a:lnTo>
                      <a:lnTo>
                        <a:pt x="633629" y="125908"/>
                      </a:lnTo>
                      <a:lnTo>
                        <a:pt x="642326" y="129315"/>
                      </a:lnTo>
                      <a:close/>
                      <a:moveTo>
                        <a:pt x="564044" y="162164"/>
                      </a:moveTo>
                      <a:lnTo>
                        <a:pt x="567586" y="158877"/>
                      </a:lnTo>
                      <a:lnTo>
                        <a:pt x="571329" y="155965"/>
                      </a:lnTo>
                      <a:lnTo>
                        <a:pt x="567586" y="153395"/>
                      </a:lnTo>
                      <a:lnTo>
                        <a:pt x="562089" y="156172"/>
                      </a:lnTo>
                      <a:lnTo>
                        <a:pt x="559464" y="160497"/>
                      </a:lnTo>
                      <a:lnTo>
                        <a:pt x="564044" y="162164"/>
                      </a:lnTo>
                      <a:close/>
                      <a:moveTo>
                        <a:pt x="564395" y="168691"/>
                      </a:moveTo>
                      <a:lnTo>
                        <a:pt x="569709" y="168308"/>
                      </a:lnTo>
                      <a:lnTo>
                        <a:pt x="565169" y="164231"/>
                      </a:lnTo>
                      <a:lnTo>
                        <a:pt x="564395" y="168691"/>
                      </a:lnTo>
                      <a:close/>
                      <a:moveTo>
                        <a:pt x="611064" y="148544"/>
                      </a:moveTo>
                      <a:lnTo>
                        <a:pt x="614264" y="145456"/>
                      </a:lnTo>
                      <a:lnTo>
                        <a:pt x="617129" y="140892"/>
                      </a:lnTo>
                      <a:lnTo>
                        <a:pt x="619666" y="137294"/>
                      </a:lnTo>
                      <a:lnTo>
                        <a:pt x="621972" y="132809"/>
                      </a:lnTo>
                      <a:lnTo>
                        <a:pt x="616626" y="132530"/>
                      </a:lnTo>
                      <a:lnTo>
                        <a:pt x="612836" y="130384"/>
                      </a:lnTo>
                      <a:lnTo>
                        <a:pt x="613578" y="126315"/>
                      </a:lnTo>
                      <a:lnTo>
                        <a:pt x="609022" y="126083"/>
                      </a:lnTo>
                      <a:lnTo>
                        <a:pt x="605272" y="127751"/>
                      </a:lnTo>
                      <a:lnTo>
                        <a:pt x="600939" y="129905"/>
                      </a:lnTo>
                      <a:lnTo>
                        <a:pt x="597596" y="133009"/>
                      </a:lnTo>
                      <a:lnTo>
                        <a:pt x="592864" y="136113"/>
                      </a:lnTo>
                      <a:lnTo>
                        <a:pt x="595497" y="141132"/>
                      </a:lnTo>
                      <a:lnTo>
                        <a:pt x="598841" y="138267"/>
                      </a:lnTo>
                      <a:lnTo>
                        <a:pt x="602256" y="142328"/>
                      </a:lnTo>
                      <a:lnTo>
                        <a:pt x="606660" y="145201"/>
                      </a:lnTo>
                      <a:lnTo>
                        <a:pt x="611064" y="1485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2F824D9C-3582-44D9-BC01-DFC952FB795C}"/>
                    </a:ext>
                  </a:extLst>
                </p:cNvPr>
                <p:cNvSpPr/>
                <p:nvPr/>
              </p:nvSpPr>
              <p:spPr>
                <a:xfrm>
                  <a:off x="4312202" y="3125406"/>
                  <a:ext cx="5721" cy="12271"/>
                </a:xfrm>
                <a:custGeom>
                  <a:avLst/>
                  <a:gdLst>
                    <a:gd name="connsiteX0" fmla="*/ 2989 w 5721"/>
                    <a:gd name="connsiteY0" fmla="*/ 12270 h 12271"/>
                    <a:gd name="connsiteX1" fmla="*/ 4999 w 5721"/>
                    <a:gd name="connsiteY1" fmla="*/ 8352 h 12271"/>
                    <a:gd name="connsiteX2" fmla="*/ 5845 w 5721"/>
                    <a:gd name="connsiteY2" fmla="*/ 4171 h 12271"/>
                    <a:gd name="connsiteX3" fmla="*/ 5119 w 5721"/>
                    <a:gd name="connsiteY3" fmla="*/ -2 h 12271"/>
                    <a:gd name="connsiteX4" fmla="*/ 1736 w 5721"/>
                    <a:gd name="connsiteY4" fmla="*/ 3110 h 12271"/>
                    <a:gd name="connsiteX5" fmla="*/ 124 w 5721"/>
                    <a:gd name="connsiteY5" fmla="*/ 7299 h 12271"/>
                    <a:gd name="connsiteX6" fmla="*/ 1856 w 5721"/>
                    <a:gd name="connsiteY6" fmla="*/ 10897 h 12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21" h="12271">
                      <a:moveTo>
                        <a:pt x="2989" y="12270"/>
                      </a:moveTo>
                      <a:lnTo>
                        <a:pt x="4999" y="8352"/>
                      </a:lnTo>
                      <a:lnTo>
                        <a:pt x="5845" y="4171"/>
                      </a:lnTo>
                      <a:lnTo>
                        <a:pt x="5119" y="-2"/>
                      </a:lnTo>
                      <a:lnTo>
                        <a:pt x="1736" y="3110"/>
                      </a:lnTo>
                      <a:lnTo>
                        <a:pt x="124" y="7299"/>
                      </a:lnTo>
                      <a:lnTo>
                        <a:pt x="1856" y="1089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026331E8-8CE0-4FCA-A9AC-EB613761FB39}"/>
                    </a:ext>
                  </a:extLst>
                </p:cNvPr>
                <p:cNvSpPr/>
                <p:nvPr/>
              </p:nvSpPr>
              <p:spPr>
                <a:xfrm>
                  <a:off x="6786900" y="2853001"/>
                  <a:ext cx="491613" cy="426417"/>
                </a:xfrm>
                <a:custGeom>
                  <a:avLst/>
                  <a:gdLst>
                    <a:gd name="connsiteX0" fmla="*/ 147800 w 491613"/>
                    <a:gd name="connsiteY0" fmla="*/ 426415 h 426416"/>
                    <a:gd name="connsiteX1" fmla="*/ 152013 w 491613"/>
                    <a:gd name="connsiteY1" fmla="*/ 425026 h 426416"/>
                    <a:gd name="connsiteX2" fmla="*/ 160902 w 491613"/>
                    <a:gd name="connsiteY2" fmla="*/ 421795 h 426416"/>
                    <a:gd name="connsiteX3" fmla="*/ 183842 w 491613"/>
                    <a:gd name="connsiteY3" fmla="*/ 422337 h 426416"/>
                    <a:gd name="connsiteX4" fmla="*/ 181528 w 491613"/>
                    <a:gd name="connsiteY4" fmla="*/ 417191 h 426416"/>
                    <a:gd name="connsiteX5" fmla="*/ 181264 w 491613"/>
                    <a:gd name="connsiteY5" fmla="*/ 403651 h 426416"/>
                    <a:gd name="connsiteX6" fmla="*/ 216213 w 491613"/>
                    <a:gd name="connsiteY6" fmla="*/ 403651 h 426416"/>
                    <a:gd name="connsiteX7" fmla="*/ 216556 w 491613"/>
                    <a:gd name="connsiteY7" fmla="*/ 420311 h 426416"/>
                    <a:gd name="connsiteX8" fmla="*/ 219891 w 491613"/>
                    <a:gd name="connsiteY8" fmla="*/ 418061 h 426416"/>
                    <a:gd name="connsiteX9" fmla="*/ 232618 w 491613"/>
                    <a:gd name="connsiteY9" fmla="*/ 417646 h 426416"/>
                    <a:gd name="connsiteX10" fmla="*/ 232402 w 491613"/>
                    <a:gd name="connsiteY10" fmla="*/ 406491 h 426416"/>
                    <a:gd name="connsiteX11" fmla="*/ 244291 w 491613"/>
                    <a:gd name="connsiteY11" fmla="*/ 399573 h 426416"/>
                    <a:gd name="connsiteX12" fmla="*/ 262236 w 491613"/>
                    <a:gd name="connsiteY12" fmla="*/ 410576 h 426416"/>
                    <a:gd name="connsiteX13" fmla="*/ 271507 w 491613"/>
                    <a:gd name="connsiteY13" fmla="*/ 418931 h 426416"/>
                    <a:gd name="connsiteX14" fmla="*/ 281841 w 491613"/>
                    <a:gd name="connsiteY14" fmla="*/ 417646 h 426416"/>
                    <a:gd name="connsiteX15" fmla="*/ 286197 w 491613"/>
                    <a:gd name="connsiteY15" fmla="*/ 416585 h 426416"/>
                    <a:gd name="connsiteX16" fmla="*/ 298030 w 491613"/>
                    <a:gd name="connsiteY16" fmla="*/ 400738 h 426416"/>
                    <a:gd name="connsiteX17" fmla="*/ 301070 w 491613"/>
                    <a:gd name="connsiteY17" fmla="*/ 396509 h 426416"/>
                    <a:gd name="connsiteX18" fmla="*/ 305251 w 491613"/>
                    <a:gd name="connsiteY18" fmla="*/ 387405 h 426416"/>
                    <a:gd name="connsiteX19" fmla="*/ 309959 w 491613"/>
                    <a:gd name="connsiteY19" fmla="*/ 384477 h 426416"/>
                    <a:gd name="connsiteX20" fmla="*/ 317563 w 491613"/>
                    <a:gd name="connsiteY20" fmla="*/ 375660 h 426416"/>
                    <a:gd name="connsiteX21" fmla="*/ 316741 w 491613"/>
                    <a:gd name="connsiteY21" fmla="*/ 369588 h 426416"/>
                    <a:gd name="connsiteX22" fmla="*/ 316190 w 491613"/>
                    <a:gd name="connsiteY22" fmla="*/ 351938 h 426416"/>
                    <a:gd name="connsiteX23" fmla="*/ 307126 w 491613"/>
                    <a:gd name="connsiteY23" fmla="*/ 343720 h 426416"/>
                    <a:gd name="connsiteX24" fmla="*/ 326531 w 491613"/>
                    <a:gd name="connsiteY24" fmla="*/ 343720 h 426416"/>
                    <a:gd name="connsiteX25" fmla="*/ 326132 w 491613"/>
                    <a:gd name="connsiteY25" fmla="*/ 337385 h 426416"/>
                    <a:gd name="connsiteX26" fmla="*/ 342649 w 491613"/>
                    <a:gd name="connsiteY26" fmla="*/ 334720 h 426416"/>
                    <a:gd name="connsiteX27" fmla="*/ 339744 w 491613"/>
                    <a:gd name="connsiteY27" fmla="*/ 350470 h 426416"/>
                    <a:gd name="connsiteX28" fmla="*/ 338827 w 491613"/>
                    <a:gd name="connsiteY28" fmla="*/ 360979 h 426416"/>
                    <a:gd name="connsiteX29" fmla="*/ 340790 w 491613"/>
                    <a:gd name="connsiteY29" fmla="*/ 367266 h 426416"/>
                    <a:gd name="connsiteX30" fmla="*/ 343455 w 491613"/>
                    <a:gd name="connsiteY30" fmla="*/ 381437 h 426416"/>
                    <a:gd name="connsiteX31" fmla="*/ 351027 w 491613"/>
                    <a:gd name="connsiteY31" fmla="*/ 387668 h 426416"/>
                    <a:gd name="connsiteX32" fmla="*/ 355775 w 491613"/>
                    <a:gd name="connsiteY32" fmla="*/ 394403 h 426416"/>
                    <a:gd name="connsiteX33" fmla="*/ 359939 w 491613"/>
                    <a:gd name="connsiteY33" fmla="*/ 397970 h 426416"/>
                    <a:gd name="connsiteX34" fmla="*/ 363115 w 491613"/>
                    <a:gd name="connsiteY34" fmla="*/ 403491 h 426416"/>
                    <a:gd name="connsiteX35" fmla="*/ 365972 w 491613"/>
                    <a:gd name="connsiteY35" fmla="*/ 407122 h 426416"/>
                    <a:gd name="connsiteX36" fmla="*/ 365948 w 491613"/>
                    <a:gd name="connsiteY36" fmla="*/ 411981 h 426416"/>
                    <a:gd name="connsiteX37" fmla="*/ 364408 w 491613"/>
                    <a:gd name="connsiteY37" fmla="*/ 416912 h 426416"/>
                    <a:gd name="connsiteX38" fmla="*/ 362852 w 491613"/>
                    <a:gd name="connsiteY38" fmla="*/ 426040 h 426416"/>
                    <a:gd name="connsiteX39" fmla="*/ 369722 w 491613"/>
                    <a:gd name="connsiteY39" fmla="*/ 426040 h 426416"/>
                    <a:gd name="connsiteX40" fmla="*/ 370544 w 491613"/>
                    <a:gd name="connsiteY40" fmla="*/ 417375 h 426416"/>
                    <a:gd name="connsiteX41" fmla="*/ 372467 w 491613"/>
                    <a:gd name="connsiteY41" fmla="*/ 412436 h 426416"/>
                    <a:gd name="connsiteX42" fmla="*/ 373089 w 491613"/>
                    <a:gd name="connsiteY42" fmla="*/ 408231 h 426416"/>
                    <a:gd name="connsiteX43" fmla="*/ 376073 w 491613"/>
                    <a:gd name="connsiteY43" fmla="*/ 403124 h 426416"/>
                    <a:gd name="connsiteX44" fmla="*/ 374501 w 491613"/>
                    <a:gd name="connsiteY44" fmla="*/ 392288 h 426416"/>
                    <a:gd name="connsiteX45" fmla="*/ 376177 w 491613"/>
                    <a:gd name="connsiteY45" fmla="*/ 387796 h 426416"/>
                    <a:gd name="connsiteX46" fmla="*/ 378491 w 491613"/>
                    <a:gd name="connsiteY46" fmla="*/ 382897 h 426416"/>
                    <a:gd name="connsiteX47" fmla="*/ 383007 w 491613"/>
                    <a:gd name="connsiteY47" fmla="*/ 379426 h 426416"/>
                    <a:gd name="connsiteX48" fmla="*/ 386805 w 491613"/>
                    <a:gd name="connsiteY48" fmla="*/ 382538 h 426416"/>
                    <a:gd name="connsiteX49" fmla="*/ 388927 w 491613"/>
                    <a:gd name="connsiteY49" fmla="*/ 386280 h 426416"/>
                    <a:gd name="connsiteX50" fmla="*/ 391329 w 491613"/>
                    <a:gd name="connsiteY50" fmla="*/ 382849 h 426416"/>
                    <a:gd name="connsiteX51" fmla="*/ 394433 w 491613"/>
                    <a:gd name="connsiteY51" fmla="*/ 380216 h 426416"/>
                    <a:gd name="connsiteX52" fmla="*/ 394984 w 491613"/>
                    <a:gd name="connsiteY52" fmla="*/ 369804 h 426416"/>
                    <a:gd name="connsiteX53" fmla="*/ 394752 w 491613"/>
                    <a:gd name="connsiteY53" fmla="*/ 363939 h 426416"/>
                    <a:gd name="connsiteX54" fmla="*/ 397026 w 491613"/>
                    <a:gd name="connsiteY54" fmla="*/ 357667 h 426416"/>
                    <a:gd name="connsiteX55" fmla="*/ 396196 w 491613"/>
                    <a:gd name="connsiteY55" fmla="*/ 353678 h 426416"/>
                    <a:gd name="connsiteX56" fmla="*/ 396531 w 491613"/>
                    <a:gd name="connsiteY56" fmla="*/ 348755 h 426416"/>
                    <a:gd name="connsiteX57" fmla="*/ 400792 w 491613"/>
                    <a:gd name="connsiteY57" fmla="*/ 345579 h 426416"/>
                    <a:gd name="connsiteX58" fmla="*/ 403266 w 491613"/>
                    <a:gd name="connsiteY58" fmla="*/ 342012 h 426416"/>
                    <a:gd name="connsiteX59" fmla="*/ 405229 w 491613"/>
                    <a:gd name="connsiteY59" fmla="*/ 336363 h 426416"/>
                    <a:gd name="connsiteX60" fmla="*/ 412601 w 491613"/>
                    <a:gd name="connsiteY60" fmla="*/ 322121 h 426416"/>
                    <a:gd name="connsiteX61" fmla="*/ 423126 w 491613"/>
                    <a:gd name="connsiteY61" fmla="*/ 317756 h 426416"/>
                    <a:gd name="connsiteX62" fmla="*/ 427147 w 491613"/>
                    <a:gd name="connsiteY62" fmla="*/ 318426 h 426416"/>
                    <a:gd name="connsiteX63" fmla="*/ 427690 w 491613"/>
                    <a:gd name="connsiteY63" fmla="*/ 312673 h 426416"/>
                    <a:gd name="connsiteX64" fmla="*/ 427219 w 491613"/>
                    <a:gd name="connsiteY64" fmla="*/ 307671 h 426416"/>
                    <a:gd name="connsiteX65" fmla="*/ 429605 w 491613"/>
                    <a:gd name="connsiteY65" fmla="*/ 296125 h 426416"/>
                    <a:gd name="connsiteX66" fmla="*/ 433809 w 491613"/>
                    <a:gd name="connsiteY66" fmla="*/ 289422 h 426416"/>
                    <a:gd name="connsiteX67" fmla="*/ 436155 w 491613"/>
                    <a:gd name="connsiteY67" fmla="*/ 280295 h 426416"/>
                    <a:gd name="connsiteX68" fmla="*/ 434807 w 491613"/>
                    <a:gd name="connsiteY68" fmla="*/ 276345 h 426416"/>
                    <a:gd name="connsiteX69" fmla="*/ 436961 w 491613"/>
                    <a:gd name="connsiteY69" fmla="*/ 267783 h 426416"/>
                    <a:gd name="connsiteX70" fmla="*/ 436626 w 491613"/>
                    <a:gd name="connsiteY70" fmla="*/ 262661 h 426416"/>
                    <a:gd name="connsiteX71" fmla="*/ 434017 w 491613"/>
                    <a:gd name="connsiteY71" fmla="*/ 241891 h 426416"/>
                    <a:gd name="connsiteX72" fmla="*/ 432900 w 491613"/>
                    <a:gd name="connsiteY72" fmla="*/ 235691 h 426416"/>
                    <a:gd name="connsiteX73" fmla="*/ 436179 w 491613"/>
                    <a:gd name="connsiteY73" fmla="*/ 232851 h 426416"/>
                    <a:gd name="connsiteX74" fmla="*/ 438086 w 491613"/>
                    <a:gd name="connsiteY74" fmla="*/ 224880 h 426416"/>
                    <a:gd name="connsiteX75" fmla="*/ 439770 w 491613"/>
                    <a:gd name="connsiteY75" fmla="*/ 216023 h 426416"/>
                    <a:gd name="connsiteX76" fmla="*/ 445571 w 491613"/>
                    <a:gd name="connsiteY76" fmla="*/ 200193 h 426416"/>
                    <a:gd name="connsiteX77" fmla="*/ 446249 w 491613"/>
                    <a:gd name="connsiteY77" fmla="*/ 196060 h 426416"/>
                    <a:gd name="connsiteX78" fmla="*/ 444693 w 491613"/>
                    <a:gd name="connsiteY78" fmla="*/ 191384 h 426416"/>
                    <a:gd name="connsiteX79" fmla="*/ 444725 w 491613"/>
                    <a:gd name="connsiteY79" fmla="*/ 185878 h 426416"/>
                    <a:gd name="connsiteX80" fmla="*/ 447246 w 491613"/>
                    <a:gd name="connsiteY80" fmla="*/ 181450 h 426416"/>
                    <a:gd name="connsiteX81" fmla="*/ 447143 w 491613"/>
                    <a:gd name="connsiteY81" fmla="*/ 177046 h 426416"/>
                    <a:gd name="connsiteX82" fmla="*/ 446321 w 491613"/>
                    <a:gd name="connsiteY82" fmla="*/ 172529 h 426416"/>
                    <a:gd name="connsiteX83" fmla="*/ 450597 w 491613"/>
                    <a:gd name="connsiteY83" fmla="*/ 173447 h 426416"/>
                    <a:gd name="connsiteX84" fmla="*/ 455608 w 491613"/>
                    <a:gd name="connsiteY84" fmla="*/ 172091 h 426416"/>
                    <a:gd name="connsiteX85" fmla="*/ 460101 w 491613"/>
                    <a:gd name="connsiteY85" fmla="*/ 170048 h 426416"/>
                    <a:gd name="connsiteX86" fmla="*/ 460931 w 491613"/>
                    <a:gd name="connsiteY86" fmla="*/ 165588 h 426416"/>
                    <a:gd name="connsiteX87" fmla="*/ 466819 w 491613"/>
                    <a:gd name="connsiteY87" fmla="*/ 161781 h 426416"/>
                    <a:gd name="connsiteX88" fmla="*/ 469269 w 491613"/>
                    <a:gd name="connsiteY88" fmla="*/ 158406 h 426416"/>
                    <a:gd name="connsiteX89" fmla="*/ 473521 w 491613"/>
                    <a:gd name="connsiteY89" fmla="*/ 158742 h 426416"/>
                    <a:gd name="connsiteX90" fmla="*/ 476689 w 491613"/>
                    <a:gd name="connsiteY90" fmla="*/ 155741 h 426416"/>
                    <a:gd name="connsiteX91" fmla="*/ 480942 w 491613"/>
                    <a:gd name="connsiteY91" fmla="*/ 155366 h 426416"/>
                    <a:gd name="connsiteX92" fmla="*/ 485378 w 491613"/>
                    <a:gd name="connsiteY92" fmla="*/ 152502 h 426416"/>
                    <a:gd name="connsiteX93" fmla="*/ 488107 w 491613"/>
                    <a:gd name="connsiteY93" fmla="*/ 143940 h 426416"/>
                    <a:gd name="connsiteX94" fmla="*/ 491738 w 491613"/>
                    <a:gd name="connsiteY94" fmla="*/ 139895 h 426416"/>
                    <a:gd name="connsiteX95" fmla="*/ 484772 w 491613"/>
                    <a:gd name="connsiteY95" fmla="*/ 133943 h 426416"/>
                    <a:gd name="connsiteX96" fmla="*/ 477311 w 491613"/>
                    <a:gd name="connsiteY96" fmla="*/ 131493 h 426416"/>
                    <a:gd name="connsiteX97" fmla="*/ 476378 w 491613"/>
                    <a:gd name="connsiteY97" fmla="*/ 127503 h 426416"/>
                    <a:gd name="connsiteX98" fmla="*/ 470569 w 491613"/>
                    <a:gd name="connsiteY98" fmla="*/ 120865 h 426416"/>
                    <a:gd name="connsiteX99" fmla="*/ 465566 w 491613"/>
                    <a:gd name="connsiteY99" fmla="*/ 116764 h 426416"/>
                    <a:gd name="connsiteX100" fmla="*/ 458449 w 491613"/>
                    <a:gd name="connsiteY100" fmla="*/ 115407 h 426416"/>
                    <a:gd name="connsiteX101" fmla="*/ 454810 w 491613"/>
                    <a:gd name="connsiteY101" fmla="*/ 107005 h 426416"/>
                    <a:gd name="connsiteX102" fmla="*/ 452967 w 491613"/>
                    <a:gd name="connsiteY102" fmla="*/ 102274 h 426416"/>
                    <a:gd name="connsiteX103" fmla="*/ 452329 w 491613"/>
                    <a:gd name="connsiteY103" fmla="*/ 97008 h 426416"/>
                    <a:gd name="connsiteX104" fmla="*/ 449496 w 491613"/>
                    <a:gd name="connsiteY104" fmla="*/ 88494 h 426416"/>
                    <a:gd name="connsiteX105" fmla="*/ 449672 w 491613"/>
                    <a:gd name="connsiteY105" fmla="*/ 80930 h 426416"/>
                    <a:gd name="connsiteX106" fmla="*/ 447183 w 491613"/>
                    <a:gd name="connsiteY106" fmla="*/ 73956 h 426416"/>
                    <a:gd name="connsiteX107" fmla="*/ 447581 w 491613"/>
                    <a:gd name="connsiteY107" fmla="*/ 69783 h 426416"/>
                    <a:gd name="connsiteX108" fmla="*/ 446672 w 491613"/>
                    <a:gd name="connsiteY108" fmla="*/ 60064 h 426416"/>
                    <a:gd name="connsiteX109" fmla="*/ 447230 w 491613"/>
                    <a:gd name="connsiteY109" fmla="*/ 54463 h 426416"/>
                    <a:gd name="connsiteX110" fmla="*/ 444709 w 491613"/>
                    <a:gd name="connsiteY110" fmla="*/ 46700 h 426416"/>
                    <a:gd name="connsiteX111" fmla="*/ 441964 w 491613"/>
                    <a:gd name="connsiteY111" fmla="*/ 34436 h 426416"/>
                    <a:gd name="connsiteX112" fmla="*/ 446018 w 491613"/>
                    <a:gd name="connsiteY112" fmla="*/ 35186 h 426416"/>
                    <a:gd name="connsiteX113" fmla="*/ 446848 w 491613"/>
                    <a:gd name="connsiteY113" fmla="*/ 39941 h 426416"/>
                    <a:gd name="connsiteX114" fmla="*/ 446879 w 491613"/>
                    <a:gd name="connsiteY114" fmla="*/ 35058 h 426416"/>
                    <a:gd name="connsiteX115" fmla="*/ 440312 w 491613"/>
                    <a:gd name="connsiteY115" fmla="*/ 27805 h 426416"/>
                    <a:gd name="connsiteX116" fmla="*/ 435677 w 491613"/>
                    <a:gd name="connsiteY116" fmla="*/ 19786 h 426416"/>
                    <a:gd name="connsiteX117" fmla="*/ 434177 w 491613"/>
                    <a:gd name="connsiteY117" fmla="*/ 13036 h 426416"/>
                    <a:gd name="connsiteX118" fmla="*/ 433195 w 491613"/>
                    <a:gd name="connsiteY118" fmla="*/ 6413 h 426416"/>
                    <a:gd name="connsiteX119" fmla="*/ 427243 w 491613"/>
                    <a:gd name="connsiteY119" fmla="*/ 6254 h 426416"/>
                    <a:gd name="connsiteX120" fmla="*/ 418665 w 491613"/>
                    <a:gd name="connsiteY120" fmla="*/ 6246 h 426416"/>
                    <a:gd name="connsiteX121" fmla="*/ 351266 w 491613"/>
                    <a:gd name="connsiteY121" fmla="*/ 6214 h 426416"/>
                    <a:gd name="connsiteX122" fmla="*/ 349359 w 491613"/>
                    <a:gd name="connsiteY122" fmla="*/ 14049 h 426416"/>
                    <a:gd name="connsiteX123" fmla="*/ 342035 w 491613"/>
                    <a:gd name="connsiteY123" fmla="*/ 14831 h 426416"/>
                    <a:gd name="connsiteX124" fmla="*/ 336258 w 491613"/>
                    <a:gd name="connsiteY124" fmla="*/ 15454 h 426416"/>
                    <a:gd name="connsiteX125" fmla="*/ 324369 w 491613"/>
                    <a:gd name="connsiteY125" fmla="*/ 6214 h 426416"/>
                    <a:gd name="connsiteX126" fmla="*/ 272297 w 491613"/>
                    <a:gd name="connsiteY126" fmla="*/ 6214 h 426416"/>
                    <a:gd name="connsiteX127" fmla="*/ 275138 w 491613"/>
                    <a:gd name="connsiteY127" fmla="*/ -2 h 426416"/>
                    <a:gd name="connsiteX128" fmla="*/ 270375 w 491613"/>
                    <a:gd name="connsiteY128" fmla="*/ 3525 h 426416"/>
                    <a:gd name="connsiteX129" fmla="*/ 83816 w 491613"/>
                    <a:gd name="connsiteY129" fmla="*/ 6214 h 426416"/>
                    <a:gd name="connsiteX130" fmla="*/ 86585 w 491613"/>
                    <a:gd name="connsiteY130" fmla="*/ 73390 h 426416"/>
                    <a:gd name="connsiteX131" fmla="*/ 57015 w 491613"/>
                    <a:gd name="connsiteY131" fmla="*/ 73390 h 426416"/>
                    <a:gd name="connsiteX132" fmla="*/ 61858 w 491613"/>
                    <a:gd name="connsiteY132" fmla="*/ 217898 h 426416"/>
                    <a:gd name="connsiteX133" fmla="*/ 56193 w 491613"/>
                    <a:gd name="connsiteY133" fmla="*/ 216079 h 426416"/>
                    <a:gd name="connsiteX134" fmla="*/ 51764 w 491613"/>
                    <a:gd name="connsiteY134" fmla="*/ 215297 h 426416"/>
                    <a:gd name="connsiteX135" fmla="*/ 47304 w 491613"/>
                    <a:gd name="connsiteY135" fmla="*/ 215935 h 426416"/>
                    <a:gd name="connsiteX136" fmla="*/ 42149 w 491613"/>
                    <a:gd name="connsiteY136" fmla="*/ 218010 h 426416"/>
                    <a:gd name="connsiteX137" fmla="*/ 38232 w 491613"/>
                    <a:gd name="connsiteY137" fmla="*/ 217188 h 426416"/>
                    <a:gd name="connsiteX138" fmla="*/ 34378 w 491613"/>
                    <a:gd name="connsiteY138" fmla="*/ 218896 h 426416"/>
                    <a:gd name="connsiteX139" fmla="*/ 30364 w 491613"/>
                    <a:gd name="connsiteY139" fmla="*/ 222367 h 426416"/>
                    <a:gd name="connsiteX140" fmla="*/ 32048 w 491613"/>
                    <a:gd name="connsiteY140" fmla="*/ 227377 h 426416"/>
                    <a:gd name="connsiteX141" fmla="*/ 32128 w 491613"/>
                    <a:gd name="connsiteY141" fmla="*/ 232604 h 426416"/>
                    <a:gd name="connsiteX142" fmla="*/ 30548 w 491613"/>
                    <a:gd name="connsiteY142" fmla="*/ 236282 h 426416"/>
                    <a:gd name="connsiteX143" fmla="*/ 27157 w 491613"/>
                    <a:gd name="connsiteY143" fmla="*/ 240271 h 426416"/>
                    <a:gd name="connsiteX144" fmla="*/ 25585 w 491613"/>
                    <a:gd name="connsiteY144" fmla="*/ 244620 h 426416"/>
                    <a:gd name="connsiteX145" fmla="*/ 24739 w 491613"/>
                    <a:gd name="connsiteY145" fmla="*/ 251825 h 426416"/>
                    <a:gd name="connsiteX146" fmla="*/ 18221 w 491613"/>
                    <a:gd name="connsiteY146" fmla="*/ 253772 h 426416"/>
                    <a:gd name="connsiteX147" fmla="*/ 14845 w 491613"/>
                    <a:gd name="connsiteY147" fmla="*/ 257849 h 426416"/>
                    <a:gd name="connsiteX148" fmla="*/ 16712 w 491613"/>
                    <a:gd name="connsiteY148" fmla="*/ 262501 h 426416"/>
                    <a:gd name="connsiteX149" fmla="*/ 17893 w 491613"/>
                    <a:gd name="connsiteY149" fmla="*/ 267089 h 426416"/>
                    <a:gd name="connsiteX150" fmla="*/ 19665 w 491613"/>
                    <a:gd name="connsiteY150" fmla="*/ 270911 h 426416"/>
                    <a:gd name="connsiteX151" fmla="*/ 15436 w 491613"/>
                    <a:gd name="connsiteY151" fmla="*/ 273217 h 426416"/>
                    <a:gd name="connsiteX152" fmla="*/ 10672 w 491613"/>
                    <a:gd name="connsiteY152" fmla="*/ 276664 h 426416"/>
                    <a:gd name="connsiteX153" fmla="*/ 6092 w 491613"/>
                    <a:gd name="connsiteY153" fmla="*/ 282385 h 426416"/>
                    <a:gd name="connsiteX154" fmla="*/ 9084 w 491613"/>
                    <a:gd name="connsiteY154" fmla="*/ 288561 h 426416"/>
                    <a:gd name="connsiteX155" fmla="*/ 10784 w 491613"/>
                    <a:gd name="connsiteY155" fmla="*/ 293141 h 426416"/>
                    <a:gd name="connsiteX156" fmla="*/ 12874 w 491613"/>
                    <a:gd name="connsiteY156" fmla="*/ 296635 h 426416"/>
                    <a:gd name="connsiteX157" fmla="*/ 8406 w 491613"/>
                    <a:gd name="connsiteY157" fmla="*/ 302732 h 426416"/>
                    <a:gd name="connsiteX158" fmla="*/ 4545 w 491613"/>
                    <a:gd name="connsiteY158" fmla="*/ 304726 h 426416"/>
                    <a:gd name="connsiteX159" fmla="*/ 1568 w 491613"/>
                    <a:gd name="connsiteY159" fmla="*/ 308684 h 426416"/>
                    <a:gd name="connsiteX160" fmla="*/ 124 w 491613"/>
                    <a:gd name="connsiteY160" fmla="*/ 313559 h 426416"/>
                    <a:gd name="connsiteX161" fmla="*/ 435 w 491613"/>
                    <a:gd name="connsiteY161" fmla="*/ 317668 h 426416"/>
                    <a:gd name="connsiteX162" fmla="*/ 3108 w 491613"/>
                    <a:gd name="connsiteY162" fmla="*/ 321387 h 426416"/>
                    <a:gd name="connsiteX163" fmla="*/ 9028 w 491613"/>
                    <a:gd name="connsiteY163" fmla="*/ 319831 h 426416"/>
                    <a:gd name="connsiteX164" fmla="*/ 13082 w 491613"/>
                    <a:gd name="connsiteY164" fmla="*/ 318530 h 426416"/>
                    <a:gd name="connsiteX165" fmla="*/ 18244 w 491613"/>
                    <a:gd name="connsiteY165" fmla="*/ 320860 h 426416"/>
                    <a:gd name="connsiteX166" fmla="*/ 16601 w 491613"/>
                    <a:gd name="connsiteY166" fmla="*/ 325855 h 426416"/>
                    <a:gd name="connsiteX167" fmla="*/ 17734 w 491613"/>
                    <a:gd name="connsiteY167" fmla="*/ 330227 h 426416"/>
                    <a:gd name="connsiteX168" fmla="*/ 19194 w 491613"/>
                    <a:gd name="connsiteY168" fmla="*/ 334105 h 426416"/>
                    <a:gd name="connsiteX169" fmla="*/ 19457 w 491613"/>
                    <a:gd name="connsiteY169" fmla="*/ 340919 h 426416"/>
                    <a:gd name="connsiteX170" fmla="*/ 23718 w 491613"/>
                    <a:gd name="connsiteY170" fmla="*/ 340169 h 426416"/>
                    <a:gd name="connsiteX171" fmla="*/ 22465 w 491613"/>
                    <a:gd name="connsiteY171" fmla="*/ 348819 h 426416"/>
                    <a:gd name="connsiteX172" fmla="*/ 21979 w 491613"/>
                    <a:gd name="connsiteY172" fmla="*/ 353071 h 426416"/>
                    <a:gd name="connsiteX173" fmla="*/ 24747 w 491613"/>
                    <a:gd name="connsiteY173" fmla="*/ 358330 h 426416"/>
                    <a:gd name="connsiteX174" fmla="*/ 28777 w 491613"/>
                    <a:gd name="connsiteY174" fmla="*/ 360133 h 426416"/>
                    <a:gd name="connsiteX175" fmla="*/ 33460 w 491613"/>
                    <a:gd name="connsiteY175" fmla="*/ 361697 h 426416"/>
                    <a:gd name="connsiteX176" fmla="*/ 34793 w 491613"/>
                    <a:gd name="connsiteY176" fmla="*/ 366341 h 426416"/>
                    <a:gd name="connsiteX177" fmla="*/ 34115 w 491613"/>
                    <a:gd name="connsiteY177" fmla="*/ 371080 h 426416"/>
                    <a:gd name="connsiteX178" fmla="*/ 32224 w 491613"/>
                    <a:gd name="connsiteY178" fmla="*/ 378692 h 426416"/>
                    <a:gd name="connsiteX179" fmla="*/ 34402 w 491613"/>
                    <a:gd name="connsiteY179" fmla="*/ 382562 h 426416"/>
                    <a:gd name="connsiteX180" fmla="*/ 38846 w 491613"/>
                    <a:gd name="connsiteY180" fmla="*/ 387533 h 426416"/>
                    <a:gd name="connsiteX181" fmla="*/ 42277 w 491613"/>
                    <a:gd name="connsiteY181" fmla="*/ 391044 h 426416"/>
                    <a:gd name="connsiteX182" fmla="*/ 45429 w 491613"/>
                    <a:gd name="connsiteY182" fmla="*/ 393836 h 426416"/>
                    <a:gd name="connsiteX183" fmla="*/ 56719 w 491613"/>
                    <a:gd name="connsiteY183" fmla="*/ 413704 h 426416"/>
                    <a:gd name="connsiteX184" fmla="*/ 57597 w 491613"/>
                    <a:gd name="connsiteY184" fmla="*/ 420279 h 426416"/>
                    <a:gd name="connsiteX185" fmla="*/ 68489 w 491613"/>
                    <a:gd name="connsiteY185" fmla="*/ 420431 h 426416"/>
                    <a:gd name="connsiteX186" fmla="*/ 71983 w 491613"/>
                    <a:gd name="connsiteY186" fmla="*/ 418372 h 426416"/>
                    <a:gd name="connsiteX187" fmla="*/ 77146 w 491613"/>
                    <a:gd name="connsiteY187" fmla="*/ 415922 h 426416"/>
                    <a:gd name="connsiteX188" fmla="*/ 81255 w 491613"/>
                    <a:gd name="connsiteY188" fmla="*/ 414829 h 426416"/>
                    <a:gd name="connsiteX189" fmla="*/ 86330 w 491613"/>
                    <a:gd name="connsiteY189" fmla="*/ 416178 h 426416"/>
                    <a:gd name="connsiteX190" fmla="*/ 90997 w 491613"/>
                    <a:gd name="connsiteY190" fmla="*/ 416106 h 426416"/>
                    <a:gd name="connsiteX191" fmla="*/ 94812 w 491613"/>
                    <a:gd name="connsiteY191" fmla="*/ 413577 h 426416"/>
                    <a:gd name="connsiteX192" fmla="*/ 97173 w 491613"/>
                    <a:gd name="connsiteY192" fmla="*/ 409986 h 426416"/>
                    <a:gd name="connsiteX193" fmla="*/ 98809 w 491613"/>
                    <a:gd name="connsiteY193" fmla="*/ 406228 h 426416"/>
                    <a:gd name="connsiteX194" fmla="*/ 98107 w 491613"/>
                    <a:gd name="connsiteY194" fmla="*/ 402222 h 426416"/>
                    <a:gd name="connsiteX195" fmla="*/ 99958 w 491613"/>
                    <a:gd name="connsiteY195" fmla="*/ 398345 h 426416"/>
                    <a:gd name="connsiteX196" fmla="*/ 104330 w 491613"/>
                    <a:gd name="connsiteY196" fmla="*/ 397794 h 426416"/>
                    <a:gd name="connsiteX197" fmla="*/ 108599 w 491613"/>
                    <a:gd name="connsiteY197" fmla="*/ 396102 h 426416"/>
                    <a:gd name="connsiteX198" fmla="*/ 112685 w 491613"/>
                    <a:gd name="connsiteY198" fmla="*/ 395592 h 426416"/>
                    <a:gd name="connsiteX199" fmla="*/ 116905 w 491613"/>
                    <a:gd name="connsiteY199" fmla="*/ 395719 h 426416"/>
                    <a:gd name="connsiteX200" fmla="*/ 121286 w 491613"/>
                    <a:gd name="connsiteY200" fmla="*/ 395009 h 426416"/>
                    <a:gd name="connsiteX201" fmla="*/ 124302 w 491613"/>
                    <a:gd name="connsiteY201" fmla="*/ 403228 h 426416"/>
                    <a:gd name="connsiteX202" fmla="*/ 129975 w 491613"/>
                    <a:gd name="connsiteY202" fmla="*/ 409244 h 426416"/>
                    <a:gd name="connsiteX203" fmla="*/ 132935 w 491613"/>
                    <a:gd name="connsiteY203" fmla="*/ 412045 h 426416"/>
                    <a:gd name="connsiteX204" fmla="*/ 135744 w 491613"/>
                    <a:gd name="connsiteY204" fmla="*/ 420702 h 426416"/>
                    <a:gd name="connsiteX205" fmla="*/ 138504 w 491613"/>
                    <a:gd name="connsiteY205" fmla="*/ 423885 h 426416"/>
                    <a:gd name="connsiteX206" fmla="*/ 147800 w 491613"/>
                    <a:gd name="connsiteY206" fmla="*/ 426415 h 426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</a:cxnLst>
                  <a:rect l="l" t="t" r="r" b="b"/>
                  <a:pathLst>
                    <a:path w="491613" h="426416">
                      <a:moveTo>
                        <a:pt x="147800" y="426415"/>
                      </a:moveTo>
                      <a:lnTo>
                        <a:pt x="152013" y="425026"/>
                      </a:lnTo>
                      <a:lnTo>
                        <a:pt x="160902" y="421795"/>
                      </a:lnTo>
                      <a:lnTo>
                        <a:pt x="183842" y="422337"/>
                      </a:lnTo>
                      <a:lnTo>
                        <a:pt x="181528" y="417191"/>
                      </a:lnTo>
                      <a:lnTo>
                        <a:pt x="181264" y="403651"/>
                      </a:lnTo>
                      <a:lnTo>
                        <a:pt x="216213" y="403651"/>
                      </a:lnTo>
                      <a:lnTo>
                        <a:pt x="216556" y="420311"/>
                      </a:lnTo>
                      <a:lnTo>
                        <a:pt x="219891" y="418061"/>
                      </a:lnTo>
                      <a:lnTo>
                        <a:pt x="232618" y="417646"/>
                      </a:lnTo>
                      <a:lnTo>
                        <a:pt x="232402" y="406491"/>
                      </a:lnTo>
                      <a:lnTo>
                        <a:pt x="244291" y="399573"/>
                      </a:lnTo>
                      <a:lnTo>
                        <a:pt x="262236" y="410576"/>
                      </a:lnTo>
                      <a:lnTo>
                        <a:pt x="271507" y="418931"/>
                      </a:lnTo>
                      <a:lnTo>
                        <a:pt x="281841" y="417646"/>
                      </a:lnTo>
                      <a:lnTo>
                        <a:pt x="286197" y="416585"/>
                      </a:lnTo>
                      <a:lnTo>
                        <a:pt x="298030" y="400738"/>
                      </a:lnTo>
                      <a:lnTo>
                        <a:pt x="301070" y="396509"/>
                      </a:lnTo>
                      <a:lnTo>
                        <a:pt x="305251" y="387405"/>
                      </a:lnTo>
                      <a:lnTo>
                        <a:pt x="309959" y="384477"/>
                      </a:lnTo>
                      <a:lnTo>
                        <a:pt x="317563" y="375660"/>
                      </a:lnTo>
                      <a:lnTo>
                        <a:pt x="316741" y="369588"/>
                      </a:lnTo>
                      <a:lnTo>
                        <a:pt x="316190" y="351938"/>
                      </a:lnTo>
                      <a:lnTo>
                        <a:pt x="307126" y="343720"/>
                      </a:lnTo>
                      <a:lnTo>
                        <a:pt x="326531" y="343720"/>
                      </a:lnTo>
                      <a:lnTo>
                        <a:pt x="326132" y="337385"/>
                      </a:lnTo>
                      <a:lnTo>
                        <a:pt x="342649" y="334720"/>
                      </a:lnTo>
                      <a:lnTo>
                        <a:pt x="339744" y="350470"/>
                      </a:lnTo>
                      <a:lnTo>
                        <a:pt x="338827" y="360979"/>
                      </a:lnTo>
                      <a:lnTo>
                        <a:pt x="340790" y="367266"/>
                      </a:lnTo>
                      <a:lnTo>
                        <a:pt x="343455" y="381437"/>
                      </a:lnTo>
                      <a:lnTo>
                        <a:pt x="351027" y="387668"/>
                      </a:lnTo>
                      <a:lnTo>
                        <a:pt x="355775" y="394403"/>
                      </a:lnTo>
                      <a:lnTo>
                        <a:pt x="359939" y="397970"/>
                      </a:lnTo>
                      <a:lnTo>
                        <a:pt x="363115" y="403491"/>
                      </a:lnTo>
                      <a:lnTo>
                        <a:pt x="365972" y="407122"/>
                      </a:lnTo>
                      <a:lnTo>
                        <a:pt x="365948" y="411981"/>
                      </a:lnTo>
                      <a:lnTo>
                        <a:pt x="364408" y="416912"/>
                      </a:lnTo>
                      <a:lnTo>
                        <a:pt x="362852" y="426040"/>
                      </a:lnTo>
                      <a:lnTo>
                        <a:pt x="369722" y="426040"/>
                      </a:lnTo>
                      <a:lnTo>
                        <a:pt x="370544" y="417375"/>
                      </a:lnTo>
                      <a:lnTo>
                        <a:pt x="372467" y="412436"/>
                      </a:lnTo>
                      <a:lnTo>
                        <a:pt x="373089" y="408231"/>
                      </a:lnTo>
                      <a:lnTo>
                        <a:pt x="376073" y="403124"/>
                      </a:lnTo>
                      <a:lnTo>
                        <a:pt x="374501" y="392288"/>
                      </a:lnTo>
                      <a:lnTo>
                        <a:pt x="376177" y="387796"/>
                      </a:lnTo>
                      <a:lnTo>
                        <a:pt x="378491" y="382897"/>
                      </a:lnTo>
                      <a:lnTo>
                        <a:pt x="383007" y="379426"/>
                      </a:lnTo>
                      <a:lnTo>
                        <a:pt x="386805" y="382538"/>
                      </a:lnTo>
                      <a:lnTo>
                        <a:pt x="388927" y="386280"/>
                      </a:lnTo>
                      <a:lnTo>
                        <a:pt x="391329" y="382849"/>
                      </a:lnTo>
                      <a:lnTo>
                        <a:pt x="394433" y="380216"/>
                      </a:lnTo>
                      <a:lnTo>
                        <a:pt x="394984" y="369804"/>
                      </a:lnTo>
                      <a:lnTo>
                        <a:pt x="394752" y="363939"/>
                      </a:lnTo>
                      <a:lnTo>
                        <a:pt x="397026" y="357667"/>
                      </a:lnTo>
                      <a:lnTo>
                        <a:pt x="396196" y="353678"/>
                      </a:lnTo>
                      <a:lnTo>
                        <a:pt x="396531" y="348755"/>
                      </a:lnTo>
                      <a:lnTo>
                        <a:pt x="400792" y="345579"/>
                      </a:lnTo>
                      <a:lnTo>
                        <a:pt x="403266" y="342012"/>
                      </a:lnTo>
                      <a:lnTo>
                        <a:pt x="405229" y="336363"/>
                      </a:lnTo>
                      <a:lnTo>
                        <a:pt x="412601" y="322121"/>
                      </a:lnTo>
                      <a:lnTo>
                        <a:pt x="423126" y="317756"/>
                      </a:lnTo>
                      <a:lnTo>
                        <a:pt x="427147" y="318426"/>
                      </a:lnTo>
                      <a:lnTo>
                        <a:pt x="427690" y="312673"/>
                      </a:lnTo>
                      <a:lnTo>
                        <a:pt x="427219" y="307671"/>
                      </a:lnTo>
                      <a:lnTo>
                        <a:pt x="429605" y="296125"/>
                      </a:lnTo>
                      <a:lnTo>
                        <a:pt x="433809" y="289422"/>
                      </a:lnTo>
                      <a:lnTo>
                        <a:pt x="436155" y="280295"/>
                      </a:lnTo>
                      <a:lnTo>
                        <a:pt x="434807" y="276345"/>
                      </a:lnTo>
                      <a:lnTo>
                        <a:pt x="436961" y="267783"/>
                      </a:lnTo>
                      <a:lnTo>
                        <a:pt x="436626" y="262661"/>
                      </a:lnTo>
                      <a:lnTo>
                        <a:pt x="434017" y="241891"/>
                      </a:lnTo>
                      <a:lnTo>
                        <a:pt x="432900" y="235691"/>
                      </a:lnTo>
                      <a:lnTo>
                        <a:pt x="436179" y="232851"/>
                      </a:lnTo>
                      <a:lnTo>
                        <a:pt x="438086" y="224880"/>
                      </a:lnTo>
                      <a:lnTo>
                        <a:pt x="439770" y="216023"/>
                      </a:lnTo>
                      <a:lnTo>
                        <a:pt x="445571" y="200193"/>
                      </a:lnTo>
                      <a:lnTo>
                        <a:pt x="446249" y="196060"/>
                      </a:lnTo>
                      <a:lnTo>
                        <a:pt x="444693" y="191384"/>
                      </a:lnTo>
                      <a:lnTo>
                        <a:pt x="444725" y="185878"/>
                      </a:lnTo>
                      <a:lnTo>
                        <a:pt x="447246" y="181450"/>
                      </a:lnTo>
                      <a:lnTo>
                        <a:pt x="447143" y="177046"/>
                      </a:lnTo>
                      <a:lnTo>
                        <a:pt x="446321" y="172529"/>
                      </a:lnTo>
                      <a:lnTo>
                        <a:pt x="450597" y="173447"/>
                      </a:lnTo>
                      <a:lnTo>
                        <a:pt x="455608" y="172091"/>
                      </a:lnTo>
                      <a:lnTo>
                        <a:pt x="460101" y="170048"/>
                      </a:lnTo>
                      <a:lnTo>
                        <a:pt x="460931" y="165588"/>
                      </a:lnTo>
                      <a:lnTo>
                        <a:pt x="466819" y="161781"/>
                      </a:lnTo>
                      <a:lnTo>
                        <a:pt x="469269" y="158406"/>
                      </a:lnTo>
                      <a:lnTo>
                        <a:pt x="473521" y="158742"/>
                      </a:lnTo>
                      <a:lnTo>
                        <a:pt x="476689" y="155741"/>
                      </a:lnTo>
                      <a:lnTo>
                        <a:pt x="480942" y="155366"/>
                      </a:lnTo>
                      <a:lnTo>
                        <a:pt x="485378" y="152502"/>
                      </a:lnTo>
                      <a:lnTo>
                        <a:pt x="488107" y="143940"/>
                      </a:lnTo>
                      <a:lnTo>
                        <a:pt x="491738" y="139895"/>
                      </a:lnTo>
                      <a:lnTo>
                        <a:pt x="484772" y="133943"/>
                      </a:lnTo>
                      <a:lnTo>
                        <a:pt x="477311" y="131493"/>
                      </a:lnTo>
                      <a:lnTo>
                        <a:pt x="476378" y="127503"/>
                      </a:lnTo>
                      <a:lnTo>
                        <a:pt x="470569" y="120865"/>
                      </a:lnTo>
                      <a:lnTo>
                        <a:pt x="465566" y="116764"/>
                      </a:lnTo>
                      <a:lnTo>
                        <a:pt x="458449" y="115407"/>
                      </a:lnTo>
                      <a:lnTo>
                        <a:pt x="454810" y="107005"/>
                      </a:lnTo>
                      <a:lnTo>
                        <a:pt x="452967" y="102274"/>
                      </a:lnTo>
                      <a:lnTo>
                        <a:pt x="452329" y="97008"/>
                      </a:lnTo>
                      <a:lnTo>
                        <a:pt x="449496" y="88494"/>
                      </a:lnTo>
                      <a:lnTo>
                        <a:pt x="449672" y="80930"/>
                      </a:lnTo>
                      <a:lnTo>
                        <a:pt x="447183" y="73956"/>
                      </a:lnTo>
                      <a:lnTo>
                        <a:pt x="447581" y="69783"/>
                      </a:lnTo>
                      <a:lnTo>
                        <a:pt x="446672" y="60064"/>
                      </a:lnTo>
                      <a:lnTo>
                        <a:pt x="447230" y="54463"/>
                      </a:lnTo>
                      <a:lnTo>
                        <a:pt x="444709" y="46700"/>
                      </a:lnTo>
                      <a:lnTo>
                        <a:pt x="441964" y="34436"/>
                      </a:lnTo>
                      <a:lnTo>
                        <a:pt x="446018" y="35186"/>
                      </a:lnTo>
                      <a:lnTo>
                        <a:pt x="446848" y="39941"/>
                      </a:lnTo>
                      <a:lnTo>
                        <a:pt x="446879" y="35058"/>
                      </a:lnTo>
                      <a:lnTo>
                        <a:pt x="440312" y="27805"/>
                      </a:lnTo>
                      <a:lnTo>
                        <a:pt x="435677" y="19786"/>
                      </a:lnTo>
                      <a:lnTo>
                        <a:pt x="434177" y="13036"/>
                      </a:lnTo>
                      <a:lnTo>
                        <a:pt x="433195" y="6413"/>
                      </a:lnTo>
                      <a:lnTo>
                        <a:pt x="427243" y="6254"/>
                      </a:lnTo>
                      <a:lnTo>
                        <a:pt x="418665" y="6246"/>
                      </a:lnTo>
                      <a:lnTo>
                        <a:pt x="351266" y="6214"/>
                      </a:lnTo>
                      <a:lnTo>
                        <a:pt x="349359" y="14049"/>
                      </a:lnTo>
                      <a:lnTo>
                        <a:pt x="342035" y="14831"/>
                      </a:lnTo>
                      <a:lnTo>
                        <a:pt x="336258" y="15454"/>
                      </a:lnTo>
                      <a:lnTo>
                        <a:pt x="324369" y="6214"/>
                      </a:lnTo>
                      <a:lnTo>
                        <a:pt x="272297" y="6214"/>
                      </a:lnTo>
                      <a:lnTo>
                        <a:pt x="275138" y="-2"/>
                      </a:lnTo>
                      <a:lnTo>
                        <a:pt x="270375" y="3525"/>
                      </a:lnTo>
                      <a:lnTo>
                        <a:pt x="83816" y="6214"/>
                      </a:lnTo>
                      <a:lnTo>
                        <a:pt x="86585" y="73390"/>
                      </a:lnTo>
                      <a:lnTo>
                        <a:pt x="57015" y="73390"/>
                      </a:lnTo>
                      <a:lnTo>
                        <a:pt x="61858" y="217898"/>
                      </a:lnTo>
                      <a:lnTo>
                        <a:pt x="56193" y="216079"/>
                      </a:lnTo>
                      <a:lnTo>
                        <a:pt x="51764" y="215297"/>
                      </a:lnTo>
                      <a:lnTo>
                        <a:pt x="47304" y="215935"/>
                      </a:lnTo>
                      <a:lnTo>
                        <a:pt x="42149" y="218010"/>
                      </a:lnTo>
                      <a:lnTo>
                        <a:pt x="38232" y="217188"/>
                      </a:lnTo>
                      <a:lnTo>
                        <a:pt x="34378" y="218896"/>
                      </a:lnTo>
                      <a:lnTo>
                        <a:pt x="30364" y="222367"/>
                      </a:lnTo>
                      <a:lnTo>
                        <a:pt x="32048" y="227377"/>
                      </a:lnTo>
                      <a:lnTo>
                        <a:pt x="32128" y="232604"/>
                      </a:lnTo>
                      <a:lnTo>
                        <a:pt x="30548" y="236282"/>
                      </a:lnTo>
                      <a:lnTo>
                        <a:pt x="27157" y="240271"/>
                      </a:lnTo>
                      <a:lnTo>
                        <a:pt x="25585" y="244620"/>
                      </a:lnTo>
                      <a:lnTo>
                        <a:pt x="24739" y="251825"/>
                      </a:lnTo>
                      <a:lnTo>
                        <a:pt x="18221" y="253772"/>
                      </a:lnTo>
                      <a:lnTo>
                        <a:pt x="14845" y="257849"/>
                      </a:lnTo>
                      <a:lnTo>
                        <a:pt x="16712" y="262501"/>
                      </a:lnTo>
                      <a:lnTo>
                        <a:pt x="17893" y="267089"/>
                      </a:lnTo>
                      <a:lnTo>
                        <a:pt x="19665" y="270911"/>
                      </a:lnTo>
                      <a:lnTo>
                        <a:pt x="15436" y="273217"/>
                      </a:lnTo>
                      <a:lnTo>
                        <a:pt x="10672" y="276664"/>
                      </a:lnTo>
                      <a:lnTo>
                        <a:pt x="6092" y="282385"/>
                      </a:lnTo>
                      <a:lnTo>
                        <a:pt x="9084" y="288561"/>
                      </a:lnTo>
                      <a:lnTo>
                        <a:pt x="10784" y="293141"/>
                      </a:lnTo>
                      <a:lnTo>
                        <a:pt x="12874" y="296635"/>
                      </a:lnTo>
                      <a:lnTo>
                        <a:pt x="8406" y="302732"/>
                      </a:lnTo>
                      <a:lnTo>
                        <a:pt x="4545" y="304726"/>
                      </a:lnTo>
                      <a:lnTo>
                        <a:pt x="1568" y="308684"/>
                      </a:lnTo>
                      <a:lnTo>
                        <a:pt x="124" y="313559"/>
                      </a:lnTo>
                      <a:lnTo>
                        <a:pt x="435" y="317668"/>
                      </a:lnTo>
                      <a:lnTo>
                        <a:pt x="3108" y="321387"/>
                      </a:lnTo>
                      <a:lnTo>
                        <a:pt x="9028" y="319831"/>
                      </a:lnTo>
                      <a:lnTo>
                        <a:pt x="13082" y="318530"/>
                      </a:lnTo>
                      <a:lnTo>
                        <a:pt x="18244" y="320860"/>
                      </a:lnTo>
                      <a:lnTo>
                        <a:pt x="16601" y="325855"/>
                      </a:lnTo>
                      <a:lnTo>
                        <a:pt x="17734" y="330227"/>
                      </a:lnTo>
                      <a:lnTo>
                        <a:pt x="19194" y="334105"/>
                      </a:lnTo>
                      <a:lnTo>
                        <a:pt x="19457" y="340919"/>
                      </a:lnTo>
                      <a:lnTo>
                        <a:pt x="23718" y="340169"/>
                      </a:lnTo>
                      <a:lnTo>
                        <a:pt x="22465" y="348819"/>
                      </a:lnTo>
                      <a:lnTo>
                        <a:pt x="21979" y="353071"/>
                      </a:lnTo>
                      <a:lnTo>
                        <a:pt x="24747" y="358330"/>
                      </a:lnTo>
                      <a:lnTo>
                        <a:pt x="28777" y="360133"/>
                      </a:lnTo>
                      <a:lnTo>
                        <a:pt x="33460" y="361697"/>
                      </a:lnTo>
                      <a:lnTo>
                        <a:pt x="34793" y="366341"/>
                      </a:lnTo>
                      <a:lnTo>
                        <a:pt x="34115" y="371080"/>
                      </a:lnTo>
                      <a:lnTo>
                        <a:pt x="32224" y="378692"/>
                      </a:lnTo>
                      <a:lnTo>
                        <a:pt x="34402" y="382562"/>
                      </a:lnTo>
                      <a:lnTo>
                        <a:pt x="38846" y="387533"/>
                      </a:lnTo>
                      <a:lnTo>
                        <a:pt x="42277" y="391044"/>
                      </a:lnTo>
                      <a:lnTo>
                        <a:pt x="45429" y="393836"/>
                      </a:lnTo>
                      <a:lnTo>
                        <a:pt x="56719" y="413704"/>
                      </a:lnTo>
                      <a:lnTo>
                        <a:pt x="57597" y="420279"/>
                      </a:lnTo>
                      <a:lnTo>
                        <a:pt x="68489" y="420431"/>
                      </a:lnTo>
                      <a:lnTo>
                        <a:pt x="71983" y="418372"/>
                      </a:lnTo>
                      <a:lnTo>
                        <a:pt x="77146" y="415922"/>
                      </a:lnTo>
                      <a:lnTo>
                        <a:pt x="81255" y="414829"/>
                      </a:lnTo>
                      <a:lnTo>
                        <a:pt x="86330" y="416178"/>
                      </a:lnTo>
                      <a:lnTo>
                        <a:pt x="90997" y="416106"/>
                      </a:lnTo>
                      <a:lnTo>
                        <a:pt x="94812" y="413577"/>
                      </a:lnTo>
                      <a:lnTo>
                        <a:pt x="97173" y="409986"/>
                      </a:lnTo>
                      <a:lnTo>
                        <a:pt x="98809" y="406228"/>
                      </a:lnTo>
                      <a:lnTo>
                        <a:pt x="98107" y="402222"/>
                      </a:lnTo>
                      <a:lnTo>
                        <a:pt x="99958" y="398345"/>
                      </a:lnTo>
                      <a:lnTo>
                        <a:pt x="104330" y="397794"/>
                      </a:lnTo>
                      <a:lnTo>
                        <a:pt x="108599" y="396102"/>
                      </a:lnTo>
                      <a:lnTo>
                        <a:pt x="112685" y="395592"/>
                      </a:lnTo>
                      <a:lnTo>
                        <a:pt x="116905" y="395719"/>
                      </a:lnTo>
                      <a:lnTo>
                        <a:pt x="121286" y="395009"/>
                      </a:lnTo>
                      <a:lnTo>
                        <a:pt x="124302" y="403228"/>
                      </a:lnTo>
                      <a:lnTo>
                        <a:pt x="129975" y="409244"/>
                      </a:lnTo>
                      <a:lnTo>
                        <a:pt x="132935" y="412045"/>
                      </a:lnTo>
                      <a:lnTo>
                        <a:pt x="135744" y="420702"/>
                      </a:lnTo>
                      <a:lnTo>
                        <a:pt x="138504" y="423885"/>
                      </a:lnTo>
                      <a:lnTo>
                        <a:pt x="147800" y="42641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7EF716FC-C668-4655-BF9E-C52F34632A22}"/>
                    </a:ext>
                  </a:extLst>
                </p:cNvPr>
                <p:cNvSpPr/>
                <p:nvPr/>
              </p:nvSpPr>
              <p:spPr>
                <a:xfrm>
                  <a:off x="3833850" y="2693938"/>
                  <a:ext cx="157642" cy="201750"/>
                </a:xfrm>
                <a:custGeom>
                  <a:avLst/>
                  <a:gdLst>
                    <a:gd name="connsiteX0" fmla="*/ 3683 w 157642"/>
                    <a:gd name="connsiteY0" fmla="*/ 14312 h 201750"/>
                    <a:gd name="connsiteX1" fmla="*/ 8997 w 157642"/>
                    <a:gd name="connsiteY1" fmla="*/ 12589 h 201750"/>
                    <a:gd name="connsiteX2" fmla="*/ 4744 w 157642"/>
                    <a:gd name="connsiteY2" fmla="*/ 12110 h 201750"/>
                    <a:gd name="connsiteX3" fmla="*/ 124 w 157642"/>
                    <a:gd name="connsiteY3" fmla="*/ 9525 h 201750"/>
                    <a:gd name="connsiteX4" fmla="*/ 2478 w 157642"/>
                    <a:gd name="connsiteY4" fmla="*/ 13467 h 201750"/>
                    <a:gd name="connsiteX5" fmla="*/ 38224 w 157642"/>
                    <a:gd name="connsiteY5" fmla="*/ 2009 h 201750"/>
                    <a:gd name="connsiteX6" fmla="*/ 34538 w 157642"/>
                    <a:gd name="connsiteY6" fmla="*/ 205 h 201750"/>
                    <a:gd name="connsiteX7" fmla="*/ 38224 w 157642"/>
                    <a:gd name="connsiteY7" fmla="*/ 2009 h 201750"/>
                    <a:gd name="connsiteX8" fmla="*/ 9148 w 157642"/>
                    <a:gd name="connsiteY8" fmla="*/ 12509 h 201750"/>
                    <a:gd name="connsiteX9" fmla="*/ 13999 w 157642"/>
                    <a:gd name="connsiteY9" fmla="*/ 10826 h 201750"/>
                    <a:gd name="connsiteX10" fmla="*/ 18436 w 157642"/>
                    <a:gd name="connsiteY10" fmla="*/ 10227 h 201750"/>
                    <a:gd name="connsiteX11" fmla="*/ 24588 w 157642"/>
                    <a:gd name="connsiteY11" fmla="*/ 8991 h 201750"/>
                    <a:gd name="connsiteX12" fmla="*/ 28873 w 157642"/>
                    <a:gd name="connsiteY12" fmla="*/ 7897 h 201750"/>
                    <a:gd name="connsiteX13" fmla="*/ 25034 w 157642"/>
                    <a:gd name="connsiteY13" fmla="*/ 6541 h 201750"/>
                    <a:gd name="connsiteX14" fmla="*/ 20901 w 157642"/>
                    <a:gd name="connsiteY14" fmla="*/ 7491 h 201750"/>
                    <a:gd name="connsiteX15" fmla="*/ 15157 w 157642"/>
                    <a:gd name="connsiteY15" fmla="*/ 7881 h 201750"/>
                    <a:gd name="connsiteX16" fmla="*/ 11271 w 157642"/>
                    <a:gd name="connsiteY16" fmla="*/ 6796 h 201750"/>
                    <a:gd name="connsiteX17" fmla="*/ 7345 w 157642"/>
                    <a:gd name="connsiteY17" fmla="*/ 10937 h 201750"/>
                    <a:gd name="connsiteX18" fmla="*/ 43849 w 157642"/>
                    <a:gd name="connsiteY18" fmla="*/ 36016 h 201750"/>
                    <a:gd name="connsiteX19" fmla="*/ 45589 w 157642"/>
                    <a:gd name="connsiteY19" fmla="*/ 30406 h 201750"/>
                    <a:gd name="connsiteX20" fmla="*/ 47192 w 157642"/>
                    <a:gd name="connsiteY20" fmla="*/ 24167 h 201750"/>
                    <a:gd name="connsiteX21" fmla="*/ 50568 w 157642"/>
                    <a:gd name="connsiteY21" fmla="*/ 20807 h 201750"/>
                    <a:gd name="connsiteX22" fmla="*/ 52044 w 157642"/>
                    <a:gd name="connsiteY22" fmla="*/ 16499 h 201750"/>
                    <a:gd name="connsiteX23" fmla="*/ 50544 w 157642"/>
                    <a:gd name="connsiteY23" fmla="*/ 11536 h 201750"/>
                    <a:gd name="connsiteX24" fmla="*/ 46323 w 157642"/>
                    <a:gd name="connsiteY24" fmla="*/ 9054 h 201750"/>
                    <a:gd name="connsiteX25" fmla="*/ 43394 w 157642"/>
                    <a:gd name="connsiteY25" fmla="*/ 3621 h 201750"/>
                    <a:gd name="connsiteX26" fmla="*/ 39708 w 157642"/>
                    <a:gd name="connsiteY26" fmla="*/ -2 h 201750"/>
                    <a:gd name="connsiteX27" fmla="*/ 42293 w 157642"/>
                    <a:gd name="connsiteY27" fmla="*/ 3174 h 201750"/>
                    <a:gd name="connsiteX28" fmla="*/ 43259 w 157642"/>
                    <a:gd name="connsiteY28" fmla="*/ 8009 h 201750"/>
                    <a:gd name="connsiteX29" fmla="*/ 45940 w 157642"/>
                    <a:gd name="connsiteY29" fmla="*/ 11336 h 201750"/>
                    <a:gd name="connsiteX30" fmla="*/ 50161 w 157642"/>
                    <a:gd name="connsiteY30" fmla="*/ 12190 h 201750"/>
                    <a:gd name="connsiteX31" fmla="*/ 48349 w 157642"/>
                    <a:gd name="connsiteY31" fmla="*/ 15829 h 201750"/>
                    <a:gd name="connsiteX32" fmla="*/ 46363 w 157642"/>
                    <a:gd name="connsiteY32" fmla="*/ 20919 h 201750"/>
                    <a:gd name="connsiteX33" fmla="*/ 45246 w 157642"/>
                    <a:gd name="connsiteY33" fmla="*/ 25603 h 201750"/>
                    <a:gd name="connsiteX34" fmla="*/ 41439 w 157642"/>
                    <a:gd name="connsiteY34" fmla="*/ 29273 h 201750"/>
                    <a:gd name="connsiteX35" fmla="*/ 42445 w 157642"/>
                    <a:gd name="connsiteY35" fmla="*/ 33518 h 201750"/>
                    <a:gd name="connsiteX36" fmla="*/ 67954 w 157642"/>
                    <a:gd name="connsiteY36" fmla="*/ 77171 h 201750"/>
                    <a:gd name="connsiteX37" fmla="*/ 67683 w 157642"/>
                    <a:gd name="connsiteY37" fmla="*/ 72982 h 201750"/>
                    <a:gd name="connsiteX38" fmla="*/ 69957 w 157642"/>
                    <a:gd name="connsiteY38" fmla="*/ 68889 h 201750"/>
                    <a:gd name="connsiteX39" fmla="*/ 71042 w 157642"/>
                    <a:gd name="connsiteY39" fmla="*/ 63336 h 201750"/>
                    <a:gd name="connsiteX40" fmla="*/ 71066 w 157642"/>
                    <a:gd name="connsiteY40" fmla="*/ 59051 h 201750"/>
                    <a:gd name="connsiteX41" fmla="*/ 67467 w 157642"/>
                    <a:gd name="connsiteY41" fmla="*/ 56123 h 201750"/>
                    <a:gd name="connsiteX42" fmla="*/ 64204 w 157642"/>
                    <a:gd name="connsiteY42" fmla="*/ 53226 h 201750"/>
                    <a:gd name="connsiteX43" fmla="*/ 60326 w 157642"/>
                    <a:gd name="connsiteY43" fmla="*/ 50386 h 201750"/>
                    <a:gd name="connsiteX44" fmla="*/ 57685 w 157642"/>
                    <a:gd name="connsiteY44" fmla="*/ 47258 h 201750"/>
                    <a:gd name="connsiteX45" fmla="*/ 53632 w 157642"/>
                    <a:gd name="connsiteY45" fmla="*/ 50929 h 201750"/>
                    <a:gd name="connsiteX46" fmla="*/ 57837 w 157642"/>
                    <a:gd name="connsiteY46" fmla="*/ 49883 h 201750"/>
                    <a:gd name="connsiteX47" fmla="*/ 61499 w 157642"/>
                    <a:gd name="connsiteY47" fmla="*/ 52524 h 201750"/>
                    <a:gd name="connsiteX48" fmla="*/ 65648 w 157642"/>
                    <a:gd name="connsiteY48" fmla="*/ 53577 h 201750"/>
                    <a:gd name="connsiteX49" fmla="*/ 68417 w 157642"/>
                    <a:gd name="connsiteY49" fmla="*/ 57695 h 201750"/>
                    <a:gd name="connsiteX50" fmla="*/ 70866 w 157642"/>
                    <a:gd name="connsiteY50" fmla="*/ 61517 h 201750"/>
                    <a:gd name="connsiteX51" fmla="*/ 68520 w 157642"/>
                    <a:gd name="connsiteY51" fmla="*/ 65833 h 201750"/>
                    <a:gd name="connsiteX52" fmla="*/ 66989 w 157642"/>
                    <a:gd name="connsiteY52" fmla="*/ 71810 h 201750"/>
                    <a:gd name="connsiteX53" fmla="*/ 67954 w 157642"/>
                    <a:gd name="connsiteY53" fmla="*/ 77171 h 201750"/>
                    <a:gd name="connsiteX54" fmla="*/ 11318 w 157642"/>
                    <a:gd name="connsiteY54" fmla="*/ 89060 h 201750"/>
                    <a:gd name="connsiteX55" fmla="*/ 15994 w 157642"/>
                    <a:gd name="connsiteY55" fmla="*/ 86571 h 201750"/>
                    <a:gd name="connsiteX56" fmla="*/ 18771 w 157642"/>
                    <a:gd name="connsiteY56" fmla="*/ 83172 h 201750"/>
                    <a:gd name="connsiteX57" fmla="*/ 22026 w 157642"/>
                    <a:gd name="connsiteY57" fmla="*/ 80802 h 201750"/>
                    <a:gd name="connsiteX58" fmla="*/ 21516 w 157642"/>
                    <a:gd name="connsiteY58" fmla="*/ 74945 h 201750"/>
                    <a:gd name="connsiteX59" fmla="*/ 16800 w 157642"/>
                    <a:gd name="connsiteY59" fmla="*/ 76390 h 201750"/>
                    <a:gd name="connsiteX60" fmla="*/ 19864 w 157642"/>
                    <a:gd name="connsiteY60" fmla="*/ 73429 h 201750"/>
                    <a:gd name="connsiteX61" fmla="*/ 17463 w 157642"/>
                    <a:gd name="connsiteY61" fmla="*/ 67365 h 201750"/>
                    <a:gd name="connsiteX62" fmla="*/ 16816 w 157642"/>
                    <a:gd name="connsiteY62" fmla="*/ 62905 h 201750"/>
                    <a:gd name="connsiteX63" fmla="*/ 16250 w 157642"/>
                    <a:gd name="connsiteY63" fmla="*/ 58508 h 201750"/>
                    <a:gd name="connsiteX64" fmla="*/ 10425 w 157642"/>
                    <a:gd name="connsiteY64" fmla="*/ 58477 h 201750"/>
                    <a:gd name="connsiteX65" fmla="*/ 11422 w 157642"/>
                    <a:gd name="connsiteY65" fmla="*/ 63072 h 201750"/>
                    <a:gd name="connsiteX66" fmla="*/ 10002 w 157642"/>
                    <a:gd name="connsiteY66" fmla="*/ 67780 h 201750"/>
                    <a:gd name="connsiteX67" fmla="*/ 7161 w 157642"/>
                    <a:gd name="connsiteY67" fmla="*/ 71147 h 201750"/>
                    <a:gd name="connsiteX68" fmla="*/ 7369 w 157642"/>
                    <a:gd name="connsiteY68" fmla="*/ 75815 h 201750"/>
                    <a:gd name="connsiteX69" fmla="*/ 3786 w 157642"/>
                    <a:gd name="connsiteY69" fmla="*/ 78680 h 201750"/>
                    <a:gd name="connsiteX70" fmla="*/ 6164 w 157642"/>
                    <a:gd name="connsiteY70" fmla="*/ 83100 h 201750"/>
                    <a:gd name="connsiteX71" fmla="*/ 10273 w 157642"/>
                    <a:gd name="connsiteY71" fmla="*/ 80411 h 201750"/>
                    <a:gd name="connsiteX72" fmla="*/ 8079 w 157642"/>
                    <a:gd name="connsiteY72" fmla="*/ 84592 h 201750"/>
                    <a:gd name="connsiteX73" fmla="*/ 10928 w 157642"/>
                    <a:gd name="connsiteY73" fmla="*/ 87456 h 201750"/>
                    <a:gd name="connsiteX74" fmla="*/ 14933 w 157642"/>
                    <a:gd name="connsiteY74" fmla="*/ 83307 h 201750"/>
                    <a:gd name="connsiteX75" fmla="*/ 17989 w 157642"/>
                    <a:gd name="connsiteY75" fmla="*/ 80012 h 201750"/>
                    <a:gd name="connsiteX76" fmla="*/ 14933 w 157642"/>
                    <a:gd name="connsiteY76" fmla="*/ 83307 h 201750"/>
                    <a:gd name="connsiteX77" fmla="*/ 13266 w 157642"/>
                    <a:gd name="connsiteY77" fmla="*/ 93209 h 201750"/>
                    <a:gd name="connsiteX78" fmla="*/ 16569 w 157642"/>
                    <a:gd name="connsiteY78" fmla="*/ 89810 h 201750"/>
                    <a:gd name="connsiteX79" fmla="*/ 13601 w 157642"/>
                    <a:gd name="connsiteY79" fmla="*/ 92978 h 201750"/>
                    <a:gd name="connsiteX80" fmla="*/ 20040 w 157642"/>
                    <a:gd name="connsiteY80" fmla="*/ 96616 h 201750"/>
                    <a:gd name="connsiteX81" fmla="*/ 17303 w 157642"/>
                    <a:gd name="connsiteY81" fmla="*/ 93561 h 201750"/>
                    <a:gd name="connsiteX82" fmla="*/ 20040 w 157642"/>
                    <a:gd name="connsiteY82" fmla="*/ 96616 h 201750"/>
                    <a:gd name="connsiteX83" fmla="*/ 19393 w 157642"/>
                    <a:gd name="connsiteY83" fmla="*/ 93552 h 201750"/>
                    <a:gd name="connsiteX84" fmla="*/ 23207 w 157642"/>
                    <a:gd name="connsiteY84" fmla="*/ 90951 h 201750"/>
                    <a:gd name="connsiteX85" fmla="*/ 19314 w 157642"/>
                    <a:gd name="connsiteY85" fmla="*/ 89451 h 201750"/>
                    <a:gd name="connsiteX86" fmla="*/ 17686 w 157642"/>
                    <a:gd name="connsiteY86" fmla="*/ 93281 h 201750"/>
                    <a:gd name="connsiteX87" fmla="*/ 20686 w 157642"/>
                    <a:gd name="connsiteY87" fmla="*/ 103111 h 201750"/>
                    <a:gd name="connsiteX88" fmla="*/ 23096 w 157642"/>
                    <a:gd name="connsiteY88" fmla="*/ 99473 h 201750"/>
                    <a:gd name="connsiteX89" fmla="*/ 25282 w 157642"/>
                    <a:gd name="connsiteY89" fmla="*/ 94702 h 201750"/>
                    <a:gd name="connsiteX90" fmla="*/ 21125 w 157642"/>
                    <a:gd name="connsiteY90" fmla="*/ 95547 h 201750"/>
                    <a:gd name="connsiteX91" fmla="*/ 17016 w 157642"/>
                    <a:gd name="connsiteY91" fmla="*/ 99672 h 201750"/>
                    <a:gd name="connsiteX92" fmla="*/ 19872 w 157642"/>
                    <a:gd name="connsiteY92" fmla="*/ 102848 h 201750"/>
                    <a:gd name="connsiteX93" fmla="*/ 32104 w 157642"/>
                    <a:gd name="connsiteY93" fmla="*/ 65243 h 201750"/>
                    <a:gd name="connsiteX94" fmla="*/ 37450 w 157642"/>
                    <a:gd name="connsiteY94" fmla="*/ 63791 h 201750"/>
                    <a:gd name="connsiteX95" fmla="*/ 33038 w 157642"/>
                    <a:gd name="connsiteY95" fmla="*/ 61916 h 201750"/>
                    <a:gd name="connsiteX96" fmla="*/ 28992 w 157642"/>
                    <a:gd name="connsiteY96" fmla="*/ 64078 h 201750"/>
                    <a:gd name="connsiteX97" fmla="*/ 60901 w 157642"/>
                    <a:gd name="connsiteY97" fmla="*/ 99289 h 201750"/>
                    <a:gd name="connsiteX98" fmla="*/ 59249 w 157642"/>
                    <a:gd name="connsiteY98" fmla="*/ 95164 h 201750"/>
                    <a:gd name="connsiteX99" fmla="*/ 60581 w 157642"/>
                    <a:gd name="connsiteY99" fmla="*/ 99106 h 201750"/>
                    <a:gd name="connsiteX100" fmla="*/ 21181 w 157642"/>
                    <a:gd name="connsiteY100" fmla="*/ 104747 h 201750"/>
                    <a:gd name="connsiteX101" fmla="*/ 25617 w 157642"/>
                    <a:gd name="connsiteY101" fmla="*/ 101500 h 201750"/>
                    <a:gd name="connsiteX102" fmla="*/ 21484 w 157642"/>
                    <a:gd name="connsiteY102" fmla="*/ 102258 h 201750"/>
                    <a:gd name="connsiteX103" fmla="*/ 86457 w 157642"/>
                    <a:gd name="connsiteY103" fmla="*/ 94287 h 201750"/>
                    <a:gd name="connsiteX104" fmla="*/ 90271 w 157642"/>
                    <a:gd name="connsiteY104" fmla="*/ 92858 h 201750"/>
                    <a:gd name="connsiteX105" fmla="*/ 89059 w 157642"/>
                    <a:gd name="connsiteY105" fmla="*/ 87233 h 201750"/>
                    <a:gd name="connsiteX106" fmla="*/ 86138 w 157642"/>
                    <a:gd name="connsiteY106" fmla="*/ 84049 h 201750"/>
                    <a:gd name="connsiteX107" fmla="*/ 84630 w 157642"/>
                    <a:gd name="connsiteY107" fmla="*/ 80052 h 201750"/>
                    <a:gd name="connsiteX108" fmla="*/ 82596 w 157642"/>
                    <a:gd name="connsiteY108" fmla="*/ 75121 h 201750"/>
                    <a:gd name="connsiteX109" fmla="*/ 83146 w 157642"/>
                    <a:gd name="connsiteY109" fmla="*/ 79972 h 201750"/>
                    <a:gd name="connsiteX110" fmla="*/ 85707 w 157642"/>
                    <a:gd name="connsiteY110" fmla="*/ 84464 h 201750"/>
                    <a:gd name="connsiteX111" fmla="*/ 88540 w 157642"/>
                    <a:gd name="connsiteY111" fmla="*/ 88358 h 201750"/>
                    <a:gd name="connsiteX112" fmla="*/ 86649 w 157642"/>
                    <a:gd name="connsiteY112" fmla="*/ 91885 h 201750"/>
                    <a:gd name="connsiteX113" fmla="*/ 111966 w 157642"/>
                    <a:gd name="connsiteY113" fmla="*/ 99976 h 201750"/>
                    <a:gd name="connsiteX114" fmla="*/ 116060 w 157642"/>
                    <a:gd name="connsiteY114" fmla="*/ 96896 h 201750"/>
                    <a:gd name="connsiteX115" fmla="*/ 111966 w 157642"/>
                    <a:gd name="connsiteY115" fmla="*/ 99976 h 201750"/>
                    <a:gd name="connsiteX116" fmla="*/ 98905 w 157642"/>
                    <a:gd name="connsiteY116" fmla="*/ 136719 h 201750"/>
                    <a:gd name="connsiteX117" fmla="*/ 99615 w 157642"/>
                    <a:gd name="connsiteY117" fmla="*/ 131453 h 201750"/>
                    <a:gd name="connsiteX118" fmla="*/ 96934 w 157642"/>
                    <a:gd name="connsiteY118" fmla="*/ 128213 h 201750"/>
                    <a:gd name="connsiteX119" fmla="*/ 93830 w 157642"/>
                    <a:gd name="connsiteY119" fmla="*/ 124870 h 201750"/>
                    <a:gd name="connsiteX120" fmla="*/ 93814 w 157642"/>
                    <a:gd name="connsiteY120" fmla="*/ 120689 h 201750"/>
                    <a:gd name="connsiteX121" fmla="*/ 91676 w 157642"/>
                    <a:gd name="connsiteY121" fmla="*/ 116157 h 201750"/>
                    <a:gd name="connsiteX122" fmla="*/ 89984 w 157642"/>
                    <a:gd name="connsiteY122" fmla="*/ 111513 h 201750"/>
                    <a:gd name="connsiteX123" fmla="*/ 90511 w 157642"/>
                    <a:gd name="connsiteY123" fmla="*/ 115718 h 201750"/>
                    <a:gd name="connsiteX124" fmla="*/ 92984 w 157642"/>
                    <a:gd name="connsiteY124" fmla="*/ 119469 h 201750"/>
                    <a:gd name="connsiteX125" fmla="*/ 92673 w 157642"/>
                    <a:gd name="connsiteY125" fmla="*/ 124559 h 201750"/>
                    <a:gd name="connsiteX126" fmla="*/ 93766 w 157642"/>
                    <a:gd name="connsiteY126" fmla="*/ 128397 h 201750"/>
                    <a:gd name="connsiteX127" fmla="*/ 97947 w 157642"/>
                    <a:gd name="connsiteY127" fmla="*/ 132841 h 201750"/>
                    <a:gd name="connsiteX128" fmla="*/ 98905 w 157642"/>
                    <a:gd name="connsiteY128" fmla="*/ 136719 h 201750"/>
                    <a:gd name="connsiteX129" fmla="*/ 77289 w 157642"/>
                    <a:gd name="connsiteY129" fmla="*/ 116955 h 201750"/>
                    <a:gd name="connsiteX130" fmla="*/ 74297 w 157642"/>
                    <a:gd name="connsiteY130" fmla="*/ 113796 h 201750"/>
                    <a:gd name="connsiteX131" fmla="*/ 71233 w 157642"/>
                    <a:gd name="connsiteY131" fmla="*/ 110915 h 201750"/>
                    <a:gd name="connsiteX132" fmla="*/ 74066 w 157642"/>
                    <a:gd name="connsiteY132" fmla="*/ 114426 h 201750"/>
                    <a:gd name="connsiteX133" fmla="*/ 77289 w 157642"/>
                    <a:gd name="connsiteY133" fmla="*/ 116955 h 201750"/>
                    <a:gd name="connsiteX134" fmla="*/ 81869 w 157642"/>
                    <a:gd name="connsiteY134" fmla="*/ 118208 h 201750"/>
                    <a:gd name="connsiteX135" fmla="*/ 78319 w 157642"/>
                    <a:gd name="connsiteY135" fmla="*/ 116293 h 201750"/>
                    <a:gd name="connsiteX136" fmla="*/ 81869 w 157642"/>
                    <a:gd name="connsiteY136" fmla="*/ 118208 h 201750"/>
                    <a:gd name="connsiteX137" fmla="*/ 120352 w 157642"/>
                    <a:gd name="connsiteY137" fmla="*/ 143055 h 201750"/>
                    <a:gd name="connsiteX138" fmla="*/ 117432 w 157642"/>
                    <a:gd name="connsiteY138" fmla="*/ 138355 h 201750"/>
                    <a:gd name="connsiteX139" fmla="*/ 115086 w 157642"/>
                    <a:gd name="connsiteY139" fmla="*/ 142201 h 201750"/>
                    <a:gd name="connsiteX140" fmla="*/ 120312 w 157642"/>
                    <a:gd name="connsiteY140" fmla="*/ 142033 h 201750"/>
                    <a:gd name="connsiteX141" fmla="*/ 111815 w 157642"/>
                    <a:gd name="connsiteY141" fmla="*/ 147116 h 201750"/>
                    <a:gd name="connsiteX142" fmla="*/ 114591 w 157642"/>
                    <a:gd name="connsiteY142" fmla="*/ 144012 h 201750"/>
                    <a:gd name="connsiteX143" fmla="*/ 111727 w 157642"/>
                    <a:gd name="connsiteY143" fmla="*/ 146980 h 201750"/>
                    <a:gd name="connsiteX144" fmla="*/ 112828 w 157642"/>
                    <a:gd name="connsiteY144" fmla="*/ 159603 h 201750"/>
                    <a:gd name="connsiteX145" fmla="*/ 116363 w 157642"/>
                    <a:gd name="connsiteY145" fmla="*/ 157664 h 201750"/>
                    <a:gd name="connsiteX146" fmla="*/ 122140 w 157642"/>
                    <a:gd name="connsiteY146" fmla="*/ 154217 h 201750"/>
                    <a:gd name="connsiteX147" fmla="*/ 124685 w 157642"/>
                    <a:gd name="connsiteY147" fmla="*/ 150323 h 201750"/>
                    <a:gd name="connsiteX148" fmla="*/ 127430 w 157642"/>
                    <a:gd name="connsiteY148" fmla="*/ 146924 h 201750"/>
                    <a:gd name="connsiteX149" fmla="*/ 127230 w 157642"/>
                    <a:gd name="connsiteY149" fmla="*/ 142927 h 201750"/>
                    <a:gd name="connsiteX150" fmla="*/ 122906 w 157642"/>
                    <a:gd name="connsiteY150" fmla="*/ 142217 h 201750"/>
                    <a:gd name="connsiteX151" fmla="*/ 126464 w 157642"/>
                    <a:gd name="connsiteY151" fmla="*/ 146494 h 201750"/>
                    <a:gd name="connsiteX152" fmla="*/ 123185 w 157642"/>
                    <a:gd name="connsiteY152" fmla="*/ 149837 h 201750"/>
                    <a:gd name="connsiteX153" fmla="*/ 119682 w 157642"/>
                    <a:gd name="connsiteY153" fmla="*/ 152095 h 201750"/>
                    <a:gd name="connsiteX154" fmla="*/ 116674 w 157642"/>
                    <a:gd name="connsiteY154" fmla="*/ 155111 h 201750"/>
                    <a:gd name="connsiteX155" fmla="*/ 113099 w 157642"/>
                    <a:gd name="connsiteY155" fmla="*/ 157975 h 201750"/>
                    <a:gd name="connsiteX156" fmla="*/ 126784 w 157642"/>
                    <a:gd name="connsiteY156" fmla="*/ 201748 h 201750"/>
                    <a:gd name="connsiteX157" fmla="*/ 131092 w 157642"/>
                    <a:gd name="connsiteY157" fmla="*/ 201461 h 201750"/>
                    <a:gd name="connsiteX158" fmla="*/ 135616 w 157642"/>
                    <a:gd name="connsiteY158" fmla="*/ 200113 h 201750"/>
                    <a:gd name="connsiteX159" fmla="*/ 140595 w 157642"/>
                    <a:gd name="connsiteY159" fmla="*/ 199857 h 201750"/>
                    <a:gd name="connsiteX160" fmla="*/ 143779 w 157642"/>
                    <a:gd name="connsiteY160" fmla="*/ 195716 h 201750"/>
                    <a:gd name="connsiteX161" fmla="*/ 146556 w 157642"/>
                    <a:gd name="connsiteY161" fmla="*/ 191767 h 201750"/>
                    <a:gd name="connsiteX162" fmla="*/ 146699 w 157642"/>
                    <a:gd name="connsiteY162" fmla="*/ 187514 h 201750"/>
                    <a:gd name="connsiteX163" fmla="*/ 143524 w 157642"/>
                    <a:gd name="connsiteY163" fmla="*/ 190905 h 201750"/>
                    <a:gd name="connsiteX164" fmla="*/ 138832 w 157642"/>
                    <a:gd name="connsiteY164" fmla="*/ 194328 h 201750"/>
                    <a:gd name="connsiteX165" fmla="*/ 135656 w 157642"/>
                    <a:gd name="connsiteY165" fmla="*/ 190937 h 201750"/>
                    <a:gd name="connsiteX166" fmla="*/ 131611 w 157642"/>
                    <a:gd name="connsiteY166" fmla="*/ 192605 h 201750"/>
                    <a:gd name="connsiteX167" fmla="*/ 127685 w 157642"/>
                    <a:gd name="connsiteY167" fmla="*/ 195533 h 201750"/>
                    <a:gd name="connsiteX168" fmla="*/ 125970 w 157642"/>
                    <a:gd name="connsiteY168" fmla="*/ 199283 h 201750"/>
                    <a:gd name="connsiteX169" fmla="*/ 157766 w 157642"/>
                    <a:gd name="connsiteY169" fmla="*/ 155781 h 201750"/>
                    <a:gd name="connsiteX170" fmla="*/ 155029 w 157642"/>
                    <a:gd name="connsiteY170" fmla="*/ 151871 h 201750"/>
                    <a:gd name="connsiteX171" fmla="*/ 149843 w 157642"/>
                    <a:gd name="connsiteY171" fmla="*/ 150252 h 201750"/>
                    <a:gd name="connsiteX172" fmla="*/ 146707 w 157642"/>
                    <a:gd name="connsiteY172" fmla="*/ 152877 h 201750"/>
                    <a:gd name="connsiteX173" fmla="*/ 151870 w 157642"/>
                    <a:gd name="connsiteY173" fmla="*/ 152781 h 201750"/>
                    <a:gd name="connsiteX174" fmla="*/ 157766 w 157642"/>
                    <a:gd name="connsiteY174" fmla="*/ 155781 h 201750"/>
                    <a:gd name="connsiteX175" fmla="*/ 146324 w 157642"/>
                    <a:gd name="connsiteY175" fmla="*/ 184617 h 201750"/>
                    <a:gd name="connsiteX176" fmla="*/ 149963 w 157642"/>
                    <a:gd name="connsiteY176" fmla="*/ 182950 h 201750"/>
                    <a:gd name="connsiteX177" fmla="*/ 145941 w 157642"/>
                    <a:gd name="connsiteY177" fmla="*/ 181825 h 20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</a:cxnLst>
                  <a:rect l="l" t="t" r="r" b="b"/>
                  <a:pathLst>
                    <a:path w="157642" h="201750">
                      <a:moveTo>
                        <a:pt x="3683" y="14312"/>
                      </a:moveTo>
                      <a:lnTo>
                        <a:pt x="8997" y="12589"/>
                      </a:lnTo>
                      <a:lnTo>
                        <a:pt x="4744" y="12110"/>
                      </a:lnTo>
                      <a:lnTo>
                        <a:pt x="124" y="9525"/>
                      </a:lnTo>
                      <a:lnTo>
                        <a:pt x="2478" y="13467"/>
                      </a:lnTo>
                      <a:close/>
                      <a:moveTo>
                        <a:pt x="38224" y="2009"/>
                      </a:moveTo>
                      <a:lnTo>
                        <a:pt x="34538" y="205"/>
                      </a:lnTo>
                      <a:lnTo>
                        <a:pt x="38224" y="2009"/>
                      </a:lnTo>
                      <a:close/>
                      <a:moveTo>
                        <a:pt x="9148" y="12509"/>
                      </a:moveTo>
                      <a:lnTo>
                        <a:pt x="13999" y="10826"/>
                      </a:lnTo>
                      <a:lnTo>
                        <a:pt x="18436" y="10227"/>
                      </a:lnTo>
                      <a:lnTo>
                        <a:pt x="24588" y="8991"/>
                      </a:lnTo>
                      <a:lnTo>
                        <a:pt x="28873" y="7897"/>
                      </a:lnTo>
                      <a:lnTo>
                        <a:pt x="25034" y="6541"/>
                      </a:lnTo>
                      <a:lnTo>
                        <a:pt x="20901" y="7491"/>
                      </a:lnTo>
                      <a:lnTo>
                        <a:pt x="15157" y="7881"/>
                      </a:lnTo>
                      <a:lnTo>
                        <a:pt x="11271" y="6796"/>
                      </a:lnTo>
                      <a:lnTo>
                        <a:pt x="7345" y="10937"/>
                      </a:lnTo>
                      <a:close/>
                      <a:moveTo>
                        <a:pt x="43849" y="36016"/>
                      </a:moveTo>
                      <a:lnTo>
                        <a:pt x="45589" y="30406"/>
                      </a:lnTo>
                      <a:lnTo>
                        <a:pt x="47192" y="24167"/>
                      </a:lnTo>
                      <a:lnTo>
                        <a:pt x="50568" y="20807"/>
                      </a:lnTo>
                      <a:lnTo>
                        <a:pt x="52044" y="16499"/>
                      </a:lnTo>
                      <a:lnTo>
                        <a:pt x="50544" y="11536"/>
                      </a:lnTo>
                      <a:lnTo>
                        <a:pt x="46323" y="9054"/>
                      </a:lnTo>
                      <a:lnTo>
                        <a:pt x="43394" y="3621"/>
                      </a:lnTo>
                      <a:lnTo>
                        <a:pt x="39708" y="-2"/>
                      </a:lnTo>
                      <a:lnTo>
                        <a:pt x="42293" y="3174"/>
                      </a:lnTo>
                      <a:lnTo>
                        <a:pt x="43259" y="8009"/>
                      </a:lnTo>
                      <a:lnTo>
                        <a:pt x="45940" y="11336"/>
                      </a:lnTo>
                      <a:lnTo>
                        <a:pt x="50161" y="12190"/>
                      </a:lnTo>
                      <a:lnTo>
                        <a:pt x="48349" y="15829"/>
                      </a:lnTo>
                      <a:lnTo>
                        <a:pt x="46363" y="20919"/>
                      </a:lnTo>
                      <a:lnTo>
                        <a:pt x="45246" y="25603"/>
                      </a:lnTo>
                      <a:lnTo>
                        <a:pt x="41439" y="29273"/>
                      </a:lnTo>
                      <a:lnTo>
                        <a:pt x="42445" y="33518"/>
                      </a:lnTo>
                      <a:close/>
                      <a:moveTo>
                        <a:pt x="67954" y="77171"/>
                      </a:moveTo>
                      <a:lnTo>
                        <a:pt x="67683" y="72982"/>
                      </a:lnTo>
                      <a:lnTo>
                        <a:pt x="69957" y="68889"/>
                      </a:lnTo>
                      <a:lnTo>
                        <a:pt x="71042" y="63336"/>
                      </a:lnTo>
                      <a:lnTo>
                        <a:pt x="71066" y="59051"/>
                      </a:lnTo>
                      <a:lnTo>
                        <a:pt x="67467" y="56123"/>
                      </a:lnTo>
                      <a:lnTo>
                        <a:pt x="64204" y="53226"/>
                      </a:lnTo>
                      <a:lnTo>
                        <a:pt x="60326" y="50386"/>
                      </a:lnTo>
                      <a:lnTo>
                        <a:pt x="57685" y="47258"/>
                      </a:lnTo>
                      <a:lnTo>
                        <a:pt x="53632" y="50929"/>
                      </a:lnTo>
                      <a:lnTo>
                        <a:pt x="57837" y="49883"/>
                      </a:lnTo>
                      <a:lnTo>
                        <a:pt x="61499" y="52524"/>
                      </a:lnTo>
                      <a:lnTo>
                        <a:pt x="65648" y="53577"/>
                      </a:lnTo>
                      <a:lnTo>
                        <a:pt x="68417" y="57695"/>
                      </a:lnTo>
                      <a:lnTo>
                        <a:pt x="70866" y="61517"/>
                      </a:lnTo>
                      <a:lnTo>
                        <a:pt x="68520" y="65833"/>
                      </a:lnTo>
                      <a:lnTo>
                        <a:pt x="66989" y="71810"/>
                      </a:lnTo>
                      <a:lnTo>
                        <a:pt x="67954" y="77171"/>
                      </a:lnTo>
                      <a:close/>
                      <a:moveTo>
                        <a:pt x="11318" y="89060"/>
                      </a:moveTo>
                      <a:lnTo>
                        <a:pt x="15994" y="86571"/>
                      </a:lnTo>
                      <a:lnTo>
                        <a:pt x="18771" y="83172"/>
                      </a:lnTo>
                      <a:lnTo>
                        <a:pt x="22026" y="80802"/>
                      </a:lnTo>
                      <a:lnTo>
                        <a:pt x="21516" y="74945"/>
                      </a:lnTo>
                      <a:lnTo>
                        <a:pt x="16800" y="76390"/>
                      </a:lnTo>
                      <a:lnTo>
                        <a:pt x="19864" y="73429"/>
                      </a:lnTo>
                      <a:lnTo>
                        <a:pt x="17463" y="67365"/>
                      </a:lnTo>
                      <a:lnTo>
                        <a:pt x="16816" y="62905"/>
                      </a:lnTo>
                      <a:lnTo>
                        <a:pt x="16250" y="58508"/>
                      </a:lnTo>
                      <a:lnTo>
                        <a:pt x="10425" y="58477"/>
                      </a:lnTo>
                      <a:lnTo>
                        <a:pt x="11422" y="63072"/>
                      </a:lnTo>
                      <a:lnTo>
                        <a:pt x="10002" y="67780"/>
                      </a:lnTo>
                      <a:lnTo>
                        <a:pt x="7161" y="71147"/>
                      </a:lnTo>
                      <a:lnTo>
                        <a:pt x="7369" y="75815"/>
                      </a:lnTo>
                      <a:lnTo>
                        <a:pt x="3786" y="78680"/>
                      </a:lnTo>
                      <a:lnTo>
                        <a:pt x="6164" y="83100"/>
                      </a:lnTo>
                      <a:lnTo>
                        <a:pt x="10273" y="80411"/>
                      </a:lnTo>
                      <a:lnTo>
                        <a:pt x="8079" y="84592"/>
                      </a:lnTo>
                      <a:lnTo>
                        <a:pt x="10928" y="87456"/>
                      </a:lnTo>
                      <a:close/>
                      <a:moveTo>
                        <a:pt x="14933" y="83307"/>
                      </a:moveTo>
                      <a:lnTo>
                        <a:pt x="17989" y="80012"/>
                      </a:lnTo>
                      <a:lnTo>
                        <a:pt x="14933" y="83307"/>
                      </a:lnTo>
                      <a:close/>
                      <a:moveTo>
                        <a:pt x="13266" y="93209"/>
                      </a:moveTo>
                      <a:lnTo>
                        <a:pt x="16569" y="89810"/>
                      </a:lnTo>
                      <a:lnTo>
                        <a:pt x="13601" y="92978"/>
                      </a:lnTo>
                      <a:close/>
                      <a:moveTo>
                        <a:pt x="20040" y="96616"/>
                      </a:moveTo>
                      <a:lnTo>
                        <a:pt x="17303" y="93561"/>
                      </a:lnTo>
                      <a:lnTo>
                        <a:pt x="20040" y="96616"/>
                      </a:lnTo>
                      <a:close/>
                      <a:moveTo>
                        <a:pt x="19393" y="93552"/>
                      </a:moveTo>
                      <a:lnTo>
                        <a:pt x="23207" y="90951"/>
                      </a:lnTo>
                      <a:lnTo>
                        <a:pt x="19314" y="89451"/>
                      </a:lnTo>
                      <a:lnTo>
                        <a:pt x="17686" y="93281"/>
                      </a:lnTo>
                      <a:close/>
                      <a:moveTo>
                        <a:pt x="20686" y="103111"/>
                      </a:moveTo>
                      <a:lnTo>
                        <a:pt x="23096" y="99473"/>
                      </a:lnTo>
                      <a:lnTo>
                        <a:pt x="25282" y="94702"/>
                      </a:lnTo>
                      <a:lnTo>
                        <a:pt x="21125" y="95547"/>
                      </a:lnTo>
                      <a:lnTo>
                        <a:pt x="17016" y="99672"/>
                      </a:lnTo>
                      <a:lnTo>
                        <a:pt x="19872" y="102848"/>
                      </a:lnTo>
                      <a:close/>
                      <a:moveTo>
                        <a:pt x="32104" y="65243"/>
                      </a:moveTo>
                      <a:lnTo>
                        <a:pt x="37450" y="63791"/>
                      </a:lnTo>
                      <a:lnTo>
                        <a:pt x="33038" y="61916"/>
                      </a:lnTo>
                      <a:lnTo>
                        <a:pt x="28992" y="64078"/>
                      </a:lnTo>
                      <a:close/>
                      <a:moveTo>
                        <a:pt x="60901" y="99289"/>
                      </a:moveTo>
                      <a:lnTo>
                        <a:pt x="59249" y="95164"/>
                      </a:lnTo>
                      <a:lnTo>
                        <a:pt x="60581" y="99106"/>
                      </a:lnTo>
                      <a:close/>
                      <a:moveTo>
                        <a:pt x="21181" y="104747"/>
                      </a:moveTo>
                      <a:lnTo>
                        <a:pt x="25617" y="101500"/>
                      </a:lnTo>
                      <a:lnTo>
                        <a:pt x="21484" y="102258"/>
                      </a:lnTo>
                      <a:close/>
                      <a:moveTo>
                        <a:pt x="86457" y="94287"/>
                      </a:moveTo>
                      <a:lnTo>
                        <a:pt x="90271" y="92858"/>
                      </a:lnTo>
                      <a:lnTo>
                        <a:pt x="89059" y="87233"/>
                      </a:lnTo>
                      <a:lnTo>
                        <a:pt x="86138" y="84049"/>
                      </a:lnTo>
                      <a:lnTo>
                        <a:pt x="84630" y="80052"/>
                      </a:lnTo>
                      <a:lnTo>
                        <a:pt x="82596" y="75121"/>
                      </a:lnTo>
                      <a:lnTo>
                        <a:pt x="83146" y="79972"/>
                      </a:lnTo>
                      <a:lnTo>
                        <a:pt x="85707" y="84464"/>
                      </a:lnTo>
                      <a:lnTo>
                        <a:pt x="88540" y="88358"/>
                      </a:lnTo>
                      <a:lnTo>
                        <a:pt x="86649" y="91885"/>
                      </a:lnTo>
                      <a:close/>
                      <a:moveTo>
                        <a:pt x="111966" y="99976"/>
                      </a:moveTo>
                      <a:lnTo>
                        <a:pt x="116060" y="96896"/>
                      </a:lnTo>
                      <a:lnTo>
                        <a:pt x="111966" y="99976"/>
                      </a:lnTo>
                      <a:close/>
                      <a:moveTo>
                        <a:pt x="98905" y="136719"/>
                      </a:moveTo>
                      <a:lnTo>
                        <a:pt x="99615" y="131453"/>
                      </a:lnTo>
                      <a:lnTo>
                        <a:pt x="96934" y="128213"/>
                      </a:lnTo>
                      <a:lnTo>
                        <a:pt x="93830" y="124870"/>
                      </a:lnTo>
                      <a:lnTo>
                        <a:pt x="93814" y="120689"/>
                      </a:lnTo>
                      <a:lnTo>
                        <a:pt x="91676" y="116157"/>
                      </a:lnTo>
                      <a:lnTo>
                        <a:pt x="89984" y="111513"/>
                      </a:lnTo>
                      <a:lnTo>
                        <a:pt x="90511" y="115718"/>
                      </a:lnTo>
                      <a:lnTo>
                        <a:pt x="92984" y="119469"/>
                      </a:lnTo>
                      <a:lnTo>
                        <a:pt x="92673" y="124559"/>
                      </a:lnTo>
                      <a:lnTo>
                        <a:pt x="93766" y="128397"/>
                      </a:lnTo>
                      <a:lnTo>
                        <a:pt x="97947" y="132841"/>
                      </a:lnTo>
                      <a:lnTo>
                        <a:pt x="98905" y="136719"/>
                      </a:lnTo>
                      <a:close/>
                      <a:moveTo>
                        <a:pt x="77289" y="116955"/>
                      </a:moveTo>
                      <a:lnTo>
                        <a:pt x="74297" y="113796"/>
                      </a:lnTo>
                      <a:lnTo>
                        <a:pt x="71233" y="110915"/>
                      </a:lnTo>
                      <a:lnTo>
                        <a:pt x="74066" y="114426"/>
                      </a:lnTo>
                      <a:lnTo>
                        <a:pt x="77289" y="116955"/>
                      </a:lnTo>
                      <a:close/>
                      <a:moveTo>
                        <a:pt x="81869" y="118208"/>
                      </a:moveTo>
                      <a:lnTo>
                        <a:pt x="78319" y="116293"/>
                      </a:lnTo>
                      <a:lnTo>
                        <a:pt x="81869" y="118208"/>
                      </a:lnTo>
                      <a:close/>
                      <a:moveTo>
                        <a:pt x="120352" y="143055"/>
                      </a:moveTo>
                      <a:lnTo>
                        <a:pt x="117432" y="138355"/>
                      </a:lnTo>
                      <a:lnTo>
                        <a:pt x="115086" y="142201"/>
                      </a:lnTo>
                      <a:lnTo>
                        <a:pt x="120312" y="142033"/>
                      </a:lnTo>
                      <a:close/>
                      <a:moveTo>
                        <a:pt x="111815" y="147116"/>
                      </a:moveTo>
                      <a:lnTo>
                        <a:pt x="114591" y="144012"/>
                      </a:lnTo>
                      <a:lnTo>
                        <a:pt x="111727" y="146980"/>
                      </a:lnTo>
                      <a:close/>
                      <a:moveTo>
                        <a:pt x="112828" y="159603"/>
                      </a:moveTo>
                      <a:lnTo>
                        <a:pt x="116363" y="157664"/>
                      </a:lnTo>
                      <a:lnTo>
                        <a:pt x="122140" y="154217"/>
                      </a:lnTo>
                      <a:lnTo>
                        <a:pt x="124685" y="150323"/>
                      </a:lnTo>
                      <a:lnTo>
                        <a:pt x="127430" y="146924"/>
                      </a:lnTo>
                      <a:lnTo>
                        <a:pt x="127230" y="142927"/>
                      </a:lnTo>
                      <a:lnTo>
                        <a:pt x="122906" y="142217"/>
                      </a:lnTo>
                      <a:lnTo>
                        <a:pt x="126464" y="146494"/>
                      </a:lnTo>
                      <a:lnTo>
                        <a:pt x="123185" y="149837"/>
                      </a:lnTo>
                      <a:lnTo>
                        <a:pt x="119682" y="152095"/>
                      </a:lnTo>
                      <a:lnTo>
                        <a:pt x="116674" y="155111"/>
                      </a:lnTo>
                      <a:lnTo>
                        <a:pt x="113099" y="157975"/>
                      </a:lnTo>
                      <a:close/>
                      <a:moveTo>
                        <a:pt x="126784" y="201748"/>
                      </a:moveTo>
                      <a:lnTo>
                        <a:pt x="131092" y="201461"/>
                      </a:lnTo>
                      <a:lnTo>
                        <a:pt x="135616" y="200113"/>
                      </a:lnTo>
                      <a:lnTo>
                        <a:pt x="140595" y="199857"/>
                      </a:lnTo>
                      <a:lnTo>
                        <a:pt x="143779" y="195716"/>
                      </a:lnTo>
                      <a:lnTo>
                        <a:pt x="146556" y="191767"/>
                      </a:lnTo>
                      <a:lnTo>
                        <a:pt x="146699" y="187514"/>
                      </a:lnTo>
                      <a:lnTo>
                        <a:pt x="143524" y="190905"/>
                      </a:lnTo>
                      <a:lnTo>
                        <a:pt x="138832" y="194328"/>
                      </a:lnTo>
                      <a:lnTo>
                        <a:pt x="135656" y="190937"/>
                      </a:lnTo>
                      <a:lnTo>
                        <a:pt x="131611" y="192605"/>
                      </a:lnTo>
                      <a:lnTo>
                        <a:pt x="127685" y="195533"/>
                      </a:lnTo>
                      <a:lnTo>
                        <a:pt x="125970" y="199283"/>
                      </a:lnTo>
                      <a:close/>
                      <a:moveTo>
                        <a:pt x="157766" y="155781"/>
                      </a:moveTo>
                      <a:lnTo>
                        <a:pt x="155029" y="151871"/>
                      </a:lnTo>
                      <a:lnTo>
                        <a:pt x="149843" y="150252"/>
                      </a:lnTo>
                      <a:lnTo>
                        <a:pt x="146707" y="152877"/>
                      </a:lnTo>
                      <a:lnTo>
                        <a:pt x="151870" y="152781"/>
                      </a:lnTo>
                      <a:lnTo>
                        <a:pt x="157766" y="155781"/>
                      </a:lnTo>
                      <a:close/>
                      <a:moveTo>
                        <a:pt x="146324" y="184617"/>
                      </a:moveTo>
                      <a:lnTo>
                        <a:pt x="149963" y="182950"/>
                      </a:lnTo>
                      <a:lnTo>
                        <a:pt x="145941" y="18182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8BA30BFA-0F84-488E-B705-A68B88B6FF56}"/>
                    </a:ext>
                  </a:extLst>
                </p:cNvPr>
                <p:cNvSpPr/>
                <p:nvPr/>
              </p:nvSpPr>
              <p:spPr>
                <a:xfrm>
                  <a:off x="6333419" y="1038649"/>
                  <a:ext cx="423703" cy="157094"/>
                </a:xfrm>
                <a:custGeom>
                  <a:avLst/>
                  <a:gdLst>
                    <a:gd name="connsiteX0" fmla="*/ 6826 w 423703"/>
                    <a:gd name="connsiteY0" fmla="*/ 21589 h 157094"/>
                    <a:gd name="connsiteX1" fmla="*/ 1528 w 423703"/>
                    <a:gd name="connsiteY1" fmla="*/ 20760 h 157094"/>
                    <a:gd name="connsiteX2" fmla="*/ 6826 w 423703"/>
                    <a:gd name="connsiteY2" fmla="*/ 21589 h 157094"/>
                    <a:gd name="connsiteX3" fmla="*/ 6363 w 423703"/>
                    <a:gd name="connsiteY3" fmla="*/ 23812 h 157094"/>
                    <a:gd name="connsiteX4" fmla="*/ 2533 w 423703"/>
                    <a:gd name="connsiteY4" fmla="*/ 21988 h 157094"/>
                    <a:gd name="connsiteX5" fmla="*/ 6363 w 423703"/>
                    <a:gd name="connsiteY5" fmla="*/ 23812 h 157094"/>
                    <a:gd name="connsiteX6" fmla="*/ 143899 w 423703"/>
                    <a:gd name="connsiteY6" fmla="*/ 10287 h 157094"/>
                    <a:gd name="connsiteX7" fmla="*/ 149619 w 423703"/>
                    <a:gd name="connsiteY7" fmla="*/ 9179 h 157094"/>
                    <a:gd name="connsiteX8" fmla="*/ 144146 w 423703"/>
                    <a:gd name="connsiteY8" fmla="*/ 8247 h 157094"/>
                    <a:gd name="connsiteX9" fmla="*/ 139646 w 423703"/>
                    <a:gd name="connsiteY9" fmla="*/ 8386 h 157094"/>
                    <a:gd name="connsiteX10" fmla="*/ 143899 w 423703"/>
                    <a:gd name="connsiteY10" fmla="*/ 10287 h 157094"/>
                    <a:gd name="connsiteX11" fmla="*/ 140204 w 423703"/>
                    <a:gd name="connsiteY11" fmla="*/ 16543 h 157094"/>
                    <a:gd name="connsiteX12" fmla="*/ 144241 w 423703"/>
                    <a:gd name="connsiteY12" fmla="*/ 16284 h 157094"/>
                    <a:gd name="connsiteX13" fmla="*/ 139678 w 423703"/>
                    <a:gd name="connsiteY13" fmla="*/ 16273 h 157094"/>
                    <a:gd name="connsiteX14" fmla="*/ 184879 w 423703"/>
                    <a:gd name="connsiteY14" fmla="*/ 2854 h 157094"/>
                    <a:gd name="connsiteX15" fmla="*/ 180203 w 423703"/>
                    <a:gd name="connsiteY15" fmla="*/ 1983 h 157094"/>
                    <a:gd name="connsiteX16" fmla="*/ 184879 w 423703"/>
                    <a:gd name="connsiteY16" fmla="*/ 2854 h 157094"/>
                    <a:gd name="connsiteX17" fmla="*/ 186610 w 423703"/>
                    <a:gd name="connsiteY17" fmla="*/ 1696 h 157094"/>
                    <a:gd name="connsiteX18" fmla="*/ 182126 w 423703"/>
                    <a:gd name="connsiteY18" fmla="*/ -2 h 157094"/>
                    <a:gd name="connsiteX19" fmla="*/ 186610 w 423703"/>
                    <a:gd name="connsiteY19" fmla="*/ 1696 h 157094"/>
                    <a:gd name="connsiteX20" fmla="*/ 191908 w 423703"/>
                    <a:gd name="connsiteY20" fmla="*/ 2064 h 157094"/>
                    <a:gd name="connsiteX21" fmla="*/ 196233 w 423703"/>
                    <a:gd name="connsiteY21" fmla="*/ 1537 h 157094"/>
                    <a:gd name="connsiteX22" fmla="*/ 191533 w 423703"/>
                    <a:gd name="connsiteY22" fmla="*/ 1248 h 157094"/>
                    <a:gd name="connsiteX23" fmla="*/ 180690 w 423703"/>
                    <a:gd name="connsiteY23" fmla="*/ 31825 h 157094"/>
                    <a:gd name="connsiteX24" fmla="*/ 175400 w 423703"/>
                    <a:gd name="connsiteY24" fmla="*/ 30022 h 157094"/>
                    <a:gd name="connsiteX25" fmla="*/ 180538 w 423703"/>
                    <a:gd name="connsiteY25" fmla="*/ 31643 h 157094"/>
                    <a:gd name="connsiteX26" fmla="*/ 186682 w 423703"/>
                    <a:gd name="connsiteY26" fmla="*/ 39795 h 157094"/>
                    <a:gd name="connsiteX27" fmla="*/ 192036 w 423703"/>
                    <a:gd name="connsiteY27" fmla="*/ 39155 h 157094"/>
                    <a:gd name="connsiteX28" fmla="*/ 188158 w 423703"/>
                    <a:gd name="connsiteY28" fmla="*/ 37307 h 157094"/>
                    <a:gd name="connsiteX29" fmla="*/ 183108 w 423703"/>
                    <a:gd name="connsiteY29" fmla="*/ 36868 h 157094"/>
                    <a:gd name="connsiteX30" fmla="*/ 186419 w 423703"/>
                    <a:gd name="connsiteY30" fmla="*/ 39427 h 157094"/>
                    <a:gd name="connsiteX31" fmla="*/ 199345 w 423703"/>
                    <a:gd name="connsiteY31" fmla="*/ 39500 h 157094"/>
                    <a:gd name="connsiteX32" fmla="*/ 203502 w 423703"/>
                    <a:gd name="connsiteY32" fmla="*/ 38909 h 157094"/>
                    <a:gd name="connsiteX33" fmla="*/ 199297 w 423703"/>
                    <a:gd name="connsiteY33" fmla="*/ 39058 h 157094"/>
                    <a:gd name="connsiteX34" fmla="*/ 34840 w 423703"/>
                    <a:gd name="connsiteY34" fmla="*/ 59530 h 157094"/>
                    <a:gd name="connsiteX35" fmla="*/ 31162 w 423703"/>
                    <a:gd name="connsiteY35" fmla="*/ 56733 h 157094"/>
                    <a:gd name="connsiteX36" fmla="*/ 25585 w 423703"/>
                    <a:gd name="connsiteY36" fmla="*/ 53578 h 157094"/>
                    <a:gd name="connsiteX37" fmla="*/ 20614 w 423703"/>
                    <a:gd name="connsiteY37" fmla="*/ 51997 h 157094"/>
                    <a:gd name="connsiteX38" fmla="*/ 16425 w 423703"/>
                    <a:gd name="connsiteY38" fmla="*/ 51233 h 157094"/>
                    <a:gd name="connsiteX39" fmla="*/ 12938 w 423703"/>
                    <a:gd name="connsiteY39" fmla="*/ 48808 h 157094"/>
                    <a:gd name="connsiteX40" fmla="*/ 10233 w 423703"/>
                    <a:gd name="connsiteY40" fmla="*/ 45670 h 157094"/>
                    <a:gd name="connsiteX41" fmla="*/ 5103 w 423703"/>
                    <a:gd name="connsiteY41" fmla="*/ 42732 h 157094"/>
                    <a:gd name="connsiteX42" fmla="*/ 124 w 423703"/>
                    <a:gd name="connsiteY42" fmla="*/ 42520 h 157094"/>
                    <a:gd name="connsiteX43" fmla="*/ 3252 w 423703"/>
                    <a:gd name="connsiteY43" fmla="*/ 46069 h 157094"/>
                    <a:gd name="connsiteX44" fmla="*/ 7081 w 423703"/>
                    <a:gd name="connsiteY44" fmla="*/ 48370 h 157094"/>
                    <a:gd name="connsiteX45" fmla="*/ 11390 w 423703"/>
                    <a:gd name="connsiteY45" fmla="*/ 51038 h 157094"/>
                    <a:gd name="connsiteX46" fmla="*/ 14909 w 423703"/>
                    <a:gd name="connsiteY46" fmla="*/ 53814 h 157094"/>
                    <a:gd name="connsiteX47" fmla="*/ 20853 w 423703"/>
                    <a:gd name="connsiteY47" fmla="*/ 54473 h 157094"/>
                    <a:gd name="connsiteX48" fmla="*/ 26223 w 423703"/>
                    <a:gd name="connsiteY48" fmla="*/ 56593 h 157094"/>
                    <a:gd name="connsiteX49" fmla="*/ 29846 w 423703"/>
                    <a:gd name="connsiteY49" fmla="*/ 59039 h 157094"/>
                    <a:gd name="connsiteX50" fmla="*/ 34840 w 423703"/>
                    <a:gd name="connsiteY50" fmla="*/ 59530 h 157094"/>
                    <a:gd name="connsiteX51" fmla="*/ 87750 w 423703"/>
                    <a:gd name="connsiteY51" fmla="*/ 72457 h 157094"/>
                    <a:gd name="connsiteX52" fmla="*/ 83617 w 423703"/>
                    <a:gd name="connsiteY52" fmla="*/ 70941 h 157094"/>
                    <a:gd name="connsiteX53" fmla="*/ 87750 w 423703"/>
                    <a:gd name="connsiteY53" fmla="*/ 72457 h 157094"/>
                    <a:gd name="connsiteX54" fmla="*/ 130972 w 423703"/>
                    <a:gd name="connsiteY54" fmla="*/ 100398 h 157094"/>
                    <a:gd name="connsiteX55" fmla="*/ 135313 w 423703"/>
                    <a:gd name="connsiteY55" fmla="*/ 99356 h 157094"/>
                    <a:gd name="connsiteX56" fmla="*/ 139343 w 423703"/>
                    <a:gd name="connsiteY56" fmla="*/ 96810 h 157094"/>
                    <a:gd name="connsiteX57" fmla="*/ 134970 w 423703"/>
                    <a:gd name="connsiteY57" fmla="*/ 95394 h 157094"/>
                    <a:gd name="connsiteX58" fmla="*/ 137611 w 423703"/>
                    <a:gd name="connsiteY58" fmla="*/ 92181 h 157094"/>
                    <a:gd name="connsiteX59" fmla="*/ 134826 w 423703"/>
                    <a:gd name="connsiteY59" fmla="*/ 88802 h 157094"/>
                    <a:gd name="connsiteX60" fmla="*/ 139845 w 423703"/>
                    <a:gd name="connsiteY60" fmla="*/ 88230 h 157094"/>
                    <a:gd name="connsiteX61" fmla="*/ 141401 w 423703"/>
                    <a:gd name="connsiteY61" fmla="*/ 83944 h 157094"/>
                    <a:gd name="connsiteX62" fmla="*/ 143611 w 423703"/>
                    <a:gd name="connsiteY62" fmla="*/ 80534 h 157094"/>
                    <a:gd name="connsiteX63" fmla="*/ 139263 w 423703"/>
                    <a:gd name="connsiteY63" fmla="*/ 80045 h 157094"/>
                    <a:gd name="connsiteX64" fmla="*/ 143803 w 423703"/>
                    <a:gd name="connsiteY64" fmla="*/ 79015 h 157094"/>
                    <a:gd name="connsiteX65" fmla="*/ 141473 w 423703"/>
                    <a:gd name="connsiteY65" fmla="*/ 75670 h 157094"/>
                    <a:gd name="connsiteX66" fmla="*/ 145686 w 423703"/>
                    <a:gd name="connsiteY66" fmla="*/ 75260 h 157094"/>
                    <a:gd name="connsiteX67" fmla="*/ 149723 w 423703"/>
                    <a:gd name="connsiteY67" fmla="*/ 76049 h 157094"/>
                    <a:gd name="connsiteX68" fmla="*/ 156202 w 423703"/>
                    <a:gd name="connsiteY68" fmla="*/ 77073 h 157094"/>
                    <a:gd name="connsiteX69" fmla="*/ 154950 w 423703"/>
                    <a:gd name="connsiteY69" fmla="*/ 73145 h 157094"/>
                    <a:gd name="connsiteX70" fmla="*/ 158747 w 423703"/>
                    <a:gd name="connsiteY70" fmla="*/ 70854 h 157094"/>
                    <a:gd name="connsiteX71" fmla="*/ 155365 w 423703"/>
                    <a:gd name="connsiteY71" fmla="*/ 68559 h 157094"/>
                    <a:gd name="connsiteX72" fmla="*/ 150625 w 423703"/>
                    <a:gd name="connsiteY72" fmla="*/ 67457 h 157094"/>
                    <a:gd name="connsiteX73" fmla="*/ 154750 w 423703"/>
                    <a:gd name="connsiteY73" fmla="*/ 66945 h 157094"/>
                    <a:gd name="connsiteX74" fmla="*/ 158803 w 423703"/>
                    <a:gd name="connsiteY74" fmla="*/ 63400 h 157094"/>
                    <a:gd name="connsiteX75" fmla="*/ 163495 w 423703"/>
                    <a:gd name="connsiteY75" fmla="*/ 63913 h 157094"/>
                    <a:gd name="connsiteX76" fmla="*/ 167524 w 423703"/>
                    <a:gd name="connsiteY76" fmla="*/ 62843 h 157094"/>
                    <a:gd name="connsiteX77" fmla="*/ 164460 w 423703"/>
                    <a:gd name="connsiteY77" fmla="*/ 60133 h 157094"/>
                    <a:gd name="connsiteX78" fmla="*/ 168354 w 423703"/>
                    <a:gd name="connsiteY78" fmla="*/ 59068 h 157094"/>
                    <a:gd name="connsiteX79" fmla="*/ 161668 w 423703"/>
                    <a:gd name="connsiteY79" fmla="*/ 56429 h 157094"/>
                    <a:gd name="connsiteX80" fmla="*/ 167772 w 423703"/>
                    <a:gd name="connsiteY80" fmla="*/ 56206 h 157094"/>
                    <a:gd name="connsiteX81" fmla="*/ 163798 w 423703"/>
                    <a:gd name="connsiteY81" fmla="*/ 52684 h 157094"/>
                    <a:gd name="connsiteX82" fmla="*/ 168354 w 423703"/>
                    <a:gd name="connsiteY82" fmla="*/ 50647 h 157094"/>
                    <a:gd name="connsiteX83" fmla="*/ 174961 w 423703"/>
                    <a:gd name="connsiteY83" fmla="*/ 50256 h 157094"/>
                    <a:gd name="connsiteX84" fmla="*/ 180714 w 423703"/>
                    <a:gd name="connsiteY84" fmla="*/ 49532 h 157094"/>
                    <a:gd name="connsiteX85" fmla="*/ 185350 w 423703"/>
                    <a:gd name="connsiteY85" fmla="*/ 48534 h 157094"/>
                    <a:gd name="connsiteX86" fmla="*/ 191326 w 423703"/>
                    <a:gd name="connsiteY86" fmla="*/ 46809 h 157094"/>
                    <a:gd name="connsiteX87" fmla="*/ 197055 w 423703"/>
                    <a:gd name="connsiteY87" fmla="*/ 47118 h 157094"/>
                    <a:gd name="connsiteX88" fmla="*/ 201675 w 423703"/>
                    <a:gd name="connsiteY88" fmla="*/ 47299 h 157094"/>
                    <a:gd name="connsiteX89" fmla="*/ 206781 w 423703"/>
                    <a:gd name="connsiteY89" fmla="*/ 48020 h 157094"/>
                    <a:gd name="connsiteX90" fmla="*/ 209981 w 423703"/>
                    <a:gd name="connsiteY90" fmla="*/ 45254 h 157094"/>
                    <a:gd name="connsiteX91" fmla="*/ 205321 w 423703"/>
                    <a:gd name="connsiteY91" fmla="*/ 43624 h 157094"/>
                    <a:gd name="connsiteX92" fmla="*/ 199512 w 423703"/>
                    <a:gd name="connsiteY92" fmla="*/ 42298 h 157094"/>
                    <a:gd name="connsiteX93" fmla="*/ 195220 w 423703"/>
                    <a:gd name="connsiteY93" fmla="*/ 42489 h 157094"/>
                    <a:gd name="connsiteX94" fmla="*/ 189754 w 423703"/>
                    <a:gd name="connsiteY94" fmla="*/ 42190 h 157094"/>
                    <a:gd name="connsiteX95" fmla="*/ 185541 w 423703"/>
                    <a:gd name="connsiteY95" fmla="*/ 40225 h 157094"/>
                    <a:gd name="connsiteX96" fmla="*/ 180339 w 423703"/>
                    <a:gd name="connsiteY96" fmla="*/ 40019 h 157094"/>
                    <a:gd name="connsiteX97" fmla="*/ 176181 w 423703"/>
                    <a:gd name="connsiteY97" fmla="*/ 38751 h 157094"/>
                    <a:gd name="connsiteX98" fmla="*/ 172655 w 423703"/>
                    <a:gd name="connsiteY98" fmla="*/ 36444 h 157094"/>
                    <a:gd name="connsiteX99" fmla="*/ 168059 w 423703"/>
                    <a:gd name="connsiteY99" fmla="*/ 35317 h 157094"/>
                    <a:gd name="connsiteX100" fmla="*/ 163974 w 423703"/>
                    <a:gd name="connsiteY100" fmla="*/ 36954 h 157094"/>
                    <a:gd name="connsiteX101" fmla="*/ 159147 w 423703"/>
                    <a:gd name="connsiteY101" fmla="*/ 36878 h 157094"/>
                    <a:gd name="connsiteX102" fmla="*/ 153513 w 423703"/>
                    <a:gd name="connsiteY102" fmla="*/ 34029 h 157094"/>
                    <a:gd name="connsiteX103" fmla="*/ 157343 w 423703"/>
                    <a:gd name="connsiteY103" fmla="*/ 32348 h 157094"/>
                    <a:gd name="connsiteX104" fmla="*/ 155572 w 423703"/>
                    <a:gd name="connsiteY104" fmla="*/ 28540 h 157094"/>
                    <a:gd name="connsiteX105" fmla="*/ 151917 w 423703"/>
                    <a:gd name="connsiteY105" fmla="*/ 26081 h 157094"/>
                    <a:gd name="connsiteX106" fmla="*/ 144976 w 423703"/>
                    <a:gd name="connsiteY106" fmla="*/ 24466 h 157094"/>
                    <a:gd name="connsiteX107" fmla="*/ 141018 w 423703"/>
                    <a:gd name="connsiteY107" fmla="*/ 25375 h 157094"/>
                    <a:gd name="connsiteX108" fmla="*/ 138584 w 423703"/>
                    <a:gd name="connsiteY108" fmla="*/ 30012 h 157094"/>
                    <a:gd name="connsiteX109" fmla="*/ 133972 w 423703"/>
                    <a:gd name="connsiteY109" fmla="*/ 30369 h 157094"/>
                    <a:gd name="connsiteX110" fmla="*/ 135481 w 423703"/>
                    <a:gd name="connsiteY110" fmla="*/ 26433 h 157094"/>
                    <a:gd name="connsiteX111" fmla="*/ 138257 w 423703"/>
                    <a:gd name="connsiteY111" fmla="*/ 22678 h 157094"/>
                    <a:gd name="connsiteX112" fmla="*/ 135449 w 423703"/>
                    <a:gd name="connsiteY112" fmla="*/ 19640 h 157094"/>
                    <a:gd name="connsiteX113" fmla="*/ 130406 w 423703"/>
                    <a:gd name="connsiteY113" fmla="*/ 17958 h 157094"/>
                    <a:gd name="connsiteX114" fmla="*/ 126225 w 423703"/>
                    <a:gd name="connsiteY114" fmla="*/ 17044 h 157094"/>
                    <a:gd name="connsiteX115" fmla="*/ 121390 w 423703"/>
                    <a:gd name="connsiteY115" fmla="*/ 16204 h 157094"/>
                    <a:gd name="connsiteX116" fmla="*/ 117280 w 423703"/>
                    <a:gd name="connsiteY116" fmla="*/ 16463 h 157094"/>
                    <a:gd name="connsiteX117" fmla="*/ 113107 w 423703"/>
                    <a:gd name="connsiteY117" fmla="*/ 17243 h 157094"/>
                    <a:gd name="connsiteX118" fmla="*/ 110275 w 423703"/>
                    <a:gd name="connsiteY118" fmla="*/ 14272 h 157094"/>
                    <a:gd name="connsiteX119" fmla="*/ 105830 w 423703"/>
                    <a:gd name="connsiteY119" fmla="*/ 13931 h 157094"/>
                    <a:gd name="connsiteX120" fmla="*/ 100875 w 423703"/>
                    <a:gd name="connsiteY120" fmla="*/ 14650 h 157094"/>
                    <a:gd name="connsiteX121" fmla="*/ 103110 w 423703"/>
                    <a:gd name="connsiteY121" fmla="*/ 18493 h 157094"/>
                    <a:gd name="connsiteX122" fmla="*/ 98434 w 423703"/>
                    <a:gd name="connsiteY122" fmla="*/ 18354 h 157094"/>
                    <a:gd name="connsiteX123" fmla="*/ 93926 w 423703"/>
                    <a:gd name="connsiteY123" fmla="*/ 18434 h 157094"/>
                    <a:gd name="connsiteX124" fmla="*/ 96120 w 423703"/>
                    <a:gd name="connsiteY124" fmla="*/ 22483 h 157094"/>
                    <a:gd name="connsiteX125" fmla="*/ 99288 w 423703"/>
                    <a:gd name="connsiteY125" fmla="*/ 26062 h 157094"/>
                    <a:gd name="connsiteX126" fmla="*/ 101330 w 423703"/>
                    <a:gd name="connsiteY126" fmla="*/ 29851 h 157094"/>
                    <a:gd name="connsiteX127" fmla="*/ 104562 w 423703"/>
                    <a:gd name="connsiteY127" fmla="*/ 33349 h 157094"/>
                    <a:gd name="connsiteX128" fmla="*/ 107721 w 423703"/>
                    <a:gd name="connsiteY128" fmla="*/ 36453 h 157094"/>
                    <a:gd name="connsiteX129" fmla="*/ 111296 w 423703"/>
                    <a:gd name="connsiteY129" fmla="*/ 38992 h 157094"/>
                    <a:gd name="connsiteX130" fmla="*/ 114911 w 423703"/>
                    <a:gd name="connsiteY130" fmla="*/ 41028 h 157094"/>
                    <a:gd name="connsiteX131" fmla="*/ 110793 w 423703"/>
                    <a:gd name="connsiteY131" fmla="*/ 41437 h 157094"/>
                    <a:gd name="connsiteX132" fmla="*/ 106381 w 423703"/>
                    <a:gd name="connsiteY132" fmla="*/ 39435 h 157094"/>
                    <a:gd name="connsiteX133" fmla="*/ 103086 w 423703"/>
                    <a:gd name="connsiteY133" fmla="*/ 36603 h 157094"/>
                    <a:gd name="connsiteX134" fmla="*/ 98969 w 423703"/>
                    <a:gd name="connsiteY134" fmla="*/ 36491 h 157094"/>
                    <a:gd name="connsiteX135" fmla="*/ 96048 w 423703"/>
                    <a:gd name="connsiteY135" fmla="*/ 33133 h 157094"/>
                    <a:gd name="connsiteX136" fmla="*/ 91915 w 423703"/>
                    <a:gd name="connsiteY136" fmla="*/ 30892 h 157094"/>
                    <a:gd name="connsiteX137" fmla="*/ 87822 w 423703"/>
                    <a:gd name="connsiteY137" fmla="*/ 27032 h 157094"/>
                    <a:gd name="connsiteX138" fmla="*/ 85085 w 423703"/>
                    <a:gd name="connsiteY138" fmla="*/ 24025 h 157094"/>
                    <a:gd name="connsiteX139" fmla="*/ 81598 w 423703"/>
                    <a:gd name="connsiteY139" fmla="*/ 21751 h 157094"/>
                    <a:gd name="connsiteX140" fmla="*/ 76874 w 423703"/>
                    <a:gd name="connsiteY140" fmla="*/ 20258 h 157094"/>
                    <a:gd name="connsiteX141" fmla="*/ 72606 w 423703"/>
                    <a:gd name="connsiteY141" fmla="*/ 20092 h 157094"/>
                    <a:gd name="connsiteX142" fmla="*/ 68489 w 423703"/>
                    <a:gd name="connsiteY142" fmla="*/ 22856 h 157094"/>
                    <a:gd name="connsiteX143" fmla="*/ 62129 w 423703"/>
                    <a:gd name="connsiteY143" fmla="*/ 25975 h 157094"/>
                    <a:gd name="connsiteX144" fmla="*/ 65377 w 423703"/>
                    <a:gd name="connsiteY144" fmla="*/ 28952 h 157094"/>
                    <a:gd name="connsiteX145" fmla="*/ 62927 w 423703"/>
                    <a:gd name="connsiteY145" fmla="*/ 32870 h 157094"/>
                    <a:gd name="connsiteX146" fmla="*/ 60414 w 423703"/>
                    <a:gd name="connsiteY146" fmla="*/ 29618 h 157094"/>
                    <a:gd name="connsiteX147" fmla="*/ 56240 w 423703"/>
                    <a:gd name="connsiteY147" fmla="*/ 27890 h 157094"/>
                    <a:gd name="connsiteX148" fmla="*/ 51836 w 423703"/>
                    <a:gd name="connsiteY148" fmla="*/ 28482 h 157094"/>
                    <a:gd name="connsiteX149" fmla="*/ 49291 w 423703"/>
                    <a:gd name="connsiteY149" fmla="*/ 25118 h 157094"/>
                    <a:gd name="connsiteX150" fmla="*/ 44886 w 423703"/>
                    <a:gd name="connsiteY150" fmla="*/ 25442 h 157094"/>
                    <a:gd name="connsiteX151" fmla="*/ 40777 w 423703"/>
                    <a:gd name="connsiteY151" fmla="*/ 25546 h 157094"/>
                    <a:gd name="connsiteX152" fmla="*/ 36173 w 423703"/>
                    <a:gd name="connsiteY152" fmla="*/ 27243 h 157094"/>
                    <a:gd name="connsiteX153" fmla="*/ 32351 w 423703"/>
                    <a:gd name="connsiteY153" fmla="*/ 25270 h 157094"/>
                    <a:gd name="connsiteX154" fmla="*/ 36444 w 423703"/>
                    <a:gd name="connsiteY154" fmla="*/ 25162 h 157094"/>
                    <a:gd name="connsiteX155" fmla="*/ 40785 w 423703"/>
                    <a:gd name="connsiteY155" fmla="*/ 24323 h 157094"/>
                    <a:gd name="connsiteX156" fmla="*/ 45357 w 423703"/>
                    <a:gd name="connsiteY156" fmla="*/ 23243 h 157094"/>
                    <a:gd name="connsiteX157" fmla="*/ 49841 w 423703"/>
                    <a:gd name="connsiteY157" fmla="*/ 22294 h 157094"/>
                    <a:gd name="connsiteX158" fmla="*/ 56336 w 423703"/>
                    <a:gd name="connsiteY158" fmla="*/ 22642 h 157094"/>
                    <a:gd name="connsiteX159" fmla="*/ 60932 w 423703"/>
                    <a:gd name="connsiteY159" fmla="*/ 21803 h 157094"/>
                    <a:gd name="connsiteX160" fmla="*/ 58594 w 423703"/>
                    <a:gd name="connsiteY160" fmla="*/ 18058 h 157094"/>
                    <a:gd name="connsiteX161" fmla="*/ 53735 w 423703"/>
                    <a:gd name="connsiteY161" fmla="*/ 18739 h 157094"/>
                    <a:gd name="connsiteX162" fmla="*/ 48724 w 423703"/>
                    <a:gd name="connsiteY162" fmla="*/ 19248 h 157094"/>
                    <a:gd name="connsiteX163" fmla="*/ 43761 w 423703"/>
                    <a:gd name="connsiteY163" fmla="*/ 19916 h 157094"/>
                    <a:gd name="connsiteX164" fmla="*/ 38662 w 423703"/>
                    <a:gd name="connsiteY164" fmla="*/ 20563 h 157094"/>
                    <a:gd name="connsiteX165" fmla="*/ 33572 w 423703"/>
                    <a:gd name="connsiteY165" fmla="*/ 20426 h 157094"/>
                    <a:gd name="connsiteX166" fmla="*/ 29551 w 423703"/>
                    <a:gd name="connsiteY166" fmla="*/ 19024 h 157094"/>
                    <a:gd name="connsiteX167" fmla="*/ 32591 w 423703"/>
                    <a:gd name="connsiteY167" fmla="*/ 22624 h 157094"/>
                    <a:gd name="connsiteX168" fmla="*/ 28497 w 423703"/>
                    <a:gd name="connsiteY168" fmla="*/ 23812 h 157094"/>
                    <a:gd name="connsiteX169" fmla="*/ 24220 w 423703"/>
                    <a:gd name="connsiteY169" fmla="*/ 21675 h 157094"/>
                    <a:gd name="connsiteX170" fmla="*/ 20311 w 423703"/>
                    <a:gd name="connsiteY170" fmla="*/ 19135 h 157094"/>
                    <a:gd name="connsiteX171" fmla="*/ 16194 w 423703"/>
                    <a:gd name="connsiteY171" fmla="*/ 19870 h 157094"/>
                    <a:gd name="connsiteX172" fmla="*/ 12068 w 423703"/>
                    <a:gd name="connsiteY172" fmla="*/ 20467 h 157094"/>
                    <a:gd name="connsiteX173" fmla="*/ 14414 w 423703"/>
                    <a:gd name="connsiteY173" fmla="*/ 23784 h 157094"/>
                    <a:gd name="connsiteX174" fmla="*/ 19106 w 423703"/>
                    <a:gd name="connsiteY174" fmla="*/ 24191 h 157094"/>
                    <a:gd name="connsiteX175" fmla="*/ 12587 w 423703"/>
                    <a:gd name="connsiteY175" fmla="*/ 24130 h 157094"/>
                    <a:gd name="connsiteX176" fmla="*/ 8278 w 423703"/>
                    <a:gd name="connsiteY176" fmla="*/ 23838 h 157094"/>
                    <a:gd name="connsiteX177" fmla="*/ 12339 w 423703"/>
                    <a:gd name="connsiteY177" fmla="*/ 26002 h 157094"/>
                    <a:gd name="connsiteX178" fmla="*/ 7712 w 423703"/>
                    <a:gd name="connsiteY178" fmla="*/ 26052 h 157094"/>
                    <a:gd name="connsiteX179" fmla="*/ 3403 w 423703"/>
                    <a:gd name="connsiteY179" fmla="*/ 25930 h 157094"/>
                    <a:gd name="connsiteX180" fmla="*/ 6786 w 423703"/>
                    <a:gd name="connsiteY180" fmla="*/ 28151 h 157094"/>
                    <a:gd name="connsiteX181" fmla="*/ 7752 w 423703"/>
                    <a:gd name="connsiteY181" fmla="*/ 32092 h 157094"/>
                    <a:gd name="connsiteX182" fmla="*/ 11629 w 423703"/>
                    <a:gd name="connsiteY182" fmla="*/ 34275 h 157094"/>
                    <a:gd name="connsiteX183" fmla="*/ 14430 w 423703"/>
                    <a:gd name="connsiteY183" fmla="*/ 37158 h 157094"/>
                    <a:gd name="connsiteX184" fmla="*/ 19792 w 423703"/>
                    <a:gd name="connsiteY184" fmla="*/ 36637 h 157094"/>
                    <a:gd name="connsiteX185" fmla="*/ 19130 w 423703"/>
                    <a:gd name="connsiteY185" fmla="*/ 32062 h 157094"/>
                    <a:gd name="connsiteX186" fmla="*/ 23255 w 423703"/>
                    <a:gd name="connsiteY186" fmla="*/ 31257 h 157094"/>
                    <a:gd name="connsiteX187" fmla="*/ 25760 w 423703"/>
                    <a:gd name="connsiteY187" fmla="*/ 34392 h 157094"/>
                    <a:gd name="connsiteX188" fmla="*/ 30261 w 423703"/>
                    <a:gd name="connsiteY188" fmla="*/ 32237 h 157094"/>
                    <a:gd name="connsiteX189" fmla="*/ 33644 w 423703"/>
                    <a:gd name="connsiteY189" fmla="*/ 34878 h 157094"/>
                    <a:gd name="connsiteX190" fmla="*/ 27540 w 423703"/>
                    <a:gd name="connsiteY190" fmla="*/ 34811 h 157094"/>
                    <a:gd name="connsiteX191" fmla="*/ 24484 w 423703"/>
                    <a:gd name="connsiteY191" fmla="*/ 37391 h 157094"/>
                    <a:gd name="connsiteX192" fmla="*/ 28138 w 423703"/>
                    <a:gd name="connsiteY192" fmla="*/ 39483 h 157094"/>
                    <a:gd name="connsiteX193" fmla="*/ 32239 w 423703"/>
                    <a:gd name="connsiteY193" fmla="*/ 39372 h 157094"/>
                    <a:gd name="connsiteX194" fmla="*/ 37418 w 423703"/>
                    <a:gd name="connsiteY194" fmla="*/ 40112 h 157094"/>
                    <a:gd name="connsiteX195" fmla="*/ 41727 w 423703"/>
                    <a:gd name="connsiteY195" fmla="*/ 41965 h 157094"/>
                    <a:gd name="connsiteX196" fmla="*/ 36349 w 423703"/>
                    <a:gd name="connsiteY196" fmla="*/ 42733 h 157094"/>
                    <a:gd name="connsiteX197" fmla="*/ 30771 w 423703"/>
                    <a:gd name="connsiteY197" fmla="*/ 41968 h 157094"/>
                    <a:gd name="connsiteX198" fmla="*/ 26782 w 423703"/>
                    <a:gd name="connsiteY198" fmla="*/ 41586 h 157094"/>
                    <a:gd name="connsiteX199" fmla="*/ 19313 w 423703"/>
                    <a:gd name="connsiteY199" fmla="*/ 40514 h 157094"/>
                    <a:gd name="connsiteX200" fmla="*/ 24069 w 423703"/>
                    <a:gd name="connsiteY200" fmla="*/ 43513 h 157094"/>
                    <a:gd name="connsiteX201" fmla="*/ 28282 w 423703"/>
                    <a:gd name="connsiteY201" fmla="*/ 44172 h 157094"/>
                    <a:gd name="connsiteX202" fmla="*/ 23838 w 423703"/>
                    <a:gd name="connsiteY202" fmla="*/ 44875 h 157094"/>
                    <a:gd name="connsiteX203" fmla="*/ 19665 w 423703"/>
                    <a:gd name="connsiteY203" fmla="*/ 46673 h 157094"/>
                    <a:gd name="connsiteX204" fmla="*/ 25545 w 423703"/>
                    <a:gd name="connsiteY204" fmla="*/ 47201 h 157094"/>
                    <a:gd name="connsiteX205" fmla="*/ 29535 w 423703"/>
                    <a:gd name="connsiteY205" fmla="*/ 49098 h 157094"/>
                    <a:gd name="connsiteX206" fmla="*/ 34498 w 423703"/>
                    <a:gd name="connsiteY206" fmla="*/ 50035 h 157094"/>
                    <a:gd name="connsiteX207" fmla="*/ 39006 w 423703"/>
                    <a:gd name="connsiteY207" fmla="*/ 49889 h 157094"/>
                    <a:gd name="connsiteX208" fmla="*/ 43394 w 423703"/>
                    <a:gd name="connsiteY208" fmla="*/ 51381 h 157094"/>
                    <a:gd name="connsiteX209" fmla="*/ 47767 w 423703"/>
                    <a:gd name="connsiteY209" fmla="*/ 51642 h 157094"/>
                    <a:gd name="connsiteX210" fmla="*/ 51828 w 423703"/>
                    <a:gd name="connsiteY210" fmla="*/ 50821 h 157094"/>
                    <a:gd name="connsiteX211" fmla="*/ 45509 w 423703"/>
                    <a:gd name="connsiteY211" fmla="*/ 52309 h 157094"/>
                    <a:gd name="connsiteX212" fmla="*/ 39436 w 423703"/>
                    <a:gd name="connsiteY212" fmla="*/ 52270 h 157094"/>
                    <a:gd name="connsiteX213" fmla="*/ 44040 w 423703"/>
                    <a:gd name="connsiteY213" fmla="*/ 55456 h 157094"/>
                    <a:gd name="connsiteX214" fmla="*/ 48046 w 423703"/>
                    <a:gd name="connsiteY214" fmla="*/ 55736 h 157094"/>
                    <a:gd name="connsiteX215" fmla="*/ 50049 w 423703"/>
                    <a:gd name="connsiteY215" fmla="*/ 59297 h 157094"/>
                    <a:gd name="connsiteX216" fmla="*/ 54517 w 423703"/>
                    <a:gd name="connsiteY216" fmla="*/ 59104 h 157094"/>
                    <a:gd name="connsiteX217" fmla="*/ 59895 w 423703"/>
                    <a:gd name="connsiteY217" fmla="*/ 59487 h 157094"/>
                    <a:gd name="connsiteX218" fmla="*/ 66446 w 423703"/>
                    <a:gd name="connsiteY218" fmla="*/ 59656 h 157094"/>
                    <a:gd name="connsiteX219" fmla="*/ 70499 w 423703"/>
                    <a:gd name="connsiteY219" fmla="*/ 57479 h 157094"/>
                    <a:gd name="connsiteX220" fmla="*/ 75023 w 423703"/>
                    <a:gd name="connsiteY220" fmla="*/ 57403 h 157094"/>
                    <a:gd name="connsiteX221" fmla="*/ 71121 w 423703"/>
                    <a:gd name="connsiteY221" fmla="*/ 55828 h 157094"/>
                    <a:gd name="connsiteX222" fmla="*/ 75247 w 423703"/>
                    <a:gd name="connsiteY222" fmla="*/ 54706 h 157094"/>
                    <a:gd name="connsiteX223" fmla="*/ 81534 w 423703"/>
                    <a:gd name="connsiteY223" fmla="*/ 55351 h 157094"/>
                    <a:gd name="connsiteX224" fmla="*/ 77544 w 423703"/>
                    <a:gd name="connsiteY224" fmla="*/ 52949 h 157094"/>
                    <a:gd name="connsiteX225" fmla="*/ 73778 w 423703"/>
                    <a:gd name="connsiteY225" fmla="*/ 51105 h 157094"/>
                    <a:gd name="connsiteX226" fmla="*/ 80265 w 423703"/>
                    <a:gd name="connsiteY226" fmla="*/ 51236 h 157094"/>
                    <a:gd name="connsiteX227" fmla="*/ 76523 w 423703"/>
                    <a:gd name="connsiteY227" fmla="*/ 48057 h 157094"/>
                    <a:gd name="connsiteX228" fmla="*/ 80616 w 423703"/>
                    <a:gd name="connsiteY228" fmla="*/ 47050 h 157094"/>
                    <a:gd name="connsiteX229" fmla="*/ 84829 w 423703"/>
                    <a:gd name="connsiteY229" fmla="*/ 48215 h 157094"/>
                    <a:gd name="connsiteX230" fmla="*/ 88923 w 423703"/>
                    <a:gd name="connsiteY230" fmla="*/ 48686 h 157094"/>
                    <a:gd name="connsiteX231" fmla="*/ 91787 w 423703"/>
                    <a:gd name="connsiteY231" fmla="*/ 44399 h 157094"/>
                    <a:gd name="connsiteX232" fmla="*/ 95897 w 423703"/>
                    <a:gd name="connsiteY232" fmla="*/ 46069 h 157094"/>
                    <a:gd name="connsiteX233" fmla="*/ 91731 w 423703"/>
                    <a:gd name="connsiteY233" fmla="*/ 49648 h 157094"/>
                    <a:gd name="connsiteX234" fmla="*/ 96311 w 423703"/>
                    <a:gd name="connsiteY234" fmla="*/ 53098 h 157094"/>
                    <a:gd name="connsiteX235" fmla="*/ 100780 w 423703"/>
                    <a:gd name="connsiteY235" fmla="*/ 53242 h 157094"/>
                    <a:gd name="connsiteX236" fmla="*/ 105463 w 423703"/>
                    <a:gd name="connsiteY236" fmla="*/ 52825 h 157094"/>
                    <a:gd name="connsiteX237" fmla="*/ 110865 w 423703"/>
                    <a:gd name="connsiteY237" fmla="*/ 51200 h 157094"/>
                    <a:gd name="connsiteX238" fmla="*/ 114607 w 423703"/>
                    <a:gd name="connsiteY238" fmla="*/ 49526 h 157094"/>
                    <a:gd name="connsiteX239" fmla="*/ 117775 w 423703"/>
                    <a:gd name="connsiteY239" fmla="*/ 47070 h 157094"/>
                    <a:gd name="connsiteX240" fmla="*/ 123512 w 423703"/>
                    <a:gd name="connsiteY240" fmla="*/ 48034 h 157094"/>
                    <a:gd name="connsiteX241" fmla="*/ 119530 w 423703"/>
                    <a:gd name="connsiteY241" fmla="*/ 49901 h 157094"/>
                    <a:gd name="connsiteX242" fmla="*/ 115046 w 423703"/>
                    <a:gd name="connsiteY242" fmla="*/ 53214 h 157094"/>
                    <a:gd name="connsiteX243" fmla="*/ 119299 w 423703"/>
                    <a:gd name="connsiteY243" fmla="*/ 53921 h 157094"/>
                    <a:gd name="connsiteX244" fmla="*/ 123576 w 423703"/>
                    <a:gd name="connsiteY244" fmla="*/ 55061 h 157094"/>
                    <a:gd name="connsiteX245" fmla="*/ 128571 w 423703"/>
                    <a:gd name="connsiteY245" fmla="*/ 54176 h 157094"/>
                    <a:gd name="connsiteX246" fmla="*/ 133845 w 423703"/>
                    <a:gd name="connsiteY246" fmla="*/ 53386 h 157094"/>
                    <a:gd name="connsiteX247" fmla="*/ 128929 w 423703"/>
                    <a:gd name="connsiteY247" fmla="*/ 54951 h 157094"/>
                    <a:gd name="connsiteX248" fmla="*/ 124007 w 423703"/>
                    <a:gd name="connsiteY248" fmla="*/ 56299 h 157094"/>
                    <a:gd name="connsiteX249" fmla="*/ 118868 w 423703"/>
                    <a:gd name="connsiteY249" fmla="*/ 56193 h 157094"/>
                    <a:gd name="connsiteX250" fmla="*/ 114759 w 423703"/>
                    <a:gd name="connsiteY250" fmla="*/ 55950 h 157094"/>
                    <a:gd name="connsiteX251" fmla="*/ 107865 w 423703"/>
                    <a:gd name="connsiteY251" fmla="*/ 55958 h 157094"/>
                    <a:gd name="connsiteX252" fmla="*/ 103644 w 423703"/>
                    <a:gd name="connsiteY252" fmla="*/ 56284 h 157094"/>
                    <a:gd name="connsiteX253" fmla="*/ 100325 w 423703"/>
                    <a:gd name="connsiteY253" fmla="*/ 58580 h 157094"/>
                    <a:gd name="connsiteX254" fmla="*/ 96096 w 423703"/>
                    <a:gd name="connsiteY254" fmla="*/ 58783 h 157094"/>
                    <a:gd name="connsiteX255" fmla="*/ 92234 w 423703"/>
                    <a:gd name="connsiteY255" fmla="*/ 60262 h 157094"/>
                    <a:gd name="connsiteX256" fmla="*/ 88236 w 423703"/>
                    <a:gd name="connsiteY256" fmla="*/ 62119 h 157094"/>
                    <a:gd name="connsiteX257" fmla="*/ 83537 w 423703"/>
                    <a:gd name="connsiteY257" fmla="*/ 61845 h 157094"/>
                    <a:gd name="connsiteX258" fmla="*/ 77130 w 423703"/>
                    <a:gd name="connsiteY258" fmla="*/ 62032 h 157094"/>
                    <a:gd name="connsiteX259" fmla="*/ 73084 w 423703"/>
                    <a:gd name="connsiteY259" fmla="*/ 63566 h 157094"/>
                    <a:gd name="connsiteX260" fmla="*/ 67419 w 423703"/>
                    <a:gd name="connsiteY260" fmla="*/ 62319 h 157094"/>
                    <a:gd name="connsiteX261" fmla="*/ 63038 w 423703"/>
                    <a:gd name="connsiteY261" fmla="*/ 63353 h 157094"/>
                    <a:gd name="connsiteX262" fmla="*/ 64850 w 423703"/>
                    <a:gd name="connsiteY262" fmla="*/ 66983 h 157094"/>
                    <a:gd name="connsiteX263" fmla="*/ 68720 w 423703"/>
                    <a:gd name="connsiteY263" fmla="*/ 69441 h 157094"/>
                    <a:gd name="connsiteX264" fmla="*/ 73108 w 423703"/>
                    <a:gd name="connsiteY264" fmla="*/ 70961 h 157094"/>
                    <a:gd name="connsiteX265" fmla="*/ 77425 w 423703"/>
                    <a:gd name="connsiteY265" fmla="*/ 70775 h 157094"/>
                    <a:gd name="connsiteX266" fmla="*/ 82204 w 423703"/>
                    <a:gd name="connsiteY266" fmla="*/ 70634 h 157094"/>
                    <a:gd name="connsiteX267" fmla="*/ 86593 w 423703"/>
                    <a:gd name="connsiteY267" fmla="*/ 70163 h 157094"/>
                    <a:gd name="connsiteX268" fmla="*/ 92808 w 423703"/>
                    <a:gd name="connsiteY268" fmla="*/ 69665 h 157094"/>
                    <a:gd name="connsiteX269" fmla="*/ 97907 w 423703"/>
                    <a:gd name="connsiteY269" fmla="*/ 67933 h 157094"/>
                    <a:gd name="connsiteX270" fmla="*/ 103708 w 423703"/>
                    <a:gd name="connsiteY270" fmla="*/ 68362 h 157094"/>
                    <a:gd name="connsiteX271" fmla="*/ 109038 w 423703"/>
                    <a:gd name="connsiteY271" fmla="*/ 68994 h 157094"/>
                    <a:gd name="connsiteX272" fmla="*/ 115780 w 423703"/>
                    <a:gd name="connsiteY272" fmla="*/ 68384 h 157094"/>
                    <a:gd name="connsiteX273" fmla="*/ 120033 w 423703"/>
                    <a:gd name="connsiteY273" fmla="*/ 68392 h 157094"/>
                    <a:gd name="connsiteX274" fmla="*/ 124110 w 423703"/>
                    <a:gd name="connsiteY274" fmla="*/ 67988 h 157094"/>
                    <a:gd name="connsiteX275" fmla="*/ 127972 w 423703"/>
                    <a:gd name="connsiteY275" fmla="*/ 69022 h 157094"/>
                    <a:gd name="connsiteX276" fmla="*/ 132257 w 423703"/>
                    <a:gd name="connsiteY276" fmla="*/ 69920 h 157094"/>
                    <a:gd name="connsiteX277" fmla="*/ 128108 w 423703"/>
                    <a:gd name="connsiteY277" fmla="*/ 69653 h 157094"/>
                    <a:gd name="connsiteX278" fmla="*/ 120264 w 423703"/>
                    <a:gd name="connsiteY278" fmla="*/ 69764 h 157094"/>
                    <a:gd name="connsiteX279" fmla="*/ 112964 w 423703"/>
                    <a:gd name="connsiteY279" fmla="*/ 70498 h 157094"/>
                    <a:gd name="connsiteX280" fmla="*/ 107059 w 423703"/>
                    <a:gd name="connsiteY280" fmla="*/ 70698 h 157094"/>
                    <a:gd name="connsiteX281" fmla="*/ 101146 w 423703"/>
                    <a:gd name="connsiteY281" fmla="*/ 71241 h 157094"/>
                    <a:gd name="connsiteX282" fmla="*/ 96846 w 423703"/>
                    <a:gd name="connsiteY282" fmla="*/ 71658 h 157094"/>
                    <a:gd name="connsiteX283" fmla="*/ 89210 w 423703"/>
                    <a:gd name="connsiteY283" fmla="*/ 72699 h 157094"/>
                    <a:gd name="connsiteX284" fmla="*/ 96766 w 423703"/>
                    <a:gd name="connsiteY284" fmla="*/ 74407 h 157094"/>
                    <a:gd name="connsiteX285" fmla="*/ 101857 w 423703"/>
                    <a:gd name="connsiteY285" fmla="*/ 74880 h 157094"/>
                    <a:gd name="connsiteX286" fmla="*/ 108807 w 423703"/>
                    <a:gd name="connsiteY286" fmla="*/ 75418 h 157094"/>
                    <a:gd name="connsiteX287" fmla="*/ 112636 w 423703"/>
                    <a:gd name="connsiteY287" fmla="*/ 76658 h 157094"/>
                    <a:gd name="connsiteX288" fmla="*/ 105607 w 423703"/>
                    <a:gd name="connsiteY288" fmla="*/ 76242 h 157094"/>
                    <a:gd name="connsiteX289" fmla="*/ 99311 w 423703"/>
                    <a:gd name="connsiteY289" fmla="*/ 76100 h 157094"/>
                    <a:gd name="connsiteX290" fmla="*/ 95298 w 423703"/>
                    <a:gd name="connsiteY290" fmla="*/ 76075 h 157094"/>
                    <a:gd name="connsiteX291" fmla="*/ 90287 w 423703"/>
                    <a:gd name="connsiteY291" fmla="*/ 75971 h 157094"/>
                    <a:gd name="connsiteX292" fmla="*/ 85723 w 423703"/>
                    <a:gd name="connsiteY292" fmla="*/ 77178 h 157094"/>
                    <a:gd name="connsiteX293" fmla="*/ 81686 w 423703"/>
                    <a:gd name="connsiteY293" fmla="*/ 75347 h 157094"/>
                    <a:gd name="connsiteX294" fmla="*/ 75478 w 423703"/>
                    <a:gd name="connsiteY294" fmla="*/ 75498 h 157094"/>
                    <a:gd name="connsiteX295" fmla="*/ 71688 w 423703"/>
                    <a:gd name="connsiteY295" fmla="*/ 77351 h 157094"/>
                    <a:gd name="connsiteX296" fmla="*/ 75303 w 423703"/>
                    <a:gd name="connsiteY296" fmla="*/ 79839 h 157094"/>
                    <a:gd name="connsiteX297" fmla="*/ 78462 w 423703"/>
                    <a:gd name="connsiteY297" fmla="*/ 82360 h 157094"/>
                    <a:gd name="connsiteX298" fmla="*/ 82531 w 423703"/>
                    <a:gd name="connsiteY298" fmla="*/ 84712 h 157094"/>
                    <a:gd name="connsiteX299" fmla="*/ 87430 w 423703"/>
                    <a:gd name="connsiteY299" fmla="*/ 84642 h 157094"/>
                    <a:gd name="connsiteX300" fmla="*/ 91564 w 423703"/>
                    <a:gd name="connsiteY300" fmla="*/ 85692 h 157094"/>
                    <a:gd name="connsiteX301" fmla="*/ 96463 w 423703"/>
                    <a:gd name="connsiteY301" fmla="*/ 85366 h 157094"/>
                    <a:gd name="connsiteX302" fmla="*/ 99655 w 423703"/>
                    <a:gd name="connsiteY302" fmla="*/ 89063 h 157094"/>
                    <a:gd name="connsiteX303" fmla="*/ 104043 w 423703"/>
                    <a:gd name="connsiteY303" fmla="*/ 89459 h 157094"/>
                    <a:gd name="connsiteX304" fmla="*/ 108575 w 423703"/>
                    <a:gd name="connsiteY304" fmla="*/ 88965 h 157094"/>
                    <a:gd name="connsiteX305" fmla="*/ 113091 w 423703"/>
                    <a:gd name="connsiteY305" fmla="*/ 88811 h 157094"/>
                    <a:gd name="connsiteX306" fmla="*/ 118605 w 423703"/>
                    <a:gd name="connsiteY306" fmla="*/ 88965 h 157094"/>
                    <a:gd name="connsiteX307" fmla="*/ 122435 w 423703"/>
                    <a:gd name="connsiteY307" fmla="*/ 86888 h 157094"/>
                    <a:gd name="connsiteX308" fmla="*/ 126863 w 423703"/>
                    <a:gd name="connsiteY308" fmla="*/ 87832 h 157094"/>
                    <a:gd name="connsiteX309" fmla="*/ 122602 w 423703"/>
                    <a:gd name="connsiteY309" fmla="*/ 89995 h 157094"/>
                    <a:gd name="connsiteX310" fmla="*/ 116762 w 423703"/>
                    <a:gd name="connsiteY310" fmla="*/ 90084 h 157094"/>
                    <a:gd name="connsiteX311" fmla="*/ 112836 w 423703"/>
                    <a:gd name="connsiteY311" fmla="*/ 91025 h 157094"/>
                    <a:gd name="connsiteX312" fmla="*/ 107418 w 423703"/>
                    <a:gd name="connsiteY312" fmla="*/ 91605 h 157094"/>
                    <a:gd name="connsiteX313" fmla="*/ 111216 w 423703"/>
                    <a:gd name="connsiteY313" fmla="*/ 94262 h 157094"/>
                    <a:gd name="connsiteX314" fmla="*/ 117296 w 423703"/>
                    <a:gd name="connsiteY314" fmla="*/ 96017 h 157094"/>
                    <a:gd name="connsiteX315" fmla="*/ 123951 w 423703"/>
                    <a:gd name="connsiteY315" fmla="*/ 96778 h 157094"/>
                    <a:gd name="connsiteX316" fmla="*/ 127669 w 423703"/>
                    <a:gd name="connsiteY316" fmla="*/ 99171 h 157094"/>
                    <a:gd name="connsiteX317" fmla="*/ 206757 w 423703"/>
                    <a:gd name="connsiteY317" fmla="*/ 59657 h 157094"/>
                    <a:gd name="connsiteX318" fmla="*/ 215439 w 423703"/>
                    <a:gd name="connsiteY318" fmla="*/ 58545 h 157094"/>
                    <a:gd name="connsiteX319" fmla="*/ 220354 w 423703"/>
                    <a:gd name="connsiteY319" fmla="*/ 58024 h 157094"/>
                    <a:gd name="connsiteX320" fmla="*/ 225078 w 423703"/>
                    <a:gd name="connsiteY320" fmla="*/ 58300 h 157094"/>
                    <a:gd name="connsiteX321" fmla="*/ 225636 w 423703"/>
                    <a:gd name="connsiteY321" fmla="*/ 53868 h 157094"/>
                    <a:gd name="connsiteX322" fmla="*/ 222221 w 423703"/>
                    <a:gd name="connsiteY322" fmla="*/ 51042 h 157094"/>
                    <a:gd name="connsiteX323" fmla="*/ 217641 w 423703"/>
                    <a:gd name="connsiteY323" fmla="*/ 50060 h 157094"/>
                    <a:gd name="connsiteX324" fmla="*/ 213213 w 423703"/>
                    <a:gd name="connsiteY324" fmla="*/ 50921 h 157094"/>
                    <a:gd name="connsiteX325" fmla="*/ 208704 w 423703"/>
                    <a:gd name="connsiteY325" fmla="*/ 49224 h 157094"/>
                    <a:gd name="connsiteX326" fmla="*/ 204539 w 423703"/>
                    <a:gd name="connsiteY326" fmla="*/ 49433 h 157094"/>
                    <a:gd name="connsiteX327" fmla="*/ 197438 w 423703"/>
                    <a:gd name="connsiteY327" fmla="*/ 51232 h 157094"/>
                    <a:gd name="connsiteX328" fmla="*/ 193400 w 423703"/>
                    <a:gd name="connsiteY328" fmla="*/ 51703 h 157094"/>
                    <a:gd name="connsiteX329" fmla="*/ 188270 w 423703"/>
                    <a:gd name="connsiteY329" fmla="*/ 52140 h 157094"/>
                    <a:gd name="connsiteX330" fmla="*/ 192483 w 423703"/>
                    <a:gd name="connsiteY330" fmla="*/ 53307 h 157094"/>
                    <a:gd name="connsiteX331" fmla="*/ 196592 w 423703"/>
                    <a:gd name="connsiteY331" fmla="*/ 54540 h 157094"/>
                    <a:gd name="connsiteX332" fmla="*/ 200494 w 423703"/>
                    <a:gd name="connsiteY332" fmla="*/ 56407 h 157094"/>
                    <a:gd name="connsiteX333" fmla="*/ 204795 w 423703"/>
                    <a:gd name="connsiteY333" fmla="*/ 59122 h 157094"/>
                    <a:gd name="connsiteX334" fmla="*/ 190568 w 423703"/>
                    <a:gd name="connsiteY334" fmla="*/ 157092 h 157094"/>
                    <a:gd name="connsiteX335" fmla="*/ 194262 w 423703"/>
                    <a:gd name="connsiteY335" fmla="*/ 154035 h 157094"/>
                    <a:gd name="connsiteX336" fmla="*/ 190257 w 423703"/>
                    <a:gd name="connsiteY336" fmla="*/ 152267 h 157094"/>
                    <a:gd name="connsiteX337" fmla="*/ 185030 w 423703"/>
                    <a:gd name="connsiteY337" fmla="*/ 152732 h 157094"/>
                    <a:gd name="connsiteX338" fmla="*/ 188470 w 423703"/>
                    <a:gd name="connsiteY338" fmla="*/ 155890 h 157094"/>
                    <a:gd name="connsiteX339" fmla="*/ 336569 w 423703"/>
                    <a:gd name="connsiteY339" fmla="*/ 44789 h 157094"/>
                    <a:gd name="connsiteX340" fmla="*/ 341484 w 423703"/>
                    <a:gd name="connsiteY340" fmla="*/ 42806 h 157094"/>
                    <a:gd name="connsiteX341" fmla="*/ 345904 w 423703"/>
                    <a:gd name="connsiteY341" fmla="*/ 42814 h 157094"/>
                    <a:gd name="connsiteX342" fmla="*/ 350955 w 423703"/>
                    <a:gd name="connsiteY342" fmla="*/ 42093 h 157094"/>
                    <a:gd name="connsiteX343" fmla="*/ 356405 w 423703"/>
                    <a:gd name="connsiteY343" fmla="*/ 43474 h 157094"/>
                    <a:gd name="connsiteX344" fmla="*/ 360586 w 423703"/>
                    <a:gd name="connsiteY344" fmla="*/ 42846 h 157094"/>
                    <a:gd name="connsiteX345" fmla="*/ 365477 w 423703"/>
                    <a:gd name="connsiteY345" fmla="*/ 42558 h 157094"/>
                    <a:gd name="connsiteX346" fmla="*/ 360817 w 423703"/>
                    <a:gd name="connsiteY346" fmla="*/ 42265 h 157094"/>
                    <a:gd name="connsiteX347" fmla="*/ 356141 w 423703"/>
                    <a:gd name="connsiteY347" fmla="*/ 42277 h 157094"/>
                    <a:gd name="connsiteX348" fmla="*/ 351553 w 423703"/>
                    <a:gd name="connsiteY348" fmla="*/ 41559 h 157094"/>
                    <a:gd name="connsiteX349" fmla="*/ 347221 w 423703"/>
                    <a:gd name="connsiteY349" fmla="*/ 40751 h 157094"/>
                    <a:gd name="connsiteX350" fmla="*/ 340662 w 423703"/>
                    <a:gd name="connsiteY350" fmla="*/ 40773 h 157094"/>
                    <a:gd name="connsiteX351" fmla="*/ 336553 w 423703"/>
                    <a:gd name="connsiteY351" fmla="*/ 41945 h 157094"/>
                    <a:gd name="connsiteX352" fmla="*/ 332124 w 423703"/>
                    <a:gd name="connsiteY352" fmla="*/ 43211 h 157094"/>
                    <a:gd name="connsiteX353" fmla="*/ 336497 w 423703"/>
                    <a:gd name="connsiteY353" fmla="*/ 44125 h 157094"/>
                    <a:gd name="connsiteX354" fmla="*/ 325055 w 423703"/>
                    <a:gd name="connsiteY354" fmla="*/ 14097 h 157094"/>
                    <a:gd name="connsiteX355" fmla="*/ 321225 w 423703"/>
                    <a:gd name="connsiteY355" fmla="*/ 12614 h 157094"/>
                    <a:gd name="connsiteX356" fmla="*/ 325055 w 423703"/>
                    <a:gd name="connsiteY356" fmla="*/ 14097 h 157094"/>
                    <a:gd name="connsiteX357" fmla="*/ 248951 w 423703"/>
                    <a:gd name="connsiteY357" fmla="*/ 34660 h 157094"/>
                    <a:gd name="connsiteX358" fmla="*/ 253882 w 423703"/>
                    <a:gd name="connsiteY358" fmla="*/ 34558 h 157094"/>
                    <a:gd name="connsiteX359" fmla="*/ 258390 w 423703"/>
                    <a:gd name="connsiteY359" fmla="*/ 32805 h 157094"/>
                    <a:gd name="connsiteX360" fmla="*/ 263385 w 423703"/>
                    <a:gd name="connsiteY360" fmla="*/ 31888 h 157094"/>
                    <a:gd name="connsiteX361" fmla="*/ 268611 w 423703"/>
                    <a:gd name="connsiteY361" fmla="*/ 31307 h 157094"/>
                    <a:gd name="connsiteX362" fmla="*/ 273773 w 423703"/>
                    <a:gd name="connsiteY362" fmla="*/ 31085 h 157094"/>
                    <a:gd name="connsiteX363" fmla="*/ 279311 w 423703"/>
                    <a:gd name="connsiteY363" fmla="*/ 30755 h 157094"/>
                    <a:gd name="connsiteX364" fmla="*/ 283364 w 423703"/>
                    <a:gd name="connsiteY364" fmla="*/ 29876 h 157094"/>
                    <a:gd name="connsiteX365" fmla="*/ 287824 w 423703"/>
                    <a:gd name="connsiteY365" fmla="*/ 27802 h 157094"/>
                    <a:gd name="connsiteX366" fmla="*/ 283660 w 423703"/>
                    <a:gd name="connsiteY366" fmla="*/ 25991 h 157094"/>
                    <a:gd name="connsiteX367" fmla="*/ 292771 w 423703"/>
                    <a:gd name="connsiteY367" fmla="*/ 24198 h 157094"/>
                    <a:gd name="connsiteX368" fmla="*/ 297088 w 423703"/>
                    <a:gd name="connsiteY368" fmla="*/ 22924 h 157094"/>
                    <a:gd name="connsiteX369" fmla="*/ 302187 w 423703"/>
                    <a:gd name="connsiteY369" fmla="*/ 20677 h 157094"/>
                    <a:gd name="connsiteX370" fmla="*/ 306552 w 423703"/>
                    <a:gd name="connsiteY370" fmla="*/ 20419 h 157094"/>
                    <a:gd name="connsiteX371" fmla="*/ 308530 w 423703"/>
                    <a:gd name="connsiteY371" fmla="*/ 16312 h 157094"/>
                    <a:gd name="connsiteX372" fmla="*/ 304078 w 423703"/>
                    <a:gd name="connsiteY372" fmla="*/ 13496 h 157094"/>
                    <a:gd name="connsiteX373" fmla="*/ 300017 w 423703"/>
                    <a:gd name="connsiteY373" fmla="*/ 12087 h 157094"/>
                    <a:gd name="connsiteX374" fmla="*/ 293290 w 423703"/>
                    <a:gd name="connsiteY374" fmla="*/ 11810 h 157094"/>
                    <a:gd name="connsiteX375" fmla="*/ 287306 w 423703"/>
                    <a:gd name="connsiteY375" fmla="*/ 11573 h 157094"/>
                    <a:gd name="connsiteX376" fmla="*/ 281234 w 423703"/>
                    <a:gd name="connsiteY376" fmla="*/ 11906 h 157094"/>
                    <a:gd name="connsiteX377" fmla="*/ 277213 w 423703"/>
                    <a:gd name="connsiteY377" fmla="*/ 11130 h 157094"/>
                    <a:gd name="connsiteX378" fmla="*/ 272641 w 423703"/>
                    <a:gd name="connsiteY378" fmla="*/ 10625 h 157094"/>
                    <a:gd name="connsiteX379" fmla="*/ 268029 w 423703"/>
                    <a:gd name="connsiteY379" fmla="*/ 10023 h 157094"/>
                    <a:gd name="connsiteX380" fmla="*/ 262491 w 423703"/>
                    <a:gd name="connsiteY380" fmla="*/ 10304 h 157094"/>
                    <a:gd name="connsiteX381" fmla="*/ 258334 w 423703"/>
                    <a:gd name="connsiteY381" fmla="*/ 9884 h 157094"/>
                    <a:gd name="connsiteX382" fmla="*/ 251113 w 423703"/>
                    <a:gd name="connsiteY382" fmla="*/ 7896 h 157094"/>
                    <a:gd name="connsiteX383" fmla="*/ 255015 w 423703"/>
                    <a:gd name="connsiteY383" fmla="*/ 8873 h 157094"/>
                    <a:gd name="connsiteX384" fmla="*/ 250953 w 423703"/>
                    <a:gd name="connsiteY384" fmla="*/ 9130 h 157094"/>
                    <a:gd name="connsiteX385" fmla="*/ 246724 w 423703"/>
                    <a:gd name="connsiteY385" fmla="*/ 9436 h 157094"/>
                    <a:gd name="connsiteX386" fmla="*/ 242639 w 423703"/>
                    <a:gd name="connsiteY386" fmla="*/ 10027 h 157094"/>
                    <a:gd name="connsiteX387" fmla="*/ 238745 w 423703"/>
                    <a:gd name="connsiteY387" fmla="*/ 11906 h 157094"/>
                    <a:gd name="connsiteX388" fmla="*/ 234740 w 423703"/>
                    <a:gd name="connsiteY388" fmla="*/ 11086 h 157094"/>
                    <a:gd name="connsiteX389" fmla="*/ 230025 w 423703"/>
                    <a:gd name="connsiteY389" fmla="*/ 12060 h 157094"/>
                    <a:gd name="connsiteX390" fmla="*/ 234070 w 423703"/>
                    <a:gd name="connsiteY390" fmla="*/ 9962 h 157094"/>
                    <a:gd name="connsiteX391" fmla="*/ 230416 w 423703"/>
                    <a:gd name="connsiteY391" fmla="*/ 7592 h 157094"/>
                    <a:gd name="connsiteX392" fmla="*/ 234357 w 423703"/>
                    <a:gd name="connsiteY392" fmla="*/ 6828 h 157094"/>
                    <a:gd name="connsiteX393" fmla="*/ 230423 w 423703"/>
                    <a:gd name="connsiteY393" fmla="*/ 6023 h 157094"/>
                    <a:gd name="connsiteX394" fmla="*/ 225819 w 423703"/>
                    <a:gd name="connsiteY394" fmla="*/ 5548 h 157094"/>
                    <a:gd name="connsiteX395" fmla="*/ 222843 w 423703"/>
                    <a:gd name="connsiteY395" fmla="*/ 8401 h 157094"/>
                    <a:gd name="connsiteX396" fmla="*/ 219197 w 423703"/>
                    <a:gd name="connsiteY396" fmla="*/ 6693 h 157094"/>
                    <a:gd name="connsiteX397" fmla="*/ 219348 w 423703"/>
                    <a:gd name="connsiteY397" fmla="*/ 10988 h 157094"/>
                    <a:gd name="connsiteX398" fmla="*/ 221128 w 423703"/>
                    <a:gd name="connsiteY398" fmla="*/ 14589 h 157094"/>
                    <a:gd name="connsiteX399" fmla="*/ 217026 w 423703"/>
                    <a:gd name="connsiteY399" fmla="*/ 15477 h 157094"/>
                    <a:gd name="connsiteX400" fmla="*/ 212678 w 423703"/>
                    <a:gd name="connsiteY400" fmla="*/ 13013 h 157094"/>
                    <a:gd name="connsiteX401" fmla="*/ 208385 w 423703"/>
                    <a:gd name="connsiteY401" fmla="*/ 12267 h 157094"/>
                    <a:gd name="connsiteX402" fmla="*/ 203454 w 423703"/>
                    <a:gd name="connsiteY402" fmla="*/ 12770 h 157094"/>
                    <a:gd name="connsiteX403" fmla="*/ 207252 w 423703"/>
                    <a:gd name="connsiteY403" fmla="*/ 11371 h 157094"/>
                    <a:gd name="connsiteX404" fmla="*/ 201004 w 423703"/>
                    <a:gd name="connsiteY404" fmla="*/ 9870 h 157094"/>
                    <a:gd name="connsiteX405" fmla="*/ 196472 w 423703"/>
                    <a:gd name="connsiteY405" fmla="*/ 10447 h 157094"/>
                    <a:gd name="connsiteX406" fmla="*/ 191988 w 423703"/>
                    <a:gd name="connsiteY406" fmla="*/ 10554 h 157094"/>
                    <a:gd name="connsiteX407" fmla="*/ 188126 w 423703"/>
                    <a:gd name="connsiteY407" fmla="*/ 9036 h 157094"/>
                    <a:gd name="connsiteX408" fmla="*/ 183626 w 423703"/>
                    <a:gd name="connsiteY408" fmla="*/ 9376 h 157094"/>
                    <a:gd name="connsiteX409" fmla="*/ 180059 w 423703"/>
                    <a:gd name="connsiteY409" fmla="*/ 7181 h 157094"/>
                    <a:gd name="connsiteX410" fmla="*/ 174993 w 423703"/>
                    <a:gd name="connsiteY410" fmla="*/ 6938 h 157094"/>
                    <a:gd name="connsiteX411" fmla="*/ 168809 w 423703"/>
                    <a:gd name="connsiteY411" fmla="*/ 6000 h 157094"/>
                    <a:gd name="connsiteX412" fmla="*/ 164612 w 423703"/>
                    <a:gd name="connsiteY412" fmla="*/ 5119 h 157094"/>
                    <a:gd name="connsiteX413" fmla="*/ 168179 w 423703"/>
                    <a:gd name="connsiteY413" fmla="*/ 7533 h 157094"/>
                    <a:gd name="connsiteX414" fmla="*/ 162880 w 423703"/>
                    <a:gd name="connsiteY414" fmla="*/ 9969 h 157094"/>
                    <a:gd name="connsiteX415" fmla="*/ 158548 w 423703"/>
                    <a:gd name="connsiteY415" fmla="*/ 8364 h 157094"/>
                    <a:gd name="connsiteX416" fmla="*/ 154287 w 423703"/>
                    <a:gd name="connsiteY416" fmla="*/ 8208 h 157094"/>
                    <a:gd name="connsiteX417" fmla="*/ 158484 w 423703"/>
                    <a:gd name="connsiteY417" fmla="*/ 10968 h 157094"/>
                    <a:gd name="connsiteX418" fmla="*/ 164748 w 423703"/>
                    <a:gd name="connsiteY418" fmla="*/ 11879 h 157094"/>
                    <a:gd name="connsiteX419" fmla="*/ 159178 w 423703"/>
                    <a:gd name="connsiteY419" fmla="*/ 13129 h 157094"/>
                    <a:gd name="connsiteX420" fmla="*/ 154718 w 423703"/>
                    <a:gd name="connsiteY420" fmla="*/ 11951 h 157094"/>
                    <a:gd name="connsiteX421" fmla="*/ 149643 w 423703"/>
                    <a:gd name="connsiteY421" fmla="*/ 10952 h 157094"/>
                    <a:gd name="connsiteX422" fmla="*/ 144641 w 423703"/>
                    <a:gd name="connsiteY422" fmla="*/ 11261 h 157094"/>
                    <a:gd name="connsiteX423" fmla="*/ 140412 w 423703"/>
                    <a:gd name="connsiteY423" fmla="*/ 11673 h 157094"/>
                    <a:gd name="connsiteX424" fmla="*/ 135943 w 423703"/>
                    <a:gd name="connsiteY424" fmla="*/ 11560 h 157094"/>
                    <a:gd name="connsiteX425" fmla="*/ 131483 w 423703"/>
                    <a:gd name="connsiteY425" fmla="*/ 12524 h 157094"/>
                    <a:gd name="connsiteX426" fmla="*/ 136597 w 423703"/>
                    <a:gd name="connsiteY426" fmla="*/ 13087 h 157094"/>
                    <a:gd name="connsiteX427" fmla="*/ 140707 w 423703"/>
                    <a:gd name="connsiteY427" fmla="*/ 14054 h 157094"/>
                    <a:gd name="connsiteX428" fmla="*/ 146204 w 423703"/>
                    <a:gd name="connsiteY428" fmla="*/ 14320 h 157094"/>
                    <a:gd name="connsiteX429" fmla="*/ 152053 w 423703"/>
                    <a:gd name="connsiteY429" fmla="*/ 14377 h 157094"/>
                    <a:gd name="connsiteX430" fmla="*/ 145670 w 423703"/>
                    <a:gd name="connsiteY430" fmla="*/ 16298 h 157094"/>
                    <a:gd name="connsiteX431" fmla="*/ 140579 w 423703"/>
                    <a:gd name="connsiteY431" fmla="*/ 17383 h 157094"/>
                    <a:gd name="connsiteX432" fmla="*/ 144281 w 423703"/>
                    <a:gd name="connsiteY432" fmla="*/ 19441 h 157094"/>
                    <a:gd name="connsiteX433" fmla="*/ 149460 w 423703"/>
                    <a:gd name="connsiteY433" fmla="*/ 20262 h 157094"/>
                    <a:gd name="connsiteX434" fmla="*/ 154367 w 423703"/>
                    <a:gd name="connsiteY434" fmla="*/ 21185 h 157094"/>
                    <a:gd name="connsiteX435" fmla="*/ 158476 w 423703"/>
                    <a:gd name="connsiteY435" fmla="*/ 20767 h 157094"/>
                    <a:gd name="connsiteX436" fmla="*/ 162482 w 423703"/>
                    <a:gd name="connsiteY436" fmla="*/ 20910 h 157094"/>
                    <a:gd name="connsiteX437" fmla="*/ 166974 w 423703"/>
                    <a:gd name="connsiteY437" fmla="*/ 21046 h 157094"/>
                    <a:gd name="connsiteX438" fmla="*/ 171155 w 423703"/>
                    <a:gd name="connsiteY438" fmla="*/ 21269 h 157094"/>
                    <a:gd name="connsiteX439" fmla="*/ 176780 w 423703"/>
                    <a:gd name="connsiteY439" fmla="*/ 21266 h 157094"/>
                    <a:gd name="connsiteX440" fmla="*/ 182246 w 423703"/>
                    <a:gd name="connsiteY440" fmla="*/ 20443 h 157094"/>
                    <a:gd name="connsiteX441" fmla="*/ 186363 w 423703"/>
                    <a:gd name="connsiteY441" fmla="*/ 20642 h 157094"/>
                    <a:gd name="connsiteX442" fmla="*/ 191565 w 423703"/>
                    <a:gd name="connsiteY442" fmla="*/ 20205 h 157094"/>
                    <a:gd name="connsiteX443" fmla="*/ 196712 w 423703"/>
                    <a:gd name="connsiteY443" fmla="*/ 19974 h 157094"/>
                    <a:gd name="connsiteX444" fmla="*/ 202369 w 423703"/>
                    <a:gd name="connsiteY444" fmla="*/ 19552 h 157094"/>
                    <a:gd name="connsiteX445" fmla="*/ 207428 w 423703"/>
                    <a:gd name="connsiteY445" fmla="*/ 19957 h 157094"/>
                    <a:gd name="connsiteX446" fmla="*/ 211537 w 423703"/>
                    <a:gd name="connsiteY446" fmla="*/ 21427 h 157094"/>
                    <a:gd name="connsiteX447" fmla="*/ 206542 w 423703"/>
                    <a:gd name="connsiteY447" fmla="*/ 22642 h 157094"/>
                    <a:gd name="connsiteX448" fmla="*/ 202345 w 423703"/>
                    <a:gd name="connsiteY448" fmla="*/ 22339 h 157094"/>
                    <a:gd name="connsiteX449" fmla="*/ 198204 w 423703"/>
                    <a:gd name="connsiteY449" fmla="*/ 22421 h 157094"/>
                    <a:gd name="connsiteX450" fmla="*/ 193784 w 423703"/>
                    <a:gd name="connsiteY450" fmla="*/ 22686 h 157094"/>
                    <a:gd name="connsiteX451" fmla="*/ 186180 w 423703"/>
                    <a:gd name="connsiteY451" fmla="*/ 23168 h 157094"/>
                    <a:gd name="connsiteX452" fmla="*/ 189882 w 423703"/>
                    <a:gd name="connsiteY452" fmla="*/ 24731 h 157094"/>
                    <a:gd name="connsiteX453" fmla="*/ 194462 w 423703"/>
                    <a:gd name="connsiteY453" fmla="*/ 24976 h 157094"/>
                    <a:gd name="connsiteX454" fmla="*/ 198667 w 423703"/>
                    <a:gd name="connsiteY454" fmla="*/ 25908 h 157094"/>
                    <a:gd name="connsiteX455" fmla="*/ 193680 w 423703"/>
                    <a:gd name="connsiteY455" fmla="*/ 25866 h 157094"/>
                    <a:gd name="connsiteX456" fmla="*/ 186491 w 423703"/>
                    <a:gd name="connsiteY456" fmla="*/ 25747 h 157094"/>
                    <a:gd name="connsiteX457" fmla="*/ 182645 w 423703"/>
                    <a:gd name="connsiteY457" fmla="*/ 24564 h 157094"/>
                    <a:gd name="connsiteX458" fmla="*/ 177905 w 423703"/>
                    <a:gd name="connsiteY458" fmla="*/ 24259 h 157094"/>
                    <a:gd name="connsiteX459" fmla="*/ 172863 w 423703"/>
                    <a:gd name="connsiteY459" fmla="*/ 24476 h 157094"/>
                    <a:gd name="connsiteX460" fmla="*/ 177139 w 423703"/>
                    <a:gd name="connsiteY460" fmla="*/ 27152 h 157094"/>
                    <a:gd name="connsiteX461" fmla="*/ 183203 w 423703"/>
                    <a:gd name="connsiteY461" fmla="*/ 28772 h 157094"/>
                    <a:gd name="connsiteX462" fmla="*/ 187991 w 423703"/>
                    <a:gd name="connsiteY462" fmla="*/ 29260 h 157094"/>
                    <a:gd name="connsiteX463" fmla="*/ 193321 w 423703"/>
                    <a:gd name="connsiteY463" fmla="*/ 29855 h 157094"/>
                    <a:gd name="connsiteX464" fmla="*/ 197087 w 423703"/>
                    <a:gd name="connsiteY464" fmla="*/ 31176 h 157094"/>
                    <a:gd name="connsiteX465" fmla="*/ 201220 w 423703"/>
                    <a:gd name="connsiteY465" fmla="*/ 30817 h 157094"/>
                    <a:gd name="connsiteX466" fmla="*/ 209606 w 423703"/>
                    <a:gd name="connsiteY466" fmla="*/ 30844 h 157094"/>
                    <a:gd name="connsiteX467" fmla="*/ 213603 w 423703"/>
                    <a:gd name="connsiteY467" fmla="*/ 31246 h 157094"/>
                    <a:gd name="connsiteX468" fmla="*/ 220753 w 423703"/>
                    <a:gd name="connsiteY468" fmla="*/ 30377 h 157094"/>
                    <a:gd name="connsiteX469" fmla="*/ 226027 w 423703"/>
                    <a:gd name="connsiteY469" fmla="*/ 30309 h 157094"/>
                    <a:gd name="connsiteX470" fmla="*/ 233359 w 423703"/>
                    <a:gd name="connsiteY470" fmla="*/ 30533 h 157094"/>
                    <a:gd name="connsiteX471" fmla="*/ 236200 w 423703"/>
                    <a:gd name="connsiteY471" fmla="*/ 33722 h 157094"/>
                    <a:gd name="connsiteX472" fmla="*/ 240261 w 423703"/>
                    <a:gd name="connsiteY472" fmla="*/ 33958 h 157094"/>
                    <a:gd name="connsiteX473" fmla="*/ 248951 w 423703"/>
                    <a:gd name="connsiteY473" fmla="*/ 34660 h 157094"/>
                    <a:gd name="connsiteX474" fmla="*/ 375355 w 423703"/>
                    <a:gd name="connsiteY474" fmla="*/ 40616 h 157094"/>
                    <a:gd name="connsiteX475" fmla="*/ 379305 w 423703"/>
                    <a:gd name="connsiteY475" fmla="*/ 39750 h 157094"/>
                    <a:gd name="connsiteX476" fmla="*/ 372690 w 423703"/>
                    <a:gd name="connsiteY476" fmla="*/ 39531 h 157094"/>
                    <a:gd name="connsiteX477" fmla="*/ 392454 w 423703"/>
                    <a:gd name="connsiteY477" fmla="*/ 14207 h 157094"/>
                    <a:gd name="connsiteX478" fmla="*/ 398295 w 423703"/>
                    <a:gd name="connsiteY478" fmla="*/ 13698 h 157094"/>
                    <a:gd name="connsiteX479" fmla="*/ 404032 w 423703"/>
                    <a:gd name="connsiteY479" fmla="*/ 12884 h 157094"/>
                    <a:gd name="connsiteX480" fmla="*/ 409035 w 423703"/>
                    <a:gd name="connsiteY480" fmla="*/ 12855 h 157094"/>
                    <a:gd name="connsiteX481" fmla="*/ 414285 w 423703"/>
                    <a:gd name="connsiteY481" fmla="*/ 12524 h 157094"/>
                    <a:gd name="connsiteX482" fmla="*/ 418346 w 423703"/>
                    <a:gd name="connsiteY482" fmla="*/ 12366 h 157094"/>
                    <a:gd name="connsiteX483" fmla="*/ 423828 w 423703"/>
                    <a:gd name="connsiteY483" fmla="*/ 12219 h 157094"/>
                    <a:gd name="connsiteX484" fmla="*/ 420261 w 423703"/>
                    <a:gd name="connsiteY484" fmla="*/ 10042 h 157094"/>
                    <a:gd name="connsiteX485" fmla="*/ 415099 w 423703"/>
                    <a:gd name="connsiteY485" fmla="*/ 8974 h 157094"/>
                    <a:gd name="connsiteX486" fmla="*/ 408300 w 423703"/>
                    <a:gd name="connsiteY486" fmla="*/ 9052 h 157094"/>
                    <a:gd name="connsiteX487" fmla="*/ 403138 w 423703"/>
                    <a:gd name="connsiteY487" fmla="*/ 9489 h 157094"/>
                    <a:gd name="connsiteX488" fmla="*/ 398359 w 423703"/>
                    <a:gd name="connsiteY488" fmla="*/ 10356 h 157094"/>
                    <a:gd name="connsiteX489" fmla="*/ 391098 w 423703"/>
                    <a:gd name="connsiteY489" fmla="*/ 11466 h 157094"/>
                    <a:gd name="connsiteX490" fmla="*/ 244443 w 423703"/>
                    <a:gd name="connsiteY490" fmla="*/ 83502 h 157094"/>
                    <a:gd name="connsiteX491" fmla="*/ 250060 w 423703"/>
                    <a:gd name="connsiteY491" fmla="*/ 82067 h 157094"/>
                    <a:gd name="connsiteX492" fmla="*/ 254943 w 423703"/>
                    <a:gd name="connsiteY492" fmla="*/ 79664 h 157094"/>
                    <a:gd name="connsiteX493" fmla="*/ 259866 w 423703"/>
                    <a:gd name="connsiteY493" fmla="*/ 77828 h 157094"/>
                    <a:gd name="connsiteX494" fmla="*/ 264406 w 423703"/>
                    <a:gd name="connsiteY494" fmla="*/ 75288 h 157094"/>
                    <a:gd name="connsiteX495" fmla="*/ 269074 w 423703"/>
                    <a:gd name="connsiteY495" fmla="*/ 72159 h 157094"/>
                    <a:gd name="connsiteX496" fmla="*/ 267279 w 423703"/>
                    <a:gd name="connsiteY496" fmla="*/ 68355 h 157094"/>
                    <a:gd name="connsiteX497" fmla="*/ 263584 w 423703"/>
                    <a:gd name="connsiteY497" fmla="*/ 66780 h 157094"/>
                    <a:gd name="connsiteX498" fmla="*/ 258869 w 423703"/>
                    <a:gd name="connsiteY498" fmla="*/ 67071 h 157094"/>
                    <a:gd name="connsiteX499" fmla="*/ 254417 w 423703"/>
                    <a:gd name="connsiteY499" fmla="*/ 65794 h 157094"/>
                    <a:gd name="connsiteX500" fmla="*/ 249677 w 423703"/>
                    <a:gd name="connsiteY500" fmla="*/ 63858 h 157094"/>
                    <a:gd name="connsiteX501" fmla="*/ 246030 w 423703"/>
                    <a:gd name="connsiteY501" fmla="*/ 59423 h 157094"/>
                    <a:gd name="connsiteX502" fmla="*/ 240277 w 423703"/>
                    <a:gd name="connsiteY502" fmla="*/ 58293 h 157094"/>
                    <a:gd name="connsiteX503" fmla="*/ 235905 w 423703"/>
                    <a:gd name="connsiteY503" fmla="*/ 58760 h 157094"/>
                    <a:gd name="connsiteX504" fmla="*/ 231541 w 423703"/>
                    <a:gd name="connsiteY504" fmla="*/ 59561 h 157094"/>
                    <a:gd name="connsiteX505" fmla="*/ 225373 w 423703"/>
                    <a:gd name="connsiteY505" fmla="*/ 59732 h 157094"/>
                    <a:gd name="connsiteX506" fmla="*/ 221232 w 423703"/>
                    <a:gd name="connsiteY506" fmla="*/ 59357 h 157094"/>
                    <a:gd name="connsiteX507" fmla="*/ 217066 w 423703"/>
                    <a:gd name="connsiteY507" fmla="*/ 59693 h 157094"/>
                    <a:gd name="connsiteX508" fmla="*/ 212798 w 423703"/>
                    <a:gd name="connsiteY508" fmla="*/ 60069 h 157094"/>
                    <a:gd name="connsiteX509" fmla="*/ 207555 w 423703"/>
                    <a:gd name="connsiteY509" fmla="*/ 60792 h 157094"/>
                    <a:gd name="connsiteX510" fmla="*/ 202744 w 423703"/>
                    <a:gd name="connsiteY510" fmla="*/ 61789 h 157094"/>
                    <a:gd name="connsiteX511" fmla="*/ 208449 w 423703"/>
                    <a:gd name="connsiteY511" fmla="*/ 64143 h 157094"/>
                    <a:gd name="connsiteX512" fmla="*/ 212327 w 423703"/>
                    <a:gd name="connsiteY512" fmla="*/ 65499 h 157094"/>
                    <a:gd name="connsiteX513" fmla="*/ 216771 w 423703"/>
                    <a:gd name="connsiteY513" fmla="*/ 66091 h 157094"/>
                    <a:gd name="connsiteX514" fmla="*/ 214258 w 423703"/>
                    <a:gd name="connsiteY514" fmla="*/ 69669 h 157094"/>
                    <a:gd name="connsiteX515" fmla="*/ 212215 w 423703"/>
                    <a:gd name="connsiteY515" fmla="*/ 73477 h 157094"/>
                    <a:gd name="connsiteX516" fmla="*/ 208290 w 423703"/>
                    <a:gd name="connsiteY516" fmla="*/ 74783 h 157094"/>
                    <a:gd name="connsiteX517" fmla="*/ 210268 w 423703"/>
                    <a:gd name="connsiteY517" fmla="*/ 78384 h 157094"/>
                    <a:gd name="connsiteX518" fmla="*/ 216276 w 423703"/>
                    <a:gd name="connsiteY518" fmla="*/ 77710 h 157094"/>
                    <a:gd name="connsiteX519" fmla="*/ 221383 w 423703"/>
                    <a:gd name="connsiteY519" fmla="*/ 77025 h 157094"/>
                    <a:gd name="connsiteX520" fmla="*/ 225596 w 423703"/>
                    <a:gd name="connsiteY520" fmla="*/ 77120 h 157094"/>
                    <a:gd name="connsiteX521" fmla="*/ 229769 w 423703"/>
                    <a:gd name="connsiteY521" fmla="*/ 76606 h 157094"/>
                    <a:gd name="connsiteX522" fmla="*/ 233934 w 423703"/>
                    <a:gd name="connsiteY522" fmla="*/ 75211 h 157094"/>
                    <a:gd name="connsiteX523" fmla="*/ 238466 w 423703"/>
                    <a:gd name="connsiteY523" fmla="*/ 74189 h 157094"/>
                    <a:gd name="connsiteX524" fmla="*/ 242496 w 423703"/>
                    <a:gd name="connsiteY524" fmla="*/ 76248 h 157094"/>
                    <a:gd name="connsiteX525" fmla="*/ 249055 w 423703"/>
                    <a:gd name="connsiteY525" fmla="*/ 75047 h 157094"/>
                    <a:gd name="connsiteX526" fmla="*/ 243573 w 423703"/>
                    <a:gd name="connsiteY526" fmla="*/ 76684 h 157094"/>
                    <a:gd name="connsiteX527" fmla="*/ 243876 w 423703"/>
                    <a:gd name="connsiteY527" fmla="*/ 80959 h 157094"/>
                    <a:gd name="connsiteX528" fmla="*/ 294974 w 423703"/>
                    <a:gd name="connsiteY528" fmla="*/ 103294 h 157094"/>
                    <a:gd name="connsiteX529" fmla="*/ 298309 w 423703"/>
                    <a:gd name="connsiteY529" fmla="*/ 100659 h 157094"/>
                    <a:gd name="connsiteX530" fmla="*/ 302139 w 423703"/>
                    <a:gd name="connsiteY530" fmla="*/ 97846 h 157094"/>
                    <a:gd name="connsiteX531" fmla="*/ 297048 w 423703"/>
                    <a:gd name="connsiteY531" fmla="*/ 100379 h 157094"/>
                    <a:gd name="connsiteX532" fmla="*/ 294064 w 423703"/>
                    <a:gd name="connsiteY532" fmla="*/ 103127 h 157094"/>
                    <a:gd name="connsiteX533" fmla="*/ 312472 w 423703"/>
                    <a:gd name="connsiteY533" fmla="*/ 48840 h 157094"/>
                    <a:gd name="connsiteX534" fmla="*/ 316725 w 423703"/>
                    <a:gd name="connsiteY534" fmla="*/ 47981 h 157094"/>
                    <a:gd name="connsiteX535" fmla="*/ 312879 w 423703"/>
                    <a:gd name="connsiteY535" fmla="*/ 46069 h 157094"/>
                    <a:gd name="connsiteX536" fmla="*/ 308961 w 423703"/>
                    <a:gd name="connsiteY536" fmla="*/ 44514 h 157094"/>
                    <a:gd name="connsiteX537" fmla="*/ 303719 w 423703"/>
                    <a:gd name="connsiteY537" fmla="*/ 44773 h 157094"/>
                    <a:gd name="connsiteX538" fmla="*/ 308849 w 423703"/>
                    <a:gd name="connsiteY538" fmla="*/ 47314 h 157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</a:cxnLst>
                  <a:rect l="l" t="t" r="r" b="b"/>
                  <a:pathLst>
                    <a:path w="423703" h="157094">
                      <a:moveTo>
                        <a:pt x="6826" y="21589"/>
                      </a:moveTo>
                      <a:lnTo>
                        <a:pt x="1528" y="20760"/>
                      </a:lnTo>
                      <a:lnTo>
                        <a:pt x="6826" y="21589"/>
                      </a:lnTo>
                      <a:close/>
                      <a:moveTo>
                        <a:pt x="6363" y="23812"/>
                      </a:moveTo>
                      <a:lnTo>
                        <a:pt x="2533" y="21988"/>
                      </a:lnTo>
                      <a:lnTo>
                        <a:pt x="6363" y="23812"/>
                      </a:lnTo>
                      <a:close/>
                      <a:moveTo>
                        <a:pt x="143899" y="10287"/>
                      </a:moveTo>
                      <a:lnTo>
                        <a:pt x="149619" y="9179"/>
                      </a:lnTo>
                      <a:lnTo>
                        <a:pt x="144146" y="8247"/>
                      </a:lnTo>
                      <a:lnTo>
                        <a:pt x="139646" y="8386"/>
                      </a:lnTo>
                      <a:lnTo>
                        <a:pt x="143899" y="10287"/>
                      </a:lnTo>
                      <a:close/>
                      <a:moveTo>
                        <a:pt x="140204" y="16543"/>
                      </a:moveTo>
                      <a:lnTo>
                        <a:pt x="144241" y="16284"/>
                      </a:lnTo>
                      <a:lnTo>
                        <a:pt x="139678" y="16273"/>
                      </a:lnTo>
                      <a:close/>
                      <a:moveTo>
                        <a:pt x="184879" y="2854"/>
                      </a:moveTo>
                      <a:lnTo>
                        <a:pt x="180203" y="1983"/>
                      </a:lnTo>
                      <a:lnTo>
                        <a:pt x="184879" y="2854"/>
                      </a:lnTo>
                      <a:close/>
                      <a:moveTo>
                        <a:pt x="186610" y="1696"/>
                      </a:moveTo>
                      <a:lnTo>
                        <a:pt x="182126" y="-2"/>
                      </a:lnTo>
                      <a:lnTo>
                        <a:pt x="186610" y="1696"/>
                      </a:lnTo>
                      <a:close/>
                      <a:moveTo>
                        <a:pt x="191908" y="2064"/>
                      </a:moveTo>
                      <a:lnTo>
                        <a:pt x="196233" y="1537"/>
                      </a:lnTo>
                      <a:lnTo>
                        <a:pt x="191533" y="1248"/>
                      </a:lnTo>
                      <a:close/>
                      <a:moveTo>
                        <a:pt x="180690" y="31825"/>
                      </a:moveTo>
                      <a:lnTo>
                        <a:pt x="175400" y="30022"/>
                      </a:lnTo>
                      <a:lnTo>
                        <a:pt x="180538" y="31643"/>
                      </a:lnTo>
                      <a:close/>
                      <a:moveTo>
                        <a:pt x="186682" y="39795"/>
                      </a:moveTo>
                      <a:lnTo>
                        <a:pt x="192036" y="39155"/>
                      </a:lnTo>
                      <a:lnTo>
                        <a:pt x="188158" y="37307"/>
                      </a:lnTo>
                      <a:lnTo>
                        <a:pt x="183108" y="36868"/>
                      </a:lnTo>
                      <a:lnTo>
                        <a:pt x="186419" y="39427"/>
                      </a:lnTo>
                      <a:close/>
                      <a:moveTo>
                        <a:pt x="199345" y="39500"/>
                      </a:moveTo>
                      <a:lnTo>
                        <a:pt x="203502" y="38909"/>
                      </a:lnTo>
                      <a:lnTo>
                        <a:pt x="199297" y="39058"/>
                      </a:lnTo>
                      <a:close/>
                      <a:moveTo>
                        <a:pt x="34840" y="59530"/>
                      </a:moveTo>
                      <a:lnTo>
                        <a:pt x="31162" y="56733"/>
                      </a:lnTo>
                      <a:lnTo>
                        <a:pt x="25585" y="53578"/>
                      </a:lnTo>
                      <a:lnTo>
                        <a:pt x="20614" y="51997"/>
                      </a:lnTo>
                      <a:lnTo>
                        <a:pt x="16425" y="51233"/>
                      </a:lnTo>
                      <a:lnTo>
                        <a:pt x="12938" y="48808"/>
                      </a:lnTo>
                      <a:lnTo>
                        <a:pt x="10233" y="45670"/>
                      </a:lnTo>
                      <a:lnTo>
                        <a:pt x="5103" y="42732"/>
                      </a:lnTo>
                      <a:lnTo>
                        <a:pt x="124" y="42520"/>
                      </a:lnTo>
                      <a:lnTo>
                        <a:pt x="3252" y="46069"/>
                      </a:lnTo>
                      <a:lnTo>
                        <a:pt x="7081" y="48370"/>
                      </a:lnTo>
                      <a:lnTo>
                        <a:pt x="11390" y="51038"/>
                      </a:lnTo>
                      <a:lnTo>
                        <a:pt x="14909" y="53814"/>
                      </a:lnTo>
                      <a:lnTo>
                        <a:pt x="20853" y="54473"/>
                      </a:lnTo>
                      <a:lnTo>
                        <a:pt x="26223" y="56593"/>
                      </a:lnTo>
                      <a:lnTo>
                        <a:pt x="29846" y="59039"/>
                      </a:lnTo>
                      <a:lnTo>
                        <a:pt x="34840" y="59530"/>
                      </a:lnTo>
                      <a:close/>
                      <a:moveTo>
                        <a:pt x="87750" y="72457"/>
                      </a:moveTo>
                      <a:lnTo>
                        <a:pt x="83617" y="70941"/>
                      </a:lnTo>
                      <a:lnTo>
                        <a:pt x="87750" y="72457"/>
                      </a:lnTo>
                      <a:close/>
                      <a:moveTo>
                        <a:pt x="130972" y="100398"/>
                      </a:moveTo>
                      <a:lnTo>
                        <a:pt x="135313" y="99356"/>
                      </a:lnTo>
                      <a:lnTo>
                        <a:pt x="139343" y="96810"/>
                      </a:lnTo>
                      <a:lnTo>
                        <a:pt x="134970" y="95394"/>
                      </a:lnTo>
                      <a:lnTo>
                        <a:pt x="137611" y="92181"/>
                      </a:lnTo>
                      <a:lnTo>
                        <a:pt x="134826" y="88802"/>
                      </a:lnTo>
                      <a:lnTo>
                        <a:pt x="139845" y="88230"/>
                      </a:lnTo>
                      <a:lnTo>
                        <a:pt x="141401" y="83944"/>
                      </a:lnTo>
                      <a:lnTo>
                        <a:pt x="143611" y="80534"/>
                      </a:lnTo>
                      <a:lnTo>
                        <a:pt x="139263" y="80045"/>
                      </a:lnTo>
                      <a:lnTo>
                        <a:pt x="143803" y="79015"/>
                      </a:lnTo>
                      <a:lnTo>
                        <a:pt x="141473" y="75670"/>
                      </a:lnTo>
                      <a:lnTo>
                        <a:pt x="145686" y="75260"/>
                      </a:lnTo>
                      <a:lnTo>
                        <a:pt x="149723" y="76049"/>
                      </a:lnTo>
                      <a:lnTo>
                        <a:pt x="156202" y="77073"/>
                      </a:lnTo>
                      <a:lnTo>
                        <a:pt x="154950" y="73145"/>
                      </a:lnTo>
                      <a:lnTo>
                        <a:pt x="158747" y="70854"/>
                      </a:lnTo>
                      <a:lnTo>
                        <a:pt x="155365" y="68559"/>
                      </a:lnTo>
                      <a:lnTo>
                        <a:pt x="150625" y="67457"/>
                      </a:lnTo>
                      <a:lnTo>
                        <a:pt x="154750" y="66945"/>
                      </a:lnTo>
                      <a:lnTo>
                        <a:pt x="158803" y="63400"/>
                      </a:lnTo>
                      <a:lnTo>
                        <a:pt x="163495" y="63913"/>
                      </a:lnTo>
                      <a:lnTo>
                        <a:pt x="167524" y="62843"/>
                      </a:lnTo>
                      <a:lnTo>
                        <a:pt x="164460" y="60133"/>
                      </a:lnTo>
                      <a:lnTo>
                        <a:pt x="168354" y="59068"/>
                      </a:lnTo>
                      <a:lnTo>
                        <a:pt x="161668" y="56429"/>
                      </a:lnTo>
                      <a:lnTo>
                        <a:pt x="167772" y="56206"/>
                      </a:lnTo>
                      <a:lnTo>
                        <a:pt x="163798" y="52684"/>
                      </a:lnTo>
                      <a:lnTo>
                        <a:pt x="168354" y="50647"/>
                      </a:lnTo>
                      <a:lnTo>
                        <a:pt x="174961" y="50256"/>
                      </a:lnTo>
                      <a:lnTo>
                        <a:pt x="180714" y="49532"/>
                      </a:lnTo>
                      <a:lnTo>
                        <a:pt x="185350" y="48534"/>
                      </a:lnTo>
                      <a:lnTo>
                        <a:pt x="191326" y="46809"/>
                      </a:lnTo>
                      <a:lnTo>
                        <a:pt x="197055" y="47118"/>
                      </a:lnTo>
                      <a:lnTo>
                        <a:pt x="201675" y="47299"/>
                      </a:lnTo>
                      <a:lnTo>
                        <a:pt x="206781" y="48020"/>
                      </a:lnTo>
                      <a:lnTo>
                        <a:pt x="209981" y="45254"/>
                      </a:lnTo>
                      <a:lnTo>
                        <a:pt x="205321" y="43624"/>
                      </a:lnTo>
                      <a:lnTo>
                        <a:pt x="199512" y="42298"/>
                      </a:lnTo>
                      <a:lnTo>
                        <a:pt x="195220" y="42489"/>
                      </a:lnTo>
                      <a:lnTo>
                        <a:pt x="189754" y="42190"/>
                      </a:lnTo>
                      <a:lnTo>
                        <a:pt x="185541" y="40225"/>
                      </a:lnTo>
                      <a:lnTo>
                        <a:pt x="180339" y="40019"/>
                      </a:lnTo>
                      <a:lnTo>
                        <a:pt x="176181" y="38751"/>
                      </a:lnTo>
                      <a:lnTo>
                        <a:pt x="172655" y="36444"/>
                      </a:lnTo>
                      <a:lnTo>
                        <a:pt x="168059" y="35317"/>
                      </a:lnTo>
                      <a:lnTo>
                        <a:pt x="163974" y="36954"/>
                      </a:lnTo>
                      <a:lnTo>
                        <a:pt x="159147" y="36878"/>
                      </a:lnTo>
                      <a:lnTo>
                        <a:pt x="153513" y="34029"/>
                      </a:lnTo>
                      <a:lnTo>
                        <a:pt x="157343" y="32348"/>
                      </a:lnTo>
                      <a:lnTo>
                        <a:pt x="155572" y="28540"/>
                      </a:lnTo>
                      <a:lnTo>
                        <a:pt x="151917" y="26081"/>
                      </a:lnTo>
                      <a:lnTo>
                        <a:pt x="144976" y="24466"/>
                      </a:lnTo>
                      <a:lnTo>
                        <a:pt x="141018" y="25375"/>
                      </a:lnTo>
                      <a:lnTo>
                        <a:pt x="138584" y="30012"/>
                      </a:lnTo>
                      <a:lnTo>
                        <a:pt x="133972" y="30369"/>
                      </a:lnTo>
                      <a:lnTo>
                        <a:pt x="135481" y="26433"/>
                      </a:lnTo>
                      <a:lnTo>
                        <a:pt x="138257" y="22678"/>
                      </a:lnTo>
                      <a:lnTo>
                        <a:pt x="135449" y="19640"/>
                      </a:lnTo>
                      <a:lnTo>
                        <a:pt x="130406" y="17958"/>
                      </a:lnTo>
                      <a:lnTo>
                        <a:pt x="126225" y="17044"/>
                      </a:lnTo>
                      <a:lnTo>
                        <a:pt x="121390" y="16204"/>
                      </a:lnTo>
                      <a:lnTo>
                        <a:pt x="117280" y="16463"/>
                      </a:lnTo>
                      <a:lnTo>
                        <a:pt x="113107" y="17243"/>
                      </a:lnTo>
                      <a:lnTo>
                        <a:pt x="110275" y="14272"/>
                      </a:lnTo>
                      <a:lnTo>
                        <a:pt x="105830" y="13931"/>
                      </a:lnTo>
                      <a:lnTo>
                        <a:pt x="100875" y="14650"/>
                      </a:lnTo>
                      <a:lnTo>
                        <a:pt x="103110" y="18493"/>
                      </a:lnTo>
                      <a:lnTo>
                        <a:pt x="98434" y="18354"/>
                      </a:lnTo>
                      <a:lnTo>
                        <a:pt x="93926" y="18434"/>
                      </a:lnTo>
                      <a:lnTo>
                        <a:pt x="96120" y="22483"/>
                      </a:lnTo>
                      <a:lnTo>
                        <a:pt x="99288" y="26062"/>
                      </a:lnTo>
                      <a:lnTo>
                        <a:pt x="101330" y="29851"/>
                      </a:lnTo>
                      <a:lnTo>
                        <a:pt x="104562" y="33349"/>
                      </a:lnTo>
                      <a:lnTo>
                        <a:pt x="107721" y="36453"/>
                      </a:lnTo>
                      <a:lnTo>
                        <a:pt x="111296" y="38992"/>
                      </a:lnTo>
                      <a:lnTo>
                        <a:pt x="114911" y="41028"/>
                      </a:lnTo>
                      <a:lnTo>
                        <a:pt x="110793" y="41437"/>
                      </a:lnTo>
                      <a:lnTo>
                        <a:pt x="106381" y="39435"/>
                      </a:lnTo>
                      <a:lnTo>
                        <a:pt x="103086" y="36603"/>
                      </a:lnTo>
                      <a:lnTo>
                        <a:pt x="98969" y="36491"/>
                      </a:lnTo>
                      <a:lnTo>
                        <a:pt x="96048" y="33133"/>
                      </a:lnTo>
                      <a:lnTo>
                        <a:pt x="91915" y="30892"/>
                      </a:lnTo>
                      <a:lnTo>
                        <a:pt x="87822" y="27032"/>
                      </a:lnTo>
                      <a:lnTo>
                        <a:pt x="85085" y="24025"/>
                      </a:lnTo>
                      <a:lnTo>
                        <a:pt x="81598" y="21751"/>
                      </a:lnTo>
                      <a:lnTo>
                        <a:pt x="76874" y="20258"/>
                      </a:lnTo>
                      <a:lnTo>
                        <a:pt x="72606" y="20092"/>
                      </a:lnTo>
                      <a:lnTo>
                        <a:pt x="68489" y="22856"/>
                      </a:lnTo>
                      <a:lnTo>
                        <a:pt x="62129" y="25975"/>
                      </a:lnTo>
                      <a:lnTo>
                        <a:pt x="65377" y="28952"/>
                      </a:lnTo>
                      <a:lnTo>
                        <a:pt x="62927" y="32870"/>
                      </a:lnTo>
                      <a:lnTo>
                        <a:pt x="60414" y="29618"/>
                      </a:lnTo>
                      <a:lnTo>
                        <a:pt x="56240" y="27890"/>
                      </a:lnTo>
                      <a:lnTo>
                        <a:pt x="51836" y="28482"/>
                      </a:lnTo>
                      <a:lnTo>
                        <a:pt x="49291" y="25118"/>
                      </a:lnTo>
                      <a:lnTo>
                        <a:pt x="44886" y="25442"/>
                      </a:lnTo>
                      <a:lnTo>
                        <a:pt x="40777" y="25546"/>
                      </a:lnTo>
                      <a:lnTo>
                        <a:pt x="36173" y="27243"/>
                      </a:lnTo>
                      <a:lnTo>
                        <a:pt x="32351" y="25270"/>
                      </a:lnTo>
                      <a:lnTo>
                        <a:pt x="36444" y="25162"/>
                      </a:lnTo>
                      <a:lnTo>
                        <a:pt x="40785" y="24323"/>
                      </a:lnTo>
                      <a:lnTo>
                        <a:pt x="45357" y="23243"/>
                      </a:lnTo>
                      <a:lnTo>
                        <a:pt x="49841" y="22294"/>
                      </a:lnTo>
                      <a:lnTo>
                        <a:pt x="56336" y="22642"/>
                      </a:lnTo>
                      <a:lnTo>
                        <a:pt x="60932" y="21803"/>
                      </a:lnTo>
                      <a:lnTo>
                        <a:pt x="58594" y="18058"/>
                      </a:lnTo>
                      <a:lnTo>
                        <a:pt x="53735" y="18739"/>
                      </a:lnTo>
                      <a:lnTo>
                        <a:pt x="48724" y="19248"/>
                      </a:lnTo>
                      <a:lnTo>
                        <a:pt x="43761" y="19916"/>
                      </a:lnTo>
                      <a:lnTo>
                        <a:pt x="38662" y="20563"/>
                      </a:lnTo>
                      <a:lnTo>
                        <a:pt x="33572" y="20426"/>
                      </a:lnTo>
                      <a:lnTo>
                        <a:pt x="29551" y="19024"/>
                      </a:lnTo>
                      <a:lnTo>
                        <a:pt x="32591" y="22624"/>
                      </a:lnTo>
                      <a:lnTo>
                        <a:pt x="28497" y="23812"/>
                      </a:lnTo>
                      <a:lnTo>
                        <a:pt x="24220" y="21675"/>
                      </a:lnTo>
                      <a:lnTo>
                        <a:pt x="20311" y="19135"/>
                      </a:lnTo>
                      <a:lnTo>
                        <a:pt x="16194" y="19870"/>
                      </a:lnTo>
                      <a:lnTo>
                        <a:pt x="12068" y="20467"/>
                      </a:lnTo>
                      <a:lnTo>
                        <a:pt x="14414" y="23784"/>
                      </a:lnTo>
                      <a:lnTo>
                        <a:pt x="19106" y="24191"/>
                      </a:lnTo>
                      <a:lnTo>
                        <a:pt x="12587" y="24130"/>
                      </a:lnTo>
                      <a:lnTo>
                        <a:pt x="8278" y="23838"/>
                      </a:lnTo>
                      <a:lnTo>
                        <a:pt x="12339" y="26002"/>
                      </a:lnTo>
                      <a:lnTo>
                        <a:pt x="7712" y="26052"/>
                      </a:lnTo>
                      <a:lnTo>
                        <a:pt x="3403" y="25930"/>
                      </a:lnTo>
                      <a:lnTo>
                        <a:pt x="6786" y="28151"/>
                      </a:lnTo>
                      <a:lnTo>
                        <a:pt x="7752" y="32092"/>
                      </a:lnTo>
                      <a:lnTo>
                        <a:pt x="11629" y="34275"/>
                      </a:lnTo>
                      <a:lnTo>
                        <a:pt x="14430" y="37158"/>
                      </a:lnTo>
                      <a:lnTo>
                        <a:pt x="19792" y="36637"/>
                      </a:lnTo>
                      <a:lnTo>
                        <a:pt x="19130" y="32062"/>
                      </a:lnTo>
                      <a:lnTo>
                        <a:pt x="23255" y="31257"/>
                      </a:lnTo>
                      <a:lnTo>
                        <a:pt x="25760" y="34392"/>
                      </a:lnTo>
                      <a:lnTo>
                        <a:pt x="30261" y="32237"/>
                      </a:lnTo>
                      <a:lnTo>
                        <a:pt x="33644" y="34878"/>
                      </a:lnTo>
                      <a:lnTo>
                        <a:pt x="27540" y="34811"/>
                      </a:lnTo>
                      <a:lnTo>
                        <a:pt x="24484" y="37391"/>
                      </a:lnTo>
                      <a:lnTo>
                        <a:pt x="28138" y="39483"/>
                      </a:lnTo>
                      <a:lnTo>
                        <a:pt x="32239" y="39372"/>
                      </a:lnTo>
                      <a:lnTo>
                        <a:pt x="37418" y="40112"/>
                      </a:lnTo>
                      <a:lnTo>
                        <a:pt x="41727" y="41965"/>
                      </a:lnTo>
                      <a:lnTo>
                        <a:pt x="36349" y="42733"/>
                      </a:lnTo>
                      <a:lnTo>
                        <a:pt x="30771" y="41968"/>
                      </a:lnTo>
                      <a:lnTo>
                        <a:pt x="26782" y="41586"/>
                      </a:lnTo>
                      <a:lnTo>
                        <a:pt x="19313" y="40514"/>
                      </a:lnTo>
                      <a:lnTo>
                        <a:pt x="24069" y="43513"/>
                      </a:lnTo>
                      <a:lnTo>
                        <a:pt x="28282" y="44172"/>
                      </a:lnTo>
                      <a:lnTo>
                        <a:pt x="23838" y="44875"/>
                      </a:lnTo>
                      <a:lnTo>
                        <a:pt x="19665" y="46673"/>
                      </a:lnTo>
                      <a:lnTo>
                        <a:pt x="25545" y="47201"/>
                      </a:lnTo>
                      <a:lnTo>
                        <a:pt x="29535" y="49098"/>
                      </a:lnTo>
                      <a:lnTo>
                        <a:pt x="34498" y="50035"/>
                      </a:lnTo>
                      <a:lnTo>
                        <a:pt x="39006" y="49889"/>
                      </a:lnTo>
                      <a:lnTo>
                        <a:pt x="43394" y="51381"/>
                      </a:lnTo>
                      <a:lnTo>
                        <a:pt x="47767" y="51642"/>
                      </a:lnTo>
                      <a:lnTo>
                        <a:pt x="51828" y="50821"/>
                      </a:lnTo>
                      <a:lnTo>
                        <a:pt x="45509" y="52309"/>
                      </a:lnTo>
                      <a:lnTo>
                        <a:pt x="39436" y="52270"/>
                      </a:lnTo>
                      <a:lnTo>
                        <a:pt x="44040" y="55456"/>
                      </a:lnTo>
                      <a:lnTo>
                        <a:pt x="48046" y="55736"/>
                      </a:lnTo>
                      <a:lnTo>
                        <a:pt x="50049" y="59297"/>
                      </a:lnTo>
                      <a:lnTo>
                        <a:pt x="54517" y="59104"/>
                      </a:lnTo>
                      <a:lnTo>
                        <a:pt x="59895" y="59487"/>
                      </a:lnTo>
                      <a:lnTo>
                        <a:pt x="66446" y="59656"/>
                      </a:lnTo>
                      <a:lnTo>
                        <a:pt x="70499" y="57479"/>
                      </a:lnTo>
                      <a:lnTo>
                        <a:pt x="75023" y="57403"/>
                      </a:lnTo>
                      <a:lnTo>
                        <a:pt x="71121" y="55828"/>
                      </a:lnTo>
                      <a:lnTo>
                        <a:pt x="75247" y="54706"/>
                      </a:lnTo>
                      <a:lnTo>
                        <a:pt x="81534" y="55351"/>
                      </a:lnTo>
                      <a:lnTo>
                        <a:pt x="77544" y="52949"/>
                      </a:lnTo>
                      <a:lnTo>
                        <a:pt x="73778" y="51105"/>
                      </a:lnTo>
                      <a:lnTo>
                        <a:pt x="80265" y="51236"/>
                      </a:lnTo>
                      <a:lnTo>
                        <a:pt x="76523" y="48057"/>
                      </a:lnTo>
                      <a:lnTo>
                        <a:pt x="80616" y="47050"/>
                      </a:lnTo>
                      <a:lnTo>
                        <a:pt x="84829" y="48215"/>
                      </a:lnTo>
                      <a:lnTo>
                        <a:pt x="88923" y="48686"/>
                      </a:lnTo>
                      <a:lnTo>
                        <a:pt x="91787" y="44399"/>
                      </a:lnTo>
                      <a:lnTo>
                        <a:pt x="95897" y="46069"/>
                      </a:lnTo>
                      <a:lnTo>
                        <a:pt x="91731" y="49648"/>
                      </a:lnTo>
                      <a:lnTo>
                        <a:pt x="96311" y="53098"/>
                      </a:lnTo>
                      <a:lnTo>
                        <a:pt x="100780" y="53242"/>
                      </a:lnTo>
                      <a:lnTo>
                        <a:pt x="105463" y="52825"/>
                      </a:lnTo>
                      <a:lnTo>
                        <a:pt x="110865" y="51200"/>
                      </a:lnTo>
                      <a:lnTo>
                        <a:pt x="114607" y="49526"/>
                      </a:lnTo>
                      <a:lnTo>
                        <a:pt x="117775" y="47070"/>
                      </a:lnTo>
                      <a:lnTo>
                        <a:pt x="123512" y="48034"/>
                      </a:lnTo>
                      <a:lnTo>
                        <a:pt x="119530" y="49901"/>
                      </a:lnTo>
                      <a:lnTo>
                        <a:pt x="115046" y="53214"/>
                      </a:lnTo>
                      <a:lnTo>
                        <a:pt x="119299" y="53921"/>
                      </a:lnTo>
                      <a:lnTo>
                        <a:pt x="123576" y="55061"/>
                      </a:lnTo>
                      <a:lnTo>
                        <a:pt x="128571" y="54176"/>
                      </a:lnTo>
                      <a:lnTo>
                        <a:pt x="133845" y="53386"/>
                      </a:lnTo>
                      <a:lnTo>
                        <a:pt x="128929" y="54951"/>
                      </a:lnTo>
                      <a:lnTo>
                        <a:pt x="124007" y="56299"/>
                      </a:lnTo>
                      <a:lnTo>
                        <a:pt x="118868" y="56193"/>
                      </a:lnTo>
                      <a:lnTo>
                        <a:pt x="114759" y="55950"/>
                      </a:lnTo>
                      <a:lnTo>
                        <a:pt x="107865" y="55958"/>
                      </a:lnTo>
                      <a:lnTo>
                        <a:pt x="103644" y="56284"/>
                      </a:lnTo>
                      <a:lnTo>
                        <a:pt x="100325" y="58580"/>
                      </a:lnTo>
                      <a:lnTo>
                        <a:pt x="96096" y="58783"/>
                      </a:lnTo>
                      <a:lnTo>
                        <a:pt x="92234" y="60262"/>
                      </a:lnTo>
                      <a:lnTo>
                        <a:pt x="88236" y="62119"/>
                      </a:lnTo>
                      <a:lnTo>
                        <a:pt x="83537" y="61845"/>
                      </a:lnTo>
                      <a:lnTo>
                        <a:pt x="77130" y="62032"/>
                      </a:lnTo>
                      <a:lnTo>
                        <a:pt x="73084" y="63566"/>
                      </a:lnTo>
                      <a:lnTo>
                        <a:pt x="67419" y="62319"/>
                      </a:lnTo>
                      <a:lnTo>
                        <a:pt x="63038" y="63353"/>
                      </a:lnTo>
                      <a:lnTo>
                        <a:pt x="64850" y="66983"/>
                      </a:lnTo>
                      <a:lnTo>
                        <a:pt x="68720" y="69441"/>
                      </a:lnTo>
                      <a:lnTo>
                        <a:pt x="73108" y="70961"/>
                      </a:lnTo>
                      <a:lnTo>
                        <a:pt x="77425" y="70775"/>
                      </a:lnTo>
                      <a:lnTo>
                        <a:pt x="82204" y="70634"/>
                      </a:lnTo>
                      <a:lnTo>
                        <a:pt x="86593" y="70163"/>
                      </a:lnTo>
                      <a:lnTo>
                        <a:pt x="92808" y="69665"/>
                      </a:lnTo>
                      <a:lnTo>
                        <a:pt x="97907" y="67933"/>
                      </a:lnTo>
                      <a:lnTo>
                        <a:pt x="103708" y="68362"/>
                      </a:lnTo>
                      <a:lnTo>
                        <a:pt x="109038" y="68994"/>
                      </a:lnTo>
                      <a:lnTo>
                        <a:pt x="115780" y="68384"/>
                      </a:lnTo>
                      <a:lnTo>
                        <a:pt x="120033" y="68392"/>
                      </a:lnTo>
                      <a:lnTo>
                        <a:pt x="124110" y="67988"/>
                      </a:lnTo>
                      <a:lnTo>
                        <a:pt x="127972" y="69022"/>
                      </a:lnTo>
                      <a:lnTo>
                        <a:pt x="132257" y="69920"/>
                      </a:lnTo>
                      <a:lnTo>
                        <a:pt x="128108" y="69653"/>
                      </a:lnTo>
                      <a:lnTo>
                        <a:pt x="120264" y="69764"/>
                      </a:lnTo>
                      <a:lnTo>
                        <a:pt x="112964" y="70498"/>
                      </a:lnTo>
                      <a:lnTo>
                        <a:pt x="107059" y="70698"/>
                      </a:lnTo>
                      <a:lnTo>
                        <a:pt x="101146" y="71241"/>
                      </a:lnTo>
                      <a:lnTo>
                        <a:pt x="96846" y="71658"/>
                      </a:lnTo>
                      <a:lnTo>
                        <a:pt x="89210" y="72699"/>
                      </a:lnTo>
                      <a:lnTo>
                        <a:pt x="96766" y="74407"/>
                      </a:lnTo>
                      <a:lnTo>
                        <a:pt x="101857" y="74880"/>
                      </a:lnTo>
                      <a:lnTo>
                        <a:pt x="108807" y="75418"/>
                      </a:lnTo>
                      <a:lnTo>
                        <a:pt x="112636" y="76658"/>
                      </a:lnTo>
                      <a:lnTo>
                        <a:pt x="105607" y="76242"/>
                      </a:lnTo>
                      <a:lnTo>
                        <a:pt x="99311" y="76100"/>
                      </a:lnTo>
                      <a:lnTo>
                        <a:pt x="95298" y="76075"/>
                      </a:lnTo>
                      <a:lnTo>
                        <a:pt x="90287" y="75971"/>
                      </a:lnTo>
                      <a:lnTo>
                        <a:pt x="85723" y="77178"/>
                      </a:lnTo>
                      <a:lnTo>
                        <a:pt x="81686" y="75347"/>
                      </a:lnTo>
                      <a:lnTo>
                        <a:pt x="75478" y="75498"/>
                      </a:lnTo>
                      <a:lnTo>
                        <a:pt x="71688" y="77351"/>
                      </a:lnTo>
                      <a:lnTo>
                        <a:pt x="75303" y="79839"/>
                      </a:lnTo>
                      <a:lnTo>
                        <a:pt x="78462" y="82360"/>
                      </a:lnTo>
                      <a:lnTo>
                        <a:pt x="82531" y="84712"/>
                      </a:lnTo>
                      <a:lnTo>
                        <a:pt x="87430" y="84642"/>
                      </a:lnTo>
                      <a:lnTo>
                        <a:pt x="91564" y="85692"/>
                      </a:lnTo>
                      <a:lnTo>
                        <a:pt x="96463" y="85366"/>
                      </a:lnTo>
                      <a:lnTo>
                        <a:pt x="99655" y="89063"/>
                      </a:lnTo>
                      <a:lnTo>
                        <a:pt x="104043" y="89459"/>
                      </a:lnTo>
                      <a:lnTo>
                        <a:pt x="108575" y="88965"/>
                      </a:lnTo>
                      <a:lnTo>
                        <a:pt x="113091" y="88811"/>
                      </a:lnTo>
                      <a:lnTo>
                        <a:pt x="118605" y="88965"/>
                      </a:lnTo>
                      <a:lnTo>
                        <a:pt x="122435" y="86888"/>
                      </a:lnTo>
                      <a:lnTo>
                        <a:pt x="126863" y="87832"/>
                      </a:lnTo>
                      <a:lnTo>
                        <a:pt x="122602" y="89995"/>
                      </a:lnTo>
                      <a:lnTo>
                        <a:pt x="116762" y="90084"/>
                      </a:lnTo>
                      <a:lnTo>
                        <a:pt x="112836" y="91025"/>
                      </a:lnTo>
                      <a:lnTo>
                        <a:pt x="107418" y="91605"/>
                      </a:lnTo>
                      <a:lnTo>
                        <a:pt x="111216" y="94262"/>
                      </a:lnTo>
                      <a:lnTo>
                        <a:pt x="117296" y="96017"/>
                      </a:lnTo>
                      <a:lnTo>
                        <a:pt x="123951" y="96778"/>
                      </a:lnTo>
                      <a:lnTo>
                        <a:pt x="127669" y="99171"/>
                      </a:lnTo>
                      <a:close/>
                      <a:moveTo>
                        <a:pt x="206757" y="59657"/>
                      </a:moveTo>
                      <a:lnTo>
                        <a:pt x="215439" y="58545"/>
                      </a:lnTo>
                      <a:lnTo>
                        <a:pt x="220354" y="58024"/>
                      </a:lnTo>
                      <a:lnTo>
                        <a:pt x="225078" y="58300"/>
                      </a:lnTo>
                      <a:lnTo>
                        <a:pt x="225636" y="53868"/>
                      </a:lnTo>
                      <a:lnTo>
                        <a:pt x="222221" y="51042"/>
                      </a:lnTo>
                      <a:lnTo>
                        <a:pt x="217641" y="50060"/>
                      </a:lnTo>
                      <a:lnTo>
                        <a:pt x="213213" y="50921"/>
                      </a:lnTo>
                      <a:lnTo>
                        <a:pt x="208704" y="49224"/>
                      </a:lnTo>
                      <a:lnTo>
                        <a:pt x="204539" y="49433"/>
                      </a:lnTo>
                      <a:lnTo>
                        <a:pt x="197438" y="51232"/>
                      </a:lnTo>
                      <a:lnTo>
                        <a:pt x="193400" y="51703"/>
                      </a:lnTo>
                      <a:lnTo>
                        <a:pt x="188270" y="52140"/>
                      </a:lnTo>
                      <a:lnTo>
                        <a:pt x="192483" y="53307"/>
                      </a:lnTo>
                      <a:lnTo>
                        <a:pt x="196592" y="54540"/>
                      </a:lnTo>
                      <a:lnTo>
                        <a:pt x="200494" y="56407"/>
                      </a:lnTo>
                      <a:lnTo>
                        <a:pt x="204795" y="59122"/>
                      </a:lnTo>
                      <a:close/>
                      <a:moveTo>
                        <a:pt x="190568" y="157092"/>
                      </a:moveTo>
                      <a:lnTo>
                        <a:pt x="194262" y="154035"/>
                      </a:lnTo>
                      <a:lnTo>
                        <a:pt x="190257" y="152267"/>
                      </a:lnTo>
                      <a:lnTo>
                        <a:pt x="185030" y="152732"/>
                      </a:lnTo>
                      <a:lnTo>
                        <a:pt x="188470" y="155890"/>
                      </a:lnTo>
                      <a:close/>
                      <a:moveTo>
                        <a:pt x="336569" y="44789"/>
                      </a:moveTo>
                      <a:lnTo>
                        <a:pt x="341484" y="42806"/>
                      </a:lnTo>
                      <a:lnTo>
                        <a:pt x="345904" y="42814"/>
                      </a:lnTo>
                      <a:lnTo>
                        <a:pt x="350955" y="42093"/>
                      </a:lnTo>
                      <a:lnTo>
                        <a:pt x="356405" y="43474"/>
                      </a:lnTo>
                      <a:lnTo>
                        <a:pt x="360586" y="42846"/>
                      </a:lnTo>
                      <a:lnTo>
                        <a:pt x="365477" y="42558"/>
                      </a:lnTo>
                      <a:lnTo>
                        <a:pt x="360817" y="42265"/>
                      </a:lnTo>
                      <a:lnTo>
                        <a:pt x="356141" y="42277"/>
                      </a:lnTo>
                      <a:lnTo>
                        <a:pt x="351553" y="41559"/>
                      </a:lnTo>
                      <a:lnTo>
                        <a:pt x="347221" y="40751"/>
                      </a:lnTo>
                      <a:lnTo>
                        <a:pt x="340662" y="40773"/>
                      </a:lnTo>
                      <a:lnTo>
                        <a:pt x="336553" y="41945"/>
                      </a:lnTo>
                      <a:lnTo>
                        <a:pt x="332124" y="43211"/>
                      </a:lnTo>
                      <a:lnTo>
                        <a:pt x="336497" y="44125"/>
                      </a:lnTo>
                      <a:close/>
                      <a:moveTo>
                        <a:pt x="325055" y="14097"/>
                      </a:moveTo>
                      <a:lnTo>
                        <a:pt x="321225" y="12614"/>
                      </a:lnTo>
                      <a:lnTo>
                        <a:pt x="325055" y="14097"/>
                      </a:lnTo>
                      <a:close/>
                      <a:moveTo>
                        <a:pt x="248951" y="34660"/>
                      </a:moveTo>
                      <a:lnTo>
                        <a:pt x="253882" y="34558"/>
                      </a:lnTo>
                      <a:lnTo>
                        <a:pt x="258390" y="32805"/>
                      </a:lnTo>
                      <a:lnTo>
                        <a:pt x="263385" y="31888"/>
                      </a:lnTo>
                      <a:lnTo>
                        <a:pt x="268611" y="31307"/>
                      </a:lnTo>
                      <a:lnTo>
                        <a:pt x="273773" y="31085"/>
                      </a:lnTo>
                      <a:lnTo>
                        <a:pt x="279311" y="30755"/>
                      </a:lnTo>
                      <a:lnTo>
                        <a:pt x="283364" y="29876"/>
                      </a:lnTo>
                      <a:lnTo>
                        <a:pt x="287824" y="27802"/>
                      </a:lnTo>
                      <a:lnTo>
                        <a:pt x="283660" y="25991"/>
                      </a:lnTo>
                      <a:lnTo>
                        <a:pt x="292771" y="24198"/>
                      </a:lnTo>
                      <a:lnTo>
                        <a:pt x="297088" y="22924"/>
                      </a:lnTo>
                      <a:lnTo>
                        <a:pt x="302187" y="20677"/>
                      </a:lnTo>
                      <a:lnTo>
                        <a:pt x="306552" y="20419"/>
                      </a:lnTo>
                      <a:lnTo>
                        <a:pt x="308530" y="16312"/>
                      </a:lnTo>
                      <a:lnTo>
                        <a:pt x="304078" y="13496"/>
                      </a:lnTo>
                      <a:lnTo>
                        <a:pt x="300017" y="12087"/>
                      </a:lnTo>
                      <a:lnTo>
                        <a:pt x="293290" y="11810"/>
                      </a:lnTo>
                      <a:lnTo>
                        <a:pt x="287306" y="11573"/>
                      </a:lnTo>
                      <a:lnTo>
                        <a:pt x="281234" y="11906"/>
                      </a:lnTo>
                      <a:lnTo>
                        <a:pt x="277213" y="11130"/>
                      </a:lnTo>
                      <a:lnTo>
                        <a:pt x="272641" y="10625"/>
                      </a:lnTo>
                      <a:lnTo>
                        <a:pt x="268029" y="10023"/>
                      </a:lnTo>
                      <a:lnTo>
                        <a:pt x="262491" y="10304"/>
                      </a:lnTo>
                      <a:lnTo>
                        <a:pt x="258334" y="9884"/>
                      </a:lnTo>
                      <a:lnTo>
                        <a:pt x="251113" y="7896"/>
                      </a:lnTo>
                      <a:lnTo>
                        <a:pt x="255015" y="8873"/>
                      </a:lnTo>
                      <a:lnTo>
                        <a:pt x="250953" y="9130"/>
                      </a:lnTo>
                      <a:lnTo>
                        <a:pt x="246724" y="9436"/>
                      </a:lnTo>
                      <a:lnTo>
                        <a:pt x="242639" y="10027"/>
                      </a:lnTo>
                      <a:lnTo>
                        <a:pt x="238745" y="11906"/>
                      </a:lnTo>
                      <a:lnTo>
                        <a:pt x="234740" y="11086"/>
                      </a:lnTo>
                      <a:lnTo>
                        <a:pt x="230025" y="12060"/>
                      </a:lnTo>
                      <a:lnTo>
                        <a:pt x="234070" y="9962"/>
                      </a:lnTo>
                      <a:lnTo>
                        <a:pt x="230416" y="7592"/>
                      </a:lnTo>
                      <a:lnTo>
                        <a:pt x="234357" y="6828"/>
                      </a:lnTo>
                      <a:lnTo>
                        <a:pt x="230423" y="6023"/>
                      </a:lnTo>
                      <a:lnTo>
                        <a:pt x="225819" y="5548"/>
                      </a:lnTo>
                      <a:lnTo>
                        <a:pt x="222843" y="8401"/>
                      </a:lnTo>
                      <a:lnTo>
                        <a:pt x="219197" y="6693"/>
                      </a:lnTo>
                      <a:lnTo>
                        <a:pt x="219348" y="10988"/>
                      </a:lnTo>
                      <a:lnTo>
                        <a:pt x="221128" y="14589"/>
                      </a:lnTo>
                      <a:lnTo>
                        <a:pt x="217026" y="15477"/>
                      </a:lnTo>
                      <a:lnTo>
                        <a:pt x="212678" y="13013"/>
                      </a:lnTo>
                      <a:lnTo>
                        <a:pt x="208385" y="12267"/>
                      </a:lnTo>
                      <a:lnTo>
                        <a:pt x="203454" y="12770"/>
                      </a:lnTo>
                      <a:lnTo>
                        <a:pt x="207252" y="11371"/>
                      </a:lnTo>
                      <a:lnTo>
                        <a:pt x="201004" y="9870"/>
                      </a:lnTo>
                      <a:lnTo>
                        <a:pt x="196472" y="10447"/>
                      </a:lnTo>
                      <a:lnTo>
                        <a:pt x="191988" y="10554"/>
                      </a:lnTo>
                      <a:lnTo>
                        <a:pt x="188126" y="9036"/>
                      </a:lnTo>
                      <a:lnTo>
                        <a:pt x="183626" y="9376"/>
                      </a:lnTo>
                      <a:lnTo>
                        <a:pt x="180059" y="7181"/>
                      </a:lnTo>
                      <a:lnTo>
                        <a:pt x="174993" y="6938"/>
                      </a:lnTo>
                      <a:lnTo>
                        <a:pt x="168809" y="6000"/>
                      </a:lnTo>
                      <a:lnTo>
                        <a:pt x="164612" y="5119"/>
                      </a:lnTo>
                      <a:lnTo>
                        <a:pt x="168179" y="7533"/>
                      </a:lnTo>
                      <a:lnTo>
                        <a:pt x="162880" y="9969"/>
                      </a:lnTo>
                      <a:lnTo>
                        <a:pt x="158548" y="8364"/>
                      </a:lnTo>
                      <a:lnTo>
                        <a:pt x="154287" y="8208"/>
                      </a:lnTo>
                      <a:lnTo>
                        <a:pt x="158484" y="10968"/>
                      </a:lnTo>
                      <a:lnTo>
                        <a:pt x="164748" y="11879"/>
                      </a:lnTo>
                      <a:lnTo>
                        <a:pt x="159178" y="13129"/>
                      </a:lnTo>
                      <a:lnTo>
                        <a:pt x="154718" y="11951"/>
                      </a:lnTo>
                      <a:lnTo>
                        <a:pt x="149643" y="10952"/>
                      </a:lnTo>
                      <a:lnTo>
                        <a:pt x="144641" y="11261"/>
                      </a:lnTo>
                      <a:lnTo>
                        <a:pt x="140412" y="11673"/>
                      </a:lnTo>
                      <a:lnTo>
                        <a:pt x="135943" y="11560"/>
                      </a:lnTo>
                      <a:lnTo>
                        <a:pt x="131483" y="12524"/>
                      </a:lnTo>
                      <a:lnTo>
                        <a:pt x="136597" y="13087"/>
                      </a:lnTo>
                      <a:lnTo>
                        <a:pt x="140707" y="14054"/>
                      </a:lnTo>
                      <a:lnTo>
                        <a:pt x="146204" y="14320"/>
                      </a:lnTo>
                      <a:lnTo>
                        <a:pt x="152053" y="14377"/>
                      </a:lnTo>
                      <a:lnTo>
                        <a:pt x="145670" y="16298"/>
                      </a:lnTo>
                      <a:lnTo>
                        <a:pt x="140579" y="17383"/>
                      </a:lnTo>
                      <a:lnTo>
                        <a:pt x="144281" y="19441"/>
                      </a:lnTo>
                      <a:lnTo>
                        <a:pt x="149460" y="20262"/>
                      </a:lnTo>
                      <a:lnTo>
                        <a:pt x="154367" y="21185"/>
                      </a:lnTo>
                      <a:lnTo>
                        <a:pt x="158476" y="20767"/>
                      </a:lnTo>
                      <a:lnTo>
                        <a:pt x="162482" y="20910"/>
                      </a:lnTo>
                      <a:lnTo>
                        <a:pt x="166974" y="21046"/>
                      </a:lnTo>
                      <a:lnTo>
                        <a:pt x="171155" y="21269"/>
                      </a:lnTo>
                      <a:lnTo>
                        <a:pt x="176780" y="21266"/>
                      </a:lnTo>
                      <a:lnTo>
                        <a:pt x="182246" y="20443"/>
                      </a:lnTo>
                      <a:lnTo>
                        <a:pt x="186363" y="20642"/>
                      </a:lnTo>
                      <a:lnTo>
                        <a:pt x="191565" y="20205"/>
                      </a:lnTo>
                      <a:lnTo>
                        <a:pt x="196712" y="19974"/>
                      </a:lnTo>
                      <a:lnTo>
                        <a:pt x="202369" y="19552"/>
                      </a:lnTo>
                      <a:lnTo>
                        <a:pt x="207428" y="19957"/>
                      </a:lnTo>
                      <a:lnTo>
                        <a:pt x="211537" y="21427"/>
                      </a:lnTo>
                      <a:lnTo>
                        <a:pt x="206542" y="22642"/>
                      </a:lnTo>
                      <a:lnTo>
                        <a:pt x="202345" y="22339"/>
                      </a:lnTo>
                      <a:lnTo>
                        <a:pt x="198204" y="22421"/>
                      </a:lnTo>
                      <a:lnTo>
                        <a:pt x="193784" y="22686"/>
                      </a:lnTo>
                      <a:lnTo>
                        <a:pt x="186180" y="23168"/>
                      </a:lnTo>
                      <a:lnTo>
                        <a:pt x="189882" y="24731"/>
                      </a:lnTo>
                      <a:lnTo>
                        <a:pt x="194462" y="24976"/>
                      </a:lnTo>
                      <a:lnTo>
                        <a:pt x="198667" y="25908"/>
                      </a:lnTo>
                      <a:lnTo>
                        <a:pt x="193680" y="25866"/>
                      </a:lnTo>
                      <a:lnTo>
                        <a:pt x="186491" y="25747"/>
                      </a:lnTo>
                      <a:lnTo>
                        <a:pt x="182645" y="24564"/>
                      </a:lnTo>
                      <a:lnTo>
                        <a:pt x="177905" y="24259"/>
                      </a:lnTo>
                      <a:lnTo>
                        <a:pt x="172863" y="24476"/>
                      </a:lnTo>
                      <a:lnTo>
                        <a:pt x="177139" y="27152"/>
                      </a:lnTo>
                      <a:lnTo>
                        <a:pt x="183203" y="28772"/>
                      </a:lnTo>
                      <a:lnTo>
                        <a:pt x="187991" y="29260"/>
                      </a:lnTo>
                      <a:lnTo>
                        <a:pt x="193321" y="29855"/>
                      </a:lnTo>
                      <a:lnTo>
                        <a:pt x="197087" y="31176"/>
                      </a:lnTo>
                      <a:lnTo>
                        <a:pt x="201220" y="30817"/>
                      </a:lnTo>
                      <a:lnTo>
                        <a:pt x="209606" y="30844"/>
                      </a:lnTo>
                      <a:lnTo>
                        <a:pt x="213603" y="31246"/>
                      </a:lnTo>
                      <a:lnTo>
                        <a:pt x="220753" y="30377"/>
                      </a:lnTo>
                      <a:lnTo>
                        <a:pt x="226027" y="30309"/>
                      </a:lnTo>
                      <a:lnTo>
                        <a:pt x="233359" y="30533"/>
                      </a:lnTo>
                      <a:lnTo>
                        <a:pt x="236200" y="33722"/>
                      </a:lnTo>
                      <a:lnTo>
                        <a:pt x="240261" y="33958"/>
                      </a:lnTo>
                      <a:lnTo>
                        <a:pt x="248951" y="34660"/>
                      </a:lnTo>
                      <a:close/>
                      <a:moveTo>
                        <a:pt x="375355" y="40616"/>
                      </a:moveTo>
                      <a:lnTo>
                        <a:pt x="379305" y="39750"/>
                      </a:lnTo>
                      <a:lnTo>
                        <a:pt x="372690" y="39531"/>
                      </a:lnTo>
                      <a:close/>
                      <a:moveTo>
                        <a:pt x="392454" y="14207"/>
                      </a:moveTo>
                      <a:lnTo>
                        <a:pt x="398295" y="13698"/>
                      </a:lnTo>
                      <a:lnTo>
                        <a:pt x="404032" y="12884"/>
                      </a:lnTo>
                      <a:lnTo>
                        <a:pt x="409035" y="12855"/>
                      </a:lnTo>
                      <a:lnTo>
                        <a:pt x="414285" y="12524"/>
                      </a:lnTo>
                      <a:lnTo>
                        <a:pt x="418346" y="12366"/>
                      </a:lnTo>
                      <a:lnTo>
                        <a:pt x="423828" y="12219"/>
                      </a:lnTo>
                      <a:lnTo>
                        <a:pt x="420261" y="10042"/>
                      </a:lnTo>
                      <a:lnTo>
                        <a:pt x="415099" y="8974"/>
                      </a:lnTo>
                      <a:lnTo>
                        <a:pt x="408300" y="9052"/>
                      </a:lnTo>
                      <a:lnTo>
                        <a:pt x="403138" y="9489"/>
                      </a:lnTo>
                      <a:lnTo>
                        <a:pt x="398359" y="10356"/>
                      </a:lnTo>
                      <a:lnTo>
                        <a:pt x="391098" y="11466"/>
                      </a:lnTo>
                      <a:close/>
                      <a:moveTo>
                        <a:pt x="244443" y="83502"/>
                      </a:moveTo>
                      <a:lnTo>
                        <a:pt x="250060" y="82067"/>
                      </a:lnTo>
                      <a:lnTo>
                        <a:pt x="254943" y="79664"/>
                      </a:lnTo>
                      <a:lnTo>
                        <a:pt x="259866" y="77828"/>
                      </a:lnTo>
                      <a:lnTo>
                        <a:pt x="264406" y="75288"/>
                      </a:lnTo>
                      <a:lnTo>
                        <a:pt x="269074" y="72159"/>
                      </a:lnTo>
                      <a:lnTo>
                        <a:pt x="267279" y="68355"/>
                      </a:lnTo>
                      <a:lnTo>
                        <a:pt x="263584" y="66780"/>
                      </a:lnTo>
                      <a:lnTo>
                        <a:pt x="258869" y="67071"/>
                      </a:lnTo>
                      <a:lnTo>
                        <a:pt x="254417" y="65794"/>
                      </a:lnTo>
                      <a:lnTo>
                        <a:pt x="249677" y="63858"/>
                      </a:lnTo>
                      <a:lnTo>
                        <a:pt x="246030" y="59423"/>
                      </a:lnTo>
                      <a:lnTo>
                        <a:pt x="240277" y="58293"/>
                      </a:lnTo>
                      <a:lnTo>
                        <a:pt x="235905" y="58760"/>
                      </a:lnTo>
                      <a:lnTo>
                        <a:pt x="231541" y="59561"/>
                      </a:lnTo>
                      <a:lnTo>
                        <a:pt x="225373" y="59732"/>
                      </a:lnTo>
                      <a:lnTo>
                        <a:pt x="221232" y="59357"/>
                      </a:lnTo>
                      <a:lnTo>
                        <a:pt x="217066" y="59693"/>
                      </a:lnTo>
                      <a:lnTo>
                        <a:pt x="212798" y="60069"/>
                      </a:lnTo>
                      <a:lnTo>
                        <a:pt x="207555" y="60792"/>
                      </a:lnTo>
                      <a:lnTo>
                        <a:pt x="202744" y="61789"/>
                      </a:lnTo>
                      <a:lnTo>
                        <a:pt x="208449" y="64143"/>
                      </a:lnTo>
                      <a:lnTo>
                        <a:pt x="212327" y="65499"/>
                      </a:lnTo>
                      <a:lnTo>
                        <a:pt x="216771" y="66091"/>
                      </a:lnTo>
                      <a:lnTo>
                        <a:pt x="214258" y="69669"/>
                      </a:lnTo>
                      <a:lnTo>
                        <a:pt x="212215" y="73477"/>
                      </a:lnTo>
                      <a:lnTo>
                        <a:pt x="208290" y="74783"/>
                      </a:lnTo>
                      <a:lnTo>
                        <a:pt x="210268" y="78384"/>
                      </a:lnTo>
                      <a:lnTo>
                        <a:pt x="216276" y="77710"/>
                      </a:lnTo>
                      <a:lnTo>
                        <a:pt x="221383" y="77025"/>
                      </a:lnTo>
                      <a:lnTo>
                        <a:pt x="225596" y="77120"/>
                      </a:lnTo>
                      <a:lnTo>
                        <a:pt x="229769" y="76606"/>
                      </a:lnTo>
                      <a:lnTo>
                        <a:pt x="233934" y="75211"/>
                      </a:lnTo>
                      <a:lnTo>
                        <a:pt x="238466" y="74189"/>
                      </a:lnTo>
                      <a:lnTo>
                        <a:pt x="242496" y="76248"/>
                      </a:lnTo>
                      <a:lnTo>
                        <a:pt x="249055" y="75047"/>
                      </a:lnTo>
                      <a:lnTo>
                        <a:pt x="243573" y="76684"/>
                      </a:lnTo>
                      <a:lnTo>
                        <a:pt x="243876" y="80959"/>
                      </a:lnTo>
                      <a:close/>
                      <a:moveTo>
                        <a:pt x="294974" y="103294"/>
                      </a:moveTo>
                      <a:lnTo>
                        <a:pt x="298309" y="100659"/>
                      </a:lnTo>
                      <a:lnTo>
                        <a:pt x="302139" y="97846"/>
                      </a:lnTo>
                      <a:lnTo>
                        <a:pt x="297048" y="100379"/>
                      </a:lnTo>
                      <a:lnTo>
                        <a:pt x="294064" y="103127"/>
                      </a:lnTo>
                      <a:close/>
                      <a:moveTo>
                        <a:pt x="312472" y="48840"/>
                      </a:moveTo>
                      <a:lnTo>
                        <a:pt x="316725" y="47981"/>
                      </a:lnTo>
                      <a:lnTo>
                        <a:pt x="312879" y="46069"/>
                      </a:lnTo>
                      <a:lnTo>
                        <a:pt x="308961" y="44514"/>
                      </a:lnTo>
                      <a:lnTo>
                        <a:pt x="303719" y="44773"/>
                      </a:lnTo>
                      <a:lnTo>
                        <a:pt x="308849" y="4731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2CEBAAAA-9E08-432D-A035-3448A272F216}"/>
                    </a:ext>
                  </a:extLst>
                </p:cNvPr>
                <p:cNvSpPr/>
                <p:nvPr/>
              </p:nvSpPr>
              <p:spPr>
                <a:xfrm>
                  <a:off x="7146716" y="2346354"/>
                  <a:ext cx="178403" cy="166530"/>
                </a:xfrm>
                <a:custGeom>
                  <a:avLst/>
                  <a:gdLst>
                    <a:gd name="connsiteX0" fmla="*/ 43323 w 178403"/>
                    <a:gd name="connsiteY0" fmla="*/ 166529 h 166530"/>
                    <a:gd name="connsiteX1" fmla="*/ 48078 w 178403"/>
                    <a:gd name="connsiteY1" fmla="*/ 162731 h 166530"/>
                    <a:gd name="connsiteX2" fmla="*/ 52898 w 178403"/>
                    <a:gd name="connsiteY2" fmla="*/ 158263 h 166530"/>
                    <a:gd name="connsiteX3" fmla="*/ 57326 w 178403"/>
                    <a:gd name="connsiteY3" fmla="*/ 158087 h 166530"/>
                    <a:gd name="connsiteX4" fmla="*/ 60366 w 178403"/>
                    <a:gd name="connsiteY4" fmla="*/ 153842 h 166530"/>
                    <a:gd name="connsiteX5" fmla="*/ 65911 w 178403"/>
                    <a:gd name="connsiteY5" fmla="*/ 151895 h 166530"/>
                    <a:gd name="connsiteX6" fmla="*/ 68680 w 178403"/>
                    <a:gd name="connsiteY6" fmla="*/ 148672 h 166530"/>
                    <a:gd name="connsiteX7" fmla="*/ 73228 w 178403"/>
                    <a:gd name="connsiteY7" fmla="*/ 145568 h 166530"/>
                    <a:gd name="connsiteX8" fmla="*/ 81271 w 178403"/>
                    <a:gd name="connsiteY8" fmla="*/ 140134 h 166530"/>
                    <a:gd name="connsiteX9" fmla="*/ 85340 w 178403"/>
                    <a:gd name="connsiteY9" fmla="*/ 137389 h 166530"/>
                    <a:gd name="connsiteX10" fmla="*/ 89673 w 178403"/>
                    <a:gd name="connsiteY10" fmla="*/ 134469 h 166530"/>
                    <a:gd name="connsiteX11" fmla="*/ 94405 w 178403"/>
                    <a:gd name="connsiteY11" fmla="*/ 131405 h 166530"/>
                    <a:gd name="connsiteX12" fmla="*/ 102232 w 178403"/>
                    <a:gd name="connsiteY12" fmla="*/ 126035 h 166530"/>
                    <a:gd name="connsiteX13" fmla="*/ 110403 w 178403"/>
                    <a:gd name="connsiteY13" fmla="*/ 120705 h 166530"/>
                    <a:gd name="connsiteX14" fmla="*/ 114193 w 178403"/>
                    <a:gd name="connsiteY14" fmla="*/ 118232 h 166530"/>
                    <a:gd name="connsiteX15" fmla="*/ 119674 w 178403"/>
                    <a:gd name="connsiteY15" fmla="*/ 114649 h 166530"/>
                    <a:gd name="connsiteX16" fmla="*/ 128954 w 178403"/>
                    <a:gd name="connsiteY16" fmla="*/ 108681 h 166530"/>
                    <a:gd name="connsiteX17" fmla="*/ 143763 w 178403"/>
                    <a:gd name="connsiteY17" fmla="*/ 99249 h 166530"/>
                    <a:gd name="connsiteX18" fmla="*/ 147641 w 178403"/>
                    <a:gd name="connsiteY18" fmla="*/ 98085 h 166530"/>
                    <a:gd name="connsiteX19" fmla="*/ 153027 w 178403"/>
                    <a:gd name="connsiteY19" fmla="*/ 96465 h 166530"/>
                    <a:gd name="connsiteX20" fmla="*/ 156051 w 178403"/>
                    <a:gd name="connsiteY20" fmla="*/ 87855 h 166530"/>
                    <a:gd name="connsiteX21" fmla="*/ 158493 w 178403"/>
                    <a:gd name="connsiteY21" fmla="*/ 83682 h 166530"/>
                    <a:gd name="connsiteX22" fmla="*/ 156258 w 178403"/>
                    <a:gd name="connsiteY22" fmla="*/ 71466 h 166530"/>
                    <a:gd name="connsiteX23" fmla="*/ 156609 w 178403"/>
                    <a:gd name="connsiteY23" fmla="*/ 63400 h 166530"/>
                    <a:gd name="connsiteX24" fmla="*/ 158636 w 178403"/>
                    <a:gd name="connsiteY24" fmla="*/ 55317 h 166530"/>
                    <a:gd name="connsiteX25" fmla="*/ 157136 w 178403"/>
                    <a:gd name="connsiteY25" fmla="*/ 48000 h 166530"/>
                    <a:gd name="connsiteX26" fmla="*/ 152787 w 178403"/>
                    <a:gd name="connsiteY26" fmla="*/ 40763 h 166530"/>
                    <a:gd name="connsiteX27" fmla="*/ 152620 w 178403"/>
                    <a:gd name="connsiteY27" fmla="*/ 36566 h 166530"/>
                    <a:gd name="connsiteX28" fmla="*/ 152213 w 178403"/>
                    <a:gd name="connsiteY28" fmla="*/ 31579 h 166530"/>
                    <a:gd name="connsiteX29" fmla="*/ 154479 w 178403"/>
                    <a:gd name="connsiteY29" fmla="*/ 25220 h 166530"/>
                    <a:gd name="connsiteX30" fmla="*/ 161341 w 178403"/>
                    <a:gd name="connsiteY30" fmla="*/ 23935 h 166530"/>
                    <a:gd name="connsiteX31" fmla="*/ 165841 w 178403"/>
                    <a:gd name="connsiteY31" fmla="*/ 23097 h 166530"/>
                    <a:gd name="connsiteX32" fmla="*/ 168825 w 178403"/>
                    <a:gd name="connsiteY32" fmla="*/ 19778 h 166530"/>
                    <a:gd name="connsiteX33" fmla="*/ 174570 w 178403"/>
                    <a:gd name="connsiteY33" fmla="*/ 12461 h 166530"/>
                    <a:gd name="connsiteX34" fmla="*/ 178528 w 178403"/>
                    <a:gd name="connsiteY34" fmla="*/ 7427 h 166530"/>
                    <a:gd name="connsiteX35" fmla="*/ 176852 w 178403"/>
                    <a:gd name="connsiteY35" fmla="*/ 3230 h 166530"/>
                    <a:gd name="connsiteX36" fmla="*/ 173509 w 178403"/>
                    <a:gd name="connsiteY36" fmla="*/ -2 h 166530"/>
                    <a:gd name="connsiteX37" fmla="*/ 170222 w 178403"/>
                    <a:gd name="connsiteY37" fmla="*/ 2288 h 166530"/>
                    <a:gd name="connsiteX38" fmla="*/ 166599 w 178403"/>
                    <a:gd name="connsiteY38" fmla="*/ 4019 h 166530"/>
                    <a:gd name="connsiteX39" fmla="*/ 162306 w 178403"/>
                    <a:gd name="connsiteY39" fmla="*/ 5009 h 166530"/>
                    <a:gd name="connsiteX40" fmla="*/ 157934 w 178403"/>
                    <a:gd name="connsiteY40" fmla="*/ 5496 h 166530"/>
                    <a:gd name="connsiteX41" fmla="*/ 151599 w 178403"/>
                    <a:gd name="connsiteY41" fmla="*/ 6636 h 166530"/>
                    <a:gd name="connsiteX42" fmla="*/ 146939 w 178403"/>
                    <a:gd name="connsiteY42" fmla="*/ 6756 h 166530"/>
                    <a:gd name="connsiteX43" fmla="*/ 142750 w 178403"/>
                    <a:gd name="connsiteY43" fmla="*/ 5974 h 166530"/>
                    <a:gd name="connsiteX44" fmla="*/ 137604 w 178403"/>
                    <a:gd name="connsiteY44" fmla="*/ 4897 h 166530"/>
                    <a:gd name="connsiteX45" fmla="*/ 133334 w 178403"/>
                    <a:gd name="connsiteY45" fmla="*/ 5121 h 166530"/>
                    <a:gd name="connsiteX46" fmla="*/ 129744 w 178403"/>
                    <a:gd name="connsiteY46" fmla="*/ 7019 h 166530"/>
                    <a:gd name="connsiteX47" fmla="*/ 124246 w 178403"/>
                    <a:gd name="connsiteY47" fmla="*/ 8751 h 166530"/>
                    <a:gd name="connsiteX48" fmla="*/ 120448 w 178403"/>
                    <a:gd name="connsiteY48" fmla="*/ 11919 h 166530"/>
                    <a:gd name="connsiteX49" fmla="*/ 115637 w 178403"/>
                    <a:gd name="connsiteY49" fmla="*/ 13977 h 166530"/>
                    <a:gd name="connsiteX50" fmla="*/ 111599 w 178403"/>
                    <a:gd name="connsiteY50" fmla="*/ 16092 h 166530"/>
                    <a:gd name="connsiteX51" fmla="*/ 105791 w 178403"/>
                    <a:gd name="connsiteY51" fmla="*/ 17648 h 166530"/>
                    <a:gd name="connsiteX52" fmla="*/ 99735 w 178403"/>
                    <a:gd name="connsiteY52" fmla="*/ 19331 h 166530"/>
                    <a:gd name="connsiteX53" fmla="*/ 93966 w 178403"/>
                    <a:gd name="connsiteY53" fmla="*/ 20065 h 166530"/>
                    <a:gd name="connsiteX54" fmla="*/ 89585 w 178403"/>
                    <a:gd name="connsiteY54" fmla="*/ 19778 h 166530"/>
                    <a:gd name="connsiteX55" fmla="*/ 82875 w 178403"/>
                    <a:gd name="connsiteY55" fmla="*/ 19315 h 166530"/>
                    <a:gd name="connsiteX56" fmla="*/ 78678 w 178403"/>
                    <a:gd name="connsiteY56" fmla="*/ 19108 h 166530"/>
                    <a:gd name="connsiteX57" fmla="*/ 74034 w 178403"/>
                    <a:gd name="connsiteY57" fmla="*/ 15852 h 166530"/>
                    <a:gd name="connsiteX58" fmla="*/ 67834 w 178403"/>
                    <a:gd name="connsiteY58" fmla="*/ 12589 h 166530"/>
                    <a:gd name="connsiteX59" fmla="*/ 63334 w 178403"/>
                    <a:gd name="connsiteY59" fmla="*/ 11879 h 166530"/>
                    <a:gd name="connsiteX60" fmla="*/ 59656 w 178403"/>
                    <a:gd name="connsiteY60" fmla="*/ 13435 h 166530"/>
                    <a:gd name="connsiteX61" fmla="*/ 56121 w 178403"/>
                    <a:gd name="connsiteY61" fmla="*/ 15294 h 166530"/>
                    <a:gd name="connsiteX62" fmla="*/ 52499 w 178403"/>
                    <a:gd name="connsiteY62" fmla="*/ 17057 h 166530"/>
                    <a:gd name="connsiteX63" fmla="*/ 48445 w 178403"/>
                    <a:gd name="connsiteY63" fmla="*/ 17911 h 166530"/>
                    <a:gd name="connsiteX64" fmla="*/ 43690 w 178403"/>
                    <a:gd name="connsiteY64" fmla="*/ 20193 h 166530"/>
                    <a:gd name="connsiteX65" fmla="*/ 38264 w 178403"/>
                    <a:gd name="connsiteY65" fmla="*/ 20488 h 166530"/>
                    <a:gd name="connsiteX66" fmla="*/ 34171 w 178403"/>
                    <a:gd name="connsiteY66" fmla="*/ 20632 h 166530"/>
                    <a:gd name="connsiteX67" fmla="*/ 30038 w 178403"/>
                    <a:gd name="connsiteY67" fmla="*/ 19794 h 166530"/>
                    <a:gd name="connsiteX68" fmla="*/ 27333 w 178403"/>
                    <a:gd name="connsiteY68" fmla="*/ 16794 h 166530"/>
                    <a:gd name="connsiteX69" fmla="*/ 23168 w 178403"/>
                    <a:gd name="connsiteY69" fmla="*/ 16084 h 166530"/>
                    <a:gd name="connsiteX70" fmla="*/ 19162 w 178403"/>
                    <a:gd name="connsiteY70" fmla="*/ 16531 h 166530"/>
                    <a:gd name="connsiteX71" fmla="*/ 18173 w 178403"/>
                    <a:gd name="connsiteY71" fmla="*/ 20448 h 166530"/>
                    <a:gd name="connsiteX72" fmla="*/ 18404 w 178403"/>
                    <a:gd name="connsiteY72" fmla="*/ 25068 h 166530"/>
                    <a:gd name="connsiteX73" fmla="*/ 19369 w 178403"/>
                    <a:gd name="connsiteY73" fmla="*/ 29648 h 166530"/>
                    <a:gd name="connsiteX74" fmla="*/ 22809 w 178403"/>
                    <a:gd name="connsiteY74" fmla="*/ 32967 h 166530"/>
                    <a:gd name="connsiteX75" fmla="*/ 19378 w 178403"/>
                    <a:gd name="connsiteY75" fmla="*/ 35114 h 166530"/>
                    <a:gd name="connsiteX76" fmla="*/ 14933 w 178403"/>
                    <a:gd name="connsiteY76" fmla="*/ 35329 h 166530"/>
                    <a:gd name="connsiteX77" fmla="*/ 14846 w 178403"/>
                    <a:gd name="connsiteY77" fmla="*/ 39359 h 166530"/>
                    <a:gd name="connsiteX78" fmla="*/ 12731 w 178403"/>
                    <a:gd name="connsiteY78" fmla="*/ 42758 h 166530"/>
                    <a:gd name="connsiteX79" fmla="*/ 9946 w 178403"/>
                    <a:gd name="connsiteY79" fmla="*/ 45670 h 166530"/>
                    <a:gd name="connsiteX80" fmla="*/ 6108 w 178403"/>
                    <a:gd name="connsiteY80" fmla="*/ 46891 h 166530"/>
                    <a:gd name="connsiteX81" fmla="*/ 2167 w 178403"/>
                    <a:gd name="connsiteY81" fmla="*/ 45399 h 166530"/>
                    <a:gd name="connsiteX82" fmla="*/ 1385 w 178403"/>
                    <a:gd name="connsiteY82" fmla="*/ 51128 h 166530"/>
                    <a:gd name="connsiteX83" fmla="*/ 220 w 178403"/>
                    <a:gd name="connsiteY83" fmla="*/ 55053 h 166530"/>
                    <a:gd name="connsiteX84" fmla="*/ 124 w 178403"/>
                    <a:gd name="connsiteY84" fmla="*/ 59234 h 166530"/>
                    <a:gd name="connsiteX85" fmla="*/ 4465 w 178403"/>
                    <a:gd name="connsiteY85" fmla="*/ 61764 h 166530"/>
                    <a:gd name="connsiteX86" fmla="*/ 5670 w 178403"/>
                    <a:gd name="connsiteY86" fmla="*/ 66926 h 166530"/>
                    <a:gd name="connsiteX87" fmla="*/ 6196 w 178403"/>
                    <a:gd name="connsiteY87" fmla="*/ 71012 h 166530"/>
                    <a:gd name="connsiteX88" fmla="*/ 6268 w 178403"/>
                    <a:gd name="connsiteY88" fmla="*/ 75935 h 166530"/>
                    <a:gd name="connsiteX89" fmla="*/ 7936 w 178403"/>
                    <a:gd name="connsiteY89" fmla="*/ 83515 h 166530"/>
                    <a:gd name="connsiteX90" fmla="*/ 9866 w 178403"/>
                    <a:gd name="connsiteY90" fmla="*/ 88541 h 166530"/>
                    <a:gd name="connsiteX91" fmla="*/ 14136 w 178403"/>
                    <a:gd name="connsiteY91" fmla="*/ 88262 h 166530"/>
                    <a:gd name="connsiteX92" fmla="*/ 19019 w 178403"/>
                    <a:gd name="connsiteY92" fmla="*/ 88502 h 166530"/>
                    <a:gd name="connsiteX93" fmla="*/ 23766 w 178403"/>
                    <a:gd name="connsiteY93" fmla="*/ 88454 h 166530"/>
                    <a:gd name="connsiteX94" fmla="*/ 20535 w 178403"/>
                    <a:gd name="connsiteY94" fmla="*/ 92228 h 166530"/>
                    <a:gd name="connsiteX95" fmla="*/ 24309 w 178403"/>
                    <a:gd name="connsiteY95" fmla="*/ 94071 h 166530"/>
                    <a:gd name="connsiteX96" fmla="*/ 27692 w 178403"/>
                    <a:gd name="connsiteY96" fmla="*/ 96225 h 166530"/>
                    <a:gd name="connsiteX97" fmla="*/ 28426 w 178403"/>
                    <a:gd name="connsiteY97" fmla="*/ 100510 h 166530"/>
                    <a:gd name="connsiteX98" fmla="*/ 28498 w 178403"/>
                    <a:gd name="connsiteY98" fmla="*/ 105306 h 166530"/>
                    <a:gd name="connsiteX99" fmla="*/ 25266 w 178403"/>
                    <a:gd name="connsiteY99" fmla="*/ 107867 h 166530"/>
                    <a:gd name="connsiteX100" fmla="*/ 21325 w 178403"/>
                    <a:gd name="connsiteY100" fmla="*/ 112590 h 166530"/>
                    <a:gd name="connsiteX101" fmla="*/ 24867 w 178403"/>
                    <a:gd name="connsiteY101" fmla="*/ 115423 h 166530"/>
                    <a:gd name="connsiteX102" fmla="*/ 20343 w 178403"/>
                    <a:gd name="connsiteY102" fmla="*/ 114657 h 166530"/>
                    <a:gd name="connsiteX103" fmla="*/ 16162 w 178403"/>
                    <a:gd name="connsiteY103" fmla="*/ 115886 h 166530"/>
                    <a:gd name="connsiteX104" fmla="*/ 13114 w 178403"/>
                    <a:gd name="connsiteY104" fmla="*/ 119405 h 166530"/>
                    <a:gd name="connsiteX105" fmla="*/ 16210 w 178403"/>
                    <a:gd name="connsiteY105" fmla="*/ 123953 h 166530"/>
                    <a:gd name="connsiteX106" fmla="*/ 13529 w 178403"/>
                    <a:gd name="connsiteY106" fmla="*/ 127025 h 166530"/>
                    <a:gd name="connsiteX107" fmla="*/ 10234 w 178403"/>
                    <a:gd name="connsiteY107" fmla="*/ 129817 h 166530"/>
                    <a:gd name="connsiteX108" fmla="*/ 9300 w 178403"/>
                    <a:gd name="connsiteY108" fmla="*/ 134126 h 166530"/>
                    <a:gd name="connsiteX109" fmla="*/ 11622 w 178403"/>
                    <a:gd name="connsiteY109" fmla="*/ 137788 h 166530"/>
                    <a:gd name="connsiteX110" fmla="*/ 13082 w 178403"/>
                    <a:gd name="connsiteY110" fmla="*/ 144044 h 166530"/>
                    <a:gd name="connsiteX111" fmla="*/ 12699 w 178403"/>
                    <a:gd name="connsiteY111" fmla="*/ 149190 h 166530"/>
                    <a:gd name="connsiteX112" fmla="*/ 14518 w 178403"/>
                    <a:gd name="connsiteY112" fmla="*/ 152877 h 166530"/>
                    <a:gd name="connsiteX113" fmla="*/ 18675 w 178403"/>
                    <a:gd name="connsiteY113" fmla="*/ 154903 h 166530"/>
                    <a:gd name="connsiteX114" fmla="*/ 20702 w 178403"/>
                    <a:gd name="connsiteY114" fmla="*/ 158733 h 166530"/>
                    <a:gd name="connsiteX115" fmla="*/ 24596 w 178403"/>
                    <a:gd name="connsiteY115" fmla="*/ 160409 h 166530"/>
                    <a:gd name="connsiteX116" fmla="*/ 30540 w 178403"/>
                    <a:gd name="connsiteY116" fmla="*/ 164295 h 166530"/>
                    <a:gd name="connsiteX117" fmla="*/ 35240 w 178403"/>
                    <a:gd name="connsiteY117" fmla="*/ 165164 h 166530"/>
                    <a:gd name="connsiteX118" fmla="*/ 39964 w 178403"/>
                    <a:gd name="connsiteY118" fmla="*/ 166481 h 166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</a:cxnLst>
                  <a:rect l="l" t="t" r="r" b="b"/>
                  <a:pathLst>
                    <a:path w="178403" h="166530">
                      <a:moveTo>
                        <a:pt x="43323" y="166529"/>
                      </a:moveTo>
                      <a:lnTo>
                        <a:pt x="48078" y="162731"/>
                      </a:lnTo>
                      <a:lnTo>
                        <a:pt x="52898" y="158263"/>
                      </a:lnTo>
                      <a:lnTo>
                        <a:pt x="57326" y="158087"/>
                      </a:lnTo>
                      <a:lnTo>
                        <a:pt x="60366" y="153842"/>
                      </a:lnTo>
                      <a:lnTo>
                        <a:pt x="65911" y="151895"/>
                      </a:lnTo>
                      <a:lnTo>
                        <a:pt x="68680" y="148672"/>
                      </a:lnTo>
                      <a:lnTo>
                        <a:pt x="73228" y="145568"/>
                      </a:lnTo>
                      <a:lnTo>
                        <a:pt x="81271" y="140134"/>
                      </a:lnTo>
                      <a:lnTo>
                        <a:pt x="85340" y="137389"/>
                      </a:lnTo>
                      <a:lnTo>
                        <a:pt x="89673" y="134469"/>
                      </a:lnTo>
                      <a:lnTo>
                        <a:pt x="94405" y="131405"/>
                      </a:lnTo>
                      <a:lnTo>
                        <a:pt x="102232" y="126035"/>
                      </a:lnTo>
                      <a:lnTo>
                        <a:pt x="110403" y="120705"/>
                      </a:lnTo>
                      <a:lnTo>
                        <a:pt x="114193" y="118232"/>
                      </a:lnTo>
                      <a:lnTo>
                        <a:pt x="119674" y="114649"/>
                      </a:lnTo>
                      <a:lnTo>
                        <a:pt x="128954" y="108681"/>
                      </a:lnTo>
                      <a:lnTo>
                        <a:pt x="143763" y="99249"/>
                      </a:lnTo>
                      <a:lnTo>
                        <a:pt x="147641" y="98085"/>
                      </a:lnTo>
                      <a:lnTo>
                        <a:pt x="153027" y="96465"/>
                      </a:lnTo>
                      <a:lnTo>
                        <a:pt x="156051" y="87855"/>
                      </a:lnTo>
                      <a:lnTo>
                        <a:pt x="158493" y="83682"/>
                      </a:lnTo>
                      <a:lnTo>
                        <a:pt x="156258" y="71466"/>
                      </a:lnTo>
                      <a:lnTo>
                        <a:pt x="156609" y="63400"/>
                      </a:lnTo>
                      <a:lnTo>
                        <a:pt x="158636" y="55317"/>
                      </a:lnTo>
                      <a:lnTo>
                        <a:pt x="157136" y="48000"/>
                      </a:lnTo>
                      <a:lnTo>
                        <a:pt x="152787" y="40763"/>
                      </a:lnTo>
                      <a:lnTo>
                        <a:pt x="152620" y="36566"/>
                      </a:lnTo>
                      <a:lnTo>
                        <a:pt x="152213" y="31579"/>
                      </a:lnTo>
                      <a:lnTo>
                        <a:pt x="154479" y="25220"/>
                      </a:lnTo>
                      <a:lnTo>
                        <a:pt x="161341" y="23935"/>
                      </a:lnTo>
                      <a:lnTo>
                        <a:pt x="165841" y="23097"/>
                      </a:lnTo>
                      <a:lnTo>
                        <a:pt x="168825" y="19778"/>
                      </a:lnTo>
                      <a:lnTo>
                        <a:pt x="174570" y="12461"/>
                      </a:lnTo>
                      <a:lnTo>
                        <a:pt x="178528" y="7427"/>
                      </a:lnTo>
                      <a:lnTo>
                        <a:pt x="176852" y="3230"/>
                      </a:lnTo>
                      <a:lnTo>
                        <a:pt x="173509" y="-2"/>
                      </a:lnTo>
                      <a:lnTo>
                        <a:pt x="170222" y="2288"/>
                      </a:lnTo>
                      <a:lnTo>
                        <a:pt x="166599" y="4019"/>
                      </a:lnTo>
                      <a:lnTo>
                        <a:pt x="162306" y="5009"/>
                      </a:lnTo>
                      <a:lnTo>
                        <a:pt x="157934" y="5496"/>
                      </a:lnTo>
                      <a:lnTo>
                        <a:pt x="151599" y="6636"/>
                      </a:lnTo>
                      <a:lnTo>
                        <a:pt x="146939" y="6756"/>
                      </a:lnTo>
                      <a:lnTo>
                        <a:pt x="142750" y="5974"/>
                      </a:lnTo>
                      <a:lnTo>
                        <a:pt x="137604" y="4897"/>
                      </a:lnTo>
                      <a:lnTo>
                        <a:pt x="133334" y="5121"/>
                      </a:lnTo>
                      <a:lnTo>
                        <a:pt x="129744" y="7019"/>
                      </a:lnTo>
                      <a:lnTo>
                        <a:pt x="124246" y="8751"/>
                      </a:lnTo>
                      <a:lnTo>
                        <a:pt x="120448" y="11919"/>
                      </a:lnTo>
                      <a:lnTo>
                        <a:pt x="115637" y="13977"/>
                      </a:lnTo>
                      <a:lnTo>
                        <a:pt x="111599" y="16092"/>
                      </a:lnTo>
                      <a:lnTo>
                        <a:pt x="105791" y="17648"/>
                      </a:lnTo>
                      <a:lnTo>
                        <a:pt x="99735" y="19331"/>
                      </a:lnTo>
                      <a:lnTo>
                        <a:pt x="93966" y="20065"/>
                      </a:lnTo>
                      <a:lnTo>
                        <a:pt x="89585" y="19778"/>
                      </a:lnTo>
                      <a:lnTo>
                        <a:pt x="82875" y="19315"/>
                      </a:lnTo>
                      <a:lnTo>
                        <a:pt x="78678" y="19108"/>
                      </a:lnTo>
                      <a:lnTo>
                        <a:pt x="74034" y="15852"/>
                      </a:lnTo>
                      <a:lnTo>
                        <a:pt x="67834" y="12589"/>
                      </a:lnTo>
                      <a:lnTo>
                        <a:pt x="63334" y="11879"/>
                      </a:lnTo>
                      <a:lnTo>
                        <a:pt x="59656" y="13435"/>
                      </a:lnTo>
                      <a:lnTo>
                        <a:pt x="56121" y="15294"/>
                      </a:lnTo>
                      <a:lnTo>
                        <a:pt x="52499" y="17057"/>
                      </a:lnTo>
                      <a:lnTo>
                        <a:pt x="48445" y="17911"/>
                      </a:lnTo>
                      <a:lnTo>
                        <a:pt x="43690" y="20193"/>
                      </a:lnTo>
                      <a:lnTo>
                        <a:pt x="38264" y="20488"/>
                      </a:lnTo>
                      <a:lnTo>
                        <a:pt x="34171" y="20632"/>
                      </a:lnTo>
                      <a:lnTo>
                        <a:pt x="30038" y="19794"/>
                      </a:lnTo>
                      <a:lnTo>
                        <a:pt x="27333" y="16794"/>
                      </a:lnTo>
                      <a:lnTo>
                        <a:pt x="23168" y="16084"/>
                      </a:lnTo>
                      <a:lnTo>
                        <a:pt x="19162" y="16531"/>
                      </a:lnTo>
                      <a:lnTo>
                        <a:pt x="18173" y="20448"/>
                      </a:lnTo>
                      <a:lnTo>
                        <a:pt x="18404" y="25068"/>
                      </a:lnTo>
                      <a:lnTo>
                        <a:pt x="19369" y="29648"/>
                      </a:lnTo>
                      <a:lnTo>
                        <a:pt x="22809" y="32967"/>
                      </a:lnTo>
                      <a:lnTo>
                        <a:pt x="19378" y="35114"/>
                      </a:lnTo>
                      <a:lnTo>
                        <a:pt x="14933" y="35329"/>
                      </a:lnTo>
                      <a:lnTo>
                        <a:pt x="14846" y="39359"/>
                      </a:lnTo>
                      <a:lnTo>
                        <a:pt x="12731" y="42758"/>
                      </a:lnTo>
                      <a:lnTo>
                        <a:pt x="9946" y="45670"/>
                      </a:lnTo>
                      <a:lnTo>
                        <a:pt x="6108" y="46891"/>
                      </a:lnTo>
                      <a:lnTo>
                        <a:pt x="2167" y="45399"/>
                      </a:lnTo>
                      <a:lnTo>
                        <a:pt x="1385" y="51128"/>
                      </a:lnTo>
                      <a:lnTo>
                        <a:pt x="220" y="55053"/>
                      </a:lnTo>
                      <a:lnTo>
                        <a:pt x="124" y="59234"/>
                      </a:lnTo>
                      <a:lnTo>
                        <a:pt x="4465" y="61764"/>
                      </a:lnTo>
                      <a:lnTo>
                        <a:pt x="5670" y="66926"/>
                      </a:lnTo>
                      <a:lnTo>
                        <a:pt x="6196" y="71012"/>
                      </a:lnTo>
                      <a:lnTo>
                        <a:pt x="6268" y="75935"/>
                      </a:lnTo>
                      <a:lnTo>
                        <a:pt x="7936" y="83515"/>
                      </a:lnTo>
                      <a:lnTo>
                        <a:pt x="9866" y="88541"/>
                      </a:lnTo>
                      <a:lnTo>
                        <a:pt x="14136" y="88262"/>
                      </a:lnTo>
                      <a:lnTo>
                        <a:pt x="19019" y="88502"/>
                      </a:lnTo>
                      <a:lnTo>
                        <a:pt x="23766" y="88454"/>
                      </a:lnTo>
                      <a:lnTo>
                        <a:pt x="20535" y="92228"/>
                      </a:lnTo>
                      <a:lnTo>
                        <a:pt x="24309" y="94071"/>
                      </a:lnTo>
                      <a:lnTo>
                        <a:pt x="27692" y="96225"/>
                      </a:lnTo>
                      <a:lnTo>
                        <a:pt x="28426" y="100510"/>
                      </a:lnTo>
                      <a:lnTo>
                        <a:pt x="28498" y="105306"/>
                      </a:lnTo>
                      <a:lnTo>
                        <a:pt x="25266" y="107867"/>
                      </a:lnTo>
                      <a:lnTo>
                        <a:pt x="21325" y="112590"/>
                      </a:lnTo>
                      <a:lnTo>
                        <a:pt x="24867" y="115423"/>
                      </a:lnTo>
                      <a:lnTo>
                        <a:pt x="20343" y="114657"/>
                      </a:lnTo>
                      <a:lnTo>
                        <a:pt x="16162" y="115886"/>
                      </a:lnTo>
                      <a:lnTo>
                        <a:pt x="13114" y="119405"/>
                      </a:lnTo>
                      <a:lnTo>
                        <a:pt x="16210" y="123953"/>
                      </a:lnTo>
                      <a:lnTo>
                        <a:pt x="13529" y="127025"/>
                      </a:lnTo>
                      <a:lnTo>
                        <a:pt x="10234" y="129817"/>
                      </a:lnTo>
                      <a:lnTo>
                        <a:pt x="9300" y="134126"/>
                      </a:lnTo>
                      <a:lnTo>
                        <a:pt x="11622" y="137788"/>
                      </a:lnTo>
                      <a:lnTo>
                        <a:pt x="13082" y="144044"/>
                      </a:lnTo>
                      <a:lnTo>
                        <a:pt x="12699" y="149190"/>
                      </a:lnTo>
                      <a:lnTo>
                        <a:pt x="14518" y="152877"/>
                      </a:lnTo>
                      <a:lnTo>
                        <a:pt x="18675" y="154903"/>
                      </a:lnTo>
                      <a:lnTo>
                        <a:pt x="20702" y="158733"/>
                      </a:lnTo>
                      <a:lnTo>
                        <a:pt x="24596" y="160409"/>
                      </a:lnTo>
                      <a:lnTo>
                        <a:pt x="30540" y="164295"/>
                      </a:lnTo>
                      <a:lnTo>
                        <a:pt x="35240" y="165164"/>
                      </a:lnTo>
                      <a:lnTo>
                        <a:pt x="39964" y="16648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45B61535-A4DC-48C3-8955-6DD10F37E139}"/>
                    </a:ext>
                  </a:extLst>
                </p:cNvPr>
                <p:cNvSpPr/>
                <p:nvPr/>
              </p:nvSpPr>
              <p:spPr>
                <a:xfrm>
                  <a:off x="6296115" y="1997637"/>
                  <a:ext cx="117587" cy="64486"/>
                </a:xfrm>
                <a:custGeom>
                  <a:avLst/>
                  <a:gdLst>
                    <a:gd name="connsiteX0" fmla="*/ 79923 w 117587"/>
                    <a:gd name="connsiteY0" fmla="*/ 64485 h 64486"/>
                    <a:gd name="connsiteX1" fmla="*/ 79803 w 117587"/>
                    <a:gd name="connsiteY1" fmla="*/ 60032 h 64486"/>
                    <a:gd name="connsiteX2" fmla="*/ 81550 w 117587"/>
                    <a:gd name="connsiteY2" fmla="*/ 55772 h 64486"/>
                    <a:gd name="connsiteX3" fmla="*/ 84247 w 117587"/>
                    <a:gd name="connsiteY3" fmla="*/ 52780 h 64486"/>
                    <a:gd name="connsiteX4" fmla="*/ 86785 w 117587"/>
                    <a:gd name="connsiteY4" fmla="*/ 48008 h 64486"/>
                    <a:gd name="connsiteX5" fmla="*/ 85995 w 117587"/>
                    <a:gd name="connsiteY5" fmla="*/ 43899 h 64486"/>
                    <a:gd name="connsiteX6" fmla="*/ 90120 w 117587"/>
                    <a:gd name="connsiteY6" fmla="*/ 42598 h 64486"/>
                    <a:gd name="connsiteX7" fmla="*/ 91404 w 117587"/>
                    <a:gd name="connsiteY7" fmla="*/ 46452 h 64486"/>
                    <a:gd name="connsiteX8" fmla="*/ 95881 w 117587"/>
                    <a:gd name="connsiteY8" fmla="*/ 49197 h 64486"/>
                    <a:gd name="connsiteX9" fmla="*/ 99735 w 117587"/>
                    <a:gd name="connsiteY9" fmla="*/ 47665 h 64486"/>
                    <a:gd name="connsiteX10" fmla="*/ 103700 w 117587"/>
                    <a:gd name="connsiteY10" fmla="*/ 46540 h 64486"/>
                    <a:gd name="connsiteX11" fmla="*/ 107051 w 117587"/>
                    <a:gd name="connsiteY11" fmla="*/ 49923 h 64486"/>
                    <a:gd name="connsiteX12" fmla="*/ 109062 w 117587"/>
                    <a:gd name="connsiteY12" fmla="*/ 46261 h 64486"/>
                    <a:gd name="connsiteX13" fmla="*/ 106605 w 117587"/>
                    <a:gd name="connsiteY13" fmla="*/ 42981 h 64486"/>
                    <a:gd name="connsiteX14" fmla="*/ 107993 w 117587"/>
                    <a:gd name="connsiteY14" fmla="*/ 38976 h 64486"/>
                    <a:gd name="connsiteX15" fmla="*/ 112078 w 117587"/>
                    <a:gd name="connsiteY15" fmla="*/ 39909 h 64486"/>
                    <a:gd name="connsiteX16" fmla="*/ 116523 w 117587"/>
                    <a:gd name="connsiteY16" fmla="*/ 40683 h 64486"/>
                    <a:gd name="connsiteX17" fmla="*/ 115198 w 117587"/>
                    <a:gd name="connsiteY17" fmla="*/ 36406 h 64486"/>
                    <a:gd name="connsiteX18" fmla="*/ 116738 w 117587"/>
                    <a:gd name="connsiteY18" fmla="*/ 32449 h 64486"/>
                    <a:gd name="connsiteX19" fmla="*/ 117711 w 117587"/>
                    <a:gd name="connsiteY19" fmla="*/ 28396 h 64486"/>
                    <a:gd name="connsiteX20" fmla="*/ 113858 w 117587"/>
                    <a:gd name="connsiteY20" fmla="*/ 26249 h 64486"/>
                    <a:gd name="connsiteX21" fmla="*/ 110897 w 117587"/>
                    <a:gd name="connsiteY21" fmla="*/ 29289 h 64486"/>
                    <a:gd name="connsiteX22" fmla="*/ 107060 w 117587"/>
                    <a:gd name="connsiteY22" fmla="*/ 30558 h 64486"/>
                    <a:gd name="connsiteX23" fmla="*/ 103166 w 117587"/>
                    <a:gd name="connsiteY23" fmla="*/ 28826 h 64486"/>
                    <a:gd name="connsiteX24" fmla="*/ 101235 w 117587"/>
                    <a:gd name="connsiteY24" fmla="*/ 25308 h 64486"/>
                    <a:gd name="connsiteX25" fmla="*/ 96695 w 117587"/>
                    <a:gd name="connsiteY25" fmla="*/ 24326 h 64486"/>
                    <a:gd name="connsiteX26" fmla="*/ 92474 w 117587"/>
                    <a:gd name="connsiteY26" fmla="*/ 24031 h 64486"/>
                    <a:gd name="connsiteX27" fmla="*/ 90750 w 117587"/>
                    <a:gd name="connsiteY27" fmla="*/ 19698 h 64486"/>
                    <a:gd name="connsiteX28" fmla="*/ 93152 w 117587"/>
                    <a:gd name="connsiteY28" fmla="*/ 15350 h 64486"/>
                    <a:gd name="connsiteX29" fmla="*/ 94588 w 117587"/>
                    <a:gd name="connsiteY29" fmla="*/ 11448 h 64486"/>
                    <a:gd name="connsiteX30" fmla="*/ 91548 w 117587"/>
                    <a:gd name="connsiteY30" fmla="*/ 8216 h 64486"/>
                    <a:gd name="connsiteX31" fmla="*/ 86202 w 117587"/>
                    <a:gd name="connsiteY31" fmla="*/ 5320 h 64486"/>
                    <a:gd name="connsiteX32" fmla="*/ 82213 w 117587"/>
                    <a:gd name="connsiteY32" fmla="*/ 4514 h 64486"/>
                    <a:gd name="connsiteX33" fmla="*/ 78119 w 117587"/>
                    <a:gd name="connsiteY33" fmla="*/ 3509 h 64486"/>
                    <a:gd name="connsiteX34" fmla="*/ 74146 w 117587"/>
                    <a:gd name="connsiteY34" fmla="*/ 4506 h 64486"/>
                    <a:gd name="connsiteX35" fmla="*/ 69845 w 117587"/>
                    <a:gd name="connsiteY35" fmla="*/ 3158 h 64486"/>
                    <a:gd name="connsiteX36" fmla="*/ 67348 w 117587"/>
                    <a:gd name="connsiteY36" fmla="*/ -2 h 64486"/>
                    <a:gd name="connsiteX37" fmla="*/ 63366 w 117587"/>
                    <a:gd name="connsiteY37" fmla="*/ 732 h 64486"/>
                    <a:gd name="connsiteX38" fmla="*/ 62919 w 117587"/>
                    <a:gd name="connsiteY38" fmla="*/ 4945 h 64486"/>
                    <a:gd name="connsiteX39" fmla="*/ 67005 w 117587"/>
                    <a:gd name="connsiteY39" fmla="*/ 4666 h 64486"/>
                    <a:gd name="connsiteX40" fmla="*/ 62879 w 117587"/>
                    <a:gd name="connsiteY40" fmla="*/ 6150 h 64486"/>
                    <a:gd name="connsiteX41" fmla="*/ 58475 w 117587"/>
                    <a:gd name="connsiteY41" fmla="*/ 6445 h 64486"/>
                    <a:gd name="connsiteX42" fmla="*/ 53313 w 117587"/>
                    <a:gd name="connsiteY42" fmla="*/ 6916 h 64486"/>
                    <a:gd name="connsiteX43" fmla="*/ 49387 w 117587"/>
                    <a:gd name="connsiteY43" fmla="*/ 7666 h 64486"/>
                    <a:gd name="connsiteX44" fmla="*/ 45054 w 117587"/>
                    <a:gd name="connsiteY44" fmla="*/ 7610 h 64486"/>
                    <a:gd name="connsiteX45" fmla="*/ 40913 w 117587"/>
                    <a:gd name="connsiteY45" fmla="*/ 7666 h 64486"/>
                    <a:gd name="connsiteX46" fmla="*/ 37331 w 117587"/>
                    <a:gd name="connsiteY46" fmla="*/ 9884 h 64486"/>
                    <a:gd name="connsiteX47" fmla="*/ 33134 w 117587"/>
                    <a:gd name="connsiteY47" fmla="*/ 11520 h 64486"/>
                    <a:gd name="connsiteX48" fmla="*/ 28769 w 117587"/>
                    <a:gd name="connsiteY48" fmla="*/ 11304 h 64486"/>
                    <a:gd name="connsiteX49" fmla="*/ 24883 w 117587"/>
                    <a:gd name="connsiteY49" fmla="*/ 9461 h 64486"/>
                    <a:gd name="connsiteX50" fmla="*/ 21859 w 117587"/>
                    <a:gd name="connsiteY50" fmla="*/ 12485 h 64486"/>
                    <a:gd name="connsiteX51" fmla="*/ 25633 w 117587"/>
                    <a:gd name="connsiteY51" fmla="*/ 14432 h 64486"/>
                    <a:gd name="connsiteX52" fmla="*/ 22905 w 117587"/>
                    <a:gd name="connsiteY52" fmla="*/ 17560 h 64486"/>
                    <a:gd name="connsiteX53" fmla="*/ 19050 w 117587"/>
                    <a:gd name="connsiteY53" fmla="*/ 21629 h 64486"/>
                    <a:gd name="connsiteX54" fmla="*/ 15987 w 117587"/>
                    <a:gd name="connsiteY54" fmla="*/ 24222 h 64486"/>
                    <a:gd name="connsiteX55" fmla="*/ 11359 w 117587"/>
                    <a:gd name="connsiteY55" fmla="*/ 26840 h 64486"/>
                    <a:gd name="connsiteX56" fmla="*/ 9747 w 117587"/>
                    <a:gd name="connsiteY56" fmla="*/ 31380 h 64486"/>
                    <a:gd name="connsiteX57" fmla="*/ 5590 w 117587"/>
                    <a:gd name="connsiteY57" fmla="*/ 35976 h 64486"/>
                    <a:gd name="connsiteX58" fmla="*/ 2222 w 117587"/>
                    <a:gd name="connsiteY58" fmla="*/ 38840 h 64486"/>
                    <a:gd name="connsiteX59" fmla="*/ 404 w 117587"/>
                    <a:gd name="connsiteY59" fmla="*/ 43524 h 64486"/>
                    <a:gd name="connsiteX60" fmla="*/ 2733 w 117587"/>
                    <a:gd name="connsiteY60" fmla="*/ 46947 h 64486"/>
                    <a:gd name="connsiteX61" fmla="*/ 124 w 117587"/>
                    <a:gd name="connsiteY61" fmla="*/ 50705 h 64486"/>
                    <a:gd name="connsiteX62" fmla="*/ 2374 w 117587"/>
                    <a:gd name="connsiteY62" fmla="*/ 54184 h 64486"/>
                    <a:gd name="connsiteX63" fmla="*/ 6372 w 117587"/>
                    <a:gd name="connsiteY63" fmla="*/ 51599 h 64486"/>
                    <a:gd name="connsiteX64" fmla="*/ 5207 w 117587"/>
                    <a:gd name="connsiteY64" fmla="*/ 46939 h 64486"/>
                    <a:gd name="connsiteX65" fmla="*/ 9883 w 117587"/>
                    <a:gd name="connsiteY65" fmla="*/ 44952 h 64486"/>
                    <a:gd name="connsiteX66" fmla="*/ 16442 w 117587"/>
                    <a:gd name="connsiteY66" fmla="*/ 43691 h 64486"/>
                    <a:gd name="connsiteX67" fmla="*/ 19849 w 117587"/>
                    <a:gd name="connsiteY67" fmla="*/ 46332 h 64486"/>
                    <a:gd name="connsiteX68" fmla="*/ 20622 w 117587"/>
                    <a:gd name="connsiteY68" fmla="*/ 50745 h 64486"/>
                    <a:gd name="connsiteX69" fmla="*/ 22649 w 117587"/>
                    <a:gd name="connsiteY69" fmla="*/ 54367 h 64486"/>
                    <a:gd name="connsiteX70" fmla="*/ 25410 w 117587"/>
                    <a:gd name="connsiteY70" fmla="*/ 58086 h 64486"/>
                    <a:gd name="connsiteX71" fmla="*/ 28713 w 117587"/>
                    <a:gd name="connsiteY71" fmla="*/ 62921 h 64486"/>
                    <a:gd name="connsiteX72" fmla="*/ 32782 w 117587"/>
                    <a:gd name="connsiteY72" fmla="*/ 62418 h 64486"/>
                    <a:gd name="connsiteX73" fmla="*/ 36892 w 117587"/>
                    <a:gd name="connsiteY73" fmla="*/ 61764 h 64486"/>
                    <a:gd name="connsiteX74" fmla="*/ 40450 w 117587"/>
                    <a:gd name="connsiteY74" fmla="*/ 59753 h 64486"/>
                    <a:gd name="connsiteX75" fmla="*/ 44879 w 117587"/>
                    <a:gd name="connsiteY75" fmla="*/ 60384 h 64486"/>
                    <a:gd name="connsiteX76" fmla="*/ 49123 w 117587"/>
                    <a:gd name="connsiteY76" fmla="*/ 61485 h 64486"/>
                    <a:gd name="connsiteX77" fmla="*/ 52267 w 117587"/>
                    <a:gd name="connsiteY77" fmla="*/ 58636 h 64486"/>
                    <a:gd name="connsiteX78" fmla="*/ 54390 w 117587"/>
                    <a:gd name="connsiteY78" fmla="*/ 54942 h 64486"/>
                    <a:gd name="connsiteX79" fmla="*/ 56057 w 117587"/>
                    <a:gd name="connsiteY79" fmla="*/ 51216 h 64486"/>
                    <a:gd name="connsiteX80" fmla="*/ 58411 w 117587"/>
                    <a:gd name="connsiteY80" fmla="*/ 47465 h 64486"/>
                    <a:gd name="connsiteX81" fmla="*/ 61539 w 117587"/>
                    <a:gd name="connsiteY81" fmla="*/ 44138 h 64486"/>
                    <a:gd name="connsiteX82" fmla="*/ 64491 w 117587"/>
                    <a:gd name="connsiteY82" fmla="*/ 47274 h 64486"/>
                    <a:gd name="connsiteX83" fmla="*/ 66222 w 117587"/>
                    <a:gd name="connsiteY83" fmla="*/ 51303 h 64486"/>
                    <a:gd name="connsiteX84" fmla="*/ 68976 w 117587"/>
                    <a:gd name="connsiteY84" fmla="*/ 54519 h 64486"/>
                    <a:gd name="connsiteX85" fmla="*/ 73835 w 117587"/>
                    <a:gd name="connsiteY85" fmla="*/ 55468 h 64486"/>
                    <a:gd name="connsiteX86" fmla="*/ 75925 w 117587"/>
                    <a:gd name="connsiteY86" fmla="*/ 59713 h 64486"/>
                    <a:gd name="connsiteX87" fmla="*/ 77386 w 117587"/>
                    <a:gd name="connsiteY87" fmla="*/ 63551 h 64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17587" h="64486">
                      <a:moveTo>
                        <a:pt x="79923" y="64485"/>
                      </a:moveTo>
                      <a:lnTo>
                        <a:pt x="79803" y="60032"/>
                      </a:lnTo>
                      <a:lnTo>
                        <a:pt x="81550" y="55772"/>
                      </a:lnTo>
                      <a:lnTo>
                        <a:pt x="84247" y="52780"/>
                      </a:lnTo>
                      <a:lnTo>
                        <a:pt x="86785" y="48008"/>
                      </a:lnTo>
                      <a:lnTo>
                        <a:pt x="85995" y="43899"/>
                      </a:lnTo>
                      <a:lnTo>
                        <a:pt x="90120" y="42598"/>
                      </a:lnTo>
                      <a:lnTo>
                        <a:pt x="91404" y="46452"/>
                      </a:lnTo>
                      <a:lnTo>
                        <a:pt x="95881" y="49197"/>
                      </a:lnTo>
                      <a:lnTo>
                        <a:pt x="99735" y="47665"/>
                      </a:lnTo>
                      <a:lnTo>
                        <a:pt x="103700" y="46540"/>
                      </a:lnTo>
                      <a:lnTo>
                        <a:pt x="107051" y="49923"/>
                      </a:lnTo>
                      <a:lnTo>
                        <a:pt x="109062" y="46261"/>
                      </a:lnTo>
                      <a:lnTo>
                        <a:pt x="106605" y="42981"/>
                      </a:lnTo>
                      <a:lnTo>
                        <a:pt x="107993" y="38976"/>
                      </a:lnTo>
                      <a:lnTo>
                        <a:pt x="112078" y="39909"/>
                      </a:lnTo>
                      <a:lnTo>
                        <a:pt x="116523" y="40683"/>
                      </a:lnTo>
                      <a:lnTo>
                        <a:pt x="115198" y="36406"/>
                      </a:lnTo>
                      <a:lnTo>
                        <a:pt x="116738" y="32449"/>
                      </a:lnTo>
                      <a:lnTo>
                        <a:pt x="117711" y="28396"/>
                      </a:lnTo>
                      <a:lnTo>
                        <a:pt x="113858" y="26249"/>
                      </a:lnTo>
                      <a:lnTo>
                        <a:pt x="110897" y="29289"/>
                      </a:lnTo>
                      <a:lnTo>
                        <a:pt x="107060" y="30558"/>
                      </a:lnTo>
                      <a:lnTo>
                        <a:pt x="103166" y="28826"/>
                      </a:lnTo>
                      <a:lnTo>
                        <a:pt x="101235" y="25308"/>
                      </a:lnTo>
                      <a:lnTo>
                        <a:pt x="96695" y="24326"/>
                      </a:lnTo>
                      <a:lnTo>
                        <a:pt x="92474" y="24031"/>
                      </a:lnTo>
                      <a:lnTo>
                        <a:pt x="90750" y="19698"/>
                      </a:lnTo>
                      <a:lnTo>
                        <a:pt x="93152" y="15350"/>
                      </a:lnTo>
                      <a:lnTo>
                        <a:pt x="94588" y="11448"/>
                      </a:lnTo>
                      <a:lnTo>
                        <a:pt x="91548" y="8216"/>
                      </a:lnTo>
                      <a:lnTo>
                        <a:pt x="86202" y="5320"/>
                      </a:lnTo>
                      <a:lnTo>
                        <a:pt x="82213" y="4514"/>
                      </a:lnTo>
                      <a:lnTo>
                        <a:pt x="78119" y="3509"/>
                      </a:lnTo>
                      <a:lnTo>
                        <a:pt x="74146" y="4506"/>
                      </a:lnTo>
                      <a:lnTo>
                        <a:pt x="69845" y="3158"/>
                      </a:lnTo>
                      <a:lnTo>
                        <a:pt x="67348" y="-2"/>
                      </a:lnTo>
                      <a:lnTo>
                        <a:pt x="63366" y="732"/>
                      </a:lnTo>
                      <a:lnTo>
                        <a:pt x="62919" y="4945"/>
                      </a:lnTo>
                      <a:lnTo>
                        <a:pt x="67005" y="4666"/>
                      </a:lnTo>
                      <a:lnTo>
                        <a:pt x="62879" y="6150"/>
                      </a:lnTo>
                      <a:lnTo>
                        <a:pt x="58475" y="6445"/>
                      </a:lnTo>
                      <a:lnTo>
                        <a:pt x="53313" y="6916"/>
                      </a:lnTo>
                      <a:lnTo>
                        <a:pt x="49387" y="7666"/>
                      </a:lnTo>
                      <a:lnTo>
                        <a:pt x="45054" y="7610"/>
                      </a:lnTo>
                      <a:lnTo>
                        <a:pt x="40913" y="7666"/>
                      </a:lnTo>
                      <a:lnTo>
                        <a:pt x="37331" y="9884"/>
                      </a:lnTo>
                      <a:lnTo>
                        <a:pt x="33134" y="11520"/>
                      </a:lnTo>
                      <a:lnTo>
                        <a:pt x="28769" y="11304"/>
                      </a:lnTo>
                      <a:lnTo>
                        <a:pt x="24883" y="9461"/>
                      </a:lnTo>
                      <a:lnTo>
                        <a:pt x="21859" y="12485"/>
                      </a:lnTo>
                      <a:lnTo>
                        <a:pt x="25633" y="14432"/>
                      </a:lnTo>
                      <a:lnTo>
                        <a:pt x="22905" y="17560"/>
                      </a:lnTo>
                      <a:lnTo>
                        <a:pt x="19050" y="21629"/>
                      </a:lnTo>
                      <a:lnTo>
                        <a:pt x="15987" y="24222"/>
                      </a:lnTo>
                      <a:lnTo>
                        <a:pt x="11359" y="26840"/>
                      </a:lnTo>
                      <a:lnTo>
                        <a:pt x="9747" y="31380"/>
                      </a:lnTo>
                      <a:lnTo>
                        <a:pt x="5590" y="35976"/>
                      </a:lnTo>
                      <a:lnTo>
                        <a:pt x="2222" y="38840"/>
                      </a:lnTo>
                      <a:lnTo>
                        <a:pt x="404" y="43524"/>
                      </a:lnTo>
                      <a:lnTo>
                        <a:pt x="2733" y="46947"/>
                      </a:lnTo>
                      <a:lnTo>
                        <a:pt x="124" y="50705"/>
                      </a:lnTo>
                      <a:lnTo>
                        <a:pt x="2374" y="54184"/>
                      </a:lnTo>
                      <a:lnTo>
                        <a:pt x="6372" y="51599"/>
                      </a:lnTo>
                      <a:lnTo>
                        <a:pt x="5207" y="46939"/>
                      </a:lnTo>
                      <a:lnTo>
                        <a:pt x="9883" y="44952"/>
                      </a:lnTo>
                      <a:lnTo>
                        <a:pt x="16442" y="43691"/>
                      </a:lnTo>
                      <a:lnTo>
                        <a:pt x="19849" y="46332"/>
                      </a:lnTo>
                      <a:lnTo>
                        <a:pt x="20622" y="50745"/>
                      </a:lnTo>
                      <a:lnTo>
                        <a:pt x="22649" y="54367"/>
                      </a:lnTo>
                      <a:lnTo>
                        <a:pt x="25410" y="58086"/>
                      </a:lnTo>
                      <a:lnTo>
                        <a:pt x="28713" y="62921"/>
                      </a:lnTo>
                      <a:lnTo>
                        <a:pt x="32782" y="62418"/>
                      </a:lnTo>
                      <a:lnTo>
                        <a:pt x="36892" y="61764"/>
                      </a:lnTo>
                      <a:lnTo>
                        <a:pt x="40450" y="59753"/>
                      </a:lnTo>
                      <a:lnTo>
                        <a:pt x="44879" y="60384"/>
                      </a:lnTo>
                      <a:lnTo>
                        <a:pt x="49123" y="61485"/>
                      </a:lnTo>
                      <a:lnTo>
                        <a:pt x="52267" y="58636"/>
                      </a:lnTo>
                      <a:lnTo>
                        <a:pt x="54390" y="54942"/>
                      </a:lnTo>
                      <a:lnTo>
                        <a:pt x="56057" y="51216"/>
                      </a:lnTo>
                      <a:lnTo>
                        <a:pt x="58411" y="47465"/>
                      </a:lnTo>
                      <a:lnTo>
                        <a:pt x="61539" y="44138"/>
                      </a:lnTo>
                      <a:lnTo>
                        <a:pt x="64491" y="47274"/>
                      </a:lnTo>
                      <a:lnTo>
                        <a:pt x="66222" y="51303"/>
                      </a:lnTo>
                      <a:lnTo>
                        <a:pt x="68976" y="54519"/>
                      </a:lnTo>
                      <a:lnTo>
                        <a:pt x="73835" y="55468"/>
                      </a:lnTo>
                      <a:lnTo>
                        <a:pt x="75925" y="59713"/>
                      </a:lnTo>
                      <a:lnTo>
                        <a:pt x="77386" y="6355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4D2695F1-E0F3-44FB-938D-FB1B20CE818C}"/>
                    </a:ext>
                  </a:extLst>
                </p:cNvPr>
                <p:cNvSpPr/>
                <p:nvPr/>
              </p:nvSpPr>
              <p:spPr>
                <a:xfrm>
                  <a:off x="7647753" y="2723182"/>
                  <a:ext cx="137096" cy="114826"/>
                </a:xfrm>
                <a:custGeom>
                  <a:avLst/>
                  <a:gdLst>
                    <a:gd name="connsiteX0" fmla="*/ 20223 w 137096"/>
                    <a:gd name="connsiteY0" fmla="*/ 54798 h 114826"/>
                    <a:gd name="connsiteX1" fmla="*/ 19992 w 137096"/>
                    <a:gd name="connsiteY1" fmla="*/ 50641 h 114826"/>
                    <a:gd name="connsiteX2" fmla="*/ 20223 w 137096"/>
                    <a:gd name="connsiteY2" fmla="*/ 54798 h 114826"/>
                    <a:gd name="connsiteX3" fmla="*/ 51374 w 137096"/>
                    <a:gd name="connsiteY3" fmla="*/ 53274 h 114826"/>
                    <a:gd name="connsiteX4" fmla="*/ 49658 w 137096"/>
                    <a:gd name="connsiteY4" fmla="*/ 49045 h 114826"/>
                    <a:gd name="connsiteX5" fmla="*/ 51374 w 137096"/>
                    <a:gd name="connsiteY5" fmla="*/ 53274 h 114826"/>
                    <a:gd name="connsiteX6" fmla="*/ 65289 w 137096"/>
                    <a:gd name="connsiteY6" fmla="*/ 64565 h 114826"/>
                    <a:gd name="connsiteX7" fmla="*/ 69845 w 137096"/>
                    <a:gd name="connsiteY7" fmla="*/ 63711 h 114826"/>
                    <a:gd name="connsiteX8" fmla="*/ 65935 w 137096"/>
                    <a:gd name="connsiteY8" fmla="*/ 59697 h 114826"/>
                    <a:gd name="connsiteX9" fmla="*/ 59648 w 137096"/>
                    <a:gd name="connsiteY9" fmla="*/ 63280 h 114826"/>
                    <a:gd name="connsiteX10" fmla="*/ 65289 w 137096"/>
                    <a:gd name="connsiteY10" fmla="*/ 64565 h 114826"/>
                    <a:gd name="connsiteX11" fmla="*/ 82891 w 137096"/>
                    <a:gd name="connsiteY11" fmla="*/ 58508 h 114826"/>
                    <a:gd name="connsiteX12" fmla="*/ 80625 w 137096"/>
                    <a:gd name="connsiteY12" fmla="*/ 54686 h 114826"/>
                    <a:gd name="connsiteX13" fmla="*/ 83234 w 137096"/>
                    <a:gd name="connsiteY13" fmla="*/ 57846 h 114826"/>
                    <a:gd name="connsiteX14" fmla="*/ 83904 w 137096"/>
                    <a:gd name="connsiteY14" fmla="*/ 55524 h 114826"/>
                    <a:gd name="connsiteX15" fmla="*/ 80888 w 137096"/>
                    <a:gd name="connsiteY15" fmla="*/ 52061 h 114826"/>
                    <a:gd name="connsiteX16" fmla="*/ 83904 w 137096"/>
                    <a:gd name="connsiteY16" fmla="*/ 55524 h 114826"/>
                    <a:gd name="connsiteX17" fmla="*/ 108759 w 137096"/>
                    <a:gd name="connsiteY17" fmla="*/ 114825 h 114826"/>
                    <a:gd name="connsiteX18" fmla="*/ 110906 w 137096"/>
                    <a:gd name="connsiteY18" fmla="*/ 109415 h 114826"/>
                    <a:gd name="connsiteX19" fmla="*/ 110060 w 137096"/>
                    <a:gd name="connsiteY19" fmla="*/ 104611 h 114826"/>
                    <a:gd name="connsiteX20" fmla="*/ 110083 w 137096"/>
                    <a:gd name="connsiteY20" fmla="*/ 98739 h 114826"/>
                    <a:gd name="connsiteX21" fmla="*/ 112916 w 137096"/>
                    <a:gd name="connsiteY21" fmla="*/ 92611 h 114826"/>
                    <a:gd name="connsiteX22" fmla="*/ 115166 w 137096"/>
                    <a:gd name="connsiteY22" fmla="*/ 88613 h 114826"/>
                    <a:gd name="connsiteX23" fmla="*/ 116594 w 137096"/>
                    <a:gd name="connsiteY23" fmla="*/ 84536 h 114826"/>
                    <a:gd name="connsiteX24" fmla="*/ 118110 w 137096"/>
                    <a:gd name="connsiteY24" fmla="*/ 78241 h 114826"/>
                    <a:gd name="connsiteX25" fmla="*/ 116674 w 137096"/>
                    <a:gd name="connsiteY25" fmla="*/ 73924 h 114826"/>
                    <a:gd name="connsiteX26" fmla="*/ 117424 w 137096"/>
                    <a:gd name="connsiteY26" fmla="*/ 69280 h 114826"/>
                    <a:gd name="connsiteX27" fmla="*/ 121828 w 137096"/>
                    <a:gd name="connsiteY27" fmla="*/ 66911 h 114826"/>
                    <a:gd name="connsiteX28" fmla="*/ 126879 w 137096"/>
                    <a:gd name="connsiteY28" fmla="*/ 67286 h 114826"/>
                    <a:gd name="connsiteX29" fmla="*/ 128212 w 137096"/>
                    <a:gd name="connsiteY29" fmla="*/ 63144 h 114826"/>
                    <a:gd name="connsiteX30" fmla="*/ 122618 w 137096"/>
                    <a:gd name="connsiteY30" fmla="*/ 60982 h 114826"/>
                    <a:gd name="connsiteX31" fmla="*/ 123759 w 137096"/>
                    <a:gd name="connsiteY31" fmla="*/ 55109 h 114826"/>
                    <a:gd name="connsiteX32" fmla="*/ 121350 w 137096"/>
                    <a:gd name="connsiteY32" fmla="*/ 51072 h 114826"/>
                    <a:gd name="connsiteX33" fmla="*/ 123018 w 137096"/>
                    <a:gd name="connsiteY33" fmla="*/ 46316 h 114826"/>
                    <a:gd name="connsiteX34" fmla="*/ 121996 w 137096"/>
                    <a:gd name="connsiteY34" fmla="*/ 42016 h 114826"/>
                    <a:gd name="connsiteX35" fmla="*/ 122547 w 137096"/>
                    <a:gd name="connsiteY35" fmla="*/ 36438 h 114826"/>
                    <a:gd name="connsiteX36" fmla="*/ 126911 w 137096"/>
                    <a:gd name="connsiteY36" fmla="*/ 35433 h 114826"/>
                    <a:gd name="connsiteX37" fmla="*/ 129018 w 137096"/>
                    <a:gd name="connsiteY37" fmla="*/ 39662 h 114826"/>
                    <a:gd name="connsiteX38" fmla="*/ 129967 w 137096"/>
                    <a:gd name="connsiteY38" fmla="*/ 43899 h 114826"/>
                    <a:gd name="connsiteX39" fmla="*/ 133271 w 137096"/>
                    <a:gd name="connsiteY39" fmla="*/ 40292 h 114826"/>
                    <a:gd name="connsiteX40" fmla="*/ 137220 w 137096"/>
                    <a:gd name="connsiteY40" fmla="*/ 37532 h 114826"/>
                    <a:gd name="connsiteX41" fmla="*/ 136582 w 137096"/>
                    <a:gd name="connsiteY41" fmla="*/ 30390 h 114826"/>
                    <a:gd name="connsiteX42" fmla="*/ 136430 w 137096"/>
                    <a:gd name="connsiteY42" fmla="*/ 24781 h 114826"/>
                    <a:gd name="connsiteX43" fmla="*/ 135194 w 137096"/>
                    <a:gd name="connsiteY43" fmla="*/ 18932 h 114826"/>
                    <a:gd name="connsiteX44" fmla="*/ 133167 w 137096"/>
                    <a:gd name="connsiteY44" fmla="*/ 14767 h 114826"/>
                    <a:gd name="connsiteX45" fmla="*/ 129281 w 137096"/>
                    <a:gd name="connsiteY45" fmla="*/ 13275 h 114826"/>
                    <a:gd name="connsiteX46" fmla="*/ 127254 w 137096"/>
                    <a:gd name="connsiteY46" fmla="*/ 7506 h 114826"/>
                    <a:gd name="connsiteX47" fmla="*/ 128212 w 137096"/>
                    <a:gd name="connsiteY47" fmla="*/ 2384 h 114826"/>
                    <a:gd name="connsiteX48" fmla="*/ 124709 w 137096"/>
                    <a:gd name="connsiteY48" fmla="*/ -2 h 114826"/>
                    <a:gd name="connsiteX49" fmla="*/ 123401 w 137096"/>
                    <a:gd name="connsiteY49" fmla="*/ 5432 h 114826"/>
                    <a:gd name="connsiteX50" fmla="*/ 121805 w 137096"/>
                    <a:gd name="connsiteY50" fmla="*/ 9413 h 114826"/>
                    <a:gd name="connsiteX51" fmla="*/ 117592 w 137096"/>
                    <a:gd name="connsiteY51" fmla="*/ 11344 h 114826"/>
                    <a:gd name="connsiteX52" fmla="*/ 114360 w 137096"/>
                    <a:gd name="connsiteY52" fmla="*/ 14999 h 114826"/>
                    <a:gd name="connsiteX53" fmla="*/ 110458 w 137096"/>
                    <a:gd name="connsiteY53" fmla="*/ 18015 h 114826"/>
                    <a:gd name="connsiteX54" fmla="*/ 107044 w 137096"/>
                    <a:gd name="connsiteY54" fmla="*/ 23281 h 114826"/>
                    <a:gd name="connsiteX55" fmla="*/ 106676 w 137096"/>
                    <a:gd name="connsiteY55" fmla="*/ 27582 h 114826"/>
                    <a:gd name="connsiteX56" fmla="*/ 99742 w 137096"/>
                    <a:gd name="connsiteY56" fmla="*/ 34372 h 114826"/>
                    <a:gd name="connsiteX57" fmla="*/ 93288 w 137096"/>
                    <a:gd name="connsiteY57" fmla="*/ 39319 h 114826"/>
                    <a:gd name="connsiteX58" fmla="*/ 90854 w 137096"/>
                    <a:gd name="connsiteY58" fmla="*/ 43101 h 114826"/>
                    <a:gd name="connsiteX59" fmla="*/ 88013 w 137096"/>
                    <a:gd name="connsiteY59" fmla="*/ 47936 h 114826"/>
                    <a:gd name="connsiteX60" fmla="*/ 88356 w 137096"/>
                    <a:gd name="connsiteY60" fmla="*/ 52364 h 114826"/>
                    <a:gd name="connsiteX61" fmla="*/ 84215 w 137096"/>
                    <a:gd name="connsiteY61" fmla="*/ 54686 h 114826"/>
                    <a:gd name="connsiteX62" fmla="*/ 83418 w 137096"/>
                    <a:gd name="connsiteY62" fmla="*/ 58724 h 114826"/>
                    <a:gd name="connsiteX63" fmla="*/ 78654 w 137096"/>
                    <a:gd name="connsiteY63" fmla="*/ 60671 h 114826"/>
                    <a:gd name="connsiteX64" fmla="*/ 74114 w 137096"/>
                    <a:gd name="connsiteY64" fmla="*/ 58022 h 114826"/>
                    <a:gd name="connsiteX65" fmla="*/ 74920 w 137096"/>
                    <a:gd name="connsiteY65" fmla="*/ 62267 h 114826"/>
                    <a:gd name="connsiteX66" fmla="*/ 69988 w 137096"/>
                    <a:gd name="connsiteY66" fmla="*/ 65195 h 114826"/>
                    <a:gd name="connsiteX67" fmla="*/ 66183 w 137096"/>
                    <a:gd name="connsiteY67" fmla="*/ 66871 h 114826"/>
                    <a:gd name="connsiteX68" fmla="*/ 61212 w 137096"/>
                    <a:gd name="connsiteY68" fmla="*/ 67269 h 114826"/>
                    <a:gd name="connsiteX69" fmla="*/ 57262 w 137096"/>
                    <a:gd name="connsiteY69" fmla="*/ 65865 h 114826"/>
                    <a:gd name="connsiteX70" fmla="*/ 52315 w 137096"/>
                    <a:gd name="connsiteY70" fmla="*/ 65107 h 114826"/>
                    <a:gd name="connsiteX71" fmla="*/ 47703 w 137096"/>
                    <a:gd name="connsiteY71" fmla="*/ 64636 h 114826"/>
                    <a:gd name="connsiteX72" fmla="*/ 42804 w 137096"/>
                    <a:gd name="connsiteY72" fmla="*/ 64900 h 114826"/>
                    <a:gd name="connsiteX73" fmla="*/ 37729 w 137096"/>
                    <a:gd name="connsiteY73" fmla="*/ 64461 h 114826"/>
                    <a:gd name="connsiteX74" fmla="*/ 33620 w 137096"/>
                    <a:gd name="connsiteY74" fmla="*/ 63830 h 114826"/>
                    <a:gd name="connsiteX75" fmla="*/ 29351 w 137096"/>
                    <a:gd name="connsiteY75" fmla="*/ 62211 h 114826"/>
                    <a:gd name="connsiteX76" fmla="*/ 25705 w 137096"/>
                    <a:gd name="connsiteY76" fmla="*/ 65937 h 114826"/>
                    <a:gd name="connsiteX77" fmla="*/ 21747 w 137096"/>
                    <a:gd name="connsiteY77" fmla="*/ 68969 h 114826"/>
                    <a:gd name="connsiteX78" fmla="*/ 16752 w 137096"/>
                    <a:gd name="connsiteY78" fmla="*/ 70222 h 114826"/>
                    <a:gd name="connsiteX79" fmla="*/ 11526 w 137096"/>
                    <a:gd name="connsiteY79" fmla="*/ 69360 h 114826"/>
                    <a:gd name="connsiteX80" fmla="*/ 6068 w 137096"/>
                    <a:gd name="connsiteY80" fmla="*/ 67756 h 114826"/>
                    <a:gd name="connsiteX81" fmla="*/ 5135 w 137096"/>
                    <a:gd name="connsiteY81" fmla="*/ 63487 h 114826"/>
                    <a:gd name="connsiteX82" fmla="*/ 4177 w 137096"/>
                    <a:gd name="connsiteY82" fmla="*/ 59131 h 114826"/>
                    <a:gd name="connsiteX83" fmla="*/ 387 w 137096"/>
                    <a:gd name="connsiteY83" fmla="*/ 57056 h 114826"/>
                    <a:gd name="connsiteX84" fmla="*/ 124 w 137096"/>
                    <a:gd name="connsiteY84" fmla="*/ 64597 h 114826"/>
                    <a:gd name="connsiteX85" fmla="*/ 6284 w 137096"/>
                    <a:gd name="connsiteY85" fmla="*/ 72009 h 114826"/>
                    <a:gd name="connsiteX86" fmla="*/ 10928 w 137096"/>
                    <a:gd name="connsiteY86" fmla="*/ 77674 h 114826"/>
                    <a:gd name="connsiteX87" fmla="*/ 14574 w 137096"/>
                    <a:gd name="connsiteY87" fmla="*/ 82222 h 114826"/>
                    <a:gd name="connsiteX88" fmla="*/ 32655 w 137096"/>
                    <a:gd name="connsiteY88" fmla="*/ 104492 h 114826"/>
                    <a:gd name="connsiteX89" fmla="*/ 58124 w 137096"/>
                    <a:gd name="connsiteY89" fmla="*/ 107795 h 114826"/>
                    <a:gd name="connsiteX90" fmla="*/ 65975 w 137096"/>
                    <a:gd name="connsiteY90" fmla="*/ 108848 h 114826"/>
                    <a:gd name="connsiteX91" fmla="*/ 93591 w 137096"/>
                    <a:gd name="connsiteY91" fmla="*/ 112662 h 114826"/>
                    <a:gd name="connsiteX92" fmla="*/ 100006 w 137096"/>
                    <a:gd name="connsiteY92" fmla="*/ 113556 h 114826"/>
                    <a:gd name="connsiteX93" fmla="*/ 108759 w 137096"/>
                    <a:gd name="connsiteY93" fmla="*/ 114825 h 114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137096" h="114826">
                      <a:moveTo>
                        <a:pt x="20223" y="54798"/>
                      </a:moveTo>
                      <a:lnTo>
                        <a:pt x="19992" y="50641"/>
                      </a:lnTo>
                      <a:lnTo>
                        <a:pt x="20223" y="54798"/>
                      </a:lnTo>
                      <a:close/>
                      <a:moveTo>
                        <a:pt x="51374" y="53274"/>
                      </a:moveTo>
                      <a:lnTo>
                        <a:pt x="49658" y="49045"/>
                      </a:lnTo>
                      <a:lnTo>
                        <a:pt x="51374" y="53274"/>
                      </a:lnTo>
                      <a:close/>
                      <a:moveTo>
                        <a:pt x="65289" y="64565"/>
                      </a:moveTo>
                      <a:lnTo>
                        <a:pt x="69845" y="63711"/>
                      </a:lnTo>
                      <a:lnTo>
                        <a:pt x="65935" y="59697"/>
                      </a:lnTo>
                      <a:lnTo>
                        <a:pt x="59648" y="63280"/>
                      </a:lnTo>
                      <a:lnTo>
                        <a:pt x="65289" y="64565"/>
                      </a:lnTo>
                      <a:close/>
                      <a:moveTo>
                        <a:pt x="82891" y="58508"/>
                      </a:moveTo>
                      <a:lnTo>
                        <a:pt x="80625" y="54686"/>
                      </a:lnTo>
                      <a:lnTo>
                        <a:pt x="83234" y="57846"/>
                      </a:lnTo>
                      <a:close/>
                      <a:moveTo>
                        <a:pt x="83904" y="55524"/>
                      </a:moveTo>
                      <a:lnTo>
                        <a:pt x="80888" y="52061"/>
                      </a:lnTo>
                      <a:lnTo>
                        <a:pt x="83904" y="55524"/>
                      </a:lnTo>
                      <a:close/>
                      <a:moveTo>
                        <a:pt x="108759" y="114825"/>
                      </a:moveTo>
                      <a:lnTo>
                        <a:pt x="110906" y="109415"/>
                      </a:lnTo>
                      <a:lnTo>
                        <a:pt x="110060" y="104611"/>
                      </a:lnTo>
                      <a:lnTo>
                        <a:pt x="110083" y="98739"/>
                      </a:lnTo>
                      <a:lnTo>
                        <a:pt x="112916" y="92611"/>
                      </a:lnTo>
                      <a:lnTo>
                        <a:pt x="115166" y="88613"/>
                      </a:lnTo>
                      <a:lnTo>
                        <a:pt x="116594" y="84536"/>
                      </a:lnTo>
                      <a:lnTo>
                        <a:pt x="118110" y="78241"/>
                      </a:lnTo>
                      <a:lnTo>
                        <a:pt x="116674" y="73924"/>
                      </a:lnTo>
                      <a:lnTo>
                        <a:pt x="117424" y="69280"/>
                      </a:lnTo>
                      <a:lnTo>
                        <a:pt x="121828" y="66911"/>
                      </a:lnTo>
                      <a:lnTo>
                        <a:pt x="126879" y="67286"/>
                      </a:lnTo>
                      <a:lnTo>
                        <a:pt x="128212" y="63144"/>
                      </a:lnTo>
                      <a:lnTo>
                        <a:pt x="122618" y="60982"/>
                      </a:lnTo>
                      <a:lnTo>
                        <a:pt x="123759" y="55109"/>
                      </a:lnTo>
                      <a:lnTo>
                        <a:pt x="121350" y="51072"/>
                      </a:lnTo>
                      <a:lnTo>
                        <a:pt x="123018" y="46316"/>
                      </a:lnTo>
                      <a:lnTo>
                        <a:pt x="121996" y="42016"/>
                      </a:lnTo>
                      <a:lnTo>
                        <a:pt x="122547" y="36438"/>
                      </a:lnTo>
                      <a:lnTo>
                        <a:pt x="126911" y="35433"/>
                      </a:lnTo>
                      <a:lnTo>
                        <a:pt x="129018" y="39662"/>
                      </a:lnTo>
                      <a:lnTo>
                        <a:pt x="129967" y="43899"/>
                      </a:lnTo>
                      <a:lnTo>
                        <a:pt x="133271" y="40292"/>
                      </a:lnTo>
                      <a:lnTo>
                        <a:pt x="137220" y="37532"/>
                      </a:lnTo>
                      <a:lnTo>
                        <a:pt x="136582" y="30390"/>
                      </a:lnTo>
                      <a:lnTo>
                        <a:pt x="136430" y="24781"/>
                      </a:lnTo>
                      <a:lnTo>
                        <a:pt x="135194" y="18932"/>
                      </a:lnTo>
                      <a:lnTo>
                        <a:pt x="133167" y="14767"/>
                      </a:lnTo>
                      <a:lnTo>
                        <a:pt x="129281" y="13275"/>
                      </a:lnTo>
                      <a:lnTo>
                        <a:pt x="127254" y="7506"/>
                      </a:lnTo>
                      <a:lnTo>
                        <a:pt x="128212" y="2384"/>
                      </a:lnTo>
                      <a:lnTo>
                        <a:pt x="124709" y="-2"/>
                      </a:lnTo>
                      <a:lnTo>
                        <a:pt x="123401" y="5432"/>
                      </a:lnTo>
                      <a:lnTo>
                        <a:pt x="121805" y="9413"/>
                      </a:lnTo>
                      <a:lnTo>
                        <a:pt x="117592" y="11344"/>
                      </a:lnTo>
                      <a:lnTo>
                        <a:pt x="114360" y="14999"/>
                      </a:lnTo>
                      <a:lnTo>
                        <a:pt x="110458" y="18015"/>
                      </a:lnTo>
                      <a:lnTo>
                        <a:pt x="107044" y="23281"/>
                      </a:lnTo>
                      <a:lnTo>
                        <a:pt x="106676" y="27582"/>
                      </a:lnTo>
                      <a:lnTo>
                        <a:pt x="99742" y="34372"/>
                      </a:lnTo>
                      <a:lnTo>
                        <a:pt x="93288" y="39319"/>
                      </a:lnTo>
                      <a:lnTo>
                        <a:pt x="90854" y="43101"/>
                      </a:lnTo>
                      <a:lnTo>
                        <a:pt x="88013" y="47936"/>
                      </a:lnTo>
                      <a:lnTo>
                        <a:pt x="88356" y="52364"/>
                      </a:lnTo>
                      <a:lnTo>
                        <a:pt x="84215" y="54686"/>
                      </a:lnTo>
                      <a:lnTo>
                        <a:pt x="83418" y="58724"/>
                      </a:lnTo>
                      <a:lnTo>
                        <a:pt x="78654" y="60671"/>
                      </a:lnTo>
                      <a:lnTo>
                        <a:pt x="74114" y="58022"/>
                      </a:lnTo>
                      <a:lnTo>
                        <a:pt x="74920" y="62267"/>
                      </a:lnTo>
                      <a:lnTo>
                        <a:pt x="69988" y="65195"/>
                      </a:lnTo>
                      <a:lnTo>
                        <a:pt x="66183" y="66871"/>
                      </a:lnTo>
                      <a:lnTo>
                        <a:pt x="61212" y="67269"/>
                      </a:lnTo>
                      <a:lnTo>
                        <a:pt x="57262" y="65865"/>
                      </a:lnTo>
                      <a:lnTo>
                        <a:pt x="52315" y="65107"/>
                      </a:lnTo>
                      <a:lnTo>
                        <a:pt x="47703" y="64636"/>
                      </a:lnTo>
                      <a:lnTo>
                        <a:pt x="42804" y="64900"/>
                      </a:lnTo>
                      <a:lnTo>
                        <a:pt x="37729" y="64461"/>
                      </a:lnTo>
                      <a:lnTo>
                        <a:pt x="33620" y="63830"/>
                      </a:lnTo>
                      <a:lnTo>
                        <a:pt x="29351" y="62211"/>
                      </a:lnTo>
                      <a:lnTo>
                        <a:pt x="25705" y="65937"/>
                      </a:lnTo>
                      <a:lnTo>
                        <a:pt x="21747" y="68969"/>
                      </a:lnTo>
                      <a:lnTo>
                        <a:pt x="16752" y="70222"/>
                      </a:lnTo>
                      <a:lnTo>
                        <a:pt x="11526" y="69360"/>
                      </a:lnTo>
                      <a:lnTo>
                        <a:pt x="6068" y="67756"/>
                      </a:lnTo>
                      <a:lnTo>
                        <a:pt x="5135" y="63487"/>
                      </a:lnTo>
                      <a:lnTo>
                        <a:pt x="4177" y="59131"/>
                      </a:lnTo>
                      <a:lnTo>
                        <a:pt x="387" y="57056"/>
                      </a:lnTo>
                      <a:lnTo>
                        <a:pt x="124" y="64597"/>
                      </a:lnTo>
                      <a:lnTo>
                        <a:pt x="6284" y="72009"/>
                      </a:lnTo>
                      <a:lnTo>
                        <a:pt x="10928" y="77674"/>
                      </a:lnTo>
                      <a:lnTo>
                        <a:pt x="14574" y="82222"/>
                      </a:lnTo>
                      <a:lnTo>
                        <a:pt x="32655" y="104492"/>
                      </a:lnTo>
                      <a:lnTo>
                        <a:pt x="58124" y="107795"/>
                      </a:lnTo>
                      <a:lnTo>
                        <a:pt x="65975" y="108848"/>
                      </a:lnTo>
                      <a:lnTo>
                        <a:pt x="93591" y="112662"/>
                      </a:lnTo>
                      <a:lnTo>
                        <a:pt x="100006" y="113556"/>
                      </a:lnTo>
                      <a:lnTo>
                        <a:pt x="108759" y="11482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0C2C29FD-7944-4215-A349-F755670145A2}"/>
                    </a:ext>
                  </a:extLst>
                </p:cNvPr>
                <p:cNvSpPr/>
                <p:nvPr/>
              </p:nvSpPr>
              <p:spPr>
                <a:xfrm>
                  <a:off x="4278603" y="3217580"/>
                  <a:ext cx="44810" cy="43158"/>
                </a:xfrm>
                <a:custGeom>
                  <a:avLst/>
                  <a:gdLst>
                    <a:gd name="connsiteX0" fmla="*/ 1145 w 44810"/>
                    <a:gd name="connsiteY0" fmla="*/ 43157 h 43158"/>
                    <a:gd name="connsiteX1" fmla="*/ 5518 w 44810"/>
                    <a:gd name="connsiteY1" fmla="*/ 41816 h 43158"/>
                    <a:gd name="connsiteX2" fmla="*/ 10928 w 44810"/>
                    <a:gd name="connsiteY2" fmla="*/ 42183 h 43158"/>
                    <a:gd name="connsiteX3" fmla="*/ 15747 w 44810"/>
                    <a:gd name="connsiteY3" fmla="*/ 42079 h 43158"/>
                    <a:gd name="connsiteX4" fmla="*/ 21715 w 44810"/>
                    <a:gd name="connsiteY4" fmla="*/ 42231 h 43158"/>
                    <a:gd name="connsiteX5" fmla="*/ 26271 w 44810"/>
                    <a:gd name="connsiteY5" fmla="*/ 40811 h 43158"/>
                    <a:gd name="connsiteX6" fmla="*/ 28657 w 44810"/>
                    <a:gd name="connsiteY6" fmla="*/ 34316 h 43158"/>
                    <a:gd name="connsiteX7" fmla="*/ 27676 w 44810"/>
                    <a:gd name="connsiteY7" fmla="*/ 29377 h 43158"/>
                    <a:gd name="connsiteX8" fmla="*/ 28114 w 44810"/>
                    <a:gd name="connsiteY8" fmla="*/ 22603 h 43158"/>
                    <a:gd name="connsiteX9" fmla="*/ 30979 w 44810"/>
                    <a:gd name="connsiteY9" fmla="*/ 18964 h 43158"/>
                    <a:gd name="connsiteX10" fmla="*/ 26032 w 44810"/>
                    <a:gd name="connsiteY10" fmla="*/ 17145 h 43158"/>
                    <a:gd name="connsiteX11" fmla="*/ 21229 w 44810"/>
                    <a:gd name="connsiteY11" fmla="*/ 17999 h 43158"/>
                    <a:gd name="connsiteX12" fmla="*/ 17071 w 44810"/>
                    <a:gd name="connsiteY12" fmla="*/ 18286 h 43158"/>
                    <a:gd name="connsiteX13" fmla="*/ 12148 w 44810"/>
                    <a:gd name="connsiteY13" fmla="*/ 19658 h 43158"/>
                    <a:gd name="connsiteX14" fmla="*/ 14989 w 44810"/>
                    <a:gd name="connsiteY14" fmla="*/ 25635 h 43158"/>
                    <a:gd name="connsiteX15" fmla="*/ 13776 w 44810"/>
                    <a:gd name="connsiteY15" fmla="*/ 30550 h 43158"/>
                    <a:gd name="connsiteX16" fmla="*/ 14845 w 44810"/>
                    <a:gd name="connsiteY16" fmla="*/ 34555 h 43158"/>
                    <a:gd name="connsiteX17" fmla="*/ 11614 w 44810"/>
                    <a:gd name="connsiteY17" fmla="*/ 36965 h 43158"/>
                    <a:gd name="connsiteX18" fmla="*/ 7329 w 44810"/>
                    <a:gd name="connsiteY18" fmla="*/ 38513 h 43158"/>
                    <a:gd name="connsiteX19" fmla="*/ 3443 w 44810"/>
                    <a:gd name="connsiteY19" fmla="*/ 40148 h 43158"/>
                    <a:gd name="connsiteX20" fmla="*/ 124 w 44810"/>
                    <a:gd name="connsiteY20" fmla="*/ 42973 h 43158"/>
                    <a:gd name="connsiteX21" fmla="*/ 36173 w 44810"/>
                    <a:gd name="connsiteY21" fmla="*/ 6565 h 43158"/>
                    <a:gd name="connsiteX22" fmla="*/ 41009 w 44810"/>
                    <a:gd name="connsiteY22" fmla="*/ 4610 h 43158"/>
                    <a:gd name="connsiteX23" fmla="*/ 44934 w 44810"/>
                    <a:gd name="connsiteY23" fmla="*/ -2 h 43158"/>
                    <a:gd name="connsiteX24" fmla="*/ 40817 w 44810"/>
                    <a:gd name="connsiteY24" fmla="*/ 1067 h 43158"/>
                    <a:gd name="connsiteX25" fmla="*/ 36875 w 44810"/>
                    <a:gd name="connsiteY25" fmla="*/ 3628 h 43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4810" h="43158">
                      <a:moveTo>
                        <a:pt x="1145" y="43157"/>
                      </a:moveTo>
                      <a:lnTo>
                        <a:pt x="5518" y="41816"/>
                      </a:lnTo>
                      <a:lnTo>
                        <a:pt x="10928" y="42183"/>
                      </a:lnTo>
                      <a:lnTo>
                        <a:pt x="15747" y="42079"/>
                      </a:lnTo>
                      <a:lnTo>
                        <a:pt x="21715" y="42231"/>
                      </a:lnTo>
                      <a:lnTo>
                        <a:pt x="26271" y="40811"/>
                      </a:lnTo>
                      <a:lnTo>
                        <a:pt x="28657" y="34316"/>
                      </a:lnTo>
                      <a:lnTo>
                        <a:pt x="27676" y="29377"/>
                      </a:lnTo>
                      <a:lnTo>
                        <a:pt x="28114" y="22603"/>
                      </a:lnTo>
                      <a:lnTo>
                        <a:pt x="30979" y="18964"/>
                      </a:lnTo>
                      <a:lnTo>
                        <a:pt x="26032" y="17145"/>
                      </a:lnTo>
                      <a:lnTo>
                        <a:pt x="21229" y="17999"/>
                      </a:lnTo>
                      <a:lnTo>
                        <a:pt x="17071" y="18286"/>
                      </a:lnTo>
                      <a:lnTo>
                        <a:pt x="12148" y="19658"/>
                      </a:lnTo>
                      <a:lnTo>
                        <a:pt x="14989" y="25635"/>
                      </a:lnTo>
                      <a:lnTo>
                        <a:pt x="13776" y="30550"/>
                      </a:lnTo>
                      <a:lnTo>
                        <a:pt x="14845" y="34555"/>
                      </a:lnTo>
                      <a:lnTo>
                        <a:pt x="11614" y="36965"/>
                      </a:lnTo>
                      <a:lnTo>
                        <a:pt x="7329" y="38513"/>
                      </a:lnTo>
                      <a:lnTo>
                        <a:pt x="3443" y="40148"/>
                      </a:lnTo>
                      <a:lnTo>
                        <a:pt x="124" y="42973"/>
                      </a:lnTo>
                      <a:close/>
                      <a:moveTo>
                        <a:pt x="36173" y="6565"/>
                      </a:moveTo>
                      <a:lnTo>
                        <a:pt x="41009" y="4610"/>
                      </a:lnTo>
                      <a:lnTo>
                        <a:pt x="44934" y="-2"/>
                      </a:lnTo>
                      <a:lnTo>
                        <a:pt x="40817" y="1067"/>
                      </a:lnTo>
                      <a:lnTo>
                        <a:pt x="36875" y="362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022F2C82-0E0D-45B7-B3FE-9584523EADB9}"/>
                    </a:ext>
                  </a:extLst>
                </p:cNvPr>
                <p:cNvSpPr/>
                <p:nvPr/>
              </p:nvSpPr>
              <p:spPr>
                <a:xfrm>
                  <a:off x="9019273" y="2911446"/>
                  <a:ext cx="261226" cy="498148"/>
                </a:xfrm>
                <a:custGeom>
                  <a:avLst/>
                  <a:gdLst>
                    <a:gd name="connsiteX0" fmla="*/ 154032 w 261226"/>
                    <a:gd name="connsiteY0" fmla="*/ 498147 h 498148"/>
                    <a:gd name="connsiteX1" fmla="*/ 157279 w 261226"/>
                    <a:gd name="connsiteY1" fmla="*/ 495027 h 498148"/>
                    <a:gd name="connsiteX2" fmla="*/ 159969 w 261226"/>
                    <a:gd name="connsiteY2" fmla="*/ 491580 h 498148"/>
                    <a:gd name="connsiteX3" fmla="*/ 164070 w 261226"/>
                    <a:gd name="connsiteY3" fmla="*/ 489505 h 498148"/>
                    <a:gd name="connsiteX4" fmla="*/ 167852 w 261226"/>
                    <a:gd name="connsiteY4" fmla="*/ 488125 h 498148"/>
                    <a:gd name="connsiteX5" fmla="*/ 170429 w 261226"/>
                    <a:gd name="connsiteY5" fmla="*/ 493343 h 498148"/>
                    <a:gd name="connsiteX6" fmla="*/ 174546 w 261226"/>
                    <a:gd name="connsiteY6" fmla="*/ 494037 h 498148"/>
                    <a:gd name="connsiteX7" fmla="*/ 177067 w 261226"/>
                    <a:gd name="connsiteY7" fmla="*/ 490415 h 498148"/>
                    <a:gd name="connsiteX8" fmla="*/ 177482 w 261226"/>
                    <a:gd name="connsiteY8" fmla="*/ 486058 h 498148"/>
                    <a:gd name="connsiteX9" fmla="*/ 180650 w 261226"/>
                    <a:gd name="connsiteY9" fmla="*/ 482508 h 498148"/>
                    <a:gd name="connsiteX10" fmla="*/ 181209 w 261226"/>
                    <a:gd name="connsiteY10" fmla="*/ 477577 h 498148"/>
                    <a:gd name="connsiteX11" fmla="*/ 176796 w 261226"/>
                    <a:gd name="connsiteY11" fmla="*/ 473475 h 498148"/>
                    <a:gd name="connsiteX12" fmla="*/ 172783 w 261226"/>
                    <a:gd name="connsiteY12" fmla="*/ 469917 h 498148"/>
                    <a:gd name="connsiteX13" fmla="*/ 169543 w 261226"/>
                    <a:gd name="connsiteY13" fmla="*/ 465265 h 498148"/>
                    <a:gd name="connsiteX14" fmla="*/ 165769 w 261226"/>
                    <a:gd name="connsiteY14" fmla="*/ 459376 h 498148"/>
                    <a:gd name="connsiteX15" fmla="*/ 157120 w 261226"/>
                    <a:gd name="connsiteY15" fmla="*/ 453982 h 498148"/>
                    <a:gd name="connsiteX16" fmla="*/ 153210 w 261226"/>
                    <a:gd name="connsiteY16" fmla="*/ 456057 h 498148"/>
                    <a:gd name="connsiteX17" fmla="*/ 147737 w 261226"/>
                    <a:gd name="connsiteY17" fmla="*/ 456392 h 498148"/>
                    <a:gd name="connsiteX18" fmla="*/ 142790 w 261226"/>
                    <a:gd name="connsiteY18" fmla="*/ 452826 h 498148"/>
                    <a:gd name="connsiteX19" fmla="*/ 135608 w 261226"/>
                    <a:gd name="connsiteY19" fmla="*/ 445485 h 498148"/>
                    <a:gd name="connsiteX20" fmla="*/ 130893 w 261226"/>
                    <a:gd name="connsiteY20" fmla="*/ 438702 h 498148"/>
                    <a:gd name="connsiteX21" fmla="*/ 129465 w 261226"/>
                    <a:gd name="connsiteY21" fmla="*/ 434897 h 498148"/>
                    <a:gd name="connsiteX22" fmla="*/ 126879 w 261226"/>
                    <a:gd name="connsiteY22" fmla="*/ 425641 h 498148"/>
                    <a:gd name="connsiteX23" fmla="*/ 125523 w 261226"/>
                    <a:gd name="connsiteY23" fmla="*/ 420279 h 498148"/>
                    <a:gd name="connsiteX24" fmla="*/ 123608 w 261226"/>
                    <a:gd name="connsiteY24" fmla="*/ 411398 h 498148"/>
                    <a:gd name="connsiteX25" fmla="*/ 120153 w 261226"/>
                    <a:gd name="connsiteY25" fmla="*/ 401879 h 498148"/>
                    <a:gd name="connsiteX26" fmla="*/ 114257 w 261226"/>
                    <a:gd name="connsiteY26" fmla="*/ 398025 h 498148"/>
                    <a:gd name="connsiteX27" fmla="*/ 111767 w 261226"/>
                    <a:gd name="connsiteY27" fmla="*/ 391195 h 498148"/>
                    <a:gd name="connsiteX28" fmla="*/ 110466 w 261226"/>
                    <a:gd name="connsiteY28" fmla="*/ 381078 h 498148"/>
                    <a:gd name="connsiteX29" fmla="*/ 109325 w 261226"/>
                    <a:gd name="connsiteY29" fmla="*/ 377048 h 498148"/>
                    <a:gd name="connsiteX30" fmla="*/ 103413 w 261226"/>
                    <a:gd name="connsiteY30" fmla="*/ 373370 h 498148"/>
                    <a:gd name="connsiteX31" fmla="*/ 98857 w 261226"/>
                    <a:gd name="connsiteY31" fmla="*/ 374758 h 498148"/>
                    <a:gd name="connsiteX32" fmla="*/ 95585 w 261226"/>
                    <a:gd name="connsiteY32" fmla="*/ 377479 h 498148"/>
                    <a:gd name="connsiteX33" fmla="*/ 91173 w 261226"/>
                    <a:gd name="connsiteY33" fmla="*/ 376969 h 498148"/>
                    <a:gd name="connsiteX34" fmla="*/ 89282 w 261226"/>
                    <a:gd name="connsiteY34" fmla="*/ 373186 h 498148"/>
                    <a:gd name="connsiteX35" fmla="*/ 88779 w 261226"/>
                    <a:gd name="connsiteY35" fmla="*/ 365822 h 498148"/>
                    <a:gd name="connsiteX36" fmla="*/ 86370 w 261226"/>
                    <a:gd name="connsiteY36" fmla="*/ 359494 h 498148"/>
                    <a:gd name="connsiteX37" fmla="*/ 86689 w 261226"/>
                    <a:gd name="connsiteY37" fmla="*/ 355449 h 498148"/>
                    <a:gd name="connsiteX38" fmla="*/ 86809 w 261226"/>
                    <a:gd name="connsiteY38" fmla="*/ 349369 h 498148"/>
                    <a:gd name="connsiteX39" fmla="*/ 87455 w 261226"/>
                    <a:gd name="connsiteY39" fmla="*/ 343225 h 498148"/>
                    <a:gd name="connsiteX40" fmla="*/ 84766 w 261226"/>
                    <a:gd name="connsiteY40" fmla="*/ 339292 h 498148"/>
                    <a:gd name="connsiteX41" fmla="*/ 88867 w 261226"/>
                    <a:gd name="connsiteY41" fmla="*/ 338446 h 498148"/>
                    <a:gd name="connsiteX42" fmla="*/ 86753 w 261226"/>
                    <a:gd name="connsiteY42" fmla="*/ 334448 h 498148"/>
                    <a:gd name="connsiteX43" fmla="*/ 89394 w 261226"/>
                    <a:gd name="connsiteY43" fmla="*/ 327881 h 498148"/>
                    <a:gd name="connsiteX44" fmla="*/ 91596 w 261226"/>
                    <a:gd name="connsiteY44" fmla="*/ 324083 h 498148"/>
                    <a:gd name="connsiteX45" fmla="*/ 93248 w 261226"/>
                    <a:gd name="connsiteY45" fmla="*/ 317413 h 498148"/>
                    <a:gd name="connsiteX46" fmla="*/ 92402 w 261226"/>
                    <a:gd name="connsiteY46" fmla="*/ 312937 h 498148"/>
                    <a:gd name="connsiteX47" fmla="*/ 94213 w 261226"/>
                    <a:gd name="connsiteY47" fmla="*/ 308820 h 498148"/>
                    <a:gd name="connsiteX48" fmla="*/ 95681 w 261226"/>
                    <a:gd name="connsiteY48" fmla="*/ 299899 h 498148"/>
                    <a:gd name="connsiteX49" fmla="*/ 97788 w 261226"/>
                    <a:gd name="connsiteY49" fmla="*/ 294361 h 498148"/>
                    <a:gd name="connsiteX50" fmla="*/ 99639 w 261226"/>
                    <a:gd name="connsiteY50" fmla="*/ 290364 h 498148"/>
                    <a:gd name="connsiteX51" fmla="*/ 100907 w 261226"/>
                    <a:gd name="connsiteY51" fmla="*/ 283805 h 498148"/>
                    <a:gd name="connsiteX52" fmla="*/ 103508 w 261226"/>
                    <a:gd name="connsiteY52" fmla="*/ 280773 h 498148"/>
                    <a:gd name="connsiteX53" fmla="*/ 103285 w 261226"/>
                    <a:gd name="connsiteY53" fmla="*/ 274398 h 498148"/>
                    <a:gd name="connsiteX54" fmla="*/ 101817 w 261226"/>
                    <a:gd name="connsiteY54" fmla="*/ 264256 h 498148"/>
                    <a:gd name="connsiteX55" fmla="*/ 101689 w 261226"/>
                    <a:gd name="connsiteY55" fmla="*/ 257809 h 498148"/>
                    <a:gd name="connsiteX56" fmla="*/ 103133 w 261226"/>
                    <a:gd name="connsiteY56" fmla="*/ 250860 h 498148"/>
                    <a:gd name="connsiteX57" fmla="*/ 103222 w 261226"/>
                    <a:gd name="connsiteY57" fmla="*/ 244820 h 498148"/>
                    <a:gd name="connsiteX58" fmla="*/ 99176 w 261226"/>
                    <a:gd name="connsiteY58" fmla="*/ 241149 h 498148"/>
                    <a:gd name="connsiteX59" fmla="*/ 101514 w 261226"/>
                    <a:gd name="connsiteY59" fmla="*/ 237534 h 498148"/>
                    <a:gd name="connsiteX60" fmla="*/ 107642 w 261226"/>
                    <a:gd name="connsiteY60" fmla="*/ 234072 h 498148"/>
                    <a:gd name="connsiteX61" fmla="*/ 117145 w 261226"/>
                    <a:gd name="connsiteY61" fmla="*/ 232723 h 498148"/>
                    <a:gd name="connsiteX62" fmla="*/ 128100 w 261226"/>
                    <a:gd name="connsiteY62" fmla="*/ 234503 h 498148"/>
                    <a:gd name="connsiteX63" fmla="*/ 127525 w 261226"/>
                    <a:gd name="connsiteY63" fmla="*/ 239848 h 498148"/>
                    <a:gd name="connsiteX64" fmla="*/ 127509 w 261226"/>
                    <a:gd name="connsiteY64" fmla="*/ 247484 h 498148"/>
                    <a:gd name="connsiteX65" fmla="*/ 127542 w 261226"/>
                    <a:gd name="connsiteY65" fmla="*/ 253086 h 498148"/>
                    <a:gd name="connsiteX66" fmla="*/ 129608 w 261226"/>
                    <a:gd name="connsiteY66" fmla="*/ 256533 h 498148"/>
                    <a:gd name="connsiteX67" fmla="*/ 128180 w 261226"/>
                    <a:gd name="connsiteY67" fmla="*/ 261679 h 498148"/>
                    <a:gd name="connsiteX68" fmla="*/ 131731 w 261226"/>
                    <a:gd name="connsiteY68" fmla="*/ 263642 h 498148"/>
                    <a:gd name="connsiteX69" fmla="*/ 136582 w 261226"/>
                    <a:gd name="connsiteY69" fmla="*/ 260961 h 498148"/>
                    <a:gd name="connsiteX70" fmla="*/ 143994 w 261226"/>
                    <a:gd name="connsiteY70" fmla="*/ 262924 h 498148"/>
                    <a:gd name="connsiteX71" fmla="*/ 149412 w 261226"/>
                    <a:gd name="connsiteY71" fmla="*/ 262565 h 498148"/>
                    <a:gd name="connsiteX72" fmla="*/ 153138 w 261226"/>
                    <a:gd name="connsiteY72" fmla="*/ 260315 h 498148"/>
                    <a:gd name="connsiteX73" fmla="*/ 158524 w 261226"/>
                    <a:gd name="connsiteY73" fmla="*/ 262046 h 498148"/>
                    <a:gd name="connsiteX74" fmla="*/ 160830 w 261226"/>
                    <a:gd name="connsiteY74" fmla="*/ 265621 h 498148"/>
                    <a:gd name="connsiteX75" fmla="*/ 167253 w 261226"/>
                    <a:gd name="connsiteY75" fmla="*/ 269770 h 498148"/>
                    <a:gd name="connsiteX76" fmla="*/ 171402 w 261226"/>
                    <a:gd name="connsiteY76" fmla="*/ 273392 h 498148"/>
                    <a:gd name="connsiteX77" fmla="*/ 172743 w 261226"/>
                    <a:gd name="connsiteY77" fmla="*/ 277214 h 498148"/>
                    <a:gd name="connsiteX78" fmla="*/ 177961 w 261226"/>
                    <a:gd name="connsiteY78" fmla="*/ 278132 h 498148"/>
                    <a:gd name="connsiteX79" fmla="*/ 180929 w 261226"/>
                    <a:gd name="connsiteY79" fmla="*/ 281643 h 498148"/>
                    <a:gd name="connsiteX80" fmla="*/ 180969 w 261226"/>
                    <a:gd name="connsiteY80" fmla="*/ 277318 h 498148"/>
                    <a:gd name="connsiteX81" fmla="*/ 187576 w 261226"/>
                    <a:gd name="connsiteY81" fmla="*/ 282888 h 498148"/>
                    <a:gd name="connsiteX82" fmla="*/ 192794 w 261226"/>
                    <a:gd name="connsiteY82" fmla="*/ 293213 h 498148"/>
                    <a:gd name="connsiteX83" fmla="*/ 190257 w 261226"/>
                    <a:gd name="connsiteY83" fmla="*/ 288648 h 498148"/>
                    <a:gd name="connsiteX84" fmla="*/ 187951 w 261226"/>
                    <a:gd name="connsiteY84" fmla="*/ 283478 h 498148"/>
                    <a:gd name="connsiteX85" fmla="*/ 185214 w 261226"/>
                    <a:gd name="connsiteY85" fmla="*/ 277853 h 498148"/>
                    <a:gd name="connsiteX86" fmla="*/ 185230 w 261226"/>
                    <a:gd name="connsiteY86" fmla="*/ 271390 h 498148"/>
                    <a:gd name="connsiteX87" fmla="*/ 184360 w 261226"/>
                    <a:gd name="connsiteY87" fmla="*/ 266554 h 498148"/>
                    <a:gd name="connsiteX88" fmla="*/ 181935 w 261226"/>
                    <a:gd name="connsiteY88" fmla="*/ 263068 h 498148"/>
                    <a:gd name="connsiteX89" fmla="*/ 177793 w 261226"/>
                    <a:gd name="connsiteY89" fmla="*/ 261129 h 498148"/>
                    <a:gd name="connsiteX90" fmla="*/ 177842 w 261226"/>
                    <a:gd name="connsiteY90" fmla="*/ 256150 h 498148"/>
                    <a:gd name="connsiteX91" fmla="*/ 176102 w 261226"/>
                    <a:gd name="connsiteY91" fmla="*/ 251785 h 498148"/>
                    <a:gd name="connsiteX92" fmla="*/ 174881 w 261226"/>
                    <a:gd name="connsiteY92" fmla="*/ 247285 h 498148"/>
                    <a:gd name="connsiteX93" fmla="*/ 172224 w 261226"/>
                    <a:gd name="connsiteY93" fmla="*/ 242713 h 498148"/>
                    <a:gd name="connsiteX94" fmla="*/ 170580 w 261226"/>
                    <a:gd name="connsiteY94" fmla="*/ 238388 h 498148"/>
                    <a:gd name="connsiteX95" fmla="*/ 170580 w 261226"/>
                    <a:gd name="connsiteY95" fmla="*/ 233018 h 498148"/>
                    <a:gd name="connsiteX96" fmla="*/ 175272 w 261226"/>
                    <a:gd name="connsiteY96" fmla="*/ 231079 h 498148"/>
                    <a:gd name="connsiteX97" fmla="*/ 176118 w 261226"/>
                    <a:gd name="connsiteY97" fmla="*/ 226835 h 498148"/>
                    <a:gd name="connsiteX98" fmla="*/ 179820 w 261226"/>
                    <a:gd name="connsiteY98" fmla="*/ 224249 h 498148"/>
                    <a:gd name="connsiteX99" fmla="*/ 181695 w 261226"/>
                    <a:gd name="connsiteY99" fmla="*/ 218712 h 498148"/>
                    <a:gd name="connsiteX100" fmla="*/ 185262 w 261226"/>
                    <a:gd name="connsiteY100" fmla="*/ 215824 h 498148"/>
                    <a:gd name="connsiteX101" fmla="*/ 185677 w 261226"/>
                    <a:gd name="connsiteY101" fmla="*/ 211339 h 498148"/>
                    <a:gd name="connsiteX102" fmla="*/ 188701 w 261226"/>
                    <a:gd name="connsiteY102" fmla="*/ 206879 h 498148"/>
                    <a:gd name="connsiteX103" fmla="*/ 192443 w 261226"/>
                    <a:gd name="connsiteY103" fmla="*/ 205219 h 498148"/>
                    <a:gd name="connsiteX104" fmla="*/ 198738 w 261226"/>
                    <a:gd name="connsiteY104" fmla="*/ 204437 h 498148"/>
                    <a:gd name="connsiteX105" fmla="*/ 203734 w 261226"/>
                    <a:gd name="connsiteY105" fmla="*/ 201892 h 498148"/>
                    <a:gd name="connsiteX106" fmla="*/ 207516 w 261226"/>
                    <a:gd name="connsiteY106" fmla="*/ 203296 h 498148"/>
                    <a:gd name="connsiteX107" fmla="*/ 211537 w 261226"/>
                    <a:gd name="connsiteY107" fmla="*/ 204573 h 498148"/>
                    <a:gd name="connsiteX108" fmla="*/ 216747 w 261226"/>
                    <a:gd name="connsiteY108" fmla="*/ 204469 h 498148"/>
                    <a:gd name="connsiteX109" fmla="*/ 221687 w 261226"/>
                    <a:gd name="connsiteY109" fmla="*/ 204406 h 498148"/>
                    <a:gd name="connsiteX110" fmla="*/ 226690 w 261226"/>
                    <a:gd name="connsiteY110" fmla="*/ 204078 h 498148"/>
                    <a:gd name="connsiteX111" fmla="*/ 231421 w 261226"/>
                    <a:gd name="connsiteY111" fmla="*/ 203815 h 498148"/>
                    <a:gd name="connsiteX112" fmla="*/ 235466 w 261226"/>
                    <a:gd name="connsiteY112" fmla="*/ 202243 h 498148"/>
                    <a:gd name="connsiteX113" fmla="*/ 240333 w 261226"/>
                    <a:gd name="connsiteY113" fmla="*/ 201764 h 498148"/>
                    <a:gd name="connsiteX114" fmla="*/ 244610 w 261226"/>
                    <a:gd name="connsiteY114" fmla="*/ 203552 h 498148"/>
                    <a:gd name="connsiteX115" fmla="*/ 247579 w 261226"/>
                    <a:gd name="connsiteY115" fmla="*/ 208459 h 498148"/>
                    <a:gd name="connsiteX116" fmla="*/ 251815 w 261226"/>
                    <a:gd name="connsiteY116" fmla="*/ 205890 h 498148"/>
                    <a:gd name="connsiteX117" fmla="*/ 255414 w 261226"/>
                    <a:gd name="connsiteY117" fmla="*/ 204158 h 498148"/>
                    <a:gd name="connsiteX118" fmla="*/ 259332 w 261226"/>
                    <a:gd name="connsiteY118" fmla="*/ 201812 h 498148"/>
                    <a:gd name="connsiteX119" fmla="*/ 261350 w 261226"/>
                    <a:gd name="connsiteY119" fmla="*/ 197998 h 498148"/>
                    <a:gd name="connsiteX120" fmla="*/ 261015 w 261226"/>
                    <a:gd name="connsiteY120" fmla="*/ 193642 h 498148"/>
                    <a:gd name="connsiteX121" fmla="*/ 260122 w 261226"/>
                    <a:gd name="connsiteY121" fmla="*/ 189612 h 498148"/>
                    <a:gd name="connsiteX122" fmla="*/ 261063 w 261226"/>
                    <a:gd name="connsiteY122" fmla="*/ 185399 h 498148"/>
                    <a:gd name="connsiteX123" fmla="*/ 260273 w 261226"/>
                    <a:gd name="connsiteY123" fmla="*/ 181370 h 498148"/>
                    <a:gd name="connsiteX124" fmla="*/ 257456 w 261226"/>
                    <a:gd name="connsiteY124" fmla="*/ 178481 h 498148"/>
                    <a:gd name="connsiteX125" fmla="*/ 259036 w 261226"/>
                    <a:gd name="connsiteY125" fmla="*/ 174404 h 498148"/>
                    <a:gd name="connsiteX126" fmla="*/ 256411 w 261226"/>
                    <a:gd name="connsiteY126" fmla="*/ 171197 h 498148"/>
                    <a:gd name="connsiteX127" fmla="*/ 259747 w 261226"/>
                    <a:gd name="connsiteY127" fmla="*/ 168476 h 498148"/>
                    <a:gd name="connsiteX128" fmla="*/ 260026 w 261226"/>
                    <a:gd name="connsiteY128" fmla="*/ 163944 h 498148"/>
                    <a:gd name="connsiteX129" fmla="*/ 258366 w 261226"/>
                    <a:gd name="connsiteY129" fmla="*/ 158534 h 498148"/>
                    <a:gd name="connsiteX130" fmla="*/ 254265 w 261226"/>
                    <a:gd name="connsiteY130" fmla="*/ 157808 h 498148"/>
                    <a:gd name="connsiteX131" fmla="*/ 249837 w 261226"/>
                    <a:gd name="connsiteY131" fmla="*/ 151895 h 498148"/>
                    <a:gd name="connsiteX132" fmla="*/ 246781 w 261226"/>
                    <a:gd name="connsiteY132" fmla="*/ 147802 h 498148"/>
                    <a:gd name="connsiteX133" fmla="*/ 241714 w 261226"/>
                    <a:gd name="connsiteY133" fmla="*/ 146222 h 498148"/>
                    <a:gd name="connsiteX134" fmla="*/ 238610 w 261226"/>
                    <a:gd name="connsiteY134" fmla="*/ 142608 h 498148"/>
                    <a:gd name="connsiteX135" fmla="*/ 235243 w 261226"/>
                    <a:gd name="connsiteY135" fmla="*/ 137956 h 498148"/>
                    <a:gd name="connsiteX136" fmla="*/ 231932 w 261226"/>
                    <a:gd name="connsiteY136" fmla="*/ 133679 h 498148"/>
                    <a:gd name="connsiteX137" fmla="*/ 228708 w 261226"/>
                    <a:gd name="connsiteY137" fmla="*/ 130966 h 498148"/>
                    <a:gd name="connsiteX138" fmla="*/ 228812 w 261226"/>
                    <a:gd name="connsiteY138" fmla="*/ 126123 h 498148"/>
                    <a:gd name="connsiteX139" fmla="*/ 227511 w 261226"/>
                    <a:gd name="connsiteY139" fmla="*/ 122333 h 498148"/>
                    <a:gd name="connsiteX140" fmla="*/ 226338 w 261226"/>
                    <a:gd name="connsiteY140" fmla="*/ 115806 h 498148"/>
                    <a:gd name="connsiteX141" fmla="*/ 227631 w 261226"/>
                    <a:gd name="connsiteY141" fmla="*/ 110165 h 498148"/>
                    <a:gd name="connsiteX142" fmla="*/ 226681 w 261226"/>
                    <a:gd name="connsiteY142" fmla="*/ 103223 h 498148"/>
                    <a:gd name="connsiteX143" fmla="*/ 223099 w 261226"/>
                    <a:gd name="connsiteY143" fmla="*/ 98204 h 498148"/>
                    <a:gd name="connsiteX144" fmla="*/ 216261 w 261226"/>
                    <a:gd name="connsiteY144" fmla="*/ 94374 h 498148"/>
                    <a:gd name="connsiteX145" fmla="*/ 212662 w 261226"/>
                    <a:gd name="connsiteY145" fmla="*/ 90265 h 498148"/>
                    <a:gd name="connsiteX146" fmla="*/ 208665 w 261226"/>
                    <a:gd name="connsiteY146" fmla="*/ 86762 h 498148"/>
                    <a:gd name="connsiteX147" fmla="*/ 206071 w 261226"/>
                    <a:gd name="connsiteY147" fmla="*/ 82126 h 498148"/>
                    <a:gd name="connsiteX148" fmla="*/ 202305 w 261226"/>
                    <a:gd name="connsiteY148" fmla="*/ 78233 h 498148"/>
                    <a:gd name="connsiteX149" fmla="*/ 200350 w 261226"/>
                    <a:gd name="connsiteY149" fmla="*/ 74602 h 498148"/>
                    <a:gd name="connsiteX150" fmla="*/ 197302 w 261226"/>
                    <a:gd name="connsiteY150" fmla="*/ 70796 h 498148"/>
                    <a:gd name="connsiteX151" fmla="*/ 193233 w 261226"/>
                    <a:gd name="connsiteY151" fmla="*/ 71099 h 498148"/>
                    <a:gd name="connsiteX152" fmla="*/ 189036 w 261226"/>
                    <a:gd name="connsiteY152" fmla="*/ 70557 h 498148"/>
                    <a:gd name="connsiteX153" fmla="*/ 184999 w 261226"/>
                    <a:gd name="connsiteY153" fmla="*/ 68498 h 498148"/>
                    <a:gd name="connsiteX154" fmla="*/ 179876 w 261226"/>
                    <a:gd name="connsiteY154" fmla="*/ 67054 h 498148"/>
                    <a:gd name="connsiteX155" fmla="*/ 175599 w 261226"/>
                    <a:gd name="connsiteY155" fmla="*/ 69671 h 498148"/>
                    <a:gd name="connsiteX156" fmla="*/ 173844 w 261226"/>
                    <a:gd name="connsiteY156" fmla="*/ 73461 h 498148"/>
                    <a:gd name="connsiteX157" fmla="*/ 171937 w 261226"/>
                    <a:gd name="connsiteY157" fmla="*/ 77786 h 498148"/>
                    <a:gd name="connsiteX158" fmla="*/ 171419 w 261226"/>
                    <a:gd name="connsiteY158" fmla="*/ 82709 h 498148"/>
                    <a:gd name="connsiteX159" fmla="*/ 167182 w 261226"/>
                    <a:gd name="connsiteY159" fmla="*/ 82765 h 498148"/>
                    <a:gd name="connsiteX160" fmla="*/ 163631 w 261226"/>
                    <a:gd name="connsiteY160" fmla="*/ 85494 h 498148"/>
                    <a:gd name="connsiteX161" fmla="*/ 161141 w 261226"/>
                    <a:gd name="connsiteY161" fmla="*/ 88645 h 498148"/>
                    <a:gd name="connsiteX162" fmla="*/ 159051 w 261226"/>
                    <a:gd name="connsiteY162" fmla="*/ 85222 h 498148"/>
                    <a:gd name="connsiteX163" fmla="*/ 154240 w 261226"/>
                    <a:gd name="connsiteY163" fmla="*/ 83084 h 498148"/>
                    <a:gd name="connsiteX164" fmla="*/ 150314 w 261226"/>
                    <a:gd name="connsiteY164" fmla="*/ 80547 h 498148"/>
                    <a:gd name="connsiteX165" fmla="*/ 145223 w 261226"/>
                    <a:gd name="connsiteY165" fmla="*/ 77148 h 498148"/>
                    <a:gd name="connsiteX166" fmla="*/ 141991 w 261226"/>
                    <a:gd name="connsiteY166" fmla="*/ 74714 h 498148"/>
                    <a:gd name="connsiteX167" fmla="*/ 138513 w 261226"/>
                    <a:gd name="connsiteY167" fmla="*/ 79047 h 498148"/>
                    <a:gd name="connsiteX168" fmla="*/ 134005 w 261226"/>
                    <a:gd name="connsiteY168" fmla="*/ 79940 h 498148"/>
                    <a:gd name="connsiteX169" fmla="*/ 132640 w 261226"/>
                    <a:gd name="connsiteY169" fmla="*/ 83858 h 498148"/>
                    <a:gd name="connsiteX170" fmla="*/ 129313 w 261226"/>
                    <a:gd name="connsiteY170" fmla="*/ 86922 h 498148"/>
                    <a:gd name="connsiteX171" fmla="*/ 126704 w 261226"/>
                    <a:gd name="connsiteY171" fmla="*/ 90321 h 498148"/>
                    <a:gd name="connsiteX172" fmla="*/ 123496 w 261226"/>
                    <a:gd name="connsiteY172" fmla="*/ 92786 h 498148"/>
                    <a:gd name="connsiteX173" fmla="*/ 120368 w 261226"/>
                    <a:gd name="connsiteY173" fmla="*/ 95627 h 498148"/>
                    <a:gd name="connsiteX174" fmla="*/ 118134 w 261226"/>
                    <a:gd name="connsiteY174" fmla="*/ 99864 h 498148"/>
                    <a:gd name="connsiteX175" fmla="*/ 114376 w 261226"/>
                    <a:gd name="connsiteY175" fmla="*/ 97885 h 498148"/>
                    <a:gd name="connsiteX176" fmla="*/ 112046 w 261226"/>
                    <a:gd name="connsiteY176" fmla="*/ 93305 h 498148"/>
                    <a:gd name="connsiteX177" fmla="*/ 111831 w 261226"/>
                    <a:gd name="connsiteY177" fmla="*/ 89116 h 498148"/>
                    <a:gd name="connsiteX178" fmla="*/ 112581 w 261226"/>
                    <a:gd name="connsiteY178" fmla="*/ 85023 h 498148"/>
                    <a:gd name="connsiteX179" fmla="*/ 115038 w 261226"/>
                    <a:gd name="connsiteY179" fmla="*/ 80906 h 498148"/>
                    <a:gd name="connsiteX180" fmla="*/ 115174 w 261226"/>
                    <a:gd name="connsiteY180" fmla="*/ 76629 h 498148"/>
                    <a:gd name="connsiteX181" fmla="*/ 113770 w 261226"/>
                    <a:gd name="connsiteY181" fmla="*/ 72216 h 498148"/>
                    <a:gd name="connsiteX182" fmla="*/ 110299 w 261226"/>
                    <a:gd name="connsiteY182" fmla="*/ 67796 h 498148"/>
                    <a:gd name="connsiteX183" fmla="*/ 112366 w 261226"/>
                    <a:gd name="connsiteY183" fmla="*/ 64373 h 498148"/>
                    <a:gd name="connsiteX184" fmla="*/ 115054 w 261226"/>
                    <a:gd name="connsiteY184" fmla="*/ 60032 h 498148"/>
                    <a:gd name="connsiteX185" fmla="*/ 114448 w 261226"/>
                    <a:gd name="connsiteY185" fmla="*/ 55764 h 498148"/>
                    <a:gd name="connsiteX186" fmla="*/ 114081 w 261226"/>
                    <a:gd name="connsiteY186" fmla="*/ 51646 h 498148"/>
                    <a:gd name="connsiteX187" fmla="*/ 116028 w 261226"/>
                    <a:gd name="connsiteY187" fmla="*/ 48024 h 498148"/>
                    <a:gd name="connsiteX188" fmla="*/ 113491 w 261226"/>
                    <a:gd name="connsiteY188" fmla="*/ 44681 h 498148"/>
                    <a:gd name="connsiteX189" fmla="*/ 112613 w 261226"/>
                    <a:gd name="connsiteY189" fmla="*/ 40771 h 498148"/>
                    <a:gd name="connsiteX190" fmla="*/ 111137 w 261226"/>
                    <a:gd name="connsiteY190" fmla="*/ 36869 h 498148"/>
                    <a:gd name="connsiteX191" fmla="*/ 110075 w 261226"/>
                    <a:gd name="connsiteY191" fmla="*/ 32920 h 498148"/>
                    <a:gd name="connsiteX192" fmla="*/ 111551 w 261226"/>
                    <a:gd name="connsiteY192" fmla="*/ 28962 h 498148"/>
                    <a:gd name="connsiteX193" fmla="*/ 106940 w 261226"/>
                    <a:gd name="connsiteY193" fmla="*/ 29313 h 498148"/>
                    <a:gd name="connsiteX194" fmla="*/ 102990 w 261226"/>
                    <a:gd name="connsiteY194" fmla="*/ 27502 h 498148"/>
                    <a:gd name="connsiteX195" fmla="*/ 98115 w 261226"/>
                    <a:gd name="connsiteY195" fmla="*/ 30861 h 498148"/>
                    <a:gd name="connsiteX196" fmla="*/ 93670 w 261226"/>
                    <a:gd name="connsiteY196" fmla="*/ 30063 h 498148"/>
                    <a:gd name="connsiteX197" fmla="*/ 89673 w 261226"/>
                    <a:gd name="connsiteY197" fmla="*/ 30997 h 498148"/>
                    <a:gd name="connsiteX198" fmla="*/ 86705 w 261226"/>
                    <a:gd name="connsiteY198" fmla="*/ 27454 h 498148"/>
                    <a:gd name="connsiteX199" fmla="*/ 84981 w 261226"/>
                    <a:gd name="connsiteY199" fmla="*/ 23808 h 498148"/>
                    <a:gd name="connsiteX200" fmla="*/ 86050 w 261226"/>
                    <a:gd name="connsiteY200" fmla="*/ 19730 h 498148"/>
                    <a:gd name="connsiteX201" fmla="*/ 87630 w 261226"/>
                    <a:gd name="connsiteY201" fmla="*/ 15126 h 498148"/>
                    <a:gd name="connsiteX202" fmla="*/ 87886 w 261226"/>
                    <a:gd name="connsiteY202" fmla="*/ 9302 h 498148"/>
                    <a:gd name="connsiteX203" fmla="*/ 83968 w 261226"/>
                    <a:gd name="connsiteY203" fmla="*/ 8089 h 498148"/>
                    <a:gd name="connsiteX204" fmla="*/ 81319 w 261226"/>
                    <a:gd name="connsiteY204" fmla="*/ 4474 h 498148"/>
                    <a:gd name="connsiteX205" fmla="*/ 77545 w 261226"/>
                    <a:gd name="connsiteY205" fmla="*/ 1482 h 498148"/>
                    <a:gd name="connsiteX206" fmla="*/ 75087 w 261226"/>
                    <a:gd name="connsiteY206" fmla="*/ 5304 h 498148"/>
                    <a:gd name="connsiteX207" fmla="*/ 71209 w 261226"/>
                    <a:gd name="connsiteY207" fmla="*/ 1626 h 498148"/>
                    <a:gd name="connsiteX208" fmla="*/ 65456 w 261226"/>
                    <a:gd name="connsiteY208" fmla="*/ -2 h 498148"/>
                    <a:gd name="connsiteX209" fmla="*/ 63246 w 261226"/>
                    <a:gd name="connsiteY209" fmla="*/ 3692 h 498148"/>
                    <a:gd name="connsiteX210" fmla="*/ 58435 w 261226"/>
                    <a:gd name="connsiteY210" fmla="*/ 3796 h 498148"/>
                    <a:gd name="connsiteX211" fmla="*/ 54789 w 261226"/>
                    <a:gd name="connsiteY211" fmla="*/ 2041 h 498148"/>
                    <a:gd name="connsiteX212" fmla="*/ 56320 w 261226"/>
                    <a:gd name="connsiteY212" fmla="*/ 7115 h 498148"/>
                    <a:gd name="connsiteX213" fmla="*/ 54669 w 261226"/>
                    <a:gd name="connsiteY213" fmla="*/ 11847 h 498148"/>
                    <a:gd name="connsiteX214" fmla="*/ 48692 w 261226"/>
                    <a:gd name="connsiteY214" fmla="*/ 11097 h 498148"/>
                    <a:gd name="connsiteX215" fmla="*/ 43865 w 261226"/>
                    <a:gd name="connsiteY215" fmla="*/ 11528 h 498148"/>
                    <a:gd name="connsiteX216" fmla="*/ 43219 w 261226"/>
                    <a:gd name="connsiteY216" fmla="*/ 15837 h 498148"/>
                    <a:gd name="connsiteX217" fmla="*/ 43825 w 261226"/>
                    <a:gd name="connsiteY217" fmla="*/ 19794 h 498148"/>
                    <a:gd name="connsiteX218" fmla="*/ 40633 w 261226"/>
                    <a:gd name="connsiteY218" fmla="*/ 22946 h 498148"/>
                    <a:gd name="connsiteX219" fmla="*/ 35527 w 261226"/>
                    <a:gd name="connsiteY219" fmla="*/ 23193 h 498148"/>
                    <a:gd name="connsiteX220" fmla="*/ 30851 w 261226"/>
                    <a:gd name="connsiteY220" fmla="*/ 24885 h 498148"/>
                    <a:gd name="connsiteX221" fmla="*/ 26263 w 261226"/>
                    <a:gd name="connsiteY221" fmla="*/ 25252 h 498148"/>
                    <a:gd name="connsiteX222" fmla="*/ 21420 w 261226"/>
                    <a:gd name="connsiteY222" fmla="*/ 25810 h 498148"/>
                    <a:gd name="connsiteX223" fmla="*/ 18612 w 261226"/>
                    <a:gd name="connsiteY223" fmla="*/ 22635 h 498148"/>
                    <a:gd name="connsiteX224" fmla="*/ 14478 w 261226"/>
                    <a:gd name="connsiteY224" fmla="*/ 21494 h 498148"/>
                    <a:gd name="connsiteX225" fmla="*/ 15500 w 261226"/>
                    <a:gd name="connsiteY225" fmla="*/ 26544 h 498148"/>
                    <a:gd name="connsiteX226" fmla="*/ 11327 w 261226"/>
                    <a:gd name="connsiteY226" fmla="*/ 29185 h 498148"/>
                    <a:gd name="connsiteX227" fmla="*/ 9499 w 261226"/>
                    <a:gd name="connsiteY227" fmla="*/ 34930 h 498148"/>
                    <a:gd name="connsiteX228" fmla="*/ 9563 w 261226"/>
                    <a:gd name="connsiteY228" fmla="*/ 39662 h 498148"/>
                    <a:gd name="connsiteX229" fmla="*/ 11861 w 261226"/>
                    <a:gd name="connsiteY229" fmla="*/ 43620 h 498148"/>
                    <a:gd name="connsiteX230" fmla="*/ 9172 w 261226"/>
                    <a:gd name="connsiteY230" fmla="*/ 47162 h 498148"/>
                    <a:gd name="connsiteX231" fmla="*/ 9388 w 261226"/>
                    <a:gd name="connsiteY231" fmla="*/ 52333 h 498148"/>
                    <a:gd name="connsiteX232" fmla="*/ 11207 w 261226"/>
                    <a:gd name="connsiteY232" fmla="*/ 56466 h 498148"/>
                    <a:gd name="connsiteX233" fmla="*/ 12244 w 261226"/>
                    <a:gd name="connsiteY233" fmla="*/ 62705 h 498148"/>
                    <a:gd name="connsiteX234" fmla="*/ 8095 w 261226"/>
                    <a:gd name="connsiteY234" fmla="*/ 63830 h 498148"/>
                    <a:gd name="connsiteX235" fmla="*/ 3028 w 261226"/>
                    <a:gd name="connsiteY235" fmla="*/ 65490 h 498148"/>
                    <a:gd name="connsiteX236" fmla="*/ 124 w 261226"/>
                    <a:gd name="connsiteY236" fmla="*/ 61979 h 498148"/>
                    <a:gd name="connsiteX237" fmla="*/ 2047 w 261226"/>
                    <a:gd name="connsiteY237" fmla="*/ 67046 h 498148"/>
                    <a:gd name="connsiteX238" fmla="*/ 3739 w 261226"/>
                    <a:gd name="connsiteY238" fmla="*/ 70685 h 498148"/>
                    <a:gd name="connsiteX239" fmla="*/ 9061 w 261226"/>
                    <a:gd name="connsiteY239" fmla="*/ 71435 h 498148"/>
                    <a:gd name="connsiteX240" fmla="*/ 10616 w 261226"/>
                    <a:gd name="connsiteY240" fmla="*/ 76118 h 498148"/>
                    <a:gd name="connsiteX241" fmla="*/ 14024 w 261226"/>
                    <a:gd name="connsiteY241" fmla="*/ 82565 h 498148"/>
                    <a:gd name="connsiteX242" fmla="*/ 13848 w 261226"/>
                    <a:gd name="connsiteY242" fmla="*/ 88302 h 498148"/>
                    <a:gd name="connsiteX243" fmla="*/ 17143 w 261226"/>
                    <a:gd name="connsiteY243" fmla="*/ 92882 h 498148"/>
                    <a:gd name="connsiteX244" fmla="*/ 20925 w 261226"/>
                    <a:gd name="connsiteY244" fmla="*/ 96106 h 498148"/>
                    <a:gd name="connsiteX245" fmla="*/ 25417 w 261226"/>
                    <a:gd name="connsiteY245" fmla="*/ 100542 h 498148"/>
                    <a:gd name="connsiteX246" fmla="*/ 27883 w 261226"/>
                    <a:gd name="connsiteY246" fmla="*/ 103838 h 498148"/>
                    <a:gd name="connsiteX247" fmla="*/ 30404 w 261226"/>
                    <a:gd name="connsiteY247" fmla="*/ 107021 h 498148"/>
                    <a:gd name="connsiteX248" fmla="*/ 33907 w 261226"/>
                    <a:gd name="connsiteY248" fmla="*/ 109886 h 498148"/>
                    <a:gd name="connsiteX249" fmla="*/ 36469 w 261226"/>
                    <a:gd name="connsiteY249" fmla="*/ 114091 h 498148"/>
                    <a:gd name="connsiteX250" fmla="*/ 40362 w 261226"/>
                    <a:gd name="connsiteY250" fmla="*/ 115790 h 498148"/>
                    <a:gd name="connsiteX251" fmla="*/ 42748 w 261226"/>
                    <a:gd name="connsiteY251" fmla="*/ 119899 h 498148"/>
                    <a:gd name="connsiteX252" fmla="*/ 41408 w 261226"/>
                    <a:gd name="connsiteY252" fmla="*/ 124687 h 498148"/>
                    <a:gd name="connsiteX253" fmla="*/ 45054 w 261226"/>
                    <a:gd name="connsiteY253" fmla="*/ 128070 h 498148"/>
                    <a:gd name="connsiteX254" fmla="*/ 47647 w 261226"/>
                    <a:gd name="connsiteY254" fmla="*/ 133240 h 498148"/>
                    <a:gd name="connsiteX255" fmla="*/ 49043 w 261226"/>
                    <a:gd name="connsiteY255" fmla="*/ 137134 h 498148"/>
                    <a:gd name="connsiteX256" fmla="*/ 53520 w 261226"/>
                    <a:gd name="connsiteY256" fmla="*/ 136352 h 498148"/>
                    <a:gd name="connsiteX257" fmla="*/ 57182 w 261226"/>
                    <a:gd name="connsiteY257" fmla="*/ 138235 h 498148"/>
                    <a:gd name="connsiteX258" fmla="*/ 55355 w 261226"/>
                    <a:gd name="connsiteY258" fmla="*/ 142089 h 498148"/>
                    <a:gd name="connsiteX259" fmla="*/ 52490 w 261226"/>
                    <a:gd name="connsiteY259" fmla="*/ 145265 h 498148"/>
                    <a:gd name="connsiteX260" fmla="*/ 48884 w 261226"/>
                    <a:gd name="connsiteY260" fmla="*/ 147866 h 498148"/>
                    <a:gd name="connsiteX261" fmla="*/ 48741 w 261226"/>
                    <a:gd name="connsiteY261" fmla="*/ 152015 h 498148"/>
                    <a:gd name="connsiteX262" fmla="*/ 49076 w 261226"/>
                    <a:gd name="connsiteY262" fmla="*/ 155997 h 498148"/>
                    <a:gd name="connsiteX263" fmla="*/ 49411 w 261226"/>
                    <a:gd name="connsiteY263" fmla="*/ 161383 h 498148"/>
                    <a:gd name="connsiteX264" fmla="*/ 50855 w 261226"/>
                    <a:gd name="connsiteY264" fmla="*/ 167048 h 498148"/>
                    <a:gd name="connsiteX265" fmla="*/ 50711 w 261226"/>
                    <a:gd name="connsiteY265" fmla="*/ 171580 h 498148"/>
                    <a:gd name="connsiteX266" fmla="*/ 46323 w 261226"/>
                    <a:gd name="connsiteY266" fmla="*/ 170885 h 498148"/>
                    <a:gd name="connsiteX267" fmla="*/ 42748 w 261226"/>
                    <a:gd name="connsiteY267" fmla="*/ 173734 h 498148"/>
                    <a:gd name="connsiteX268" fmla="*/ 40586 w 261226"/>
                    <a:gd name="connsiteY268" fmla="*/ 177756 h 498148"/>
                    <a:gd name="connsiteX269" fmla="*/ 42278 w 261226"/>
                    <a:gd name="connsiteY269" fmla="*/ 181378 h 498148"/>
                    <a:gd name="connsiteX270" fmla="*/ 43339 w 261226"/>
                    <a:gd name="connsiteY270" fmla="*/ 185695 h 498148"/>
                    <a:gd name="connsiteX271" fmla="*/ 45102 w 261226"/>
                    <a:gd name="connsiteY271" fmla="*/ 190602 h 498148"/>
                    <a:gd name="connsiteX272" fmla="*/ 47567 w 261226"/>
                    <a:gd name="connsiteY272" fmla="*/ 194041 h 498148"/>
                    <a:gd name="connsiteX273" fmla="*/ 50632 w 261226"/>
                    <a:gd name="connsiteY273" fmla="*/ 197065 h 498148"/>
                    <a:gd name="connsiteX274" fmla="*/ 53520 w 261226"/>
                    <a:gd name="connsiteY274" fmla="*/ 201525 h 498148"/>
                    <a:gd name="connsiteX275" fmla="*/ 55539 w 261226"/>
                    <a:gd name="connsiteY275" fmla="*/ 205451 h 498148"/>
                    <a:gd name="connsiteX276" fmla="*/ 60637 w 261226"/>
                    <a:gd name="connsiteY276" fmla="*/ 209249 h 498148"/>
                    <a:gd name="connsiteX277" fmla="*/ 65241 w 261226"/>
                    <a:gd name="connsiteY277" fmla="*/ 212775 h 498148"/>
                    <a:gd name="connsiteX278" fmla="*/ 68512 w 261226"/>
                    <a:gd name="connsiteY278" fmla="*/ 215808 h 498148"/>
                    <a:gd name="connsiteX279" fmla="*/ 71273 w 261226"/>
                    <a:gd name="connsiteY279" fmla="*/ 220021 h 498148"/>
                    <a:gd name="connsiteX280" fmla="*/ 72965 w 261226"/>
                    <a:gd name="connsiteY280" fmla="*/ 224066 h 498148"/>
                    <a:gd name="connsiteX281" fmla="*/ 75279 w 261226"/>
                    <a:gd name="connsiteY281" fmla="*/ 230409 h 498148"/>
                    <a:gd name="connsiteX282" fmla="*/ 76268 w 261226"/>
                    <a:gd name="connsiteY282" fmla="*/ 234893 h 498148"/>
                    <a:gd name="connsiteX283" fmla="*/ 76475 w 261226"/>
                    <a:gd name="connsiteY283" fmla="*/ 240263 h 498148"/>
                    <a:gd name="connsiteX284" fmla="*/ 74744 w 261226"/>
                    <a:gd name="connsiteY284" fmla="*/ 244173 h 498148"/>
                    <a:gd name="connsiteX285" fmla="*/ 75255 w 261226"/>
                    <a:gd name="connsiteY285" fmla="*/ 248554 h 498148"/>
                    <a:gd name="connsiteX286" fmla="*/ 77010 w 261226"/>
                    <a:gd name="connsiteY286" fmla="*/ 252583 h 498148"/>
                    <a:gd name="connsiteX287" fmla="*/ 79524 w 261226"/>
                    <a:gd name="connsiteY287" fmla="*/ 257363 h 498148"/>
                    <a:gd name="connsiteX288" fmla="*/ 81670 w 261226"/>
                    <a:gd name="connsiteY288" fmla="*/ 260865 h 498148"/>
                    <a:gd name="connsiteX289" fmla="*/ 85396 w 261226"/>
                    <a:gd name="connsiteY289" fmla="*/ 262964 h 498148"/>
                    <a:gd name="connsiteX290" fmla="*/ 86170 w 261226"/>
                    <a:gd name="connsiteY290" fmla="*/ 267137 h 498148"/>
                    <a:gd name="connsiteX291" fmla="*/ 86793 w 261226"/>
                    <a:gd name="connsiteY291" fmla="*/ 271398 h 498148"/>
                    <a:gd name="connsiteX292" fmla="*/ 88372 w 261226"/>
                    <a:gd name="connsiteY292" fmla="*/ 275730 h 498148"/>
                    <a:gd name="connsiteX293" fmla="*/ 91644 w 261226"/>
                    <a:gd name="connsiteY293" fmla="*/ 278754 h 498148"/>
                    <a:gd name="connsiteX294" fmla="*/ 91085 w 261226"/>
                    <a:gd name="connsiteY294" fmla="*/ 283151 h 498148"/>
                    <a:gd name="connsiteX295" fmla="*/ 92745 w 261226"/>
                    <a:gd name="connsiteY295" fmla="*/ 287060 h 498148"/>
                    <a:gd name="connsiteX296" fmla="*/ 94883 w 261226"/>
                    <a:gd name="connsiteY296" fmla="*/ 291824 h 498148"/>
                    <a:gd name="connsiteX297" fmla="*/ 93160 w 261226"/>
                    <a:gd name="connsiteY297" fmla="*/ 296165 h 498148"/>
                    <a:gd name="connsiteX298" fmla="*/ 90152 w 261226"/>
                    <a:gd name="connsiteY298" fmla="*/ 300058 h 498148"/>
                    <a:gd name="connsiteX299" fmla="*/ 89051 w 261226"/>
                    <a:gd name="connsiteY299" fmla="*/ 304144 h 498148"/>
                    <a:gd name="connsiteX300" fmla="*/ 87072 w 261226"/>
                    <a:gd name="connsiteY300" fmla="*/ 307734 h 498148"/>
                    <a:gd name="connsiteX301" fmla="*/ 85340 w 261226"/>
                    <a:gd name="connsiteY301" fmla="*/ 311500 h 498148"/>
                    <a:gd name="connsiteX302" fmla="*/ 83282 w 261226"/>
                    <a:gd name="connsiteY302" fmla="*/ 315650 h 498148"/>
                    <a:gd name="connsiteX303" fmla="*/ 80058 w 261226"/>
                    <a:gd name="connsiteY303" fmla="*/ 318953 h 498148"/>
                    <a:gd name="connsiteX304" fmla="*/ 77640 w 261226"/>
                    <a:gd name="connsiteY304" fmla="*/ 323525 h 498148"/>
                    <a:gd name="connsiteX305" fmla="*/ 72702 w 261226"/>
                    <a:gd name="connsiteY305" fmla="*/ 328017 h 498148"/>
                    <a:gd name="connsiteX306" fmla="*/ 73819 w 261226"/>
                    <a:gd name="connsiteY306" fmla="*/ 331855 h 498148"/>
                    <a:gd name="connsiteX307" fmla="*/ 73523 w 261226"/>
                    <a:gd name="connsiteY307" fmla="*/ 335956 h 498148"/>
                    <a:gd name="connsiteX308" fmla="*/ 72742 w 261226"/>
                    <a:gd name="connsiteY308" fmla="*/ 339922 h 498148"/>
                    <a:gd name="connsiteX309" fmla="*/ 71058 w 261226"/>
                    <a:gd name="connsiteY309" fmla="*/ 345076 h 498148"/>
                    <a:gd name="connsiteX310" fmla="*/ 69829 w 261226"/>
                    <a:gd name="connsiteY310" fmla="*/ 349106 h 498148"/>
                    <a:gd name="connsiteX311" fmla="*/ 69350 w 261226"/>
                    <a:gd name="connsiteY311" fmla="*/ 353095 h 498148"/>
                    <a:gd name="connsiteX312" fmla="*/ 67994 w 261226"/>
                    <a:gd name="connsiteY312" fmla="*/ 357835 h 498148"/>
                    <a:gd name="connsiteX313" fmla="*/ 67116 w 261226"/>
                    <a:gd name="connsiteY313" fmla="*/ 363301 h 498148"/>
                    <a:gd name="connsiteX314" fmla="*/ 65145 w 261226"/>
                    <a:gd name="connsiteY314" fmla="*/ 370705 h 498148"/>
                    <a:gd name="connsiteX315" fmla="*/ 63318 w 261226"/>
                    <a:gd name="connsiteY315" fmla="*/ 376330 h 498148"/>
                    <a:gd name="connsiteX316" fmla="*/ 64212 w 261226"/>
                    <a:gd name="connsiteY316" fmla="*/ 382059 h 498148"/>
                    <a:gd name="connsiteX317" fmla="*/ 65121 w 261226"/>
                    <a:gd name="connsiteY317" fmla="*/ 386839 h 498148"/>
                    <a:gd name="connsiteX318" fmla="*/ 61563 w 261226"/>
                    <a:gd name="connsiteY318" fmla="*/ 389145 h 498148"/>
                    <a:gd name="connsiteX319" fmla="*/ 60932 w 261226"/>
                    <a:gd name="connsiteY319" fmla="*/ 393733 h 498148"/>
                    <a:gd name="connsiteX320" fmla="*/ 61419 w 261226"/>
                    <a:gd name="connsiteY320" fmla="*/ 397874 h 498148"/>
                    <a:gd name="connsiteX321" fmla="*/ 61555 w 261226"/>
                    <a:gd name="connsiteY321" fmla="*/ 403275 h 498148"/>
                    <a:gd name="connsiteX322" fmla="*/ 63430 w 261226"/>
                    <a:gd name="connsiteY322" fmla="*/ 411135 h 498148"/>
                    <a:gd name="connsiteX323" fmla="*/ 66661 w 261226"/>
                    <a:gd name="connsiteY323" fmla="*/ 413720 h 498148"/>
                    <a:gd name="connsiteX324" fmla="*/ 68880 w 261226"/>
                    <a:gd name="connsiteY324" fmla="*/ 406403 h 498148"/>
                    <a:gd name="connsiteX325" fmla="*/ 72733 w 261226"/>
                    <a:gd name="connsiteY325" fmla="*/ 404863 h 498148"/>
                    <a:gd name="connsiteX326" fmla="*/ 74194 w 261226"/>
                    <a:gd name="connsiteY326" fmla="*/ 408805 h 498148"/>
                    <a:gd name="connsiteX327" fmla="*/ 77489 w 261226"/>
                    <a:gd name="connsiteY327" fmla="*/ 411765 h 498148"/>
                    <a:gd name="connsiteX328" fmla="*/ 78382 w 261226"/>
                    <a:gd name="connsiteY328" fmla="*/ 416609 h 498148"/>
                    <a:gd name="connsiteX329" fmla="*/ 82787 w 261226"/>
                    <a:gd name="connsiteY329" fmla="*/ 415938 h 498148"/>
                    <a:gd name="connsiteX330" fmla="*/ 84606 w 261226"/>
                    <a:gd name="connsiteY330" fmla="*/ 420223 h 498148"/>
                    <a:gd name="connsiteX331" fmla="*/ 86154 w 261226"/>
                    <a:gd name="connsiteY331" fmla="*/ 423949 h 498148"/>
                    <a:gd name="connsiteX332" fmla="*/ 87128 w 261226"/>
                    <a:gd name="connsiteY332" fmla="*/ 427987 h 498148"/>
                    <a:gd name="connsiteX333" fmla="*/ 91803 w 261226"/>
                    <a:gd name="connsiteY333" fmla="*/ 428984 h 498148"/>
                    <a:gd name="connsiteX334" fmla="*/ 95585 w 261226"/>
                    <a:gd name="connsiteY334" fmla="*/ 433532 h 498148"/>
                    <a:gd name="connsiteX335" fmla="*/ 96918 w 261226"/>
                    <a:gd name="connsiteY335" fmla="*/ 438040 h 498148"/>
                    <a:gd name="connsiteX336" fmla="*/ 100804 w 261226"/>
                    <a:gd name="connsiteY336" fmla="*/ 441998 h 498148"/>
                    <a:gd name="connsiteX337" fmla="*/ 105360 w 261226"/>
                    <a:gd name="connsiteY337" fmla="*/ 446889 h 498148"/>
                    <a:gd name="connsiteX338" fmla="*/ 107754 w 261226"/>
                    <a:gd name="connsiteY338" fmla="*/ 451062 h 498148"/>
                    <a:gd name="connsiteX339" fmla="*/ 108544 w 261226"/>
                    <a:gd name="connsiteY339" fmla="*/ 456265 h 498148"/>
                    <a:gd name="connsiteX340" fmla="*/ 111879 w 261226"/>
                    <a:gd name="connsiteY340" fmla="*/ 459169 h 498148"/>
                    <a:gd name="connsiteX341" fmla="*/ 115453 w 261226"/>
                    <a:gd name="connsiteY341" fmla="*/ 462424 h 498148"/>
                    <a:gd name="connsiteX342" fmla="*/ 120065 w 261226"/>
                    <a:gd name="connsiteY342" fmla="*/ 467810 h 498148"/>
                    <a:gd name="connsiteX343" fmla="*/ 123576 w 261226"/>
                    <a:gd name="connsiteY343" fmla="*/ 465680 h 498148"/>
                    <a:gd name="connsiteX344" fmla="*/ 123823 w 261226"/>
                    <a:gd name="connsiteY344" fmla="*/ 460789 h 498148"/>
                    <a:gd name="connsiteX345" fmla="*/ 127542 w 261226"/>
                    <a:gd name="connsiteY345" fmla="*/ 463446 h 498148"/>
                    <a:gd name="connsiteX346" fmla="*/ 130869 w 261226"/>
                    <a:gd name="connsiteY346" fmla="*/ 467762 h 498148"/>
                    <a:gd name="connsiteX347" fmla="*/ 136039 w 261226"/>
                    <a:gd name="connsiteY347" fmla="*/ 469151 h 498148"/>
                    <a:gd name="connsiteX348" fmla="*/ 140356 w 261226"/>
                    <a:gd name="connsiteY348" fmla="*/ 468002 h 498148"/>
                    <a:gd name="connsiteX349" fmla="*/ 143037 w 261226"/>
                    <a:gd name="connsiteY349" fmla="*/ 471217 h 498148"/>
                    <a:gd name="connsiteX350" fmla="*/ 143699 w 261226"/>
                    <a:gd name="connsiteY350" fmla="*/ 475558 h 498148"/>
                    <a:gd name="connsiteX351" fmla="*/ 148191 w 261226"/>
                    <a:gd name="connsiteY351" fmla="*/ 475789 h 498148"/>
                    <a:gd name="connsiteX352" fmla="*/ 152628 w 261226"/>
                    <a:gd name="connsiteY352" fmla="*/ 478670 h 498148"/>
                    <a:gd name="connsiteX353" fmla="*/ 152117 w 261226"/>
                    <a:gd name="connsiteY353" fmla="*/ 483473 h 498148"/>
                    <a:gd name="connsiteX354" fmla="*/ 151917 w 261226"/>
                    <a:gd name="connsiteY354" fmla="*/ 488189 h 498148"/>
                    <a:gd name="connsiteX355" fmla="*/ 149109 w 261226"/>
                    <a:gd name="connsiteY355" fmla="*/ 491532 h 498148"/>
                    <a:gd name="connsiteX356" fmla="*/ 152684 w 261226"/>
                    <a:gd name="connsiteY356" fmla="*/ 495242 h 498148"/>
                    <a:gd name="connsiteX357" fmla="*/ 177754 w 261226"/>
                    <a:gd name="connsiteY357" fmla="*/ 285106 h 498148"/>
                    <a:gd name="connsiteX358" fmla="*/ 173924 w 261226"/>
                    <a:gd name="connsiteY358" fmla="*/ 279058 h 498148"/>
                    <a:gd name="connsiteX359" fmla="*/ 173589 w 261226"/>
                    <a:gd name="connsiteY359" fmla="*/ 284228 h 498148"/>
                    <a:gd name="connsiteX360" fmla="*/ 177754 w 261226"/>
                    <a:gd name="connsiteY360" fmla="*/ 285106 h 498148"/>
                    <a:gd name="connsiteX361" fmla="*/ 183970 w 261226"/>
                    <a:gd name="connsiteY361" fmla="*/ 298327 h 498148"/>
                    <a:gd name="connsiteX362" fmla="*/ 182102 w 261226"/>
                    <a:gd name="connsiteY362" fmla="*/ 291609 h 498148"/>
                    <a:gd name="connsiteX363" fmla="*/ 182302 w 261226"/>
                    <a:gd name="connsiteY363" fmla="*/ 297010 h 498148"/>
                    <a:gd name="connsiteX364" fmla="*/ 60781 w 261226"/>
                    <a:gd name="connsiteY364" fmla="*/ 383312 h 498148"/>
                    <a:gd name="connsiteX365" fmla="*/ 61826 w 261226"/>
                    <a:gd name="connsiteY365" fmla="*/ 378860 h 498148"/>
                    <a:gd name="connsiteX366" fmla="*/ 60781 w 261226"/>
                    <a:gd name="connsiteY366" fmla="*/ 383312 h 498148"/>
                    <a:gd name="connsiteX367" fmla="*/ 61746 w 261226"/>
                    <a:gd name="connsiteY367" fmla="*/ 388682 h 498148"/>
                    <a:gd name="connsiteX368" fmla="*/ 63150 w 261226"/>
                    <a:gd name="connsiteY368" fmla="*/ 384932 h 498148"/>
                    <a:gd name="connsiteX369" fmla="*/ 61746 w 261226"/>
                    <a:gd name="connsiteY369" fmla="*/ 388682 h 498148"/>
                    <a:gd name="connsiteX370" fmla="*/ 114280 w 261226"/>
                    <a:gd name="connsiteY370" fmla="*/ 361481 h 498148"/>
                    <a:gd name="connsiteX371" fmla="*/ 112341 w 261226"/>
                    <a:gd name="connsiteY371" fmla="*/ 357428 h 498148"/>
                    <a:gd name="connsiteX372" fmla="*/ 114280 w 261226"/>
                    <a:gd name="connsiteY372" fmla="*/ 361481 h 498148"/>
                    <a:gd name="connsiteX373" fmla="*/ 111551 w 261226"/>
                    <a:gd name="connsiteY373" fmla="*/ 370657 h 498148"/>
                    <a:gd name="connsiteX374" fmla="*/ 114089 w 261226"/>
                    <a:gd name="connsiteY374" fmla="*/ 367505 h 498148"/>
                    <a:gd name="connsiteX375" fmla="*/ 109756 w 261226"/>
                    <a:gd name="connsiteY375" fmla="*/ 365239 h 498148"/>
                    <a:gd name="connsiteX376" fmla="*/ 110666 w 261226"/>
                    <a:gd name="connsiteY376" fmla="*/ 369987 h 498148"/>
                    <a:gd name="connsiteX377" fmla="*/ 64866 w 261226"/>
                    <a:gd name="connsiteY377" fmla="*/ 426040 h 498148"/>
                    <a:gd name="connsiteX378" fmla="*/ 67380 w 261226"/>
                    <a:gd name="connsiteY378" fmla="*/ 422936 h 498148"/>
                    <a:gd name="connsiteX379" fmla="*/ 67132 w 261226"/>
                    <a:gd name="connsiteY379" fmla="*/ 418683 h 498148"/>
                    <a:gd name="connsiteX380" fmla="*/ 68074 w 261226"/>
                    <a:gd name="connsiteY380" fmla="*/ 414654 h 498148"/>
                    <a:gd name="connsiteX381" fmla="*/ 63438 w 261226"/>
                    <a:gd name="connsiteY381" fmla="*/ 411366 h 498148"/>
                    <a:gd name="connsiteX382" fmla="*/ 63900 w 261226"/>
                    <a:gd name="connsiteY382" fmla="*/ 416999 h 498148"/>
                    <a:gd name="connsiteX383" fmla="*/ 64379 w 261226"/>
                    <a:gd name="connsiteY383" fmla="*/ 421093 h 498148"/>
                    <a:gd name="connsiteX384" fmla="*/ 64866 w 261226"/>
                    <a:gd name="connsiteY384" fmla="*/ 426040 h 498148"/>
                    <a:gd name="connsiteX385" fmla="*/ 73372 w 261226"/>
                    <a:gd name="connsiteY385" fmla="*/ 421675 h 498148"/>
                    <a:gd name="connsiteX386" fmla="*/ 73531 w 261226"/>
                    <a:gd name="connsiteY386" fmla="*/ 416513 h 498148"/>
                    <a:gd name="connsiteX387" fmla="*/ 73372 w 261226"/>
                    <a:gd name="connsiteY387" fmla="*/ 421675 h 498148"/>
                    <a:gd name="connsiteX388" fmla="*/ 89785 w 261226"/>
                    <a:gd name="connsiteY388" fmla="*/ 431633 h 498148"/>
                    <a:gd name="connsiteX389" fmla="*/ 87056 w 261226"/>
                    <a:gd name="connsiteY389" fmla="*/ 428673 h 498148"/>
                    <a:gd name="connsiteX390" fmla="*/ 89785 w 261226"/>
                    <a:gd name="connsiteY390" fmla="*/ 431633 h 498148"/>
                    <a:gd name="connsiteX391" fmla="*/ 89258 w 261226"/>
                    <a:gd name="connsiteY391" fmla="*/ 435870 h 498148"/>
                    <a:gd name="connsiteX392" fmla="*/ 88476 w 261226"/>
                    <a:gd name="connsiteY392" fmla="*/ 431481 h 498148"/>
                    <a:gd name="connsiteX393" fmla="*/ 89258 w 261226"/>
                    <a:gd name="connsiteY393" fmla="*/ 435870 h 498148"/>
                    <a:gd name="connsiteX394" fmla="*/ 107777 w 261226"/>
                    <a:gd name="connsiteY394" fmla="*/ 468241 h 498148"/>
                    <a:gd name="connsiteX395" fmla="*/ 108376 w 261226"/>
                    <a:gd name="connsiteY395" fmla="*/ 462177 h 498148"/>
                    <a:gd name="connsiteX396" fmla="*/ 107777 w 261226"/>
                    <a:gd name="connsiteY396" fmla="*/ 468241 h 498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</a:cxnLst>
                  <a:rect l="l" t="t" r="r" b="b"/>
                  <a:pathLst>
                    <a:path w="261226" h="498148">
                      <a:moveTo>
                        <a:pt x="154032" y="498147"/>
                      </a:moveTo>
                      <a:lnTo>
                        <a:pt x="157279" y="495027"/>
                      </a:lnTo>
                      <a:lnTo>
                        <a:pt x="159969" y="491580"/>
                      </a:lnTo>
                      <a:lnTo>
                        <a:pt x="164070" y="489505"/>
                      </a:lnTo>
                      <a:lnTo>
                        <a:pt x="167852" y="488125"/>
                      </a:lnTo>
                      <a:lnTo>
                        <a:pt x="170429" y="493343"/>
                      </a:lnTo>
                      <a:lnTo>
                        <a:pt x="174546" y="494037"/>
                      </a:lnTo>
                      <a:lnTo>
                        <a:pt x="177067" y="490415"/>
                      </a:lnTo>
                      <a:lnTo>
                        <a:pt x="177482" y="486058"/>
                      </a:lnTo>
                      <a:lnTo>
                        <a:pt x="180650" y="482508"/>
                      </a:lnTo>
                      <a:lnTo>
                        <a:pt x="181209" y="477577"/>
                      </a:lnTo>
                      <a:lnTo>
                        <a:pt x="176796" y="473475"/>
                      </a:lnTo>
                      <a:lnTo>
                        <a:pt x="172783" y="469917"/>
                      </a:lnTo>
                      <a:lnTo>
                        <a:pt x="169543" y="465265"/>
                      </a:lnTo>
                      <a:lnTo>
                        <a:pt x="165769" y="459376"/>
                      </a:lnTo>
                      <a:lnTo>
                        <a:pt x="157120" y="453982"/>
                      </a:lnTo>
                      <a:lnTo>
                        <a:pt x="153210" y="456057"/>
                      </a:lnTo>
                      <a:lnTo>
                        <a:pt x="147737" y="456392"/>
                      </a:lnTo>
                      <a:lnTo>
                        <a:pt x="142790" y="452826"/>
                      </a:lnTo>
                      <a:lnTo>
                        <a:pt x="135608" y="445485"/>
                      </a:lnTo>
                      <a:lnTo>
                        <a:pt x="130893" y="438702"/>
                      </a:lnTo>
                      <a:lnTo>
                        <a:pt x="129465" y="434897"/>
                      </a:lnTo>
                      <a:lnTo>
                        <a:pt x="126879" y="425641"/>
                      </a:lnTo>
                      <a:lnTo>
                        <a:pt x="125523" y="420279"/>
                      </a:lnTo>
                      <a:lnTo>
                        <a:pt x="123608" y="411398"/>
                      </a:lnTo>
                      <a:lnTo>
                        <a:pt x="120153" y="401879"/>
                      </a:lnTo>
                      <a:lnTo>
                        <a:pt x="114257" y="398025"/>
                      </a:lnTo>
                      <a:lnTo>
                        <a:pt x="111767" y="391195"/>
                      </a:lnTo>
                      <a:lnTo>
                        <a:pt x="110466" y="381078"/>
                      </a:lnTo>
                      <a:lnTo>
                        <a:pt x="109325" y="377048"/>
                      </a:lnTo>
                      <a:lnTo>
                        <a:pt x="103413" y="373370"/>
                      </a:lnTo>
                      <a:lnTo>
                        <a:pt x="98857" y="374758"/>
                      </a:lnTo>
                      <a:lnTo>
                        <a:pt x="95585" y="377479"/>
                      </a:lnTo>
                      <a:lnTo>
                        <a:pt x="91173" y="376969"/>
                      </a:lnTo>
                      <a:lnTo>
                        <a:pt x="89282" y="373186"/>
                      </a:lnTo>
                      <a:lnTo>
                        <a:pt x="88779" y="365822"/>
                      </a:lnTo>
                      <a:lnTo>
                        <a:pt x="86370" y="359494"/>
                      </a:lnTo>
                      <a:lnTo>
                        <a:pt x="86689" y="355449"/>
                      </a:lnTo>
                      <a:lnTo>
                        <a:pt x="86809" y="349369"/>
                      </a:lnTo>
                      <a:lnTo>
                        <a:pt x="87455" y="343225"/>
                      </a:lnTo>
                      <a:lnTo>
                        <a:pt x="84766" y="339292"/>
                      </a:lnTo>
                      <a:lnTo>
                        <a:pt x="88867" y="338446"/>
                      </a:lnTo>
                      <a:lnTo>
                        <a:pt x="86753" y="334448"/>
                      </a:lnTo>
                      <a:lnTo>
                        <a:pt x="89394" y="327881"/>
                      </a:lnTo>
                      <a:lnTo>
                        <a:pt x="91596" y="324083"/>
                      </a:lnTo>
                      <a:lnTo>
                        <a:pt x="93248" y="317413"/>
                      </a:lnTo>
                      <a:lnTo>
                        <a:pt x="92402" y="312937"/>
                      </a:lnTo>
                      <a:lnTo>
                        <a:pt x="94213" y="308820"/>
                      </a:lnTo>
                      <a:lnTo>
                        <a:pt x="95681" y="299899"/>
                      </a:lnTo>
                      <a:lnTo>
                        <a:pt x="97788" y="294361"/>
                      </a:lnTo>
                      <a:lnTo>
                        <a:pt x="99639" y="290364"/>
                      </a:lnTo>
                      <a:lnTo>
                        <a:pt x="100907" y="283805"/>
                      </a:lnTo>
                      <a:lnTo>
                        <a:pt x="103508" y="280773"/>
                      </a:lnTo>
                      <a:lnTo>
                        <a:pt x="103285" y="274398"/>
                      </a:lnTo>
                      <a:lnTo>
                        <a:pt x="101817" y="264256"/>
                      </a:lnTo>
                      <a:lnTo>
                        <a:pt x="101689" y="257809"/>
                      </a:lnTo>
                      <a:lnTo>
                        <a:pt x="103133" y="250860"/>
                      </a:lnTo>
                      <a:lnTo>
                        <a:pt x="103222" y="244820"/>
                      </a:lnTo>
                      <a:lnTo>
                        <a:pt x="99176" y="241149"/>
                      </a:lnTo>
                      <a:lnTo>
                        <a:pt x="101514" y="237534"/>
                      </a:lnTo>
                      <a:lnTo>
                        <a:pt x="107642" y="234072"/>
                      </a:lnTo>
                      <a:lnTo>
                        <a:pt x="117145" y="232723"/>
                      </a:lnTo>
                      <a:lnTo>
                        <a:pt x="128100" y="234503"/>
                      </a:lnTo>
                      <a:lnTo>
                        <a:pt x="127525" y="239848"/>
                      </a:lnTo>
                      <a:lnTo>
                        <a:pt x="127509" y="247484"/>
                      </a:lnTo>
                      <a:lnTo>
                        <a:pt x="127542" y="253086"/>
                      </a:lnTo>
                      <a:lnTo>
                        <a:pt x="129608" y="256533"/>
                      </a:lnTo>
                      <a:lnTo>
                        <a:pt x="128180" y="261679"/>
                      </a:lnTo>
                      <a:lnTo>
                        <a:pt x="131731" y="263642"/>
                      </a:lnTo>
                      <a:lnTo>
                        <a:pt x="136582" y="260961"/>
                      </a:lnTo>
                      <a:lnTo>
                        <a:pt x="143994" y="262924"/>
                      </a:lnTo>
                      <a:lnTo>
                        <a:pt x="149412" y="262565"/>
                      </a:lnTo>
                      <a:lnTo>
                        <a:pt x="153138" y="260315"/>
                      </a:lnTo>
                      <a:lnTo>
                        <a:pt x="158524" y="262046"/>
                      </a:lnTo>
                      <a:lnTo>
                        <a:pt x="160830" y="265621"/>
                      </a:lnTo>
                      <a:lnTo>
                        <a:pt x="167253" y="269770"/>
                      </a:lnTo>
                      <a:lnTo>
                        <a:pt x="171402" y="273392"/>
                      </a:lnTo>
                      <a:lnTo>
                        <a:pt x="172743" y="277214"/>
                      </a:lnTo>
                      <a:lnTo>
                        <a:pt x="177961" y="278132"/>
                      </a:lnTo>
                      <a:lnTo>
                        <a:pt x="180929" y="281643"/>
                      </a:lnTo>
                      <a:lnTo>
                        <a:pt x="180969" y="277318"/>
                      </a:lnTo>
                      <a:lnTo>
                        <a:pt x="187576" y="282888"/>
                      </a:lnTo>
                      <a:lnTo>
                        <a:pt x="192794" y="293213"/>
                      </a:lnTo>
                      <a:lnTo>
                        <a:pt x="190257" y="288648"/>
                      </a:lnTo>
                      <a:lnTo>
                        <a:pt x="187951" y="283478"/>
                      </a:lnTo>
                      <a:lnTo>
                        <a:pt x="185214" y="277853"/>
                      </a:lnTo>
                      <a:lnTo>
                        <a:pt x="185230" y="271390"/>
                      </a:lnTo>
                      <a:lnTo>
                        <a:pt x="184360" y="266554"/>
                      </a:lnTo>
                      <a:lnTo>
                        <a:pt x="181935" y="263068"/>
                      </a:lnTo>
                      <a:lnTo>
                        <a:pt x="177793" y="261129"/>
                      </a:lnTo>
                      <a:lnTo>
                        <a:pt x="177842" y="256150"/>
                      </a:lnTo>
                      <a:lnTo>
                        <a:pt x="176102" y="251785"/>
                      </a:lnTo>
                      <a:lnTo>
                        <a:pt x="174881" y="247285"/>
                      </a:lnTo>
                      <a:lnTo>
                        <a:pt x="172224" y="242713"/>
                      </a:lnTo>
                      <a:lnTo>
                        <a:pt x="170580" y="238388"/>
                      </a:lnTo>
                      <a:lnTo>
                        <a:pt x="170580" y="233018"/>
                      </a:lnTo>
                      <a:lnTo>
                        <a:pt x="175272" y="231079"/>
                      </a:lnTo>
                      <a:lnTo>
                        <a:pt x="176118" y="226835"/>
                      </a:lnTo>
                      <a:lnTo>
                        <a:pt x="179820" y="224249"/>
                      </a:lnTo>
                      <a:lnTo>
                        <a:pt x="181695" y="218712"/>
                      </a:lnTo>
                      <a:lnTo>
                        <a:pt x="185262" y="215824"/>
                      </a:lnTo>
                      <a:lnTo>
                        <a:pt x="185677" y="211339"/>
                      </a:lnTo>
                      <a:lnTo>
                        <a:pt x="188701" y="206879"/>
                      </a:lnTo>
                      <a:lnTo>
                        <a:pt x="192443" y="205219"/>
                      </a:lnTo>
                      <a:lnTo>
                        <a:pt x="198738" y="204437"/>
                      </a:lnTo>
                      <a:lnTo>
                        <a:pt x="203734" y="201892"/>
                      </a:lnTo>
                      <a:lnTo>
                        <a:pt x="207516" y="203296"/>
                      </a:lnTo>
                      <a:lnTo>
                        <a:pt x="211537" y="204573"/>
                      </a:lnTo>
                      <a:lnTo>
                        <a:pt x="216747" y="204469"/>
                      </a:lnTo>
                      <a:lnTo>
                        <a:pt x="221687" y="204406"/>
                      </a:lnTo>
                      <a:lnTo>
                        <a:pt x="226690" y="204078"/>
                      </a:lnTo>
                      <a:lnTo>
                        <a:pt x="231421" y="203815"/>
                      </a:lnTo>
                      <a:lnTo>
                        <a:pt x="235466" y="202243"/>
                      </a:lnTo>
                      <a:lnTo>
                        <a:pt x="240333" y="201764"/>
                      </a:lnTo>
                      <a:lnTo>
                        <a:pt x="244610" y="203552"/>
                      </a:lnTo>
                      <a:lnTo>
                        <a:pt x="247579" y="208459"/>
                      </a:lnTo>
                      <a:lnTo>
                        <a:pt x="251815" y="205890"/>
                      </a:lnTo>
                      <a:lnTo>
                        <a:pt x="255414" y="204158"/>
                      </a:lnTo>
                      <a:lnTo>
                        <a:pt x="259332" y="201812"/>
                      </a:lnTo>
                      <a:lnTo>
                        <a:pt x="261350" y="197998"/>
                      </a:lnTo>
                      <a:lnTo>
                        <a:pt x="261015" y="193642"/>
                      </a:lnTo>
                      <a:lnTo>
                        <a:pt x="260122" y="189612"/>
                      </a:lnTo>
                      <a:lnTo>
                        <a:pt x="261063" y="185399"/>
                      </a:lnTo>
                      <a:lnTo>
                        <a:pt x="260273" y="181370"/>
                      </a:lnTo>
                      <a:lnTo>
                        <a:pt x="257456" y="178481"/>
                      </a:lnTo>
                      <a:lnTo>
                        <a:pt x="259036" y="174404"/>
                      </a:lnTo>
                      <a:lnTo>
                        <a:pt x="256411" y="171197"/>
                      </a:lnTo>
                      <a:lnTo>
                        <a:pt x="259747" y="168476"/>
                      </a:lnTo>
                      <a:lnTo>
                        <a:pt x="260026" y="163944"/>
                      </a:lnTo>
                      <a:lnTo>
                        <a:pt x="258366" y="158534"/>
                      </a:lnTo>
                      <a:lnTo>
                        <a:pt x="254265" y="157808"/>
                      </a:lnTo>
                      <a:lnTo>
                        <a:pt x="249837" y="151895"/>
                      </a:lnTo>
                      <a:lnTo>
                        <a:pt x="246781" y="147802"/>
                      </a:lnTo>
                      <a:lnTo>
                        <a:pt x="241714" y="146222"/>
                      </a:lnTo>
                      <a:lnTo>
                        <a:pt x="238610" y="142608"/>
                      </a:lnTo>
                      <a:lnTo>
                        <a:pt x="235243" y="137956"/>
                      </a:lnTo>
                      <a:lnTo>
                        <a:pt x="231932" y="133679"/>
                      </a:lnTo>
                      <a:lnTo>
                        <a:pt x="228708" y="130966"/>
                      </a:lnTo>
                      <a:lnTo>
                        <a:pt x="228812" y="126123"/>
                      </a:lnTo>
                      <a:lnTo>
                        <a:pt x="227511" y="122333"/>
                      </a:lnTo>
                      <a:lnTo>
                        <a:pt x="226338" y="115806"/>
                      </a:lnTo>
                      <a:lnTo>
                        <a:pt x="227631" y="110165"/>
                      </a:lnTo>
                      <a:lnTo>
                        <a:pt x="226681" y="103223"/>
                      </a:lnTo>
                      <a:lnTo>
                        <a:pt x="223099" y="98204"/>
                      </a:lnTo>
                      <a:lnTo>
                        <a:pt x="216261" y="94374"/>
                      </a:lnTo>
                      <a:lnTo>
                        <a:pt x="212662" y="90265"/>
                      </a:lnTo>
                      <a:lnTo>
                        <a:pt x="208665" y="86762"/>
                      </a:lnTo>
                      <a:lnTo>
                        <a:pt x="206071" y="82126"/>
                      </a:lnTo>
                      <a:lnTo>
                        <a:pt x="202305" y="78233"/>
                      </a:lnTo>
                      <a:lnTo>
                        <a:pt x="200350" y="74602"/>
                      </a:lnTo>
                      <a:lnTo>
                        <a:pt x="197302" y="70796"/>
                      </a:lnTo>
                      <a:lnTo>
                        <a:pt x="193233" y="71099"/>
                      </a:lnTo>
                      <a:lnTo>
                        <a:pt x="189036" y="70557"/>
                      </a:lnTo>
                      <a:lnTo>
                        <a:pt x="184999" y="68498"/>
                      </a:lnTo>
                      <a:lnTo>
                        <a:pt x="179876" y="67054"/>
                      </a:lnTo>
                      <a:lnTo>
                        <a:pt x="175599" y="69671"/>
                      </a:lnTo>
                      <a:lnTo>
                        <a:pt x="173844" y="73461"/>
                      </a:lnTo>
                      <a:lnTo>
                        <a:pt x="171937" y="77786"/>
                      </a:lnTo>
                      <a:lnTo>
                        <a:pt x="171419" y="82709"/>
                      </a:lnTo>
                      <a:lnTo>
                        <a:pt x="167182" y="82765"/>
                      </a:lnTo>
                      <a:lnTo>
                        <a:pt x="163631" y="85494"/>
                      </a:lnTo>
                      <a:lnTo>
                        <a:pt x="161141" y="88645"/>
                      </a:lnTo>
                      <a:lnTo>
                        <a:pt x="159051" y="85222"/>
                      </a:lnTo>
                      <a:lnTo>
                        <a:pt x="154240" y="83084"/>
                      </a:lnTo>
                      <a:lnTo>
                        <a:pt x="150314" y="80547"/>
                      </a:lnTo>
                      <a:lnTo>
                        <a:pt x="145223" y="77148"/>
                      </a:lnTo>
                      <a:lnTo>
                        <a:pt x="141991" y="74714"/>
                      </a:lnTo>
                      <a:lnTo>
                        <a:pt x="138513" y="79047"/>
                      </a:lnTo>
                      <a:lnTo>
                        <a:pt x="134005" y="79940"/>
                      </a:lnTo>
                      <a:lnTo>
                        <a:pt x="132640" y="83858"/>
                      </a:lnTo>
                      <a:lnTo>
                        <a:pt x="129313" y="86922"/>
                      </a:lnTo>
                      <a:lnTo>
                        <a:pt x="126704" y="90321"/>
                      </a:lnTo>
                      <a:lnTo>
                        <a:pt x="123496" y="92786"/>
                      </a:lnTo>
                      <a:lnTo>
                        <a:pt x="120368" y="95627"/>
                      </a:lnTo>
                      <a:lnTo>
                        <a:pt x="118134" y="99864"/>
                      </a:lnTo>
                      <a:lnTo>
                        <a:pt x="114376" y="97885"/>
                      </a:lnTo>
                      <a:lnTo>
                        <a:pt x="112046" y="93305"/>
                      </a:lnTo>
                      <a:lnTo>
                        <a:pt x="111831" y="89116"/>
                      </a:lnTo>
                      <a:lnTo>
                        <a:pt x="112581" y="85023"/>
                      </a:lnTo>
                      <a:lnTo>
                        <a:pt x="115038" y="80906"/>
                      </a:lnTo>
                      <a:lnTo>
                        <a:pt x="115174" y="76629"/>
                      </a:lnTo>
                      <a:lnTo>
                        <a:pt x="113770" y="72216"/>
                      </a:lnTo>
                      <a:lnTo>
                        <a:pt x="110299" y="67796"/>
                      </a:lnTo>
                      <a:lnTo>
                        <a:pt x="112366" y="64373"/>
                      </a:lnTo>
                      <a:lnTo>
                        <a:pt x="115054" y="60032"/>
                      </a:lnTo>
                      <a:lnTo>
                        <a:pt x="114448" y="55764"/>
                      </a:lnTo>
                      <a:lnTo>
                        <a:pt x="114081" y="51646"/>
                      </a:lnTo>
                      <a:lnTo>
                        <a:pt x="116028" y="48024"/>
                      </a:lnTo>
                      <a:lnTo>
                        <a:pt x="113491" y="44681"/>
                      </a:lnTo>
                      <a:lnTo>
                        <a:pt x="112613" y="40771"/>
                      </a:lnTo>
                      <a:lnTo>
                        <a:pt x="111137" y="36869"/>
                      </a:lnTo>
                      <a:lnTo>
                        <a:pt x="110075" y="32920"/>
                      </a:lnTo>
                      <a:lnTo>
                        <a:pt x="111551" y="28962"/>
                      </a:lnTo>
                      <a:lnTo>
                        <a:pt x="106940" y="29313"/>
                      </a:lnTo>
                      <a:lnTo>
                        <a:pt x="102990" y="27502"/>
                      </a:lnTo>
                      <a:lnTo>
                        <a:pt x="98115" y="30861"/>
                      </a:lnTo>
                      <a:lnTo>
                        <a:pt x="93670" y="30063"/>
                      </a:lnTo>
                      <a:lnTo>
                        <a:pt x="89673" y="30997"/>
                      </a:lnTo>
                      <a:lnTo>
                        <a:pt x="86705" y="27454"/>
                      </a:lnTo>
                      <a:lnTo>
                        <a:pt x="84981" y="23808"/>
                      </a:lnTo>
                      <a:lnTo>
                        <a:pt x="86050" y="19730"/>
                      </a:lnTo>
                      <a:lnTo>
                        <a:pt x="87630" y="15126"/>
                      </a:lnTo>
                      <a:lnTo>
                        <a:pt x="87886" y="9302"/>
                      </a:lnTo>
                      <a:lnTo>
                        <a:pt x="83968" y="8089"/>
                      </a:lnTo>
                      <a:lnTo>
                        <a:pt x="81319" y="4474"/>
                      </a:lnTo>
                      <a:lnTo>
                        <a:pt x="77545" y="1482"/>
                      </a:lnTo>
                      <a:lnTo>
                        <a:pt x="75087" y="5304"/>
                      </a:lnTo>
                      <a:lnTo>
                        <a:pt x="71209" y="1626"/>
                      </a:lnTo>
                      <a:lnTo>
                        <a:pt x="65456" y="-2"/>
                      </a:lnTo>
                      <a:lnTo>
                        <a:pt x="63246" y="3692"/>
                      </a:lnTo>
                      <a:lnTo>
                        <a:pt x="58435" y="3796"/>
                      </a:lnTo>
                      <a:lnTo>
                        <a:pt x="54789" y="2041"/>
                      </a:lnTo>
                      <a:lnTo>
                        <a:pt x="56320" y="7115"/>
                      </a:lnTo>
                      <a:lnTo>
                        <a:pt x="54669" y="11847"/>
                      </a:lnTo>
                      <a:lnTo>
                        <a:pt x="48692" y="11097"/>
                      </a:lnTo>
                      <a:lnTo>
                        <a:pt x="43865" y="11528"/>
                      </a:lnTo>
                      <a:lnTo>
                        <a:pt x="43219" y="15837"/>
                      </a:lnTo>
                      <a:lnTo>
                        <a:pt x="43825" y="19794"/>
                      </a:lnTo>
                      <a:lnTo>
                        <a:pt x="40633" y="22946"/>
                      </a:lnTo>
                      <a:lnTo>
                        <a:pt x="35527" y="23193"/>
                      </a:lnTo>
                      <a:lnTo>
                        <a:pt x="30851" y="24885"/>
                      </a:lnTo>
                      <a:lnTo>
                        <a:pt x="26263" y="25252"/>
                      </a:lnTo>
                      <a:lnTo>
                        <a:pt x="21420" y="25810"/>
                      </a:lnTo>
                      <a:lnTo>
                        <a:pt x="18612" y="22635"/>
                      </a:lnTo>
                      <a:lnTo>
                        <a:pt x="14478" y="21494"/>
                      </a:lnTo>
                      <a:lnTo>
                        <a:pt x="15500" y="26544"/>
                      </a:lnTo>
                      <a:lnTo>
                        <a:pt x="11327" y="29185"/>
                      </a:lnTo>
                      <a:lnTo>
                        <a:pt x="9499" y="34930"/>
                      </a:lnTo>
                      <a:lnTo>
                        <a:pt x="9563" y="39662"/>
                      </a:lnTo>
                      <a:lnTo>
                        <a:pt x="11861" y="43620"/>
                      </a:lnTo>
                      <a:lnTo>
                        <a:pt x="9172" y="47162"/>
                      </a:lnTo>
                      <a:lnTo>
                        <a:pt x="9388" y="52333"/>
                      </a:lnTo>
                      <a:lnTo>
                        <a:pt x="11207" y="56466"/>
                      </a:lnTo>
                      <a:lnTo>
                        <a:pt x="12244" y="62705"/>
                      </a:lnTo>
                      <a:lnTo>
                        <a:pt x="8095" y="63830"/>
                      </a:lnTo>
                      <a:lnTo>
                        <a:pt x="3028" y="65490"/>
                      </a:lnTo>
                      <a:lnTo>
                        <a:pt x="124" y="61979"/>
                      </a:lnTo>
                      <a:lnTo>
                        <a:pt x="2047" y="67046"/>
                      </a:lnTo>
                      <a:lnTo>
                        <a:pt x="3739" y="70685"/>
                      </a:lnTo>
                      <a:lnTo>
                        <a:pt x="9061" y="71435"/>
                      </a:lnTo>
                      <a:lnTo>
                        <a:pt x="10616" y="76118"/>
                      </a:lnTo>
                      <a:lnTo>
                        <a:pt x="14024" y="82565"/>
                      </a:lnTo>
                      <a:lnTo>
                        <a:pt x="13848" y="88302"/>
                      </a:lnTo>
                      <a:lnTo>
                        <a:pt x="17143" y="92882"/>
                      </a:lnTo>
                      <a:lnTo>
                        <a:pt x="20925" y="96106"/>
                      </a:lnTo>
                      <a:lnTo>
                        <a:pt x="25417" y="100542"/>
                      </a:lnTo>
                      <a:lnTo>
                        <a:pt x="27883" y="103838"/>
                      </a:lnTo>
                      <a:lnTo>
                        <a:pt x="30404" y="107021"/>
                      </a:lnTo>
                      <a:lnTo>
                        <a:pt x="33907" y="109886"/>
                      </a:lnTo>
                      <a:lnTo>
                        <a:pt x="36469" y="114091"/>
                      </a:lnTo>
                      <a:lnTo>
                        <a:pt x="40362" y="115790"/>
                      </a:lnTo>
                      <a:lnTo>
                        <a:pt x="42748" y="119899"/>
                      </a:lnTo>
                      <a:lnTo>
                        <a:pt x="41408" y="124687"/>
                      </a:lnTo>
                      <a:lnTo>
                        <a:pt x="45054" y="128070"/>
                      </a:lnTo>
                      <a:lnTo>
                        <a:pt x="47647" y="133240"/>
                      </a:lnTo>
                      <a:lnTo>
                        <a:pt x="49043" y="137134"/>
                      </a:lnTo>
                      <a:lnTo>
                        <a:pt x="53520" y="136352"/>
                      </a:lnTo>
                      <a:lnTo>
                        <a:pt x="57182" y="138235"/>
                      </a:lnTo>
                      <a:lnTo>
                        <a:pt x="55355" y="142089"/>
                      </a:lnTo>
                      <a:lnTo>
                        <a:pt x="52490" y="145265"/>
                      </a:lnTo>
                      <a:lnTo>
                        <a:pt x="48884" y="147866"/>
                      </a:lnTo>
                      <a:lnTo>
                        <a:pt x="48741" y="152015"/>
                      </a:lnTo>
                      <a:lnTo>
                        <a:pt x="49076" y="155997"/>
                      </a:lnTo>
                      <a:lnTo>
                        <a:pt x="49411" y="161383"/>
                      </a:lnTo>
                      <a:lnTo>
                        <a:pt x="50855" y="167048"/>
                      </a:lnTo>
                      <a:lnTo>
                        <a:pt x="50711" y="171580"/>
                      </a:lnTo>
                      <a:lnTo>
                        <a:pt x="46323" y="170885"/>
                      </a:lnTo>
                      <a:lnTo>
                        <a:pt x="42748" y="173734"/>
                      </a:lnTo>
                      <a:lnTo>
                        <a:pt x="40586" y="177756"/>
                      </a:lnTo>
                      <a:lnTo>
                        <a:pt x="42278" y="181378"/>
                      </a:lnTo>
                      <a:lnTo>
                        <a:pt x="43339" y="185695"/>
                      </a:lnTo>
                      <a:lnTo>
                        <a:pt x="45102" y="190602"/>
                      </a:lnTo>
                      <a:lnTo>
                        <a:pt x="47567" y="194041"/>
                      </a:lnTo>
                      <a:lnTo>
                        <a:pt x="50632" y="197065"/>
                      </a:lnTo>
                      <a:lnTo>
                        <a:pt x="53520" y="201525"/>
                      </a:lnTo>
                      <a:lnTo>
                        <a:pt x="55539" y="205451"/>
                      </a:lnTo>
                      <a:lnTo>
                        <a:pt x="60637" y="209249"/>
                      </a:lnTo>
                      <a:lnTo>
                        <a:pt x="65241" y="212775"/>
                      </a:lnTo>
                      <a:lnTo>
                        <a:pt x="68512" y="215808"/>
                      </a:lnTo>
                      <a:lnTo>
                        <a:pt x="71273" y="220021"/>
                      </a:lnTo>
                      <a:lnTo>
                        <a:pt x="72965" y="224066"/>
                      </a:lnTo>
                      <a:lnTo>
                        <a:pt x="75279" y="230409"/>
                      </a:lnTo>
                      <a:lnTo>
                        <a:pt x="76268" y="234893"/>
                      </a:lnTo>
                      <a:lnTo>
                        <a:pt x="76475" y="240263"/>
                      </a:lnTo>
                      <a:lnTo>
                        <a:pt x="74744" y="244173"/>
                      </a:lnTo>
                      <a:lnTo>
                        <a:pt x="75255" y="248554"/>
                      </a:lnTo>
                      <a:lnTo>
                        <a:pt x="77010" y="252583"/>
                      </a:lnTo>
                      <a:lnTo>
                        <a:pt x="79524" y="257363"/>
                      </a:lnTo>
                      <a:lnTo>
                        <a:pt x="81670" y="260865"/>
                      </a:lnTo>
                      <a:lnTo>
                        <a:pt x="85396" y="262964"/>
                      </a:lnTo>
                      <a:lnTo>
                        <a:pt x="86170" y="267137"/>
                      </a:lnTo>
                      <a:lnTo>
                        <a:pt x="86793" y="271398"/>
                      </a:lnTo>
                      <a:lnTo>
                        <a:pt x="88372" y="275730"/>
                      </a:lnTo>
                      <a:lnTo>
                        <a:pt x="91644" y="278754"/>
                      </a:lnTo>
                      <a:lnTo>
                        <a:pt x="91085" y="283151"/>
                      </a:lnTo>
                      <a:lnTo>
                        <a:pt x="92745" y="287060"/>
                      </a:lnTo>
                      <a:lnTo>
                        <a:pt x="94883" y="291824"/>
                      </a:lnTo>
                      <a:lnTo>
                        <a:pt x="93160" y="296165"/>
                      </a:lnTo>
                      <a:lnTo>
                        <a:pt x="90152" y="300058"/>
                      </a:lnTo>
                      <a:lnTo>
                        <a:pt x="89051" y="304144"/>
                      </a:lnTo>
                      <a:lnTo>
                        <a:pt x="87072" y="307734"/>
                      </a:lnTo>
                      <a:lnTo>
                        <a:pt x="85340" y="311500"/>
                      </a:lnTo>
                      <a:lnTo>
                        <a:pt x="83282" y="315650"/>
                      </a:lnTo>
                      <a:lnTo>
                        <a:pt x="80058" y="318953"/>
                      </a:lnTo>
                      <a:lnTo>
                        <a:pt x="77640" y="323525"/>
                      </a:lnTo>
                      <a:lnTo>
                        <a:pt x="72702" y="328017"/>
                      </a:lnTo>
                      <a:lnTo>
                        <a:pt x="73819" y="331855"/>
                      </a:lnTo>
                      <a:lnTo>
                        <a:pt x="73523" y="335956"/>
                      </a:lnTo>
                      <a:lnTo>
                        <a:pt x="72742" y="339922"/>
                      </a:lnTo>
                      <a:lnTo>
                        <a:pt x="71058" y="345076"/>
                      </a:lnTo>
                      <a:lnTo>
                        <a:pt x="69829" y="349106"/>
                      </a:lnTo>
                      <a:lnTo>
                        <a:pt x="69350" y="353095"/>
                      </a:lnTo>
                      <a:lnTo>
                        <a:pt x="67994" y="357835"/>
                      </a:lnTo>
                      <a:lnTo>
                        <a:pt x="67116" y="363301"/>
                      </a:lnTo>
                      <a:lnTo>
                        <a:pt x="65145" y="370705"/>
                      </a:lnTo>
                      <a:lnTo>
                        <a:pt x="63318" y="376330"/>
                      </a:lnTo>
                      <a:lnTo>
                        <a:pt x="64212" y="382059"/>
                      </a:lnTo>
                      <a:lnTo>
                        <a:pt x="65121" y="386839"/>
                      </a:lnTo>
                      <a:lnTo>
                        <a:pt x="61563" y="389145"/>
                      </a:lnTo>
                      <a:lnTo>
                        <a:pt x="60932" y="393733"/>
                      </a:lnTo>
                      <a:lnTo>
                        <a:pt x="61419" y="397874"/>
                      </a:lnTo>
                      <a:lnTo>
                        <a:pt x="61555" y="403275"/>
                      </a:lnTo>
                      <a:lnTo>
                        <a:pt x="63430" y="411135"/>
                      </a:lnTo>
                      <a:lnTo>
                        <a:pt x="66661" y="413720"/>
                      </a:lnTo>
                      <a:lnTo>
                        <a:pt x="68880" y="406403"/>
                      </a:lnTo>
                      <a:lnTo>
                        <a:pt x="72733" y="404863"/>
                      </a:lnTo>
                      <a:lnTo>
                        <a:pt x="74194" y="408805"/>
                      </a:lnTo>
                      <a:lnTo>
                        <a:pt x="77489" y="411765"/>
                      </a:lnTo>
                      <a:lnTo>
                        <a:pt x="78382" y="416609"/>
                      </a:lnTo>
                      <a:lnTo>
                        <a:pt x="82787" y="415938"/>
                      </a:lnTo>
                      <a:lnTo>
                        <a:pt x="84606" y="420223"/>
                      </a:lnTo>
                      <a:lnTo>
                        <a:pt x="86154" y="423949"/>
                      </a:lnTo>
                      <a:lnTo>
                        <a:pt x="87128" y="427987"/>
                      </a:lnTo>
                      <a:lnTo>
                        <a:pt x="91803" y="428984"/>
                      </a:lnTo>
                      <a:lnTo>
                        <a:pt x="95585" y="433532"/>
                      </a:lnTo>
                      <a:lnTo>
                        <a:pt x="96918" y="438040"/>
                      </a:lnTo>
                      <a:lnTo>
                        <a:pt x="100804" y="441998"/>
                      </a:lnTo>
                      <a:lnTo>
                        <a:pt x="105360" y="446889"/>
                      </a:lnTo>
                      <a:lnTo>
                        <a:pt x="107754" y="451062"/>
                      </a:lnTo>
                      <a:lnTo>
                        <a:pt x="108544" y="456265"/>
                      </a:lnTo>
                      <a:lnTo>
                        <a:pt x="111879" y="459169"/>
                      </a:lnTo>
                      <a:lnTo>
                        <a:pt x="115453" y="462424"/>
                      </a:lnTo>
                      <a:lnTo>
                        <a:pt x="120065" y="467810"/>
                      </a:lnTo>
                      <a:lnTo>
                        <a:pt x="123576" y="465680"/>
                      </a:lnTo>
                      <a:lnTo>
                        <a:pt x="123823" y="460789"/>
                      </a:lnTo>
                      <a:lnTo>
                        <a:pt x="127542" y="463446"/>
                      </a:lnTo>
                      <a:lnTo>
                        <a:pt x="130869" y="467762"/>
                      </a:lnTo>
                      <a:lnTo>
                        <a:pt x="136039" y="469151"/>
                      </a:lnTo>
                      <a:lnTo>
                        <a:pt x="140356" y="468002"/>
                      </a:lnTo>
                      <a:lnTo>
                        <a:pt x="143037" y="471217"/>
                      </a:lnTo>
                      <a:lnTo>
                        <a:pt x="143699" y="475558"/>
                      </a:lnTo>
                      <a:lnTo>
                        <a:pt x="148191" y="475789"/>
                      </a:lnTo>
                      <a:lnTo>
                        <a:pt x="152628" y="478670"/>
                      </a:lnTo>
                      <a:lnTo>
                        <a:pt x="152117" y="483473"/>
                      </a:lnTo>
                      <a:lnTo>
                        <a:pt x="151917" y="488189"/>
                      </a:lnTo>
                      <a:lnTo>
                        <a:pt x="149109" y="491532"/>
                      </a:lnTo>
                      <a:lnTo>
                        <a:pt x="152684" y="495242"/>
                      </a:lnTo>
                      <a:close/>
                      <a:moveTo>
                        <a:pt x="177754" y="285106"/>
                      </a:moveTo>
                      <a:lnTo>
                        <a:pt x="173924" y="279058"/>
                      </a:lnTo>
                      <a:lnTo>
                        <a:pt x="173589" y="284228"/>
                      </a:lnTo>
                      <a:lnTo>
                        <a:pt x="177754" y="285106"/>
                      </a:lnTo>
                      <a:close/>
                      <a:moveTo>
                        <a:pt x="183970" y="298327"/>
                      </a:moveTo>
                      <a:lnTo>
                        <a:pt x="182102" y="291609"/>
                      </a:lnTo>
                      <a:lnTo>
                        <a:pt x="182302" y="297010"/>
                      </a:lnTo>
                      <a:close/>
                      <a:moveTo>
                        <a:pt x="60781" y="383312"/>
                      </a:moveTo>
                      <a:lnTo>
                        <a:pt x="61826" y="378860"/>
                      </a:lnTo>
                      <a:lnTo>
                        <a:pt x="60781" y="383312"/>
                      </a:lnTo>
                      <a:close/>
                      <a:moveTo>
                        <a:pt x="61746" y="388682"/>
                      </a:moveTo>
                      <a:lnTo>
                        <a:pt x="63150" y="384932"/>
                      </a:lnTo>
                      <a:lnTo>
                        <a:pt x="61746" y="388682"/>
                      </a:lnTo>
                      <a:close/>
                      <a:moveTo>
                        <a:pt x="114280" y="361481"/>
                      </a:moveTo>
                      <a:lnTo>
                        <a:pt x="112341" y="357428"/>
                      </a:lnTo>
                      <a:lnTo>
                        <a:pt x="114280" y="361481"/>
                      </a:lnTo>
                      <a:close/>
                      <a:moveTo>
                        <a:pt x="111551" y="370657"/>
                      </a:moveTo>
                      <a:lnTo>
                        <a:pt x="114089" y="367505"/>
                      </a:lnTo>
                      <a:lnTo>
                        <a:pt x="109756" y="365239"/>
                      </a:lnTo>
                      <a:lnTo>
                        <a:pt x="110666" y="369987"/>
                      </a:lnTo>
                      <a:close/>
                      <a:moveTo>
                        <a:pt x="64866" y="426040"/>
                      </a:moveTo>
                      <a:lnTo>
                        <a:pt x="67380" y="422936"/>
                      </a:lnTo>
                      <a:lnTo>
                        <a:pt x="67132" y="418683"/>
                      </a:lnTo>
                      <a:lnTo>
                        <a:pt x="68074" y="414654"/>
                      </a:lnTo>
                      <a:lnTo>
                        <a:pt x="63438" y="411366"/>
                      </a:lnTo>
                      <a:lnTo>
                        <a:pt x="63900" y="416999"/>
                      </a:lnTo>
                      <a:lnTo>
                        <a:pt x="64379" y="421093"/>
                      </a:lnTo>
                      <a:lnTo>
                        <a:pt x="64866" y="426040"/>
                      </a:lnTo>
                      <a:close/>
                      <a:moveTo>
                        <a:pt x="73372" y="421675"/>
                      </a:moveTo>
                      <a:lnTo>
                        <a:pt x="73531" y="416513"/>
                      </a:lnTo>
                      <a:lnTo>
                        <a:pt x="73372" y="421675"/>
                      </a:lnTo>
                      <a:close/>
                      <a:moveTo>
                        <a:pt x="89785" y="431633"/>
                      </a:moveTo>
                      <a:lnTo>
                        <a:pt x="87056" y="428673"/>
                      </a:lnTo>
                      <a:lnTo>
                        <a:pt x="89785" y="431633"/>
                      </a:lnTo>
                      <a:close/>
                      <a:moveTo>
                        <a:pt x="89258" y="435870"/>
                      </a:moveTo>
                      <a:lnTo>
                        <a:pt x="88476" y="431481"/>
                      </a:lnTo>
                      <a:lnTo>
                        <a:pt x="89258" y="435870"/>
                      </a:lnTo>
                      <a:close/>
                      <a:moveTo>
                        <a:pt x="107777" y="468241"/>
                      </a:moveTo>
                      <a:lnTo>
                        <a:pt x="108376" y="462177"/>
                      </a:lnTo>
                      <a:lnTo>
                        <a:pt x="107777" y="46824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773D7106-CDFD-4CDC-81F0-43EFF1EC81CD}"/>
                    </a:ext>
                  </a:extLst>
                </p:cNvPr>
                <p:cNvSpPr/>
                <p:nvPr/>
              </p:nvSpPr>
              <p:spPr>
                <a:xfrm>
                  <a:off x="8009077" y="2221115"/>
                  <a:ext cx="234560" cy="145546"/>
                </a:xfrm>
                <a:custGeom>
                  <a:avLst/>
                  <a:gdLst>
                    <a:gd name="connsiteX0" fmla="*/ 144034 w 234560"/>
                    <a:gd name="connsiteY0" fmla="*/ 145544 h 145546"/>
                    <a:gd name="connsiteX1" fmla="*/ 148654 w 234560"/>
                    <a:gd name="connsiteY1" fmla="*/ 145225 h 145546"/>
                    <a:gd name="connsiteX2" fmla="*/ 152285 w 234560"/>
                    <a:gd name="connsiteY2" fmla="*/ 141251 h 145546"/>
                    <a:gd name="connsiteX3" fmla="*/ 155588 w 234560"/>
                    <a:gd name="connsiteY3" fmla="*/ 138427 h 145546"/>
                    <a:gd name="connsiteX4" fmla="*/ 159474 w 234560"/>
                    <a:gd name="connsiteY4" fmla="*/ 135155 h 145546"/>
                    <a:gd name="connsiteX5" fmla="*/ 165043 w 234560"/>
                    <a:gd name="connsiteY5" fmla="*/ 134573 h 145546"/>
                    <a:gd name="connsiteX6" fmla="*/ 169240 w 234560"/>
                    <a:gd name="connsiteY6" fmla="*/ 132051 h 145546"/>
                    <a:gd name="connsiteX7" fmla="*/ 170285 w 234560"/>
                    <a:gd name="connsiteY7" fmla="*/ 127847 h 145546"/>
                    <a:gd name="connsiteX8" fmla="*/ 174211 w 234560"/>
                    <a:gd name="connsiteY8" fmla="*/ 124822 h 145546"/>
                    <a:gd name="connsiteX9" fmla="*/ 178121 w 234560"/>
                    <a:gd name="connsiteY9" fmla="*/ 123123 h 145546"/>
                    <a:gd name="connsiteX10" fmla="*/ 181273 w 234560"/>
                    <a:gd name="connsiteY10" fmla="*/ 120035 h 145546"/>
                    <a:gd name="connsiteX11" fmla="*/ 185573 w 234560"/>
                    <a:gd name="connsiteY11" fmla="*/ 118966 h 145546"/>
                    <a:gd name="connsiteX12" fmla="*/ 190496 w 234560"/>
                    <a:gd name="connsiteY12" fmla="*/ 119668 h 145546"/>
                    <a:gd name="connsiteX13" fmla="*/ 195962 w 234560"/>
                    <a:gd name="connsiteY13" fmla="*/ 119796 h 145546"/>
                    <a:gd name="connsiteX14" fmla="*/ 195308 w 234560"/>
                    <a:gd name="connsiteY14" fmla="*/ 123969 h 145546"/>
                    <a:gd name="connsiteX15" fmla="*/ 198691 w 234560"/>
                    <a:gd name="connsiteY15" fmla="*/ 126953 h 145546"/>
                    <a:gd name="connsiteX16" fmla="*/ 202481 w 234560"/>
                    <a:gd name="connsiteY16" fmla="*/ 125309 h 145546"/>
                    <a:gd name="connsiteX17" fmla="*/ 206494 w 234560"/>
                    <a:gd name="connsiteY17" fmla="*/ 123793 h 145546"/>
                    <a:gd name="connsiteX18" fmla="*/ 209351 w 234560"/>
                    <a:gd name="connsiteY18" fmla="*/ 120617 h 145546"/>
                    <a:gd name="connsiteX19" fmla="*/ 213484 w 234560"/>
                    <a:gd name="connsiteY19" fmla="*/ 120753 h 145546"/>
                    <a:gd name="connsiteX20" fmla="*/ 218152 w 234560"/>
                    <a:gd name="connsiteY20" fmla="*/ 121136 h 145546"/>
                    <a:gd name="connsiteX21" fmla="*/ 222221 w 234560"/>
                    <a:gd name="connsiteY21" fmla="*/ 121136 h 145546"/>
                    <a:gd name="connsiteX22" fmla="*/ 226267 w 234560"/>
                    <a:gd name="connsiteY22" fmla="*/ 123267 h 145546"/>
                    <a:gd name="connsiteX23" fmla="*/ 229107 w 234560"/>
                    <a:gd name="connsiteY23" fmla="*/ 126642 h 145546"/>
                    <a:gd name="connsiteX24" fmla="*/ 232498 w 234560"/>
                    <a:gd name="connsiteY24" fmla="*/ 124455 h 145546"/>
                    <a:gd name="connsiteX25" fmla="*/ 234685 w 234560"/>
                    <a:gd name="connsiteY25" fmla="*/ 121000 h 145546"/>
                    <a:gd name="connsiteX26" fmla="*/ 232115 w 234560"/>
                    <a:gd name="connsiteY26" fmla="*/ 117857 h 145546"/>
                    <a:gd name="connsiteX27" fmla="*/ 228317 w 234560"/>
                    <a:gd name="connsiteY27" fmla="*/ 116452 h 145546"/>
                    <a:gd name="connsiteX28" fmla="*/ 225612 w 234560"/>
                    <a:gd name="connsiteY28" fmla="*/ 112862 h 145546"/>
                    <a:gd name="connsiteX29" fmla="*/ 226969 w 234560"/>
                    <a:gd name="connsiteY29" fmla="*/ 109016 h 145546"/>
                    <a:gd name="connsiteX30" fmla="*/ 223905 w 234560"/>
                    <a:gd name="connsiteY30" fmla="*/ 105848 h 145546"/>
                    <a:gd name="connsiteX31" fmla="*/ 222724 w 234560"/>
                    <a:gd name="connsiteY31" fmla="*/ 101986 h 145546"/>
                    <a:gd name="connsiteX32" fmla="*/ 220226 w 234560"/>
                    <a:gd name="connsiteY32" fmla="*/ 98731 h 145546"/>
                    <a:gd name="connsiteX33" fmla="*/ 217841 w 234560"/>
                    <a:gd name="connsiteY33" fmla="*/ 95364 h 145546"/>
                    <a:gd name="connsiteX34" fmla="*/ 213963 w 234560"/>
                    <a:gd name="connsiteY34" fmla="*/ 92132 h 145546"/>
                    <a:gd name="connsiteX35" fmla="*/ 212064 w 234560"/>
                    <a:gd name="connsiteY35" fmla="*/ 88446 h 145546"/>
                    <a:gd name="connsiteX36" fmla="*/ 207452 w 234560"/>
                    <a:gd name="connsiteY36" fmla="*/ 85462 h 145546"/>
                    <a:gd name="connsiteX37" fmla="*/ 199066 w 234560"/>
                    <a:gd name="connsiteY37" fmla="*/ 80993 h 145546"/>
                    <a:gd name="connsiteX38" fmla="*/ 194342 w 234560"/>
                    <a:gd name="connsiteY38" fmla="*/ 79669 h 145546"/>
                    <a:gd name="connsiteX39" fmla="*/ 192180 w 234560"/>
                    <a:gd name="connsiteY39" fmla="*/ 83236 h 145546"/>
                    <a:gd name="connsiteX40" fmla="*/ 188565 w 234560"/>
                    <a:gd name="connsiteY40" fmla="*/ 81536 h 145546"/>
                    <a:gd name="connsiteX41" fmla="*/ 185318 w 234560"/>
                    <a:gd name="connsiteY41" fmla="*/ 79023 h 145546"/>
                    <a:gd name="connsiteX42" fmla="*/ 182924 w 234560"/>
                    <a:gd name="connsiteY42" fmla="*/ 75544 h 145546"/>
                    <a:gd name="connsiteX43" fmla="*/ 180642 w 234560"/>
                    <a:gd name="connsiteY43" fmla="*/ 72224 h 145546"/>
                    <a:gd name="connsiteX44" fmla="*/ 183850 w 234560"/>
                    <a:gd name="connsiteY44" fmla="*/ 69575 h 145546"/>
                    <a:gd name="connsiteX45" fmla="*/ 181440 w 234560"/>
                    <a:gd name="connsiteY45" fmla="*/ 66152 h 145546"/>
                    <a:gd name="connsiteX46" fmla="*/ 178376 w 234560"/>
                    <a:gd name="connsiteY46" fmla="*/ 63567 h 145546"/>
                    <a:gd name="connsiteX47" fmla="*/ 175655 w 234560"/>
                    <a:gd name="connsiteY47" fmla="*/ 60639 h 145546"/>
                    <a:gd name="connsiteX48" fmla="*/ 172248 w 234560"/>
                    <a:gd name="connsiteY48" fmla="*/ 58357 h 145546"/>
                    <a:gd name="connsiteX49" fmla="*/ 170078 w 234560"/>
                    <a:gd name="connsiteY49" fmla="*/ 54798 h 145546"/>
                    <a:gd name="connsiteX50" fmla="*/ 166456 w 234560"/>
                    <a:gd name="connsiteY50" fmla="*/ 52420 h 145546"/>
                    <a:gd name="connsiteX51" fmla="*/ 163216 w 234560"/>
                    <a:gd name="connsiteY51" fmla="*/ 55022 h 145546"/>
                    <a:gd name="connsiteX52" fmla="*/ 159187 w 234560"/>
                    <a:gd name="connsiteY52" fmla="*/ 54998 h 145546"/>
                    <a:gd name="connsiteX53" fmla="*/ 155269 w 234560"/>
                    <a:gd name="connsiteY53" fmla="*/ 55883 h 145546"/>
                    <a:gd name="connsiteX54" fmla="*/ 150490 w 234560"/>
                    <a:gd name="connsiteY54" fmla="*/ 55979 h 145546"/>
                    <a:gd name="connsiteX55" fmla="*/ 146604 w 234560"/>
                    <a:gd name="connsiteY55" fmla="*/ 54383 h 145546"/>
                    <a:gd name="connsiteX56" fmla="*/ 141848 w 234560"/>
                    <a:gd name="connsiteY56" fmla="*/ 55022 h 145546"/>
                    <a:gd name="connsiteX57" fmla="*/ 138186 w 234560"/>
                    <a:gd name="connsiteY57" fmla="*/ 56945 h 145546"/>
                    <a:gd name="connsiteX58" fmla="*/ 137380 w 234560"/>
                    <a:gd name="connsiteY58" fmla="*/ 60870 h 145546"/>
                    <a:gd name="connsiteX59" fmla="*/ 133614 w 234560"/>
                    <a:gd name="connsiteY59" fmla="*/ 58421 h 145546"/>
                    <a:gd name="connsiteX60" fmla="*/ 130574 w 234560"/>
                    <a:gd name="connsiteY60" fmla="*/ 55756 h 145546"/>
                    <a:gd name="connsiteX61" fmla="*/ 126544 w 234560"/>
                    <a:gd name="connsiteY61" fmla="*/ 58014 h 145546"/>
                    <a:gd name="connsiteX62" fmla="*/ 121868 w 234560"/>
                    <a:gd name="connsiteY62" fmla="*/ 56370 h 145546"/>
                    <a:gd name="connsiteX63" fmla="*/ 121366 w 234560"/>
                    <a:gd name="connsiteY63" fmla="*/ 52045 h 145546"/>
                    <a:gd name="connsiteX64" fmla="*/ 117145 w 234560"/>
                    <a:gd name="connsiteY64" fmla="*/ 52117 h 145546"/>
                    <a:gd name="connsiteX65" fmla="*/ 114735 w 234560"/>
                    <a:gd name="connsiteY65" fmla="*/ 48734 h 145546"/>
                    <a:gd name="connsiteX66" fmla="*/ 110570 w 234560"/>
                    <a:gd name="connsiteY66" fmla="*/ 48032 h 145546"/>
                    <a:gd name="connsiteX67" fmla="*/ 107267 w 234560"/>
                    <a:gd name="connsiteY67" fmla="*/ 50306 h 145546"/>
                    <a:gd name="connsiteX68" fmla="*/ 102870 w 234560"/>
                    <a:gd name="connsiteY68" fmla="*/ 50226 h 145546"/>
                    <a:gd name="connsiteX69" fmla="*/ 100916 w 234560"/>
                    <a:gd name="connsiteY69" fmla="*/ 54152 h 145546"/>
                    <a:gd name="connsiteX70" fmla="*/ 96711 w 234560"/>
                    <a:gd name="connsiteY70" fmla="*/ 53641 h 145546"/>
                    <a:gd name="connsiteX71" fmla="*/ 92960 w 234560"/>
                    <a:gd name="connsiteY71" fmla="*/ 51319 h 145546"/>
                    <a:gd name="connsiteX72" fmla="*/ 89274 w 234560"/>
                    <a:gd name="connsiteY72" fmla="*/ 48439 h 145546"/>
                    <a:gd name="connsiteX73" fmla="*/ 85380 w 234560"/>
                    <a:gd name="connsiteY73" fmla="*/ 46700 h 145546"/>
                    <a:gd name="connsiteX74" fmla="*/ 81574 w 234560"/>
                    <a:gd name="connsiteY74" fmla="*/ 48008 h 145546"/>
                    <a:gd name="connsiteX75" fmla="*/ 77178 w 234560"/>
                    <a:gd name="connsiteY75" fmla="*/ 48646 h 145546"/>
                    <a:gd name="connsiteX76" fmla="*/ 72989 w 234560"/>
                    <a:gd name="connsiteY76" fmla="*/ 48471 h 145546"/>
                    <a:gd name="connsiteX77" fmla="*/ 68848 w 234560"/>
                    <a:gd name="connsiteY77" fmla="*/ 48232 h 145546"/>
                    <a:gd name="connsiteX78" fmla="*/ 63789 w 234560"/>
                    <a:gd name="connsiteY78" fmla="*/ 47920 h 145546"/>
                    <a:gd name="connsiteX79" fmla="*/ 59783 w 234560"/>
                    <a:gd name="connsiteY79" fmla="*/ 47753 h 145546"/>
                    <a:gd name="connsiteX80" fmla="*/ 56026 w 234560"/>
                    <a:gd name="connsiteY80" fmla="*/ 49899 h 145546"/>
                    <a:gd name="connsiteX81" fmla="*/ 52419 w 234560"/>
                    <a:gd name="connsiteY81" fmla="*/ 47465 h 145546"/>
                    <a:gd name="connsiteX82" fmla="*/ 50791 w 234560"/>
                    <a:gd name="connsiteY82" fmla="*/ 43253 h 145546"/>
                    <a:gd name="connsiteX83" fmla="*/ 48461 w 234560"/>
                    <a:gd name="connsiteY83" fmla="*/ 39822 h 145546"/>
                    <a:gd name="connsiteX84" fmla="*/ 48717 w 234560"/>
                    <a:gd name="connsiteY84" fmla="*/ 35776 h 145546"/>
                    <a:gd name="connsiteX85" fmla="*/ 52730 w 234560"/>
                    <a:gd name="connsiteY85" fmla="*/ 36279 h 145546"/>
                    <a:gd name="connsiteX86" fmla="*/ 53376 w 234560"/>
                    <a:gd name="connsiteY86" fmla="*/ 32082 h 145546"/>
                    <a:gd name="connsiteX87" fmla="*/ 56927 w 234560"/>
                    <a:gd name="connsiteY87" fmla="*/ 30039 h 145546"/>
                    <a:gd name="connsiteX88" fmla="*/ 61723 w 234560"/>
                    <a:gd name="connsiteY88" fmla="*/ 27454 h 145546"/>
                    <a:gd name="connsiteX89" fmla="*/ 65712 w 234560"/>
                    <a:gd name="connsiteY89" fmla="*/ 26680 h 145546"/>
                    <a:gd name="connsiteX90" fmla="*/ 71537 w 234560"/>
                    <a:gd name="connsiteY90" fmla="*/ 29784 h 145546"/>
                    <a:gd name="connsiteX91" fmla="*/ 75870 w 234560"/>
                    <a:gd name="connsiteY91" fmla="*/ 30710 h 145546"/>
                    <a:gd name="connsiteX92" fmla="*/ 79596 w 234560"/>
                    <a:gd name="connsiteY92" fmla="*/ 32241 h 145546"/>
                    <a:gd name="connsiteX93" fmla="*/ 83314 w 234560"/>
                    <a:gd name="connsiteY93" fmla="*/ 34013 h 145546"/>
                    <a:gd name="connsiteX94" fmla="*/ 86920 w 234560"/>
                    <a:gd name="connsiteY94" fmla="*/ 30215 h 145546"/>
                    <a:gd name="connsiteX95" fmla="*/ 90272 w 234560"/>
                    <a:gd name="connsiteY95" fmla="*/ 27630 h 145546"/>
                    <a:gd name="connsiteX96" fmla="*/ 86258 w 234560"/>
                    <a:gd name="connsiteY96" fmla="*/ 27845 h 145546"/>
                    <a:gd name="connsiteX97" fmla="*/ 82204 w 234560"/>
                    <a:gd name="connsiteY97" fmla="*/ 27622 h 145546"/>
                    <a:gd name="connsiteX98" fmla="*/ 79324 w 234560"/>
                    <a:gd name="connsiteY98" fmla="*/ 23544 h 145546"/>
                    <a:gd name="connsiteX99" fmla="*/ 75239 w 234560"/>
                    <a:gd name="connsiteY99" fmla="*/ 21829 h 145546"/>
                    <a:gd name="connsiteX100" fmla="*/ 71648 w 234560"/>
                    <a:gd name="connsiteY100" fmla="*/ 19475 h 145546"/>
                    <a:gd name="connsiteX101" fmla="*/ 75207 w 234560"/>
                    <a:gd name="connsiteY101" fmla="*/ 17440 h 145546"/>
                    <a:gd name="connsiteX102" fmla="*/ 77872 w 234560"/>
                    <a:gd name="connsiteY102" fmla="*/ 14257 h 145546"/>
                    <a:gd name="connsiteX103" fmla="*/ 80920 w 234560"/>
                    <a:gd name="connsiteY103" fmla="*/ 11400 h 145546"/>
                    <a:gd name="connsiteX104" fmla="*/ 78119 w 234560"/>
                    <a:gd name="connsiteY104" fmla="*/ 7554 h 145546"/>
                    <a:gd name="connsiteX105" fmla="*/ 74529 w 234560"/>
                    <a:gd name="connsiteY105" fmla="*/ 4171 h 145546"/>
                    <a:gd name="connsiteX106" fmla="*/ 71449 w 234560"/>
                    <a:gd name="connsiteY106" fmla="*/ 1554 h 145546"/>
                    <a:gd name="connsiteX107" fmla="*/ 67140 w 234560"/>
                    <a:gd name="connsiteY107" fmla="*/ -2 h 145546"/>
                    <a:gd name="connsiteX108" fmla="*/ 67866 w 234560"/>
                    <a:gd name="connsiteY108" fmla="*/ 4275 h 145546"/>
                    <a:gd name="connsiteX109" fmla="*/ 63973 w 234560"/>
                    <a:gd name="connsiteY109" fmla="*/ 6796 h 145546"/>
                    <a:gd name="connsiteX110" fmla="*/ 60230 w 234560"/>
                    <a:gd name="connsiteY110" fmla="*/ 9086 h 145546"/>
                    <a:gd name="connsiteX111" fmla="*/ 55164 w 234560"/>
                    <a:gd name="connsiteY111" fmla="*/ 10865 h 145546"/>
                    <a:gd name="connsiteX112" fmla="*/ 51286 w 234560"/>
                    <a:gd name="connsiteY112" fmla="*/ 13044 h 145546"/>
                    <a:gd name="connsiteX113" fmla="*/ 47599 w 234560"/>
                    <a:gd name="connsiteY113" fmla="*/ 9900 h 145546"/>
                    <a:gd name="connsiteX114" fmla="*/ 43235 w 234560"/>
                    <a:gd name="connsiteY114" fmla="*/ 7905 h 145546"/>
                    <a:gd name="connsiteX115" fmla="*/ 41839 w 234560"/>
                    <a:gd name="connsiteY115" fmla="*/ 12230 h 145546"/>
                    <a:gd name="connsiteX116" fmla="*/ 39541 w 234560"/>
                    <a:gd name="connsiteY116" fmla="*/ 15940 h 145546"/>
                    <a:gd name="connsiteX117" fmla="*/ 42653 w 234560"/>
                    <a:gd name="connsiteY117" fmla="*/ 19371 h 145546"/>
                    <a:gd name="connsiteX118" fmla="*/ 45437 w 234560"/>
                    <a:gd name="connsiteY118" fmla="*/ 23456 h 145546"/>
                    <a:gd name="connsiteX119" fmla="*/ 45916 w 234560"/>
                    <a:gd name="connsiteY119" fmla="*/ 27837 h 145546"/>
                    <a:gd name="connsiteX120" fmla="*/ 41830 w 234560"/>
                    <a:gd name="connsiteY120" fmla="*/ 27103 h 145546"/>
                    <a:gd name="connsiteX121" fmla="*/ 34601 w 234560"/>
                    <a:gd name="connsiteY121" fmla="*/ 26959 h 145546"/>
                    <a:gd name="connsiteX122" fmla="*/ 29256 w 234560"/>
                    <a:gd name="connsiteY122" fmla="*/ 27989 h 145546"/>
                    <a:gd name="connsiteX123" fmla="*/ 25003 w 234560"/>
                    <a:gd name="connsiteY123" fmla="*/ 29321 h 145546"/>
                    <a:gd name="connsiteX124" fmla="*/ 28489 w 234560"/>
                    <a:gd name="connsiteY124" fmla="*/ 31555 h 145546"/>
                    <a:gd name="connsiteX125" fmla="*/ 35416 w 234560"/>
                    <a:gd name="connsiteY125" fmla="*/ 29505 h 145546"/>
                    <a:gd name="connsiteX126" fmla="*/ 38448 w 234560"/>
                    <a:gd name="connsiteY126" fmla="*/ 32664 h 145546"/>
                    <a:gd name="connsiteX127" fmla="*/ 38607 w 234560"/>
                    <a:gd name="connsiteY127" fmla="*/ 36805 h 145546"/>
                    <a:gd name="connsiteX128" fmla="*/ 34713 w 234560"/>
                    <a:gd name="connsiteY128" fmla="*/ 34539 h 145546"/>
                    <a:gd name="connsiteX129" fmla="*/ 35679 w 234560"/>
                    <a:gd name="connsiteY129" fmla="*/ 38433 h 145546"/>
                    <a:gd name="connsiteX130" fmla="*/ 30660 w 234560"/>
                    <a:gd name="connsiteY130" fmla="*/ 38952 h 145546"/>
                    <a:gd name="connsiteX131" fmla="*/ 30437 w 234560"/>
                    <a:gd name="connsiteY131" fmla="*/ 43412 h 145546"/>
                    <a:gd name="connsiteX132" fmla="*/ 31051 w 234560"/>
                    <a:gd name="connsiteY132" fmla="*/ 47378 h 145546"/>
                    <a:gd name="connsiteX133" fmla="*/ 26559 w 234560"/>
                    <a:gd name="connsiteY133" fmla="*/ 49341 h 145546"/>
                    <a:gd name="connsiteX134" fmla="*/ 22474 w 234560"/>
                    <a:gd name="connsiteY134" fmla="*/ 48734 h 145546"/>
                    <a:gd name="connsiteX135" fmla="*/ 17630 w 234560"/>
                    <a:gd name="connsiteY135" fmla="*/ 48239 h 145546"/>
                    <a:gd name="connsiteX136" fmla="*/ 13736 w 234560"/>
                    <a:gd name="connsiteY136" fmla="*/ 47370 h 145546"/>
                    <a:gd name="connsiteX137" fmla="*/ 8941 w 234560"/>
                    <a:gd name="connsiteY137" fmla="*/ 45582 h 145546"/>
                    <a:gd name="connsiteX138" fmla="*/ 4760 w 234560"/>
                    <a:gd name="connsiteY138" fmla="*/ 47043 h 145546"/>
                    <a:gd name="connsiteX139" fmla="*/ 124 w 234560"/>
                    <a:gd name="connsiteY139" fmla="*/ 48223 h 145546"/>
                    <a:gd name="connsiteX140" fmla="*/ 1473 w 234560"/>
                    <a:gd name="connsiteY140" fmla="*/ 52077 h 145546"/>
                    <a:gd name="connsiteX141" fmla="*/ 2677 w 234560"/>
                    <a:gd name="connsiteY141" fmla="*/ 56211 h 145546"/>
                    <a:gd name="connsiteX142" fmla="*/ 331 w 234560"/>
                    <a:gd name="connsiteY142" fmla="*/ 59442 h 145546"/>
                    <a:gd name="connsiteX143" fmla="*/ 4114 w 234560"/>
                    <a:gd name="connsiteY143" fmla="*/ 60854 h 145546"/>
                    <a:gd name="connsiteX144" fmla="*/ 8510 w 234560"/>
                    <a:gd name="connsiteY144" fmla="*/ 61868 h 145546"/>
                    <a:gd name="connsiteX145" fmla="*/ 10752 w 234560"/>
                    <a:gd name="connsiteY145" fmla="*/ 65570 h 145546"/>
                    <a:gd name="connsiteX146" fmla="*/ 14869 w 234560"/>
                    <a:gd name="connsiteY146" fmla="*/ 67198 h 145546"/>
                    <a:gd name="connsiteX147" fmla="*/ 19154 w 234560"/>
                    <a:gd name="connsiteY147" fmla="*/ 66791 h 145546"/>
                    <a:gd name="connsiteX148" fmla="*/ 23207 w 234560"/>
                    <a:gd name="connsiteY148" fmla="*/ 67006 h 145546"/>
                    <a:gd name="connsiteX149" fmla="*/ 26319 w 234560"/>
                    <a:gd name="connsiteY149" fmla="*/ 69591 h 145546"/>
                    <a:gd name="connsiteX150" fmla="*/ 25689 w 234560"/>
                    <a:gd name="connsiteY150" fmla="*/ 73645 h 145546"/>
                    <a:gd name="connsiteX151" fmla="*/ 24628 w 234560"/>
                    <a:gd name="connsiteY151" fmla="*/ 77507 h 145546"/>
                    <a:gd name="connsiteX152" fmla="*/ 25817 w 234560"/>
                    <a:gd name="connsiteY152" fmla="*/ 82310 h 145546"/>
                    <a:gd name="connsiteX153" fmla="*/ 27348 w 234560"/>
                    <a:gd name="connsiteY153" fmla="*/ 86994 h 145546"/>
                    <a:gd name="connsiteX154" fmla="*/ 31976 w 234560"/>
                    <a:gd name="connsiteY154" fmla="*/ 89794 h 145546"/>
                    <a:gd name="connsiteX155" fmla="*/ 35256 w 234560"/>
                    <a:gd name="connsiteY155" fmla="*/ 92491 h 145546"/>
                    <a:gd name="connsiteX156" fmla="*/ 38783 w 234560"/>
                    <a:gd name="connsiteY156" fmla="*/ 95005 h 145546"/>
                    <a:gd name="connsiteX157" fmla="*/ 38128 w 234560"/>
                    <a:gd name="connsiteY157" fmla="*/ 98986 h 145546"/>
                    <a:gd name="connsiteX158" fmla="*/ 37227 w 234560"/>
                    <a:gd name="connsiteY158" fmla="*/ 103127 h 145546"/>
                    <a:gd name="connsiteX159" fmla="*/ 32814 w 234560"/>
                    <a:gd name="connsiteY159" fmla="*/ 107739 h 145546"/>
                    <a:gd name="connsiteX160" fmla="*/ 30612 w 234560"/>
                    <a:gd name="connsiteY160" fmla="*/ 111833 h 145546"/>
                    <a:gd name="connsiteX161" fmla="*/ 28282 w 234560"/>
                    <a:gd name="connsiteY161" fmla="*/ 115511 h 145546"/>
                    <a:gd name="connsiteX162" fmla="*/ 28442 w 234560"/>
                    <a:gd name="connsiteY162" fmla="*/ 120003 h 145546"/>
                    <a:gd name="connsiteX163" fmla="*/ 30365 w 234560"/>
                    <a:gd name="connsiteY163" fmla="*/ 123546 h 145546"/>
                    <a:gd name="connsiteX164" fmla="*/ 30237 w 234560"/>
                    <a:gd name="connsiteY164" fmla="*/ 127831 h 145546"/>
                    <a:gd name="connsiteX165" fmla="*/ 31234 w 234560"/>
                    <a:gd name="connsiteY165" fmla="*/ 131836 h 145546"/>
                    <a:gd name="connsiteX166" fmla="*/ 35782 w 234560"/>
                    <a:gd name="connsiteY166" fmla="*/ 134461 h 145546"/>
                    <a:gd name="connsiteX167" fmla="*/ 38918 w 234560"/>
                    <a:gd name="connsiteY167" fmla="*/ 137014 h 145546"/>
                    <a:gd name="connsiteX168" fmla="*/ 42134 w 234560"/>
                    <a:gd name="connsiteY168" fmla="*/ 134573 h 145546"/>
                    <a:gd name="connsiteX169" fmla="*/ 45006 w 234560"/>
                    <a:gd name="connsiteY169" fmla="*/ 131190 h 145546"/>
                    <a:gd name="connsiteX170" fmla="*/ 49467 w 234560"/>
                    <a:gd name="connsiteY170" fmla="*/ 129522 h 145546"/>
                    <a:gd name="connsiteX171" fmla="*/ 53265 w 234560"/>
                    <a:gd name="connsiteY171" fmla="*/ 127886 h 145546"/>
                    <a:gd name="connsiteX172" fmla="*/ 56368 w 234560"/>
                    <a:gd name="connsiteY172" fmla="*/ 125213 h 145546"/>
                    <a:gd name="connsiteX173" fmla="*/ 60749 w 234560"/>
                    <a:gd name="connsiteY173" fmla="*/ 125413 h 145546"/>
                    <a:gd name="connsiteX174" fmla="*/ 66558 w 234560"/>
                    <a:gd name="connsiteY174" fmla="*/ 127432 h 145546"/>
                    <a:gd name="connsiteX175" fmla="*/ 70827 w 234560"/>
                    <a:gd name="connsiteY175" fmla="*/ 130392 h 145546"/>
                    <a:gd name="connsiteX176" fmla="*/ 74712 w 234560"/>
                    <a:gd name="connsiteY176" fmla="*/ 128980 h 145546"/>
                    <a:gd name="connsiteX177" fmla="*/ 75143 w 234560"/>
                    <a:gd name="connsiteY177" fmla="*/ 124798 h 145546"/>
                    <a:gd name="connsiteX178" fmla="*/ 72965 w 234560"/>
                    <a:gd name="connsiteY178" fmla="*/ 121280 h 145546"/>
                    <a:gd name="connsiteX179" fmla="*/ 74154 w 234560"/>
                    <a:gd name="connsiteY179" fmla="*/ 117402 h 145546"/>
                    <a:gd name="connsiteX180" fmla="*/ 78455 w 234560"/>
                    <a:gd name="connsiteY180" fmla="*/ 115463 h 145546"/>
                    <a:gd name="connsiteX181" fmla="*/ 82715 w 234560"/>
                    <a:gd name="connsiteY181" fmla="*/ 115000 h 145546"/>
                    <a:gd name="connsiteX182" fmla="*/ 86625 w 234560"/>
                    <a:gd name="connsiteY182" fmla="*/ 114051 h 145546"/>
                    <a:gd name="connsiteX183" fmla="*/ 90375 w 234560"/>
                    <a:gd name="connsiteY183" fmla="*/ 116333 h 145546"/>
                    <a:gd name="connsiteX184" fmla="*/ 94373 w 234560"/>
                    <a:gd name="connsiteY184" fmla="*/ 115686 h 145546"/>
                    <a:gd name="connsiteX185" fmla="*/ 95721 w 234560"/>
                    <a:gd name="connsiteY185" fmla="*/ 111928 h 145546"/>
                    <a:gd name="connsiteX186" fmla="*/ 94469 w 234560"/>
                    <a:gd name="connsiteY186" fmla="*/ 107771 h 145546"/>
                    <a:gd name="connsiteX187" fmla="*/ 91038 w 234560"/>
                    <a:gd name="connsiteY187" fmla="*/ 105090 h 145546"/>
                    <a:gd name="connsiteX188" fmla="*/ 93232 w 234560"/>
                    <a:gd name="connsiteY188" fmla="*/ 101516 h 145546"/>
                    <a:gd name="connsiteX189" fmla="*/ 95985 w 234560"/>
                    <a:gd name="connsiteY189" fmla="*/ 98499 h 145546"/>
                    <a:gd name="connsiteX190" fmla="*/ 97740 w 234560"/>
                    <a:gd name="connsiteY190" fmla="*/ 94638 h 145546"/>
                    <a:gd name="connsiteX191" fmla="*/ 99224 w 234560"/>
                    <a:gd name="connsiteY191" fmla="*/ 90872 h 145546"/>
                    <a:gd name="connsiteX192" fmla="*/ 100788 w 234560"/>
                    <a:gd name="connsiteY192" fmla="*/ 86978 h 145546"/>
                    <a:gd name="connsiteX193" fmla="*/ 104985 w 234560"/>
                    <a:gd name="connsiteY193" fmla="*/ 86268 h 145546"/>
                    <a:gd name="connsiteX194" fmla="*/ 109716 w 234560"/>
                    <a:gd name="connsiteY194" fmla="*/ 85613 h 145546"/>
                    <a:gd name="connsiteX195" fmla="*/ 113235 w 234560"/>
                    <a:gd name="connsiteY195" fmla="*/ 87704 h 145546"/>
                    <a:gd name="connsiteX196" fmla="*/ 116379 w 234560"/>
                    <a:gd name="connsiteY196" fmla="*/ 90281 h 145546"/>
                    <a:gd name="connsiteX197" fmla="*/ 120512 w 234560"/>
                    <a:gd name="connsiteY197" fmla="*/ 91981 h 145546"/>
                    <a:gd name="connsiteX198" fmla="*/ 122092 w 234560"/>
                    <a:gd name="connsiteY198" fmla="*/ 95651 h 145546"/>
                    <a:gd name="connsiteX199" fmla="*/ 121079 w 234560"/>
                    <a:gd name="connsiteY199" fmla="*/ 99593 h 145546"/>
                    <a:gd name="connsiteX200" fmla="*/ 121007 w 234560"/>
                    <a:gd name="connsiteY200" fmla="*/ 103678 h 145546"/>
                    <a:gd name="connsiteX201" fmla="*/ 125068 w 234560"/>
                    <a:gd name="connsiteY201" fmla="*/ 104221 h 145546"/>
                    <a:gd name="connsiteX202" fmla="*/ 129664 w 234560"/>
                    <a:gd name="connsiteY202" fmla="*/ 103279 h 145546"/>
                    <a:gd name="connsiteX203" fmla="*/ 131403 w 234560"/>
                    <a:gd name="connsiteY203" fmla="*/ 107731 h 145546"/>
                    <a:gd name="connsiteX204" fmla="*/ 130765 w 234560"/>
                    <a:gd name="connsiteY204" fmla="*/ 111912 h 145546"/>
                    <a:gd name="connsiteX205" fmla="*/ 131101 w 234560"/>
                    <a:gd name="connsiteY205" fmla="*/ 116676 h 145546"/>
                    <a:gd name="connsiteX206" fmla="*/ 132170 w 234560"/>
                    <a:gd name="connsiteY206" fmla="*/ 120610 h 145546"/>
                    <a:gd name="connsiteX207" fmla="*/ 133438 w 234560"/>
                    <a:gd name="connsiteY207" fmla="*/ 126761 h 145546"/>
                    <a:gd name="connsiteX208" fmla="*/ 133606 w 234560"/>
                    <a:gd name="connsiteY208" fmla="*/ 131365 h 145546"/>
                    <a:gd name="connsiteX209" fmla="*/ 135417 w 234560"/>
                    <a:gd name="connsiteY209" fmla="*/ 135036 h 145546"/>
                    <a:gd name="connsiteX210" fmla="*/ 138162 w 234560"/>
                    <a:gd name="connsiteY210" fmla="*/ 139233 h 145546"/>
                    <a:gd name="connsiteX211" fmla="*/ 141034 w 234560"/>
                    <a:gd name="connsiteY211" fmla="*/ 143462 h 145546"/>
                    <a:gd name="connsiteX212" fmla="*/ 86115 w 234560"/>
                    <a:gd name="connsiteY212" fmla="*/ 41832 h 145546"/>
                    <a:gd name="connsiteX213" fmla="*/ 89098 w 234560"/>
                    <a:gd name="connsiteY213" fmla="*/ 38760 h 145546"/>
                    <a:gd name="connsiteX214" fmla="*/ 83242 w 234560"/>
                    <a:gd name="connsiteY214" fmla="*/ 37795 h 145546"/>
                    <a:gd name="connsiteX215" fmla="*/ 86115 w 234560"/>
                    <a:gd name="connsiteY215" fmla="*/ 41832 h 145546"/>
                    <a:gd name="connsiteX216" fmla="*/ 75853 w 234560"/>
                    <a:gd name="connsiteY216" fmla="*/ 3860 h 145546"/>
                    <a:gd name="connsiteX217" fmla="*/ 72367 w 234560"/>
                    <a:gd name="connsiteY217" fmla="*/ 940 h 145546"/>
                    <a:gd name="connsiteX218" fmla="*/ 75853 w 234560"/>
                    <a:gd name="connsiteY218" fmla="*/ 3860 h 145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4560" h="145546">
                      <a:moveTo>
                        <a:pt x="144034" y="145544"/>
                      </a:moveTo>
                      <a:lnTo>
                        <a:pt x="148654" y="145225"/>
                      </a:lnTo>
                      <a:lnTo>
                        <a:pt x="152285" y="141251"/>
                      </a:lnTo>
                      <a:lnTo>
                        <a:pt x="155588" y="138427"/>
                      </a:lnTo>
                      <a:lnTo>
                        <a:pt x="159474" y="135155"/>
                      </a:lnTo>
                      <a:lnTo>
                        <a:pt x="165043" y="134573"/>
                      </a:lnTo>
                      <a:lnTo>
                        <a:pt x="169240" y="132051"/>
                      </a:lnTo>
                      <a:lnTo>
                        <a:pt x="170285" y="127847"/>
                      </a:lnTo>
                      <a:lnTo>
                        <a:pt x="174211" y="124822"/>
                      </a:lnTo>
                      <a:lnTo>
                        <a:pt x="178121" y="123123"/>
                      </a:lnTo>
                      <a:lnTo>
                        <a:pt x="181273" y="120035"/>
                      </a:lnTo>
                      <a:lnTo>
                        <a:pt x="185573" y="118966"/>
                      </a:lnTo>
                      <a:lnTo>
                        <a:pt x="190496" y="119668"/>
                      </a:lnTo>
                      <a:lnTo>
                        <a:pt x="195962" y="119796"/>
                      </a:lnTo>
                      <a:lnTo>
                        <a:pt x="195308" y="123969"/>
                      </a:lnTo>
                      <a:lnTo>
                        <a:pt x="198691" y="126953"/>
                      </a:lnTo>
                      <a:lnTo>
                        <a:pt x="202481" y="125309"/>
                      </a:lnTo>
                      <a:lnTo>
                        <a:pt x="206494" y="123793"/>
                      </a:lnTo>
                      <a:lnTo>
                        <a:pt x="209351" y="120617"/>
                      </a:lnTo>
                      <a:lnTo>
                        <a:pt x="213484" y="120753"/>
                      </a:lnTo>
                      <a:lnTo>
                        <a:pt x="218152" y="121136"/>
                      </a:lnTo>
                      <a:lnTo>
                        <a:pt x="222221" y="121136"/>
                      </a:lnTo>
                      <a:lnTo>
                        <a:pt x="226267" y="123267"/>
                      </a:lnTo>
                      <a:lnTo>
                        <a:pt x="229107" y="126642"/>
                      </a:lnTo>
                      <a:lnTo>
                        <a:pt x="232498" y="124455"/>
                      </a:lnTo>
                      <a:lnTo>
                        <a:pt x="234685" y="121000"/>
                      </a:lnTo>
                      <a:lnTo>
                        <a:pt x="232115" y="117857"/>
                      </a:lnTo>
                      <a:lnTo>
                        <a:pt x="228317" y="116452"/>
                      </a:lnTo>
                      <a:lnTo>
                        <a:pt x="225612" y="112862"/>
                      </a:lnTo>
                      <a:lnTo>
                        <a:pt x="226969" y="109016"/>
                      </a:lnTo>
                      <a:lnTo>
                        <a:pt x="223905" y="105848"/>
                      </a:lnTo>
                      <a:lnTo>
                        <a:pt x="222724" y="101986"/>
                      </a:lnTo>
                      <a:lnTo>
                        <a:pt x="220226" y="98731"/>
                      </a:lnTo>
                      <a:lnTo>
                        <a:pt x="217841" y="95364"/>
                      </a:lnTo>
                      <a:lnTo>
                        <a:pt x="213963" y="92132"/>
                      </a:lnTo>
                      <a:lnTo>
                        <a:pt x="212064" y="88446"/>
                      </a:lnTo>
                      <a:lnTo>
                        <a:pt x="207452" y="85462"/>
                      </a:lnTo>
                      <a:lnTo>
                        <a:pt x="199066" y="80993"/>
                      </a:lnTo>
                      <a:lnTo>
                        <a:pt x="194342" y="79669"/>
                      </a:lnTo>
                      <a:lnTo>
                        <a:pt x="192180" y="83236"/>
                      </a:lnTo>
                      <a:lnTo>
                        <a:pt x="188565" y="81536"/>
                      </a:lnTo>
                      <a:lnTo>
                        <a:pt x="185318" y="79023"/>
                      </a:lnTo>
                      <a:lnTo>
                        <a:pt x="182924" y="75544"/>
                      </a:lnTo>
                      <a:lnTo>
                        <a:pt x="180642" y="72224"/>
                      </a:lnTo>
                      <a:lnTo>
                        <a:pt x="183850" y="69575"/>
                      </a:lnTo>
                      <a:lnTo>
                        <a:pt x="181440" y="66152"/>
                      </a:lnTo>
                      <a:lnTo>
                        <a:pt x="178376" y="63567"/>
                      </a:lnTo>
                      <a:lnTo>
                        <a:pt x="175655" y="60639"/>
                      </a:lnTo>
                      <a:lnTo>
                        <a:pt x="172248" y="58357"/>
                      </a:lnTo>
                      <a:lnTo>
                        <a:pt x="170078" y="54798"/>
                      </a:lnTo>
                      <a:lnTo>
                        <a:pt x="166456" y="52420"/>
                      </a:lnTo>
                      <a:lnTo>
                        <a:pt x="163216" y="55022"/>
                      </a:lnTo>
                      <a:lnTo>
                        <a:pt x="159187" y="54998"/>
                      </a:lnTo>
                      <a:lnTo>
                        <a:pt x="155269" y="55883"/>
                      </a:lnTo>
                      <a:lnTo>
                        <a:pt x="150490" y="55979"/>
                      </a:lnTo>
                      <a:lnTo>
                        <a:pt x="146604" y="54383"/>
                      </a:lnTo>
                      <a:lnTo>
                        <a:pt x="141848" y="55022"/>
                      </a:lnTo>
                      <a:lnTo>
                        <a:pt x="138186" y="56945"/>
                      </a:lnTo>
                      <a:lnTo>
                        <a:pt x="137380" y="60870"/>
                      </a:lnTo>
                      <a:lnTo>
                        <a:pt x="133614" y="58421"/>
                      </a:lnTo>
                      <a:lnTo>
                        <a:pt x="130574" y="55756"/>
                      </a:lnTo>
                      <a:lnTo>
                        <a:pt x="126544" y="58014"/>
                      </a:lnTo>
                      <a:lnTo>
                        <a:pt x="121868" y="56370"/>
                      </a:lnTo>
                      <a:lnTo>
                        <a:pt x="121366" y="52045"/>
                      </a:lnTo>
                      <a:lnTo>
                        <a:pt x="117145" y="52117"/>
                      </a:lnTo>
                      <a:lnTo>
                        <a:pt x="114735" y="48734"/>
                      </a:lnTo>
                      <a:lnTo>
                        <a:pt x="110570" y="48032"/>
                      </a:lnTo>
                      <a:lnTo>
                        <a:pt x="107267" y="50306"/>
                      </a:lnTo>
                      <a:lnTo>
                        <a:pt x="102870" y="50226"/>
                      </a:lnTo>
                      <a:lnTo>
                        <a:pt x="100916" y="54152"/>
                      </a:lnTo>
                      <a:lnTo>
                        <a:pt x="96711" y="53641"/>
                      </a:lnTo>
                      <a:lnTo>
                        <a:pt x="92960" y="51319"/>
                      </a:lnTo>
                      <a:lnTo>
                        <a:pt x="89274" y="48439"/>
                      </a:lnTo>
                      <a:lnTo>
                        <a:pt x="85380" y="46700"/>
                      </a:lnTo>
                      <a:lnTo>
                        <a:pt x="81574" y="48008"/>
                      </a:lnTo>
                      <a:lnTo>
                        <a:pt x="77178" y="48646"/>
                      </a:lnTo>
                      <a:lnTo>
                        <a:pt x="72989" y="48471"/>
                      </a:lnTo>
                      <a:lnTo>
                        <a:pt x="68848" y="48232"/>
                      </a:lnTo>
                      <a:lnTo>
                        <a:pt x="63789" y="47920"/>
                      </a:lnTo>
                      <a:lnTo>
                        <a:pt x="59783" y="47753"/>
                      </a:lnTo>
                      <a:lnTo>
                        <a:pt x="56026" y="49899"/>
                      </a:lnTo>
                      <a:lnTo>
                        <a:pt x="52419" y="47465"/>
                      </a:lnTo>
                      <a:lnTo>
                        <a:pt x="50791" y="43253"/>
                      </a:lnTo>
                      <a:lnTo>
                        <a:pt x="48461" y="39822"/>
                      </a:lnTo>
                      <a:lnTo>
                        <a:pt x="48717" y="35776"/>
                      </a:lnTo>
                      <a:lnTo>
                        <a:pt x="52730" y="36279"/>
                      </a:lnTo>
                      <a:lnTo>
                        <a:pt x="53376" y="32082"/>
                      </a:lnTo>
                      <a:lnTo>
                        <a:pt x="56927" y="30039"/>
                      </a:lnTo>
                      <a:lnTo>
                        <a:pt x="61723" y="27454"/>
                      </a:lnTo>
                      <a:lnTo>
                        <a:pt x="65712" y="26680"/>
                      </a:lnTo>
                      <a:lnTo>
                        <a:pt x="71537" y="29784"/>
                      </a:lnTo>
                      <a:lnTo>
                        <a:pt x="75870" y="30710"/>
                      </a:lnTo>
                      <a:lnTo>
                        <a:pt x="79596" y="32241"/>
                      </a:lnTo>
                      <a:lnTo>
                        <a:pt x="83314" y="34013"/>
                      </a:lnTo>
                      <a:lnTo>
                        <a:pt x="86920" y="30215"/>
                      </a:lnTo>
                      <a:lnTo>
                        <a:pt x="90272" y="27630"/>
                      </a:lnTo>
                      <a:lnTo>
                        <a:pt x="86258" y="27845"/>
                      </a:lnTo>
                      <a:lnTo>
                        <a:pt x="82204" y="27622"/>
                      </a:lnTo>
                      <a:lnTo>
                        <a:pt x="79324" y="23544"/>
                      </a:lnTo>
                      <a:lnTo>
                        <a:pt x="75239" y="21829"/>
                      </a:lnTo>
                      <a:lnTo>
                        <a:pt x="71648" y="19475"/>
                      </a:lnTo>
                      <a:lnTo>
                        <a:pt x="75207" y="17440"/>
                      </a:lnTo>
                      <a:lnTo>
                        <a:pt x="77872" y="14257"/>
                      </a:lnTo>
                      <a:lnTo>
                        <a:pt x="80920" y="11400"/>
                      </a:lnTo>
                      <a:lnTo>
                        <a:pt x="78119" y="7554"/>
                      </a:lnTo>
                      <a:lnTo>
                        <a:pt x="74529" y="4171"/>
                      </a:lnTo>
                      <a:lnTo>
                        <a:pt x="71449" y="1554"/>
                      </a:lnTo>
                      <a:lnTo>
                        <a:pt x="67140" y="-2"/>
                      </a:lnTo>
                      <a:lnTo>
                        <a:pt x="67866" y="4275"/>
                      </a:lnTo>
                      <a:lnTo>
                        <a:pt x="63973" y="6796"/>
                      </a:lnTo>
                      <a:lnTo>
                        <a:pt x="60230" y="9086"/>
                      </a:lnTo>
                      <a:lnTo>
                        <a:pt x="55164" y="10865"/>
                      </a:lnTo>
                      <a:lnTo>
                        <a:pt x="51286" y="13044"/>
                      </a:lnTo>
                      <a:lnTo>
                        <a:pt x="47599" y="9900"/>
                      </a:lnTo>
                      <a:lnTo>
                        <a:pt x="43235" y="7905"/>
                      </a:lnTo>
                      <a:lnTo>
                        <a:pt x="41839" y="12230"/>
                      </a:lnTo>
                      <a:lnTo>
                        <a:pt x="39541" y="15940"/>
                      </a:lnTo>
                      <a:lnTo>
                        <a:pt x="42653" y="19371"/>
                      </a:lnTo>
                      <a:lnTo>
                        <a:pt x="45437" y="23456"/>
                      </a:lnTo>
                      <a:lnTo>
                        <a:pt x="45916" y="27837"/>
                      </a:lnTo>
                      <a:lnTo>
                        <a:pt x="41830" y="27103"/>
                      </a:lnTo>
                      <a:lnTo>
                        <a:pt x="34601" y="26959"/>
                      </a:lnTo>
                      <a:lnTo>
                        <a:pt x="29256" y="27989"/>
                      </a:lnTo>
                      <a:lnTo>
                        <a:pt x="25003" y="29321"/>
                      </a:lnTo>
                      <a:lnTo>
                        <a:pt x="28489" y="31555"/>
                      </a:lnTo>
                      <a:lnTo>
                        <a:pt x="35416" y="29505"/>
                      </a:lnTo>
                      <a:lnTo>
                        <a:pt x="38448" y="32664"/>
                      </a:lnTo>
                      <a:lnTo>
                        <a:pt x="38607" y="36805"/>
                      </a:lnTo>
                      <a:lnTo>
                        <a:pt x="34713" y="34539"/>
                      </a:lnTo>
                      <a:lnTo>
                        <a:pt x="35679" y="38433"/>
                      </a:lnTo>
                      <a:lnTo>
                        <a:pt x="30660" y="38952"/>
                      </a:lnTo>
                      <a:lnTo>
                        <a:pt x="30437" y="43412"/>
                      </a:lnTo>
                      <a:lnTo>
                        <a:pt x="31051" y="47378"/>
                      </a:lnTo>
                      <a:lnTo>
                        <a:pt x="26559" y="49341"/>
                      </a:lnTo>
                      <a:lnTo>
                        <a:pt x="22474" y="48734"/>
                      </a:lnTo>
                      <a:lnTo>
                        <a:pt x="17630" y="48239"/>
                      </a:lnTo>
                      <a:lnTo>
                        <a:pt x="13736" y="47370"/>
                      </a:lnTo>
                      <a:lnTo>
                        <a:pt x="8941" y="45582"/>
                      </a:lnTo>
                      <a:lnTo>
                        <a:pt x="4760" y="47043"/>
                      </a:lnTo>
                      <a:lnTo>
                        <a:pt x="124" y="48223"/>
                      </a:lnTo>
                      <a:lnTo>
                        <a:pt x="1473" y="52077"/>
                      </a:lnTo>
                      <a:lnTo>
                        <a:pt x="2677" y="56211"/>
                      </a:lnTo>
                      <a:lnTo>
                        <a:pt x="331" y="59442"/>
                      </a:lnTo>
                      <a:lnTo>
                        <a:pt x="4114" y="60854"/>
                      </a:lnTo>
                      <a:lnTo>
                        <a:pt x="8510" y="61868"/>
                      </a:lnTo>
                      <a:lnTo>
                        <a:pt x="10752" y="65570"/>
                      </a:lnTo>
                      <a:lnTo>
                        <a:pt x="14869" y="67198"/>
                      </a:lnTo>
                      <a:lnTo>
                        <a:pt x="19154" y="66791"/>
                      </a:lnTo>
                      <a:lnTo>
                        <a:pt x="23207" y="67006"/>
                      </a:lnTo>
                      <a:lnTo>
                        <a:pt x="26319" y="69591"/>
                      </a:lnTo>
                      <a:lnTo>
                        <a:pt x="25689" y="73645"/>
                      </a:lnTo>
                      <a:lnTo>
                        <a:pt x="24628" y="77507"/>
                      </a:lnTo>
                      <a:lnTo>
                        <a:pt x="25817" y="82310"/>
                      </a:lnTo>
                      <a:lnTo>
                        <a:pt x="27348" y="86994"/>
                      </a:lnTo>
                      <a:lnTo>
                        <a:pt x="31976" y="89794"/>
                      </a:lnTo>
                      <a:lnTo>
                        <a:pt x="35256" y="92491"/>
                      </a:lnTo>
                      <a:lnTo>
                        <a:pt x="38783" y="95005"/>
                      </a:lnTo>
                      <a:lnTo>
                        <a:pt x="38128" y="98986"/>
                      </a:lnTo>
                      <a:lnTo>
                        <a:pt x="37227" y="103127"/>
                      </a:lnTo>
                      <a:lnTo>
                        <a:pt x="32814" y="107739"/>
                      </a:lnTo>
                      <a:lnTo>
                        <a:pt x="30612" y="111833"/>
                      </a:lnTo>
                      <a:lnTo>
                        <a:pt x="28282" y="115511"/>
                      </a:lnTo>
                      <a:lnTo>
                        <a:pt x="28442" y="120003"/>
                      </a:lnTo>
                      <a:lnTo>
                        <a:pt x="30365" y="123546"/>
                      </a:lnTo>
                      <a:lnTo>
                        <a:pt x="30237" y="127831"/>
                      </a:lnTo>
                      <a:lnTo>
                        <a:pt x="31234" y="131836"/>
                      </a:lnTo>
                      <a:lnTo>
                        <a:pt x="35782" y="134461"/>
                      </a:lnTo>
                      <a:lnTo>
                        <a:pt x="38918" y="137014"/>
                      </a:lnTo>
                      <a:lnTo>
                        <a:pt x="42134" y="134573"/>
                      </a:lnTo>
                      <a:lnTo>
                        <a:pt x="45006" y="131190"/>
                      </a:lnTo>
                      <a:lnTo>
                        <a:pt x="49467" y="129522"/>
                      </a:lnTo>
                      <a:lnTo>
                        <a:pt x="53265" y="127886"/>
                      </a:lnTo>
                      <a:lnTo>
                        <a:pt x="56368" y="125213"/>
                      </a:lnTo>
                      <a:lnTo>
                        <a:pt x="60749" y="125413"/>
                      </a:lnTo>
                      <a:lnTo>
                        <a:pt x="66558" y="127432"/>
                      </a:lnTo>
                      <a:lnTo>
                        <a:pt x="70827" y="130392"/>
                      </a:lnTo>
                      <a:lnTo>
                        <a:pt x="74712" y="128980"/>
                      </a:lnTo>
                      <a:lnTo>
                        <a:pt x="75143" y="124798"/>
                      </a:lnTo>
                      <a:lnTo>
                        <a:pt x="72965" y="121280"/>
                      </a:lnTo>
                      <a:lnTo>
                        <a:pt x="74154" y="117402"/>
                      </a:lnTo>
                      <a:lnTo>
                        <a:pt x="78455" y="115463"/>
                      </a:lnTo>
                      <a:lnTo>
                        <a:pt x="82715" y="115000"/>
                      </a:lnTo>
                      <a:lnTo>
                        <a:pt x="86625" y="114051"/>
                      </a:lnTo>
                      <a:lnTo>
                        <a:pt x="90375" y="116333"/>
                      </a:lnTo>
                      <a:lnTo>
                        <a:pt x="94373" y="115686"/>
                      </a:lnTo>
                      <a:lnTo>
                        <a:pt x="95721" y="111928"/>
                      </a:lnTo>
                      <a:lnTo>
                        <a:pt x="94469" y="107771"/>
                      </a:lnTo>
                      <a:lnTo>
                        <a:pt x="91038" y="105090"/>
                      </a:lnTo>
                      <a:lnTo>
                        <a:pt x="93232" y="101516"/>
                      </a:lnTo>
                      <a:lnTo>
                        <a:pt x="95985" y="98499"/>
                      </a:lnTo>
                      <a:lnTo>
                        <a:pt x="97740" y="94638"/>
                      </a:lnTo>
                      <a:lnTo>
                        <a:pt x="99224" y="90872"/>
                      </a:lnTo>
                      <a:lnTo>
                        <a:pt x="100788" y="86978"/>
                      </a:lnTo>
                      <a:lnTo>
                        <a:pt x="104985" y="86268"/>
                      </a:lnTo>
                      <a:lnTo>
                        <a:pt x="109716" y="85613"/>
                      </a:lnTo>
                      <a:lnTo>
                        <a:pt x="113235" y="87704"/>
                      </a:lnTo>
                      <a:lnTo>
                        <a:pt x="116379" y="90281"/>
                      </a:lnTo>
                      <a:lnTo>
                        <a:pt x="120512" y="91981"/>
                      </a:lnTo>
                      <a:lnTo>
                        <a:pt x="122092" y="95651"/>
                      </a:lnTo>
                      <a:lnTo>
                        <a:pt x="121079" y="99593"/>
                      </a:lnTo>
                      <a:lnTo>
                        <a:pt x="121007" y="103678"/>
                      </a:lnTo>
                      <a:lnTo>
                        <a:pt x="125068" y="104221"/>
                      </a:lnTo>
                      <a:lnTo>
                        <a:pt x="129664" y="103279"/>
                      </a:lnTo>
                      <a:lnTo>
                        <a:pt x="131403" y="107731"/>
                      </a:lnTo>
                      <a:lnTo>
                        <a:pt x="130765" y="111912"/>
                      </a:lnTo>
                      <a:lnTo>
                        <a:pt x="131101" y="116676"/>
                      </a:lnTo>
                      <a:lnTo>
                        <a:pt x="132170" y="120610"/>
                      </a:lnTo>
                      <a:lnTo>
                        <a:pt x="133438" y="126761"/>
                      </a:lnTo>
                      <a:lnTo>
                        <a:pt x="133606" y="131365"/>
                      </a:lnTo>
                      <a:lnTo>
                        <a:pt x="135417" y="135036"/>
                      </a:lnTo>
                      <a:lnTo>
                        <a:pt x="138162" y="139233"/>
                      </a:lnTo>
                      <a:lnTo>
                        <a:pt x="141034" y="143462"/>
                      </a:lnTo>
                      <a:close/>
                      <a:moveTo>
                        <a:pt x="86115" y="41832"/>
                      </a:moveTo>
                      <a:lnTo>
                        <a:pt x="89098" y="38760"/>
                      </a:lnTo>
                      <a:lnTo>
                        <a:pt x="83242" y="37795"/>
                      </a:lnTo>
                      <a:lnTo>
                        <a:pt x="86115" y="41832"/>
                      </a:lnTo>
                      <a:close/>
                      <a:moveTo>
                        <a:pt x="75853" y="3860"/>
                      </a:moveTo>
                      <a:lnTo>
                        <a:pt x="72367" y="940"/>
                      </a:lnTo>
                      <a:lnTo>
                        <a:pt x="75853" y="386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E3BD4CDC-6948-4DF6-92EE-DDAF77CAA474}"/>
                    </a:ext>
                  </a:extLst>
                </p:cNvPr>
                <p:cNvSpPr/>
                <p:nvPr/>
              </p:nvSpPr>
              <p:spPr>
                <a:xfrm>
                  <a:off x="4002033" y="2860924"/>
                  <a:ext cx="26011" cy="11952"/>
                </a:xfrm>
                <a:custGeom>
                  <a:avLst/>
                  <a:gdLst>
                    <a:gd name="connsiteX0" fmla="*/ 2478 w 26011"/>
                    <a:gd name="connsiteY0" fmla="*/ 6988 h 11952"/>
                    <a:gd name="connsiteX1" fmla="*/ 6451 w 26011"/>
                    <a:gd name="connsiteY1" fmla="*/ 5113 h 11952"/>
                    <a:gd name="connsiteX2" fmla="*/ 1089 w 26011"/>
                    <a:gd name="connsiteY2" fmla="*/ 2838 h 11952"/>
                    <a:gd name="connsiteX3" fmla="*/ 124 w 26011"/>
                    <a:gd name="connsiteY3" fmla="*/ 6756 h 11952"/>
                    <a:gd name="connsiteX4" fmla="*/ 12946 w 26011"/>
                    <a:gd name="connsiteY4" fmla="*/ 5296 h 11952"/>
                    <a:gd name="connsiteX5" fmla="*/ 13361 w 26011"/>
                    <a:gd name="connsiteY5" fmla="*/ -2 h 11952"/>
                    <a:gd name="connsiteX6" fmla="*/ 9906 w 26011"/>
                    <a:gd name="connsiteY6" fmla="*/ 2160 h 11952"/>
                    <a:gd name="connsiteX7" fmla="*/ 12691 w 26011"/>
                    <a:gd name="connsiteY7" fmla="*/ 5113 h 11952"/>
                    <a:gd name="connsiteX8" fmla="*/ 18188 w 26011"/>
                    <a:gd name="connsiteY8" fmla="*/ 8256 h 11952"/>
                    <a:gd name="connsiteX9" fmla="*/ 20686 w 26011"/>
                    <a:gd name="connsiteY9" fmla="*/ 5113 h 11952"/>
                    <a:gd name="connsiteX10" fmla="*/ 16672 w 26011"/>
                    <a:gd name="connsiteY10" fmla="*/ 3940 h 11952"/>
                    <a:gd name="connsiteX11" fmla="*/ 14829 w 26011"/>
                    <a:gd name="connsiteY11" fmla="*/ 8065 h 11952"/>
                    <a:gd name="connsiteX12" fmla="*/ 19226 w 26011"/>
                    <a:gd name="connsiteY12" fmla="*/ 7052 h 11952"/>
                    <a:gd name="connsiteX13" fmla="*/ 23862 w 26011"/>
                    <a:gd name="connsiteY13" fmla="*/ 11951 h 11952"/>
                    <a:gd name="connsiteX14" fmla="*/ 26136 w 26011"/>
                    <a:gd name="connsiteY14" fmla="*/ 8296 h 11952"/>
                    <a:gd name="connsiteX15" fmla="*/ 21970 w 26011"/>
                    <a:gd name="connsiteY15" fmla="*/ 7060 h 11952"/>
                    <a:gd name="connsiteX16" fmla="*/ 22609 w 26011"/>
                    <a:gd name="connsiteY16" fmla="*/ 11017 h 11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6011" h="11952">
                      <a:moveTo>
                        <a:pt x="2478" y="6988"/>
                      </a:moveTo>
                      <a:lnTo>
                        <a:pt x="6451" y="5113"/>
                      </a:lnTo>
                      <a:lnTo>
                        <a:pt x="1089" y="2838"/>
                      </a:lnTo>
                      <a:lnTo>
                        <a:pt x="124" y="6756"/>
                      </a:lnTo>
                      <a:close/>
                      <a:moveTo>
                        <a:pt x="12946" y="5296"/>
                      </a:moveTo>
                      <a:lnTo>
                        <a:pt x="13361" y="-2"/>
                      </a:lnTo>
                      <a:lnTo>
                        <a:pt x="9906" y="2160"/>
                      </a:lnTo>
                      <a:lnTo>
                        <a:pt x="12691" y="5113"/>
                      </a:lnTo>
                      <a:close/>
                      <a:moveTo>
                        <a:pt x="18188" y="8256"/>
                      </a:moveTo>
                      <a:lnTo>
                        <a:pt x="20686" y="5113"/>
                      </a:lnTo>
                      <a:lnTo>
                        <a:pt x="16672" y="3940"/>
                      </a:lnTo>
                      <a:lnTo>
                        <a:pt x="14829" y="8065"/>
                      </a:lnTo>
                      <a:lnTo>
                        <a:pt x="19226" y="7052"/>
                      </a:lnTo>
                      <a:close/>
                      <a:moveTo>
                        <a:pt x="23862" y="11951"/>
                      </a:moveTo>
                      <a:lnTo>
                        <a:pt x="26136" y="8296"/>
                      </a:lnTo>
                      <a:lnTo>
                        <a:pt x="21970" y="7060"/>
                      </a:lnTo>
                      <a:lnTo>
                        <a:pt x="22609" y="1101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5C088BD3-82F6-496F-A266-A0A6F062A4A1}"/>
                    </a:ext>
                  </a:extLst>
                </p:cNvPr>
                <p:cNvSpPr/>
                <p:nvPr/>
              </p:nvSpPr>
              <p:spPr>
                <a:xfrm>
                  <a:off x="8708258" y="2703745"/>
                  <a:ext cx="153493" cy="184180"/>
                </a:xfrm>
                <a:custGeom>
                  <a:avLst/>
                  <a:gdLst>
                    <a:gd name="connsiteX0" fmla="*/ 92075 w 153493"/>
                    <a:gd name="connsiteY0" fmla="*/ 156747 h 184180"/>
                    <a:gd name="connsiteX1" fmla="*/ 94173 w 153493"/>
                    <a:gd name="connsiteY1" fmla="*/ 152957 h 184180"/>
                    <a:gd name="connsiteX2" fmla="*/ 94229 w 153493"/>
                    <a:gd name="connsiteY2" fmla="*/ 148887 h 184180"/>
                    <a:gd name="connsiteX3" fmla="*/ 91165 w 153493"/>
                    <a:gd name="connsiteY3" fmla="*/ 152606 h 184180"/>
                    <a:gd name="connsiteX4" fmla="*/ 92075 w 153493"/>
                    <a:gd name="connsiteY4" fmla="*/ 156747 h 184180"/>
                    <a:gd name="connsiteX5" fmla="*/ 103812 w 153493"/>
                    <a:gd name="connsiteY5" fmla="*/ 153156 h 184180"/>
                    <a:gd name="connsiteX6" fmla="*/ 105224 w 153493"/>
                    <a:gd name="connsiteY6" fmla="*/ 148784 h 184180"/>
                    <a:gd name="connsiteX7" fmla="*/ 104426 w 153493"/>
                    <a:gd name="connsiteY7" fmla="*/ 143629 h 184180"/>
                    <a:gd name="connsiteX8" fmla="*/ 103844 w 153493"/>
                    <a:gd name="connsiteY8" fmla="*/ 148073 h 184180"/>
                    <a:gd name="connsiteX9" fmla="*/ 103110 w 153493"/>
                    <a:gd name="connsiteY9" fmla="*/ 152669 h 184180"/>
                    <a:gd name="connsiteX10" fmla="*/ 107977 w 153493"/>
                    <a:gd name="connsiteY10" fmla="*/ 152933 h 184180"/>
                    <a:gd name="connsiteX11" fmla="*/ 110594 w 153493"/>
                    <a:gd name="connsiteY11" fmla="*/ 149677 h 184180"/>
                    <a:gd name="connsiteX12" fmla="*/ 110546 w 153493"/>
                    <a:gd name="connsiteY12" fmla="*/ 145568 h 184180"/>
                    <a:gd name="connsiteX13" fmla="*/ 108224 w 153493"/>
                    <a:gd name="connsiteY13" fmla="*/ 141882 h 184180"/>
                    <a:gd name="connsiteX14" fmla="*/ 107251 w 153493"/>
                    <a:gd name="connsiteY14" fmla="*/ 147531 h 184180"/>
                    <a:gd name="connsiteX15" fmla="*/ 106485 w 153493"/>
                    <a:gd name="connsiteY15" fmla="*/ 151504 h 184180"/>
                    <a:gd name="connsiteX16" fmla="*/ 119499 w 153493"/>
                    <a:gd name="connsiteY16" fmla="*/ 142464 h 184180"/>
                    <a:gd name="connsiteX17" fmla="*/ 117632 w 153493"/>
                    <a:gd name="connsiteY17" fmla="*/ 135562 h 184180"/>
                    <a:gd name="connsiteX18" fmla="*/ 117304 w 153493"/>
                    <a:gd name="connsiteY18" fmla="*/ 140015 h 184180"/>
                    <a:gd name="connsiteX19" fmla="*/ 132736 w 153493"/>
                    <a:gd name="connsiteY19" fmla="*/ 164319 h 184180"/>
                    <a:gd name="connsiteX20" fmla="*/ 133662 w 153493"/>
                    <a:gd name="connsiteY20" fmla="*/ 160329 h 184180"/>
                    <a:gd name="connsiteX21" fmla="*/ 132568 w 153493"/>
                    <a:gd name="connsiteY21" fmla="*/ 164183 h 184180"/>
                    <a:gd name="connsiteX22" fmla="*/ 142606 w 153493"/>
                    <a:gd name="connsiteY22" fmla="*/ 184179 h 184180"/>
                    <a:gd name="connsiteX23" fmla="*/ 142510 w 153493"/>
                    <a:gd name="connsiteY23" fmla="*/ 179056 h 184180"/>
                    <a:gd name="connsiteX24" fmla="*/ 143747 w 153493"/>
                    <a:gd name="connsiteY24" fmla="*/ 174580 h 184180"/>
                    <a:gd name="connsiteX25" fmla="*/ 146213 w 153493"/>
                    <a:gd name="connsiteY25" fmla="*/ 171293 h 184180"/>
                    <a:gd name="connsiteX26" fmla="*/ 150585 w 153493"/>
                    <a:gd name="connsiteY26" fmla="*/ 169864 h 184180"/>
                    <a:gd name="connsiteX27" fmla="*/ 153617 w 153493"/>
                    <a:gd name="connsiteY27" fmla="*/ 172681 h 184180"/>
                    <a:gd name="connsiteX28" fmla="*/ 152276 w 153493"/>
                    <a:gd name="connsiteY28" fmla="*/ 165404 h 184180"/>
                    <a:gd name="connsiteX29" fmla="*/ 151910 w 153493"/>
                    <a:gd name="connsiteY29" fmla="*/ 159340 h 184180"/>
                    <a:gd name="connsiteX30" fmla="*/ 151622 w 153493"/>
                    <a:gd name="connsiteY30" fmla="*/ 153882 h 184180"/>
                    <a:gd name="connsiteX31" fmla="*/ 152707 w 153493"/>
                    <a:gd name="connsiteY31" fmla="*/ 149605 h 184180"/>
                    <a:gd name="connsiteX32" fmla="*/ 151351 w 153493"/>
                    <a:gd name="connsiteY32" fmla="*/ 144475 h 184180"/>
                    <a:gd name="connsiteX33" fmla="*/ 149675 w 153493"/>
                    <a:gd name="connsiteY33" fmla="*/ 139847 h 184180"/>
                    <a:gd name="connsiteX34" fmla="*/ 148662 w 153493"/>
                    <a:gd name="connsiteY34" fmla="*/ 135474 h 184180"/>
                    <a:gd name="connsiteX35" fmla="*/ 147545 w 153493"/>
                    <a:gd name="connsiteY35" fmla="*/ 131413 h 184180"/>
                    <a:gd name="connsiteX36" fmla="*/ 145311 w 153493"/>
                    <a:gd name="connsiteY36" fmla="*/ 128078 h 184180"/>
                    <a:gd name="connsiteX37" fmla="*/ 142981 w 153493"/>
                    <a:gd name="connsiteY37" fmla="*/ 124527 h 184180"/>
                    <a:gd name="connsiteX38" fmla="*/ 142103 w 153493"/>
                    <a:gd name="connsiteY38" fmla="*/ 120346 h 184180"/>
                    <a:gd name="connsiteX39" fmla="*/ 139949 w 153493"/>
                    <a:gd name="connsiteY39" fmla="*/ 114019 h 184180"/>
                    <a:gd name="connsiteX40" fmla="*/ 139335 w 153493"/>
                    <a:gd name="connsiteY40" fmla="*/ 109144 h 184180"/>
                    <a:gd name="connsiteX41" fmla="*/ 136733 w 153493"/>
                    <a:gd name="connsiteY41" fmla="*/ 102274 h 184180"/>
                    <a:gd name="connsiteX42" fmla="*/ 134738 w 153493"/>
                    <a:gd name="connsiteY42" fmla="*/ 97622 h 184180"/>
                    <a:gd name="connsiteX43" fmla="*/ 130326 w 153493"/>
                    <a:gd name="connsiteY43" fmla="*/ 99130 h 184180"/>
                    <a:gd name="connsiteX44" fmla="*/ 126433 w 153493"/>
                    <a:gd name="connsiteY44" fmla="*/ 97486 h 184180"/>
                    <a:gd name="connsiteX45" fmla="*/ 127079 w 153493"/>
                    <a:gd name="connsiteY45" fmla="*/ 104204 h 184180"/>
                    <a:gd name="connsiteX46" fmla="*/ 124629 w 153493"/>
                    <a:gd name="connsiteY46" fmla="*/ 108322 h 184180"/>
                    <a:gd name="connsiteX47" fmla="*/ 122802 w 153493"/>
                    <a:gd name="connsiteY47" fmla="*/ 112902 h 184180"/>
                    <a:gd name="connsiteX48" fmla="*/ 124972 w 153493"/>
                    <a:gd name="connsiteY48" fmla="*/ 118607 h 184180"/>
                    <a:gd name="connsiteX49" fmla="*/ 122802 w 153493"/>
                    <a:gd name="connsiteY49" fmla="*/ 122157 h 184180"/>
                    <a:gd name="connsiteX50" fmla="*/ 118605 w 153493"/>
                    <a:gd name="connsiteY50" fmla="*/ 123123 h 184180"/>
                    <a:gd name="connsiteX51" fmla="*/ 116602 w 153493"/>
                    <a:gd name="connsiteY51" fmla="*/ 118918 h 184180"/>
                    <a:gd name="connsiteX52" fmla="*/ 114352 w 153493"/>
                    <a:gd name="connsiteY52" fmla="*/ 115439 h 184180"/>
                    <a:gd name="connsiteX53" fmla="*/ 113052 w 153493"/>
                    <a:gd name="connsiteY53" fmla="*/ 119213 h 184180"/>
                    <a:gd name="connsiteX54" fmla="*/ 110004 w 153493"/>
                    <a:gd name="connsiteY54" fmla="*/ 115463 h 184180"/>
                    <a:gd name="connsiteX55" fmla="*/ 108352 w 153493"/>
                    <a:gd name="connsiteY55" fmla="*/ 111154 h 184180"/>
                    <a:gd name="connsiteX56" fmla="*/ 106684 w 153493"/>
                    <a:gd name="connsiteY56" fmla="*/ 107253 h 184180"/>
                    <a:gd name="connsiteX57" fmla="*/ 104865 w 153493"/>
                    <a:gd name="connsiteY57" fmla="*/ 103686 h 184180"/>
                    <a:gd name="connsiteX58" fmla="*/ 102926 w 153493"/>
                    <a:gd name="connsiteY58" fmla="*/ 99593 h 184180"/>
                    <a:gd name="connsiteX59" fmla="*/ 104179 w 153493"/>
                    <a:gd name="connsiteY59" fmla="*/ 95452 h 184180"/>
                    <a:gd name="connsiteX60" fmla="*/ 104019 w 153493"/>
                    <a:gd name="connsiteY60" fmla="*/ 91446 h 184180"/>
                    <a:gd name="connsiteX61" fmla="*/ 107442 w 153493"/>
                    <a:gd name="connsiteY61" fmla="*/ 89004 h 184180"/>
                    <a:gd name="connsiteX62" fmla="*/ 107139 w 153493"/>
                    <a:gd name="connsiteY62" fmla="*/ 84855 h 184180"/>
                    <a:gd name="connsiteX63" fmla="*/ 111863 w 153493"/>
                    <a:gd name="connsiteY63" fmla="*/ 85917 h 184180"/>
                    <a:gd name="connsiteX64" fmla="*/ 114432 w 153493"/>
                    <a:gd name="connsiteY64" fmla="*/ 82709 h 184180"/>
                    <a:gd name="connsiteX65" fmla="*/ 119155 w 153493"/>
                    <a:gd name="connsiteY65" fmla="*/ 81201 h 184180"/>
                    <a:gd name="connsiteX66" fmla="*/ 122323 w 153493"/>
                    <a:gd name="connsiteY66" fmla="*/ 78448 h 184180"/>
                    <a:gd name="connsiteX67" fmla="*/ 126488 w 153493"/>
                    <a:gd name="connsiteY67" fmla="*/ 75743 h 184180"/>
                    <a:gd name="connsiteX68" fmla="*/ 126975 w 153493"/>
                    <a:gd name="connsiteY68" fmla="*/ 71068 h 184180"/>
                    <a:gd name="connsiteX69" fmla="*/ 129034 w 153493"/>
                    <a:gd name="connsiteY69" fmla="*/ 65809 h 184180"/>
                    <a:gd name="connsiteX70" fmla="*/ 129824 w 153493"/>
                    <a:gd name="connsiteY70" fmla="*/ 61437 h 184180"/>
                    <a:gd name="connsiteX71" fmla="*/ 134172 w 153493"/>
                    <a:gd name="connsiteY71" fmla="*/ 59642 h 184180"/>
                    <a:gd name="connsiteX72" fmla="*/ 133175 w 153493"/>
                    <a:gd name="connsiteY72" fmla="*/ 55564 h 184180"/>
                    <a:gd name="connsiteX73" fmla="*/ 130175 w 153493"/>
                    <a:gd name="connsiteY73" fmla="*/ 52269 h 184180"/>
                    <a:gd name="connsiteX74" fmla="*/ 126225 w 153493"/>
                    <a:gd name="connsiteY74" fmla="*/ 51048 h 184180"/>
                    <a:gd name="connsiteX75" fmla="*/ 121007 w 153493"/>
                    <a:gd name="connsiteY75" fmla="*/ 48503 h 184180"/>
                    <a:gd name="connsiteX76" fmla="*/ 112900 w 153493"/>
                    <a:gd name="connsiteY76" fmla="*/ 49125 h 184180"/>
                    <a:gd name="connsiteX77" fmla="*/ 109070 w 153493"/>
                    <a:gd name="connsiteY77" fmla="*/ 50593 h 184180"/>
                    <a:gd name="connsiteX78" fmla="*/ 105024 w 153493"/>
                    <a:gd name="connsiteY78" fmla="*/ 50194 h 184180"/>
                    <a:gd name="connsiteX79" fmla="*/ 100373 w 153493"/>
                    <a:gd name="connsiteY79" fmla="*/ 49125 h 184180"/>
                    <a:gd name="connsiteX80" fmla="*/ 95538 w 153493"/>
                    <a:gd name="connsiteY80" fmla="*/ 48072 h 184180"/>
                    <a:gd name="connsiteX81" fmla="*/ 90910 w 153493"/>
                    <a:gd name="connsiteY81" fmla="*/ 48495 h 184180"/>
                    <a:gd name="connsiteX82" fmla="*/ 85620 w 153493"/>
                    <a:gd name="connsiteY82" fmla="*/ 49564 h 184180"/>
                    <a:gd name="connsiteX83" fmla="*/ 81542 w 153493"/>
                    <a:gd name="connsiteY83" fmla="*/ 49365 h 184180"/>
                    <a:gd name="connsiteX84" fmla="*/ 77385 w 153493"/>
                    <a:gd name="connsiteY84" fmla="*/ 48998 h 184180"/>
                    <a:gd name="connsiteX85" fmla="*/ 73300 w 153493"/>
                    <a:gd name="connsiteY85" fmla="*/ 49628 h 184180"/>
                    <a:gd name="connsiteX86" fmla="*/ 69278 w 153493"/>
                    <a:gd name="connsiteY86" fmla="*/ 48279 h 184180"/>
                    <a:gd name="connsiteX87" fmla="*/ 64339 w 153493"/>
                    <a:gd name="connsiteY87" fmla="*/ 47226 h 184180"/>
                    <a:gd name="connsiteX88" fmla="*/ 60182 w 153493"/>
                    <a:gd name="connsiteY88" fmla="*/ 45415 h 184180"/>
                    <a:gd name="connsiteX89" fmla="*/ 55204 w 153493"/>
                    <a:gd name="connsiteY89" fmla="*/ 44745 h 184180"/>
                    <a:gd name="connsiteX90" fmla="*/ 53950 w 153493"/>
                    <a:gd name="connsiteY90" fmla="*/ 40356 h 184180"/>
                    <a:gd name="connsiteX91" fmla="*/ 54190 w 153493"/>
                    <a:gd name="connsiteY91" fmla="*/ 35146 h 184180"/>
                    <a:gd name="connsiteX92" fmla="*/ 52467 w 153493"/>
                    <a:gd name="connsiteY92" fmla="*/ 30709 h 184180"/>
                    <a:gd name="connsiteX93" fmla="*/ 51198 w 153493"/>
                    <a:gd name="connsiteY93" fmla="*/ 25052 h 184180"/>
                    <a:gd name="connsiteX94" fmla="*/ 49235 w 153493"/>
                    <a:gd name="connsiteY94" fmla="*/ 20233 h 184180"/>
                    <a:gd name="connsiteX95" fmla="*/ 46475 w 153493"/>
                    <a:gd name="connsiteY95" fmla="*/ 15837 h 184180"/>
                    <a:gd name="connsiteX96" fmla="*/ 43075 w 153493"/>
                    <a:gd name="connsiteY96" fmla="*/ 13571 h 184180"/>
                    <a:gd name="connsiteX97" fmla="*/ 42597 w 153493"/>
                    <a:gd name="connsiteY97" fmla="*/ 17656 h 184180"/>
                    <a:gd name="connsiteX98" fmla="*/ 43051 w 153493"/>
                    <a:gd name="connsiteY98" fmla="*/ 21861 h 184180"/>
                    <a:gd name="connsiteX99" fmla="*/ 38304 w 153493"/>
                    <a:gd name="connsiteY99" fmla="*/ 20233 h 184180"/>
                    <a:gd name="connsiteX100" fmla="*/ 33939 w 153493"/>
                    <a:gd name="connsiteY100" fmla="*/ 19619 h 184180"/>
                    <a:gd name="connsiteX101" fmla="*/ 30500 w 153493"/>
                    <a:gd name="connsiteY101" fmla="*/ 16953 h 184180"/>
                    <a:gd name="connsiteX102" fmla="*/ 28473 w 153493"/>
                    <a:gd name="connsiteY102" fmla="*/ 13283 h 184180"/>
                    <a:gd name="connsiteX103" fmla="*/ 26207 w 153493"/>
                    <a:gd name="connsiteY103" fmla="*/ 9980 h 184180"/>
                    <a:gd name="connsiteX104" fmla="*/ 23239 w 153493"/>
                    <a:gd name="connsiteY104" fmla="*/ 7091 h 184180"/>
                    <a:gd name="connsiteX105" fmla="*/ 23407 w 153493"/>
                    <a:gd name="connsiteY105" fmla="*/ 11121 h 184180"/>
                    <a:gd name="connsiteX106" fmla="*/ 20008 w 153493"/>
                    <a:gd name="connsiteY106" fmla="*/ 13299 h 184180"/>
                    <a:gd name="connsiteX107" fmla="*/ 16553 w 153493"/>
                    <a:gd name="connsiteY107" fmla="*/ 10778 h 184180"/>
                    <a:gd name="connsiteX108" fmla="*/ 13576 w 153493"/>
                    <a:gd name="connsiteY108" fmla="*/ 7570 h 184180"/>
                    <a:gd name="connsiteX109" fmla="*/ 9930 w 153493"/>
                    <a:gd name="connsiteY109" fmla="*/ 5472 h 184180"/>
                    <a:gd name="connsiteX110" fmla="*/ 6747 w 153493"/>
                    <a:gd name="connsiteY110" fmla="*/ 2855 h 184180"/>
                    <a:gd name="connsiteX111" fmla="*/ 3842 w 153493"/>
                    <a:gd name="connsiteY111" fmla="*/ -2 h 184180"/>
                    <a:gd name="connsiteX112" fmla="*/ 3268 w 153493"/>
                    <a:gd name="connsiteY112" fmla="*/ 4179 h 184180"/>
                    <a:gd name="connsiteX113" fmla="*/ 7193 w 153493"/>
                    <a:gd name="connsiteY113" fmla="*/ 5504 h 184180"/>
                    <a:gd name="connsiteX114" fmla="*/ 9204 w 153493"/>
                    <a:gd name="connsiteY114" fmla="*/ 9182 h 184180"/>
                    <a:gd name="connsiteX115" fmla="*/ 5191 w 153493"/>
                    <a:gd name="connsiteY115" fmla="*/ 10874 h 184180"/>
                    <a:gd name="connsiteX116" fmla="*/ 3291 w 153493"/>
                    <a:gd name="connsiteY116" fmla="*/ 14983 h 184180"/>
                    <a:gd name="connsiteX117" fmla="*/ 882 w 153493"/>
                    <a:gd name="connsiteY117" fmla="*/ 18246 h 184180"/>
                    <a:gd name="connsiteX118" fmla="*/ 124 w 153493"/>
                    <a:gd name="connsiteY118" fmla="*/ 22371 h 184180"/>
                    <a:gd name="connsiteX119" fmla="*/ 818 w 153493"/>
                    <a:gd name="connsiteY119" fmla="*/ 26345 h 184180"/>
                    <a:gd name="connsiteX120" fmla="*/ 4608 w 153493"/>
                    <a:gd name="connsiteY120" fmla="*/ 27781 h 184180"/>
                    <a:gd name="connsiteX121" fmla="*/ 8350 w 153493"/>
                    <a:gd name="connsiteY121" fmla="*/ 29840 h 184180"/>
                    <a:gd name="connsiteX122" fmla="*/ 12116 w 153493"/>
                    <a:gd name="connsiteY122" fmla="*/ 32417 h 184180"/>
                    <a:gd name="connsiteX123" fmla="*/ 14574 w 153493"/>
                    <a:gd name="connsiteY123" fmla="*/ 36231 h 184180"/>
                    <a:gd name="connsiteX124" fmla="*/ 18963 w 153493"/>
                    <a:gd name="connsiteY124" fmla="*/ 37811 h 184180"/>
                    <a:gd name="connsiteX125" fmla="*/ 23391 w 153493"/>
                    <a:gd name="connsiteY125" fmla="*/ 36805 h 184180"/>
                    <a:gd name="connsiteX126" fmla="*/ 24404 w 153493"/>
                    <a:gd name="connsiteY126" fmla="*/ 40739 h 184180"/>
                    <a:gd name="connsiteX127" fmla="*/ 27548 w 153493"/>
                    <a:gd name="connsiteY127" fmla="*/ 43388 h 184180"/>
                    <a:gd name="connsiteX128" fmla="*/ 30038 w 153493"/>
                    <a:gd name="connsiteY128" fmla="*/ 47482 h 184180"/>
                    <a:gd name="connsiteX129" fmla="*/ 25777 w 153493"/>
                    <a:gd name="connsiteY129" fmla="*/ 48830 h 184180"/>
                    <a:gd name="connsiteX130" fmla="*/ 21771 w 153493"/>
                    <a:gd name="connsiteY130" fmla="*/ 47968 h 184180"/>
                    <a:gd name="connsiteX131" fmla="*/ 17415 w 153493"/>
                    <a:gd name="connsiteY131" fmla="*/ 47952 h 184180"/>
                    <a:gd name="connsiteX132" fmla="*/ 16098 w 153493"/>
                    <a:gd name="connsiteY132" fmla="*/ 52133 h 184180"/>
                    <a:gd name="connsiteX133" fmla="*/ 15300 w 153493"/>
                    <a:gd name="connsiteY133" fmla="*/ 56234 h 184180"/>
                    <a:gd name="connsiteX134" fmla="*/ 11885 w 153493"/>
                    <a:gd name="connsiteY134" fmla="*/ 58293 h 184180"/>
                    <a:gd name="connsiteX135" fmla="*/ 7903 w 153493"/>
                    <a:gd name="connsiteY135" fmla="*/ 57128 h 184180"/>
                    <a:gd name="connsiteX136" fmla="*/ 7680 w 153493"/>
                    <a:gd name="connsiteY136" fmla="*/ 61134 h 184180"/>
                    <a:gd name="connsiteX137" fmla="*/ 5925 w 153493"/>
                    <a:gd name="connsiteY137" fmla="*/ 65219 h 184180"/>
                    <a:gd name="connsiteX138" fmla="*/ 9133 w 153493"/>
                    <a:gd name="connsiteY138" fmla="*/ 70310 h 184180"/>
                    <a:gd name="connsiteX139" fmla="*/ 14287 w 153493"/>
                    <a:gd name="connsiteY139" fmla="*/ 72831 h 184180"/>
                    <a:gd name="connsiteX140" fmla="*/ 18707 w 153493"/>
                    <a:gd name="connsiteY140" fmla="*/ 75616 h 184180"/>
                    <a:gd name="connsiteX141" fmla="*/ 22968 w 153493"/>
                    <a:gd name="connsiteY141" fmla="*/ 77850 h 184180"/>
                    <a:gd name="connsiteX142" fmla="*/ 26926 w 153493"/>
                    <a:gd name="connsiteY142" fmla="*/ 77275 h 184180"/>
                    <a:gd name="connsiteX143" fmla="*/ 28928 w 153493"/>
                    <a:gd name="connsiteY143" fmla="*/ 81584 h 184180"/>
                    <a:gd name="connsiteX144" fmla="*/ 29870 w 153493"/>
                    <a:gd name="connsiteY144" fmla="*/ 86276 h 184180"/>
                    <a:gd name="connsiteX145" fmla="*/ 30548 w 153493"/>
                    <a:gd name="connsiteY145" fmla="*/ 91446 h 184180"/>
                    <a:gd name="connsiteX146" fmla="*/ 26598 w 153493"/>
                    <a:gd name="connsiteY146" fmla="*/ 93034 h 184180"/>
                    <a:gd name="connsiteX147" fmla="*/ 26814 w 153493"/>
                    <a:gd name="connsiteY147" fmla="*/ 97550 h 184180"/>
                    <a:gd name="connsiteX148" fmla="*/ 27707 w 153493"/>
                    <a:gd name="connsiteY148" fmla="*/ 101460 h 184180"/>
                    <a:gd name="connsiteX149" fmla="*/ 32056 w 153493"/>
                    <a:gd name="connsiteY149" fmla="*/ 104843 h 184180"/>
                    <a:gd name="connsiteX150" fmla="*/ 33899 w 153493"/>
                    <a:gd name="connsiteY150" fmla="*/ 108394 h 184180"/>
                    <a:gd name="connsiteX151" fmla="*/ 33445 w 153493"/>
                    <a:gd name="connsiteY151" fmla="*/ 113245 h 184180"/>
                    <a:gd name="connsiteX152" fmla="*/ 37490 w 153493"/>
                    <a:gd name="connsiteY152" fmla="*/ 113995 h 184180"/>
                    <a:gd name="connsiteX153" fmla="*/ 41543 w 153493"/>
                    <a:gd name="connsiteY153" fmla="*/ 115064 h 184180"/>
                    <a:gd name="connsiteX154" fmla="*/ 38703 w 153493"/>
                    <a:gd name="connsiteY154" fmla="*/ 118455 h 184180"/>
                    <a:gd name="connsiteX155" fmla="*/ 39357 w 153493"/>
                    <a:gd name="connsiteY155" fmla="*/ 122612 h 184180"/>
                    <a:gd name="connsiteX156" fmla="*/ 41535 w 153493"/>
                    <a:gd name="connsiteY156" fmla="*/ 126267 h 184180"/>
                    <a:gd name="connsiteX157" fmla="*/ 42317 w 153493"/>
                    <a:gd name="connsiteY157" fmla="*/ 131262 h 184180"/>
                    <a:gd name="connsiteX158" fmla="*/ 43634 w 153493"/>
                    <a:gd name="connsiteY158" fmla="*/ 135227 h 184180"/>
                    <a:gd name="connsiteX159" fmla="*/ 45310 w 153493"/>
                    <a:gd name="connsiteY159" fmla="*/ 139648 h 184180"/>
                    <a:gd name="connsiteX160" fmla="*/ 45876 w 153493"/>
                    <a:gd name="connsiteY160" fmla="*/ 144475 h 184180"/>
                    <a:gd name="connsiteX161" fmla="*/ 48166 w 153493"/>
                    <a:gd name="connsiteY161" fmla="*/ 148065 h 184180"/>
                    <a:gd name="connsiteX162" fmla="*/ 48629 w 153493"/>
                    <a:gd name="connsiteY162" fmla="*/ 152366 h 184180"/>
                    <a:gd name="connsiteX163" fmla="*/ 50488 w 153493"/>
                    <a:gd name="connsiteY163" fmla="*/ 157177 h 184180"/>
                    <a:gd name="connsiteX164" fmla="*/ 49818 w 153493"/>
                    <a:gd name="connsiteY164" fmla="*/ 162715 h 184180"/>
                    <a:gd name="connsiteX165" fmla="*/ 50376 w 153493"/>
                    <a:gd name="connsiteY165" fmla="*/ 158598 h 184180"/>
                    <a:gd name="connsiteX166" fmla="*/ 52914 w 153493"/>
                    <a:gd name="connsiteY166" fmla="*/ 162292 h 184180"/>
                    <a:gd name="connsiteX167" fmla="*/ 52211 w 153493"/>
                    <a:gd name="connsiteY167" fmla="*/ 158111 h 184180"/>
                    <a:gd name="connsiteX168" fmla="*/ 54070 w 153493"/>
                    <a:gd name="connsiteY168" fmla="*/ 161837 h 184180"/>
                    <a:gd name="connsiteX169" fmla="*/ 55411 w 153493"/>
                    <a:gd name="connsiteY169" fmla="*/ 166928 h 184180"/>
                    <a:gd name="connsiteX170" fmla="*/ 56927 w 153493"/>
                    <a:gd name="connsiteY170" fmla="*/ 162292 h 184180"/>
                    <a:gd name="connsiteX171" fmla="*/ 60382 w 153493"/>
                    <a:gd name="connsiteY171" fmla="*/ 164758 h 184180"/>
                    <a:gd name="connsiteX172" fmla="*/ 61683 w 153493"/>
                    <a:gd name="connsiteY172" fmla="*/ 160441 h 184180"/>
                    <a:gd name="connsiteX173" fmla="*/ 62408 w 153493"/>
                    <a:gd name="connsiteY173" fmla="*/ 155941 h 184180"/>
                    <a:gd name="connsiteX174" fmla="*/ 61634 w 153493"/>
                    <a:gd name="connsiteY174" fmla="*/ 151281 h 184180"/>
                    <a:gd name="connsiteX175" fmla="*/ 59919 w 153493"/>
                    <a:gd name="connsiteY175" fmla="*/ 147132 h 184180"/>
                    <a:gd name="connsiteX176" fmla="*/ 58260 w 153493"/>
                    <a:gd name="connsiteY176" fmla="*/ 143246 h 184180"/>
                    <a:gd name="connsiteX177" fmla="*/ 57278 w 153493"/>
                    <a:gd name="connsiteY177" fmla="*/ 138682 h 184180"/>
                    <a:gd name="connsiteX178" fmla="*/ 58898 w 153493"/>
                    <a:gd name="connsiteY178" fmla="*/ 143342 h 184180"/>
                    <a:gd name="connsiteX179" fmla="*/ 60661 w 153493"/>
                    <a:gd name="connsiteY179" fmla="*/ 147746 h 184180"/>
                    <a:gd name="connsiteX180" fmla="*/ 62568 w 153493"/>
                    <a:gd name="connsiteY180" fmla="*/ 152214 h 184180"/>
                    <a:gd name="connsiteX181" fmla="*/ 63558 w 153493"/>
                    <a:gd name="connsiteY181" fmla="*/ 147355 h 184180"/>
                    <a:gd name="connsiteX182" fmla="*/ 63765 w 153493"/>
                    <a:gd name="connsiteY182" fmla="*/ 142241 h 184180"/>
                    <a:gd name="connsiteX183" fmla="*/ 62233 w 153493"/>
                    <a:gd name="connsiteY183" fmla="*/ 138379 h 184180"/>
                    <a:gd name="connsiteX184" fmla="*/ 64595 w 153493"/>
                    <a:gd name="connsiteY184" fmla="*/ 143629 h 184180"/>
                    <a:gd name="connsiteX185" fmla="*/ 64020 w 153493"/>
                    <a:gd name="connsiteY185" fmla="*/ 147810 h 184180"/>
                    <a:gd name="connsiteX186" fmla="*/ 64914 w 153493"/>
                    <a:gd name="connsiteY186" fmla="*/ 152151 h 184180"/>
                    <a:gd name="connsiteX187" fmla="*/ 63900 w 153493"/>
                    <a:gd name="connsiteY187" fmla="*/ 157177 h 184180"/>
                    <a:gd name="connsiteX188" fmla="*/ 64116 w 153493"/>
                    <a:gd name="connsiteY188" fmla="*/ 161159 h 184180"/>
                    <a:gd name="connsiteX189" fmla="*/ 65975 w 153493"/>
                    <a:gd name="connsiteY189" fmla="*/ 165085 h 184180"/>
                    <a:gd name="connsiteX190" fmla="*/ 69351 w 153493"/>
                    <a:gd name="connsiteY190" fmla="*/ 162811 h 184180"/>
                    <a:gd name="connsiteX191" fmla="*/ 66637 w 153493"/>
                    <a:gd name="connsiteY191" fmla="*/ 159284 h 184180"/>
                    <a:gd name="connsiteX192" fmla="*/ 70244 w 153493"/>
                    <a:gd name="connsiteY192" fmla="*/ 160999 h 184180"/>
                    <a:gd name="connsiteX193" fmla="*/ 73866 w 153493"/>
                    <a:gd name="connsiteY193" fmla="*/ 158374 h 184180"/>
                    <a:gd name="connsiteX194" fmla="*/ 72693 w 153493"/>
                    <a:gd name="connsiteY194" fmla="*/ 154098 h 184180"/>
                    <a:gd name="connsiteX195" fmla="*/ 75646 w 153493"/>
                    <a:gd name="connsiteY195" fmla="*/ 156978 h 184180"/>
                    <a:gd name="connsiteX196" fmla="*/ 76739 w 153493"/>
                    <a:gd name="connsiteY196" fmla="*/ 153068 h 184180"/>
                    <a:gd name="connsiteX197" fmla="*/ 79205 w 153493"/>
                    <a:gd name="connsiteY197" fmla="*/ 156595 h 184180"/>
                    <a:gd name="connsiteX198" fmla="*/ 80377 w 153493"/>
                    <a:gd name="connsiteY198" fmla="*/ 160481 h 184180"/>
                    <a:gd name="connsiteX199" fmla="*/ 84454 w 153493"/>
                    <a:gd name="connsiteY199" fmla="*/ 161941 h 184180"/>
                    <a:gd name="connsiteX200" fmla="*/ 86170 w 153493"/>
                    <a:gd name="connsiteY200" fmla="*/ 156970 h 184180"/>
                    <a:gd name="connsiteX201" fmla="*/ 87854 w 153493"/>
                    <a:gd name="connsiteY201" fmla="*/ 152669 h 184180"/>
                    <a:gd name="connsiteX202" fmla="*/ 90830 w 153493"/>
                    <a:gd name="connsiteY202" fmla="*/ 149661 h 184180"/>
                    <a:gd name="connsiteX203" fmla="*/ 93319 w 153493"/>
                    <a:gd name="connsiteY203" fmla="*/ 146382 h 184180"/>
                    <a:gd name="connsiteX204" fmla="*/ 93670 w 153493"/>
                    <a:gd name="connsiteY204" fmla="*/ 138682 h 184180"/>
                    <a:gd name="connsiteX205" fmla="*/ 94636 w 153493"/>
                    <a:gd name="connsiteY205" fmla="*/ 143246 h 184180"/>
                    <a:gd name="connsiteX206" fmla="*/ 95203 w 153493"/>
                    <a:gd name="connsiteY206" fmla="*/ 148169 h 184180"/>
                    <a:gd name="connsiteX207" fmla="*/ 94779 w 153493"/>
                    <a:gd name="connsiteY207" fmla="*/ 152183 h 184180"/>
                    <a:gd name="connsiteX208" fmla="*/ 92569 w 153493"/>
                    <a:gd name="connsiteY208" fmla="*/ 157728 h 184180"/>
                    <a:gd name="connsiteX209" fmla="*/ 97492 w 153493"/>
                    <a:gd name="connsiteY209" fmla="*/ 155263 h 184180"/>
                    <a:gd name="connsiteX210" fmla="*/ 100309 w 153493"/>
                    <a:gd name="connsiteY210" fmla="*/ 151536 h 184180"/>
                    <a:gd name="connsiteX211" fmla="*/ 100508 w 153493"/>
                    <a:gd name="connsiteY211" fmla="*/ 145927 h 184180"/>
                    <a:gd name="connsiteX212" fmla="*/ 100516 w 153493"/>
                    <a:gd name="connsiteY212" fmla="*/ 141786 h 184180"/>
                    <a:gd name="connsiteX213" fmla="*/ 96591 w 153493"/>
                    <a:gd name="connsiteY213" fmla="*/ 136272 h 184180"/>
                    <a:gd name="connsiteX214" fmla="*/ 93479 w 153493"/>
                    <a:gd name="connsiteY214" fmla="*/ 131381 h 184180"/>
                    <a:gd name="connsiteX215" fmla="*/ 92450 w 153493"/>
                    <a:gd name="connsiteY215" fmla="*/ 127168 h 184180"/>
                    <a:gd name="connsiteX216" fmla="*/ 89769 w 153493"/>
                    <a:gd name="connsiteY216" fmla="*/ 123745 h 184180"/>
                    <a:gd name="connsiteX217" fmla="*/ 87024 w 153493"/>
                    <a:gd name="connsiteY217" fmla="*/ 120211 h 184180"/>
                    <a:gd name="connsiteX218" fmla="*/ 88755 w 153493"/>
                    <a:gd name="connsiteY218" fmla="*/ 115455 h 184180"/>
                    <a:gd name="connsiteX219" fmla="*/ 85420 w 153493"/>
                    <a:gd name="connsiteY219" fmla="*/ 111529 h 184180"/>
                    <a:gd name="connsiteX220" fmla="*/ 89673 w 153493"/>
                    <a:gd name="connsiteY220" fmla="*/ 111473 h 184180"/>
                    <a:gd name="connsiteX221" fmla="*/ 89952 w 153493"/>
                    <a:gd name="connsiteY221" fmla="*/ 116157 h 184180"/>
                    <a:gd name="connsiteX222" fmla="*/ 90838 w 153493"/>
                    <a:gd name="connsiteY222" fmla="*/ 121607 h 184180"/>
                    <a:gd name="connsiteX223" fmla="*/ 93878 w 153493"/>
                    <a:gd name="connsiteY223" fmla="*/ 125892 h 184180"/>
                    <a:gd name="connsiteX224" fmla="*/ 96759 w 153493"/>
                    <a:gd name="connsiteY224" fmla="*/ 130352 h 184180"/>
                    <a:gd name="connsiteX225" fmla="*/ 100022 w 153493"/>
                    <a:gd name="connsiteY225" fmla="*/ 135275 h 184180"/>
                    <a:gd name="connsiteX226" fmla="*/ 106062 w 153493"/>
                    <a:gd name="connsiteY226" fmla="*/ 138347 h 184180"/>
                    <a:gd name="connsiteX227" fmla="*/ 111152 w 153493"/>
                    <a:gd name="connsiteY227" fmla="*/ 137182 h 184180"/>
                    <a:gd name="connsiteX228" fmla="*/ 110730 w 153493"/>
                    <a:gd name="connsiteY228" fmla="*/ 132323 h 184180"/>
                    <a:gd name="connsiteX229" fmla="*/ 114113 w 153493"/>
                    <a:gd name="connsiteY229" fmla="*/ 130081 h 184180"/>
                    <a:gd name="connsiteX230" fmla="*/ 119211 w 153493"/>
                    <a:gd name="connsiteY230" fmla="*/ 132841 h 184180"/>
                    <a:gd name="connsiteX231" fmla="*/ 123648 w 153493"/>
                    <a:gd name="connsiteY231" fmla="*/ 137549 h 184180"/>
                    <a:gd name="connsiteX232" fmla="*/ 126712 w 153493"/>
                    <a:gd name="connsiteY232" fmla="*/ 142560 h 184180"/>
                    <a:gd name="connsiteX233" fmla="*/ 128044 w 153493"/>
                    <a:gd name="connsiteY233" fmla="*/ 146701 h 184180"/>
                    <a:gd name="connsiteX234" fmla="*/ 130438 w 153493"/>
                    <a:gd name="connsiteY234" fmla="*/ 151249 h 184180"/>
                    <a:gd name="connsiteX235" fmla="*/ 132114 w 153493"/>
                    <a:gd name="connsiteY235" fmla="*/ 155247 h 184180"/>
                    <a:gd name="connsiteX236" fmla="*/ 134252 w 153493"/>
                    <a:gd name="connsiteY236" fmla="*/ 160138 h 184180"/>
                    <a:gd name="connsiteX237" fmla="*/ 133390 w 153493"/>
                    <a:gd name="connsiteY237" fmla="*/ 166393 h 184180"/>
                    <a:gd name="connsiteX238" fmla="*/ 135066 w 153493"/>
                    <a:gd name="connsiteY238" fmla="*/ 170893 h 184180"/>
                    <a:gd name="connsiteX239" fmla="*/ 137475 w 153493"/>
                    <a:gd name="connsiteY239" fmla="*/ 167071 h 184180"/>
                    <a:gd name="connsiteX240" fmla="*/ 138457 w 153493"/>
                    <a:gd name="connsiteY240" fmla="*/ 172074 h 184180"/>
                    <a:gd name="connsiteX241" fmla="*/ 139622 w 153493"/>
                    <a:gd name="connsiteY241" fmla="*/ 176535 h 184180"/>
                    <a:gd name="connsiteX242" fmla="*/ 141297 w 153493"/>
                    <a:gd name="connsiteY242" fmla="*/ 181226 h 184180"/>
                    <a:gd name="connsiteX243" fmla="*/ 89386 w 153493"/>
                    <a:gd name="connsiteY243" fmla="*/ 121934 h 184180"/>
                    <a:gd name="connsiteX244" fmla="*/ 89434 w 153493"/>
                    <a:gd name="connsiteY244" fmla="*/ 117362 h 184180"/>
                    <a:gd name="connsiteX245" fmla="*/ 89386 w 153493"/>
                    <a:gd name="connsiteY245" fmla="*/ 121934 h 184180"/>
                    <a:gd name="connsiteX246" fmla="*/ 115030 w 153493"/>
                    <a:gd name="connsiteY246" fmla="*/ 134685 h 184180"/>
                    <a:gd name="connsiteX247" fmla="*/ 112637 w 153493"/>
                    <a:gd name="connsiteY247" fmla="*/ 131030 h 184180"/>
                    <a:gd name="connsiteX248" fmla="*/ 115030 w 153493"/>
                    <a:gd name="connsiteY248" fmla="*/ 134685 h 184180"/>
                    <a:gd name="connsiteX249" fmla="*/ 87950 w 153493"/>
                    <a:gd name="connsiteY249" fmla="*/ 160577 h 184180"/>
                    <a:gd name="connsiteX250" fmla="*/ 91157 w 153493"/>
                    <a:gd name="connsiteY250" fmla="*/ 158047 h 184180"/>
                    <a:gd name="connsiteX251" fmla="*/ 90527 w 153493"/>
                    <a:gd name="connsiteY251" fmla="*/ 153675 h 184180"/>
                    <a:gd name="connsiteX252" fmla="*/ 87758 w 153493"/>
                    <a:gd name="connsiteY252" fmla="*/ 156819 h 18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</a:cxnLst>
                  <a:rect l="l" t="t" r="r" b="b"/>
                  <a:pathLst>
                    <a:path w="153493" h="184180">
                      <a:moveTo>
                        <a:pt x="92075" y="156747"/>
                      </a:moveTo>
                      <a:lnTo>
                        <a:pt x="94173" y="152957"/>
                      </a:lnTo>
                      <a:lnTo>
                        <a:pt x="94229" y="148887"/>
                      </a:lnTo>
                      <a:lnTo>
                        <a:pt x="91165" y="152606"/>
                      </a:lnTo>
                      <a:lnTo>
                        <a:pt x="92075" y="156747"/>
                      </a:lnTo>
                      <a:close/>
                      <a:moveTo>
                        <a:pt x="103812" y="153156"/>
                      </a:moveTo>
                      <a:lnTo>
                        <a:pt x="105224" y="148784"/>
                      </a:lnTo>
                      <a:lnTo>
                        <a:pt x="104426" y="143629"/>
                      </a:lnTo>
                      <a:lnTo>
                        <a:pt x="103844" y="148073"/>
                      </a:lnTo>
                      <a:lnTo>
                        <a:pt x="103110" y="152669"/>
                      </a:lnTo>
                      <a:close/>
                      <a:moveTo>
                        <a:pt x="107977" y="152933"/>
                      </a:moveTo>
                      <a:lnTo>
                        <a:pt x="110594" y="149677"/>
                      </a:lnTo>
                      <a:lnTo>
                        <a:pt x="110546" y="145568"/>
                      </a:lnTo>
                      <a:lnTo>
                        <a:pt x="108224" y="141882"/>
                      </a:lnTo>
                      <a:lnTo>
                        <a:pt x="107251" y="147531"/>
                      </a:lnTo>
                      <a:lnTo>
                        <a:pt x="106485" y="151504"/>
                      </a:lnTo>
                      <a:close/>
                      <a:moveTo>
                        <a:pt x="119499" y="142464"/>
                      </a:moveTo>
                      <a:lnTo>
                        <a:pt x="117632" y="135562"/>
                      </a:lnTo>
                      <a:lnTo>
                        <a:pt x="117304" y="140015"/>
                      </a:lnTo>
                      <a:close/>
                      <a:moveTo>
                        <a:pt x="132736" y="164319"/>
                      </a:moveTo>
                      <a:lnTo>
                        <a:pt x="133662" y="160329"/>
                      </a:lnTo>
                      <a:lnTo>
                        <a:pt x="132568" y="164183"/>
                      </a:lnTo>
                      <a:close/>
                      <a:moveTo>
                        <a:pt x="142606" y="184179"/>
                      </a:moveTo>
                      <a:lnTo>
                        <a:pt x="142510" y="179056"/>
                      </a:lnTo>
                      <a:lnTo>
                        <a:pt x="143747" y="174580"/>
                      </a:lnTo>
                      <a:lnTo>
                        <a:pt x="146213" y="171293"/>
                      </a:lnTo>
                      <a:lnTo>
                        <a:pt x="150585" y="169864"/>
                      </a:lnTo>
                      <a:lnTo>
                        <a:pt x="153617" y="172681"/>
                      </a:lnTo>
                      <a:lnTo>
                        <a:pt x="152276" y="165404"/>
                      </a:lnTo>
                      <a:lnTo>
                        <a:pt x="151910" y="159340"/>
                      </a:lnTo>
                      <a:lnTo>
                        <a:pt x="151622" y="153882"/>
                      </a:lnTo>
                      <a:lnTo>
                        <a:pt x="152707" y="149605"/>
                      </a:lnTo>
                      <a:lnTo>
                        <a:pt x="151351" y="144475"/>
                      </a:lnTo>
                      <a:lnTo>
                        <a:pt x="149675" y="139847"/>
                      </a:lnTo>
                      <a:lnTo>
                        <a:pt x="148662" y="135474"/>
                      </a:lnTo>
                      <a:lnTo>
                        <a:pt x="147545" y="131413"/>
                      </a:lnTo>
                      <a:lnTo>
                        <a:pt x="145311" y="128078"/>
                      </a:lnTo>
                      <a:lnTo>
                        <a:pt x="142981" y="124527"/>
                      </a:lnTo>
                      <a:lnTo>
                        <a:pt x="142103" y="120346"/>
                      </a:lnTo>
                      <a:lnTo>
                        <a:pt x="139949" y="114019"/>
                      </a:lnTo>
                      <a:lnTo>
                        <a:pt x="139335" y="109144"/>
                      </a:lnTo>
                      <a:lnTo>
                        <a:pt x="136733" y="102274"/>
                      </a:lnTo>
                      <a:lnTo>
                        <a:pt x="134738" y="97622"/>
                      </a:lnTo>
                      <a:lnTo>
                        <a:pt x="130326" y="99130"/>
                      </a:lnTo>
                      <a:lnTo>
                        <a:pt x="126433" y="97486"/>
                      </a:lnTo>
                      <a:lnTo>
                        <a:pt x="127079" y="104204"/>
                      </a:lnTo>
                      <a:lnTo>
                        <a:pt x="124629" y="108322"/>
                      </a:lnTo>
                      <a:lnTo>
                        <a:pt x="122802" y="112902"/>
                      </a:lnTo>
                      <a:lnTo>
                        <a:pt x="124972" y="118607"/>
                      </a:lnTo>
                      <a:lnTo>
                        <a:pt x="122802" y="122157"/>
                      </a:lnTo>
                      <a:lnTo>
                        <a:pt x="118605" y="123123"/>
                      </a:lnTo>
                      <a:lnTo>
                        <a:pt x="116602" y="118918"/>
                      </a:lnTo>
                      <a:lnTo>
                        <a:pt x="114352" y="115439"/>
                      </a:lnTo>
                      <a:lnTo>
                        <a:pt x="113052" y="119213"/>
                      </a:lnTo>
                      <a:lnTo>
                        <a:pt x="110004" y="115463"/>
                      </a:lnTo>
                      <a:lnTo>
                        <a:pt x="108352" y="111154"/>
                      </a:lnTo>
                      <a:lnTo>
                        <a:pt x="106684" y="107253"/>
                      </a:lnTo>
                      <a:lnTo>
                        <a:pt x="104865" y="103686"/>
                      </a:lnTo>
                      <a:lnTo>
                        <a:pt x="102926" y="99593"/>
                      </a:lnTo>
                      <a:lnTo>
                        <a:pt x="104179" y="95452"/>
                      </a:lnTo>
                      <a:lnTo>
                        <a:pt x="104019" y="91446"/>
                      </a:lnTo>
                      <a:lnTo>
                        <a:pt x="107442" y="89004"/>
                      </a:lnTo>
                      <a:lnTo>
                        <a:pt x="107139" y="84855"/>
                      </a:lnTo>
                      <a:lnTo>
                        <a:pt x="111863" y="85917"/>
                      </a:lnTo>
                      <a:lnTo>
                        <a:pt x="114432" y="82709"/>
                      </a:lnTo>
                      <a:lnTo>
                        <a:pt x="119155" y="81201"/>
                      </a:lnTo>
                      <a:lnTo>
                        <a:pt x="122323" y="78448"/>
                      </a:lnTo>
                      <a:lnTo>
                        <a:pt x="126488" y="75743"/>
                      </a:lnTo>
                      <a:lnTo>
                        <a:pt x="126975" y="71068"/>
                      </a:lnTo>
                      <a:lnTo>
                        <a:pt x="129034" y="65809"/>
                      </a:lnTo>
                      <a:lnTo>
                        <a:pt x="129824" y="61437"/>
                      </a:lnTo>
                      <a:lnTo>
                        <a:pt x="134172" y="59642"/>
                      </a:lnTo>
                      <a:lnTo>
                        <a:pt x="133175" y="55564"/>
                      </a:lnTo>
                      <a:lnTo>
                        <a:pt x="130175" y="52269"/>
                      </a:lnTo>
                      <a:lnTo>
                        <a:pt x="126225" y="51048"/>
                      </a:lnTo>
                      <a:lnTo>
                        <a:pt x="121007" y="48503"/>
                      </a:lnTo>
                      <a:lnTo>
                        <a:pt x="112900" y="49125"/>
                      </a:lnTo>
                      <a:lnTo>
                        <a:pt x="109070" y="50593"/>
                      </a:lnTo>
                      <a:lnTo>
                        <a:pt x="105024" y="50194"/>
                      </a:lnTo>
                      <a:lnTo>
                        <a:pt x="100373" y="49125"/>
                      </a:lnTo>
                      <a:lnTo>
                        <a:pt x="95538" y="48072"/>
                      </a:lnTo>
                      <a:lnTo>
                        <a:pt x="90910" y="48495"/>
                      </a:lnTo>
                      <a:lnTo>
                        <a:pt x="85620" y="49564"/>
                      </a:lnTo>
                      <a:lnTo>
                        <a:pt x="81542" y="49365"/>
                      </a:lnTo>
                      <a:lnTo>
                        <a:pt x="77385" y="48998"/>
                      </a:lnTo>
                      <a:lnTo>
                        <a:pt x="73300" y="49628"/>
                      </a:lnTo>
                      <a:lnTo>
                        <a:pt x="69278" y="48279"/>
                      </a:lnTo>
                      <a:lnTo>
                        <a:pt x="64339" y="47226"/>
                      </a:lnTo>
                      <a:lnTo>
                        <a:pt x="60182" y="45415"/>
                      </a:lnTo>
                      <a:lnTo>
                        <a:pt x="55204" y="44745"/>
                      </a:lnTo>
                      <a:lnTo>
                        <a:pt x="53950" y="40356"/>
                      </a:lnTo>
                      <a:lnTo>
                        <a:pt x="54190" y="35146"/>
                      </a:lnTo>
                      <a:lnTo>
                        <a:pt x="52467" y="30709"/>
                      </a:lnTo>
                      <a:lnTo>
                        <a:pt x="51198" y="25052"/>
                      </a:lnTo>
                      <a:lnTo>
                        <a:pt x="49235" y="20233"/>
                      </a:lnTo>
                      <a:lnTo>
                        <a:pt x="46475" y="15837"/>
                      </a:lnTo>
                      <a:lnTo>
                        <a:pt x="43075" y="13571"/>
                      </a:lnTo>
                      <a:lnTo>
                        <a:pt x="42597" y="17656"/>
                      </a:lnTo>
                      <a:lnTo>
                        <a:pt x="43051" y="21861"/>
                      </a:lnTo>
                      <a:lnTo>
                        <a:pt x="38304" y="20233"/>
                      </a:lnTo>
                      <a:lnTo>
                        <a:pt x="33939" y="19619"/>
                      </a:lnTo>
                      <a:lnTo>
                        <a:pt x="30500" y="16953"/>
                      </a:lnTo>
                      <a:lnTo>
                        <a:pt x="28473" y="13283"/>
                      </a:lnTo>
                      <a:lnTo>
                        <a:pt x="26207" y="9980"/>
                      </a:lnTo>
                      <a:lnTo>
                        <a:pt x="23239" y="7091"/>
                      </a:lnTo>
                      <a:lnTo>
                        <a:pt x="23407" y="11121"/>
                      </a:lnTo>
                      <a:lnTo>
                        <a:pt x="20008" y="13299"/>
                      </a:lnTo>
                      <a:lnTo>
                        <a:pt x="16553" y="10778"/>
                      </a:lnTo>
                      <a:lnTo>
                        <a:pt x="13576" y="7570"/>
                      </a:lnTo>
                      <a:lnTo>
                        <a:pt x="9930" y="5472"/>
                      </a:lnTo>
                      <a:lnTo>
                        <a:pt x="6747" y="2855"/>
                      </a:lnTo>
                      <a:lnTo>
                        <a:pt x="3842" y="-2"/>
                      </a:lnTo>
                      <a:lnTo>
                        <a:pt x="3268" y="4179"/>
                      </a:lnTo>
                      <a:lnTo>
                        <a:pt x="7193" y="5504"/>
                      </a:lnTo>
                      <a:lnTo>
                        <a:pt x="9204" y="9182"/>
                      </a:lnTo>
                      <a:lnTo>
                        <a:pt x="5191" y="10874"/>
                      </a:lnTo>
                      <a:lnTo>
                        <a:pt x="3291" y="14983"/>
                      </a:lnTo>
                      <a:lnTo>
                        <a:pt x="882" y="18246"/>
                      </a:lnTo>
                      <a:lnTo>
                        <a:pt x="124" y="22371"/>
                      </a:lnTo>
                      <a:lnTo>
                        <a:pt x="818" y="26345"/>
                      </a:lnTo>
                      <a:lnTo>
                        <a:pt x="4608" y="27781"/>
                      </a:lnTo>
                      <a:lnTo>
                        <a:pt x="8350" y="29840"/>
                      </a:lnTo>
                      <a:lnTo>
                        <a:pt x="12116" y="32417"/>
                      </a:lnTo>
                      <a:lnTo>
                        <a:pt x="14574" y="36231"/>
                      </a:lnTo>
                      <a:lnTo>
                        <a:pt x="18963" y="37811"/>
                      </a:lnTo>
                      <a:lnTo>
                        <a:pt x="23391" y="36805"/>
                      </a:lnTo>
                      <a:lnTo>
                        <a:pt x="24404" y="40739"/>
                      </a:lnTo>
                      <a:lnTo>
                        <a:pt x="27548" y="43388"/>
                      </a:lnTo>
                      <a:lnTo>
                        <a:pt x="30038" y="47482"/>
                      </a:lnTo>
                      <a:lnTo>
                        <a:pt x="25777" y="48830"/>
                      </a:lnTo>
                      <a:lnTo>
                        <a:pt x="21771" y="47968"/>
                      </a:lnTo>
                      <a:lnTo>
                        <a:pt x="17415" y="47952"/>
                      </a:lnTo>
                      <a:lnTo>
                        <a:pt x="16098" y="52133"/>
                      </a:lnTo>
                      <a:lnTo>
                        <a:pt x="15300" y="56234"/>
                      </a:lnTo>
                      <a:lnTo>
                        <a:pt x="11885" y="58293"/>
                      </a:lnTo>
                      <a:lnTo>
                        <a:pt x="7903" y="57128"/>
                      </a:lnTo>
                      <a:lnTo>
                        <a:pt x="7680" y="61134"/>
                      </a:lnTo>
                      <a:lnTo>
                        <a:pt x="5925" y="65219"/>
                      </a:lnTo>
                      <a:lnTo>
                        <a:pt x="9133" y="70310"/>
                      </a:lnTo>
                      <a:lnTo>
                        <a:pt x="14287" y="72831"/>
                      </a:lnTo>
                      <a:lnTo>
                        <a:pt x="18707" y="75616"/>
                      </a:lnTo>
                      <a:lnTo>
                        <a:pt x="22968" y="77850"/>
                      </a:lnTo>
                      <a:lnTo>
                        <a:pt x="26926" y="77275"/>
                      </a:lnTo>
                      <a:lnTo>
                        <a:pt x="28928" y="81584"/>
                      </a:lnTo>
                      <a:lnTo>
                        <a:pt x="29870" y="86276"/>
                      </a:lnTo>
                      <a:lnTo>
                        <a:pt x="30548" y="91446"/>
                      </a:lnTo>
                      <a:lnTo>
                        <a:pt x="26598" y="93034"/>
                      </a:lnTo>
                      <a:lnTo>
                        <a:pt x="26814" y="97550"/>
                      </a:lnTo>
                      <a:lnTo>
                        <a:pt x="27707" y="101460"/>
                      </a:lnTo>
                      <a:lnTo>
                        <a:pt x="32056" y="104843"/>
                      </a:lnTo>
                      <a:lnTo>
                        <a:pt x="33899" y="108394"/>
                      </a:lnTo>
                      <a:lnTo>
                        <a:pt x="33445" y="113245"/>
                      </a:lnTo>
                      <a:lnTo>
                        <a:pt x="37490" y="113995"/>
                      </a:lnTo>
                      <a:lnTo>
                        <a:pt x="41543" y="115064"/>
                      </a:lnTo>
                      <a:lnTo>
                        <a:pt x="38703" y="118455"/>
                      </a:lnTo>
                      <a:lnTo>
                        <a:pt x="39357" y="122612"/>
                      </a:lnTo>
                      <a:lnTo>
                        <a:pt x="41535" y="126267"/>
                      </a:lnTo>
                      <a:lnTo>
                        <a:pt x="42317" y="131262"/>
                      </a:lnTo>
                      <a:lnTo>
                        <a:pt x="43634" y="135227"/>
                      </a:lnTo>
                      <a:lnTo>
                        <a:pt x="45310" y="139648"/>
                      </a:lnTo>
                      <a:lnTo>
                        <a:pt x="45876" y="144475"/>
                      </a:lnTo>
                      <a:lnTo>
                        <a:pt x="48166" y="148065"/>
                      </a:lnTo>
                      <a:lnTo>
                        <a:pt x="48629" y="152366"/>
                      </a:lnTo>
                      <a:lnTo>
                        <a:pt x="50488" y="157177"/>
                      </a:lnTo>
                      <a:lnTo>
                        <a:pt x="49818" y="162715"/>
                      </a:lnTo>
                      <a:lnTo>
                        <a:pt x="50376" y="158598"/>
                      </a:lnTo>
                      <a:lnTo>
                        <a:pt x="52914" y="162292"/>
                      </a:lnTo>
                      <a:lnTo>
                        <a:pt x="52211" y="158111"/>
                      </a:lnTo>
                      <a:lnTo>
                        <a:pt x="54070" y="161837"/>
                      </a:lnTo>
                      <a:lnTo>
                        <a:pt x="55411" y="166928"/>
                      </a:lnTo>
                      <a:lnTo>
                        <a:pt x="56927" y="162292"/>
                      </a:lnTo>
                      <a:lnTo>
                        <a:pt x="60382" y="164758"/>
                      </a:lnTo>
                      <a:lnTo>
                        <a:pt x="61683" y="160441"/>
                      </a:lnTo>
                      <a:lnTo>
                        <a:pt x="62408" y="155941"/>
                      </a:lnTo>
                      <a:lnTo>
                        <a:pt x="61634" y="151281"/>
                      </a:lnTo>
                      <a:lnTo>
                        <a:pt x="59919" y="147132"/>
                      </a:lnTo>
                      <a:lnTo>
                        <a:pt x="58260" y="143246"/>
                      </a:lnTo>
                      <a:lnTo>
                        <a:pt x="57278" y="138682"/>
                      </a:lnTo>
                      <a:lnTo>
                        <a:pt x="58898" y="143342"/>
                      </a:lnTo>
                      <a:lnTo>
                        <a:pt x="60661" y="147746"/>
                      </a:lnTo>
                      <a:lnTo>
                        <a:pt x="62568" y="152214"/>
                      </a:lnTo>
                      <a:lnTo>
                        <a:pt x="63558" y="147355"/>
                      </a:lnTo>
                      <a:lnTo>
                        <a:pt x="63765" y="142241"/>
                      </a:lnTo>
                      <a:lnTo>
                        <a:pt x="62233" y="138379"/>
                      </a:lnTo>
                      <a:lnTo>
                        <a:pt x="64595" y="143629"/>
                      </a:lnTo>
                      <a:lnTo>
                        <a:pt x="64020" y="147810"/>
                      </a:lnTo>
                      <a:lnTo>
                        <a:pt x="64914" y="152151"/>
                      </a:lnTo>
                      <a:lnTo>
                        <a:pt x="63900" y="157177"/>
                      </a:lnTo>
                      <a:lnTo>
                        <a:pt x="64116" y="161159"/>
                      </a:lnTo>
                      <a:lnTo>
                        <a:pt x="65975" y="165085"/>
                      </a:lnTo>
                      <a:lnTo>
                        <a:pt x="69351" y="162811"/>
                      </a:lnTo>
                      <a:lnTo>
                        <a:pt x="66637" y="159284"/>
                      </a:lnTo>
                      <a:lnTo>
                        <a:pt x="70244" y="160999"/>
                      </a:lnTo>
                      <a:lnTo>
                        <a:pt x="73866" y="158374"/>
                      </a:lnTo>
                      <a:lnTo>
                        <a:pt x="72693" y="154098"/>
                      </a:lnTo>
                      <a:lnTo>
                        <a:pt x="75646" y="156978"/>
                      </a:lnTo>
                      <a:lnTo>
                        <a:pt x="76739" y="153068"/>
                      </a:lnTo>
                      <a:lnTo>
                        <a:pt x="79205" y="156595"/>
                      </a:lnTo>
                      <a:lnTo>
                        <a:pt x="80377" y="160481"/>
                      </a:lnTo>
                      <a:lnTo>
                        <a:pt x="84454" y="161941"/>
                      </a:lnTo>
                      <a:lnTo>
                        <a:pt x="86170" y="156970"/>
                      </a:lnTo>
                      <a:lnTo>
                        <a:pt x="87854" y="152669"/>
                      </a:lnTo>
                      <a:lnTo>
                        <a:pt x="90830" y="149661"/>
                      </a:lnTo>
                      <a:lnTo>
                        <a:pt x="93319" y="146382"/>
                      </a:lnTo>
                      <a:lnTo>
                        <a:pt x="93670" y="138682"/>
                      </a:lnTo>
                      <a:lnTo>
                        <a:pt x="94636" y="143246"/>
                      </a:lnTo>
                      <a:lnTo>
                        <a:pt x="95203" y="148169"/>
                      </a:lnTo>
                      <a:lnTo>
                        <a:pt x="94779" y="152183"/>
                      </a:lnTo>
                      <a:lnTo>
                        <a:pt x="92569" y="157728"/>
                      </a:lnTo>
                      <a:lnTo>
                        <a:pt x="97492" y="155263"/>
                      </a:lnTo>
                      <a:lnTo>
                        <a:pt x="100309" y="151536"/>
                      </a:lnTo>
                      <a:lnTo>
                        <a:pt x="100508" y="145927"/>
                      </a:lnTo>
                      <a:lnTo>
                        <a:pt x="100516" y="141786"/>
                      </a:lnTo>
                      <a:lnTo>
                        <a:pt x="96591" y="136272"/>
                      </a:lnTo>
                      <a:lnTo>
                        <a:pt x="93479" y="131381"/>
                      </a:lnTo>
                      <a:lnTo>
                        <a:pt x="92450" y="127168"/>
                      </a:lnTo>
                      <a:lnTo>
                        <a:pt x="89769" y="123745"/>
                      </a:lnTo>
                      <a:lnTo>
                        <a:pt x="87024" y="120211"/>
                      </a:lnTo>
                      <a:lnTo>
                        <a:pt x="88755" y="115455"/>
                      </a:lnTo>
                      <a:lnTo>
                        <a:pt x="85420" y="111529"/>
                      </a:lnTo>
                      <a:lnTo>
                        <a:pt x="89673" y="111473"/>
                      </a:lnTo>
                      <a:lnTo>
                        <a:pt x="89952" y="116157"/>
                      </a:lnTo>
                      <a:lnTo>
                        <a:pt x="90838" y="121607"/>
                      </a:lnTo>
                      <a:lnTo>
                        <a:pt x="93878" y="125892"/>
                      </a:lnTo>
                      <a:lnTo>
                        <a:pt x="96759" y="130352"/>
                      </a:lnTo>
                      <a:lnTo>
                        <a:pt x="100022" y="135275"/>
                      </a:lnTo>
                      <a:lnTo>
                        <a:pt x="106062" y="138347"/>
                      </a:lnTo>
                      <a:lnTo>
                        <a:pt x="111152" y="137182"/>
                      </a:lnTo>
                      <a:lnTo>
                        <a:pt x="110730" y="132323"/>
                      </a:lnTo>
                      <a:lnTo>
                        <a:pt x="114113" y="130081"/>
                      </a:lnTo>
                      <a:lnTo>
                        <a:pt x="119211" y="132841"/>
                      </a:lnTo>
                      <a:lnTo>
                        <a:pt x="123648" y="137549"/>
                      </a:lnTo>
                      <a:lnTo>
                        <a:pt x="126712" y="142560"/>
                      </a:lnTo>
                      <a:lnTo>
                        <a:pt x="128044" y="146701"/>
                      </a:lnTo>
                      <a:lnTo>
                        <a:pt x="130438" y="151249"/>
                      </a:lnTo>
                      <a:lnTo>
                        <a:pt x="132114" y="155247"/>
                      </a:lnTo>
                      <a:lnTo>
                        <a:pt x="134252" y="160138"/>
                      </a:lnTo>
                      <a:lnTo>
                        <a:pt x="133390" y="166393"/>
                      </a:lnTo>
                      <a:lnTo>
                        <a:pt x="135066" y="170893"/>
                      </a:lnTo>
                      <a:lnTo>
                        <a:pt x="137475" y="167071"/>
                      </a:lnTo>
                      <a:lnTo>
                        <a:pt x="138457" y="172074"/>
                      </a:lnTo>
                      <a:lnTo>
                        <a:pt x="139622" y="176535"/>
                      </a:lnTo>
                      <a:lnTo>
                        <a:pt x="141297" y="181226"/>
                      </a:lnTo>
                      <a:close/>
                      <a:moveTo>
                        <a:pt x="89386" y="121934"/>
                      </a:moveTo>
                      <a:lnTo>
                        <a:pt x="89434" y="117362"/>
                      </a:lnTo>
                      <a:lnTo>
                        <a:pt x="89386" y="121934"/>
                      </a:lnTo>
                      <a:close/>
                      <a:moveTo>
                        <a:pt x="115030" y="134685"/>
                      </a:moveTo>
                      <a:lnTo>
                        <a:pt x="112637" y="131030"/>
                      </a:lnTo>
                      <a:lnTo>
                        <a:pt x="115030" y="134685"/>
                      </a:lnTo>
                      <a:close/>
                      <a:moveTo>
                        <a:pt x="87950" y="160577"/>
                      </a:moveTo>
                      <a:lnTo>
                        <a:pt x="91157" y="158047"/>
                      </a:lnTo>
                      <a:lnTo>
                        <a:pt x="90527" y="153675"/>
                      </a:lnTo>
                      <a:lnTo>
                        <a:pt x="87758" y="15681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6F8D695D-1866-457B-A6DB-61BB4DAEAC0A}"/>
                    </a:ext>
                  </a:extLst>
                </p:cNvPr>
                <p:cNvSpPr/>
                <p:nvPr/>
              </p:nvSpPr>
              <p:spPr>
                <a:xfrm>
                  <a:off x="1332303" y="632739"/>
                  <a:ext cx="7979" cy="7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9" h="7979"/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1C65ABC5-2493-4DF5-A25B-907E264C0116}"/>
                    </a:ext>
                  </a:extLst>
                </p:cNvPr>
                <p:cNvSpPr/>
                <p:nvPr/>
              </p:nvSpPr>
              <p:spPr>
                <a:xfrm>
                  <a:off x="868978" y="4223572"/>
                  <a:ext cx="111988" cy="186087"/>
                </a:xfrm>
                <a:custGeom>
                  <a:avLst/>
                  <a:gdLst>
                    <a:gd name="connsiteX0" fmla="*/ 99700 w 111988"/>
                    <a:gd name="connsiteY0" fmla="*/ 89012 h 186087"/>
                    <a:gd name="connsiteX1" fmla="*/ 101343 w 111988"/>
                    <a:gd name="connsiteY1" fmla="*/ 84783 h 186087"/>
                    <a:gd name="connsiteX2" fmla="*/ 96617 w 111988"/>
                    <a:gd name="connsiteY2" fmla="*/ 85103 h 186087"/>
                    <a:gd name="connsiteX3" fmla="*/ 92203 w 111988"/>
                    <a:gd name="connsiteY3" fmla="*/ 83770 h 186087"/>
                    <a:gd name="connsiteX4" fmla="*/ 96110 w 111988"/>
                    <a:gd name="connsiteY4" fmla="*/ 86714 h 186087"/>
                    <a:gd name="connsiteX5" fmla="*/ 99700 w 111988"/>
                    <a:gd name="connsiteY5" fmla="*/ 89012 h 186087"/>
                    <a:gd name="connsiteX6" fmla="*/ 107955 w 111988"/>
                    <a:gd name="connsiteY6" fmla="*/ 95204 h 186087"/>
                    <a:gd name="connsiteX7" fmla="*/ 106164 w 111988"/>
                    <a:gd name="connsiteY7" fmla="*/ 89419 h 186087"/>
                    <a:gd name="connsiteX8" fmla="*/ 105697 w 111988"/>
                    <a:gd name="connsiteY8" fmla="*/ 93457 h 186087"/>
                    <a:gd name="connsiteX9" fmla="*/ 108259 w 111988"/>
                    <a:gd name="connsiteY9" fmla="*/ 1657 h 186087"/>
                    <a:gd name="connsiteX10" fmla="*/ 112112 w 111988"/>
                    <a:gd name="connsiteY10" fmla="*/ 549 h 186087"/>
                    <a:gd name="connsiteX11" fmla="*/ 107595 w 111988"/>
                    <a:gd name="connsiteY11" fmla="*/ -2 h 186087"/>
                    <a:gd name="connsiteX12" fmla="*/ 9533 w 111988"/>
                    <a:gd name="connsiteY12" fmla="*/ 186086 h 186087"/>
                    <a:gd name="connsiteX13" fmla="*/ 14095 w 111988"/>
                    <a:gd name="connsiteY13" fmla="*/ 184625 h 186087"/>
                    <a:gd name="connsiteX14" fmla="*/ 16038 w 111988"/>
                    <a:gd name="connsiteY14" fmla="*/ 180668 h 186087"/>
                    <a:gd name="connsiteX15" fmla="*/ 14778 w 111988"/>
                    <a:gd name="connsiteY15" fmla="*/ 176128 h 186087"/>
                    <a:gd name="connsiteX16" fmla="*/ 18323 w 111988"/>
                    <a:gd name="connsiteY16" fmla="*/ 173901 h 186087"/>
                    <a:gd name="connsiteX17" fmla="*/ 18951 w 111988"/>
                    <a:gd name="connsiteY17" fmla="*/ 169002 h 186087"/>
                    <a:gd name="connsiteX18" fmla="*/ 16941 w 111988"/>
                    <a:gd name="connsiteY18" fmla="*/ 164909 h 186087"/>
                    <a:gd name="connsiteX19" fmla="*/ 13882 w 111988"/>
                    <a:gd name="connsiteY19" fmla="*/ 162164 h 186087"/>
                    <a:gd name="connsiteX20" fmla="*/ 9787 w 111988"/>
                    <a:gd name="connsiteY20" fmla="*/ 160752 h 186087"/>
                    <a:gd name="connsiteX21" fmla="*/ 5505 w 111988"/>
                    <a:gd name="connsiteY21" fmla="*/ 162132 h 186087"/>
                    <a:gd name="connsiteX22" fmla="*/ 3904 w 111988"/>
                    <a:gd name="connsiteY22" fmla="*/ 167111 h 186087"/>
                    <a:gd name="connsiteX23" fmla="*/ 5302 w 111988"/>
                    <a:gd name="connsiteY23" fmla="*/ 171045 h 186087"/>
                    <a:gd name="connsiteX24" fmla="*/ 1565 w 111988"/>
                    <a:gd name="connsiteY24" fmla="*/ 172904 h 186087"/>
                    <a:gd name="connsiteX25" fmla="*/ 124 w 111988"/>
                    <a:gd name="connsiteY25" fmla="*/ 177444 h 186087"/>
                    <a:gd name="connsiteX26" fmla="*/ 1899 w 111988"/>
                    <a:gd name="connsiteY26" fmla="*/ 181633 h 186087"/>
                    <a:gd name="connsiteX27" fmla="*/ 5042 w 111988"/>
                    <a:gd name="connsiteY27" fmla="*/ 184665 h 186087"/>
                    <a:gd name="connsiteX28" fmla="*/ 8947 w 111988"/>
                    <a:gd name="connsiteY28" fmla="*/ 186062 h 18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11988" h="186087">
                      <a:moveTo>
                        <a:pt x="99700" y="89012"/>
                      </a:moveTo>
                      <a:lnTo>
                        <a:pt x="101343" y="84783"/>
                      </a:lnTo>
                      <a:lnTo>
                        <a:pt x="96617" y="85103"/>
                      </a:lnTo>
                      <a:lnTo>
                        <a:pt x="92203" y="83770"/>
                      </a:lnTo>
                      <a:lnTo>
                        <a:pt x="96110" y="86714"/>
                      </a:lnTo>
                      <a:lnTo>
                        <a:pt x="99700" y="89012"/>
                      </a:lnTo>
                      <a:close/>
                      <a:moveTo>
                        <a:pt x="107955" y="95204"/>
                      </a:moveTo>
                      <a:lnTo>
                        <a:pt x="106164" y="89419"/>
                      </a:lnTo>
                      <a:lnTo>
                        <a:pt x="105697" y="93457"/>
                      </a:lnTo>
                      <a:close/>
                      <a:moveTo>
                        <a:pt x="108259" y="1657"/>
                      </a:moveTo>
                      <a:lnTo>
                        <a:pt x="112112" y="549"/>
                      </a:lnTo>
                      <a:lnTo>
                        <a:pt x="107595" y="-2"/>
                      </a:lnTo>
                      <a:close/>
                      <a:moveTo>
                        <a:pt x="9533" y="186086"/>
                      </a:moveTo>
                      <a:lnTo>
                        <a:pt x="14095" y="184625"/>
                      </a:lnTo>
                      <a:lnTo>
                        <a:pt x="16038" y="180668"/>
                      </a:lnTo>
                      <a:lnTo>
                        <a:pt x="14778" y="176128"/>
                      </a:lnTo>
                      <a:lnTo>
                        <a:pt x="18323" y="173901"/>
                      </a:lnTo>
                      <a:lnTo>
                        <a:pt x="18951" y="169002"/>
                      </a:lnTo>
                      <a:lnTo>
                        <a:pt x="16941" y="164909"/>
                      </a:lnTo>
                      <a:lnTo>
                        <a:pt x="13882" y="162164"/>
                      </a:lnTo>
                      <a:lnTo>
                        <a:pt x="9787" y="160752"/>
                      </a:lnTo>
                      <a:lnTo>
                        <a:pt x="5505" y="162132"/>
                      </a:lnTo>
                      <a:lnTo>
                        <a:pt x="3904" y="167111"/>
                      </a:lnTo>
                      <a:lnTo>
                        <a:pt x="5302" y="171045"/>
                      </a:lnTo>
                      <a:lnTo>
                        <a:pt x="1565" y="172904"/>
                      </a:lnTo>
                      <a:lnTo>
                        <a:pt x="124" y="177444"/>
                      </a:lnTo>
                      <a:lnTo>
                        <a:pt x="1899" y="181633"/>
                      </a:lnTo>
                      <a:lnTo>
                        <a:pt x="5042" y="184665"/>
                      </a:lnTo>
                      <a:lnTo>
                        <a:pt x="8947" y="18606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FE51837D-7243-4324-9CC8-B99952A1A93B}"/>
                    </a:ext>
                  </a:extLst>
                </p:cNvPr>
                <p:cNvSpPr/>
                <p:nvPr/>
              </p:nvSpPr>
              <p:spPr>
                <a:xfrm>
                  <a:off x="6130112" y="3223979"/>
                  <a:ext cx="57185" cy="168836"/>
                </a:xfrm>
                <a:custGeom>
                  <a:avLst/>
                  <a:gdLst>
                    <a:gd name="connsiteX0" fmla="*/ 40243 w 57185"/>
                    <a:gd name="connsiteY0" fmla="*/ 168835 h 168836"/>
                    <a:gd name="connsiteX1" fmla="*/ 46442 w 57185"/>
                    <a:gd name="connsiteY1" fmla="*/ 166457 h 168836"/>
                    <a:gd name="connsiteX2" fmla="*/ 53129 w 57185"/>
                    <a:gd name="connsiteY2" fmla="*/ 164710 h 168836"/>
                    <a:gd name="connsiteX3" fmla="*/ 57015 w 57185"/>
                    <a:gd name="connsiteY3" fmla="*/ 163457 h 168836"/>
                    <a:gd name="connsiteX4" fmla="*/ 57310 w 57185"/>
                    <a:gd name="connsiteY4" fmla="*/ 159340 h 168836"/>
                    <a:gd name="connsiteX5" fmla="*/ 55068 w 57185"/>
                    <a:gd name="connsiteY5" fmla="*/ 155669 h 168836"/>
                    <a:gd name="connsiteX6" fmla="*/ 52554 w 57185"/>
                    <a:gd name="connsiteY6" fmla="*/ 152007 h 168836"/>
                    <a:gd name="connsiteX7" fmla="*/ 52945 w 57185"/>
                    <a:gd name="connsiteY7" fmla="*/ 147842 h 168836"/>
                    <a:gd name="connsiteX8" fmla="*/ 52155 w 57185"/>
                    <a:gd name="connsiteY8" fmla="*/ 143533 h 168836"/>
                    <a:gd name="connsiteX9" fmla="*/ 51014 w 57185"/>
                    <a:gd name="connsiteY9" fmla="*/ 139121 h 168836"/>
                    <a:gd name="connsiteX10" fmla="*/ 53576 w 57185"/>
                    <a:gd name="connsiteY10" fmla="*/ 130687 h 168836"/>
                    <a:gd name="connsiteX11" fmla="*/ 53560 w 57185"/>
                    <a:gd name="connsiteY11" fmla="*/ 124144 h 168836"/>
                    <a:gd name="connsiteX12" fmla="*/ 53496 w 57185"/>
                    <a:gd name="connsiteY12" fmla="*/ 118200 h 168836"/>
                    <a:gd name="connsiteX13" fmla="*/ 53400 w 57185"/>
                    <a:gd name="connsiteY13" fmla="*/ 113436 h 168836"/>
                    <a:gd name="connsiteX14" fmla="*/ 53336 w 57185"/>
                    <a:gd name="connsiteY14" fmla="*/ 104404 h 168836"/>
                    <a:gd name="connsiteX15" fmla="*/ 53240 w 57185"/>
                    <a:gd name="connsiteY15" fmla="*/ 93425 h 168836"/>
                    <a:gd name="connsiteX16" fmla="*/ 54015 w 57185"/>
                    <a:gd name="connsiteY16" fmla="*/ 88749 h 168836"/>
                    <a:gd name="connsiteX17" fmla="*/ 53009 w 57185"/>
                    <a:gd name="connsiteY17" fmla="*/ 75847 h 168836"/>
                    <a:gd name="connsiteX18" fmla="*/ 52969 w 57185"/>
                    <a:gd name="connsiteY18" fmla="*/ 71610 h 168836"/>
                    <a:gd name="connsiteX19" fmla="*/ 51190 w 57185"/>
                    <a:gd name="connsiteY19" fmla="*/ 66144 h 168836"/>
                    <a:gd name="connsiteX20" fmla="*/ 47121 w 57185"/>
                    <a:gd name="connsiteY20" fmla="*/ 61732 h 168836"/>
                    <a:gd name="connsiteX21" fmla="*/ 45956 w 57185"/>
                    <a:gd name="connsiteY21" fmla="*/ 55756 h 168836"/>
                    <a:gd name="connsiteX22" fmla="*/ 45214 w 57185"/>
                    <a:gd name="connsiteY22" fmla="*/ 51814 h 168836"/>
                    <a:gd name="connsiteX23" fmla="*/ 45054 w 57185"/>
                    <a:gd name="connsiteY23" fmla="*/ 46053 h 168836"/>
                    <a:gd name="connsiteX24" fmla="*/ 44807 w 57185"/>
                    <a:gd name="connsiteY24" fmla="*/ 38425 h 168836"/>
                    <a:gd name="connsiteX25" fmla="*/ 38743 w 57185"/>
                    <a:gd name="connsiteY25" fmla="*/ 34212 h 168836"/>
                    <a:gd name="connsiteX26" fmla="*/ 27468 w 57185"/>
                    <a:gd name="connsiteY26" fmla="*/ 25619 h 168836"/>
                    <a:gd name="connsiteX27" fmla="*/ 27716 w 57185"/>
                    <a:gd name="connsiteY27" fmla="*/ 20656 h 168836"/>
                    <a:gd name="connsiteX28" fmla="*/ 28163 w 57185"/>
                    <a:gd name="connsiteY28" fmla="*/ 15389 h 168836"/>
                    <a:gd name="connsiteX29" fmla="*/ 30532 w 57185"/>
                    <a:gd name="connsiteY29" fmla="*/ 11408 h 168836"/>
                    <a:gd name="connsiteX30" fmla="*/ 30804 w 57185"/>
                    <a:gd name="connsiteY30" fmla="*/ 7370 h 168836"/>
                    <a:gd name="connsiteX31" fmla="*/ 23846 w 57185"/>
                    <a:gd name="connsiteY31" fmla="*/ 4769 h 168836"/>
                    <a:gd name="connsiteX32" fmla="*/ 19170 w 57185"/>
                    <a:gd name="connsiteY32" fmla="*/ 6972 h 168836"/>
                    <a:gd name="connsiteX33" fmla="*/ 5366 w 57185"/>
                    <a:gd name="connsiteY33" fmla="*/ 1282 h 168836"/>
                    <a:gd name="connsiteX34" fmla="*/ 124 w 57185"/>
                    <a:gd name="connsiteY34" fmla="*/ -2 h 168836"/>
                    <a:gd name="connsiteX35" fmla="*/ 4018 w 57185"/>
                    <a:gd name="connsiteY35" fmla="*/ 1035 h 168836"/>
                    <a:gd name="connsiteX36" fmla="*/ 5199 w 57185"/>
                    <a:gd name="connsiteY36" fmla="*/ 5424 h 168836"/>
                    <a:gd name="connsiteX37" fmla="*/ 3324 w 57185"/>
                    <a:gd name="connsiteY37" fmla="*/ 9597 h 168836"/>
                    <a:gd name="connsiteX38" fmla="*/ 2039 w 57185"/>
                    <a:gd name="connsiteY38" fmla="*/ 14033 h 168836"/>
                    <a:gd name="connsiteX39" fmla="*/ 4201 w 57185"/>
                    <a:gd name="connsiteY39" fmla="*/ 17640 h 168836"/>
                    <a:gd name="connsiteX40" fmla="*/ 8478 w 57185"/>
                    <a:gd name="connsiteY40" fmla="*/ 20592 h 168836"/>
                    <a:gd name="connsiteX41" fmla="*/ 9986 w 57185"/>
                    <a:gd name="connsiteY41" fmla="*/ 24741 h 168836"/>
                    <a:gd name="connsiteX42" fmla="*/ 13656 w 57185"/>
                    <a:gd name="connsiteY42" fmla="*/ 26919 h 168836"/>
                    <a:gd name="connsiteX43" fmla="*/ 14710 w 57185"/>
                    <a:gd name="connsiteY43" fmla="*/ 32616 h 168836"/>
                    <a:gd name="connsiteX44" fmla="*/ 16721 w 57185"/>
                    <a:gd name="connsiteY44" fmla="*/ 36335 h 168836"/>
                    <a:gd name="connsiteX45" fmla="*/ 15811 w 57185"/>
                    <a:gd name="connsiteY45" fmla="*/ 40372 h 168836"/>
                    <a:gd name="connsiteX46" fmla="*/ 13944 w 57185"/>
                    <a:gd name="connsiteY46" fmla="*/ 45925 h 168836"/>
                    <a:gd name="connsiteX47" fmla="*/ 15659 w 57185"/>
                    <a:gd name="connsiteY47" fmla="*/ 50194 h 168836"/>
                    <a:gd name="connsiteX48" fmla="*/ 11359 w 57185"/>
                    <a:gd name="connsiteY48" fmla="*/ 52652 h 168836"/>
                    <a:gd name="connsiteX49" fmla="*/ 11614 w 57185"/>
                    <a:gd name="connsiteY49" fmla="*/ 57144 h 168836"/>
                    <a:gd name="connsiteX50" fmla="*/ 16761 w 57185"/>
                    <a:gd name="connsiteY50" fmla="*/ 55038 h 168836"/>
                    <a:gd name="connsiteX51" fmla="*/ 20838 w 57185"/>
                    <a:gd name="connsiteY51" fmla="*/ 57639 h 168836"/>
                    <a:gd name="connsiteX52" fmla="*/ 19369 w 57185"/>
                    <a:gd name="connsiteY52" fmla="*/ 63296 h 168836"/>
                    <a:gd name="connsiteX53" fmla="*/ 18811 w 57185"/>
                    <a:gd name="connsiteY53" fmla="*/ 68107 h 168836"/>
                    <a:gd name="connsiteX54" fmla="*/ 19019 w 57185"/>
                    <a:gd name="connsiteY54" fmla="*/ 73397 h 168836"/>
                    <a:gd name="connsiteX55" fmla="*/ 18915 w 57185"/>
                    <a:gd name="connsiteY55" fmla="*/ 78568 h 168836"/>
                    <a:gd name="connsiteX56" fmla="*/ 18340 w 57185"/>
                    <a:gd name="connsiteY56" fmla="*/ 85302 h 168836"/>
                    <a:gd name="connsiteX57" fmla="*/ 23104 w 57185"/>
                    <a:gd name="connsiteY57" fmla="*/ 88382 h 168836"/>
                    <a:gd name="connsiteX58" fmla="*/ 25434 w 57185"/>
                    <a:gd name="connsiteY58" fmla="*/ 92539 h 168836"/>
                    <a:gd name="connsiteX59" fmla="*/ 24396 w 57185"/>
                    <a:gd name="connsiteY59" fmla="*/ 96728 h 168836"/>
                    <a:gd name="connsiteX60" fmla="*/ 22370 w 57185"/>
                    <a:gd name="connsiteY60" fmla="*/ 100766 h 168836"/>
                    <a:gd name="connsiteX61" fmla="*/ 22115 w 57185"/>
                    <a:gd name="connsiteY61" fmla="*/ 105784 h 168836"/>
                    <a:gd name="connsiteX62" fmla="*/ 23032 w 57185"/>
                    <a:gd name="connsiteY62" fmla="*/ 109894 h 168836"/>
                    <a:gd name="connsiteX63" fmla="*/ 23024 w 57185"/>
                    <a:gd name="connsiteY63" fmla="*/ 115367 h 168836"/>
                    <a:gd name="connsiteX64" fmla="*/ 19753 w 57185"/>
                    <a:gd name="connsiteY64" fmla="*/ 119125 h 168836"/>
                    <a:gd name="connsiteX65" fmla="*/ 20279 w 57185"/>
                    <a:gd name="connsiteY65" fmla="*/ 124703 h 168836"/>
                    <a:gd name="connsiteX66" fmla="*/ 23957 w 57185"/>
                    <a:gd name="connsiteY66" fmla="*/ 128365 h 168836"/>
                    <a:gd name="connsiteX67" fmla="*/ 21947 w 57185"/>
                    <a:gd name="connsiteY67" fmla="*/ 135283 h 168836"/>
                    <a:gd name="connsiteX68" fmla="*/ 20471 w 57185"/>
                    <a:gd name="connsiteY68" fmla="*/ 139448 h 168836"/>
                    <a:gd name="connsiteX69" fmla="*/ 20184 w 57185"/>
                    <a:gd name="connsiteY69" fmla="*/ 144778 h 168836"/>
                    <a:gd name="connsiteX70" fmla="*/ 23670 w 57185"/>
                    <a:gd name="connsiteY70" fmla="*/ 147754 h 168836"/>
                    <a:gd name="connsiteX71" fmla="*/ 23934 w 57185"/>
                    <a:gd name="connsiteY71" fmla="*/ 152206 h 168836"/>
                    <a:gd name="connsiteX72" fmla="*/ 26040 w 57185"/>
                    <a:gd name="connsiteY72" fmla="*/ 156148 h 168836"/>
                    <a:gd name="connsiteX73" fmla="*/ 28993 w 57185"/>
                    <a:gd name="connsiteY73" fmla="*/ 159037 h 168836"/>
                    <a:gd name="connsiteX74" fmla="*/ 34338 w 57185"/>
                    <a:gd name="connsiteY74" fmla="*/ 161343 h 168836"/>
                    <a:gd name="connsiteX75" fmla="*/ 36732 w 57185"/>
                    <a:gd name="connsiteY75" fmla="*/ 166321 h 168836"/>
                    <a:gd name="connsiteX76" fmla="*/ 40243 w 57185"/>
                    <a:gd name="connsiteY76" fmla="*/ 168835 h 168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57185" h="168836">
                      <a:moveTo>
                        <a:pt x="40243" y="168835"/>
                      </a:moveTo>
                      <a:lnTo>
                        <a:pt x="46442" y="166457"/>
                      </a:lnTo>
                      <a:lnTo>
                        <a:pt x="53129" y="164710"/>
                      </a:lnTo>
                      <a:lnTo>
                        <a:pt x="57015" y="163457"/>
                      </a:lnTo>
                      <a:lnTo>
                        <a:pt x="57310" y="159340"/>
                      </a:lnTo>
                      <a:lnTo>
                        <a:pt x="55068" y="155669"/>
                      </a:lnTo>
                      <a:lnTo>
                        <a:pt x="52554" y="152007"/>
                      </a:lnTo>
                      <a:lnTo>
                        <a:pt x="52945" y="147842"/>
                      </a:lnTo>
                      <a:lnTo>
                        <a:pt x="52155" y="143533"/>
                      </a:lnTo>
                      <a:lnTo>
                        <a:pt x="51014" y="139121"/>
                      </a:lnTo>
                      <a:lnTo>
                        <a:pt x="53576" y="130687"/>
                      </a:lnTo>
                      <a:lnTo>
                        <a:pt x="53560" y="124144"/>
                      </a:lnTo>
                      <a:lnTo>
                        <a:pt x="53496" y="118200"/>
                      </a:lnTo>
                      <a:lnTo>
                        <a:pt x="53400" y="113436"/>
                      </a:lnTo>
                      <a:lnTo>
                        <a:pt x="53336" y="104404"/>
                      </a:lnTo>
                      <a:lnTo>
                        <a:pt x="53240" y="93425"/>
                      </a:lnTo>
                      <a:lnTo>
                        <a:pt x="54015" y="88749"/>
                      </a:lnTo>
                      <a:lnTo>
                        <a:pt x="53009" y="75847"/>
                      </a:lnTo>
                      <a:lnTo>
                        <a:pt x="52969" y="71610"/>
                      </a:lnTo>
                      <a:lnTo>
                        <a:pt x="51190" y="66144"/>
                      </a:lnTo>
                      <a:lnTo>
                        <a:pt x="47121" y="61732"/>
                      </a:lnTo>
                      <a:lnTo>
                        <a:pt x="45956" y="55756"/>
                      </a:lnTo>
                      <a:lnTo>
                        <a:pt x="45214" y="51814"/>
                      </a:lnTo>
                      <a:lnTo>
                        <a:pt x="45054" y="46053"/>
                      </a:lnTo>
                      <a:lnTo>
                        <a:pt x="44807" y="38425"/>
                      </a:lnTo>
                      <a:lnTo>
                        <a:pt x="38743" y="34212"/>
                      </a:lnTo>
                      <a:lnTo>
                        <a:pt x="27468" y="25619"/>
                      </a:lnTo>
                      <a:lnTo>
                        <a:pt x="27716" y="20656"/>
                      </a:lnTo>
                      <a:lnTo>
                        <a:pt x="28163" y="15389"/>
                      </a:lnTo>
                      <a:lnTo>
                        <a:pt x="30532" y="11408"/>
                      </a:lnTo>
                      <a:lnTo>
                        <a:pt x="30804" y="7370"/>
                      </a:lnTo>
                      <a:lnTo>
                        <a:pt x="23846" y="4769"/>
                      </a:lnTo>
                      <a:lnTo>
                        <a:pt x="19170" y="6972"/>
                      </a:lnTo>
                      <a:lnTo>
                        <a:pt x="5366" y="1282"/>
                      </a:lnTo>
                      <a:lnTo>
                        <a:pt x="124" y="-2"/>
                      </a:lnTo>
                      <a:lnTo>
                        <a:pt x="4018" y="1035"/>
                      </a:lnTo>
                      <a:lnTo>
                        <a:pt x="5199" y="5424"/>
                      </a:lnTo>
                      <a:lnTo>
                        <a:pt x="3324" y="9597"/>
                      </a:lnTo>
                      <a:lnTo>
                        <a:pt x="2039" y="14033"/>
                      </a:lnTo>
                      <a:lnTo>
                        <a:pt x="4201" y="17640"/>
                      </a:lnTo>
                      <a:lnTo>
                        <a:pt x="8478" y="20592"/>
                      </a:lnTo>
                      <a:lnTo>
                        <a:pt x="9986" y="24741"/>
                      </a:lnTo>
                      <a:lnTo>
                        <a:pt x="13656" y="26919"/>
                      </a:lnTo>
                      <a:lnTo>
                        <a:pt x="14710" y="32616"/>
                      </a:lnTo>
                      <a:lnTo>
                        <a:pt x="16721" y="36335"/>
                      </a:lnTo>
                      <a:lnTo>
                        <a:pt x="15811" y="40372"/>
                      </a:lnTo>
                      <a:lnTo>
                        <a:pt x="13944" y="45925"/>
                      </a:lnTo>
                      <a:lnTo>
                        <a:pt x="15659" y="50194"/>
                      </a:lnTo>
                      <a:lnTo>
                        <a:pt x="11359" y="52652"/>
                      </a:lnTo>
                      <a:lnTo>
                        <a:pt x="11614" y="57144"/>
                      </a:lnTo>
                      <a:lnTo>
                        <a:pt x="16761" y="55038"/>
                      </a:lnTo>
                      <a:lnTo>
                        <a:pt x="20838" y="57639"/>
                      </a:lnTo>
                      <a:lnTo>
                        <a:pt x="19369" y="63296"/>
                      </a:lnTo>
                      <a:lnTo>
                        <a:pt x="18811" y="68107"/>
                      </a:lnTo>
                      <a:lnTo>
                        <a:pt x="19019" y="73397"/>
                      </a:lnTo>
                      <a:lnTo>
                        <a:pt x="18915" y="78568"/>
                      </a:lnTo>
                      <a:lnTo>
                        <a:pt x="18340" y="85302"/>
                      </a:lnTo>
                      <a:lnTo>
                        <a:pt x="23104" y="88382"/>
                      </a:lnTo>
                      <a:lnTo>
                        <a:pt x="25434" y="92539"/>
                      </a:lnTo>
                      <a:lnTo>
                        <a:pt x="24396" y="96728"/>
                      </a:lnTo>
                      <a:lnTo>
                        <a:pt x="22370" y="100766"/>
                      </a:lnTo>
                      <a:lnTo>
                        <a:pt x="22115" y="105784"/>
                      </a:lnTo>
                      <a:lnTo>
                        <a:pt x="23032" y="109894"/>
                      </a:lnTo>
                      <a:lnTo>
                        <a:pt x="23024" y="115367"/>
                      </a:lnTo>
                      <a:lnTo>
                        <a:pt x="19753" y="119125"/>
                      </a:lnTo>
                      <a:lnTo>
                        <a:pt x="20279" y="124703"/>
                      </a:lnTo>
                      <a:lnTo>
                        <a:pt x="23957" y="128365"/>
                      </a:lnTo>
                      <a:lnTo>
                        <a:pt x="21947" y="135283"/>
                      </a:lnTo>
                      <a:lnTo>
                        <a:pt x="20471" y="139448"/>
                      </a:lnTo>
                      <a:lnTo>
                        <a:pt x="20184" y="144778"/>
                      </a:lnTo>
                      <a:lnTo>
                        <a:pt x="23670" y="147754"/>
                      </a:lnTo>
                      <a:lnTo>
                        <a:pt x="23934" y="152206"/>
                      </a:lnTo>
                      <a:lnTo>
                        <a:pt x="26040" y="156148"/>
                      </a:lnTo>
                      <a:lnTo>
                        <a:pt x="28993" y="159037"/>
                      </a:lnTo>
                      <a:lnTo>
                        <a:pt x="34338" y="161343"/>
                      </a:lnTo>
                      <a:lnTo>
                        <a:pt x="36732" y="166321"/>
                      </a:lnTo>
                      <a:lnTo>
                        <a:pt x="40243" y="16883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A095DF39-C599-4FF7-A2E0-5F502DA2F83C}"/>
                    </a:ext>
                  </a:extLst>
                </p:cNvPr>
                <p:cNvSpPr/>
                <p:nvPr/>
              </p:nvSpPr>
              <p:spPr>
                <a:xfrm>
                  <a:off x="6328878" y="3542742"/>
                  <a:ext cx="29123" cy="54616"/>
                </a:xfrm>
                <a:custGeom>
                  <a:avLst/>
                  <a:gdLst>
                    <a:gd name="connsiteX0" fmla="*/ 27532 w 29123"/>
                    <a:gd name="connsiteY0" fmla="*/ 3661 h 54616"/>
                    <a:gd name="connsiteX1" fmla="*/ 29248 w 29123"/>
                    <a:gd name="connsiteY1" fmla="*/ -2 h 54616"/>
                    <a:gd name="connsiteX2" fmla="*/ 26335 w 29123"/>
                    <a:gd name="connsiteY2" fmla="*/ 3198 h 54616"/>
                    <a:gd name="connsiteX3" fmla="*/ 1473 w 29123"/>
                    <a:gd name="connsiteY3" fmla="*/ 54615 h 54616"/>
                    <a:gd name="connsiteX4" fmla="*/ 5709 w 29123"/>
                    <a:gd name="connsiteY4" fmla="*/ 51687 h 54616"/>
                    <a:gd name="connsiteX5" fmla="*/ 8566 w 29123"/>
                    <a:gd name="connsiteY5" fmla="*/ 47282 h 54616"/>
                    <a:gd name="connsiteX6" fmla="*/ 6842 w 29123"/>
                    <a:gd name="connsiteY6" fmla="*/ 41816 h 54616"/>
                    <a:gd name="connsiteX7" fmla="*/ 2494 w 29123"/>
                    <a:gd name="connsiteY7" fmla="*/ 43245 h 54616"/>
                    <a:gd name="connsiteX8" fmla="*/ 124 w 29123"/>
                    <a:gd name="connsiteY8" fmla="*/ 46508 h 54616"/>
                    <a:gd name="connsiteX9" fmla="*/ 611 w 29123"/>
                    <a:gd name="connsiteY9" fmla="*/ 50857 h 54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123" h="54616">
                      <a:moveTo>
                        <a:pt x="27532" y="3661"/>
                      </a:moveTo>
                      <a:lnTo>
                        <a:pt x="29248" y="-2"/>
                      </a:lnTo>
                      <a:lnTo>
                        <a:pt x="26335" y="3198"/>
                      </a:lnTo>
                      <a:close/>
                      <a:moveTo>
                        <a:pt x="1473" y="54615"/>
                      </a:moveTo>
                      <a:lnTo>
                        <a:pt x="5709" y="51687"/>
                      </a:lnTo>
                      <a:lnTo>
                        <a:pt x="8566" y="47282"/>
                      </a:lnTo>
                      <a:lnTo>
                        <a:pt x="6842" y="41816"/>
                      </a:lnTo>
                      <a:lnTo>
                        <a:pt x="2494" y="43245"/>
                      </a:lnTo>
                      <a:lnTo>
                        <a:pt x="124" y="46508"/>
                      </a:lnTo>
                      <a:lnTo>
                        <a:pt x="611" y="5085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62FD04BA-A238-462E-9495-912C570E2E7D}"/>
                    </a:ext>
                  </a:extLst>
                </p:cNvPr>
                <p:cNvSpPr/>
                <p:nvPr/>
              </p:nvSpPr>
              <p:spPr>
                <a:xfrm>
                  <a:off x="6348618" y="2344351"/>
                  <a:ext cx="117747" cy="238485"/>
                </a:xfrm>
                <a:custGeom>
                  <a:avLst/>
                  <a:gdLst>
                    <a:gd name="connsiteX0" fmla="*/ 101785 w 117747"/>
                    <a:gd name="connsiteY0" fmla="*/ 89555 h 238485"/>
                    <a:gd name="connsiteX1" fmla="*/ 106820 w 117747"/>
                    <a:gd name="connsiteY1" fmla="*/ 87097 h 238485"/>
                    <a:gd name="connsiteX2" fmla="*/ 101985 w 117747"/>
                    <a:gd name="connsiteY2" fmla="*/ 88326 h 238485"/>
                    <a:gd name="connsiteX3" fmla="*/ 96160 w 117747"/>
                    <a:gd name="connsiteY3" fmla="*/ 124144 h 238485"/>
                    <a:gd name="connsiteX4" fmla="*/ 99160 w 117747"/>
                    <a:gd name="connsiteY4" fmla="*/ 120234 h 238485"/>
                    <a:gd name="connsiteX5" fmla="*/ 96998 w 117747"/>
                    <a:gd name="connsiteY5" fmla="*/ 115239 h 238485"/>
                    <a:gd name="connsiteX6" fmla="*/ 91835 w 117747"/>
                    <a:gd name="connsiteY6" fmla="*/ 115575 h 238485"/>
                    <a:gd name="connsiteX7" fmla="*/ 91500 w 117747"/>
                    <a:gd name="connsiteY7" fmla="*/ 119764 h 238485"/>
                    <a:gd name="connsiteX8" fmla="*/ 95841 w 117747"/>
                    <a:gd name="connsiteY8" fmla="*/ 122221 h 238485"/>
                    <a:gd name="connsiteX9" fmla="*/ 61714 w 117747"/>
                    <a:gd name="connsiteY9" fmla="*/ 238484 h 238485"/>
                    <a:gd name="connsiteX10" fmla="*/ 69470 w 117747"/>
                    <a:gd name="connsiteY10" fmla="*/ 234854 h 238485"/>
                    <a:gd name="connsiteX11" fmla="*/ 73691 w 117747"/>
                    <a:gd name="connsiteY11" fmla="*/ 231885 h 238485"/>
                    <a:gd name="connsiteX12" fmla="*/ 77816 w 117747"/>
                    <a:gd name="connsiteY12" fmla="*/ 226093 h 238485"/>
                    <a:gd name="connsiteX13" fmla="*/ 80258 w 117747"/>
                    <a:gd name="connsiteY13" fmla="*/ 222518 h 238485"/>
                    <a:gd name="connsiteX14" fmla="*/ 82324 w 117747"/>
                    <a:gd name="connsiteY14" fmla="*/ 216398 h 238485"/>
                    <a:gd name="connsiteX15" fmla="*/ 81518 w 117747"/>
                    <a:gd name="connsiteY15" fmla="*/ 211220 h 238485"/>
                    <a:gd name="connsiteX16" fmla="*/ 80856 w 117747"/>
                    <a:gd name="connsiteY16" fmla="*/ 206911 h 238485"/>
                    <a:gd name="connsiteX17" fmla="*/ 79205 w 117747"/>
                    <a:gd name="connsiteY17" fmla="*/ 203057 h 238485"/>
                    <a:gd name="connsiteX18" fmla="*/ 77122 w 117747"/>
                    <a:gd name="connsiteY18" fmla="*/ 196131 h 238485"/>
                    <a:gd name="connsiteX19" fmla="*/ 80521 w 117747"/>
                    <a:gd name="connsiteY19" fmla="*/ 191073 h 238485"/>
                    <a:gd name="connsiteX20" fmla="*/ 83960 w 117747"/>
                    <a:gd name="connsiteY20" fmla="*/ 187721 h 238485"/>
                    <a:gd name="connsiteX21" fmla="*/ 87997 w 117747"/>
                    <a:gd name="connsiteY21" fmla="*/ 187713 h 238485"/>
                    <a:gd name="connsiteX22" fmla="*/ 90495 w 117747"/>
                    <a:gd name="connsiteY22" fmla="*/ 184043 h 238485"/>
                    <a:gd name="connsiteX23" fmla="*/ 91484 w 117747"/>
                    <a:gd name="connsiteY23" fmla="*/ 179854 h 238485"/>
                    <a:gd name="connsiteX24" fmla="*/ 95410 w 117747"/>
                    <a:gd name="connsiteY24" fmla="*/ 179072 h 238485"/>
                    <a:gd name="connsiteX25" fmla="*/ 97189 w 117747"/>
                    <a:gd name="connsiteY25" fmla="*/ 175465 h 238485"/>
                    <a:gd name="connsiteX26" fmla="*/ 100748 w 117747"/>
                    <a:gd name="connsiteY26" fmla="*/ 173239 h 238485"/>
                    <a:gd name="connsiteX27" fmla="*/ 104698 w 117747"/>
                    <a:gd name="connsiteY27" fmla="*/ 170989 h 238485"/>
                    <a:gd name="connsiteX28" fmla="*/ 111823 w 117747"/>
                    <a:gd name="connsiteY28" fmla="*/ 167463 h 238485"/>
                    <a:gd name="connsiteX29" fmla="*/ 115693 w 117747"/>
                    <a:gd name="connsiteY29" fmla="*/ 165563 h 238485"/>
                    <a:gd name="connsiteX30" fmla="*/ 117871 w 117747"/>
                    <a:gd name="connsiteY30" fmla="*/ 161566 h 238485"/>
                    <a:gd name="connsiteX31" fmla="*/ 115046 w 117747"/>
                    <a:gd name="connsiteY31" fmla="*/ 158638 h 238485"/>
                    <a:gd name="connsiteX32" fmla="*/ 114360 w 117747"/>
                    <a:gd name="connsiteY32" fmla="*/ 153395 h 238485"/>
                    <a:gd name="connsiteX33" fmla="*/ 114408 w 117747"/>
                    <a:gd name="connsiteY33" fmla="*/ 148177 h 238485"/>
                    <a:gd name="connsiteX34" fmla="*/ 115110 w 117747"/>
                    <a:gd name="connsiteY34" fmla="*/ 142791 h 238485"/>
                    <a:gd name="connsiteX35" fmla="*/ 111392 w 117747"/>
                    <a:gd name="connsiteY35" fmla="*/ 137956 h 238485"/>
                    <a:gd name="connsiteX36" fmla="*/ 107051 w 117747"/>
                    <a:gd name="connsiteY36" fmla="*/ 138514 h 238485"/>
                    <a:gd name="connsiteX37" fmla="*/ 103062 w 117747"/>
                    <a:gd name="connsiteY37" fmla="*/ 135578 h 238485"/>
                    <a:gd name="connsiteX38" fmla="*/ 108192 w 117747"/>
                    <a:gd name="connsiteY38" fmla="*/ 136041 h 238485"/>
                    <a:gd name="connsiteX39" fmla="*/ 103580 w 117747"/>
                    <a:gd name="connsiteY39" fmla="*/ 132985 h 238485"/>
                    <a:gd name="connsiteX40" fmla="*/ 102503 w 117747"/>
                    <a:gd name="connsiteY40" fmla="*/ 126562 h 238485"/>
                    <a:gd name="connsiteX41" fmla="*/ 99327 w 117747"/>
                    <a:gd name="connsiteY41" fmla="*/ 123697 h 238485"/>
                    <a:gd name="connsiteX42" fmla="*/ 97397 w 117747"/>
                    <a:gd name="connsiteY42" fmla="*/ 127663 h 238485"/>
                    <a:gd name="connsiteX43" fmla="*/ 92633 w 117747"/>
                    <a:gd name="connsiteY43" fmla="*/ 129562 h 238485"/>
                    <a:gd name="connsiteX44" fmla="*/ 91899 w 117747"/>
                    <a:gd name="connsiteY44" fmla="*/ 125173 h 238485"/>
                    <a:gd name="connsiteX45" fmla="*/ 87184 w 117747"/>
                    <a:gd name="connsiteY45" fmla="*/ 123434 h 238485"/>
                    <a:gd name="connsiteX46" fmla="*/ 82268 w 117747"/>
                    <a:gd name="connsiteY46" fmla="*/ 122891 h 238485"/>
                    <a:gd name="connsiteX47" fmla="*/ 78965 w 117747"/>
                    <a:gd name="connsiteY47" fmla="*/ 120234 h 238485"/>
                    <a:gd name="connsiteX48" fmla="*/ 74569 w 117747"/>
                    <a:gd name="connsiteY48" fmla="*/ 116325 h 238485"/>
                    <a:gd name="connsiteX49" fmla="*/ 71768 w 117747"/>
                    <a:gd name="connsiteY49" fmla="*/ 111426 h 238485"/>
                    <a:gd name="connsiteX50" fmla="*/ 71042 w 117747"/>
                    <a:gd name="connsiteY50" fmla="*/ 106479 h 238485"/>
                    <a:gd name="connsiteX51" fmla="*/ 73643 w 117747"/>
                    <a:gd name="connsiteY51" fmla="*/ 101196 h 238485"/>
                    <a:gd name="connsiteX52" fmla="*/ 77824 w 117747"/>
                    <a:gd name="connsiteY52" fmla="*/ 99226 h 238485"/>
                    <a:gd name="connsiteX53" fmla="*/ 82524 w 117747"/>
                    <a:gd name="connsiteY53" fmla="*/ 95204 h 238485"/>
                    <a:gd name="connsiteX54" fmla="*/ 86769 w 117747"/>
                    <a:gd name="connsiteY54" fmla="*/ 93760 h 238485"/>
                    <a:gd name="connsiteX55" fmla="*/ 90160 w 117747"/>
                    <a:gd name="connsiteY55" fmla="*/ 90329 h 238485"/>
                    <a:gd name="connsiteX56" fmla="*/ 91979 w 117747"/>
                    <a:gd name="connsiteY56" fmla="*/ 86706 h 238485"/>
                    <a:gd name="connsiteX57" fmla="*/ 94819 w 117747"/>
                    <a:gd name="connsiteY57" fmla="*/ 83236 h 238485"/>
                    <a:gd name="connsiteX58" fmla="*/ 96663 w 117747"/>
                    <a:gd name="connsiteY58" fmla="*/ 78472 h 238485"/>
                    <a:gd name="connsiteX59" fmla="*/ 98442 w 117747"/>
                    <a:gd name="connsiteY59" fmla="*/ 74347 h 238485"/>
                    <a:gd name="connsiteX60" fmla="*/ 100883 w 117747"/>
                    <a:gd name="connsiteY60" fmla="*/ 70788 h 238485"/>
                    <a:gd name="connsiteX61" fmla="*/ 98418 w 117747"/>
                    <a:gd name="connsiteY61" fmla="*/ 66998 h 238485"/>
                    <a:gd name="connsiteX62" fmla="*/ 98657 w 117747"/>
                    <a:gd name="connsiteY62" fmla="*/ 62394 h 238485"/>
                    <a:gd name="connsiteX63" fmla="*/ 98346 w 117747"/>
                    <a:gd name="connsiteY63" fmla="*/ 57351 h 238485"/>
                    <a:gd name="connsiteX64" fmla="*/ 93726 w 117747"/>
                    <a:gd name="connsiteY64" fmla="*/ 55668 h 238485"/>
                    <a:gd name="connsiteX65" fmla="*/ 91277 w 117747"/>
                    <a:gd name="connsiteY65" fmla="*/ 51966 h 238485"/>
                    <a:gd name="connsiteX66" fmla="*/ 86745 w 117747"/>
                    <a:gd name="connsiteY66" fmla="*/ 50992 h 238485"/>
                    <a:gd name="connsiteX67" fmla="*/ 83162 w 117747"/>
                    <a:gd name="connsiteY67" fmla="*/ 45375 h 238485"/>
                    <a:gd name="connsiteX68" fmla="*/ 81295 w 117747"/>
                    <a:gd name="connsiteY68" fmla="*/ 40923 h 238485"/>
                    <a:gd name="connsiteX69" fmla="*/ 81463 w 117747"/>
                    <a:gd name="connsiteY69" fmla="*/ 36558 h 238485"/>
                    <a:gd name="connsiteX70" fmla="*/ 82987 w 117747"/>
                    <a:gd name="connsiteY70" fmla="*/ 32433 h 238485"/>
                    <a:gd name="connsiteX71" fmla="*/ 87934 w 117747"/>
                    <a:gd name="connsiteY71" fmla="*/ 30079 h 238485"/>
                    <a:gd name="connsiteX72" fmla="*/ 91835 w 117747"/>
                    <a:gd name="connsiteY72" fmla="*/ 25938 h 238485"/>
                    <a:gd name="connsiteX73" fmla="*/ 93814 w 117747"/>
                    <a:gd name="connsiteY73" fmla="*/ 21924 h 238485"/>
                    <a:gd name="connsiteX74" fmla="*/ 96000 w 117747"/>
                    <a:gd name="connsiteY74" fmla="*/ 18422 h 238485"/>
                    <a:gd name="connsiteX75" fmla="*/ 99072 w 117747"/>
                    <a:gd name="connsiteY75" fmla="*/ 15533 h 238485"/>
                    <a:gd name="connsiteX76" fmla="*/ 96966 w 117747"/>
                    <a:gd name="connsiteY76" fmla="*/ 11488 h 238485"/>
                    <a:gd name="connsiteX77" fmla="*/ 92298 w 117747"/>
                    <a:gd name="connsiteY77" fmla="*/ 9820 h 238485"/>
                    <a:gd name="connsiteX78" fmla="*/ 88492 w 117747"/>
                    <a:gd name="connsiteY78" fmla="*/ 14384 h 238485"/>
                    <a:gd name="connsiteX79" fmla="*/ 83601 w 117747"/>
                    <a:gd name="connsiteY79" fmla="*/ 15852 h 238485"/>
                    <a:gd name="connsiteX80" fmla="*/ 80202 w 117747"/>
                    <a:gd name="connsiteY80" fmla="*/ 20448 h 238485"/>
                    <a:gd name="connsiteX81" fmla="*/ 75399 w 117747"/>
                    <a:gd name="connsiteY81" fmla="*/ 18845 h 238485"/>
                    <a:gd name="connsiteX82" fmla="*/ 76149 w 117747"/>
                    <a:gd name="connsiteY82" fmla="*/ 14887 h 238485"/>
                    <a:gd name="connsiteX83" fmla="*/ 72630 w 117747"/>
                    <a:gd name="connsiteY83" fmla="*/ 11719 h 238485"/>
                    <a:gd name="connsiteX84" fmla="*/ 72821 w 117747"/>
                    <a:gd name="connsiteY84" fmla="*/ 7554 h 238485"/>
                    <a:gd name="connsiteX85" fmla="*/ 70068 w 117747"/>
                    <a:gd name="connsiteY85" fmla="*/ 3333 h 238485"/>
                    <a:gd name="connsiteX86" fmla="*/ 63917 w 117747"/>
                    <a:gd name="connsiteY86" fmla="*/ 2639 h 238485"/>
                    <a:gd name="connsiteX87" fmla="*/ 62951 w 117747"/>
                    <a:gd name="connsiteY87" fmla="*/ 6772 h 238485"/>
                    <a:gd name="connsiteX88" fmla="*/ 60478 w 117747"/>
                    <a:gd name="connsiteY88" fmla="*/ 3365 h 238485"/>
                    <a:gd name="connsiteX89" fmla="*/ 57182 w 117747"/>
                    <a:gd name="connsiteY89" fmla="*/ -2 h 238485"/>
                    <a:gd name="connsiteX90" fmla="*/ 51438 w 117747"/>
                    <a:gd name="connsiteY90" fmla="*/ 2471 h 238485"/>
                    <a:gd name="connsiteX91" fmla="*/ 46937 w 117747"/>
                    <a:gd name="connsiteY91" fmla="*/ 3525 h 238485"/>
                    <a:gd name="connsiteX92" fmla="*/ 42940 w 117747"/>
                    <a:gd name="connsiteY92" fmla="*/ 5113 h 238485"/>
                    <a:gd name="connsiteX93" fmla="*/ 38280 w 117747"/>
                    <a:gd name="connsiteY93" fmla="*/ 7770 h 238485"/>
                    <a:gd name="connsiteX94" fmla="*/ 34961 w 117747"/>
                    <a:gd name="connsiteY94" fmla="*/ 11536 h 238485"/>
                    <a:gd name="connsiteX95" fmla="*/ 29862 w 117747"/>
                    <a:gd name="connsiteY95" fmla="*/ 12637 h 238485"/>
                    <a:gd name="connsiteX96" fmla="*/ 30022 w 117747"/>
                    <a:gd name="connsiteY96" fmla="*/ 16682 h 238485"/>
                    <a:gd name="connsiteX97" fmla="*/ 24540 w 117747"/>
                    <a:gd name="connsiteY97" fmla="*/ 18677 h 238485"/>
                    <a:gd name="connsiteX98" fmla="*/ 23957 w 117747"/>
                    <a:gd name="connsiteY98" fmla="*/ 22643 h 238485"/>
                    <a:gd name="connsiteX99" fmla="*/ 20311 w 117747"/>
                    <a:gd name="connsiteY99" fmla="*/ 25563 h 238485"/>
                    <a:gd name="connsiteX100" fmla="*/ 16665 w 117747"/>
                    <a:gd name="connsiteY100" fmla="*/ 27789 h 238485"/>
                    <a:gd name="connsiteX101" fmla="*/ 20479 w 117747"/>
                    <a:gd name="connsiteY101" fmla="*/ 30271 h 238485"/>
                    <a:gd name="connsiteX102" fmla="*/ 22425 w 117747"/>
                    <a:gd name="connsiteY102" fmla="*/ 34563 h 238485"/>
                    <a:gd name="connsiteX103" fmla="*/ 20869 w 117747"/>
                    <a:gd name="connsiteY103" fmla="*/ 38298 h 238485"/>
                    <a:gd name="connsiteX104" fmla="*/ 20064 w 117747"/>
                    <a:gd name="connsiteY104" fmla="*/ 43388 h 238485"/>
                    <a:gd name="connsiteX105" fmla="*/ 18978 w 117747"/>
                    <a:gd name="connsiteY105" fmla="*/ 48590 h 238485"/>
                    <a:gd name="connsiteX106" fmla="*/ 19242 w 117747"/>
                    <a:gd name="connsiteY106" fmla="*/ 52700 h 238485"/>
                    <a:gd name="connsiteX107" fmla="*/ 22106 w 117747"/>
                    <a:gd name="connsiteY107" fmla="*/ 55827 h 238485"/>
                    <a:gd name="connsiteX108" fmla="*/ 22457 w 117747"/>
                    <a:gd name="connsiteY108" fmla="*/ 60360 h 238485"/>
                    <a:gd name="connsiteX109" fmla="*/ 21244 w 117747"/>
                    <a:gd name="connsiteY109" fmla="*/ 65610 h 238485"/>
                    <a:gd name="connsiteX110" fmla="*/ 24053 w 117747"/>
                    <a:gd name="connsiteY110" fmla="*/ 70046 h 238485"/>
                    <a:gd name="connsiteX111" fmla="*/ 22864 w 117747"/>
                    <a:gd name="connsiteY111" fmla="*/ 74794 h 238485"/>
                    <a:gd name="connsiteX112" fmla="*/ 21588 w 117747"/>
                    <a:gd name="connsiteY112" fmla="*/ 79685 h 238485"/>
                    <a:gd name="connsiteX113" fmla="*/ 21005 w 117747"/>
                    <a:gd name="connsiteY113" fmla="*/ 84959 h 238485"/>
                    <a:gd name="connsiteX114" fmla="*/ 19721 w 117747"/>
                    <a:gd name="connsiteY114" fmla="*/ 89108 h 238485"/>
                    <a:gd name="connsiteX115" fmla="*/ 17662 w 117747"/>
                    <a:gd name="connsiteY115" fmla="*/ 92715 h 238485"/>
                    <a:gd name="connsiteX116" fmla="*/ 14359 w 117747"/>
                    <a:gd name="connsiteY116" fmla="*/ 95260 h 238485"/>
                    <a:gd name="connsiteX117" fmla="*/ 10999 w 117747"/>
                    <a:gd name="connsiteY117" fmla="*/ 97869 h 238485"/>
                    <a:gd name="connsiteX118" fmla="*/ 7584 w 117747"/>
                    <a:gd name="connsiteY118" fmla="*/ 104811 h 238485"/>
                    <a:gd name="connsiteX119" fmla="*/ 3467 w 117747"/>
                    <a:gd name="connsiteY119" fmla="*/ 105090 h 238485"/>
                    <a:gd name="connsiteX120" fmla="*/ 124 w 117747"/>
                    <a:gd name="connsiteY120" fmla="*/ 109782 h 238485"/>
                    <a:gd name="connsiteX121" fmla="*/ 539 w 117747"/>
                    <a:gd name="connsiteY121" fmla="*/ 113915 h 238485"/>
                    <a:gd name="connsiteX122" fmla="*/ 164 w 117747"/>
                    <a:gd name="connsiteY122" fmla="*/ 118631 h 238485"/>
                    <a:gd name="connsiteX123" fmla="*/ 2326 w 117747"/>
                    <a:gd name="connsiteY123" fmla="*/ 122229 h 238485"/>
                    <a:gd name="connsiteX124" fmla="*/ 3427 w 117747"/>
                    <a:gd name="connsiteY124" fmla="*/ 126131 h 238485"/>
                    <a:gd name="connsiteX125" fmla="*/ 6515 w 117747"/>
                    <a:gd name="connsiteY125" fmla="*/ 131158 h 238485"/>
                    <a:gd name="connsiteX126" fmla="*/ 8031 w 117747"/>
                    <a:gd name="connsiteY126" fmla="*/ 135658 h 238485"/>
                    <a:gd name="connsiteX127" fmla="*/ 11414 w 117747"/>
                    <a:gd name="connsiteY127" fmla="*/ 139185 h 238485"/>
                    <a:gd name="connsiteX128" fmla="*/ 17654 w 117747"/>
                    <a:gd name="connsiteY128" fmla="*/ 142065 h 238485"/>
                    <a:gd name="connsiteX129" fmla="*/ 21516 w 117747"/>
                    <a:gd name="connsiteY129" fmla="*/ 147962 h 238485"/>
                    <a:gd name="connsiteX130" fmla="*/ 23758 w 117747"/>
                    <a:gd name="connsiteY130" fmla="*/ 151353 h 238485"/>
                    <a:gd name="connsiteX131" fmla="*/ 25019 w 117747"/>
                    <a:gd name="connsiteY131" fmla="*/ 162124 h 238485"/>
                    <a:gd name="connsiteX132" fmla="*/ 31769 w 117747"/>
                    <a:gd name="connsiteY132" fmla="*/ 166744 h 238485"/>
                    <a:gd name="connsiteX133" fmla="*/ 37961 w 117747"/>
                    <a:gd name="connsiteY133" fmla="*/ 171069 h 238485"/>
                    <a:gd name="connsiteX134" fmla="*/ 45860 w 117747"/>
                    <a:gd name="connsiteY134" fmla="*/ 175840 h 238485"/>
                    <a:gd name="connsiteX135" fmla="*/ 49578 w 117747"/>
                    <a:gd name="connsiteY135" fmla="*/ 189892 h 238485"/>
                    <a:gd name="connsiteX136" fmla="*/ 55204 w 117747"/>
                    <a:gd name="connsiteY136" fmla="*/ 212592 h 238485"/>
                    <a:gd name="connsiteX137" fmla="*/ 58922 w 117747"/>
                    <a:gd name="connsiteY137" fmla="*/ 227401 h 238485"/>
                    <a:gd name="connsiteX138" fmla="*/ 61714 w 117747"/>
                    <a:gd name="connsiteY138" fmla="*/ 238484 h 238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</a:cxnLst>
                  <a:rect l="l" t="t" r="r" b="b"/>
                  <a:pathLst>
                    <a:path w="117747" h="238485">
                      <a:moveTo>
                        <a:pt x="101785" y="89555"/>
                      </a:moveTo>
                      <a:lnTo>
                        <a:pt x="106820" y="87097"/>
                      </a:lnTo>
                      <a:lnTo>
                        <a:pt x="101985" y="88326"/>
                      </a:lnTo>
                      <a:close/>
                      <a:moveTo>
                        <a:pt x="96160" y="124144"/>
                      </a:moveTo>
                      <a:lnTo>
                        <a:pt x="99160" y="120234"/>
                      </a:lnTo>
                      <a:lnTo>
                        <a:pt x="96998" y="115239"/>
                      </a:lnTo>
                      <a:lnTo>
                        <a:pt x="91835" y="115575"/>
                      </a:lnTo>
                      <a:lnTo>
                        <a:pt x="91500" y="119764"/>
                      </a:lnTo>
                      <a:lnTo>
                        <a:pt x="95841" y="122221"/>
                      </a:lnTo>
                      <a:close/>
                      <a:moveTo>
                        <a:pt x="61714" y="238484"/>
                      </a:moveTo>
                      <a:lnTo>
                        <a:pt x="69470" y="234854"/>
                      </a:lnTo>
                      <a:lnTo>
                        <a:pt x="73691" y="231885"/>
                      </a:lnTo>
                      <a:lnTo>
                        <a:pt x="77816" y="226093"/>
                      </a:lnTo>
                      <a:lnTo>
                        <a:pt x="80258" y="222518"/>
                      </a:lnTo>
                      <a:lnTo>
                        <a:pt x="82324" y="216398"/>
                      </a:lnTo>
                      <a:lnTo>
                        <a:pt x="81518" y="211220"/>
                      </a:lnTo>
                      <a:lnTo>
                        <a:pt x="80856" y="206911"/>
                      </a:lnTo>
                      <a:lnTo>
                        <a:pt x="79205" y="203057"/>
                      </a:lnTo>
                      <a:lnTo>
                        <a:pt x="77122" y="196131"/>
                      </a:lnTo>
                      <a:lnTo>
                        <a:pt x="80521" y="191073"/>
                      </a:lnTo>
                      <a:lnTo>
                        <a:pt x="83960" y="187721"/>
                      </a:lnTo>
                      <a:lnTo>
                        <a:pt x="87997" y="187713"/>
                      </a:lnTo>
                      <a:lnTo>
                        <a:pt x="90495" y="184043"/>
                      </a:lnTo>
                      <a:lnTo>
                        <a:pt x="91484" y="179854"/>
                      </a:lnTo>
                      <a:lnTo>
                        <a:pt x="95410" y="179072"/>
                      </a:lnTo>
                      <a:lnTo>
                        <a:pt x="97189" y="175465"/>
                      </a:lnTo>
                      <a:lnTo>
                        <a:pt x="100748" y="173239"/>
                      </a:lnTo>
                      <a:lnTo>
                        <a:pt x="104698" y="170989"/>
                      </a:lnTo>
                      <a:lnTo>
                        <a:pt x="111823" y="167463"/>
                      </a:lnTo>
                      <a:lnTo>
                        <a:pt x="115693" y="165563"/>
                      </a:lnTo>
                      <a:lnTo>
                        <a:pt x="117871" y="161566"/>
                      </a:lnTo>
                      <a:lnTo>
                        <a:pt x="115046" y="158638"/>
                      </a:lnTo>
                      <a:lnTo>
                        <a:pt x="114360" y="153395"/>
                      </a:lnTo>
                      <a:lnTo>
                        <a:pt x="114408" y="148177"/>
                      </a:lnTo>
                      <a:lnTo>
                        <a:pt x="115110" y="142791"/>
                      </a:lnTo>
                      <a:lnTo>
                        <a:pt x="111392" y="137956"/>
                      </a:lnTo>
                      <a:lnTo>
                        <a:pt x="107051" y="138514"/>
                      </a:lnTo>
                      <a:lnTo>
                        <a:pt x="103062" y="135578"/>
                      </a:lnTo>
                      <a:lnTo>
                        <a:pt x="108192" y="136041"/>
                      </a:lnTo>
                      <a:lnTo>
                        <a:pt x="103580" y="132985"/>
                      </a:lnTo>
                      <a:lnTo>
                        <a:pt x="102503" y="126562"/>
                      </a:lnTo>
                      <a:lnTo>
                        <a:pt x="99327" y="123697"/>
                      </a:lnTo>
                      <a:lnTo>
                        <a:pt x="97397" y="127663"/>
                      </a:lnTo>
                      <a:lnTo>
                        <a:pt x="92633" y="129562"/>
                      </a:lnTo>
                      <a:lnTo>
                        <a:pt x="91899" y="125173"/>
                      </a:lnTo>
                      <a:lnTo>
                        <a:pt x="87184" y="123434"/>
                      </a:lnTo>
                      <a:lnTo>
                        <a:pt x="82268" y="122891"/>
                      </a:lnTo>
                      <a:lnTo>
                        <a:pt x="78965" y="120234"/>
                      </a:lnTo>
                      <a:lnTo>
                        <a:pt x="74569" y="116325"/>
                      </a:lnTo>
                      <a:lnTo>
                        <a:pt x="71768" y="111426"/>
                      </a:lnTo>
                      <a:lnTo>
                        <a:pt x="71042" y="106479"/>
                      </a:lnTo>
                      <a:lnTo>
                        <a:pt x="73643" y="101196"/>
                      </a:lnTo>
                      <a:lnTo>
                        <a:pt x="77824" y="99226"/>
                      </a:lnTo>
                      <a:lnTo>
                        <a:pt x="82524" y="95204"/>
                      </a:lnTo>
                      <a:lnTo>
                        <a:pt x="86769" y="93760"/>
                      </a:lnTo>
                      <a:lnTo>
                        <a:pt x="90160" y="90329"/>
                      </a:lnTo>
                      <a:lnTo>
                        <a:pt x="91979" y="86706"/>
                      </a:lnTo>
                      <a:lnTo>
                        <a:pt x="94819" y="83236"/>
                      </a:lnTo>
                      <a:lnTo>
                        <a:pt x="96663" y="78472"/>
                      </a:lnTo>
                      <a:lnTo>
                        <a:pt x="98442" y="74347"/>
                      </a:lnTo>
                      <a:lnTo>
                        <a:pt x="100883" y="70788"/>
                      </a:lnTo>
                      <a:lnTo>
                        <a:pt x="98418" y="66998"/>
                      </a:lnTo>
                      <a:lnTo>
                        <a:pt x="98657" y="62394"/>
                      </a:lnTo>
                      <a:lnTo>
                        <a:pt x="98346" y="57351"/>
                      </a:lnTo>
                      <a:lnTo>
                        <a:pt x="93726" y="55668"/>
                      </a:lnTo>
                      <a:lnTo>
                        <a:pt x="91277" y="51966"/>
                      </a:lnTo>
                      <a:lnTo>
                        <a:pt x="86745" y="50992"/>
                      </a:lnTo>
                      <a:lnTo>
                        <a:pt x="83162" y="45375"/>
                      </a:lnTo>
                      <a:lnTo>
                        <a:pt x="81295" y="40923"/>
                      </a:lnTo>
                      <a:lnTo>
                        <a:pt x="81463" y="36558"/>
                      </a:lnTo>
                      <a:lnTo>
                        <a:pt x="82987" y="32433"/>
                      </a:lnTo>
                      <a:lnTo>
                        <a:pt x="87934" y="30079"/>
                      </a:lnTo>
                      <a:lnTo>
                        <a:pt x="91835" y="25938"/>
                      </a:lnTo>
                      <a:lnTo>
                        <a:pt x="93814" y="21924"/>
                      </a:lnTo>
                      <a:lnTo>
                        <a:pt x="96000" y="18422"/>
                      </a:lnTo>
                      <a:lnTo>
                        <a:pt x="99072" y="15533"/>
                      </a:lnTo>
                      <a:lnTo>
                        <a:pt x="96966" y="11488"/>
                      </a:lnTo>
                      <a:lnTo>
                        <a:pt x="92298" y="9820"/>
                      </a:lnTo>
                      <a:lnTo>
                        <a:pt x="88492" y="14384"/>
                      </a:lnTo>
                      <a:lnTo>
                        <a:pt x="83601" y="15852"/>
                      </a:lnTo>
                      <a:lnTo>
                        <a:pt x="80202" y="20448"/>
                      </a:lnTo>
                      <a:lnTo>
                        <a:pt x="75399" y="18845"/>
                      </a:lnTo>
                      <a:lnTo>
                        <a:pt x="76149" y="14887"/>
                      </a:lnTo>
                      <a:lnTo>
                        <a:pt x="72630" y="11719"/>
                      </a:lnTo>
                      <a:lnTo>
                        <a:pt x="72821" y="7554"/>
                      </a:lnTo>
                      <a:lnTo>
                        <a:pt x="70068" y="3333"/>
                      </a:lnTo>
                      <a:lnTo>
                        <a:pt x="63917" y="2639"/>
                      </a:lnTo>
                      <a:lnTo>
                        <a:pt x="62951" y="6772"/>
                      </a:lnTo>
                      <a:lnTo>
                        <a:pt x="60478" y="3365"/>
                      </a:lnTo>
                      <a:lnTo>
                        <a:pt x="57182" y="-2"/>
                      </a:lnTo>
                      <a:lnTo>
                        <a:pt x="51438" y="2471"/>
                      </a:lnTo>
                      <a:lnTo>
                        <a:pt x="46937" y="3525"/>
                      </a:lnTo>
                      <a:lnTo>
                        <a:pt x="42940" y="5113"/>
                      </a:lnTo>
                      <a:lnTo>
                        <a:pt x="38280" y="7770"/>
                      </a:lnTo>
                      <a:lnTo>
                        <a:pt x="34961" y="11536"/>
                      </a:lnTo>
                      <a:lnTo>
                        <a:pt x="29862" y="12637"/>
                      </a:lnTo>
                      <a:lnTo>
                        <a:pt x="30022" y="16682"/>
                      </a:lnTo>
                      <a:lnTo>
                        <a:pt x="24540" y="18677"/>
                      </a:lnTo>
                      <a:lnTo>
                        <a:pt x="23957" y="22643"/>
                      </a:lnTo>
                      <a:lnTo>
                        <a:pt x="20311" y="25563"/>
                      </a:lnTo>
                      <a:lnTo>
                        <a:pt x="16665" y="27789"/>
                      </a:lnTo>
                      <a:lnTo>
                        <a:pt x="20479" y="30271"/>
                      </a:lnTo>
                      <a:lnTo>
                        <a:pt x="22425" y="34563"/>
                      </a:lnTo>
                      <a:lnTo>
                        <a:pt x="20869" y="38298"/>
                      </a:lnTo>
                      <a:lnTo>
                        <a:pt x="20064" y="43388"/>
                      </a:lnTo>
                      <a:lnTo>
                        <a:pt x="18978" y="48590"/>
                      </a:lnTo>
                      <a:lnTo>
                        <a:pt x="19242" y="52700"/>
                      </a:lnTo>
                      <a:lnTo>
                        <a:pt x="22106" y="55827"/>
                      </a:lnTo>
                      <a:lnTo>
                        <a:pt x="22457" y="60360"/>
                      </a:lnTo>
                      <a:lnTo>
                        <a:pt x="21244" y="65610"/>
                      </a:lnTo>
                      <a:lnTo>
                        <a:pt x="24053" y="70046"/>
                      </a:lnTo>
                      <a:lnTo>
                        <a:pt x="22864" y="74794"/>
                      </a:lnTo>
                      <a:lnTo>
                        <a:pt x="21588" y="79685"/>
                      </a:lnTo>
                      <a:lnTo>
                        <a:pt x="21005" y="84959"/>
                      </a:lnTo>
                      <a:lnTo>
                        <a:pt x="19721" y="89108"/>
                      </a:lnTo>
                      <a:lnTo>
                        <a:pt x="17662" y="92715"/>
                      </a:lnTo>
                      <a:lnTo>
                        <a:pt x="14359" y="95260"/>
                      </a:lnTo>
                      <a:lnTo>
                        <a:pt x="10999" y="97869"/>
                      </a:lnTo>
                      <a:lnTo>
                        <a:pt x="7584" y="104811"/>
                      </a:lnTo>
                      <a:lnTo>
                        <a:pt x="3467" y="105090"/>
                      </a:lnTo>
                      <a:lnTo>
                        <a:pt x="124" y="109782"/>
                      </a:lnTo>
                      <a:lnTo>
                        <a:pt x="539" y="113915"/>
                      </a:lnTo>
                      <a:lnTo>
                        <a:pt x="164" y="118631"/>
                      </a:lnTo>
                      <a:lnTo>
                        <a:pt x="2326" y="122229"/>
                      </a:lnTo>
                      <a:lnTo>
                        <a:pt x="3427" y="126131"/>
                      </a:lnTo>
                      <a:lnTo>
                        <a:pt x="6515" y="131158"/>
                      </a:lnTo>
                      <a:lnTo>
                        <a:pt x="8031" y="135658"/>
                      </a:lnTo>
                      <a:lnTo>
                        <a:pt x="11414" y="139185"/>
                      </a:lnTo>
                      <a:lnTo>
                        <a:pt x="17654" y="142065"/>
                      </a:lnTo>
                      <a:lnTo>
                        <a:pt x="21516" y="147962"/>
                      </a:lnTo>
                      <a:lnTo>
                        <a:pt x="23758" y="151353"/>
                      </a:lnTo>
                      <a:lnTo>
                        <a:pt x="25019" y="162124"/>
                      </a:lnTo>
                      <a:lnTo>
                        <a:pt x="31769" y="166744"/>
                      </a:lnTo>
                      <a:lnTo>
                        <a:pt x="37961" y="171069"/>
                      </a:lnTo>
                      <a:lnTo>
                        <a:pt x="45860" y="175840"/>
                      </a:lnTo>
                      <a:lnTo>
                        <a:pt x="49578" y="189892"/>
                      </a:lnTo>
                      <a:lnTo>
                        <a:pt x="55204" y="212592"/>
                      </a:lnTo>
                      <a:lnTo>
                        <a:pt x="58922" y="227401"/>
                      </a:lnTo>
                      <a:lnTo>
                        <a:pt x="61714" y="23848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6F4847A6-EE23-4BDA-88B2-C70AF8BD65BB}"/>
                    </a:ext>
                  </a:extLst>
                </p:cNvPr>
                <p:cNvSpPr/>
                <p:nvPr/>
              </p:nvSpPr>
              <p:spPr>
                <a:xfrm>
                  <a:off x="6831657" y="2228502"/>
                  <a:ext cx="546725" cy="209649"/>
                </a:xfrm>
                <a:custGeom>
                  <a:avLst/>
                  <a:gdLst>
                    <a:gd name="connsiteX0" fmla="*/ 14351 w 546725"/>
                    <a:gd name="connsiteY0" fmla="*/ 67756 h 209649"/>
                    <a:gd name="connsiteX1" fmla="*/ 19362 w 546725"/>
                    <a:gd name="connsiteY1" fmla="*/ 64253 h 209649"/>
                    <a:gd name="connsiteX2" fmla="*/ 22234 w 546725"/>
                    <a:gd name="connsiteY2" fmla="*/ 60503 h 209649"/>
                    <a:gd name="connsiteX3" fmla="*/ 25593 w 546725"/>
                    <a:gd name="connsiteY3" fmla="*/ 57224 h 209649"/>
                    <a:gd name="connsiteX4" fmla="*/ 29647 w 546725"/>
                    <a:gd name="connsiteY4" fmla="*/ 53202 h 209649"/>
                    <a:gd name="connsiteX5" fmla="*/ 35168 w 546725"/>
                    <a:gd name="connsiteY5" fmla="*/ 50817 h 209649"/>
                    <a:gd name="connsiteX6" fmla="*/ 39062 w 546725"/>
                    <a:gd name="connsiteY6" fmla="*/ 49037 h 209649"/>
                    <a:gd name="connsiteX7" fmla="*/ 43291 w 546725"/>
                    <a:gd name="connsiteY7" fmla="*/ 46077 h 209649"/>
                    <a:gd name="connsiteX8" fmla="*/ 46618 w 546725"/>
                    <a:gd name="connsiteY8" fmla="*/ 41138 h 209649"/>
                    <a:gd name="connsiteX9" fmla="*/ 47400 w 546725"/>
                    <a:gd name="connsiteY9" fmla="*/ 36989 h 209649"/>
                    <a:gd name="connsiteX10" fmla="*/ 52467 w 546725"/>
                    <a:gd name="connsiteY10" fmla="*/ 36263 h 209649"/>
                    <a:gd name="connsiteX11" fmla="*/ 57493 w 546725"/>
                    <a:gd name="connsiteY11" fmla="*/ 37587 h 209649"/>
                    <a:gd name="connsiteX12" fmla="*/ 61236 w 546725"/>
                    <a:gd name="connsiteY12" fmla="*/ 34819 h 209649"/>
                    <a:gd name="connsiteX13" fmla="*/ 66494 w 546725"/>
                    <a:gd name="connsiteY13" fmla="*/ 33933 h 209649"/>
                    <a:gd name="connsiteX14" fmla="*/ 72598 w 546725"/>
                    <a:gd name="connsiteY14" fmla="*/ 35106 h 209649"/>
                    <a:gd name="connsiteX15" fmla="*/ 77337 w 546725"/>
                    <a:gd name="connsiteY15" fmla="*/ 36007 h 209649"/>
                    <a:gd name="connsiteX16" fmla="*/ 81096 w 546725"/>
                    <a:gd name="connsiteY16" fmla="*/ 37388 h 209649"/>
                    <a:gd name="connsiteX17" fmla="*/ 85181 w 546725"/>
                    <a:gd name="connsiteY17" fmla="*/ 37380 h 209649"/>
                    <a:gd name="connsiteX18" fmla="*/ 88891 w 546725"/>
                    <a:gd name="connsiteY18" fmla="*/ 34029 h 209649"/>
                    <a:gd name="connsiteX19" fmla="*/ 90431 w 546725"/>
                    <a:gd name="connsiteY19" fmla="*/ 28547 h 209649"/>
                    <a:gd name="connsiteX20" fmla="*/ 80585 w 546725"/>
                    <a:gd name="connsiteY20" fmla="*/ 25754 h 209649"/>
                    <a:gd name="connsiteX21" fmla="*/ 75510 w 546725"/>
                    <a:gd name="connsiteY21" fmla="*/ 23560 h 209649"/>
                    <a:gd name="connsiteX22" fmla="*/ 65911 w 546725"/>
                    <a:gd name="connsiteY22" fmla="*/ 19595 h 209649"/>
                    <a:gd name="connsiteX23" fmla="*/ 61683 w 546725"/>
                    <a:gd name="connsiteY23" fmla="*/ 15972 h 209649"/>
                    <a:gd name="connsiteX24" fmla="*/ 58826 w 546725"/>
                    <a:gd name="connsiteY24" fmla="*/ 11400 h 209649"/>
                    <a:gd name="connsiteX25" fmla="*/ 56903 w 546725"/>
                    <a:gd name="connsiteY25" fmla="*/ 7562 h 209649"/>
                    <a:gd name="connsiteX26" fmla="*/ 55491 w 546725"/>
                    <a:gd name="connsiteY26" fmla="*/ 3780 h 209649"/>
                    <a:gd name="connsiteX27" fmla="*/ 51533 w 546725"/>
                    <a:gd name="connsiteY27" fmla="*/ 4937 h 209649"/>
                    <a:gd name="connsiteX28" fmla="*/ 47496 w 546725"/>
                    <a:gd name="connsiteY28" fmla="*/ 4602 h 209649"/>
                    <a:gd name="connsiteX29" fmla="*/ 43490 w 546725"/>
                    <a:gd name="connsiteY29" fmla="*/ 4770 h 209649"/>
                    <a:gd name="connsiteX30" fmla="*/ 39812 w 546725"/>
                    <a:gd name="connsiteY30" fmla="*/ 2535 h 209649"/>
                    <a:gd name="connsiteX31" fmla="*/ 36548 w 546725"/>
                    <a:gd name="connsiteY31" fmla="*/ -2 h 209649"/>
                    <a:gd name="connsiteX32" fmla="*/ 32607 w 546725"/>
                    <a:gd name="connsiteY32" fmla="*/ 972 h 209649"/>
                    <a:gd name="connsiteX33" fmla="*/ 28705 w 546725"/>
                    <a:gd name="connsiteY33" fmla="*/ 1873 h 209649"/>
                    <a:gd name="connsiteX34" fmla="*/ 25171 w 546725"/>
                    <a:gd name="connsiteY34" fmla="*/ 3748 h 209649"/>
                    <a:gd name="connsiteX35" fmla="*/ 21173 w 546725"/>
                    <a:gd name="connsiteY35" fmla="*/ 4315 h 209649"/>
                    <a:gd name="connsiteX36" fmla="*/ 17750 w 546725"/>
                    <a:gd name="connsiteY36" fmla="*/ 6916 h 209649"/>
                    <a:gd name="connsiteX37" fmla="*/ 12835 w 546725"/>
                    <a:gd name="connsiteY37" fmla="*/ 9054 h 209649"/>
                    <a:gd name="connsiteX38" fmla="*/ 14957 w 546725"/>
                    <a:gd name="connsiteY38" fmla="*/ 13642 h 209649"/>
                    <a:gd name="connsiteX39" fmla="*/ 18684 w 546725"/>
                    <a:gd name="connsiteY39" fmla="*/ 16012 h 209649"/>
                    <a:gd name="connsiteX40" fmla="*/ 20383 w 546725"/>
                    <a:gd name="connsiteY40" fmla="*/ 20026 h 209649"/>
                    <a:gd name="connsiteX41" fmla="*/ 21636 w 546725"/>
                    <a:gd name="connsiteY41" fmla="*/ 24358 h 209649"/>
                    <a:gd name="connsiteX42" fmla="*/ 17973 w 546725"/>
                    <a:gd name="connsiteY42" fmla="*/ 26090 h 209649"/>
                    <a:gd name="connsiteX43" fmla="*/ 14407 w 546725"/>
                    <a:gd name="connsiteY43" fmla="*/ 27949 h 209649"/>
                    <a:gd name="connsiteX44" fmla="*/ 14103 w 546725"/>
                    <a:gd name="connsiteY44" fmla="*/ 32233 h 209649"/>
                    <a:gd name="connsiteX45" fmla="*/ 15596 w 546725"/>
                    <a:gd name="connsiteY45" fmla="*/ 36335 h 209649"/>
                    <a:gd name="connsiteX46" fmla="*/ 13736 w 546725"/>
                    <a:gd name="connsiteY46" fmla="*/ 39885 h 209649"/>
                    <a:gd name="connsiteX47" fmla="*/ 10776 w 546725"/>
                    <a:gd name="connsiteY47" fmla="*/ 42766 h 209649"/>
                    <a:gd name="connsiteX48" fmla="*/ 8614 w 546725"/>
                    <a:gd name="connsiteY48" fmla="*/ 48846 h 209649"/>
                    <a:gd name="connsiteX49" fmla="*/ 16322 w 546725"/>
                    <a:gd name="connsiteY49" fmla="*/ 50027 h 209649"/>
                    <a:gd name="connsiteX50" fmla="*/ 22689 w 546725"/>
                    <a:gd name="connsiteY50" fmla="*/ 49636 h 209649"/>
                    <a:gd name="connsiteX51" fmla="*/ 27828 w 546725"/>
                    <a:gd name="connsiteY51" fmla="*/ 48008 h 209649"/>
                    <a:gd name="connsiteX52" fmla="*/ 27349 w 546725"/>
                    <a:gd name="connsiteY52" fmla="*/ 52045 h 209649"/>
                    <a:gd name="connsiteX53" fmla="*/ 21021 w 546725"/>
                    <a:gd name="connsiteY53" fmla="*/ 54822 h 209649"/>
                    <a:gd name="connsiteX54" fmla="*/ 15779 w 546725"/>
                    <a:gd name="connsiteY54" fmla="*/ 58062 h 209649"/>
                    <a:gd name="connsiteX55" fmla="*/ 16138 w 546725"/>
                    <a:gd name="connsiteY55" fmla="*/ 63464 h 209649"/>
                    <a:gd name="connsiteX56" fmla="*/ 14351 w 546725"/>
                    <a:gd name="connsiteY56" fmla="*/ 67756 h 209649"/>
                    <a:gd name="connsiteX57" fmla="*/ 1951 w 546725"/>
                    <a:gd name="connsiteY57" fmla="*/ 66320 h 209649"/>
                    <a:gd name="connsiteX58" fmla="*/ 6811 w 546725"/>
                    <a:gd name="connsiteY58" fmla="*/ 65562 h 209649"/>
                    <a:gd name="connsiteX59" fmla="*/ 2901 w 546725"/>
                    <a:gd name="connsiteY59" fmla="*/ 62059 h 209649"/>
                    <a:gd name="connsiteX60" fmla="*/ 124 w 546725"/>
                    <a:gd name="connsiteY60" fmla="*/ 65378 h 209649"/>
                    <a:gd name="connsiteX61" fmla="*/ 51103 w 546725"/>
                    <a:gd name="connsiteY61" fmla="*/ 50202 h 209649"/>
                    <a:gd name="connsiteX62" fmla="*/ 54812 w 546725"/>
                    <a:gd name="connsiteY62" fmla="*/ 48311 h 209649"/>
                    <a:gd name="connsiteX63" fmla="*/ 49355 w 546725"/>
                    <a:gd name="connsiteY63" fmla="*/ 47833 h 209649"/>
                    <a:gd name="connsiteX64" fmla="*/ 310956 w 546725"/>
                    <a:gd name="connsiteY64" fmla="*/ 209648 h 209649"/>
                    <a:gd name="connsiteX65" fmla="*/ 310948 w 546725"/>
                    <a:gd name="connsiteY65" fmla="*/ 205531 h 209649"/>
                    <a:gd name="connsiteX66" fmla="*/ 314332 w 546725"/>
                    <a:gd name="connsiteY66" fmla="*/ 203344 h 209649"/>
                    <a:gd name="connsiteX67" fmla="*/ 315480 w 546725"/>
                    <a:gd name="connsiteY67" fmla="*/ 199514 h 209649"/>
                    <a:gd name="connsiteX68" fmla="*/ 317962 w 546725"/>
                    <a:gd name="connsiteY68" fmla="*/ 195692 h 209649"/>
                    <a:gd name="connsiteX69" fmla="*/ 322047 w 546725"/>
                    <a:gd name="connsiteY69" fmla="*/ 196195 h 209649"/>
                    <a:gd name="connsiteX70" fmla="*/ 320946 w 546725"/>
                    <a:gd name="connsiteY70" fmla="*/ 192357 h 209649"/>
                    <a:gd name="connsiteX71" fmla="*/ 319015 w 546725"/>
                    <a:gd name="connsiteY71" fmla="*/ 188647 h 209649"/>
                    <a:gd name="connsiteX72" fmla="*/ 319246 w 546725"/>
                    <a:gd name="connsiteY72" fmla="*/ 184466 h 209649"/>
                    <a:gd name="connsiteX73" fmla="*/ 319510 w 546725"/>
                    <a:gd name="connsiteY73" fmla="*/ 180420 h 209649"/>
                    <a:gd name="connsiteX74" fmla="*/ 320531 w 546725"/>
                    <a:gd name="connsiteY74" fmla="*/ 176495 h 209649"/>
                    <a:gd name="connsiteX75" fmla="*/ 327274 w 546725"/>
                    <a:gd name="connsiteY75" fmla="*/ 177444 h 209649"/>
                    <a:gd name="connsiteX76" fmla="*/ 331215 w 546725"/>
                    <a:gd name="connsiteY76" fmla="*/ 178849 h 209649"/>
                    <a:gd name="connsiteX77" fmla="*/ 334869 w 546725"/>
                    <a:gd name="connsiteY77" fmla="*/ 181306 h 209649"/>
                    <a:gd name="connsiteX78" fmla="*/ 338859 w 546725"/>
                    <a:gd name="connsiteY78" fmla="*/ 181266 h 209649"/>
                    <a:gd name="connsiteX79" fmla="*/ 344317 w 546725"/>
                    <a:gd name="connsiteY79" fmla="*/ 181705 h 209649"/>
                    <a:gd name="connsiteX80" fmla="*/ 347628 w 546725"/>
                    <a:gd name="connsiteY80" fmla="*/ 179295 h 209649"/>
                    <a:gd name="connsiteX81" fmla="*/ 352168 w 546725"/>
                    <a:gd name="connsiteY81" fmla="*/ 178394 h 209649"/>
                    <a:gd name="connsiteX82" fmla="*/ 355870 w 546725"/>
                    <a:gd name="connsiteY82" fmla="*/ 176335 h 209649"/>
                    <a:gd name="connsiteX83" fmla="*/ 359461 w 546725"/>
                    <a:gd name="connsiteY83" fmla="*/ 174564 h 209649"/>
                    <a:gd name="connsiteX84" fmla="*/ 363514 w 546725"/>
                    <a:gd name="connsiteY84" fmla="*/ 173096 h 209649"/>
                    <a:gd name="connsiteX85" fmla="*/ 368326 w 546725"/>
                    <a:gd name="connsiteY85" fmla="*/ 173271 h 209649"/>
                    <a:gd name="connsiteX86" fmla="*/ 373385 w 546725"/>
                    <a:gd name="connsiteY86" fmla="*/ 175194 h 209649"/>
                    <a:gd name="connsiteX87" fmla="*/ 379018 w 546725"/>
                    <a:gd name="connsiteY87" fmla="*/ 179655 h 209649"/>
                    <a:gd name="connsiteX88" fmla="*/ 383630 w 546725"/>
                    <a:gd name="connsiteY88" fmla="*/ 180030 h 209649"/>
                    <a:gd name="connsiteX89" fmla="*/ 388505 w 546725"/>
                    <a:gd name="connsiteY89" fmla="*/ 179886 h 209649"/>
                    <a:gd name="connsiteX90" fmla="*/ 392814 w 546725"/>
                    <a:gd name="connsiteY90" fmla="*/ 181091 h 209649"/>
                    <a:gd name="connsiteX91" fmla="*/ 397274 w 546725"/>
                    <a:gd name="connsiteY91" fmla="*/ 180293 h 209649"/>
                    <a:gd name="connsiteX92" fmla="*/ 401670 w 546725"/>
                    <a:gd name="connsiteY92" fmla="*/ 179686 h 209649"/>
                    <a:gd name="connsiteX93" fmla="*/ 405732 w 546725"/>
                    <a:gd name="connsiteY93" fmla="*/ 178761 h 209649"/>
                    <a:gd name="connsiteX94" fmla="*/ 409960 w 546725"/>
                    <a:gd name="connsiteY94" fmla="*/ 177907 h 209649"/>
                    <a:gd name="connsiteX95" fmla="*/ 414197 w 546725"/>
                    <a:gd name="connsiteY95" fmla="*/ 175952 h 209649"/>
                    <a:gd name="connsiteX96" fmla="*/ 419216 w 546725"/>
                    <a:gd name="connsiteY96" fmla="*/ 173981 h 209649"/>
                    <a:gd name="connsiteX97" fmla="*/ 423038 w 546725"/>
                    <a:gd name="connsiteY97" fmla="*/ 171420 h 209649"/>
                    <a:gd name="connsiteX98" fmla="*/ 428073 w 546725"/>
                    <a:gd name="connsiteY98" fmla="*/ 169066 h 209649"/>
                    <a:gd name="connsiteX99" fmla="*/ 431887 w 546725"/>
                    <a:gd name="connsiteY99" fmla="*/ 166936 h 209649"/>
                    <a:gd name="connsiteX100" fmla="*/ 436363 w 546725"/>
                    <a:gd name="connsiteY100" fmla="*/ 166377 h 209649"/>
                    <a:gd name="connsiteX101" fmla="*/ 441230 w 546725"/>
                    <a:gd name="connsiteY101" fmla="*/ 166146 h 209649"/>
                    <a:gd name="connsiteX102" fmla="*/ 445499 w 546725"/>
                    <a:gd name="connsiteY102" fmla="*/ 166824 h 209649"/>
                    <a:gd name="connsiteX103" fmla="*/ 454364 w 546725"/>
                    <a:gd name="connsiteY103" fmla="*/ 167335 h 209649"/>
                    <a:gd name="connsiteX104" fmla="*/ 458266 w 546725"/>
                    <a:gd name="connsiteY104" fmla="*/ 166321 h 209649"/>
                    <a:gd name="connsiteX105" fmla="*/ 463077 w 546725"/>
                    <a:gd name="connsiteY105" fmla="*/ 165723 h 209649"/>
                    <a:gd name="connsiteX106" fmla="*/ 467330 w 546725"/>
                    <a:gd name="connsiteY106" fmla="*/ 164734 h 209649"/>
                    <a:gd name="connsiteX107" fmla="*/ 470992 w 546725"/>
                    <a:gd name="connsiteY107" fmla="*/ 163002 h 209649"/>
                    <a:gd name="connsiteX108" fmla="*/ 473402 w 546725"/>
                    <a:gd name="connsiteY108" fmla="*/ 159747 h 209649"/>
                    <a:gd name="connsiteX109" fmla="*/ 478389 w 546725"/>
                    <a:gd name="connsiteY109" fmla="*/ 162388 h 209649"/>
                    <a:gd name="connsiteX110" fmla="*/ 479969 w 546725"/>
                    <a:gd name="connsiteY110" fmla="*/ 166186 h 209649"/>
                    <a:gd name="connsiteX111" fmla="*/ 484190 w 546725"/>
                    <a:gd name="connsiteY111" fmla="*/ 165013 h 209649"/>
                    <a:gd name="connsiteX112" fmla="*/ 486647 w 546725"/>
                    <a:gd name="connsiteY112" fmla="*/ 161749 h 209649"/>
                    <a:gd name="connsiteX113" fmla="*/ 488985 w 546725"/>
                    <a:gd name="connsiteY113" fmla="*/ 158207 h 209649"/>
                    <a:gd name="connsiteX114" fmla="*/ 494985 w 546725"/>
                    <a:gd name="connsiteY114" fmla="*/ 159356 h 209649"/>
                    <a:gd name="connsiteX115" fmla="*/ 498632 w 546725"/>
                    <a:gd name="connsiteY115" fmla="*/ 157680 h 209649"/>
                    <a:gd name="connsiteX116" fmla="*/ 504911 w 546725"/>
                    <a:gd name="connsiteY116" fmla="*/ 159675 h 209649"/>
                    <a:gd name="connsiteX117" fmla="*/ 510943 w 546725"/>
                    <a:gd name="connsiteY117" fmla="*/ 161805 h 209649"/>
                    <a:gd name="connsiteX118" fmla="*/ 515492 w 546725"/>
                    <a:gd name="connsiteY118" fmla="*/ 162404 h 209649"/>
                    <a:gd name="connsiteX119" fmla="*/ 519505 w 546725"/>
                    <a:gd name="connsiteY119" fmla="*/ 162571 h 209649"/>
                    <a:gd name="connsiteX120" fmla="*/ 523040 w 546725"/>
                    <a:gd name="connsiteY120" fmla="*/ 160632 h 209649"/>
                    <a:gd name="connsiteX121" fmla="*/ 527548 w 546725"/>
                    <a:gd name="connsiteY121" fmla="*/ 159204 h 209649"/>
                    <a:gd name="connsiteX122" fmla="*/ 531928 w 546725"/>
                    <a:gd name="connsiteY122" fmla="*/ 161582 h 209649"/>
                    <a:gd name="connsiteX123" fmla="*/ 530923 w 546725"/>
                    <a:gd name="connsiteY123" fmla="*/ 166497 h 209649"/>
                    <a:gd name="connsiteX124" fmla="*/ 533133 w 546725"/>
                    <a:gd name="connsiteY124" fmla="*/ 169936 h 209649"/>
                    <a:gd name="connsiteX125" fmla="*/ 536700 w 546725"/>
                    <a:gd name="connsiteY125" fmla="*/ 168133 h 209649"/>
                    <a:gd name="connsiteX126" fmla="*/ 540091 w 546725"/>
                    <a:gd name="connsiteY126" fmla="*/ 165819 h 209649"/>
                    <a:gd name="connsiteX127" fmla="*/ 544081 w 546725"/>
                    <a:gd name="connsiteY127" fmla="*/ 164143 h 209649"/>
                    <a:gd name="connsiteX128" fmla="*/ 546849 w 546725"/>
                    <a:gd name="connsiteY128" fmla="*/ 161111 h 209649"/>
                    <a:gd name="connsiteX129" fmla="*/ 544168 w 546725"/>
                    <a:gd name="connsiteY129" fmla="*/ 158127 h 209649"/>
                    <a:gd name="connsiteX130" fmla="*/ 540865 w 546725"/>
                    <a:gd name="connsiteY130" fmla="*/ 155446 h 209649"/>
                    <a:gd name="connsiteX131" fmla="*/ 539564 w 546725"/>
                    <a:gd name="connsiteY131" fmla="*/ 151385 h 209649"/>
                    <a:gd name="connsiteX132" fmla="*/ 539253 w 546725"/>
                    <a:gd name="connsiteY132" fmla="*/ 146892 h 209649"/>
                    <a:gd name="connsiteX133" fmla="*/ 534944 w 546725"/>
                    <a:gd name="connsiteY133" fmla="*/ 144331 h 209649"/>
                    <a:gd name="connsiteX134" fmla="*/ 531961 w 546725"/>
                    <a:gd name="connsiteY134" fmla="*/ 141227 h 209649"/>
                    <a:gd name="connsiteX135" fmla="*/ 527979 w 546725"/>
                    <a:gd name="connsiteY135" fmla="*/ 140757 h 209649"/>
                    <a:gd name="connsiteX136" fmla="*/ 527739 w 546725"/>
                    <a:gd name="connsiteY136" fmla="*/ 136679 h 209649"/>
                    <a:gd name="connsiteX137" fmla="*/ 529838 w 546725"/>
                    <a:gd name="connsiteY137" fmla="*/ 133049 h 209649"/>
                    <a:gd name="connsiteX138" fmla="*/ 530245 w 546725"/>
                    <a:gd name="connsiteY138" fmla="*/ 128708 h 209649"/>
                    <a:gd name="connsiteX139" fmla="*/ 532551 w 546725"/>
                    <a:gd name="connsiteY139" fmla="*/ 125309 h 209649"/>
                    <a:gd name="connsiteX140" fmla="*/ 528474 w 546725"/>
                    <a:gd name="connsiteY140" fmla="*/ 124176 h 209649"/>
                    <a:gd name="connsiteX141" fmla="*/ 526303 w 546725"/>
                    <a:gd name="connsiteY141" fmla="*/ 120498 h 209649"/>
                    <a:gd name="connsiteX142" fmla="*/ 525744 w 546725"/>
                    <a:gd name="connsiteY142" fmla="*/ 116476 h 209649"/>
                    <a:gd name="connsiteX143" fmla="*/ 523750 w 546725"/>
                    <a:gd name="connsiteY143" fmla="*/ 112934 h 209649"/>
                    <a:gd name="connsiteX144" fmla="*/ 524045 w 546725"/>
                    <a:gd name="connsiteY144" fmla="*/ 108936 h 209649"/>
                    <a:gd name="connsiteX145" fmla="*/ 521236 w 546725"/>
                    <a:gd name="connsiteY145" fmla="*/ 105944 h 209649"/>
                    <a:gd name="connsiteX146" fmla="*/ 519832 w 546725"/>
                    <a:gd name="connsiteY146" fmla="*/ 101691 h 209649"/>
                    <a:gd name="connsiteX147" fmla="*/ 519034 w 546725"/>
                    <a:gd name="connsiteY147" fmla="*/ 97773 h 209649"/>
                    <a:gd name="connsiteX148" fmla="*/ 516146 w 546725"/>
                    <a:gd name="connsiteY148" fmla="*/ 94933 h 209649"/>
                    <a:gd name="connsiteX149" fmla="*/ 514271 w 546725"/>
                    <a:gd name="connsiteY149" fmla="*/ 91374 h 209649"/>
                    <a:gd name="connsiteX150" fmla="*/ 517725 w 546725"/>
                    <a:gd name="connsiteY150" fmla="*/ 89268 h 209649"/>
                    <a:gd name="connsiteX151" fmla="*/ 522441 w 546725"/>
                    <a:gd name="connsiteY151" fmla="*/ 89723 h 209649"/>
                    <a:gd name="connsiteX152" fmla="*/ 523790 w 546725"/>
                    <a:gd name="connsiteY152" fmla="*/ 85869 h 209649"/>
                    <a:gd name="connsiteX153" fmla="*/ 524564 w 546725"/>
                    <a:gd name="connsiteY153" fmla="*/ 81496 h 209649"/>
                    <a:gd name="connsiteX154" fmla="*/ 526415 w 546725"/>
                    <a:gd name="connsiteY154" fmla="*/ 77690 h 209649"/>
                    <a:gd name="connsiteX155" fmla="*/ 530205 w 546725"/>
                    <a:gd name="connsiteY155" fmla="*/ 79198 h 209649"/>
                    <a:gd name="connsiteX156" fmla="*/ 533596 w 546725"/>
                    <a:gd name="connsiteY156" fmla="*/ 81592 h 209649"/>
                    <a:gd name="connsiteX157" fmla="*/ 531162 w 546725"/>
                    <a:gd name="connsiteY157" fmla="*/ 78321 h 209649"/>
                    <a:gd name="connsiteX158" fmla="*/ 527644 w 546725"/>
                    <a:gd name="connsiteY158" fmla="*/ 75983 h 209649"/>
                    <a:gd name="connsiteX159" fmla="*/ 524947 w 546725"/>
                    <a:gd name="connsiteY159" fmla="*/ 73030 h 209649"/>
                    <a:gd name="connsiteX160" fmla="*/ 521699 w 546725"/>
                    <a:gd name="connsiteY160" fmla="*/ 70469 h 209649"/>
                    <a:gd name="connsiteX161" fmla="*/ 517031 w 546725"/>
                    <a:gd name="connsiteY161" fmla="*/ 68363 h 209649"/>
                    <a:gd name="connsiteX162" fmla="*/ 511885 w 546725"/>
                    <a:gd name="connsiteY162" fmla="*/ 68554 h 209649"/>
                    <a:gd name="connsiteX163" fmla="*/ 507864 w 546725"/>
                    <a:gd name="connsiteY163" fmla="*/ 69169 h 209649"/>
                    <a:gd name="connsiteX164" fmla="*/ 503906 w 546725"/>
                    <a:gd name="connsiteY164" fmla="*/ 68179 h 209649"/>
                    <a:gd name="connsiteX165" fmla="*/ 500140 w 546725"/>
                    <a:gd name="connsiteY165" fmla="*/ 66695 h 209649"/>
                    <a:gd name="connsiteX166" fmla="*/ 498265 w 546725"/>
                    <a:gd name="connsiteY166" fmla="*/ 62482 h 209649"/>
                    <a:gd name="connsiteX167" fmla="*/ 495432 w 546725"/>
                    <a:gd name="connsiteY167" fmla="*/ 58133 h 209649"/>
                    <a:gd name="connsiteX168" fmla="*/ 493366 w 546725"/>
                    <a:gd name="connsiteY168" fmla="*/ 54056 h 209649"/>
                    <a:gd name="connsiteX169" fmla="*/ 495767 w 546725"/>
                    <a:gd name="connsiteY169" fmla="*/ 50785 h 209649"/>
                    <a:gd name="connsiteX170" fmla="*/ 497395 w 546725"/>
                    <a:gd name="connsiteY170" fmla="*/ 47090 h 209649"/>
                    <a:gd name="connsiteX171" fmla="*/ 496030 w 546725"/>
                    <a:gd name="connsiteY171" fmla="*/ 43253 h 209649"/>
                    <a:gd name="connsiteX172" fmla="*/ 494068 w 546725"/>
                    <a:gd name="connsiteY172" fmla="*/ 39742 h 209649"/>
                    <a:gd name="connsiteX173" fmla="*/ 490741 w 546725"/>
                    <a:gd name="connsiteY173" fmla="*/ 36630 h 209649"/>
                    <a:gd name="connsiteX174" fmla="*/ 487301 w 546725"/>
                    <a:gd name="connsiteY174" fmla="*/ 34372 h 209649"/>
                    <a:gd name="connsiteX175" fmla="*/ 485594 w 546725"/>
                    <a:gd name="connsiteY175" fmla="*/ 30406 h 209649"/>
                    <a:gd name="connsiteX176" fmla="*/ 480567 w 546725"/>
                    <a:gd name="connsiteY176" fmla="*/ 30446 h 209649"/>
                    <a:gd name="connsiteX177" fmla="*/ 477152 w 546725"/>
                    <a:gd name="connsiteY177" fmla="*/ 28188 h 209649"/>
                    <a:gd name="connsiteX178" fmla="*/ 475245 w 546725"/>
                    <a:gd name="connsiteY178" fmla="*/ 24653 h 209649"/>
                    <a:gd name="connsiteX179" fmla="*/ 471694 w 546725"/>
                    <a:gd name="connsiteY179" fmla="*/ 22475 h 209649"/>
                    <a:gd name="connsiteX180" fmla="*/ 468582 w 546725"/>
                    <a:gd name="connsiteY180" fmla="*/ 19714 h 209649"/>
                    <a:gd name="connsiteX181" fmla="*/ 465168 w 546725"/>
                    <a:gd name="connsiteY181" fmla="*/ 16826 h 209649"/>
                    <a:gd name="connsiteX182" fmla="*/ 461106 w 546725"/>
                    <a:gd name="connsiteY182" fmla="*/ 16770 h 209649"/>
                    <a:gd name="connsiteX183" fmla="*/ 458625 w 546725"/>
                    <a:gd name="connsiteY183" fmla="*/ 20073 h 209649"/>
                    <a:gd name="connsiteX184" fmla="*/ 454699 w 546725"/>
                    <a:gd name="connsiteY184" fmla="*/ 20887 h 209649"/>
                    <a:gd name="connsiteX185" fmla="*/ 450526 w 546725"/>
                    <a:gd name="connsiteY185" fmla="*/ 19938 h 209649"/>
                    <a:gd name="connsiteX186" fmla="*/ 446568 w 546725"/>
                    <a:gd name="connsiteY186" fmla="*/ 19451 h 209649"/>
                    <a:gd name="connsiteX187" fmla="*/ 442523 w 546725"/>
                    <a:gd name="connsiteY187" fmla="*/ 19004 h 209649"/>
                    <a:gd name="connsiteX188" fmla="*/ 439491 w 546725"/>
                    <a:gd name="connsiteY188" fmla="*/ 22044 h 209649"/>
                    <a:gd name="connsiteX189" fmla="*/ 435964 w 546725"/>
                    <a:gd name="connsiteY189" fmla="*/ 19906 h 209649"/>
                    <a:gd name="connsiteX190" fmla="*/ 432030 w 546725"/>
                    <a:gd name="connsiteY190" fmla="*/ 19116 h 209649"/>
                    <a:gd name="connsiteX191" fmla="*/ 428496 w 546725"/>
                    <a:gd name="connsiteY191" fmla="*/ 23480 h 209649"/>
                    <a:gd name="connsiteX192" fmla="*/ 424379 w 546725"/>
                    <a:gd name="connsiteY192" fmla="*/ 25459 h 209649"/>
                    <a:gd name="connsiteX193" fmla="*/ 421044 w 546725"/>
                    <a:gd name="connsiteY193" fmla="*/ 28380 h 209649"/>
                    <a:gd name="connsiteX194" fmla="*/ 414668 w 546725"/>
                    <a:gd name="connsiteY194" fmla="*/ 30334 h 209649"/>
                    <a:gd name="connsiteX195" fmla="*/ 411205 w 546725"/>
                    <a:gd name="connsiteY195" fmla="*/ 33279 h 209649"/>
                    <a:gd name="connsiteX196" fmla="*/ 406314 w 546725"/>
                    <a:gd name="connsiteY196" fmla="*/ 35178 h 209649"/>
                    <a:gd name="connsiteX197" fmla="*/ 402301 w 546725"/>
                    <a:gd name="connsiteY197" fmla="*/ 35489 h 209649"/>
                    <a:gd name="connsiteX198" fmla="*/ 397561 w 546725"/>
                    <a:gd name="connsiteY198" fmla="*/ 38968 h 209649"/>
                    <a:gd name="connsiteX199" fmla="*/ 393580 w 546725"/>
                    <a:gd name="connsiteY199" fmla="*/ 38018 h 209649"/>
                    <a:gd name="connsiteX200" fmla="*/ 388529 w 546725"/>
                    <a:gd name="connsiteY200" fmla="*/ 37699 h 209649"/>
                    <a:gd name="connsiteX201" fmla="*/ 383949 w 546725"/>
                    <a:gd name="connsiteY201" fmla="*/ 35648 h 209649"/>
                    <a:gd name="connsiteX202" fmla="*/ 379951 w 546725"/>
                    <a:gd name="connsiteY202" fmla="*/ 35329 h 209649"/>
                    <a:gd name="connsiteX203" fmla="*/ 376640 w 546725"/>
                    <a:gd name="connsiteY203" fmla="*/ 32960 h 209649"/>
                    <a:gd name="connsiteX204" fmla="*/ 372475 w 546725"/>
                    <a:gd name="connsiteY204" fmla="*/ 34420 h 209649"/>
                    <a:gd name="connsiteX205" fmla="*/ 365837 w 546725"/>
                    <a:gd name="connsiteY205" fmla="*/ 34946 h 209649"/>
                    <a:gd name="connsiteX206" fmla="*/ 359461 w 546725"/>
                    <a:gd name="connsiteY206" fmla="*/ 35968 h 209649"/>
                    <a:gd name="connsiteX207" fmla="*/ 354147 w 546725"/>
                    <a:gd name="connsiteY207" fmla="*/ 37268 h 209649"/>
                    <a:gd name="connsiteX208" fmla="*/ 347884 w 546725"/>
                    <a:gd name="connsiteY208" fmla="*/ 38808 h 209649"/>
                    <a:gd name="connsiteX209" fmla="*/ 339945 w 546725"/>
                    <a:gd name="connsiteY209" fmla="*/ 37500 h 209649"/>
                    <a:gd name="connsiteX210" fmla="*/ 333457 w 546725"/>
                    <a:gd name="connsiteY210" fmla="*/ 36454 h 209649"/>
                    <a:gd name="connsiteX211" fmla="*/ 330162 w 546725"/>
                    <a:gd name="connsiteY211" fmla="*/ 33590 h 209649"/>
                    <a:gd name="connsiteX212" fmla="*/ 325654 w 546725"/>
                    <a:gd name="connsiteY212" fmla="*/ 34859 h 209649"/>
                    <a:gd name="connsiteX213" fmla="*/ 319366 w 546725"/>
                    <a:gd name="connsiteY213" fmla="*/ 32648 h 209649"/>
                    <a:gd name="connsiteX214" fmla="*/ 311092 w 546725"/>
                    <a:gd name="connsiteY214" fmla="*/ 31069 h 209649"/>
                    <a:gd name="connsiteX215" fmla="*/ 308563 w 546725"/>
                    <a:gd name="connsiteY215" fmla="*/ 27749 h 209649"/>
                    <a:gd name="connsiteX216" fmla="*/ 303464 w 546725"/>
                    <a:gd name="connsiteY216" fmla="*/ 24741 h 209649"/>
                    <a:gd name="connsiteX217" fmla="*/ 297982 w 546725"/>
                    <a:gd name="connsiteY217" fmla="*/ 23863 h 209649"/>
                    <a:gd name="connsiteX218" fmla="*/ 292820 w 546725"/>
                    <a:gd name="connsiteY218" fmla="*/ 28132 h 209649"/>
                    <a:gd name="connsiteX219" fmla="*/ 289142 w 546725"/>
                    <a:gd name="connsiteY219" fmla="*/ 25834 h 209649"/>
                    <a:gd name="connsiteX220" fmla="*/ 284721 w 546725"/>
                    <a:gd name="connsiteY220" fmla="*/ 23161 h 209649"/>
                    <a:gd name="connsiteX221" fmla="*/ 282224 w 546725"/>
                    <a:gd name="connsiteY221" fmla="*/ 19140 h 209649"/>
                    <a:gd name="connsiteX222" fmla="*/ 281147 w 546725"/>
                    <a:gd name="connsiteY222" fmla="*/ 15246 h 209649"/>
                    <a:gd name="connsiteX223" fmla="*/ 276718 w 546725"/>
                    <a:gd name="connsiteY223" fmla="*/ 12094 h 209649"/>
                    <a:gd name="connsiteX224" fmla="*/ 272465 w 546725"/>
                    <a:gd name="connsiteY224" fmla="*/ 13722 h 209649"/>
                    <a:gd name="connsiteX225" fmla="*/ 264574 w 546725"/>
                    <a:gd name="connsiteY225" fmla="*/ 15047 h 209649"/>
                    <a:gd name="connsiteX226" fmla="*/ 257313 w 546725"/>
                    <a:gd name="connsiteY226" fmla="*/ 11991 h 209649"/>
                    <a:gd name="connsiteX227" fmla="*/ 254321 w 546725"/>
                    <a:gd name="connsiteY227" fmla="*/ 9070 h 209649"/>
                    <a:gd name="connsiteX228" fmla="*/ 251520 w 546725"/>
                    <a:gd name="connsiteY228" fmla="*/ 4993 h 209649"/>
                    <a:gd name="connsiteX229" fmla="*/ 253746 w 546725"/>
                    <a:gd name="connsiteY229" fmla="*/ 1610 h 209649"/>
                    <a:gd name="connsiteX230" fmla="*/ 249733 w 546725"/>
                    <a:gd name="connsiteY230" fmla="*/ 1171 h 209649"/>
                    <a:gd name="connsiteX231" fmla="*/ 245672 w 546725"/>
                    <a:gd name="connsiteY231" fmla="*/ 2966 h 209649"/>
                    <a:gd name="connsiteX232" fmla="*/ 235155 w 546725"/>
                    <a:gd name="connsiteY232" fmla="*/ 4259 h 209649"/>
                    <a:gd name="connsiteX233" fmla="*/ 230663 w 546725"/>
                    <a:gd name="connsiteY233" fmla="*/ 4833 h 209649"/>
                    <a:gd name="connsiteX234" fmla="*/ 225229 w 546725"/>
                    <a:gd name="connsiteY234" fmla="*/ 3884 h 209649"/>
                    <a:gd name="connsiteX235" fmla="*/ 215687 w 546725"/>
                    <a:gd name="connsiteY235" fmla="*/ 4020 h 209649"/>
                    <a:gd name="connsiteX236" fmla="*/ 205888 w 546725"/>
                    <a:gd name="connsiteY236" fmla="*/ 2767 h 209649"/>
                    <a:gd name="connsiteX237" fmla="*/ 201667 w 546725"/>
                    <a:gd name="connsiteY237" fmla="*/ 2958 h 209649"/>
                    <a:gd name="connsiteX238" fmla="*/ 195124 w 546725"/>
                    <a:gd name="connsiteY238" fmla="*/ 5520 h 209649"/>
                    <a:gd name="connsiteX239" fmla="*/ 189411 w 546725"/>
                    <a:gd name="connsiteY239" fmla="*/ 7993 h 209649"/>
                    <a:gd name="connsiteX240" fmla="*/ 184672 w 546725"/>
                    <a:gd name="connsiteY240" fmla="*/ 8775 h 209649"/>
                    <a:gd name="connsiteX241" fmla="*/ 179358 w 546725"/>
                    <a:gd name="connsiteY241" fmla="*/ 11033 h 209649"/>
                    <a:gd name="connsiteX242" fmla="*/ 175623 w 546725"/>
                    <a:gd name="connsiteY242" fmla="*/ 12453 h 209649"/>
                    <a:gd name="connsiteX243" fmla="*/ 172536 w 546725"/>
                    <a:gd name="connsiteY243" fmla="*/ 16068 h 209649"/>
                    <a:gd name="connsiteX244" fmla="*/ 168051 w 546725"/>
                    <a:gd name="connsiteY244" fmla="*/ 18294 h 209649"/>
                    <a:gd name="connsiteX245" fmla="*/ 162857 w 546725"/>
                    <a:gd name="connsiteY245" fmla="*/ 21278 h 209649"/>
                    <a:gd name="connsiteX246" fmla="*/ 156402 w 546725"/>
                    <a:gd name="connsiteY246" fmla="*/ 24270 h 209649"/>
                    <a:gd name="connsiteX247" fmla="*/ 153888 w 546725"/>
                    <a:gd name="connsiteY247" fmla="*/ 27438 h 209649"/>
                    <a:gd name="connsiteX248" fmla="*/ 152412 w 546725"/>
                    <a:gd name="connsiteY248" fmla="*/ 31699 h 209649"/>
                    <a:gd name="connsiteX249" fmla="*/ 146787 w 546725"/>
                    <a:gd name="connsiteY249" fmla="*/ 33374 h 209649"/>
                    <a:gd name="connsiteX250" fmla="*/ 136566 w 546725"/>
                    <a:gd name="connsiteY250" fmla="*/ 33438 h 209649"/>
                    <a:gd name="connsiteX251" fmla="*/ 128818 w 546725"/>
                    <a:gd name="connsiteY251" fmla="*/ 31539 h 209649"/>
                    <a:gd name="connsiteX252" fmla="*/ 124230 w 546725"/>
                    <a:gd name="connsiteY252" fmla="*/ 29640 h 209649"/>
                    <a:gd name="connsiteX253" fmla="*/ 120313 w 546725"/>
                    <a:gd name="connsiteY253" fmla="*/ 31308 h 209649"/>
                    <a:gd name="connsiteX254" fmla="*/ 115461 w 546725"/>
                    <a:gd name="connsiteY254" fmla="*/ 31850 h 209649"/>
                    <a:gd name="connsiteX255" fmla="*/ 108743 w 546725"/>
                    <a:gd name="connsiteY255" fmla="*/ 30670 h 209649"/>
                    <a:gd name="connsiteX256" fmla="*/ 104243 w 546725"/>
                    <a:gd name="connsiteY256" fmla="*/ 30638 h 209649"/>
                    <a:gd name="connsiteX257" fmla="*/ 98203 w 546725"/>
                    <a:gd name="connsiteY257" fmla="*/ 29241 h 209649"/>
                    <a:gd name="connsiteX258" fmla="*/ 91779 w 546725"/>
                    <a:gd name="connsiteY258" fmla="*/ 28890 h 209649"/>
                    <a:gd name="connsiteX259" fmla="*/ 89602 w 546725"/>
                    <a:gd name="connsiteY259" fmla="*/ 33311 h 209649"/>
                    <a:gd name="connsiteX260" fmla="*/ 89841 w 546725"/>
                    <a:gd name="connsiteY260" fmla="*/ 37436 h 209649"/>
                    <a:gd name="connsiteX261" fmla="*/ 94125 w 546725"/>
                    <a:gd name="connsiteY261" fmla="*/ 40133 h 209649"/>
                    <a:gd name="connsiteX262" fmla="*/ 98131 w 546725"/>
                    <a:gd name="connsiteY262" fmla="*/ 42287 h 209649"/>
                    <a:gd name="connsiteX263" fmla="*/ 102176 w 546725"/>
                    <a:gd name="connsiteY263" fmla="*/ 43995 h 209649"/>
                    <a:gd name="connsiteX264" fmla="*/ 108576 w 546725"/>
                    <a:gd name="connsiteY264" fmla="*/ 43707 h 209649"/>
                    <a:gd name="connsiteX265" fmla="*/ 113172 w 546725"/>
                    <a:gd name="connsiteY265" fmla="*/ 44657 h 209649"/>
                    <a:gd name="connsiteX266" fmla="*/ 105280 w 546725"/>
                    <a:gd name="connsiteY266" fmla="*/ 46548 h 209649"/>
                    <a:gd name="connsiteX267" fmla="*/ 100485 w 546725"/>
                    <a:gd name="connsiteY267" fmla="*/ 46077 h 209649"/>
                    <a:gd name="connsiteX268" fmla="*/ 96726 w 546725"/>
                    <a:gd name="connsiteY268" fmla="*/ 47657 h 209649"/>
                    <a:gd name="connsiteX269" fmla="*/ 90551 w 546725"/>
                    <a:gd name="connsiteY269" fmla="*/ 48088 h 209649"/>
                    <a:gd name="connsiteX270" fmla="*/ 85580 w 546725"/>
                    <a:gd name="connsiteY270" fmla="*/ 50745 h 209649"/>
                    <a:gd name="connsiteX271" fmla="*/ 90303 w 546725"/>
                    <a:gd name="connsiteY271" fmla="*/ 54208 h 209649"/>
                    <a:gd name="connsiteX272" fmla="*/ 95003 w 546725"/>
                    <a:gd name="connsiteY272" fmla="*/ 55245 h 209649"/>
                    <a:gd name="connsiteX273" fmla="*/ 90822 w 546725"/>
                    <a:gd name="connsiteY273" fmla="*/ 57735 h 209649"/>
                    <a:gd name="connsiteX274" fmla="*/ 84838 w 546725"/>
                    <a:gd name="connsiteY274" fmla="*/ 56562 h 209649"/>
                    <a:gd name="connsiteX275" fmla="*/ 79596 w 546725"/>
                    <a:gd name="connsiteY275" fmla="*/ 57152 h 209649"/>
                    <a:gd name="connsiteX276" fmla="*/ 69973 w 546725"/>
                    <a:gd name="connsiteY276" fmla="*/ 56194 h 209649"/>
                    <a:gd name="connsiteX277" fmla="*/ 65967 w 546725"/>
                    <a:gd name="connsiteY277" fmla="*/ 56793 h 209649"/>
                    <a:gd name="connsiteX278" fmla="*/ 61076 w 546725"/>
                    <a:gd name="connsiteY278" fmla="*/ 56665 h 209649"/>
                    <a:gd name="connsiteX279" fmla="*/ 64020 w 546725"/>
                    <a:gd name="connsiteY279" fmla="*/ 53657 h 209649"/>
                    <a:gd name="connsiteX280" fmla="*/ 59871 w 546725"/>
                    <a:gd name="connsiteY280" fmla="*/ 52396 h 209649"/>
                    <a:gd name="connsiteX281" fmla="*/ 55595 w 546725"/>
                    <a:gd name="connsiteY281" fmla="*/ 52245 h 209649"/>
                    <a:gd name="connsiteX282" fmla="*/ 57821 w 546725"/>
                    <a:gd name="connsiteY282" fmla="*/ 56705 h 209649"/>
                    <a:gd name="connsiteX283" fmla="*/ 53576 w 546725"/>
                    <a:gd name="connsiteY283" fmla="*/ 58724 h 209649"/>
                    <a:gd name="connsiteX284" fmla="*/ 48238 w 546725"/>
                    <a:gd name="connsiteY284" fmla="*/ 58868 h 209649"/>
                    <a:gd name="connsiteX285" fmla="*/ 44440 w 546725"/>
                    <a:gd name="connsiteY285" fmla="*/ 56346 h 209649"/>
                    <a:gd name="connsiteX286" fmla="*/ 39573 w 546725"/>
                    <a:gd name="connsiteY286" fmla="*/ 54543 h 209649"/>
                    <a:gd name="connsiteX287" fmla="*/ 34881 w 546725"/>
                    <a:gd name="connsiteY287" fmla="*/ 56825 h 209649"/>
                    <a:gd name="connsiteX288" fmla="*/ 30189 w 546725"/>
                    <a:gd name="connsiteY288" fmla="*/ 56194 h 209649"/>
                    <a:gd name="connsiteX289" fmla="*/ 26096 w 546725"/>
                    <a:gd name="connsiteY289" fmla="*/ 59354 h 209649"/>
                    <a:gd name="connsiteX290" fmla="*/ 22170 w 546725"/>
                    <a:gd name="connsiteY290" fmla="*/ 62825 h 209649"/>
                    <a:gd name="connsiteX291" fmla="*/ 19402 w 546725"/>
                    <a:gd name="connsiteY291" fmla="*/ 66312 h 209649"/>
                    <a:gd name="connsiteX292" fmla="*/ 15324 w 546725"/>
                    <a:gd name="connsiteY292" fmla="*/ 69304 h 209649"/>
                    <a:gd name="connsiteX293" fmla="*/ 14087 w 546725"/>
                    <a:gd name="connsiteY293" fmla="*/ 74850 h 209649"/>
                    <a:gd name="connsiteX294" fmla="*/ 15021 w 546725"/>
                    <a:gd name="connsiteY294" fmla="*/ 79023 h 209649"/>
                    <a:gd name="connsiteX295" fmla="*/ 14080 w 546725"/>
                    <a:gd name="connsiteY295" fmla="*/ 83331 h 209649"/>
                    <a:gd name="connsiteX296" fmla="*/ 14710 w 546725"/>
                    <a:gd name="connsiteY296" fmla="*/ 87808 h 209649"/>
                    <a:gd name="connsiteX297" fmla="*/ 21349 w 546725"/>
                    <a:gd name="connsiteY297" fmla="*/ 86818 h 209649"/>
                    <a:gd name="connsiteX298" fmla="*/ 25330 w 546725"/>
                    <a:gd name="connsiteY298" fmla="*/ 85414 h 209649"/>
                    <a:gd name="connsiteX299" fmla="*/ 30149 w 546725"/>
                    <a:gd name="connsiteY299" fmla="*/ 84608 h 209649"/>
                    <a:gd name="connsiteX300" fmla="*/ 35272 w 546725"/>
                    <a:gd name="connsiteY300" fmla="*/ 83802 h 209649"/>
                    <a:gd name="connsiteX301" fmla="*/ 35272 w 546725"/>
                    <a:gd name="connsiteY301" fmla="*/ 88278 h 209649"/>
                    <a:gd name="connsiteX302" fmla="*/ 31809 w 546725"/>
                    <a:gd name="connsiteY302" fmla="*/ 91247 h 209649"/>
                    <a:gd name="connsiteX303" fmla="*/ 27772 w 546725"/>
                    <a:gd name="connsiteY303" fmla="*/ 90034 h 209649"/>
                    <a:gd name="connsiteX304" fmla="*/ 30022 w 546725"/>
                    <a:gd name="connsiteY304" fmla="*/ 94119 h 209649"/>
                    <a:gd name="connsiteX305" fmla="*/ 34083 w 546725"/>
                    <a:gd name="connsiteY305" fmla="*/ 97518 h 209649"/>
                    <a:gd name="connsiteX306" fmla="*/ 37187 w 546725"/>
                    <a:gd name="connsiteY306" fmla="*/ 100550 h 209649"/>
                    <a:gd name="connsiteX307" fmla="*/ 35862 w 546725"/>
                    <a:gd name="connsiteY307" fmla="*/ 104803 h 209649"/>
                    <a:gd name="connsiteX308" fmla="*/ 41599 w 546725"/>
                    <a:gd name="connsiteY308" fmla="*/ 105473 h 209649"/>
                    <a:gd name="connsiteX309" fmla="*/ 40219 w 546725"/>
                    <a:gd name="connsiteY309" fmla="*/ 109471 h 209649"/>
                    <a:gd name="connsiteX310" fmla="*/ 36485 w 546725"/>
                    <a:gd name="connsiteY310" fmla="*/ 111362 h 209649"/>
                    <a:gd name="connsiteX311" fmla="*/ 35463 w 546725"/>
                    <a:gd name="connsiteY311" fmla="*/ 115327 h 209649"/>
                    <a:gd name="connsiteX312" fmla="*/ 40698 w 546725"/>
                    <a:gd name="connsiteY312" fmla="*/ 119349 h 209649"/>
                    <a:gd name="connsiteX313" fmla="*/ 44966 w 546725"/>
                    <a:gd name="connsiteY313" fmla="*/ 120985 h 209649"/>
                    <a:gd name="connsiteX314" fmla="*/ 37027 w 546725"/>
                    <a:gd name="connsiteY314" fmla="*/ 124168 h 209649"/>
                    <a:gd name="connsiteX315" fmla="*/ 32455 w 546725"/>
                    <a:gd name="connsiteY315" fmla="*/ 123330 h 209649"/>
                    <a:gd name="connsiteX316" fmla="*/ 32080 w 546725"/>
                    <a:gd name="connsiteY316" fmla="*/ 119253 h 209649"/>
                    <a:gd name="connsiteX317" fmla="*/ 28857 w 546725"/>
                    <a:gd name="connsiteY317" fmla="*/ 114952 h 209649"/>
                    <a:gd name="connsiteX318" fmla="*/ 24141 w 546725"/>
                    <a:gd name="connsiteY318" fmla="*/ 114569 h 209649"/>
                    <a:gd name="connsiteX319" fmla="*/ 24931 w 546725"/>
                    <a:gd name="connsiteY319" fmla="*/ 118631 h 209649"/>
                    <a:gd name="connsiteX320" fmla="*/ 28944 w 546725"/>
                    <a:gd name="connsiteY320" fmla="*/ 122644 h 209649"/>
                    <a:gd name="connsiteX321" fmla="*/ 25984 w 546725"/>
                    <a:gd name="connsiteY321" fmla="*/ 125564 h 209649"/>
                    <a:gd name="connsiteX322" fmla="*/ 22115 w 546725"/>
                    <a:gd name="connsiteY322" fmla="*/ 126801 h 209649"/>
                    <a:gd name="connsiteX323" fmla="*/ 25881 w 546725"/>
                    <a:gd name="connsiteY323" fmla="*/ 128692 h 209649"/>
                    <a:gd name="connsiteX324" fmla="*/ 29918 w 546725"/>
                    <a:gd name="connsiteY324" fmla="*/ 130543 h 209649"/>
                    <a:gd name="connsiteX325" fmla="*/ 35695 w 546725"/>
                    <a:gd name="connsiteY325" fmla="*/ 129506 h 209649"/>
                    <a:gd name="connsiteX326" fmla="*/ 38950 w 546725"/>
                    <a:gd name="connsiteY326" fmla="*/ 131860 h 209649"/>
                    <a:gd name="connsiteX327" fmla="*/ 43187 w 546725"/>
                    <a:gd name="connsiteY327" fmla="*/ 134038 h 209649"/>
                    <a:gd name="connsiteX328" fmla="*/ 48653 w 546725"/>
                    <a:gd name="connsiteY328" fmla="*/ 137190 h 209649"/>
                    <a:gd name="connsiteX329" fmla="*/ 51661 w 546725"/>
                    <a:gd name="connsiteY329" fmla="*/ 141084 h 209649"/>
                    <a:gd name="connsiteX330" fmla="*/ 50719 w 546725"/>
                    <a:gd name="connsiteY330" fmla="*/ 146334 h 209649"/>
                    <a:gd name="connsiteX331" fmla="*/ 46355 w 546725"/>
                    <a:gd name="connsiteY331" fmla="*/ 147028 h 209649"/>
                    <a:gd name="connsiteX332" fmla="*/ 50440 w 546725"/>
                    <a:gd name="connsiteY332" fmla="*/ 149462 h 209649"/>
                    <a:gd name="connsiteX333" fmla="*/ 52227 w 546725"/>
                    <a:gd name="connsiteY333" fmla="*/ 153763 h 209649"/>
                    <a:gd name="connsiteX334" fmla="*/ 52020 w 546725"/>
                    <a:gd name="connsiteY334" fmla="*/ 157999 h 209649"/>
                    <a:gd name="connsiteX335" fmla="*/ 56608 w 546725"/>
                    <a:gd name="connsiteY335" fmla="*/ 157074 h 209649"/>
                    <a:gd name="connsiteX336" fmla="*/ 60502 w 546725"/>
                    <a:gd name="connsiteY336" fmla="*/ 159483 h 209649"/>
                    <a:gd name="connsiteX337" fmla="*/ 63079 w 546725"/>
                    <a:gd name="connsiteY337" fmla="*/ 163002 h 209649"/>
                    <a:gd name="connsiteX338" fmla="*/ 60534 w 546725"/>
                    <a:gd name="connsiteY338" fmla="*/ 166824 h 209649"/>
                    <a:gd name="connsiteX339" fmla="*/ 56137 w 546725"/>
                    <a:gd name="connsiteY339" fmla="*/ 165707 h 209649"/>
                    <a:gd name="connsiteX340" fmla="*/ 55172 w 546725"/>
                    <a:gd name="connsiteY340" fmla="*/ 171037 h 209649"/>
                    <a:gd name="connsiteX341" fmla="*/ 59520 w 546725"/>
                    <a:gd name="connsiteY341" fmla="*/ 168899 h 209649"/>
                    <a:gd name="connsiteX342" fmla="*/ 63605 w 546725"/>
                    <a:gd name="connsiteY342" fmla="*/ 170327 h 209649"/>
                    <a:gd name="connsiteX343" fmla="*/ 69199 w 546725"/>
                    <a:gd name="connsiteY343" fmla="*/ 170327 h 209649"/>
                    <a:gd name="connsiteX344" fmla="*/ 74896 w 546725"/>
                    <a:gd name="connsiteY344" fmla="*/ 169266 h 209649"/>
                    <a:gd name="connsiteX345" fmla="*/ 79261 w 546725"/>
                    <a:gd name="connsiteY345" fmla="*/ 169218 h 209649"/>
                    <a:gd name="connsiteX346" fmla="*/ 84782 w 546725"/>
                    <a:gd name="connsiteY346" fmla="*/ 168420 h 209649"/>
                    <a:gd name="connsiteX347" fmla="*/ 80689 w 546725"/>
                    <a:gd name="connsiteY347" fmla="*/ 171444 h 209649"/>
                    <a:gd name="connsiteX348" fmla="*/ 77449 w 546725"/>
                    <a:gd name="connsiteY348" fmla="*/ 173934 h 209649"/>
                    <a:gd name="connsiteX349" fmla="*/ 71393 w 546725"/>
                    <a:gd name="connsiteY349" fmla="*/ 175904 h 209649"/>
                    <a:gd name="connsiteX350" fmla="*/ 65967 w 546725"/>
                    <a:gd name="connsiteY350" fmla="*/ 176902 h 209649"/>
                    <a:gd name="connsiteX351" fmla="*/ 61866 w 546725"/>
                    <a:gd name="connsiteY351" fmla="*/ 178138 h 209649"/>
                    <a:gd name="connsiteX352" fmla="*/ 66749 w 546725"/>
                    <a:gd name="connsiteY352" fmla="*/ 180899 h 209649"/>
                    <a:gd name="connsiteX353" fmla="*/ 70771 w 546725"/>
                    <a:gd name="connsiteY353" fmla="*/ 178043 h 209649"/>
                    <a:gd name="connsiteX354" fmla="*/ 75239 w 546725"/>
                    <a:gd name="connsiteY354" fmla="*/ 178250 h 209649"/>
                    <a:gd name="connsiteX355" fmla="*/ 78997 w 546725"/>
                    <a:gd name="connsiteY355" fmla="*/ 176862 h 209649"/>
                    <a:gd name="connsiteX356" fmla="*/ 76165 w 546725"/>
                    <a:gd name="connsiteY356" fmla="*/ 180524 h 209649"/>
                    <a:gd name="connsiteX357" fmla="*/ 77920 w 546725"/>
                    <a:gd name="connsiteY357" fmla="*/ 184354 h 209649"/>
                    <a:gd name="connsiteX358" fmla="*/ 81558 w 546725"/>
                    <a:gd name="connsiteY358" fmla="*/ 181051 h 209649"/>
                    <a:gd name="connsiteX359" fmla="*/ 83665 w 546725"/>
                    <a:gd name="connsiteY359" fmla="*/ 176702 h 209649"/>
                    <a:gd name="connsiteX360" fmla="*/ 88636 w 546725"/>
                    <a:gd name="connsiteY360" fmla="*/ 175585 h 209649"/>
                    <a:gd name="connsiteX361" fmla="*/ 94907 w 546725"/>
                    <a:gd name="connsiteY361" fmla="*/ 176694 h 209649"/>
                    <a:gd name="connsiteX362" fmla="*/ 98769 w 546725"/>
                    <a:gd name="connsiteY362" fmla="*/ 180045 h 209649"/>
                    <a:gd name="connsiteX363" fmla="*/ 102727 w 546725"/>
                    <a:gd name="connsiteY363" fmla="*/ 178298 h 209649"/>
                    <a:gd name="connsiteX364" fmla="*/ 108424 w 546725"/>
                    <a:gd name="connsiteY364" fmla="*/ 181322 h 209649"/>
                    <a:gd name="connsiteX365" fmla="*/ 108998 w 546725"/>
                    <a:gd name="connsiteY365" fmla="*/ 185304 h 209649"/>
                    <a:gd name="connsiteX366" fmla="*/ 109102 w 546725"/>
                    <a:gd name="connsiteY366" fmla="*/ 189924 h 209649"/>
                    <a:gd name="connsiteX367" fmla="*/ 116994 w 546725"/>
                    <a:gd name="connsiteY367" fmla="*/ 195660 h 209649"/>
                    <a:gd name="connsiteX368" fmla="*/ 124103 w 546725"/>
                    <a:gd name="connsiteY368" fmla="*/ 196778 h 209649"/>
                    <a:gd name="connsiteX369" fmla="*/ 128404 w 546725"/>
                    <a:gd name="connsiteY369" fmla="*/ 198054 h 209649"/>
                    <a:gd name="connsiteX370" fmla="*/ 132417 w 546725"/>
                    <a:gd name="connsiteY370" fmla="*/ 195501 h 209649"/>
                    <a:gd name="connsiteX371" fmla="*/ 138337 w 546725"/>
                    <a:gd name="connsiteY371" fmla="*/ 194767 h 209649"/>
                    <a:gd name="connsiteX372" fmla="*/ 142846 w 546725"/>
                    <a:gd name="connsiteY372" fmla="*/ 192796 h 209649"/>
                    <a:gd name="connsiteX373" fmla="*/ 146205 w 546725"/>
                    <a:gd name="connsiteY373" fmla="*/ 196299 h 209649"/>
                    <a:gd name="connsiteX374" fmla="*/ 149245 w 546725"/>
                    <a:gd name="connsiteY374" fmla="*/ 192054 h 209649"/>
                    <a:gd name="connsiteX375" fmla="*/ 150131 w 546725"/>
                    <a:gd name="connsiteY375" fmla="*/ 183540 h 209649"/>
                    <a:gd name="connsiteX376" fmla="*/ 149093 w 546725"/>
                    <a:gd name="connsiteY376" fmla="*/ 177181 h 209649"/>
                    <a:gd name="connsiteX377" fmla="*/ 152205 w 546725"/>
                    <a:gd name="connsiteY377" fmla="*/ 173997 h 209649"/>
                    <a:gd name="connsiteX378" fmla="*/ 161541 w 546725"/>
                    <a:gd name="connsiteY378" fmla="*/ 174787 h 209649"/>
                    <a:gd name="connsiteX379" fmla="*/ 170485 w 546725"/>
                    <a:gd name="connsiteY379" fmla="*/ 176559 h 209649"/>
                    <a:gd name="connsiteX380" fmla="*/ 183834 w 546725"/>
                    <a:gd name="connsiteY380" fmla="*/ 183078 h 209649"/>
                    <a:gd name="connsiteX381" fmla="*/ 190249 w 546725"/>
                    <a:gd name="connsiteY381" fmla="*/ 185144 h 209649"/>
                    <a:gd name="connsiteX382" fmla="*/ 195492 w 546725"/>
                    <a:gd name="connsiteY382" fmla="*/ 189604 h 209649"/>
                    <a:gd name="connsiteX383" fmla="*/ 198811 w 546725"/>
                    <a:gd name="connsiteY383" fmla="*/ 193753 h 209649"/>
                    <a:gd name="connsiteX384" fmla="*/ 206758 w 546725"/>
                    <a:gd name="connsiteY384" fmla="*/ 200440 h 209649"/>
                    <a:gd name="connsiteX385" fmla="*/ 214984 w 546725"/>
                    <a:gd name="connsiteY385" fmla="*/ 202834 h 209649"/>
                    <a:gd name="connsiteX386" fmla="*/ 222261 w 546725"/>
                    <a:gd name="connsiteY386" fmla="*/ 200576 h 209649"/>
                    <a:gd name="connsiteX387" fmla="*/ 228644 w 546725"/>
                    <a:gd name="connsiteY387" fmla="*/ 199076 h 209649"/>
                    <a:gd name="connsiteX388" fmla="*/ 232905 w 546725"/>
                    <a:gd name="connsiteY388" fmla="*/ 198230 h 209649"/>
                    <a:gd name="connsiteX389" fmla="*/ 237102 w 546725"/>
                    <a:gd name="connsiteY389" fmla="*/ 197272 h 209649"/>
                    <a:gd name="connsiteX390" fmla="*/ 241547 w 546725"/>
                    <a:gd name="connsiteY390" fmla="*/ 196035 h 209649"/>
                    <a:gd name="connsiteX391" fmla="*/ 244746 w 546725"/>
                    <a:gd name="connsiteY391" fmla="*/ 193107 h 209649"/>
                    <a:gd name="connsiteX392" fmla="*/ 249167 w 546725"/>
                    <a:gd name="connsiteY392" fmla="*/ 193753 h 209649"/>
                    <a:gd name="connsiteX393" fmla="*/ 251361 w 546725"/>
                    <a:gd name="connsiteY393" fmla="*/ 187881 h 209649"/>
                    <a:gd name="connsiteX394" fmla="*/ 253898 w 546725"/>
                    <a:gd name="connsiteY394" fmla="*/ 183716 h 209649"/>
                    <a:gd name="connsiteX395" fmla="*/ 258055 w 546725"/>
                    <a:gd name="connsiteY395" fmla="*/ 181266 h 209649"/>
                    <a:gd name="connsiteX396" fmla="*/ 261023 w 546725"/>
                    <a:gd name="connsiteY396" fmla="*/ 178513 h 209649"/>
                    <a:gd name="connsiteX397" fmla="*/ 265045 w 546725"/>
                    <a:gd name="connsiteY397" fmla="*/ 176447 h 209649"/>
                    <a:gd name="connsiteX398" fmla="*/ 270550 w 546725"/>
                    <a:gd name="connsiteY398" fmla="*/ 178194 h 209649"/>
                    <a:gd name="connsiteX399" fmla="*/ 274819 w 546725"/>
                    <a:gd name="connsiteY399" fmla="*/ 180069 h 209649"/>
                    <a:gd name="connsiteX400" fmla="*/ 280724 w 546725"/>
                    <a:gd name="connsiteY400" fmla="*/ 183341 h 209649"/>
                    <a:gd name="connsiteX401" fmla="*/ 284554 w 546725"/>
                    <a:gd name="connsiteY401" fmla="*/ 185304 h 209649"/>
                    <a:gd name="connsiteX402" fmla="*/ 289453 w 546725"/>
                    <a:gd name="connsiteY402" fmla="*/ 183875 h 209649"/>
                    <a:gd name="connsiteX403" fmla="*/ 292597 w 546725"/>
                    <a:gd name="connsiteY403" fmla="*/ 181322 h 209649"/>
                    <a:gd name="connsiteX404" fmla="*/ 295429 w 546725"/>
                    <a:gd name="connsiteY404" fmla="*/ 177732 h 209649"/>
                    <a:gd name="connsiteX405" fmla="*/ 298924 w 546725"/>
                    <a:gd name="connsiteY405" fmla="*/ 174628 h 209649"/>
                    <a:gd name="connsiteX406" fmla="*/ 304860 w 546725"/>
                    <a:gd name="connsiteY406" fmla="*/ 173997 h 209649"/>
                    <a:gd name="connsiteX407" fmla="*/ 307302 w 546725"/>
                    <a:gd name="connsiteY407" fmla="*/ 177301 h 209649"/>
                    <a:gd name="connsiteX408" fmla="*/ 308244 w 546725"/>
                    <a:gd name="connsiteY408" fmla="*/ 181466 h 209649"/>
                    <a:gd name="connsiteX409" fmla="*/ 304118 w 546725"/>
                    <a:gd name="connsiteY409" fmla="*/ 185551 h 209649"/>
                    <a:gd name="connsiteX410" fmla="*/ 299531 w 546725"/>
                    <a:gd name="connsiteY410" fmla="*/ 189924 h 209649"/>
                    <a:gd name="connsiteX411" fmla="*/ 300264 w 546725"/>
                    <a:gd name="connsiteY411" fmla="*/ 196299 h 209649"/>
                    <a:gd name="connsiteX412" fmla="*/ 303264 w 546725"/>
                    <a:gd name="connsiteY412" fmla="*/ 200440 h 209649"/>
                    <a:gd name="connsiteX413" fmla="*/ 303440 w 546725"/>
                    <a:gd name="connsiteY413" fmla="*/ 204924 h 209649"/>
                    <a:gd name="connsiteX414" fmla="*/ 306680 w 546725"/>
                    <a:gd name="connsiteY414" fmla="*/ 207430 h 209649"/>
                    <a:gd name="connsiteX415" fmla="*/ 310805 w 546725"/>
                    <a:gd name="connsiteY415" fmla="*/ 209608 h 209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</a:cxnLst>
                  <a:rect l="l" t="t" r="r" b="b"/>
                  <a:pathLst>
                    <a:path w="546725" h="209649">
                      <a:moveTo>
                        <a:pt x="14351" y="67756"/>
                      </a:moveTo>
                      <a:lnTo>
                        <a:pt x="19362" y="64253"/>
                      </a:lnTo>
                      <a:lnTo>
                        <a:pt x="22234" y="60503"/>
                      </a:lnTo>
                      <a:lnTo>
                        <a:pt x="25593" y="57224"/>
                      </a:lnTo>
                      <a:lnTo>
                        <a:pt x="29647" y="53202"/>
                      </a:lnTo>
                      <a:lnTo>
                        <a:pt x="35168" y="50817"/>
                      </a:lnTo>
                      <a:lnTo>
                        <a:pt x="39062" y="49037"/>
                      </a:lnTo>
                      <a:lnTo>
                        <a:pt x="43291" y="46077"/>
                      </a:lnTo>
                      <a:lnTo>
                        <a:pt x="46618" y="41138"/>
                      </a:lnTo>
                      <a:lnTo>
                        <a:pt x="47400" y="36989"/>
                      </a:lnTo>
                      <a:lnTo>
                        <a:pt x="52467" y="36263"/>
                      </a:lnTo>
                      <a:lnTo>
                        <a:pt x="57493" y="37587"/>
                      </a:lnTo>
                      <a:lnTo>
                        <a:pt x="61236" y="34819"/>
                      </a:lnTo>
                      <a:lnTo>
                        <a:pt x="66494" y="33933"/>
                      </a:lnTo>
                      <a:lnTo>
                        <a:pt x="72598" y="35106"/>
                      </a:lnTo>
                      <a:lnTo>
                        <a:pt x="77337" y="36007"/>
                      </a:lnTo>
                      <a:lnTo>
                        <a:pt x="81096" y="37388"/>
                      </a:lnTo>
                      <a:lnTo>
                        <a:pt x="85181" y="37380"/>
                      </a:lnTo>
                      <a:lnTo>
                        <a:pt x="88891" y="34029"/>
                      </a:lnTo>
                      <a:lnTo>
                        <a:pt x="90431" y="28547"/>
                      </a:lnTo>
                      <a:lnTo>
                        <a:pt x="80585" y="25754"/>
                      </a:lnTo>
                      <a:lnTo>
                        <a:pt x="75510" y="23560"/>
                      </a:lnTo>
                      <a:lnTo>
                        <a:pt x="65911" y="19595"/>
                      </a:lnTo>
                      <a:lnTo>
                        <a:pt x="61683" y="15972"/>
                      </a:lnTo>
                      <a:lnTo>
                        <a:pt x="58826" y="11400"/>
                      </a:lnTo>
                      <a:lnTo>
                        <a:pt x="56903" y="7562"/>
                      </a:lnTo>
                      <a:lnTo>
                        <a:pt x="55491" y="3780"/>
                      </a:lnTo>
                      <a:lnTo>
                        <a:pt x="51533" y="4937"/>
                      </a:lnTo>
                      <a:lnTo>
                        <a:pt x="47496" y="4602"/>
                      </a:lnTo>
                      <a:lnTo>
                        <a:pt x="43490" y="4770"/>
                      </a:lnTo>
                      <a:lnTo>
                        <a:pt x="39812" y="2535"/>
                      </a:lnTo>
                      <a:lnTo>
                        <a:pt x="36548" y="-2"/>
                      </a:lnTo>
                      <a:lnTo>
                        <a:pt x="32607" y="972"/>
                      </a:lnTo>
                      <a:lnTo>
                        <a:pt x="28705" y="1873"/>
                      </a:lnTo>
                      <a:lnTo>
                        <a:pt x="25171" y="3748"/>
                      </a:lnTo>
                      <a:lnTo>
                        <a:pt x="21173" y="4315"/>
                      </a:lnTo>
                      <a:lnTo>
                        <a:pt x="17750" y="6916"/>
                      </a:lnTo>
                      <a:lnTo>
                        <a:pt x="12835" y="9054"/>
                      </a:lnTo>
                      <a:lnTo>
                        <a:pt x="14957" y="13642"/>
                      </a:lnTo>
                      <a:lnTo>
                        <a:pt x="18684" y="16012"/>
                      </a:lnTo>
                      <a:lnTo>
                        <a:pt x="20383" y="20026"/>
                      </a:lnTo>
                      <a:lnTo>
                        <a:pt x="21636" y="24358"/>
                      </a:lnTo>
                      <a:lnTo>
                        <a:pt x="17973" y="26090"/>
                      </a:lnTo>
                      <a:lnTo>
                        <a:pt x="14407" y="27949"/>
                      </a:lnTo>
                      <a:lnTo>
                        <a:pt x="14103" y="32233"/>
                      </a:lnTo>
                      <a:lnTo>
                        <a:pt x="15596" y="36335"/>
                      </a:lnTo>
                      <a:lnTo>
                        <a:pt x="13736" y="39885"/>
                      </a:lnTo>
                      <a:lnTo>
                        <a:pt x="10776" y="42766"/>
                      </a:lnTo>
                      <a:lnTo>
                        <a:pt x="8614" y="48846"/>
                      </a:lnTo>
                      <a:lnTo>
                        <a:pt x="16322" y="50027"/>
                      </a:lnTo>
                      <a:lnTo>
                        <a:pt x="22689" y="49636"/>
                      </a:lnTo>
                      <a:lnTo>
                        <a:pt x="27828" y="48008"/>
                      </a:lnTo>
                      <a:lnTo>
                        <a:pt x="27349" y="52045"/>
                      </a:lnTo>
                      <a:lnTo>
                        <a:pt x="21021" y="54822"/>
                      </a:lnTo>
                      <a:lnTo>
                        <a:pt x="15779" y="58062"/>
                      </a:lnTo>
                      <a:lnTo>
                        <a:pt x="16138" y="63464"/>
                      </a:lnTo>
                      <a:lnTo>
                        <a:pt x="14351" y="67756"/>
                      </a:lnTo>
                      <a:close/>
                      <a:moveTo>
                        <a:pt x="1951" y="66320"/>
                      </a:moveTo>
                      <a:lnTo>
                        <a:pt x="6811" y="65562"/>
                      </a:lnTo>
                      <a:lnTo>
                        <a:pt x="2901" y="62059"/>
                      </a:lnTo>
                      <a:lnTo>
                        <a:pt x="124" y="65378"/>
                      </a:lnTo>
                      <a:close/>
                      <a:moveTo>
                        <a:pt x="51103" y="50202"/>
                      </a:moveTo>
                      <a:lnTo>
                        <a:pt x="54812" y="48311"/>
                      </a:lnTo>
                      <a:lnTo>
                        <a:pt x="49355" y="47833"/>
                      </a:lnTo>
                      <a:close/>
                      <a:moveTo>
                        <a:pt x="310956" y="209648"/>
                      </a:moveTo>
                      <a:lnTo>
                        <a:pt x="310948" y="205531"/>
                      </a:lnTo>
                      <a:lnTo>
                        <a:pt x="314332" y="203344"/>
                      </a:lnTo>
                      <a:lnTo>
                        <a:pt x="315480" y="199514"/>
                      </a:lnTo>
                      <a:lnTo>
                        <a:pt x="317962" y="195692"/>
                      </a:lnTo>
                      <a:lnTo>
                        <a:pt x="322047" y="196195"/>
                      </a:lnTo>
                      <a:lnTo>
                        <a:pt x="320946" y="192357"/>
                      </a:lnTo>
                      <a:lnTo>
                        <a:pt x="319015" y="188647"/>
                      </a:lnTo>
                      <a:lnTo>
                        <a:pt x="319246" y="184466"/>
                      </a:lnTo>
                      <a:lnTo>
                        <a:pt x="319510" y="180420"/>
                      </a:lnTo>
                      <a:lnTo>
                        <a:pt x="320531" y="176495"/>
                      </a:lnTo>
                      <a:lnTo>
                        <a:pt x="327274" y="177444"/>
                      </a:lnTo>
                      <a:lnTo>
                        <a:pt x="331215" y="178849"/>
                      </a:lnTo>
                      <a:lnTo>
                        <a:pt x="334869" y="181306"/>
                      </a:lnTo>
                      <a:lnTo>
                        <a:pt x="338859" y="181266"/>
                      </a:lnTo>
                      <a:lnTo>
                        <a:pt x="344317" y="181705"/>
                      </a:lnTo>
                      <a:lnTo>
                        <a:pt x="347628" y="179295"/>
                      </a:lnTo>
                      <a:lnTo>
                        <a:pt x="352168" y="178394"/>
                      </a:lnTo>
                      <a:lnTo>
                        <a:pt x="355870" y="176335"/>
                      </a:lnTo>
                      <a:lnTo>
                        <a:pt x="359461" y="174564"/>
                      </a:lnTo>
                      <a:lnTo>
                        <a:pt x="363514" y="173096"/>
                      </a:lnTo>
                      <a:lnTo>
                        <a:pt x="368326" y="173271"/>
                      </a:lnTo>
                      <a:lnTo>
                        <a:pt x="373385" y="175194"/>
                      </a:lnTo>
                      <a:lnTo>
                        <a:pt x="379018" y="179655"/>
                      </a:lnTo>
                      <a:lnTo>
                        <a:pt x="383630" y="180030"/>
                      </a:lnTo>
                      <a:lnTo>
                        <a:pt x="388505" y="179886"/>
                      </a:lnTo>
                      <a:lnTo>
                        <a:pt x="392814" y="181091"/>
                      </a:lnTo>
                      <a:lnTo>
                        <a:pt x="397274" y="180293"/>
                      </a:lnTo>
                      <a:lnTo>
                        <a:pt x="401670" y="179686"/>
                      </a:lnTo>
                      <a:lnTo>
                        <a:pt x="405732" y="178761"/>
                      </a:lnTo>
                      <a:lnTo>
                        <a:pt x="409960" y="177907"/>
                      </a:lnTo>
                      <a:lnTo>
                        <a:pt x="414197" y="175952"/>
                      </a:lnTo>
                      <a:lnTo>
                        <a:pt x="419216" y="173981"/>
                      </a:lnTo>
                      <a:lnTo>
                        <a:pt x="423038" y="171420"/>
                      </a:lnTo>
                      <a:lnTo>
                        <a:pt x="428073" y="169066"/>
                      </a:lnTo>
                      <a:lnTo>
                        <a:pt x="431887" y="166936"/>
                      </a:lnTo>
                      <a:lnTo>
                        <a:pt x="436363" y="166377"/>
                      </a:lnTo>
                      <a:lnTo>
                        <a:pt x="441230" y="166146"/>
                      </a:lnTo>
                      <a:lnTo>
                        <a:pt x="445499" y="166824"/>
                      </a:lnTo>
                      <a:lnTo>
                        <a:pt x="454364" y="167335"/>
                      </a:lnTo>
                      <a:lnTo>
                        <a:pt x="458266" y="166321"/>
                      </a:lnTo>
                      <a:lnTo>
                        <a:pt x="463077" y="165723"/>
                      </a:lnTo>
                      <a:lnTo>
                        <a:pt x="467330" y="164734"/>
                      </a:lnTo>
                      <a:lnTo>
                        <a:pt x="470992" y="163002"/>
                      </a:lnTo>
                      <a:lnTo>
                        <a:pt x="473402" y="159747"/>
                      </a:lnTo>
                      <a:lnTo>
                        <a:pt x="478389" y="162388"/>
                      </a:lnTo>
                      <a:lnTo>
                        <a:pt x="479969" y="166186"/>
                      </a:lnTo>
                      <a:lnTo>
                        <a:pt x="484190" y="165013"/>
                      </a:lnTo>
                      <a:lnTo>
                        <a:pt x="486647" y="161749"/>
                      </a:lnTo>
                      <a:lnTo>
                        <a:pt x="488985" y="158207"/>
                      </a:lnTo>
                      <a:lnTo>
                        <a:pt x="494985" y="159356"/>
                      </a:lnTo>
                      <a:lnTo>
                        <a:pt x="498632" y="157680"/>
                      </a:lnTo>
                      <a:lnTo>
                        <a:pt x="504911" y="159675"/>
                      </a:lnTo>
                      <a:lnTo>
                        <a:pt x="510943" y="161805"/>
                      </a:lnTo>
                      <a:lnTo>
                        <a:pt x="515492" y="162404"/>
                      </a:lnTo>
                      <a:lnTo>
                        <a:pt x="519505" y="162571"/>
                      </a:lnTo>
                      <a:lnTo>
                        <a:pt x="523040" y="160632"/>
                      </a:lnTo>
                      <a:lnTo>
                        <a:pt x="527548" y="159204"/>
                      </a:lnTo>
                      <a:lnTo>
                        <a:pt x="531928" y="161582"/>
                      </a:lnTo>
                      <a:lnTo>
                        <a:pt x="530923" y="166497"/>
                      </a:lnTo>
                      <a:lnTo>
                        <a:pt x="533133" y="169936"/>
                      </a:lnTo>
                      <a:lnTo>
                        <a:pt x="536700" y="168133"/>
                      </a:lnTo>
                      <a:lnTo>
                        <a:pt x="540091" y="165819"/>
                      </a:lnTo>
                      <a:lnTo>
                        <a:pt x="544081" y="164143"/>
                      </a:lnTo>
                      <a:lnTo>
                        <a:pt x="546849" y="161111"/>
                      </a:lnTo>
                      <a:lnTo>
                        <a:pt x="544168" y="158127"/>
                      </a:lnTo>
                      <a:lnTo>
                        <a:pt x="540865" y="155446"/>
                      </a:lnTo>
                      <a:lnTo>
                        <a:pt x="539564" y="151385"/>
                      </a:lnTo>
                      <a:lnTo>
                        <a:pt x="539253" y="146892"/>
                      </a:lnTo>
                      <a:lnTo>
                        <a:pt x="534944" y="144331"/>
                      </a:lnTo>
                      <a:lnTo>
                        <a:pt x="531961" y="141227"/>
                      </a:lnTo>
                      <a:lnTo>
                        <a:pt x="527979" y="140757"/>
                      </a:lnTo>
                      <a:lnTo>
                        <a:pt x="527739" y="136679"/>
                      </a:lnTo>
                      <a:lnTo>
                        <a:pt x="529838" y="133049"/>
                      </a:lnTo>
                      <a:lnTo>
                        <a:pt x="530245" y="128708"/>
                      </a:lnTo>
                      <a:lnTo>
                        <a:pt x="532551" y="125309"/>
                      </a:lnTo>
                      <a:lnTo>
                        <a:pt x="528474" y="124176"/>
                      </a:lnTo>
                      <a:lnTo>
                        <a:pt x="526303" y="120498"/>
                      </a:lnTo>
                      <a:lnTo>
                        <a:pt x="525744" y="116476"/>
                      </a:lnTo>
                      <a:lnTo>
                        <a:pt x="523750" y="112934"/>
                      </a:lnTo>
                      <a:lnTo>
                        <a:pt x="524045" y="108936"/>
                      </a:lnTo>
                      <a:lnTo>
                        <a:pt x="521236" y="105944"/>
                      </a:lnTo>
                      <a:lnTo>
                        <a:pt x="519832" y="101691"/>
                      </a:lnTo>
                      <a:lnTo>
                        <a:pt x="519034" y="97773"/>
                      </a:lnTo>
                      <a:lnTo>
                        <a:pt x="516146" y="94933"/>
                      </a:lnTo>
                      <a:lnTo>
                        <a:pt x="514271" y="91374"/>
                      </a:lnTo>
                      <a:lnTo>
                        <a:pt x="517725" y="89268"/>
                      </a:lnTo>
                      <a:lnTo>
                        <a:pt x="522441" y="89723"/>
                      </a:lnTo>
                      <a:lnTo>
                        <a:pt x="523790" y="85869"/>
                      </a:lnTo>
                      <a:lnTo>
                        <a:pt x="524564" y="81496"/>
                      </a:lnTo>
                      <a:lnTo>
                        <a:pt x="526415" y="77690"/>
                      </a:lnTo>
                      <a:lnTo>
                        <a:pt x="530205" y="79198"/>
                      </a:lnTo>
                      <a:lnTo>
                        <a:pt x="533596" y="81592"/>
                      </a:lnTo>
                      <a:lnTo>
                        <a:pt x="531162" y="78321"/>
                      </a:lnTo>
                      <a:lnTo>
                        <a:pt x="527644" y="75983"/>
                      </a:lnTo>
                      <a:lnTo>
                        <a:pt x="524947" y="73030"/>
                      </a:lnTo>
                      <a:lnTo>
                        <a:pt x="521699" y="70469"/>
                      </a:lnTo>
                      <a:lnTo>
                        <a:pt x="517031" y="68363"/>
                      </a:lnTo>
                      <a:lnTo>
                        <a:pt x="511885" y="68554"/>
                      </a:lnTo>
                      <a:lnTo>
                        <a:pt x="507864" y="69169"/>
                      </a:lnTo>
                      <a:lnTo>
                        <a:pt x="503906" y="68179"/>
                      </a:lnTo>
                      <a:lnTo>
                        <a:pt x="500140" y="66695"/>
                      </a:lnTo>
                      <a:lnTo>
                        <a:pt x="498265" y="62482"/>
                      </a:lnTo>
                      <a:lnTo>
                        <a:pt x="495432" y="58133"/>
                      </a:lnTo>
                      <a:lnTo>
                        <a:pt x="493366" y="54056"/>
                      </a:lnTo>
                      <a:lnTo>
                        <a:pt x="495767" y="50785"/>
                      </a:lnTo>
                      <a:lnTo>
                        <a:pt x="497395" y="47090"/>
                      </a:lnTo>
                      <a:lnTo>
                        <a:pt x="496030" y="43253"/>
                      </a:lnTo>
                      <a:lnTo>
                        <a:pt x="494068" y="39742"/>
                      </a:lnTo>
                      <a:lnTo>
                        <a:pt x="490741" y="36630"/>
                      </a:lnTo>
                      <a:lnTo>
                        <a:pt x="487301" y="34372"/>
                      </a:lnTo>
                      <a:lnTo>
                        <a:pt x="485594" y="30406"/>
                      </a:lnTo>
                      <a:lnTo>
                        <a:pt x="480567" y="30446"/>
                      </a:lnTo>
                      <a:lnTo>
                        <a:pt x="477152" y="28188"/>
                      </a:lnTo>
                      <a:lnTo>
                        <a:pt x="475245" y="24653"/>
                      </a:lnTo>
                      <a:lnTo>
                        <a:pt x="471694" y="22475"/>
                      </a:lnTo>
                      <a:lnTo>
                        <a:pt x="468582" y="19714"/>
                      </a:lnTo>
                      <a:lnTo>
                        <a:pt x="465168" y="16826"/>
                      </a:lnTo>
                      <a:lnTo>
                        <a:pt x="461106" y="16770"/>
                      </a:lnTo>
                      <a:lnTo>
                        <a:pt x="458625" y="20073"/>
                      </a:lnTo>
                      <a:lnTo>
                        <a:pt x="454699" y="20887"/>
                      </a:lnTo>
                      <a:lnTo>
                        <a:pt x="450526" y="19938"/>
                      </a:lnTo>
                      <a:lnTo>
                        <a:pt x="446568" y="19451"/>
                      </a:lnTo>
                      <a:lnTo>
                        <a:pt x="442523" y="19004"/>
                      </a:lnTo>
                      <a:lnTo>
                        <a:pt x="439491" y="22044"/>
                      </a:lnTo>
                      <a:lnTo>
                        <a:pt x="435964" y="19906"/>
                      </a:lnTo>
                      <a:lnTo>
                        <a:pt x="432030" y="19116"/>
                      </a:lnTo>
                      <a:lnTo>
                        <a:pt x="428496" y="23480"/>
                      </a:lnTo>
                      <a:lnTo>
                        <a:pt x="424379" y="25459"/>
                      </a:lnTo>
                      <a:lnTo>
                        <a:pt x="421044" y="28380"/>
                      </a:lnTo>
                      <a:lnTo>
                        <a:pt x="414668" y="30334"/>
                      </a:lnTo>
                      <a:lnTo>
                        <a:pt x="411205" y="33279"/>
                      </a:lnTo>
                      <a:lnTo>
                        <a:pt x="406314" y="35178"/>
                      </a:lnTo>
                      <a:lnTo>
                        <a:pt x="402301" y="35489"/>
                      </a:lnTo>
                      <a:lnTo>
                        <a:pt x="397561" y="38968"/>
                      </a:lnTo>
                      <a:lnTo>
                        <a:pt x="393580" y="38018"/>
                      </a:lnTo>
                      <a:lnTo>
                        <a:pt x="388529" y="37699"/>
                      </a:lnTo>
                      <a:lnTo>
                        <a:pt x="383949" y="35648"/>
                      </a:lnTo>
                      <a:lnTo>
                        <a:pt x="379951" y="35329"/>
                      </a:lnTo>
                      <a:lnTo>
                        <a:pt x="376640" y="32960"/>
                      </a:lnTo>
                      <a:lnTo>
                        <a:pt x="372475" y="34420"/>
                      </a:lnTo>
                      <a:lnTo>
                        <a:pt x="365837" y="34946"/>
                      </a:lnTo>
                      <a:lnTo>
                        <a:pt x="359461" y="35968"/>
                      </a:lnTo>
                      <a:lnTo>
                        <a:pt x="354147" y="37268"/>
                      </a:lnTo>
                      <a:lnTo>
                        <a:pt x="347884" y="38808"/>
                      </a:lnTo>
                      <a:lnTo>
                        <a:pt x="339945" y="37500"/>
                      </a:lnTo>
                      <a:lnTo>
                        <a:pt x="333457" y="36454"/>
                      </a:lnTo>
                      <a:lnTo>
                        <a:pt x="330162" y="33590"/>
                      </a:lnTo>
                      <a:lnTo>
                        <a:pt x="325654" y="34859"/>
                      </a:lnTo>
                      <a:lnTo>
                        <a:pt x="319366" y="32648"/>
                      </a:lnTo>
                      <a:lnTo>
                        <a:pt x="311092" y="31069"/>
                      </a:lnTo>
                      <a:lnTo>
                        <a:pt x="308563" y="27749"/>
                      </a:lnTo>
                      <a:lnTo>
                        <a:pt x="303464" y="24741"/>
                      </a:lnTo>
                      <a:lnTo>
                        <a:pt x="297982" y="23863"/>
                      </a:lnTo>
                      <a:lnTo>
                        <a:pt x="292820" y="28132"/>
                      </a:lnTo>
                      <a:lnTo>
                        <a:pt x="289142" y="25834"/>
                      </a:lnTo>
                      <a:lnTo>
                        <a:pt x="284721" y="23161"/>
                      </a:lnTo>
                      <a:lnTo>
                        <a:pt x="282224" y="19140"/>
                      </a:lnTo>
                      <a:lnTo>
                        <a:pt x="281147" y="15246"/>
                      </a:lnTo>
                      <a:lnTo>
                        <a:pt x="276718" y="12094"/>
                      </a:lnTo>
                      <a:lnTo>
                        <a:pt x="272465" y="13722"/>
                      </a:lnTo>
                      <a:lnTo>
                        <a:pt x="264574" y="15047"/>
                      </a:lnTo>
                      <a:lnTo>
                        <a:pt x="257313" y="11991"/>
                      </a:lnTo>
                      <a:lnTo>
                        <a:pt x="254321" y="9070"/>
                      </a:lnTo>
                      <a:lnTo>
                        <a:pt x="251520" y="4993"/>
                      </a:lnTo>
                      <a:lnTo>
                        <a:pt x="253746" y="1610"/>
                      </a:lnTo>
                      <a:lnTo>
                        <a:pt x="249733" y="1171"/>
                      </a:lnTo>
                      <a:lnTo>
                        <a:pt x="245672" y="2966"/>
                      </a:lnTo>
                      <a:lnTo>
                        <a:pt x="235155" y="4259"/>
                      </a:lnTo>
                      <a:lnTo>
                        <a:pt x="230663" y="4833"/>
                      </a:lnTo>
                      <a:lnTo>
                        <a:pt x="225229" y="3884"/>
                      </a:lnTo>
                      <a:lnTo>
                        <a:pt x="215687" y="4020"/>
                      </a:lnTo>
                      <a:lnTo>
                        <a:pt x="205888" y="2767"/>
                      </a:lnTo>
                      <a:lnTo>
                        <a:pt x="201667" y="2958"/>
                      </a:lnTo>
                      <a:lnTo>
                        <a:pt x="195124" y="5520"/>
                      </a:lnTo>
                      <a:lnTo>
                        <a:pt x="189411" y="7993"/>
                      </a:lnTo>
                      <a:lnTo>
                        <a:pt x="184672" y="8775"/>
                      </a:lnTo>
                      <a:lnTo>
                        <a:pt x="179358" y="11033"/>
                      </a:lnTo>
                      <a:lnTo>
                        <a:pt x="175623" y="12453"/>
                      </a:lnTo>
                      <a:lnTo>
                        <a:pt x="172536" y="16068"/>
                      </a:lnTo>
                      <a:lnTo>
                        <a:pt x="168051" y="18294"/>
                      </a:lnTo>
                      <a:lnTo>
                        <a:pt x="162857" y="21278"/>
                      </a:lnTo>
                      <a:lnTo>
                        <a:pt x="156402" y="24270"/>
                      </a:lnTo>
                      <a:lnTo>
                        <a:pt x="153888" y="27438"/>
                      </a:lnTo>
                      <a:lnTo>
                        <a:pt x="152412" y="31699"/>
                      </a:lnTo>
                      <a:lnTo>
                        <a:pt x="146787" y="33374"/>
                      </a:lnTo>
                      <a:lnTo>
                        <a:pt x="136566" y="33438"/>
                      </a:lnTo>
                      <a:lnTo>
                        <a:pt x="128818" y="31539"/>
                      </a:lnTo>
                      <a:lnTo>
                        <a:pt x="124230" y="29640"/>
                      </a:lnTo>
                      <a:lnTo>
                        <a:pt x="120313" y="31308"/>
                      </a:lnTo>
                      <a:lnTo>
                        <a:pt x="115461" y="31850"/>
                      </a:lnTo>
                      <a:lnTo>
                        <a:pt x="108743" y="30670"/>
                      </a:lnTo>
                      <a:lnTo>
                        <a:pt x="104243" y="30638"/>
                      </a:lnTo>
                      <a:lnTo>
                        <a:pt x="98203" y="29241"/>
                      </a:lnTo>
                      <a:lnTo>
                        <a:pt x="91779" y="28890"/>
                      </a:lnTo>
                      <a:lnTo>
                        <a:pt x="89602" y="33311"/>
                      </a:lnTo>
                      <a:lnTo>
                        <a:pt x="89841" y="37436"/>
                      </a:lnTo>
                      <a:lnTo>
                        <a:pt x="94125" y="40133"/>
                      </a:lnTo>
                      <a:lnTo>
                        <a:pt x="98131" y="42287"/>
                      </a:lnTo>
                      <a:lnTo>
                        <a:pt x="102176" y="43995"/>
                      </a:lnTo>
                      <a:lnTo>
                        <a:pt x="108576" y="43707"/>
                      </a:lnTo>
                      <a:lnTo>
                        <a:pt x="113172" y="44657"/>
                      </a:lnTo>
                      <a:lnTo>
                        <a:pt x="105280" y="46548"/>
                      </a:lnTo>
                      <a:lnTo>
                        <a:pt x="100485" y="46077"/>
                      </a:lnTo>
                      <a:lnTo>
                        <a:pt x="96726" y="47657"/>
                      </a:lnTo>
                      <a:lnTo>
                        <a:pt x="90551" y="48088"/>
                      </a:lnTo>
                      <a:lnTo>
                        <a:pt x="85580" y="50745"/>
                      </a:lnTo>
                      <a:lnTo>
                        <a:pt x="90303" y="54208"/>
                      </a:lnTo>
                      <a:lnTo>
                        <a:pt x="95003" y="55245"/>
                      </a:lnTo>
                      <a:lnTo>
                        <a:pt x="90822" y="57735"/>
                      </a:lnTo>
                      <a:lnTo>
                        <a:pt x="84838" y="56562"/>
                      </a:lnTo>
                      <a:lnTo>
                        <a:pt x="79596" y="57152"/>
                      </a:lnTo>
                      <a:lnTo>
                        <a:pt x="69973" y="56194"/>
                      </a:lnTo>
                      <a:lnTo>
                        <a:pt x="65967" y="56793"/>
                      </a:lnTo>
                      <a:lnTo>
                        <a:pt x="61076" y="56665"/>
                      </a:lnTo>
                      <a:lnTo>
                        <a:pt x="64020" y="53657"/>
                      </a:lnTo>
                      <a:lnTo>
                        <a:pt x="59871" y="52396"/>
                      </a:lnTo>
                      <a:lnTo>
                        <a:pt x="55595" y="52245"/>
                      </a:lnTo>
                      <a:lnTo>
                        <a:pt x="57821" y="56705"/>
                      </a:lnTo>
                      <a:lnTo>
                        <a:pt x="53576" y="58724"/>
                      </a:lnTo>
                      <a:lnTo>
                        <a:pt x="48238" y="58868"/>
                      </a:lnTo>
                      <a:lnTo>
                        <a:pt x="44440" y="56346"/>
                      </a:lnTo>
                      <a:lnTo>
                        <a:pt x="39573" y="54543"/>
                      </a:lnTo>
                      <a:lnTo>
                        <a:pt x="34881" y="56825"/>
                      </a:lnTo>
                      <a:lnTo>
                        <a:pt x="30189" y="56194"/>
                      </a:lnTo>
                      <a:lnTo>
                        <a:pt x="26096" y="59354"/>
                      </a:lnTo>
                      <a:lnTo>
                        <a:pt x="22170" y="62825"/>
                      </a:lnTo>
                      <a:lnTo>
                        <a:pt x="19402" y="66312"/>
                      </a:lnTo>
                      <a:lnTo>
                        <a:pt x="15324" y="69304"/>
                      </a:lnTo>
                      <a:lnTo>
                        <a:pt x="14087" y="74850"/>
                      </a:lnTo>
                      <a:lnTo>
                        <a:pt x="15021" y="79023"/>
                      </a:lnTo>
                      <a:lnTo>
                        <a:pt x="14080" y="83331"/>
                      </a:lnTo>
                      <a:lnTo>
                        <a:pt x="14710" y="87808"/>
                      </a:lnTo>
                      <a:lnTo>
                        <a:pt x="21349" y="86818"/>
                      </a:lnTo>
                      <a:lnTo>
                        <a:pt x="25330" y="85414"/>
                      </a:lnTo>
                      <a:lnTo>
                        <a:pt x="30149" y="84608"/>
                      </a:lnTo>
                      <a:lnTo>
                        <a:pt x="35272" y="83802"/>
                      </a:lnTo>
                      <a:lnTo>
                        <a:pt x="35272" y="88278"/>
                      </a:lnTo>
                      <a:lnTo>
                        <a:pt x="31809" y="91247"/>
                      </a:lnTo>
                      <a:lnTo>
                        <a:pt x="27772" y="90034"/>
                      </a:lnTo>
                      <a:lnTo>
                        <a:pt x="30022" y="94119"/>
                      </a:lnTo>
                      <a:lnTo>
                        <a:pt x="34083" y="97518"/>
                      </a:lnTo>
                      <a:lnTo>
                        <a:pt x="37187" y="100550"/>
                      </a:lnTo>
                      <a:lnTo>
                        <a:pt x="35862" y="104803"/>
                      </a:lnTo>
                      <a:lnTo>
                        <a:pt x="41599" y="105473"/>
                      </a:lnTo>
                      <a:lnTo>
                        <a:pt x="40219" y="109471"/>
                      </a:lnTo>
                      <a:lnTo>
                        <a:pt x="36485" y="111362"/>
                      </a:lnTo>
                      <a:lnTo>
                        <a:pt x="35463" y="115327"/>
                      </a:lnTo>
                      <a:lnTo>
                        <a:pt x="40698" y="119349"/>
                      </a:lnTo>
                      <a:lnTo>
                        <a:pt x="44966" y="120985"/>
                      </a:lnTo>
                      <a:lnTo>
                        <a:pt x="37027" y="124168"/>
                      </a:lnTo>
                      <a:lnTo>
                        <a:pt x="32455" y="123330"/>
                      </a:lnTo>
                      <a:lnTo>
                        <a:pt x="32080" y="119253"/>
                      </a:lnTo>
                      <a:lnTo>
                        <a:pt x="28857" y="114952"/>
                      </a:lnTo>
                      <a:lnTo>
                        <a:pt x="24141" y="114569"/>
                      </a:lnTo>
                      <a:lnTo>
                        <a:pt x="24931" y="118631"/>
                      </a:lnTo>
                      <a:lnTo>
                        <a:pt x="28944" y="122644"/>
                      </a:lnTo>
                      <a:lnTo>
                        <a:pt x="25984" y="125564"/>
                      </a:lnTo>
                      <a:lnTo>
                        <a:pt x="22115" y="126801"/>
                      </a:lnTo>
                      <a:lnTo>
                        <a:pt x="25881" y="128692"/>
                      </a:lnTo>
                      <a:lnTo>
                        <a:pt x="29918" y="130543"/>
                      </a:lnTo>
                      <a:lnTo>
                        <a:pt x="35695" y="129506"/>
                      </a:lnTo>
                      <a:lnTo>
                        <a:pt x="38950" y="131860"/>
                      </a:lnTo>
                      <a:lnTo>
                        <a:pt x="43187" y="134038"/>
                      </a:lnTo>
                      <a:lnTo>
                        <a:pt x="48653" y="137190"/>
                      </a:lnTo>
                      <a:lnTo>
                        <a:pt x="51661" y="141084"/>
                      </a:lnTo>
                      <a:lnTo>
                        <a:pt x="50719" y="146334"/>
                      </a:lnTo>
                      <a:lnTo>
                        <a:pt x="46355" y="147028"/>
                      </a:lnTo>
                      <a:lnTo>
                        <a:pt x="50440" y="149462"/>
                      </a:lnTo>
                      <a:lnTo>
                        <a:pt x="52227" y="153763"/>
                      </a:lnTo>
                      <a:lnTo>
                        <a:pt x="52020" y="157999"/>
                      </a:lnTo>
                      <a:lnTo>
                        <a:pt x="56608" y="157074"/>
                      </a:lnTo>
                      <a:lnTo>
                        <a:pt x="60502" y="159483"/>
                      </a:lnTo>
                      <a:lnTo>
                        <a:pt x="63079" y="163002"/>
                      </a:lnTo>
                      <a:lnTo>
                        <a:pt x="60534" y="166824"/>
                      </a:lnTo>
                      <a:lnTo>
                        <a:pt x="56137" y="165707"/>
                      </a:lnTo>
                      <a:lnTo>
                        <a:pt x="55172" y="171037"/>
                      </a:lnTo>
                      <a:lnTo>
                        <a:pt x="59520" y="168899"/>
                      </a:lnTo>
                      <a:lnTo>
                        <a:pt x="63605" y="170327"/>
                      </a:lnTo>
                      <a:lnTo>
                        <a:pt x="69199" y="170327"/>
                      </a:lnTo>
                      <a:lnTo>
                        <a:pt x="74896" y="169266"/>
                      </a:lnTo>
                      <a:lnTo>
                        <a:pt x="79261" y="169218"/>
                      </a:lnTo>
                      <a:lnTo>
                        <a:pt x="84782" y="168420"/>
                      </a:lnTo>
                      <a:lnTo>
                        <a:pt x="80689" y="171444"/>
                      </a:lnTo>
                      <a:lnTo>
                        <a:pt x="77449" y="173934"/>
                      </a:lnTo>
                      <a:lnTo>
                        <a:pt x="71393" y="175904"/>
                      </a:lnTo>
                      <a:lnTo>
                        <a:pt x="65967" y="176902"/>
                      </a:lnTo>
                      <a:lnTo>
                        <a:pt x="61866" y="178138"/>
                      </a:lnTo>
                      <a:lnTo>
                        <a:pt x="66749" y="180899"/>
                      </a:lnTo>
                      <a:lnTo>
                        <a:pt x="70771" y="178043"/>
                      </a:lnTo>
                      <a:lnTo>
                        <a:pt x="75239" y="178250"/>
                      </a:lnTo>
                      <a:lnTo>
                        <a:pt x="78997" y="176862"/>
                      </a:lnTo>
                      <a:lnTo>
                        <a:pt x="76165" y="180524"/>
                      </a:lnTo>
                      <a:lnTo>
                        <a:pt x="77920" y="184354"/>
                      </a:lnTo>
                      <a:lnTo>
                        <a:pt x="81558" y="181051"/>
                      </a:lnTo>
                      <a:lnTo>
                        <a:pt x="83665" y="176702"/>
                      </a:lnTo>
                      <a:lnTo>
                        <a:pt x="88636" y="175585"/>
                      </a:lnTo>
                      <a:lnTo>
                        <a:pt x="94907" y="176694"/>
                      </a:lnTo>
                      <a:lnTo>
                        <a:pt x="98769" y="180045"/>
                      </a:lnTo>
                      <a:lnTo>
                        <a:pt x="102727" y="178298"/>
                      </a:lnTo>
                      <a:lnTo>
                        <a:pt x="108424" y="181322"/>
                      </a:lnTo>
                      <a:lnTo>
                        <a:pt x="108998" y="185304"/>
                      </a:lnTo>
                      <a:lnTo>
                        <a:pt x="109102" y="189924"/>
                      </a:lnTo>
                      <a:lnTo>
                        <a:pt x="116994" y="195660"/>
                      </a:lnTo>
                      <a:lnTo>
                        <a:pt x="124103" y="196778"/>
                      </a:lnTo>
                      <a:lnTo>
                        <a:pt x="128404" y="198054"/>
                      </a:lnTo>
                      <a:lnTo>
                        <a:pt x="132417" y="195501"/>
                      </a:lnTo>
                      <a:lnTo>
                        <a:pt x="138337" y="194767"/>
                      </a:lnTo>
                      <a:lnTo>
                        <a:pt x="142846" y="192796"/>
                      </a:lnTo>
                      <a:lnTo>
                        <a:pt x="146205" y="196299"/>
                      </a:lnTo>
                      <a:lnTo>
                        <a:pt x="149245" y="192054"/>
                      </a:lnTo>
                      <a:lnTo>
                        <a:pt x="150131" y="183540"/>
                      </a:lnTo>
                      <a:lnTo>
                        <a:pt x="149093" y="177181"/>
                      </a:lnTo>
                      <a:lnTo>
                        <a:pt x="152205" y="173997"/>
                      </a:lnTo>
                      <a:lnTo>
                        <a:pt x="161541" y="174787"/>
                      </a:lnTo>
                      <a:lnTo>
                        <a:pt x="170485" y="176559"/>
                      </a:lnTo>
                      <a:lnTo>
                        <a:pt x="183834" y="183078"/>
                      </a:lnTo>
                      <a:lnTo>
                        <a:pt x="190249" y="185144"/>
                      </a:lnTo>
                      <a:lnTo>
                        <a:pt x="195492" y="189604"/>
                      </a:lnTo>
                      <a:lnTo>
                        <a:pt x="198811" y="193753"/>
                      </a:lnTo>
                      <a:lnTo>
                        <a:pt x="206758" y="200440"/>
                      </a:lnTo>
                      <a:lnTo>
                        <a:pt x="214984" y="202834"/>
                      </a:lnTo>
                      <a:lnTo>
                        <a:pt x="222261" y="200576"/>
                      </a:lnTo>
                      <a:lnTo>
                        <a:pt x="228644" y="199076"/>
                      </a:lnTo>
                      <a:lnTo>
                        <a:pt x="232905" y="198230"/>
                      </a:lnTo>
                      <a:lnTo>
                        <a:pt x="237102" y="197272"/>
                      </a:lnTo>
                      <a:lnTo>
                        <a:pt x="241547" y="196035"/>
                      </a:lnTo>
                      <a:lnTo>
                        <a:pt x="244746" y="193107"/>
                      </a:lnTo>
                      <a:lnTo>
                        <a:pt x="249167" y="193753"/>
                      </a:lnTo>
                      <a:lnTo>
                        <a:pt x="251361" y="187881"/>
                      </a:lnTo>
                      <a:lnTo>
                        <a:pt x="253898" y="183716"/>
                      </a:lnTo>
                      <a:lnTo>
                        <a:pt x="258055" y="181266"/>
                      </a:lnTo>
                      <a:lnTo>
                        <a:pt x="261023" y="178513"/>
                      </a:lnTo>
                      <a:lnTo>
                        <a:pt x="265045" y="176447"/>
                      </a:lnTo>
                      <a:lnTo>
                        <a:pt x="270550" y="178194"/>
                      </a:lnTo>
                      <a:lnTo>
                        <a:pt x="274819" y="180069"/>
                      </a:lnTo>
                      <a:lnTo>
                        <a:pt x="280724" y="183341"/>
                      </a:lnTo>
                      <a:lnTo>
                        <a:pt x="284554" y="185304"/>
                      </a:lnTo>
                      <a:lnTo>
                        <a:pt x="289453" y="183875"/>
                      </a:lnTo>
                      <a:lnTo>
                        <a:pt x="292597" y="181322"/>
                      </a:lnTo>
                      <a:lnTo>
                        <a:pt x="295429" y="177732"/>
                      </a:lnTo>
                      <a:lnTo>
                        <a:pt x="298924" y="174628"/>
                      </a:lnTo>
                      <a:lnTo>
                        <a:pt x="304860" y="173997"/>
                      </a:lnTo>
                      <a:lnTo>
                        <a:pt x="307302" y="177301"/>
                      </a:lnTo>
                      <a:lnTo>
                        <a:pt x="308244" y="181466"/>
                      </a:lnTo>
                      <a:lnTo>
                        <a:pt x="304118" y="185551"/>
                      </a:lnTo>
                      <a:lnTo>
                        <a:pt x="299531" y="189924"/>
                      </a:lnTo>
                      <a:lnTo>
                        <a:pt x="300264" y="196299"/>
                      </a:lnTo>
                      <a:lnTo>
                        <a:pt x="303264" y="200440"/>
                      </a:lnTo>
                      <a:lnTo>
                        <a:pt x="303440" y="204924"/>
                      </a:lnTo>
                      <a:lnTo>
                        <a:pt x="306680" y="207430"/>
                      </a:lnTo>
                      <a:lnTo>
                        <a:pt x="310805" y="20960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D079D5FD-C187-4344-A776-DA0736331830}"/>
                    </a:ext>
                  </a:extLst>
                </p:cNvPr>
                <p:cNvSpPr/>
                <p:nvPr/>
              </p:nvSpPr>
              <p:spPr>
                <a:xfrm>
                  <a:off x="11529143" y="3908056"/>
                  <a:ext cx="2793" cy="11976"/>
                </a:xfrm>
                <a:custGeom>
                  <a:avLst/>
                  <a:gdLst>
                    <a:gd name="connsiteX0" fmla="*/ 124 w 2793"/>
                    <a:gd name="connsiteY0" fmla="*/ 11974 h 11976"/>
                    <a:gd name="connsiteX1" fmla="*/ 2518 w 2793"/>
                    <a:gd name="connsiteY1" fmla="*/ 8280 h 11976"/>
                    <a:gd name="connsiteX2" fmla="*/ 2917 w 2793"/>
                    <a:gd name="connsiteY2" fmla="*/ 3908 h 11976"/>
                    <a:gd name="connsiteX3" fmla="*/ 1401 w 2793"/>
                    <a:gd name="connsiteY3" fmla="*/ -2 h 11976"/>
                    <a:gd name="connsiteX4" fmla="*/ 124 w 2793"/>
                    <a:gd name="connsiteY4" fmla="*/ 11974 h 11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93" h="11976">
                      <a:moveTo>
                        <a:pt x="124" y="11974"/>
                      </a:moveTo>
                      <a:lnTo>
                        <a:pt x="2518" y="8280"/>
                      </a:lnTo>
                      <a:lnTo>
                        <a:pt x="2917" y="3908"/>
                      </a:lnTo>
                      <a:lnTo>
                        <a:pt x="1401" y="-2"/>
                      </a:lnTo>
                      <a:lnTo>
                        <a:pt x="124" y="1197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F6C79ECD-86BE-4856-8DF0-2B07B6F1BC09}"/>
                    </a:ext>
                  </a:extLst>
                </p:cNvPr>
                <p:cNvSpPr/>
                <p:nvPr/>
              </p:nvSpPr>
              <p:spPr>
                <a:xfrm>
                  <a:off x="9555682" y="2748691"/>
                  <a:ext cx="159980" cy="158017"/>
                </a:xfrm>
                <a:custGeom>
                  <a:avLst/>
                  <a:gdLst>
                    <a:gd name="connsiteX0" fmla="*/ 90846 w 159980"/>
                    <a:gd name="connsiteY0" fmla="*/ 59897 h 158017"/>
                    <a:gd name="connsiteX1" fmla="*/ 91006 w 159980"/>
                    <a:gd name="connsiteY1" fmla="*/ 55588 h 158017"/>
                    <a:gd name="connsiteX2" fmla="*/ 87336 w 159980"/>
                    <a:gd name="connsiteY2" fmla="*/ 58086 h 158017"/>
                    <a:gd name="connsiteX3" fmla="*/ 89729 w 159980"/>
                    <a:gd name="connsiteY3" fmla="*/ 54695 h 158017"/>
                    <a:gd name="connsiteX4" fmla="*/ 91325 w 159980"/>
                    <a:gd name="connsiteY4" fmla="*/ 58461 h 158017"/>
                    <a:gd name="connsiteX5" fmla="*/ 139358 w 159980"/>
                    <a:gd name="connsiteY5" fmla="*/ 114003 h 158017"/>
                    <a:gd name="connsiteX6" fmla="*/ 139358 w 159980"/>
                    <a:gd name="connsiteY6" fmla="*/ 109965 h 158017"/>
                    <a:gd name="connsiteX7" fmla="*/ 138720 w 159980"/>
                    <a:gd name="connsiteY7" fmla="*/ 105912 h 158017"/>
                    <a:gd name="connsiteX8" fmla="*/ 137763 w 159980"/>
                    <a:gd name="connsiteY8" fmla="*/ 101252 h 158017"/>
                    <a:gd name="connsiteX9" fmla="*/ 137843 w 159980"/>
                    <a:gd name="connsiteY9" fmla="*/ 97255 h 158017"/>
                    <a:gd name="connsiteX10" fmla="*/ 138321 w 159980"/>
                    <a:gd name="connsiteY10" fmla="*/ 92794 h 158017"/>
                    <a:gd name="connsiteX11" fmla="*/ 139120 w 159980"/>
                    <a:gd name="connsiteY11" fmla="*/ 88821 h 158017"/>
                    <a:gd name="connsiteX12" fmla="*/ 142072 w 159980"/>
                    <a:gd name="connsiteY12" fmla="*/ 85885 h 158017"/>
                    <a:gd name="connsiteX13" fmla="*/ 142790 w 159980"/>
                    <a:gd name="connsiteY13" fmla="*/ 81935 h 158017"/>
                    <a:gd name="connsiteX14" fmla="*/ 144944 w 159980"/>
                    <a:gd name="connsiteY14" fmla="*/ 78472 h 158017"/>
                    <a:gd name="connsiteX15" fmla="*/ 145902 w 159980"/>
                    <a:gd name="connsiteY15" fmla="*/ 74570 h 158017"/>
                    <a:gd name="connsiteX16" fmla="*/ 146380 w 159980"/>
                    <a:gd name="connsiteY16" fmla="*/ 70238 h 158017"/>
                    <a:gd name="connsiteX17" fmla="*/ 147577 w 159980"/>
                    <a:gd name="connsiteY17" fmla="*/ 66384 h 158017"/>
                    <a:gd name="connsiteX18" fmla="*/ 147737 w 159980"/>
                    <a:gd name="connsiteY18" fmla="*/ 62322 h 158017"/>
                    <a:gd name="connsiteX19" fmla="*/ 147497 w 159980"/>
                    <a:gd name="connsiteY19" fmla="*/ 58181 h 158017"/>
                    <a:gd name="connsiteX20" fmla="*/ 147577 w 159980"/>
                    <a:gd name="connsiteY20" fmla="*/ 54032 h 158017"/>
                    <a:gd name="connsiteX21" fmla="*/ 147577 w 159980"/>
                    <a:gd name="connsiteY21" fmla="*/ 49843 h 158017"/>
                    <a:gd name="connsiteX22" fmla="*/ 147737 w 159980"/>
                    <a:gd name="connsiteY22" fmla="*/ 45846 h 158017"/>
                    <a:gd name="connsiteX23" fmla="*/ 147099 w 159980"/>
                    <a:gd name="connsiteY23" fmla="*/ 41290 h 158017"/>
                    <a:gd name="connsiteX24" fmla="*/ 147497 w 159980"/>
                    <a:gd name="connsiteY24" fmla="*/ 37157 h 158017"/>
                    <a:gd name="connsiteX25" fmla="*/ 149651 w 159980"/>
                    <a:gd name="connsiteY25" fmla="*/ 33590 h 158017"/>
                    <a:gd name="connsiteX26" fmla="*/ 149891 w 159980"/>
                    <a:gd name="connsiteY26" fmla="*/ 29353 h 158017"/>
                    <a:gd name="connsiteX27" fmla="*/ 151248 w 159980"/>
                    <a:gd name="connsiteY27" fmla="*/ 25611 h 158017"/>
                    <a:gd name="connsiteX28" fmla="*/ 149492 w 159980"/>
                    <a:gd name="connsiteY28" fmla="*/ 20983 h 158017"/>
                    <a:gd name="connsiteX29" fmla="*/ 148056 w 159980"/>
                    <a:gd name="connsiteY29" fmla="*/ 16491 h 158017"/>
                    <a:gd name="connsiteX30" fmla="*/ 149173 w 159980"/>
                    <a:gd name="connsiteY30" fmla="*/ 12493 h 158017"/>
                    <a:gd name="connsiteX31" fmla="*/ 152125 w 159980"/>
                    <a:gd name="connsiteY31" fmla="*/ 9677 h 158017"/>
                    <a:gd name="connsiteX32" fmla="*/ 148934 w 159980"/>
                    <a:gd name="connsiteY32" fmla="*/ 7267 h 158017"/>
                    <a:gd name="connsiteX33" fmla="*/ 145422 w 159980"/>
                    <a:gd name="connsiteY33" fmla="*/ 5296 h 158017"/>
                    <a:gd name="connsiteX34" fmla="*/ 141672 w 159980"/>
                    <a:gd name="connsiteY34" fmla="*/ 3884 h 158017"/>
                    <a:gd name="connsiteX35" fmla="*/ 138800 w 159980"/>
                    <a:gd name="connsiteY35" fmla="*/ 1043 h 158017"/>
                    <a:gd name="connsiteX36" fmla="*/ 134890 w 159980"/>
                    <a:gd name="connsiteY36" fmla="*/ -2 h 158017"/>
                    <a:gd name="connsiteX37" fmla="*/ 132896 w 159980"/>
                    <a:gd name="connsiteY37" fmla="*/ 3453 h 158017"/>
                    <a:gd name="connsiteX38" fmla="*/ 129624 w 159980"/>
                    <a:gd name="connsiteY38" fmla="*/ 5807 h 158017"/>
                    <a:gd name="connsiteX39" fmla="*/ 125475 w 159980"/>
                    <a:gd name="connsiteY39" fmla="*/ 7259 h 158017"/>
                    <a:gd name="connsiteX40" fmla="*/ 123241 w 159980"/>
                    <a:gd name="connsiteY40" fmla="*/ 10634 h 158017"/>
                    <a:gd name="connsiteX41" fmla="*/ 121645 w 159980"/>
                    <a:gd name="connsiteY41" fmla="*/ 14384 h 158017"/>
                    <a:gd name="connsiteX42" fmla="*/ 120608 w 159980"/>
                    <a:gd name="connsiteY42" fmla="*/ 19036 h 158017"/>
                    <a:gd name="connsiteX43" fmla="*/ 117975 w 159980"/>
                    <a:gd name="connsiteY43" fmla="*/ 22539 h 158017"/>
                    <a:gd name="connsiteX44" fmla="*/ 116458 w 159980"/>
                    <a:gd name="connsiteY44" fmla="*/ 26457 h 158017"/>
                    <a:gd name="connsiteX45" fmla="*/ 114623 w 159980"/>
                    <a:gd name="connsiteY45" fmla="*/ 30207 h 158017"/>
                    <a:gd name="connsiteX46" fmla="*/ 113666 w 159980"/>
                    <a:gd name="connsiteY46" fmla="*/ 34141 h 158017"/>
                    <a:gd name="connsiteX47" fmla="*/ 112549 w 159980"/>
                    <a:gd name="connsiteY47" fmla="*/ 37970 h 158017"/>
                    <a:gd name="connsiteX48" fmla="*/ 110394 w 159980"/>
                    <a:gd name="connsiteY48" fmla="*/ 41346 h 158017"/>
                    <a:gd name="connsiteX49" fmla="*/ 109358 w 159980"/>
                    <a:gd name="connsiteY49" fmla="*/ 45343 h 158017"/>
                    <a:gd name="connsiteX50" fmla="*/ 107682 w 159980"/>
                    <a:gd name="connsiteY50" fmla="*/ 49141 h 158017"/>
                    <a:gd name="connsiteX51" fmla="*/ 106964 w 159980"/>
                    <a:gd name="connsiteY51" fmla="*/ 53187 h 158017"/>
                    <a:gd name="connsiteX52" fmla="*/ 106964 w 159980"/>
                    <a:gd name="connsiteY52" fmla="*/ 57336 h 158017"/>
                    <a:gd name="connsiteX53" fmla="*/ 107841 w 159980"/>
                    <a:gd name="connsiteY53" fmla="*/ 61253 h 158017"/>
                    <a:gd name="connsiteX54" fmla="*/ 107921 w 159980"/>
                    <a:gd name="connsiteY54" fmla="*/ 65403 h 158017"/>
                    <a:gd name="connsiteX55" fmla="*/ 107682 w 159980"/>
                    <a:gd name="connsiteY55" fmla="*/ 69552 h 158017"/>
                    <a:gd name="connsiteX56" fmla="*/ 107363 w 159980"/>
                    <a:gd name="connsiteY56" fmla="*/ 74626 h 158017"/>
                    <a:gd name="connsiteX57" fmla="*/ 110634 w 159980"/>
                    <a:gd name="connsiteY57" fmla="*/ 76932 h 158017"/>
                    <a:gd name="connsiteX58" fmla="*/ 112629 w 159980"/>
                    <a:gd name="connsiteY58" fmla="*/ 80371 h 158017"/>
                    <a:gd name="connsiteX59" fmla="*/ 114543 w 159980"/>
                    <a:gd name="connsiteY59" fmla="*/ 83930 h 158017"/>
                    <a:gd name="connsiteX60" fmla="*/ 116778 w 159980"/>
                    <a:gd name="connsiteY60" fmla="*/ 87329 h 158017"/>
                    <a:gd name="connsiteX61" fmla="*/ 118533 w 159980"/>
                    <a:gd name="connsiteY61" fmla="*/ 91199 h 158017"/>
                    <a:gd name="connsiteX62" fmla="*/ 121485 w 159980"/>
                    <a:gd name="connsiteY62" fmla="*/ 94087 h 158017"/>
                    <a:gd name="connsiteX63" fmla="*/ 124917 w 159980"/>
                    <a:gd name="connsiteY63" fmla="*/ 96202 h 158017"/>
                    <a:gd name="connsiteX64" fmla="*/ 128347 w 159980"/>
                    <a:gd name="connsiteY64" fmla="*/ 98300 h 158017"/>
                    <a:gd name="connsiteX65" fmla="*/ 130741 w 159980"/>
                    <a:gd name="connsiteY65" fmla="*/ 101603 h 158017"/>
                    <a:gd name="connsiteX66" fmla="*/ 132816 w 159980"/>
                    <a:gd name="connsiteY66" fmla="*/ 105114 h 158017"/>
                    <a:gd name="connsiteX67" fmla="*/ 133534 w 159980"/>
                    <a:gd name="connsiteY67" fmla="*/ 109064 h 158017"/>
                    <a:gd name="connsiteX68" fmla="*/ 135210 w 159980"/>
                    <a:gd name="connsiteY68" fmla="*/ 113165 h 158017"/>
                    <a:gd name="connsiteX69" fmla="*/ 139120 w 159980"/>
                    <a:gd name="connsiteY69" fmla="*/ 113979 h 158017"/>
                    <a:gd name="connsiteX70" fmla="*/ 2996 w 159980"/>
                    <a:gd name="connsiteY70" fmla="*/ 143430 h 158017"/>
                    <a:gd name="connsiteX71" fmla="*/ 124 w 159980"/>
                    <a:gd name="connsiteY71" fmla="*/ 139919 h 158017"/>
                    <a:gd name="connsiteX72" fmla="*/ 2996 w 159980"/>
                    <a:gd name="connsiteY72" fmla="*/ 143430 h 158017"/>
                    <a:gd name="connsiteX73" fmla="*/ 160105 w 159980"/>
                    <a:gd name="connsiteY73" fmla="*/ 110492 h 158017"/>
                    <a:gd name="connsiteX74" fmla="*/ 157072 w 159980"/>
                    <a:gd name="connsiteY74" fmla="*/ 107651 h 158017"/>
                    <a:gd name="connsiteX75" fmla="*/ 160105 w 159980"/>
                    <a:gd name="connsiteY75" fmla="*/ 110492 h 158017"/>
                    <a:gd name="connsiteX76" fmla="*/ 28131 w 159980"/>
                    <a:gd name="connsiteY76" fmla="*/ 158015 h 158017"/>
                    <a:gd name="connsiteX77" fmla="*/ 31402 w 159980"/>
                    <a:gd name="connsiteY77" fmla="*/ 154911 h 158017"/>
                    <a:gd name="connsiteX78" fmla="*/ 28928 w 159980"/>
                    <a:gd name="connsiteY78" fmla="*/ 151648 h 158017"/>
                    <a:gd name="connsiteX79" fmla="*/ 30285 w 159980"/>
                    <a:gd name="connsiteY79" fmla="*/ 155494 h 158017"/>
                    <a:gd name="connsiteX80" fmla="*/ 26774 w 159980"/>
                    <a:gd name="connsiteY80" fmla="*/ 157481 h 158017"/>
                    <a:gd name="connsiteX81" fmla="*/ 48238 w 159980"/>
                    <a:gd name="connsiteY81" fmla="*/ 30390 h 158017"/>
                    <a:gd name="connsiteX82" fmla="*/ 52227 w 159980"/>
                    <a:gd name="connsiteY82" fmla="*/ 28930 h 158017"/>
                    <a:gd name="connsiteX83" fmla="*/ 49833 w 159980"/>
                    <a:gd name="connsiteY83" fmla="*/ 25563 h 158017"/>
                    <a:gd name="connsiteX84" fmla="*/ 47679 w 159980"/>
                    <a:gd name="connsiteY84" fmla="*/ 28986 h 158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</a:cxnLst>
                  <a:rect l="l" t="t" r="r" b="b"/>
                  <a:pathLst>
                    <a:path w="159980" h="158017">
                      <a:moveTo>
                        <a:pt x="90846" y="59897"/>
                      </a:moveTo>
                      <a:lnTo>
                        <a:pt x="91006" y="55588"/>
                      </a:lnTo>
                      <a:lnTo>
                        <a:pt x="87336" y="58086"/>
                      </a:lnTo>
                      <a:lnTo>
                        <a:pt x="89729" y="54695"/>
                      </a:lnTo>
                      <a:lnTo>
                        <a:pt x="91325" y="58461"/>
                      </a:lnTo>
                      <a:close/>
                      <a:moveTo>
                        <a:pt x="139358" y="114003"/>
                      </a:moveTo>
                      <a:lnTo>
                        <a:pt x="139358" y="109965"/>
                      </a:lnTo>
                      <a:lnTo>
                        <a:pt x="138720" y="105912"/>
                      </a:lnTo>
                      <a:lnTo>
                        <a:pt x="137763" y="101252"/>
                      </a:lnTo>
                      <a:lnTo>
                        <a:pt x="137843" y="97255"/>
                      </a:lnTo>
                      <a:lnTo>
                        <a:pt x="138321" y="92794"/>
                      </a:lnTo>
                      <a:lnTo>
                        <a:pt x="139120" y="88821"/>
                      </a:lnTo>
                      <a:lnTo>
                        <a:pt x="142072" y="85885"/>
                      </a:lnTo>
                      <a:lnTo>
                        <a:pt x="142790" y="81935"/>
                      </a:lnTo>
                      <a:lnTo>
                        <a:pt x="144944" y="78472"/>
                      </a:lnTo>
                      <a:lnTo>
                        <a:pt x="145902" y="74570"/>
                      </a:lnTo>
                      <a:lnTo>
                        <a:pt x="146380" y="70238"/>
                      </a:lnTo>
                      <a:lnTo>
                        <a:pt x="147577" y="66384"/>
                      </a:lnTo>
                      <a:lnTo>
                        <a:pt x="147737" y="62322"/>
                      </a:lnTo>
                      <a:lnTo>
                        <a:pt x="147497" y="58181"/>
                      </a:lnTo>
                      <a:lnTo>
                        <a:pt x="147577" y="54032"/>
                      </a:lnTo>
                      <a:lnTo>
                        <a:pt x="147577" y="49843"/>
                      </a:lnTo>
                      <a:lnTo>
                        <a:pt x="147737" y="45846"/>
                      </a:lnTo>
                      <a:lnTo>
                        <a:pt x="147099" y="41290"/>
                      </a:lnTo>
                      <a:lnTo>
                        <a:pt x="147497" y="37157"/>
                      </a:lnTo>
                      <a:lnTo>
                        <a:pt x="149651" y="33590"/>
                      </a:lnTo>
                      <a:lnTo>
                        <a:pt x="149891" y="29353"/>
                      </a:lnTo>
                      <a:lnTo>
                        <a:pt x="151248" y="25611"/>
                      </a:lnTo>
                      <a:lnTo>
                        <a:pt x="149492" y="20983"/>
                      </a:lnTo>
                      <a:lnTo>
                        <a:pt x="148056" y="16491"/>
                      </a:lnTo>
                      <a:lnTo>
                        <a:pt x="149173" y="12493"/>
                      </a:lnTo>
                      <a:lnTo>
                        <a:pt x="152125" y="9677"/>
                      </a:lnTo>
                      <a:lnTo>
                        <a:pt x="148934" y="7267"/>
                      </a:lnTo>
                      <a:lnTo>
                        <a:pt x="145422" y="5296"/>
                      </a:lnTo>
                      <a:lnTo>
                        <a:pt x="141672" y="3884"/>
                      </a:lnTo>
                      <a:lnTo>
                        <a:pt x="138800" y="1043"/>
                      </a:lnTo>
                      <a:lnTo>
                        <a:pt x="134890" y="-2"/>
                      </a:lnTo>
                      <a:lnTo>
                        <a:pt x="132896" y="3453"/>
                      </a:lnTo>
                      <a:lnTo>
                        <a:pt x="129624" y="5807"/>
                      </a:lnTo>
                      <a:lnTo>
                        <a:pt x="125475" y="7259"/>
                      </a:lnTo>
                      <a:lnTo>
                        <a:pt x="123241" y="10634"/>
                      </a:lnTo>
                      <a:lnTo>
                        <a:pt x="121645" y="14384"/>
                      </a:lnTo>
                      <a:lnTo>
                        <a:pt x="120608" y="19036"/>
                      </a:lnTo>
                      <a:lnTo>
                        <a:pt x="117975" y="22539"/>
                      </a:lnTo>
                      <a:lnTo>
                        <a:pt x="116458" y="26457"/>
                      </a:lnTo>
                      <a:lnTo>
                        <a:pt x="114623" y="30207"/>
                      </a:lnTo>
                      <a:lnTo>
                        <a:pt x="113666" y="34141"/>
                      </a:lnTo>
                      <a:lnTo>
                        <a:pt x="112549" y="37970"/>
                      </a:lnTo>
                      <a:lnTo>
                        <a:pt x="110394" y="41346"/>
                      </a:lnTo>
                      <a:lnTo>
                        <a:pt x="109358" y="45343"/>
                      </a:lnTo>
                      <a:lnTo>
                        <a:pt x="107682" y="49141"/>
                      </a:lnTo>
                      <a:lnTo>
                        <a:pt x="106964" y="53187"/>
                      </a:lnTo>
                      <a:lnTo>
                        <a:pt x="106964" y="57336"/>
                      </a:lnTo>
                      <a:lnTo>
                        <a:pt x="107841" y="61253"/>
                      </a:lnTo>
                      <a:lnTo>
                        <a:pt x="107921" y="65403"/>
                      </a:lnTo>
                      <a:lnTo>
                        <a:pt x="107682" y="69552"/>
                      </a:lnTo>
                      <a:lnTo>
                        <a:pt x="107363" y="74626"/>
                      </a:lnTo>
                      <a:lnTo>
                        <a:pt x="110634" y="76932"/>
                      </a:lnTo>
                      <a:lnTo>
                        <a:pt x="112629" y="80371"/>
                      </a:lnTo>
                      <a:lnTo>
                        <a:pt x="114543" y="83930"/>
                      </a:lnTo>
                      <a:lnTo>
                        <a:pt x="116778" y="87329"/>
                      </a:lnTo>
                      <a:lnTo>
                        <a:pt x="118533" y="91199"/>
                      </a:lnTo>
                      <a:lnTo>
                        <a:pt x="121485" y="94087"/>
                      </a:lnTo>
                      <a:lnTo>
                        <a:pt x="124917" y="96202"/>
                      </a:lnTo>
                      <a:lnTo>
                        <a:pt x="128347" y="98300"/>
                      </a:lnTo>
                      <a:lnTo>
                        <a:pt x="130741" y="101603"/>
                      </a:lnTo>
                      <a:lnTo>
                        <a:pt x="132816" y="105114"/>
                      </a:lnTo>
                      <a:lnTo>
                        <a:pt x="133534" y="109064"/>
                      </a:lnTo>
                      <a:lnTo>
                        <a:pt x="135210" y="113165"/>
                      </a:lnTo>
                      <a:lnTo>
                        <a:pt x="139120" y="113979"/>
                      </a:lnTo>
                      <a:close/>
                      <a:moveTo>
                        <a:pt x="2996" y="143430"/>
                      </a:moveTo>
                      <a:lnTo>
                        <a:pt x="124" y="139919"/>
                      </a:lnTo>
                      <a:lnTo>
                        <a:pt x="2996" y="143430"/>
                      </a:lnTo>
                      <a:close/>
                      <a:moveTo>
                        <a:pt x="160105" y="110492"/>
                      </a:moveTo>
                      <a:lnTo>
                        <a:pt x="157072" y="107651"/>
                      </a:lnTo>
                      <a:lnTo>
                        <a:pt x="160105" y="110492"/>
                      </a:lnTo>
                      <a:close/>
                      <a:moveTo>
                        <a:pt x="28131" y="158015"/>
                      </a:moveTo>
                      <a:lnTo>
                        <a:pt x="31402" y="154911"/>
                      </a:lnTo>
                      <a:lnTo>
                        <a:pt x="28928" y="151648"/>
                      </a:lnTo>
                      <a:lnTo>
                        <a:pt x="30285" y="155494"/>
                      </a:lnTo>
                      <a:lnTo>
                        <a:pt x="26774" y="157481"/>
                      </a:lnTo>
                      <a:close/>
                      <a:moveTo>
                        <a:pt x="48238" y="30390"/>
                      </a:moveTo>
                      <a:lnTo>
                        <a:pt x="52227" y="28930"/>
                      </a:lnTo>
                      <a:lnTo>
                        <a:pt x="49833" y="25563"/>
                      </a:lnTo>
                      <a:lnTo>
                        <a:pt x="47679" y="2898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D4A041E0-B3B4-4CE7-A032-19E54A9B7E4E}"/>
                    </a:ext>
                  </a:extLst>
                </p:cNvPr>
                <p:cNvSpPr/>
                <p:nvPr/>
              </p:nvSpPr>
              <p:spPr>
                <a:xfrm>
                  <a:off x="7576157" y="2162245"/>
                  <a:ext cx="426703" cy="256031"/>
                </a:xfrm>
                <a:custGeom>
                  <a:avLst/>
                  <a:gdLst>
                    <a:gd name="connsiteX0" fmla="*/ 34203 w 426703"/>
                    <a:gd name="connsiteY0" fmla="*/ 103343 h 256031"/>
                    <a:gd name="connsiteX1" fmla="*/ 30317 w 426703"/>
                    <a:gd name="connsiteY1" fmla="*/ 100167 h 256031"/>
                    <a:gd name="connsiteX2" fmla="*/ 34203 w 426703"/>
                    <a:gd name="connsiteY2" fmla="*/ 103343 h 256031"/>
                    <a:gd name="connsiteX3" fmla="*/ 38623 w 426703"/>
                    <a:gd name="connsiteY3" fmla="*/ 133137 h 256031"/>
                    <a:gd name="connsiteX4" fmla="*/ 37258 w 426703"/>
                    <a:gd name="connsiteY4" fmla="*/ 128604 h 256031"/>
                    <a:gd name="connsiteX5" fmla="*/ 36389 w 426703"/>
                    <a:gd name="connsiteY5" fmla="*/ 123338 h 256031"/>
                    <a:gd name="connsiteX6" fmla="*/ 36947 w 426703"/>
                    <a:gd name="connsiteY6" fmla="*/ 129977 h 256031"/>
                    <a:gd name="connsiteX7" fmla="*/ 325222 w 426703"/>
                    <a:gd name="connsiteY7" fmla="*/ 256030 h 256031"/>
                    <a:gd name="connsiteX8" fmla="*/ 328909 w 426703"/>
                    <a:gd name="connsiteY8" fmla="*/ 251019 h 256031"/>
                    <a:gd name="connsiteX9" fmla="*/ 333050 w 426703"/>
                    <a:gd name="connsiteY9" fmla="*/ 252495 h 256031"/>
                    <a:gd name="connsiteX10" fmla="*/ 336928 w 426703"/>
                    <a:gd name="connsiteY10" fmla="*/ 250748 h 256031"/>
                    <a:gd name="connsiteX11" fmla="*/ 341795 w 426703"/>
                    <a:gd name="connsiteY11" fmla="*/ 247397 h 256031"/>
                    <a:gd name="connsiteX12" fmla="*/ 345282 w 426703"/>
                    <a:gd name="connsiteY12" fmla="*/ 242146 h 256031"/>
                    <a:gd name="connsiteX13" fmla="*/ 347540 w 426703"/>
                    <a:gd name="connsiteY13" fmla="*/ 237551 h 256031"/>
                    <a:gd name="connsiteX14" fmla="*/ 342425 w 426703"/>
                    <a:gd name="connsiteY14" fmla="*/ 232827 h 256031"/>
                    <a:gd name="connsiteX15" fmla="*/ 347540 w 426703"/>
                    <a:gd name="connsiteY15" fmla="*/ 231678 h 256031"/>
                    <a:gd name="connsiteX16" fmla="*/ 352910 w 426703"/>
                    <a:gd name="connsiteY16" fmla="*/ 230282 h 256031"/>
                    <a:gd name="connsiteX17" fmla="*/ 358080 w 426703"/>
                    <a:gd name="connsiteY17" fmla="*/ 227960 h 256031"/>
                    <a:gd name="connsiteX18" fmla="*/ 363251 w 426703"/>
                    <a:gd name="connsiteY18" fmla="*/ 226436 h 256031"/>
                    <a:gd name="connsiteX19" fmla="*/ 368158 w 426703"/>
                    <a:gd name="connsiteY19" fmla="*/ 226970 h 256031"/>
                    <a:gd name="connsiteX20" fmla="*/ 367791 w 426703"/>
                    <a:gd name="connsiteY20" fmla="*/ 222534 h 256031"/>
                    <a:gd name="connsiteX21" fmla="*/ 372083 w 426703"/>
                    <a:gd name="connsiteY21" fmla="*/ 221489 h 256031"/>
                    <a:gd name="connsiteX22" fmla="*/ 376791 w 426703"/>
                    <a:gd name="connsiteY22" fmla="*/ 218752 h 256031"/>
                    <a:gd name="connsiteX23" fmla="*/ 379759 w 426703"/>
                    <a:gd name="connsiteY23" fmla="*/ 214204 h 256031"/>
                    <a:gd name="connsiteX24" fmla="*/ 378906 w 426703"/>
                    <a:gd name="connsiteY24" fmla="*/ 207358 h 256031"/>
                    <a:gd name="connsiteX25" fmla="*/ 379640 w 426703"/>
                    <a:gd name="connsiteY25" fmla="*/ 200232 h 256031"/>
                    <a:gd name="connsiteX26" fmla="*/ 381148 w 426703"/>
                    <a:gd name="connsiteY26" fmla="*/ 196020 h 256031"/>
                    <a:gd name="connsiteX27" fmla="*/ 378379 w 426703"/>
                    <a:gd name="connsiteY27" fmla="*/ 189628 h 256031"/>
                    <a:gd name="connsiteX28" fmla="*/ 384100 w 426703"/>
                    <a:gd name="connsiteY28" fmla="*/ 186094 h 256031"/>
                    <a:gd name="connsiteX29" fmla="*/ 389597 w 426703"/>
                    <a:gd name="connsiteY29" fmla="*/ 185503 h 256031"/>
                    <a:gd name="connsiteX30" fmla="*/ 398821 w 426703"/>
                    <a:gd name="connsiteY30" fmla="*/ 185479 h 256031"/>
                    <a:gd name="connsiteX31" fmla="*/ 401550 w 426703"/>
                    <a:gd name="connsiteY31" fmla="*/ 182367 h 256031"/>
                    <a:gd name="connsiteX32" fmla="*/ 401542 w 426703"/>
                    <a:gd name="connsiteY32" fmla="*/ 175338 h 256031"/>
                    <a:gd name="connsiteX33" fmla="*/ 407359 w 426703"/>
                    <a:gd name="connsiteY33" fmla="*/ 177476 h 256031"/>
                    <a:gd name="connsiteX34" fmla="*/ 411739 w 426703"/>
                    <a:gd name="connsiteY34" fmla="*/ 178330 h 256031"/>
                    <a:gd name="connsiteX35" fmla="*/ 415904 w 426703"/>
                    <a:gd name="connsiteY35" fmla="*/ 181035 h 256031"/>
                    <a:gd name="connsiteX36" fmla="*/ 420245 w 426703"/>
                    <a:gd name="connsiteY36" fmla="*/ 182679 h 256031"/>
                    <a:gd name="connsiteX37" fmla="*/ 426828 w 426703"/>
                    <a:gd name="connsiteY37" fmla="*/ 181538 h 256031"/>
                    <a:gd name="connsiteX38" fmla="*/ 425439 w 426703"/>
                    <a:gd name="connsiteY38" fmla="*/ 176543 h 256031"/>
                    <a:gd name="connsiteX39" fmla="*/ 423876 w 426703"/>
                    <a:gd name="connsiteY39" fmla="*/ 171237 h 256031"/>
                    <a:gd name="connsiteX40" fmla="*/ 423038 w 426703"/>
                    <a:gd name="connsiteY40" fmla="*/ 166896 h 256031"/>
                    <a:gd name="connsiteX41" fmla="*/ 425934 w 426703"/>
                    <a:gd name="connsiteY41" fmla="*/ 162675 h 256031"/>
                    <a:gd name="connsiteX42" fmla="*/ 421633 w 426703"/>
                    <a:gd name="connsiteY42" fmla="*/ 159810 h 256031"/>
                    <a:gd name="connsiteX43" fmla="*/ 417389 w 426703"/>
                    <a:gd name="connsiteY43" fmla="*/ 159108 h 256031"/>
                    <a:gd name="connsiteX44" fmla="*/ 411859 w 426703"/>
                    <a:gd name="connsiteY44" fmla="*/ 155366 h 256031"/>
                    <a:gd name="connsiteX45" fmla="*/ 407814 w 426703"/>
                    <a:gd name="connsiteY45" fmla="*/ 154058 h 256031"/>
                    <a:gd name="connsiteX46" fmla="*/ 403625 w 426703"/>
                    <a:gd name="connsiteY46" fmla="*/ 152342 h 256031"/>
                    <a:gd name="connsiteX47" fmla="*/ 399420 w 426703"/>
                    <a:gd name="connsiteY47" fmla="*/ 150667 h 256031"/>
                    <a:gd name="connsiteX48" fmla="*/ 394569 w 426703"/>
                    <a:gd name="connsiteY48" fmla="*/ 150850 h 256031"/>
                    <a:gd name="connsiteX49" fmla="*/ 378571 w 426703"/>
                    <a:gd name="connsiteY49" fmla="*/ 143094 h 256031"/>
                    <a:gd name="connsiteX50" fmla="*/ 373983 w 426703"/>
                    <a:gd name="connsiteY50" fmla="*/ 139639 h 256031"/>
                    <a:gd name="connsiteX51" fmla="*/ 369498 w 426703"/>
                    <a:gd name="connsiteY51" fmla="*/ 137477 h 256031"/>
                    <a:gd name="connsiteX52" fmla="*/ 363825 w 426703"/>
                    <a:gd name="connsiteY52" fmla="*/ 134740 h 256031"/>
                    <a:gd name="connsiteX53" fmla="*/ 357689 w 426703"/>
                    <a:gd name="connsiteY53" fmla="*/ 131573 h 256031"/>
                    <a:gd name="connsiteX54" fmla="*/ 351059 w 426703"/>
                    <a:gd name="connsiteY54" fmla="*/ 126602 h 256031"/>
                    <a:gd name="connsiteX55" fmla="*/ 344396 w 426703"/>
                    <a:gd name="connsiteY55" fmla="*/ 126195 h 256031"/>
                    <a:gd name="connsiteX56" fmla="*/ 331781 w 426703"/>
                    <a:gd name="connsiteY56" fmla="*/ 118950 h 256031"/>
                    <a:gd name="connsiteX57" fmla="*/ 326962 w 426703"/>
                    <a:gd name="connsiteY57" fmla="*/ 115144 h 256031"/>
                    <a:gd name="connsiteX58" fmla="*/ 322621 w 426703"/>
                    <a:gd name="connsiteY58" fmla="*/ 112646 h 256031"/>
                    <a:gd name="connsiteX59" fmla="*/ 317746 w 426703"/>
                    <a:gd name="connsiteY59" fmla="*/ 109662 h 256031"/>
                    <a:gd name="connsiteX60" fmla="*/ 310972 w 426703"/>
                    <a:gd name="connsiteY60" fmla="*/ 105728 h 256031"/>
                    <a:gd name="connsiteX61" fmla="*/ 302123 w 426703"/>
                    <a:gd name="connsiteY61" fmla="*/ 100470 h 256031"/>
                    <a:gd name="connsiteX62" fmla="*/ 292117 w 426703"/>
                    <a:gd name="connsiteY62" fmla="*/ 94598 h 256031"/>
                    <a:gd name="connsiteX63" fmla="*/ 289420 w 426703"/>
                    <a:gd name="connsiteY63" fmla="*/ 90816 h 256031"/>
                    <a:gd name="connsiteX64" fmla="*/ 286676 w 426703"/>
                    <a:gd name="connsiteY64" fmla="*/ 84847 h 256031"/>
                    <a:gd name="connsiteX65" fmla="*/ 283787 w 426703"/>
                    <a:gd name="connsiteY65" fmla="*/ 80235 h 256031"/>
                    <a:gd name="connsiteX66" fmla="*/ 280891 w 426703"/>
                    <a:gd name="connsiteY66" fmla="*/ 76868 h 256031"/>
                    <a:gd name="connsiteX67" fmla="*/ 276917 w 426703"/>
                    <a:gd name="connsiteY67" fmla="*/ 74554 h 256031"/>
                    <a:gd name="connsiteX68" fmla="*/ 274484 w 426703"/>
                    <a:gd name="connsiteY68" fmla="*/ 71155 h 256031"/>
                    <a:gd name="connsiteX69" fmla="*/ 272170 w 426703"/>
                    <a:gd name="connsiteY69" fmla="*/ 67804 h 256031"/>
                    <a:gd name="connsiteX70" fmla="*/ 269736 w 426703"/>
                    <a:gd name="connsiteY70" fmla="*/ 63336 h 256031"/>
                    <a:gd name="connsiteX71" fmla="*/ 267135 w 426703"/>
                    <a:gd name="connsiteY71" fmla="*/ 58612 h 256031"/>
                    <a:gd name="connsiteX72" fmla="*/ 262108 w 426703"/>
                    <a:gd name="connsiteY72" fmla="*/ 54663 h 256031"/>
                    <a:gd name="connsiteX73" fmla="*/ 257217 w 426703"/>
                    <a:gd name="connsiteY73" fmla="*/ 52261 h 256031"/>
                    <a:gd name="connsiteX74" fmla="*/ 251696 w 426703"/>
                    <a:gd name="connsiteY74" fmla="*/ 50242 h 256031"/>
                    <a:gd name="connsiteX75" fmla="*/ 248855 w 426703"/>
                    <a:gd name="connsiteY75" fmla="*/ 54854 h 256031"/>
                    <a:gd name="connsiteX76" fmla="*/ 242895 w 426703"/>
                    <a:gd name="connsiteY76" fmla="*/ 53442 h 256031"/>
                    <a:gd name="connsiteX77" fmla="*/ 239535 w 426703"/>
                    <a:gd name="connsiteY77" fmla="*/ 51144 h 256031"/>
                    <a:gd name="connsiteX78" fmla="*/ 233639 w 426703"/>
                    <a:gd name="connsiteY78" fmla="*/ 51168 h 256031"/>
                    <a:gd name="connsiteX79" fmla="*/ 227439 w 426703"/>
                    <a:gd name="connsiteY79" fmla="*/ 52341 h 256031"/>
                    <a:gd name="connsiteX80" fmla="*/ 222388 w 426703"/>
                    <a:gd name="connsiteY80" fmla="*/ 51359 h 256031"/>
                    <a:gd name="connsiteX81" fmla="*/ 218111 w 426703"/>
                    <a:gd name="connsiteY81" fmla="*/ 48790 h 256031"/>
                    <a:gd name="connsiteX82" fmla="*/ 212303 w 426703"/>
                    <a:gd name="connsiteY82" fmla="*/ 46037 h 256031"/>
                    <a:gd name="connsiteX83" fmla="*/ 211417 w 426703"/>
                    <a:gd name="connsiteY83" fmla="*/ 41760 h 256031"/>
                    <a:gd name="connsiteX84" fmla="*/ 209335 w 426703"/>
                    <a:gd name="connsiteY84" fmla="*/ 36406 h 256031"/>
                    <a:gd name="connsiteX85" fmla="*/ 213029 w 426703"/>
                    <a:gd name="connsiteY85" fmla="*/ 34316 h 256031"/>
                    <a:gd name="connsiteX86" fmla="*/ 208098 w 426703"/>
                    <a:gd name="connsiteY86" fmla="*/ 29760 h 256031"/>
                    <a:gd name="connsiteX87" fmla="*/ 204076 w 426703"/>
                    <a:gd name="connsiteY87" fmla="*/ 28531 h 256031"/>
                    <a:gd name="connsiteX88" fmla="*/ 204859 w 426703"/>
                    <a:gd name="connsiteY88" fmla="*/ 23560 h 256031"/>
                    <a:gd name="connsiteX89" fmla="*/ 201810 w 426703"/>
                    <a:gd name="connsiteY89" fmla="*/ 20600 h 256031"/>
                    <a:gd name="connsiteX90" fmla="*/ 198842 w 426703"/>
                    <a:gd name="connsiteY90" fmla="*/ 17121 h 256031"/>
                    <a:gd name="connsiteX91" fmla="*/ 194326 w 426703"/>
                    <a:gd name="connsiteY91" fmla="*/ 16515 h 256031"/>
                    <a:gd name="connsiteX92" fmla="*/ 190193 w 426703"/>
                    <a:gd name="connsiteY92" fmla="*/ 17065 h 256031"/>
                    <a:gd name="connsiteX93" fmla="*/ 186187 w 426703"/>
                    <a:gd name="connsiteY93" fmla="*/ 16842 h 256031"/>
                    <a:gd name="connsiteX94" fmla="*/ 181974 w 426703"/>
                    <a:gd name="connsiteY94" fmla="*/ 14576 h 256031"/>
                    <a:gd name="connsiteX95" fmla="*/ 176868 w 426703"/>
                    <a:gd name="connsiteY95" fmla="*/ 8919 h 256031"/>
                    <a:gd name="connsiteX96" fmla="*/ 172368 w 426703"/>
                    <a:gd name="connsiteY96" fmla="*/ 9086 h 256031"/>
                    <a:gd name="connsiteX97" fmla="*/ 165673 w 426703"/>
                    <a:gd name="connsiteY97" fmla="*/ 4490 h 256031"/>
                    <a:gd name="connsiteX98" fmla="*/ 159473 w 426703"/>
                    <a:gd name="connsiteY98" fmla="*/ -2 h 256031"/>
                    <a:gd name="connsiteX99" fmla="*/ 159864 w 426703"/>
                    <a:gd name="connsiteY99" fmla="*/ 5001 h 256031"/>
                    <a:gd name="connsiteX100" fmla="*/ 155157 w 426703"/>
                    <a:gd name="connsiteY100" fmla="*/ 4833 h 256031"/>
                    <a:gd name="connsiteX101" fmla="*/ 150880 w 426703"/>
                    <a:gd name="connsiteY101" fmla="*/ 3708 h 256031"/>
                    <a:gd name="connsiteX102" fmla="*/ 151614 w 426703"/>
                    <a:gd name="connsiteY102" fmla="*/ 7889 h 256031"/>
                    <a:gd name="connsiteX103" fmla="*/ 154886 w 426703"/>
                    <a:gd name="connsiteY103" fmla="*/ 10929 h 256031"/>
                    <a:gd name="connsiteX104" fmla="*/ 157375 w 426703"/>
                    <a:gd name="connsiteY104" fmla="*/ 14129 h 256031"/>
                    <a:gd name="connsiteX105" fmla="*/ 161005 w 426703"/>
                    <a:gd name="connsiteY105" fmla="*/ 17209 h 256031"/>
                    <a:gd name="connsiteX106" fmla="*/ 156354 w 426703"/>
                    <a:gd name="connsiteY106" fmla="*/ 13275 h 256031"/>
                    <a:gd name="connsiteX107" fmla="*/ 151032 w 426703"/>
                    <a:gd name="connsiteY107" fmla="*/ 10865 h 256031"/>
                    <a:gd name="connsiteX108" fmla="*/ 146699 w 426703"/>
                    <a:gd name="connsiteY108" fmla="*/ 9669 h 256031"/>
                    <a:gd name="connsiteX109" fmla="*/ 143212 w 426703"/>
                    <a:gd name="connsiteY109" fmla="*/ 12509 h 256031"/>
                    <a:gd name="connsiteX110" fmla="*/ 144840 w 426703"/>
                    <a:gd name="connsiteY110" fmla="*/ 16435 h 256031"/>
                    <a:gd name="connsiteX111" fmla="*/ 144161 w 426703"/>
                    <a:gd name="connsiteY111" fmla="*/ 20720 h 256031"/>
                    <a:gd name="connsiteX112" fmla="*/ 138728 w 426703"/>
                    <a:gd name="connsiteY112" fmla="*/ 21956 h 256031"/>
                    <a:gd name="connsiteX113" fmla="*/ 132568 w 426703"/>
                    <a:gd name="connsiteY113" fmla="*/ 21366 h 256031"/>
                    <a:gd name="connsiteX114" fmla="*/ 128603 w 426703"/>
                    <a:gd name="connsiteY114" fmla="*/ 22244 h 256031"/>
                    <a:gd name="connsiteX115" fmla="*/ 126863 w 426703"/>
                    <a:gd name="connsiteY115" fmla="*/ 27382 h 256031"/>
                    <a:gd name="connsiteX116" fmla="*/ 122818 w 426703"/>
                    <a:gd name="connsiteY116" fmla="*/ 29536 h 256031"/>
                    <a:gd name="connsiteX117" fmla="*/ 124078 w 426703"/>
                    <a:gd name="connsiteY117" fmla="*/ 36271 h 256031"/>
                    <a:gd name="connsiteX118" fmla="*/ 126991 w 426703"/>
                    <a:gd name="connsiteY118" fmla="*/ 40986 h 256031"/>
                    <a:gd name="connsiteX119" fmla="*/ 128012 w 426703"/>
                    <a:gd name="connsiteY119" fmla="*/ 45104 h 256031"/>
                    <a:gd name="connsiteX120" fmla="*/ 131004 w 426703"/>
                    <a:gd name="connsiteY120" fmla="*/ 47824 h 256031"/>
                    <a:gd name="connsiteX121" fmla="*/ 129520 w 426703"/>
                    <a:gd name="connsiteY121" fmla="*/ 51758 h 256031"/>
                    <a:gd name="connsiteX122" fmla="*/ 122506 w 426703"/>
                    <a:gd name="connsiteY122" fmla="*/ 50410 h 256031"/>
                    <a:gd name="connsiteX123" fmla="*/ 107410 w 426703"/>
                    <a:gd name="connsiteY123" fmla="*/ 49492 h 256031"/>
                    <a:gd name="connsiteX124" fmla="*/ 100373 w 426703"/>
                    <a:gd name="connsiteY124" fmla="*/ 49061 h 256031"/>
                    <a:gd name="connsiteX125" fmla="*/ 95569 w 426703"/>
                    <a:gd name="connsiteY125" fmla="*/ 49891 h 256031"/>
                    <a:gd name="connsiteX126" fmla="*/ 90718 w 426703"/>
                    <a:gd name="connsiteY126" fmla="*/ 50370 h 256031"/>
                    <a:gd name="connsiteX127" fmla="*/ 86313 w 426703"/>
                    <a:gd name="connsiteY127" fmla="*/ 50737 h 256031"/>
                    <a:gd name="connsiteX128" fmla="*/ 82165 w 426703"/>
                    <a:gd name="connsiteY128" fmla="*/ 47713 h 256031"/>
                    <a:gd name="connsiteX129" fmla="*/ 77074 w 426703"/>
                    <a:gd name="connsiteY129" fmla="*/ 42670 h 256031"/>
                    <a:gd name="connsiteX130" fmla="*/ 73619 w 426703"/>
                    <a:gd name="connsiteY130" fmla="*/ 39462 h 256031"/>
                    <a:gd name="connsiteX131" fmla="*/ 68991 w 426703"/>
                    <a:gd name="connsiteY131" fmla="*/ 33821 h 256031"/>
                    <a:gd name="connsiteX132" fmla="*/ 66645 w 426703"/>
                    <a:gd name="connsiteY132" fmla="*/ 29664 h 256031"/>
                    <a:gd name="connsiteX133" fmla="*/ 60685 w 426703"/>
                    <a:gd name="connsiteY133" fmla="*/ 24805 h 256031"/>
                    <a:gd name="connsiteX134" fmla="*/ 42572 w 426703"/>
                    <a:gd name="connsiteY134" fmla="*/ 13969 h 256031"/>
                    <a:gd name="connsiteX135" fmla="*/ 28066 w 426703"/>
                    <a:gd name="connsiteY135" fmla="*/ 16475 h 256031"/>
                    <a:gd name="connsiteX136" fmla="*/ 16600 w 426703"/>
                    <a:gd name="connsiteY136" fmla="*/ 20329 h 256031"/>
                    <a:gd name="connsiteX137" fmla="*/ 10903 w 426703"/>
                    <a:gd name="connsiteY137" fmla="*/ 22531 h 256031"/>
                    <a:gd name="connsiteX138" fmla="*/ 5007 w 426703"/>
                    <a:gd name="connsiteY138" fmla="*/ 28252 h 256031"/>
                    <a:gd name="connsiteX139" fmla="*/ 124 w 426703"/>
                    <a:gd name="connsiteY139" fmla="*/ 33287 h 256031"/>
                    <a:gd name="connsiteX140" fmla="*/ 3252 w 426703"/>
                    <a:gd name="connsiteY140" fmla="*/ 36766 h 256031"/>
                    <a:gd name="connsiteX141" fmla="*/ 3866 w 426703"/>
                    <a:gd name="connsiteY141" fmla="*/ 41673 h 256031"/>
                    <a:gd name="connsiteX142" fmla="*/ 8909 w 426703"/>
                    <a:gd name="connsiteY142" fmla="*/ 45024 h 256031"/>
                    <a:gd name="connsiteX143" fmla="*/ 13768 w 426703"/>
                    <a:gd name="connsiteY143" fmla="*/ 51998 h 256031"/>
                    <a:gd name="connsiteX144" fmla="*/ 15451 w 426703"/>
                    <a:gd name="connsiteY144" fmla="*/ 56657 h 256031"/>
                    <a:gd name="connsiteX145" fmla="*/ 18931 w 426703"/>
                    <a:gd name="connsiteY145" fmla="*/ 59809 h 256031"/>
                    <a:gd name="connsiteX146" fmla="*/ 18467 w 426703"/>
                    <a:gd name="connsiteY146" fmla="*/ 64995 h 256031"/>
                    <a:gd name="connsiteX147" fmla="*/ 19178 w 426703"/>
                    <a:gd name="connsiteY147" fmla="*/ 69815 h 256031"/>
                    <a:gd name="connsiteX148" fmla="*/ 17398 w 426703"/>
                    <a:gd name="connsiteY148" fmla="*/ 75647 h 256031"/>
                    <a:gd name="connsiteX149" fmla="*/ 18109 w 426703"/>
                    <a:gd name="connsiteY149" fmla="*/ 83507 h 256031"/>
                    <a:gd name="connsiteX150" fmla="*/ 20686 w 426703"/>
                    <a:gd name="connsiteY150" fmla="*/ 87432 h 256031"/>
                    <a:gd name="connsiteX151" fmla="*/ 21691 w 426703"/>
                    <a:gd name="connsiteY151" fmla="*/ 91534 h 256031"/>
                    <a:gd name="connsiteX152" fmla="*/ 25417 w 426703"/>
                    <a:gd name="connsiteY152" fmla="*/ 94813 h 256031"/>
                    <a:gd name="connsiteX153" fmla="*/ 30364 w 426703"/>
                    <a:gd name="connsiteY153" fmla="*/ 92858 h 256031"/>
                    <a:gd name="connsiteX154" fmla="*/ 37027 w 426703"/>
                    <a:gd name="connsiteY154" fmla="*/ 94278 h 256031"/>
                    <a:gd name="connsiteX155" fmla="*/ 41200 w 426703"/>
                    <a:gd name="connsiteY155" fmla="*/ 92236 h 256031"/>
                    <a:gd name="connsiteX156" fmla="*/ 45860 w 426703"/>
                    <a:gd name="connsiteY156" fmla="*/ 92220 h 256031"/>
                    <a:gd name="connsiteX157" fmla="*/ 50663 w 426703"/>
                    <a:gd name="connsiteY157" fmla="*/ 94263 h 256031"/>
                    <a:gd name="connsiteX158" fmla="*/ 56967 w 426703"/>
                    <a:gd name="connsiteY158" fmla="*/ 97015 h 256031"/>
                    <a:gd name="connsiteX159" fmla="*/ 61515 w 426703"/>
                    <a:gd name="connsiteY159" fmla="*/ 99816 h 256031"/>
                    <a:gd name="connsiteX160" fmla="*/ 55825 w 426703"/>
                    <a:gd name="connsiteY160" fmla="*/ 99345 h 256031"/>
                    <a:gd name="connsiteX161" fmla="*/ 51645 w 426703"/>
                    <a:gd name="connsiteY161" fmla="*/ 99281 h 256031"/>
                    <a:gd name="connsiteX162" fmla="*/ 45676 w 426703"/>
                    <a:gd name="connsiteY162" fmla="*/ 94885 h 256031"/>
                    <a:gd name="connsiteX163" fmla="*/ 42524 w 426703"/>
                    <a:gd name="connsiteY163" fmla="*/ 97430 h 256031"/>
                    <a:gd name="connsiteX164" fmla="*/ 42532 w 426703"/>
                    <a:gd name="connsiteY164" fmla="*/ 102569 h 256031"/>
                    <a:gd name="connsiteX165" fmla="*/ 46913 w 426703"/>
                    <a:gd name="connsiteY165" fmla="*/ 104236 h 256031"/>
                    <a:gd name="connsiteX166" fmla="*/ 49682 w 426703"/>
                    <a:gd name="connsiteY166" fmla="*/ 107253 h 256031"/>
                    <a:gd name="connsiteX167" fmla="*/ 46426 w 426703"/>
                    <a:gd name="connsiteY167" fmla="*/ 109933 h 256031"/>
                    <a:gd name="connsiteX168" fmla="*/ 38032 w 426703"/>
                    <a:gd name="connsiteY168" fmla="*/ 108170 h 256031"/>
                    <a:gd name="connsiteX169" fmla="*/ 38966 w 426703"/>
                    <a:gd name="connsiteY169" fmla="*/ 103694 h 256031"/>
                    <a:gd name="connsiteX170" fmla="*/ 35088 w 426703"/>
                    <a:gd name="connsiteY170" fmla="*/ 111505 h 256031"/>
                    <a:gd name="connsiteX171" fmla="*/ 38511 w 426703"/>
                    <a:gd name="connsiteY171" fmla="*/ 118758 h 256031"/>
                    <a:gd name="connsiteX172" fmla="*/ 38878 w 426703"/>
                    <a:gd name="connsiteY172" fmla="*/ 114545 h 256031"/>
                    <a:gd name="connsiteX173" fmla="*/ 43051 w 426703"/>
                    <a:gd name="connsiteY173" fmla="*/ 113891 h 256031"/>
                    <a:gd name="connsiteX174" fmla="*/ 48134 w 426703"/>
                    <a:gd name="connsiteY174" fmla="*/ 114210 h 256031"/>
                    <a:gd name="connsiteX175" fmla="*/ 50256 w 426703"/>
                    <a:gd name="connsiteY175" fmla="*/ 118966 h 256031"/>
                    <a:gd name="connsiteX176" fmla="*/ 52650 w 426703"/>
                    <a:gd name="connsiteY176" fmla="*/ 122580 h 256031"/>
                    <a:gd name="connsiteX177" fmla="*/ 55969 w 426703"/>
                    <a:gd name="connsiteY177" fmla="*/ 124838 h 256031"/>
                    <a:gd name="connsiteX178" fmla="*/ 60270 w 426703"/>
                    <a:gd name="connsiteY178" fmla="*/ 126985 h 256031"/>
                    <a:gd name="connsiteX179" fmla="*/ 63637 w 426703"/>
                    <a:gd name="connsiteY179" fmla="*/ 129147 h 256031"/>
                    <a:gd name="connsiteX180" fmla="*/ 61626 w 426703"/>
                    <a:gd name="connsiteY180" fmla="*/ 138251 h 256031"/>
                    <a:gd name="connsiteX181" fmla="*/ 61802 w 426703"/>
                    <a:gd name="connsiteY181" fmla="*/ 142879 h 256031"/>
                    <a:gd name="connsiteX182" fmla="*/ 63861 w 426703"/>
                    <a:gd name="connsiteY182" fmla="*/ 147355 h 256031"/>
                    <a:gd name="connsiteX183" fmla="*/ 64858 w 426703"/>
                    <a:gd name="connsiteY183" fmla="*/ 153539 h 256031"/>
                    <a:gd name="connsiteX184" fmla="*/ 64890 w 426703"/>
                    <a:gd name="connsiteY184" fmla="*/ 159587 h 256031"/>
                    <a:gd name="connsiteX185" fmla="*/ 66222 w 426703"/>
                    <a:gd name="connsiteY185" fmla="*/ 166297 h 256031"/>
                    <a:gd name="connsiteX186" fmla="*/ 73651 w 426703"/>
                    <a:gd name="connsiteY186" fmla="*/ 181817 h 256031"/>
                    <a:gd name="connsiteX187" fmla="*/ 81510 w 426703"/>
                    <a:gd name="connsiteY187" fmla="*/ 182686 h 256031"/>
                    <a:gd name="connsiteX188" fmla="*/ 85523 w 426703"/>
                    <a:gd name="connsiteY188" fmla="*/ 181322 h 256031"/>
                    <a:gd name="connsiteX189" fmla="*/ 90032 w 426703"/>
                    <a:gd name="connsiteY189" fmla="*/ 178051 h 256031"/>
                    <a:gd name="connsiteX190" fmla="*/ 95657 w 426703"/>
                    <a:gd name="connsiteY190" fmla="*/ 175920 h 256031"/>
                    <a:gd name="connsiteX191" fmla="*/ 95274 w 426703"/>
                    <a:gd name="connsiteY191" fmla="*/ 168436 h 256031"/>
                    <a:gd name="connsiteX192" fmla="*/ 101905 w 426703"/>
                    <a:gd name="connsiteY192" fmla="*/ 161622 h 256031"/>
                    <a:gd name="connsiteX193" fmla="*/ 105695 w 426703"/>
                    <a:gd name="connsiteY193" fmla="*/ 160241 h 256031"/>
                    <a:gd name="connsiteX194" fmla="*/ 109756 w 426703"/>
                    <a:gd name="connsiteY194" fmla="*/ 157042 h 256031"/>
                    <a:gd name="connsiteX195" fmla="*/ 119674 w 426703"/>
                    <a:gd name="connsiteY195" fmla="*/ 155821 h 256031"/>
                    <a:gd name="connsiteX196" fmla="*/ 124358 w 426703"/>
                    <a:gd name="connsiteY196" fmla="*/ 157297 h 256031"/>
                    <a:gd name="connsiteX197" fmla="*/ 130134 w 426703"/>
                    <a:gd name="connsiteY197" fmla="*/ 156763 h 256031"/>
                    <a:gd name="connsiteX198" fmla="*/ 134802 w 426703"/>
                    <a:gd name="connsiteY198" fmla="*/ 157337 h 256031"/>
                    <a:gd name="connsiteX199" fmla="*/ 133869 w 426703"/>
                    <a:gd name="connsiteY199" fmla="*/ 153308 h 256031"/>
                    <a:gd name="connsiteX200" fmla="*/ 139358 w 426703"/>
                    <a:gd name="connsiteY200" fmla="*/ 151010 h 256031"/>
                    <a:gd name="connsiteX201" fmla="*/ 143507 w 426703"/>
                    <a:gd name="connsiteY201" fmla="*/ 150986 h 256031"/>
                    <a:gd name="connsiteX202" fmla="*/ 147840 w 426703"/>
                    <a:gd name="connsiteY202" fmla="*/ 152222 h 256031"/>
                    <a:gd name="connsiteX203" fmla="*/ 152189 w 426703"/>
                    <a:gd name="connsiteY203" fmla="*/ 152749 h 256031"/>
                    <a:gd name="connsiteX204" fmla="*/ 156497 w 426703"/>
                    <a:gd name="connsiteY204" fmla="*/ 150810 h 256031"/>
                    <a:gd name="connsiteX205" fmla="*/ 160623 w 426703"/>
                    <a:gd name="connsiteY205" fmla="*/ 153387 h 256031"/>
                    <a:gd name="connsiteX206" fmla="*/ 163670 w 426703"/>
                    <a:gd name="connsiteY206" fmla="*/ 156810 h 256031"/>
                    <a:gd name="connsiteX207" fmla="*/ 164756 w 426703"/>
                    <a:gd name="connsiteY207" fmla="*/ 160768 h 256031"/>
                    <a:gd name="connsiteX208" fmla="*/ 168889 w 426703"/>
                    <a:gd name="connsiteY208" fmla="*/ 162627 h 256031"/>
                    <a:gd name="connsiteX209" fmla="*/ 173884 w 426703"/>
                    <a:gd name="connsiteY209" fmla="*/ 162731 h 256031"/>
                    <a:gd name="connsiteX210" fmla="*/ 178081 w 426703"/>
                    <a:gd name="connsiteY210" fmla="*/ 164502 h 256031"/>
                    <a:gd name="connsiteX211" fmla="*/ 182238 w 426703"/>
                    <a:gd name="connsiteY211" fmla="*/ 165228 h 256031"/>
                    <a:gd name="connsiteX212" fmla="*/ 186084 w 426703"/>
                    <a:gd name="connsiteY212" fmla="*/ 166569 h 256031"/>
                    <a:gd name="connsiteX213" fmla="*/ 190663 w 426703"/>
                    <a:gd name="connsiteY213" fmla="*/ 169729 h 256031"/>
                    <a:gd name="connsiteX214" fmla="*/ 194541 w 426703"/>
                    <a:gd name="connsiteY214" fmla="*/ 171268 h 256031"/>
                    <a:gd name="connsiteX215" fmla="*/ 198523 w 426703"/>
                    <a:gd name="connsiteY215" fmla="*/ 171715 h 256031"/>
                    <a:gd name="connsiteX216" fmla="*/ 203159 w 426703"/>
                    <a:gd name="connsiteY216" fmla="*/ 171468 h 256031"/>
                    <a:gd name="connsiteX217" fmla="*/ 206981 w 426703"/>
                    <a:gd name="connsiteY217" fmla="*/ 170048 h 256031"/>
                    <a:gd name="connsiteX218" fmla="*/ 212008 w 426703"/>
                    <a:gd name="connsiteY218" fmla="*/ 171484 h 256031"/>
                    <a:gd name="connsiteX219" fmla="*/ 216532 w 426703"/>
                    <a:gd name="connsiteY219" fmla="*/ 173917 h 256031"/>
                    <a:gd name="connsiteX220" fmla="*/ 220042 w 426703"/>
                    <a:gd name="connsiteY220" fmla="*/ 176255 h 256031"/>
                    <a:gd name="connsiteX221" fmla="*/ 224862 w 426703"/>
                    <a:gd name="connsiteY221" fmla="*/ 177356 h 256031"/>
                    <a:gd name="connsiteX222" fmla="*/ 226219 w 426703"/>
                    <a:gd name="connsiteY222" fmla="*/ 182774 h 256031"/>
                    <a:gd name="connsiteX223" fmla="*/ 229522 w 426703"/>
                    <a:gd name="connsiteY223" fmla="*/ 185575 h 256031"/>
                    <a:gd name="connsiteX224" fmla="*/ 232155 w 426703"/>
                    <a:gd name="connsiteY224" fmla="*/ 188990 h 256031"/>
                    <a:gd name="connsiteX225" fmla="*/ 236926 w 426703"/>
                    <a:gd name="connsiteY225" fmla="*/ 189165 h 256031"/>
                    <a:gd name="connsiteX226" fmla="*/ 242360 w 426703"/>
                    <a:gd name="connsiteY226" fmla="*/ 191679 h 256031"/>
                    <a:gd name="connsiteX227" fmla="*/ 246629 w 426703"/>
                    <a:gd name="connsiteY227" fmla="*/ 192708 h 256031"/>
                    <a:gd name="connsiteX228" fmla="*/ 250100 w 426703"/>
                    <a:gd name="connsiteY228" fmla="*/ 196793 h 256031"/>
                    <a:gd name="connsiteX229" fmla="*/ 253291 w 426703"/>
                    <a:gd name="connsiteY229" fmla="*/ 199945 h 256031"/>
                    <a:gd name="connsiteX230" fmla="*/ 256818 w 426703"/>
                    <a:gd name="connsiteY230" fmla="*/ 204310 h 256031"/>
                    <a:gd name="connsiteX231" fmla="*/ 262196 w 426703"/>
                    <a:gd name="connsiteY231" fmla="*/ 205922 h 256031"/>
                    <a:gd name="connsiteX232" fmla="*/ 267478 w 426703"/>
                    <a:gd name="connsiteY232" fmla="*/ 206049 h 256031"/>
                    <a:gd name="connsiteX233" fmla="*/ 280532 w 426703"/>
                    <a:gd name="connsiteY233" fmla="*/ 205235 h 256031"/>
                    <a:gd name="connsiteX234" fmla="*/ 282519 w 426703"/>
                    <a:gd name="connsiteY234" fmla="*/ 209177 h 256031"/>
                    <a:gd name="connsiteX235" fmla="*/ 282351 w 426703"/>
                    <a:gd name="connsiteY235" fmla="*/ 213685 h 256031"/>
                    <a:gd name="connsiteX236" fmla="*/ 285183 w 426703"/>
                    <a:gd name="connsiteY236" fmla="*/ 219414 h 256031"/>
                    <a:gd name="connsiteX237" fmla="*/ 287027 w 426703"/>
                    <a:gd name="connsiteY237" fmla="*/ 223116 h 256031"/>
                    <a:gd name="connsiteX238" fmla="*/ 286293 w 426703"/>
                    <a:gd name="connsiteY238" fmla="*/ 227202 h 256031"/>
                    <a:gd name="connsiteX239" fmla="*/ 289165 w 426703"/>
                    <a:gd name="connsiteY239" fmla="*/ 230321 h 256031"/>
                    <a:gd name="connsiteX240" fmla="*/ 290577 w 426703"/>
                    <a:gd name="connsiteY240" fmla="*/ 236513 h 256031"/>
                    <a:gd name="connsiteX241" fmla="*/ 294702 w 426703"/>
                    <a:gd name="connsiteY241" fmla="*/ 239410 h 256031"/>
                    <a:gd name="connsiteX242" fmla="*/ 297902 w 426703"/>
                    <a:gd name="connsiteY242" fmla="*/ 242928 h 256031"/>
                    <a:gd name="connsiteX243" fmla="*/ 302458 w 426703"/>
                    <a:gd name="connsiteY243" fmla="*/ 245729 h 256031"/>
                    <a:gd name="connsiteX244" fmla="*/ 308092 w 426703"/>
                    <a:gd name="connsiteY244" fmla="*/ 246591 h 256031"/>
                    <a:gd name="connsiteX245" fmla="*/ 313095 w 426703"/>
                    <a:gd name="connsiteY245" fmla="*/ 245154 h 256031"/>
                    <a:gd name="connsiteX246" fmla="*/ 317538 w 426703"/>
                    <a:gd name="connsiteY246" fmla="*/ 247484 h 256031"/>
                    <a:gd name="connsiteX247" fmla="*/ 322773 w 426703"/>
                    <a:gd name="connsiteY247" fmla="*/ 250461 h 256031"/>
                    <a:gd name="connsiteX248" fmla="*/ 324488 w 426703"/>
                    <a:gd name="connsiteY248" fmla="*/ 254378 h 256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</a:cxnLst>
                  <a:rect l="l" t="t" r="r" b="b"/>
                  <a:pathLst>
                    <a:path w="426703" h="256031">
                      <a:moveTo>
                        <a:pt x="34203" y="103343"/>
                      </a:moveTo>
                      <a:lnTo>
                        <a:pt x="30317" y="100167"/>
                      </a:lnTo>
                      <a:lnTo>
                        <a:pt x="34203" y="103343"/>
                      </a:lnTo>
                      <a:close/>
                      <a:moveTo>
                        <a:pt x="38623" y="133137"/>
                      </a:moveTo>
                      <a:lnTo>
                        <a:pt x="37258" y="128604"/>
                      </a:lnTo>
                      <a:lnTo>
                        <a:pt x="36389" y="123338"/>
                      </a:lnTo>
                      <a:lnTo>
                        <a:pt x="36947" y="129977"/>
                      </a:lnTo>
                      <a:close/>
                      <a:moveTo>
                        <a:pt x="325222" y="256030"/>
                      </a:moveTo>
                      <a:lnTo>
                        <a:pt x="328909" y="251019"/>
                      </a:lnTo>
                      <a:lnTo>
                        <a:pt x="333050" y="252495"/>
                      </a:lnTo>
                      <a:lnTo>
                        <a:pt x="336928" y="250748"/>
                      </a:lnTo>
                      <a:lnTo>
                        <a:pt x="341795" y="247397"/>
                      </a:lnTo>
                      <a:lnTo>
                        <a:pt x="345282" y="242146"/>
                      </a:lnTo>
                      <a:lnTo>
                        <a:pt x="347540" y="237551"/>
                      </a:lnTo>
                      <a:lnTo>
                        <a:pt x="342425" y="232827"/>
                      </a:lnTo>
                      <a:lnTo>
                        <a:pt x="347540" y="231678"/>
                      </a:lnTo>
                      <a:lnTo>
                        <a:pt x="352910" y="230282"/>
                      </a:lnTo>
                      <a:lnTo>
                        <a:pt x="358080" y="227960"/>
                      </a:lnTo>
                      <a:lnTo>
                        <a:pt x="363251" y="226436"/>
                      </a:lnTo>
                      <a:lnTo>
                        <a:pt x="368158" y="226970"/>
                      </a:lnTo>
                      <a:lnTo>
                        <a:pt x="367791" y="222534"/>
                      </a:lnTo>
                      <a:lnTo>
                        <a:pt x="372083" y="221489"/>
                      </a:lnTo>
                      <a:lnTo>
                        <a:pt x="376791" y="218752"/>
                      </a:lnTo>
                      <a:lnTo>
                        <a:pt x="379759" y="214204"/>
                      </a:lnTo>
                      <a:lnTo>
                        <a:pt x="378906" y="207358"/>
                      </a:lnTo>
                      <a:lnTo>
                        <a:pt x="379640" y="200232"/>
                      </a:lnTo>
                      <a:lnTo>
                        <a:pt x="381148" y="196020"/>
                      </a:lnTo>
                      <a:lnTo>
                        <a:pt x="378379" y="189628"/>
                      </a:lnTo>
                      <a:lnTo>
                        <a:pt x="384100" y="186094"/>
                      </a:lnTo>
                      <a:lnTo>
                        <a:pt x="389597" y="185503"/>
                      </a:lnTo>
                      <a:lnTo>
                        <a:pt x="398821" y="185479"/>
                      </a:lnTo>
                      <a:lnTo>
                        <a:pt x="401550" y="182367"/>
                      </a:lnTo>
                      <a:lnTo>
                        <a:pt x="401542" y="175338"/>
                      </a:lnTo>
                      <a:lnTo>
                        <a:pt x="407359" y="177476"/>
                      </a:lnTo>
                      <a:lnTo>
                        <a:pt x="411739" y="178330"/>
                      </a:lnTo>
                      <a:lnTo>
                        <a:pt x="415904" y="181035"/>
                      </a:lnTo>
                      <a:lnTo>
                        <a:pt x="420245" y="182679"/>
                      </a:lnTo>
                      <a:lnTo>
                        <a:pt x="426828" y="181538"/>
                      </a:lnTo>
                      <a:lnTo>
                        <a:pt x="425439" y="176543"/>
                      </a:lnTo>
                      <a:lnTo>
                        <a:pt x="423876" y="171237"/>
                      </a:lnTo>
                      <a:lnTo>
                        <a:pt x="423038" y="166896"/>
                      </a:lnTo>
                      <a:lnTo>
                        <a:pt x="425934" y="162675"/>
                      </a:lnTo>
                      <a:lnTo>
                        <a:pt x="421633" y="159810"/>
                      </a:lnTo>
                      <a:lnTo>
                        <a:pt x="417389" y="159108"/>
                      </a:lnTo>
                      <a:lnTo>
                        <a:pt x="411859" y="155366"/>
                      </a:lnTo>
                      <a:lnTo>
                        <a:pt x="407814" y="154058"/>
                      </a:lnTo>
                      <a:lnTo>
                        <a:pt x="403625" y="152342"/>
                      </a:lnTo>
                      <a:lnTo>
                        <a:pt x="399420" y="150667"/>
                      </a:lnTo>
                      <a:lnTo>
                        <a:pt x="394569" y="150850"/>
                      </a:lnTo>
                      <a:lnTo>
                        <a:pt x="378571" y="143094"/>
                      </a:lnTo>
                      <a:lnTo>
                        <a:pt x="373983" y="139639"/>
                      </a:lnTo>
                      <a:lnTo>
                        <a:pt x="369498" y="137477"/>
                      </a:lnTo>
                      <a:lnTo>
                        <a:pt x="363825" y="134740"/>
                      </a:lnTo>
                      <a:lnTo>
                        <a:pt x="357689" y="131573"/>
                      </a:lnTo>
                      <a:lnTo>
                        <a:pt x="351059" y="126602"/>
                      </a:lnTo>
                      <a:lnTo>
                        <a:pt x="344396" y="126195"/>
                      </a:lnTo>
                      <a:lnTo>
                        <a:pt x="331781" y="118950"/>
                      </a:lnTo>
                      <a:lnTo>
                        <a:pt x="326962" y="115144"/>
                      </a:lnTo>
                      <a:lnTo>
                        <a:pt x="322621" y="112646"/>
                      </a:lnTo>
                      <a:lnTo>
                        <a:pt x="317746" y="109662"/>
                      </a:lnTo>
                      <a:lnTo>
                        <a:pt x="310972" y="105728"/>
                      </a:lnTo>
                      <a:lnTo>
                        <a:pt x="302123" y="100470"/>
                      </a:lnTo>
                      <a:lnTo>
                        <a:pt x="292117" y="94598"/>
                      </a:lnTo>
                      <a:lnTo>
                        <a:pt x="289420" y="90816"/>
                      </a:lnTo>
                      <a:lnTo>
                        <a:pt x="286676" y="84847"/>
                      </a:lnTo>
                      <a:lnTo>
                        <a:pt x="283787" y="80235"/>
                      </a:lnTo>
                      <a:lnTo>
                        <a:pt x="280891" y="76868"/>
                      </a:lnTo>
                      <a:lnTo>
                        <a:pt x="276917" y="74554"/>
                      </a:lnTo>
                      <a:lnTo>
                        <a:pt x="274484" y="71155"/>
                      </a:lnTo>
                      <a:lnTo>
                        <a:pt x="272170" y="67804"/>
                      </a:lnTo>
                      <a:lnTo>
                        <a:pt x="269736" y="63336"/>
                      </a:lnTo>
                      <a:lnTo>
                        <a:pt x="267135" y="58612"/>
                      </a:lnTo>
                      <a:lnTo>
                        <a:pt x="262108" y="54663"/>
                      </a:lnTo>
                      <a:lnTo>
                        <a:pt x="257217" y="52261"/>
                      </a:lnTo>
                      <a:lnTo>
                        <a:pt x="251696" y="50242"/>
                      </a:lnTo>
                      <a:lnTo>
                        <a:pt x="248855" y="54854"/>
                      </a:lnTo>
                      <a:lnTo>
                        <a:pt x="242895" y="53442"/>
                      </a:lnTo>
                      <a:lnTo>
                        <a:pt x="239535" y="51144"/>
                      </a:lnTo>
                      <a:lnTo>
                        <a:pt x="233639" y="51168"/>
                      </a:lnTo>
                      <a:lnTo>
                        <a:pt x="227439" y="52341"/>
                      </a:lnTo>
                      <a:lnTo>
                        <a:pt x="222388" y="51359"/>
                      </a:lnTo>
                      <a:lnTo>
                        <a:pt x="218111" y="48790"/>
                      </a:lnTo>
                      <a:lnTo>
                        <a:pt x="212303" y="46037"/>
                      </a:lnTo>
                      <a:lnTo>
                        <a:pt x="211417" y="41760"/>
                      </a:lnTo>
                      <a:lnTo>
                        <a:pt x="209335" y="36406"/>
                      </a:lnTo>
                      <a:lnTo>
                        <a:pt x="213029" y="34316"/>
                      </a:lnTo>
                      <a:lnTo>
                        <a:pt x="208098" y="29760"/>
                      </a:lnTo>
                      <a:lnTo>
                        <a:pt x="204076" y="28531"/>
                      </a:lnTo>
                      <a:lnTo>
                        <a:pt x="204859" y="23560"/>
                      </a:lnTo>
                      <a:lnTo>
                        <a:pt x="201810" y="20600"/>
                      </a:lnTo>
                      <a:lnTo>
                        <a:pt x="198842" y="17121"/>
                      </a:lnTo>
                      <a:lnTo>
                        <a:pt x="194326" y="16515"/>
                      </a:lnTo>
                      <a:lnTo>
                        <a:pt x="190193" y="17065"/>
                      </a:lnTo>
                      <a:lnTo>
                        <a:pt x="186187" y="16842"/>
                      </a:lnTo>
                      <a:lnTo>
                        <a:pt x="181974" y="14576"/>
                      </a:lnTo>
                      <a:lnTo>
                        <a:pt x="176868" y="8919"/>
                      </a:lnTo>
                      <a:lnTo>
                        <a:pt x="172368" y="9086"/>
                      </a:lnTo>
                      <a:lnTo>
                        <a:pt x="165673" y="4490"/>
                      </a:lnTo>
                      <a:lnTo>
                        <a:pt x="159473" y="-2"/>
                      </a:lnTo>
                      <a:lnTo>
                        <a:pt x="159864" y="5001"/>
                      </a:lnTo>
                      <a:lnTo>
                        <a:pt x="155157" y="4833"/>
                      </a:lnTo>
                      <a:lnTo>
                        <a:pt x="150880" y="3708"/>
                      </a:lnTo>
                      <a:lnTo>
                        <a:pt x="151614" y="7889"/>
                      </a:lnTo>
                      <a:lnTo>
                        <a:pt x="154886" y="10929"/>
                      </a:lnTo>
                      <a:lnTo>
                        <a:pt x="157375" y="14129"/>
                      </a:lnTo>
                      <a:lnTo>
                        <a:pt x="161005" y="17209"/>
                      </a:lnTo>
                      <a:lnTo>
                        <a:pt x="156354" y="13275"/>
                      </a:lnTo>
                      <a:lnTo>
                        <a:pt x="151032" y="10865"/>
                      </a:lnTo>
                      <a:lnTo>
                        <a:pt x="146699" y="9669"/>
                      </a:lnTo>
                      <a:lnTo>
                        <a:pt x="143212" y="12509"/>
                      </a:lnTo>
                      <a:lnTo>
                        <a:pt x="144840" y="16435"/>
                      </a:lnTo>
                      <a:lnTo>
                        <a:pt x="144161" y="20720"/>
                      </a:lnTo>
                      <a:lnTo>
                        <a:pt x="138728" y="21956"/>
                      </a:lnTo>
                      <a:lnTo>
                        <a:pt x="132568" y="21366"/>
                      </a:lnTo>
                      <a:lnTo>
                        <a:pt x="128603" y="22244"/>
                      </a:lnTo>
                      <a:lnTo>
                        <a:pt x="126863" y="27382"/>
                      </a:lnTo>
                      <a:lnTo>
                        <a:pt x="122818" y="29536"/>
                      </a:lnTo>
                      <a:lnTo>
                        <a:pt x="124078" y="36271"/>
                      </a:lnTo>
                      <a:lnTo>
                        <a:pt x="126991" y="40986"/>
                      </a:lnTo>
                      <a:lnTo>
                        <a:pt x="128012" y="45104"/>
                      </a:lnTo>
                      <a:lnTo>
                        <a:pt x="131004" y="47824"/>
                      </a:lnTo>
                      <a:lnTo>
                        <a:pt x="129520" y="51758"/>
                      </a:lnTo>
                      <a:lnTo>
                        <a:pt x="122506" y="50410"/>
                      </a:lnTo>
                      <a:lnTo>
                        <a:pt x="107410" y="49492"/>
                      </a:lnTo>
                      <a:lnTo>
                        <a:pt x="100373" y="49061"/>
                      </a:lnTo>
                      <a:lnTo>
                        <a:pt x="95569" y="49891"/>
                      </a:lnTo>
                      <a:lnTo>
                        <a:pt x="90718" y="50370"/>
                      </a:lnTo>
                      <a:lnTo>
                        <a:pt x="86313" y="50737"/>
                      </a:lnTo>
                      <a:lnTo>
                        <a:pt x="82165" y="47713"/>
                      </a:lnTo>
                      <a:lnTo>
                        <a:pt x="77074" y="42670"/>
                      </a:lnTo>
                      <a:lnTo>
                        <a:pt x="73619" y="39462"/>
                      </a:lnTo>
                      <a:lnTo>
                        <a:pt x="68991" y="33821"/>
                      </a:lnTo>
                      <a:lnTo>
                        <a:pt x="66645" y="29664"/>
                      </a:lnTo>
                      <a:lnTo>
                        <a:pt x="60685" y="24805"/>
                      </a:lnTo>
                      <a:lnTo>
                        <a:pt x="42572" y="13969"/>
                      </a:lnTo>
                      <a:lnTo>
                        <a:pt x="28066" y="16475"/>
                      </a:lnTo>
                      <a:lnTo>
                        <a:pt x="16600" y="20329"/>
                      </a:lnTo>
                      <a:lnTo>
                        <a:pt x="10903" y="22531"/>
                      </a:lnTo>
                      <a:lnTo>
                        <a:pt x="5007" y="28252"/>
                      </a:lnTo>
                      <a:lnTo>
                        <a:pt x="124" y="33287"/>
                      </a:lnTo>
                      <a:lnTo>
                        <a:pt x="3252" y="36766"/>
                      </a:lnTo>
                      <a:lnTo>
                        <a:pt x="3866" y="41673"/>
                      </a:lnTo>
                      <a:lnTo>
                        <a:pt x="8909" y="45024"/>
                      </a:lnTo>
                      <a:lnTo>
                        <a:pt x="13768" y="51998"/>
                      </a:lnTo>
                      <a:lnTo>
                        <a:pt x="15451" y="56657"/>
                      </a:lnTo>
                      <a:lnTo>
                        <a:pt x="18931" y="59809"/>
                      </a:lnTo>
                      <a:lnTo>
                        <a:pt x="18467" y="64995"/>
                      </a:lnTo>
                      <a:lnTo>
                        <a:pt x="19178" y="69815"/>
                      </a:lnTo>
                      <a:lnTo>
                        <a:pt x="17398" y="75647"/>
                      </a:lnTo>
                      <a:lnTo>
                        <a:pt x="18109" y="83507"/>
                      </a:lnTo>
                      <a:lnTo>
                        <a:pt x="20686" y="87432"/>
                      </a:lnTo>
                      <a:lnTo>
                        <a:pt x="21691" y="91534"/>
                      </a:lnTo>
                      <a:lnTo>
                        <a:pt x="25417" y="94813"/>
                      </a:lnTo>
                      <a:lnTo>
                        <a:pt x="30364" y="92858"/>
                      </a:lnTo>
                      <a:lnTo>
                        <a:pt x="37027" y="94278"/>
                      </a:lnTo>
                      <a:lnTo>
                        <a:pt x="41200" y="92236"/>
                      </a:lnTo>
                      <a:lnTo>
                        <a:pt x="45860" y="92220"/>
                      </a:lnTo>
                      <a:lnTo>
                        <a:pt x="50663" y="94263"/>
                      </a:lnTo>
                      <a:lnTo>
                        <a:pt x="56967" y="97015"/>
                      </a:lnTo>
                      <a:lnTo>
                        <a:pt x="61515" y="99816"/>
                      </a:lnTo>
                      <a:lnTo>
                        <a:pt x="55825" y="99345"/>
                      </a:lnTo>
                      <a:lnTo>
                        <a:pt x="51645" y="99281"/>
                      </a:lnTo>
                      <a:lnTo>
                        <a:pt x="45676" y="94885"/>
                      </a:lnTo>
                      <a:lnTo>
                        <a:pt x="42524" y="97430"/>
                      </a:lnTo>
                      <a:lnTo>
                        <a:pt x="42532" y="102569"/>
                      </a:lnTo>
                      <a:lnTo>
                        <a:pt x="46913" y="104236"/>
                      </a:lnTo>
                      <a:lnTo>
                        <a:pt x="49682" y="107253"/>
                      </a:lnTo>
                      <a:lnTo>
                        <a:pt x="46426" y="109933"/>
                      </a:lnTo>
                      <a:lnTo>
                        <a:pt x="38032" y="108170"/>
                      </a:lnTo>
                      <a:lnTo>
                        <a:pt x="38966" y="103694"/>
                      </a:lnTo>
                      <a:lnTo>
                        <a:pt x="35088" y="111505"/>
                      </a:lnTo>
                      <a:lnTo>
                        <a:pt x="38511" y="118758"/>
                      </a:lnTo>
                      <a:lnTo>
                        <a:pt x="38878" y="114545"/>
                      </a:lnTo>
                      <a:lnTo>
                        <a:pt x="43051" y="113891"/>
                      </a:lnTo>
                      <a:lnTo>
                        <a:pt x="48134" y="114210"/>
                      </a:lnTo>
                      <a:lnTo>
                        <a:pt x="50256" y="118966"/>
                      </a:lnTo>
                      <a:lnTo>
                        <a:pt x="52650" y="122580"/>
                      </a:lnTo>
                      <a:lnTo>
                        <a:pt x="55969" y="124838"/>
                      </a:lnTo>
                      <a:lnTo>
                        <a:pt x="60270" y="126985"/>
                      </a:lnTo>
                      <a:lnTo>
                        <a:pt x="63637" y="129147"/>
                      </a:lnTo>
                      <a:lnTo>
                        <a:pt x="61626" y="138251"/>
                      </a:lnTo>
                      <a:lnTo>
                        <a:pt x="61802" y="142879"/>
                      </a:lnTo>
                      <a:lnTo>
                        <a:pt x="63861" y="147355"/>
                      </a:lnTo>
                      <a:lnTo>
                        <a:pt x="64858" y="153539"/>
                      </a:lnTo>
                      <a:lnTo>
                        <a:pt x="64890" y="159587"/>
                      </a:lnTo>
                      <a:lnTo>
                        <a:pt x="66222" y="166297"/>
                      </a:lnTo>
                      <a:lnTo>
                        <a:pt x="73651" y="181817"/>
                      </a:lnTo>
                      <a:lnTo>
                        <a:pt x="81510" y="182686"/>
                      </a:lnTo>
                      <a:lnTo>
                        <a:pt x="85523" y="181322"/>
                      </a:lnTo>
                      <a:lnTo>
                        <a:pt x="90032" y="178051"/>
                      </a:lnTo>
                      <a:lnTo>
                        <a:pt x="95657" y="175920"/>
                      </a:lnTo>
                      <a:lnTo>
                        <a:pt x="95274" y="168436"/>
                      </a:lnTo>
                      <a:lnTo>
                        <a:pt x="101905" y="161622"/>
                      </a:lnTo>
                      <a:lnTo>
                        <a:pt x="105695" y="160241"/>
                      </a:lnTo>
                      <a:lnTo>
                        <a:pt x="109756" y="157042"/>
                      </a:lnTo>
                      <a:lnTo>
                        <a:pt x="119674" y="155821"/>
                      </a:lnTo>
                      <a:lnTo>
                        <a:pt x="124358" y="157297"/>
                      </a:lnTo>
                      <a:lnTo>
                        <a:pt x="130134" y="156763"/>
                      </a:lnTo>
                      <a:lnTo>
                        <a:pt x="134802" y="157337"/>
                      </a:lnTo>
                      <a:lnTo>
                        <a:pt x="133869" y="153308"/>
                      </a:lnTo>
                      <a:lnTo>
                        <a:pt x="139358" y="151010"/>
                      </a:lnTo>
                      <a:lnTo>
                        <a:pt x="143507" y="150986"/>
                      </a:lnTo>
                      <a:lnTo>
                        <a:pt x="147840" y="152222"/>
                      </a:lnTo>
                      <a:lnTo>
                        <a:pt x="152189" y="152749"/>
                      </a:lnTo>
                      <a:lnTo>
                        <a:pt x="156497" y="150810"/>
                      </a:lnTo>
                      <a:lnTo>
                        <a:pt x="160623" y="153387"/>
                      </a:lnTo>
                      <a:lnTo>
                        <a:pt x="163670" y="156810"/>
                      </a:lnTo>
                      <a:lnTo>
                        <a:pt x="164756" y="160768"/>
                      </a:lnTo>
                      <a:lnTo>
                        <a:pt x="168889" y="162627"/>
                      </a:lnTo>
                      <a:lnTo>
                        <a:pt x="173884" y="162731"/>
                      </a:lnTo>
                      <a:lnTo>
                        <a:pt x="178081" y="164502"/>
                      </a:lnTo>
                      <a:lnTo>
                        <a:pt x="182238" y="165228"/>
                      </a:lnTo>
                      <a:lnTo>
                        <a:pt x="186084" y="166569"/>
                      </a:lnTo>
                      <a:lnTo>
                        <a:pt x="190663" y="169729"/>
                      </a:lnTo>
                      <a:lnTo>
                        <a:pt x="194541" y="171268"/>
                      </a:lnTo>
                      <a:lnTo>
                        <a:pt x="198523" y="171715"/>
                      </a:lnTo>
                      <a:lnTo>
                        <a:pt x="203159" y="171468"/>
                      </a:lnTo>
                      <a:lnTo>
                        <a:pt x="206981" y="170048"/>
                      </a:lnTo>
                      <a:lnTo>
                        <a:pt x="212008" y="171484"/>
                      </a:lnTo>
                      <a:lnTo>
                        <a:pt x="216532" y="173917"/>
                      </a:lnTo>
                      <a:lnTo>
                        <a:pt x="220042" y="176255"/>
                      </a:lnTo>
                      <a:lnTo>
                        <a:pt x="224862" y="177356"/>
                      </a:lnTo>
                      <a:lnTo>
                        <a:pt x="226219" y="182774"/>
                      </a:lnTo>
                      <a:lnTo>
                        <a:pt x="229522" y="185575"/>
                      </a:lnTo>
                      <a:lnTo>
                        <a:pt x="232155" y="188990"/>
                      </a:lnTo>
                      <a:lnTo>
                        <a:pt x="236926" y="189165"/>
                      </a:lnTo>
                      <a:lnTo>
                        <a:pt x="242360" y="191679"/>
                      </a:lnTo>
                      <a:lnTo>
                        <a:pt x="246629" y="192708"/>
                      </a:lnTo>
                      <a:lnTo>
                        <a:pt x="250100" y="196793"/>
                      </a:lnTo>
                      <a:lnTo>
                        <a:pt x="253291" y="199945"/>
                      </a:lnTo>
                      <a:lnTo>
                        <a:pt x="256818" y="204310"/>
                      </a:lnTo>
                      <a:lnTo>
                        <a:pt x="262196" y="205922"/>
                      </a:lnTo>
                      <a:lnTo>
                        <a:pt x="267478" y="206049"/>
                      </a:lnTo>
                      <a:lnTo>
                        <a:pt x="280532" y="205235"/>
                      </a:lnTo>
                      <a:lnTo>
                        <a:pt x="282519" y="209177"/>
                      </a:lnTo>
                      <a:lnTo>
                        <a:pt x="282351" y="213685"/>
                      </a:lnTo>
                      <a:lnTo>
                        <a:pt x="285183" y="219414"/>
                      </a:lnTo>
                      <a:lnTo>
                        <a:pt x="287027" y="223116"/>
                      </a:lnTo>
                      <a:lnTo>
                        <a:pt x="286293" y="227202"/>
                      </a:lnTo>
                      <a:lnTo>
                        <a:pt x="289165" y="230321"/>
                      </a:lnTo>
                      <a:lnTo>
                        <a:pt x="290577" y="236513"/>
                      </a:lnTo>
                      <a:lnTo>
                        <a:pt x="294702" y="239410"/>
                      </a:lnTo>
                      <a:lnTo>
                        <a:pt x="297902" y="242928"/>
                      </a:lnTo>
                      <a:lnTo>
                        <a:pt x="302458" y="245729"/>
                      </a:lnTo>
                      <a:lnTo>
                        <a:pt x="308092" y="246591"/>
                      </a:lnTo>
                      <a:lnTo>
                        <a:pt x="313095" y="245154"/>
                      </a:lnTo>
                      <a:lnTo>
                        <a:pt x="317538" y="247484"/>
                      </a:lnTo>
                      <a:lnTo>
                        <a:pt x="322773" y="250461"/>
                      </a:lnTo>
                      <a:lnTo>
                        <a:pt x="324488" y="25437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A1E6E457-6575-4498-A5AC-1630771E860B}"/>
                    </a:ext>
                  </a:extLst>
                </p:cNvPr>
                <p:cNvSpPr/>
                <p:nvPr/>
              </p:nvSpPr>
              <p:spPr>
                <a:xfrm>
                  <a:off x="7015875" y="3631645"/>
                  <a:ext cx="329255" cy="361475"/>
                </a:xfrm>
                <a:custGeom>
                  <a:avLst/>
                  <a:gdLst>
                    <a:gd name="connsiteX0" fmla="*/ 312122 w 329255"/>
                    <a:gd name="connsiteY0" fmla="*/ 150108 h 361475"/>
                    <a:gd name="connsiteX1" fmla="*/ 316279 w 329255"/>
                    <a:gd name="connsiteY1" fmla="*/ 141355 h 361475"/>
                    <a:gd name="connsiteX2" fmla="*/ 316207 w 329255"/>
                    <a:gd name="connsiteY2" fmla="*/ 134701 h 361475"/>
                    <a:gd name="connsiteX3" fmla="*/ 316861 w 329255"/>
                    <a:gd name="connsiteY3" fmla="*/ 130591 h 361475"/>
                    <a:gd name="connsiteX4" fmla="*/ 311946 w 329255"/>
                    <a:gd name="connsiteY4" fmla="*/ 131325 h 361475"/>
                    <a:gd name="connsiteX5" fmla="*/ 311012 w 329255"/>
                    <a:gd name="connsiteY5" fmla="*/ 135953 h 361475"/>
                    <a:gd name="connsiteX6" fmla="*/ 313174 w 329255"/>
                    <a:gd name="connsiteY6" fmla="*/ 140533 h 361475"/>
                    <a:gd name="connsiteX7" fmla="*/ 310262 w 329255"/>
                    <a:gd name="connsiteY7" fmla="*/ 144100 h 361475"/>
                    <a:gd name="connsiteX8" fmla="*/ 309847 w 329255"/>
                    <a:gd name="connsiteY8" fmla="*/ 149047 h 361475"/>
                    <a:gd name="connsiteX9" fmla="*/ 210620 w 329255"/>
                    <a:gd name="connsiteY9" fmla="*/ 361473 h 361475"/>
                    <a:gd name="connsiteX10" fmla="*/ 216053 w 329255"/>
                    <a:gd name="connsiteY10" fmla="*/ 359311 h 361475"/>
                    <a:gd name="connsiteX11" fmla="*/ 219014 w 329255"/>
                    <a:gd name="connsiteY11" fmla="*/ 356351 h 361475"/>
                    <a:gd name="connsiteX12" fmla="*/ 224806 w 329255"/>
                    <a:gd name="connsiteY12" fmla="*/ 355385 h 361475"/>
                    <a:gd name="connsiteX13" fmla="*/ 229857 w 329255"/>
                    <a:gd name="connsiteY13" fmla="*/ 357117 h 361475"/>
                    <a:gd name="connsiteX14" fmla="*/ 234134 w 329255"/>
                    <a:gd name="connsiteY14" fmla="*/ 357436 h 361475"/>
                    <a:gd name="connsiteX15" fmla="*/ 238459 w 329255"/>
                    <a:gd name="connsiteY15" fmla="*/ 357276 h 361475"/>
                    <a:gd name="connsiteX16" fmla="*/ 242576 w 329255"/>
                    <a:gd name="connsiteY16" fmla="*/ 356933 h 361475"/>
                    <a:gd name="connsiteX17" fmla="*/ 247770 w 329255"/>
                    <a:gd name="connsiteY17" fmla="*/ 354268 h 361475"/>
                    <a:gd name="connsiteX18" fmla="*/ 248975 w 329255"/>
                    <a:gd name="connsiteY18" fmla="*/ 350111 h 361475"/>
                    <a:gd name="connsiteX19" fmla="*/ 250379 w 329255"/>
                    <a:gd name="connsiteY19" fmla="*/ 346353 h 361475"/>
                    <a:gd name="connsiteX20" fmla="*/ 254648 w 329255"/>
                    <a:gd name="connsiteY20" fmla="*/ 345053 h 361475"/>
                    <a:gd name="connsiteX21" fmla="*/ 258861 w 329255"/>
                    <a:gd name="connsiteY21" fmla="*/ 344653 h 361475"/>
                    <a:gd name="connsiteX22" fmla="*/ 263433 w 329255"/>
                    <a:gd name="connsiteY22" fmla="*/ 345555 h 361475"/>
                    <a:gd name="connsiteX23" fmla="*/ 266936 w 329255"/>
                    <a:gd name="connsiteY23" fmla="*/ 348763 h 361475"/>
                    <a:gd name="connsiteX24" fmla="*/ 271436 w 329255"/>
                    <a:gd name="connsiteY24" fmla="*/ 348172 h 361475"/>
                    <a:gd name="connsiteX25" fmla="*/ 275354 w 329255"/>
                    <a:gd name="connsiteY25" fmla="*/ 345068 h 361475"/>
                    <a:gd name="connsiteX26" fmla="*/ 281003 w 329255"/>
                    <a:gd name="connsiteY26" fmla="*/ 342898 h 361475"/>
                    <a:gd name="connsiteX27" fmla="*/ 287921 w 329255"/>
                    <a:gd name="connsiteY27" fmla="*/ 341239 h 361475"/>
                    <a:gd name="connsiteX28" fmla="*/ 293410 w 329255"/>
                    <a:gd name="connsiteY28" fmla="*/ 341374 h 361475"/>
                    <a:gd name="connsiteX29" fmla="*/ 296897 w 329255"/>
                    <a:gd name="connsiteY29" fmla="*/ 338446 h 361475"/>
                    <a:gd name="connsiteX30" fmla="*/ 300544 w 329255"/>
                    <a:gd name="connsiteY30" fmla="*/ 336244 h 361475"/>
                    <a:gd name="connsiteX31" fmla="*/ 308611 w 329255"/>
                    <a:gd name="connsiteY31" fmla="*/ 333068 h 361475"/>
                    <a:gd name="connsiteX32" fmla="*/ 315927 w 329255"/>
                    <a:gd name="connsiteY32" fmla="*/ 329421 h 361475"/>
                    <a:gd name="connsiteX33" fmla="*/ 322670 w 329255"/>
                    <a:gd name="connsiteY33" fmla="*/ 322815 h 361475"/>
                    <a:gd name="connsiteX34" fmla="*/ 329380 w 329255"/>
                    <a:gd name="connsiteY34" fmla="*/ 318131 h 361475"/>
                    <a:gd name="connsiteX35" fmla="*/ 328638 w 329255"/>
                    <a:gd name="connsiteY35" fmla="*/ 312235 h 361475"/>
                    <a:gd name="connsiteX36" fmla="*/ 323795 w 329255"/>
                    <a:gd name="connsiteY36" fmla="*/ 309298 h 361475"/>
                    <a:gd name="connsiteX37" fmla="*/ 320228 w 329255"/>
                    <a:gd name="connsiteY37" fmla="*/ 311748 h 361475"/>
                    <a:gd name="connsiteX38" fmla="*/ 316526 w 329255"/>
                    <a:gd name="connsiteY38" fmla="*/ 306617 h 361475"/>
                    <a:gd name="connsiteX39" fmla="*/ 313151 w 329255"/>
                    <a:gd name="connsiteY39" fmla="*/ 302827 h 361475"/>
                    <a:gd name="connsiteX40" fmla="*/ 308395 w 329255"/>
                    <a:gd name="connsiteY40" fmla="*/ 301973 h 361475"/>
                    <a:gd name="connsiteX41" fmla="*/ 311076 w 329255"/>
                    <a:gd name="connsiteY41" fmla="*/ 296747 h 361475"/>
                    <a:gd name="connsiteX42" fmla="*/ 308746 w 329255"/>
                    <a:gd name="connsiteY42" fmla="*/ 293157 h 361475"/>
                    <a:gd name="connsiteX43" fmla="*/ 306305 w 329255"/>
                    <a:gd name="connsiteY43" fmla="*/ 282967 h 361475"/>
                    <a:gd name="connsiteX44" fmla="*/ 306241 w 329255"/>
                    <a:gd name="connsiteY44" fmla="*/ 270959 h 361475"/>
                    <a:gd name="connsiteX45" fmla="*/ 303688 w 329255"/>
                    <a:gd name="connsiteY45" fmla="*/ 266531 h 361475"/>
                    <a:gd name="connsiteX46" fmla="*/ 301773 w 329255"/>
                    <a:gd name="connsiteY46" fmla="*/ 262477 h 361475"/>
                    <a:gd name="connsiteX47" fmla="*/ 299243 w 329255"/>
                    <a:gd name="connsiteY47" fmla="*/ 259294 h 361475"/>
                    <a:gd name="connsiteX48" fmla="*/ 298397 w 329255"/>
                    <a:gd name="connsiteY48" fmla="*/ 253549 h 361475"/>
                    <a:gd name="connsiteX49" fmla="*/ 297424 w 329255"/>
                    <a:gd name="connsiteY49" fmla="*/ 249551 h 361475"/>
                    <a:gd name="connsiteX50" fmla="*/ 297448 w 329255"/>
                    <a:gd name="connsiteY50" fmla="*/ 245251 h 361475"/>
                    <a:gd name="connsiteX51" fmla="*/ 299674 w 329255"/>
                    <a:gd name="connsiteY51" fmla="*/ 240415 h 361475"/>
                    <a:gd name="connsiteX52" fmla="*/ 301988 w 329255"/>
                    <a:gd name="connsiteY52" fmla="*/ 235420 h 361475"/>
                    <a:gd name="connsiteX53" fmla="*/ 302068 w 329255"/>
                    <a:gd name="connsiteY53" fmla="*/ 228909 h 361475"/>
                    <a:gd name="connsiteX54" fmla="*/ 298373 w 329255"/>
                    <a:gd name="connsiteY54" fmla="*/ 226180 h 361475"/>
                    <a:gd name="connsiteX55" fmla="*/ 297129 w 329255"/>
                    <a:gd name="connsiteY55" fmla="*/ 221944 h 361475"/>
                    <a:gd name="connsiteX56" fmla="*/ 298613 w 329255"/>
                    <a:gd name="connsiteY56" fmla="*/ 216103 h 361475"/>
                    <a:gd name="connsiteX57" fmla="*/ 300320 w 329255"/>
                    <a:gd name="connsiteY57" fmla="*/ 211683 h 361475"/>
                    <a:gd name="connsiteX58" fmla="*/ 302323 w 329255"/>
                    <a:gd name="connsiteY58" fmla="*/ 208100 h 361475"/>
                    <a:gd name="connsiteX59" fmla="*/ 305858 w 329255"/>
                    <a:gd name="connsiteY59" fmla="*/ 205970 h 361475"/>
                    <a:gd name="connsiteX60" fmla="*/ 303767 w 329255"/>
                    <a:gd name="connsiteY60" fmla="*/ 197193 h 361475"/>
                    <a:gd name="connsiteX61" fmla="*/ 299817 w 329255"/>
                    <a:gd name="connsiteY61" fmla="*/ 195812 h 361475"/>
                    <a:gd name="connsiteX62" fmla="*/ 294791 w 329255"/>
                    <a:gd name="connsiteY62" fmla="*/ 188807 h 361475"/>
                    <a:gd name="connsiteX63" fmla="*/ 290849 w 329255"/>
                    <a:gd name="connsiteY63" fmla="*/ 183899 h 361475"/>
                    <a:gd name="connsiteX64" fmla="*/ 286668 w 329255"/>
                    <a:gd name="connsiteY64" fmla="*/ 181689 h 361475"/>
                    <a:gd name="connsiteX65" fmla="*/ 285830 w 329255"/>
                    <a:gd name="connsiteY65" fmla="*/ 175490 h 361475"/>
                    <a:gd name="connsiteX66" fmla="*/ 283389 w 329255"/>
                    <a:gd name="connsiteY66" fmla="*/ 168955 h 361475"/>
                    <a:gd name="connsiteX67" fmla="*/ 284889 w 329255"/>
                    <a:gd name="connsiteY67" fmla="*/ 162675 h 361475"/>
                    <a:gd name="connsiteX68" fmla="*/ 288160 w 329255"/>
                    <a:gd name="connsiteY68" fmla="*/ 155382 h 361475"/>
                    <a:gd name="connsiteX69" fmla="*/ 290490 w 329255"/>
                    <a:gd name="connsiteY69" fmla="*/ 149733 h 361475"/>
                    <a:gd name="connsiteX70" fmla="*/ 293323 w 329255"/>
                    <a:gd name="connsiteY70" fmla="*/ 141977 h 361475"/>
                    <a:gd name="connsiteX71" fmla="*/ 294559 w 329255"/>
                    <a:gd name="connsiteY71" fmla="*/ 136344 h 361475"/>
                    <a:gd name="connsiteX72" fmla="*/ 294424 w 329255"/>
                    <a:gd name="connsiteY72" fmla="*/ 131964 h 361475"/>
                    <a:gd name="connsiteX73" fmla="*/ 297352 w 329255"/>
                    <a:gd name="connsiteY73" fmla="*/ 127488 h 361475"/>
                    <a:gd name="connsiteX74" fmla="*/ 296658 w 329255"/>
                    <a:gd name="connsiteY74" fmla="*/ 122963 h 361475"/>
                    <a:gd name="connsiteX75" fmla="*/ 285750 w 329255"/>
                    <a:gd name="connsiteY75" fmla="*/ 114402 h 361475"/>
                    <a:gd name="connsiteX76" fmla="*/ 275162 w 329255"/>
                    <a:gd name="connsiteY76" fmla="*/ 106096 h 361475"/>
                    <a:gd name="connsiteX77" fmla="*/ 267255 w 329255"/>
                    <a:gd name="connsiteY77" fmla="*/ 99808 h 361475"/>
                    <a:gd name="connsiteX78" fmla="*/ 260816 w 329255"/>
                    <a:gd name="connsiteY78" fmla="*/ 94606 h 361475"/>
                    <a:gd name="connsiteX79" fmla="*/ 254664 w 329255"/>
                    <a:gd name="connsiteY79" fmla="*/ 89762 h 361475"/>
                    <a:gd name="connsiteX80" fmla="*/ 253667 w 329255"/>
                    <a:gd name="connsiteY80" fmla="*/ 85510 h 361475"/>
                    <a:gd name="connsiteX81" fmla="*/ 249430 w 329255"/>
                    <a:gd name="connsiteY81" fmla="*/ 84680 h 361475"/>
                    <a:gd name="connsiteX82" fmla="*/ 251161 w 329255"/>
                    <a:gd name="connsiteY82" fmla="*/ 79254 h 361475"/>
                    <a:gd name="connsiteX83" fmla="*/ 251513 w 329255"/>
                    <a:gd name="connsiteY83" fmla="*/ 69264 h 361475"/>
                    <a:gd name="connsiteX84" fmla="*/ 246717 w 329255"/>
                    <a:gd name="connsiteY84" fmla="*/ 65690 h 361475"/>
                    <a:gd name="connsiteX85" fmla="*/ 242791 w 329255"/>
                    <a:gd name="connsiteY85" fmla="*/ 63312 h 361475"/>
                    <a:gd name="connsiteX86" fmla="*/ 218319 w 329255"/>
                    <a:gd name="connsiteY86" fmla="*/ 47880 h 361475"/>
                    <a:gd name="connsiteX87" fmla="*/ 186060 w 329255"/>
                    <a:gd name="connsiteY87" fmla="*/ 27366 h 361475"/>
                    <a:gd name="connsiteX88" fmla="*/ 176246 w 329255"/>
                    <a:gd name="connsiteY88" fmla="*/ 21238 h 361475"/>
                    <a:gd name="connsiteX89" fmla="*/ 164437 w 329255"/>
                    <a:gd name="connsiteY89" fmla="*/ 13690 h 361475"/>
                    <a:gd name="connsiteX90" fmla="*/ 144050 w 329255"/>
                    <a:gd name="connsiteY90" fmla="*/ 780 h 361475"/>
                    <a:gd name="connsiteX91" fmla="*/ 91796 w 329255"/>
                    <a:gd name="connsiteY91" fmla="*/ 46 h 361475"/>
                    <a:gd name="connsiteX92" fmla="*/ 76388 w 329255"/>
                    <a:gd name="connsiteY92" fmla="*/ -2 h 361475"/>
                    <a:gd name="connsiteX93" fmla="*/ 67842 w 329255"/>
                    <a:gd name="connsiteY93" fmla="*/ 46 h 361475"/>
                    <a:gd name="connsiteX94" fmla="*/ 45326 w 329255"/>
                    <a:gd name="connsiteY94" fmla="*/ 46 h 361475"/>
                    <a:gd name="connsiteX95" fmla="*/ 41065 w 329255"/>
                    <a:gd name="connsiteY95" fmla="*/ 2144 h 361475"/>
                    <a:gd name="connsiteX96" fmla="*/ 36564 w 329255"/>
                    <a:gd name="connsiteY96" fmla="*/ 2488 h 361475"/>
                    <a:gd name="connsiteX97" fmla="*/ 37027 w 329255"/>
                    <a:gd name="connsiteY97" fmla="*/ 7259 h 361475"/>
                    <a:gd name="connsiteX98" fmla="*/ 38288 w 329255"/>
                    <a:gd name="connsiteY98" fmla="*/ 11368 h 361475"/>
                    <a:gd name="connsiteX99" fmla="*/ 43386 w 329255"/>
                    <a:gd name="connsiteY99" fmla="*/ 15302 h 361475"/>
                    <a:gd name="connsiteX100" fmla="*/ 46371 w 329255"/>
                    <a:gd name="connsiteY100" fmla="*/ 21909 h 361475"/>
                    <a:gd name="connsiteX101" fmla="*/ 46083 w 329255"/>
                    <a:gd name="connsiteY101" fmla="*/ 27398 h 361475"/>
                    <a:gd name="connsiteX102" fmla="*/ 45333 w 329255"/>
                    <a:gd name="connsiteY102" fmla="*/ 31555 h 361475"/>
                    <a:gd name="connsiteX103" fmla="*/ 48038 w 329255"/>
                    <a:gd name="connsiteY103" fmla="*/ 36223 h 361475"/>
                    <a:gd name="connsiteX104" fmla="*/ 46339 w 329255"/>
                    <a:gd name="connsiteY104" fmla="*/ 40532 h 361475"/>
                    <a:gd name="connsiteX105" fmla="*/ 45557 w 329255"/>
                    <a:gd name="connsiteY105" fmla="*/ 45838 h 361475"/>
                    <a:gd name="connsiteX106" fmla="*/ 40674 w 329255"/>
                    <a:gd name="connsiteY106" fmla="*/ 47521 h 361475"/>
                    <a:gd name="connsiteX107" fmla="*/ 36557 w 329255"/>
                    <a:gd name="connsiteY107" fmla="*/ 48981 h 361475"/>
                    <a:gd name="connsiteX108" fmla="*/ 33469 w 329255"/>
                    <a:gd name="connsiteY108" fmla="*/ 55884 h 361475"/>
                    <a:gd name="connsiteX109" fmla="*/ 33046 w 329255"/>
                    <a:gd name="connsiteY109" fmla="*/ 62450 h 361475"/>
                    <a:gd name="connsiteX110" fmla="*/ 36006 w 329255"/>
                    <a:gd name="connsiteY110" fmla="*/ 65650 h 361475"/>
                    <a:gd name="connsiteX111" fmla="*/ 40235 w 329255"/>
                    <a:gd name="connsiteY111" fmla="*/ 65666 h 361475"/>
                    <a:gd name="connsiteX112" fmla="*/ 46323 w 329255"/>
                    <a:gd name="connsiteY112" fmla="*/ 66527 h 361475"/>
                    <a:gd name="connsiteX113" fmla="*/ 45437 w 329255"/>
                    <a:gd name="connsiteY113" fmla="*/ 72249 h 361475"/>
                    <a:gd name="connsiteX114" fmla="*/ 43475 w 329255"/>
                    <a:gd name="connsiteY114" fmla="*/ 77028 h 361475"/>
                    <a:gd name="connsiteX115" fmla="*/ 39756 w 329255"/>
                    <a:gd name="connsiteY115" fmla="*/ 79294 h 361475"/>
                    <a:gd name="connsiteX116" fmla="*/ 36724 w 329255"/>
                    <a:gd name="connsiteY116" fmla="*/ 84129 h 361475"/>
                    <a:gd name="connsiteX117" fmla="*/ 34306 w 329255"/>
                    <a:gd name="connsiteY117" fmla="*/ 87608 h 361475"/>
                    <a:gd name="connsiteX118" fmla="*/ 32280 w 329255"/>
                    <a:gd name="connsiteY118" fmla="*/ 91159 h 361475"/>
                    <a:gd name="connsiteX119" fmla="*/ 29799 w 329255"/>
                    <a:gd name="connsiteY119" fmla="*/ 95611 h 361475"/>
                    <a:gd name="connsiteX120" fmla="*/ 26934 w 329255"/>
                    <a:gd name="connsiteY120" fmla="*/ 100478 h 361475"/>
                    <a:gd name="connsiteX121" fmla="*/ 25234 w 329255"/>
                    <a:gd name="connsiteY121" fmla="*/ 104659 h 361475"/>
                    <a:gd name="connsiteX122" fmla="*/ 22027 w 329255"/>
                    <a:gd name="connsiteY122" fmla="*/ 108282 h 361475"/>
                    <a:gd name="connsiteX123" fmla="*/ 19170 w 329255"/>
                    <a:gd name="connsiteY123" fmla="*/ 111841 h 361475"/>
                    <a:gd name="connsiteX124" fmla="*/ 14862 w 329255"/>
                    <a:gd name="connsiteY124" fmla="*/ 113021 h 361475"/>
                    <a:gd name="connsiteX125" fmla="*/ 11598 w 329255"/>
                    <a:gd name="connsiteY125" fmla="*/ 116325 h 361475"/>
                    <a:gd name="connsiteX126" fmla="*/ 3436 w 329255"/>
                    <a:gd name="connsiteY126" fmla="*/ 115886 h 361475"/>
                    <a:gd name="connsiteX127" fmla="*/ 1465 w 329255"/>
                    <a:gd name="connsiteY127" fmla="*/ 119923 h 361475"/>
                    <a:gd name="connsiteX128" fmla="*/ 124 w 329255"/>
                    <a:gd name="connsiteY128" fmla="*/ 126833 h 361475"/>
                    <a:gd name="connsiteX129" fmla="*/ 771 w 329255"/>
                    <a:gd name="connsiteY129" fmla="*/ 132770 h 361475"/>
                    <a:gd name="connsiteX130" fmla="*/ 2877 w 329255"/>
                    <a:gd name="connsiteY130" fmla="*/ 139177 h 361475"/>
                    <a:gd name="connsiteX131" fmla="*/ 4608 w 329255"/>
                    <a:gd name="connsiteY131" fmla="*/ 144092 h 361475"/>
                    <a:gd name="connsiteX132" fmla="*/ 6005 w 329255"/>
                    <a:gd name="connsiteY132" fmla="*/ 149438 h 361475"/>
                    <a:gd name="connsiteX133" fmla="*/ 7824 w 329255"/>
                    <a:gd name="connsiteY133" fmla="*/ 153842 h 361475"/>
                    <a:gd name="connsiteX134" fmla="*/ 8758 w 329255"/>
                    <a:gd name="connsiteY134" fmla="*/ 159523 h 361475"/>
                    <a:gd name="connsiteX135" fmla="*/ 5773 w 329255"/>
                    <a:gd name="connsiteY135" fmla="*/ 164415 h 361475"/>
                    <a:gd name="connsiteX136" fmla="*/ 4568 w 329255"/>
                    <a:gd name="connsiteY136" fmla="*/ 169872 h 361475"/>
                    <a:gd name="connsiteX137" fmla="*/ 5630 w 329255"/>
                    <a:gd name="connsiteY137" fmla="*/ 176000 h 361475"/>
                    <a:gd name="connsiteX138" fmla="*/ 8087 w 329255"/>
                    <a:gd name="connsiteY138" fmla="*/ 181793 h 361475"/>
                    <a:gd name="connsiteX139" fmla="*/ 10441 w 329255"/>
                    <a:gd name="connsiteY139" fmla="*/ 187666 h 361475"/>
                    <a:gd name="connsiteX140" fmla="*/ 13752 w 329255"/>
                    <a:gd name="connsiteY140" fmla="*/ 191208 h 361475"/>
                    <a:gd name="connsiteX141" fmla="*/ 18739 w 329255"/>
                    <a:gd name="connsiteY141" fmla="*/ 194599 h 361475"/>
                    <a:gd name="connsiteX142" fmla="*/ 24772 w 329255"/>
                    <a:gd name="connsiteY142" fmla="*/ 200304 h 361475"/>
                    <a:gd name="connsiteX143" fmla="*/ 28362 w 329255"/>
                    <a:gd name="connsiteY143" fmla="*/ 206161 h 361475"/>
                    <a:gd name="connsiteX144" fmla="*/ 30397 w 329255"/>
                    <a:gd name="connsiteY144" fmla="*/ 211092 h 361475"/>
                    <a:gd name="connsiteX145" fmla="*/ 31634 w 329255"/>
                    <a:gd name="connsiteY145" fmla="*/ 215927 h 361475"/>
                    <a:gd name="connsiteX146" fmla="*/ 32440 w 329255"/>
                    <a:gd name="connsiteY146" fmla="*/ 221050 h 361475"/>
                    <a:gd name="connsiteX147" fmla="*/ 38073 w 329255"/>
                    <a:gd name="connsiteY147" fmla="*/ 231048 h 361475"/>
                    <a:gd name="connsiteX148" fmla="*/ 41216 w 329255"/>
                    <a:gd name="connsiteY148" fmla="*/ 240016 h 361475"/>
                    <a:gd name="connsiteX149" fmla="*/ 42246 w 329255"/>
                    <a:gd name="connsiteY149" fmla="*/ 244437 h 361475"/>
                    <a:gd name="connsiteX150" fmla="*/ 44623 w 329255"/>
                    <a:gd name="connsiteY150" fmla="*/ 248873 h 361475"/>
                    <a:gd name="connsiteX151" fmla="*/ 47544 w 329255"/>
                    <a:gd name="connsiteY151" fmla="*/ 253230 h 361475"/>
                    <a:gd name="connsiteX152" fmla="*/ 51158 w 329255"/>
                    <a:gd name="connsiteY152" fmla="*/ 256293 h 361475"/>
                    <a:gd name="connsiteX153" fmla="*/ 55738 w 329255"/>
                    <a:gd name="connsiteY153" fmla="*/ 255248 h 361475"/>
                    <a:gd name="connsiteX154" fmla="*/ 59999 w 329255"/>
                    <a:gd name="connsiteY154" fmla="*/ 256293 h 361475"/>
                    <a:gd name="connsiteX155" fmla="*/ 64260 w 329255"/>
                    <a:gd name="connsiteY155" fmla="*/ 257945 h 361475"/>
                    <a:gd name="connsiteX156" fmla="*/ 65034 w 329255"/>
                    <a:gd name="connsiteY156" fmla="*/ 262437 h 361475"/>
                    <a:gd name="connsiteX157" fmla="*/ 68313 w 329255"/>
                    <a:gd name="connsiteY157" fmla="*/ 265924 h 361475"/>
                    <a:gd name="connsiteX158" fmla="*/ 72470 w 329255"/>
                    <a:gd name="connsiteY158" fmla="*/ 264967 h 361475"/>
                    <a:gd name="connsiteX159" fmla="*/ 76460 w 329255"/>
                    <a:gd name="connsiteY159" fmla="*/ 266571 h 361475"/>
                    <a:gd name="connsiteX160" fmla="*/ 77537 w 329255"/>
                    <a:gd name="connsiteY160" fmla="*/ 271374 h 361475"/>
                    <a:gd name="connsiteX161" fmla="*/ 83050 w 329255"/>
                    <a:gd name="connsiteY161" fmla="*/ 270935 h 361475"/>
                    <a:gd name="connsiteX162" fmla="*/ 88676 w 329255"/>
                    <a:gd name="connsiteY162" fmla="*/ 273081 h 361475"/>
                    <a:gd name="connsiteX163" fmla="*/ 93272 w 329255"/>
                    <a:gd name="connsiteY163" fmla="*/ 276536 h 361475"/>
                    <a:gd name="connsiteX164" fmla="*/ 97588 w 329255"/>
                    <a:gd name="connsiteY164" fmla="*/ 278108 h 361475"/>
                    <a:gd name="connsiteX165" fmla="*/ 102711 w 329255"/>
                    <a:gd name="connsiteY165" fmla="*/ 280741 h 361475"/>
                    <a:gd name="connsiteX166" fmla="*/ 107435 w 329255"/>
                    <a:gd name="connsiteY166" fmla="*/ 281100 h 361475"/>
                    <a:gd name="connsiteX167" fmla="*/ 111280 w 329255"/>
                    <a:gd name="connsiteY167" fmla="*/ 284595 h 361475"/>
                    <a:gd name="connsiteX168" fmla="*/ 115908 w 329255"/>
                    <a:gd name="connsiteY168" fmla="*/ 285553 h 361475"/>
                    <a:gd name="connsiteX169" fmla="*/ 120281 w 329255"/>
                    <a:gd name="connsiteY169" fmla="*/ 288130 h 361475"/>
                    <a:gd name="connsiteX170" fmla="*/ 125315 w 329255"/>
                    <a:gd name="connsiteY170" fmla="*/ 288226 h 361475"/>
                    <a:gd name="connsiteX171" fmla="*/ 129457 w 329255"/>
                    <a:gd name="connsiteY171" fmla="*/ 288361 h 361475"/>
                    <a:gd name="connsiteX172" fmla="*/ 133542 w 329255"/>
                    <a:gd name="connsiteY172" fmla="*/ 291002 h 361475"/>
                    <a:gd name="connsiteX173" fmla="*/ 136893 w 329255"/>
                    <a:gd name="connsiteY173" fmla="*/ 286271 h 361475"/>
                    <a:gd name="connsiteX174" fmla="*/ 143708 w 329255"/>
                    <a:gd name="connsiteY174" fmla="*/ 290404 h 361475"/>
                    <a:gd name="connsiteX175" fmla="*/ 147162 w 329255"/>
                    <a:gd name="connsiteY175" fmla="*/ 294178 h 361475"/>
                    <a:gd name="connsiteX176" fmla="*/ 149756 w 329255"/>
                    <a:gd name="connsiteY176" fmla="*/ 298463 h 361475"/>
                    <a:gd name="connsiteX177" fmla="*/ 152325 w 329255"/>
                    <a:gd name="connsiteY177" fmla="*/ 302859 h 361475"/>
                    <a:gd name="connsiteX178" fmla="*/ 154048 w 329255"/>
                    <a:gd name="connsiteY178" fmla="*/ 309234 h 361475"/>
                    <a:gd name="connsiteX179" fmla="*/ 153529 w 329255"/>
                    <a:gd name="connsiteY179" fmla="*/ 315913 h 361475"/>
                    <a:gd name="connsiteX180" fmla="*/ 153649 w 329255"/>
                    <a:gd name="connsiteY180" fmla="*/ 320070 h 361475"/>
                    <a:gd name="connsiteX181" fmla="*/ 155812 w 329255"/>
                    <a:gd name="connsiteY181" fmla="*/ 323996 h 361475"/>
                    <a:gd name="connsiteX182" fmla="*/ 156674 w 329255"/>
                    <a:gd name="connsiteY182" fmla="*/ 329541 h 361475"/>
                    <a:gd name="connsiteX183" fmla="*/ 156306 w 329255"/>
                    <a:gd name="connsiteY183" fmla="*/ 333882 h 361475"/>
                    <a:gd name="connsiteX184" fmla="*/ 155261 w 329255"/>
                    <a:gd name="connsiteY184" fmla="*/ 340145 h 361475"/>
                    <a:gd name="connsiteX185" fmla="*/ 158516 w 329255"/>
                    <a:gd name="connsiteY185" fmla="*/ 342906 h 361475"/>
                    <a:gd name="connsiteX186" fmla="*/ 161636 w 329255"/>
                    <a:gd name="connsiteY186" fmla="*/ 347869 h 361475"/>
                    <a:gd name="connsiteX187" fmla="*/ 163439 w 329255"/>
                    <a:gd name="connsiteY187" fmla="*/ 351436 h 361475"/>
                    <a:gd name="connsiteX188" fmla="*/ 169432 w 329255"/>
                    <a:gd name="connsiteY188" fmla="*/ 355082 h 361475"/>
                    <a:gd name="connsiteX189" fmla="*/ 176733 w 329255"/>
                    <a:gd name="connsiteY189" fmla="*/ 355154 h 361475"/>
                    <a:gd name="connsiteX190" fmla="*/ 181289 w 329255"/>
                    <a:gd name="connsiteY190" fmla="*/ 354635 h 361475"/>
                    <a:gd name="connsiteX191" fmla="*/ 186259 w 329255"/>
                    <a:gd name="connsiteY191" fmla="*/ 353430 h 361475"/>
                    <a:gd name="connsiteX192" fmla="*/ 189842 w 329255"/>
                    <a:gd name="connsiteY192" fmla="*/ 349991 h 361475"/>
                    <a:gd name="connsiteX193" fmla="*/ 194143 w 329255"/>
                    <a:gd name="connsiteY193" fmla="*/ 351484 h 361475"/>
                    <a:gd name="connsiteX194" fmla="*/ 197223 w 329255"/>
                    <a:gd name="connsiteY194" fmla="*/ 354061 h 361475"/>
                    <a:gd name="connsiteX195" fmla="*/ 201236 w 329255"/>
                    <a:gd name="connsiteY195" fmla="*/ 355353 h 361475"/>
                    <a:gd name="connsiteX196" fmla="*/ 201556 w 329255"/>
                    <a:gd name="connsiteY196" fmla="*/ 359638 h 361475"/>
                    <a:gd name="connsiteX197" fmla="*/ 205752 w 329255"/>
                    <a:gd name="connsiteY197" fmla="*/ 359870 h 361475"/>
                    <a:gd name="connsiteX198" fmla="*/ 209958 w 329255"/>
                    <a:gd name="connsiteY198" fmla="*/ 358792 h 361475"/>
                    <a:gd name="connsiteX199" fmla="*/ 304342 w 329255"/>
                    <a:gd name="connsiteY199" fmla="*/ 183884 h 361475"/>
                    <a:gd name="connsiteX200" fmla="*/ 307182 w 329255"/>
                    <a:gd name="connsiteY200" fmla="*/ 180851 h 361475"/>
                    <a:gd name="connsiteX201" fmla="*/ 305994 w 329255"/>
                    <a:gd name="connsiteY201" fmla="*/ 174340 h 361475"/>
                    <a:gd name="connsiteX202" fmla="*/ 302961 w 329255"/>
                    <a:gd name="connsiteY202" fmla="*/ 170152 h 361475"/>
                    <a:gd name="connsiteX203" fmla="*/ 301007 w 329255"/>
                    <a:gd name="connsiteY203" fmla="*/ 162180 h 361475"/>
                    <a:gd name="connsiteX204" fmla="*/ 296323 w 329255"/>
                    <a:gd name="connsiteY204" fmla="*/ 165308 h 361475"/>
                    <a:gd name="connsiteX205" fmla="*/ 296363 w 329255"/>
                    <a:gd name="connsiteY205" fmla="*/ 172449 h 361475"/>
                    <a:gd name="connsiteX206" fmla="*/ 298270 w 329255"/>
                    <a:gd name="connsiteY206" fmla="*/ 178737 h 361475"/>
                    <a:gd name="connsiteX207" fmla="*/ 302076 w 329255"/>
                    <a:gd name="connsiteY207" fmla="*/ 181067 h 361475"/>
                    <a:gd name="connsiteX208" fmla="*/ 309161 w 329255"/>
                    <a:gd name="connsiteY208" fmla="*/ 234973 h 361475"/>
                    <a:gd name="connsiteX209" fmla="*/ 313629 w 329255"/>
                    <a:gd name="connsiteY209" fmla="*/ 232252 h 361475"/>
                    <a:gd name="connsiteX210" fmla="*/ 315217 w 329255"/>
                    <a:gd name="connsiteY210" fmla="*/ 228550 h 361475"/>
                    <a:gd name="connsiteX211" fmla="*/ 316015 w 329255"/>
                    <a:gd name="connsiteY211" fmla="*/ 223045 h 361475"/>
                    <a:gd name="connsiteX212" fmla="*/ 313877 w 329255"/>
                    <a:gd name="connsiteY212" fmla="*/ 226659 h 361475"/>
                    <a:gd name="connsiteX213" fmla="*/ 309895 w 329255"/>
                    <a:gd name="connsiteY213" fmla="*/ 229061 h 361475"/>
                    <a:gd name="connsiteX214" fmla="*/ 306233 w 329255"/>
                    <a:gd name="connsiteY214" fmla="*/ 233258 h 36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</a:cxnLst>
                  <a:rect l="l" t="t" r="r" b="b"/>
                  <a:pathLst>
                    <a:path w="329255" h="361475">
                      <a:moveTo>
                        <a:pt x="312122" y="150108"/>
                      </a:moveTo>
                      <a:lnTo>
                        <a:pt x="316279" y="141355"/>
                      </a:lnTo>
                      <a:lnTo>
                        <a:pt x="316207" y="134701"/>
                      </a:lnTo>
                      <a:lnTo>
                        <a:pt x="316861" y="130591"/>
                      </a:lnTo>
                      <a:lnTo>
                        <a:pt x="311946" y="131325"/>
                      </a:lnTo>
                      <a:lnTo>
                        <a:pt x="311012" y="135953"/>
                      </a:lnTo>
                      <a:lnTo>
                        <a:pt x="313174" y="140533"/>
                      </a:lnTo>
                      <a:lnTo>
                        <a:pt x="310262" y="144100"/>
                      </a:lnTo>
                      <a:lnTo>
                        <a:pt x="309847" y="149047"/>
                      </a:lnTo>
                      <a:close/>
                      <a:moveTo>
                        <a:pt x="210620" y="361473"/>
                      </a:moveTo>
                      <a:lnTo>
                        <a:pt x="216053" y="359311"/>
                      </a:lnTo>
                      <a:lnTo>
                        <a:pt x="219014" y="356351"/>
                      </a:lnTo>
                      <a:lnTo>
                        <a:pt x="224806" y="355385"/>
                      </a:lnTo>
                      <a:lnTo>
                        <a:pt x="229857" y="357117"/>
                      </a:lnTo>
                      <a:lnTo>
                        <a:pt x="234134" y="357436"/>
                      </a:lnTo>
                      <a:lnTo>
                        <a:pt x="238459" y="357276"/>
                      </a:lnTo>
                      <a:lnTo>
                        <a:pt x="242576" y="356933"/>
                      </a:lnTo>
                      <a:lnTo>
                        <a:pt x="247770" y="354268"/>
                      </a:lnTo>
                      <a:lnTo>
                        <a:pt x="248975" y="350111"/>
                      </a:lnTo>
                      <a:lnTo>
                        <a:pt x="250379" y="346353"/>
                      </a:lnTo>
                      <a:lnTo>
                        <a:pt x="254648" y="345053"/>
                      </a:lnTo>
                      <a:lnTo>
                        <a:pt x="258861" y="344653"/>
                      </a:lnTo>
                      <a:lnTo>
                        <a:pt x="263433" y="345555"/>
                      </a:lnTo>
                      <a:lnTo>
                        <a:pt x="266936" y="348763"/>
                      </a:lnTo>
                      <a:lnTo>
                        <a:pt x="271436" y="348172"/>
                      </a:lnTo>
                      <a:lnTo>
                        <a:pt x="275354" y="345068"/>
                      </a:lnTo>
                      <a:lnTo>
                        <a:pt x="281003" y="342898"/>
                      </a:lnTo>
                      <a:lnTo>
                        <a:pt x="287921" y="341239"/>
                      </a:lnTo>
                      <a:lnTo>
                        <a:pt x="293410" y="341374"/>
                      </a:lnTo>
                      <a:lnTo>
                        <a:pt x="296897" y="338446"/>
                      </a:lnTo>
                      <a:lnTo>
                        <a:pt x="300544" y="336244"/>
                      </a:lnTo>
                      <a:lnTo>
                        <a:pt x="308611" y="333068"/>
                      </a:lnTo>
                      <a:lnTo>
                        <a:pt x="315927" y="329421"/>
                      </a:lnTo>
                      <a:lnTo>
                        <a:pt x="322670" y="322815"/>
                      </a:lnTo>
                      <a:lnTo>
                        <a:pt x="329380" y="318131"/>
                      </a:lnTo>
                      <a:lnTo>
                        <a:pt x="328638" y="312235"/>
                      </a:lnTo>
                      <a:lnTo>
                        <a:pt x="323795" y="309298"/>
                      </a:lnTo>
                      <a:lnTo>
                        <a:pt x="320228" y="311748"/>
                      </a:lnTo>
                      <a:lnTo>
                        <a:pt x="316526" y="306617"/>
                      </a:lnTo>
                      <a:lnTo>
                        <a:pt x="313151" y="302827"/>
                      </a:lnTo>
                      <a:lnTo>
                        <a:pt x="308395" y="301973"/>
                      </a:lnTo>
                      <a:lnTo>
                        <a:pt x="311076" y="296747"/>
                      </a:lnTo>
                      <a:lnTo>
                        <a:pt x="308746" y="293157"/>
                      </a:lnTo>
                      <a:lnTo>
                        <a:pt x="306305" y="282967"/>
                      </a:lnTo>
                      <a:lnTo>
                        <a:pt x="306241" y="270959"/>
                      </a:lnTo>
                      <a:lnTo>
                        <a:pt x="303688" y="266531"/>
                      </a:lnTo>
                      <a:lnTo>
                        <a:pt x="301773" y="262477"/>
                      </a:lnTo>
                      <a:lnTo>
                        <a:pt x="299243" y="259294"/>
                      </a:lnTo>
                      <a:lnTo>
                        <a:pt x="298397" y="253549"/>
                      </a:lnTo>
                      <a:lnTo>
                        <a:pt x="297424" y="249551"/>
                      </a:lnTo>
                      <a:lnTo>
                        <a:pt x="297448" y="245251"/>
                      </a:lnTo>
                      <a:lnTo>
                        <a:pt x="299674" y="240415"/>
                      </a:lnTo>
                      <a:lnTo>
                        <a:pt x="301988" y="235420"/>
                      </a:lnTo>
                      <a:lnTo>
                        <a:pt x="302068" y="228909"/>
                      </a:lnTo>
                      <a:lnTo>
                        <a:pt x="298373" y="226180"/>
                      </a:lnTo>
                      <a:lnTo>
                        <a:pt x="297129" y="221944"/>
                      </a:lnTo>
                      <a:lnTo>
                        <a:pt x="298613" y="216103"/>
                      </a:lnTo>
                      <a:lnTo>
                        <a:pt x="300320" y="211683"/>
                      </a:lnTo>
                      <a:lnTo>
                        <a:pt x="302323" y="208100"/>
                      </a:lnTo>
                      <a:lnTo>
                        <a:pt x="305858" y="205970"/>
                      </a:lnTo>
                      <a:lnTo>
                        <a:pt x="303767" y="197193"/>
                      </a:lnTo>
                      <a:lnTo>
                        <a:pt x="299817" y="195812"/>
                      </a:lnTo>
                      <a:lnTo>
                        <a:pt x="294791" y="188807"/>
                      </a:lnTo>
                      <a:lnTo>
                        <a:pt x="290849" y="183899"/>
                      </a:lnTo>
                      <a:lnTo>
                        <a:pt x="286668" y="181689"/>
                      </a:lnTo>
                      <a:lnTo>
                        <a:pt x="285830" y="175490"/>
                      </a:lnTo>
                      <a:lnTo>
                        <a:pt x="283389" y="168955"/>
                      </a:lnTo>
                      <a:lnTo>
                        <a:pt x="284889" y="162675"/>
                      </a:lnTo>
                      <a:lnTo>
                        <a:pt x="288160" y="155382"/>
                      </a:lnTo>
                      <a:lnTo>
                        <a:pt x="290490" y="149733"/>
                      </a:lnTo>
                      <a:lnTo>
                        <a:pt x="293323" y="141977"/>
                      </a:lnTo>
                      <a:lnTo>
                        <a:pt x="294559" y="136344"/>
                      </a:lnTo>
                      <a:lnTo>
                        <a:pt x="294424" y="131964"/>
                      </a:lnTo>
                      <a:lnTo>
                        <a:pt x="297352" y="127488"/>
                      </a:lnTo>
                      <a:lnTo>
                        <a:pt x="296658" y="122963"/>
                      </a:lnTo>
                      <a:lnTo>
                        <a:pt x="285750" y="114402"/>
                      </a:lnTo>
                      <a:lnTo>
                        <a:pt x="275162" y="106096"/>
                      </a:lnTo>
                      <a:lnTo>
                        <a:pt x="267255" y="99808"/>
                      </a:lnTo>
                      <a:lnTo>
                        <a:pt x="260816" y="94606"/>
                      </a:lnTo>
                      <a:lnTo>
                        <a:pt x="254664" y="89762"/>
                      </a:lnTo>
                      <a:lnTo>
                        <a:pt x="253667" y="85510"/>
                      </a:lnTo>
                      <a:lnTo>
                        <a:pt x="249430" y="84680"/>
                      </a:lnTo>
                      <a:lnTo>
                        <a:pt x="251161" y="79254"/>
                      </a:lnTo>
                      <a:lnTo>
                        <a:pt x="251513" y="69264"/>
                      </a:lnTo>
                      <a:lnTo>
                        <a:pt x="246717" y="65690"/>
                      </a:lnTo>
                      <a:lnTo>
                        <a:pt x="242791" y="63312"/>
                      </a:lnTo>
                      <a:lnTo>
                        <a:pt x="218319" y="47880"/>
                      </a:lnTo>
                      <a:lnTo>
                        <a:pt x="186060" y="27366"/>
                      </a:lnTo>
                      <a:lnTo>
                        <a:pt x="176246" y="21238"/>
                      </a:lnTo>
                      <a:lnTo>
                        <a:pt x="164437" y="13690"/>
                      </a:lnTo>
                      <a:lnTo>
                        <a:pt x="144050" y="780"/>
                      </a:lnTo>
                      <a:lnTo>
                        <a:pt x="91796" y="46"/>
                      </a:lnTo>
                      <a:lnTo>
                        <a:pt x="76388" y="-2"/>
                      </a:lnTo>
                      <a:lnTo>
                        <a:pt x="67842" y="46"/>
                      </a:lnTo>
                      <a:lnTo>
                        <a:pt x="45326" y="46"/>
                      </a:lnTo>
                      <a:lnTo>
                        <a:pt x="41065" y="2144"/>
                      </a:lnTo>
                      <a:lnTo>
                        <a:pt x="36564" y="2488"/>
                      </a:lnTo>
                      <a:lnTo>
                        <a:pt x="37027" y="7259"/>
                      </a:lnTo>
                      <a:lnTo>
                        <a:pt x="38288" y="11368"/>
                      </a:lnTo>
                      <a:lnTo>
                        <a:pt x="43386" y="15302"/>
                      </a:lnTo>
                      <a:lnTo>
                        <a:pt x="46371" y="21909"/>
                      </a:lnTo>
                      <a:lnTo>
                        <a:pt x="46083" y="27398"/>
                      </a:lnTo>
                      <a:lnTo>
                        <a:pt x="45333" y="31555"/>
                      </a:lnTo>
                      <a:lnTo>
                        <a:pt x="48038" y="36223"/>
                      </a:lnTo>
                      <a:lnTo>
                        <a:pt x="46339" y="40532"/>
                      </a:lnTo>
                      <a:lnTo>
                        <a:pt x="45557" y="45838"/>
                      </a:lnTo>
                      <a:lnTo>
                        <a:pt x="40674" y="47521"/>
                      </a:lnTo>
                      <a:lnTo>
                        <a:pt x="36557" y="48981"/>
                      </a:lnTo>
                      <a:lnTo>
                        <a:pt x="33469" y="55884"/>
                      </a:lnTo>
                      <a:lnTo>
                        <a:pt x="33046" y="62450"/>
                      </a:lnTo>
                      <a:lnTo>
                        <a:pt x="36006" y="65650"/>
                      </a:lnTo>
                      <a:lnTo>
                        <a:pt x="40235" y="65666"/>
                      </a:lnTo>
                      <a:lnTo>
                        <a:pt x="46323" y="66527"/>
                      </a:lnTo>
                      <a:lnTo>
                        <a:pt x="45437" y="72249"/>
                      </a:lnTo>
                      <a:lnTo>
                        <a:pt x="43475" y="77028"/>
                      </a:lnTo>
                      <a:lnTo>
                        <a:pt x="39756" y="79294"/>
                      </a:lnTo>
                      <a:lnTo>
                        <a:pt x="36724" y="84129"/>
                      </a:lnTo>
                      <a:lnTo>
                        <a:pt x="34306" y="87608"/>
                      </a:lnTo>
                      <a:lnTo>
                        <a:pt x="32280" y="91159"/>
                      </a:lnTo>
                      <a:lnTo>
                        <a:pt x="29799" y="95611"/>
                      </a:lnTo>
                      <a:lnTo>
                        <a:pt x="26934" y="100478"/>
                      </a:lnTo>
                      <a:lnTo>
                        <a:pt x="25234" y="104659"/>
                      </a:lnTo>
                      <a:lnTo>
                        <a:pt x="22027" y="108282"/>
                      </a:lnTo>
                      <a:lnTo>
                        <a:pt x="19170" y="111841"/>
                      </a:lnTo>
                      <a:lnTo>
                        <a:pt x="14862" y="113021"/>
                      </a:lnTo>
                      <a:lnTo>
                        <a:pt x="11598" y="116325"/>
                      </a:lnTo>
                      <a:lnTo>
                        <a:pt x="3436" y="115886"/>
                      </a:lnTo>
                      <a:lnTo>
                        <a:pt x="1465" y="119923"/>
                      </a:lnTo>
                      <a:lnTo>
                        <a:pt x="124" y="126833"/>
                      </a:lnTo>
                      <a:lnTo>
                        <a:pt x="771" y="132770"/>
                      </a:lnTo>
                      <a:lnTo>
                        <a:pt x="2877" y="139177"/>
                      </a:lnTo>
                      <a:lnTo>
                        <a:pt x="4608" y="144092"/>
                      </a:lnTo>
                      <a:lnTo>
                        <a:pt x="6005" y="149438"/>
                      </a:lnTo>
                      <a:lnTo>
                        <a:pt x="7824" y="153842"/>
                      </a:lnTo>
                      <a:lnTo>
                        <a:pt x="8758" y="159523"/>
                      </a:lnTo>
                      <a:lnTo>
                        <a:pt x="5773" y="164415"/>
                      </a:lnTo>
                      <a:lnTo>
                        <a:pt x="4568" y="169872"/>
                      </a:lnTo>
                      <a:lnTo>
                        <a:pt x="5630" y="176000"/>
                      </a:lnTo>
                      <a:lnTo>
                        <a:pt x="8087" y="181793"/>
                      </a:lnTo>
                      <a:lnTo>
                        <a:pt x="10441" y="187666"/>
                      </a:lnTo>
                      <a:lnTo>
                        <a:pt x="13752" y="191208"/>
                      </a:lnTo>
                      <a:lnTo>
                        <a:pt x="18739" y="194599"/>
                      </a:lnTo>
                      <a:lnTo>
                        <a:pt x="24772" y="200304"/>
                      </a:lnTo>
                      <a:lnTo>
                        <a:pt x="28362" y="206161"/>
                      </a:lnTo>
                      <a:lnTo>
                        <a:pt x="30397" y="211092"/>
                      </a:lnTo>
                      <a:lnTo>
                        <a:pt x="31634" y="215927"/>
                      </a:lnTo>
                      <a:lnTo>
                        <a:pt x="32440" y="221050"/>
                      </a:lnTo>
                      <a:lnTo>
                        <a:pt x="38073" y="231048"/>
                      </a:lnTo>
                      <a:lnTo>
                        <a:pt x="41216" y="240016"/>
                      </a:lnTo>
                      <a:lnTo>
                        <a:pt x="42246" y="244437"/>
                      </a:lnTo>
                      <a:lnTo>
                        <a:pt x="44623" y="248873"/>
                      </a:lnTo>
                      <a:lnTo>
                        <a:pt x="47544" y="253230"/>
                      </a:lnTo>
                      <a:lnTo>
                        <a:pt x="51158" y="256293"/>
                      </a:lnTo>
                      <a:lnTo>
                        <a:pt x="55738" y="255248"/>
                      </a:lnTo>
                      <a:lnTo>
                        <a:pt x="59999" y="256293"/>
                      </a:lnTo>
                      <a:lnTo>
                        <a:pt x="64260" y="257945"/>
                      </a:lnTo>
                      <a:lnTo>
                        <a:pt x="65034" y="262437"/>
                      </a:lnTo>
                      <a:lnTo>
                        <a:pt x="68313" y="265924"/>
                      </a:lnTo>
                      <a:lnTo>
                        <a:pt x="72470" y="264967"/>
                      </a:lnTo>
                      <a:lnTo>
                        <a:pt x="76460" y="266571"/>
                      </a:lnTo>
                      <a:lnTo>
                        <a:pt x="77537" y="271374"/>
                      </a:lnTo>
                      <a:lnTo>
                        <a:pt x="83050" y="270935"/>
                      </a:lnTo>
                      <a:lnTo>
                        <a:pt x="88676" y="273081"/>
                      </a:lnTo>
                      <a:lnTo>
                        <a:pt x="93272" y="276536"/>
                      </a:lnTo>
                      <a:lnTo>
                        <a:pt x="97588" y="278108"/>
                      </a:lnTo>
                      <a:lnTo>
                        <a:pt x="102711" y="280741"/>
                      </a:lnTo>
                      <a:lnTo>
                        <a:pt x="107435" y="281100"/>
                      </a:lnTo>
                      <a:lnTo>
                        <a:pt x="111280" y="284595"/>
                      </a:lnTo>
                      <a:lnTo>
                        <a:pt x="115908" y="285553"/>
                      </a:lnTo>
                      <a:lnTo>
                        <a:pt x="120281" y="288130"/>
                      </a:lnTo>
                      <a:lnTo>
                        <a:pt x="125315" y="288226"/>
                      </a:lnTo>
                      <a:lnTo>
                        <a:pt x="129457" y="288361"/>
                      </a:lnTo>
                      <a:lnTo>
                        <a:pt x="133542" y="291002"/>
                      </a:lnTo>
                      <a:lnTo>
                        <a:pt x="136893" y="286271"/>
                      </a:lnTo>
                      <a:lnTo>
                        <a:pt x="143708" y="290404"/>
                      </a:lnTo>
                      <a:lnTo>
                        <a:pt x="147162" y="294178"/>
                      </a:lnTo>
                      <a:lnTo>
                        <a:pt x="149756" y="298463"/>
                      </a:lnTo>
                      <a:lnTo>
                        <a:pt x="152325" y="302859"/>
                      </a:lnTo>
                      <a:lnTo>
                        <a:pt x="154048" y="309234"/>
                      </a:lnTo>
                      <a:lnTo>
                        <a:pt x="153529" y="315913"/>
                      </a:lnTo>
                      <a:lnTo>
                        <a:pt x="153649" y="320070"/>
                      </a:lnTo>
                      <a:lnTo>
                        <a:pt x="155812" y="323996"/>
                      </a:lnTo>
                      <a:lnTo>
                        <a:pt x="156674" y="329541"/>
                      </a:lnTo>
                      <a:lnTo>
                        <a:pt x="156306" y="333882"/>
                      </a:lnTo>
                      <a:lnTo>
                        <a:pt x="155261" y="340145"/>
                      </a:lnTo>
                      <a:lnTo>
                        <a:pt x="158516" y="342906"/>
                      </a:lnTo>
                      <a:lnTo>
                        <a:pt x="161636" y="347869"/>
                      </a:lnTo>
                      <a:lnTo>
                        <a:pt x="163439" y="351436"/>
                      </a:lnTo>
                      <a:lnTo>
                        <a:pt x="169432" y="355082"/>
                      </a:lnTo>
                      <a:lnTo>
                        <a:pt x="176733" y="355154"/>
                      </a:lnTo>
                      <a:lnTo>
                        <a:pt x="181289" y="354635"/>
                      </a:lnTo>
                      <a:lnTo>
                        <a:pt x="186259" y="353430"/>
                      </a:lnTo>
                      <a:lnTo>
                        <a:pt x="189842" y="349991"/>
                      </a:lnTo>
                      <a:lnTo>
                        <a:pt x="194143" y="351484"/>
                      </a:lnTo>
                      <a:lnTo>
                        <a:pt x="197223" y="354061"/>
                      </a:lnTo>
                      <a:lnTo>
                        <a:pt x="201236" y="355353"/>
                      </a:lnTo>
                      <a:lnTo>
                        <a:pt x="201556" y="359638"/>
                      </a:lnTo>
                      <a:lnTo>
                        <a:pt x="205752" y="359870"/>
                      </a:lnTo>
                      <a:lnTo>
                        <a:pt x="209958" y="358792"/>
                      </a:lnTo>
                      <a:close/>
                      <a:moveTo>
                        <a:pt x="304342" y="183884"/>
                      </a:moveTo>
                      <a:lnTo>
                        <a:pt x="307182" y="180851"/>
                      </a:lnTo>
                      <a:lnTo>
                        <a:pt x="305994" y="174340"/>
                      </a:lnTo>
                      <a:lnTo>
                        <a:pt x="302961" y="170152"/>
                      </a:lnTo>
                      <a:lnTo>
                        <a:pt x="301007" y="162180"/>
                      </a:lnTo>
                      <a:lnTo>
                        <a:pt x="296323" y="165308"/>
                      </a:lnTo>
                      <a:lnTo>
                        <a:pt x="296363" y="172449"/>
                      </a:lnTo>
                      <a:lnTo>
                        <a:pt x="298270" y="178737"/>
                      </a:lnTo>
                      <a:lnTo>
                        <a:pt x="302076" y="181067"/>
                      </a:lnTo>
                      <a:close/>
                      <a:moveTo>
                        <a:pt x="309161" y="234973"/>
                      </a:moveTo>
                      <a:lnTo>
                        <a:pt x="313629" y="232252"/>
                      </a:lnTo>
                      <a:lnTo>
                        <a:pt x="315217" y="228550"/>
                      </a:lnTo>
                      <a:lnTo>
                        <a:pt x="316015" y="223045"/>
                      </a:lnTo>
                      <a:lnTo>
                        <a:pt x="313877" y="226659"/>
                      </a:lnTo>
                      <a:lnTo>
                        <a:pt x="309895" y="229061"/>
                      </a:lnTo>
                      <a:lnTo>
                        <a:pt x="306233" y="23325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0C657693-C062-47A5-8BD4-8CF4C38FB93B}"/>
                    </a:ext>
                  </a:extLst>
                </p:cNvPr>
                <p:cNvSpPr/>
                <p:nvPr/>
              </p:nvSpPr>
              <p:spPr>
                <a:xfrm>
                  <a:off x="3479109" y="2977187"/>
                  <a:ext cx="49669" cy="87330"/>
                </a:xfrm>
                <a:custGeom>
                  <a:avLst/>
                  <a:gdLst>
                    <a:gd name="connsiteX0" fmla="*/ 43969 w 49669"/>
                    <a:gd name="connsiteY0" fmla="*/ 20592 h 87330"/>
                    <a:gd name="connsiteX1" fmla="*/ 47520 w 49669"/>
                    <a:gd name="connsiteY1" fmla="*/ 16522 h 87330"/>
                    <a:gd name="connsiteX2" fmla="*/ 49794 w 49669"/>
                    <a:gd name="connsiteY2" fmla="*/ 12732 h 87330"/>
                    <a:gd name="connsiteX3" fmla="*/ 46818 w 49669"/>
                    <a:gd name="connsiteY3" fmla="*/ 15525 h 87330"/>
                    <a:gd name="connsiteX4" fmla="*/ 44775 w 49669"/>
                    <a:gd name="connsiteY4" fmla="*/ 19076 h 87330"/>
                    <a:gd name="connsiteX5" fmla="*/ 44296 w 49669"/>
                    <a:gd name="connsiteY5" fmla="*/ 41345 h 87330"/>
                    <a:gd name="connsiteX6" fmla="*/ 45413 w 49669"/>
                    <a:gd name="connsiteY6" fmla="*/ 37436 h 87330"/>
                    <a:gd name="connsiteX7" fmla="*/ 48772 w 49669"/>
                    <a:gd name="connsiteY7" fmla="*/ 34108 h 87330"/>
                    <a:gd name="connsiteX8" fmla="*/ 45166 w 49669"/>
                    <a:gd name="connsiteY8" fmla="*/ 36446 h 87330"/>
                    <a:gd name="connsiteX9" fmla="*/ 43985 w 49669"/>
                    <a:gd name="connsiteY9" fmla="*/ 40923 h 87330"/>
                    <a:gd name="connsiteX10" fmla="*/ 47344 w 49669"/>
                    <a:gd name="connsiteY10" fmla="*/ 39773 h 87330"/>
                    <a:gd name="connsiteX11" fmla="*/ 48254 w 49669"/>
                    <a:gd name="connsiteY11" fmla="*/ 35736 h 87330"/>
                    <a:gd name="connsiteX12" fmla="*/ 47193 w 49669"/>
                    <a:gd name="connsiteY12" fmla="*/ 39765 h 87330"/>
                    <a:gd name="connsiteX13" fmla="*/ 124 w 49669"/>
                    <a:gd name="connsiteY13" fmla="*/ 87329 h 87330"/>
                    <a:gd name="connsiteX14" fmla="*/ 4257 w 49669"/>
                    <a:gd name="connsiteY14" fmla="*/ 87049 h 87330"/>
                    <a:gd name="connsiteX15" fmla="*/ 9085 w 49669"/>
                    <a:gd name="connsiteY15" fmla="*/ 86938 h 87330"/>
                    <a:gd name="connsiteX16" fmla="*/ 10537 w 49669"/>
                    <a:gd name="connsiteY16" fmla="*/ 83068 h 87330"/>
                    <a:gd name="connsiteX17" fmla="*/ 13385 w 49669"/>
                    <a:gd name="connsiteY17" fmla="*/ 80179 h 87330"/>
                    <a:gd name="connsiteX18" fmla="*/ 15460 w 49669"/>
                    <a:gd name="connsiteY18" fmla="*/ 76230 h 87330"/>
                    <a:gd name="connsiteX19" fmla="*/ 19122 w 49669"/>
                    <a:gd name="connsiteY19" fmla="*/ 74107 h 87330"/>
                    <a:gd name="connsiteX20" fmla="*/ 23271 w 49669"/>
                    <a:gd name="connsiteY20" fmla="*/ 72208 h 87330"/>
                    <a:gd name="connsiteX21" fmla="*/ 25497 w 49669"/>
                    <a:gd name="connsiteY21" fmla="*/ 68865 h 87330"/>
                    <a:gd name="connsiteX22" fmla="*/ 27827 w 49669"/>
                    <a:gd name="connsiteY22" fmla="*/ 65370 h 87330"/>
                    <a:gd name="connsiteX23" fmla="*/ 30157 w 49669"/>
                    <a:gd name="connsiteY23" fmla="*/ 61772 h 87330"/>
                    <a:gd name="connsiteX24" fmla="*/ 31043 w 49669"/>
                    <a:gd name="connsiteY24" fmla="*/ 57623 h 87330"/>
                    <a:gd name="connsiteX25" fmla="*/ 31905 w 49669"/>
                    <a:gd name="connsiteY25" fmla="*/ 53665 h 87330"/>
                    <a:gd name="connsiteX26" fmla="*/ 33939 w 49669"/>
                    <a:gd name="connsiteY26" fmla="*/ 47896 h 87330"/>
                    <a:gd name="connsiteX27" fmla="*/ 32734 w 49669"/>
                    <a:gd name="connsiteY27" fmla="*/ 43476 h 87330"/>
                    <a:gd name="connsiteX28" fmla="*/ 34386 w 49669"/>
                    <a:gd name="connsiteY28" fmla="*/ 37484 h 87330"/>
                    <a:gd name="connsiteX29" fmla="*/ 35870 w 49669"/>
                    <a:gd name="connsiteY29" fmla="*/ 33709 h 87330"/>
                    <a:gd name="connsiteX30" fmla="*/ 35080 w 49669"/>
                    <a:gd name="connsiteY30" fmla="*/ 28443 h 87330"/>
                    <a:gd name="connsiteX31" fmla="*/ 37410 w 49669"/>
                    <a:gd name="connsiteY31" fmla="*/ 24837 h 87330"/>
                    <a:gd name="connsiteX32" fmla="*/ 38703 w 49669"/>
                    <a:gd name="connsiteY32" fmla="*/ 19523 h 87330"/>
                    <a:gd name="connsiteX33" fmla="*/ 41073 w 49669"/>
                    <a:gd name="connsiteY33" fmla="*/ 15764 h 87330"/>
                    <a:gd name="connsiteX34" fmla="*/ 42692 w 49669"/>
                    <a:gd name="connsiteY34" fmla="*/ 11759 h 87330"/>
                    <a:gd name="connsiteX35" fmla="*/ 43363 w 49669"/>
                    <a:gd name="connsiteY35" fmla="*/ 7115 h 87330"/>
                    <a:gd name="connsiteX36" fmla="*/ 39437 w 49669"/>
                    <a:gd name="connsiteY36" fmla="*/ 5081 h 87330"/>
                    <a:gd name="connsiteX37" fmla="*/ 34969 w 49669"/>
                    <a:gd name="connsiteY37" fmla="*/ 4690 h 87330"/>
                    <a:gd name="connsiteX38" fmla="*/ 37570 w 49669"/>
                    <a:gd name="connsiteY38" fmla="*/ 1474 h 87330"/>
                    <a:gd name="connsiteX39" fmla="*/ 33453 w 49669"/>
                    <a:gd name="connsiteY39" fmla="*/ -2 h 87330"/>
                    <a:gd name="connsiteX40" fmla="*/ 30197 w 49669"/>
                    <a:gd name="connsiteY40" fmla="*/ 3780 h 87330"/>
                    <a:gd name="connsiteX41" fmla="*/ 28146 w 49669"/>
                    <a:gd name="connsiteY41" fmla="*/ 7538 h 87330"/>
                    <a:gd name="connsiteX42" fmla="*/ 25115 w 49669"/>
                    <a:gd name="connsiteY42" fmla="*/ 10275 h 87330"/>
                    <a:gd name="connsiteX43" fmla="*/ 23997 w 49669"/>
                    <a:gd name="connsiteY43" fmla="*/ 14360 h 87330"/>
                    <a:gd name="connsiteX44" fmla="*/ 21293 w 49669"/>
                    <a:gd name="connsiteY44" fmla="*/ 17344 h 87330"/>
                    <a:gd name="connsiteX45" fmla="*/ 17798 w 49669"/>
                    <a:gd name="connsiteY45" fmla="*/ 19339 h 87330"/>
                    <a:gd name="connsiteX46" fmla="*/ 14271 w 49669"/>
                    <a:gd name="connsiteY46" fmla="*/ 16395 h 87330"/>
                    <a:gd name="connsiteX47" fmla="*/ 10585 w 49669"/>
                    <a:gd name="connsiteY47" fmla="*/ 18398 h 87330"/>
                    <a:gd name="connsiteX48" fmla="*/ 10074 w 49669"/>
                    <a:gd name="connsiteY48" fmla="*/ 22602 h 87330"/>
                    <a:gd name="connsiteX49" fmla="*/ 7768 w 49669"/>
                    <a:gd name="connsiteY49" fmla="*/ 42351 h 87330"/>
                    <a:gd name="connsiteX50" fmla="*/ 6954 w 49669"/>
                    <a:gd name="connsiteY50" fmla="*/ 48989 h 87330"/>
                    <a:gd name="connsiteX51" fmla="*/ 5997 w 49669"/>
                    <a:gd name="connsiteY51" fmla="*/ 54160 h 87330"/>
                    <a:gd name="connsiteX52" fmla="*/ 571 w 49669"/>
                    <a:gd name="connsiteY52" fmla="*/ 83547 h 87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49669" h="87330">
                      <a:moveTo>
                        <a:pt x="43969" y="20592"/>
                      </a:moveTo>
                      <a:lnTo>
                        <a:pt x="47520" y="16522"/>
                      </a:lnTo>
                      <a:lnTo>
                        <a:pt x="49794" y="12732"/>
                      </a:lnTo>
                      <a:lnTo>
                        <a:pt x="46818" y="15525"/>
                      </a:lnTo>
                      <a:lnTo>
                        <a:pt x="44775" y="19076"/>
                      </a:lnTo>
                      <a:close/>
                      <a:moveTo>
                        <a:pt x="44296" y="41345"/>
                      </a:moveTo>
                      <a:lnTo>
                        <a:pt x="45413" y="37436"/>
                      </a:lnTo>
                      <a:lnTo>
                        <a:pt x="48772" y="34108"/>
                      </a:lnTo>
                      <a:lnTo>
                        <a:pt x="45166" y="36446"/>
                      </a:lnTo>
                      <a:lnTo>
                        <a:pt x="43985" y="40923"/>
                      </a:lnTo>
                      <a:close/>
                      <a:moveTo>
                        <a:pt x="47344" y="39773"/>
                      </a:moveTo>
                      <a:lnTo>
                        <a:pt x="48254" y="35736"/>
                      </a:lnTo>
                      <a:lnTo>
                        <a:pt x="47193" y="39765"/>
                      </a:lnTo>
                      <a:close/>
                      <a:moveTo>
                        <a:pt x="124" y="87329"/>
                      </a:moveTo>
                      <a:lnTo>
                        <a:pt x="4257" y="87049"/>
                      </a:lnTo>
                      <a:lnTo>
                        <a:pt x="9085" y="86938"/>
                      </a:lnTo>
                      <a:lnTo>
                        <a:pt x="10537" y="83068"/>
                      </a:lnTo>
                      <a:lnTo>
                        <a:pt x="13385" y="80179"/>
                      </a:lnTo>
                      <a:lnTo>
                        <a:pt x="15460" y="76230"/>
                      </a:lnTo>
                      <a:lnTo>
                        <a:pt x="19122" y="74107"/>
                      </a:lnTo>
                      <a:lnTo>
                        <a:pt x="23271" y="72208"/>
                      </a:lnTo>
                      <a:lnTo>
                        <a:pt x="25497" y="68865"/>
                      </a:lnTo>
                      <a:lnTo>
                        <a:pt x="27827" y="65370"/>
                      </a:lnTo>
                      <a:lnTo>
                        <a:pt x="30157" y="61772"/>
                      </a:lnTo>
                      <a:lnTo>
                        <a:pt x="31043" y="57623"/>
                      </a:lnTo>
                      <a:lnTo>
                        <a:pt x="31905" y="53665"/>
                      </a:lnTo>
                      <a:lnTo>
                        <a:pt x="33939" y="47896"/>
                      </a:lnTo>
                      <a:lnTo>
                        <a:pt x="32734" y="43476"/>
                      </a:lnTo>
                      <a:lnTo>
                        <a:pt x="34386" y="37484"/>
                      </a:lnTo>
                      <a:lnTo>
                        <a:pt x="35870" y="33709"/>
                      </a:lnTo>
                      <a:lnTo>
                        <a:pt x="35080" y="28443"/>
                      </a:lnTo>
                      <a:lnTo>
                        <a:pt x="37410" y="24837"/>
                      </a:lnTo>
                      <a:lnTo>
                        <a:pt x="38703" y="19523"/>
                      </a:lnTo>
                      <a:lnTo>
                        <a:pt x="41073" y="15764"/>
                      </a:lnTo>
                      <a:lnTo>
                        <a:pt x="42692" y="11759"/>
                      </a:lnTo>
                      <a:lnTo>
                        <a:pt x="43363" y="7115"/>
                      </a:lnTo>
                      <a:lnTo>
                        <a:pt x="39437" y="5081"/>
                      </a:lnTo>
                      <a:lnTo>
                        <a:pt x="34969" y="4690"/>
                      </a:lnTo>
                      <a:lnTo>
                        <a:pt x="37570" y="1474"/>
                      </a:lnTo>
                      <a:lnTo>
                        <a:pt x="33453" y="-2"/>
                      </a:lnTo>
                      <a:lnTo>
                        <a:pt x="30197" y="3780"/>
                      </a:lnTo>
                      <a:lnTo>
                        <a:pt x="28146" y="7538"/>
                      </a:lnTo>
                      <a:lnTo>
                        <a:pt x="25115" y="10275"/>
                      </a:lnTo>
                      <a:lnTo>
                        <a:pt x="23997" y="14360"/>
                      </a:lnTo>
                      <a:lnTo>
                        <a:pt x="21293" y="17344"/>
                      </a:lnTo>
                      <a:lnTo>
                        <a:pt x="17798" y="19339"/>
                      </a:lnTo>
                      <a:lnTo>
                        <a:pt x="14271" y="16395"/>
                      </a:lnTo>
                      <a:lnTo>
                        <a:pt x="10585" y="18398"/>
                      </a:lnTo>
                      <a:lnTo>
                        <a:pt x="10074" y="22602"/>
                      </a:lnTo>
                      <a:lnTo>
                        <a:pt x="7768" y="42351"/>
                      </a:lnTo>
                      <a:lnTo>
                        <a:pt x="6954" y="48989"/>
                      </a:lnTo>
                      <a:lnTo>
                        <a:pt x="5997" y="54160"/>
                      </a:lnTo>
                      <a:lnTo>
                        <a:pt x="571" y="8354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C16AC8AA-D744-4C69-AC1C-D0AFAB171F64}"/>
                    </a:ext>
                  </a:extLst>
                </p:cNvPr>
                <p:cNvSpPr/>
                <p:nvPr/>
              </p:nvSpPr>
              <p:spPr>
                <a:xfrm>
                  <a:off x="7024245" y="3457750"/>
                  <a:ext cx="162964" cy="190140"/>
                </a:xfrm>
                <a:custGeom>
                  <a:avLst/>
                  <a:gdLst>
                    <a:gd name="connsiteX0" fmla="*/ 10234 w 162964"/>
                    <a:gd name="connsiteY0" fmla="*/ 190139 h 190140"/>
                    <a:gd name="connsiteX1" fmla="*/ 14399 w 162964"/>
                    <a:gd name="connsiteY1" fmla="*/ 188423 h 190140"/>
                    <a:gd name="connsiteX2" fmla="*/ 17918 w 162964"/>
                    <a:gd name="connsiteY2" fmla="*/ 185535 h 190140"/>
                    <a:gd name="connsiteX3" fmla="*/ 20510 w 162964"/>
                    <a:gd name="connsiteY3" fmla="*/ 181314 h 190140"/>
                    <a:gd name="connsiteX4" fmla="*/ 23231 w 162964"/>
                    <a:gd name="connsiteY4" fmla="*/ 178378 h 190140"/>
                    <a:gd name="connsiteX5" fmla="*/ 26351 w 162964"/>
                    <a:gd name="connsiteY5" fmla="*/ 175537 h 190140"/>
                    <a:gd name="connsiteX6" fmla="*/ 30420 w 162964"/>
                    <a:gd name="connsiteY6" fmla="*/ 175984 h 190140"/>
                    <a:gd name="connsiteX7" fmla="*/ 35264 w 162964"/>
                    <a:gd name="connsiteY7" fmla="*/ 174069 h 190140"/>
                    <a:gd name="connsiteX8" fmla="*/ 41104 w 162964"/>
                    <a:gd name="connsiteY8" fmla="*/ 173941 h 190140"/>
                    <a:gd name="connsiteX9" fmla="*/ 59472 w 162964"/>
                    <a:gd name="connsiteY9" fmla="*/ 173941 h 190140"/>
                    <a:gd name="connsiteX10" fmla="*/ 68018 w 162964"/>
                    <a:gd name="connsiteY10" fmla="*/ 173893 h 190140"/>
                    <a:gd name="connsiteX11" fmla="*/ 73053 w 162964"/>
                    <a:gd name="connsiteY11" fmla="*/ 173941 h 190140"/>
                    <a:gd name="connsiteX12" fmla="*/ 131260 w 162964"/>
                    <a:gd name="connsiteY12" fmla="*/ 173941 h 190140"/>
                    <a:gd name="connsiteX13" fmla="*/ 131148 w 162964"/>
                    <a:gd name="connsiteY13" fmla="*/ 159180 h 190140"/>
                    <a:gd name="connsiteX14" fmla="*/ 133047 w 162964"/>
                    <a:gd name="connsiteY14" fmla="*/ 144850 h 190140"/>
                    <a:gd name="connsiteX15" fmla="*/ 131795 w 162964"/>
                    <a:gd name="connsiteY15" fmla="*/ 140358 h 190140"/>
                    <a:gd name="connsiteX16" fmla="*/ 134651 w 162964"/>
                    <a:gd name="connsiteY16" fmla="*/ 131261 h 190140"/>
                    <a:gd name="connsiteX17" fmla="*/ 136103 w 162964"/>
                    <a:gd name="connsiteY17" fmla="*/ 125102 h 190140"/>
                    <a:gd name="connsiteX18" fmla="*/ 137627 w 162964"/>
                    <a:gd name="connsiteY18" fmla="*/ 120857 h 190140"/>
                    <a:gd name="connsiteX19" fmla="*/ 141792 w 162964"/>
                    <a:gd name="connsiteY19" fmla="*/ 118670 h 190140"/>
                    <a:gd name="connsiteX20" fmla="*/ 142813 w 162964"/>
                    <a:gd name="connsiteY20" fmla="*/ 114777 h 190140"/>
                    <a:gd name="connsiteX21" fmla="*/ 146755 w 162964"/>
                    <a:gd name="connsiteY21" fmla="*/ 111465 h 190140"/>
                    <a:gd name="connsiteX22" fmla="*/ 148016 w 162964"/>
                    <a:gd name="connsiteY22" fmla="*/ 107436 h 190140"/>
                    <a:gd name="connsiteX23" fmla="*/ 149085 w 162964"/>
                    <a:gd name="connsiteY23" fmla="*/ 103175 h 190140"/>
                    <a:gd name="connsiteX24" fmla="*/ 153178 w 162964"/>
                    <a:gd name="connsiteY24" fmla="*/ 100311 h 190140"/>
                    <a:gd name="connsiteX25" fmla="*/ 157136 w 162964"/>
                    <a:gd name="connsiteY25" fmla="*/ 99273 h 190140"/>
                    <a:gd name="connsiteX26" fmla="*/ 156849 w 162964"/>
                    <a:gd name="connsiteY26" fmla="*/ 94502 h 190140"/>
                    <a:gd name="connsiteX27" fmla="*/ 159115 w 162964"/>
                    <a:gd name="connsiteY27" fmla="*/ 89028 h 190140"/>
                    <a:gd name="connsiteX28" fmla="*/ 162905 w 162964"/>
                    <a:gd name="connsiteY28" fmla="*/ 84456 h 190140"/>
                    <a:gd name="connsiteX29" fmla="*/ 163088 w 162964"/>
                    <a:gd name="connsiteY29" fmla="*/ 74443 h 190140"/>
                    <a:gd name="connsiteX30" fmla="*/ 161365 w 162964"/>
                    <a:gd name="connsiteY30" fmla="*/ 66088 h 190140"/>
                    <a:gd name="connsiteX31" fmla="*/ 160471 w 162964"/>
                    <a:gd name="connsiteY31" fmla="*/ 60160 h 190140"/>
                    <a:gd name="connsiteX32" fmla="*/ 160902 w 162964"/>
                    <a:gd name="connsiteY32" fmla="*/ 55851 h 190140"/>
                    <a:gd name="connsiteX33" fmla="*/ 157822 w 162964"/>
                    <a:gd name="connsiteY33" fmla="*/ 52333 h 190140"/>
                    <a:gd name="connsiteX34" fmla="*/ 156330 w 162964"/>
                    <a:gd name="connsiteY34" fmla="*/ 47824 h 190140"/>
                    <a:gd name="connsiteX35" fmla="*/ 153841 w 162964"/>
                    <a:gd name="connsiteY35" fmla="*/ 43707 h 190140"/>
                    <a:gd name="connsiteX36" fmla="*/ 150362 w 162964"/>
                    <a:gd name="connsiteY36" fmla="*/ 39470 h 190140"/>
                    <a:gd name="connsiteX37" fmla="*/ 149077 w 162964"/>
                    <a:gd name="connsiteY37" fmla="*/ 35010 h 190140"/>
                    <a:gd name="connsiteX38" fmla="*/ 146069 w 162964"/>
                    <a:gd name="connsiteY38" fmla="*/ 30095 h 190140"/>
                    <a:gd name="connsiteX39" fmla="*/ 144657 w 162964"/>
                    <a:gd name="connsiteY39" fmla="*/ 25659 h 190140"/>
                    <a:gd name="connsiteX40" fmla="*/ 146149 w 162964"/>
                    <a:gd name="connsiteY40" fmla="*/ 19068 h 190140"/>
                    <a:gd name="connsiteX41" fmla="*/ 143987 w 162964"/>
                    <a:gd name="connsiteY41" fmla="*/ 15166 h 190140"/>
                    <a:gd name="connsiteX42" fmla="*/ 139853 w 162964"/>
                    <a:gd name="connsiteY42" fmla="*/ 13267 h 190140"/>
                    <a:gd name="connsiteX43" fmla="*/ 136287 w 162964"/>
                    <a:gd name="connsiteY43" fmla="*/ 10307 h 190140"/>
                    <a:gd name="connsiteX44" fmla="*/ 134172 w 162964"/>
                    <a:gd name="connsiteY44" fmla="*/ 5081 h 190140"/>
                    <a:gd name="connsiteX45" fmla="*/ 133782 w 162964"/>
                    <a:gd name="connsiteY45" fmla="*/ -2 h 190140"/>
                    <a:gd name="connsiteX46" fmla="*/ 124893 w 162964"/>
                    <a:gd name="connsiteY46" fmla="*/ 6230 h 190140"/>
                    <a:gd name="connsiteX47" fmla="*/ 117775 w 162964"/>
                    <a:gd name="connsiteY47" fmla="*/ 14344 h 190140"/>
                    <a:gd name="connsiteX48" fmla="*/ 107777 w 162964"/>
                    <a:gd name="connsiteY48" fmla="*/ 13443 h 190140"/>
                    <a:gd name="connsiteX49" fmla="*/ 103205 w 162964"/>
                    <a:gd name="connsiteY49" fmla="*/ 9589 h 190140"/>
                    <a:gd name="connsiteX50" fmla="*/ 99423 w 162964"/>
                    <a:gd name="connsiteY50" fmla="*/ 12206 h 190140"/>
                    <a:gd name="connsiteX51" fmla="*/ 93990 w 162964"/>
                    <a:gd name="connsiteY51" fmla="*/ 13810 h 190140"/>
                    <a:gd name="connsiteX52" fmla="*/ 84830 w 162964"/>
                    <a:gd name="connsiteY52" fmla="*/ 14552 h 190140"/>
                    <a:gd name="connsiteX53" fmla="*/ 78311 w 162964"/>
                    <a:gd name="connsiteY53" fmla="*/ 19427 h 190140"/>
                    <a:gd name="connsiteX54" fmla="*/ 73787 w 162964"/>
                    <a:gd name="connsiteY54" fmla="*/ 19882 h 190140"/>
                    <a:gd name="connsiteX55" fmla="*/ 70172 w 162964"/>
                    <a:gd name="connsiteY55" fmla="*/ 15900 h 190140"/>
                    <a:gd name="connsiteX56" fmla="*/ 67132 w 162964"/>
                    <a:gd name="connsiteY56" fmla="*/ 12110 h 190140"/>
                    <a:gd name="connsiteX57" fmla="*/ 63246 w 162964"/>
                    <a:gd name="connsiteY57" fmla="*/ 15773 h 190140"/>
                    <a:gd name="connsiteX58" fmla="*/ 57868 w 162964"/>
                    <a:gd name="connsiteY58" fmla="*/ 18166 h 190140"/>
                    <a:gd name="connsiteX59" fmla="*/ 52865 w 162964"/>
                    <a:gd name="connsiteY59" fmla="*/ 14312 h 190140"/>
                    <a:gd name="connsiteX60" fmla="*/ 47727 w 162964"/>
                    <a:gd name="connsiteY60" fmla="*/ 12908 h 190140"/>
                    <a:gd name="connsiteX61" fmla="*/ 44096 w 162964"/>
                    <a:gd name="connsiteY61" fmla="*/ 15429 h 190140"/>
                    <a:gd name="connsiteX62" fmla="*/ 40418 w 162964"/>
                    <a:gd name="connsiteY62" fmla="*/ 18270 h 190140"/>
                    <a:gd name="connsiteX63" fmla="*/ 38296 w 162964"/>
                    <a:gd name="connsiteY63" fmla="*/ 23017 h 190140"/>
                    <a:gd name="connsiteX64" fmla="*/ 39022 w 162964"/>
                    <a:gd name="connsiteY64" fmla="*/ 28092 h 190140"/>
                    <a:gd name="connsiteX65" fmla="*/ 36485 w 162964"/>
                    <a:gd name="connsiteY65" fmla="*/ 35018 h 190140"/>
                    <a:gd name="connsiteX66" fmla="*/ 36956 w 162964"/>
                    <a:gd name="connsiteY66" fmla="*/ 39319 h 190140"/>
                    <a:gd name="connsiteX67" fmla="*/ 39126 w 162964"/>
                    <a:gd name="connsiteY67" fmla="*/ 43683 h 190140"/>
                    <a:gd name="connsiteX68" fmla="*/ 37203 w 162964"/>
                    <a:gd name="connsiteY68" fmla="*/ 48000 h 190140"/>
                    <a:gd name="connsiteX69" fmla="*/ 35926 w 162964"/>
                    <a:gd name="connsiteY69" fmla="*/ 52827 h 190140"/>
                    <a:gd name="connsiteX70" fmla="*/ 34961 w 162964"/>
                    <a:gd name="connsiteY70" fmla="*/ 56721 h 190140"/>
                    <a:gd name="connsiteX71" fmla="*/ 38097 w 162964"/>
                    <a:gd name="connsiteY71" fmla="*/ 60304 h 190140"/>
                    <a:gd name="connsiteX72" fmla="*/ 42094 w 162964"/>
                    <a:gd name="connsiteY72" fmla="*/ 59585 h 190140"/>
                    <a:gd name="connsiteX73" fmla="*/ 45214 w 162964"/>
                    <a:gd name="connsiteY73" fmla="*/ 62793 h 190140"/>
                    <a:gd name="connsiteX74" fmla="*/ 48772 w 162964"/>
                    <a:gd name="connsiteY74" fmla="*/ 65753 h 190140"/>
                    <a:gd name="connsiteX75" fmla="*/ 51892 w 162964"/>
                    <a:gd name="connsiteY75" fmla="*/ 69280 h 190140"/>
                    <a:gd name="connsiteX76" fmla="*/ 40921 w 162964"/>
                    <a:gd name="connsiteY76" fmla="*/ 83180 h 190140"/>
                    <a:gd name="connsiteX77" fmla="*/ 33078 w 162964"/>
                    <a:gd name="connsiteY77" fmla="*/ 93122 h 190140"/>
                    <a:gd name="connsiteX78" fmla="*/ 29368 w 162964"/>
                    <a:gd name="connsiteY78" fmla="*/ 97829 h 190140"/>
                    <a:gd name="connsiteX79" fmla="*/ 25457 w 162964"/>
                    <a:gd name="connsiteY79" fmla="*/ 100335 h 190140"/>
                    <a:gd name="connsiteX80" fmla="*/ 19928 w 162964"/>
                    <a:gd name="connsiteY80" fmla="*/ 102569 h 190140"/>
                    <a:gd name="connsiteX81" fmla="*/ 19769 w 162964"/>
                    <a:gd name="connsiteY81" fmla="*/ 107252 h 190140"/>
                    <a:gd name="connsiteX82" fmla="*/ 17152 w 162964"/>
                    <a:gd name="connsiteY82" fmla="*/ 110707 h 190140"/>
                    <a:gd name="connsiteX83" fmla="*/ 12595 w 162964"/>
                    <a:gd name="connsiteY83" fmla="*/ 111960 h 190140"/>
                    <a:gd name="connsiteX84" fmla="*/ 12141 w 162964"/>
                    <a:gd name="connsiteY84" fmla="*/ 116963 h 190140"/>
                    <a:gd name="connsiteX85" fmla="*/ 12468 w 162964"/>
                    <a:gd name="connsiteY85" fmla="*/ 121639 h 190140"/>
                    <a:gd name="connsiteX86" fmla="*/ 9571 w 162964"/>
                    <a:gd name="connsiteY86" fmla="*/ 126809 h 190140"/>
                    <a:gd name="connsiteX87" fmla="*/ 7808 w 162964"/>
                    <a:gd name="connsiteY87" fmla="*/ 134557 h 190140"/>
                    <a:gd name="connsiteX88" fmla="*/ 4592 w 162964"/>
                    <a:gd name="connsiteY88" fmla="*/ 137900 h 190140"/>
                    <a:gd name="connsiteX89" fmla="*/ 5071 w 162964"/>
                    <a:gd name="connsiteY89" fmla="*/ 143054 h 190140"/>
                    <a:gd name="connsiteX90" fmla="*/ 4409 w 162964"/>
                    <a:gd name="connsiteY90" fmla="*/ 147746 h 190140"/>
                    <a:gd name="connsiteX91" fmla="*/ 3212 w 162964"/>
                    <a:gd name="connsiteY91" fmla="*/ 158438 h 190140"/>
                    <a:gd name="connsiteX92" fmla="*/ 2015 w 162964"/>
                    <a:gd name="connsiteY92" fmla="*/ 163106 h 190140"/>
                    <a:gd name="connsiteX93" fmla="*/ 2135 w 162964"/>
                    <a:gd name="connsiteY93" fmla="*/ 168276 h 190140"/>
                    <a:gd name="connsiteX94" fmla="*/ 810 w 162964"/>
                    <a:gd name="connsiteY94" fmla="*/ 173526 h 190140"/>
                    <a:gd name="connsiteX95" fmla="*/ 124 w 162964"/>
                    <a:gd name="connsiteY95" fmla="*/ 178298 h 190140"/>
                    <a:gd name="connsiteX96" fmla="*/ 635 w 162964"/>
                    <a:gd name="connsiteY96" fmla="*/ 183365 h 190140"/>
                    <a:gd name="connsiteX97" fmla="*/ 3108 w 162964"/>
                    <a:gd name="connsiteY97" fmla="*/ 186796 h 190140"/>
                    <a:gd name="connsiteX98" fmla="*/ 7489 w 162964"/>
                    <a:gd name="connsiteY98" fmla="*/ 184322 h 190140"/>
                    <a:gd name="connsiteX99" fmla="*/ 9571 w 162964"/>
                    <a:gd name="connsiteY99" fmla="*/ 189110 h 190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</a:cxnLst>
                  <a:rect l="l" t="t" r="r" b="b"/>
                  <a:pathLst>
                    <a:path w="162964" h="190140">
                      <a:moveTo>
                        <a:pt x="10234" y="190139"/>
                      </a:moveTo>
                      <a:lnTo>
                        <a:pt x="14399" y="188423"/>
                      </a:lnTo>
                      <a:lnTo>
                        <a:pt x="17918" y="185535"/>
                      </a:lnTo>
                      <a:lnTo>
                        <a:pt x="20510" y="181314"/>
                      </a:lnTo>
                      <a:lnTo>
                        <a:pt x="23231" y="178378"/>
                      </a:lnTo>
                      <a:lnTo>
                        <a:pt x="26351" y="175537"/>
                      </a:lnTo>
                      <a:lnTo>
                        <a:pt x="30420" y="175984"/>
                      </a:lnTo>
                      <a:lnTo>
                        <a:pt x="35264" y="174069"/>
                      </a:lnTo>
                      <a:lnTo>
                        <a:pt x="41104" y="173941"/>
                      </a:lnTo>
                      <a:lnTo>
                        <a:pt x="59472" y="173941"/>
                      </a:lnTo>
                      <a:lnTo>
                        <a:pt x="68018" y="173893"/>
                      </a:lnTo>
                      <a:lnTo>
                        <a:pt x="73053" y="173941"/>
                      </a:lnTo>
                      <a:lnTo>
                        <a:pt x="131260" y="173941"/>
                      </a:lnTo>
                      <a:lnTo>
                        <a:pt x="131148" y="159180"/>
                      </a:lnTo>
                      <a:lnTo>
                        <a:pt x="133047" y="144850"/>
                      </a:lnTo>
                      <a:lnTo>
                        <a:pt x="131795" y="140358"/>
                      </a:lnTo>
                      <a:lnTo>
                        <a:pt x="134651" y="131261"/>
                      </a:lnTo>
                      <a:lnTo>
                        <a:pt x="136103" y="125102"/>
                      </a:lnTo>
                      <a:lnTo>
                        <a:pt x="137627" y="120857"/>
                      </a:lnTo>
                      <a:lnTo>
                        <a:pt x="141792" y="118670"/>
                      </a:lnTo>
                      <a:lnTo>
                        <a:pt x="142813" y="114777"/>
                      </a:lnTo>
                      <a:lnTo>
                        <a:pt x="146755" y="111465"/>
                      </a:lnTo>
                      <a:lnTo>
                        <a:pt x="148016" y="107436"/>
                      </a:lnTo>
                      <a:lnTo>
                        <a:pt x="149085" y="103175"/>
                      </a:lnTo>
                      <a:lnTo>
                        <a:pt x="153178" y="100311"/>
                      </a:lnTo>
                      <a:lnTo>
                        <a:pt x="157136" y="99273"/>
                      </a:lnTo>
                      <a:lnTo>
                        <a:pt x="156849" y="94502"/>
                      </a:lnTo>
                      <a:lnTo>
                        <a:pt x="159115" y="89028"/>
                      </a:lnTo>
                      <a:lnTo>
                        <a:pt x="162905" y="84456"/>
                      </a:lnTo>
                      <a:lnTo>
                        <a:pt x="163088" y="74443"/>
                      </a:lnTo>
                      <a:lnTo>
                        <a:pt x="161365" y="66088"/>
                      </a:lnTo>
                      <a:lnTo>
                        <a:pt x="160471" y="60160"/>
                      </a:lnTo>
                      <a:lnTo>
                        <a:pt x="160902" y="55851"/>
                      </a:lnTo>
                      <a:lnTo>
                        <a:pt x="157822" y="52333"/>
                      </a:lnTo>
                      <a:lnTo>
                        <a:pt x="156330" y="47824"/>
                      </a:lnTo>
                      <a:lnTo>
                        <a:pt x="153841" y="43707"/>
                      </a:lnTo>
                      <a:lnTo>
                        <a:pt x="150362" y="39470"/>
                      </a:lnTo>
                      <a:lnTo>
                        <a:pt x="149077" y="35010"/>
                      </a:lnTo>
                      <a:lnTo>
                        <a:pt x="146069" y="30095"/>
                      </a:lnTo>
                      <a:lnTo>
                        <a:pt x="144657" y="25659"/>
                      </a:lnTo>
                      <a:lnTo>
                        <a:pt x="146149" y="19068"/>
                      </a:lnTo>
                      <a:lnTo>
                        <a:pt x="143987" y="15166"/>
                      </a:lnTo>
                      <a:lnTo>
                        <a:pt x="139853" y="13267"/>
                      </a:lnTo>
                      <a:lnTo>
                        <a:pt x="136287" y="10307"/>
                      </a:lnTo>
                      <a:lnTo>
                        <a:pt x="134172" y="5081"/>
                      </a:lnTo>
                      <a:lnTo>
                        <a:pt x="133782" y="-2"/>
                      </a:lnTo>
                      <a:lnTo>
                        <a:pt x="124893" y="6230"/>
                      </a:lnTo>
                      <a:lnTo>
                        <a:pt x="117775" y="14344"/>
                      </a:lnTo>
                      <a:lnTo>
                        <a:pt x="107777" y="13443"/>
                      </a:lnTo>
                      <a:lnTo>
                        <a:pt x="103205" y="9589"/>
                      </a:lnTo>
                      <a:lnTo>
                        <a:pt x="99423" y="12206"/>
                      </a:lnTo>
                      <a:lnTo>
                        <a:pt x="93990" y="13810"/>
                      </a:lnTo>
                      <a:lnTo>
                        <a:pt x="84830" y="14552"/>
                      </a:lnTo>
                      <a:lnTo>
                        <a:pt x="78311" y="19427"/>
                      </a:lnTo>
                      <a:lnTo>
                        <a:pt x="73787" y="19882"/>
                      </a:lnTo>
                      <a:lnTo>
                        <a:pt x="70172" y="15900"/>
                      </a:lnTo>
                      <a:lnTo>
                        <a:pt x="67132" y="12110"/>
                      </a:lnTo>
                      <a:lnTo>
                        <a:pt x="63246" y="15773"/>
                      </a:lnTo>
                      <a:lnTo>
                        <a:pt x="57868" y="18166"/>
                      </a:lnTo>
                      <a:lnTo>
                        <a:pt x="52865" y="14312"/>
                      </a:lnTo>
                      <a:lnTo>
                        <a:pt x="47727" y="12908"/>
                      </a:lnTo>
                      <a:lnTo>
                        <a:pt x="44096" y="15429"/>
                      </a:lnTo>
                      <a:lnTo>
                        <a:pt x="40418" y="18270"/>
                      </a:lnTo>
                      <a:lnTo>
                        <a:pt x="38296" y="23017"/>
                      </a:lnTo>
                      <a:lnTo>
                        <a:pt x="39022" y="28092"/>
                      </a:lnTo>
                      <a:lnTo>
                        <a:pt x="36485" y="35018"/>
                      </a:lnTo>
                      <a:lnTo>
                        <a:pt x="36956" y="39319"/>
                      </a:lnTo>
                      <a:lnTo>
                        <a:pt x="39126" y="43683"/>
                      </a:lnTo>
                      <a:lnTo>
                        <a:pt x="37203" y="48000"/>
                      </a:lnTo>
                      <a:lnTo>
                        <a:pt x="35926" y="52827"/>
                      </a:lnTo>
                      <a:lnTo>
                        <a:pt x="34961" y="56721"/>
                      </a:lnTo>
                      <a:lnTo>
                        <a:pt x="38097" y="60304"/>
                      </a:lnTo>
                      <a:lnTo>
                        <a:pt x="42094" y="59585"/>
                      </a:lnTo>
                      <a:lnTo>
                        <a:pt x="45214" y="62793"/>
                      </a:lnTo>
                      <a:lnTo>
                        <a:pt x="48772" y="65753"/>
                      </a:lnTo>
                      <a:lnTo>
                        <a:pt x="51892" y="69280"/>
                      </a:lnTo>
                      <a:lnTo>
                        <a:pt x="40921" y="83180"/>
                      </a:lnTo>
                      <a:lnTo>
                        <a:pt x="33078" y="93122"/>
                      </a:lnTo>
                      <a:lnTo>
                        <a:pt x="29368" y="97829"/>
                      </a:lnTo>
                      <a:lnTo>
                        <a:pt x="25457" y="100335"/>
                      </a:lnTo>
                      <a:lnTo>
                        <a:pt x="19928" y="102569"/>
                      </a:lnTo>
                      <a:lnTo>
                        <a:pt x="19769" y="107252"/>
                      </a:lnTo>
                      <a:lnTo>
                        <a:pt x="17152" y="110707"/>
                      </a:lnTo>
                      <a:lnTo>
                        <a:pt x="12595" y="111960"/>
                      </a:lnTo>
                      <a:lnTo>
                        <a:pt x="12141" y="116963"/>
                      </a:lnTo>
                      <a:lnTo>
                        <a:pt x="12468" y="121639"/>
                      </a:lnTo>
                      <a:lnTo>
                        <a:pt x="9571" y="126809"/>
                      </a:lnTo>
                      <a:lnTo>
                        <a:pt x="7808" y="134557"/>
                      </a:lnTo>
                      <a:lnTo>
                        <a:pt x="4592" y="137900"/>
                      </a:lnTo>
                      <a:lnTo>
                        <a:pt x="5071" y="143054"/>
                      </a:lnTo>
                      <a:lnTo>
                        <a:pt x="4409" y="147746"/>
                      </a:lnTo>
                      <a:lnTo>
                        <a:pt x="3212" y="158438"/>
                      </a:lnTo>
                      <a:lnTo>
                        <a:pt x="2015" y="163106"/>
                      </a:lnTo>
                      <a:lnTo>
                        <a:pt x="2135" y="168276"/>
                      </a:lnTo>
                      <a:lnTo>
                        <a:pt x="810" y="173526"/>
                      </a:lnTo>
                      <a:lnTo>
                        <a:pt x="124" y="178298"/>
                      </a:lnTo>
                      <a:lnTo>
                        <a:pt x="635" y="183365"/>
                      </a:lnTo>
                      <a:lnTo>
                        <a:pt x="3108" y="186796"/>
                      </a:lnTo>
                      <a:lnTo>
                        <a:pt x="7489" y="184322"/>
                      </a:lnTo>
                      <a:lnTo>
                        <a:pt x="9571" y="18911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BC0B43E2-10A4-4EDB-8E08-B0247FCF6234}"/>
                    </a:ext>
                  </a:extLst>
                </p:cNvPr>
                <p:cNvSpPr/>
                <p:nvPr/>
              </p:nvSpPr>
              <p:spPr>
                <a:xfrm>
                  <a:off x="6718472" y="1848988"/>
                  <a:ext cx="471386" cy="260556"/>
                </a:xfrm>
                <a:custGeom>
                  <a:avLst/>
                  <a:gdLst>
                    <a:gd name="connsiteX0" fmla="*/ 273678 w 471386"/>
                    <a:gd name="connsiteY0" fmla="*/ 201772 h 260556"/>
                    <a:gd name="connsiteX1" fmla="*/ 268444 w 471386"/>
                    <a:gd name="connsiteY1" fmla="*/ 200911 h 260556"/>
                    <a:gd name="connsiteX2" fmla="*/ 262778 w 471386"/>
                    <a:gd name="connsiteY2" fmla="*/ 199706 h 260556"/>
                    <a:gd name="connsiteX3" fmla="*/ 259212 w 471386"/>
                    <a:gd name="connsiteY3" fmla="*/ 195325 h 260556"/>
                    <a:gd name="connsiteX4" fmla="*/ 260935 w 471386"/>
                    <a:gd name="connsiteY4" fmla="*/ 198948 h 260556"/>
                    <a:gd name="connsiteX5" fmla="*/ 267669 w 471386"/>
                    <a:gd name="connsiteY5" fmla="*/ 200791 h 260556"/>
                    <a:gd name="connsiteX6" fmla="*/ 273678 w 471386"/>
                    <a:gd name="connsiteY6" fmla="*/ 201772 h 260556"/>
                    <a:gd name="connsiteX7" fmla="*/ 301166 w 471386"/>
                    <a:gd name="connsiteY7" fmla="*/ 207190 h 260556"/>
                    <a:gd name="connsiteX8" fmla="*/ 295405 w 471386"/>
                    <a:gd name="connsiteY8" fmla="*/ 206512 h 260556"/>
                    <a:gd name="connsiteX9" fmla="*/ 288718 w 471386"/>
                    <a:gd name="connsiteY9" fmla="*/ 205299 h 260556"/>
                    <a:gd name="connsiteX10" fmla="*/ 293354 w 471386"/>
                    <a:gd name="connsiteY10" fmla="*/ 206289 h 260556"/>
                    <a:gd name="connsiteX11" fmla="*/ 301166 w 471386"/>
                    <a:gd name="connsiteY11" fmla="*/ 207190 h 260556"/>
                    <a:gd name="connsiteX12" fmla="*/ 330265 w 471386"/>
                    <a:gd name="connsiteY12" fmla="*/ 260554 h 260556"/>
                    <a:gd name="connsiteX13" fmla="*/ 335467 w 471386"/>
                    <a:gd name="connsiteY13" fmla="*/ 260395 h 260556"/>
                    <a:gd name="connsiteX14" fmla="*/ 339521 w 471386"/>
                    <a:gd name="connsiteY14" fmla="*/ 259134 h 260556"/>
                    <a:gd name="connsiteX15" fmla="*/ 343718 w 471386"/>
                    <a:gd name="connsiteY15" fmla="*/ 255025 h 260556"/>
                    <a:gd name="connsiteX16" fmla="*/ 347021 w 471386"/>
                    <a:gd name="connsiteY16" fmla="*/ 249751 h 260556"/>
                    <a:gd name="connsiteX17" fmla="*/ 352527 w 471386"/>
                    <a:gd name="connsiteY17" fmla="*/ 247141 h 260556"/>
                    <a:gd name="connsiteX18" fmla="*/ 358256 w 471386"/>
                    <a:gd name="connsiteY18" fmla="*/ 246304 h 260556"/>
                    <a:gd name="connsiteX19" fmla="*/ 362413 w 471386"/>
                    <a:gd name="connsiteY19" fmla="*/ 246790 h 260556"/>
                    <a:gd name="connsiteX20" fmla="*/ 366873 w 471386"/>
                    <a:gd name="connsiteY20" fmla="*/ 242976 h 260556"/>
                    <a:gd name="connsiteX21" fmla="*/ 370400 w 471386"/>
                    <a:gd name="connsiteY21" fmla="*/ 240192 h 260556"/>
                    <a:gd name="connsiteX22" fmla="*/ 374804 w 471386"/>
                    <a:gd name="connsiteY22" fmla="*/ 235907 h 260556"/>
                    <a:gd name="connsiteX23" fmla="*/ 381627 w 471386"/>
                    <a:gd name="connsiteY23" fmla="*/ 238739 h 260556"/>
                    <a:gd name="connsiteX24" fmla="*/ 385760 w 471386"/>
                    <a:gd name="connsiteY24" fmla="*/ 239753 h 260556"/>
                    <a:gd name="connsiteX25" fmla="*/ 392941 w 471386"/>
                    <a:gd name="connsiteY25" fmla="*/ 239266 h 260556"/>
                    <a:gd name="connsiteX26" fmla="*/ 396795 w 471386"/>
                    <a:gd name="connsiteY26" fmla="*/ 238237 h 260556"/>
                    <a:gd name="connsiteX27" fmla="*/ 396579 w 471386"/>
                    <a:gd name="connsiteY27" fmla="*/ 233290 h 260556"/>
                    <a:gd name="connsiteX28" fmla="*/ 397576 w 471386"/>
                    <a:gd name="connsiteY28" fmla="*/ 229029 h 260556"/>
                    <a:gd name="connsiteX29" fmla="*/ 402085 w 471386"/>
                    <a:gd name="connsiteY29" fmla="*/ 227601 h 260556"/>
                    <a:gd name="connsiteX30" fmla="*/ 396260 w 471386"/>
                    <a:gd name="connsiteY30" fmla="*/ 225159 h 260556"/>
                    <a:gd name="connsiteX31" fmla="*/ 391752 w 471386"/>
                    <a:gd name="connsiteY31" fmla="*/ 224409 h 260556"/>
                    <a:gd name="connsiteX32" fmla="*/ 386239 w 471386"/>
                    <a:gd name="connsiteY32" fmla="*/ 225861 h 260556"/>
                    <a:gd name="connsiteX33" fmla="*/ 382608 w 471386"/>
                    <a:gd name="connsiteY33" fmla="*/ 227529 h 260556"/>
                    <a:gd name="connsiteX34" fmla="*/ 379361 w 471386"/>
                    <a:gd name="connsiteY34" fmla="*/ 225175 h 260556"/>
                    <a:gd name="connsiteX35" fmla="*/ 377390 w 471386"/>
                    <a:gd name="connsiteY35" fmla="*/ 229268 h 260556"/>
                    <a:gd name="connsiteX36" fmla="*/ 372650 w 471386"/>
                    <a:gd name="connsiteY36" fmla="*/ 230888 h 260556"/>
                    <a:gd name="connsiteX37" fmla="*/ 368230 w 471386"/>
                    <a:gd name="connsiteY37" fmla="*/ 228670 h 260556"/>
                    <a:gd name="connsiteX38" fmla="*/ 359620 w 471386"/>
                    <a:gd name="connsiteY38" fmla="*/ 220818 h 260556"/>
                    <a:gd name="connsiteX39" fmla="*/ 354554 w 471386"/>
                    <a:gd name="connsiteY39" fmla="*/ 214802 h 260556"/>
                    <a:gd name="connsiteX40" fmla="*/ 351139 w 471386"/>
                    <a:gd name="connsiteY40" fmla="*/ 209480 h 260556"/>
                    <a:gd name="connsiteX41" fmla="*/ 348242 w 471386"/>
                    <a:gd name="connsiteY41" fmla="*/ 202531 h 260556"/>
                    <a:gd name="connsiteX42" fmla="*/ 347620 w 471386"/>
                    <a:gd name="connsiteY42" fmla="*/ 207214 h 260556"/>
                    <a:gd name="connsiteX43" fmla="*/ 350580 w 471386"/>
                    <a:gd name="connsiteY43" fmla="*/ 211754 h 260556"/>
                    <a:gd name="connsiteX44" fmla="*/ 356189 w 471386"/>
                    <a:gd name="connsiteY44" fmla="*/ 217874 h 260556"/>
                    <a:gd name="connsiteX45" fmla="*/ 363083 w 471386"/>
                    <a:gd name="connsiteY45" fmla="*/ 224186 h 260556"/>
                    <a:gd name="connsiteX46" fmla="*/ 365900 w 471386"/>
                    <a:gd name="connsiteY46" fmla="*/ 227234 h 260556"/>
                    <a:gd name="connsiteX47" fmla="*/ 371062 w 471386"/>
                    <a:gd name="connsiteY47" fmla="*/ 230577 h 260556"/>
                    <a:gd name="connsiteX48" fmla="*/ 363530 w 471386"/>
                    <a:gd name="connsiteY48" fmla="*/ 229037 h 260556"/>
                    <a:gd name="connsiteX49" fmla="*/ 359373 w 471386"/>
                    <a:gd name="connsiteY49" fmla="*/ 227577 h 260556"/>
                    <a:gd name="connsiteX50" fmla="*/ 359652 w 471386"/>
                    <a:gd name="connsiteY50" fmla="*/ 223045 h 260556"/>
                    <a:gd name="connsiteX51" fmla="*/ 357091 w 471386"/>
                    <a:gd name="connsiteY51" fmla="*/ 219398 h 260556"/>
                    <a:gd name="connsiteX52" fmla="*/ 353317 w 471386"/>
                    <a:gd name="connsiteY52" fmla="*/ 217699 h 260556"/>
                    <a:gd name="connsiteX53" fmla="*/ 348354 w 471386"/>
                    <a:gd name="connsiteY53" fmla="*/ 216270 h 260556"/>
                    <a:gd name="connsiteX54" fmla="*/ 346207 w 471386"/>
                    <a:gd name="connsiteY54" fmla="*/ 212217 h 260556"/>
                    <a:gd name="connsiteX55" fmla="*/ 342441 w 471386"/>
                    <a:gd name="connsiteY55" fmla="*/ 214371 h 260556"/>
                    <a:gd name="connsiteX56" fmla="*/ 345090 w 471386"/>
                    <a:gd name="connsiteY56" fmla="*/ 209664 h 260556"/>
                    <a:gd name="connsiteX57" fmla="*/ 340997 w 471386"/>
                    <a:gd name="connsiteY57" fmla="*/ 211515 h 260556"/>
                    <a:gd name="connsiteX58" fmla="*/ 338412 w 471386"/>
                    <a:gd name="connsiteY58" fmla="*/ 208451 h 260556"/>
                    <a:gd name="connsiteX59" fmla="*/ 335045 w 471386"/>
                    <a:gd name="connsiteY59" fmla="*/ 206257 h 260556"/>
                    <a:gd name="connsiteX60" fmla="*/ 329443 w 471386"/>
                    <a:gd name="connsiteY60" fmla="*/ 204685 h 260556"/>
                    <a:gd name="connsiteX61" fmla="*/ 329779 w 471386"/>
                    <a:gd name="connsiteY61" fmla="*/ 200416 h 260556"/>
                    <a:gd name="connsiteX62" fmla="*/ 331207 w 471386"/>
                    <a:gd name="connsiteY62" fmla="*/ 204302 h 260556"/>
                    <a:gd name="connsiteX63" fmla="*/ 335500 w 471386"/>
                    <a:gd name="connsiteY63" fmla="*/ 202108 h 260556"/>
                    <a:gd name="connsiteX64" fmla="*/ 340414 w 471386"/>
                    <a:gd name="connsiteY64" fmla="*/ 202905 h 260556"/>
                    <a:gd name="connsiteX65" fmla="*/ 338380 w 471386"/>
                    <a:gd name="connsiteY65" fmla="*/ 206863 h 260556"/>
                    <a:gd name="connsiteX66" fmla="*/ 343383 w 471386"/>
                    <a:gd name="connsiteY66" fmla="*/ 206392 h 260556"/>
                    <a:gd name="connsiteX67" fmla="*/ 343048 w 471386"/>
                    <a:gd name="connsiteY67" fmla="*/ 201836 h 260556"/>
                    <a:gd name="connsiteX68" fmla="*/ 348138 w 471386"/>
                    <a:gd name="connsiteY68" fmla="*/ 202132 h 260556"/>
                    <a:gd name="connsiteX69" fmla="*/ 353931 w 471386"/>
                    <a:gd name="connsiteY69" fmla="*/ 198645 h 260556"/>
                    <a:gd name="connsiteX70" fmla="*/ 357195 w 471386"/>
                    <a:gd name="connsiteY70" fmla="*/ 194926 h 260556"/>
                    <a:gd name="connsiteX71" fmla="*/ 361559 w 471386"/>
                    <a:gd name="connsiteY71" fmla="*/ 195589 h 260556"/>
                    <a:gd name="connsiteX72" fmla="*/ 358838 w 471386"/>
                    <a:gd name="connsiteY72" fmla="*/ 200025 h 260556"/>
                    <a:gd name="connsiteX73" fmla="*/ 354889 w 471386"/>
                    <a:gd name="connsiteY73" fmla="*/ 202459 h 260556"/>
                    <a:gd name="connsiteX74" fmla="*/ 361384 w 471386"/>
                    <a:gd name="connsiteY74" fmla="*/ 196083 h 260556"/>
                    <a:gd name="connsiteX75" fmla="*/ 363729 w 471386"/>
                    <a:gd name="connsiteY75" fmla="*/ 192852 h 260556"/>
                    <a:gd name="connsiteX76" fmla="*/ 369913 w 471386"/>
                    <a:gd name="connsiteY76" fmla="*/ 188240 h 260556"/>
                    <a:gd name="connsiteX77" fmla="*/ 375092 w 471386"/>
                    <a:gd name="connsiteY77" fmla="*/ 185727 h 260556"/>
                    <a:gd name="connsiteX78" fmla="*/ 382536 w 471386"/>
                    <a:gd name="connsiteY78" fmla="*/ 185663 h 260556"/>
                    <a:gd name="connsiteX79" fmla="*/ 381627 w 471386"/>
                    <a:gd name="connsiteY79" fmla="*/ 190921 h 260556"/>
                    <a:gd name="connsiteX80" fmla="*/ 386294 w 471386"/>
                    <a:gd name="connsiteY80" fmla="*/ 184418 h 260556"/>
                    <a:gd name="connsiteX81" fmla="*/ 392773 w 471386"/>
                    <a:gd name="connsiteY81" fmla="*/ 181857 h 260556"/>
                    <a:gd name="connsiteX82" fmla="*/ 397640 w 471386"/>
                    <a:gd name="connsiteY82" fmla="*/ 183062 h 260556"/>
                    <a:gd name="connsiteX83" fmla="*/ 401566 w 471386"/>
                    <a:gd name="connsiteY83" fmla="*/ 179375 h 260556"/>
                    <a:gd name="connsiteX84" fmla="*/ 407894 w 471386"/>
                    <a:gd name="connsiteY84" fmla="*/ 176279 h 260556"/>
                    <a:gd name="connsiteX85" fmla="*/ 413312 w 471386"/>
                    <a:gd name="connsiteY85" fmla="*/ 174875 h 260556"/>
                    <a:gd name="connsiteX86" fmla="*/ 417724 w 471386"/>
                    <a:gd name="connsiteY86" fmla="*/ 171556 h 260556"/>
                    <a:gd name="connsiteX87" fmla="*/ 424698 w 471386"/>
                    <a:gd name="connsiteY87" fmla="*/ 171005 h 260556"/>
                    <a:gd name="connsiteX88" fmla="*/ 429054 w 471386"/>
                    <a:gd name="connsiteY88" fmla="*/ 170973 h 260556"/>
                    <a:gd name="connsiteX89" fmla="*/ 433363 w 471386"/>
                    <a:gd name="connsiteY89" fmla="*/ 170423 h 260556"/>
                    <a:gd name="connsiteX90" fmla="*/ 434057 w 471386"/>
                    <a:gd name="connsiteY90" fmla="*/ 166242 h 260556"/>
                    <a:gd name="connsiteX91" fmla="*/ 432477 w 471386"/>
                    <a:gd name="connsiteY91" fmla="*/ 162412 h 260556"/>
                    <a:gd name="connsiteX92" fmla="*/ 432094 w 471386"/>
                    <a:gd name="connsiteY92" fmla="*/ 156810 h 260556"/>
                    <a:gd name="connsiteX93" fmla="*/ 436179 w 471386"/>
                    <a:gd name="connsiteY93" fmla="*/ 154425 h 260556"/>
                    <a:gd name="connsiteX94" fmla="*/ 440233 w 471386"/>
                    <a:gd name="connsiteY94" fmla="*/ 153523 h 260556"/>
                    <a:gd name="connsiteX95" fmla="*/ 444111 w 471386"/>
                    <a:gd name="connsiteY95" fmla="*/ 152191 h 260556"/>
                    <a:gd name="connsiteX96" fmla="*/ 443688 w 471386"/>
                    <a:gd name="connsiteY96" fmla="*/ 147914 h 260556"/>
                    <a:gd name="connsiteX97" fmla="*/ 447717 w 471386"/>
                    <a:gd name="connsiteY97" fmla="*/ 146150 h 260556"/>
                    <a:gd name="connsiteX98" fmla="*/ 453063 w 471386"/>
                    <a:gd name="connsiteY98" fmla="*/ 147052 h 260556"/>
                    <a:gd name="connsiteX99" fmla="*/ 458241 w 471386"/>
                    <a:gd name="connsiteY99" fmla="*/ 146230 h 260556"/>
                    <a:gd name="connsiteX100" fmla="*/ 462997 w 471386"/>
                    <a:gd name="connsiteY100" fmla="*/ 147595 h 260556"/>
                    <a:gd name="connsiteX101" fmla="*/ 468742 w 471386"/>
                    <a:gd name="connsiteY101" fmla="*/ 147523 h 260556"/>
                    <a:gd name="connsiteX102" fmla="*/ 469724 w 471386"/>
                    <a:gd name="connsiteY102" fmla="*/ 143493 h 260556"/>
                    <a:gd name="connsiteX103" fmla="*/ 470505 w 471386"/>
                    <a:gd name="connsiteY103" fmla="*/ 139265 h 260556"/>
                    <a:gd name="connsiteX104" fmla="*/ 471447 w 471386"/>
                    <a:gd name="connsiteY104" fmla="*/ 134357 h 260556"/>
                    <a:gd name="connsiteX105" fmla="*/ 468199 w 471386"/>
                    <a:gd name="connsiteY105" fmla="*/ 131724 h 260556"/>
                    <a:gd name="connsiteX106" fmla="*/ 468758 w 471386"/>
                    <a:gd name="connsiteY106" fmla="*/ 127192 h 260556"/>
                    <a:gd name="connsiteX107" fmla="*/ 466883 w 471386"/>
                    <a:gd name="connsiteY107" fmla="*/ 123514 h 260556"/>
                    <a:gd name="connsiteX108" fmla="*/ 462382 w 471386"/>
                    <a:gd name="connsiteY108" fmla="*/ 122652 h 260556"/>
                    <a:gd name="connsiteX109" fmla="*/ 461912 w 471386"/>
                    <a:gd name="connsiteY109" fmla="*/ 118679 h 260556"/>
                    <a:gd name="connsiteX110" fmla="*/ 463332 w 471386"/>
                    <a:gd name="connsiteY110" fmla="*/ 114466 h 260556"/>
                    <a:gd name="connsiteX111" fmla="*/ 467744 w 471386"/>
                    <a:gd name="connsiteY111" fmla="*/ 115782 h 260556"/>
                    <a:gd name="connsiteX112" fmla="*/ 469915 w 471386"/>
                    <a:gd name="connsiteY112" fmla="*/ 112080 h 260556"/>
                    <a:gd name="connsiteX113" fmla="*/ 464050 w 471386"/>
                    <a:gd name="connsiteY113" fmla="*/ 112782 h 260556"/>
                    <a:gd name="connsiteX114" fmla="*/ 461138 w 471386"/>
                    <a:gd name="connsiteY114" fmla="*/ 109519 h 260556"/>
                    <a:gd name="connsiteX115" fmla="*/ 465662 w 471386"/>
                    <a:gd name="connsiteY115" fmla="*/ 107253 h 260556"/>
                    <a:gd name="connsiteX116" fmla="*/ 467314 w 471386"/>
                    <a:gd name="connsiteY116" fmla="*/ 103207 h 260556"/>
                    <a:gd name="connsiteX117" fmla="*/ 471511 w 471386"/>
                    <a:gd name="connsiteY117" fmla="*/ 101173 h 260556"/>
                    <a:gd name="connsiteX118" fmla="*/ 468878 w 471386"/>
                    <a:gd name="connsiteY118" fmla="*/ 96696 h 260556"/>
                    <a:gd name="connsiteX119" fmla="*/ 465383 w 471386"/>
                    <a:gd name="connsiteY119" fmla="*/ 94215 h 260556"/>
                    <a:gd name="connsiteX120" fmla="*/ 468287 w 471386"/>
                    <a:gd name="connsiteY120" fmla="*/ 90457 h 260556"/>
                    <a:gd name="connsiteX121" fmla="*/ 462359 w 471386"/>
                    <a:gd name="connsiteY121" fmla="*/ 89515 h 260556"/>
                    <a:gd name="connsiteX122" fmla="*/ 457093 w 471386"/>
                    <a:gd name="connsiteY122" fmla="*/ 89523 h 260556"/>
                    <a:gd name="connsiteX123" fmla="*/ 452872 w 471386"/>
                    <a:gd name="connsiteY123" fmla="*/ 86451 h 260556"/>
                    <a:gd name="connsiteX124" fmla="*/ 447933 w 471386"/>
                    <a:gd name="connsiteY124" fmla="*/ 84177 h 260556"/>
                    <a:gd name="connsiteX125" fmla="*/ 443855 w 471386"/>
                    <a:gd name="connsiteY125" fmla="*/ 84353 h 260556"/>
                    <a:gd name="connsiteX126" fmla="*/ 440201 w 471386"/>
                    <a:gd name="connsiteY126" fmla="*/ 79972 h 260556"/>
                    <a:gd name="connsiteX127" fmla="*/ 436395 w 471386"/>
                    <a:gd name="connsiteY127" fmla="*/ 82222 h 260556"/>
                    <a:gd name="connsiteX128" fmla="*/ 431679 w 471386"/>
                    <a:gd name="connsiteY128" fmla="*/ 80770 h 260556"/>
                    <a:gd name="connsiteX129" fmla="*/ 428025 w 471386"/>
                    <a:gd name="connsiteY129" fmla="*/ 78711 h 260556"/>
                    <a:gd name="connsiteX130" fmla="*/ 423987 w 471386"/>
                    <a:gd name="connsiteY130" fmla="*/ 77060 h 260556"/>
                    <a:gd name="connsiteX131" fmla="*/ 419950 w 471386"/>
                    <a:gd name="connsiteY131" fmla="*/ 76286 h 260556"/>
                    <a:gd name="connsiteX132" fmla="*/ 416583 w 471386"/>
                    <a:gd name="connsiteY132" fmla="*/ 73581 h 260556"/>
                    <a:gd name="connsiteX133" fmla="*/ 413199 w 471386"/>
                    <a:gd name="connsiteY133" fmla="*/ 77930 h 260556"/>
                    <a:gd name="connsiteX134" fmla="*/ 408979 w 471386"/>
                    <a:gd name="connsiteY134" fmla="*/ 77395 h 260556"/>
                    <a:gd name="connsiteX135" fmla="*/ 405468 w 471386"/>
                    <a:gd name="connsiteY135" fmla="*/ 74698 h 260556"/>
                    <a:gd name="connsiteX136" fmla="*/ 400010 w 471386"/>
                    <a:gd name="connsiteY136" fmla="*/ 72208 h 260556"/>
                    <a:gd name="connsiteX137" fmla="*/ 396962 w 471386"/>
                    <a:gd name="connsiteY137" fmla="*/ 69376 h 260556"/>
                    <a:gd name="connsiteX138" fmla="*/ 393627 w 471386"/>
                    <a:gd name="connsiteY138" fmla="*/ 65522 h 260556"/>
                    <a:gd name="connsiteX139" fmla="*/ 391928 w 471386"/>
                    <a:gd name="connsiteY139" fmla="*/ 61636 h 260556"/>
                    <a:gd name="connsiteX140" fmla="*/ 387978 w 471386"/>
                    <a:gd name="connsiteY140" fmla="*/ 62291 h 260556"/>
                    <a:gd name="connsiteX141" fmla="*/ 384515 w 471386"/>
                    <a:gd name="connsiteY141" fmla="*/ 64684 h 260556"/>
                    <a:gd name="connsiteX142" fmla="*/ 378315 w 471386"/>
                    <a:gd name="connsiteY142" fmla="*/ 65075 h 260556"/>
                    <a:gd name="connsiteX143" fmla="*/ 374246 w 471386"/>
                    <a:gd name="connsiteY143" fmla="*/ 66631 h 260556"/>
                    <a:gd name="connsiteX144" fmla="*/ 370296 w 471386"/>
                    <a:gd name="connsiteY144" fmla="*/ 68953 h 260556"/>
                    <a:gd name="connsiteX145" fmla="*/ 366873 w 471386"/>
                    <a:gd name="connsiteY145" fmla="*/ 66320 h 260556"/>
                    <a:gd name="connsiteX146" fmla="*/ 362006 w 471386"/>
                    <a:gd name="connsiteY146" fmla="*/ 66950 h 260556"/>
                    <a:gd name="connsiteX147" fmla="*/ 358918 w 471386"/>
                    <a:gd name="connsiteY147" fmla="*/ 63663 h 260556"/>
                    <a:gd name="connsiteX148" fmla="*/ 354936 w 471386"/>
                    <a:gd name="connsiteY148" fmla="*/ 61836 h 260556"/>
                    <a:gd name="connsiteX149" fmla="*/ 350364 w 471386"/>
                    <a:gd name="connsiteY149" fmla="*/ 62219 h 260556"/>
                    <a:gd name="connsiteX150" fmla="*/ 347037 w 471386"/>
                    <a:gd name="connsiteY150" fmla="*/ 64940 h 260556"/>
                    <a:gd name="connsiteX151" fmla="*/ 342713 w 471386"/>
                    <a:gd name="connsiteY151" fmla="*/ 63631 h 260556"/>
                    <a:gd name="connsiteX152" fmla="*/ 339258 w 471386"/>
                    <a:gd name="connsiteY152" fmla="*/ 60615 h 260556"/>
                    <a:gd name="connsiteX153" fmla="*/ 336385 w 471386"/>
                    <a:gd name="connsiteY153" fmla="*/ 57695 h 260556"/>
                    <a:gd name="connsiteX154" fmla="*/ 337518 w 471386"/>
                    <a:gd name="connsiteY154" fmla="*/ 53019 h 260556"/>
                    <a:gd name="connsiteX155" fmla="*/ 334574 w 471386"/>
                    <a:gd name="connsiteY155" fmla="*/ 48080 h 260556"/>
                    <a:gd name="connsiteX156" fmla="*/ 331598 w 471386"/>
                    <a:gd name="connsiteY156" fmla="*/ 43763 h 260556"/>
                    <a:gd name="connsiteX157" fmla="*/ 326722 w 471386"/>
                    <a:gd name="connsiteY157" fmla="*/ 41282 h 260556"/>
                    <a:gd name="connsiteX158" fmla="*/ 325661 w 471386"/>
                    <a:gd name="connsiteY158" fmla="*/ 37029 h 260556"/>
                    <a:gd name="connsiteX159" fmla="*/ 320467 w 471386"/>
                    <a:gd name="connsiteY159" fmla="*/ 36941 h 260556"/>
                    <a:gd name="connsiteX160" fmla="*/ 316462 w 471386"/>
                    <a:gd name="connsiteY160" fmla="*/ 38258 h 260556"/>
                    <a:gd name="connsiteX161" fmla="*/ 312871 w 471386"/>
                    <a:gd name="connsiteY161" fmla="*/ 36255 h 260556"/>
                    <a:gd name="connsiteX162" fmla="*/ 308275 w 471386"/>
                    <a:gd name="connsiteY162" fmla="*/ 36335 h 260556"/>
                    <a:gd name="connsiteX163" fmla="*/ 303551 w 471386"/>
                    <a:gd name="connsiteY163" fmla="*/ 36462 h 260556"/>
                    <a:gd name="connsiteX164" fmla="*/ 302243 w 471386"/>
                    <a:gd name="connsiteY164" fmla="*/ 32170 h 260556"/>
                    <a:gd name="connsiteX165" fmla="*/ 301876 w 471386"/>
                    <a:gd name="connsiteY165" fmla="*/ 27646 h 260556"/>
                    <a:gd name="connsiteX166" fmla="*/ 298796 w 471386"/>
                    <a:gd name="connsiteY166" fmla="*/ 24909 h 260556"/>
                    <a:gd name="connsiteX167" fmla="*/ 295748 w 471386"/>
                    <a:gd name="connsiteY167" fmla="*/ 22220 h 260556"/>
                    <a:gd name="connsiteX168" fmla="*/ 300144 w 471386"/>
                    <a:gd name="connsiteY168" fmla="*/ 21558 h 260556"/>
                    <a:gd name="connsiteX169" fmla="*/ 302530 w 471386"/>
                    <a:gd name="connsiteY169" fmla="*/ 17672 h 260556"/>
                    <a:gd name="connsiteX170" fmla="*/ 298245 w 471386"/>
                    <a:gd name="connsiteY170" fmla="*/ 15988 h 260556"/>
                    <a:gd name="connsiteX171" fmla="*/ 294559 w 471386"/>
                    <a:gd name="connsiteY171" fmla="*/ 13108 h 260556"/>
                    <a:gd name="connsiteX172" fmla="*/ 292253 w 471386"/>
                    <a:gd name="connsiteY172" fmla="*/ 9820 h 260556"/>
                    <a:gd name="connsiteX173" fmla="*/ 290657 w 471386"/>
                    <a:gd name="connsiteY173" fmla="*/ 5607 h 260556"/>
                    <a:gd name="connsiteX174" fmla="*/ 287330 w 471386"/>
                    <a:gd name="connsiteY174" fmla="*/ 2974 h 260556"/>
                    <a:gd name="connsiteX175" fmla="*/ 284027 w 471386"/>
                    <a:gd name="connsiteY175" fmla="*/ 469 h 260556"/>
                    <a:gd name="connsiteX176" fmla="*/ 278258 w 471386"/>
                    <a:gd name="connsiteY176" fmla="*/ 1378 h 260556"/>
                    <a:gd name="connsiteX177" fmla="*/ 274221 w 471386"/>
                    <a:gd name="connsiteY177" fmla="*/ 341 h 260556"/>
                    <a:gd name="connsiteX178" fmla="*/ 267813 w 471386"/>
                    <a:gd name="connsiteY178" fmla="*/ -2 h 260556"/>
                    <a:gd name="connsiteX179" fmla="*/ 263042 w 471386"/>
                    <a:gd name="connsiteY179" fmla="*/ 3325 h 260556"/>
                    <a:gd name="connsiteX180" fmla="*/ 258821 w 471386"/>
                    <a:gd name="connsiteY180" fmla="*/ 3110 h 260556"/>
                    <a:gd name="connsiteX181" fmla="*/ 252844 w 471386"/>
                    <a:gd name="connsiteY181" fmla="*/ 2288 h 260556"/>
                    <a:gd name="connsiteX182" fmla="*/ 248320 w 471386"/>
                    <a:gd name="connsiteY182" fmla="*/ 1745 h 260556"/>
                    <a:gd name="connsiteX183" fmla="*/ 246956 w 471386"/>
                    <a:gd name="connsiteY183" fmla="*/ 6190 h 260556"/>
                    <a:gd name="connsiteX184" fmla="*/ 244419 w 471386"/>
                    <a:gd name="connsiteY184" fmla="*/ 9286 h 260556"/>
                    <a:gd name="connsiteX185" fmla="*/ 239504 w 471386"/>
                    <a:gd name="connsiteY185" fmla="*/ 10514 h 260556"/>
                    <a:gd name="connsiteX186" fmla="*/ 234844 w 471386"/>
                    <a:gd name="connsiteY186" fmla="*/ 8512 h 260556"/>
                    <a:gd name="connsiteX187" fmla="*/ 229737 w 471386"/>
                    <a:gd name="connsiteY187" fmla="*/ 8328 h 260556"/>
                    <a:gd name="connsiteX188" fmla="*/ 224703 w 471386"/>
                    <a:gd name="connsiteY188" fmla="*/ 8200 h 260556"/>
                    <a:gd name="connsiteX189" fmla="*/ 220801 w 471386"/>
                    <a:gd name="connsiteY189" fmla="*/ 10419 h 260556"/>
                    <a:gd name="connsiteX190" fmla="*/ 216340 w 471386"/>
                    <a:gd name="connsiteY190" fmla="*/ 8759 h 260556"/>
                    <a:gd name="connsiteX191" fmla="*/ 211329 w 471386"/>
                    <a:gd name="connsiteY191" fmla="*/ 9661 h 260556"/>
                    <a:gd name="connsiteX192" fmla="*/ 208776 w 471386"/>
                    <a:gd name="connsiteY192" fmla="*/ 13786 h 260556"/>
                    <a:gd name="connsiteX193" fmla="*/ 206598 w 471386"/>
                    <a:gd name="connsiteY193" fmla="*/ 17297 h 260556"/>
                    <a:gd name="connsiteX194" fmla="*/ 205329 w 471386"/>
                    <a:gd name="connsiteY194" fmla="*/ 21446 h 260556"/>
                    <a:gd name="connsiteX195" fmla="*/ 203199 w 471386"/>
                    <a:gd name="connsiteY195" fmla="*/ 24869 h 260556"/>
                    <a:gd name="connsiteX196" fmla="*/ 206047 w 471386"/>
                    <a:gd name="connsiteY196" fmla="*/ 28779 h 260556"/>
                    <a:gd name="connsiteX197" fmla="*/ 208401 w 471386"/>
                    <a:gd name="connsiteY197" fmla="*/ 32122 h 260556"/>
                    <a:gd name="connsiteX198" fmla="*/ 206055 w 471386"/>
                    <a:gd name="connsiteY198" fmla="*/ 35760 h 260556"/>
                    <a:gd name="connsiteX199" fmla="*/ 199919 w 471386"/>
                    <a:gd name="connsiteY199" fmla="*/ 32624 h 260556"/>
                    <a:gd name="connsiteX200" fmla="*/ 197166 w 471386"/>
                    <a:gd name="connsiteY200" fmla="*/ 28603 h 260556"/>
                    <a:gd name="connsiteX201" fmla="*/ 191047 w 471386"/>
                    <a:gd name="connsiteY201" fmla="*/ 27981 h 260556"/>
                    <a:gd name="connsiteX202" fmla="*/ 186993 w 471386"/>
                    <a:gd name="connsiteY202" fmla="*/ 29481 h 260556"/>
                    <a:gd name="connsiteX203" fmla="*/ 183219 w 471386"/>
                    <a:gd name="connsiteY203" fmla="*/ 27183 h 260556"/>
                    <a:gd name="connsiteX204" fmla="*/ 178982 w 471386"/>
                    <a:gd name="connsiteY204" fmla="*/ 28699 h 260556"/>
                    <a:gd name="connsiteX205" fmla="*/ 175056 w 471386"/>
                    <a:gd name="connsiteY205" fmla="*/ 31691 h 260556"/>
                    <a:gd name="connsiteX206" fmla="*/ 171386 w 471386"/>
                    <a:gd name="connsiteY206" fmla="*/ 28284 h 260556"/>
                    <a:gd name="connsiteX207" fmla="*/ 169535 w 471386"/>
                    <a:gd name="connsiteY207" fmla="*/ 24693 h 260556"/>
                    <a:gd name="connsiteX208" fmla="*/ 165146 w 471386"/>
                    <a:gd name="connsiteY208" fmla="*/ 25236 h 260556"/>
                    <a:gd name="connsiteX209" fmla="*/ 159625 w 471386"/>
                    <a:gd name="connsiteY209" fmla="*/ 26592 h 260556"/>
                    <a:gd name="connsiteX210" fmla="*/ 158987 w 471386"/>
                    <a:gd name="connsiteY210" fmla="*/ 30885 h 260556"/>
                    <a:gd name="connsiteX211" fmla="*/ 155739 w 471386"/>
                    <a:gd name="connsiteY211" fmla="*/ 27390 h 260556"/>
                    <a:gd name="connsiteX212" fmla="*/ 150601 w 471386"/>
                    <a:gd name="connsiteY212" fmla="*/ 25148 h 260556"/>
                    <a:gd name="connsiteX213" fmla="*/ 145622 w 471386"/>
                    <a:gd name="connsiteY213" fmla="*/ 24175 h 260556"/>
                    <a:gd name="connsiteX214" fmla="*/ 141624 w 471386"/>
                    <a:gd name="connsiteY214" fmla="*/ 25459 h 260556"/>
                    <a:gd name="connsiteX215" fmla="*/ 137332 w 471386"/>
                    <a:gd name="connsiteY215" fmla="*/ 26273 h 260556"/>
                    <a:gd name="connsiteX216" fmla="*/ 133733 w 471386"/>
                    <a:gd name="connsiteY216" fmla="*/ 24374 h 260556"/>
                    <a:gd name="connsiteX217" fmla="*/ 133143 w 471386"/>
                    <a:gd name="connsiteY217" fmla="*/ 28372 h 260556"/>
                    <a:gd name="connsiteX218" fmla="*/ 129448 w 471386"/>
                    <a:gd name="connsiteY218" fmla="*/ 24366 h 260556"/>
                    <a:gd name="connsiteX219" fmla="*/ 124318 w 471386"/>
                    <a:gd name="connsiteY219" fmla="*/ 24286 h 260556"/>
                    <a:gd name="connsiteX220" fmla="*/ 118884 w 471386"/>
                    <a:gd name="connsiteY220" fmla="*/ 24869 h 260556"/>
                    <a:gd name="connsiteX221" fmla="*/ 116977 w 471386"/>
                    <a:gd name="connsiteY221" fmla="*/ 19363 h 260556"/>
                    <a:gd name="connsiteX222" fmla="*/ 111639 w 471386"/>
                    <a:gd name="connsiteY222" fmla="*/ 19507 h 260556"/>
                    <a:gd name="connsiteX223" fmla="*/ 106461 w 471386"/>
                    <a:gd name="connsiteY223" fmla="*/ 19882 h 260556"/>
                    <a:gd name="connsiteX224" fmla="*/ 101482 w 471386"/>
                    <a:gd name="connsiteY224" fmla="*/ 17727 h 260556"/>
                    <a:gd name="connsiteX225" fmla="*/ 96686 w 471386"/>
                    <a:gd name="connsiteY225" fmla="*/ 17440 h 260556"/>
                    <a:gd name="connsiteX226" fmla="*/ 92513 w 471386"/>
                    <a:gd name="connsiteY226" fmla="*/ 16227 h 260556"/>
                    <a:gd name="connsiteX227" fmla="*/ 87702 w 471386"/>
                    <a:gd name="connsiteY227" fmla="*/ 14903 h 260556"/>
                    <a:gd name="connsiteX228" fmla="*/ 83633 w 471386"/>
                    <a:gd name="connsiteY228" fmla="*/ 14783 h 260556"/>
                    <a:gd name="connsiteX229" fmla="*/ 79037 w 471386"/>
                    <a:gd name="connsiteY229" fmla="*/ 13682 h 260556"/>
                    <a:gd name="connsiteX230" fmla="*/ 74808 w 471386"/>
                    <a:gd name="connsiteY230" fmla="*/ 14528 h 260556"/>
                    <a:gd name="connsiteX231" fmla="*/ 68265 w 471386"/>
                    <a:gd name="connsiteY231" fmla="*/ 14241 h 260556"/>
                    <a:gd name="connsiteX232" fmla="*/ 64164 w 471386"/>
                    <a:gd name="connsiteY232" fmla="*/ 13068 h 260556"/>
                    <a:gd name="connsiteX233" fmla="*/ 60015 w 471386"/>
                    <a:gd name="connsiteY233" fmla="*/ 14687 h 260556"/>
                    <a:gd name="connsiteX234" fmla="*/ 55562 w 471386"/>
                    <a:gd name="connsiteY234" fmla="*/ 15422 h 260556"/>
                    <a:gd name="connsiteX235" fmla="*/ 51174 w 471386"/>
                    <a:gd name="connsiteY235" fmla="*/ 15525 h 260556"/>
                    <a:gd name="connsiteX236" fmla="*/ 46227 w 471386"/>
                    <a:gd name="connsiteY236" fmla="*/ 15860 h 260556"/>
                    <a:gd name="connsiteX237" fmla="*/ 41910 w 471386"/>
                    <a:gd name="connsiteY237" fmla="*/ 18525 h 260556"/>
                    <a:gd name="connsiteX238" fmla="*/ 38048 w 471386"/>
                    <a:gd name="connsiteY238" fmla="*/ 22794 h 260556"/>
                    <a:gd name="connsiteX239" fmla="*/ 33819 w 471386"/>
                    <a:gd name="connsiteY239" fmla="*/ 25068 h 260556"/>
                    <a:gd name="connsiteX240" fmla="*/ 29614 w 471386"/>
                    <a:gd name="connsiteY240" fmla="*/ 23624 h 260556"/>
                    <a:gd name="connsiteX241" fmla="*/ 24995 w 471386"/>
                    <a:gd name="connsiteY241" fmla="*/ 24390 h 260556"/>
                    <a:gd name="connsiteX242" fmla="*/ 27005 w 471386"/>
                    <a:gd name="connsiteY242" fmla="*/ 28451 h 260556"/>
                    <a:gd name="connsiteX243" fmla="*/ 28234 w 471386"/>
                    <a:gd name="connsiteY243" fmla="*/ 32377 h 260556"/>
                    <a:gd name="connsiteX244" fmla="*/ 30341 w 471386"/>
                    <a:gd name="connsiteY244" fmla="*/ 37380 h 260556"/>
                    <a:gd name="connsiteX245" fmla="*/ 34099 w 471386"/>
                    <a:gd name="connsiteY245" fmla="*/ 40053 h 260556"/>
                    <a:gd name="connsiteX246" fmla="*/ 37362 w 471386"/>
                    <a:gd name="connsiteY246" fmla="*/ 44896 h 260556"/>
                    <a:gd name="connsiteX247" fmla="*/ 40889 w 471386"/>
                    <a:gd name="connsiteY247" fmla="*/ 47769 h 260556"/>
                    <a:gd name="connsiteX248" fmla="*/ 37992 w 471386"/>
                    <a:gd name="connsiteY248" fmla="*/ 50817 h 260556"/>
                    <a:gd name="connsiteX249" fmla="*/ 41296 w 471386"/>
                    <a:gd name="connsiteY249" fmla="*/ 53170 h 260556"/>
                    <a:gd name="connsiteX250" fmla="*/ 42572 w 471386"/>
                    <a:gd name="connsiteY250" fmla="*/ 58269 h 260556"/>
                    <a:gd name="connsiteX251" fmla="*/ 40953 w 471386"/>
                    <a:gd name="connsiteY251" fmla="*/ 62338 h 260556"/>
                    <a:gd name="connsiteX252" fmla="*/ 35822 w 471386"/>
                    <a:gd name="connsiteY252" fmla="*/ 63320 h 260556"/>
                    <a:gd name="connsiteX253" fmla="*/ 31928 w 471386"/>
                    <a:gd name="connsiteY253" fmla="*/ 66033 h 260556"/>
                    <a:gd name="connsiteX254" fmla="*/ 28011 w 471386"/>
                    <a:gd name="connsiteY254" fmla="*/ 69328 h 260556"/>
                    <a:gd name="connsiteX255" fmla="*/ 24428 w 471386"/>
                    <a:gd name="connsiteY255" fmla="*/ 72727 h 260556"/>
                    <a:gd name="connsiteX256" fmla="*/ 18077 w 471386"/>
                    <a:gd name="connsiteY256" fmla="*/ 80212 h 260556"/>
                    <a:gd name="connsiteX257" fmla="*/ 14446 w 471386"/>
                    <a:gd name="connsiteY257" fmla="*/ 84823 h 260556"/>
                    <a:gd name="connsiteX258" fmla="*/ 10162 w 471386"/>
                    <a:gd name="connsiteY258" fmla="*/ 90361 h 260556"/>
                    <a:gd name="connsiteX259" fmla="*/ 11414 w 471386"/>
                    <a:gd name="connsiteY259" fmla="*/ 94757 h 260556"/>
                    <a:gd name="connsiteX260" fmla="*/ 12883 w 471386"/>
                    <a:gd name="connsiteY260" fmla="*/ 98723 h 260556"/>
                    <a:gd name="connsiteX261" fmla="*/ 12284 w 471386"/>
                    <a:gd name="connsiteY261" fmla="*/ 103367 h 260556"/>
                    <a:gd name="connsiteX262" fmla="*/ 15731 w 471386"/>
                    <a:gd name="connsiteY262" fmla="*/ 105409 h 260556"/>
                    <a:gd name="connsiteX263" fmla="*/ 17781 w 471386"/>
                    <a:gd name="connsiteY263" fmla="*/ 108840 h 260556"/>
                    <a:gd name="connsiteX264" fmla="*/ 12180 w 471386"/>
                    <a:gd name="connsiteY264" fmla="*/ 107827 h 260556"/>
                    <a:gd name="connsiteX265" fmla="*/ 7528 w 471386"/>
                    <a:gd name="connsiteY265" fmla="*/ 109215 h 260556"/>
                    <a:gd name="connsiteX266" fmla="*/ 5876 w 471386"/>
                    <a:gd name="connsiteY266" fmla="*/ 112878 h 260556"/>
                    <a:gd name="connsiteX267" fmla="*/ 4815 w 471386"/>
                    <a:gd name="connsiteY267" fmla="*/ 117562 h 260556"/>
                    <a:gd name="connsiteX268" fmla="*/ 2094 w 471386"/>
                    <a:gd name="connsiteY268" fmla="*/ 121304 h 260556"/>
                    <a:gd name="connsiteX269" fmla="*/ 124 w 471386"/>
                    <a:gd name="connsiteY269" fmla="*/ 127695 h 260556"/>
                    <a:gd name="connsiteX270" fmla="*/ 3818 w 471386"/>
                    <a:gd name="connsiteY270" fmla="*/ 130033 h 260556"/>
                    <a:gd name="connsiteX271" fmla="*/ 7401 w 471386"/>
                    <a:gd name="connsiteY271" fmla="*/ 134206 h 260556"/>
                    <a:gd name="connsiteX272" fmla="*/ 11366 w 471386"/>
                    <a:gd name="connsiteY272" fmla="*/ 135012 h 260556"/>
                    <a:gd name="connsiteX273" fmla="*/ 15635 w 471386"/>
                    <a:gd name="connsiteY273" fmla="*/ 138858 h 260556"/>
                    <a:gd name="connsiteX274" fmla="*/ 20040 w 471386"/>
                    <a:gd name="connsiteY274" fmla="*/ 139272 h 260556"/>
                    <a:gd name="connsiteX275" fmla="*/ 21907 w 471386"/>
                    <a:gd name="connsiteY275" fmla="*/ 143270 h 260556"/>
                    <a:gd name="connsiteX276" fmla="*/ 26957 w 471386"/>
                    <a:gd name="connsiteY276" fmla="*/ 141674 h 260556"/>
                    <a:gd name="connsiteX277" fmla="*/ 28904 w 471386"/>
                    <a:gd name="connsiteY277" fmla="*/ 138020 h 260556"/>
                    <a:gd name="connsiteX278" fmla="*/ 33269 w 471386"/>
                    <a:gd name="connsiteY278" fmla="*/ 140605 h 260556"/>
                    <a:gd name="connsiteX279" fmla="*/ 37769 w 471386"/>
                    <a:gd name="connsiteY279" fmla="*/ 142927 h 260556"/>
                    <a:gd name="connsiteX280" fmla="*/ 42277 w 471386"/>
                    <a:gd name="connsiteY280" fmla="*/ 142416 h 260556"/>
                    <a:gd name="connsiteX281" fmla="*/ 46306 w 471386"/>
                    <a:gd name="connsiteY281" fmla="*/ 142416 h 260556"/>
                    <a:gd name="connsiteX282" fmla="*/ 51326 w 471386"/>
                    <a:gd name="connsiteY282" fmla="*/ 142943 h 260556"/>
                    <a:gd name="connsiteX283" fmla="*/ 56600 w 471386"/>
                    <a:gd name="connsiteY283" fmla="*/ 144618 h 260556"/>
                    <a:gd name="connsiteX284" fmla="*/ 61451 w 471386"/>
                    <a:gd name="connsiteY284" fmla="*/ 144283 h 260556"/>
                    <a:gd name="connsiteX285" fmla="*/ 66534 w 471386"/>
                    <a:gd name="connsiteY285" fmla="*/ 142959 h 260556"/>
                    <a:gd name="connsiteX286" fmla="*/ 69422 w 471386"/>
                    <a:gd name="connsiteY286" fmla="*/ 146342 h 260556"/>
                    <a:gd name="connsiteX287" fmla="*/ 73715 w 471386"/>
                    <a:gd name="connsiteY287" fmla="*/ 147746 h 260556"/>
                    <a:gd name="connsiteX288" fmla="*/ 77265 w 471386"/>
                    <a:gd name="connsiteY288" fmla="*/ 150746 h 260556"/>
                    <a:gd name="connsiteX289" fmla="*/ 81622 w 471386"/>
                    <a:gd name="connsiteY289" fmla="*/ 149909 h 260556"/>
                    <a:gd name="connsiteX290" fmla="*/ 83992 w 471386"/>
                    <a:gd name="connsiteY290" fmla="*/ 146502 h 260556"/>
                    <a:gd name="connsiteX291" fmla="*/ 91205 w 471386"/>
                    <a:gd name="connsiteY291" fmla="*/ 144060 h 260556"/>
                    <a:gd name="connsiteX292" fmla="*/ 98290 w 471386"/>
                    <a:gd name="connsiteY292" fmla="*/ 143861 h 260556"/>
                    <a:gd name="connsiteX293" fmla="*/ 102838 w 471386"/>
                    <a:gd name="connsiteY293" fmla="*/ 142823 h 260556"/>
                    <a:gd name="connsiteX294" fmla="*/ 108886 w 471386"/>
                    <a:gd name="connsiteY294" fmla="*/ 142049 h 260556"/>
                    <a:gd name="connsiteX295" fmla="*/ 111272 w 471386"/>
                    <a:gd name="connsiteY295" fmla="*/ 137493 h 260556"/>
                    <a:gd name="connsiteX296" fmla="*/ 116020 w 471386"/>
                    <a:gd name="connsiteY296" fmla="*/ 134709 h 260556"/>
                    <a:gd name="connsiteX297" fmla="*/ 119754 w 471386"/>
                    <a:gd name="connsiteY297" fmla="*/ 131876 h 260556"/>
                    <a:gd name="connsiteX298" fmla="*/ 124541 w 471386"/>
                    <a:gd name="connsiteY298" fmla="*/ 131613 h 260556"/>
                    <a:gd name="connsiteX299" fmla="*/ 120903 w 471386"/>
                    <a:gd name="connsiteY299" fmla="*/ 128589 h 260556"/>
                    <a:gd name="connsiteX300" fmla="*/ 125100 w 471386"/>
                    <a:gd name="connsiteY300" fmla="*/ 128102 h 260556"/>
                    <a:gd name="connsiteX301" fmla="*/ 128667 w 471386"/>
                    <a:gd name="connsiteY301" fmla="*/ 130089 h 260556"/>
                    <a:gd name="connsiteX302" fmla="*/ 133143 w 471386"/>
                    <a:gd name="connsiteY302" fmla="*/ 129386 h 260556"/>
                    <a:gd name="connsiteX303" fmla="*/ 136845 w 471386"/>
                    <a:gd name="connsiteY303" fmla="*/ 127336 h 260556"/>
                    <a:gd name="connsiteX304" fmla="*/ 141680 w 471386"/>
                    <a:gd name="connsiteY304" fmla="*/ 126945 h 260556"/>
                    <a:gd name="connsiteX305" fmla="*/ 146507 w 471386"/>
                    <a:gd name="connsiteY305" fmla="*/ 127400 h 260556"/>
                    <a:gd name="connsiteX306" fmla="*/ 151510 w 471386"/>
                    <a:gd name="connsiteY306" fmla="*/ 128533 h 260556"/>
                    <a:gd name="connsiteX307" fmla="*/ 156457 w 471386"/>
                    <a:gd name="connsiteY307" fmla="*/ 131190 h 260556"/>
                    <a:gd name="connsiteX308" fmla="*/ 160511 w 471386"/>
                    <a:gd name="connsiteY308" fmla="*/ 133504 h 260556"/>
                    <a:gd name="connsiteX309" fmla="*/ 165298 w 471386"/>
                    <a:gd name="connsiteY309" fmla="*/ 133958 h 260556"/>
                    <a:gd name="connsiteX310" fmla="*/ 167852 w 471386"/>
                    <a:gd name="connsiteY310" fmla="*/ 137134 h 260556"/>
                    <a:gd name="connsiteX311" fmla="*/ 171738 w 471386"/>
                    <a:gd name="connsiteY311" fmla="*/ 136193 h 260556"/>
                    <a:gd name="connsiteX312" fmla="*/ 178336 w 471386"/>
                    <a:gd name="connsiteY312" fmla="*/ 137653 h 260556"/>
                    <a:gd name="connsiteX313" fmla="*/ 180139 w 471386"/>
                    <a:gd name="connsiteY313" fmla="*/ 141842 h 260556"/>
                    <a:gd name="connsiteX314" fmla="*/ 184528 w 471386"/>
                    <a:gd name="connsiteY314" fmla="*/ 143749 h 260556"/>
                    <a:gd name="connsiteX315" fmla="*/ 189267 w 471386"/>
                    <a:gd name="connsiteY315" fmla="*/ 145664 h 260556"/>
                    <a:gd name="connsiteX316" fmla="*/ 191198 w 471386"/>
                    <a:gd name="connsiteY316" fmla="*/ 150020 h 260556"/>
                    <a:gd name="connsiteX317" fmla="*/ 191071 w 471386"/>
                    <a:gd name="connsiteY317" fmla="*/ 154576 h 260556"/>
                    <a:gd name="connsiteX318" fmla="*/ 191294 w 471386"/>
                    <a:gd name="connsiteY318" fmla="*/ 160712 h 260556"/>
                    <a:gd name="connsiteX319" fmla="*/ 195451 w 471386"/>
                    <a:gd name="connsiteY319" fmla="*/ 162508 h 260556"/>
                    <a:gd name="connsiteX320" fmla="*/ 199720 w 471386"/>
                    <a:gd name="connsiteY320" fmla="*/ 164622 h 260556"/>
                    <a:gd name="connsiteX321" fmla="*/ 203087 w 471386"/>
                    <a:gd name="connsiteY321" fmla="*/ 170199 h 260556"/>
                    <a:gd name="connsiteX322" fmla="*/ 204372 w 471386"/>
                    <a:gd name="connsiteY322" fmla="*/ 175841 h 260556"/>
                    <a:gd name="connsiteX323" fmla="*/ 208992 w 471386"/>
                    <a:gd name="connsiteY323" fmla="*/ 179200 h 260556"/>
                    <a:gd name="connsiteX324" fmla="*/ 213348 w 471386"/>
                    <a:gd name="connsiteY324" fmla="*/ 180532 h 260556"/>
                    <a:gd name="connsiteX325" fmla="*/ 215758 w 471386"/>
                    <a:gd name="connsiteY325" fmla="*/ 184801 h 260556"/>
                    <a:gd name="connsiteX326" fmla="*/ 215774 w 471386"/>
                    <a:gd name="connsiteY326" fmla="*/ 189213 h 260556"/>
                    <a:gd name="connsiteX327" fmla="*/ 218439 w 471386"/>
                    <a:gd name="connsiteY327" fmla="*/ 192940 h 260556"/>
                    <a:gd name="connsiteX328" fmla="*/ 222333 w 471386"/>
                    <a:gd name="connsiteY328" fmla="*/ 193865 h 260556"/>
                    <a:gd name="connsiteX329" fmla="*/ 216292 w 471386"/>
                    <a:gd name="connsiteY329" fmla="*/ 194352 h 260556"/>
                    <a:gd name="connsiteX330" fmla="*/ 211768 w 471386"/>
                    <a:gd name="connsiteY330" fmla="*/ 192517 h 260556"/>
                    <a:gd name="connsiteX331" fmla="*/ 206997 w 471386"/>
                    <a:gd name="connsiteY331" fmla="*/ 195589 h 260556"/>
                    <a:gd name="connsiteX332" fmla="*/ 203997 w 471386"/>
                    <a:gd name="connsiteY332" fmla="*/ 192756 h 260556"/>
                    <a:gd name="connsiteX333" fmla="*/ 200159 w 471386"/>
                    <a:gd name="connsiteY333" fmla="*/ 190897 h 260556"/>
                    <a:gd name="connsiteX334" fmla="*/ 197837 w 471386"/>
                    <a:gd name="connsiteY334" fmla="*/ 195086 h 260556"/>
                    <a:gd name="connsiteX335" fmla="*/ 196800 w 471386"/>
                    <a:gd name="connsiteY335" fmla="*/ 189118 h 260556"/>
                    <a:gd name="connsiteX336" fmla="*/ 192411 w 471386"/>
                    <a:gd name="connsiteY336" fmla="*/ 190618 h 260556"/>
                    <a:gd name="connsiteX337" fmla="*/ 190009 w 471386"/>
                    <a:gd name="connsiteY337" fmla="*/ 194105 h 260556"/>
                    <a:gd name="connsiteX338" fmla="*/ 190703 w 471386"/>
                    <a:gd name="connsiteY338" fmla="*/ 198916 h 260556"/>
                    <a:gd name="connsiteX339" fmla="*/ 191469 w 471386"/>
                    <a:gd name="connsiteY339" fmla="*/ 204350 h 260556"/>
                    <a:gd name="connsiteX340" fmla="*/ 186946 w 471386"/>
                    <a:gd name="connsiteY340" fmla="*/ 208826 h 260556"/>
                    <a:gd name="connsiteX341" fmla="*/ 188342 w 471386"/>
                    <a:gd name="connsiteY341" fmla="*/ 212911 h 260556"/>
                    <a:gd name="connsiteX342" fmla="*/ 183259 w 471386"/>
                    <a:gd name="connsiteY342" fmla="*/ 214866 h 260556"/>
                    <a:gd name="connsiteX343" fmla="*/ 181144 w 471386"/>
                    <a:gd name="connsiteY343" fmla="*/ 218545 h 260556"/>
                    <a:gd name="connsiteX344" fmla="*/ 182693 w 471386"/>
                    <a:gd name="connsiteY344" fmla="*/ 223811 h 260556"/>
                    <a:gd name="connsiteX345" fmla="*/ 176812 w 471386"/>
                    <a:gd name="connsiteY345" fmla="*/ 222271 h 260556"/>
                    <a:gd name="connsiteX346" fmla="*/ 176996 w 471386"/>
                    <a:gd name="connsiteY346" fmla="*/ 227098 h 260556"/>
                    <a:gd name="connsiteX347" fmla="*/ 184296 w 471386"/>
                    <a:gd name="connsiteY347" fmla="*/ 231582 h 260556"/>
                    <a:gd name="connsiteX348" fmla="*/ 189387 w 471386"/>
                    <a:gd name="connsiteY348" fmla="*/ 232867 h 260556"/>
                    <a:gd name="connsiteX349" fmla="*/ 191597 w 471386"/>
                    <a:gd name="connsiteY349" fmla="*/ 229172 h 260556"/>
                    <a:gd name="connsiteX350" fmla="*/ 195539 w 471386"/>
                    <a:gd name="connsiteY350" fmla="*/ 230641 h 260556"/>
                    <a:gd name="connsiteX351" fmla="*/ 199169 w 471386"/>
                    <a:gd name="connsiteY351" fmla="*/ 227920 h 260556"/>
                    <a:gd name="connsiteX352" fmla="*/ 203989 w 471386"/>
                    <a:gd name="connsiteY352" fmla="*/ 226156 h 260556"/>
                    <a:gd name="connsiteX353" fmla="*/ 208864 w 471386"/>
                    <a:gd name="connsiteY353" fmla="*/ 226324 h 260556"/>
                    <a:gd name="connsiteX354" fmla="*/ 214050 w 471386"/>
                    <a:gd name="connsiteY354" fmla="*/ 229061 h 260556"/>
                    <a:gd name="connsiteX355" fmla="*/ 215774 w 471386"/>
                    <a:gd name="connsiteY355" fmla="*/ 233545 h 260556"/>
                    <a:gd name="connsiteX356" fmla="*/ 217234 w 471386"/>
                    <a:gd name="connsiteY356" fmla="*/ 229651 h 260556"/>
                    <a:gd name="connsiteX357" fmla="*/ 216819 w 471386"/>
                    <a:gd name="connsiteY357" fmla="*/ 224864 h 260556"/>
                    <a:gd name="connsiteX358" fmla="*/ 212447 w 471386"/>
                    <a:gd name="connsiteY358" fmla="*/ 224800 h 260556"/>
                    <a:gd name="connsiteX359" fmla="*/ 215319 w 471386"/>
                    <a:gd name="connsiteY359" fmla="*/ 220555 h 260556"/>
                    <a:gd name="connsiteX360" fmla="*/ 223410 w 471386"/>
                    <a:gd name="connsiteY360" fmla="*/ 214212 h 260556"/>
                    <a:gd name="connsiteX361" fmla="*/ 229745 w 471386"/>
                    <a:gd name="connsiteY361" fmla="*/ 207789 h 260556"/>
                    <a:gd name="connsiteX362" fmla="*/ 234078 w 471386"/>
                    <a:gd name="connsiteY362" fmla="*/ 202507 h 260556"/>
                    <a:gd name="connsiteX363" fmla="*/ 236464 w 471386"/>
                    <a:gd name="connsiteY363" fmla="*/ 197344 h 260556"/>
                    <a:gd name="connsiteX364" fmla="*/ 238466 w 471386"/>
                    <a:gd name="connsiteY364" fmla="*/ 192956 h 260556"/>
                    <a:gd name="connsiteX365" fmla="*/ 243868 w 471386"/>
                    <a:gd name="connsiteY365" fmla="*/ 187953 h 260556"/>
                    <a:gd name="connsiteX366" fmla="*/ 248273 w 471386"/>
                    <a:gd name="connsiteY366" fmla="*/ 186852 h 260556"/>
                    <a:gd name="connsiteX367" fmla="*/ 253108 w 471386"/>
                    <a:gd name="connsiteY367" fmla="*/ 187721 h 260556"/>
                    <a:gd name="connsiteX368" fmla="*/ 256196 w 471386"/>
                    <a:gd name="connsiteY368" fmla="*/ 184785 h 260556"/>
                    <a:gd name="connsiteX369" fmla="*/ 258621 w 471386"/>
                    <a:gd name="connsiteY369" fmla="*/ 181195 h 260556"/>
                    <a:gd name="connsiteX370" fmla="*/ 256563 w 471386"/>
                    <a:gd name="connsiteY370" fmla="*/ 184745 h 260556"/>
                    <a:gd name="connsiteX371" fmla="*/ 261015 w 471386"/>
                    <a:gd name="connsiteY371" fmla="*/ 186157 h 260556"/>
                    <a:gd name="connsiteX372" fmla="*/ 264909 w 471386"/>
                    <a:gd name="connsiteY372" fmla="*/ 187434 h 260556"/>
                    <a:gd name="connsiteX373" fmla="*/ 269600 w 471386"/>
                    <a:gd name="connsiteY373" fmla="*/ 185854 h 260556"/>
                    <a:gd name="connsiteX374" fmla="*/ 273471 w 471386"/>
                    <a:gd name="connsiteY374" fmla="*/ 187665 h 260556"/>
                    <a:gd name="connsiteX375" fmla="*/ 277444 w 471386"/>
                    <a:gd name="connsiteY375" fmla="*/ 188080 h 260556"/>
                    <a:gd name="connsiteX376" fmla="*/ 281776 w 471386"/>
                    <a:gd name="connsiteY376" fmla="*/ 191176 h 260556"/>
                    <a:gd name="connsiteX377" fmla="*/ 274276 w 471386"/>
                    <a:gd name="connsiteY377" fmla="*/ 191065 h 260556"/>
                    <a:gd name="connsiteX378" fmla="*/ 264127 w 471386"/>
                    <a:gd name="connsiteY378" fmla="*/ 189509 h 260556"/>
                    <a:gd name="connsiteX379" fmla="*/ 258853 w 471386"/>
                    <a:gd name="connsiteY379" fmla="*/ 189844 h 260556"/>
                    <a:gd name="connsiteX380" fmla="*/ 262347 w 471386"/>
                    <a:gd name="connsiteY380" fmla="*/ 192277 h 260556"/>
                    <a:gd name="connsiteX381" fmla="*/ 270430 w 471386"/>
                    <a:gd name="connsiteY381" fmla="*/ 192756 h 260556"/>
                    <a:gd name="connsiteX382" fmla="*/ 266560 w 471386"/>
                    <a:gd name="connsiteY382" fmla="*/ 196722 h 260556"/>
                    <a:gd name="connsiteX383" fmla="*/ 270654 w 471386"/>
                    <a:gd name="connsiteY383" fmla="*/ 197974 h 260556"/>
                    <a:gd name="connsiteX384" fmla="*/ 274643 w 471386"/>
                    <a:gd name="connsiteY384" fmla="*/ 199458 h 260556"/>
                    <a:gd name="connsiteX385" fmla="*/ 278513 w 471386"/>
                    <a:gd name="connsiteY385" fmla="*/ 201190 h 260556"/>
                    <a:gd name="connsiteX386" fmla="*/ 287857 w 471386"/>
                    <a:gd name="connsiteY386" fmla="*/ 205251 h 260556"/>
                    <a:gd name="connsiteX387" fmla="*/ 293657 w 471386"/>
                    <a:gd name="connsiteY387" fmla="*/ 203408 h 260556"/>
                    <a:gd name="connsiteX388" fmla="*/ 300280 w 471386"/>
                    <a:gd name="connsiteY388" fmla="*/ 203807 h 260556"/>
                    <a:gd name="connsiteX389" fmla="*/ 305003 w 471386"/>
                    <a:gd name="connsiteY389" fmla="*/ 201717 h 260556"/>
                    <a:gd name="connsiteX390" fmla="*/ 308243 w 471386"/>
                    <a:gd name="connsiteY390" fmla="*/ 204222 h 260556"/>
                    <a:gd name="connsiteX391" fmla="*/ 312591 w 471386"/>
                    <a:gd name="connsiteY391" fmla="*/ 205754 h 260556"/>
                    <a:gd name="connsiteX392" fmla="*/ 315345 w 471386"/>
                    <a:gd name="connsiteY392" fmla="*/ 202195 h 260556"/>
                    <a:gd name="connsiteX393" fmla="*/ 317634 w 471386"/>
                    <a:gd name="connsiteY393" fmla="*/ 208818 h 260556"/>
                    <a:gd name="connsiteX394" fmla="*/ 319637 w 471386"/>
                    <a:gd name="connsiteY394" fmla="*/ 212337 h 260556"/>
                    <a:gd name="connsiteX395" fmla="*/ 314842 w 471386"/>
                    <a:gd name="connsiteY395" fmla="*/ 212632 h 260556"/>
                    <a:gd name="connsiteX396" fmla="*/ 308347 w 471386"/>
                    <a:gd name="connsiteY396" fmla="*/ 215576 h 260556"/>
                    <a:gd name="connsiteX397" fmla="*/ 299873 w 471386"/>
                    <a:gd name="connsiteY397" fmla="*/ 219414 h 260556"/>
                    <a:gd name="connsiteX398" fmla="*/ 291735 w 471386"/>
                    <a:gd name="connsiteY398" fmla="*/ 224792 h 260556"/>
                    <a:gd name="connsiteX399" fmla="*/ 290665 w 471386"/>
                    <a:gd name="connsiteY399" fmla="*/ 228885 h 260556"/>
                    <a:gd name="connsiteX400" fmla="*/ 294982 w 471386"/>
                    <a:gd name="connsiteY400" fmla="*/ 229859 h 260556"/>
                    <a:gd name="connsiteX401" fmla="*/ 303671 w 471386"/>
                    <a:gd name="connsiteY401" fmla="*/ 228367 h 260556"/>
                    <a:gd name="connsiteX402" fmla="*/ 308243 w 471386"/>
                    <a:gd name="connsiteY402" fmla="*/ 225997 h 260556"/>
                    <a:gd name="connsiteX403" fmla="*/ 304980 w 471386"/>
                    <a:gd name="connsiteY403" fmla="*/ 229013 h 260556"/>
                    <a:gd name="connsiteX404" fmla="*/ 308993 w 471386"/>
                    <a:gd name="connsiteY404" fmla="*/ 233537 h 260556"/>
                    <a:gd name="connsiteX405" fmla="*/ 312911 w 471386"/>
                    <a:gd name="connsiteY405" fmla="*/ 235332 h 260556"/>
                    <a:gd name="connsiteX406" fmla="*/ 319167 w 471386"/>
                    <a:gd name="connsiteY406" fmla="*/ 235795 h 260556"/>
                    <a:gd name="connsiteX407" fmla="*/ 322342 w 471386"/>
                    <a:gd name="connsiteY407" fmla="*/ 240192 h 260556"/>
                    <a:gd name="connsiteX408" fmla="*/ 322972 w 471386"/>
                    <a:gd name="connsiteY408" fmla="*/ 245266 h 260556"/>
                    <a:gd name="connsiteX409" fmla="*/ 322525 w 471386"/>
                    <a:gd name="connsiteY409" fmla="*/ 251458 h 260556"/>
                    <a:gd name="connsiteX410" fmla="*/ 318464 w 471386"/>
                    <a:gd name="connsiteY410" fmla="*/ 254003 h 260556"/>
                    <a:gd name="connsiteX411" fmla="*/ 321903 w 471386"/>
                    <a:gd name="connsiteY411" fmla="*/ 256876 h 260556"/>
                    <a:gd name="connsiteX412" fmla="*/ 326595 w 471386"/>
                    <a:gd name="connsiteY412" fmla="*/ 259230 h 260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</a:cxnLst>
                  <a:rect l="l" t="t" r="r" b="b"/>
                  <a:pathLst>
                    <a:path w="471386" h="260556">
                      <a:moveTo>
                        <a:pt x="273678" y="201772"/>
                      </a:moveTo>
                      <a:lnTo>
                        <a:pt x="268444" y="200911"/>
                      </a:lnTo>
                      <a:lnTo>
                        <a:pt x="262778" y="199706"/>
                      </a:lnTo>
                      <a:lnTo>
                        <a:pt x="259212" y="195325"/>
                      </a:lnTo>
                      <a:lnTo>
                        <a:pt x="260935" y="198948"/>
                      </a:lnTo>
                      <a:lnTo>
                        <a:pt x="267669" y="200791"/>
                      </a:lnTo>
                      <a:lnTo>
                        <a:pt x="273678" y="201772"/>
                      </a:lnTo>
                      <a:close/>
                      <a:moveTo>
                        <a:pt x="301166" y="207190"/>
                      </a:moveTo>
                      <a:lnTo>
                        <a:pt x="295405" y="206512"/>
                      </a:lnTo>
                      <a:lnTo>
                        <a:pt x="288718" y="205299"/>
                      </a:lnTo>
                      <a:lnTo>
                        <a:pt x="293354" y="206289"/>
                      </a:lnTo>
                      <a:lnTo>
                        <a:pt x="301166" y="207190"/>
                      </a:lnTo>
                      <a:close/>
                      <a:moveTo>
                        <a:pt x="330265" y="260554"/>
                      </a:moveTo>
                      <a:lnTo>
                        <a:pt x="335467" y="260395"/>
                      </a:lnTo>
                      <a:lnTo>
                        <a:pt x="339521" y="259134"/>
                      </a:lnTo>
                      <a:lnTo>
                        <a:pt x="343718" y="255025"/>
                      </a:lnTo>
                      <a:lnTo>
                        <a:pt x="347021" y="249751"/>
                      </a:lnTo>
                      <a:lnTo>
                        <a:pt x="352527" y="247141"/>
                      </a:lnTo>
                      <a:lnTo>
                        <a:pt x="358256" y="246304"/>
                      </a:lnTo>
                      <a:lnTo>
                        <a:pt x="362413" y="246790"/>
                      </a:lnTo>
                      <a:lnTo>
                        <a:pt x="366873" y="242976"/>
                      </a:lnTo>
                      <a:lnTo>
                        <a:pt x="370400" y="240192"/>
                      </a:lnTo>
                      <a:lnTo>
                        <a:pt x="374804" y="235907"/>
                      </a:lnTo>
                      <a:lnTo>
                        <a:pt x="381627" y="238739"/>
                      </a:lnTo>
                      <a:lnTo>
                        <a:pt x="385760" y="239753"/>
                      </a:lnTo>
                      <a:lnTo>
                        <a:pt x="392941" y="239266"/>
                      </a:lnTo>
                      <a:lnTo>
                        <a:pt x="396795" y="238237"/>
                      </a:lnTo>
                      <a:lnTo>
                        <a:pt x="396579" y="233290"/>
                      </a:lnTo>
                      <a:lnTo>
                        <a:pt x="397576" y="229029"/>
                      </a:lnTo>
                      <a:lnTo>
                        <a:pt x="402085" y="227601"/>
                      </a:lnTo>
                      <a:lnTo>
                        <a:pt x="396260" y="225159"/>
                      </a:lnTo>
                      <a:lnTo>
                        <a:pt x="391752" y="224409"/>
                      </a:lnTo>
                      <a:lnTo>
                        <a:pt x="386239" y="225861"/>
                      </a:lnTo>
                      <a:lnTo>
                        <a:pt x="382608" y="227529"/>
                      </a:lnTo>
                      <a:lnTo>
                        <a:pt x="379361" y="225175"/>
                      </a:lnTo>
                      <a:lnTo>
                        <a:pt x="377390" y="229268"/>
                      </a:lnTo>
                      <a:lnTo>
                        <a:pt x="372650" y="230888"/>
                      </a:lnTo>
                      <a:lnTo>
                        <a:pt x="368230" y="228670"/>
                      </a:lnTo>
                      <a:lnTo>
                        <a:pt x="359620" y="220818"/>
                      </a:lnTo>
                      <a:lnTo>
                        <a:pt x="354554" y="214802"/>
                      </a:lnTo>
                      <a:lnTo>
                        <a:pt x="351139" y="209480"/>
                      </a:lnTo>
                      <a:lnTo>
                        <a:pt x="348242" y="202531"/>
                      </a:lnTo>
                      <a:lnTo>
                        <a:pt x="347620" y="207214"/>
                      </a:lnTo>
                      <a:lnTo>
                        <a:pt x="350580" y="211754"/>
                      </a:lnTo>
                      <a:lnTo>
                        <a:pt x="356189" y="217874"/>
                      </a:lnTo>
                      <a:lnTo>
                        <a:pt x="363083" y="224186"/>
                      </a:lnTo>
                      <a:lnTo>
                        <a:pt x="365900" y="227234"/>
                      </a:lnTo>
                      <a:lnTo>
                        <a:pt x="371062" y="230577"/>
                      </a:lnTo>
                      <a:lnTo>
                        <a:pt x="363530" y="229037"/>
                      </a:lnTo>
                      <a:lnTo>
                        <a:pt x="359373" y="227577"/>
                      </a:lnTo>
                      <a:lnTo>
                        <a:pt x="359652" y="223045"/>
                      </a:lnTo>
                      <a:lnTo>
                        <a:pt x="357091" y="219398"/>
                      </a:lnTo>
                      <a:lnTo>
                        <a:pt x="353317" y="217699"/>
                      </a:lnTo>
                      <a:lnTo>
                        <a:pt x="348354" y="216270"/>
                      </a:lnTo>
                      <a:lnTo>
                        <a:pt x="346207" y="212217"/>
                      </a:lnTo>
                      <a:lnTo>
                        <a:pt x="342441" y="214371"/>
                      </a:lnTo>
                      <a:lnTo>
                        <a:pt x="345090" y="209664"/>
                      </a:lnTo>
                      <a:lnTo>
                        <a:pt x="340997" y="211515"/>
                      </a:lnTo>
                      <a:lnTo>
                        <a:pt x="338412" y="208451"/>
                      </a:lnTo>
                      <a:lnTo>
                        <a:pt x="335045" y="206257"/>
                      </a:lnTo>
                      <a:lnTo>
                        <a:pt x="329443" y="204685"/>
                      </a:lnTo>
                      <a:lnTo>
                        <a:pt x="329779" y="200416"/>
                      </a:lnTo>
                      <a:lnTo>
                        <a:pt x="331207" y="204302"/>
                      </a:lnTo>
                      <a:lnTo>
                        <a:pt x="335500" y="202108"/>
                      </a:lnTo>
                      <a:lnTo>
                        <a:pt x="340414" y="202905"/>
                      </a:lnTo>
                      <a:lnTo>
                        <a:pt x="338380" y="206863"/>
                      </a:lnTo>
                      <a:lnTo>
                        <a:pt x="343383" y="206392"/>
                      </a:lnTo>
                      <a:lnTo>
                        <a:pt x="343048" y="201836"/>
                      </a:lnTo>
                      <a:lnTo>
                        <a:pt x="348138" y="202132"/>
                      </a:lnTo>
                      <a:lnTo>
                        <a:pt x="353931" y="198645"/>
                      </a:lnTo>
                      <a:lnTo>
                        <a:pt x="357195" y="194926"/>
                      </a:lnTo>
                      <a:lnTo>
                        <a:pt x="361559" y="195589"/>
                      </a:lnTo>
                      <a:lnTo>
                        <a:pt x="358838" y="200025"/>
                      </a:lnTo>
                      <a:lnTo>
                        <a:pt x="354889" y="202459"/>
                      </a:lnTo>
                      <a:lnTo>
                        <a:pt x="361384" y="196083"/>
                      </a:lnTo>
                      <a:lnTo>
                        <a:pt x="363729" y="192852"/>
                      </a:lnTo>
                      <a:lnTo>
                        <a:pt x="369913" y="188240"/>
                      </a:lnTo>
                      <a:lnTo>
                        <a:pt x="375092" y="185727"/>
                      </a:lnTo>
                      <a:lnTo>
                        <a:pt x="382536" y="185663"/>
                      </a:lnTo>
                      <a:lnTo>
                        <a:pt x="381627" y="190921"/>
                      </a:lnTo>
                      <a:lnTo>
                        <a:pt x="386294" y="184418"/>
                      </a:lnTo>
                      <a:lnTo>
                        <a:pt x="392773" y="181857"/>
                      </a:lnTo>
                      <a:lnTo>
                        <a:pt x="397640" y="183062"/>
                      </a:lnTo>
                      <a:lnTo>
                        <a:pt x="401566" y="179375"/>
                      </a:lnTo>
                      <a:lnTo>
                        <a:pt x="407894" y="176279"/>
                      </a:lnTo>
                      <a:lnTo>
                        <a:pt x="413312" y="174875"/>
                      </a:lnTo>
                      <a:lnTo>
                        <a:pt x="417724" y="171556"/>
                      </a:lnTo>
                      <a:lnTo>
                        <a:pt x="424698" y="171005"/>
                      </a:lnTo>
                      <a:lnTo>
                        <a:pt x="429054" y="170973"/>
                      </a:lnTo>
                      <a:lnTo>
                        <a:pt x="433363" y="170423"/>
                      </a:lnTo>
                      <a:lnTo>
                        <a:pt x="434057" y="166242"/>
                      </a:lnTo>
                      <a:lnTo>
                        <a:pt x="432477" y="162412"/>
                      </a:lnTo>
                      <a:lnTo>
                        <a:pt x="432094" y="156810"/>
                      </a:lnTo>
                      <a:lnTo>
                        <a:pt x="436179" y="154425"/>
                      </a:lnTo>
                      <a:lnTo>
                        <a:pt x="440233" y="153523"/>
                      </a:lnTo>
                      <a:lnTo>
                        <a:pt x="444111" y="152191"/>
                      </a:lnTo>
                      <a:lnTo>
                        <a:pt x="443688" y="147914"/>
                      </a:lnTo>
                      <a:lnTo>
                        <a:pt x="447717" y="146150"/>
                      </a:lnTo>
                      <a:lnTo>
                        <a:pt x="453063" y="147052"/>
                      </a:lnTo>
                      <a:lnTo>
                        <a:pt x="458241" y="146230"/>
                      </a:lnTo>
                      <a:lnTo>
                        <a:pt x="462997" y="147595"/>
                      </a:lnTo>
                      <a:lnTo>
                        <a:pt x="468742" y="147523"/>
                      </a:lnTo>
                      <a:lnTo>
                        <a:pt x="469724" y="143493"/>
                      </a:lnTo>
                      <a:lnTo>
                        <a:pt x="470505" y="139265"/>
                      </a:lnTo>
                      <a:lnTo>
                        <a:pt x="471447" y="134357"/>
                      </a:lnTo>
                      <a:lnTo>
                        <a:pt x="468199" y="131724"/>
                      </a:lnTo>
                      <a:lnTo>
                        <a:pt x="468758" y="127192"/>
                      </a:lnTo>
                      <a:lnTo>
                        <a:pt x="466883" y="123514"/>
                      </a:lnTo>
                      <a:lnTo>
                        <a:pt x="462382" y="122652"/>
                      </a:lnTo>
                      <a:lnTo>
                        <a:pt x="461912" y="118679"/>
                      </a:lnTo>
                      <a:lnTo>
                        <a:pt x="463332" y="114466"/>
                      </a:lnTo>
                      <a:lnTo>
                        <a:pt x="467744" y="115782"/>
                      </a:lnTo>
                      <a:lnTo>
                        <a:pt x="469915" y="112080"/>
                      </a:lnTo>
                      <a:lnTo>
                        <a:pt x="464050" y="112782"/>
                      </a:lnTo>
                      <a:lnTo>
                        <a:pt x="461138" y="109519"/>
                      </a:lnTo>
                      <a:lnTo>
                        <a:pt x="465662" y="107253"/>
                      </a:lnTo>
                      <a:lnTo>
                        <a:pt x="467314" y="103207"/>
                      </a:lnTo>
                      <a:lnTo>
                        <a:pt x="471511" y="101173"/>
                      </a:lnTo>
                      <a:lnTo>
                        <a:pt x="468878" y="96696"/>
                      </a:lnTo>
                      <a:lnTo>
                        <a:pt x="465383" y="94215"/>
                      </a:lnTo>
                      <a:lnTo>
                        <a:pt x="468287" y="90457"/>
                      </a:lnTo>
                      <a:lnTo>
                        <a:pt x="462359" y="89515"/>
                      </a:lnTo>
                      <a:lnTo>
                        <a:pt x="457093" y="89523"/>
                      </a:lnTo>
                      <a:lnTo>
                        <a:pt x="452872" y="86451"/>
                      </a:lnTo>
                      <a:lnTo>
                        <a:pt x="447933" y="84177"/>
                      </a:lnTo>
                      <a:lnTo>
                        <a:pt x="443855" y="84353"/>
                      </a:lnTo>
                      <a:lnTo>
                        <a:pt x="440201" y="79972"/>
                      </a:lnTo>
                      <a:lnTo>
                        <a:pt x="436395" y="82222"/>
                      </a:lnTo>
                      <a:lnTo>
                        <a:pt x="431679" y="80770"/>
                      </a:lnTo>
                      <a:lnTo>
                        <a:pt x="428025" y="78711"/>
                      </a:lnTo>
                      <a:lnTo>
                        <a:pt x="423987" y="77060"/>
                      </a:lnTo>
                      <a:lnTo>
                        <a:pt x="419950" y="76286"/>
                      </a:lnTo>
                      <a:lnTo>
                        <a:pt x="416583" y="73581"/>
                      </a:lnTo>
                      <a:lnTo>
                        <a:pt x="413199" y="77930"/>
                      </a:lnTo>
                      <a:lnTo>
                        <a:pt x="408979" y="77395"/>
                      </a:lnTo>
                      <a:lnTo>
                        <a:pt x="405468" y="74698"/>
                      </a:lnTo>
                      <a:lnTo>
                        <a:pt x="400010" y="72208"/>
                      </a:lnTo>
                      <a:lnTo>
                        <a:pt x="396962" y="69376"/>
                      </a:lnTo>
                      <a:lnTo>
                        <a:pt x="393627" y="65522"/>
                      </a:lnTo>
                      <a:lnTo>
                        <a:pt x="391928" y="61636"/>
                      </a:lnTo>
                      <a:lnTo>
                        <a:pt x="387978" y="62291"/>
                      </a:lnTo>
                      <a:lnTo>
                        <a:pt x="384515" y="64684"/>
                      </a:lnTo>
                      <a:lnTo>
                        <a:pt x="378315" y="65075"/>
                      </a:lnTo>
                      <a:lnTo>
                        <a:pt x="374246" y="66631"/>
                      </a:lnTo>
                      <a:lnTo>
                        <a:pt x="370296" y="68953"/>
                      </a:lnTo>
                      <a:lnTo>
                        <a:pt x="366873" y="66320"/>
                      </a:lnTo>
                      <a:lnTo>
                        <a:pt x="362006" y="66950"/>
                      </a:lnTo>
                      <a:lnTo>
                        <a:pt x="358918" y="63663"/>
                      </a:lnTo>
                      <a:lnTo>
                        <a:pt x="354936" y="61836"/>
                      </a:lnTo>
                      <a:lnTo>
                        <a:pt x="350364" y="62219"/>
                      </a:lnTo>
                      <a:lnTo>
                        <a:pt x="347037" y="64940"/>
                      </a:lnTo>
                      <a:lnTo>
                        <a:pt x="342713" y="63631"/>
                      </a:lnTo>
                      <a:lnTo>
                        <a:pt x="339258" y="60615"/>
                      </a:lnTo>
                      <a:lnTo>
                        <a:pt x="336385" y="57695"/>
                      </a:lnTo>
                      <a:lnTo>
                        <a:pt x="337518" y="53019"/>
                      </a:lnTo>
                      <a:lnTo>
                        <a:pt x="334574" y="48080"/>
                      </a:lnTo>
                      <a:lnTo>
                        <a:pt x="331598" y="43763"/>
                      </a:lnTo>
                      <a:lnTo>
                        <a:pt x="326722" y="41282"/>
                      </a:lnTo>
                      <a:lnTo>
                        <a:pt x="325661" y="37029"/>
                      </a:lnTo>
                      <a:lnTo>
                        <a:pt x="320467" y="36941"/>
                      </a:lnTo>
                      <a:lnTo>
                        <a:pt x="316462" y="38258"/>
                      </a:lnTo>
                      <a:lnTo>
                        <a:pt x="312871" y="36255"/>
                      </a:lnTo>
                      <a:lnTo>
                        <a:pt x="308275" y="36335"/>
                      </a:lnTo>
                      <a:lnTo>
                        <a:pt x="303551" y="36462"/>
                      </a:lnTo>
                      <a:lnTo>
                        <a:pt x="302243" y="32170"/>
                      </a:lnTo>
                      <a:lnTo>
                        <a:pt x="301876" y="27646"/>
                      </a:lnTo>
                      <a:lnTo>
                        <a:pt x="298796" y="24909"/>
                      </a:lnTo>
                      <a:lnTo>
                        <a:pt x="295748" y="22220"/>
                      </a:lnTo>
                      <a:lnTo>
                        <a:pt x="300144" y="21558"/>
                      </a:lnTo>
                      <a:lnTo>
                        <a:pt x="302530" y="17672"/>
                      </a:lnTo>
                      <a:lnTo>
                        <a:pt x="298245" y="15988"/>
                      </a:lnTo>
                      <a:lnTo>
                        <a:pt x="294559" y="13108"/>
                      </a:lnTo>
                      <a:lnTo>
                        <a:pt x="292253" y="9820"/>
                      </a:lnTo>
                      <a:lnTo>
                        <a:pt x="290657" y="5607"/>
                      </a:lnTo>
                      <a:lnTo>
                        <a:pt x="287330" y="2974"/>
                      </a:lnTo>
                      <a:lnTo>
                        <a:pt x="284027" y="469"/>
                      </a:lnTo>
                      <a:lnTo>
                        <a:pt x="278258" y="1378"/>
                      </a:lnTo>
                      <a:lnTo>
                        <a:pt x="274221" y="341"/>
                      </a:lnTo>
                      <a:lnTo>
                        <a:pt x="267813" y="-2"/>
                      </a:lnTo>
                      <a:lnTo>
                        <a:pt x="263042" y="3325"/>
                      </a:lnTo>
                      <a:lnTo>
                        <a:pt x="258821" y="3110"/>
                      </a:lnTo>
                      <a:lnTo>
                        <a:pt x="252844" y="2288"/>
                      </a:lnTo>
                      <a:lnTo>
                        <a:pt x="248320" y="1745"/>
                      </a:lnTo>
                      <a:lnTo>
                        <a:pt x="246956" y="6190"/>
                      </a:lnTo>
                      <a:lnTo>
                        <a:pt x="244419" y="9286"/>
                      </a:lnTo>
                      <a:lnTo>
                        <a:pt x="239504" y="10514"/>
                      </a:lnTo>
                      <a:lnTo>
                        <a:pt x="234844" y="8512"/>
                      </a:lnTo>
                      <a:lnTo>
                        <a:pt x="229737" y="8328"/>
                      </a:lnTo>
                      <a:lnTo>
                        <a:pt x="224703" y="8200"/>
                      </a:lnTo>
                      <a:lnTo>
                        <a:pt x="220801" y="10419"/>
                      </a:lnTo>
                      <a:lnTo>
                        <a:pt x="216340" y="8759"/>
                      </a:lnTo>
                      <a:lnTo>
                        <a:pt x="211329" y="9661"/>
                      </a:lnTo>
                      <a:lnTo>
                        <a:pt x="208776" y="13786"/>
                      </a:lnTo>
                      <a:lnTo>
                        <a:pt x="206598" y="17297"/>
                      </a:lnTo>
                      <a:lnTo>
                        <a:pt x="205329" y="21446"/>
                      </a:lnTo>
                      <a:lnTo>
                        <a:pt x="203199" y="24869"/>
                      </a:lnTo>
                      <a:lnTo>
                        <a:pt x="206047" y="28779"/>
                      </a:lnTo>
                      <a:lnTo>
                        <a:pt x="208401" y="32122"/>
                      </a:lnTo>
                      <a:lnTo>
                        <a:pt x="206055" y="35760"/>
                      </a:lnTo>
                      <a:lnTo>
                        <a:pt x="199919" y="32624"/>
                      </a:lnTo>
                      <a:lnTo>
                        <a:pt x="197166" y="28603"/>
                      </a:lnTo>
                      <a:lnTo>
                        <a:pt x="191047" y="27981"/>
                      </a:lnTo>
                      <a:lnTo>
                        <a:pt x="186993" y="29481"/>
                      </a:lnTo>
                      <a:lnTo>
                        <a:pt x="183219" y="27183"/>
                      </a:lnTo>
                      <a:lnTo>
                        <a:pt x="178982" y="28699"/>
                      </a:lnTo>
                      <a:lnTo>
                        <a:pt x="175056" y="31691"/>
                      </a:lnTo>
                      <a:lnTo>
                        <a:pt x="171386" y="28284"/>
                      </a:lnTo>
                      <a:lnTo>
                        <a:pt x="169535" y="24693"/>
                      </a:lnTo>
                      <a:lnTo>
                        <a:pt x="165146" y="25236"/>
                      </a:lnTo>
                      <a:lnTo>
                        <a:pt x="159625" y="26592"/>
                      </a:lnTo>
                      <a:lnTo>
                        <a:pt x="158987" y="30885"/>
                      </a:lnTo>
                      <a:lnTo>
                        <a:pt x="155739" y="27390"/>
                      </a:lnTo>
                      <a:lnTo>
                        <a:pt x="150601" y="25148"/>
                      </a:lnTo>
                      <a:lnTo>
                        <a:pt x="145622" y="24175"/>
                      </a:lnTo>
                      <a:lnTo>
                        <a:pt x="141624" y="25459"/>
                      </a:lnTo>
                      <a:lnTo>
                        <a:pt x="137332" y="26273"/>
                      </a:lnTo>
                      <a:lnTo>
                        <a:pt x="133733" y="24374"/>
                      </a:lnTo>
                      <a:lnTo>
                        <a:pt x="133143" y="28372"/>
                      </a:lnTo>
                      <a:lnTo>
                        <a:pt x="129448" y="24366"/>
                      </a:lnTo>
                      <a:lnTo>
                        <a:pt x="124318" y="24286"/>
                      </a:lnTo>
                      <a:lnTo>
                        <a:pt x="118884" y="24869"/>
                      </a:lnTo>
                      <a:lnTo>
                        <a:pt x="116977" y="19363"/>
                      </a:lnTo>
                      <a:lnTo>
                        <a:pt x="111639" y="19507"/>
                      </a:lnTo>
                      <a:lnTo>
                        <a:pt x="106461" y="19882"/>
                      </a:lnTo>
                      <a:lnTo>
                        <a:pt x="101482" y="17727"/>
                      </a:lnTo>
                      <a:lnTo>
                        <a:pt x="96686" y="17440"/>
                      </a:lnTo>
                      <a:lnTo>
                        <a:pt x="92513" y="16227"/>
                      </a:lnTo>
                      <a:lnTo>
                        <a:pt x="87702" y="14903"/>
                      </a:lnTo>
                      <a:lnTo>
                        <a:pt x="83633" y="14783"/>
                      </a:lnTo>
                      <a:lnTo>
                        <a:pt x="79037" y="13682"/>
                      </a:lnTo>
                      <a:lnTo>
                        <a:pt x="74808" y="14528"/>
                      </a:lnTo>
                      <a:lnTo>
                        <a:pt x="68265" y="14241"/>
                      </a:lnTo>
                      <a:lnTo>
                        <a:pt x="64164" y="13068"/>
                      </a:lnTo>
                      <a:lnTo>
                        <a:pt x="60015" y="14687"/>
                      </a:lnTo>
                      <a:lnTo>
                        <a:pt x="55562" y="15422"/>
                      </a:lnTo>
                      <a:lnTo>
                        <a:pt x="51174" y="15525"/>
                      </a:lnTo>
                      <a:lnTo>
                        <a:pt x="46227" y="15860"/>
                      </a:lnTo>
                      <a:lnTo>
                        <a:pt x="41910" y="18525"/>
                      </a:lnTo>
                      <a:lnTo>
                        <a:pt x="38048" y="22794"/>
                      </a:lnTo>
                      <a:lnTo>
                        <a:pt x="33819" y="25068"/>
                      </a:lnTo>
                      <a:lnTo>
                        <a:pt x="29614" y="23624"/>
                      </a:lnTo>
                      <a:lnTo>
                        <a:pt x="24995" y="24390"/>
                      </a:lnTo>
                      <a:lnTo>
                        <a:pt x="27005" y="28451"/>
                      </a:lnTo>
                      <a:lnTo>
                        <a:pt x="28234" y="32377"/>
                      </a:lnTo>
                      <a:lnTo>
                        <a:pt x="30341" y="37380"/>
                      </a:lnTo>
                      <a:lnTo>
                        <a:pt x="34099" y="40053"/>
                      </a:lnTo>
                      <a:lnTo>
                        <a:pt x="37362" y="44896"/>
                      </a:lnTo>
                      <a:lnTo>
                        <a:pt x="40889" y="47769"/>
                      </a:lnTo>
                      <a:lnTo>
                        <a:pt x="37992" y="50817"/>
                      </a:lnTo>
                      <a:lnTo>
                        <a:pt x="41296" y="53170"/>
                      </a:lnTo>
                      <a:lnTo>
                        <a:pt x="42572" y="58269"/>
                      </a:lnTo>
                      <a:lnTo>
                        <a:pt x="40953" y="62338"/>
                      </a:lnTo>
                      <a:lnTo>
                        <a:pt x="35822" y="63320"/>
                      </a:lnTo>
                      <a:lnTo>
                        <a:pt x="31928" y="66033"/>
                      </a:lnTo>
                      <a:lnTo>
                        <a:pt x="28011" y="69328"/>
                      </a:lnTo>
                      <a:lnTo>
                        <a:pt x="24428" y="72727"/>
                      </a:lnTo>
                      <a:lnTo>
                        <a:pt x="18077" y="80212"/>
                      </a:lnTo>
                      <a:lnTo>
                        <a:pt x="14446" y="84823"/>
                      </a:lnTo>
                      <a:lnTo>
                        <a:pt x="10162" y="90361"/>
                      </a:lnTo>
                      <a:lnTo>
                        <a:pt x="11414" y="94757"/>
                      </a:lnTo>
                      <a:lnTo>
                        <a:pt x="12883" y="98723"/>
                      </a:lnTo>
                      <a:lnTo>
                        <a:pt x="12284" y="103367"/>
                      </a:lnTo>
                      <a:lnTo>
                        <a:pt x="15731" y="105409"/>
                      </a:lnTo>
                      <a:lnTo>
                        <a:pt x="17781" y="108840"/>
                      </a:lnTo>
                      <a:lnTo>
                        <a:pt x="12180" y="107827"/>
                      </a:lnTo>
                      <a:lnTo>
                        <a:pt x="7528" y="109215"/>
                      </a:lnTo>
                      <a:lnTo>
                        <a:pt x="5876" y="112878"/>
                      </a:lnTo>
                      <a:lnTo>
                        <a:pt x="4815" y="117562"/>
                      </a:lnTo>
                      <a:lnTo>
                        <a:pt x="2094" y="121304"/>
                      </a:lnTo>
                      <a:lnTo>
                        <a:pt x="124" y="127695"/>
                      </a:lnTo>
                      <a:lnTo>
                        <a:pt x="3818" y="130033"/>
                      </a:lnTo>
                      <a:lnTo>
                        <a:pt x="7401" y="134206"/>
                      </a:lnTo>
                      <a:lnTo>
                        <a:pt x="11366" y="135012"/>
                      </a:lnTo>
                      <a:lnTo>
                        <a:pt x="15635" y="138858"/>
                      </a:lnTo>
                      <a:lnTo>
                        <a:pt x="20040" y="139272"/>
                      </a:lnTo>
                      <a:lnTo>
                        <a:pt x="21907" y="143270"/>
                      </a:lnTo>
                      <a:lnTo>
                        <a:pt x="26957" y="141674"/>
                      </a:lnTo>
                      <a:lnTo>
                        <a:pt x="28904" y="138020"/>
                      </a:lnTo>
                      <a:lnTo>
                        <a:pt x="33269" y="140605"/>
                      </a:lnTo>
                      <a:lnTo>
                        <a:pt x="37769" y="142927"/>
                      </a:lnTo>
                      <a:lnTo>
                        <a:pt x="42277" y="142416"/>
                      </a:lnTo>
                      <a:lnTo>
                        <a:pt x="46306" y="142416"/>
                      </a:lnTo>
                      <a:lnTo>
                        <a:pt x="51326" y="142943"/>
                      </a:lnTo>
                      <a:lnTo>
                        <a:pt x="56600" y="144618"/>
                      </a:lnTo>
                      <a:lnTo>
                        <a:pt x="61451" y="144283"/>
                      </a:lnTo>
                      <a:lnTo>
                        <a:pt x="66534" y="142959"/>
                      </a:lnTo>
                      <a:lnTo>
                        <a:pt x="69422" y="146342"/>
                      </a:lnTo>
                      <a:lnTo>
                        <a:pt x="73715" y="147746"/>
                      </a:lnTo>
                      <a:lnTo>
                        <a:pt x="77265" y="150746"/>
                      </a:lnTo>
                      <a:lnTo>
                        <a:pt x="81622" y="149909"/>
                      </a:lnTo>
                      <a:lnTo>
                        <a:pt x="83992" y="146502"/>
                      </a:lnTo>
                      <a:lnTo>
                        <a:pt x="91205" y="144060"/>
                      </a:lnTo>
                      <a:lnTo>
                        <a:pt x="98290" y="143861"/>
                      </a:lnTo>
                      <a:lnTo>
                        <a:pt x="102838" y="142823"/>
                      </a:lnTo>
                      <a:lnTo>
                        <a:pt x="108886" y="142049"/>
                      </a:lnTo>
                      <a:lnTo>
                        <a:pt x="111272" y="137493"/>
                      </a:lnTo>
                      <a:lnTo>
                        <a:pt x="116020" y="134709"/>
                      </a:lnTo>
                      <a:lnTo>
                        <a:pt x="119754" y="131876"/>
                      </a:lnTo>
                      <a:lnTo>
                        <a:pt x="124541" y="131613"/>
                      </a:lnTo>
                      <a:lnTo>
                        <a:pt x="120903" y="128589"/>
                      </a:lnTo>
                      <a:lnTo>
                        <a:pt x="125100" y="128102"/>
                      </a:lnTo>
                      <a:lnTo>
                        <a:pt x="128667" y="130089"/>
                      </a:lnTo>
                      <a:lnTo>
                        <a:pt x="133143" y="129386"/>
                      </a:lnTo>
                      <a:lnTo>
                        <a:pt x="136845" y="127336"/>
                      </a:lnTo>
                      <a:lnTo>
                        <a:pt x="141680" y="126945"/>
                      </a:lnTo>
                      <a:lnTo>
                        <a:pt x="146507" y="127400"/>
                      </a:lnTo>
                      <a:lnTo>
                        <a:pt x="151510" y="128533"/>
                      </a:lnTo>
                      <a:lnTo>
                        <a:pt x="156457" y="131190"/>
                      </a:lnTo>
                      <a:lnTo>
                        <a:pt x="160511" y="133504"/>
                      </a:lnTo>
                      <a:lnTo>
                        <a:pt x="165298" y="133958"/>
                      </a:lnTo>
                      <a:lnTo>
                        <a:pt x="167852" y="137134"/>
                      </a:lnTo>
                      <a:lnTo>
                        <a:pt x="171738" y="136193"/>
                      </a:lnTo>
                      <a:lnTo>
                        <a:pt x="178336" y="137653"/>
                      </a:lnTo>
                      <a:lnTo>
                        <a:pt x="180139" y="141842"/>
                      </a:lnTo>
                      <a:lnTo>
                        <a:pt x="184528" y="143749"/>
                      </a:lnTo>
                      <a:lnTo>
                        <a:pt x="189267" y="145664"/>
                      </a:lnTo>
                      <a:lnTo>
                        <a:pt x="191198" y="150020"/>
                      </a:lnTo>
                      <a:lnTo>
                        <a:pt x="191071" y="154576"/>
                      </a:lnTo>
                      <a:lnTo>
                        <a:pt x="191294" y="160712"/>
                      </a:lnTo>
                      <a:lnTo>
                        <a:pt x="195451" y="162508"/>
                      </a:lnTo>
                      <a:lnTo>
                        <a:pt x="199720" y="164622"/>
                      </a:lnTo>
                      <a:lnTo>
                        <a:pt x="203087" y="170199"/>
                      </a:lnTo>
                      <a:lnTo>
                        <a:pt x="204372" y="175841"/>
                      </a:lnTo>
                      <a:lnTo>
                        <a:pt x="208992" y="179200"/>
                      </a:lnTo>
                      <a:lnTo>
                        <a:pt x="213348" y="180532"/>
                      </a:lnTo>
                      <a:lnTo>
                        <a:pt x="215758" y="184801"/>
                      </a:lnTo>
                      <a:lnTo>
                        <a:pt x="215774" y="189213"/>
                      </a:lnTo>
                      <a:lnTo>
                        <a:pt x="218439" y="192940"/>
                      </a:lnTo>
                      <a:lnTo>
                        <a:pt x="222333" y="193865"/>
                      </a:lnTo>
                      <a:lnTo>
                        <a:pt x="216292" y="194352"/>
                      </a:lnTo>
                      <a:lnTo>
                        <a:pt x="211768" y="192517"/>
                      </a:lnTo>
                      <a:lnTo>
                        <a:pt x="206997" y="195589"/>
                      </a:lnTo>
                      <a:lnTo>
                        <a:pt x="203997" y="192756"/>
                      </a:lnTo>
                      <a:lnTo>
                        <a:pt x="200159" y="190897"/>
                      </a:lnTo>
                      <a:lnTo>
                        <a:pt x="197837" y="195086"/>
                      </a:lnTo>
                      <a:lnTo>
                        <a:pt x="196800" y="189118"/>
                      </a:lnTo>
                      <a:lnTo>
                        <a:pt x="192411" y="190618"/>
                      </a:lnTo>
                      <a:lnTo>
                        <a:pt x="190009" y="194105"/>
                      </a:lnTo>
                      <a:lnTo>
                        <a:pt x="190703" y="198916"/>
                      </a:lnTo>
                      <a:lnTo>
                        <a:pt x="191469" y="204350"/>
                      </a:lnTo>
                      <a:lnTo>
                        <a:pt x="186946" y="208826"/>
                      </a:lnTo>
                      <a:lnTo>
                        <a:pt x="188342" y="212911"/>
                      </a:lnTo>
                      <a:lnTo>
                        <a:pt x="183259" y="214866"/>
                      </a:lnTo>
                      <a:lnTo>
                        <a:pt x="181144" y="218545"/>
                      </a:lnTo>
                      <a:lnTo>
                        <a:pt x="182693" y="223811"/>
                      </a:lnTo>
                      <a:lnTo>
                        <a:pt x="176812" y="222271"/>
                      </a:lnTo>
                      <a:lnTo>
                        <a:pt x="176996" y="227098"/>
                      </a:lnTo>
                      <a:lnTo>
                        <a:pt x="184296" y="231582"/>
                      </a:lnTo>
                      <a:lnTo>
                        <a:pt x="189387" y="232867"/>
                      </a:lnTo>
                      <a:lnTo>
                        <a:pt x="191597" y="229172"/>
                      </a:lnTo>
                      <a:lnTo>
                        <a:pt x="195539" y="230641"/>
                      </a:lnTo>
                      <a:lnTo>
                        <a:pt x="199169" y="227920"/>
                      </a:lnTo>
                      <a:lnTo>
                        <a:pt x="203989" y="226156"/>
                      </a:lnTo>
                      <a:lnTo>
                        <a:pt x="208864" y="226324"/>
                      </a:lnTo>
                      <a:lnTo>
                        <a:pt x="214050" y="229061"/>
                      </a:lnTo>
                      <a:lnTo>
                        <a:pt x="215774" y="233545"/>
                      </a:lnTo>
                      <a:lnTo>
                        <a:pt x="217234" y="229651"/>
                      </a:lnTo>
                      <a:lnTo>
                        <a:pt x="216819" y="224864"/>
                      </a:lnTo>
                      <a:lnTo>
                        <a:pt x="212447" y="224800"/>
                      </a:lnTo>
                      <a:lnTo>
                        <a:pt x="215319" y="220555"/>
                      </a:lnTo>
                      <a:lnTo>
                        <a:pt x="223410" y="214212"/>
                      </a:lnTo>
                      <a:lnTo>
                        <a:pt x="229745" y="207789"/>
                      </a:lnTo>
                      <a:lnTo>
                        <a:pt x="234078" y="202507"/>
                      </a:lnTo>
                      <a:lnTo>
                        <a:pt x="236464" y="197344"/>
                      </a:lnTo>
                      <a:lnTo>
                        <a:pt x="238466" y="192956"/>
                      </a:lnTo>
                      <a:lnTo>
                        <a:pt x="243868" y="187953"/>
                      </a:lnTo>
                      <a:lnTo>
                        <a:pt x="248273" y="186852"/>
                      </a:lnTo>
                      <a:lnTo>
                        <a:pt x="253108" y="187721"/>
                      </a:lnTo>
                      <a:lnTo>
                        <a:pt x="256196" y="184785"/>
                      </a:lnTo>
                      <a:lnTo>
                        <a:pt x="258621" y="181195"/>
                      </a:lnTo>
                      <a:lnTo>
                        <a:pt x="256563" y="184745"/>
                      </a:lnTo>
                      <a:lnTo>
                        <a:pt x="261015" y="186157"/>
                      </a:lnTo>
                      <a:lnTo>
                        <a:pt x="264909" y="187434"/>
                      </a:lnTo>
                      <a:lnTo>
                        <a:pt x="269600" y="185854"/>
                      </a:lnTo>
                      <a:lnTo>
                        <a:pt x="273471" y="187665"/>
                      </a:lnTo>
                      <a:lnTo>
                        <a:pt x="277444" y="188080"/>
                      </a:lnTo>
                      <a:lnTo>
                        <a:pt x="281776" y="191176"/>
                      </a:lnTo>
                      <a:lnTo>
                        <a:pt x="274276" y="191065"/>
                      </a:lnTo>
                      <a:lnTo>
                        <a:pt x="264127" y="189509"/>
                      </a:lnTo>
                      <a:lnTo>
                        <a:pt x="258853" y="189844"/>
                      </a:lnTo>
                      <a:lnTo>
                        <a:pt x="262347" y="192277"/>
                      </a:lnTo>
                      <a:lnTo>
                        <a:pt x="270430" y="192756"/>
                      </a:lnTo>
                      <a:lnTo>
                        <a:pt x="266560" y="196722"/>
                      </a:lnTo>
                      <a:lnTo>
                        <a:pt x="270654" y="197974"/>
                      </a:lnTo>
                      <a:lnTo>
                        <a:pt x="274643" y="199458"/>
                      </a:lnTo>
                      <a:lnTo>
                        <a:pt x="278513" y="201190"/>
                      </a:lnTo>
                      <a:lnTo>
                        <a:pt x="287857" y="205251"/>
                      </a:lnTo>
                      <a:lnTo>
                        <a:pt x="293657" y="203408"/>
                      </a:lnTo>
                      <a:lnTo>
                        <a:pt x="300280" y="203807"/>
                      </a:lnTo>
                      <a:lnTo>
                        <a:pt x="305003" y="201717"/>
                      </a:lnTo>
                      <a:lnTo>
                        <a:pt x="308243" y="204222"/>
                      </a:lnTo>
                      <a:lnTo>
                        <a:pt x="312591" y="205754"/>
                      </a:lnTo>
                      <a:lnTo>
                        <a:pt x="315345" y="202195"/>
                      </a:lnTo>
                      <a:lnTo>
                        <a:pt x="317634" y="208818"/>
                      </a:lnTo>
                      <a:lnTo>
                        <a:pt x="319637" y="212337"/>
                      </a:lnTo>
                      <a:lnTo>
                        <a:pt x="314842" y="212632"/>
                      </a:lnTo>
                      <a:lnTo>
                        <a:pt x="308347" y="215576"/>
                      </a:lnTo>
                      <a:lnTo>
                        <a:pt x="299873" y="219414"/>
                      </a:lnTo>
                      <a:lnTo>
                        <a:pt x="291735" y="224792"/>
                      </a:lnTo>
                      <a:lnTo>
                        <a:pt x="290665" y="228885"/>
                      </a:lnTo>
                      <a:lnTo>
                        <a:pt x="294982" y="229859"/>
                      </a:lnTo>
                      <a:lnTo>
                        <a:pt x="303671" y="228367"/>
                      </a:lnTo>
                      <a:lnTo>
                        <a:pt x="308243" y="225997"/>
                      </a:lnTo>
                      <a:lnTo>
                        <a:pt x="304980" y="229013"/>
                      </a:lnTo>
                      <a:lnTo>
                        <a:pt x="308993" y="233537"/>
                      </a:lnTo>
                      <a:lnTo>
                        <a:pt x="312911" y="235332"/>
                      </a:lnTo>
                      <a:lnTo>
                        <a:pt x="319167" y="235795"/>
                      </a:lnTo>
                      <a:lnTo>
                        <a:pt x="322342" y="240192"/>
                      </a:lnTo>
                      <a:lnTo>
                        <a:pt x="322972" y="245266"/>
                      </a:lnTo>
                      <a:lnTo>
                        <a:pt x="322525" y="251458"/>
                      </a:lnTo>
                      <a:lnTo>
                        <a:pt x="318464" y="254003"/>
                      </a:lnTo>
                      <a:lnTo>
                        <a:pt x="321903" y="256876"/>
                      </a:lnTo>
                      <a:lnTo>
                        <a:pt x="326595" y="25923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C7B373FE-8357-4615-BDB4-66715DD5EE89}"/>
                    </a:ext>
                  </a:extLst>
                </p:cNvPr>
                <p:cNvSpPr/>
                <p:nvPr/>
              </p:nvSpPr>
              <p:spPr>
                <a:xfrm>
                  <a:off x="5927778" y="1583899"/>
                  <a:ext cx="250853" cy="342900"/>
                </a:xfrm>
                <a:custGeom>
                  <a:avLst/>
                  <a:gdLst>
                    <a:gd name="connsiteX0" fmla="*/ 52969 w 250853"/>
                    <a:gd name="connsiteY0" fmla="*/ 212193 h 342900"/>
                    <a:gd name="connsiteX1" fmla="*/ 57102 w 250853"/>
                    <a:gd name="connsiteY1" fmla="*/ 209728 h 342900"/>
                    <a:gd name="connsiteX2" fmla="*/ 59169 w 250853"/>
                    <a:gd name="connsiteY2" fmla="*/ 204972 h 342900"/>
                    <a:gd name="connsiteX3" fmla="*/ 63382 w 250853"/>
                    <a:gd name="connsiteY3" fmla="*/ 205674 h 342900"/>
                    <a:gd name="connsiteX4" fmla="*/ 67675 w 250853"/>
                    <a:gd name="connsiteY4" fmla="*/ 202147 h 342900"/>
                    <a:gd name="connsiteX5" fmla="*/ 69255 w 250853"/>
                    <a:gd name="connsiteY5" fmla="*/ 198270 h 342900"/>
                    <a:gd name="connsiteX6" fmla="*/ 67284 w 250853"/>
                    <a:gd name="connsiteY6" fmla="*/ 193650 h 342900"/>
                    <a:gd name="connsiteX7" fmla="*/ 62377 w 250853"/>
                    <a:gd name="connsiteY7" fmla="*/ 191495 h 342900"/>
                    <a:gd name="connsiteX8" fmla="*/ 57501 w 250853"/>
                    <a:gd name="connsiteY8" fmla="*/ 192102 h 342900"/>
                    <a:gd name="connsiteX9" fmla="*/ 61842 w 250853"/>
                    <a:gd name="connsiteY9" fmla="*/ 189612 h 342900"/>
                    <a:gd name="connsiteX10" fmla="*/ 60637 w 250853"/>
                    <a:gd name="connsiteY10" fmla="*/ 185543 h 342900"/>
                    <a:gd name="connsiteX11" fmla="*/ 57445 w 250853"/>
                    <a:gd name="connsiteY11" fmla="*/ 181825 h 342900"/>
                    <a:gd name="connsiteX12" fmla="*/ 54238 w 250853"/>
                    <a:gd name="connsiteY12" fmla="*/ 178920 h 342900"/>
                    <a:gd name="connsiteX13" fmla="*/ 54118 w 250853"/>
                    <a:gd name="connsiteY13" fmla="*/ 174604 h 342900"/>
                    <a:gd name="connsiteX14" fmla="*/ 50041 w 250853"/>
                    <a:gd name="connsiteY14" fmla="*/ 174452 h 342900"/>
                    <a:gd name="connsiteX15" fmla="*/ 46051 w 250853"/>
                    <a:gd name="connsiteY15" fmla="*/ 173511 h 342900"/>
                    <a:gd name="connsiteX16" fmla="*/ 39373 w 250853"/>
                    <a:gd name="connsiteY16" fmla="*/ 174149 h 342900"/>
                    <a:gd name="connsiteX17" fmla="*/ 33069 w 250853"/>
                    <a:gd name="connsiteY17" fmla="*/ 175362 h 342900"/>
                    <a:gd name="connsiteX18" fmla="*/ 30364 w 250853"/>
                    <a:gd name="connsiteY18" fmla="*/ 178306 h 342900"/>
                    <a:gd name="connsiteX19" fmla="*/ 25003 w 250853"/>
                    <a:gd name="connsiteY19" fmla="*/ 178896 h 342900"/>
                    <a:gd name="connsiteX20" fmla="*/ 20438 w 250853"/>
                    <a:gd name="connsiteY20" fmla="*/ 180748 h 342900"/>
                    <a:gd name="connsiteX21" fmla="*/ 19297 w 250853"/>
                    <a:gd name="connsiteY21" fmla="*/ 184673 h 342900"/>
                    <a:gd name="connsiteX22" fmla="*/ 16465 w 250853"/>
                    <a:gd name="connsiteY22" fmla="*/ 187562 h 342900"/>
                    <a:gd name="connsiteX23" fmla="*/ 11279 w 250853"/>
                    <a:gd name="connsiteY23" fmla="*/ 190299 h 342900"/>
                    <a:gd name="connsiteX24" fmla="*/ 6962 w 250853"/>
                    <a:gd name="connsiteY24" fmla="*/ 190562 h 342900"/>
                    <a:gd name="connsiteX25" fmla="*/ 11358 w 250853"/>
                    <a:gd name="connsiteY25" fmla="*/ 193067 h 342900"/>
                    <a:gd name="connsiteX26" fmla="*/ 4584 w 250853"/>
                    <a:gd name="connsiteY26" fmla="*/ 195381 h 342900"/>
                    <a:gd name="connsiteX27" fmla="*/ 124 w 250853"/>
                    <a:gd name="connsiteY27" fmla="*/ 197990 h 342900"/>
                    <a:gd name="connsiteX28" fmla="*/ 2996 w 250853"/>
                    <a:gd name="connsiteY28" fmla="*/ 201166 h 342900"/>
                    <a:gd name="connsiteX29" fmla="*/ 7824 w 250853"/>
                    <a:gd name="connsiteY29" fmla="*/ 203496 h 342900"/>
                    <a:gd name="connsiteX30" fmla="*/ 12148 w 250853"/>
                    <a:gd name="connsiteY30" fmla="*/ 206249 h 342900"/>
                    <a:gd name="connsiteX31" fmla="*/ 15507 w 250853"/>
                    <a:gd name="connsiteY31" fmla="*/ 208993 h 342900"/>
                    <a:gd name="connsiteX32" fmla="*/ 19952 w 250853"/>
                    <a:gd name="connsiteY32" fmla="*/ 208427 h 342900"/>
                    <a:gd name="connsiteX33" fmla="*/ 23582 w 250853"/>
                    <a:gd name="connsiteY33" fmla="*/ 206568 h 342900"/>
                    <a:gd name="connsiteX34" fmla="*/ 24899 w 250853"/>
                    <a:gd name="connsiteY34" fmla="*/ 202076 h 342900"/>
                    <a:gd name="connsiteX35" fmla="*/ 29048 w 250853"/>
                    <a:gd name="connsiteY35" fmla="*/ 199387 h 342900"/>
                    <a:gd name="connsiteX36" fmla="*/ 32806 w 250853"/>
                    <a:gd name="connsiteY36" fmla="*/ 201788 h 342900"/>
                    <a:gd name="connsiteX37" fmla="*/ 34163 w 250853"/>
                    <a:gd name="connsiteY37" fmla="*/ 205754 h 342900"/>
                    <a:gd name="connsiteX38" fmla="*/ 38655 w 250853"/>
                    <a:gd name="connsiteY38" fmla="*/ 207430 h 342900"/>
                    <a:gd name="connsiteX39" fmla="*/ 38782 w 250853"/>
                    <a:gd name="connsiteY39" fmla="*/ 211746 h 342900"/>
                    <a:gd name="connsiteX40" fmla="*/ 42684 w 250853"/>
                    <a:gd name="connsiteY40" fmla="*/ 210781 h 342900"/>
                    <a:gd name="connsiteX41" fmla="*/ 47304 w 250853"/>
                    <a:gd name="connsiteY41" fmla="*/ 209305 h 342900"/>
                    <a:gd name="connsiteX42" fmla="*/ 52163 w 250853"/>
                    <a:gd name="connsiteY42" fmla="*/ 210892 h 342900"/>
                    <a:gd name="connsiteX43" fmla="*/ 172807 w 250853"/>
                    <a:gd name="connsiteY43" fmla="*/ 322974 h 342900"/>
                    <a:gd name="connsiteX44" fmla="*/ 176397 w 250853"/>
                    <a:gd name="connsiteY44" fmla="*/ 320613 h 342900"/>
                    <a:gd name="connsiteX45" fmla="*/ 173317 w 250853"/>
                    <a:gd name="connsiteY45" fmla="*/ 316791 h 342900"/>
                    <a:gd name="connsiteX46" fmla="*/ 167022 w 250853"/>
                    <a:gd name="connsiteY46" fmla="*/ 318713 h 342900"/>
                    <a:gd name="connsiteX47" fmla="*/ 170493 w 250853"/>
                    <a:gd name="connsiteY47" fmla="*/ 321339 h 342900"/>
                    <a:gd name="connsiteX48" fmla="*/ 70427 w 250853"/>
                    <a:gd name="connsiteY48" fmla="*/ 342898 h 342900"/>
                    <a:gd name="connsiteX49" fmla="*/ 74537 w 250853"/>
                    <a:gd name="connsiteY49" fmla="*/ 339746 h 342900"/>
                    <a:gd name="connsiteX50" fmla="*/ 74529 w 250853"/>
                    <a:gd name="connsiteY50" fmla="*/ 335278 h 342900"/>
                    <a:gd name="connsiteX51" fmla="*/ 79803 w 250853"/>
                    <a:gd name="connsiteY51" fmla="*/ 333906 h 342900"/>
                    <a:gd name="connsiteX52" fmla="*/ 84550 w 250853"/>
                    <a:gd name="connsiteY52" fmla="*/ 330594 h 342900"/>
                    <a:gd name="connsiteX53" fmla="*/ 89960 w 250853"/>
                    <a:gd name="connsiteY53" fmla="*/ 330778 h 342900"/>
                    <a:gd name="connsiteX54" fmla="*/ 94109 w 250853"/>
                    <a:gd name="connsiteY54" fmla="*/ 329820 h 342900"/>
                    <a:gd name="connsiteX55" fmla="*/ 98873 w 250853"/>
                    <a:gd name="connsiteY55" fmla="*/ 329764 h 342900"/>
                    <a:gd name="connsiteX56" fmla="*/ 103692 w 250853"/>
                    <a:gd name="connsiteY56" fmla="*/ 331576 h 342900"/>
                    <a:gd name="connsiteX57" fmla="*/ 107841 w 250853"/>
                    <a:gd name="connsiteY57" fmla="*/ 334664 h 342900"/>
                    <a:gd name="connsiteX58" fmla="*/ 111527 w 250853"/>
                    <a:gd name="connsiteY58" fmla="*/ 332318 h 342900"/>
                    <a:gd name="connsiteX59" fmla="*/ 115190 w 250853"/>
                    <a:gd name="connsiteY59" fmla="*/ 329262 h 342900"/>
                    <a:gd name="connsiteX60" fmla="*/ 115597 w 250853"/>
                    <a:gd name="connsiteY60" fmla="*/ 324833 h 342900"/>
                    <a:gd name="connsiteX61" fmla="*/ 116969 w 250853"/>
                    <a:gd name="connsiteY61" fmla="*/ 320429 h 342900"/>
                    <a:gd name="connsiteX62" fmla="*/ 121868 w 250853"/>
                    <a:gd name="connsiteY62" fmla="*/ 319839 h 342900"/>
                    <a:gd name="connsiteX63" fmla="*/ 126113 w 250853"/>
                    <a:gd name="connsiteY63" fmla="*/ 319424 h 342900"/>
                    <a:gd name="connsiteX64" fmla="*/ 130900 w 250853"/>
                    <a:gd name="connsiteY64" fmla="*/ 317884 h 342900"/>
                    <a:gd name="connsiteX65" fmla="*/ 140077 w 250853"/>
                    <a:gd name="connsiteY65" fmla="*/ 321339 h 342900"/>
                    <a:gd name="connsiteX66" fmla="*/ 142630 w 250853"/>
                    <a:gd name="connsiteY66" fmla="*/ 324961 h 342900"/>
                    <a:gd name="connsiteX67" fmla="*/ 143627 w 250853"/>
                    <a:gd name="connsiteY67" fmla="*/ 320988 h 342900"/>
                    <a:gd name="connsiteX68" fmla="*/ 151112 w 250853"/>
                    <a:gd name="connsiteY68" fmla="*/ 321777 h 342900"/>
                    <a:gd name="connsiteX69" fmla="*/ 155787 w 250853"/>
                    <a:gd name="connsiteY69" fmla="*/ 322152 h 342900"/>
                    <a:gd name="connsiteX70" fmla="*/ 157543 w 250853"/>
                    <a:gd name="connsiteY70" fmla="*/ 318514 h 342900"/>
                    <a:gd name="connsiteX71" fmla="*/ 161748 w 250853"/>
                    <a:gd name="connsiteY71" fmla="*/ 317868 h 342900"/>
                    <a:gd name="connsiteX72" fmla="*/ 166352 w 250853"/>
                    <a:gd name="connsiteY72" fmla="*/ 318698 h 342900"/>
                    <a:gd name="connsiteX73" fmla="*/ 170429 w 250853"/>
                    <a:gd name="connsiteY73" fmla="*/ 316495 h 342900"/>
                    <a:gd name="connsiteX74" fmla="*/ 175192 w 250853"/>
                    <a:gd name="connsiteY74" fmla="*/ 315713 h 342900"/>
                    <a:gd name="connsiteX75" fmla="*/ 180004 w 250853"/>
                    <a:gd name="connsiteY75" fmla="*/ 316144 h 342900"/>
                    <a:gd name="connsiteX76" fmla="*/ 186044 w 250853"/>
                    <a:gd name="connsiteY76" fmla="*/ 318243 h 342900"/>
                    <a:gd name="connsiteX77" fmla="*/ 192874 w 250853"/>
                    <a:gd name="connsiteY77" fmla="*/ 315713 h 342900"/>
                    <a:gd name="connsiteX78" fmla="*/ 199377 w 250853"/>
                    <a:gd name="connsiteY78" fmla="*/ 314891 h 342900"/>
                    <a:gd name="connsiteX79" fmla="*/ 203765 w 250853"/>
                    <a:gd name="connsiteY79" fmla="*/ 315330 h 342900"/>
                    <a:gd name="connsiteX80" fmla="*/ 212845 w 250853"/>
                    <a:gd name="connsiteY80" fmla="*/ 317876 h 342900"/>
                    <a:gd name="connsiteX81" fmla="*/ 217322 w 250853"/>
                    <a:gd name="connsiteY81" fmla="*/ 314788 h 342900"/>
                    <a:gd name="connsiteX82" fmla="*/ 223992 w 250853"/>
                    <a:gd name="connsiteY82" fmla="*/ 313368 h 342900"/>
                    <a:gd name="connsiteX83" fmla="*/ 232027 w 250853"/>
                    <a:gd name="connsiteY83" fmla="*/ 312083 h 342900"/>
                    <a:gd name="connsiteX84" fmla="*/ 233623 w 250853"/>
                    <a:gd name="connsiteY84" fmla="*/ 307663 h 342900"/>
                    <a:gd name="connsiteX85" fmla="*/ 237549 w 250853"/>
                    <a:gd name="connsiteY85" fmla="*/ 306873 h 342900"/>
                    <a:gd name="connsiteX86" fmla="*/ 242049 w 250853"/>
                    <a:gd name="connsiteY86" fmla="*/ 304950 h 342900"/>
                    <a:gd name="connsiteX87" fmla="*/ 242448 w 250853"/>
                    <a:gd name="connsiteY87" fmla="*/ 299093 h 342900"/>
                    <a:gd name="connsiteX88" fmla="*/ 233352 w 250853"/>
                    <a:gd name="connsiteY88" fmla="*/ 297513 h 342900"/>
                    <a:gd name="connsiteX89" fmla="*/ 225540 w 250853"/>
                    <a:gd name="connsiteY89" fmla="*/ 294808 h 342900"/>
                    <a:gd name="connsiteX90" fmla="*/ 229282 w 250853"/>
                    <a:gd name="connsiteY90" fmla="*/ 292797 h 342900"/>
                    <a:gd name="connsiteX91" fmla="*/ 232442 w 250853"/>
                    <a:gd name="connsiteY91" fmla="*/ 290021 h 342900"/>
                    <a:gd name="connsiteX92" fmla="*/ 231253 w 250853"/>
                    <a:gd name="connsiteY92" fmla="*/ 285393 h 342900"/>
                    <a:gd name="connsiteX93" fmla="*/ 235841 w 250853"/>
                    <a:gd name="connsiteY93" fmla="*/ 284380 h 342900"/>
                    <a:gd name="connsiteX94" fmla="*/ 239879 w 250853"/>
                    <a:gd name="connsiteY94" fmla="*/ 281260 h 342900"/>
                    <a:gd name="connsiteX95" fmla="*/ 243238 w 250853"/>
                    <a:gd name="connsiteY95" fmla="*/ 277182 h 342900"/>
                    <a:gd name="connsiteX96" fmla="*/ 247211 w 250853"/>
                    <a:gd name="connsiteY96" fmla="*/ 274414 h 342900"/>
                    <a:gd name="connsiteX97" fmla="*/ 248536 w 250853"/>
                    <a:gd name="connsiteY97" fmla="*/ 268254 h 342900"/>
                    <a:gd name="connsiteX98" fmla="*/ 250930 w 250853"/>
                    <a:gd name="connsiteY98" fmla="*/ 264336 h 342900"/>
                    <a:gd name="connsiteX99" fmla="*/ 250977 w 250853"/>
                    <a:gd name="connsiteY99" fmla="*/ 259301 h 342900"/>
                    <a:gd name="connsiteX100" fmla="*/ 250044 w 250853"/>
                    <a:gd name="connsiteY100" fmla="*/ 253963 h 342900"/>
                    <a:gd name="connsiteX101" fmla="*/ 239839 w 250853"/>
                    <a:gd name="connsiteY101" fmla="*/ 247197 h 342900"/>
                    <a:gd name="connsiteX102" fmla="*/ 230607 w 250853"/>
                    <a:gd name="connsiteY102" fmla="*/ 245745 h 342900"/>
                    <a:gd name="connsiteX103" fmla="*/ 222676 w 250853"/>
                    <a:gd name="connsiteY103" fmla="*/ 245617 h 342900"/>
                    <a:gd name="connsiteX104" fmla="*/ 217729 w 250853"/>
                    <a:gd name="connsiteY104" fmla="*/ 248617 h 342900"/>
                    <a:gd name="connsiteX105" fmla="*/ 214034 w 250853"/>
                    <a:gd name="connsiteY105" fmla="*/ 250181 h 342900"/>
                    <a:gd name="connsiteX106" fmla="*/ 210556 w 250853"/>
                    <a:gd name="connsiteY106" fmla="*/ 247963 h 342900"/>
                    <a:gd name="connsiteX107" fmla="*/ 214561 w 250853"/>
                    <a:gd name="connsiteY107" fmla="*/ 243926 h 342900"/>
                    <a:gd name="connsiteX108" fmla="*/ 215590 w 250853"/>
                    <a:gd name="connsiteY108" fmla="*/ 238620 h 342900"/>
                    <a:gd name="connsiteX109" fmla="*/ 212638 w 250853"/>
                    <a:gd name="connsiteY109" fmla="*/ 232236 h 342900"/>
                    <a:gd name="connsiteX110" fmla="*/ 208050 w 250853"/>
                    <a:gd name="connsiteY110" fmla="*/ 228279 h 342900"/>
                    <a:gd name="connsiteX111" fmla="*/ 203518 w 250853"/>
                    <a:gd name="connsiteY111" fmla="*/ 225773 h 342900"/>
                    <a:gd name="connsiteX112" fmla="*/ 199066 w 250853"/>
                    <a:gd name="connsiteY112" fmla="*/ 222031 h 342900"/>
                    <a:gd name="connsiteX113" fmla="*/ 203734 w 250853"/>
                    <a:gd name="connsiteY113" fmla="*/ 224624 h 342900"/>
                    <a:gd name="connsiteX114" fmla="*/ 208808 w 250853"/>
                    <a:gd name="connsiteY114" fmla="*/ 225758 h 342900"/>
                    <a:gd name="connsiteX115" fmla="*/ 206534 w 250853"/>
                    <a:gd name="connsiteY115" fmla="*/ 220555 h 342900"/>
                    <a:gd name="connsiteX116" fmla="*/ 202656 w 250853"/>
                    <a:gd name="connsiteY116" fmla="*/ 216063 h 342900"/>
                    <a:gd name="connsiteX117" fmla="*/ 201180 w 250853"/>
                    <a:gd name="connsiteY117" fmla="*/ 211666 h 342900"/>
                    <a:gd name="connsiteX118" fmla="*/ 204643 w 250853"/>
                    <a:gd name="connsiteY118" fmla="*/ 209376 h 342900"/>
                    <a:gd name="connsiteX119" fmla="*/ 199473 w 250853"/>
                    <a:gd name="connsiteY119" fmla="*/ 206504 h 342900"/>
                    <a:gd name="connsiteX120" fmla="*/ 196297 w 250853"/>
                    <a:gd name="connsiteY120" fmla="*/ 203464 h 342900"/>
                    <a:gd name="connsiteX121" fmla="*/ 193217 w 250853"/>
                    <a:gd name="connsiteY121" fmla="*/ 199235 h 342900"/>
                    <a:gd name="connsiteX122" fmla="*/ 189578 w 250853"/>
                    <a:gd name="connsiteY122" fmla="*/ 196658 h 342900"/>
                    <a:gd name="connsiteX123" fmla="*/ 180993 w 250853"/>
                    <a:gd name="connsiteY123" fmla="*/ 193650 h 342900"/>
                    <a:gd name="connsiteX124" fmla="*/ 176828 w 250853"/>
                    <a:gd name="connsiteY124" fmla="*/ 191735 h 342900"/>
                    <a:gd name="connsiteX125" fmla="*/ 173613 w 250853"/>
                    <a:gd name="connsiteY125" fmla="*/ 187809 h 342900"/>
                    <a:gd name="connsiteX126" fmla="*/ 172607 w 250853"/>
                    <a:gd name="connsiteY126" fmla="*/ 183828 h 342900"/>
                    <a:gd name="connsiteX127" fmla="*/ 170046 w 250853"/>
                    <a:gd name="connsiteY127" fmla="*/ 178849 h 342900"/>
                    <a:gd name="connsiteX128" fmla="*/ 168642 w 250853"/>
                    <a:gd name="connsiteY128" fmla="*/ 175066 h 342900"/>
                    <a:gd name="connsiteX129" fmla="*/ 167947 w 250853"/>
                    <a:gd name="connsiteY129" fmla="*/ 170742 h 342900"/>
                    <a:gd name="connsiteX130" fmla="*/ 166767 w 250853"/>
                    <a:gd name="connsiteY130" fmla="*/ 165404 h 342900"/>
                    <a:gd name="connsiteX131" fmla="*/ 161069 w 250853"/>
                    <a:gd name="connsiteY131" fmla="*/ 159819 h 342900"/>
                    <a:gd name="connsiteX132" fmla="*/ 154981 w 250853"/>
                    <a:gd name="connsiteY132" fmla="*/ 154465 h 342900"/>
                    <a:gd name="connsiteX133" fmla="*/ 151072 w 250853"/>
                    <a:gd name="connsiteY133" fmla="*/ 151632 h 342900"/>
                    <a:gd name="connsiteX134" fmla="*/ 146859 w 250853"/>
                    <a:gd name="connsiteY134" fmla="*/ 150467 h 342900"/>
                    <a:gd name="connsiteX135" fmla="*/ 142750 w 250853"/>
                    <a:gd name="connsiteY135" fmla="*/ 149262 h 342900"/>
                    <a:gd name="connsiteX136" fmla="*/ 136590 w 250853"/>
                    <a:gd name="connsiteY136" fmla="*/ 147427 h 342900"/>
                    <a:gd name="connsiteX137" fmla="*/ 131284 w 250853"/>
                    <a:gd name="connsiteY137" fmla="*/ 151058 h 342900"/>
                    <a:gd name="connsiteX138" fmla="*/ 127254 w 250853"/>
                    <a:gd name="connsiteY138" fmla="*/ 149805 h 342900"/>
                    <a:gd name="connsiteX139" fmla="*/ 122778 w 250853"/>
                    <a:gd name="connsiteY139" fmla="*/ 149542 h 342900"/>
                    <a:gd name="connsiteX140" fmla="*/ 116076 w 250853"/>
                    <a:gd name="connsiteY140" fmla="*/ 148736 h 342900"/>
                    <a:gd name="connsiteX141" fmla="*/ 120265 w 250853"/>
                    <a:gd name="connsiteY141" fmla="*/ 148680 h 342900"/>
                    <a:gd name="connsiteX142" fmla="*/ 124877 w 250853"/>
                    <a:gd name="connsiteY142" fmla="*/ 147802 h 342900"/>
                    <a:gd name="connsiteX143" fmla="*/ 132528 w 250853"/>
                    <a:gd name="connsiteY143" fmla="*/ 143294 h 342900"/>
                    <a:gd name="connsiteX144" fmla="*/ 136590 w 250853"/>
                    <a:gd name="connsiteY144" fmla="*/ 143813 h 342900"/>
                    <a:gd name="connsiteX145" fmla="*/ 141082 w 250853"/>
                    <a:gd name="connsiteY145" fmla="*/ 141730 h 342900"/>
                    <a:gd name="connsiteX146" fmla="*/ 137044 w 250853"/>
                    <a:gd name="connsiteY146" fmla="*/ 138722 h 342900"/>
                    <a:gd name="connsiteX147" fmla="*/ 133741 w 250853"/>
                    <a:gd name="connsiteY147" fmla="*/ 135522 h 342900"/>
                    <a:gd name="connsiteX148" fmla="*/ 126839 w 250853"/>
                    <a:gd name="connsiteY148" fmla="*/ 138259 h 342900"/>
                    <a:gd name="connsiteX149" fmla="*/ 130270 w 250853"/>
                    <a:gd name="connsiteY149" fmla="*/ 136129 h 342900"/>
                    <a:gd name="connsiteX150" fmla="*/ 136646 w 250853"/>
                    <a:gd name="connsiteY150" fmla="*/ 134884 h 342900"/>
                    <a:gd name="connsiteX151" fmla="*/ 142055 w 250853"/>
                    <a:gd name="connsiteY151" fmla="*/ 132339 h 342900"/>
                    <a:gd name="connsiteX152" fmla="*/ 144760 w 250853"/>
                    <a:gd name="connsiteY152" fmla="*/ 128812 h 342900"/>
                    <a:gd name="connsiteX153" fmla="*/ 147234 w 250853"/>
                    <a:gd name="connsiteY153" fmla="*/ 125333 h 342900"/>
                    <a:gd name="connsiteX154" fmla="*/ 151854 w 250853"/>
                    <a:gd name="connsiteY154" fmla="*/ 121910 h 342900"/>
                    <a:gd name="connsiteX155" fmla="*/ 154941 w 250853"/>
                    <a:gd name="connsiteY155" fmla="*/ 116157 h 342900"/>
                    <a:gd name="connsiteX156" fmla="*/ 155652 w 250853"/>
                    <a:gd name="connsiteY156" fmla="*/ 112040 h 342900"/>
                    <a:gd name="connsiteX157" fmla="*/ 157966 w 250853"/>
                    <a:gd name="connsiteY157" fmla="*/ 108266 h 342900"/>
                    <a:gd name="connsiteX158" fmla="*/ 163016 w 250853"/>
                    <a:gd name="connsiteY158" fmla="*/ 103590 h 342900"/>
                    <a:gd name="connsiteX159" fmla="*/ 161764 w 250853"/>
                    <a:gd name="connsiteY159" fmla="*/ 99537 h 342900"/>
                    <a:gd name="connsiteX160" fmla="*/ 157495 w 250853"/>
                    <a:gd name="connsiteY160" fmla="*/ 96832 h 342900"/>
                    <a:gd name="connsiteX161" fmla="*/ 152923 w 250853"/>
                    <a:gd name="connsiteY161" fmla="*/ 97271 h 342900"/>
                    <a:gd name="connsiteX162" fmla="*/ 144704 w 250853"/>
                    <a:gd name="connsiteY162" fmla="*/ 97422 h 342900"/>
                    <a:gd name="connsiteX163" fmla="*/ 139143 w 250853"/>
                    <a:gd name="connsiteY163" fmla="*/ 96864 h 342900"/>
                    <a:gd name="connsiteX164" fmla="*/ 132217 w 250853"/>
                    <a:gd name="connsiteY164" fmla="*/ 97502 h 342900"/>
                    <a:gd name="connsiteX165" fmla="*/ 127781 w 250853"/>
                    <a:gd name="connsiteY165" fmla="*/ 96489 h 342900"/>
                    <a:gd name="connsiteX166" fmla="*/ 120680 w 250853"/>
                    <a:gd name="connsiteY166" fmla="*/ 96353 h 342900"/>
                    <a:gd name="connsiteX167" fmla="*/ 115581 w 250853"/>
                    <a:gd name="connsiteY167" fmla="*/ 97702 h 342900"/>
                    <a:gd name="connsiteX168" fmla="*/ 112038 w 250853"/>
                    <a:gd name="connsiteY168" fmla="*/ 99545 h 342900"/>
                    <a:gd name="connsiteX169" fmla="*/ 107402 w 250853"/>
                    <a:gd name="connsiteY169" fmla="*/ 99529 h 342900"/>
                    <a:gd name="connsiteX170" fmla="*/ 103899 w 250853"/>
                    <a:gd name="connsiteY170" fmla="*/ 102896 h 342900"/>
                    <a:gd name="connsiteX171" fmla="*/ 99615 w 250853"/>
                    <a:gd name="connsiteY171" fmla="*/ 103063 h 342900"/>
                    <a:gd name="connsiteX172" fmla="*/ 104179 w 250853"/>
                    <a:gd name="connsiteY172" fmla="*/ 100558 h 342900"/>
                    <a:gd name="connsiteX173" fmla="*/ 108544 w 250853"/>
                    <a:gd name="connsiteY173" fmla="*/ 97103 h 342900"/>
                    <a:gd name="connsiteX174" fmla="*/ 102966 w 250853"/>
                    <a:gd name="connsiteY174" fmla="*/ 97255 h 342900"/>
                    <a:gd name="connsiteX175" fmla="*/ 98809 w 250853"/>
                    <a:gd name="connsiteY175" fmla="*/ 99361 h 342900"/>
                    <a:gd name="connsiteX176" fmla="*/ 104394 w 250853"/>
                    <a:gd name="connsiteY176" fmla="*/ 96824 h 342900"/>
                    <a:gd name="connsiteX177" fmla="*/ 109038 w 250853"/>
                    <a:gd name="connsiteY177" fmla="*/ 96569 h 342900"/>
                    <a:gd name="connsiteX178" fmla="*/ 112373 w 250853"/>
                    <a:gd name="connsiteY178" fmla="*/ 93281 h 342900"/>
                    <a:gd name="connsiteX179" fmla="*/ 107354 w 250853"/>
                    <a:gd name="connsiteY179" fmla="*/ 92435 h 342900"/>
                    <a:gd name="connsiteX180" fmla="*/ 102104 w 250853"/>
                    <a:gd name="connsiteY180" fmla="*/ 91574 h 342900"/>
                    <a:gd name="connsiteX181" fmla="*/ 109525 w 250853"/>
                    <a:gd name="connsiteY181" fmla="*/ 91334 h 342900"/>
                    <a:gd name="connsiteX182" fmla="*/ 111759 w 250853"/>
                    <a:gd name="connsiteY182" fmla="*/ 87034 h 342900"/>
                    <a:gd name="connsiteX183" fmla="*/ 120671 w 250853"/>
                    <a:gd name="connsiteY183" fmla="*/ 81720 h 342900"/>
                    <a:gd name="connsiteX184" fmla="*/ 125236 w 250853"/>
                    <a:gd name="connsiteY184" fmla="*/ 78113 h 342900"/>
                    <a:gd name="connsiteX185" fmla="*/ 130661 w 250853"/>
                    <a:gd name="connsiteY185" fmla="*/ 75352 h 342900"/>
                    <a:gd name="connsiteX186" fmla="*/ 130262 w 250853"/>
                    <a:gd name="connsiteY186" fmla="*/ 71195 h 342900"/>
                    <a:gd name="connsiteX187" fmla="*/ 132983 w 250853"/>
                    <a:gd name="connsiteY187" fmla="*/ 66902 h 342900"/>
                    <a:gd name="connsiteX188" fmla="*/ 129009 w 250853"/>
                    <a:gd name="connsiteY188" fmla="*/ 66384 h 342900"/>
                    <a:gd name="connsiteX189" fmla="*/ 124406 w 250853"/>
                    <a:gd name="connsiteY189" fmla="*/ 66001 h 342900"/>
                    <a:gd name="connsiteX190" fmla="*/ 120943 w 250853"/>
                    <a:gd name="connsiteY190" fmla="*/ 68275 h 342900"/>
                    <a:gd name="connsiteX191" fmla="*/ 116115 w 250853"/>
                    <a:gd name="connsiteY191" fmla="*/ 68275 h 342900"/>
                    <a:gd name="connsiteX192" fmla="*/ 111272 w 250853"/>
                    <a:gd name="connsiteY192" fmla="*/ 69527 h 342900"/>
                    <a:gd name="connsiteX193" fmla="*/ 106309 w 250853"/>
                    <a:gd name="connsiteY193" fmla="*/ 69216 h 342900"/>
                    <a:gd name="connsiteX194" fmla="*/ 100764 w 250853"/>
                    <a:gd name="connsiteY194" fmla="*/ 70102 h 342900"/>
                    <a:gd name="connsiteX195" fmla="*/ 97404 w 250853"/>
                    <a:gd name="connsiteY195" fmla="*/ 73246 h 342900"/>
                    <a:gd name="connsiteX196" fmla="*/ 97069 w 250853"/>
                    <a:gd name="connsiteY196" fmla="*/ 69025 h 342900"/>
                    <a:gd name="connsiteX197" fmla="*/ 92769 w 250853"/>
                    <a:gd name="connsiteY197" fmla="*/ 71514 h 342900"/>
                    <a:gd name="connsiteX198" fmla="*/ 89872 w 250853"/>
                    <a:gd name="connsiteY198" fmla="*/ 68267 h 342900"/>
                    <a:gd name="connsiteX199" fmla="*/ 84789 w 250853"/>
                    <a:gd name="connsiteY199" fmla="*/ 67421 h 342900"/>
                    <a:gd name="connsiteX200" fmla="*/ 81846 w 250853"/>
                    <a:gd name="connsiteY200" fmla="*/ 70892 h 342900"/>
                    <a:gd name="connsiteX201" fmla="*/ 84845 w 250853"/>
                    <a:gd name="connsiteY201" fmla="*/ 73772 h 342900"/>
                    <a:gd name="connsiteX202" fmla="*/ 80896 w 250853"/>
                    <a:gd name="connsiteY202" fmla="*/ 74522 h 342900"/>
                    <a:gd name="connsiteX203" fmla="*/ 83042 w 250853"/>
                    <a:gd name="connsiteY203" fmla="*/ 78967 h 342900"/>
                    <a:gd name="connsiteX204" fmla="*/ 78774 w 250853"/>
                    <a:gd name="connsiteY204" fmla="*/ 78991 h 342900"/>
                    <a:gd name="connsiteX205" fmla="*/ 74544 w 250853"/>
                    <a:gd name="connsiteY205" fmla="*/ 79661 h 342900"/>
                    <a:gd name="connsiteX206" fmla="*/ 78542 w 250853"/>
                    <a:gd name="connsiteY206" fmla="*/ 82166 h 342900"/>
                    <a:gd name="connsiteX207" fmla="*/ 75494 w 250853"/>
                    <a:gd name="connsiteY207" fmla="*/ 84903 h 342900"/>
                    <a:gd name="connsiteX208" fmla="*/ 79388 w 250853"/>
                    <a:gd name="connsiteY208" fmla="*/ 88374 h 342900"/>
                    <a:gd name="connsiteX209" fmla="*/ 82021 w 250853"/>
                    <a:gd name="connsiteY209" fmla="*/ 91677 h 342900"/>
                    <a:gd name="connsiteX210" fmla="*/ 78191 w 250853"/>
                    <a:gd name="connsiteY210" fmla="*/ 89730 h 342900"/>
                    <a:gd name="connsiteX211" fmla="*/ 74129 w 250853"/>
                    <a:gd name="connsiteY211" fmla="*/ 89292 h 342900"/>
                    <a:gd name="connsiteX212" fmla="*/ 78415 w 250853"/>
                    <a:gd name="connsiteY212" fmla="*/ 91685 h 342900"/>
                    <a:gd name="connsiteX213" fmla="*/ 73731 w 250853"/>
                    <a:gd name="connsiteY213" fmla="*/ 89866 h 342900"/>
                    <a:gd name="connsiteX214" fmla="*/ 68744 w 250853"/>
                    <a:gd name="connsiteY214" fmla="*/ 89579 h 342900"/>
                    <a:gd name="connsiteX215" fmla="*/ 69749 w 250853"/>
                    <a:gd name="connsiteY215" fmla="*/ 93505 h 342900"/>
                    <a:gd name="connsiteX216" fmla="*/ 64060 w 250853"/>
                    <a:gd name="connsiteY216" fmla="*/ 91462 h 342900"/>
                    <a:gd name="connsiteX217" fmla="*/ 65241 w 250853"/>
                    <a:gd name="connsiteY217" fmla="*/ 95435 h 342900"/>
                    <a:gd name="connsiteX218" fmla="*/ 65664 w 250853"/>
                    <a:gd name="connsiteY218" fmla="*/ 99529 h 342900"/>
                    <a:gd name="connsiteX219" fmla="*/ 70738 w 250853"/>
                    <a:gd name="connsiteY219" fmla="*/ 101085 h 342900"/>
                    <a:gd name="connsiteX220" fmla="*/ 66350 w 250853"/>
                    <a:gd name="connsiteY220" fmla="*/ 101268 h 342900"/>
                    <a:gd name="connsiteX221" fmla="*/ 62105 w 250853"/>
                    <a:gd name="connsiteY221" fmla="*/ 103486 h 342900"/>
                    <a:gd name="connsiteX222" fmla="*/ 64068 w 250853"/>
                    <a:gd name="connsiteY222" fmla="*/ 107468 h 342900"/>
                    <a:gd name="connsiteX223" fmla="*/ 68105 w 250853"/>
                    <a:gd name="connsiteY223" fmla="*/ 105856 h 342900"/>
                    <a:gd name="connsiteX224" fmla="*/ 72311 w 250853"/>
                    <a:gd name="connsiteY224" fmla="*/ 105728 h 342900"/>
                    <a:gd name="connsiteX225" fmla="*/ 68034 w 250853"/>
                    <a:gd name="connsiteY225" fmla="*/ 107683 h 342900"/>
                    <a:gd name="connsiteX226" fmla="*/ 72031 w 250853"/>
                    <a:gd name="connsiteY226" fmla="*/ 108553 h 342900"/>
                    <a:gd name="connsiteX227" fmla="*/ 67922 w 250853"/>
                    <a:gd name="connsiteY227" fmla="*/ 110380 h 342900"/>
                    <a:gd name="connsiteX228" fmla="*/ 69390 w 250853"/>
                    <a:gd name="connsiteY228" fmla="*/ 114162 h 342900"/>
                    <a:gd name="connsiteX229" fmla="*/ 73531 w 250853"/>
                    <a:gd name="connsiteY229" fmla="*/ 114880 h 342900"/>
                    <a:gd name="connsiteX230" fmla="*/ 69175 w 250853"/>
                    <a:gd name="connsiteY230" fmla="*/ 115271 h 342900"/>
                    <a:gd name="connsiteX231" fmla="*/ 65193 w 250853"/>
                    <a:gd name="connsiteY231" fmla="*/ 115024 h 342900"/>
                    <a:gd name="connsiteX232" fmla="*/ 67595 w 250853"/>
                    <a:gd name="connsiteY232" fmla="*/ 118830 h 342900"/>
                    <a:gd name="connsiteX233" fmla="*/ 62823 w 250853"/>
                    <a:gd name="connsiteY233" fmla="*/ 117897 h 342900"/>
                    <a:gd name="connsiteX234" fmla="*/ 60709 w 250853"/>
                    <a:gd name="connsiteY234" fmla="*/ 121343 h 342900"/>
                    <a:gd name="connsiteX235" fmla="*/ 64762 w 250853"/>
                    <a:gd name="connsiteY235" fmla="*/ 121559 h 342900"/>
                    <a:gd name="connsiteX236" fmla="*/ 61387 w 250853"/>
                    <a:gd name="connsiteY236" fmla="*/ 124208 h 342900"/>
                    <a:gd name="connsiteX237" fmla="*/ 53193 w 250853"/>
                    <a:gd name="connsiteY237" fmla="*/ 126131 h 342900"/>
                    <a:gd name="connsiteX238" fmla="*/ 57214 w 250853"/>
                    <a:gd name="connsiteY238" fmla="*/ 128293 h 342900"/>
                    <a:gd name="connsiteX239" fmla="*/ 61938 w 250853"/>
                    <a:gd name="connsiteY239" fmla="*/ 128525 h 342900"/>
                    <a:gd name="connsiteX240" fmla="*/ 66286 w 250853"/>
                    <a:gd name="connsiteY240" fmla="*/ 128285 h 342900"/>
                    <a:gd name="connsiteX241" fmla="*/ 60884 w 250853"/>
                    <a:gd name="connsiteY241" fmla="*/ 129147 h 342900"/>
                    <a:gd name="connsiteX242" fmla="*/ 63334 w 250853"/>
                    <a:gd name="connsiteY242" fmla="*/ 132849 h 342900"/>
                    <a:gd name="connsiteX243" fmla="*/ 69015 w 250853"/>
                    <a:gd name="connsiteY243" fmla="*/ 132243 h 342900"/>
                    <a:gd name="connsiteX244" fmla="*/ 72231 w 250853"/>
                    <a:gd name="connsiteY244" fmla="*/ 129355 h 342900"/>
                    <a:gd name="connsiteX245" fmla="*/ 76795 w 250853"/>
                    <a:gd name="connsiteY245" fmla="*/ 127001 h 342900"/>
                    <a:gd name="connsiteX246" fmla="*/ 79955 w 250853"/>
                    <a:gd name="connsiteY246" fmla="*/ 123482 h 342900"/>
                    <a:gd name="connsiteX247" fmla="*/ 74744 w 250853"/>
                    <a:gd name="connsiteY247" fmla="*/ 122796 h 342900"/>
                    <a:gd name="connsiteX248" fmla="*/ 80154 w 250853"/>
                    <a:gd name="connsiteY248" fmla="*/ 123434 h 342900"/>
                    <a:gd name="connsiteX249" fmla="*/ 76555 w 250853"/>
                    <a:gd name="connsiteY249" fmla="*/ 127615 h 342900"/>
                    <a:gd name="connsiteX250" fmla="*/ 83521 w 250853"/>
                    <a:gd name="connsiteY250" fmla="*/ 127208 h 342900"/>
                    <a:gd name="connsiteX251" fmla="*/ 77218 w 250853"/>
                    <a:gd name="connsiteY251" fmla="*/ 128070 h 342900"/>
                    <a:gd name="connsiteX252" fmla="*/ 73635 w 250853"/>
                    <a:gd name="connsiteY252" fmla="*/ 130783 h 342900"/>
                    <a:gd name="connsiteX253" fmla="*/ 70715 w 250853"/>
                    <a:gd name="connsiteY253" fmla="*/ 134533 h 342900"/>
                    <a:gd name="connsiteX254" fmla="*/ 76133 w 250853"/>
                    <a:gd name="connsiteY254" fmla="*/ 135051 h 342900"/>
                    <a:gd name="connsiteX255" fmla="*/ 81000 w 250853"/>
                    <a:gd name="connsiteY255" fmla="*/ 131948 h 342900"/>
                    <a:gd name="connsiteX256" fmla="*/ 76595 w 250853"/>
                    <a:gd name="connsiteY256" fmla="*/ 135889 h 342900"/>
                    <a:gd name="connsiteX257" fmla="*/ 71680 w 250853"/>
                    <a:gd name="connsiteY257" fmla="*/ 135339 h 342900"/>
                    <a:gd name="connsiteX258" fmla="*/ 68991 w 250853"/>
                    <a:gd name="connsiteY258" fmla="*/ 138291 h 342900"/>
                    <a:gd name="connsiteX259" fmla="*/ 68632 w 250853"/>
                    <a:gd name="connsiteY259" fmla="*/ 142727 h 342900"/>
                    <a:gd name="connsiteX260" fmla="*/ 67539 w 250853"/>
                    <a:gd name="connsiteY260" fmla="*/ 146661 h 342900"/>
                    <a:gd name="connsiteX261" fmla="*/ 64100 w 250853"/>
                    <a:gd name="connsiteY261" fmla="*/ 151153 h 342900"/>
                    <a:gd name="connsiteX262" fmla="*/ 67666 w 250853"/>
                    <a:gd name="connsiteY262" fmla="*/ 147906 h 342900"/>
                    <a:gd name="connsiteX263" fmla="*/ 64659 w 250853"/>
                    <a:gd name="connsiteY263" fmla="*/ 152382 h 342900"/>
                    <a:gd name="connsiteX264" fmla="*/ 65791 w 250853"/>
                    <a:gd name="connsiteY264" fmla="*/ 156212 h 342900"/>
                    <a:gd name="connsiteX265" fmla="*/ 70811 w 250853"/>
                    <a:gd name="connsiteY265" fmla="*/ 154026 h 342900"/>
                    <a:gd name="connsiteX266" fmla="*/ 67491 w 250853"/>
                    <a:gd name="connsiteY266" fmla="*/ 156779 h 342900"/>
                    <a:gd name="connsiteX267" fmla="*/ 64978 w 250853"/>
                    <a:gd name="connsiteY267" fmla="*/ 159954 h 342900"/>
                    <a:gd name="connsiteX268" fmla="*/ 63853 w 250853"/>
                    <a:gd name="connsiteY268" fmla="*/ 164031 h 342900"/>
                    <a:gd name="connsiteX269" fmla="*/ 61730 w 250853"/>
                    <a:gd name="connsiteY269" fmla="*/ 168292 h 342900"/>
                    <a:gd name="connsiteX270" fmla="*/ 65528 w 250853"/>
                    <a:gd name="connsiteY270" fmla="*/ 171205 h 342900"/>
                    <a:gd name="connsiteX271" fmla="*/ 67499 w 250853"/>
                    <a:gd name="connsiteY271" fmla="*/ 167654 h 342900"/>
                    <a:gd name="connsiteX272" fmla="*/ 69143 w 250853"/>
                    <a:gd name="connsiteY272" fmla="*/ 163066 h 342900"/>
                    <a:gd name="connsiteX273" fmla="*/ 70436 w 250853"/>
                    <a:gd name="connsiteY273" fmla="*/ 158741 h 342900"/>
                    <a:gd name="connsiteX274" fmla="*/ 73778 w 250853"/>
                    <a:gd name="connsiteY274" fmla="*/ 155797 h 342900"/>
                    <a:gd name="connsiteX275" fmla="*/ 70747 w 250853"/>
                    <a:gd name="connsiteY275" fmla="*/ 150435 h 342900"/>
                    <a:gd name="connsiteX276" fmla="*/ 73739 w 250853"/>
                    <a:gd name="connsiteY276" fmla="*/ 147555 h 342900"/>
                    <a:gd name="connsiteX277" fmla="*/ 79260 w 250853"/>
                    <a:gd name="connsiteY277" fmla="*/ 144196 h 342900"/>
                    <a:gd name="connsiteX278" fmla="*/ 82795 w 250853"/>
                    <a:gd name="connsiteY278" fmla="*/ 141730 h 342900"/>
                    <a:gd name="connsiteX279" fmla="*/ 77058 w 250853"/>
                    <a:gd name="connsiteY279" fmla="*/ 145536 h 342900"/>
                    <a:gd name="connsiteX280" fmla="*/ 74010 w 250853"/>
                    <a:gd name="connsiteY280" fmla="*/ 149262 h 342900"/>
                    <a:gd name="connsiteX281" fmla="*/ 73970 w 250853"/>
                    <a:gd name="connsiteY281" fmla="*/ 153371 h 342900"/>
                    <a:gd name="connsiteX282" fmla="*/ 77289 w 250853"/>
                    <a:gd name="connsiteY282" fmla="*/ 150778 h 342900"/>
                    <a:gd name="connsiteX283" fmla="*/ 80712 w 250853"/>
                    <a:gd name="connsiteY283" fmla="*/ 153571 h 342900"/>
                    <a:gd name="connsiteX284" fmla="*/ 84255 w 250853"/>
                    <a:gd name="connsiteY284" fmla="*/ 150515 h 342900"/>
                    <a:gd name="connsiteX285" fmla="*/ 85197 w 250853"/>
                    <a:gd name="connsiteY285" fmla="*/ 146605 h 342900"/>
                    <a:gd name="connsiteX286" fmla="*/ 88276 w 250853"/>
                    <a:gd name="connsiteY286" fmla="*/ 143294 h 342900"/>
                    <a:gd name="connsiteX287" fmla="*/ 84997 w 250853"/>
                    <a:gd name="connsiteY287" fmla="*/ 147994 h 342900"/>
                    <a:gd name="connsiteX288" fmla="*/ 89210 w 250853"/>
                    <a:gd name="connsiteY288" fmla="*/ 149773 h 342900"/>
                    <a:gd name="connsiteX289" fmla="*/ 84981 w 250853"/>
                    <a:gd name="connsiteY289" fmla="*/ 151297 h 342900"/>
                    <a:gd name="connsiteX290" fmla="*/ 84590 w 250853"/>
                    <a:gd name="connsiteY290" fmla="*/ 155286 h 342900"/>
                    <a:gd name="connsiteX291" fmla="*/ 86114 w 250853"/>
                    <a:gd name="connsiteY291" fmla="*/ 160728 h 342900"/>
                    <a:gd name="connsiteX292" fmla="*/ 89960 w 250853"/>
                    <a:gd name="connsiteY292" fmla="*/ 162962 h 342900"/>
                    <a:gd name="connsiteX293" fmla="*/ 88484 w 250853"/>
                    <a:gd name="connsiteY293" fmla="*/ 167263 h 342900"/>
                    <a:gd name="connsiteX294" fmla="*/ 85013 w 250853"/>
                    <a:gd name="connsiteY294" fmla="*/ 170766 h 342900"/>
                    <a:gd name="connsiteX295" fmla="*/ 81247 w 250853"/>
                    <a:gd name="connsiteY295" fmla="*/ 176311 h 342900"/>
                    <a:gd name="connsiteX296" fmla="*/ 79380 w 250853"/>
                    <a:gd name="connsiteY296" fmla="*/ 179958 h 342900"/>
                    <a:gd name="connsiteX297" fmla="*/ 76116 w 250853"/>
                    <a:gd name="connsiteY297" fmla="*/ 183484 h 342900"/>
                    <a:gd name="connsiteX298" fmla="*/ 79603 w 250853"/>
                    <a:gd name="connsiteY298" fmla="*/ 187179 h 342900"/>
                    <a:gd name="connsiteX299" fmla="*/ 81215 w 250853"/>
                    <a:gd name="connsiteY299" fmla="*/ 190921 h 342900"/>
                    <a:gd name="connsiteX300" fmla="*/ 84447 w 250853"/>
                    <a:gd name="connsiteY300" fmla="*/ 185591 h 342900"/>
                    <a:gd name="connsiteX301" fmla="*/ 88811 w 250853"/>
                    <a:gd name="connsiteY301" fmla="*/ 187187 h 342900"/>
                    <a:gd name="connsiteX302" fmla="*/ 93272 w 250853"/>
                    <a:gd name="connsiteY302" fmla="*/ 190386 h 342900"/>
                    <a:gd name="connsiteX303" fmla="*/ 96838 w 250853"/>
                    <a:gd name="connsiteY303" fmla="*/ 187650 h 342900"/>
                    <a:gd name="connsiteX304" fmla="*/ 101163 w 250853"/>
                    <a:gd name="connsiteY304" fmla="*/ 187219 h 342900"/>
                    <a:gd name="connsiteX305" fmla="*/ 106229 w 250853"/>
                    <a:gd name="connsiteY305" fmla="*/ 188256 h 342900"/>
                    <a:gd name="connsiteX306" fmla="*/ 110027 w 250853"/>
                    <a:gd name="connsiteY306" fmla="*/ 186700 h 342900"/>
                    <a:gd name="connsiteX307" fmla="*/ 115166 w 250853"/>
                    <a:gd name="connsiteY307" fmla="*/ 185798 h 342900"/>
                    <a:gd name="connsiteX308" fmla="*/ 118860 w 250853"/>
                    <a:gd name="connsiteY308" fmla="*/ 183476 h 342900"/>
                    <a:gd name="connsiteX309" fmla="*/ 122698 w 250853"/>
                    <a:gd name="connsiteY309" fmla="*/ 181921 h 342900"/>
                    <a:gd name="connsiteX310" fmla="*/ 119115 w 250853"/>
                    <a:gd name="connsiteY310" fmla="*/ 186796 h 342900"/>
                    <a:gd name="connsiteX311" fmla="*/ 116339 w 250853"/>
                    <a:gd name="connsiteY311" fmla="*/ 191974 h 342900"/>
                    <a:gd name="connsiteX312" fmla="*/ 114735 w 250853"/>
                    <a:gd name="connsiteY312" fmla="*/ 196307 h 342900"/>
                    <a:gd name="connsiteX313" fmla="*/ 118174 w 250853"/>
                    <a:gd name="connsiteY313" fmla="*/ 200073 h 342900"/>
                    <a:gd name="connsiteX314" fmla="*/ 119929 w 250853"/>
                    <a:gd name="connsiteY314" fmla="*/ 203663 h 342900"/>
                    <a:gd name="connsiteX315" fmla="*/ 122156 w 250853"/>
                    <a:gd name="connsiteY315" fmla="*/ 207382 h 342900"/>
                    <a:gd name="connsiteX316" fmla="*/ 125259 w 250853"/>
                    <a:gd name="connsiteY316" fmla="*/ 211635 h 342900"/>
                    <a:gd name="connsiteX317" fmla="*/ 128475 w 250853"/>
                    <a:gd name="connsiteY317" fmla="*/ 209241 h 342900"/>
                    <a:gd name="connsiteX318" fmla="*/ 133103 w 250853"/>
                    <a:gd name="connsiteY318" fmla="*/ 210270 h 342900"/>
                    <a:gd name="connsiteX319" fmla="*/ 131156 w 250853"/>
                    <a:gd name="connsiteY319" fmla="*/ 213909 h 342900"/>
                    <a:gd name="connsiteX320" fmla="*/ 128882 w 250853"/>
                    <a:gd name="connsiteY320" fmla="*/ 217882 h 342900"/>
                    <a:gd name="connsiteX321" fmla="*/ 128259 w 250853"/>
                    <a:gd name="connsiteY321" fmla="*/ 222701 h 342900"/>
                    <a:gd name="connsiteX322" fmla="*/ 127334 w 250853"/>
                    <a:gd name="connsiteY322" fmla="*/ 227457 h 342900"/>
                    <a:gd name="connsiteX323" fmla="*/ 125738 w 250853"/>
                    <a:gd name="connsiteY323" fmla="*/ 231319 h 342900"/>
                    <a:gd name="connsiteX324" fmla="*/ 122986 w 250853"/>
                    <a:gd name="connsiteY324" fmla="*/ 234375 h 342900"/>
                    <a:gd name="connsiteX325" fmla="*/ 117081 w 250853"/>
                    <a:gd name="connsiteY325" fmla="*/ 234558 h 342900"/>
                    <a:gd name="connsiteX326" fmla="*/ 111504 w 250853"/>
                    <a:gd name="connsiteY326" fmla="*/ 235285 h 342900"/>
                    <a:gd name="connsiteX327" fmla="*/ 105376 w 250853"/>
                    <a:gd name="connsiteY327" fmla="*/ 236601 h 342900"/>
                    <a:gd name="connsiteX328" fmla="*/ 99248 w 250853"/>
                    <a:gd name="connsiteY328" fmla="*/ 238612 h 342900"/>
                    <a:gd name="connsiteX329" fmla="*/ 95489 w 250853"/>
                    <a:gd name="connsiteY329" fmla="*/ 241612 h 342900"/>
                    <a:gd name="connsiteX330" fmla="*/ 93256 w 250853"/>
                    <a:gd name="connsiteY330" fmla="*/ 245115 h 342900"/>
                    <a:gd name="connsiteX331" fmla="*/ 87790 w 250853"/>
                    <a:gd name="connsiteY331" fmla="*/ 248051 h 342900"/>
                    <a:gd name="connsiteX332" fmla="*/ 84814 w 250853"/>
                    <a:gd name="connsiteY332" fmla="*/ 251426 h 342900"/>
                    <a:gd name="connsiteX333" fmla="*/ 90455 w 250853"/>
                    <a:gd name="connsiteY333" fmla="*/ 251466 h 342900"/>
                    <a:gd name="connsiteX334" fmla="*/ 94189 w 250853"/>
                    <a:gd name="connsiteY334" fmla="*/ 248538 h 342900"/>
                    <a:gd name="connsiteX335" fmla="*/ 98753 w 250853"/>
                    <a:gd name="connsiteY335" fmla="*/ 247692 h 342900"/>
                    <a:gd name="connsiteX336" fmla="*/ 100485 w 250853"/>
                    <a:gd name="connsiteY336" fmla="*/ 251458 h 342900"/>
                    <a:gd name="connsiteX337" fmla="*/ 102655 w 250853"/>
                    <a:gd name="connsiteY337" fmla="*/ 255096 h 342900"/>
                    <a:gd name="connsiteX338" fmla="*/ 102144 w 250853"/>
                    <a:gd name="connsiteY338" fmla="*/ 259908 h 342900"/>
                    <a:gd name="connsiteX339" fmla="*/ 101666 w 250853"/>
                    <a:gd name="connsiteY339" fmla="*/ 264312 h 342900"/>
                    <a:gd name="connsiteX340" fmla="*/ 98625 w 250853"/>
                    <a:gd name="connsiteY340" fmla="*/ 268581 h 342900"/>
                    <a:gd name="connsiteX341" fmla="*/ 94772 w 250853"/>
                    <a:gd name="connsiteY341" fmla="*/ 270392 h 342900"/>
                    <a:gd name="connsiteX342" fmla="*/ 90750 w 250853"/>
                    <a:gd name="connsiteY342" fmla="*/ 272682 h 342900"/>
                    <a:gd name="connsiteX343" fmla="*/ 86114 w 250853"/>
                    <a:gd name="connsiteY343" fmla="*/ 272994 h 342900"/>
                    <a:gd name="connsiteX344" fmla="*/ 82125 w 250853"/>
                    <a:gd name="connsiteY344" fmla="*/ 275555 h 342900"/>
                    <a:gd name="connsiteX345" fmla="*/ 78359 w 250853"/>
                    <a:gd name="connsiteY345" fmla="*/ 277167 h 342900"/>
                    <a:gd name="connsiteX346" fmla="*/ 72606 w 250853"/>
                    <a:gd name="connsiteY346" fmla="*/ 278946 h 342900"/>
                    <a:gd name="connsiteX347" fmla="*/ 69534 w 250853"/>
                    <a:gd name="connsiteY347" fmla="*/ 281651 h 342900"/>
                    <a:gd name="connsiteX348" fmla="*/ 74265 w 250853"/>
                    <a:gd name="connsiteY348" fmla="*/ 281603 h 342900"/>
                    <a:gd name="connsiteX349" fmla="*/ 72374 w 250853"/>
                    <a:gd name="connsiteY349" fmla="*/ 285138 h 342900"/>
                    <a:gd name="connsiteX350" fmla="*/ 76228 w 250853"/>
                    <a:gd name="connsiteY350" fmla="*/ 286773 h 342900"/>
                    <a:gd name="connsiteX351" fmla="*/ 80313 w 250853"/>
                    <a:gd name="connsiteY351" fmla="*/ 286502 h 342900"/>
                    <a:gd name="connsiteX352" fmla="*/ 76284 w 250853"/>
                    <a:gd name="connsiteY352" fmla="*/ 287021 h 342900"/>
                    <a:gd name="connsiteX353" fmla="*/ 79436 w 250853"/>
                    <a:gd name="connsiteY353" fmla="*/ 290021 h 342900"/>
                    <a:gd name="connsiteX354" fmla="*/ 83896 w 250853"/>
                    <a:gd name="connsiteY354" fmla="*/ 288337 h 342900"/>
                    <a:gd name="connsiteX355" fmla="*/ 88915 w 250853"/>
                    <a:gd name="connsiteY355" fmla="*/ 285616 h 342900"/>
                    <a:gd name="connsiteX356" fmla="*/ 93200 w 250853"/>
                    <a:gd name="connsiteY356" fmla="*/ 285768 h 342900"/>
                    <a:gd name="connsiteX357" fmla="*/ 98019 w 250853"/>
                    <a:gd name="connsiteY357" fmla="*/ 287531 h 342900"/>
                    <a:gd name="connsiteX358" fmla="*/ 95641 w 250853"/>
                    <a:gd name="connsiteY358" fmla="*/ 290922 h 342900"/>
                    <a:gd name="connsiteX359" fmla="*/ 99543 w 250853"/>
                    <a:gd name="connsiteY359" fmla="*/ 291816 h 342900"/>
                    <a:gd name="connsiteX360" fmla="*/ 104123 w 250853"/>
                    <a:gd name="connsiteY360" fmla="*/ 291106 h 342900"/>
                    <a:gd name="connsiteX361" fmla="*/ 108232 w 250853"/>
                    <a:gd name="connsiteY361" fmla="*/ 290619 h 342900"/>
                    <a:gd name="connsiteX362" fmla="*/ 110522 w 250853"/>
                    <a:gd name="connsiteY362" fmla="*/ 293986 h 342900"/>
                    <a:gd name="connsiteX363" fmla="*/ 114536 w 250853"/>
                    <a:gd name="connsiteY363" fmla="*/ 296444 h 342900"/>
                    <a:gd name="connsiteX364" fmla="*/ 118517 w 250853"/>
                    <a:gd name="connsiteY364" fmla="*/ 297138 h 342900"/>
                    <a:gd name="connsiteX365" fmla="*/ 123089 w 250853"/>
                    <a:gd name="connsiteY365" fmla="*/ 296444 h 342900"/>
                    <a:gd name="connsiteX366" fmla="*/ 126496 w 250853"/>
                    <a:gd name="connsiteY366" fmla="*/ 293675 h 342900"/>
                    <a:gd name="connsiteX367" fmla="*/ 132090 w 250853"/>
                    <a:gd name="connsiteY367" fmla="*/ 292135 h 342900"/>
                    <a:gd name="connsiteX368" fmla="*/ 125730 w 250853"/>
                    <a:gd name="connsiteY368" fmla="*/ 297170 h 342900"/>
                    <a:gd name="connsiteX369" fmla="*/ 131930 w 250853"/>
                    <a:gd name="connsiteY369" fmla="*/ 295558 h 342900"/>
                    <a:gd name="connsiteX370" fmla="*/ 128403 w 250853"/>
                    <a:gd name="connsiteY370" fmla="*/ 298750 h 342900"/>
                    <a:gd name="connsiteX371" fmla="*/ 123472 w 250853"/>
                    <a:gd name="connsiteY371" fmla="*/ 302859 h 342900"/>
                    <a:gd name="connsiteX372" fmla="*/ 118453 w 250853"/>
                    <a:gd name="connsiteY372" fmla="*/ 303298 h 342900"/>
                    <a:gd name="connsiteX373" fmla="*/ 113921 w 250853"/>
                    <a:gd name="connsiteY373" fmla="*/ 301854 h 342900"/>
                    <a:gd name="connsiteX374" fmla="*/ 108607 w 250853"/>
                    <a:gd name="connsiteY374" fmla="*/ 301383 h 342900"/>
                    <a:gd name="connsiteX375" fmla="*/ 101729 w 250853"/>
                    <a:gd name="connsiteY375" fmla="*/ 302628 h 342900"/>
                    <a:gd name="connsiteX376" fmla="*/ 96950 w 250853"/>
                    <a:gd name="connsiteY376" fmla="*/ 303266 h 342900"/>
                    <a:gd name="connsiteX377" fmla="*/ 97795 w 250853"/>
                    <a:gd name="connsiteY377" fmla="*/ 307423 h 342900"/>
                    <a:gd name="connsiteX378" fmla="*/ 93862 w 250853"/>
                    <a:gd name="connsiteY378" fmla="*/ 309641 h 342900"/>
                    <a:gd name="connsiteX379" fmla="*/ 89194 w 250853"/>
                    <a:gd name="connsiteY379" fmla="*/ 308612 h 342900"/>
                    <a:gd name="connsiteX380" fmla="*/ 87941 w 250853"/>
                    <a:gd name="connsiteY380" fmla="*/ 312402 h 342900"/>
                    <a:gd name="connsiteX381" fmla="*/ 87885 w 250853"/>
                    <a:gd name="connsiteY381" fmla="*/ 316423 h 342900"/>
                    <a:gd name="connsiteX382" fmla="*/ 82707 w 250853"/>
                    <a:gd name="connsiteY382" fmla="*/ 319950 h 342900"/>
                    <a:gd name="connsiteX383" fmla="*/ 78175 w 250853"/>
                    <a:gd name="connsiteY383" fmla="*/ 322575 h 342900"/>
                    <a:gd name="connsiteX384" fmla="*/ 75199 w 250853"/>
                    <a:gd name="connsiteY384" fmla="*/ 325440 h 342900"/>
                    <a:gd name="connsiteX385" fmla="*/ 72446 w 250853"/>
                    <a:gd name="connsiteY385" fmla="*/ 328568 h 342900"/>
                    <a:gd name="connsiteX386" fmla="*/ 69646 w 250853"/>
                    <a:gd name="connsiteY386" fmla="*/ 332358 h 342900"/>
                    <a:gd name="connsiteX387" fmla="*/ 65855 w 250853"/>
                    <a:gd name="connsiteY387" fmla="*/ 333698 h 342900"/>
                    <a:gd name="connsiteX388" fmla="*/ 61100 w 250853"/>
                    <a:gd name="connsiteY388" fmla="*/ 334983 h 342900"/>
                    <a:gd name="connsiteX389" fmla="*/ 57517 w 250853"/>
                    <a:gd name="connsiteY389" fmla="*/ 337392 h 342900"/>
                    <a:gd name="connsiteX390" fmla="*/ 61491 w 250853"/>
                    <a:gd name="connsiteY390" fmla="*/ 339515 h 342900"/>
                    <a:gd name="connsiteX391" fmla="*/ 67755 w 250853"/>
                    <a:gd name="connsiteY391" fmla="*/ 338733 h 342900"/>
                    <a:gd name="connsiteX392" fmla="*/ 70427 w 250853"/>
                    <a:gd name="connsiteY392" fmla="*/ 342898 h 342900"/>
                    <a:gd name="connsiteX393" fmla="*/ 96112 w 250853"/>
                    <a:gd name="connsiteY393" fmla="*/ 240997 h 342900"/>
                    <a:gd name="connsiteX394" fmla="*/ 102519 w 250853"/>
                    <a:gd name="connsiteY394" fmla="*/ 236593 h 342900"/>
                    <a:gd name="connsiteX395" fmla="*/ 98865 w 250853"/>
                    <a:gd name="connsiteY395" fmla="*/ 233537 h 342900"/>
                    <a:gd name="connsiteX396" fmla="*/ 93942 w 250853"/>
                    <a:gd name="connsiteY396" fmla="*/ 231239 h 342900"/>
                    <a:gd name="connsiteX397" fmla="*/ 89776 w 250853"/>
                    <a:gd name="connsiteY397" fmla="*/ 234431 h 342900"/>
                    <a:gd name="connsiteX398" fmla="*/ 91763 w 250853"/>
                    <a:gd name="connsiteY398" fmla="*/ 238620 h 342900"/>
                    <a:gd name="connsiteX399" fmla="*/ 96112 w 250853"/>
                    <a:gd name="connsiteY399" fmla="*/ 240997 h 342900"/>
                    <a:gd name="connsiteX400" fmla="*/ 76699 w 250853"/>
                    <a:gd name="connsiteY400" fmla="*/ 167303 h 342900"/>
                    <a:gd name="connsiteX401" fmla="*/ 79436 w 250853"/>
                    <a:gd name="connsiteY401" fmla="*/ 163625 h 342900"/>
                    <a:gd name="connsiteX402" fmla="*/ 77441 w 250853"/>
                    <a:gd name="connsiteY402" fmla="*/ 159428 h 342900"/>
                    <a:gd name="connsiteX403" fmla="*/ 72494 w 250853"/>
                    <a:gd name="connsiteY403" fmla="*/ 159603 h 342900"/>
                    <a:gd name="connsiteX404" fmla="*/ 72518 w 250853"/>
                    <a:gd name="connsiteY404" fmla="*/ 164997 h 342900"/>
                    <a:gd name="connsiteX405" fmla="*/ 76699 w 250853"/>
                    <a:gd name="connsiteY405" fmla="*/ 167303 h 342900"/>
                    <a:gd name="connsiteX406" fmla="*/ 80960 w 250853"/>
                    <a:gd name="connsiteY406" fmla="*/ 158263 h 342900"/>
                    <a:gd name="connsiteX407" fmla="*/ 80297 w 250853"/>
                    <a:gd name="connsiteY407" fmla="*/ 153930 h 342900"/>
                    <a:gd name="connsiteX408" fmla="*/ 76332 w 250853"/>
                    <a:gd name="connsiteY408" fmla="*/ 152629 h 342900"/>
                    <a:gd name="connsiteX409" fmla="*/ 78837 w 250853"/>
                    <a:gd name="connsiteY409" fmla="*/ 156715 h 342900"/>
                    <a:gd name="connsiteX410" fmla="*/ 141457 w 250853"/>
                    <a:gd name="connsiteY410" fmla="*/ 50011 h 342900"/>
                    <a:gd name="connsiteX411" fmla="*/ 145518 w 250853"/>
                    <a:gd name="connsiteY411" fmla="*/ 48311 h 342900"/>
                    <a:gd name="connsiteX412" fmla="*/ 141274 w 250853"/>
                    <a:gd name="connsiteY412" fmla="*/ 48838 h 342900"/>
                    <a:gd name="connsiteX413" fmla="*/ 134611 w 250853"/>
                    <a:gd name="connsiteY413" fmla="*/ 64221 h 342900"/>
                    <a:gd name="connsiteX414" fmla="*/ 137204 w 250853"/>
                    <a:gd name="connsiteY414" fmla="*/ 60344 h 342900"/>
                    <a:gd name="connsiteX415" fmla="*/ 140819 w 250853"/>
                    <a:gd name="connsiteY415" fmla="*/ 58189 h 342900"/>
                    <a:gd name="connsiteX416" fmla="*/ 137244 w 250853"/>
                    <a:gd name="connsiteY416" fmla="*/ 56202 h 342900"/>
                    <a:gd name="connsiteX417" fmla="*/ 132824 w 250853"/>
                    <a:gd name="connsiteY417" fmla="*/ 55452 h 342900"/>
                    <a:gd name="connsiteX418" fmla="*/ 129153 w 250853"/>
                    <a:gd name="connsiteY418" fmla="*/ 50936 h 342900"/>
                    <a:gd name="connsiteX419" fmla="*/ 125196 w 250853"/>
                    <a:gd name="connsiteY419" fmla="*/ 52524 h 342900"/>
                    <a:gd name="connsiteX420" fmla="*/ 125060 w 250853"/>
                    <a:gd name="connsiteY420" fmla="*/ 56841 h 342900"/>
                    <a:gd name="connsiteX421" fmla="*/ 128818 w 250853"/>
                    <a:gd name="connsiteY421" fmla="*/ 58516 h 342900"/>
                    <a:gd name="connsiteX422" fmla="*/ 134483 w 250853"/>
                    <a:gd name="connsiteY422" fmla="*/ 57016 h 342900"/>
                    <a:gd name="connsiteX423" fmla="*/ 133310 w 250853"/>
                    <a:gd name="connsiteY423" fmla="*/ 60974 h 342900"/>
                    <a:gd name="connsiteX424" fmla="*/ 40522 w 250853"/>
                    <a:gd name="connsiteY424" fmla="*/ 132051 h 342900"/>
                    <a:gd name="connsiteX425" fmla="*/ 44312 w 250853"/>
                    <a:gd name="connsiteY425" fmla="*/ 130791 h 342900"/>
                    <a:gd name="connsiteX426" fmla="*/ 40203 w 250853"/>
                    <a:gd name="connsiteY426" fmla="*/ 131565 h 342900"/>
                    <a:gd name="connsiteX427" fmla="*/ 34976 w 250853"/>
                    <a:gd name="connsiteY427" fmla="*/ 135818 h 342900"/>
                    <a:gd name="connsiteX428" fmla="*/ 38407 w 250853"/>
                    <a:gd name="connsiteY428" fmla="*/ 133121 h 342900"/>
                    <a:gd name="connsiteX429" fmla="*/ 34139 w 250853"/>
                    <a:gd name="connsiteY429" fmla="*/ 133025 h 342900"/>
                    <a:gd name="connsiteX430" fmla="*/ 57541 w 250853"/>
                    <a:gd name="connsiteY430" fmla="*/ 156060 h 342900"/>
                    <a:gd name="connsiteX431" fmla="*/ 61132 w 250853"/>
                    <a:gd name="connsiteY431" fmla="*/ 150459 h 342900"/>
                    <a:gd name="connsiteX432" fmla="*/ 64986 w 250853"/>
                    <a:gd name="connsiteY432" fmla="*/ 146063 h 342900"/>
                    <a:gd name="connsiteX433" fmla="*/ 57988 w 250853"/>
                    <a:gd name="connsiteY433" fmla="*/ 148696 h 342900"/>
                    <a:gd name="connsiteX434" fmla="*/ 54565 w 250853"/>
                    <a:gd name="connsiteY434" fmla="*/ 152957 h 342900"/>
                    <a:gd name="connsiteX435" fmla="*/ 57541 w 250853"/>
                    <a:gd name="connsiteY435" fmla="*/ 156060 h 342900"/>
                    <a:gd name="connsiteX436" fmla="*/ 175815 w 250853"/>
                    <a:gd name="connsiteY436" fmla="*/ 29122 h 342900"/>
                    <a:gd name="connsiteX437" fmla="*/ 175879 w 250853"/>
                    <a:gd name="connsiteY437" fmla="*/ 24837 h 342900"/>
                    <a:gd name="connsiteX438" fmla="*/ 177921 w 250853"/>
                    <a:gd name="connsiteY438" fmla="*/ 20935 h 342900"/>
                    <a:gd name="connsiteX439" fmla="*/ 177650 w 250853"/>
                    <a:gd name="connsiteY439" fmla="*/ 16451 h 342900"/>
                    <a:gd name="connsiteX440" fmla="*/ 180858 w 250853"/>
                    <a:gd name="connsiteY440" fmla="*/ 13698 h 342900"/>
                    <a:gd name="connsiteX441" fmla="*/ 176469 w 250853"/>
                    <a:gd name="connsiteY441" fmla="*/ 12334 h 342900"/>
                    <a:gd name="connsiteX442" fmla="*/ 180339 w 250853"/>
                    <a:gd name="connsiteY442" fmla="*/ 9709 h 342900"/>
                    <a:gd name="connsiteX443" fmla="*/ 182238 w 250853"/>
                    <a:gd name="connsiteY443" fmla="*/ 5831 h 342900"/>
                    <a:gd name="connsiteX444" fmla="*/ 179661 w 250853"/>
                    <a:gd name="connsiteY444" fmla="*/ 2623 h 342900"/>
                    <a:gd name="connsiteX445" fmla="*/ 175288 w 250853"/>
                    <a:gd name="connsiteY445" fmla="*/ 5304 h 342900"/>
                    <a:gd name="connsiteX446" fmla="*/ 170756 w 250853"/>
                    <a:gd name="connsiteY446" fmla="*/ 8256 h 342900"/>
                    <a:gd name="connsiteX447" fmla="*/ 173086 w 250853"/>
                    <a:gd name="connsiteY447" fmla="*/ 11855 h 342900"/>
                    <a:gd name="connsiteX448" fmla="*/ 173748 w 250853"/>
                    <a:gd name="connsiteY448" fmla="*/ 15876 h 342900"/>
                    <a:gd name="connsiteX449" fmla="*/ 169328 w 250853"/>
                    <a:gd name="connsiteY449" fmla="*/ 15390 h 342900"/>
                    <a:gd name="connsiteX450" fmla="*/ 170278 w 250853"/>
                    <a:gd name="connsiteY450" fmla="*/ 19467 h 342900"/>
                    <a:gd name="connsiteX451" fmla="*/ 174147 w 250853"/>
                    <a:gd name="connsiteY451" fmla="*/ 17289 h 342900"/>
                    <a:gd name="connsiteX452" fmla="*/ 175974 w 250853"/>
                    <a:gd name="connsiteY452" fmla="*/ 21557 h 342900"/>
                    <a:gd name="connsiteX453" fmla="*/ 174594 w 250853"/>
                    <a:gd name="connsiteY453" fmla="*/ 25363 h 342900"/>
                    <a:gd name="connsiteX454" fmla="*/ 49802 w 250853"/>
                    <a:gd name="connsiteY454" fmla="*/ 162723 h 342900"/>
                    <a:gd name="connsiteX455" fmla="*/ 54477 w 250853"/>
                    <a:gd name="connsiteY455" fmla="*/ 160568 h 342900"/>
                    <a:gd name="connsiteX456" fmla="*/ 54477 w 250853"/>
                    <a:gd name="connsiteY456" fmla="*/ 155797 h 342900"/>
                    <a:gd name="connsiteX457" fmla="*/ 53983 w 250853"/>
                    <a:gd name="connsiteY457" fmla="*/ 151568 h 342900"/>
                    <a:gd name="connsiteX458" fmla="*/ 50137 w 250853"/>
                    <a:gd name="connsiteY458" fmla="*/ 153148 h 342900"/>
                    <a:gd name="connsiteX459" fmla="*/ 45580 w 250853"/>
                    <a:gd name="connsiteY459" fmla="*/ 154233 h 342900"/>
                    <a:gd name="connsiteX460" fmla="*/ 44001 w 250853"/>
                    <a:gd name="connsiteY460" fmla="*/ 158334 h 342900"/>
                    <a:gd name="connsiteX461" fmla="*/ 48030 w 250853"/>
                    <a:gd name="connsiteY461" fmla="*/ 156380 h 342900"/>
                    <a:gd name="connsiteX462" fmla="*/ 50009 w 250853"/>
                    <a:gd name="connsiteY462" fmla="*/ 160313 h 342900"/>
                    <a:gd name="connsiteX463" fmla="*/ 50743 w 250853"/>
                    <a:gd name="connsiteY463" fmla="*/ 149573 h 342900"/>
                    <a:gd name="connsiteX464" fmla="*/ 53911 w 250853"/>
                    <a:gd name="connsiteY464" fmla="*/ 145711 h 342900"/>
                    <a:gd name="connsiteX465" fmla="*/ 50081 w 250853"/>
                    <a:gd name="connsiteY465" fmla="*/ 148400 h 342900"/>
                    <a:gd name="connsiteX466" fmla="*/ 183914 w 250853"/>
                    <a:gd name="connsiteY466" fmla="*/ 4299 h 342900"/>
                    <a:gd name="connsiteX467" fmla="*/ 187871 w 250853"/>
                    <a:gd name="connsiteY467" fmla="*/ 1969 h 342900"/>
                    <a:gd name="connsiteX468" fmla="*/ 184201 w 250853"/>
                    <a:gd name="connsiteY468" fmla="*/ -2 h 342900"/>
                    <a:gd name="connsiteX469" fmla="*/ 183140 w 250853"/>
                    <a:gd name="connsiteY469" fmla="*/ 3868 h 342900"/>
                    <a:gd name="connsiteX470" fmla="*/ 50448 w 250853"/>
                    <a:gd name="connsiteY470" fmla="*/ 120338 h 342900"/>
                    <a:gd name="connsiteX471" fmla="*/ 47025 w 250853"/>
                    <a:gd name="connsiteY471" fmla="*/ 118056 h 342900"/>
                    <a:gd name="connsiteX472" fmla="*/ 50448 w 250853"/>
                    <a:gd name="connsiteY472" fmla="*/ 120338 h 342900"/>
                    <a:gd name="connsiteX473" fmla="*/ 57980 w 250853"/>
                    <a:gd name="connsiteY473" fmla="*/ 117737 h 342900"/>
                    <a:gd name="connsiteX474" fmla="*/ 62129 w 250853"/>
                    <a:gd name="connsiteY474" fmla="*/ 114920 h 342900"/>
                    <a:gd name="connsiteX475" fmla="*/ 66382 w 250853"/>
                    <a:gd name="connsiteY475" fmla="*/ 112032 h 342900"/>
                    <a:gd name="connsiteX476" fmla="*/ 60908 w 250853"/>
                    <a:gd name="connsiteY476" fmla="*/ 110715 h 342900"/>
                    <a:gd name="connsiteX477" fmla="*/ 56823 w 250853"/>
                    <a:gd name="connsiteY477" fmla="*/ 109662 h 342900"/>
                    <a:gd name="connsiteX478" fmla="*/ 55658 w 250853"/>
                    <a:gd name="connsiteY478" fmla="*/ 105792 h 342900"/>
                    <a:gd name="connsiteX479" fmla="*/ 55690 w 250853"/>
                    <a:gd name="connsiteY479" fmla="*/ 101204 h 342900"/>
                    <a:gd name="connsiteX480" fmla="*/ 52898 w 250853"/>
                    <a:gd name="connsiteY480" fmla="*/ 96991 h 342900"/>
                    <a:gd name="connsiteX481" fmla="*/ 48716 w 250853"/>
                    <a:gd name="connsiteY481" fmla="*/ 98212 h 342900"/>
                    <a:gd name="connsiteX482" fmla="*/ 49985 w 250853"/>
                    <a:gd name="connsiteY482" fmla="*/ 102066 h 342900"/>
                    <a:gd name="connsiteX483" fmla="*/ 45165 w 250853"/>
                    <a:gd name="connsiteY483" fmla="*/ 101061 h 342900"/>
                    <a:gd name="connsiteX484" fmla="*/ 40626 w 250853"/>
                    <a:gd name="connsiteY484" fmla="*/ 102665 h 342900"/>
                    <a:gd name="connsiteX485" fmla="*/ 41184 w 250853"/>
                    <a:gd name="connsiteY485" fmla="*/ 106710 h 342900"/>
                    <a:gd name="connsiteX486" fmla="*/ 45844 w 250853"/>
                    <a:gd name="connsiteY486" fmla="*/ 105792 h 342900"/>
                    <a:gd name="connsiteX487" fmla="*/ 50655 w 250853"/>
                    <a:gd name="connsiteY487" fmla="*/ 108920 h 342900"/>
                    <a:gd name="connsiteX488" fmla="*/ 50599 w 250853"/>
                    <a:gd name="connsiteY488" fmla="*/ 113205 h 342900"/>
                    <a:gd name="connsiteX489" fmla="*/ 54477 w 250853"/>
                    <a:gd name="connsiteY489" fmla="*/ 112176 h 342900"/>
                    <a:gd name="connsiteX490" fmla="*/ 58515 w 250853"/>
                    <a:gd name="connsiteY490" fmla="*/ 112032 h 342900"/>
                    <a:gd name="connsiteX491" fmla="*/ 57517 w 250853"/>
                    <a:gd name="connsiteY491" fmla="*/ 116484 h 342900"/>
                    <a:gd name="connsiteX492" fmla="*/ 57573 w 250853"/>
                    <a:gd name="connsiteY492" fmla="*/ 108034 h 342900"/>
                    <a:gd name="connsiteX493" fmla="*/ 59089 w 250853"/>
                    <a:gd name="connsiteY493" fmla="*/ 103909 h 342900"/>
                    <a:gd name="connsiteX494" fmla="*/ 56648 w 250853"/>
                    <a:gd name="connsiteY494" fmla="*/ 107380 h 342900"/>
                    <a:gd name="connsiteX495" fmla="*/ 29383 w 250853"/>
                    <a:gd name="connsiteY495" fmla="*/ 103518 h 342900"/>
                    <a:gd name="connsiteX496" fmla="*/ 32096 w 250853"/>
                    <a:gd name="connsiteY496" fmla="*/ 99720 h 342900"/>
                    <a:gd name="connsiteX497" fmla="*/ 30556 w 250853"/>
                    <a:gd name="connsiteY497" fmla="*/ 95810 h 342900"/>
                    <a:gd name="connsiteX498" fmla="*/ 26950 w 250853"/>
                    <a:gd name="connsiteY498" fmla="*/ 97590 h 342900"/>
                    <a:gd name="connsiteX499" fmla="*/ 22521 w 250853"/>
                    <a:gd name="connsiteY499" fmla="*/ 97686 h 342900"/>
                    <a:gd name="connsiteX500" fmla="*/ 26175 w 250853"/>
                    <a:gd name="connsiteY500" fmla="*/ 100973 h 342900"/>
                    <a:gd name="connsiteX501" fmla="*/ 29383 w 250853"/>
                    <a:gd name="connsiteY501" fmla="*/ 103518 h 342900"/>
                    <a:gd name="connsiteX502" fmla="*/ 128012 w 250853"/>
                    <a:gd name="connsiteY502" fmla="*/ 62913 h 342900"/>
                    <a:gd name="connsiteX503" fmla="*/ 125076 w 250853"/>
                    <a:gd name="connsiteY503" fmla="*/ 57838 h 342900"/>
                    <a:gd name="connsiteX504" fmla="*/ 125770 w 250853"/>
                    <a:gd name="connsiteY504" fmla="*/ 62019 h 342900"/>
                    <a:gd name="connsiteX505" fmla="*/ 67651 w 250853"/>
                    <a:gd name="connsiteY505" fmla="*/ 135155 h 342900"/>
                    <a:gd name="connsiteX506" fmla="*/ 72015 w 250853"/>
                    <a:gd name="connsiteY506" fmla="*/ 132059 h 342900"/>
                    <a:gd name="connsiteX507" fmla="*/ 68153 w 250853"/>
                    <a:gd name="connsiteY507" fmla="*/ 133974 h 342900"/>
                    <a:gd name="connsiteX508" fmla="*/ 136733 w 250853"/>
                    <a:gd name="connsiteY508" fmla="*/ 48646 h 342900"/>
                    <a:gd name="connsiteX509" fmla="*/ 135042 w 250853"/>
                    <a:gd name="connsiteY509" fmla="*/ 44992 h 342900"/>
                    <a:gd name="connsiteX510" fmla="*/ 136733 w 250853"/>
                    <a:gd name="connsiteY510" fmla="*/ 48646 h 342900"/>
                    <a:gd name="connsiteX511" fmla="*/ 50759 w 250853"/>
                    <a:gd name="connsiteY511" fmla="*/ 141299 h 342900"/>
                    <a:gd name="connsiteX512" fmla="*/ 55499 w 250853"/>
                    <a:gd name="connsiteY512" fmla="*/ 140102 h 342900"/>
                    <a:gd name="connsiteX513" fmla="*/ 60246 w 250853"/>
                    <a:gd name="connsiteY513" fmla="*/ 138522 h 342900"/>
                    <a:gd name="connsiteX514" fmla="*/ 64858 w 250853"/>
                    <a:gd name="connsiteY514" fmla="*/ 138251 h 342900"/>
                    <a:gd name="connsiteX515" fmla="*/ 63462 w 250853"/>
                    <a:gd name="connsiteY515" fmla="*/ 134182 h 342900"/>
                    <a:gd name="connsiteX516" fmla="*/ 58897 w 250853"/>
                    <a:gd name="connsiteY516" fmla="*/ 133240 h 342900"/>
                    <a:gd name="connsiteX517" fmla="*/ 56185 w 250853"/>
                    <a:gd name="connsiteY517" fmla="*/ 130113 h 342900"/>
                    <a:gd name="connsiteX518" fmla="*/ 51421 w 250853"/>
                    <a:gd name="connsiteY518" fmla="*/ 130320 h 342900"/>
                    <a:gd name="connsiteX519" fmla="*/ 54190 w 250853"/>
                    <a:gd name="connsiteY519" fmla="*/ 134254 h 342900"/>
                    <a:gd name="connsiteX520" fmla="*/ 52291 w 250853"/>
                    <a:gd name="connsiteY520" fmla="*/ 137876 h 342900"/>
                    <a:gd name="connsiteX521" fmla="*/ 57039 w 250853"/>
                    <a:gd name="connsiteY521" fmla="*/ 137222 h 342900"/>
                    <a:gd name="connsiteX522" fmla="*/ 52842 w 250853"/>
                    <a:gd name="connsiteY522" fmla="*/ 139009 h 342900"/>
                    <a:gd name="connsiteX523" fmla="*/ 48708 w 250853"/>
                    <a:gd name="connsiteY523" fmla="*/ 138706 h 342900"/>
                    <a:gd name="connsiteX524" fmla="*/ 35599 w 250853"/>
                    <a:gd name="connsiteY524" fmla="*/ 95547 h 342900"/>
                    <a:gd name="connsiteX525" fmla="*/ 39014 w 250853"/>
                    <a:gd name="connsiteY525" fmla="*/ 92818 h 342900"/>
                    <a:gd name="connsiteX526" fmla="*/ 43274 w 250853"/>
                    <a:gd name="connsiteY526" fmla="*/ 90624 h 342900"/>
                    <a:gd name="connsiteX527" fmla="*/ 41304 w 250853"/>
                    <a:gd name="connsiteY527" fmla="*/ 87050 h 342900"/>
                    <a:gd name="connsiteX528" fmla="*/ 45381 w 250853"/>
                    <a:gd name="connsiteY528" fmla="*/ 85374 h 342900"/>
                    <a:gd name="connsiteX529" fmla="*/ 42293 w 250853"/>
                    <a:gd name="connsiteY529" fmla="*/ 88047 h 342900"/>
                    <a:gd name="connsiteX530" fmla="*/ 46434 w 250853"/>
                    <a:gd name="connsiteY530" fmla="*/ 89547 h 342900"/>
                    <a:gd name="connsiteX531" fmla="*/ 50025 w 250853"/>
                    <a:gd name="connsiteY531" fmla="*/ 87026 h 342900"/>
                    <a:gd name="connsiteX532" fmla="*/ 44455 w 250853"/>
                    <a:gd name="connsiteY532" fmla="*/ 84440 h 342900"/>
                    <a:gd name="connsiteX533" fmla="*/ 49538 w 250853"/>
                    <a:gd name="connsiteY533" fmla="*/ 83188 h 342900"/>
                    <a:gd name="connsiteX534" fmla="*/ 52993 w 250853"/>
                    <a:gd name="connsiteY534" fmla="*/ 80778 h 342900"/>
                    <a:gd name="connsiteX535" fmla="*/ 56727 w 250853"/>
                    <a:gd name="connsiteY535" fmla="*/ 78927 h 342900"/>
                    <a:gd name="connsiteX536" fmla="*/ 52794 w 250853"/>
                    <a:gd name="connsiteY536" fmla="*/ 80499 h 342900"/>
                    <a:gd name="connsiteX537" fmla="*/ 55450 w 250853"/>
                    <a:gd name="connsiteY537" fmla="*/ 76397 h 342900"/>
                    <a:gd name="connsiteX538" fmla="*/ 54046 w 250853"/>
                    <a:gd name="connsiteY538" fmla="*/ 70892 h 342900"/>
                    <a:gd name="connsiteX539" fmla="*/ 48086 w 250853"/>
                    <a:gd name="connsiteY539" fmla="*/ 74522 h 342900"/>
                    <a:gd name="connsiteX540" fmla="*/ 44240 w 250853"/>
                    <a:gd name="connsiteY540" fmla="*/ 75951 h 342900"/>
                    <a:gd name="connsiteX541" fmla="*/ 40434 w 250853"/>
                    <a:gd name="connsiteY541" fmla="*/ 77562 h 342900"/>
                    <a:gd name="connsiteX542" fmla="*/ 42636 w 250853"/>
                    <a:gd name="connsiteY542" fmla="*/ 81265 h 342900"/>
                    <a:gd name="connsiteX543" fmla="*/ 38400 w 250853"/>
                    <a:gd name="connsiteY543" fmla="*/ 81368 h 342900"/>
                    <a:gd name="connsiteX544" fmla="*/ 34330 w 250853"/>
                    <a:gd name="connsiteY544" fmla="*/ 79836 h 342900"/>
                    <a:gd name="connsiteX545" fmla="*/ 32048 w 250853"/>
                    <a:gd name="connsiteY545" fmla="*/ 83212 h 342900"/>
                    <a:gd name="connsiteX546" fmla="*/ 37514 w 250853"/>
                    <a:gd name="connsiteY546" fmla="*/ 85438 h 342900"/>
                    <a:gd name="connsiteX547" fmla="*/ 33165 w 250853"/>
                    <a:gd name="connsiteY547" fmla="*/ 86355 h 342900"/>
                    <a:gd name="connsiteX548" fmla="*/ 37131 w 250853"/>
                    <a:gd name="connsiteY548" fmla="*/ 88901 h 342900"/>
                    <a:gd name="connsiteX549" fmla="*/ 34386 w 250853"/>
                    <a:gd name="connsiteY549" fmla="*/ 92188 h 342900"/>
                    <a:gd name="connsiteX550" fmla="*/ 20351 w 250853"/>
                    <a:gd name="connsiteY550" fmla="*/ 121152 h 342900"/>
                    <a:gd name="connsiteX551" fmla="*/ 23670 w 250853"/>
                    <a:gd name="connsiteY551" fmla="*/ 118782 h 342900"/>
                    <a:gd name="connsiteX552" fmla="*/ 19697 w 250853"/>
                    <a:gd name="connsiteY552" fmla="*/ 119660 h 342900"/>
                    <a:gd name="connsiteX553" fmla="*/ 28019 w 250853"/>
                    <a:gd name="connsiteY553" fmla="*/ 115319 h 342900"/>
                    <a:gd name="connsiteX554" fmla="*/ 26375 w 250853"/>
                    <a:gd name="connsiteY554" fmla="*/ 111226 h 342900"/>
                    <a:gd name="connsiteX555" fmla="*/ 28792 w 250853"/>
                    <a:gd name="connsiteY555" fmla="*/ 107428 h 342900"/>
                    <a:gd name="connsiteX556" fmla="*/ 24947 w 250853"/>
                    <a:gd name="connsiteY556" fmla="*/ 105242 h 342900"/>
                    <a:gd name="connsiteX557" fmla="*/ 23271 w 250853"/>
                    <a:gd name="connsiteY557" fmla="*/ 109383 h 342900"/>
                    <a:gd name="connsiteX558" fmla="*/ 23574 w 250853"/>
                    <a:gd name="connsiteY558" fmla="*/ 113452 h 342900"/>
                    <a:gd name="connsiteX559" fmla="*/ 28019 w 250853"/>
                    <a:gd name="connsiteY559" fmla="*/ 115319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</a:cxnLst>
                  <a:rect l="l" t="t" r="r" b="b"/>
                  <a:pathLst>
                    <a:path w="250853" h="342900">
                      <a:moveTo>
                        <a:pt x="52969" y="212193"/>
                      </a:moveTo>
                      <a:lnTo>
                        <a:pt x="57102" y="209728"/>
                      </a:lnTo>
                      <a:lnTo>
                        <a:pt x="59169" y="204972"/>
                      </a:lnTo>
                      <a:lnTo>
                        <a:pt x="63382" y="205674"/>
                      </a:lnTo>
                      <a:lnTo>
                        <a:pt x="67675" y="202147"/>
                      </a:lnTo>
                      <a:lnTo>
                        <a:pt x="69255" y="198270"/>
                      </a:lnTo>
                      <a:lnTo>
                        <a:pt x="67284" y="193650"/>
                      </a:lnTo>
                      <a:lnTo>
                        <a:pt x="62377" y="191495"/>
                      </a:lnTo>
                      <a:lnTo>
                        <a:pt x="57501" y="192102"/>
                      </a:lnTo>
                      <a:lnTo>
                        <a:pt x="61842" y="189612"/>
                      </a:lnTo>
                      <a:lnTo>
                        <a:pt x="60637" y="185543"/>
                      </a:lnTo>
                      <a:lnTo>
                        <a:pt x="57445" y="181825"/>
                      </a:lnTo>
                      <a:lnTo>
                        <a:pt x="54238" y="178920"/>
                      </a:lnTo>
                      <a:lnTo>
                        <a:pt x="54118" y="174604"/>
                      </a:lnTo>
                      <a:lnTo>
                        <a:pt x="50041" y="174452"/>
                      </a:lnTo>
                      <a:lnTo>
                        <a:pt x="46051" y="173511"/>
                      </a:lnTo>
                      <a:lnTo>
                        <a:pt x="39373" y="174149"/>
                      </a:lnTo>
                      <a:lnTo>
                        <a:pt x="33069" y="175362"/>
                      </a:lnTo>
                      <a:lnTo>
                        <a:pt x="30364" y="178306"/>
                      </a:lnTo>
                      <a:lnTo>
                        <a:pt x="25003" y="178896"/>
                      </a:lnTo>
                      <a:lnTo>
                        <a:pt x="20438" y="180748"/>
                      </a:lnTo>
                      <a:lnTo>
                        <a:pt x="19297" y="184673"/>
                      </a:lnTo>
                      <a:lnTo>
                        <a:pt x="16465" y="187562"/>
                      </a:lnTo>
                      <a:lnTo>
                        <a:pt x="11279" y="190299"/>
                      </a:lnTo>
                      <a:lnTo>
                        <a:pt x="6962" y="190562"/>
                      </a:lnTo>
                      <a:lnTo>
                        <a:pt x="11358" y="193067"/>
                      </a:lnTo>
                      <a:lnTo>
                        <a:pt x="4584" y="195381"/>
                      </a:lnTo>
                      <a:lnTo>
                        <a:pt x="124" y="197990"/>
                      </a:lnTo>
                      <a:lnTo>
                        <a:pt x="2996" y="201166"/>
                      </a:lnTo>
                      <a:lnTo>
                        <a:pt x="7824" y="203496"/>
                      </a:lnTo>
                      <a:lnTo>
                        <a:pt x="12148" y="206249"/>
                      </a:lnTo>
                      <a:lnTo>
                        <a:pt x="15507" y="208993"/>
                      </a:lnTo>
                      <a:lnTo>
                        <a:pt x="19952" y="208427"/>
                      </a:lnTo>
                      <a:lnTo>
                        <a:pt x="23582" y="206568"/>
                      </a:lnTo>
                      <a:lnTo>
                        <a:pt x="24899" y="202076"/>
                      </a:lnTo>
                      <a:lnTo>
                        <a:pt x="29048" y="199387"/>
                      </a:lnTo>
                      <a:lnTo>
                        <a:pt x="32806" y="201788"/>
                      </a:lnTo>
                      <a:lnTo>
                        <a:pt x="34163" y="205754"/>
                      </a:lnTo>
                      <a:lnTo>
                        <a:pt x="38655" y="207430"/>
                      </a:lnTo>
                      <a:lnTo>
                        <a:pt x="38782" y="211746"/>
                      </a:lnTo>
                      <a:lnTo>
                        <a:pt x="42684" y="210781"/>
                      </a:lnTo>
                      <a:lnTo>
                        <a:pt x="47304" y="209305"/>
                      </a:lnTo>
                      <a:lnTo>
                        <a:pt x="52163" y="210892"/>
                      </a:lnTo>
                      <a:close/>
                      <a:moveTo>
                        <a:pt x="172807" y="322974"/>
                      </a:moveTo>
                      <a:lnTo>
                        <a:pt x="176397" y="320613"/>
                      </a:lnTo>
                      <a:lnTo>
                        <a:pt x="173317" y="316791"/>
                      </a:lnTo>
                      <a:lnTo>
                        <a:pt x="167022" y="318713"/>
                      </a:lnTo>
                      <a:lnTo>
                        <a:pt x="170493" y="321339"/>
                      </a:lnTo>
                      <a:close/>
                      <a:moveTo>
                        <a:pt x="70427" y="342898"/>
                      </a:moveTo>
                      <a:lnTo>
                        <a:pt x="74537" y="339746"/>
                      </a:lnTo>
                      <a:lnTo>
                        <a:pt x="74529" y="335278"/>
                      </a:lnTo>
                      <a:lnTo>
                        <a:pt x="79803" y="333906"/>
                      </a:lnTo>
                      <a:lnTo>
                        <a:pt x="84550" y="330594"/>
                      </a:lnTo>
                      <a:lnTo>
                        <a:pt x="89960" y="330778"/>
                      </a:lnTo>
                      <a:lnTo>
                        <a:pt x="94109" y="329820"/>
                      </a:lnTo>
                      <a:lnTo>
                        <a:pt x="98873" y="329764"/>
                      </a:lnTo>
                      <a:lnTo>
                        <a:pt x="103692" y="331576"/>
                      </a:lnTo>
                      <a:lnTo>
                        <a:pt x="107841" y="334664"/>
                      </a:lnTo>
                      <a:lnTo>
                        <a:pt x="111527" y="332318"/>
                      </a:lnTo>
                      <a:lnTo>
                        <a:pt x="115190" y="329262"/>
                      </a:lnTo>
                      <a:lnTo>
                        <a:pt x="115597" y="324833"/>
                      </a:lnTo>
                      <a:lnTo>
                        <a:pt x="116969" y="320429"/>
                      </a:lnTo>
                      <a:lnTo>
                        <a:pt x="121868" y="319839"/>
                      </a:lnTo>
                      <a:lnTo>
                        <a:pt x="126113" y="319424"/>
                      </a:lnTo>
                      <a:lnTo>
                        <a:pt x="130900" y="317884"/>
                      </a:lnTo>
                      <a:lnTo>
                        <a:pt x="140077" y="321339"/>
                      </a:lnTo>
                      <a:lnTo>
                        <a:pt x="142630" y="324961"/>
                      </a:lnTo>
                      <a:lnTo>
                        <a:pt x="143627" y="320988"/>
                      </a:lnTo>
                      <a:lnTo>
                        <a:pt x="151112" y="321777"/>
                      </a:lnTo>
                      <a:lnTo>
                        <a:pt x="155787" y="322152"/>
                      </a:lnTo>
                      <a:lnTo>
                        <a:pt x="157543" y="318514"/>
                      </a:lnTo>
                      <a:lnTo>
                        <a:pt x="161748" y="317868"/>
                      </a:lnTo>
                      <a:lnTo>
                        <a:pt x="166352" y="318698"/>
                      </a:lnTo>
                      <a:lnTo>
                        <a:pt x="170429" y="316495"/>
                      </a:lnTo>
                      <a:lnTo>
                        <a:pt x="175192" y="315713"/>
                      </a:lnTo>
                      <a:lnTo>
                        <a:pt x="180004" y="316144"/>
                      </a:lnTo>
                      <a:lnTo>
                        <a:pt x="186044" y="318243"/>
                      </a:lnTo>
                      <a:lnTo>
                        <a:pt x="192874" y="315713"/>
                      </a:lnTo>
                      <a:lnTo>
                        <a:pt x="199377" y="314891"/>
                      </a:lnTo>
                      <a:lnTo>
                        <a:pt x="203765" y="315330"/>
                      </a:lnTo>
                      <a:lnTo>
                        <a:pt x="212845" y="317876"/>
                      </a:lnTo>
                      <a:lnTo>
                        <a:pt x="217322" y="314788"/>
                      </a:lnTo>
                      <a:lnTo>
                        <a:pt x="223992" y="313368"/>
                      </a:lnTo>
                      <a:lnTo>
                        <a:pt x="232027" y="312083"/>
                      </a:lnTo>
                      <a:lnTo>
                        <a:pt x="233623" y="307663"/>
                      </a:lnTo>
                      <a:lnTo>
                        <a:pt x="237549" y="306873"/>
                      </a:lnTo>
                      <a:lnTo>
                        <a:pt x="242049" y="304950"/>
                      </a:lnTo>
                      <a:lnTo>
                        <a:pt x="242448" y="299093"/>
                      </a:lnTo>
                      <a:lnTo>
                        <a:pt x="233352" y="297513"/>
                      </a:lnTo>
                      <a:lnTo>
                        <a:pt x="225540" y="294808"/>
                      </a:lnTo>
                      <a:lnTo>
                        <a:pt x="229282" y="292797"/>
                      </a:lnTo>
                      <a:lnTo>
                        <a:pt x="232442" y="290021"/>
                      </a:lnTo>
                      <a:lnTo>
                        <a:pt x="231253" y="285393"/>
                      </a:lnTo>
                      <a:lnTo>
                        <a:pt x="235841" y="284380"/>
                      </a:lnTo>
                      <a:lnTo>
                        <a:pt x="239879" y="281260"/>
                      </a:lnTo>
                      <a:lnTo>
                        <a:pt x="243238" y="277182"/>
                      </a:lnTo>
                      <a:lnTo>
                        <a:pt x="247211" y="274414"/>
                      </a:lnTo>
                      <a:lnTo>
                        <a:pt x="248536" y="268254"/>
                      </a:lnTo>
                      <a:lnTo>
                        <a:pt x="250930" y="264336"/>
                      </a:lnTo>
                      <a:lnTo>
                        <a:pt x="250977" y="259301"/>
                      </a:lnTo>
                      <a:lnTo>
                        <a:pt x="250044" y="253963"/>
                      </a:lnTo>
                      <a:lnTo>
                        <a:pt x="239839" y="247197"/>
                      </a:lnTo>
                      <a:lnTo>
                        <a:pt x="230607" y="245745"/>
                      </a:lnTo>
                      <a:lnTo>
                        <a:pt x="222676" y="245617"/>
                      </a:lnTo>
                      <a:lnTo>
                        <a:pt x="217729" y="248617"/>
                      </a:lnTo>
                      <a:lnTo>
                        <a:pt x="214034" y="250181"/>
                      </a:lnTo>
                      <a:lnTo>
                        <a:pt x="210556" y="247963"/>
                      </a:lnTo>
                      <a:lnTo>
                        <a:pt x="214561" y="243926"/>
                      </a:lnTo>
                      <a:lnTo>
                        <a:pt x="215590" y="238620"/>
                      </a:lnTo>
                      <a:lnTo>
                        <a:pt x="212638" y="232236"/>
                      </a:lnTo>
                      <a:lnTo>
                        <a:pt x="208050" y="228279"/>
                      </a:lnTo>
                      <a:lnTo>
                        <a:pt x="203518" y="225773"/>
                      </a:lnTo>
                      <a:lnTo>
                        <a:pt x="199066" y="222031"/>
                      </a:lnTo>
                      <a:lnTo>
                        <a:pt x="203734" y="224624"/>
                      </a:lnTo>
                      <a:lnTo>
                        <a:pt x="208808" y="225758"/>
                      </a:lnTo>
                      <a:lnTo>
                        <a:pt x="206534" y="220555"/>
                      </a:lnTo>
                      <a:lnTo>
                        <a:pt x="202656" y="216063"/>
                      </a:lnTo>
                      <a:lnTo>
                        <a:pt x="201180" y="211666"/>
                      </a:lnTo>
                      <a:lnTo>
                        <a:pt x="204643" y="209376"/>
                      </a:lnTo>
                      <a:lnTo>
                        <a:pt x="199473" y="206504"/>
                      </a:lnTo>
                      <a:lnTo>
                        <a:pt x="196297" y="203464"/>
                      </a:lnTo>
                      <a:lnTo>
                        <a:pt x="193217" y="199235"/>
                      </a:lnTo>
                      <a:lnTo>
                        <a:pt x="189578" y="196658"/>
                      </a:lnTo>
                      <a:lnTo>
                        <a:pt x="180993" y="193650"/>
                      </a:lnTo>
                      <a:lnTo>
                        <a:pt x="176828" y="191735"/>
                      </a:lnTo>
                      <a:lnTo>
                        <a:pt x="173613" y="187809"/>
                      </a:lnTo>
                      <a:lnTo>
                        <a:pt x="172607" y="183828"/>
                      </a:lnTo>
                      <a:lnTo>
                        <a:pt x="170046" y="178849"/>
                      </a:lnTo>
                      <a:lnTo>
                        <a:pt x="168642" y="175066"/>
                      </a:lnTo>
                      <a:lnTo>
                        <a:pt x="167947" y="170742"/>
                      </a:lnTo>
                      <a:lnTo>
                        <a:pt x="166767" y="165404"/>
                      </a:lnTo>
                      <a:lnTo>
                        <a:pt x="161069" y="159819"/>
                      </a:lnTo>
                      <a:lnTo>
                        <a:pt x="154981" y="154465"/>
                      </a:lnTo>
                      <a:lnTo>
                        <a:pt x="151072" y="151632"/>
                      </a:lnTo>
                      <a:lnTo>
                        <a:pt x="146859" y="150467"/>
                      </a:lnTo>
                      <a:lnTo>
                        <a:pt x="142750" y="149262"/>
                      </a:lnTo>
                      <a:lnTo>
                        <a:pt x="136590" y="147427"/>
                      </a:lnTo>
                      <a:lnTo>
                        <a:pt x="131284" y="151058"/>
                      </a:lnTo>
                      <a:lnTo>
                        <a:pt x="127254" y="149805"/>
                      </a:lnTo>
                      <a:lnTo>
                        <a:pt x="122778" y="149542"/>
                      </a:lnTo>
                      <a:lnTo>
                        <a:pt x="116076" y="148736"/>
                      </a:lnTo>
                      <a:lnTo>
                        <a:pt x="120265" y="148680"/>
                      </a:lnTo>
                      <a:lnTo>
                        <a:pt x="124877" y="147802"/>
                      </a:lnTo>
                      <a:lnTo>
                        <a:pt x="132528" y="143294"/>
                      </a:lnTo>
                      <a:lnTo>
                        <a:pt x="136590" y="143813"/>
                      </a:lnTo>
                      <a:lnTo>
                        <a:pt x="141082" y="141730"/>
                      </a:lnTo>
                      <a:lnTo>
                        <a:pt x="137044" y="138722"/>
                      </a:lnTo>
                      <a:lnTo>
                        <a:pt x="133741" y="135522"/>
                      </a:lnTo>
                      <a:lnTo>
                        <a:pt x="126839" y="138259"/>
                      </a:lnTo>
                      <a:lnTo>
                        <a:pt x="130270" y="136129"/>
                      </a:lnTo>
                      <a:lnTo>
                        <a:pt x="136646" y="134884"/>
                      </a:lnTo>
                      <a:lnTo>
                        <a:pt x="142055" y="132339"/>
                      </a:lnTo>
                      <a:lnTo>
                        <a:pt x="144760" y="128812"/>
                      </a:lnTo>
                      <a:lnTo>
                        <a:pt x="147234" y="125333"/>
                      </a:lnTo>
                      <a:lnTo>
                        <a:pt x="151854" y="121910"/>
                      </a:lnTo>
                      <a:lnTo>
                        <a:pt x="154941" y="116157"/>
                      </a:lnTo>
                      <a:lnTo>
                        <a:pt x="155652" y="112040"/>
                      </a:lnTo>
                      <a:lnTo>
                        <a:pt x="157966" y="108266"/>
                      </a:lnTo>
                      <a:lnTo>
                        <a:pt x="163016" y="103590"/>
                      </a:lnTo>
                      <a:lnTo>
                        <a:pt x="161764" y="99537"/>
                      </a:lnTo>
                      <a:lnTo>
                        <a:pt x="157495" y="96832"/>
                      </a:lnTo>
                      <a:lnTo>
                        <a:pt x="152923" y="97271"/>
                      </a:lnTo>
                      <a:lnTo>
                        <a:pt x="144704" y="97422"/>
                      </a:lnTo>
                      <a:lnTo>
                        <a:pt x="139143" y="96864"/>
                      </a:lnTo>
                      <a:lnTo>
                        <a:pt x="132217" y="97502"/>
                      </a:lnTo>
                      <a:lnTo>
                        <a:pt x="127781" y="96489"/>
                      </a:lnTo>
                      <a:lnTo>
                        <a:pt x="120680" y="96353"/>
                      </a:lnTo>
                      <a:lnTo>
                        <a:pt x="115581" y="97702"/>
                      </a:lnTo>
                      <a:lnTo>
                        <a:pt x="112038" y="99545"/>
                      </a:lnTo>
                      <a:lnTo>
                        <a:pt x="107402" y="99529"/>
                      </a:lnTo>
                      <a:lnTo>
                        <a:pt x="103899" y="102896"/>
                      </a:lnTo>
                      <a:lnTo>
                        <a:pt x="99615" y="103063"/>
                      </a:lnTo>
                      <a:lnTo>
                        <a:pt x="104179" y="100558"/>
                      </a:lnTo>
                      <a:lnTo>
                        <a:pt x="108544" y="97103"/>
                      </a:lnTo>
                      <a:lnTo>
                        <a:pt x="102966" y="97255"/>
                      </a:lnTo>
                      <a:lnTo>
                        <a:pt x="98809" y="99361"/>
                      </a:lnTo>
                      <a:lnTo>
                        <a:pt x="104394" y="96824"/>
                      </a:lnTo>
                      <a:lnTo>
                        <a:pt x="109038" y="96569"/>
                      </a:lnTo>
                      <a:lnTo>
                        <a:pt x="112373" y="93281"/>
                      </a:lnTo>
                      <a:lnTo>
                        <a:pt x="107354" y="92435"/>
                      </a:lnTo>
                      <a:lnTo>
                        <a:pt x="102104" y="91574"/>
                      </a:lnTo>
                      <a:lnTo>
                        <a:pt x="109525" y="91334"/>
                      </a:lnTo>
                      <a:lnTo>
                        <a:pt x="111759" y="87034"/>
                      </a:lnTo>
                      <a:lnTo>
                        <a:pt x="120671" y="81720"/>
                      </a:lnTo>
                      <a:lnTo>
                        <a:pt x="125236" y="78113"/>
                      </a:lnTo>
                      <a:lnTo>
                        <a:pt x="130661" y="75352"/>
                      </a:lnTo>
                      <a:lnTo>
                        <a:pt x="130262" y="71195"/>
                      </a:lnTo>
                      <a:lnTo>
                        <a:pt x="132983" y="66902"/>
                      </a:lnTo>
                      <a:lnTo>
                        <a:pt x="129009" y="66384"/>
                      </a:lnTo>
                      <a:lnTo>
                        <a:pt x="124406" y="66001"/>
                      </a:lnTo>
                      <a:lnTo>
                        <a:pt x="120943" y="68275"/>
                      </a:lnTo>
                      <a:lnTo>
                        <a:pt x="116115" y="68275"/>
                      </a:lnTo>
                      <a:lnTo>
                        <a:pt x="111272" y="69527"/>
                      </a:lnTo>
                      <a:lnTo>
                        <a:pt x="106309" y="69216"/>
                      </a:lnTo>
                      <a:lnTo>
                        <a:pt x="100764" y="70102"/>
                      </a:lnTo>
                      <a:lnTo>
                        <a:pt x="97404" y="73246"/>
                      </a:lnTo>
                      <a:lnTo>
                        <a:pt x="97069" y="69025"/>
                      </a:lnTo>
                      <a:lnTo>
                        <a:pt x="92769" y="71514"/>
                      </a:lnTo>
                      <a:lnTo>
                        <a:pt x="89872" y="68267"/>
                      </a:lnTo>
                      <a:lnTo>
                        <a:pt x="84789" y="67421"/>
                      </a:lnTo>
                      <a:lnTo>
                        <a:pt x="81846" y="70892"/>
                      </a:lnTo>
                      <a:lnTo>
                        <a:pt x="84845" y="73772"/>
                      </a:lnTo>
                      <a:lnTo>
                        <a:pt x="80896" y="74522"/>
                      </a:lnTo>
                      <a:lnTo>
                        <a:pt x="83042" y="78967"/>
                      </a:lnTo>
                      <a:lnTo>
                        <a:pt x="78774" y="78991"/>
                      </a:lnTo>
                      <a:lnTo>
                        <a:pt x="74544" y="79661"/>
                      </a:lnTo>
                      <a:lnTo>
                        <a:pt x="78542" y="82166"/>
                      </a:lnTo>
                      <a:lnTo>
                        <a:pt x="75494" y="84903"/>
                      </a:lnTo>
                      <a:lnTo>
                        <a:pt x="79388" y="88374"/>
                      </a:lnTo>
                      <a:lnTo>
                        <a:pt x="82021" y="91677"/>
                      </a:lnTo>
                      <a:lnTo>
                        <a:pt x="78191" y="89730"/>
                      </a:lnTo>
                      <a:lnTo>
                        <a:pt x="74129" y="89292"/>
                      </a:lnTo>
                      <a:lnTo>
                        <a:pt x="78415" y="91685"/>
                      </a:lnTo>
                      <a:lnTo>
                        <a:pt x="73731" y="89866"/>
                      </a:lnTo>
                      <a:lnTo>
                        <a:pt x="68744" y="89579"/>
                      </a:lnTo>
                      <a:lnTo>
                        <a:pt x="69749" y="93505"/>
                      </a:lnTo>
                      <a:lnTo>
                        <a:pt x="64060" y="91462"/>
                      </a:lnTo>
                      <a:lnTo>
                        <a:pt x="65241" y="95435"/>
                      </a:lnTo>
                      <a:lnTo>
                        <a:pt x="65664" y="99529"/>
                      </a:lnTo>
                      <a:lnTo>
                        <a:pt x="70738" y="101085"/>
                      </a:lnTo>
                      <a:lnTo>
                        <a:pt x="66350" y="101268"/>
                      </a:lnTo>
                      <a:lnTo>
                        <a:pt x="62105" y="103486"/>
                      </a:lnTo>
                      <a:lnTo>
                        <a:pt x="64068" y="107468"/>
                      </a:lnTo>
                      <a:lnTo>
                        <a:pt x="68105" y="105856"/>
                      </a:lnTo>
                      <a:lnTo>
                        <a:pt x="72311" y="105728"/>
                      </a:lnTo>
                      <a:lnTo>
                        <a:pt x="68034" y="107683"/>
                      </a:lnTo>
                      <a:lnTo>
                        <a:pt x="72031" y="108553"/>
                      </a:lnTo>
                      <a:lnTo>
                        <a:pt x="67922" y="110380"/>
                      </a:lnTo>
                      <a:lnTo>
                        <a:pt x="69390" y="114162"/>
                      </a:lnTo>
                      <a:lnTo>
                        <a:pt x="73531" y="114880"/>
                      </a:lnTo>
                      <a:lnTo>
                        <a:pt x="69175" y="115271"/>
                      </a:lnTo>
                      <a:lnTo>
                        <a:pt x="65193" y="115024"/>
                      </a:lnTo>
                      <a:lnTo>
                        <a:pt x="67595" y="118830"/>
                      </a:lnTo>
                      <a:lnTo>
                        <a:pt x="62823" y="117897"/>
                      </a:lnTo>
                      <a:lnTo>
                        <a:pt x="60709" y="121343"/>
                      </a:lnTo>
                      <a:lnTo>
                        <a:pt x="64762" y="121559"/>
                      </a:lnTo>
                      <a:lnTo>
                        <a:pt x="61387" y="124208"/>
                      </a:lnTo>
                      <a:lnTo>
                        <a:pt x="53193" y="126131"/>
                      </a:lnTo>
                      <a:lnTo>
                        <a:pt x="57214" y="128293"/>
                      </a:lnTo>
                      <a:lnTo>
                        <a:pt x="61938" y="128525"/>
                      </a:lnTo>
                      <a:lnTo>
                        <a:pt x="66286" y="128285"/>
                      </a:lnTo>
                      <a:lnTo>
                        <a:pt x="60884" y="129147"/>
                      </a:lnTo>
                      <a:lnTo>
                        <a:pt x="63334" y="132849"/>
                      </a:lnTo>
                      <a:lnTo>
                        <a:pt x="69015" y="132243"/>
                      </a:lnTo>
                      <a:lnTo>
                        <a:pt x="72231" y="129355"/>
                      </a:lnTo>
                      <a:lnTo>
                        <a:pt x="76795" y="127001"/>
                      </a:lnTo>
                      <a:lnTo>
                        <a:pt x="79955" y="123482"/>
                      </a:lnTo>
                      <a:lnTo>
                        <a:pt x="74744" y="122796"/>
                      </a:lnTo>
                      <a:lnTo>
                        <a:pt x="80154" y="123434"/>
                      </a:lnTo>
                      <a:lnTo>
                        <a:pt x="76555" y="127615"/>
                      </a:lnTo>
                      <a:lnTo>
                        <a:pt x="83521" y="127208"/>
                      </a:lnTo>
                      <a:lnTo>
                        <a:pt x="77218" y="128070"/>
                      </a:lnTo>
                      <a:lnTo>
                        <a:pt x="73635" y="130783"/>
                      </a:lnTo>
                      <a:lnTo>
                        <a:pt x="70715" y="134533"/>
                      </a:lnTo>
                      <a:lnTo>
                        <a:pt x="76133" y="135051"/>
                      </a:lnTo>
                      <a:lnTo>
                        <a:pt x="81000" y="131948"/>
                      </a:lnTo>
                      <a:lnTo>
                        <a:pt x="76595" y="135889"/>
                      </a:lnTo>
                      <a:lnTo>
                        <a:pt x="71680" y="135339"/>
                      </a:lnTo>
                      <a:lnTo>
                        <a:pt x="68991" y="138291"/>
                      </a:lnTo>
                      <a:lnTo>
                        <a:pt x="68632" y="142727"/>
                      </a:lnTo>
                      <a:lnTo>
                        <a:pt x="67539" y="146661"/>
                      </a:lnTo>
                      <a:lnTo>
                        <a:pt x="64100" y="151153"/>
                      </a:lnTo>
                      <a:lnTo>
                        <a:pt x="67666" y="147906"/>
                      </a:lnTo>
                      <a:lnTo>
                        <a:pt x="64659" y="152382"/>
                      </a:lnTo>
                      <a:lnTo>
                        <a:pt x="65791" y="156212"/>
                      </a:lnTo>
                      <a:lnTo>
                        <a:pt x="70811" y="154026"/>
                      </a:lnTo>
                      <a:lnTo>
                        <a:pt x="67491" y="156779"/>
                      </a:lnTo>
                      <a:lnTo>
                        <a:pt x="64978" y="159954"/>
                      </a:lnTo>
                      <a:lnTo>
                        <a:pt x="63853" y="164031"/>
                      </a:lnTo>
                      <a:lnTo>
                        <a:pt x="61730" y="168292"/>
                      </a:lnTo>
                      <a:lnTo>
                        <a:pt x="65528" y="171205"/>
                      </a:lnTo>
                      <a:lnTo>
                        <a:pt x="67499" y="167654"/>
                      </a:lnTo>
                      <a:lnTo>
                        <a:pt x="69143" y="163066"/>
                      </a:lnTo>
                      <a:lnTo>
                        <a:pt x="70436" y="158741"/>
                      </a:lnTo>
                      <a:lnTo>
                        <a:pt x="73778" y="155797"/>
                      </a:lnTo>
                      <a:lnTo>
                        <a:pt x="70747" y="150435"/>
                      </a:lnTo>
                      <a:lnTo>
                        <a:pt x="73739" y="147555"/>
                      </a:lnTo>
                      <a:lnTo>
                        <a:pt x="79260" y="144196"/>
                      </a:lnTo>
                      <a:lnTo>
                        <a:pt x="82795" y="141730"/>
                      </a:lnTo>
                      <a:lnTo>
                        <a:pt x="77058" y="145536"/>
                      </a:lnTo>
                      <a:lnTo>
                        <a:pt x="74010" y="149262"/>
                      </a:lnTo>
                      <a:lnTo>
                        <a:pt x="73970" y="153371"/>
                      </a:lnTo>
                      <a:lnTo>
                        <a:pt x="77289" y="150778"/>
                      </a:lnTo>
                      <a:lnTo>
                        <a:pt x="80712" y="153571"/>
                      </a:lnTo>
                      <a:lnTo>
                        <a:pt x="84255" y="150515"/>
                      </a:lnTo>
                      <a:lnTo>
                        <a:pt x="85197" y="146605"/>
                      </a:lnTo>
                      <a:lnTo>
                        <a:pt x="88276" y="143294"/>
                      </a:lnTo>
                      <a:lnTo>
                        <a:pt x="84997" y="147994"/>
                      </a:lnTo>
                      <a:lnTo>
                        <a:pt x="89210" y="149773"/>
                      </a:lnTo>
                      <a:lnTo>
                        <a:pt x="84981" y="151297"/>
                      </a:lnTo>
                      <a:lnTo>
                        <a:pt x="84590" y="155286"/>
                      </a:lnTo>
                      <a:lnTo>
                        <a:pt x="86114" y="160728"/>
                      </a:lnTo>
                      <a:lnTo>
                        <a:pt x="89960" y="162962"/>
                      </a:lnTo>
                      <a:lnTo>
                        <a:pt x="88484" y="167263"/>
                      </a:lnTo>
                      <a:lnTo>
                        <a:pt x="85013" y="170766"/>
                      </a:lnTo>
                      <a:lnTo>
                        <a:pt x="81247" y="176311"/>
                      </a:lnTo>
                      <a:lnTo>
                        <a:pt x="79380" y="179958"/>
                      </a:lnTo>
                      <a:lnTo>
                        <a:pt x="76116" y="183484"/>
                      </a:lnTo>
                      <a:lnTo>
                        <a:pt x="79603" y="187179"/>
                      </a:lnTo>
                      <a:lnTo>
                        <a:pt x="81215" y="190921"/>
                      </a:lnTo>
                      <a:lnTo>
                        <a:pt x="84447" y="185591"/>
                      </a:lnTo>
                      <a:lnTo>
                        <a:pt x="88811" y="187187"/>
                      </a:lnTo>
                      <a:lnTo>
                        <a:pt x="93272" y="190386"/>
                      </a:lnTo>
                      <a:lnTo>
                        <a:pt x="96838" y="187650"/>
                      </a:lnTo>
                      <a:lnTo>
                        <a:pt x="101163" y="187219"/>
                      </a:lnTo>
                      <a:lnTo>
                        <a:pt x="106229" y="188256"/>
                      </a:lnTo>
                      <a:lnTo>
                        <a:pt x="110027" y="186700"/>
                      </a:lnTo>
                      <a:lnTo>
                        <a:pt x="115166" y="185798"/>
                      </a:lnTo>
                      <a:lnTo>
                        <a:pt x="118860" y="183476"/>
                      </a:lnTo>
                      <a:lnTo>
                        <a:pt x="122698" y="181921"/>
                      </a:lnTo>
                      <a:lnTo>
                        <a:pt x="119115" y="186796"/>
                      </a:lnTo>
                      <a:lnTo>
                        <a:pt x="116339" y="191974"/>
                      </a:lnTo>
                      <a:lnTo>
                        <a:pt x="114735" y="196307"/>
                      </a:lnTo>
                      <a:lnTo>
                        <a:pt x="118174" y="200073"/>
                      </a:lnTo>
                      <a:lnTo>
                        <a:pt x="119929" y="203663"/>
                      </a:lnTo>
                      <a:lnTo>
                        <a:pt x="122156" y="207382"/>
                      </a:lnTo>
                      <a:lnTo>
                        <a:pt x="125259" y="211635"/>
                      </a:lnTo>
                      <a:lnTo>
                        <a:pt x="128475" y="209241"/>
                      </a:lnTo>
                      <a:lnTo>
                        <a:pt x="133103" y="210270"/>
                      </a:lnTo>
                      <a:lnTo>
                        <a:pt x="131156" y="213909"/>
                      </a:lnTo>
                      <a:lnTo>
                        <a:pt x="128882" y="217882"/>
                      </a:lnTo>
                      <a:lnTo>
                        <a:pt x="128259" y="222701"/>
                      </a:lnTo>
                      <a:lnTo>
                        <a:pt x="127334" y="227457"/>
                      </a:lnTo>
                      <a:lnTo>
                        <a:pt x="125738" y="231319"/>
                      </a:lnTo>
                      <a:lnTo>
                        <a:pt x="122986" y="234375"/>
                      </a:lnTo>
                      <a:lnTo>
                        <a:pt x="117081" y="234558"/>
                      </a:lnTo>
                      <a:lnTo>
                        <a:pt x="111504" y="235285"/>
                      </a:lnTo>
                      <a:lnTo>
                        <a:pt x="105376" y="236601"/>
                      </a:lnTo>
                      <a:lnTo>
                        <a:pt x="99248" y="238612"/>
                      </a:lnTo>
                      <a:lnTo>
                        <a:pt x="95489" y="241612"/>
                      </a:lnTo>
                      <a:lnTo>
                        <a:pt x="93256" y="245115"/>
                      </a:lnTo>
                      <a:lnTo>
                        <a:pt x="87790" y="248051"/>
                      </a:lnTo>
                      <a:lnTo>
                        <a:pt x="84814" y="251426"/>
                      </a:lnTo>
                      <a:lnTo>
                        <a:pt x="90455" y="251466"/>
                      </a:lnTo>
                      <a:lnTo>
                        <a:pt x="94189" y="248538"/>
                      </a:lnTo>
                      <a:lnTo>
                        <a:pt x="98753" y="247692"/>
                      </a:lnTo>
                      <a:lnTo>
                        <a:pt x="100485" y="251458"/>
                      </a:lnTo>
                      <a:lnTo>
                        <a:pt x="102655" y="255096"/>
                      </a:lnTo>
                      <a:lnTo>
                        <a:pt x="102144" y="259908"/>
                      </a:lnTo>
                      <a:lnTo>
                        <a:pt x="101666" y="264312"/>
                      </a:lnTo>
                      <a:lnTo>
                        <a:pt x="98625" y="268581"/>
                      </a:lnTo>
                      <a:lnTo>
                        <a:pt x="94772" y="270392"/>
                      </a:lnTo>
                      <a:lnTo>
                        <a:pt x="90750" y="272682"/>
                      </a:lnTo>
                      <a:lnTo>
                        <a:pt x="86114" y="272994"/>
                      </a:lnTo>
                      <a:lnTo>
                        <a:pt x="82125" y="275555"/>
                      </a:lnTo>
                      <a:lnTo>
                        <a:pt x="78359" y="277167"/>
                      </a:lnTo>
                      <a:lnTo>
                        <a:pt x="72606" y="278946"/>
                      </a:lnTo>
                      <a:lnTo>
                        <a:pt x="69534" y="281651"/>
                      </a:lnTo>
                      <a:lnTo>
                        <a:pt x="74265" y="281603"/>
                      </a:lnTo>
                      <a:lnTo>
                        <a:pt x="72374" y="285138"/>
                      </a:lnTo>
                      <a:lnTo>
                        <a:pt x="76228" y="286773"/>
                      </a:lnTo>
                      <a:lnTo>
                        <a:pt x="80313" y="286502"/>
                      </a:lnTo>
                      <a:lnTo>
                        <a:pt x="76284" y="287021"/>
                      </a:lnTo>
                      <a:lnTo>
                        <a:pt x="79436" y="290021"/>
                      </a:lnTo>
                      <a:lnTo>
                        <a:pt x="83896" y="288337"/>
                      </a:lnTo>
                      <a:lnTo>
                        <a:pt x="88915" y="285616"/>
                      </a:lnTo>
                      <a:lnTo>
                        <a:pt x="93200" y="285768"/>
                      </a:lnTo>
                      <a:lnTo>
                        <a:pt x="98019" y="287531"/>
                      </a:lnTo>
                      <a:lnTo>
                        <a:pt x="95641" y="290922"/>
                      </a:lnTo>
                      <a:lnTo>
                        <a:pt x="99543" y="291816"/>
                      </a:lnTo>
                      <a:lnTo>
                        <a:pt x="104123" y="291106"/>
                      </a:lnTo>
                      <a:lnTo>
                        <a:pt x="108232" y="290619"/>
                      </a:lnTo>
                      <a:lnTo>
                        <a:pt x="110522" y="293986"/>
                      </a:lnTo>
                      <a:lnTo>
                        <a:pt x="114536" y="296444"/>
                      </a:lnTo>
                      <a:lnTo>
                        <a:pt x="118517" y="297138"/>
                      </a:lnTo>
                      <a:lnTo>
                        <a:pt x="123089" y="296444"/>
                      </a:lnTo>
                      <a:lnTo>
                        <a:pt x="126496" y="293675"/>
                      </a:lnTo>
                      <a:lnTo>
                        <a:pt x="132090" y="292135"/>
                      </a:lnTo>
                      <a:lnTo>
                        <a:pt x="125730" y="297170"/>
                      </a:lnTo>
                      <a:lnTo>
                        <a:pt x="131930" y="295558"/>
                      </a:lnTo>
                      <a:lnTo>
                        <a:pt x="128403" y="298750"/>
                      </a:lnTo>
                      <a:lnTo>
                        <a:pt x="123472" y="302859"/>
                      </a:lnTo>
                      <a:lnTo>
                        <a:pt x="118453" y="303298"/>
                      </a:lnTo>
                      <a:lnTo>
                        <a:pt x="113921" y="301854"/>
                      </a:lnTo>
                      <a:lnTo>
                        <a:pt x="108607" y="301383"/>
                      </a:lnTo>
                      <a:lnTo>
                        <a:pt x="101729" y="302628"/>
                      </a:lnTo>
                      <a:lnTo>
                        <a:pt x="96950" y="303266"/>
                      </a:lnTo>
                      <a:lnTo>
                        <a:pt x="97795" y="307423"/>
                      </a:lnTo>
                      <a:lnTo>
                        <a:pt x="93862" y="309641"/>
                      </a:lnTo>
                      <a:lnTo>
                        <a:pt x="89194" y="308612"/>
                      </a:lnTo>
                      <a:lnTo>
                        <a:pt x="87941" y="312402"/>
                      </a:lnTo>
                      <a:lnTo>
                        <a:pt x="87885" y="316423"/>
                      </a:lnTo>
                      <a:lnTo>
                        <a:pt x="82707" y="319950"/>
                      </a:lnTo>
                      <a:lnTo>
                        <a:pt x="78175" y="322575"/>
                      </a:lnTo>
                      <a:lnTo>
                        <a:pt x="75199" y="325440"/>
                      </a:lnTo>
                      <a:lnTo>
                        <a:pt x="72446" y="328568"/>
                      </a:lnTo>
                      <a:lnTo>
                        <a:pt x="69646" y="332358"/>
                      </a:lnTo>
                      <a:lnTo>
                        <a:pt x="65855" y="333698"/>
                      </a:lnTo>
                      <a:lnTo>
                        <a:pt x="61100" y="334983"/>
                      </a:lnTo>
                      <a:lnTo>
                        <a:pt x="57517" y="337392"/>
                      </a:lnTo>
                      <a:lnTo>
                        <a:pt x="61491" y="339515"/>
                      </a:lnTo>
                      <a:lnTo>
                        <a:pt x="67755" y="338733"/>
                      </a:lnTo>
                      <a:lnTo>
                        <a:pt x="70427" y="342898"/>
                      </a:lnTo>
                      <a:close/>
                      <a:moveTo>
                        <a:pt x="96112" y="240997"/>
                      </a:moveTo>
                      <a:lnTo>
                        <a:pt x="102519" y="236593"/>
                      </a:lnTo>
                      <a:lnTo>
                        <a:pt x="98865" y="233537"/>
                      </a:lnTo>
                      <a:lnTo>
                        <a:pt x="93942" y="231239"/>
                      </a:lnTo>
                      <a:lnTo>
                        <a:pt x="89776" y="234431"/>
                      </a:lnTo>
                      <a:lnTo>
                        <a:pt x="91763" y="238620"/>
                      </a:lnTo>
                      <a:lnTo>
                        <a:pt x="96112" y="240997"/>
                      </a:lnTo>
                      <a:close/>
                      <a:moveTo>
                        <a:pt x="76699" y="167303"/>
                      </a:moveTo>
                      <a:lnTo>
                        <a:pt x="79436" y="163625"/>
                      </a:lnTo>
                      <a:lnTo>
                        <a:pt x="77441" y="159428"/>
                      </a:lnTo>
                      <a:lnTo>
                        <a:pt x="72494" y="159603"/>
                      </a:lnTo>
                      <a:lnTo>
                        <a:pt x="72518" y="164997"/>
                      </a:lnTo>
                      <a:lnTo>
                        <a:pt x="76699" y="167303"/>
                      </a:lnTo>
                      <a:close/>
                      <a:moveTo>
                        <a:pt x="80960" y="158263"/>
                      </a:moveTo>
                      <a:lnTo>
                        <a:pt x="80297" y="153930"/>
                      </a:lnTo>
                      <a:lnTo>
                        <a:pt x="76332" y="152629"/>
                      </a:lnTo>
                      <a:lnTo>
                        <a:pt x="78837" y="156715"/>
                      </a:lnTo>
                      <a:close/>
                      <a:moveTo>
                        <a:pt x="141457" y="50011"/>
                      </a:moveTo>
                      <a:lnTo>
                        <a:pt x="145518" y="48311"/>
                      </a:lnTo>
                      <a:lnTo>
                        <a:pt x="141274" y="48838"/>
                      </a:lnTo>
                      <a:close/>
                      <a:moveTo>
                        <a:pt x="134611" y="64221"/>
                      </a:moveTo>
                      <a:lnTo>
                        <a:pt x="137204" y="60344"/>
                      </a:lnTo>
                      <a:lnTo>
                        <a:pt x="140819" y="58189"/>
                      </a:lnTo>
                      <a:lnTo>
                        <a:pt x="137244" y="56202"/>
                      </a:lnTo>
                      <a:lnTo>
                        <a:pt x="132824" y="55452"/>
                      </a:lnTo>
                      <a:lnTo>
                        <a:pt x="129153" y="50936"/>
                      </a:lnTo>
                      <a:lnTo>
                        <a:pt x="125196" y="52524"/>
                      </a:lnTo>
                      <a:lnTo>
                        <a:pt x="125060" y="56841"/>
                      </a:lnTo>
                      <a:lnTo>
                        <a:pt x="128818" y="58516"/>
                      </a:lnTo>
                      <a:lnTo>
                        <a:pt x="134483" y="57016"/>
                      </a:lnTo>
                      <a:lnTo>
                        <a:pt x="133310" y="60974"/>
                      </a:lnTo>
                      <a:close/>
                      <a:moveTo>
                        <a:pt x="40522" y="132051"/>
                      </a:moveTo>
                      <a:lnTo>
                        <a:pt x="44312" y="130791"/>
                      </a:lnTo>
                      <a:lnTo>
                        <a:pt x="40203" y="131565"/>
                      </a:lnTo>
                      <a:close/>
                      <a:moveTo>
                        <a:pt x="34976" y="135818"/>
                      </a:moveTo>
                      <a:lnTo>
                        <a:pt x="38407" y="133121"/>
                      </a:lnTo>
                      <a:lnTo>
                        <a:pt x="34139" y="133025"/>
                      </a:lnTo>
                      <a:close/>
                      <a:moveTo>
                        <a:pt x="57541" y="156060"/>
                      </a:moveTo>
                      <a:lnTo>
                        <a:pt x="61132" y="150459"/>
                      </a:lnTo>
                      <a:lnTo>
                        <a:pt x="64986" y="146063"/>
                      </a:lnTo>
                      <a:lnTo>
                        <a:pt x="57988" y="148696"/>
                      </a:lnTo>
                      <a:lnTo>
                        <a:pt x="54565" y="152957"/>
                      </a:lnTo>
                      <a:lnTo>
                        <a:pt x="57541" y="156060"/>
                      </a:lnTo>
                      <a:close/>
                      <a:moveTo>
                        <a:pt x="175815" y="29122"/>
                      </a:moveTo>
                      <a:lnTo>
                        <a:pt x="175879" y="24837"/>
                      </a:lnTo>
                      <a:lnTo>
                        <a:pt x="177921" y="20935"/>
                      </a:lnTo>
                      <a:lnTo>
                        <a:pt x="177650" y="16451"/>
                      </a:lnTo>
                      <a:lnTo>
                        <a:pt x="180858" y="13698"/>
                      </a:lnTo>
                      <a:lnTo>
                        <a:pt x="176469" y="12334"/>
                      </a:lnTo>
                      <a:lnTo>
                        <a:pt x="180339" y="9709"/>
                      </a:lnTo>
                      <a:lnTo>
                        <a:pt x="182238" y="5831"/>
                      </a:lnTo>
                      <a:lnTo>
                        <a:pt x="179661" y="2623"/>
                      </a:lnTo>
                      <a:lnTo>
                        <a:pt x="175288" y="5304"/>
                      </a:lnTo>
                      <a:lnTo>
                        <a:pt x="170756" y="8256"/>
                      </a:lnTo>
                      <a:lnTo>
                        <a:pt x="173086" y="11855"/>
                      </a:lnTo>
                      <a:lnTo>
                        <a:pt x="173748" y="15876"/>
                      </a:lnTo>
                      <a:lnTo>
                        <a:pt x="169328" y="15390"/>
                      </a:lnTo>
                      <a:lnTo>
                        <a:pt x="170278" y="19467"/>
                      </a:lnTo>
                      <a:lnTo>
                        <a:pt x="174147" y="17289"/>
                      </a:lnTo>
                      <a:lnTo>
                        <a:pt x="175974" y="21557"/>
                      </a:lnTo>
                      <a:lnTo>
                        <a:pt x="174594" y="25363"/>
                      </a:lnTo>
                      <a:close/>
                      <a:moveTo>
                        <a:pt x="49802" y="162723"/>
                      </a:moveTo>
                      <a:lnTo>
                        <a:pt x="54477" y="160568"/>
                      </a:lnTo>
                      <a:lnTo>
                        <a:pt x="54477" y="155797"/>
                      </a:lnTo>
                      <a:lnTo>
                        <a:pt x="53983" y="151568"/>
                      </a:lnTo>
                      <a:lnTo>
                        <a:pt x="50137" y="153148"/>
                      </a:lnTo>
                      <a:lnTo>
                        <a:pt x="45580" y="154233"/>
                      </a:lnTo>
                      <a:lnTo>
                        <a:pt x="44001" y="158334"/>
                      </a:lnTo>
                      <a:lnTo>
                        <a:pt x="48030" y="156380"/>
                      </a:lnTo>
                      <a:lnTo>
                        <a:pt x="50009" y="160313"/>
                      </a:lnTo>
                      <a:close/>
                      <a:moveTo>
                        <a:pt x="50743" y="149573"/>
                      </a:moveTo>
                      <a:lnTo>
                        <a:pt x="53911" y="145711"/>
                      </a:lnTo>
                      <a:lnTo>
                        <a:pt x="50081" y="148400"/>
                      </a:lnTo>
                      <a:close/>
                      <a:moveTo>
                        <a:pt x="183914" y="4299"/>
                      </a:moveTo>
                      <a:lnTo>
                        <a:pt x="187871" y="1969"/>
                      </a:lnTo>
                      <a:lnTo>
                        <a:pt x="184201" y="-2"/>
                      </a:lnTo>
                      <a:lnTo>
                        <a:pt x="183140" y="3868"/>
                      </a:lnTo>
                      <a:close/>
                      <a:moveTo>
                        <a:pt x="50448" y="120338"/>
                      </a:moveTo>
                      <a:lnTo>
                        <a:pt x="47025" y="118056"/>
                      </a:lnTo>
                      <a:lnTo>
                        <a:pt x="50448" y="120338"/>
                      </a:lnTo>
                      <a:close/>
                      <a:moveTo>
                        <a:pt x="57980" y="117737"/>
                      </a:moveTo>
                      <a:lnTo>
                        <a:pt x="62129" y="114920"/>
                      </a:lnTo>
                      <a:lnTo>
                        <a:pt x="66382" y="112032"/>
                      </a:lnTo>
                      <a:lnTo>
                        <a:pt x="60908" y="110715"/>
                      </a:lnTo>
                      <a:lnTo>
                        <a:pt x="56823" y="109662"/>
                      </a:lnTo>
                      <a:lnTo>
                        <a:pt x="55658" y="105792"/>
                      </a:lnTo>
                      <a:lnTo>
                        <a:pt x="55690" y="101204"/>
                      </a:lnTo>
                      <a:lnTo>
                        <a:pt x="52898" y="96991"/>
                      </a:lnTo>
                      <a:lnTo>
                        <a:pt x="48716" y="98212"/>
                      </a:lnTo>
                      <a:lnTo>
                        <a:pt x="49985" y="102066"/>
                      </a:lnTo>
                      <a:lnTo>
                        <a:pt x="45165" y="101061"/>
                      </a:lnTo>
                      <a:lnTo>
                        <a:pt x="40626" y="102665"/>
                      </a:lnTo>
                      <a:lnTo>
                        <a:pt x="41184" y="106710"/>
                      </a:lnTo>
                      <a:lnTo>
                        <a:pt x="45844" y="105792"/>
                      </a:lnTo>
                      <a:lnTo>
                        <a:pt x="50655" y="108920"/>
                      </a:lnTo>
                      <a:lnTo>
                        <a:pt x="50599" y="113205"/>
                      </a:lnTo>
                      <a:lnTo>
                        <a:pt x="54477" y="112176"/>
                      </a:lnTo>
                      <a:lnTo>
                        <a:pt x="58515" y="112032"/>
                      </a:lnTo>
                      <a:lnTo>
                        <a:pt x="57517" y="116484"/>
                      </a:lnTo>
                      <a:close/>
                      <a:moveTo>
                        <a:pt x="57573" y="108034"/>
                      </a:moveTo>
                      <a:lnTo>
                        <a:pt x="59089" y="103909"/>
                      </a:lnTo>
                      <a:lnTo>
                        <a:pt x="56648" y="107380"/>
                      </a:lnTo>
                      <a:close/>
                      <a:moveTo>
                        <a:pt x="29383" y="103518"/>
                      </a:moveTo>
                      <a:lnTo>
                        <a:pt x="32096" y="99720"/>
                      </a:lnTo>
                      <a:lnTo>
                        <a:pt x="30556" y="95810"/>
                      </a:lnTo>
                      <a:lnTo>
                        <a:pt x="26950" y="97590"/>
                      </a:lnTo>
                      <a:lnTo>
                        <a:pt x="22521" y="97686"/>
                      </a:lnTo>
                      <a:lnTo>
                        <a:pt x="26175" y="100973"/>
                      </a:lnTo>
                      <a:lnTo>
                        <a:pt x="29383" y="103518"/>
                      </a:lnTo>
                      <a:close/>
                      <a:moveTo>
                        <a:pt x="128012" y="62913"/>
                      </a:moveTo>
                      <a:lnTo>
                        <a:pt x="125076" y="57838"/>
                      </a:lnTo>
                      <a:lnTo>
                        <a:pt x="125770" y="62019"/>
                      </a:lnTo>
                      <a:close/>
                      <a:moveTo>
                        <a:pt x="67651" y="135155"/>
                      </a:moveTo>
                      <a:lnTo>
                        <a:pt x="72015" y="132059"/>
                      </a:lnTo>
                      <a:lnTo>
                        <a:pt x="68153" y="133974"/>
                      </a:lnTo>
                      <a:close/>
                      <a:moveTo>
                        <a:pt x="136733" y="48646"/>
                      </a:moveTo>
                      <a:lnTo>
                        <a:pt x="135042" y="44992"/>
                      </a:lnTo>
                      <a:lnTo>
                        <a:pt x="136733" y="48646"/>
                      </a:lnTo>
                      <a:close/>
                      <a:moveTo>
                        <a:pt x="50759" y="141299"/>
                      </a:moveTo>
                      <a:lnTo>
                        <a:pt x="55499" y="140102"/>
                      </a:lnTo>
                      <a:lnTo>
                        <a:pt x="60246" y="138522"/>
                      </a:lnTo>
                      <a:lnTo>
                        <a:pt x="64858" y="138251"/>
                      </a:lnTo>
                      <a:lnTo>
                        <a:pt x="63462" y="134182"/>
                      </a:lnTo>
                      <a:lnTo>
                        <a:pt x="58897" y="133240"/>
                      </a:lnTo>
                      <a:lnTo>
                        <a:pt x="56185" y="130113"/>
                      </a:lnTo>
                      <a:lnTo>
                        <a:pt x="51421" y="130320"/>
                      </a:lnTo>
                      <a:lnTo>
                        <a:pt x="54190" y="134254"/>
                      </a:lnTo>
                      <a:lnTo>
                        <a:pt x="52291" y="137876"/>
                      </a:lnTo>
                      <a:lnTo>
                        <a:pt x="57039" y="137222"/>
                      </a:lnTo>
                      <a:lnTo>
                        <a:pt x="52842" y="139009"/>
                      </a:lnTo>
                      <a:lnTo>
                        <a:pt x="48708" y="138706"/>
                      </a:lnTo>
                      <a:close/>
                      <a:moveTo>
                        <a:pt x="35599" y="95547"/>
                      </a:moveTo>
                      <a:lnTo>
                        <a:pt x="39014" y="92818"/>
                      </a:lnTo>
                      <a:lnTo>
                        <a:pt x="43274" y="90624"/>
                      </a:lnTo>
                      <a:lnTo>
                        <a:pt x="41304" y="87050"/>
                      </a:lnTo>
                      <a:lnTo>
                        <a:pt x="45381" y="85374"/>
                      </a:lnTo>
                      <a:lnTo>
                        <a:pt x="42293" y="88047"/>
                      </a:lnTo>
                      <a:lnTo>
                        <a:pt x="46434" y="89547"/>
                      </a:lnTo>
                      <a:lnTo>
                        <a:pt x="50025" y="87026"/>
                      </a:lnTo>
                      <a:lnTo>
                        <a:pt x="44455" y="84440"/>
                      </a:lnTo>
                      <a:lnTo>
                        <a:pt x="49538" y="83188"/>
                      </a:lnTo>
                      <a:lnTo>
                        <a:pt x="52993" y="80778"/>
                      </a:lnTo>
                      <a:lnTo>
                        <a:pt x="56727" y="78927"/>
                      </a:lnTo>
                      <a:lnTo>
                        <a:pt x="52794" y="80499"/>
                      </a:lnTo>
                      <a:lnTo>
                        <a:pt x="55450" y="76397"/>
                      </a:lnTo>
                      <a:lnTo>
                        <a:pt x="54046" y="70892"/>
                      </a:lnTo>
                      <a:lnTo>
                        <a:pt x="48086" y="74522"/>
                      </a:lnTo>
                      <a:lnTo>
                        <a:pt x="44240" y="75951"/>
                      </a:lnTo>
                      <a:lnTo>
                        <a:pt x="40434" y="77562"/>
                      </a:lnTo>
                      <a:lnTo>
                        <a:pt x="42636" y="81265"/>
                      </a:lnTo>
                      <a:lnTo>
                        <a:pt x="38400" y="81368"/>
                      </a:lnTo>
                      <a:lnTo>
                        <a:pt x="34330" y="79836"/>
                      </a:lnTo>
                      <a:lnTo>
                        <a:pt x="32048" y="83212"/>
                      </a:lnTo>
                      <a:lnTo>
                        <a:pt x="37514" y="85438"/>
                      </a:lnTo>
                      <a:lnTo>
                        <a:pt x="33165" y="86355"/>
                      </a:lnTo>
                      <a:lnTo>
                        <a:pt x="37131" y="88901"/>
                      </a:lnTo>
                      <a:lnTo>
                        <a:pt x="34386" y="92188"/>
                      </a:lnTo>
                      <a:close/>
                      <a:moveTo>
                        <a:pt x="20351" y="121152"/>
                      </a:moveTo>
                      <a:lnTo>
                        <a:pt x="23670" y="118782"/>
                      </a:lnTo>
                      <a:lnTo>
                        <a:pt x="19697" y="119660"/>
                      </a:lnTo>
                      <a:close/>
                      <a:moveTo>
                        <a:pt x="28019" y="115319"/>
                      </a:moveTo>
                      <a:lnTo>
                        <a:pt x="26375" y="111226"/>
                      </a:lnTo>
                      <a:lnTo>
                        <a:pt x="28792" y="107428"/>
                      </a:lnTo>
                      <a:lnTo>
                        <a:pt x="24947" y="105242"/>
                      </a:lnTo>
                      <a:lnTo>
                        <a:pt x="23271" y="109383"/>
                      </a:lnTo>
                      <a:lnTo>
                        <a:pt x="23574" y="113452"/>
                      </a:lnTo>
                      <a:lnTo>
                        <a:pt x="28019" y="11531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DD1C2B12-537E-4739-BBA2-ECB1276DB30D}"/>
                    </a:ext>
                  </a:extLst>
                </p:cNvPr>
                <p:cNvSpPr/>
                <p:nvPr/>
              </p:nvSpPr>
              <p:spPr>
                <a:xfrm>
                  <a:off x="5969685" y="3091495"/>
                  <a:ext cx="236539" cy="190555"/>
                </a:xfrm>
                <a:custGeom>
                  <a:avLst/>
                  <a:gdLst>
                    <a:gd name="connsiteX0" fmla="*/ 81670 w 236539"/>
                    <a:gd name="connsiteY0" fmla="*/ 190554 h 190555"/>
                    <a:gd name="connsiteX1" fmla="*/ 83425 w 236539"/>
                    <a:gd name="connsiteY1" fmla="*/ 186963 h 190555"/>
                    <a:gd name="connsiteX2" fmla="*/ 82285 w 236539"/>
                    <a:gd name="connsiteY2" fmla="*/ 183046 h 190555"/>
                    <a:gd name="connsiteX3" fmla="*/ 81040 w 236539"/>
                    <a:gd name="connsiteY3" fmla="*/ 179216 h 190555"/>
                    <a:gd name="connsiteX4" fmla="*/ 81870 w 236539"/>
                    <a:gd name="connsiteY4" fmla="*/ 174652 h 190555"/>
                    <a:gd name="connsiteX5" fmla="*/ 81487 w 236539"/>
                    <a:gd name="connsiteY5" fmla="*/ 170415 h 190555"/>
                    <a:gd name="connsiteX6" fmla="*/ 81128 w 236539"/>
                    <a:gd name="connsiteY6" fmla="*/ 166106 h 190555"/>
                    <a:gd name="connsiteX7" fmla="*/ 81782 w 236539"/>
                    <a:gd name="connsiteY7" fmla="*/ 161837 h 190555"/>
                    <a:gd name="connsiteX8" fmla="*/ 79819 w 236539"/>
                    <a:gd name="connsiteY8" fmla="*/ 157728 h 190555"/>
                    <a:gd name="connsiteX9" fmla="*/ 77800 w 236539"/>
                    <a:gd name="connsiteY9" fmla="*/ 153196 h 190555"/>
                    <a:gd name="connsiteX10" fmla="*/ 76564 w 236539"/>
                    <a:gd name="connsiteY10" fmla="*/ 149390 h 190555"/>
                    <a:gd name="connsiteX11" fmla="*/ 77936 w 236539"/>
                    <a:gd name="connsiteY11" fmla="*/ 145097 h 190555"/>
                    <a:gd name="connsiteX12" fmla="*/ 78830 w 236539"/>
                    <a:gd name="connsiteY12" fmla="*/ 141084 h 190555"/>
                    <a:gd name="connsiteX13" fmla="*/ 79811 w 236539"/>
                    <a:gd name="connsiteY13" fmla="*/ 136943 h 190555"/>
                    <a:gd name="connsiteX14" fmla="*/ 85053 w 236539"/>
                    <a:gd name="connsiteY14" fmla="*/ 137158 h 190555"/>
                    <a:gd name="connsiteX15" fmla="*/ 89777 w 236539"/>
                    <a:gd name="connsiteY15" fmla="*/ 137501 h 190555"/>
                    <a:gd name="connsiteX16" fmla="*/ 98051 w 236539"/>
                    <a:gd name="connsiteY16" fmla="*/ 137374 h 190555"/>
                    <a:gd name="connsiteX17" fmla="*/ 112254 w 236539"/>
                    <a:gd name="connsiteY17" fmla="*/ 137693 h 190555"/>
                    <a:gd name="connsiteX18" fmla="*/ 116251 w 236539"/>
                    <a:gd name="connsiteY18" fmla="*/ 137629 h 190555"/>
                    <a:gd name="connsiteX19" fmla="*/ 122539 w 236539"/>
                    <a:gd name="connsiteY19" fmla="*/ 136647 h 190555"/>
                    <a:gd name="connsiteX20" fmla="*/ 130430 w 236539"/>
                    <a:gd name="connsiteY20" fmla="*/ 137597 h 190555"/>
                    <a:gd name="connsiteX21" fmla="*/ 134452 w 236539"/>
                    <a:gd name="connsiteY21" fmla="*/ 136895 h 190555"/>
                    <a:gd name="connsiteX22" fmla="*/ 138585 w 236539"/>
                    <a:gd name="connsiteY22" fmla="*/ 138291 h 190555"/>
                    <a:gd name="connsiteX23" fmla="*/ 144154 w 236539"/>
                    <a:gd name="connsiteY23" fmla="*/ 137254 h 190555"/>
                    <a:gd name="connsiteX24" fmla="*/ 148136 w 236539"/>
                    <a:gd name="connsiteY24" fmla="*/ 137884 h 190555"/>
                    <a:gd name="connsiteX25" fmla="*/ 151655 w 236539"/>
                    <a:gd name="connsiteY25" fmla="*/ 135921 h 190555"/>
                    <a:gd name="connsiteX26" fmla="*/ 155014 w 236539"/>
                    <a:gd name="connsiteY26" fmla="*/ 133288 h 190555"/>
                    <a:gd name="connsiteX27" fmla="*/ 159809 w 236539"/>
                    <a:gd name="connsiteY27" fmla="*/ 132227 h 190555"/>
                    <a:gd name="connsiteX28" fmla="*/ 164628 w 236539"/>
                    <a:gd name="connsiteY28" fmla="*/ 133440 h 190555"/>
                    <a:gd name="connsiteX29" fmla="*/ 170341 w 236539"/>
                    <a:gd name="connsiteY29" fmla="*/ 134756 h 190555"/>
                    <a:gd name="connsiteX30" fmla="*/ 175153 w 236539"/>
                    <a:gd name="connsiteY30" fmla="*/ 135849 h 190555"/>
                    <a:gd name="connsiteX31" fmla="*/ 179741 w 236539"/>
                    <a:gd name="connsiteY31" fmla="*/ 136855 h 190555"/>
                    <a:gd name="connsiteX32" fmla="*/ 184273 w 236539"/>
                    <a:gd name="connsiteY32" fmla="*/ 137254 h 190555"/>
                    <a:gd name="connsiteX33" fmla="*/ 188965 w 236539"/>
                    <a:gd name="connsiteY33" fmla="*/ 137278 h 190555"/>
                    <a:gd name="connsiteX34" fmla="*/ 192930 w 236539"/>
                    <a:gd name="connsiteY34" fmla="*/ 135961 h 190555"/>
                    <a:gd name="connsiteX35" fmla="*/ 197023 w 236539"/>
                    <a:gd name="connsiteY35" fmla="*/ 135299 h 190555"/>
                    <a:gd name="connsiteX36" fmla="*/ 198037 w 236539"/>
                    <a:gd name="connsiteY36" fmla="*/ 131229 h 190555"/>
                    <a:gd name="connsiteX37" fmla="*/ 200686 w 236539"/>
                    <a:gd name="connsiteY37" fmla="*/ 128190 h 190555"/>
                    <a:gd name="connsiteX38" fmla="*/ 204540 w 236539"/>
                    <a:gd name="connsiteY38" fmla="*/ 127128 h 190555"/>
                    <a:gd name="connsiteX39" fmla="*/ 206423 w 236539"/>
                    <a:gd name="connsiteY39" fmla="*/ 123474 h 190555"/>
                    <a:gd name="connsiteX40" fmla="*/ 209694 w 236539"/>
                    <a:gd name="connsiteY40" fmla="*/ 121088 h 190555"/>
                    <a:gd name="connsiteX41" fmla="*/ 212774 w 236539"/>
                    <a:gd name="connsiteY41" fmla="*/ 123897 h 190555"/>
                    <a:gd name="connsiteX42" fmla="*/ 216676 w 236539"/>
                    <a:gd name="connsiteY42" fmla="*/ 122867 h 190555"/>
                    <a:gd name="connsiteX43" fmla="*/ 220873 w 236539"/>
                    <a:gd name="connsiteY43" fmla="*/ 122030 h 190555"/>
                    <a:gd name="connsiteX44" fmla="*/ 225110 w 236539"/>
                    <a:gd name="connsiteY44" fmla="*/ 122708 h 190555"/>
                    <a:gd name="connsiteX45" fmla="*/ 230137 w 236539"/>
                    <a:gd name="connsiteY45" fmla="*/ 117059 h 190555"/>
                    <a:gd name="connsiteX46" fmla="*/ 233520 w 236539"/>
                    <a:gd name="connsiteY46" fmla="*/ 114545 h 190555"/>
                    <a:gd name="connsiteX47" fmla="*/ 235195 w 236539"/>
                    <a:gd name="connsiteY47" fmla="*/ 110652 h 190555"/>
                    <a:gd name="connsiteX48" fmla="*/ 236663 w 236539"/>
                    <a:gd name="connsiteY48" fmla="*/ 106854 h 190555"/>
                    <a:gd name="connsiteX49" fmla="*/ 230312 w 236539"/>
                    <a:gd name="connsiteY49" fmla="*/ 97590 h 190555"/>
                    <a:gd name="connsiteX50" fmla="*/ 226362 w 236539"/>
                    <a:gd name="connsiteY50" fmla="*/ 91917 h 190555"/>
                    <a:gd name="connsiteX51" fmla="*/ 229690 w 236539"/>
                    <a:gd name="connsiteY51" fmla="*/ 89324 h 190555"/>
                    <a:gd name="connsiteX52" fmla="*/ 230943 w 236539"/>
                    <a:gd name="connsiteY52" fmla="*/ 83555 h 190555"/>
                    <a:gd name="connsiteX53" fmla="*/ 227767 w 236539"/>
                    <a:gd name="connsiteY53" fmla="*/ 79805 h 190555"/>
                    <a:gd name="connsiteX54" fmla="*/ 223378 w 236539"/>
                    <a:gd name="connsiteY54" fmla="*/ 79765 h 190555"/>
                    <a:gd name="connsiteX55" fmla="*/ 220410 w 236539"/>
                    <a:gd name="connsiteY55" fmla="*/ 83244 h 190555"/>
                    <a:gd name="connsiteX56" fmla="*/ 206638 w 236539"/>
                    <a:gd name="connsiteY56" fmla="*/ 74435 h 190555"/>
                    <a:gd name="connsiteX57" fmla="*/ 194215 w 236539"/>
                    <a:gd name="connsiteY57" fmla="*/ 66503 h 190555"/>
                    <a:gd name="connsiteX58" fmla="*/ 194247 w 236539"/>
                    <a:gd name="connsiteY58" fmla="*/ 57407 h 190555"/>
                    <a:gd name="connsiteX59" fmla="*/ 198531 w 236539"/>
                    <a:gd name="connsiteY59" fmla="*/ 58684 h 190555"/>
                    <a:gd name="connsiteX60" fmla="*/ 202968 w 236539"/>
                    <a:gd name="connsiteY60" fmla="*/ 58173 h 190555"/>
                    <a:gd name="connsiteX61" fmla="*/ 199258 w 236539"/>
                    <a:gd name="connsiteY61" fmla="*/ 56346 h 190555"/>
                    <a:gd name="connsiteX62" fmla="*/ 195428 w 236539"/>
                    <a:gd name="connsiteY62" fmla="*/ 54463 h 190555"/>
                    <a:gd name="connsiteX63" fmla="*/ 192683 w 236539"/>
                    <a:gd name="connsiteY63" fmla="*/ 49963 h 190555"/>
                    <a:gd name="connsiteX64" fmla="*/ 187744 w 236539"/>
                    <a:gd name="connsiteY64" fmla="*/ 48359 h 190555"/>
                    <a:gd name="connsiteX65" fmla="*/ 183283 w 236539"/>
                    <a:gd name="connsiteY65" fmla="*/ 47019 h 190555"/>
                    <a:gd name="connsiteX66" fmla="*/ 181783 w 236539"/>
                    <a:gd name="connsiteY66" fmla="*/ 43165 h 190555"/>
                    <a:gd name="connsiteX67" fmla="*/ 179382 w 236539"/>
                    <a:gd name="connsiteY67" fmla="*/ 39973 h 190555"/>
                    <a:gd name="connsiteX68" fmla="*/ 177172 w 236539"/>
                    <a:gd name="connsiteY68" fmla="*/ 36446 h 190555"/>
                    <a:gd name="connsiteX69" fmla="*/ 171036 w 236539"/>
                    <a:gd name="connsiteY69" fmla="*/ 22499 h 190555"/>
                    <a:gd name="connsiteX70" fmla="*/ 170341 w 236539"/>
                    <a:gd name="connsiteY70" fmla="*/ 16315 h 190555"/>
                    <a:gd name="connsiteX71" fmla="*/ 171666 w 236539"/>
                    <a:gd name="connsiteY71" fmla="*/ 11711 h 190555"/>
                    <a:gd name="connsiteX72" fmla="*/ 171698 w 236539"/>
                    <a:gd name="connsiteY72" fmla="*/ 6597 h 190555"/>
                    <a:gd name="connsiteX73" fmla="*/ 166464 w 236539"/>
                    <a:gd name="connsiteY73" fmla="*/ 3676 h 190555"/>
                    <a:gd name="connsiteX74" fmla="*/ 157304 w 236539"/>
                    <a:gd name="connsiteY74" fmla="*/ 166 h 190555"/>
                    <a:gd name="connsiteX75" fmla="*/ 153003 w 236539"/>
                    <a:gd name="connsiteY75" fmla="*/ 2687 h 190555"/>
                    <a:gd name="connsiteX76" fmla="*/ 143053 w 236539"/>
                    <a:gd name="connsiteY76" fmla="*/ -2 h 190555"/>
                    <a:gd name="connsiteX77" fmla="*/ 132768 w 236539"/>
                    <a:gd name="connsiteY77" fmla="*/ 10036 h 190555"/>
                    <a:gd name="connsiteX78" fmla="*/ 125332 w 236539"/>
                    <a:gd name="connsiteY78" fmla="*/ 11895 h 190555"/>
                    <a:gd name="connsiteX79" fmla="*/ 114616 w 236539"/>
                    <a:gd name="connsiteY79" fmla="*/ 19547 h 190555"/>
                    <a:gd name="connsiteX80" fmla="*/ 107770 w 236539"/>
                    <a:gd name="connsiteY80" fmla="*/ 19970 h 190555"/>
                    <a:gd name="connsiteX81" fmla="*/ 105033 w 236539"/>
                    <a:gd name="connsiteY81" fmla="*/ 29967 h 190555"/>
                    <a:gd name="connsiteX82" fmla="*/ 99671 w 236539"/>
                    <a:gd name="connsiteY82" fmla="*/ 29959 h 190555"/>
                    <a:gd name="connsiteX83" fmla="*/ 96112 w 236539"/>
                    <a:gd name="connsiteY83" fmla="*/ 28044 h 190555"/>
                    <a:gd name="connsiteX84" fmla="*/ 90854 w 236539"/>
                    <a:gd name="connsiteY84" fmla="*/ 26353 h 190555"/>
                    <a:gd name="connsiteX85" fmla="*/ 86952 w 236539"/>
                    <a:gd name="connsiteY85" fmla="*/ 29600 h 190555"/>
                    <a:gd name="connsiteX86" fmla="*/ 80729 w 236539"/>
                    <a:gd name="connsiteY86" fmla="*/ 33973 h 190555"/>
                    <a:gd name="connsiteX87" fmla="*/ 78686 w 236539"/>
                    <a:gd name="connsiteY87" fmla="*/ 40883 h 190555"/>
                    <a:gd name="connsiteX88" fmla="*/ 77912 w 236539"/>
                    <a:gd name="connsiteY88" fmla="*/ 45574 h 190555"/>
                    <a:gd name="connsiteX89" fmla="*/ 74202 w 236539"/>
                    <a:gd name="connsiteY89" fmla="*/ 49348 h 190555"/>
                    <a:gd name="connsiteX90" fmla="*/ 70659 w 236539"/>
                    <a:gd name="connsiteY90" fmla="*/ 47178 h 190555"/>
                    <a:gd name="connsiteX91" fmla="*/ 67611 w 236539"/>
                    <a:gd name="connsiteY91" fmla="*/ 50322 h 190555"/>
                    <a:gd name="connsiteX92" fmla="*/ 67268 w 236539"/>
                    <a:gd name="connsiteY92" fmla="*/ 54974 h 190555"/>
                    <a:gd name="connsiteX93" fmla="*/ 68066 w 236539"/>
                    <a:gd name="connsiteY93" fmla="*/ 60288 h 190555"/>
                    <a:gd name="connsiteX94" fmla="*/ 63550 w 236539"/>
                    <a:gd name="connsiteY94" fmla="*/ 60687 h 190555"/>
                    <a:gd name="connsiteX95" fmla="*/ 61850 w 236539"/>
                    <a:gd name="connsiteY95" fmla="*/ 64684 h 190555"/>
                    <a:gd name="connsiteX96" fmla="*/ 57573 w 236539"/>
                    <a:gd name="connsiteY96" fmla="*/ 63288 h 190555"/>
                    <a:gd name="connsiteX97" fmla="*/ 53488 w 236539"/>
                    <a:gd name="connsiteY97" fmla="*/ 60168 h 190555"/>
                    <a:gd name="connsiteX98" fmla="*/ 50041 w 236539"/>
                    <a:gd name="connsiteY98" fmla="*/ 57894 h 190555"/>
                    <a:gd name="connsiteX99" fmla="*/ 46315 w 236539"/>
                    <a:gd name="connsiteY99" fmla="*/ 56306 h 190555"/>
                    <a:gd name="connsiteX100" fmla="*/ 42214 w 236539"/>
                    <a:gd name="connsiteY100" fmla="*/ 56992 h 190555"/>
                    <a:gd name="connsiteX101" fmla="*/ 40291 w 236539"/>
                    <a:gd name="connsiteY101" fmla="*/ 60655 h 190555"/>
                    <a:gd name="connsiteX102" fmla="*/ 38097 w 236539"/>
                    <a:gd name="connsiteY102" fmla="*/ 64006 h 190555"/>
                    <a:gd name="connsiteX103" fmla="*/ 35998 w 236539"/>
                    <a:gd name="connsiteY103" fmla="*/ 67796 h 190555"/>
                    <a:gd name="connsiteX104" fmla="*/ 38623 w 236539"/>
                    <a:gd name="connsiteY104" fmla="*/ 71259 h 190555"/>
                    <a:gd name="connsiteX105" fmla="*/ 38607 w 236539"/>
                    <a:gd name="connsiteY105" fmla="*/ 75296 h 190555"/>
                    <a:gd name="connsiteX106" fmla="*/ 37139 w 236539"/>
                    <a:gd name="connsiteY106" fmla="*/ 79916 h 190555"/>
                    <a:gd name="connsiteX107" fmla="*/ 33150 w 236539"/>
                    <a:gd name="connsiteY107" fmla="*/ 79501 h 190555"/>
                    <a:gd name="connsiteX108" fmla="*/ 32926 w 236539"/>
                    <a:gd name="connsiteY108" fmla="*/ 83587 h 190555"/>
                    <a:gd name="connsiteX109" fmla="*/ 31945 w 236539"/>
                    <a:gd name="connsiteY109" fmla="*/ 89515 h 190555"/>
                    <a:gd name="connsiteX110" fmla="*/ 30987 w 236539"/>
                    <a:gd name="connsiteY110" fmla="*/ 93975 h 190555"/>
                    <a:gd name="connsiteX111" fmla="*/ 27724 w 236539"/>
                    <a:gd name="connsiteY111" fmla="*/ 96768 h 190555"/>
                    <a:gd name="connsiteX112" fmla="*/ 26208 w 236539"/>
                    <a:gd name="connsiteY112" fmla="*/ 101579 h 190555"/>
                    <a:gd name="connsiteX113" fmla="*/ 22753 w 236539"/>
                    <a:gd name="connsiteY113" fmla="*/ 103590 h 190555"/>
                    <a:gd name="connsiteX114" fmla="*/ 17678 w 236539"/>
                    <a:gd name="connsiteY114" fmla="*/ 103463 h 190555"/>
                    <a:gd name="connsiteX115" fmla="*/ 13186 w 236539"/>
                    <a:gd name="connsiteY115" fmla="*/ 104332 h 190555"/>
                    <a:gd name="connsiteX116" fmla="*/ 9739 w 236539"/>
                    <a:gd name="connsiteY116" fmla="*/ 106822 h 190555"/>
                    <a:gd name="connsiteX117" fmla="*/ 6061 w 236539"/>
                    <a:gd name="connsiteY117" fmla="*/ 109112 h 190555"/>
                    <a:gd name="connsiteX118" fmla="*/ 6978 w 236539"/>
                    <a:gd name="connsiteY118" fmla="*/ 113380 h 190555"/>
                    <a:gd name="connsiteX119" fmla="*/ 8590 w 236539"/>
                    <a:gd name="connsiteY119" fmla="*/ 117713 h 190555"/>
                    <a:gd name="connsiteX120" fmla="*/ 8765 w 236539"/>
                    <a:gd name="connsiteY120" fmla="*/ 121798 h 190555"/>
                    <a:gd name="connsiteX121" fmla="*/ 7433 w 236539"/>
                    <a:gd name="connsiteY121" fmla="*/ 128772 h 190555"/>
                    <a:gd name="connsiteX122" fmla="*/ 5159 w 236539"/>
                    <a:gd name="connsiteY122" fmla="*/ 132339 h 190555"/>
                    <a:gd name="connsiteX123" fmla="*/ 356 w 236539"/>
                    <a:gd name="connsiteY123" fmla="*/ 134373 h 190555"/>
                    <a:gd name="connsiteX124" fmla="*/ 1337 w 236539"/>
                    <a:gd name="connsiteY124" fmla="*/ 138953 h 190555"/>
                    <a:gd name="connsiteX125" fmla="*/ 2215 w 236539"/>
                    <a:gd name="connsiteY125" fmla="*/ 143868 h 190555"/>
                    <a:gd name="connsiteX126" fmla="*/ 1098 w 236539"/>
                    <a:gd name="connsiteY126" fmla="*/ 149119 h 190555"/>
                    <a:gd name="connsiteX127" fmla="*/ 124 w 236539"/>
                    <a:gd name="connsiteY127" fmla="*/ 154608 h 190555"/>
                    <a:gd name="connsiteX128" fmla="*/ 1026 w 236539"/>
                    <a:gd name="connsiteY128" fmla="*/ 159077 h 190555"/>
                    <a:gd name="connsiteX129" fmla="*/ 5055 w 236539"/>
                    <a:gd name="connsiteY129" fmla="*/ 160936 h 190555"/>
                    <a:gd name="connsiteX130" fmla="*/ 9045 w 236539"/>
                    <a:gd name="connsiteY130" fmla="*/ 160050 h 190555"/>
                    <a:gd name="connsiteX131" fmla="*/ 11191 w 236539"/>
                    <a:gd name="connsiteY131" fmla="*/ 163880 h 190555"/>
                    <a:gd name="connsiteX132" fmla="*/ 13657 w 236539"/>
                    <a:gd name="connsiteY132" fmla="*/ 167088 h 190555"/>
                    <a:gd name="connsiteX133" fmla="*/ 16011 w 236539"/>
                    <a:gd name="connsiteY133" fmla="*/ 170431 h 190555"/>
                    <a:gd name="connsiteX134" fmla="*/ 16114 w 236539"/>
                    <a:gd name="connsiteY134" fmla="*/ 174652 h 190555"/>
                    <a:gd name="connsiteX135" fmla="*/ 20072 w 236539"/>
                    <a:gd name="connsiteY135" fmla="*/ 175402 h 190555"/>
                    <a:gd name="connsiteX136" fmla="*/ 21556 w 236539"/>
                    <a:gd name="connsiteY136" fmla="*/ 179599 h 190555"/>
                    <a:gd name="connsiteX137" fmla="*/ 26144 w 236539"/>
                    <a:gd name="connsiteY137" fmla="*/ 180732 h 190555"/>
                    <a:gd name="connsiteX138" fmla="*/ 29926 w 236539"/>
                    <a:gd name="connsiteY138" fmla="*/ 182575 h 190555"/>
                    <a:gd name="connsiteX139" fmla="*/ 33492 w 236539"/>
                    <a:gd name="connsiteY139" fmla="*/ 184466 h 190555"/>
                    <a:gd name="connsiteX140" fmla="*/ 36533 w 236539"/>
                    <a:gd name="connsiteY140" fmla="*/ 181322 h 190555"/>
                    <a:gd name="connsiteX141" fmla="*/ 39134 w 236539"/>
                    <a:gd name="connsiteY141" fmla="*/ 178298 h 190555"/>
                    <a:gd name="connsiteX142" fmla="*/ 43051 w 236539"/>
                    <a:gd name="connsiteY142" fmla="*/ 177181 h 190555"/>
                    <a:gd name="connsiteX143" fmla="*/ 46826 w 236539"/>
                    <a:gd name="connsiteY143" fmla="*/ 174987 h 190555"/>
                    <a:gd name="connsiteX144" fmla="*/ 51494 w 236539"/>
                    <a:gd name="connsiteY144" fmla="*/ 173207 h 190555"/>
                    <a:gd name="connsiteX145" fmla="*/ 55483 w 236539"/>
                    <a:gd name="connsiteY145" fmla="*/ 172330 h 190555"/>
                    <a:gd name="connsiteX146" fmla="*/ 61388 w 236539"/>
                    <a:gd name="connsiteY146" fmla="*/ 173096 h 190555"/>
                    <a:gd name="connsiteX147" fmla="*/ 65457 w 236539"/>
                    <a:gd name="connsiteY147" fmla="*/ 173766 h 190555"/>
                    <a:gd name="connsiteX148" fmla="*/ 69143 w 236539"/>
                    <a:gd name="connsiteY148" fmla="*/ 176000 h 190555"/>
                    <a:gd name="connsiteX149" fmla="*/ 72279 w 236539"/>
                    <a:gd name="connsiteY149" fmla="*/ 178952 h 190555"/>
                    <a:gd name="connsiteX150" fmla="*/ 75654 w 236539"/>
                    <a:gd name="connsiteY150" fmla="*/ 182495 h 190555"/>
                    <a:gd name="connsiteX151" fmla="*/ 78917 w 236539"/>
                    <a:gd name="connsiteY151" fmla="*/ 187809 h 190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</a:cxnLst>
                  <a:rect l="l" t="t" r="r" b="b"/>
                  <a:pathLst>
                    <a:path w="236539" h="190555">
                      <a:moveTo>
                        <a:pt x="81670" y="190554"/>
                      </a:moveTo>
                      <a:lnTo>
                        <a:pt x="83425" y="186963"/>
                      </a:lnTo>
                      <a:lnTo>
                        <a:pt x="82285" y="183046"/>
                      </a:lnTo>
                      <a:lnTo>
                        <a:pt x="81040" y="179216"/>
                      </a:lnTo>
                      <a:lnTo>
                        <a:pt x="81870" y="174652"/>
                      </a:lnTo>
                      <a:lnTo>
                        <a:pt x="81487" y="170415"/>
                      </a:lnTo>
                      <a:lnTo>
                        <a:pt x="81128" y="166106"/>
                      </a:lnTo>
                      <a:lnTo>
                        <a:pt x="81782" y="161837"/>
                      </a:lnTo>
                      <a:lnTo>
                        <a:pt x="79819" y="157728"/>
                      </a:lnTo>
                      <a:lnTo>
                        <a:pt x="77800" y="153196"/>
                      </a:lnTo>
                      <a:lnTo>
                        <a:pt x="76564" y="149390"/>
                      </a:lnTo>
                      <a:lnTo>
                        <a:pt x="77936" y="145097"/>
                      </a:lnTo>
                      <a:lnTo>
                        <a:pt x="78830" y="141084"/>
                      </a:lnTo>
                      <a:lnTo>
                        <a:pt x="79811" y="136943"/>
                      </a:lnTo>
                      <a:lnTo>
                        <a:pt x="85053" y="137158"/>
                      </a:lnTo>
                      <a:lnTo>
                        <a:pt x="89777" y="137501"/>
                      </a:lnTo>
                      <a:lnTo>
                        <a:pt x="98051" y="137374"/>
                      </a:lnTo>
                      <a:lnTo>
                        <a:pt x="112254" y="137693"/>
                      </a:lnTo>
                      <a:lnTo>
                        <a:pt x="116251" y="137629"/>
                      </a:lnTo>
                      <a:lnTo>
                        <a:pt x="122539" y="136647"/>
                      </a:lnTo>
                      <a:lnTo>
                        <a:pt x="130430" y="137597"/>
                      </a:lnTo>
                      <a:lnTo>
                        <a:pt x="134452" y="136895"/>
                      </a:lnTo>
                      <a:lnTo>
                        <a:pt x="138585" y="138291"/>
                      </a:lnTo>
                      <a:lnTo>
                        <a:pt x="144154" y="137254"/>
                      </a:lnTo>
                      <a:lnTo>
                        <a:pt x="148136" y="137884"/>
                      </a:lnTo>
                      <a:lnTo>
                        <a:pt x="151655" y="135921"/>
                      </a:lnTo>
                      <a:lnTo>
                        <a:pt x="155014" y="133288"/>
                      </a:lnTo>
                      <a:lnTo>
                        <a:pt x="159809" y="132227"/>
                      </a:lnTo>
                      <a:lnTo>
                        <a:pt x="164628" y="133440"/>
                      </a:lnTo>
                      <a:lnTo>
                        <a:pt x="170341" y="134756"/>
                      </a:lnTo>
                      <a:lnTo>
                        <a:pt x="175153" y="135849"/>
                      </a:lnTo>
                      <a:lnTo>
                        <a:pt x="179741" y="136855"/>
                      </a:lnTo>
                      <a:lnTo>
                        <a:pt x="184273" y="137254"/>
                      </a:lnTo>
                      <a:lnTo>
                        <a:pt x="188965" y="137278"/>
                      </a:lnTo>
                      <a:lnTo>
                        <a:pt x="192930" y="135961"/>
                      </a:lnTo>
                      <a:lnTo>
                        <a:pt x="197023" y="135299"/>
                      </a:lnTo>
                      <a:lnTo>
                        <a:pt x="198037" y="131229"/>
                      </a:lnTo>
                      <a:lnTo>
                        <a:pt x="200686" y="128190"/>
                      </a:lnTo>
                      <a:lnTo>
                        <a:pt x="204540" y="127128"/>
                      </a:lnTo>
                      <a:lnTo>
                        <a:pt x="206423" y="123474"/>
                      </a:lnTo>
                      <a:lnTo>
                        <a:pt x="209694" y="121088"/>
                      </a:lnTo>
                      <a:lnTo>
                        <a:pt x="212774" y="123897"/>
                      </a:lnTo>
                      <a:lnTo>
                        <a:pt x="216676" y="122867"/>
                      </a:lnTo>
                      <a:lnTo>
                        <a:pt x="220873" y="122030"/>
                      </a:lnTo>
                      <a:lnTo>
                        <a:pt x="225110" y="122708"/>
                      </a:lnTo>
                      <a:lnTo>
                        <a:pt x="230137" y="117059"/>
                      </a:lnTo>
                      <a:lnTo>
                        <a:pt x="233520" y="114545"/>
                      </a:lnTo>
                      <a:lnTo>
                        <a:pt x="235195" y="110652"/>
                      </a:lnTo>
                      <a:lnTo>
                        <a:pt x="236663" y="106854"/>
                      </a:lnTo>
                      <a:lnTo>
                        <a:pt x="230312" y="97590"/>
                      </a:lnTo>
                      <a:lnTo>
                        <a:pt x="226362" y="91917"/>
                      </a:lnTo>
                      <a:lnTo>
                        <a:pt x="229690" y="89324"/>
                      </a:lnTo>
                      <a:lnTo>
                        <a:pt x="230943" y="83555"/>
                      </a:lnTo>
                      <a:lnTo>
                        <a:pt x="227767" y="79805"/>
                      </a:lnTo>
                      <a:lnTo>
                        <a:pt x="223378" y="79765"/>
                      </a:lnTo>
                      <a:lnTo>
                        <a:pt x="220410" y="83244"/>
                      </a:lnTo>
                      <a:lnTo>
                        <a:pt x="206638" y="74435"/>
                      </a:lnTo>
                      <a:lnTo>
                        <a:pt x="194215" y="66503"/>
                      </a:lnTo>
                      <a:lnTo>
                        <a:pt x="194247" y="57407"/>
                      </a:lnTo>
                      <a:lnTo>
                        <a:pt x="198531" y="58684"/>
                      </a:lnTo>
                      <a:lnTo>
                        <a:pt x="202968" y="58173"/>
                      </a:lnTo>
                      <a:lnTo>
                        <a:pt x="199258" y="56346"/>
                      </a:lnTo>
                      <a:lnTo>
                        <a:pt x="195428" y="54463"/>
                      </a:lnTo>
                      <a:lnTo>
                        <a:pt x="192683" y="49963"/>
                      </a:lnTo>
                      <a:lnTo>
                        <a:pt x="187744" y="48359"/>
                      </a:lnTo>
                      <a:lnTo>
                        <a:pt x="183283" y="47019"/>
                      </a:lnTo>
                      <a:lnTo>
                        <a:pt x="181783" y="43165"/>
                      </a:lnTo>
                      <a:lnTo>
                        <a:pt x="179382" y="39973"/>
                      </a:lnTo>
                      <a:lnTo>
                        <a:pt x="177172" y="36446"/>
                      </a:lnTo>
                      <a:lnTo>
                        <a:pt x="171036" y="22499"/>
                      </a:lnTo>
                      <a:lnTo>
                        <a:pt x="170341" y="16315"/>
                      </a:lnTo>
                      <a:lnTo>
                        <a:pt x="171666" y="11711"/>
                      </a:lnTo>
                      <a:lnTo>
                        <a:pt x="171698" y="6597"/>
                      </a:lnTo>
                      <a:lnTo>
                        <a:pt x="166464" y="3676"/>
                      </a:lnTo>
                      <a:lnTo>
                        <a:pt x="157304" y="166"/>
                      </a:lnTo>
                      <a:lnTo>
                        <a:pt x="153003" y="2687"/>
                      </a:lnTo>
                      <a:lnTo>
                        <a:pt x="143053" y="-2"/>
                      </a:lnTo>
                      <a:lnTo>
                        <a:pt x="132768" y="10036"/>
                      </a:lnTo>
                      <a:lnTo>
                        <a:pt x="125332" y="11895"/>
                      </a:lnTo>
                      <a:lnTo>
                        <a:pt x="114616" y="19547"/>
                      </a:lnTo>
                      <a:lnTo>
                        <a:pt x="107770" y="19970"/>
                      </a:lnTo>
                      <a:lnTo>
                        <a:pt x="105033" y="29967"/>
                      </a:lnTo>
                      <a:lnTo>
                        <a:pt x="99671" y="29959"/>
                      </a:lnTo>
                      <a:lnTo>
                        <a:pt x="96112" y="28044"/>
                      </a:lnTo>
                      <a:lnTo>
                        <a:pt x="90854" y="26353"/>
                      </a:lnTo>
                      <a:lnTo>
                        <a:pt x="86952" y="29600"/>
                      </a:lnTo>
                      <a:lnTo>
                        <a:pt x="80729" y="33973"/>
                      </a:lnTo>
                      <a:lnTo>
                        <a:pt x="78686" y="40883"/>
                      </a:lnTo>
                      <a:lnTo>
                        <a:pt x="77912" y="45574"/>
                      </a:lnTo>
                      <a:lnTo>
                        <a:pt x="74202" y="49348"/>
                      </a:lnTo>
                      <a:lnTo>
                        <a:pt x="70659" y="47178"/>
                      </a:lnTo>
                      <a:lnTo>
                        <a:pt x="67611" y="50322"/>
                      </a:lnTo>
                      <a:lnTo>
                        <a:pt x="67268" y="54974"/>
                      </a:lnTo>
                      <a:lnTo>
                        <a:pt x="68066" y="60288"/>
                      </a:lnTo>
                      <a:lnTo>
                        <a:pt x="63550" y="60687"/>
                      </a:lnTo>
                      <a:lnTo>
                        <a:pt x="61850" y="64684"/>
                      </a:lnTo>
                      <a:lnTo>
                        <a:pt x="57573" y="63288"/>
                      </a:lnTo>
                      <a:lnTo>
                        <a:pt x="53488" y="60168"/>
                      </a:lnTo>
                      <a:lnTo>
                        <a:pt x="50041" y="57894"/>
                      </a:lnTo>
                      <a:lnTo>
                        <a:pt x="46315" y="56306"/>
                      </a:lnTo>
                      <a:lnTo>
                        <a:pt x="42214" y="56992"/>
                      </a:lnTo>
                      <a:lnTo>
                        <a:pt x="40291" y="60655"/>
                      </a:lnTo>
                      <a:lnTo>
                        <a:pt x="38097" y="64006"/>
                      </a:lnTo>
                      <a:lnTo>
                        <a:pt x="35998" y="67796"/>
                      </a:lnTo>
                      <a:lnTo>
                        <a:pt x="38623" y="71259"/>
                      </a:lnTo>
                      <a:lnTo>
                        <a:pt x="38607" y="75296"/>
                      </a:lnTo>
                      <a:lnTo>
                        <a:pt x="37139" y="79916"/>
                      </a:lnTo>
                      <a:lnTo>
                        <a:pt x="33150" y="79501"/>
                      </a:lnTo>
                      <a:lnTo>
                        <a:pt x="32926" y="83587"/>
                      </a:lnTo>
                      <a:lnTo>
                        <a:pt x="31945" y="89515"/>
                      </a:lnTo>
                      <a:lnTo>
                        <a:pt x="30987" y="93975"/>
                      </a:lnTo>
                      <a:lnTo>
                        <a:pt x="27724" y="96768"/>
                      </a:lnTo>
                      <a:lnTo>
                        <a:pt x="26208" y="101579"/>
                      </a:lnTo>
                      <a:lnTo>
                        <a:pt x="22753" y="103590"/>
                      </a:lnTo>
                      <a:lnTo>
                        <a:pt x="17678" y="103463"/>
                      </a:lnTo>
                      <a:lnTo>
                        <a:pt x="13186" y="104332"/>
                      </a:lnTo>
                      <a:lnTo>
                        <a:pt x="9739" y="106822"/>
                      </a:lnTo>
                      <a:lnTo>
                        <a:pt x="6061" y="109112"/>
                      </a:lnTo>
                      <a:lnTo>
                        <a:pt x="6978" y="113380"/>
                      </a:lnTo>
                      <a:lnTo>
                        <a:pt x="8590" y="117713"/>
                      </a:lnTo>
                      <a:lnTo>
                        <a:pt x="8765" y="121798"/>
                      </a:lnTo>
                      <a:lnTo>
                        <a:pt x="7433" y="128772"/>
                      </a:lnTo>
                      <a:lnTo>
                        <a:pt x="5159" y="132339"/>
                      </a:lnTo>
                      <a:lnTo>
                        <a:pt x="356" y="134373"/>
                      </a:lnTo>
                      <a:lnTo>
                        <a:pt x="1337" y="138953"/>
                      </a:lnTo>
                      <a:lnTo>
                        <a:pt x="2215" y="143868"/>
                      </a:lnTo>
                      <a:lnTo>
                        <a:pt x="1098" y="149119"/>
                      </a:lnTo>
                      <a:lnTo>
                        <a:pt x="124" y="154608"/>
                      </a:lnTo>
                      <a:lnTo>
                        <a:pt x="1026" y="159077"/>
                      </a:lnTo>
                      <a:lnTo>
                        <a:pt x="5055" y="160936"/>
                      </a:lnTo>
                      <a:lnTo>
                        <a:pt x="9045" y="160050"/>
                      </a:lnTo>
                      <a:lnTo>
                        <a:pt x="11191" y="163880"/>
                      </a:lnTo>
                      <a:lnTo>
                        <a:pt x="13657" y="167088"/>
                      </a:lnTo>
                      <a:lnTo>
                        <a:pt x="16011" y="170431"/>
                      </a:lnTo>
                      <a:lnTo>
                        <a:pt x="16114" y="174652"/>
                      </a:lnTo>
                      <a:lnTo>
                        <a:pt x="20072" y="175402"/>
                      </a:lnTo>
                      <a:lnTo>
                        <a:pt x="21556" y="179599"/>
                      </a:lnTo>
                      <a:lnTo>
                        <a:pt x="26144" y="180732"/>
                      </a:lnTo>
                      <a:lnTo>
                        <a:pt x="29926" y="182575"/>
                      </a:lnTo>
                      <a:lnTo>
                        <a:pt x="33492" y="184466"/>
                      </a:lnTo>
                      <a:lnTo>
                        <a:pt x="36533" y="181322"/>
                      </a:lnTo>
                      <a:lnTo>
                        <a:pt x="39134" y="178298"/>
                      </a:lnTo>
                      <a:lnTo>
                        <a:pt x="43051" y="177181"/>
                      </a:lnTo>
                      <a:lnTo>
                        <a:pt x="46826" y="174987"/>
                      </a:lnTo>
                      <a:lnTo>
                        <a:pt x="51494" y="173207"/>
                      </a:lnTo>
                      <a:lnTo>
                        <a:pt x="55483" y="172330"/>
                      </a:lnTo>
                      <a:lnTo>
                        <a:pt x="61388" y="173096"/>
                      </a:lnTo>
                      <a:lnTo>
                        <a:pt x="65457" y="173766"/>
                      </a:lnTo>
                      <a:lnTo>
                        <a:pt x="69143" y="176000"/>
                      </a:lnTo>
                      <a:lnTo>
                        <a:pt x="72279" y="178952"/>
                      </a:lnTo>
                      <a:lnTo>
                        <a:pt x="75654" y="182495"/>
                      </a:lnTo>
                      <a:lnTo>
                        <a:pt x="78917" y="18780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2A31ED44-08A8-4396-8DA8-E59399CC735B}"/>
                    </a:ext>
                  </a:extLst>
                </p:cNvPr>
                <p:cNvSpPr/>
                <p:nvPr/>
              </p:nvSpPr>
              <p:spPr>
                <a:xfrm>
                  <a:off x="4463796" y="4608841"/>
                  <a:ext cx="150213" cy="163889"/>
                </a:xfrm>
                <a:custGeom>
                  <a:avLst/>
                  <a:gdLst>
                    <a:gd name="connsiteX0" fmla="*/ 110937 w 150213"/>
                    <a:gd name="connsiteY0" fmla="*/ 163888 h 163889"/>
                    <a:gd name="connsiteX1" fmla="*/ 114743 w 150213"/>
                    <a:gd name="connsiteY1" fmla="*/ 161534 h 163889"/>
                    <a:gd name="connsiteX2" fmla="*/ 118334 w 150213"/>
                    <a:gd name="connsiteY2" fmla="*/ 159396 h 163889"/>
                    <a:gd name="connsiteX3" fmla="*/ 123424 w 150213"/>
                    <a:gd name="connsiteY3" fmla="*/ 156603 h 163889"/>
                    <a:gd name="connsiteX4" fmla="*/ 128132 w 150213"/>
                    <a:gd name="connsiteY4" fmla="*/ 154289 h 163889"/>
                    <a:gd name="connsiteX5" fmla="*/ 131715 w 150213"/>
                    <a:gd name="connsiteY5" fmla="*/ 152342 h 163889"/>
                    <a:gd name="connsiteX6" fmla="*/ 135146 w 150213"/>
                    <a:gd name="connsiteY6" fmla="*/ 148225 h 163889"/>
                    <a:gd name="connsiteX7" fmla="*/ 140372 w 150213"/>
                    <a:gd name="connsiteY7" fmla="*/ 144786 h 163889"/>
                    <a:gd name="connsiteX8" fmla="*/ 140859 w 150213"/>
                    <a:gd name="connsiteY8" fmla="*/ 139432 h 163889"/>
                    <a:gd name="connsiteX9" fmla="*/ 145527 w 150213"/>
                    <a:gd name="connsiteY9" fmla="*/ 133488 h 163889"/>
                    <a:gd name="connsiteX10" fmla="*/ 146260 w 150213"/>
                    <a:gd name="connsiteY10" fmla="*/ 129338 h 163889"/>
                    <a:gd name="connsiteX11" fmla="*/ 147441 w 150213"/>
                    <a:gd name="connsiteY11" fmla="*/ 124679 h 163889"/>
                    <a:gd name="connsiteX12" fmla="*/ 144082 w 150213"/>
                    <a:gd name="connsiteY12" fmla="*/ 120729 h 163889"/>
                    <a:gd name="connsiteX13" fmla="*/ 143380 w 150213"/>
                    <a:gd name="connsiteY13" fmla="*/ 115271 h 163889"/>
                    <a:gd name="connsiteX14" fmla="*/ 142909 w 150213"/>
                    <a:gd name="connsiteY14" fmla="*/ 109455 h 163889"/>
                    <a:gd name="connsiteX15" fmla="*/ 141505 w 150213"/>
                    <a:gd name="connsiteY15" fmla="*/ 102752 h 163889"/>
                    <a:gd name="connsiteX16" fmla="*/ 148112 w 150213"/>
                    <a:gd name="connsiteY16" fmla="*/ 95396 h 163889"/>
                    <a:gd name="connsiteX17" fmla="*/ 150338 w 150213"/>
                    <a:gd name="connsiteY17" fmla="*/ 90520 h 163889"/>
                    <a:gd name="connsiteX18" fmla="*/ 147944 w 150213"/>
                    <a:gd name="connsiteY18" fmla="*/ 85558 h 163889"/>
                    <a:gd name="connsiteX19" fmla="*/ 143500 w 150213"/>
                    <a:gd name="connsiteY19" fmla="*/ 83651 h 163889"/>
                    <a:gd name="connsiteX20" fmla="*/ 139103 w 150213"/>
                    <a:gd name="connsiteY20" fmla="*/ 80156 h 163889"/>
                    <a:gd name="connsiteX21" fmla="*/ 134619 w 150213"/>
                    <a:gd name="connsiteY21" fmla="*/ 78001 h 163889"/>
                    <a:gd name="connsiteX22" fmla="*/ 133111 w 150213"/>
                    <a:gd name="connsiteY22" fmla="*/ 73924 h 163889"/>
                    <a:gd name="connsiteX23" fmla="*/ 130151 w 150213"/>
                    <a:gd name="connsiteY23" fmla="*/ 69839 h 163889"/>
                    <a:gd name="connsiteX24" fmla="*/ 126225 w 150213"/>
                    <a:gd name="connsiteY24" fmla="*/ 65674 h 163889"/>
                    <a:gd name="connsiteX25" fmla="*/ 121701 w 150213"/>
                    <a:gd name="connsiteY25" fmla="*/ 61979 h 163889"/>
                    <a:gd name="connsiteX26" fmla="*/ 117727 w 150213"/>
                    <a:gd name="connsiteY26" fmla="*/ 61062 h 163889"/>
                    <a:gd name="connsiteX27" fmla="*/ 106238 w 150213"/>
                    <a:gd name="connsiteY27" fmla="*/ 52349 h 163889"/>
                    <a:gd name="connsiteX28" fmla="*/ 103684 w 150213"/>
                    <a:gd name="connsiteY28" fmla="*/ 47577 h 163889"/>
                    <a:gd name="connsiteX29" fmla="*/ 98905 w 150213"/>
                    <a:gd name="connsiteY29" fmla="*/ 45678 h 163889"/>
                    <a:gd name="connsiteX30" fmla="*/ 94062 w 150213"/>
                    <a:gd name="connsiteY30" fmla="*/ 45271 h 163889"/>
                    <a:gd name="connsiteX31" fmla="*/ 90742 w 150213"/>
                    <a:gd name="connsiteY31" fmla="*/ 42399 h 163889"/>
                    <a:gd name="connsiteX32" fmla="*/ 87463 w 150213"/>
                    <a:gd name="connsiteY32" fmla="*/ 39486 h 163889"/>
                    <a:gd name="connsiteX33" fmla="*/ 83074 w 150213"/>
                    <a:gd name="connsiteY33" fmla="*/ 39335 h 163889"/>
                    <a:gd name="connsiteX34" fmla="*/ 79811 w 150213"/>
                    <a:gd name="connsiteY34" fmla="*/ 36941 h 163889"/>
                    <a:gd name="connsiteX35" fmla="*/ 77912 w 150213"/>
                    <a:gd name="connsiteY35" fmla="*/ 33391 h 163889"/>
                    <a:gd name="connsiteX36" fmla="*/ 74273 w 150213"/>
                    <a:gd name="connsiteY36" fmla="*/ 30582 h 163889"/>
                    <a:gd name="connsiteX37" fmla="*/ 71577 w 150213"/>
                    <a:gd name="connsiteY37" fmla="*/ 27127 h 163889"/>
                    <a:gd name="connsiteX38" fmla="*/ 67571 w 150213"/>
                    <a:gd name="connsiteY38" fmla="*/ 25260 h 163889"/>
                    <a:gd name="connsiteX39" fmla="*/ 65744 w 150213"/>
                    <a:gd name="connsiteY39" fmla="*/ 29736 h 163889"/>
                    <a:gd name="connsiteX40" fmla="*/ 62153 w 150213"/>
                    <a:gd name="connsiteY40" fmla="*/ 32816 h 163889"/>
                    <a:gd name="connsiteX41" fmla="*/ 57789 w 150213"/>
                    <a:gd name="connsiteY41" fmla="*/ 32042 h 163889"/>
                    <a:gd name="connsiteX42" fmla="*/ 57182 w 150213"/>
                    <a:gd name="connsiteY42" fmla="*/ 26872 h 163889"/>
                    <a:gd name="connsiteX43" fmla="*/ 54940 w 150213"/>
                    <a:gd name="connsiteY43" fmla="*/ 22850 h 163889"/>
                    <a:gd name="connsiteX44" fmla="*/ 51350 w 150213"/>
                    <a:gd name="connsiteY44" fmla="*/ 19228 h 163889"/>
                    <a:gd name="connsiteX45" fmla="*/ 48326 w 150213"/>
                    <a:gd name="connsiteY45" fmla="*/ 16028 h 163889"/>
                    <a:gd name="connsiteX46" fmla="*/ 44256 w 150213"/>
                    <a:gd name="connsiteY46" fmla="*/ 13690 h 163889"/>
                    <a:gd name="connsiteX47" fmla="*/ 41113 w 150213"/>
                    <a:gd name="connsiteY47" fmla="*/ 9749 h 163889"/>
                    <a:gd name="connsiteX48" fmla="*/ 37331 w 150213"/>
                    <a:gd name="connsiteY48" fmla="*/ 6645 h 163889"/>
                    <a:gd name="connsiteX49" fmla="*/ 33652 w 150213"/>
                    <a:gd name="connsiteY49" fmla="*/ 3373 h 163889"/>
                    <a:gd name="connsiteX50" fmla="*/ 30389 w 150213"/>
                    <a:gd name="connsiteY50" fmla="*/ 1075 h 163889"/>
                    <a:gd name="connsiteX51" fmla="*/ 25848 w 150213"/>
                    <a:gd name="connsiteY51" fmla="*/ -2 h 163889"/>
                    <a:gd name="connsiteX52" fmla="*/ 21316 w 150213"/>
                    <a:gd name="connsiteY52" fmla="*/ 620 h 163889"/>
                    <a:gd name="connsiteX53" fmla="*/ 19952 w 150213"/>
                    <a:gd name="connsiteY53" fmla="*/ 5177 h 163889"/>
                    <a:gd name="connsiteX54" fmla="*/ 15891 w 150213"/>
                    <a:gd name="connsiteY54" fmla="*/ 5535 h 163889"/>
                    <a:gd name="connsiteX55" fmla="*/ 10760 w 150213"/>
                    <a:gd name="connsiteY55" fmla="*/ 5887 h 163889"/>
                    <a:gd name="connsiteX56" fmla="*/ 6898 w 150213"/>
                    <a:gd name="connsiteY56" fmla="*/ 3222 h 163889"/>
                    <a:gd name="connsiteX57" fmla="*/ 6771 w 150213"/>
                    <a:gd name="connsiteY57" fmla="*/ 8336 h 163889"/>
                    <a:gd name="connsiteX58" fmla="*/ 3635 w 150213"/>
                    <a:gd name="connsiteY58" fmla="*/ 10890 h 163889"/>
                    <a:gd name="connsiteX59" fmla="*/ 699 w 150213"/>
                    <a:gd name="connsiteY59" fmla="*/ 13929 h 163889"/>
                    <a:gd name="connsiteX60" fmla="*/ 2526 w 150213"/>
                    <a:gd name="connsiteY60" fmla="*/ 17616 h 163889"/>
                    <a:gd name="connsiteX61" fmla="*/ 4473 w 150213"/>
                    <a:gd name="connsiteY61" fmla="*/ 22323 h 163889"/>
                    <a:gd name="connsiteX62" fmla="*/ 5023 w 150213"/>
                    <a:gd name="connsiteY62" fmla="*/ 27326 h 163889"/>
                    <a:gd name="connsiteX63" fmla="*/ 4632 w 150213"/>
                    <a:gd name="connsiteY63" fmla="*/ 31515 h 163889"/>
                    <a:gd name="connsiteX64" fmla="*/ 4233 w 150213"/>
                    <a:gd name="connsiteY64" fmla="*/ 37540 h 163889"/>
                    <a:gd name="connsiteX65" fmla="*/ 2717 w 150213"/>
                    <a:gd name="connsiteY65" fmla="*/ 42527 h 163889"/>
                    <a:gd name="connsiteX66" fmla="*/ 1257 w 150213"/>
                    <a:gd name="connsiteY66" fmla="*/ 46947 h 163889"/>
                    <a:gd name="connsiteX67" fmla="*/ 4560 w 150213"/>
                    <a:gd name="connsiteY67" fmla="*/ 50258 h 163889"/>
                    <a:gd name="connsiteX68" fmla="*/ 3810 w 150213"/>
                    <a:gd name="connsiteY68" fmla="*/ 54431 h 163889"/>
                    <a:gd name="connsiteX69" fmla="*/ 124 w 150213"/>
                    <a:gd name="connsiteY69" fmla="*/ 59083 h 163889"/>
                    <a:gd name="connsiteX70" fmla="*/ 2534 w 150213"/>
                    <a:gd name="connsiteY70" fmla="*/ 64070 h 163889"/>
                    <a:gd name="connsiteX71" fmla="*/ 2334 w 150213"/>
                    <a:gd name="connsiteY71" fmla="*/ 69568 h 163889"/>
                    <a:gd name="connsiteX72" fmla="*/ 5191 w 150213"/>
                    <a:gd name="connsiteY72" fmla="*/ 72719 h 163889"/>
                    <a:gd name="connsiteX73" fmla="*/ 3539 w 150213"/>
                    <a:gd name="connsiteY73" fmla="*/ 76589 h 163889"/>
                    <a:gd name="connsiteX74" fmla="*/ 4401 w 150213"/>
                    <a:gd name="connsiteY74" fmla="*/ 81999 h 163889"/>
                    <a:gd name="connsiteX75" fmla="*/ 6356 w 150213"/>
                    <a:gd name="connsiteY75" fmla="*/ 86411 h 163889"/>
                    <a:gd name="connsiteX76" fmla="*/ 7944 w 150213"/>
                    <a:gd name="connsiteY76" fmla="*/ 91271 h 163889"/>
                    <a:gd name="connsiteX77" fmla="*/ 9803 w 150213"/>
                    <a:gd name="connsiteY77" fmla="*/ 96241 h 163889"/>
                    <a:gd name="connsiteX78" fmla="*/ 7967 w 150213"/>
                    <a:gd name="connsiteY78" fmla="*/ 100175 h 163889"/>
                    <a:gd name="connsiteX79" fmla="*/ 2965 w 150213"/>
                    <a:gd name="connsiteY79" fmla="*/ 101635 h 163889"/>
                    <a:gd name="connsiteX80" fmla="*/ 3052 w 150213"/>
                    <a:gd name="connsiteY80" fmla="*/ 106893 h 163889"/>
                    <a:gd name="connsiteX81" fmla="*/ 2717 w 150213"/>
                    <a:gd name="connsiteY81" fmla="*/ 111426 h 163889"/>
                    <a:gd name="connsiteX82" fmla="*/ 3124 w 150213"/>
                    <a:gd name="connsiteY82" fmla="*/ 115655 h 163889"/>
                    <a:gd name="connsiteX83" fmla="*/ 4489 w 150213"/>
                    <a:gd name="connsiteY83" fmla="*/ 121790 h 163889"/>
                    <a:gd name="connsiteX84" fmla="*/ 5997 w 150213"/>
                    <a:gd name="connsiteY84" fmla="*/ 128373 h 163889"/>
                    <a:gd name="connsiteX85" fmla="*/ 8981 w 150213"/>
                    <a:gd name="connsiteY85" fmla="*/ 132474 h 163889"/>
                    <a:gd name="connsiteX86" fmla="*/ 10465 w 150213"/>
                    <a:gd name="connsiteY86" fmla="*/ 136225 h 163889"/>
                    <a:gd name="connsiteX87" fmla="*/ 15340 w 150213"/>
                    <a:gd name="connsiteY87" fmla="*/ 136767 h 163889"/>
                    <a:gd name="connsiteX88" fmla="*/ 19888 w 150213"/>
                    <a:gd name="connsiteY88" fmla="*/ 139735 h 163889"/>
                    <a:gd name="connsiteX89" fmla="*/ 23798 w 150213"/>
                    <a:gd name="connsiteY89" fmla="*/ 143909 h 163889"/>
                    <a:gd name="connsiteX90" fmla="*/ 26463 w 150213"/>
                    <a:gd name="connsiteY90" fmla="*/ 147132 h 163889"/>
                    <a:gd name="connsiteX91" fmla="*/ 31011 w 150213"/>
                    <a:gd name="connsiteY91" fmla="*/ 146007 h 163889"/>
                    <a:gd name="connsiteX92" fmla="*/ 36062 w 150213"/>
                    <a:gd name="connsiteY92" fmla="*/ 145576 h 163889"/>
                    <a:gd name="connsiteX93" fmla="*/ 43738 w 150213"/>
                    <a:gd name="connsiteY93" fmla="*/ 145911 h 163889"/>
                    <a:gd name="connsiteX94" fmla="*/ 48373 w 150213"/>
                    <a:gd name="connsiteY94" fmla="*/ 148767 h 163889"/>
                    <a:gd name="connsiteX95" fmla="*/ 51916 w 150213"/>
                    <a:gd name="connsiteY95" fmla="*/ 151145 h 163889"/>
                    <a:gd name="connsiteX96" fmla="*/ 56233 w 150213"/>
                    <a:gd name="connsiteY96" fmla="*/ 154305 h 163889"/>
                    <a:gd name="connsiteX97" fmla="*/ 60613 w 150213"/>
                    <a:gd name="connsiteY97" fmla="*/ 155111 h 163889"/>
                    <a:gd name="connsiteX98" fmla="*/ 65616 w 150213"/>
                    <a:gd name="connsiteY98" fmla="*/ 156380 h 163889"/>
                    <a:gd name="connsiteX99" fmla="*/ 69973 w 150213"/>
                    <a:gd name="connsiteY99" fmla="*/ 157457 h 163889"/>
                    <a:gd name="connsiteX100" fmla="*/ 71848 w 150213"/>
                    <a:gd name="connsiteY100" fmla="*/ 161574 h 163889"/>
                    <a:gd name="connsiteX101" fmla="*/ 75997 w 150213"/>
                    <a:gd name="connsiteY101" fmla="*/ 161909 h 163889"/>
                    <a:gd name="connsiteX102" fmla="*/ 83481 w 150213"/>
                    <a:gd name="connsiteY102" fmla="*/ 158207 h 163889"/>
                    <a:gd name="connsiteX103" fmla="*/ 88596 w 150213"/>
                    <a:gd name="connsiteY103" fmla="*/ 156819 h 163889"/>
                    <a:gd name="connsiteX104" fmla="*/ 93583 w 150213"/>
                    <a:gd name="connsiteY104" fmla="*/ 157976 h 163889"/>
                    <a:gd name="connsiteX105" fmla="*/ 98753 w 150213"/>
                    <a:gd name="connsiteY105" fmla="*/ 158302 h 163889"/>
                    <a:gd name="connsiteX106" fmla="*/ 101761 w 150213"/>
                    <a:gd name="connsiteY106" fmla="*/ 161534 h 163889"/>
                    <a:gd name="connsiteX107" fmla="*/ 106573 w 150213"/>
                    <a:gd name="connsiteY107" fmla="*/ 160664 h 163889"/>
                    <a:gd name="connsiteX108" fmla="*/ 111017 w 150213"/>
                    <a:gd name="connsiteY108" fmla="*/ 162938 h 16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</a:cxnLst>
                  <a:rect l="l" t="t" r="r" b="b"/>
                  <a:pathLst>
                    <a:path w="150213" h="163889">
                      <a:moveTo>
                        <a:pt x="110937" y="163888"/>
                      </a:moveTo>
                      <a:lnTo>
                        <a:pt x="114743" y="161534"/>
                      </a:lnTo>
                      <a:lnTo>
                        <a:pt x="118334" y="159396"/>
                      </a:lnTo>
                      <a:lnTo>
                        <a:pt x="123424" y="156603"/>
                      </a:lnTo>
                      <a:lnTo>
                        <a:pt x="128132" y="154289"/>
                      </a:lnTo>
                      <a:lnTo>
                        <a:pt x="131715" y="152342"/>
                      </a:lnTo>
                      <a:lnTo>
                        <a:pt x="135146" y="148225"/>
                      </a:lnTo>
                      <a:lnTo>
                        <a:pt x="140372" y="144786"/>
                      </a:lnTo>
                      <a:lnTo>
                        <a:pt x="140859" y="139432"/>
                      </a:lnTo>
                      <a:lnTo>
                        <a:pt x="145527" y="133488"/>
                      </a:lnTo>
                      <a:lnTo>
                        <a:pt x="146260" y="129338"/>
                      </a:lnTo>
                      <a:lnTo>
                        <a:pt x="147441" y="124679"/>
                      </a:lnTo>
                      <a:lnTo>
                        <a:pt x="144082" y="120729"/>
                      </a:lnTo>
                      <a:lnTo>
                        <a:pt x="143380" y="115271"/>
                      </a:lnTo>
                      <a:lnTo>
                        <a:pt x="142909" y="109455"/>
                      </a:lnTo>
                      <a:lnTo>
                        <a:pt x="141505" y="102752"/>
                      </a:lnTo>
                      <a:lnTo>
                        <a:pt x="148112" y="95396"/>
                      </a:lnTo>
                      <a:lnTo>
                        <a:pt x="150338" y="90520"/>
                      </a:lnTo>
                      <a:lnTo>
                        <a:pt x="147944" y="85558"/>
                      </a:lnTo>
                      <a:lnTo>
                        <a:pt x="143500" y="83651"/>
                      </a:lnTo>
                      <a:lnTo>
                        <a:pt x="139103" y="80156"/>
                      </a:lnTo>
                      <a:lnTo>
                        <a:pt x="134619" y="78001"/>
                      </a:lnTo>
                      <a:lnTo>
                        <a:pt x="133111" y="73924"/>
                      </a:lnTo>
                      <a:lnTo>
                        <a:pt x="130151" y="69839"/>
                      </a:lnTo>
                      <a:lnTo>
                        <a:pt x="126225" y="65674"/>
                      </a:lnTo>
                      <a:lnTo>
                        <a:pt x="121701" y="61979"/>
                      </a:lnTo>
                      <a:lnTo>
                        <a:pt x="117727" y="61062"/>
                      </a:lnTo>
                      <a:lnTo>
                        <a:pt x="106238" y="52349"/>
                      </a:lnTo>
                      <a:lnTo>
                        <a:pt x="103684" y="47577"/>
                      </a:lnTo>
                      <a:lnTo>
                        <a:pt x="98905" y="45678"/>
                      </a:lnTo>
                      <a:lnTo>
                        <a:pt x="94062" y="45271"/>
                      </a:lnTo>
                      <a:lnTo>
                        <a:pt x="90742" y="42399"/>
                      </a:lnTo>
                      <a:lnTo>
                        <a:pt x="87463" y="39486"/>
                      </a:lnTo>
                      <a:lnTo>
                        <a:pt x="83074" y="39335"/>
                      </a:lnTo>
                      <a:lnTo>
                        <a:pt x="79811" y="36941"/>
                      </a:lnTo>
                      <a:lnTo>
                        <a:pt x="77912" y="33391"/>
                      </a:lnTo>
                      <a:lnTo>
                        <a:pt x="74273" y="30582"/>
                      </a:lnTo>
                      <a:lnTo>
                        <a:pt x="71577" y="27127"/>
                      </a:lnTo>
                      <a:lnTo>
                        <a:pt x="67571" y="25260"/>
                      </a:lnTo>
                      <a:lnTo>
                        <a:pt x="65744" y="29736"/>
                      </a:lnTo>
                      <a:lnTo>
                        <a:pt x="62153" y="32816"/>
                      </a:lnTo>
                      <a:lnTo>
                        <a:pt x="57789" y="32042"/>
                      </a:lnTo>
                      <a:lnTo>
                        <a:pt x="57182" y="26872"/>
                      </a:lnTo>
                      <a:lnTo>
                        <a:pt x="54940" y="22850"/>
                      </a:lnTo>
                      <a:lnTo>
                        <a:pt x="51350" y="19228"/>
                      </a:lnTo>
                      <a:lnTo>
                        <a:pt x="48326" y="16028"/>
                      </a:lnTo>
                      <a:lnTo>
                        <a:pt x="44256" y="13690"/>
                      </a:lnTo>
                      <a:lnTo>
                        <a:pt x="41113" y="9749"/>
                      </a:lnTo>
                      <a:lnTo>
                        <a:pt x="37331" y="6645"/>
                      </a:lnTo>
                      <a:lnTo>
                        <a:pt x="33652" y="3373"/>
                      </a:lnTo>
                      <a:lnTo>
                        <a:pt x="30389" y="1075"/>
                      </a:lnTo>
                      <a:lnTo>
                        <a:pt x="25848" y="-2"/>
                      </a:lnTo>
                      <a:lnTo>
                        <a:pt x="21316" y="620"/>
                      </a:lnTo>
                      <a:lnTo>
                        <a:pt x="19952" y="5177"/>
                      </a:lnTo>
                      <a:lnTo>
                        <a:pt x="15891" y="5535"/>
                      </a:lnTo>
                      <a:lnTo>
                        <a:pt x="10760" y="5887"/>
                      </a:lnTo>
                      <a:lnTo>
                        <a:pt x="6898" y="3222"/>
                      </a:lnTo>
                      <a:lnTo>
                        <a:pt x="6771" y="8336"/>
                      </a:lnTo>
                      <a:lnTo>
                        <a:pt x="3635" y="10890"/>
                      </a:lnTo>
                      <a:lnTo>
                        <a:pt x="699" y="13929"/>
                      </a:lnTo>
                      <a:lnTo>
                        <a:pt x="2526" y="17616"/>
                      </a:lnTo>
                      <a:lnTo>
                        <a:pt x="4473" y="22323"/>
                      </a:lnTo>
                      <a:lnTo>
                        <a:pt x="5023" y="27326"/>
                      </a:lnTo>
                      <a:lnTo>
                        <a:pt x="4632" y="31515"/>
                      </a:lnTo>
                      <a:lnTo>
                        <a:pt x="4233" y="37540"/>
                      </a:lnTo>
                      <a:lnTo>
                        <a:pt x="2717" y="42527"/>
                      </a:lnTo>
                      <a:lnTo>
                        <a:pt x="1257" y="46947"/>
                      </a:lnTo>
                      <a:lnTo>
                        <a:pt x="4560" y="50258"/>
                      </a:lnTo>
                      <a:lnTo>
                        <a:pt x="3810" y="54431"/>
                      </a:lnTo>
                      <a:lnTo>
                        <a:pt x="124" y="59083"/>
                      </a:lnTo>
                      <a:lnTo>
                        <a:pt x="2534" y="64070"/>
                      </a:lnTo>
                      <a:lnTo>
                        <a:pt x="2334" y="69568"/>
                      </a:lnTo>
                      <a:lnTo>
                        <a:pt x="5191" y="72719"/>
                      </a:lnTo>
                      <a:lnTo>
                        <a:pt x="3539" y="76589"/>
                      </a:lnTo>
                      <a:lnTo>
                        <a:pt x="4401" y="81999"/>
                      </a:lnTo>
                      <a:lnTo>
                        <a:pt x="6356" y="86411"/>
                      </a:lnTo>
                      <a:lnTo>
                        <a:pt x="7944" y="91271"/>
                      </a:lnTo>
                      <a:lnTo>
                        <a:pt x="9803" y="96241"/>
                      </a:lnTo>
                      <a:lnTo>
                        <a:pt x="7967" y="100175"/>
                      </a:lnTo>
                      <a:lnTo>
                        <a:pt x="2965" y="101635"/>
                      </a:lnTo>
                      <a:lnTo>
                        <a:pt x="3052" y="106893"/>
                      </a:lnTo>
                      <a:lnTo>
                        <a:pt x="2717" y="111426"/>
                      </a:lnTo>
                      <a:lnTo>
                        <a:pt x="3124" y="115655"/>
                      </a:lnTo>
                      <a:lnTo>
                        <a:pt x="4489" y="121790"/>
                      </a:lnTo>
                      <a:lnTo>
                        <a:pt x="5997" y="128373"/>
                      </a:lnTo>
                      <a:lnTo>
                        <a:pt x="8981" y="132474"/>
                      </a:lnTo>
                      <a:lnTo>
                        <a:pt x="10465" y="136225"/>
                      </a:lnTo>
                      <a:lnTo>
                        <a:pt x="15340" y="136767"/>
                      </a:lnTo>
                      <a:lnTo>
                        <a:pt x="19888" y="139735"/>
                      </a:lnTo>
                      <a:lnTo>
                        <a:pt x="23798" y="143909"/>
                      </a:lnTo>
                      <a:lnTo>
                        <a:pt x="26463" y="147132"/>
                      </a:lnTo>
                      <a:lnTo>
                        <a:pt x="31011" y="146007"/>
                      </a:lnTo>
                      <a:lnTo>
                        <a:pt x="36062" y="145576"/>
                      </a:lnTo>
                      <a:lnTo>
                        <a:pt x="43738" y="145911"/>
                      </a:lnTo>
                      <a:lnTo>
                        <a:pt x="48373" y="148767"/>
                      </a:lnTo>
                      <a:lnTo>
                        <a:pt x="51916" y="151145"/>
                      </a:lnTo>
                      <a:lnTo>
                        <a:pt x="56233" y="154305"/>
                      </a:lnTo>
                      <a:lnTo>
                        <a:pt x="60613" y="155111"/>
                      </a:lnTo>
                      <a:lnTo>
                        <a:pt x="65616" y="156380"/>
                      </a:lnTo>
                      <a:lnTo>
                        <a:pt x="69973" y="157457"/>
                      </a:lnTo>
                      <a:lnTo>
                        <a:pt x="71848" y="161574"/>
                      </a:lnTo>
                      <a:lnTo>
                        <a:pt x="75997" y="161909"/>
                      </a:lnTo>
                      <a:lnTo>
                        <a:pt x="83481" y="158207"/>
                      </a:lnTo>
                      <a:lnTo>
                        <a:pt x="88596" y="156819"/>
                      </a:lnTo>
                      <a:lnTo>
                        <a:pt x="93583" y="157976"/>
                      </a:lnTo>
                      <a:lnTo>
                        <a:pt x="98753" y="158302"/>
                      </a:lnTo>
                      <a:lnTo>
                        <a:pt x="101761" y="161534"/>
                      </a:lnTo>
                      <a:lnTo>
                        <a:pt x="106573" y="160664"/>
                      </a:lnTo>
                      <a:lnTo>
                        <a:pt x="111017" y="16293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D45AAE26-DD27-4E6D-AD14-43A71EF566ED}"/>
                    </a:ext>
                  </a:extLst>
                </p:cNvPr>
                <p:cNvSpPr/>
                <p:nvPr/>
              </p:nvSpPr>
              <p:spPr>
                <a:xfrm>
                  <a:off x="7644920" y="2069823"/>
                  <a:ext cx="510037" cy="279745"/>
                </a:xfrm>
                <a:custGeom>
                  <a:avLst/>
                  <a:gdLst>
                    <a:gd name="connsiteX0" fmla="*/ 394074 w 510037"/>
                    <a:gd name="connsiteY0" fmla="*/ 279744 h 279745"/>
                    <a:gd name="connsiteX1" fmla="*/ 394521 w 510037"/>
                    <a:gd name="connsiteY1" fmla="*/ 274837 h 279745"/>
                    <a:gd name="connsiteX2" fmla="*/ 392741 w 510037"/>
                    <a:gd name="connsiteY2" fmla="*/ 268844 h 279745"/>
                    <a:gd name="connsiteX3" fmla="*/ 392454 w 510037"/>
                    <a:gd name="connsiteY3" fmla="*/ 264448 h 279745"/>
                    <a:gd name="connsiteX4" fmla="*/ 396125 w 510037"/>
                    <a:gd name="connsiteY4" fmla="*/ 262014 h 279745"/>
                    <a:gd name="connsiteX5" fmla="*/ 397569 w 510037"/>
                    <a:gd name="connsiteY5" fmla="*/ 254801 h 279745"/>
                    <a:gd name="connsiteX6" fmla="*/ 401255 w 510037"/>
                    <a:gd name="connsiteY6" fmla="*/ 252368 h 279745"/>
                    <a:gd name="connsiteX7" fmla="*/ 402739 w 510037"/>
                    <a:gd name="connsiteY7" fmla="*/ 245681 h 279745"/>
                    <a:gd name="connsiteX8" fmla="*/ 398797 w 510037"/>
                    <a:gd name="connsiteY8" fmla="*/ 242625 h 279745"/>
                    <a:gd name="connsiteX9" fmla="*/ 393651 w 510037"/>
                    <a:gd name="connsiteY9" fmla="*/ 238963 h 279745"/>
                    <a:gd name="connsiteX10" fmla="*/ 391544 w 510037"/>
                    <a:gd name="connsiteY10" fmla="*/ 235181 h 279745"/>
                    <a:gd name="connsiteX11" fmla="*/ 389981 w 510037"/>
                    <a:gd name="connsiteY11" fmla="*/ 231199 h 279745"/>
                    <a:gd name="connsiteX12" fmla="*/ 390077 w 510037"/>
                    <a:gd name="connsiteY12" fmla="*/ 227178 h 279745"/>
                    <a:gd name="connsiteX13" fmla="*/ 391305 w 510037"/>
                    <a:gd name="connsiteY13" fmla="*/ 223340 h 279745"/>
                    <a:gd name="connsiteX14" fmla="*/ 388616 w 510037"/>
                    <a:gd name="connsiteY14" fmla="*/ 220029 h 279745"/>
                    <a:gd name="connsiteX15" fmla="*/ 384443 w 510037"/>
                    <a:gd name="connsiteY15" fmla="*/ 218313 h 279745"/>
                    <a:gd name="connsiteX16" fmla="*/ 376831 w 510037"/>
                    <a:gd name="connsiteY16" fmla="*/ 218848 h 279745"/>
                    <a:gd name="connsiteX17" fmla="*/ 374270 w 510037"/>
                    <a:gd name="connsiteY17" fmla="*/ 213964 h 279745"/>
                    <a:gd name="connsiteX18" fmla="*/ 368988 w 510037"/>
                    <a:gd name="connsiteY18" fmla="*/ 212624 h 279745"/>
                    <a:gd name="connsiteX19" fmla="*/ 364185 w 510037"/>
                    <a:gd name="connsiteY19" fmla="*/ 211044 h 279745"/>
                    <a:gd name="connsiteX20" fmla="*/ 367097 w 510037"/>
                    <a:gd name="connsiteY20" fmla="*/ 208052 h 279745"/>
                    <a:gd name="connsiteX21" fmla="*/ 365629 w 510037"/>
                    <a:gd name="connsiteY21" fmla="*/ 203368 h 279745"/>
                    <a:gd name="connsiteX22" fmla="*/ 364280 w 510037"/>
                    <a:gd name="connsiteY22" fmla="*/ 199514 h 279745"/>
                    <a:gd name="connsiteX23" fmla="*/ 368628 w 510037"/>
                    <a:gd name="connsiteY23" fmla="*/ 198844 h 279745"/>
                    <a:gd name="connsiteX24" fmla="*/ 373097 w 510037"/>
                    <a:gd name="connsiteY24" fmla="*/ 196873 h 279745"/>
                    <a:gd name="connsiteX25" fmla="*/ 377653 w 510037"/>
                    <a:gd name="connsiteY25" fmla="*/ 198820 h 279745"/>
                    <a:gd name="connsiteX26" fmla="*/ 382799 w 510037"/>
                    <a:gd name="connsiteY26" fmla="*/ 200081 h 279745"/>
                    <a:gd name="connsiteX27" fmla="*/ 387651 w 510037"/>
                    <a:gd name="connsiteY27" fmla="*/ 200129 h 279745"/>
                    <a:gd name="connsiteX28" fmla="*/ 394497 w 510037"/>
                    <a:gd name="connsiteY28" fmla="*/ 201054 h 279745"/>
                    <a:gd name="connsiteX29" fmla="*/ 395909 w 510037"/>
                    <a:gd name="connsiteY29" fmla="*/ 195573 h 279745"/>
                    <a:gd name="connsiteX30" fmla="*/ 394816 w 510037"/>
                    <a:gd name="connsiteY30" fmla="*/ 190243 h 279745"/>
                    <a:gd name="connsiteX31" fmla="*/ 398877 w 510037"/>
                    <a:gd name="connsiteY31" fmla="*/ 190745 h 279745"/>
                    <a:gd name="connsiteX32" fmla="*/ 398398 w 510037"/>
                    <a:gd name="connsiteY32" fmla="*/ 186461 h 279745"/>
                    <a:gd name="connsiteX33" fmla="*/ 400792 w 510037"/>
                    <a:gd name="connsiteY33" fmla="*/ 189971 h 279745"/>
                    <a:gd name="connsiteX34" fmla="*/ 400904 w 510037"/>
                    <a:gd name="connsiteY34" fmla="*/ 185623 h 279745"/>
                    <a:gd name="connsiteX35" fmla="*/ 402819 w 510037"/>
                    <a:gd name="connsiteY35" fmla="*/ 182096 h 279745"/>
                    <a:gd name="connsiteX36" fmla="*/ 392646 w 510037"/>
                    <a:gd name="connsiteY36" fmla="*/ 182846 h 279745"/>
                    <a:gd name="connsiteX37" fmla="*/ 389159 w 510037"/>
                    <a:gd name="connsiteY37" fmla="*/ 180612 h 279745"/>
                    <a:gd name="connsiteX38" fmla="*/ 395366 w 510037"/>
                    <a:gd name="connsiteY38" fmla="*/ 178617 h 279745"/>
                    <a:gd name="connsiteX39" fmla="*/ 402204 w 510037"/>
                    <a:gd name="connsiteY39" fmla="*/ 177795 h 279745"/>
                    <a:gd name="connsiteX40" fmla="*/ 409091 w 510037"/>
                    <a:gd name="connsiteY40" fmla="*/ 178681 h 279745"/>
                    <a:gd name="connsiteX41" fmla="*/ 409258 w 510037"/>
                    <a:gd name="connsiteY41" fmla="*/ 173806 h 279745"/>
                    <a:gd name="connsiteX42" fmla="*/ 405979 w 510037"/>
                    <a:gd name="connsiteY42" fmla="*/ 169585 h 279745"/>
                    <a:gd name="connsiteX43" fmla="*/ 405276 w 510037"/>
                    <a:gd name="connsiteY43" fmla="*/ 162013 h 279745"/>
                    <a:gd name="connsiteX44" fmla="*/ 409011 w 510037"/>
                    <a:gd name="connsiteY44" fmla="*/ 158965 h 279745"/>
                    <a:gd name="connsiteX45" fmla="*/ 412314 w 510037"/>
                    <a:gd name="connsiteY45" fmla="*/ 161989 h 279745"/>
                    <a:gd name="connsiteX46" fmla="*/ 416910 w 510037"/>
                    <a:gd name="connsiteY46" fmla="*/ 164510 h 279745"/>
                    <a:gd name="connsiteX47" fmla="*/ 420564 w 510037"/>
                    <a:gd name="connsiteY47" fmla="*/ 161295 h 279745"/>
                    <a:gd name="connsiteX48" fmla="*/ 425169 w 510037"/>
                    <a:gd name="connsiteY48" fmla="*/ 160313 h 279745"/>
                    <a:gd name="connsiteX49" fmla="*/ 429732 w 510037"/>
                    <a:gd name="connsiteY49" fmla="*/ 156459 h 279745"/>
                    <a:gd name="connsiteX50" fmla="*/ 431097 w 510037"/>
                    <a:gd name="connsiteY50" fmla="*/ 152310 h 279745"/>
                    <a:gd name="connsiteX51" fmla="*/ 436235 w 510037"/>
                    <a:gd name="connsiteY51" fmla="*/ 152885 h 279745"/>
                    <a:gd name="connsiteX52" fmla="*/ 439930 w 510037"/>
                    <a:gd name="connsiteY52" fmla="*/ 156667 h 279745"/>
                    <a:gd name="connsiteX53" fmla="*/ 445699 w 510037"/>
                    <a:gd name="connsiteY53" fmla="*/ 161486 h 279745"/>
                    <a:gd name="connsiteX54" fmla="*/ 442036 w 510037"/>
                    <a:gd name="connsiteY54" fmla="*/ 165460 h 279745"/>
                    <a:gd name="connsiteX55" fmla="*/ 439363 w 510037"/>
                    <a:gd name="connsiteY55" fmla="*/ 168731 h 279745"/>
                    <a:gd name="connsiteX56" fmla="*/ 435581 w 510037"/>
                    <a:gd name="connsiteY56" fmla="*/ 170271 h 279745"/>
                    <a:gd name="connsiteX57" fmla="*/ 441390 w 510037"/>
                    <a:gd name="connsiteY57" fmla="*/ 173830 h 279745"/>
                    <a:gd name="connsiteX58" fmla="*/ 445379 w 510037"/>
                    <a:gd name="connsiteY58" fmla="*/ 177396 h 279745"/>
                    <a:gd name="connsiteX59" fmla="*/ 451068 w 510037"/>
                    <a:gd name="connsiteY59" fmla="*/ 178769 h 279745"/>
                    <a:gd name="connsiteX60" fmla="*/ 456271 w 510037"/>
                    <a:gd name="connsiteY60" fmla="*/ 178003 h 279745"/>
                    <a:gd name="connsiteX61" fmla="*/ 458928 w 510037"/>
                    <a:gd name="connsiteY61" fmla="*/ 174293 h 279745"/>
                    <a:gd name="connsiteX62" fmla="*/ 462965 w 510037"/>
                    <a:gd name="connsiteY62" fmla="*/ 173981 h 279745"/>
                    <a:gd name="connsiteX63" fmla="*/ 470370 w 510037"/>
                    <a:gd name="connsiteY63" fmla="*/ 176479 h 279745"/>
                    <a:gd name="connsiteX64" fmla="*/ 474016 w 510037"/>
                    <a:gd name="connsiteY64" fmla="*/ 178498 h 279745"/>
                    <a:gd name="connsiteX65" fmla="*/ 477703 w 510037"/>
                    <a:gd name="connsiteY65" fmla="*/ 180436 h 279745"/>
                    <a:gd name="connsiteX66" fmla="*/ 480766 w 510037"/>
                    <a:gd name="connsiteY66" fmla="*/ 176670 h 279745"/>
                    <a:gd name="connsiteX67" fmla="*/ 485115 w 510037"/>
                    <a:gd name="connsiteY67" fmla="*/ 175864 h 279745"/>
                    <a:gd name="connsiteX68" fmla="*/ 485274 w 510037"/>
                    <a:gd name="connsiteY68" fmla="*/ 171181 h 279745"/>
                    <a:gd name="connsiteX69" fmla="*/ 489759 w 510037"/>
                    <a:gd name="connsiteY69" fmla="*/ 170965 h 279745"/>
                    <a:gd name="connsiteX70" fmla="*/ 494043 w 510037"/>
                    <a:gd name="connsiteY70" fmla="*/ 171939 h 279745"/>
                    <a:gd name="connsiteX71" fmla="*/ 491690 w 510037"/>
                    <a:gd name="connsiteY71" fmla="*/ 168396 h 279745"/>
                    <a:gd name="connsiteX72" fmla="*/ 499365 w 510037"/>
                    <a:gd name="connsiteY72" fmla="*/ 168436 h 279745"/>
                    <a:gd name="connsiteX73" fmla="*/ 501544 w 510037"/>
                    <a:gd name="connsiteY73" fmla="*/ 162898 h 279745"/>
                    <a:gd name="connsiteX74" fmla="*/ 505821 w 510037"/>
                    <a:gd name="connsiteY74" fmla="*/ 159994 h 279745"/>
                    <a:gd name="connsiteX75" fmla="*/ 510161 w 510037"/>
                    <a:gd name="connsiteY75" fmla="*/ 161909 h 279745"/>
                    <a:gd name="connsiteX76" fmla="*/ 508677 w 510037"/>
                    <a:gd name="connsiteY76" fmla="*/ 157513 h 279745"/>
                    <a:gd name="connsiteX77" fmla="*/ 503977 w 510037"/>
                    <a:gd name="connsiteY77" fmla="*/ 158813 h 279745"/>
                    <a:gd name="connsiteX78" fmla="*/ 500315 w 510037"/>
                    <a:gd name="connsiteY78" fmla="*/ 156938 h 279745"/>
                    <a:gd name="connsiteX79" fmla="*/ 493006 w 510037"/>
                    <a:gd name="connsiteY79" fmla="*/ 156252 h 279745"/>
                    <a:gd name="connsiteX80" fmla="*/ 489591 w 510037"/>
                    <a:gd name="connsiteY80" fmla="*/ 153060 h 279745"/>
                    <a:gd name="connsiteX81" fmla="*/ 486017 w 510037"/>
                    <a:gd name="connsiteY81" fmla="*/ 151137 h 279745"/>
                    <a:gd name="connsiteX82" fmla="*/ 481780 w 510037"/>
                    <a:gd name="connsiteY82" fmla="*/ 152183 h 279745"/>
                    <a:gd name="connsiteX83" fmla="*/ 479490 w 510037"/>
                    <a:gd name="connsiteY83" fmla="*/ 148305 h 279745"/>
                    <a:gd name="connsiteX84" fmla="*/ 474303 w 510037"/>
                    <a:gd name="connsiteY84" fmla="*/ 146988 h 279745"/>
                    <a:gd name="connsiteX85" fmla="*/ 469915 w 510037"/>
                    <a:gd name="connsiteY85" fmla="*/ 145624 h 279745"/>
                    <a:gd name="connsiteX86" fmla="*/ 468830 w 510037"/>
                    <a:gd name="connsiteY86" fmla="*/ 140964 h 279745"/>
                    <a:gd name="connsiteX87" fmla="*/ 465287 w 510037"/>
                    <a:gd name="connsiteY87" fmla="*/ 137589 h 279745"/>
                    <a:gd name="connsiteX88" fmla="*/ 462534 w 510037"/>
                    <a:gd name="connsiteY88" fmla="*/ 134134 h 279745"/>
                    <a:gd name="connsiteX89" fmla="*/ 462415 w 510037"/>
                    <a:gd name="connsiteY89" fmla="*/ 138163 h 279745"/>
                    <a:gd name="connsiteX90" fmla="*/ 460540 w 510037"/>
                    <a:gd name="connsiteY90" fmla="*/ 142552 h 279745"/>
                    <a:gd name="connsiteX91" fmla="*/ 458082 w 510037"/>
                    <a:gd name="connsiteY91" fmla="*/ 145895 h 279745"/>
                    <a:gd name="connsiteX92" fmla="*/ 454818 w 510037"/>
                    <a:gd name="connsiteY92" fmla="*/ 148879 h 279745"/>
                    <a:gd name="connsiteX93" fmla="*/ 451818 w 510037"/>
                    <a:gd name="connsiteY93" fmla="*/ 146023 h 279745"/>
                    <a:gd name="connsiteX94" fmla="*/ 447262 w 510037"/>
                    <a:gd name="connsiteY94" fmla="*/ 145855 h 279745"/>
                    <a:gd name="connsiteX95" fmla="*/ 441549 w 510037"/>
                    <a:gd name="connsiteY95" fmla="*/ 143868 h 279745"/>
                    <a:gd name="connsiteX96" fmla="*/ 438605 w 510037"/>
                    <a:gd name="connsiteY96" fmla="*/ 140605 h 279745"/>
                    <a:gd name="connsiteX97" fmla="*/ 435414 w 510037"/>
                    <a:gd name="connsiteY97" fmla="*/ 136711 h 279745"/>
                    <a:gd name="connsiteX98" fmla="*/ 430746 w 510037"/>
                    <a:gd name="connsiteY98" fmla="*/ 138754 h 279745"/>
                    <a:gd name="connsiteX99" fmla="*/ 426844 w 510037"/>
                    <a:gd name="connsiteY99" fmla="*/ 136560 h 279745"/>
                    <a:gd name="connsiteX100" fmla="*/ 422017 w 510037"/>
                    <a:gd name="connsiteY100" fmla="*/ 135865 h 279745"/>
                    <a:gd name="connsiteX101" fmla="*/ 420133 w 510037"/>
                    <a:gd name="connsiteY101" fmla="*/ 132331 h 279745"/>
                    <a:gd name="connsiteX102" fmla="*/ 423828 w 510037"/>
                    <a:gd name="connsiteY102" fmla="*/ 130679 h 279745"/>
                    <a:gd name="connsiteX103" fmla="*/ 426820 w 510037"/>
                    <a:gd name="connsiteY103" fmla="*/ 125644 h 279745"/>
                    <a:gd name="connsiteX104" fmla="*/ 429509 w 510037"/>
                    <a:gd name="connsiteY104" fmla="*/ 121870 h 279745"/>
                    <a:gd name="connsiteX105" fmla="*/ 433698 w 510037"/>
                    <a:gd name="connsiteY105" fmla="*/ 121527 h 279745"/>
                    <a:gd name="connsiteX106" fmla="*/ 433115 w 510037"/>
                    <a:gd name="connsiteY106" fmla="*/ 117178 h 279745"/>
                    <a:gd name="connsiteX107" fmla="*/ 439100 w 510037"/>
                    <a:gd name="connsiteY107" fmla="*/ 115830 h 279745"/>
                    <a:gd name="connsiteX108" fmla="*/ 442531 w 510037"/>
                    <a:gd name="connsiteY108" fmla="*/ 112375 h 279745"/>
                    <a:gd name="connsiteX109" fmla="*/ 437727 w 510037"/>
                    <a:gd name="connsiteY109" fmla="*/ 109558 h 279745"/>
                    <a:gd name="connsiteX110" fmla="*/ 432980 w 510037"/>
                    <a:gd name="connsiteY110" fmla="*/ 110229 h 279745"/>
                    <a:gd name="connsiteX111" fmla="*/ 429381 w 510037"/>
                    <a:gd name="connsiteY111" fmla="*/ 112136 h 279745"/>
                    <a:gd name="connsiteX112" fmla="*/ 427626 w 510037"/>
                    <a:gd name="connsiteY112" fmla="*/ 116037 h 279745"/>
                    <a:gd name="connsiteX113" fmla="*/ 423517 w 510037"/>
                    <a:gd name="connsiteY113" fmla="*/ 116149 h 279745"/>
                    <a:gd name="connsiteX114" fmla="*/ 419447 w 510037"/>
                    <a:gd name="connsiteY114" fmla="*/ 116700 h 279745"/>
                    <a:gd name="connsiteX115" fmla="*/ 417628 w 510037"/>
                    <a:gd name="connsiteY115" fmla="*/ 120490 h 279745"/>
                    <a:gd name="connsiteX116" fmla="*/ 415881 w 510037"/>
                    <a:gd name="connsiteY116" fmla="*/ 124296 h 279745"/>
                    <a:gd name="connsiteX117" fmla="*/ 412011 w 510037"/>
                    <a:gd name="connsiteY117" fmla="*/ 125405 h 279745"/>
                    <a:gd name="connsiteX118" fmla="*/ 409490 w 510037"/>
                    <a:gd name="connsiteY118" fmla="*/ 128620 h 279745"/>
                    <a:gd name="connsiteX119" fmla="*/ 405556 w 510037"/>
                    <a:gd name="connsiteY119" fmla="*/ 129394 h 279745"/>
                    <a:gd name="connsiteX120" fmla="*/ 402109 w 510037"/>
                    <a:gd name="connsiteY120" fmla="*/ 132139 h 279745"/>
                    <a:gd name="connsiteX121" fmla="*/ 398734 w 510037"/>
                    <a:gd name="connsiteY121" fmla="*/ 134772 h 279745"/>
                    <a:gd name="connsiteX122" fmla="*/ 395518 w 510037"/>
                    <a:gd name="connsiteY122" fmla="*/ 137150 h 279745"/>
                    <a:gd name="connsiteX123" fmla="*/ 392079 w 510037"/>
                    <a:gd name="connsiteY123" fmla="*/ 139185 h 279745"/>
                    <a:gd name="connsiteX124" fmla="*/ 390659 w 510037"/>
                    <a:gd name="connsiteY124" fmla="*/ 143007 h 279745"/>
                    <a:gd name="connsiteX125" fmla="*/ 388528 w 510037"/>
                    <a:gd name="connsiteY125" fmla="*/ 146677 h 279745"/>
                    <a:gd name="connsiteX126" fmla="*/ 384874 w 510037"/>
                    <a:gd name="connsiteY126" fmla="*/ 150515 h 279745"/>
                    <a:gd name="connsiteX127" fmla="*/ 380973 w 510037"/>
                    <a:gd name="connsiteY127" fmla="*/ 151903 h 279745"/>
                    <a:gd name="connsiteX128" fmla="*/ 383190 w 510037"/>
                    <a:gd name="connsiteY128" fmla="*/ 156651 h 279745"/>
                    <a:gd name="connsiteX129" fmla="*/ 384643 w 510037"/>
                    <a:gd name="connsiteY129" fmla="*/ 161837 h 279745"/>
                    <a:gd name="connsiteX130" fmla="*/ 387851 w 510037"/>
                    <a:gd name="connsiteY130" fmla="*/ 165284 h 279745"/>
                    <a:gd name="connsiteX131" fmla="*/ 383741 w 510037"/>
                    <a:gd name="connsiteY131" fmla="*/ 166138 h 279745"/>
                    <a:gd name="connsiteX132" fmla="*/ 379719 w 510037"/>
                    <a:gd name="connsiteY132" fmla="*/ 164885 h 279745"/>
                    <a:gd name="connsiteX133" fmla="*/ 372730 w 510037"/>
                    <a:gd name="connsiteY133" fmla="*/ 161311 h 279745"/>
                    <a:gd name="connsiteX134" fmla="*/ 368206 w 510037"/>
                    <a:gd name="connsiteY134" fmla="*/ 158797 h 279745"/>
                    <a:gd name="connsiteX135" fmla="*/ 368286 w 510037"/>
                    <a:gd name="connsiteY135" fmla="*/ 154680 h 279745"/>
                    <a:gd name="connsiteX136" fmla="*/ 368342 w 510037"/>
                    <a:gd name="connsiteY136" fmla="*/ 150643 h 279745"/>
                    <a:gd name="connsiteX137" fmla="*/ 364296 w 510037"/>
                    <a:gd name="connsiteY137" fmla="*/ 149478 h 279745"/>
                    <a:gd name="connsiteX138" fmla="*/ 360921 w 510037"/>
                    <a:gd name="connsiteY138" fmla="*/ 147124 h 279745"/>
                    <a:gd name="connsiteX139" fmla="*/ 356293 w 510037"/>
                    <a:gd name="connsiteY139" fmla="*/ 146134 h 279745"/>
                    <a:gd name="connsiteX140" fmla="*/ 350109 w 510037"/>
                    <a:gd name="connsiteY140" fmla="*/ 147084 h 279745"/>
                    <a:gd name="connsiteX141" fmla="*/ 328414 w 510037"/>
                    <a:gd name="connsiteY141" fmla="*/ 147451 h 279745"/>
                    <a:gd name="connsiteX142" fmla="*/ 324568 w 510037"/>
                    <a:gd name="connsiteY142" fmla="*/ 140637 h 279745"/>
                    <a:gd name="connsiteX143" fmla="*/ 322183 w 510037"/>
                    <a:gd name="connsiteY143" fmla="*/ 136097 h 279745"/>
                    <a:gd name="connsiteX144" fmla="*/ 316095 w 510037"/>
                    <a:gd name="connsiteY144" fmla="*/ 123059 h 279745"/>
                    <a:gd name="connsiteX145" fmla="*/ 300815 w 510037"/>
                    <a:gd name="connsiteY145" fmla="*/ 121064 h 279745"/>
                    <a:gd name="connsiteX146" fmla="*/ 296626 w 510037"/>
                    <a:gd name="connsiteY146" fmla="*/ 106997 h 279745"/>
                    <a:gd name="connsiteX147" fmla="*/ 297097 w 510037"/>
                    <a:gd name="connsiteY147" fmla="*/ 100175 h 279745"/>
                    <a:gd name="connsiteX148" fmla="*/ 293857 w 510037"/>
                    <a:gd name="connsiteY148" fmla="*/ 89403 h 279745"/>
                    <a:gd name="connsiteX149" fmla="*/ 287298 w 510037"/>
                    <a:gd name="connsiteY149" fmla="*/ 90473 h 279745"/>
                    <a:gd name="connsiteX150" fmla="*/ 283093 w 510037"/>
                    <a:gd name="connsiteY150" fmla="*/ 85789 h 279745"/>
                    <a:gd name="connsiteX151" fmla="*/ 275194 w 510037"/>
                    <a:gd name="connsiteY151" fmla="*/ 76158 h 279745"/>
                    <a:gd name="connsiteX152" fmla="*/ 269616 w 510037"/>
                    <a:gd name="connsiteY152" fmla="*/ 72895 h 279745"/>
                    <a:gd name="connsiteX153" fmla="*/ 262946 w 510037"/>
                    <a:gd name="connsiteY153" fmla="*/ 69328 h 279745"/>
                    <a:gd name="connsiteX154" fmla="*/ 255789 w 510037"/>
                    <a:gd name="connsiteY154" fmla="*/ 62011 h 279745"/>
                    <a:gd name="connsiteX155" fmla="*/ 244514 w 510037"/>
                    <a:gd name="connsiteY155" fmla="*/ 66815 h 279745"/>
                    <a:gd name="connsiteX156" fmla="*/ 225676 w 510037"/>
                    <a:gd name="connsiteY156" fmla="*/ 65849 h 279745"/>
                    <a:gd name="connsiteX157" fmla="*/ 211489 w 510037"/>
                    <a:gd name="connsiteY157" fmla="*/ 64166 h 279745"/>
                    <a:gd name="connsiteX158" fmla="*/ 182669 w 510037"/>
                    <a:gd name="connsiteY158" fmla="*/ 68546 h 279745"/>
                    <a:gd name="connsiteX159" fmla="*/ 178424 w 510037"/>
                    <a:gd name="connsiteY159" fmla="*/ 68730 h 279745"/>
                    <a:gd name="connsiteX160" fmla="*/ 171738 w 510037"/>
                    <a:gd name="connsiteY160" fmla="*/ 65275 h 279745"/>
                    <a:gd name="connsiteX161" fmla="*/ 155923 w 510037"/>
                    <a:gd name="connsiteY161" fmla="*/ 52580 h 279745"/>
                    <a:gd name="connsiteX162" fmla="*/ 146021 w 510037"/>
                    <a:gd name="connsiteY162" fmla="*/ 45096 h 279745"/>
                    <a:gd name="connsiteX163" fmla="*/ 143922 w 510037"/>
                    <a:gd name="connsiteY163" fmla="*/ 40588 h 279745"/>
                    <a:gd name="connsiteX164" fmla="*/ 127134 w 510037"/>
                    <a:gd name="connsiteY164" fmla="*/ 31252 h 279745"/>
                    <a:gd name="connsiteX165" fmla="*/ 102950 w 510037"/>
                    <a:gd name="connsiteY165" fmla="*/ 19355 h 279745"/>
                    <a:gd name="connsiteX166" fmla="*/ 77114 w 510037"/>
                    <a:gd name="connsiteY166" fmla="*/ 7251 h 279745"/>
                    <a:gd name="connsiteX167" fmla="*/ 64076 w 510037"/>
                    <a:gd name="connsiteY167" fmla="*/ -2 h 279745"/>
                    <a:gd name="connsiteX168" fmla="*/ 50408 w 510037"/>
                    <a:gd name="connsiteY168" fmla="*/ 3932 h 279745"/>
                    <a:gd name="connsiteX169" fmla="*/ 41041 w 510037"/>
                    <a:gd name="connsiteY169" fmla="*/ 6692 h 279745"/>
                    <a:gd name="connsiteX170" fmla="*/ 30412 w 510037"/>
                    <a:gd name="connsiteY170" fmla="*/ 9892 h 279745"/>
                    <a:gd name="connsiteX171" fmla="*/ 18516 w 510037"/>
                    <a:gd name="connsiteY171" fmla="*/ 13539 h 279745"/>
                    <a:gd name="connsiteX172" fmla="*/ 6324 w 510037"/>
                    <a:gd name="connsiteY172" fmla="*/ 17368 h 279745"/>
                    <a:gd name="connsiteX173" fmla="*/ 124 w 510037"/>
                    <a:gd name="connsiteY173" fmla="*/ 19355 h 279745"/>
                    <a:gd name="connsiteX174" fmla="*/ 4856 w 510037"/>
                    <a:gd name="connsiteY174" fmla="*/ 37524 h 279745"/>
                    <a:gd name="connsiteX175" fmla="*/ 10808 w 510037"/>
                    <a:gd name="connsiteY175" fmla="*/ 60759 h 279745"/>
                    <a:gd name="connsiteX176" fmla="*/ 31609 w 510037"/>
                    <a:gd name="connsiteY176" fmla="*/ 141483 h 279745"/>
                    <a:gd name="connsiteX177" fmla="*/ 38647 w 510037"/>
                    <a:gd name="connsiteY177" fmla="*/ 141906 h 279745"/>
                    <a:gd name="connsiteX178" fmla="*/ 53743 w 510037"/>
                    <a:gd name="connsiteY178" fmla="*/ 142831 h 279745"/>
                    <a:gd name="connsiteX179" fmla="*/ 59879 w 510037"/>
                    <a:gd name="connsiteY179" fmla="*/ 143956 h 279745"/>
                    <a:gd name="connsiteX180" fmla="*/ 62656 w 510037"/>
                    <a:gd name="connsiteY180" fmla="*/ 141028 h 279745"/>
                    <a:gd name="connsiteX181" fmla="*/ 59249 w 510037"/>
                    <a:gd name="connsiteY181" fmla="*/ 137525 h 279745"/>
                    <a:gd name="connsiteX182" fmla="*/ 58227 w 510037"/>
                    <a:gd name="connsiteY182" fmla="*/ 133408 h 279745"/>
                    <a:gd name="connsiteX183" fmla="*/ 55530 w 510037"/>
                    <a:gd name="connsiteY183" fmla="*/ 129897 h 279745"/>
                    <a:gd name="connsiteX184" fmla="*/ 54206 w 510037"/>
                    <a:gd name="connsiteY184" fmla="*/ 125692 h 279745"/>
                    <a:gd name="connsiteX185" fmla="*/ 55259 w 510037"/>
                    <a:gd name="connsiteY185" fmla="*/ 121503 h 279745"/>
                    <a:gd name="connsiteX186" fmla="*/ 59839 w 510037"/>
                    <a:gd name="connsiteY186" fmla="*/ 114665 h 279745"/>
                    <a:gd name="connsiteX187" fmla="*/ 63805 w 510037"/>
                    <a:gd name="connsiteY187" fmla="*/ 113787 h 279745"/>
                    <a:gd name="connsiteX188" fmla="*/ 68377 w 510037"/>
                    <a:gd name="connsiteY188" fmla="*/ 114051 h 279745"/>
                    <a:gd name="connsiteX189" fmla="*/ 72885 w 510037"/>
                    <a:gd name="connsiteY189" fmla="*/ 113293 h 279745"/>
                    <a:gd name="connsiteX190" fmla="*/ 76460 w 510037"/>
                    <a:gd name="connsiteY190" fmla="*/ 111226 h 279745"/>
                    <a:gd name="connsiteX191" fmla="*/ 76444 w 510037"/>
                    <a:gd name="connsiteY191" fmla="*/ 106870 h 279745"/>
                    <a:gd name="connsiteX192" fmla="*/ 76268 w 510037"/>
                    <a:gd name="connsiteY192" fmla="*/ 102290 h 279745"/>
                    <a:gd name="connsiteX193" fmla="*/ 80385 w 510037"/>
                    <a:gd name="connsiteY193" fmla="*/ 102760 h 279745"/>
                    <a:gd name="connsiteX194" fmla="*/ 85037 w 510037"/>
                    <a:gd name="connsiteY194" fmla="*/ 103838 h 279745"/>
                    <a:gd name="connsiteX195" fmla="*/ 88404 w 510037"/>
                    <a:gd name="connsiteY195" fmla="*/ 107117 h 279745"/>
                    <a:gd name="connsiteX196" fmla="*/ 92147 w 510037"/>
                    <a:gd name="connsiteY196" fmla="*/ 109662 h 279745"/>
                    <a:gd name="connsiteX197" fmla="*/ 89098 w 510037"/>
                    <a:gd name="connsiteY197" fmla="*/ 106566 h 279745"/>
                    <a:gd name="connsiteX198" fmla="*/ 86122 w 510037"/>
                    <a:gd name="connsiteY198" fmla="*/ 103351 h 279745"/>
                    <a:gd name="connsiteX199" fmla="*/ 83322 w 510037"/>
                    <a:gd name="connsiteY199" fmla="*/ 100406 h 279745"/>
                    <a:gd name="connsiteX200" fmla="*/ 79627 w 510037"/>
                    <a:gd name="connsiteY200" fmla="*/ 98874 h 279745"/>
                    <a:gd name="connsiteX201" fmla="*/ 82627 w 510037"/>
                    <a:gd name="connsiteY201" fmla="*/ 96138 h 279745"/>
                    <a:gd name="connsiteX202" fmla="*/ 87112 w 510037"/>
                    <a:gd name="connsiteY202" fmla="*/ 97303 h 279745"/>
                    <a:gd name="connsiteX203" fmla="*/ 91101 w 510037"/>
                    <a:gd name="connsiteY203" fmla="*/ 97422 h 279745"/>
                    <a:gd name="connsiteX204" fmla="*/ 90678 w 510037"/>
                    <a:gd name="connsiteY204" fmla="*/ 92539 h 279745"/>
                    <a:gd name="connsiteX205" fmla="*/ 96910 w 510037"/>
                    <a:gd name="connsiteY205" fmla="*/ 96912 h 279745"/>
                    <a:gd name="connsiteX206" fmla="*/ 103604 w 510037"/>
                    <a:gd name="connsiteY206" fmla="*/ 101508 h 279745"/>
                    <a:gd name="connsiteX207" fmla="*/ 108105 w 510037"/>
                    <a:gd name="connsiteY207" fmla="*/ 101340 h 279745"/>
                    <a:gd name="connsiteX208" fmla="*/ 111655 w 510037"/>
                    <a:gd name="connsiteY208" fmla="*/ 104739 h 279745"/>
                    <a:gd name="connsiteX209" fmla="*/ 115589 w 510037"/>
                    <a:gd name="connsiteY209" fmla="*/ 107811 h 279745"/>
                    <a:gd name="connsiteX210" fmla="*/ 120656 w 510037"/>
                    <a:gd name="connsiteY210" fmla="*/ 109207 h 279745"/>
                    <a:gd name="connsiteX211" fmla="*/ 125563 w 510037"/>
                    <a:gd name="connsiteY211" fmla="*/ 108936 h 279745"/>
                    <a:gd name="connsiteX212" fmla="*/ 129831 w 510037"/>
                    <a:gd name="connsiteY212" fmla="*/ 108936 h 279745"/>
                    <a:gd name="connsiteX213" fmla="*/ 133167 w 510037"/>
                    <a:gd name="connsiteY213" fmla="*/ 111617 h 279745"/>
                    <a:gd name="connsiteX214" fmla="*/ 135497 w 510037"/>
                    <a:gd name="connsiteY214" fmla="*/ 115599 h 279745"/>
                    <a:gd name="connsiteX215" fmla="*/ 133382 w 510037"/>
                    <a:gd name="connsiteY215" fmla="*/ 119253 h 279745"/>
                    <a:gd name="connsiteX216" fmla="*/ 137029 w 510037"/>
                    <a:gd name="connsiteY216" fmla="*/ 121631 h 279745"/>
                    <a:gd name="connsiteX217" fmla="*/ 140675 w 510037"/>
                    <a:gd name="connsiteY217" fmla="*/ 123243 h 279745"/>
                    <a:gd name="connsiteX218" fmla="*/ 144712 w 510037"/>
                    <a:gd name="connsiteY218" fmla="*/ 125197 h 279745"/>
                    <a:gd name="connsiteX219" fmla="*/ 140116 w 510037"/>
                    <a:gd name="connsiteY219" fmla="*/ 125485 h 279745"/>
                    <a:gd name="connsiteX220" fmla="*/ 141752 w 510037"/>
                    <a:gd name="connsiteY220" fmla="*/ 129602 h 279745"/>
                    <a:gd name="connsiteX221" fmla="*/ 144321 w 510037"/>
                    <a:gd name="connsiteY221" fmla="*/ 133001 h 279745"/>
                    <a:gd name="connsiteX222" fmla="*/ 142614 w 510037"/>
                    <a:gd name="connsiteY222" fmla="*/ 136990 h 279745"/>
                    <a:gd name="connsiteX223" fmla="*/ 146045 w 510037"/>
                    <a:gd name="connsiteY223" fmla="*/ 139919 h 279745"/>
                    <a:gd name="connsiteX224" fmla="*/ 153625 w 510037"/>
                    <a:gd name="connsiteY224" fmla="*/ 143781 h 279745"/>
                    <a:gd name="connsiteX225" fmla="*/ 158381 w 510037"/>
                    <a:gd name="connsiteY225" fmla="*/ 144762 h 279745"/>
                    <a:gd name="connsiteX226" fmla="*/ 164876 w 510037"/>
                    <a:gd name="connsiteY226" fmla="*/ 143589 h 279745"/>
                    <a:gd name="connsiteX227" fmla="*/ 170070 w 510037"/>
                    <a:gd name="connsiteY227" fmla="*/ 144132 h 279745"/>
                    <a:gd name="connsiteX228" fmla="*/ 174131 w 510037"/>
                    <a:gd name="connsiteY228" fmla="*/ 145863 h 279745"/>
                    <a:gd name="connsiteX229" fmla="*/ 180044 w 510037"/>
                    <a:gd name="connsiteY229" fmla="*/ 147252 h 279745"/>
                    <a:gd name="connsiteX230" fmla="*/ 181057 w 510037"/>
                    <a:gd name="connsiteY230" fmla="*/ 143070 h 279745"/>
                    <a:gd name="connsiteX231" fmla="*/ 185174 w 510037"/>
                    <a:gd name="connsiteY231" fmla="*/ 143414 h 279745"/>
                    <a:gd name="connsiteX232" fmla="*/ 189667 w 510037"/>
                    <a:gd name="connsiteY232" fmla="*/ 144874 h 279745"/>
                    <a:gd name="connsiteX233" fmla="*/ 193345 w 510037"/>
                    <a:gd name="connsiteY233" fmla="*/ 147084 h 279745"/>
                    <a:gd name="connsiteX234" fmla="*/ 196552 w 510037"/>
                    <a:gd name="connsiteY234" fmla="*/ 149893 h 279745"/>
                    <a:gd name="connsiteX235" fmla="*/ 199568 w 510037"/>
                    <a:gd name="connsiteY235" fmla="*/ 152725 h 279745"/>
                    <a:gd name="connsiteX236" fmla="*/ 201164 w 510037"/>
                    <a:gd name="connsiteY236" fmla="*/ 157098 h 279745"/>
                    <a:gd name="connsiteX237" fmla="*/ 203933 w 510037"/>
                    <a:gd name="connsiteY237" fmla="*/ 161742 h 279745"/>
                    <a:gd name="connsiteX238" fmla="*/ 206598 w 510037"/>
                    <a:gd name="connsiteY238" fmla="*/ 165069 h 279745"/>
                    <a:gd name="connsiteX239" fmla="*/ 210356 w 510037"/>
                    <a:gd name="connsiteY239" fmla="*/ 168500 h 279745"/>
                    <a:gd name="connsiteX240" fmla="*/ 214074 w 510037"/>
                    <a:gd name="connsiteY240" fmla="*/ 170550 h 279745"/>
                    <a:gd name="connsiteX241" fmla="*/ 216596 w 510037"/>
                    <a:gd name="connsiteY241" fmla="*/ 174101 h 279745"/>
                    <a:gd name="connsiteX242" fmla="*/ 218598 w 510037"/>
                    <a:gd name="connsiteY242" fmla="*/ 178418 h 279745"/>
                    <a:gd name="connsiteX243" fmla="*/ 219723 w 510037"/>
                    <a:gd name="connsiteY243" fmla="*/ 182359 h 279745"/>
                    <a:gd name="connsiteX244" fmla="*/ 222493 w 510037"/>
                    <a:gd name="connsiteY244" fmla="*/ 186405 h 279745"/>
                    <a:gd name="connsiteX245" fmla="*/ 233360 w 510037"/>
                    <a:gd name="connsiteY245" fmla="*/ 192892 h 279745"/>
                    <a:gd name="connsiteX246" fmla="*/ 237629 w 510037"/>
                    <a:gd name="connsiteY246" fmla="*/ 195477 h 279745"/>
                    <a:gd name="connsiteX247" fmla="*/ 242208 w 510037"/>
                    <a:gd name="connsiteY247" fmla="*/ 198150 h 279745"/>
                    <a:gd name="connsiteX248" fmla="*/ 248983 w 510037"/>
                    <a:gd name="connsiteY248" fmla="*/ 202084 h 279745"/>
                    <a:gd name="connsiteX249" fmla="*/ 253858 w 510037"/>
                    <a:gd name="connsiteY249" fmla="*/ 205068 h 279745"/>
                    <a:gd name="connsiteX250" fmla="*/ 258199 w 510037"/>
                    <a:gd name="connsiteY250" fmla="*/ 207565 h 279745"/>
                    <a:gd name="connsiteX251" fmla="*/ 262316 w 510037"/>
                    <a:gd name="connsiteY251" fmla="*/ 209744 h 279745"/>
                    <a:gd name="connsiteX252" fmla="*/ 265300 w 510037"/>
                    <a:gd name="connsiteY252" fmla="*/ 212712 h 279745"/>
                    <a:gd name="connsiteX253" fmla="*/ 272409 w 510037"/>
                    <a:gd name="connsiteY253" fmla="*/ 216749 h 279745"/>
                    <a:gd name="connsiteX254" fmla="*/ 277699 w 510037"/>
                    <a:gd name="connsiteY254" fmla="*/ 219645 h 279745"/>
                    <a:gd name="connsiteX255" fmla="*/ 281785 w 510037"/>
                    <a:gd name="connsiteY255" fmla="*/ 219159 h 279745"/>
                    <a:gd name="connsiteX256" fmla="*/ 288926 w 510037"/>
                    <a:gd name="connsiteY256" fmla="*/ 223994 h 279745"/>
                    <a:gd name="connsiteX257" fmla="*/ 293434 w 510037"/>
                    <a:gd name="connsiteY257" fmla="*/ 226539 h 279745"/>
                    <a:gd name="connsiteX258" fmla="*/ 297288 w 510037"/>
                    <a:gd name="connsiteY258" fmla="*/ 228598 h 279745"/>
                    <a:gd name="connsiteX259" fmla="*/ 301277 w 510037"/>
                    <a:gd name="connsiteY259" fmla="*/ 230298 h 279745"/>
                    <a:gd name="connsiteX260" fmla="*/ 305020 w 510037"/>
                    <a:gd name="connsiteY260" fmla="*/ 231997 h 279745"/>
                    <a:gd name="connsiteX261" fmla="*/ 309225 w 510037"/>
                    <a:gd name="connsiteY261" fmla="*/ 234925 h 279745"/>
                    <a:gd name="connsiteX262" fmla="*/ 320427 w 510037"/>
                    <a:gd name="connsiteY262" fmla="*/ 241492 h 279745"/>
                    <a:gd name="connsiteX263" fmla="*/ 324776 w 510037"/>
                    <a:gd name="connsiteY263" fmla="*/ 243120 h 279745"/>
                    <a:gd name="connsiteX264" fmla="*/ 330305 w 510037"/>
                    <a:gd name="connsiteY264" fmla="*/ 243798 h 279745"/>
                    <a:gd name="connsiteX265" fmla="*/ 334279 w 510037"/>
                    <a:gd name="connsiteY265" fmla="*/ 244325 h 279745"/>
                    <a:gd name="connsiteX266" fmla="*/ 338253 w 510037"/>
                    <a:gd name="connsiteY266" fmla="*/ 245745 h 279745"/>
                    <a:gd name="connsiteX267" fmla="*/ 342769 w 510037"/>
                    <a:gd name="connsiteY267" fmla="*/ 247109 h 279745"/>
                    <a:gd name="connsiteX268" fmla="*/ 345769 w 510037"/>
                    <a:gd name="connsiteY268" fmla="*/ 250165 h 279745"/>
                    <a:gd name="connsiteX269" fmla="*/ 349790 w 510037"/>
                    <a:gd name="connsiteY269" fmla="*/ 251426 h 279745"/>
                    <a:gd name="connsiteX270" fmla="*/ 354179 w 510037"/>
                    <a:gd name="connsiteY270" fmla="*/ 252320 h 279745"/>
                    <a:gd name="connsiteX271" fmla="*/ 357099 w 510037"/>
                    <a:gd name="connsiteY271" fmla="*/ 255057 h 279745"/>
                    <a:gd name="connsiteX272" fmla="*/ 354506 w 510037"/>
                    <a:gd name="connsiteY272" fmla="*/ 258966 h 279745"/>
                    <a:gd name="connsiteX273" fmla="*/ 355184 w 510037"/>
                    <a:gd name="connsiteY273" fmla="*/ 263012 h 279745"/>
                    <a:gd name="connsiteX274" fmla="*/ 355846 w 510037"/>
                    <a:gd name="connsiteY274" fmla="*/ 267815 h 279745"/>
                    <a:gd name="connsiteX275" fmla="*/ 358152 w 510037"/>
                    <a:gd name="connsiteY275" fmla="*/ 271142 h 279745"/>
                    <a:gd name="connsiteX276" fmla="*/ 361216 w 510037"/>
                    <a:gd name="connsiteY276" fmla="*/ 275004 h 279745"/>
                    <a:gd name="connsiteX277" fmla="*/ 366442 w 510037"/>
                    <a:gd name="connsiteY277" fmla="*/ 273967 h 279745"/>
                    <a:gd name="connsiteX278" fmla="*/ 371693 w 510037"/>
                    <a:gd name="connsiteY278" fmla="*/ 273081 h 279745"/>
                    <a:gd name="connsiteX279" fmla="*/ 374278 w 510037"/>
                    <a:gd name="connsiteY279" fmla="*/ 276249 h 279745"/>
                    <a:gd name="connsiteX280" fmla="*/ 378986 w 510037"/>
                    <a:gd name="connsiteY280" fmla="*/ 279496 h 279745"/>
                    <a:gd name="connsiteX281" fmla="*/ 385425 w 510037"/>
                    <a:gd name="connsiteY281" fmla="*/ 276800 h 279745"/>
                    <a:gd name="connsiteX282" fmla="*/ 391688 w 510037"/>
                    <a:gd name="connsiteY282" fmla="*/ 278491 h 279745"/>
                    <a:gd name="connsiteX283" fmla="*/ 440009 w 510037"/>
                    <a:gd name="connsiteY283" fmla="*/ 155151 h 279745"/>
                    <a:gd name="connsiteX284" fmla="*/ 435956 w 510037"/>
                    <a:gd name="connsiteY284" fmla="*/ 152183 h 279745"/>
                    <a:gd name="connsiteX285" fmla="*/ 440009 w 510037"/>
                    <a:gd name="connsiteY285" fmla="*/ 155151 h 279745"/>
                    <a:gd name="connsiteX286" fmla="*/ 462853 w 510037"/>
                    <a:gd name="connsiteY286" fmla="*/ 189213 h 279745"/>
                    <a:gd name="connsiteX287" fmla="*/ 464441 w 510037"/>
                    <a:gd name="connsiteY287" fmla="*/ 184147 h 279745"/>
                    <a:gd name="connsiteX288" fmla="*/ 459582 w 510037"/>
                    <a:gd name="connsiteY288" fmla="*/ 180397 h 279745"/>
                    <a:gd name="connsiteX289" fmla="*/ 460165 w 510037"/>
                    <a:gd name="connsiteY289" fmla="*/ 184633 h 279745"/>
                    <a:gd name="connsiteX290" fmla="*/ 461569 w 510037"/>
                    <a:gd name="connsiteY290" fmla="*/ 188854 h 27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</a:cxnLst>
                  <a:rect l="l" t="t" r="r" b="b"/>
                  <a:pathLst>
                    <a:path w="510037" h="279745">
                      <a:moveTo>
                        <a:pt x="394074" y="279744"/>
                      </a:moveTo>
                      <a:lnTo>
                        <a:pt x="394521" y="274837"/>
                      </a:lnTo>
                      <a:lnTo>
                        <a:pt x="392741" y="268844"/>
                      </a:lnTo>
                      <a:lnTo>
                        <a:pt x="392454" y="264448"/>
                      </a:lnTo>
                      <a:lnTo>
                        <a:pt x="396125" y="262014"/>
                      </a:lnTo>
                      <a:lnTo>
                        <a:pt x="397569" y="254801"/>
                      </a:lnTo>
                      <a:lnTo>
                        <a:pt x="401255" y="252368"/>
                      </a:lnTo>
                      <a:lnTo>
                        <a:pt x="402739" y="245681"/>
                      </a:lnTo>
                      <a:lnTo>
                        <a:pt x="398797" y="242625"/>
                      </a:lnTo>
                      <a:lnTo>
                        <a:pt x="393651" y="238963"/>
                      </a:lnTo>
                      <a:lnTo>
                        <a:pt x="391544" y="235181"/>
                      </a:lnTo>
                      <a:lnTo>
                        <a:pt x="389981" y="231199"/>
                      </a:lnTo>
                      <a:lnTo>
                        <a:pt x="390077" y="227178"/>
                      </a:lnTo>
                      <a:lnTo>
                        <a:pt x="391305" y="223340"/>
                      </a:lnTo>
                      <a:lnTo>
                        <a:pt x="388616" y="220029"/>
                      </a:lnTo>
                      <a:lnTo>
                        <a:pt x="384443" y="218313"/>
                      </a:lnTo>
                      <a:lnTo>
                        <a:pt x="376831" y="218848"/>
                      </a:lnTo>
                      <a:lnTo>
                        <a:pt x="374270" y="213964"/>
                      </a:lnTo>
                      <a:lnTo>
                        <a:pt x="368988" y="212624"/>
                      </a:lnTo>
                      <a:lnTo>
                        <a:pt x="364185" y="211044"/>
                      </a:lnTo>
                      <a:lnTo>
                        <a:pt x="367097" y="208052"/>
                      </a:lnTo>
                      <a:lnTo>
                        <a:pt x="365629" y="203368"/>
                      </a:lnTo>
                      <a:lnTo>
                        <a:pt x="364280" y="199514"/>
                      </a:lnTo>
                      <a:lnTo>
                        <a:pt x="368628" y="198844"/>
                      </a:lnTo>
                      <a:lnTo>
                        <a:pt x="373097" y="196873"/>
                      </a:lnTo>
                      <a:lnTo>
                        <a:pt x="377653" y="198820"/>
                      </a:lnTo>
                      <a:lnTo>
                        <a:pt x="382799" y="200081"/>
                      </a:lnTo>
                      <a:lnTo>
                        <a:pt x="387651" y="200129"/>
                      </a:lnTo>
                      <a:lnTo>
                        <a:pt x="394497" y="201054"/>
                      </a:lnTo>
                      <a:lnTo>
                        <a:pt x="395909" y="195573"/>
                      </a:lnTo>
                      <a:lnTo>
                        <a:pt x="394816" y="190243"/>
                      </a:lnTo>
                      <a:lnTo>
                        <a:pt x="398877" y="190745"/>
                      </a:lnTo>
                      <a:lnTo>
                        <a:pt x="398398" y="186461"/>
                      </a:lnTo>
                      <a:lnTo>
                        <a:pt x="400792" y="189971"/>
                      </a:lnTo>
                      <a:lnTo>
                        <a:pt x="400904" y="185623"/>
                      </a:lnTo>
                      <a:lnTo>
                        <a:pt x="402819" y="182096"/>
                      </a:lnTo>
                      <a:lnTo>
                        <a:pt x="392646" y="182846"/>
                      </a:lnTo>
                      <a:lnTo>
                        <a:pt x="389159" y="180612"/>
                      </a:lnTo>
                      <a:lnTo>
                        <a:pt x="395366" y="178617"/>
                      </a:lnTo>
                      <a:lnTo>
                        <a:pt x="402204" y="177795"/>
                      </a:lnTo>
                      <a:lnTo>
                        <a:pt x="409091" y="178681"/>
                      </a:lnTo>
                      <a:lnTo>
                        <a:pt x="409258" y="173806"/>
                      </a:lnTo>
                      <a:lnTo>
                        <a:pt x="405979" y="169585"/>
                      </a:lnTo>
                      <a:lnTo>
                        <a:pt x="405276" y="162013"/>
                      </a:lnTo>
                      <a:lnTo>
                        <a:pt x="409011" y="158965"/>
                      </a:lnTo>
                      <a:lnTo>
                        <a:pt x="412314" y="161989"/>
                      </a:lnTo>
                      <a:lnTo>
                        <a:pt x="416910" y="164510"/>
                      </a:lnTo>
                      <a:lnTo>
                        <a:pt x="420564" y="161295"/>
                      </a:lnTo>
                      <a:lnTo>
                        <a:pt x="425169" y="160313"/>
                      </a:lnTo>
                      <a:lnTo>
                        <a:pt x="429732" y="156459"/>
                      </a:lnTo>
                      <a:lnTo>
                        <a:pt x="431097" y="152310"/>
                      </a:lnTo>
                      <a:lnTo>
                        <a:pt x="436235" y="152885"/>
                      </a:lnTo>
                      <a:lnTo>
                        <a:pt x="439930" y="156667"/>
                      </a:lnTo>
                      <a:lnTo>
                        <a:pt x="445699" y="161486"/>
                      </a:lnTo>
                      <a:lnTo>
                        <a:pt x="442036" y="165460"/>
                      </a:lnTo>
                      <a:lnTo>
                        <a:pt x="439363" y="168731"/>
                      </a:lnTo>
                      <a:lnTo>
                        <a:pt x="435581" y="170271"/>
                      </a:lnTo>
                      <a:lnTo>
                        <a:pt x="441390" y="173830"/>
                      </a:lnTo>
                      <a:lnTo>
                        <a:pt x="445379" y="177396"/>
                      </a:lnTo>
                      <a:lnTo>
                        <a:pt x="451068" y="178769"/>
                      </a:lnTo>
                      <a:lnTo>
                        <a:pt x="456271" y="178003"/>
                      </a:lnTo>
                      <a:lnTo>
                        <a:pt x="458928" y="174293"/>
                      </a:lnTo>
                      <a:lnTo>
                        <a:pt x="462965" y="173981"/>
                      </a:lnTo>
                      <a:lnTo>
                        <a:pt x="470370" y="176479"/>
                      </a:lnTo>
                      <a:lnTo>
                        <a:pt x="474016" y="178498"/>
                      </a:lnTo>
                      <a:lnTo>
                        <a:pt x="477703" y="180436"/>
                      </a:lnTo>
                      <a:lnTo>
                        <a:pt x="480766" y="176670"/>
                      </a:lnTo>
                      <a:lnTo>
                        <a:pt x="485115" y="175864"/>
                      </a:lnTo>
                      <a:lnTo>
                        <a:pt x="485274" y="171181"/>
                      </a:lnTo>
                      <a:lnTo>
                        <a:pt x="489759" y="170965"/>
                      </a:lnTo>
                      <a:lnTo>
                        <a:pt x="494043" y="171939"/>
                      </a:lnTo>
                      <a:lnTo>
                        <a:pt x="491690" y="168396"/>
                      </a:lnTo>
                      <a:lnTo>
                        <a:pt x="499365" y="168436"/>
                      </a:lnTo>
                      <a:lnTo>
                        <a:pt x="501544" y="162898"/>
                      </a:lnTo>
                      <a:lnTo>
                        <a:pt x="505821" y="159994"/>
                      </a:lnTo>
                      <a:lnTo>
                        <a:pt x="510161" y="161909"/>
                      </a:lnTo>
                      <a:lnTo>
                        <a:pt x="508677" y="157513"/>
                      </a:lnTo>
                      <a:lnTo>
                        <a:pt x="503977" y="158813"/>
                      </a:lnTo>
                      <a:lnTo>
                        <a:pt x="500315" y="156938"/>
                      </a:lnTo>
                      <a:lnTo>
                        <a:pt x="493006" y="156252"/>
                      </a:lnTo>
                      <a:lnTo>
                        <a:pt x="489591" y="153060"/>
                      </a:lnTo>
                      <a:lnTo>
                        <a:pt x="486017" y="151137"/>
                      </a:lnTo>
                      <a:lnTo>
                        <a:pt x="481780" y="152183"/>
                      </a:lnTo>
                      <a:lnTo>
                        <a:pt x="479490" y="148305"/>
                      </a:lnTo>
                      <a:lnTo>
                        <a:pt x="474303" y="146988"/>
                      </a:lnTo>
                      <a:lnTo>
                        <a:pt x="469915" y="145624"/>
                      </a:lnTo>
                      <a:lnTo>
                        <a:pt x="468830" y="140964"/>
                      </a:lnTo>
                      <a:lnTo>
                        <a:pt x="465287" y="137589"/>
                      </a:lnTo>
                      <a:lnTo>
                        <a:pt x="462534" y="134134"/>
                      </a:lnTo>
                      <a:lnTo>
                        <a:pt x="462415" y="138163"/>
                      </a:lnTo>
                      <a:lnTo>
                        <a:pt x="460540" y="142552"/>
                      </a:lnTo>
                      <a:lnTo>
                        <a:pt x="458082" y="145895"/>
                      </a:lnTo>
                      <a:lnTo>
                        <a:pt x="454818" y="148879"/>
                      </a:lnTo>
                      <a:lnTo>
                        <a:pt x="451818" y="146023"/>
                      </a:lnTo>
                      <a:lnTo>
                        <a:pt x="447262" y="145855"/>
                      </a:lnTo>
                      <a:lnTo>
                        <a:pt x="441549" y="143868"/>
                      </a:lnTo>
                      <a:lnTo>
                        <a:pt x="438605" y="140605"/>
                      </a:lnTo>
                      <a:lnTo>
                        <a:pt x="435414" y="136711"/>
                      </a:lnTo>
                      <a:lnTo>
                        <a:pt x="430746" y="138754"/>
                      </a:lnTo>
                      <a:lnTo>
                        <a:pt x="426844" y="136560"/>
                      </a:lnTo>
                      <a:lnTo>
                        <a:pt x="422017" y="135865"/>
                      </a:lnTo>
                      <a:lnTo>
                        <a:pt x="420133" y="132331"/>
                      </a:lnTo>
                      <a:lnTo>
                        <a:pt x="423828" y="130679"/>
                      </a:lnTo>
                      <a:lnTo>
                        <a:pt x="426820" y="125644"/>
                      </a:lnTo>
                      <a:lnTo>
                        <a:pt x="429509" y="121870"/>
                      </a:lnTo>
                      <a:lnTo>
                        <a:pt x="433698" y="121527"/>
                      </a:lnTo>
                      <a:lnTo>
                        <a:pt x="433115" y="117178"/>
                      </a:lnTo>
                      <a:lnTo>
                        <a:pt x="439100" y="115830"/>
                      </a:lnTo>
                      <a:lnTo>
                        <a:pt x="442531" y="112375"/>
                      </a:lnTo>
                      <a:lnTo>
                        <a:pt x="437727" y="109558"/>
                      </a:lnTo>
                      <a:lnTo>
                        <a:pt x="432980" y="110229"/>
                      </a:lnTo>
                      <a:lnTo>
                        <a:pt x="429381" y="112136"/>
                      </a:lnTo>
                      <a:lnTo>
                        <a:pt x="427626" y="116037"/>
                      </a:lnTo>
                      <a:lnTo>
                        <a:pt x="423517" y="116149"/>
                      </a:lnTo>
                      <a:lnTo>
                        <a:pt x="419447" y="116700"/>
                      </a:lnTo>
                      <a:lnTo>
                        <a:pt x="417628" y="120490"/>
                      </a:lnTo>
                      <a:lnTo>
                        <a:pt x="415881" y="124296"/>
                      </a:lnTo>
                      <a:lnTo>
                        <a:pt x="412011" y="125405"/>
                      </a:lnTo>
                      <a:lnTo>
                        <a:pt x="409490" y="128620"/>
                      </a:lnTo>
                      <a:lnTo>
                        <a:pt x="405556" y="129394"/>
                      </a:lnTo>
                      <a:lnTo>
                        <a:pt x="402109" y="132139"/>
                      </a:lnTo>
                      <a:lnTo>
                        <a:pt x="398734" y="134772"/>
                      </a:lnTo>
                      <a:lnTo>
                        <a:pt x="395518" y="137150"/>
                      </a:lnTo>
                      <a:lnTo>
                        <a:pt x="392079" y="139185"/>
                      </a:lnTo>
                      <a:lnTo>
                        <a:pt x="390659" y="143007"/>
                      </a:lnTo>
                      <a:lnTo>
                        <a:pt x="388528" y="146677"/>
                      </a:lnTo>
                      <a:lnTo>
                        <a:pt x="384874" y="150515"/>
                      </a:lnTo>
                      <a:lnTo>
                        <a:pt x="380973" y="151903"/>
                      </a:lnTo>
                      <a:lnTo>
                        <a:pt x="383190" y="156651"/>
                      </a:lnTo>
                      <a:lnTo>
                        <a:pt x="384643" y="161837"/>
                      </a:lnTo>
                      <a:lnTo>
                        <a:pt x="387851" y="165284"/>
                      </a:lnTo>
                      <a:lnTo>
                        <a:pt x="383741" y="166138"/>
                      </a:lnTo>
                      <a:lnTo>
                        <a:pt x="379719" y="164885"/>
                      </a:lnTo>
                      <a:lnTo>
                        <a:pt x="372730" y="161311"/>
                      </a:lnTo>
                      <a:lnTo>
                        <a:pt x="368206" y="158797"/>
                      </a:lnTo>
                      <a:lnTo>
                        <a:pt x="368286" y="154680"/>
                      </a:lnTo>
                      <a:lnTo>
                        <a:pt x="368342" y="150643"/>
                      </a:lnTo>
                      <a:lnTo>
                        <a:pt x="364296" y="149478"/>
                      </a:lnTo>
                      <a:lnTo>
                        <a:pt x="360921" y="147124"/>
                      </a:lnTo>
                      <a:lnTo>
                        <a:pt x="356293" y="146134"/>
                      </a:lnTo>
                      <a:lnTo>
                        <a:pt x="350109" y="147084"/>
                      </a:lnTo>
                      <a:lnTo>
                        <a:pt x="328414" y="147451"/>
                      </a:lnTo>
                      <a:lnTo>
                        <a:pt x="324568" y="140637"/>
                      </a:lnTo>
                      <a:lnTo>
                        <a:pt x="322183" y="136097"/>
                      </a:lnTo>
                      <a:lnTo>
                        <a:pt x="316095" y="123059"/>
                      </a:lnTo>
                      <a:lnTo>
                        <a:pt x="300815" y="121064"/>
                      </a:lnTo>
                      <a:lnTo>
                        <a:pt x="296626" y="106997"/>
                      </a:lnTo>
                      <a:lnTo>
                        <a:pt x="297097" y="100175"/>
                      </a:lnTo>
                      <a:lnTo>
                        <a:pt x="293857" y="89403"/>
                      </a:lnTo>
                      <a:lnTo>
                        <a:pt x="287298" y="90473"/>
                      </a:lnTo>
                      <a:lnTo>
                        <a:pt x="283093" y="85789"/>
                      </a:lnTo>
                      <a:lnTo>
                        <a:pt x="275194" y="76158"/>
                      </a:lnTo>
                      <a:lnTo>
                        <a:pt x="269616" y="72895"/>
                      </a:lnTo>
                      <a:lnTo>
                        <a:pt x="262946" y="69328"/>
                      </a:lnTo>
                      <a:lnTo>
                        <a:pt x="255789" y="62011"/>
                      </a:lnTo>
                      <a:lnTo>
                        <a:pt x="244514" y="66815"/>
                      </a:lnTo>
                      <a:lnTo>
                        <a:pt x="225676" y="65849"/>
                      </a:lnTo>
                      <a:lnTo>
                        <a:pt x="211489" y="64166"/>
                      </a:lnTo>
                      <a:lnTo>
                        <a:pt x="182669" y="68546"/>
                      </a:lnTo>
                      <a:lnTo>
                        <a:pt x="178424" y="68730"/>
                      </a:lnTo>
                      <a:lnTo>
                        <a:pt x="171738" y="65275"/>
                      </a:lnTo>
                      <a:lnTo>
                        <a:pt x="155923" y="52580"/>
                      </a:lnTo>
                      <a:lnTo>
                        <a:pt x="146021" y="45096"/>
                      </a:lnTo>
                      <a:lnTo>
                        <a:pt x="143922" y="40588"/>
                      </a:lnTo>
                      <a:lnTo>
                        <a:pt x="127134" y="31252"/>
                      </a:lnTo>
                      <a:lnTo>
                        <a:pt x="102950" y="19355"/>
                      </a:lnTo>
                      <a:lnTo>
                        <a:pt x="77114" y="7251"/>
                      </a:lnTo>
                      <a:lnTo>
                        <a:pt x="64076" y="-2"/>
                      </a:lnTo>
                      <a:lnTo>
                        <a:pt x="50408" y="3932"/>
                      </a:lnTo>
                      <a:lnTo>
                        <a:pt x="41041" y="6692"/>
                      </a:lnTo>
                      <a:lnTo>
                        <a:pt x="30412" y="9892"/>
                      </a:lnTo>
                      <a:lnTo>
                        <a:pt x="18516" y="13539"/>
                      </a:lnTo>
                      <a:lnTo>
                        <a:pt x="6324" y="17368"/>
                      </a:lnTo>
                      <a:lnTo>
                        <a:pt x="124" y="19355"/>
                      </a:lnTo>
                      <a:lnTo>
                        <a:pt x="4856" y="37524"/>
                      </a:lnTo>
                      <a:lnTo>
                        <a:pt x="10808" y="60759"/>
                      </a:lnTo>
                      <a:lnTo>
                        <a:pt x="31609" y="141483"/>
                      </a:lnTo>
                      <a:lnTo>
                        <a:pt x="38647" y="141906"/>
                      </a:lnTo>
                      <a:lnTo>
                        <a:pt x="53743" y="142831"/>
                      </a:lnTo>
                      <a:lnTo>
                        <a:pt x="59879" y="143956"/>
                      </a:lnTo>
                      <a:lnTo>
                        <a:pt x="62656" y="141028"/>
                      </a:lnTo>
                      <a:lnTo>
                        <a:pt x="59249" y="137525"/>
                      </a:lnTo>
                      <a:lnTo>
                        <a:pt x="58227" y="133408"/>
                      </a:lnTo>
                      <a:lnTo>
                        <a:pt x="55530" y="129897"/>
                      </a:lnTo>
                      <a:lnTo>
                        <a:pt x="54206" y="125692"/>
                      </a:lnTo>
                      <a:lnTo>
                        <a:pt x="55259" y="121503"/>
                      </a:lnTo>
                      <a:lnTo>
                        <a:pt x="59839" y="114665"/>
                      </a:lnTo>
                      <a:lnTo>
                        <a:pt x="63805" y="113787"/>
                      </a:lnTo>
                      <a:lnTo>
                        <a:pt x="68377" y="114051"/>
                      </a:lnTo>
                      <a:lnTo>
                        <a:pt x="72885" y="113293"/>
                      </a:lnTo>
                      <a:lnTo>
                        <a:pt x="76460" y="111226"/>
                      </a:lnTo>
                      <a:lnTo>
                        <a:pt x="76444" y="106870"/>
                      </a:lnTo>
                      <a:lnTo>
                        <a:pt x="76268" y="102290"/>
                      </a:lnTo>
                      <a:lnTo>
                        <a:pt x="80385" y="102760"/>
                      </a:lnTo>
                      <a:lnTo>
                        <a:pt x="85037" y="103838"/>
                      </a:lnTo>
                      <a:lnTo>
                        <a:pt x="88404" y="107117"/>
                      </a:lnTo>
                      <a:lnTo>
                        <a:pt x="92147" y="109662"/>
                      </a:lnTo>
                      <a:lnTo>
                        <a:pt x="89098" y="106566"/>
                      </a:lnTo>
                      <a:lnTo>
                        <a:pt x="86122" y="103351"/>
                      </a:lnTo>
                      <a:lnTo>
                        <a:pt x="83322" y="100406"/>
                      </a:lnTo>
                      <a:lnTo>
                        <a:pt x="79627" y="98874"/>
                      </a:lnTo>
                      <a:lnTo>
                        <a:pt x="82627" y="96138"/>
                      </a:lnTo>
                      <a:lnTo>
                        <a:pt x="87112" y="97303"/>
                      </a:lnTo>
                      <a:lnTo>
                        <a:pt x="91101" y="97422"/>
                      </a:lnTo>
                      <a:lnTo>
                        <a:pt x="90678" y="92539"/>
                      </a:lnTo>
                      <a:lnTo>
                        <a:pt x="96910" y="96912"/>
                      </a:lnTo>
                      <a:lnTo>
                        <a:pt x="103604" y="101508"/>
                      </a:lnTo>
                      <a:lnTo>
                        <a:pt x="108105" y="101340"/>
                      </a:lnTo>
                      <a:lnTo>
                        <a:pt x="111655" y="104739"/>
                      </a:lnTo>
                      <a:lnTo>
                        <a:pt x="115589" y="107811"/>
                      </a:lnTo>
                      <a:lnTo>
                        <a:pt x="120656" y="109207"/>
                      </a:lnTo>
                      <a:lnTo>
                        <a:pt x="125563" y="108936"/>
                      </a:lnTo>
                      <a:lnTo>
                        <a:pt x="129831" y="108936"/>
                      </a:lnTo>
                      <a:lnTo>
                        <a:pt x="133167" y="111617"/>
                      </a:lnTo>
                      <a:lnTo>
                        <a:pt x="135497" y="115599"/>
                      </a:lnTo>
                      <a:lnTo>
                        <a:pt x="133382" y="119253"/>
                      </a:lnTo>
                      <a:lnTo>
                        <a:pt x="137029" y="121631"/>
                      </a:lnTo>
                      <a:lnTo>
                        <a:pt x="140675" y="123243"/>
                      </a:lnTo>
                      <a:lnTo>
                        <a:pt x="144712" y="125197"/>
                      </a:lnTo>
                      <a:lnTo>
                        <a:pt x="140116" y="125485"/>
                      </a:lnTo>
                      <a:lnTo>
                        <a:pt x="141752" y="129602"/>
                      </a:lnTo>
                      <a:lnTo>
                        <a:pt x="144321" y="133001"/>
                      </a:lnTo>
                      <a:lnTo>
                        <a:pt x="142614" y="136990"/>
                      </a:lnTo>
                      <a:lnTo>
                        <a:pt x="146045" y="139919"/>
                      </a:lnTo>
                      <a:lnTo>
                        <a:pt x="153625" y="143781"/>
                      </a:lnTo>
                      <a:lnTo>
                        <a:pt x="158381" y="144762"/>
                      </a:lnTo>
                      <a:lnTo>
                        <a:pt x="164876" y="143589"/>
                      </a:lnTo>
                      <a:lnTo>
                        <a:pt x="170070" y="144132"/>
                      </a:lnTo>
                      <a:lnTo>
                        <a:pt x="174131" y="145863"/>
                      </a:lnTo>
                      <a:lnTo>
                        <a:pt x="180044" y="147252"/>
                      </a:lnTo>
                      <a:lnTo>
                        <a:pt x="181057" y="143070"/>
                      </a:lnTo>
                      <a:lnTo>
                        <a:pt x="185174" y="143414"/>
                      </a:lnTo>
                      <a:lnTo>
                        <a:pt x="189667" y="144874"/>
                      </a:lnTo>
                      <a:lnTo>
                        <a:pt x="193345" y="147084"/>
                      </a:lnTo>
                      <a:lnTo>
                        <a:pt x="196552" y="149893"/>
                      </a:lnTo>
                      <a:lnTo>
                        <a:pt x="199568" y="152725"/>
                      </a:lnTo>
                      <a:lnTo>
                        <a:pt x="201164" y="157098"/>
                      </a:lnTo>
                      <a:lnTo>
                        <a:pt x="203933" y="161742"/>
                      </a:lnTo>
                      <a:lnTo>
                        <a:pt x="206598" y="165069"/>
                      </a:lnTo>
                      <a:lnTo>
                        <a:pt x="210356" y="168500"/>
                      </a:lnTo>
                      <a:lnTo>
                        <a:pt x="214074" y="170550"/>
                      </a:lnTo>
                      <a:lnTo>
                        <a:pt x="216596" y="174101"/>
                      </a:lnTo>
                      <a:lnTo>
                        <a:pt x="218598" y="178418"/>
                      </a:lnTo>
                      <a:lnTo>
                        <a:pt x="219723" y="182359"/>
                      </a:lnTo>
                      <a:lnTo>
                        <a:pt x="222493" y="186405"/>
                      </a:lnTo>
                      <a:lnTo>
                        <a:pt x="233360" y="192892"/>
                      </a:lnTo>
                      <a:lnTo>
                        <a:pt x="237629" y="195477"/>
                      </a:lnTo>
                      <a:lnTo>
                        <a:pt x="242208" y="198150"/>
                      </a:lnTo>
                      <a:lnTo>
                        <a:pt x="248983" y="202084"/>
                      </a:lnTo>
                      <a:lnTo>
                        <a:pt x="253858" y="205068"/>
                      </a:lnTo>
                      <a:lnTo>
                        <a:pt x="258199" y="207565"/>
                      </a:lnTo>
                      <a:lnTo>
                        <a:pt x="262316" y="209744"/>
                      </a:lnTo>
                      <a:lnTo>
                        <a:pt x="265300" y="212712"/>
                      </a:lnTo>
                      <a:lnTo>
                        <a:pt x="272409" y="216749"/>
                      </a:lnTo>
                      <a:lnTo>
                        <a:pt x="277699" y="219645"/>
                      </a:lnTo>
                      <a:lnTo>
                        <a:pt x="281785" y="219159"/>
                      </a:lnTo>
                      <a:lnTo>
                        <a:pt x="288926" y="223994"/>
                      </a:lnTo>
                      <a:lnTo>
                        <a:pt x="293434" y="226539"/>
                      </a:lnTo>
                      <a:lnTo>
                        <a:pt x="297288" y="228598"/>
                      </a:lnTo>
                      <a:lnTo>
                        <a:pt x="301277" y="230298"/>
                      </a:lnTo>
                      <a:lnTo>
                        <a:pt x="305020" y="231997"/>
                      </a:lnTo>
                      <a:lnTo>
                        <a:pt x="309225" y="234925"/>
                      </a:lnTo>
                      <a:lnTo>
                        <a:pt x="320427" y="241492"/>
                      </a:lnTo>
                      <a:lnTo>
                        <a:pt x="324776" y="243120"/>
                      </a:lnTo>
                      <a:lnTo>
                        <a:pt x="330305" y="243798"/>
                      </a:lnTo>
                      <a:lnTo>
                        <a:pt x="334279" y="244325"/>
                      </a:lnTo>
                      <a:lnTo>
                        <a:pt x="338253" y="245745"/>
                      </a:lnTo>
                      <a:lnTo>
                        <a:pt x="342769" y="247109"/>
                      </a:lnTo>
                      <a:lnTo>
                        <a:pt x="345769" y="250165"/>
                      </a:lnTo>
                      <a:lnTo>
                        <a:pt x="349790" y="251426"/>
                      </a:lnTo>
                      <a:lnTo>
                        <a:pt x="354179" y="252320"/>
                      </a:lnTo>
                      <a:lnTo>
                        <a:pt x="357099" y="255057"/>
                      </a:lnTo>
                      <a:lnTo>
                        <a:pt x="354506" y="258966"/>
                      </a:lnTo>
                      <a:lnTo>
                        <a:pt x="355184" y="263012"/>
                      </a:lnTo>
                      <a:lnTo>
                        <a:pt x="355846" y="267815"/>
                      </a:lnTo>
                      <a:lnTo>
                        <a:pt x="358152" y="271142"/>
                      </a:lnTo>
                      <a:lnTo>
                        <a:pt x="361216" y="275004"/>
                      </a:lnTo>
                      <a:lnTo>
                        <a:pt x="366442" y="273967"/>
                      </a:lnTo>
                      <a:lnTo>
                        <a:pt x="371693" y="273081"/>
                      </a:lnTo>
                      <a:lnTo>
                        <a:pt x="374278" y="276249"/>
                      </a:lnTo>
                      <a:lnTo>
                        <a:pt x="378986" y="279496"/>
                      </a:lnTo>
                      <a:lnTo>
                        <a:pt x="385425" y="276800"/>
                      </a:lnTo>
                      <a:lnTo>
                        <a:pt x="391688" y="278491"/>
                      </a:lnTo>
                      <a:close/>
                      <a:moveTo>
                        <a:pt x="440009" y="155151"/>
                      </a:moveTo>
                      <a:lnTo>
                        <a:pt x="435956" y="152183"/>
                      </a:lnTo>
                      <a:lnTo>
                        <a:pt x="440009" y="155151"/>
                      </a:lnTo>
                      <a:close/>
                      <a:moveTo>
                        <a:pt x="462853" y="189213"/>
                      </a:moveTo>
                      <a:lnTo>
                        <a:pt x="464441" y="184147"/>
                      </a:lnTo>
                      <a:lnTo>
                        <a:pt x="459582" y="180397"/>
                      </a:lnTo>
                      <a:lnTo>
                        <a:pt x="460165" y="184633"/>
                      </a:lnTo>
                      <a:lnTo>
                        <a:pt x="461569" y="18885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C70D3BD7-F5F8-43B9-8378-0B9127041174}"/>
                    </a:ext>
                  </a:extLst>
                </p:cNvPr>
                <p:cNvSpPr/>
                <p:nvPr/>
              </p:nvSpPr>
              <p:spPr>
                <a:xfrm>
                  <a:off x="4305101" y="3149024"/>
                  <a:ext cx="4212" cy="8314"/>
                </a:xfrm>
                <a:custGeom>
                  <a:avLst/>
                  <a:gdLst>
                    <a:gd name="connsiteX0" fmla="*/ 2581 w 4212"/>
                    <a:gd name="connsiteY0" fmla="*/ 8312 h 8314"/>
                    <a:gd name="connsiteX1" fmla="*/ 4337 w 4212"/>
                    <a:gd name="connsiteY1" fmla="*/ 3349 h 8314"/>
                    <a:gd name="connsiteX2" fmla="*/ 2063 w 4212"/>
                    <a:gd name="connsiteY2" fmla="*/ -2 h 8314"/>
                    <a:gd name="connsiteX3" fmla="*/ 124 w 4212"/>
                    <a:gd name="connsiteY3" fmla="*/ 3525 h 8314"/>
                    <a:gd name="connsiteX4" fmla="*/ 1943 w 4212"/>
                    <a:gd name="connsiteY4" fmla="*/ 8209 h 8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12" h="8314">
                      <a:moveTo>
                        <a:pt x="2581" y="8312"/>
                      </a:moveTo>
                      <a:lnTo>
                        <a:pt x="4337" y="3349"/>
                      </a:lnTo>
                      <a:lnTo>
                        <a:pt x="2063" y="-2"/>
                      </a:lnTo>
                      <a:lnTo>
                        <a:pt x="124" y="3525"/>
                      </a:lnTo>
                      <a:lnTo>
                        <a:pt x="1943" y="820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55186959-DAF9-4F8D-82F9-73F545D0F671}"/>
                    </a:ext>
                  </a:extLst>
                </p:cNvPr>
                <p:cNvSpPr/>
                <p:nvPr/>
              </p:nvSpPr>
              <p:spPr>
                <a:xfrm>
                  <a:off x="3935703" y="3190284"/>
                  <a:ext cx="404131" cy="386034"/>
                </a:xfrm>
                <a:custGeom>
                  <a:avLst/>
                  <a:gdLst>
                    <a:gd name="connsiteX0" fmla="*/ 280843 w 404131"/>
                    <a:gd name="connsiteY0" fmla="*/ 43037 h 386034"/>
                    <a:gd name="connsiteX1" fmla="*/ 285974 w 404131"/>
                    <a:gd name="connsiteY1" fmla="*/ 42239 h 386034"/>
                    <a:gd name="connsiteX2" fmla="*/ 289652 w 404131"/>
                    <a:gd name="connsiteY2" fmla="*/ 38489 h 386034"/>
                    <a:gd name="connsiteX3" fmla="*/ 286899 w 404131"/>
                    <a:gd name="connsiteY3" fmla="*/ 32560 h 386034"/>
                    <a:gd name="connsiteX4" fmla="*/ 283963 w 404131"/>
                    <a:gd name="connsiteY4" fmla="*/ 35720 h 386034"/>
                    <a:gd name="connsiteX5" fmla="*/ 280771 w 404131"/>
                    <a:gd name="connsiteY5" fmla="*/ 38976 h 386034"/>
                    <a:gd name="connsiteX6" fmla="*/ 276926 w 404131"/>
                    <a:gd name="connsiteY6" fmla="*/ 36574 h 386034"/>
                    <a:gd name="connsiteX7" fmla="*/ 271619 w 404131"/>
                    <a:gd name="connsiteY7" fmla="*/ 36917 h 386034"/>
                    <a:gd name="connsiteX8" fmla="*/ 276606 w 404131"/>
                    <a:gd name="connsiteY8" fmla="*/ 40579 h 386034"/>
                    <a:gd name="connsiteX9" fmla="*/ 281234 w 404131"/>
                    <a:gd name="connsiteY9" fmla="*/ 42423 h 386034"/>
                    <a:gd name="connsiteX10" fmla="*/ 321576 w 404131"/>
                    <a:gd name="connsiteY10" fmla="*/ 60966 h 386034"/>
                    <a:gd name="connsiteX11" fmla="*/ 318536 w 404131"/>
                    <a:gd name="connsiteY11" fmla="*/ 55133 h 386034"/>
                    <a:gd name="connsiteX12" fmla="*/ 321576 w 404131"/>
                    <a:gd name="connsiteY12" fmla="*/ 60966 h 386034"/>
                    <a:gd name="connsiteX13" fmla="*/ 328606 w 404131"/>
                    <a:gd name="connsiteY13" fmla="*/ 74339 h 386034"/>
                    <a:gd name="connsiteX14" fmla="*/ 327561 w 404131"/>
                    <a:gd name="connsiteY14" fmla="*/ 70493 h 386034"/>
                    <a:gd name="connsiteX15" fmla="*/ 328606 w 404131"/>
                    <a:gd name="connsiteY15" fmla="*/ 74339 h 386034"/>
                    <a:gd name="connsiteX16" fmla="*/ 330760 w 404131"/>
                    <a:gd name="connsiteY16" fmla="*/ 77794 h 386034"/>
                    <a:gd name="connsiteX17" fmla="*/ 331359 w 404131"/>
                    <a:gd name="connsiteY17" fmla="*/ 73637 h 386034"/>
                    <a:gd name="connsiteX18" fmla="*/ 330760 w 404131"/>
                    <a:gd name="connsiteY18" fmla="*/ 77794 h 386034"/>
                    <a:gd name="connsiteX19" fmla="*/ 362988 w 404131"/>
                    <a:gd name="connsiteY19" fmla="*/ 85669 h 386034"/>
                    <a:gd name="connsiteX20" fmla="*/ 357275 w 404131"/>
                    <a:gd name="connsiteY20" fmla="*/ 77929 h 386034"/>
                    <a:gd name="connsiteX21" fmla="*/ 360315 w 404131"/>
                    <a:gd name="connsiteY21" fmla="*/ 83858 h 386034"/>
                    <a:gd name="connsiteX22" fmla="*/ 226011 w 404131"/>
                    <a:gd name="connsiteY22" fmla="*/ 386033 h 386034"/>
                    <a:gd name="connsiteX23" fmla="*/ 230328 w 404131"/>
                    <a:gd name="connsiteY23" fmla="*/ 382594 h 386034"/>
                    <a:gd name="connsiteX24" fmla="*/ 231708 w 404131"/>
                    <a:gd name="connsiteY24" fmla="*/ 378772 h 386034"/>
                    <a:gd name="connsiteX25" fmla="*/ 236097 w 404131"/>
                    <a:gd name="connsiteY25" fmla="*/ 376785 h 386034"/>
                    <a:gd name="connsiteX26" fmla="*/ 237812 w 404131"/>
                    <a:gd name="connsiteY26" fmla="*/ 372540 h 386034"/>
                    <a:gd name="connsiteX27" fmla="*/ 240764 w 404131"/>
                    <a:gd name="connsiteY27" fmla="*/ 369548 h 386034"/>
                    <a:gd name="connsiteX28" fmla="*/ 244203 w 404131"/>
                    <a:gd name="connsiteY28" fmla="*/ 366779 h 386034"/>
                    <a:gd name="connsiteX29" fmla="*/ 248672 w 404131"/>
                    <a:gd name="connsiteY29" fmla="*/ 363643 h 386034"/>
                    <a:gd name="connsiteX30" fmla="*/ 252893 w 404131"/>
                    <a:gd name="connsiteY30" fmla="*/ 364378 h 386034"/>
                    <a:gd name="connsiteX31" fmla="*/ 256036 w 404131"/>
                    <a:gd name="connsiteY31" fmla="*/ 360340 h 386034"/>
                    <a:gd name="connsiteX32" fmla="*/ 259731 w 404131"/>
                    <a:gd name="connsiteY32" fmla="*/ 358433 h 386034"/>
                    <a:gd name="connsiteX33" fmla="*/ 262460 w 404131"/>
                    <a:gd name="connsiteY33" fmla="*/ 361417 h 386034"/>
                    <a:gd name="connsiteX34" fmla="*/ 265021 w 404131"/>
                    <a:gd name="connsiteY34" fmla="*/ 357364 h 386034"/>
                    <a:gd name="connsiteX35" fmla="*/ 268572 w 404131"/>
                    <a:gd name="connsiteY35" fmla="*/ 354507 h 386034"/>
                    <a:gd name="connsiteX36" fmla="*/ 271133 w 404131"/>
                    <a:gd name="connsiteY36" fmla="*/ 350622 h 386034"/>
                    <a:gd name="connsiteX37" fmla="*/ 271444 w 404131"/>
                    <a:gd name="connsiteY37" fmla="*/ 346257 h 386034"/>
                    <a:gd name="connsiteX38" fmla="*/ 273048 w 404131"/>
                    <a:gd name="connsiteY38" fmla="*/ 341565 h 386034"/>
                    <a:gd name="connsiteX39" fmla="*/ 278138 w 404131"/>
                    <a:gd name="connsiteY39" fmla="*/ 341757 h 386034"/>
                    <a:gd name="connsiteX40" fmla="*/ 282208 w 404131"/>
                    <a:gd name="connsiteY40" fmla="*/ 339004 h 386034"/>
                    <a:gd name="connsiteX41" fmla="*/ 286915 w 404131"/>
                    <a:gd name="connsiteY41" fmla="*/ 335932 h 386034"/>
                    <a:gd name="connsiteX42" fmla="*/ 291384 w 404131"/>
                    <a:gd name="connsiteY42" fmla="*/ 335358 h 386034"/>
                    <a:gd name="connsiteX43" fmla="*/ 292070 w 404131"/>
                    <a:gd name="connsiteY43" fmla="*/ 329238 h 386034"/>
                    <a:gd name="connsiteX44" fmla="*/ 290977 w 404131"/>
                    <a:gd name="connsiteY44" fmla="*/ 325400 h 386034"/>
                    <a:gd name="connsiteX45" fmla="*/ 286788 w 404131"/>
                    <a:gd name="connsiteY45" fmla="*/ 326246 h 386034"/>
                    <a:gd name="connsiteX46" fmla="*/ 282351 w 404131"/>
                    <a:gd name="connsiteY46" fmla="*/ 325224 h 386034"/>
                    <a:gd name="connsiteX47" fmla="*/ 278019 w 404131"/>
                    <a:gd name="connsiteY47" fmla="*/ 323996 h 386034"/>
                    <a:gd name="connsiteX48" fmla="*/ 274069 w 404131"/>
                    <a:gd name="connsiteY48" fmla="*/ 325017 h 386034"/>
                    <a:gd name="connsiteX49" fmla="*/ 272098 w 404131"/>
                    <a:gd name="connsiteY49" fmla="*/ 321227 h 386034"/>
                    <a:gd name="connsiteX50" fmla="*/ 273838 w 404131"/>
                    <a:gd name="connsiteY50" fmla="*/ 317485 h 386034"/>
                    <a:gd name="connsiteX51" fmla="*/ 273112 w 404131"/>
                    <a:gd name="connsiteY51" fmla="*/ 313399 h 386034"/>
                    <a:gd name="connsiteX52" fmla="*/ 271484 w 404131"/>
                    <a:gd name="connsiteY52" fmla="*/ 309593 h 386034"/>
                    <a:gd name="connsiteX53" fmla="*/ 269338 w 404131"/>
                    <a:gd name="connsiteY53" fmla="*/ 306178 h 386034"/>
                    <a:gd name="connsiteX54" fmla="*/ 266832 w 404131"/>
                    <a:gd name="connsiteY54" fmla="*/ 302332 h 386034"/>
                    <a:gd name="connsiteX55" fmla="*/ 269034 w 404131"/>
                    <a:gd name="connsiteY55" fmla="*/ 298853 h 386034"/>
                    <a:gd name="connsiteX56" fmla="*/ 269361 w 404131"/>
                    <a:gd name="connsiteY56" fmla="*/ 294688 h 386034"/>
                    <a:gd name="connsiteX57" fmla="*/ 270008 w 404131"/>
                    <a:gd name="connsiteY57" fmla="*/ 290731 h 386034"/>
                    <a:gd name="connsiteX58" fmla="*/ 268292 w 404131"/>
                    <a:gd name="connsiteY58" fmla="*/ 286805 h 386034"/>
                    <a:gd name="connsiteX59" fmla="*/ 264470 w 404131"/>
                    <a:gd name="connsiteY59" fmla="*/ 283087 h 386034"/>
                    <a:gd name="connsiteX60" fmla="*/ 260337 w 404131"/>
                    <a:gd name="connsiteY60" fmla="*/ 280781 h 386034"/>
                    <a:gd name="connsiteX61" fmla="*/ 257130 w 404131"/>
                    <a:gd name="connsiteY61" fmla="*/ 276831 h 386034"/>
                    <a:gd name="connsiteX62" fmla="*/ 254145 w 404131"/>
                    <a:gd name="connsiteY62" fmla="*/ 273831 h 386034"/>
                    <a:gd name="connsiteX63" fmla="*/ 251169 w 404131"/>
                    <a:gd name="connsiteY63" fmla="*/ 269977 h 386034"/>
                    <a:gd name="connsiteX64" fmla="*/ 249494 w 404131"/>
                    <a:gd name="connsiteY64" fmla="*/ 265684 h 386034"/>
                    <a:gd name="connsiteX65" fmla="*/ 254377 w 404131"/>
                    <a:gd name="connsiteY65" fmla="*/ 267951 h 386034"/>
                    <a:gd name="connsiteX66" fmla="*/ 257880 w 404131"/>
                    <a:gd name="connsiteY66" fmla="*/ 269977 h 386034"/>
                    <a:gd name="connsiteX67" fmla="*/ 262013 w 404131"/>
                    <a:gd name="connsiteY67" fmla="*/ 268988 h 386034"/>
                    <a:gd name="connsiteX68" fmla="*/ 267327 w 404131"/>
                    <a:gd name="connsiteY68" fmla="*/ 269506 h 386034"/>
                    <a:gd name="connsiteX69" fmla="*/ 271268 w 404131"/>
                    <a:gd name="connsiteY69" fmla="*/ 271445 h 386034"/>
                    <a:gd name="connsiteX70" fmla="*/ 274260 w 404131"/>
                    <a:gd name="connsiteY70" fmla="*/ 276696 h 386034"/>
                    <a:gd name="connsiteX71" fmla="*/ 278681 w 404131"/>
                    <a:gd name="connsiteY71" fmla="*/ 275132 h 386034"/>
                    <a:gd name="connsiteX72" fmla="*/ 284067 w 404131"/>
                    <a:gd name="connsiteY72" fmla="*/ 276313 h 386034"/>
                    <a:gd name="connsiteX73" fmla="*/ 287673 w 404131"/>
                    <a:gd name="connsiteY73" fmla="*/ 278036 h 386034"/>
                    <a:gd name="connsiteX74" fmla="*/ 291687 w 404131"/>
                    <a:gd name="connsiteY74" fmla="*/ 276775 h 386034"/>
                    <a:gd name="connsiteX75" fmla="*/ 294950 w 404131"/>
                    <a:gd name="connsiteY75" fmla="*/ 274095 h 386034"/>
                    <a:gd name="connsiteX76" fmla="*/ 297176 w 404131"/>
                    <a:gd name="connsiteY76" fmla="*/ 277765 h 386034"/>
                    <a:gd name="connsiteX77" fmla="*/ 300552 w 404131"/>
                    <a:gd name="connsiteY77" fmla="*/ 280071 h 386034"/>
                    <a:gd name="connsiteX78" fmla="*/ 303224 w 404131"/>
                    <a:gd name="connsiteY78" fmla="*/ 284802 h 386034"/>
                    <a:gd name="connsiteX79" fmla="*/ 307421 w 404131"/>
                    <a:gd name="connsiteY79" fmla="*/ 284284 h 386034"/>
                    <a:gd name="connsiteX80" fmla="*/ 311491 w 404131"/>
                    <a:gd name="connsiteY80" fmla="*/ 284380 h 386034"/>
                    <a:gd name="connsiteX81" fmla="*/ 312305 w 404131"/>
                    <a:gd name="connsiteY81" fmla="*/ 280055 h 386034"/>
                    <a:gd name="connsiteX82" fmla="*/ 310765 w 404131"/>
                    <a:gd name="connsiteY82" fmla="*/ 275658 h 386034"/>
                    <a:gd name="connsiteX83" fmla="*/ 313326 w 404131"/>
                    <a:gd name="connsiteY83" fmla="*/ 272443 h 386034"/>
                    <a:gd name="connsiteX84" fmla="*/ 317523 w 404131"/>
                    <a:gd name="connsiteY84" fmla="*/ 272945 h 386034"/>
                    <a:gd name="connsiteX85" fmla="*/ 318441 w 404131"/>
                    <a:gd name="connsiteY85" fmla="*/ 268908 h 386034"/>
                    <a:gd name="connsiteX86" fmla="*/ 323779 w 404131"/>
                    <a:gd name="connsiteY86" fmla="*/ 267919 h 386034"/>
                    <a:gd name="connsiteX87" fmla="*/ 330026 w 404131"/>
                    <a:gd name="connsiteY87" fmla="*/ 270895 h 386034"/>
                    <a:gd name="connsiteX88" fmla="*/ 333521 w 404131"/>
                    <a:gd name="connsiteY88" fmla="*/ 268405 h 386034"/>
                    <a:gd name="connsiteX89" fmla="*/ 338189 w 404131"/>
                    <a:gd name="connsiteY89" fmla="*/ 268190 h 386034"/>
                    <a:gd name="connsiteX90" fmla="*/ 341556 w 404131"/>
                    <a:gd name="connsiteY90" fmla="*/ 265653 h 386034"/>
                    <a:gd name="connsiteX91" fmla="*/ 346272 w 404131"/>
                    <a:gd name="connsiteY91" fmla="*/ 264727 h 386034"/>
                    <a:gd name="connsiteX92" fmla="*/ 349176 w 404131"/>
                    <a:gd name="connsiteY92" fmla="*/ 259820 h 386034"/>
                    <a:gd name="connsiteX93" fmla="*/ 354243 w 404131"/>
                    <a:gd name="connsiteY93" fmla="*/ 259461 h 386034"/>
                    <a:gd name="connsiteX94" fmla="*/ 356636 w 404131"/>
                    <a:gd name="connsiteY94" fmla="*/ 255463 h 386034"/>
                    <a:gd name="connsiteX95" fmla="*/ 360283 w 404131"/>
                    <a:gd name="connsiteY95" fmla="*/ 257355 h 386034"/>
                    <a:gd name="connsiteX96" fmla="*/ 364887 w 404131"/>
                    <a:gd name="connsiteY96" fmla="*/ 255974 h 386034"/>
                    <a:gd name="connsiteX97" fmla="*/ 366323 w 404131"/>
                    <a:gd name="connsiteY97" fmla="*/ 251450 h 386034"/>
                    <a:gd name="connsiteX98" fmla="*/ 370791 w 404131"/>
                    <a:gd name="connsiteY98" fmla="*/ 248274 h 386034"/>
                    <a:gd name="connsiteX99" fmla="*/ 375124 w 404131"/>
                    <a:gd name="connsiteY99" fmla="*/ 244987 h 386034"/>
                    <a:gd name="connsiteX100" fmla="*/ 377446 w 404131"/>
                    <a:gd name="connsiteY100" fmla="*/ 241333 h 386034"/>
                    <a:gd name="connsiteX101" fmla="*/ 375810 w 404131"/>
                    <a:gd name="connsiteY101" fmla="*/ 236162 h 386034"/>
                    <a:gd name="connsiteX102" fmla="*/ 373049 w 404131"/>
                    <a:gd name="connsiteY102" fmla="*/ 233114 h 386034"/>
                    <a:gd name="connsiteX103" fmla="*/ 362541 w 404131"/>
                    <a:gd name="connsiteY103" fmla="*/ 218903 h 386034"/>
                    <a:gd name="connsiteX104" fmla="*/ 354530 w 404131"/>
                    <a:gd name="connsiteY104" fmla="*/ 208363 h 386034"/>
                    <a:gd name="connsiteX105" fmla="*/ 356836 w 404131"/>
                    <a:gd name="connsiteY105" fmla="*/ 204509 h 386034"/>
                    <a:gd name="connsiteX106" fmla="*/ 360746 w 404131"/>
                    <a:gd name="connsiteY106" fmla="*/ 201357 h 386034"/>
                    <a:gd name="connsiteX107" fmla="*/ 362996 w 404131"/>
                    <a:gd name="connsiteY107" fmla="*/ 197232 h 386034"/>
                    <a:gd name="connsiteX108" fmla="*/ 361815 w 404131"/>
                    <a:gd name="connsiteY108" fmla="*/ 192644 h 386034"/>
                    <a:gd name="connsiteX109" fmla="*/ 360817 w 404131"/>
                    <a:gd name="connsiteY109" fmla="*/ 188272 h 386034"/>
                    <a:gd name="connsiteX110" fmla="*/ 361392 w 404131"/>
                    <a:gd name="connsiteY110" fmla="*/ 183772 h 386034"/>
                    <a:gd name="connsiteX111" fmla="*/ 365716 w 404131"/>
                    <a:gd name="connsiteY111" fmla="*/ 182232 h 386034"/>
                    <a:gd name="connsiteX112" fmla="*/ 369882 w 404131"/>
                    <a:gd name="connsiteY112" fmla="*/ 181075 h 386034"/>
                    <a:gd name="connsiteX113" fmla="*/ 375180 w 404131"/>
                    <a:gd name="connsiteY113" fmla="*/ 180971 h 386034"/>
                    <a:gd name="connsiteX114" fmla="*/ 379257 w 404131"/>
                    <a:gd name="connsiteY114" fmla="*/ 177660 h 386034"/>
                    <a:gd name="connsiteX115" fmla="*/ 383598 w 404131"/>
                    <a:gd name="connsiteY115" fmla="*/ 174851 h 386034"/>
                    <a:gd name="connsiteX116" fmla="*/ 386741 w 404131"/>
                    <a:gd name="connsiteY116" fmla="*/ 172345 h 386034"/>
                    <a:gd name="connsiteX117" fmla="*/ 388640 w 404131"/>
                    <a:gd name="connsiteY117" fmla="*/ 168236 h 386034"/>
                    <a:gd name="connsiteX118" fmla="*/ 384762 w 404131"/>
                    <a:gd name="connsiteY118" fmla="*/ 166202 h 386034"/>
                    <a:gd name="connsiteX119" fmla="*/ 381084 w 404131"/>
                    <a:gd name="connsiteY119" fmla="*/ 168540 h 386034"/>
                    <a:gd name="connsiteX120" fmla="*/ 378435 w 404131"/>
                    <a:gd name="connsiteY120" fmla="*/ 164454 h 386034"/>
                    <a:gd name="connsiteX121" fmla="*/ 379329 w 404131"/>
                    <a:gd name="connsiteY121" fmla="*/ 159451 h 386034"/>
                    <a:gd name="connsiteX122" fmla="*/ 376696 w 404131"/>
                    <a:gd name="connsiteY122" fmla="*/ 156076 h 386034"/>
                    <a:gd name="connsiteX123" fmla="*/ 378802 w 404131"/>
                    <a:gd name="connsiteY123" fmla="*/ 152541 h 386034"/>
                    <a:gd name="connsiteX124" fmla="*/ 381068 w 404131"/>
                    <a:gd name="connsiteY124" fmla="*/ 149023 h 386034"/>
                    <a:gd name="connsiteX125" fmla="*/ 383231 w 404131"/>
                    <a:gd name="connsiteY125" fmla="*/ 144674 h 386034"/>
                    <a:gd name="connsiteX126" fmla="*/ 387476 w 404131"/>
                    <a:gd name="connsiteY126" fmla="*/ 145001 h 386034"/>
                    <a:gd name="connsiteX127" fmla="*/ 390898 w 404131"/>
                    <a:gd name="connsiteY127" fmla="*/ 142137 h 386034"/>
                    <a:gd name="connsiteX128" fmla="*/ 394250 w 404131"/>
                    <a:gd name="connsiteY128" fmla="*/ 139480 h 386034"/>
                    <a:gd name="connsiteX129" fmla="*/ 398542 w 404131"/>
                    <a:gd name="connsiteY129" fmla="*/ 136559 h 386034"/>
                    <a:gd name="connsiteX130" fmla="*/ 401558 w 404131"/>
                    <a:gd name="connsiteY130" fmla="*/ 131764 h 386034"/>
                    <a:gd name="connsiteX131" fmla="*/ 404255 w 404131"/>
                    <a:gd name="connsiteY131" fmla="*/ 128740 h 386034"/>
                    <a:gd name="connsiteX132" fmla="*/ 398662 w 404131"/>
                    <a:gd name="connsiteY132" fmla="*/ 119971 h 386034"/>
                    <a:gd name="connsiteX133" fmla="*/ 393220 w 404131"/>
                    <a:gd name="connsiteY133" fmla="*/ 117992 h 386034"/>
                    <a:gd name="connsiteX134" fmla="*/ 386853 w 404131"/>
                    <a:gd name="connsiteY134" fmla="*/ 118160 h 386034"/>
                    <a:gd name="connsiteX135" fmla="*/ 380127 w 404131"/>
                    <a:gd name="connsiteY135" fmla="*/ 120593 h 386034"/>
                    <a:gd name="connsiteX136" fmla="*/ 379313 w 404131"/>
                    <a:gd name="connsiteY136" fmla="*/ 116316 h 386034"/>
                    <a:gd name="connsiteX137" fmla="*/ 378020 w 404131"/>
                    <a:gd name="connsiteY137" fmla="*/ 110300 h 386034"/>
                    <a:gd name="connsiteX138" fmla="*/ 374087 w 404131"/>
                    <a:gd name="connsiteY138" fmla="*/ 109135 h 386034"/>
                    <a:gd name="connsiteX139" fmla="*/ 376975 w 404131"/>
                    <a:gd name="connsiteY139" fmla="*/ 103582 h 386034"/>
                    <a:gd name="connsiteX140" fmla="*/ 376712 w 404131"/>
                    <a:gd name="connsiteY140" fmla="*/ 99473 h 386034"/>
                    <a:gd name="connsiteX141" fmla="*/ 376560 w 404131"/>
                    <a:gd name="connsiteY141" fmla="*/ 94414 h 386034"/>
                    <a:gd name="connsiteX142" fmla="*/ 372451 w 404131"/>
                    <a:gd name="connsiteY142" fmla="*/ 88669 h 386034"/>
                    <a:gd name="connsiteX143" fmla="*/ 364129 w 404131"/>
                    <a:gd name="connsiteY143" fmla="*/ 85454 h 386034"/>
                    <a:gd name="connsiteX144" fmla="*/ 357474 w 404131"/>
                    <a:gd name="connsiteY144" fmla="*/ 79796 h 386034"/>
                    <a:gd name="connsiteX145" fmla="*/ 350764 w 404131"/>
                    <a:gd name="connsiteY145" fmla="*/ 75344 h 386034"/>
                    <a:gd name="connsiteX146" fmla="*/ 345769 w 404131"/>
                    <a:gd name="connsiteY146" fmla="*/ 77770 h 386034"/>
                    <a:gd name="connsiteX147" fmla="*/ 337750 w 404131"/>
                    <a:gd name="connsiteY147" fmla="*/ 72137 h 386034"/>
                    <a:gd name="connsiteX148" fmla="*/ 331758 w 404131"/>
                    <a:gd name="connsiteY148" fmla="*/ 74131 h 386034"/>
                    <a:gd name="connsiteX149" fmla="*/ 330840 w 404131"/>
                    <a:gd name="connsiteY149" fmla="*/ 78584 h 386034"/>
                    <a:gd name="connsiteX150" fmla="*/ 327712 w 404131"/>
                    <a:gd name="connsiteY150" fmla="*/ 74068 h 386034"/>
                    <a:gd name="connsiteX151" fmla="*/ 325670 w 404131"/>
                    <a:gd name="connsiteY151" fmla="*/ 65402 h 386034"/>
                    <a:gd name="connsiteX152" fmla="*/ 321481 w 404131"/>
                    <a:gd name="connsiteY152" fmla="*/ 65402 h 386034"/>
                    <a:gd name="connsiteX153" fmla="*/ 320834 w 404131"/>
                    <a:gd name="connsiteY153" fmla="*/ 60910 h 386034"/>
                    <a:gd name="connsiteX154" fmla="*/ 317060 w 404131"/>
                    <a:gd name="connsiteY154" fmla="*/ 57862 h 386034"/>
                    <a:gd name="connsiteX155" fmla="*/ 321920 w 404131"/>
                    <a:gd name="connsiteY155" fmla="*/ 52604 h 386034"/>
                    <a:gd name="connsiteX156" fmla="*/ 329021 w 404131"/>
                    <a:gd name="connsiteY156" fmla="*/ 54000 h 386034"/>
                    <a:gd name="connsiteX157" fmla="*/ 333242 w 404131"/>
                    <a:gd name="connsiteY157" fmla="*/ 52731 h 386034"/>
                    <a:gd name="connsiteX158" fmla="*/ 343487 w 404131"/>
                    <a:gd name="connsiteY158" fmla="*/ 50346 h 386034"/>
                    <a:gd name="connsiteX159" fmla="*/ 337471 w 404131"/>
                    <a:gd name="connsiteY159" fmla="*/ 48997 h 386034"/>
                    <a:gd name="connsiteX160" fmla="*/ 320986 w 404131"/>
                    <a:gd name="connsiteY160" fmla="*/ 46276 h 386034"/>
                    <a:gd name="connsiteX161" fmla="*/ 315129 w 404131"/>
                    <a:gd name="connsiteY161" fmla="*/ 48718 h 386034"/>
                    <a:gd name="connsiteX162" fmla="*/ 308802 w 404131"/>
                    <a:gd name="connsiteY162" fmla="*/ 48439 h 386034"/>
                    <a:gd name="connsiteX163" fmla="*/ 303815 w 404131"/>
                    <a:gd name="connsiteY163" fmla="*/ 49612 h 386034"/>
                    <a:gd name="connsiteX164" fmla="*/ 297216 w 404131"/>
                    <a:gd name="connsiteY164" fmla="*/ 50673 h 386034"/>
                    <a:gd name="connsiteX165" fmla="*/ 289229 w 404131"/>
                    <a:gd name="connsiteY165" fmla="*/ 49707 h 386034"/>
                    <a:gd name="connsiteX166" fmla="*/ 281825 w 404131"/>
                    <a:gd name="connsiteY166" fmla="*/ 50825 h 386034"/>
                    <a:gd name="connsiteX167" fmla="*/ 274508 w 404131"/>
                    <a:gd name="connsiteY167" fmla="*/ 49628 h 386034"/>
                    <a:gd name="connsiteX168" fmla="*/ 274763 w 404131"/>
                    <a:gd name="connsiteY168" fmla="*/ 54766 h 386034"/>
                    <a:gd name="connsiteX169" fmla="*/ 278394 w 404131"/>
                    <a:gd name="connsiteY169" fmla="*/ 52500 h 386034"/>
                    <a:gd name="connsiteX170" fmla="*/ 287514 w 404131"/>
                    <a:gd name="connsiteY170" fmla="*/ 53506 h 386034"/>
                    <a:gd name="connsiteX171" fmla="*/ 291096 w 404131"/>
                    <a:gd name="connsiteY171" fmla="*/ 55780 h 386034"/>
                    <a:gd name="connsiteX172" fmla="*/ 279263 w 404131"/>
                    <a:gd name="connsiteY172" fmla="*/ 56897 h 386034"/>
                    <a:gd name="connsiteX173" fmla="*/ 274835 w 404131"/>
                    <a:gd name="connsiteY173" fmla="*/ 58054 h 386034"/>
                    <a:gd name="connsiteX174" fmla="*/ 270710 w 404131"/>
                    <a:gd name="connsiteY174" fmla="*/ 60727 h 386034"/>
                    <a:gd name="connsiteX175" fmla="*/ 266952 w 404131"/>
                    <a:gd name="connsiteY175" fmla="*/ 63830 h 386034"/>
                    <a:gd name="connsiteX176" fmla="*/ 260728 w 404131"/>
                    <a:gd name="connsiteY176" fmla="*/ 65243 h 386034"/>
                    <a:gd name="connsiteX177" fmla="*/ 258111 w 404131"/>
                    <a:gd name="connsiteY177" fmla="*/ 68682 h 386034"/>
                    <a:gd name="connsiteX178" fmla="*/ 252582 w 404131"/>
                    <a:gd name="connsiteY178" fmla="*/ 68706 h 386034"/>
                    <a:gd name="connsiteX179" fmla="*/ 248696 w 404131"/>
                    <a:gd name="connsiteY179" fmla="*/ 69871 h 386034"/>
                    <a:gd name="connsiteX180" fmla="*/ 232961 w 404131"/>
                    <a:gd name="connsiteY180" fmla="*/ 65402 h 386034"/>
                    <a:gd name="connsiteX181" fmla="*/ 227527 w 404131"/>
                    <a:gd name="connsiteY181" fmla="*/ 62969 h 386034"/>
                    <a:gd name="connsiteX182" fmla="*/ 222221 w 404131"/>
                    <a:gd name="connsiteY182" fmla="*/ 58660 h 386034"/>
                    <a:gd name="connsiteX183" fmla="*/ 218758 w 404131"/>
                    <a:gd name="connsiteY183" fmla="*/ 55197 h 386034"/>
                    <a:gd name="connsiteX184" fmla="*/ 215295 w 404131"/>
                    <a:gd name="connsiteY184" fmla="*/ 50146 h 386034"/>
                    <a:gd name="connsiteX185" fmla="*/ 210101 w 404131"/>
                    <a:gd name="connsiteY185" fmla="*/ 50817 h 386034"/>
                    <a:gd name="connsiteX186" fmla="*/ 197119 w 404131"/>
                    <a:gd name="connsiteY186" fmla="*/ 51080 h 386034"/>
                    <a:gd name="connsiteX187" fmla="*/ 191318 w 404131"/>
                    <a:gd name="connsiteY187" fmla="*/ 51479 h 386034"/>
                    <a:gd name="connsiteX188" fmla="*/ 186690 w 404131"/>
                    <a:gd name="connsiteY188" fmla="*/ 53314 h 386034"/>
                    <a:gd name="connsiteX189" fmla="*/ 177195 w 404131"/>
                    <a:gd name="connsiteY189" fmla="*/ 54255 h 386034"/>
                    <a:gd name="connsiteX190" fmla="*/ 167070 w 404131"/>
                    <a:gd name="connsiteY190" fmla="*/ 55755 h 386034"/>
                    <a:gd name="connsiteX191" fmla="*/ 160367 w 404131"/>
                    <a:gd name="connsiteY191" fmla="*/ 55253 h 386034"/>
                    <a:gd name="connsiteX192" fmla="*/ 154974 w 404131"/>
                    <a:gd name="connsiteY192" fmla="*/ 51950 h 386034"/>
                    <a:gd name="connsiteX193" fmla="*/ 153146 w 404131"/>
                    <a:gd name="connsiteY193" fmla="*/ 45478 h 386034"/>
                    <a:gd name="connsiteX194" fmla="*/ 156394 w 404131"/>
                    <a:gd name="connsiteY194" fmla="*/ 42885 h 386034"/>
                    <a:gd name="connsiteX195" fmla="*/ 152221 w 404131"/>
                    <a:gd name="connsiteY195" fmla="*/ 40675 h 386034"/>
                    <a:gd name="connsiteX196" fmla="*/ 151567 w 404131"/>
                    <a:gd name="connsiteY196" fmla="*/ 32058 h 386034"/>
                    <a:gd name="connsiteX197" fmla="*/ 143380 w 404131"/>
                    <a:gd name="connsiteY197" fmla="*/ 26448 h 386034"/>
                    <a:gd name="connsiteX198" fmla="*/ 139399 w 404131"/>
                    <a:gd name="connsiteY198" fmla="*/ 23480 h 386034"/>
                    <a:gd name="connsiteX199" fmla="*/ 132505 w 404131"/>
                    <a:gd name="connsiteY199" fmla="*/ 23464 h 386034"/>
                    <a:gd name="connsiteX200" fmla="*/ 126584 w 404131"/>
                    <a:gd name="connsiteY200" fmla="*/ 20424 h 386034"/>
                    <a:gd name="connsiteX201" fmla="*/ 119148 w 404131"/>
                    <a:gd name="connsiteY201" fmla="*/ 21382 h 386034"/>
                    <a:gd name="connsiteX202" fmla="*/ 113291 w 404131"/>
                    <a:gd name="connsiteY202" fmla="*/ 18653 h 386034"/>
                    <a:gd name="connsiteX203" fmla="*/ 111480 w 404131"/>
                    <a:gd name="connsiteY203" fmla="*/ 12126 h 386034"/>
                    <a:gd name="connsiteX204" fmla="*/ 111177 w 404131"/>
                    <a:gd name="connsiteY204" fmla="*/ 6365 h 386034"/>
                    <a:gd name="connsiteX205" fmla="*/ 109046 w 404131"/>
                    <a:gd name="connsiteY205" fmla="*/ -2 h 386034"/>
                    <a:gd name="connsiteX206" fmla="*/ 101490 w 404131"/>
                    <a:gd name="connsiteY206" fmla="*/ 1171 h 386034"/>
                    <a:gd name="connsiteX207" fmla="*/ 96751 w 404131"/>
                    <a:gd name="connsiteY207" fmla="*/ 8073 h 386034"/>
                    <a:gd name="connsiteX208" fmla="*/ 98043 w 404131"/>
                    <a:gd name="connsiteY208" fmla="*/ 12326 h 386034"/>
                    <a:gd name="connsiteX209" fmla="*/ 98083 w 404131"/>
                    <a:gd name="connsiteY209" fmla="*/ 17919 h 386034"/>
                    <a:gd name="connsiteX210" fmla="*/ 106724 w 404131"/>
                    <a:gd name="connsiteY210" fmla="*/ 15812 h 386034"/>
                    <a:gd name="connsiteX211" fmla="*/ 110746 w 404131"/>
                    <a:gd name="connsiteY211" fmla="*/ 15118 h 386034"/>
                    <a:gd name="connsiteX212" fmla="*/ 112780 w 404131"/>
                    <a:gd name="connsiteY212" fmla="*/ 21749 h 386034"/>
                    <a:gd name="connsiteX213" fmla="*/ 108847 w 404131"/>
                    <a:gd name="connsiteY213" fmla="*/ 24039 h 386034"/>
                    <a:gd name="connsiteX214" fmla="*/ 106118 w 404131"/>
                    <a:gd name="connsiteY214" fmla="*/ 20887 h 386034"/>
                    <a:gd name="connsiteX215" fmla="*/ 100525 w 404131"/>
                    <a:gd name="connsiteY215" fmla="*/ 19451 h 386034"/>
                    <a:gd name="connsiteX216" fmla="*/ 102942 w 404131"/>
                    <a:gd name="connsiteY216" fmla="*/ 23744 h 386034"/>
                    <a:gd name="connsiteX217" fmla="*/ 98673 w 404131"/>
                    <a:gd name="connsiteY217" fmla="*/ 26193 h 386034"/>
                    <a:gd name="connsiteX218" fmla="*/ 90902 w 404131"/>
                    <a:gd name="connsiteY218" fmla="*/ 28994 h 386034"/>
                    <a:gd name="connsiteX219" fmla="*/ 80904 w 404131"/>
                    <a:gd name="connsiteY219" fmla="*/ 31467 h 386034"/>
                    <a:gd name="connsiteX220" fmla="*/ 68393 w 404131"/>
                    <a:gd name="connsiteY220" fmla="*/ 37954 h 386034"/>
                    <a:gd name="connsiteX221" fmla="*/ 62967 w 404131"/>
                    <a:gd name="connsiteY221" fmla="*/ 39773 h 386034"/>
                    <a:gd name="connsiteX222" fmla="*/ 58666 w 404131"/>
                    <a:gd name="connsiteY222" fmla="*/ 40117 h 386034"/>
                    <a:gd name="connsiteX223" fmla="*/ 60055 w 404131"/>
                    <a:gd name="connsiteY223" fmla="*/ 45223 h 386034"/>
                    <a:gd name="connsiteX224" fmla="*/ 55259 w 404131"/>
                    <a:gd name="connsiteY224" fmla="*/ 45534 h 386034"/>
                    <a:gd name="connsiteX225" fmla="*/ 56720 w 404131"/>
                    <a:gd name="connsiteY225" fmla="*/ 50713 h 386034"/>
                    <a:gd name="connsiteX226" fmla="*/ 58706 w 404131"/>
                    <a:gd name="connsiteY226" fmla="*/ 56625 h 386034"/>
                    <a:gd name="connsiteX227" fmla="*/ 60909 w 404131"/>
                    <a:gd name="connsiteY227" fmla="*/ 64644 h 386034"/>
                    <a:gd name="connsiteX228" fmla="*/ 64810 w 404131"/>
                    <a:gd name="connsiteY228" fmla="*/ 72823 h 386034"/>
                    <a:gd name="connsiteX229" fmla="*/ 68624 w 404131"/>
                    <a:gd name="connsiteY229" fmla="*/ 77315 h 386034"/>
                    <a:gd name="connsiteX230" fmla="*/ 69981 w 404131"/>
                    <a:gd name="connsiteY230" fmla="*/ 81727 h 386034"/>
                    <a:gd name="connsiteX231" fmla="*/ 68010 w 404131"/>
                    <a:gd name="connsiteY231" fmla="*/ 86986 h 386034"/>
                    <a:gd name="connsiteX232" fmla="*/ 68393 w 404131"/>
                    <a:gd name="connsiteY232" fmla="*/ 94989 h 386034"/>
                    <a:gd name="connsiteX233" fmla="*/ 64587 w 404131"/>
                    <a:gd name="connsiteY233" fmla="*/ 97630 h 386034"/>
                    <a:gd name="connsiteX234" fmla="*/ 59440 w 404131"/>
                    <a:gd name="connsiteY234" fmla="*/ 102696 h 386034"/>
                    <a:gd name="connsiteX235" fmla="*/ 51254 w 404131"/>
                    <a:gd name="connsiteY235" fmla="*/ 104077 h 386034"/>
                    <a:gd name="connsiteX236" fmla="*/ 47376 w 404131"/>
                    <a:gd name="connsiteY236" fmla="*/ 101627 h 386034"/>
                    <a:gd name="connsiteX237" fmla="*/ 47528 w 404131"/>
                    <a:gd name="connsiteY237" fmla="*/ 97622 h 386034"/>
                    <a:gd name="connsiteX238" fmla="*/ 49020 w 404131"/>
                    <a:gd name="connsiteY238" fmla="*/ 93911 h 386034"/>
                    <a:gd name="connsiteX239" fmla="*/ 45493 w 404131"/>
                    <a:gd name="connsiteY239" fmla="*/ 91334 h 386034"/>
                    <a:gd name="connsiteX240" fmla="*/ 42190 w 404131"/>
                    <a:gd name="connsiteY240" fmla="*/ 88813 h 386034"/>
                    <a:gd name="connsiteX241" fmla="*/ 37243 w 404131"/>
                    <a:gd name="connsiteY241" fmla="*/ 78687 h 386034"/>
                    <a:gd name="connsiteX242" fmla="*/ 39597 w 404131"/>
                    <a:gd name="connsiteY242" fmla="*/ 74706 h 386034"/>
                    <a:gd name="connsiteX243" fmla="*/ 41687 w 404131"/>
                    <a:gd name="connsiteY243" fmla="*/ 69456 h 386034"/>
                    <a:gd name="connsiteX244" fmla="*/ 46099 w 404131"/>
                    <a:gd name="connsiteY244" fmla="*/ 65402 h 386034"/>
                    <a:gd name="connsiteX245" fmla="*/ 48230 w 404131"/>
                    <a:gd name="connsiteY245" fmla="*/ 60974 h 386034"/>
                    <a:gd name="connsiteX246" fmla="*/ 53313 w 404131"/>
                    <a:gd name="connsiteY246" fmla="*/ 57232 h 386034"/>
                    <a:gd name="connsiteX247" fmla="*/ 54206 w 404131"/>
                    <a:gd name="connsiteY247" fmla="*/ 52771 h 386034"/>
                    <a:gd name="connsiteX248" fmla="*/ 54940 w 404131"/>
                    <a:gd name="connsiteY248" fmla="*/ 48159 h 386034"/>
                    <a:gd name="connsiteX249" fmla="*/ 51637 w 404131"/>
                    <a:gd name="connsiteY249" fmla="*/ 39622 h 386034"/>
                    <a:gd name="connsiteX250" fmla="*/ 48318 w 404131"/>
                    <a:gd name="connsiteY250" fmla="*/ 32050 h 386034"/>
                    <a:gd name="connsiteX251" fmla="*/ 45956 w 404131"/>
                    <a:gd name="connsiteY251" fmla="*/ 25547 h 386034"/>
                    <a:gd name="connsiteX252" fmla="*/ 46083 w 404131"/>
                    <a:gd name="connsiteY252" fmla="*/ 18996 h 386034"/>
                    <a:gd name="connsiteX253" fmla="*/ 61994 w 404131"/>
                    <a:gd name="connsiteY253" fmla="*/ 14201 h 386034"/>
                    <a:gd name="connsiteX254" fmla="*/ 65137 w 404131"/>
                    <a:gd name="connsiteY254" fmla="*/ 11719 h 386034"/>
                    <a:gd name="connsiteX255" fmla="*/ 55898 w 404131"/>
                    <a:gd name="connsiteY255" fmla="*/ 13722 h 386034"/>
                    <a:gd name="connsiteX256" fmla="*/ 51645 w 404131"/>
                    <a:gd name="connsiteY256" fmla="*/ 15310 h 386034"/>
                    <a:gd name="connsiteX257" fmla="*/ 45908 w 404131"/>
                    <a:gd name="connsiteY257" fmla="*/ 16674 h 386034"/>
                    <a:gd name="connsiteX258" fmla="*/ 38487 w 404131"/>
                    <a:gd name="connsiteY258" fmla="*/ 29983 h 386034"/>
                    <a:gd name="connsiteX259" fmla="*/ 36525 w 404131"/>
                    <a:gd name="connsiteY259" fmla="*/ 33502 h 386034"/>
                    <a:gd name="connsiteX260" fmla="*/ 30660 w 404131"/>
                    <a:gd name="connsiteY260" fmla="*/ 34491 h 386034"/>
                    <a:gd name="connsiteX261" fmla="*/ 27819 w 404131"/>
                    <a:gd name="connsiteY261" fmla="*/ 37978 h 386034"/>
                    <a:gd name="connsiteX262" fmla="*/ 24755 w 404131"/>
                    <a:gd name="connsiteY262" fmla="*/ 42175 h 386034"/>
                    <a:gd name="connsiteX263" fmla="*/ 22338 w 404131"/>
                    <a:gd name="connsiteY263" fmla="*/ 46532 h 386034"/>
                    <a:gd name="connsiteX264" fmla="*/ 19178 w 404131"/>
                    <a:gd name="connsiteY264" fmla="*/ 51287 h 386034"/>
                    <a:gd name="connsiteX265" fmla="*/ 16449 w 404131"/>
                    <a:gd name="connsiteY265" fmla="*/ 56394 h 386034"/>
                    <a:gd name="connsiteX266" fmla="*/ 14869 w 404131"/>
                    <a:gd name="connsiteY266" fmla="*/ 60104 h 386034"/>
                    <a:gd name="connsiteX267" fmla="*/ 14399 w 404131"/>
                    <a:gd name="connsiteY267" fmla="*/ 66065 h 386034"/>
                    <a:gd name="connsiteX268" fmla="*/ 12619 w 404131"/>
                    <a:gd name="connsiteY268" fmla="*/ 70158 h 386034"/>
                    <a:gd name="connsiteX269" fmla="*/ 11159 w 404131"/>
                    <a:gd name="connsiteY269" fmla="*/ 74522 h 386034"/>
                    <a:gd name="connsiteX270" fmla="*/ 11103 w 404131"/>
                    <a:gd name="connsiteY270" fmla="*/ 79254 h 386034"/>
                    <a:gd name="connsiteX271" fmla="*/ 8486 w 404131"/>
                    <a:gd name="connsiteY271" fmla="*/ 84488 h 386034"/>
                    <a:gd name="connsiteX272" fmla="*/ 5231 w 404131"/>
                    <a:gd name="connsiteY272" fmla="*/ 88741 h 386034"/>
                    <a:gd name="connsiteX273" fmla="*/ 2645 w 404131"/>
                    <a:gd name="connsiteY273" fmla="*/ 92922 h 386034"/>
                    <a:gd name="connsiteX274" fmla="*/ 124 w 404131"/>
                    <a:gd name="connsiteY274" fmla="*/ 98396 h 386034"/>
                    <a:gd name="connsiteX275" fmla="*/ 4911 w 404131"/>
                    <a:gd name="connsiteY275" fmla="*/ 99513 h 386034"/>
                    <a:gd name="connsiteX276" fmla="*/ 7992 w 404131"/>
                    <a:gd name="connsiteY276" fmla="*/ 96720 h 386034"/>
                    <a:gd name="connsiteX277" fmla="*/ 11111 w 404131"/>
                    <a:gd name="connsiteY277" fmla="*/ 100239 h 386034"/>
                    <a:gd name="connsiteX278" fmla="*/ 15300 w 404131"/>
                    <a:gd name="connsiteY278" fmla="*/ 101436 h 386034"/>
                    <a:gd name="connsiteX279" fmla="*/ 17431 w 404131"/>
                    <a:gd name="connsiteY279" fmla="*/ 105066 h 386034"/>
                    <a:gd name="connsiteX280" fmla="*/ 18612 w 404131"/>
                    <a:gd name="connsiteY280" fmla="*/ 112048 h 386034"/>
                    <a:gd name="connsiteX281" fmla="*/ 19633 w 404131"/>
                    <a:gd name="connsiteY281" fmla="*/ 118487 h 386034"/>
                    <a:gd name="connsiteX282" fmla="*/ 26112 w 404131"/>
                    <a:gd name="connsiteY282" fmla="*/ 126314 h 386034"/>
                    <a:gd name="connsiteX283" fmla="*/ 27141 w 404131"/>
                    <a:gd name="connsiteY283" fmla="*/ 130703 h 386034"/>
                    <a:gd name="connsiteX284" fmla="*/ 27444 w 404131"/>
                    <a:gd name="connsiteY284" fmla="*/ 136001 h 386034"/>
                    <a:gd name="connsiteX285" fmla="*/ 24181 w 404131"/>
                    <a:gd name="connsiteY285" fmla="*/ 140469 h 386034"/>
                    <a:gd name="connsiteX286" fmla="*/ 24628 w 404131"/>
                    <a:gd name="connsiteY286" fmla="*/ 145312 h 386034"/>
                    <a:gd name="connsiteX287" fmla="*/ 23630 w 404131"/>
                    <a:gd name="connsiteY287" fmla="*/ 151018 h 386034"/>
                    <a:gd name="connsiteX288" fmla="*/ 23599 w 404131"/>
                    <a:gd name="connsiteY288" fmla="*/ 155079 h 386034"/>
                    <a:gd name="connsiteX289" fmla="*/ 24484 w 404131"/>
                    <a:gd name="connsiteY289" fmla="*/ 158997 h 386034"/>
                    <a:gd name="connsiteX290" fmla="*/ 28434 w 404131"/>
                    <a:gd name="connsiteY290" fmla="*/ 159619 h 386034"/>
                    <a:gd name="connsiteX291" fmla="*/ 32878 w 404131"/>
                    <a:gd name="connsiteY291" fmla="*/ 161693 h 386034"/>
                    <a:gd name="connsiteX292" fmla="*/ 35591 w 404131"/>
                    <a:gd name="connsiteY292" fmla="*/ 171388 h 386034"/>
                    <a:gd name="connsiteX293" fmla="*/ 40642 w 404131"/>
                    <a:gd name="connsiteY293" fmla="*/ 172074 h 386034"/>
                    <a:gd name="connsiteX294" fmla="*/ 44527 w 404131"/>
                    <a:gd name="connsiteY294" fmla="*/ 170447 h 386034"/>
                    <a:gd name="connsiteX295" fmla="*/ 49379 w 404131"/>
                    <a:gd name="connsiteY295" fmla="*/ 171667 h 386034"/>
                    <a:gd name="connsiteX296" fmla="*/ 54414 w 404131"/>
                    <a:gd name="connsiteY296" fmla="*/ 171420 h 386034"/>
                    <a:gd name="connsiteX297" fmla="*/ 59257 w 404131"/>
                    <a:gd name="connsiteY297" fmla="*/ 171667 h 386034"/>
                    <a:gd name="connsiteX298" fmla="*/ 63246 w 404131"/>
                    <a:gd name="connsiteY298" fmla="*/ 171667 h 386034"/>
                    <a:gd name="connsiteX299" fmla="*/ 67236 w 404131"/>
                    <a:gd name="connsiteY299" fmla="*/ 173239 h 386034"/>
                    <a:gd name="connsiteX300" fmla="*/ 70539 w 404131"/>
                    <a:gd name="connsiteY300" fmla="*/ 170550 h 386034"/>
                    <a:gd name="connsiteX301" fmla="*/ 74952 w 404131"/>
                    <a:gd name="connsiteY301" fmla="*/ 169736 h 386034"/>
                    <a:gd name="connsiteX302" fmla="*/ 78957 w 404131"/>
                    <a:gd name="connsiteY302" fmla="*/ 170566 h 386034"/>
                    <a:gd name="connsiteX303" fmla="*/ 84191 w 404131"/>
                    <a:gd name="connsiteY303" fmla="*/ 172481 h 386034"/>
                    <a:gd name="connsiteX304" fmla="*/ 89298 w 404131"/>
                    <a:gd name="connsiteY304" fmla="*/ 174524 h 386034"/>
                    <a:gd name="connsiteX305" fmla="*/ 93527 w 404131"/>
                    <a:gd name="connsiteY305" fmla="*/ 173391 h 386034"/>
                    <a:gd name="connsiteX306" fmla="*/ 109956 w 404131"/>
                    <a:gd name="connsiteY306" fmla="*/ 198038 h 386034"/>
                    <a:gd name="connsiteX307" fmla="*/ 112796 w 404131"/>
                    <a:gd name="connsiteY307" fmla="*/ 202754 h 386034"/>
                    <a:gd name="connsiteX308" fmla="*/ 117656 w 404131"/>
                    <a:gd name="connsiteY308" fmla="*/ 203575 h 386034"/>
                    <a:gd name="connsiteX309" fmla="*/ 121549 w 404131"/>
                    <a:gd name="connsiteY309" fmla="*/ 200903 h 386034"/>
                    <a:gd name="connsiteX310" fmla="*/ 125459 w 404131"/>
                    <a:gd name="connsiteY310" fmla="*/ 199546 h 386034"/>
                    <a:gd name="connsiteX311" fmla="*/ 130390 w 404131"/>
                    <a:gd name="connsiteY311" fmla="*/ 200153 h 386034"/>
                    <a:gd name="connsiteX312" fmla="*/ 135074 w 404131"/>
                    <a:gd name="connsiteY312" fmla="*/ 201150 h 386034"/>
                    <a:gd name="connsiteX313" fmla="*/ 139598 w 404131"/>
                    <a:gd name="connsiteY313" fmla="*/ 201206 h 386034"/>
                    <a:gd name="connsiteX314" fmla="*/ 145135 w 404131"/>
                    <a:gd name="connsiteY314" fmla="*/ 199913 h 386034"/>
                    <a:gd name="connsiteX315" fmla="*/ 150697 w 404131"/>
                    <a:gd name="connsiteY315" fmla="*/ 199075 h 386034"/>
                    <a:gd name="connsiteX316" fmla="*/ 155245 w 404131"/>
                    <a:gd name="connsiteY316" fmla="*/ 199770 h 386034"/>
                    <a:gd name="connsiteX317" fmla="*/ 159091 w 404131"/>
                    <a:gd name="connsiteY317" fmla="*/ 197112 h 386034"/>
                    <a:gd name="connsiteX318" fmla="*/ 163551 w 404131"/>
                    <a:gd name="connsiteY318" fmla="*/ 196227 h 386034"/>
                    <a:gd name="connsiteX319" fmla="*/ 167589 w 404131"/>
                    <a:gd name="connsiteY319" fmla="*/ 196562 h 386034"/>
                    <a:gd name="connsiteX320" fmla="*/ 171139 w 404131"/>
                    <a:gd name="connsiteY320" fmla="*/ 198541 h 386034"/>
                    <a:gd name="connsiteX321" fmla="*/ 172113 w 404131"/>
                    <a:gd name="connsiteY321" fmla="*/ 204070 h 386034"/>
                    <a:gd name="connsiteX322" fmla="*/ 171498 w 404131"/>
                    <a:gd name="connsiteY322" fmla="*/ 208714 h 386034"/>
                    <a:gd name="connsiteX323" fmla="*/ 167908 w 404131"/>
                    <a:gd name="connsiteY323" fmla="*/ 211978 h 386034"/>
                    <a:gd name="connsiteX324" fmla="*/ 166208 w 404131"/>
                    <a:gd name="connsiteY324" fmla="*/ 217866 h 386034"/>
                    <a:gd name="connsiteX325" fmla="*/ 166623 w 404131"/>
                    <a:gd name="connsiteY325" fmla="*/ 222893 h 386034"/>
                    <a:gd name="connsiteX326" fmla="*/ 163798 w 404131"/>
                    <a:gd name="connsiteY326" fmla="*/ 225917 h 386034"/>
                    <a:gd name="connsiteX327" fmla="*/ 159873 w 404131"/>
                    <a:gd name="connsiteY327" fmla="*/ 229172 h 386034"/>
                    <a:gd name="connsiteX328" fmla="*/ 160008 w 404131"/>
                    <a:gd name="connsiteY328" fmla="*/ 233425 h 386034"/>
                    <a:gd name="connsiteX329" fmla="*/ 160376 w 404131"/>
                    <a:gd name="connsiteY329" fmla="*/ 238197 h 386034"/>
                    <a:gd name="connsiteX330" fmla="*/ 159370 w 404131"/>
                    <a:gd name="connsiteY330" fmla="*/ 243934 h 386034"/>
                    <a:gd name="connsiteX331" fmla="*/ 159649 w 404131"/>
                    <a:gd name="connsiteY331" fmla="*/ 249519 h 386034"/>
                    <a:gd name="connsiteX332" fmla="*/ 158955 w 404131"/>
                    <a:gd name="connsiteY332" fmla="*/ 254865 h 386034"/>
                    <a:gd name="connsiteX333" fmla="*/ 160280 w 404131"/>
                    <a:gd name="connsiteY333" fmla="*/ 258871 h 386034"/>
                    <a:gd name="connsiteX334" fmla="*/ 159945 w 404131"/>
                    <a:gd name="connsiteY334" fmla="*/ 262900 h 386034"/>
                    <a:gd name="connsiteX335" fmla="*/ 160838 w 404131"/>
                    <a:gd name="connsiteY335" fmla="*/ 267743 h 386034"/>
                    <a:gd name="connsiteX336" fmla="*/ 162913 w 404131"/>
                    <a:gd name="connsiteY336" fmla="*/ 272523 h 386034"/>
                    <a:gd name="connsiteX337" fmla="*/ 164517 w 404131"/>
                    <a:gd name="connsiteY337" fmla="*/ 278459 h 386034"/>
                    <a:gd name="connsiteX338" fmla="*/ 167636 w 404131"/>
                    <a:gd name="connsiteY338" fmla="*/ 281603 h 386034"/>
                    <a:gd name="connsiteX339" fmla="*/ 170597 w 404131"/>
                    <a:gd name="connsiteY339" fmla="*/ 285776 h 386034"/>
                    <a:gd name="connsiteX340" fmla="*/ 171873 w 404131"/>
                    <a:gd name="connsiteY340" fmla="*/ 291226 h 386034"/>
                    <a:gd name="connsiteX341" fmla="*/ 173589 w 404131"/>
                    <a:gd name="connsiteY341" fmla="*/ 295837 h 386034"/>
                    <a:gd name="connsiteX342" fmla="*/ 170333 w 404131"/>
                    <a:gd name="connsiteY342" fmla="*/ 298566 h 386034"/>
                    <a:gd name="connsiteX343" fmla="*/ 161413 w 404131"/>
                    <a:gd name="connsiteY343" fmla="*/ 307878 h 386034"/>
                    <a:gd name="connsiteX344" fmla="*/ 158612 w 404131"/>
                    <a:gd name="connsiteY344" fmla="*/ 310734 h 386034"/>
                    <a:gd name="connsiteX345" fmla="*/ 163671 w 404131"/>
                    <a:gd name="connsiteY345" fmla="*/ 313878 h 386034"/>
                    <a:gd name="connsiteX346" fmla="*/ 166160 w 404131"/>
                    <a:gd name="connsiteY346" fmla="*/ 318227 h 386034"/>
                    <a:gd name="connsiteX347" fmla="*/ 170653 w 404131"/>
                    <a:gd name="connsiteY347" fmla="*/ 320987 h 386034"/>
                    <a:gd name="connsiteX348" fmla="*/ 174083 w 404131"/>
                    <a:gd name="connsiteY348" fmla="*/ 325631 h 386034"/>
                    <a:gd name="connsiteX349" fmla="*/ 177514 w 404131"/>
                    <a:gd name="connsiteY349" fmla="*/ 329022 h 386034"/>
                    <a:gd name="connsiteX350" fmla="*/ 176868 w 404131"/>
                    <a:gd name="connsiteY350" fmla="*/ 333108 h 386034"/>
                    <a:gd name="connsiteX351" fmla="*/ 179669 w 404131"/>
                    <a:gd name="connsiteY351" fmla="*/ 336610 h 386034"/>
                    <a:gd name="connsiteX352" fmla="*/ 179126 w 404131"/>
                    <a:gd name="connsiteY352" fmla="*/ 341390 h 386034"/>
                    <a:gd name="connsiteX353" fmla="*/ 181704 w 404131"/>
                    <a:gd name="connsiteY353" fmla="*/ 345850 h 386034"/>
                    <a:gd name="connsiteX354" fmla="*/ 183220 w 404131"/>
                    <a:gd name="connsiteY354" fmla="*/ 351739 h 386034"/>
                    <a:gd name="connsiteX355" fmla="*/ 185358 w 404131"/>
                    <a:gd name="connsiteY355" fmla="*/ 357851 h 386034"/>
                    <a:gd name="connsiteX356" fmla="*/ 186786 w 404131"/>
                    <a:gd name="connsiteY356" fmla="*/ 361657 h 386034"/>
                    <a:gd name="connsiteX357" fmla="*/ 186770 w 404131"/>
                    <a:gd name="connsiteY357" fmla="*/ 366612 h 386034"/>
                    <a:gd name="connsiteX358" fmla="*/ 202920 w 404131"/>
                    <a:gd name="connsiteY358" fmla="*/ 382801 h 386034"/>
                    <a:gd name="connsiteX359" fmla="*/ 206869 w 404131"/>
                    <a:gd name="connsiteY359" fmla="*/ 382195 h 386034"/>
                    <a:gd name="connsiteX360" fmla="*/ 211274 w 404131"/>
                    <a:gd name="connsiteY360" fmla="*/ 380408 h 386034"/>
                    <a:gd name="connsiteX361" fmla="*/ 215686 w 404131"/>
                    <a:gd name="connsiteY361" fmla="*/ 377320 h 386034"/>
                    <a:gd name="connsiteX362" fmla="*/ 220123 w 404131"/>
                    <a:gd name="connsiteY362" fmla="*/ 374208 h 386034"/>
                    <a:gd name="connsiteX363" fmla="*/ 225700 w 404131"/>
                    <a:gd name="connsiteY363" fmla="*/ 374527 h 386034"/>
                    <a:gd name="connsiteX364" fmla="*/ 227304 w 404131"/>
                    <a:gd name="connsiteY364" fmla="*/ 379314 h 386034"/>
                    <a:gd name="connsiteX365" fmla="*/ 224088 w 404131"/>
                    <a:gd name="connsiteY365" fmla="*/ 384078 h 386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404131" h="386034">
                      <a:moveTo>
                        <a:pt x="280843" y="43037"/>
                      </a:moveTo>
                      <a:lnTo>
                        <a:pt x="285974" y="42239"/>
                      </a:lnTo>
                      <a:lnTo>
                        <a:pt x="289652" y="38489"/>
                      </a:lnTo>
                      <a:lnTo>
                        <a:pt x="286899" y="32560"/>
                      </a:lnTo>
                      <a:lnTo>
                        <a:pt x="283963" y="35720"/>
                      </a:lnTo>
                      <a:lnTo>
                        <a:pt x="280771" y="38976"/>
                      </a:lnTo>
                      <a:lnTo>
                        <a:pt x="276926" y="36574"/>
                      </a:lnTo>
                      <a:lnTo>
                        <a:pt x="271619" y="36917"/>
                      </a:lnTo>
                      <a:lnTo>
                        <a:pt x="276606" y="40579"/>
                      </a:lnTo>
                      <a:lnTo>
                        <a:pt x="281234" y="42423"/>
                      </a:lnTo>
                      <a:close/>
                      <a:moveTo>
                        <a:pt x="321576" y="60966"/>
                      </a:moveTo>
                      <a:lnTo>
                        <a:pt x="318536" y="55133"/>
                      </a:lnTo>
                      <a:lnTo>
                        <a:pt x="321576" y="60966"/>
                      </a:lnTo>
                      <a:close/>
                      <a:moveTo>
                        <a:pt x="328606" y="74339"/>
                      </a:moveTo>
                      <a:lnTo>
                        <a:pt x="327561" y="70493"/>
                      </a:lnTo>
                      <a:lnTo>
                        <a:pt x="328606" y="74339"/>
                      </a:lnTo>
                      <a:close/>
                      <a:moveTo>
                        <a:pt x="330760" y="77794"/>
                      </a:moveTo>
                      <a:lnTo>
                        <a:pt x="331359" y="73637"/>
                      </a:lnTo>
                      <a:lnTo>
                        <a:pt x="330760" y="77794"/>
                      </a:lnTo>
                      <a:close/>
                      <a:moveTo>
                        <a:pt x="362988" y="85669"/>
                      </a:moveTo>
                      <a:lnTo>
                        <a:pt x="357275" y="77929"/>
                      </a:lnTo>
                      <a:lnTo>
                        <a:pt x="360315" y="83858"/>
                      </a:lnTo>
                      <a:close/>
                      <a:moveTo>
                        <a:pt x="226011" y="386033"/>
                      </a:moveTo>
                      <a:lnTo>
                        <a:pt x="230328" y="382594"/>
                      </a:lnTo>
                      <a:lnTo>
                        <a:pt x="231708" y="378772"/>
                      </a:lnTo>
                      <a:lnTo>
                        <a:pt x="236097" y="376785"/>
                      </a:lnTo>
                      <a:lnTo>
                        <a:pt x="237812" y="372540"/>
                      </a:lnTo>
                      <a:lnTo>
                        <a:pt x="240764" y="369548"/>
                      </a:lnTo>
                      <a:lnTo>
                        <a:pt x="244203" y="366779"/>
                      </a:lnTo>
                      <a:lnTo>
                        <a:pt x="248672" y="363643"/>
                      </a:lnTo>
                      <a:lnTo>
                        <a:pt x="252893" y="364378"/>
                      </a:lnTo>
                      <a:lnTo>
                        <a:pt x="256036" y="360340"/>
                      </a:lnTo>
                      <a:lnTo>
                        <a:pt x="259731" y="358433"/>
                      </a:lnTo>
                      <a:lnTo>
                        <a:pt x="262460" y="361417"/>
                      </a:lnTo>
                      <a:lnTo>
                        <a:pt x="265021" y="357364"/>
                      </a:lnTo>
                      <a:lnTo>
                        <a:pt x="268572" y="354507"/>
                      </a:lnTo>
                      <a:lnTo>
                        <a:pt x="271133" y="350622"/>
                      </a:lnTo>
                      <a:lnTo>
                        <a:pt x="271444" y="346257"/>
                      </a:lnTo>
                      <a:lnTo>
                        <a:pt x="273048" y="341565"/>
                      </a:lnTo>
                      <a:lnTo>
                        <a:pt x="278138" y="341757"/>
                      </a:lnTo>
                      <a:lnTo>
                        <a:pt x="282208" y="339004"/>
                      </a:lnTo>
                      <a:lnTo>
                        <a:pt x="286915" y="335932"/>
                      </a:lnTo>
                      <a:lnTo>
                        <a:pt x="291384" y="335358"/>
                      </a:lnTo>
                      <a:lnTo>
                        <a:pt x="292070" y="329238"/>
                      </a:lnTo>
                      <a:lnTo>
                        <a:pt x="290977" y="325400"/>
                      </a:lnTo>
                      <a:lnTo>
                        <a:pt x="286788" y="326246"/>
                      </a:lnTo>
                      <a:lnTo>
                        <a:pt x="282351" y="325224"/>
                      </a:lnTo>
                      <a:lnTo>
                        <a:pt x="278019" y="323996"/>
                      </a:lnTo>
                      <a:lnTo>
                        <a:pt x="274069" y="325017"/>
                      </a:lnTo>
                      <a:lnTo>
                        <a:pt x="272098" y="321227"/>
                      </a:lnTo>
                      <a:lnTo>
                        <a:pt x="273838" y="317485"/>
                      </a:lnTo>
                      <a:lnTo>
                        <a:pt x="273112" y="313399"/>
                      </a:lnTo>
                      <a:lnTo>
                        <a:pt x="271484" y="309593"/>
                      </a:lnTo>
                      <a:lnTo>
                        <a:pt x="269338" y="306178"/>
                      </a:lnTo>
                      <a:lnTo>
                        <a:pt x="266832" y="302332"/>
                      </a:lnTo>
                      <a:lnTo>
                        <a:pt x="269034" y="298853"/>
                      </a:lnTo>
                      <a:lnTo>
                        <a:pt x="269361" y="294688"/>
                      </a:lnTo>
                      <a:lnTo>
                        <a:pt x="270008" y="290731"/>
                      </a:lnTo>
                      <a:lnTo>
                        <a:pt x="268292" y="286805"/>
                      </a:lnTo>
                      <a:lnTo>
                        <a:pt x="264470" y="283087"/>
                      </a:lnTo>
                      <a:lnTo>
                        <a:pt x="260337" y="280781"/>
                      </a:lnTo>
                      <a:lnTo>
                        <a:pt x="257130" y="276831"/>
                      </a:lnTo>
                      <a:lnTo>
                        <a:pt x="254145" y="273831"/>
                      </a:lnTo>
                      <a:lnTo>
                        <a:pt x="251169" y="269977"/>
                      </a:lnTo>
                      <a:lnTo>
                        <a:pt x="249494" y="265684"/>
                      </a:lnTo>
                      <a:lnTo>
                        <a:pt x="254377" y="267951"/>
                      </a:lnTo>
                      <a:lnTo>
                        <a:pt x="257880" y="269977"/>
                      </a:lnTo>
                      <a:lnTo>
                        <a:pt x="262013" y="268988"/>
                      </a:lnTo>
                      <a:lnTo>
                        <a:pt x="267327" y="269506"/>
                      </a:lnTo>
                      <a:lnTo>
                        <a:pt x="271268" y="271445"/>
                      </a:lnTo>
                      <a:lnTo>
                        <a:pt x="274260" y="276696"/>
                      </a:lnTo>
                      <a:lnTo>
                        <a:pt x="278681" y="275132"/>
                      </a:lnTo>
                      <a:lnTo>
                        <a:pt x="284067" y="276313"/>
                      </a:lnTo>
                      <a:lnTo>
                        <a:pt x="287673" y="278036"/>
                      </a:lnTo>
                      <a:lnTo>
                        <a:pt x="291687" y="276775"/>
                      </a:lnTo>
                      <a:lnTo>
                        <a:pt x="294950" y="274095"/>
                      </a:lnTo>
                      <a:lnTo>
                        <a:pt x="297176" y="277765"/>
                      </a:lnTo>
                      <a:lnTo>
                        <a:pt x="300552" y="280071"/>
                      </a:lnTo>
                      <a:lnTo>
                        <a:pt x="303224" y="284802"/>
                      </a:lnTo>
                      <a:lnTo>
                        <a:pt x="307421" y="284284"/>
                      </a:lnTo>
                      <a:lnTo>
                        <a:pt x="311491" y="284380"/>
                      </a:lnTo>
                      <a:lnTo>
                        <a:pt x="312305" y="280055"/>
                      </a:lnTo>
                      <a:lnTo>
                        <a:pt x="310765" y="275658"/>
                      </a:lnTo>
                      <a:lnTo>
                        <a:pt x="313326" y="272443"/>
                      </a:lnTo>
                      <a:lnTo>
                        <a:pt x="317523" y="272945"/>
                      </a:lnTo>
                      <a:lnTo>
                        <a:pt x="318441" y="268908"/>
                      </a:lnTo>
                      <a:lnTo>
                        <a:pt x="323779" y="267919"/>
                      </a:lnTo>
                      <a:lnTo>
                        <a:pt x="330026" y="270895"/>
                      </a:lnTo>
                      <a:lnTo>
                        <a:pt x="333521" y="268405"/>
                      </a:lnTo>
                      <a:lnTo>
                        <a:pt x="338189" y="268190"/>
                      </a:lnTo>
                      <a:lnTo>
                        <a:pt x="341556" y="265653"/>
                      </a:lnTo>
                      <a:lnTo>
                        <a:pt x="346272" y="264727"/>
                      </a:lnTo>
                      <a:lnTo>
                        <a:pt x="349176" y="259820"/>
                      </a:lnTo>
                      <a:lnTo>
                        <a:pt x="354243" y="259461"/>
                      </a:lnTo>
                      <a:lnTo>
                        <a:pt x="356636" y="255463"/>
                      </a:lnTo>
                      <a:lnTo>
                        <a:pt x="360283" y="257355"/>
                      </a:lnTo>
                      <a:lnTo>
                        <a:pt x="364887" y="255974"/>
                      </a:lnTo>
                      <a:lnTo>
                        <a:pt x="366323" y="251450"/>
                      </a:lnTo>
                      <a:lnTo>
                        <a:pt x="370791" y="248274"/>
                      </a:lnTo>
                      <a:lnTo>
                        <a:pt x="375124" y="244987"/>
                      </a:lnTo>
                      <a:lnTo>
                        <a:pt x="377446" y="241333"/>
                      </a:lnTo>
                      <a:lnTo>
                        <a:pt x="375810" y="236162"/>
                      </a:lnTo>
                      <a:lnTo>
                        <a:pt x="373049" y="233114"/>
                      </a:lnTo>
                      <a:lnTo>
                        <a:pt x="362541" y="218903"/>
                      </a:lnTo>
                      <a:lnTo>
                        <a:pt x="354530" y="208363"/>
                      </a:lnTo>
                      <a:lnTo>
                        <a:pt x="356836" y="204509"/>
                      </a:lnTo>
                      <a:lnTo>
                        <a:pt x="360746" y="201357"/>
                      </a:lnTo>
                      <a:lnTo>
                        <a:pt x="362996" y="197232"/>
                      </a:lnTo>
                      <a:lnTo>
                        <a:pt x="361815" y="192644"/>
                      </a:lnTo>
                      <a:lnTo>
                        <a:pt x="360817" y="188272"/>
                      </a:lnTo>
                      <a:lnTo>
                        <a:pt x="361392" y="183772"/>
                      </a:lnTo>
                      <a:lnTo>
                        <a:pt x="365716" y="182232"/>
                      </a:lnTo>
                      <a:lnTo>
                        <a:pt x="369882" y="181075"/>
                      </a:lnTo>
                      <a:lnTo>
                        <a:pt x="375180" y="180971"/>
                      </a:lnTo>
                      <a:lnTo>
                        <a:pt x="379257" y="177660"/>
                      </a:lnTo>
                      <a:lnTo>
                        <a:pt x="383598" y="174851"/>
                      </a:lnTo>
                      <a:lnTo>
                        <a:pt x="386741" y="172345"/>
                      </a:lnTo>
                      <a:lnTo>
                        <a:pt x="388640" y="168236"/>
                      </a:lnTo>
                      <a:lnTo>
                        <a:pt x="384762" y="166202"/>
                      </a:lnTo>
                      <a:lnTo>
                        <a:pt x="381084" y="168540"/>
                      </a:lnTo>
                      <a:lnTo>
                        <a:pt x="378435" y="164454"/>
                      </a:lnTo>
                      <a:lnTo>
                        <a:pt x="379329" y="159451"/>
                      </a:lnTo>
                      <a:lnTo>
                        <a:pt x="376696" y="156076"/>
                      </a:lnTo>
                      <a:lnTo>
                        <a:pt x="378802" y="152541"/>
                      </a:lnTo>
                      <a:lnTo>
                        <a:pt x="381068" y="149023"/>
                      </a:lnTo>
                      <a:lnTo>
                        <a:pt x="383231" y="144674"/>
                      </a:lnTo>
                      <a:lnTo>
                        <a:pt x="387476" y="145001"/>
                      </a:lnTo>
                      <a:lnTo>
                        <a:pt x="390898" y="142137"/>
                      </a:lnTo>
                      <a:lnTo>
                        <a:pt x="394250" y="139480"/>
                      </a:lnTo>
                      <a:lnTo>
                        <a:pt x="398542" y="136559"/>
                      </a:lnTo>
                      <a:lnTo>
                        <a:pt x="401558" y="131764"/>
                      </a:lnTo>
                      <a:lnTo>
                        <a:pt x="404255" y="128740"/>
                      </a:lnTo>
                      <a:lnTo>
                        <a:pt x="398662" y="119971"/>
                      </a:lnTo>
                      <a:lnTo>
                        <a:pt x="393220" y="117992"/>
                      </a:lnTo>
                      <a:lnTo>
                        <a:pt x="386853" y="118160"/>
                      </a:lnTo>
                      <a:lnTo>
                        <a:pt x="380127" y="120593"/>
                      </a:lnTo>
                      <a:lnTo>
                        <a:pt x="379313" y="116316"/>
                      </a:lnTo>
                      <a:lnTo>
                        <a:pt x="378020" y="110300"/>
                      </a:lnTo>
                      <a:lnTo>
                        <a:pt x="374087" y="109135"/>
                      </a:lnTo>
                      <a:lnTo>
                        <a:pt x="376975" y="103582"/>
                      </a:lnTo>
                      <a:lnTo>
                        <a:pt x="376712" y="99473"/>
                      </a:lnTo>
                      <a:lnTo>
                        <a:pt x="376560" y="94414"/>
                      </a:lnTo>
                      <a:lnTo>
                        <a:pt x="372451" y="88669"/>
                      </a:lnTo>
                      <a:lnTo>
                        <a:pt x="364129" y="85454"/>
                      </a:lnTo>
                      <a:lnTo>
                        <a:pt x="357474" y="79796"/>
                      </a:lnTo>
                      <a:lnTo>
                        <a:pt x="350764" y="75344"/>
                      </a:lnTo>
                      <a:lnTo>
                        <a:pt x="345769" y="77770"/>
                      </a:lnTo>
                      <a:lnTo>
                        <a:pt x="337750" y="72137"/>
                      </a:lnTo>
                      <a:lnTo>
                        <a:pt x="331758" y="74131"/>
                      </a:lnTo>
                      <a:lnTo>
                        <a:pt x="330840" y="78584"/>
                      </a:lnTo>
                      <a:lnTo>
                        <a:pt x="327712" y="74068"/>
                      </a:lnTo>
                      <a:lnTo>
                        <a:pt x="325670" y="65402"/>
                      </a:lnTo>
                      <a:lnTo>
                        <a:pt x="321481" y="65402"/>
                      </a:lnTo>
                      <a:lnTo>
                        <a:pt x="320834" y="60910"/>
                      </a:lnTo>
                      <a:lnTo>
                        <a:pt x="317060" y="57862"/>
                      </a:lnTo>
                      <a:lnTo>
                        <a:pt x="321920" y="52604"/>
                      </a:lnTo>
                      <a:lnTo>
                        <a:pt x="329021" y="54000"/>
                      </a:lnTo>
                      <a:lnTo>
                        <a:pt x="333242" y="52731"/>
                      </a:lnTo>
                      <a:lnTo>
                        <a:pt x="343487" y="50346"/>
                      </a:lnTo>
                      <a:lnTo>
                        <a:pt x="337471" y="48997"/>
                      </a:lnTo>
                      <a:lnTo>
                        <a:pt x="320986" y="46276"/>
                      </a:lnTo>
                      <a:lnTo>
                        <a:pt x="315129" y="48718"/>
                      </a:lnTo>
                      <a:lnTo>
                        <a:pt x="308802" y="48439"/>
                      </a:lnTo>
                      <a:lnTo>
                        <a:pt x="303815" y="49612"/>
                      </a:lnTo>
                      <a:lnTo>
                        <a:pt x="297216" y="50673"/>
                      </a:lnTo>
                      <a:lnTo>
                        <a:pt x="289229" y="49707"/>
                      </a:lnTo>
                      <a:lnTo>
                        <a:pt x="281825" y="50825"/>
                      </a:lnTo>
                      <a:lnTo>
                        <a:pt x="274508" y="49628"/>
                      </a:lnTo>
                      <a:lnTo>
                        <a:pt x="274763" y="54766"/>
                      </a:lnTo>
                      <a:lnTo>
                        <a:pt x="278394" y="52500"/>
                      </a:lnTo>
                      <a:lnTo>
                        <a:pt x="287514" y="53506"/>
                      </a:lnTo>
                      <a:lnTo>
                        <a:pt x="291096" y="55780"/>
                      </a:lnTo>
                      <a:lnTo>
                        <a:pt x="279263" y="56897"/>
                      </a:lnTo>
                      <a:lnTo>
                        <a:pt x="274835" y="58054"/>
                      </a:lnTo>
                      <a:lnTo>
                        <a:pt x="270710" y="60727"/>
                      </a:lnTo>
                      <a:lnTo>
                        <a:pt x="266952" y="63830"/>
                      </a:lnTo>
                      <a:lnTo>
                        <a:pt x="260728" y="65243"/>
                      </a:lnTo>
                      <a:lnTo>
                        <a:pt x="258111" y="68682"/>
                      </a:lnTo>
                      <a:lnTo>
                        <a:pt x="252582" y="68706"/>
                      </a:lnTo>
                      <a:lnTo>
                        <a:pt x="248696" y="69871"/>
                      </a:lnTo>
                      <a:lnTo>
                        <a:pt x="232961" y="65402"/>
                      </a:lnTo>
                      <a:lnTo>
                        <a:pt x="227527" y="62969"/>
                      </a:lnTo>
                      <a:lnTo>
                        <a:pt x="222221" y="58660"/>
                      </a:lnTo>
                      <a:lnTo>
                        <a:pt x="218758" y="55197"/>
                      </a:lnTo>
                      <a:lnTo>
                        <a:pt x="215295" y="50146"/>
                      </a:lnTo>
                      <a:lnTo>
                        <a:pt x="210101" y="50817"/>
                      </a:lnTo>
                      <a:lnTo>
                        <a:pt x="197119" y="51080"/>
                      </a:lnTo>
                      <a:lnTo>
                        <a:pt x="191318" y="51479"/>
                      </a:lnTo>
                      <a:lnTo>
                        <a:pt x="186690" y="53314"/>
                      </a:lnTo>
                      <a:lnTo>
                        <a:pt x="177195" y="54255"/>
                      </a:lnTo>
                      <a:lnTo>
                        <a:pt x="167070" y="55755"/>
                      </a:lnTo>
                      <a:lnTo>
                        <a:pt x="160367" y="55253"/>
                      </a:lnTo>
                      <a:lnTo>
                        <a:pt x="154974" y="51950"/>
                      </a:lnTo>
                      <a:lnTo>
                        <a:pt x="153146" y="45478"/>
                      </a:lnTo>
                      <a:lnTo>
                        <a:pt x="156394" y="42885"/>
                      </a:lnTo>
                      <a:lnTo>
                        <a:pt x="152221" y="40675"/>
                      </a:lnTo>
                      <a:lnTo>
                        <a:pt x="151567" y="32058"/>
                      </a:lnTo>
                      <a:lnTo>
                        <a:pt x="143380" y="26448"/>
                      </a:lnTo>
                      <a:lnTo>
                        <a:pt x="139399" y="23480"/>
                      </a:lnTo>
                      <a:lnTo>
                        <a:pt x="132505" y="23464"/>
                      </a:lnTo>
                      <a:lnTo>
                        <a:pt x="126584" y="20424"/>
                      </a:lnTo>
                      <a:lnTo>
                        <a:pt x="119148" y="21382"/>
                      </a:lnTo>
                      <a:lnTo>
                        <a:pt x="113291" y="18653"/>
                      </a:lnTo>
                      <a:lnTo>
                        <a:pt x="111480" y="12126"/>
                      </a:lnTo>
                      <a:lnTo>
                        <a:pt x="111177" y="6365"/>
                      </a:lnTo>
                      <a:lnTo>
                        <a:pt x="109046" y="-2"/>
                      </a:lnTo>
                      <a:lnTo>
                        <a:pt x="101490" y="1171"/>
                      </a:lnTo>
                      <a:lnTo>
                        <a:pt x="96751" y="8073"/>
                      </a:lnTo>
                      <a:lnTo>
                        <a:pt x="98043" y="12326"/>
                      </a:lnTo>
                      <a:lnTo>
                        <a:pt x="98083" y="17919"/>
                      </a:lnTo>
                      <a:lnTo>
                        <a:pt x="106724" y="15812"/>
                      </a:lnTo>
                      <a:lnTo>
                        <a:pt x="110746" y="15118"/>
                      </a:lnTo>
                      <a:lnTo>
                        <a:pt x="112780" y="21749"/>
                      </a:lnTo>
                      <a:lnTo>
                        <a:pt x="108847" y="24039"/>
                      </a:lnTo>
                      <a:lnTo>
                        <a:pt x="106118" y="20887"/>
                      </a:lnTo>
                      <a:lnTo>
                        <a:pt x="100525" y="19451"/>
                      </a:lnTo>
                      <a:lnTo>
                        <a:pt x="102942" y="23744"/>
                      </a:lnTo>
                      <a:lnTo>
                        <a:pt x="98673" y="26193"/>
                      </a:lnTo>
                      <a:lnTo>
                        <a:pt x="90902" y="28994"/>
                      </a:lnTo>
                      <a:lnTo>
                        <a:pt x="80904" y="31467"/>
                      </a:lnTo>
                      <a:lnTo>
                        <a:pt x="68393" y="37954"/>
                      </a:lnTo>
                      <a:lnTo>
                        <a:pt x="62967" y="39773"/>
                      </a:lnTo>
                      <a:lnTo>
                        <a:pt x="58666" y="40117"/>
                      </a:lnTo>
                      <a:lnTo>
                        <a:pt x="60055" y="45223"/>
                      </a:lnTo>
                      <a:lnTo>
                        <a:pt x="55259" y="45534"/>
                      </a:lnTo>
                      <a:lnTo>
                        <a:pt x="56720" y="50713"/>
                      </a:lnTo>
                      <a:lnTo>
                        <a:pt x="58706" y="56625"/>
                      </a:lnTo>
                      <a:lnTo>
                        <a:pt x="60909" y="64644"/>
                      </a:lnTo>
                      <a:lnTo>
                        <a:pt x="64810" y="72823"/>
                      </a:lnTo>
                      <a:lnTo>
                        <a:pt x="68624" y="77315"/>
                      </a:lnTo>
                      <a:lnTo>
                        <a:pt x="69981" y="81727"/>
                      </a:lnTo>
                      <a:lnTo>
                        <a:pt x="68010" y="86986"/>
                      </a:lnTo>
                      <a:lnTo>
                        <a:pt x="68393" y="94989"/>
                      </a:lnTo>
                      <a:lnTo>
                        <a:pt x="64587" y="97630"/>
                      </a:lnTo>
                      <a:lnTo>
                        <a:pt x="59440" y="102696"/>
                      </a:lnTo>
                      <a:lnTo>
                        <a:pt x="51254" y="104077"/>
                      </a:lnTo>
                      <a:lnTo>
                        <a:pt x="47376" y="101627"/>
                      </a:lnTo>
                      <a:lnTo>
                        <a:pt x="47528" y="97622"/>
                      </a:lnTo>
                      <a:lnTo>
                        <a:pt x="49020" y="93911"/>
                      </a:lnTo>
                      <a:lnTo>
                        <a:pt x="45493" y="91334"/>
                      </a:lnTo>
                      <a:lnTo>
                        <a:pt x="42190" y="88813"/>
                      </a:lnTo>
                      <a:lnTo>
                        <a:pt x="37243" y="78687"/>
                      </a:lnTo>
                      <a:lnTo>
                        <a:pt x="39597" y="74706"/>
                      </a:lnTo>
                      <a:lnTo>
                        <a:pt x="41687" y="69456"/>
                      </a:lnTo>
                      <a:lnTo>
                        <a:pt x="46099" y="65402"/>
                      </a:lnTo>
                      <a:lnTo>
                        <a:pt x="48230" y="60974"/>
                      </a:lnTo>
                      <a:lnTo>
                        <a:pt x="53313" y="57232"/>
                      </a:lnTo>
                      <a:lnTo>
                        <a:pt x="54206" y="52771"/>
                      </a:lnTo>
                      <a:lnTo>
                        <a:pt x="54940" y="48159"/>
                      </a:lnTo>
                      <a:lnTo>
                        <a:pt x="51637" y="39622"/>
                      </a:lnTo>
                      <a:lnTo>
                        <a:pt x="48318" y="32050"/>
                      </a:lnTo>
                      <a:lnTo>
                        <a:pt x="45956" y="25547"/>
                      </a:lnTo>
                      <a:lnTo>
                        <a:pt x="46083" y="18996"/>
                      </a:lnTo>
                      <a:lnTo>
                        <a:pt x="61994" y="14201"/>
                      </a:lnTo>
                      <a:lnTo>
                        <a:pt x="65137" y="11719"/>
                      </a:lnTo>
                      <a:lnTo>
                        <a:pt x="55898" y="13722"/>
                      </a:lnTo>
                      <a:lnTo>
                        <a:pt x="51645" y="15310"/>
                      </a:lnTo>
                      <a:lnTo>
                        <a:pt x="45908" y="16674"/>
                      </a:lnTo>
                      <a:lnTo>
                        <a:pt x="38487" y="29983"/>
                      </a:lnTo>
                      <a:lnTo>
                        <a:pt x="36525" y="33502"/>
                      </a:lnTo>
                      <a:lnTo>
                        <a:pt x="30660" y="34491"/>
                      </a:lnTo>
                      <a:lnTo>
                        <a:pt x="27819" y="37978"/>
                      </a:lnTo>
                      <a:lnTo>
                        <a:pt x="24755" y="42175"/>
                      </a:lnTo>
                      <a:lnTo>
                        <a:pt x="22338" y="46532"/>
                      </a:lnTo>
                      <a:lnTo>
                        <a:pt x="19178" y="51287"/>
                      </a:lnTo>
                      <a:lnTo>
                        <a:pt x="16449" y="56394"/>
                      </a:lnTo>
                      <a:lnTo>
                        <a:pt x="14869" y="60104"/>
                      </a:lnTo>
                      <a:lnTo>
                        <a:pt x="14399" y="66065"/>
                      </a:lnTo>
                      <a:lnTo>
                        <a:pt x="12619" y="70158"/>
                      </a:lnTo>
                      <a:lnTo>
                        <a:pt x="11159" y="74522"/>
                      </a:lnTo>
                      <a:lnTo>
                        <a:pt x="11103" y="79254"/>
                      </a:lnTo>
                      <a:lnTo>
                        <a:pt x="8486" y="84488"/>
                      </a:lnTo>
                      <a:lnTo>
                        <a:pt x="5231" y="88741"/>
                      </a:lnTo>
                      <a:lnTo>
                        <a:pt x="2645" y="92922"/>
                      </a:lnTo>
                      <a:lnTo>
                        <a:pt x="124" y="98396"/>
                      </a:lnTo>
                      <a:lnTo>
                        <a:pt x="4911" y="99513"/>
                      </a:lnTo>
                      <a:lnTo>
                        <a:pt x="7992" y="96720"/>
                      </a:lnTo>
                      <a:lnTo>
                        <a:pt x="11111" y="100239"/>
                      </a:lnTo>
                      <a:lnTo>
                        <a:pt x="15300" y="101436"/>
                      </a:lnTo>
                      <a:lnTo>
                        <a:pt x="17431" y="105066"/>
                      </a:lnTo>
                      <a:lnTo>
                        <a:pt x="18612" y="112048"/>
                      </a:lnTo>
                      <a:lnTo>
                        <a:pt x="19633" y="118487"/>
                      </a:lnTo>
                      <a:lnTo>
                        <a:pt x="26112" y="126314"/>
                      </a:lnTo>
                      <a:lnTo>
                        <a:pt x="27141" y="130703"/>
                      </a:lnTo>
                      <a:lnTo>
                        <a:pt x="27444" y="136001"/>
                      </a:lnTo>
                      <a:lnTo>
                        <a:pt x="24181" y="140469"/>
                      </a:lnTo>
                      <a:lnTo>
                        <a:pt x="24628" y="145312"/>
                      </a:lnTo>
                      <a:lnTo>
                        <a:pt x="23630" y="151018"/>
                      </a:lnTo>
                      <a:lnTo>
                        <a:pt x="23599" y="155079"/>
                      </a:lnTo>
                      <a:lnTo>
                        <a:pt x="24484" y="158997"/>
                      </a:lnTo>
                      <a:lnTo>
                        <a:pt x="28434" y="159619"/>
                      </a:lnTo>
                      <a:lnTo>
                        <a:pt x="32878" y="161693"/>
                      </a:lnTo>
                      <a:lnTo>
                        <a:pt x="35591" y="171388"/>
                      </a:lnTo>
                      <a:lnTo>
                        <a:pt x="40642" y="172074"/>
                      </a:lnTo>
                      <a:lnTo>
                        <a:pt x="44527" y="170447"/>
                      </a:lnTo>
                      <a:lnTo>
                        <a:pt x="49379" y="171667"/>
                      </a:lnTo>
                      <a:lnTo>
                        <a:pt x="54414" y="171420"/>
                      </a:lnTo>
                      <a:lnTo>
                        <a:pt x="59257" y="171667"/>
                      </a:lnTo>
                      <a:lnTo>
                        <a:pt x="63246" y="171667"/>
                      </a:lnTo>
                      <a:lnTo>
                        <a:pt x="67236" y="173239"/>
                      </a:lnTo>
                      <a:lnTo>
                        <a:pt x="70539" y="170550"/>
                      </a:lnTo>
                      <a:lnTo>
                        <a:pt x="74952" y="169736"/>
                      </a:lnTo>
                      <a:lnTo>
                        <a:pt x="78957" y="170566"/>
                      </a:lnTo>
                      <a:lnTo>
                        <a:pt x="84191" y="172481"/>
                      </a:lnTo>
                      <a:lnTo>
                        <a:pt x="89298" y="174524"/>
                      </a:lnTo>
                      <a:lnTo>
                        <a:pt x="93527" y="173391"/>
                      </a:lnTo>
                      <a:lnTo>
                        <a:pt x="109956" y="198038"/>
                      </a:lnTo>
                      <a:lnTo>
                        <a:pt x="112796" y="202754"/>
                      </a:lnTo>
                      <a:lnTo>
                        <a:pt x="117656" y="203575"/>
                      </a:lnTo>
                      <a:lnTo>
                        <a:pt x="121549" y="200903"/>
                      </a:lnTo>
                      <a:lnTo>
                        <a:pt x="125459" y="199546"/>
                      </a:lnTo>
                      <a:lnTo>
                        <a:pt x="130390" y="200153"/>
                      </a:lnTo>
                      <a:lnTo>
                        <a:pt x="135074" y="201150"/>
                      </a:lnTo>
                      <a:lnTo>
                        <a:pt x="139598" y="201206"/>
                      </a:lnTo>
                      <a:lnTo>
                        <a:pt x="145135" y="199913"/>
                      </a:lnTo>
                      <a:lnTo>
                        <a:pt x="150697" y="199075"/>
                      </a:lnTo>
                      <a:lnTo>
                        <a:pt x="155245" y="199770"/>
                      </a:lnTo>
                      <a:lnTo>
                        <a:pt x="159091" y="197112"/>
                      </a:lnTo>
                      <a:lnTo>
                        <a:pt x="163551" y="196227"/>
                      </a:lnTo>
                      <a:lnTo>
                        <a:pt x="167589" y="196562"/>
                      </a:lnTo>
                      <a:lnTo>
                        <a:pt x="171139" y="198541"/>
                      </a:lnTo>
                      <a:lnTo>
                        <a:pt x="172113" y="204070"/>
                      </a:lnTo>
                      <a:lnTo>
                        <a:pt x="171498" y="208714"/>
                      </a:lnTo>
                      <a:lnTo>
                        <a:pt x="167908" y="211978"/>
                      </a:lnTo>
                      <a:lnTo>
                        <a:pt x="166208" y="217866"/>
                      </a:lnTo>
                      <a:lnTo>
                        <a:pt x="166623" y="222893"/>
                      </a:lnTo>
                      <a:lnTo>
                        <a:pt x="163798" y="225917"/>
                      </a:lnTo>
                      <a:lnTo>
                        <a:pt x="159873" y="229172"/>
                      </a:lnTo>
                      <a:lnTo>
                        <a:pt x="160008" y="233425"/>
                      </a:lnTo>
                      <a:lnTo>
                        <a:pt x="160376" y="238197"/>
                      </a:lnTo>
                      <a:lnTo>
                        <a:pt x="159370" y="243934"/>
                      </a:lnTo>
                      <a:lnTo>
                        <a:pt x="159649" y="249519"/>
                      </a:lnTo>
                      <a:lnTo>
                        <a:pt x="158955" y="254865"/>
                      </a:lnTo>
                      <a:lnTo>
                        <a:pt x="160280" y="258871"/>
                      </a:lnTo>
                      <a:lnTo>
                        <a:pt x="159945" y="262900"/>
                      </a:lnTo>
                      <a:lnTo>
                        <a:pt x="160838" y="267743"/>
                      </a:lnTo>
                      <a:lnTo>
                        <a:pt x="162913" y="272523"/>
                      </a:lnTo>
                      <a:lnTo>
                        <a:pt x="164517" y="278459"/>
                      </a:lnTo>
                      <a:lnTo>
                        <a:pt x="167636" y="281603"/>
                      </a:lnTo>
                      <a:lnTo>
                        <a:pt x="170597" y="285776"/>
                      </a:lnTo>
                      <a:lnTo>
                        <a:pt x="171873" y="291226"/>
                      </a:lnTo>
                      <a:lnTo>
                        <a:pt x="173589" y="295837"/>
                      </a:lnTo>
                      <a:lnTo>
                        <a:pt x="170333" y="298566"/>
                      </a:lnTo>
                      <a:lnTo>
                        <a:pt x="161413" y="307878"/>
                      </a:lnTo>
                      <a:lnTo>
                        <a:pt x="158612" y="310734"/>
                      </a:lnTo>
                      <a:lnTo>
                        <a:pt x="163671" y="313878"/>
                      </a:lnTo>
                      <a:lnTo>
                        <a:pt x="166160" y="318227"/>
                      </a:lnTo>
                      <a:lnTo>
                        <a:pt x="170653" y="320987"/>
                      </a:lnTo>
                      <a:lnTo>
                        <a:pt x="174083" y="325631"/>
                      </a:lnTo>
                      <a:lnTo>
                        <a:pt x="177514" y="329022"/>
                      </a:lnTo>
                      <a:lnTo>
                        <a:pt x="176868" y="333108"/>
                      </a:lnTo>
                      <a:lnTo>
                        <a:pt x="179669" y="336610"/>
                      </a:lnTo>
                      <a:lnTo>
                        <a:pt x="179126" y="341390"/>
                      </a:lnTo>
                      <a:lnTo>
                        <a:pt x="181704" y="345850"/>
                      </a:lnTo>
                      <a:lnTo>
                        <a:pt x="183220" y="351739"/>
                      </a:lnTo>
                      <a:lnTo>
                        <a:pt x="185358" y="357851"/>
                      </a:lnTo>
                      <a:lnTo>
                        <a:pt x="186786" y="361657"/>
                      </a:lnTo>
                      <a:lnTo>
                        <a:pt x="186770" y="366612"/>
                      </a:lnTo>
                      <a:lnTo>
                        <a:pt x="202920" y="382801"/>
                      </a:lnTo>
                      <a:lnTo>
                        <a:pt x="206869" y="382195"/>
                      </a:lnTo>
                      <a:lnTo>
                        <a:pt x="211274" y="380408"/>
                      </a:lnTo>
                      <a:lnTo>
                        <a:pt x="215686" y="377320"/>
                      </a:lnTo>
                      <a:lnTo>
                        <a:pt x="220123" y="374208"/>
                      </a:lnTo>
                      <a:lnTo>
                        <a:pt x="225700" y="374527"/>
                      </a:lnTo>
                      <a:lnTo>
                        <a:pt x="227304" y="379314"/>
                      </a:lnTo>
                      <a:lnTo>
                        <a:pt x="224088" y="38407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7E4C16A1-CD3E-40BB-B54E-D89D0F701C80}"/>
                    </a:ext>
                  </a:extLst>
                </p:cNvPr>
                <p:cNvSpPr/>
                <p:nvPr/>
              </p:nvSpPr>
              <p:spPr>
                <a:xfrm>
                  <a:off x="6558962" y="2080148"/>
                  <a:ext cx="106767" cy="89947"/>
                </a:xfrm>
                <a:custGeom>
                  <a:avLst/>
                  <a:gdLst>
                    <a:gd name="connsiteX0" fmla="*/ 80593 w 106767"/>
                    <a:gd name="connsiteY0" fmla="*/ 89946 h 89947"/>
                    <a:gd name="connsiteX1" fmla="*/ 82364 w 106767"/>
                    <a:gd name="connsiteY1" fmla="*/ 86339 h 89947"/>
                    <a:gd name="connsiteX2" fmla="*/ 79268 w 106767"/>
                    <a:gd name="connsiteY2" fmla="*/ 81528 h 89947"/>
                    <a:gd name="connsiteX3" fmla="*/ 80066 w 106767"/>
                    <a:gd name="connsiteY3" fmla="*/ 75592 h 89947"/>
                    <a:gd name="connsiteX4" fmla="*/ 84383 w 106767"/>
                    <a:gd name="connsiteY4" fmla="*/ 74203 h 89947"/>
                    <a:gd name="connsiteX5" fmla="*/ 84096 w 106767"/>
                    <a:gd name="connsiteY5" fmla="*/ 68674 h 89947"/>
                    <a:gd name="connsiteX6" fmla="*/ 87104 w 106767"/>
                    <a:gd name="connsiteY6" fmla="*/ 65354 h 89947"/>
                    <a:gd name="connsiteX7" fmla="*/ 91748 w 106767"/>
                    <a:gd name="connsiteY7" fmla="*/ 64700 h 89947"/>
                    <a:gd name="connsiteX8" fmla="*/ 92083 w 106767"/>
                    <a:gd name="connsiteY8" fmla="*/ 60415 h 89947"/>
                    <a:gd name="connsiteX9" fmla="*/ 96335 w 106767"/>
                    <a:gd name="connsiteY9" fmla="*/ 57623 h 89947"/>
                    <a:gd name="connsiteX10" fmla="*/ 99918 w 106767"/>
                    <a:gd name="connsiteY10" fmla="*/ 55516 h 89947"/>
                    <a:gd name="connsiteX11" fmla="*/ 104187 w 106767"/>
                    <a:gd name="connsiteY11" fmla="*/ 56123 h 89947"/>
                    <a:gd name="connsiteX12" fmla="*/ 105759 w 106767"/>
                    <a:gd name="connsiteY12" fmla="*/ 51718 h 89947"/>
                    <a:gd name="connsiteX13" fmla="*/ 102041 w 106767"/>
                    <a:gd name="connsiteY13" fmla="*/ 48598 h 89947"/>
                    <a:gd name="connsiteX14" fmla="*/ 99048 w 106767"/>
                    <a:gd name="connsiteY14" fmla="*/ 44896 h 89947"/>
                    <a:gd name="connsiteX15" fmla="*/ 105240 w 106767"/>
                    <a:gd name="connsiteY15" fmla="*/ 43699 h 89947"/>
                    <a:gd name="connsiteX16" fmla="*/ 106892 w 106767"/>
                    <a:gd name="connsiteY16" fmla="*/ 39901 h 89947"/>
                    <a:gd name="connsiteX17" fmla="*/ 103229 w 106767"/>
                    <a:gd name="connsiteY17" fmla="*/ 38226 h 89947"/>
                    <a:gd name="connsiteX18" fmla="*/ 99982 w 106767"/>
                    <a:gd name="connsiteY18" fmla="*/ 35353 h 89947"/>
                    <a:gd name="connsiteX19" fmla="*/ 96264 w 106767"/>
                    <a:gd name="connsiteY19" fmla="*/ 33462 h 89947"/>
                    <a:gd name="connsiteX20" fmla="*/ 92944 w 106767"/>
                    <a:gd name="connsiteY20" fmla="*/ 30821 h 89947"/>
                    <a:gd name="connsiteX21" fmla="*/ 93295 w 106767"/>
                    <a:gd name="connsiteY21" fmla="*/ 26680 h 89947"/>
                    <a:gd name="connsiteX22" fmla="*/ 95203 w 106767"/>
                    <a:gd name="connsiteY22" fmla="*/ 21956 h 89947"/>
                    <a:gd name="connsiteX23" fmla="*/ 96870 w 106767"/>
                    <a:gd name="connsiteY23" fmla="*/ 17967 h 89947"/>
                    <a:gd name="connsiteX24" fmla="*/ 97804 w 106767"/>
                    <a:gd name="connsiteY24" fmla="*/ 13746 h 89947"/>
                    <a:gd name="connsiteX25" fmla="*/ 93399 w 106767"/>
                    <a:gd name="connsiteY25" fmla="*/ 11687 h 89947"/>
                    <a:gd name="connsiteX26" fmla="*/ 87854 w 106767"/>
                    <a:gd name="connsiteY26" fmla="*/ 14009 h 89947"/>
                    <a:gd name="connsiteX27" fmla="*/ 83585 w 106767"/>
                    <a:gd name="connsiteY27" fmla="*/ 13195 h 89947"/>
                    <a:gd name="connsiteX28" fmla="*/ 82348 w 106767"/>
                    <a:gd name="connsiteY28" fmla="*/ 9198 h 89947"/>
                    <a:gd name="connsiteX29" fmla="*/ 78774 w 106767"/>
                    <a:gd name="connsiteY29" fmla="*/ 6996 h 89947"/>
                    <a:gd name="connsiteX30" fmla="*/ 73459 w 106767"/>
                    <a:gd name="connsiteY30" fmla="*/ 6892 h 89947"/>
                    <a:gd name="connsiteX31" fmla="*/ 69446 w 106767"/>
                    <a:gd name="connsiteY31" fmla="*/ 5703 h 89947"/>
                    <a:gd name="connsiteX32" fmla="*/ 65353 w 106767"/>
                    <a:gd name="connsiteY32" fmla="*/ 6501 h 89947"/>
                    <a:gd name="connsiteX33" fmla="*/ 61491 w 106767"/>
                    <a:gd name="connsiteY33" fmla="*/ 4897 h 89947"/>
                    <a:gd name="connsiteX34" fmla="*/ 57126 w 106767"/>
                    <a:gd name="connsiteY34" fmla="*/ 7562 h 89947"/>
                    <a:gd name="connsiteX35" fmla="*/ 51589 w 106767"/>
                    <a:gd name="connsiteY35" fmla="*/ 4642 h 89947"/>
                    <a:gd name="connsiteX36" fmla="*/ 46578 w 106767"/>
                    <a:gd name="connsiteY36" fmla="*/ 5288 h 89947"/>
                    <a:gd name="connsiteX37" fmla="*/ 40713 w 106767"/>
                    <a:gd name="connsiteY37" fmla="*/ 2870 h 89947"/>
                    <a:gd name="connsiteX38" fmla="*/ 35272 w 106767"/>
                    <a:gd name="connsiteY38" fmla="*/ 2735 h 89947"/>
                    <a:gd name="connsiteX39" fmla="*/ 31450 w 106767"/>
                    <a:gd name="connsiteY39" fmla="*/ -2 h 89947"/>
                    <a:gd name="connsiteX40" fmla="*/ 28386 w 106767"/>
                    <a:gd name="connsiteY40" fmla="*/ 2982 h 89947"/>
                    <a:gd name="connsiteX41" fmla="*/ 22362 w 106767"/>
                    <a:gd name="connsiteY41" fmla="*/ 1482 h 89947"/>
                    <a:gd name="connsiteX42" fmla="*/ 19018 w 106767"/>
                    <a:gd name="connsiteY42" fmla="*/ 4426 h 89947"/>
                    <a:gd name="connsiteX43" fmla="*/ 16505 w 106767"/>
                    <a:gd name="connsiteY43" fmla="*/ 7993 h 89947"/>
                    <a:gd name="connsiteX44" fmla="*/ 12156 w 106767"/>
                    <a:gd name="connsiteY44" fmla="*/ 8017 h 89947"/>
                    <a:gd name="connsiteX45" fmla="*/ 8973 w 106767"/>
                    <a:gd name="connsiteY45" fmla="*/ 5408 h 89947"/>
                    <a:gd name="connsiteX46" fmla="*/ 5829 w 106767"/>
                    <a:gd name="connsiteY46" fmla="*/ 1498 h 89947"/>
                    <a:gd name="connsiteX47" fmla="*/ 1744 w 106767"/>
                    <a:gd name="connsiteY47" fmla="*/ 1905 h 89947"/>
                    <a:gd name="connsiteX48" fmla="*/ 571 w 106767"/>
                    <a:gd name="connsiteY48" fmla="*/ 6573 h 89947"/>
                    <a:gd name="connsiteX49" fmla="*/ 124 w 106767"/>
                    <a:gd name="connsiteY49" fmla="*/ 11185 h 89947"/>
                    <a:gd name="connsiteX50" fmla="*/ 1911 w 106767"/>
                    <a:gd name="connsiteY50" fmla="*/ 17472 h 89947"/>
                    <a:gd name="connsiteX51" fmla="*/ 5893 w 106767"/>
                    <a:gd name="connsiteY51" fmla="*/ 18741 h 89947"/>
                    <a:gd name="connsiteX52" fmla="*/ 9523 w 106767"/>
                    <a:gd name="connsiteY52" fmla="*/ 22036 h 89947"/>
                    <a:gd name="connsiteX53" fmla="*/ 12069 w 106767"/>
                    <a:gd name="connsiteY53" fmla="*/ 26289 h 89947"/>
                    <a:gd name="connsiteX54" fmla="*/ 14518 w 106767"/>
                    <a:gd name="connsiteY54" fmla="*/ 30677 h 89947"/>
                    <a:gd name="connsiteX55" fmla="*/ 15069 w 106767"/>
                    <a:gd name="connsiteY55" fmla="*/ 35289 h 89947"/>
                    <a:gd name="connsiteX56" fmla="*/ 17813 w 106767"/>
                    <a:gd name="connsiteY56" fmla="*/ 38441 h 89947"/>
                    <a:gd name="connsiteX57" fmla="*/ 21324 w 106767"/>
                    <a:gd name="connsiteY57" fmla="*/ 41282 h 89947"/>
                    <a:gd name="connsiteX58" fmla="*/ 24492 w 106767"/>
                    <a:gd name="connsiteY58" fmla="*/ 43779 h 89947"/>
                    <a:gd name="connsiteX59" fmla="*/ 28960 w 106767"/>
                    <a:gd name="connsiteY59" fmla="*/ 46947 h 89947"/>
                    <a:gd name="connsiteX60" fmla="*/ 31761 w 106767"/>
                    <a:gd name="connsiteY60" fmla="*/ 50106 h 89947"/>
                    <a:gd name="connsiteX61" fmla="*/ 35647 w 106767"/>
                    <a:gd name="connsiteY61" fmla="*/ 54064 h 89947"/>
                    <a:gd name="connsiteX62" fmla="*/ 40003 w 106767"/>
                    <a:gd name="connsiteY62" fmla="*/ 57415 h 89947"/>
                    <a:gd name="connsiteX63" fmla="*/ 43953 w 106767"/>
                    <a:gd name="connsiteY63" fmla="*/ 58883 h 89947"/>
                    <a:gd name="connsiteX64" fmla="*/ 46921 w 106767"/>
                    <a:gd name="connsiteY64" fmla="*/ 65618 h 89947"/>
                    <a:gd name="connsiteX65" fmla="*/ 50472 w 106767"/>
                    <a:gd name="connsiteY65" fmla="*/ 69512 h 89947"/>
                    <a:gd name="connsiteX66" fmla="*/ 56416 w 106767"/>
                    <a:gd name="connsiteY66" fmla="*/ 72472 h 89947"/>
                    <a:gd name="connsiteX67" fmla="*/ 58674 w 106767"/>
                    <a:gd name="connsiteY67" fmla="*/ 76342 h 89947"/>
                    <a:gd name="connsiteX68" fmla="*/ 54501 w 106767"/>
                    <a:gd name="connsiteY68" fmla="*/ 77746 h 89947"/>
                    <a:gd name="connsiteX69" fmla="*/ 60302 w 106767"/>
                    <a:gd name="connsiteY69" fmla="*/ 78496 h 89947"/>
                    <a:gd name="connsiteX70" fmla="*/ 63581 w 106767"/>
                    <a:gd name="connsiteY70" fmla="*/ 80834 h 89947"/>
                    <a:gd name="connsiteX71" fmla="*/ 67443 w 106767"/>
                    <a:gd name="connsiteY71" fmla="*/ 83666 h 89947"/>
                    <a:gd name="connsiteX72" fmla="*/ 71273 w 106767"/>
                    <a:gd name="connsiteY72" fmla="*/ 86108 h 89947"/>
                    <a:gd name="connsiteX73" fmla="*/ 74385 w 106767"/>
                    <a:gd name="connsiteY73" fmla="*/ 88621 h 89947"/>
                    <a:gd name="connsiteX74" fmla="*/ 79611 w 106767"/>
                    <a:gd name="connsiteY74" fmla="*/ 89938 h 89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106767" h="89947">
                      <a:moveTo>
                        <a:pt x="80593" y="89946"/>
                      </a:moveTo>
                      <a:lnTo>
                        <a:pt x="82364" y="86339"/>
                      </a:lnTo>
                      <a:lnTo>
                        <a:pt x="79268" y="81528"/>
                      </a:lnTo>
                      <a:lnTo>
                        <a:pt x="80066" y="75592"/>
                      </a:lnTo>
                      <a:lnTo>
                        <a:pt x="84383" y="74203"/>
                      </a:lnTo>
                      <a:lnTo>
                        <a:pt x="84096" y="68674"/>
                      </a:lnTo>
                      <a:lnTo>
                        <a:pt x="87104" y="65354"/>
                      </a:lnTo>
                      <a:lnTo>
                        <a:pt x="91748" y="64700"/>
                      </a:lnTo>
                      <a:lnTo>
                        <a:pt x="92083" y="60415"/>
                      </a:lnTo>
                      <a:lnTo>
                        <a:pt x="96335" y="57623"/>
                      </a:lnTo>
                      <a:lnTo>
                        <a:pt x="99918" y="55516"/>
                      </a:lnTo>
                      <a:lnTo>
                        <a:pt x="104187" y="56123"/>
                      </a:lnTo>
                      <a:lnTo>
                        <a:pt x="105759" y="51718"/>
                      </a:lnTo>
                      <a:lnTo>
                        <a:pt x="102041" y="48598"/>
                      </a:lnTo>
                      <a:lnTo>
                        <a:pt x="99048" y="44896"/>
                      </a:lnTo>
                      <a:lnTo>
                        <a:pt x="105240" y="43699"/>
                      </a:lnTo>
                      <a:lnTo>
                        <a:pt x="106892" y="39901"/>
                      </a:lnTo>
                      <a:lnTo>
                        <a:pt x="103229" y="38226"/>
                      </a:lnTo>
                      <a:lnTo>
                        <a:pt x="99982" y="35353"/>
                      </a:lnTo>
                      <a:lnTo>
                        <a:pt x="96264" y="33462"/>
                      </a:lnTo>
                      <a:lnTo>
                        <a:pt x="92944" y="30821"/>
                      </a:lnTo>
                      <a:lnTo>
                        <a:pt x="93295" y="26680"/>
                      </a:lnTo>
                      <a:lnTo>
                        <a:pt x="95203" y="21956"/>
                      </a:lnTo>
                      <a:lnTo>
                        <a:pt x="96870" y="17967"/>
                      </a:lnTo>
                      <a:lnTo>
                        <a:pt x="97804" y="13746"/>
                      </a:lnTo>
                      <a:lnTo>
                        <a:pt x="93399" y="11687"/>
                      </a:lnTo>
                      <a:lnTo>
                        <a:pt x="87854" y="14009"/>
                      </a:lnTo>
                      <a:lnTo>
                        <a:pt x="83585" y="13195"/>
                      </a:lnTo>
                      <a:lnTo>
                        <a:pt x="82348" y="9198"/>
                      </a:lnTo>
                      <a:lnTo>
                        <a:pt x="78774" y="6996"/>
                      </a:lnTo>
                      <a:lnTo>
                        <a:pt x="73459" y="6892"/>
                      </a:lnTo>
                      <a:lnTo>
                        <a:pt x="69446" y="5703"/>
                      </a:lnTo>
                      <a:lnTo>
                        <a:pt x="65353" y="6501"/>
                      </a:lnTo>
                      <a:lnTo>
                        <a:pt x="61491" y="4897"/>
                      </a:lnTo>
                      <a:lnTo>
                        <a:pt x="57126" y="7562"/>
                      </a:lnTo>
                      <a:lnTo>
                        <a:pt x="51589" y="4642"/>
                      </a:lnTo>
                      <a:lnTo>
                        <a:pt x="46578" y="5288"/>
                      </a:lnTo>
                      <a:lnTo>
                        <a:pt x="40713" y="2870"/>
                      </a:lnTo>
                      <a:lnTo>
                        <a:pt x="35272" y="2735"/>
                      </a:lnTo>
                      <a:lnTo>
                        <a:pt x="31450" y="-2"/>
                      </a:lnTo>
                      <a:lnTo>
                        <a:pt x="28386" y="2982"/>
                      </a:lnTo>
                      <a:lnTo>
                        <a:pt x="22362" y="1482"/>
                      </a:lnTo>
                      <a:lnTo>
                        <a:pt x="19018" y="4426"/>
                      </a:lnTo>
                      <a:lnTo>
                        <a:pt x="16505" y="7993"/>
                      </a:lnTo>
                      <a:lnTo>
                        <a:pt x="12156" y="8017"/>
                      </a:lnTo>
                      <a:lnTo>
                        <a:pt x="8973" y="5408"/>
                      </a:lnTo>
                      <a:lnTo>
                        <a:pt x="5829" y="1498"/>
                      </a:lnTo>
                      <a:lnTo>
                        <a:pt x="1744" y="1905"/>
                      </a:lnTo>
                      <a:lnTo>
                        <a:pt x="571" y="6573"/>
                      </a:lnTo>
                      <a:lnTo>
                        <a:pt x="124" y="11185"/>
                      </a:lnTo>
                      <a:lnTo>
                        <a:pt x="1911" y="17472"/>
                      </a:lnTo>
                      <a:lnTo>
                        <a:pt x="5893" y="18741"/>
                      </a:lnTo>
                      <a:lnTo>
                        <a:pt x="9523" y="22036"/>
                      </a:lnTo>
                      <a:lnTo>
                        <a:pt x="12069" y="26289"/>
                      </a:lnTo>
                      <a:lnTo>
                        <a:pt x="14518" y="30677"/>
                      </a:lnTo>
                      <a:lnTo>
                        <a:pt x="15069" y="35289"/>
                      </a:lnTo>
                      <a:lnTo>
                        <a:pt x="17813" y="38441"/>
                      </a:lnTo>
                      <a:lnTo>
                        <a:pt x="21324" y="41282"/>
                      </a:lnTo>
                      <a:lnTo>
                        <a:pt x="24492" y="43779"/>
                      </a:lnTo>
                      <a:lnTo>
                        <a:pt x="28960" y="46947"/>
                      </a:lnTo>
                      <a:lnTo>
                        <a:pt x="31761" y="50106"/>
                      </a:lnTo>
                      <a:lnTo>
                        <a:pt x="35647" y="54064"/>
                      </a:lnTo>
                      <a:lnTo>
                        <a:pt x="40003" y="57415"/>
                      </a:lnTo>
                      <a:lnTo>
                        <a:pt x="43953" y="58883"/>
                      </a:lnTo>
                      <a:lnTo>
                        <a:pt x="46921" y="65618"/>
                      </a:lnTo>
                      <a:lnTo>
                        <a:pt x="50472" y="69512"/>
                      </a:lnTo>
                      <a:lnTo>
                        <a:pt x="56416" y="72472"/>
                      </a:lnTo>
                      <a:lnTo>
                        <a:pt x="58674" y="76342"/>
                      </a:lnTo>
                      <a:lnTo>
                        <a:pt x="54501" y="77746"/>
                      </a:lnTo>
                      <a:lnTo>
                        <a:pt x="60302" y="78496"/>
                      </a:lnTo>
                      <a:lnTo>
                        <a:pt x="63581" y="80834"/>
                      </a:lnTo>
                      <a:lnTo>
                        <a:pt x="67443" y="83666"/>
                      </a:lnTo>
                      <a:lnTo>
                        <a:pt x="71273" y="86108"/>
                      </a:lnTo>
                      <a:lnTo>
                        <a:pt x="74385" y="88621"/>
                      </a:lnTo>
                      <a:lnTo>
                        <a:pt x="79611" y="8993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75E43FE2-A06E-45E2-A2FC-EA475A47E2CA}"/>
                    </a:ext>
                  </a:extLst>
                </p:cNvPr>
                <p:cNvSpPr/>
                <p:nvPr/>
              </p:nvSpPr>
              <p:spPr>
                <a:xfrm>
                  <a:off x="4216757" y="2968522"/>
                  <a:ext cx="13021" cy="12199"/>
                </a:xfrm>
                <a:custGeom>
                  <a:avLst/>
                  <a:gdLst>
                    <a:gd name="connsiteX0" fmla="*/ 13146 w 13021"/>
                    <a:gd name="connsiteY0" fmla="*/ 1905 h 12199"/>
                    <a:gd name="connsiteX1" fmla="*/ 9611 w 13021"/>
                    <a:gd name="connsiteY1" fmla="*/ -2 h 12199"/>
                    <a:gd name="connsiteX2" fmla="*/ 13146 w 13021"/>
                    <a:gd name="connsiteY2" fmla="*/ 1905 h 12199"/>
                    <a:gd name="connsiteX3" fmla="*/ 539 w 13021"/>
                    <a:gd name="connsiteY3" fmla="*/ 12198 h 12199"/>
                    <a:gd name="connsiteX4" fmla="*/ 4130 w 13021"/>
                    <a:gd name="connsiteY4" fmla="*/ 10227 h 12199"/>
                    <a:gd name="connsiteX5" fmla="*/ 124 w 13021"/>
                    <a:gd name="connsiteY5" fmla="*/ 11695 h 12199"/>
                    <a:gd name="connsiteX6" fmla="*/ 7321 w 13021"/>
                    <a:gd name="connsiteY6" fmla="*/ 10706 h 12199"/>
                    <a:gd name="connsiteX7" fmla="*/ 10808 w 13021"/>
                    <a:gd name="connsiteY7" fmla="*/ 8416 h 12199"/>
                    <a:gd name="connsiteX8" fmla="*/ 7361 w 13021"/>
                    <a:gd name="connsiteY8" fmla="*/ 10570 h 12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021" h="12199">
                      <a:moveTo>
                        <a:pt x="13146" y="1905"/>
                      </a:moveTo>
                      <a:lnTo>
                        <a:pt x="9611" y="-2"/>
                      </a:lnTo>
                      <a:lnTo>
                        <a:pt x="13146" y="1905"/>
                      </a:lnTo>
                      <a:close/>
                      <a:moveTo>
                        <a:pt x="539" y="12198"/>
                      </a:moveTo>
                      <a:lnTo>
                        <a:pt x="4130" y="10227"/>
                      </a:lnTo>
                      <a:lnTo>
                        <a:pt x="124" y="11695"/>
                      </a:lnTo>
                      <a:close/>
                      <a:moveTo>
                        <a:pt x="7321" y="10706"/>
                      </a:moveTo>
                      <a:lnTo>
                        <a:pt x="10808" y="8416"/>
                      </a:lnTo>
                      <a:lnTo>
                        <a:pt x="7361" y="1057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D5867B45-52DC-4C79-A027-73126CC7A5E3}"/>
                    </a:ext>
                  </a:extLst>
                </p:cNvPr>
                <p:cNvSpPr/>
                <p:nvPr/>
              </p:nvSpPr>
              <p:spPr>
                <a:xfrm>
                  <a:off x="9142072" y="2814159"/>
                  <a:ext cx="262247" cy="496370"/>
                </a:xfrm>
                <a:custGeom>
                  <a:avLst/>
                  <a:gdLst>
                    <a:gd name="connsiteX0" fmla="*/ 136255 w 262247"/>
                    <a:gd name="connsiteY0" fmla="*/ 496367 h 496369"/>
                    <a:gd name="connsiteX1" fmla="*/ 144361 w 262247"/>
                    <a:gd name="connsiteY1" fmla="*/ 493830 h 496369"/>
                    <a:gd name="connsiteX2" fmla="*/ 146500 w 262247"/>
                    <a:gd name="connsiteY2" fmla="*/ 490215 h 496369"/>
                    <a:gd name="connsiteX3" fmla="*/ 151279 w 262247"/>
                    <a:gd name="connsiteY3" fmla="*/ 485803 h 496369"/>
                    <a:gd name="connsiteX4" fmla="*/ 152620 w 262247"/>
                    <a:gd name="connsiteY4" fmla="*/ 481263 h 496369"/>
                    <a:gd name="connsiteX5" fmla="*/ 160902 w 262247"/>
                    <a:gd name="connsiteY5" fmla="*/ 475518 h 496369"/>
                    <a:gd name="connsiteX6" fmla="*/ 166695 w 262247"/>
                    <a:gd name="connsiteY6" fmla="*/ 472613 h 496369"/>
                    <a:gd name="connsiteX7" fmla="*/ 173724 w 262247"/>
                    <a:gd name="connsiteY7" fmla="*/ 470539 h 496369"/>
                    <a:gd name="connsiteX8" fmla="*/ 175799 w 262247"/>
                    <a:gd name="connsiteY8" fmla="*/ 465193 h 496369"/>
                    <a:gd name="connsiteX9" fmla="*/ 178671 w 262247"/>
                    <a:gd name="connsiteY9" fmla="*/ 461794 h 496369"/>
                    <a:gd name="connsiteX10" fmla="*/ 185134 w 262247"/>
                    <a:gd name="connsiteY10" fmla="*/ 462193 h 496369"/>
                    <a:gd name="connsiteX11" fmla="*/ 185852 w 262247"/>
                    <a:gd name="connsiteY11" fmla="*/ 456703 h 496369"/>
                    <a:gd name="connsiteX12" fmla="*/ 189203 w 262247"/>
                    <a:gd name="connsiteY12" fmla="*/ 452083 h 496369"/>
                    <a:gd name="connsiteX13" fmla="*/ 191757 w 262247"/>
                    <a:gd name="connsiteY13" fmla="*/ 444152 h 496369"/>
                    <a:gd name="connsiteX14" fmla="*/ 189922 w 262247"/>
                    <a:gd name="connsiteY14" fmla="*/ 439357 h 496369"/>
                    <a:gd name="connsiteX15" fmla="*/ 193193 w 262247"/>
                    <a:gd name="connsiteY15" fmla="*/ 434386 h 496369"/>
                    <a:gd name="connsiteX16" fmla="*/ 196145 w 262247"/>
                    <a:gd name="connsiteY16" fmla="*/ 430931 h 496369"/>
                    <a:gd name="connsiteX17" fmla="*/ 200534 w 262247"/>
                    <a:gd name="connsiteY17" fmla="*/ 434099 h 496369"/>
                    <a:gd name="connsiteX18" fmla="*/ 204763 w 262247"/>
                    <a:gd name="connsiteY18" fmla="*/ 435327 h 496369"/>
                    <a:gd name="connsiteX19" fmla="*/ 207715 w 262247"/>
                    <a:gd name="connsiteY19" fmla="*/ 432407 h 496369"/>
                    <a:gd name="connsiteX20" fmla="*/ 212103 w 262247"/>
                    <a:gd name="connsiteY20" fmla="*/ 431186 h 496369"/>
                    <a:gd name="connsiteX21" fmla="*/ 222397 w 262247"/>
                    <a:gd name="connsiteY21" fmla="*/ 423901 h 496369"/>
                    <a:gd name="connsiteX22" fmla="*/ 227583 w 262247"/>
                    <a:gd name="connsiteY22" fmla="*/ 417566 h 496369"/>
                    <a:gd name="connsiteX23" fmla="*/ 231493 w 262247"/>
                    <a:gd name="connsiteY23" fmla="*/ 416090 h 496369"/>
                    <a:gd name="connsiteX24" fmla="*/ 235961 w 262247"/>
                    <a:gd name="connsiteY24" fmla="*/ 413377 h 496369"/>
                    <a:gd name="connsiteX25" fmla="*/ 239791 w 262247"/>
                    <a:gd name="connsiteY25" fmla="*/ 409595 h 496369"/>
                    <a:gd name="connsiteX26" fmla="*/ 244977 w 262247"/>
                    <a:gd name="connsiteY26" fmla="*/ 408342 h 496369"/>
                    <a:gd name="connsiteX27" fmla="*/ 247291 w 262247"/>
                    <a:gd name="connsiteY27" fmla="*/ 404033 h 496369"/>
                    <a:gd name="connsiteX28" fmla="*/ 251440 w 262247"/>
                    <a:gd name="connsiteY28" fmla="*/ 404073 h 496369"/>
                    <a:gd name="connsiteX29" fmla="*/ 253754 w 262247"/>
                    <a:gd name="connsiteY29" fmla="*/ 394778 h 496369"/>
                    <a:gd name="connsiteX30" fmla="*/ 258222 w 262247"/>
                    <a:gd name="connsiteY30" fmla="*/ 390621 h 496369"/>
                    <a:gd name="connsiteX31" fmla="*/ 257105 w 262247"/>
                    <a:gd name="connsiteY31" fmla="*/ 385761 h 496369"/>
                    <a:gd name="connsiteX32" fmla="*/ 257345 w 262247"/>
                    <a:gd name="connsiteY32" fmla="*/ 381509 h 496369"/>
                    <a:gd name="connsiteX33" fmla="*/ 259898 w 262247"/>
                    <a:gd name="connsiteY33" fmla="*/ 385514 h 496369"/>
                    <a:gd name="connsiteX34" fmla="*/ 256786 w 262247"/>
                    <a:gd name="connsiteY34" fmla="*/ 377846 h 496369"/>
                    <a:gd name="connsiteX35" fmla="*/ 256387 w 262247"/>
                    <a:gd name="connsiteY35" fmla="*/ 371152 h 496369"/>
                    <a:gd name="connsiteX36" fmla="*/ 254233 w 262247"/>
                    <a:gd name="connsiteY36" fmla="*/ 366620 h 496369"/>
                    <a:gd name="connsiteX37" fmla="*/ 258781 w 262247"/>
                    <a:gd name="connsiteY37" fmla="*/ 369301 h 496369"/>
                    <a:gd name="connsiteX38" fmla="*/ 258541 w 262247"/>
                    <a:gd name="connsiteY38" fmla="*/ 365072 h 496369"/>
                    <a:gd name="connsiteX39" fmla="*/ 256068 w 262247"/>
                    <a:gd name="connsiteY39" fmla="*/ 360923 h 496369"/>
                    <a:gd name="connsiteX40" fmla="*/ 258940 w 262247"/>
                    <a:gd name="connsiteY40" fmla="*/ 354116 h 496369"/>
                    <a:gd name="connsiteX41" fmla="*/ 259100 w 262247"/>
                    <a:gd name="connsiteY41" fmla="*/ 359016 h 496369"/>
                    <a:gd name="connsiteX42" fmla="*/ 262372 w 262247"/>
                    <a:gd name="connsiteY42" fmla="*/ 361840 h 496369"/>
                    <a:gd name="connsiteX43" fmla="*/ 259180 w 262247"/>
                    <a:gd name="connsiteY43" fmla="*/ 354188 h 496369"/>
                    <a:gd name="connsiteX44" fmla="*/ 260776 w 262247"/>
                    <a:gd name="connsiteY44" fmla="*/ 349122 h 496369"/>
                    <a:gd name="connsiteX45" fmla="*/ 255829 w 262247"/>
                    <a:gd name="connsiteY45" fmla="*/ 342020 h 496369"/>
                    <a:gd name="connsiteX46" fmla="*/ 255031 w 262247"/>
                    <a:gd name="connsiteY46" fmla="*/ 336483 h 496369"/>
                    <a:gd name="connsiteX47" fmla="*/ 253196 w 262247"/>
                    <a:gd name="connsiteY47" fmla="*/ 330834 h 496369"/>
                    <a:gd name="connsiteX48" fmla="*/ 251440 w 262247"/>
                    <a:gd name="connsiteY48" fmla="*/ 322288 h 496369"/>
                    <a:gd name="connsiteX49" fmla="*/ 253355 w 262247"/>
                    <a:gd name="connsiteY49" fmla="*/ 317987 h 496369"/>
                    <a:gd name="connsiteX50" fmla="*/ 249845 w 262247"/>
                    <a:gd name="connsiteY50" fmla="*/ 309968 h 496369"/>
                    <a:gd name="connsiteX51" fmla="*/ 249046 w 262247"/>
                    <a:gd name="connsiteY51" fmla="*/ 305388 h 496369"/>
                    <a:gd name="connsiteX52" fmla="*/ 246414 w 262247"/>
                    <a:gd name="connsiteY52" fmla="*/ 300976 h 496369"/>
                    <a:gd name="connsiteX53" fmla="*/ 244419 w 262247"/>
                    <a:gd name="connsiteY53" fmla="*/ 295446 h 496369"/>
                    <a:gd name="connsiteX54" fmla="*/ 244259 w 262247"/>
                    <a:gd name="connsiteY54" fmla="*/ 291297 h 496369"/>
                    <a:gd name="connsiteX55" fmla="*/ 239711 w 262247"/>
                    <a:gd name="connsiteY55" fmla="*/ 283207 h 496369"/>
                    <a:gd name="connsiteX56" fmla="*/ 237317 w 262247"/>
                    <a:gd name="connsiteY56" fmla="*/ 277518 h 496369"/>
                    <a:gd name="connsiteX57" fmla="*/ 237636 w 262247"/>
                    <a:gd name="connsiteY57" fmla="*/ 272028 h 496369"/>
                    <a:gd name="connsiteX58" fmla="*/ 233488 w 262247"/>
                    <a:gd name="connsiteY58" fmla="*/ 267368 h 496369"/>
                    <a:gd name="connsiteX59" fmla="*/ 229258 w 262247"/>
                    <a:gd name="connsiteY59" fmla="*/ 265278 h 496369"/>
                    <a:gd name="connsiteX60" fmla="*/ 225269 w 262247"/>
                    <a:gd name="connsiteY60" fmla="*/ 261464 h 496369"/>
                    <a:gd name="connsiteX61" fmla="*/ 219444 w 262247"/>
                    <a:gd name="connsiteY61" fmla="*/ 253644 h 496369"/>
                    <a:gd name="connsiteX62" fmla="*/ 214178 w 262247"/>
                    <a:gd name="connsiteY62" fmla="*/ 247101 h 496369"/>
                    <a:gd name="connsiteX63" fmla="*/ 215215 w 262247"/>
                    <a:gd name="connsiteY63" fmla="*/ 242617 h 496369"/>
                    <a:gd name="connsiteX64" fmla="*/ 211385 w 262247"/>
                    <a:gd name="connsiteY64" fmla="*/ 244077 h 496369"/>
                    <a:gd name="connsiteX65" fmla="*/ 209391 w 262247"/>
                    <a:gd name="connsiteY65" fmla="*/ 240175 h 496369"/>
                    <a:gd name="connsiteX66" fmla="*/ 205002 w 262247"/>
                    <a:gd name="connsiteY66" fmla="*/ 235316 h 496369"/>
                    <a:gd name="connsiteX67" fmla="*/ 200853 w 262247"/>
                    <a:gd name="connsiteY67" fmla="*/ 234207 h 496369"/>
                    <a:gd name="connsiteX68" fmla="*/ 190161 w 262247"/>
                    <a:gd name="connsiteY68" fmla="*/ 226451 h 496369"/>
                    <a:gd name="connsiteX69" fmla="*/ 181304 w 262247"/>
                    <a:gd name="connsiteY69" fmla="*/ 219773 h 496369"/>
                    <a:gd name="connsiteX70" fmla="*/ 175240 w 262247"/>
                    <a:gd name="connsiteY70" fmla="*/ 213948 h 496369"/>
                    <a:gd name="connsiteX71" fmla="*/ 171650 w 262247"/>
                    <a:gd name="connsiteY71" fmla="*/ 208754 h 496369"/>
                    <a:gd name="connsiteX72" fmla="*/ 165976 w 262247"/>
                    <a:gd name="connsiteY72" fmla="*/ 204525 h 496369"/>
                    <a:gd name="connsiteX73" fmla="*/ 160272 w 262247"/>
                    <a:gd name="connsiteY73" fmla="*/ 199730 h 496369"/>
                    <a:gd name="connsiteX74" fmla="*/ 155308 w 262247"/>
                    <a:gd name="connsiteY74" fmla="*/ 193570 h 496369"/>
                    <a:gd name="connsiteX75" fmla="*/ 151574 w 262247"/>
                    <a:gd name="connsiteY75" fmla="*/ 188088 h 496369"/>
                    <a:gd name="connsiteX76" fmla="*/ 150290 w 262247"/>
                    <a:gd name="connsiteY76" fmla="*/ 183836 h 496369"/>
                    <a:gd name="connsiteX77" fmla="*/ 148335 w 262247"/>
                    <a:gd name="connsiteY77" fmla="*/ 176399 h 496369"/>
                    <a:gd name="connsiteX78" fmla="*/ 144146 w 262247"/>
                    <a:gd name="connsiteY78" fmla="*/ 173750 h 496369"/>
                    <a:gd name="connsiteX79" fmla="*/ 139638 w 262247"/>
                    <a:gd name="connsiteY79" fmla="*/ 170383 h 496369"/>
                    <a:gd name="connsiteX80" fmla="*/ 133909 w 262247"/>
                    <a:gd name="connsiteY80" fmla="*/ 166226 h 496369"/>
                    <a:gd name="connsiteX81" fmla="*/ 129065 w 262247"/>
                    <a:gd name="connsiteY81" fmla="*/ 160752 h 496369"/>
                    <a:gd name="connsiteX82" fmla="*/ 125906 w 262247"/>
                    <a:gd name="connsiteY82" fmla="*/ 153954 h 496369"/>
                    <a:gd name="connsiteX83" fmla="*/ 122770 w 262247"/>
                    <a:gd name="connsiteY83" fmla="*/ 150044 h 496369"/>
                    <a:gd name="connsiteX84" fmla="*/ 119969 w 262247"/>
                    <a:gd name="connsiteY84" fmla="*/ 145113 h 496369"/>
                    <a:gd name="connsiteX85" fmla="*/ 122977 w 262247"/>
                    <a:gd name="connsiteY85" fmla="*/ 142352 h 496369"/>
                    <a:gd name="connsiteX86" fmla="*/ 124661 w 262247"/>
                    <a:gd name="connsiteY86" fmla="*/ 135658 h 496369"/>
                    <a:gd name="connsiteX87" fmla="*/ 123632 w 262247"/>
                    <a:gd name="connsiteY87" fmla="*/ 131525 h 496369"/>
                    <a:gd name="connsiteX88" fmla="*/ 123017 w 262247"/>
                    <a:gd name="connsiteY88" fmla="*/ 125812 h 496369"/>
                    <a:gd name="connsiteX89" fmla="*/ 124031 w 262247"/>
                    <a:gd name="connsiteY89" fmla="*/ 121375 h 496369"/>
                    <a:gd name="connsiteX90" fmla="*/ 125850 w 262247"/>
                    <a:gd name="connsiteY90" fmla="*/ 115910 h 496369"/>
                    <a:gd name="connsiteX91" fmla="*/ 130326 w 262247"/>
                    <a:gd name="connsiteY91" fmla="*/ 115463 h 496369"/>
                    <a:gd name="connsiteX92" fmla="*/ 135808 w 262247"/>
                    <a:gd name="connsiteY92" fmla="*/ 106439 h 496369"/>
                    <a:gd name="connsiteX93" fmla="*/ 140372 w 262247"/>
                    <a:gd name="connsiteY93" fmla="*/ 104548 h 496369"/>
                    <a:gd name="connsiteX94" fmla="*/ 141178 w 262247"/>
                    <a:gd name="connsiteY94" fmla="*/ 99888 h 496369"/>
                    <a:gd name="connsiteX95" fmla="*/ 141130 w 262247"/>
                    <a:gd name="connsiteY95" fmla="*/ 95874 h 496369"/>
                    <a:gd name="connsiteX96" fmla="*/ 141417 w 262247"/>
                    <a:gd name="connsiteY96" fmla="*/ 91135 h 496369"/>
                    <a:gd name="connsiteX97" fmla="*/ 145757 w 262247"/>
                    <a:gd name="connsiteY97" fmla="*/ 88039 h 496369"/>
                    <a:gd name="connsiteX98" fmla="*/ 144601 w 262247"/>
                    <a:gd name="connsiteY98" fmla="*/ 84065 h 496369"/>
                    <a:gd name="connsiteX99" fmla="*/ 146819 w 262247"/>
                    <a:gd name="connsiteY99" fmla="*/ 79437 h 496369"/>
                    <a:gd name="connsiteX100" fmla="*/ 151375 w 262247"/>
                    <a:gd name="connsiteY100" fmla="*/ 80618 h 496369"/>
                    <a:gd name="connsiteX101" fmla="*/ 155835 w 262247"/>
                    <a:gd name="connsiteY101" fmla="*/ 80315 h 496369"/>
                    <a:gd name="connsiteX102" fmla="*/ 160471 w 262247"/>
                    <a:gd name="connsiteY102" fmla="*/ 78608 h 496369"/>
                    <a:gd name="connsiteX103" fmla="*/ 160088 w 262247"/>
                    <a:gd name="connsiteY103" fmla="*/ 72751 h 496369"/>
                    <a:gd name="connsiteX104" fmla="*/ 160830 w 262247"/>
                    <a:gd name="connsiteY104" fmla="*/ 68442 h 496369"/>
                    <a:gd name="connsiteX105" fmla="*/ 166128 w 262247"/>
                    <a:gd name="connsiteY105" fmla="*/ 68578 h 496369"/>
                    <a:gd name="connsiteX106" fmla="*/ 169734 w 262247"/>
                    <a:gd name="connsiteY106" fmla="*/ 65179 h 496369"/>
                    <a:gd name="connsiteX107" fmla="*/ 171410 w 262247"/>
                    <a:gd name="connsiteY107" fmla="*/ 60695 h 496369"/>
                    <a:gd name="connsiteX108" fmla="*/ 174362 w 262247"/>
                    <a:gd name="connsiteY108" fmla="*/ 63663 h 496369"/>
                    <a:gd name="connsiteX109" fmla="*/ 178751 w 262247"/>
                    <a:gd name="connsiteY109" fmla="*/ 62195 h 496369"/>
                    <a:gd name="connsiteX110" fmla="*/ 174921 w 262247"/>
                    <a:gd name="connsiteY110" fmla="*/ 60615 h 496369"/>
                    <a:gd name="connsiteX111" fmla="*/ 172208 w 262247"/>
                    <a:gd name="connsiteY111" fmla="*/ 57503 h 496369"/>
                    <a:gd name="connsiteX112" fmla="*/ 168011 w 262247"/>
                    <a:gd name="connsiteY112" fmla="*/ 57184 h 496369"/>
                    <a:gd name="connsiteX113" fmla="*/ 163854 w 262247"/>
                    <a:gd name="connsiteY113" fmla="*/ 58349 h 496369"/>
                    <a:gd name="connsiteX114" fmla="*/ 159689 w 262247"/>
                    <a:gd name="connsiteY114" fmla="*/ 56362 h 496369"/>
                    <a:gd name="connsiteX115" fmla="*/ 155620 w 262247"/>
                    <a:gd name="connsiteY115" fmla="*/ 55117 h 496369"/>
                    <a:gd name="connsiteX116" fmla="*/ 151526 w 262247"/>
                    <a:gd name="connsiteY116" fmla="*/ 54415 h 496369"/>
                    <a:gd name="connsiteX117" fmla="*/ 148079 w 262247"/>
                    <a:gd name="connsiteY117" fmla="*/ 51822 h 496369"/>
                    <a:gd name="connsiteX118" fmla="*/ 145877 w 262247"/>
                    <a:gd name="connsiteY118" fmla="*/ 47417 h 496369"/>
                    <a:gd name="connsiteX119" fmla="*/ 141792 w 262247"/>
                    <a:gd name="connsiteY119" fmla="*/ 45918 h 496369"/>
                    <a:gd name="connsiteX120" fmla="*/ 137754 w 262247"/>
                    <a:gd name="connsiteY120" fmla="*/ 45096 h 496369"/>
                    <a:gd name="connsiteX121" fmla="*/ 134882 w 262247"/>
                    <a:gd name="connsiteY121" fmla="*/ 41641 h 496369"/>
                    <a:gd name="connsiteX122" fmla="*/ 133621 w 262247"/>
                    <a:gd name="connsiteY122" fmla="*/ 36997 h 496369"/>
                    <a:gd name="connsiteX123" fmla="*/ 131084 w 262247"/>
                    <a:gd name="connsiteY123" fmla="*/ 33757 h 496369"/>
                    <a:gd name="connsiteX124" fmla="*/ 128292 w 262247"/>
                    <a:gd name="connsiteY124" fmla="*/ 29417 h 496369"/>
                    <a:gd name="connsiteX125" fmla="*/ 129002 w 262247"/>
                    <a:gd name="connsiteY125" fmla="*/ 25347 h 496369"/>
                    <a:gd name="connsiteX126" fmla="*/ 132345 w 262247"/>
                    <a:gd name="connsiteY126" fmla="*/ 23018 h 496369"/>
                    <a:gd name="connsiteX127" fmla="*/ 133502 w 262247"/>
                    <a:gd name="connsiteY127" fmla="*/ 19156 h 496369"/>
                    <a:gd name="connsiteX128" fmla="*/ 130342 w 262247"/>
                    <a:gd name="connsiteY128" fmla="*/ 15980 h 496369"/>
                    <a:gd name="connsiteX129" fmla="*/ 126528 w 262247"/>
                    <a:gd name="connsiteY129" fmla="*/ 13730 h 496369"/>
                    <a:gd name="connsiteX130" fmla="*/ 122403 w 262247"/>
                    <a:gd name="connsiteY130" fmla="*/ 15006 h 496369"/>
                    <a:gd name="connsiteX131" fmla="*/ 118023 w 262247"/>
                    <a:gd name="connsiteY131" fmla="*/ 15868 h 496369"/>
                    <a:gd name="connsiteX132" fmla="*/ 114663 w 262247"/>
                    <a:gd name="connsiteY132" fmla="*/ 11919 h 496369"/>
                    <a:gd name="connsiteX133" fmla="*/ 110618 w 262247"/>
                    <a:gd name="connsiteY133" fmla="*/ 11751 h 496369"/>
                    <a:gd name="connsiteX134" fmla="*/ 106780 w 262247"/>
                    <a:gd name="connsiteY134" fmla="*/ 13307 h 496369"/>
                    <a:gd name="connsiteX135" fmla="*/ 102990 w 262247"/>
                    <a:gd name="connsiteY135" fmla="*/ 11711 h 496369"/>
                    <a:gd name="connsiteX136" fmla="*/ 98896 w 262247"/>
                    <a:gd name="connsiteY136" fmla="*/ 9381 h 496369"/>
                    <a:gd name="connsiteX137" fmla="*/ 95027 w 262247"/>
                    <a:gd name="connsiteY137" fmla="*/ 7187 h 496369"/>
                    <a:gd name="connsiteX138" fmla="*/ 92274 w 262247"/>
                    <a:gd name="connsiteY138" fmla="*/ 3620 h 496369"/>
                    <a:gd name="connsiteX139" fmla="*/ 88755 w 262247"/>
                    <a:gd name="connsiteY139" fmla="*/ 1043 h 496369"/>
                    <a:gd name="connsiteX140" fmla="*/ 84822 w 262247"/>
                    <a:gd name="connsiteY140" fmla="*/ -2 h 496369"/>
                    <a:gd name="connsiteX141" fmla="*/ 81215 w 262247"/>
                    <a:gd name="connsiteY141" fmla="*/ 3110 h 496369"/>
                    <a:gd name="connsiteX142" fmla="*/ 77050 w 262247"/>
                    <a:gd name="connsiteY142" fmla="*/ 4801 h 496369"/>
                    <a:gd name="connsiteX143" fmla="*/ 73435 w 262247"/>
                    <a:gd name="connsiteY143" fmla="*/ 7730 h 496369"/>
                    <a:gd name="connsiteX144" fmla="*/ 74544 w 262247"/>
                    <a:gd name="connsiteY144" fmla="*/ 11703 h 496369"/>
                    <a:gd name="connsiteX145" fmla="*/ 73100 w 262247"/>
                    <a:gd name="connsiteY145" fmla="*/ 15796 h 496369"/>
                    <a:gd name="connsiteX146" fmla="*/ 69015 w 262247"/>
                    <a:gd name="connsiteY146" fmla="*/ 16890 h 496369"/>
                    <a:gd name="connsiteX147" fmla="*/ 65321 w 262247"/>
                    <a:gd name="connsiteY147" fmla="*/ 19411 h 496369"/>
                    <a:gd name="connsiteX148" fmla="*/ 62137 w 262247"/>
                    <a:gd name="connsiteY148" fmla="*/ 21829 h 496369"/>
                    <a:gd name="connsiteX149" fmla="*/ 58682 w 262247"/>
                    <a:gd name="connsiteY149" fmla="*/ 18940 h 496369"/>
                    <a:gd name="connsiteX150" fmla="*/ 54373 w 262247"/>
                    <a:gd name="connsiteY150" fmla="*/ 17807 h 496369"/>
                    <a:gd name="connsiteX151" fmla="*/ 52778 w 262247"/>
                    <a:gd name="connsiteY151" fmla="*/ 22124 h 496369"/>
                    <a:gd name="connsiteX152" fmla="*/ 52762 w 262247"/>
                    <a:gd name="connsiteY152" fmla="*/ 26161 h 496369"/>
                    <a:gd name="connsiteX153" fmla="*/ 48772 w 262247"/>
                    <a:gd name="connsiteY153" fmla="*/ 26049 h 496369"/>
                    <a:gd name="connsiteX154" fmla="*/ 44823 w 262247"/>
                    <a:gd name="connsiteY154" fmla="*/ 21861 h 496369"/>
                    <a:gd name="connsiteX155" fmla="*/ 41399 w 262247"/>
                    <a:gd name="connsiteY155" fmla="*/ 19156 h 496369"/>
                    <a:gd name="connsiteX156" fmla="*/ 39468 w 262247"/>
                    <a:gd name="connsiteY156" fmla="*/ 22754 h 496369"/>
                    <a:gd name="connsiteX157" fmla="*/ 35240 w 262247"/>
                    <a:gd name="connsiteY157" fmla="*/ 21653 h 496369"/>
                    <a:gd name="connsiteX158" fmla="*/ 32742 w 262247"/>
                    <a:gd name="connsiteY158" fmla="*/ 18326 h 496369"/>
                    <a:gd name="connsiteX159" fmla="*/ 30580 w 262247"/>
                    <a:gd name="connsiteY159" fmla="*/ 21964 h 496369"/>
                    <a:gd name="connsiteX160" fmla="*/ 27644 w 262247"/>
                    <a:gd name="connsiteY160" fmla="*/ 25451 h 496369"/>
                    <a:gd name="connsiteX161" fmla="*/ 25593 w 262247"/>
                    <a:gd name="connsiteY161" fmla="*/ 29098 h 496369"/>
                    <a:gd name="connsiteX162" fmla="*/ 21396 w 262247"/>
                    <a:gd name="connsiteY162" fmla="*/ 28834 h 496369"/>
                    <a:gd name="connsiteX163" fmla="*/ 19417 w 262247"/>
                    <a:gd name="connsiteY163" fmla="*/ 25276 h 496369"/>
                    <a:gd name="connsiteX164" fmla="*/ 15739 w 262247"/>
                    <a:gd name="connsiteY164" fmla="*/ 23329 h 496369"/>
                    <a:gd name="connsiteX165" fmla="*/ 11079 w 262247"/>
                    <a:gd name="connsiteY165" fmla="*/ 21023 h 496369"/>
                    <a:gd name="connsiteX166" fmla="*/ 7441 w 262247"/>
                    <a:gd name="connsiteY166" fmla="*/ 19028 h 496369"/>
                    <a:gd name="connsiteX167" fmla="*/ 4640 w 262247"/>
                    <a:gd name="connsiteY167" fmla="*/ 21980 h 496369"/>
                    <a:gd name="connsiteX168" fmla="*/ 4002 w 262247"/>
                    <a:gd name="connsiteY168" fmla="*/ 26026 h 496369"/>
                    <a:gd name="connsiteX169" fmla="*/ 1473 w 262247"/>
                    <a:gd name="connsiteY169" fmla="*/ 29528 h 496369"/>
                    <a:gd name="connsiteX170" fmla="*/ 124 w 262247"/>
                    <a:gd name="connsiteY170" fmla="*/ 33693 h 496369"/>
                    <a:gd name="connsiteX171" fmla="*/ 2669 w 262247"/>
                    <a:gd name="connsiteY171" fmla="*/ 37117 h 496369"/>
                    <a:gd name="connsiteX172" fmla="*/ 6060 w 262247"/>
                    <a:gd name="connsiteY172" fmla="*/ 39582 h 496369"/>
                    <a:gd name="connsiteX173" fmla="*/ 9396 w 262247"/>
                    <a:gd name="connsiteY173" fmla="*/ 42391 h 496369"/>
                    <a:gd name="connsiteX174" fmla="*/ 12084 w 262247"/>
                    <a:gd name="connsiteY174" fmla="*/ 46189 h 496369"/>
                    <a:gd name="connsiteX175" fmla="*/ 15611 w 262247"/>
                    <a:gd name="connsiteY175" fmla="*/ 48463 h 496369"/>
                    <a:gd name="connsiteX176" fmla="*/ 17438 w 262247"/>
                    <a:gd name="connsiteY176" fmla="*/ 52221 h 496369"/>
                    <a:gd name="connsiteX177" fmla="*/ 18683 w 262247"/>
                    <a:gd name="connsiteY177" fmla="*/ 56681 h 496369"/>
                    <a:gd name="connsiteX178" fmla="*/ 22593 w 262247"/>
                    <a:gd name="connsiteY178" fmla="*/ 53912 h 496369"/>
                    <a:gd name="connsiteX179" fmla="*/ 26734 w 262247"/>
                    <a:gd name="connsiteY179" fmla="*/ 53585 h 496369"/>
                    <a:gd name="connsiteX180" fmla="*/ 27899 w 262247"/>
                    <a:gd name="connsiteY180" fmla="*/ 57607 h 496369"/>
                    <a:gd name="connsiteX181" fmla="*/ 26495 w 262247"/>
                    <a:gd name="connsiteY181" fmla="*/ 61732 h 496369"/>
                    <a:gd name="connsiteX182" fmla="*/ 26782 w 262247"/>
                    <a:gd name="connsiteY182" fmla="*/ 66041 h 496369"/>
                    <a:gd name="connsiteX183" fmla="*/ 24731 w 262247"/>
                    <a:gd name="connsiteY183" fmla="*/ 69775 h 496369"/>
                    <a:gd name="connsiteX184" fmla="*/ 28106 w 262247"/>
                    <a:gd name="connsiteY184" fmla="*/ 73078 h 496369"/>
                    <a:gd name="connsiteX185" fmla="*/ 30772 w 262247"/>
                    <a:gd name="connsiteY185" fmla="*/ 76429 h 496369"/>
                    <a:gd name="connsiteX186" fmla="*/ 34697 w 262247"/>
                    <a:gd name="connsiteY186" fmla="*/ 80531 h 496369"/>
                    <a:gd name="connsiteX187" fmla="*/ 38814 w 262247"/>
                    <a:gd name="connsiteY187" fmla="*/ 82015 h 496369"/>
                    <a:gd name="connsiteX188" fmla="*/ 41974 w 262247"/>
                    <a:gd name="connsiteY188" fmla="*/ 84719 h 496369"/>
                    <a:gd name="connsiteX189" fmla="*/ 46115 w 262247"/>
                    <a:gd name="connsiteY189" fmla="*/ 85565 h 496369"/>
                    <a:gd name="connsiteX190" fmla="*/ 51142 w 262247"/>
                    <a:gd name="connsiteY190" fmla="*/ 87289 h 496369"/>
                    <a:gd name="connsiteX191" fmla="*/ 55506 w 262247"/>
                    <a:gd name="connsiteY191" fmla="*/ 89818 h 496369"/>
                    <a:gd name="connsiteX192" fmla="*/ 56081 w 262247"/>
                    <a:gd name="connsiteY192" fmla="*/ 85310 h 496369"/>
                    <a:gd name="connsiteX193" fmla="*/ 59025 w 262247"/>
                    <a:gd name="connsiteY193" fmla="*/ 81903 h 496369"/>
                    <a:gd name="connsiteX194" fmla="*/ 63366 w 262247"/>
                    <a:gd name="connsiteY194" fmla="*/ 81608 h 496369"/>
                    <a:gd name="connsiteX195" fmla="*/ 67315 w 262247"/>
                    <a:gd name="connsiteY195" fmla="*/ 80116 h 496369"/>
                    <a:gd name="connsiteX196" fmla="*/ 71951 w 262247"/>
                    <a:gd name="connsiteY196" fmla="*/ 82645 h 496369"/>
                    <a:gd name="connsiteX197" fmla="*/ 75263 w 262247"/>
                    <a:gd name="connsiteY197" fmla="*/ 85701 h 496369"/>
                    <a:gd name="connsiteX198" fmla="*/ 78542 w 262247"/>
                    <a:gd name="connsiteY198" fmla="*/ 88717 h 496369"/>
                    <a:gd name="connsiteX199" fmla="*/ 82165 w 262247"/>
                    <a:gd name="connsiteY199" fmla="*/ 90967 h 496369"/>
                    <a:gd name="connsiteX200" fmla="*/ 78718 w 262247"/>
                    <a:gd name="connsiteY200" fmla="*/ 93903 h 496369"/>
                    <a:gd name="connsiteX201" fmla="*/ 75598 w 262247"/>
                    <a:gd name="connsiteY201" fmla="*/ 96537 h 496369"/>
                    <a:gd name="connsiteX202" fmla="*/ 79076 w 262247"/>
                    <a:gd name="connsiteY202" fmla="*/ 99840 h 496369"/>
                    <a:gd name="connsiteX203" fmla="*/ 83002 w 262247"/>
                    <a:gd name="connsiteY203" fmla="*/ 96720 h 496369"/>
                    <a:gd name="connsiteX204" fmla="*/ 83585 w 262247"/>
                    <a:gd name="connsiteY204" fmla="*/ 100742 h 496369"/>
                    <a:gd name="connsiteX205" fmla="*/ 85380 w 262247"/>
                    <a:gd name="connsiteY205" fmla="*/ 104404 h 496369"/>
                    <a:gd name="connsiteX206" fmla="*/ 90240 w 262247"/>
                    <a:gd name="connsiteY206" fmla="*/ 106423 h 496369"/>
                    <a:gd name="connsiteX207" fmla="*/ 94444 w 262247"/>
                    <a:gd name="connsiteY207" fmla="*/ 108130 h 496369"/>
                    <a:gd name="connsiteX208" fmla="*/ 94006 w 262247"/>
                    <a:gd name="connsiteY208" fmla="*/ 112279 h 496369"/>
                    <a:gd name="connsiteX209" fmla="*/ 92952 w 262247"/>
                    <a:gd name="connsiteY209" fmla="*/ 116532 h 496369"/>
                    <a:gd name="connsiteX210" fmla="*/ 90814 w 262247"/>
                    <a:gd name="connsiteY210" fmla="*/ 120546 h 496369"/>
                    <a:gd name="connsiteX211" fmla="*/ 87981 w 262247"/>
                    <a:gd name="connsiteY211" fmla="*/ 123817 h 496369"/>
                    <a:gd name="connsiteX212" fmla="*/ 83968 w 262247"/>
                    <a:gd name="connsiteY212" fmla="*/ 124775 h 496369"/>
                    <a:gd name="connsiteX213" fmla="*/ 80832 w 262247"/>
                    <a:gd name="connsiteY213" fmla="*/ 122141 h 496369"/>
                    <a:gd name="connsiteX214" fmla="*/ 75590 w 262247"/>
                    <a:gd name="connsiteY214" fmla="*/ 122046 h 496369"/>
                    <a:gd name="connsiteX215" fmla="*/ 70858 w 262247"/>
                    <a:gd name="connsiteY215" fmla="*/ 122899 h 496369"/>
                    <a:gd name="connsiteX216" fmla="*/ 72414 w 262247"/>
                    <a:gd name="connsiteY216" fmla="*/ 126737 h 496369"/>
                    <a:gd name="connsiteX217" fmla="*/ 72095 w 262247"/>
                    <a:gd name="connsiteY217" fmla="*/ 131780 h 496369"/>
                    <a:gd name="connsiteX218" fmla="*/ 68616 w 262247"/>
                    <a:gd name="connsiteY218" fmla="*/ 134030 h 496369"/>
                    <a:gd name="connsiteX219" fmla="*/ 70914 w 262247"/>
                    <a:gd name="connsiteY219" fmla="*/ 138004 h 496369"/>
                    <a:gd name="connsiteX220" fmla="*/ 76404 w 262247"/>
                    <a:gd name="connsiteY220" fmla="*/ 139177 h 496369"/>
                    <a:gd name="connsiteX221" fmla="*/ 79524 w 262247"/>
                    <a:gd name="connsiteY221" fmla="*/ 141730 h 496369"/>
                    <a:gd name="connsiteX222" fmla="*/ 83737 w 262247"/>
                    <a:gd name="connsiteY222" fmla="*/ 143964 h 496369"/>
                    <a:gd name="connsiteX223" fmla="*/ 87351 w 262247"/>
                    <a:gd name="connsiteY223" fmla="*/ 146438 h 496369"/>
                    <a:gd name="connsiteX224" fmla="*/ 91285 w 262247"/>
                    <a:gd name="connsiteY224" fmla="*/ 149645 h 496369"/>
                    <a:gd name="connsiteX225" fmla="*/ 94963 w 262247"/>
                    <a:gd name="connsiteY225" fmla="*/ 152518 h 496369"/>
                    <a:gd name="connsiteX226" fmla="*/ 100006 w 262247"/>
                    <a:gd name="connsiteY226" fmla="*/ 153004 h 496369"/>
                    <a:gd name="connsiteX227" fmla="*/ 103684 w 262247"/>
                    <a:gd name="connsiteY227" fmla="*/ 154816 h 496369"/>
                    <a:gd name="connsiteX228" fmla="*/ 109325 w 262247"/>
                    <a:gd name="connsiteY228" fmla="*/ 157896 h 496369"/>
                    <a:gd name="connsiteX229" fmla="*/ 107434 w 262247"/>
                    <a:gd name="connsiteY229" fmla="*/ 161686 h 496369"/>
                    <a:gd name="connsiteX230" fmla="*/ 109198 w 262247"/>
                    <a:gd name="connsiteY230" fmla="*/ 166377 h 496369"/>
                    <a:gd name="connsiteX231" fmla="*/ 112341 w 262247"/>
                    <a:gd name="connsiteY231" fmla="*/ 169441 h 496369"/>
                    <a:gd name="connsiteX232" fmla="*/ 115094 w 262247"/>
                    <a:gd name="connsiteY232" fmla="*/ 172641 h 496369"/>
                    <a:gd name="connsiteX233" fmla="*/ 119523 w 262247"/>
                    <a:gd name="connsiteY233" fmla="*/ 172665 h 496369"/>
                    <a:gd name="connsiteX234" fmla="*/ 122227 w 262247"/>
                    <a:gd name="connsiteY234" fmla="*/ 176646 h 496369"/>
                    <a:gd name="connsiteX235" fmla="*/ 125738 w 262247"/>
                    <a:gd name="connsiteY235" fmla="*/ 179654 h 496369"/>
                    <a:gd name="connsiteX236" fmla="*/ 126919 w 262247"/>
                    <a:gd name="connsiteY236" fmla="*/ 184218 h 496369"/>
                    <a:gd name="connsiteX237" fmla="*/ 130023 w 262247"/>
                    <a:gd name="connsiteY237" fmla="*/ 188727 h 496369"/>
                    <a:gd name="connsiteX238" fmla="*/ 134028 w 262247"/>
                    <a:gd name="connsiteY238" fmla="*/ 191918 h 496369"/>
                    <a:gd name="connsiteX239" fmla="*/ 141824 w 262247"/>
                    <a:gd name="connsiteY239" fmla="*/ 200512 h 496369"/>
                    <a:gd name="connsiteX240" fmla="*/ 147002 w 262247"/>
                    <a:gd name="connsiteY240" fmla="*/ 204581 h 496369"/>
                    <a:gd name="connsiteX241" fmla="*/ 150848 w 262247"/>
                    <a:gd name="connsiteY241" fmla="*/ 207916 h 496369"/>
                    <a:gd name="connsiteX242" fmla="*/ 154415 w 262247"/>
                    <a:gd name="connsiteY242" fmla="*/ 213167 h 496369"/>
                    <a:gd name="connsiteX243" fmla="*/ 157886 w 262247"/>
                    <a:gd name="connsiteY243" fmla="*/ 215385 h 496369"/>
                    <a:gd name="connsiteX244" fmla="*/ 159154 w 262247"/>
                    <a:gd name="connsiteY244" fmla="*/ 223252 h 496369"/>
                    <a:gd name="connsiteX245" fmla="*/ 161867 w 262247"/>
                    <a:gd name="connsiteY245" fmla="*/ 226412 h 496369"/>
                    <a:gd name="connsiteX246" fmla="*/ 163918 w 262247"/>
                    <a:gd name="connsiteY246" fmla="*/ 230633 h 496369"/>
                    <a:gd name="connsiteX247" fmla="*/ 168258 w 262247"/>
                    <a:gd name="connsiteY247" fmla="*/ 229045 h 496369"/>
                    <a:gd name="connsiteX248" fmla="*/ 170852 w 262247"/>
                    <a:gd name="connsiteY248" fmla="*/ 232276 h 496369"/>
                    <a:gd name="connsiteX249" fmla="*/ 173645 w 262247"/>
                    <a:gd name="connsiteY249" fmla="*/ 236401 h 496369"/>
                    <a:gd name="connsiteX250" fmla="*/ 179070 w 262247"/>
                    <a:gd name="connsiteY250" fmla="*/ 237614 h 496369"/>
                    <a:gd name="connsiteX251" fmla="*/ 180985 w 262247"/>
                    <a:gd name="connsiteY251" fmla="*/ 241731 h 496369"/>
                    <a:gd name="connsiteX252" fmla="*/ 185294 w 262247"/>
                    <a:gd name="connsiteY252" fmla="*/ 244221 h 496369"/>
                    <a:gd name="connsiteX253" fmla="*/ 189363 w 262247"/>
                    <a:gd name="connsiteY253" fmla="*/ 244117 h 496369"/>
                    <a:gd name="connsiteX254" fmla="*/ 188805 w 262247"/>
                    <a:gd name="connsiteY254" fmla="*/ 249527 h 496369"/>
                    <a:gd name="connsiteX255" fmla="*/ 183299 w 262247"/>
                    <a:gd name="connsiteY255" fmla="*/ 252479 h 496369"/>
                    <a:gd name="connsiteX256" fmla="*/ 185693 w 262247"/>
                    <a:gd name="connsiteY256" fmla="*/ 256405 h 496369"/>
                    <a:gd name="connsiteX257" fmla="*/ 188166 w 262247"/>
                    <a:gd name="connsiteY257" fmla="*/ 259549 h 496369"/>
                    <a:gd name="connsiteX258" fmla="*/ 189922 w 262247"/>
                    <a:gd name="connsiteY258" fmla="*/ 263562 h 496369"/>
                    <a:gd name="connsiteX259" fmla="*/ 193911 w 262247"/>
                    <a:gd name="connsiteY259" fmla="*/ 264272 h 496369"/>
                    <a:gd name="connsiteX260" fmla="*/ 197502 w 262247"/>
                    <a:gd name="connsiteY260" fmla="*/ 266227 h 496369"/>
                    <a:gd name="connsiteX261" fmla="*/ 198061 w 262247"/>
                    <a:gd name="connsiteY261" fmla="*/ 270249 h 496369"/>
                    <a:gd name="connsiteX262" fmla="*/ 198619 w 262247"/>
                    <a:gd name="connsiteY262" fmla="*/ 274964 h 496369"/>
                    <a:gd name="connsiteX263" fmla="*/ 198380 w 262247"/>
                    <a:gd name="connsiteY263" fmla="*/ 279185 h 496369"/>
                    <a:gd name="connsiteX264" fmla="*/ 197422 w 262247"/>
                    <a:gd name="connsiteY264" fmla="*/ 283247 h 496369"/>
                    <a:gd name="connsiteX265" fmla="*/ 196784 w 262247"/>
                    <a:gd name="connsiteY265" fmla="*/ 287348 h 496369"/>
                    <a:gd name="connsiteX266" fmla="*/ 198539 w 262247"/>
                    <a:gd name="connsiteY266" fmla="*/ 291593 h 496369"/>
                    <a:gd name="connsiteX267" fmla="*/ 197582 w 262247"/>
                    <a:gd name="connsiteY267" fmla="*/ 299340 h 496369"/>
                    <a:gd name="connsiteX268" fmla="*/ 195028 w 262247"/>
                    <a:gd name="connsiteY268" fmla="*/ 302787 h 496369"/>
                    <a:gd name="connsiteX269" fmla="*/ 195108 w 262247"/>
                    <a:gd name="connsiteY269" fmla="*/ 307718 h 496369"/>
                    <a:gd name="connsiteX270" fmla="*/ 195028 w 262247"/>
                    <a:gd name="connsiteY270" fmla="*/ 312809 h 496369"/>
                    <a:gd name="connsiteX271" fmla="*/ 198300 w 262247"/>
                    <a:gd name="connsiteY271" fmla="*/ 316128 h 496369"/>
                    <a:gd name="connsiteX272" fmla="*/ 198619 w 262247"/>
                    <a:gd name="connsiteY272" fmla="*/ 320628 h 496369"/>
                    <a:gd name="connsiteX273" fmla="*/ 202848 w 262247"/>
                    <a:gd name="connsiteY273" fmla="*/ 326405 h 496369"/>
                    <a:gd name="connsiteX274" fmla="*/ 205561 w 262247"/>
                    <a:gd name="connsiteY274" fmla="*/ 335222 h 496369"/>
                    <a:gd name="connsiteX275" fmla="*/ 202688 w 262247"/>
                    <a:gd name="connsiteY275" fmla="*/ 346417 h 496369"/>
                    <a:gd name="connsiteX276" fmla="*/ 203008 w 262247"/>
                    <a:gd name="connsiteY276" fmla="*/ 350877 h 496369"/>
                    <a:gd name="connsiteX277" fmla="*/ 205880 w 262247"/>
                    <a:gd name="connsiteY277" fmla="*/ 356510 h 496369"/>
                    <a:gd name="connsiteX278" fmla="*/ 207156 w 262247"/>
                    <a:gd name="connsiteY278" fmla="*/ 362151 h 496369"/>
                    <a:gd name="connsiteX279" fmla="*/ 206279 w 262247"/>
                    <a:gd name="connsiteY279" fmla="*/ 366939 h 496369"/>
                    <a:gd name="connsiteX280" fmla="*/ 203725 w 262247"/>
                    <a:gd name="connsiteY280" fmla="*/ 371088 h 496369"/>
                    <a:gd name="connsiteX281" fmla="*/ 198380 w 262247"/>
                    <a:gd name="connsiteY281" fmla="*/ 369995 h 496369"/>
                    <a:gd name="connsiteX282" fmla="*/ 194789 w 262247"/>
                    <a:gd name="connsiteY282" fmla="*/ 373202 h 496369"/>
                    <a:gd name="connsiteX283" fmla="*/ 192315 w 262247"/>
                    <a:gd name="connsiteY283" fmla="*/ 376522 h 496369"/>
                    <a:gd name="connsiteX284" fmla="*/ 188725 w 262247"/>
                    <a:gd name="connsiteY284" fmla="*/ 378812 h 496369"/>
                    <a:gd name="connsiteX285" fmla="*/ 183618 w 262247"/>
                    <a:gd name="connsiteY285" fmla="*/ 380966 h 496369"/>
                    <a:gd name="connsiteX286" fmla="*/ 177714 w 262247"/>
                    <a:gd name="connsiteY286" fmla="*/ 381987 h 496369"/>
                    <a:gd name="connsiteX287" fmla="*/ 175320 w 262247"/>
                    <a:gd name="connsiteY287" fmla="*/ 385402 h 496369"/>
                    <a:gd name="connsiteX288" fmla="*/ 176198 w 262247"/>
                    <a:gd name="connsiteY288" fmla="*/ 391969 h 496369"/>
                    <a:gd name="connsiteX289" fmla="*/ 171570 w 262247"/>
                    <a:gd name="connsiteY289" fmla="*/ 391650 h 496369"/>
                    <a:gd name="connsiteX290" fmla="*/ 168043 w 262247"/>
                    <a:gd name="connsiteY290" fmla="*/ 389312 h 496369"/>
                    <a:gd name="connsiteX291" fmla="*/ 164110 w 262247"/>
                    <a:gd name="connsiteY291" fmla="*/ 388211 h 496369"/>
                    <a:gd name="connsiteX292" fmla="*/ 162107 w 262247"/>
                    <a:gd name="connsiteY292" fmla="*/ 392145 h 496369"/>
                    <a:gd name="connsiteX293" fmla="*/ 157878 w 262247"/>
                    <a:gd name="connsiteY293" fmla="*/ 393493 h 496369"/>
                    <a:gd name="connsiteX294" fmla="*/ 159641 w 262247"/>
                    <a:gd name="connsiteY294" fmla="*/ 399015 h 496369"/>
                    <a:gd name="connsiteX295" fmla="*/ 159936 w 262247"/>
                    <a:gd name="connsiteY295" fmla="*/ 404760 h 496369"/>
                    <a:gd name="connsiteX296" fmla="*/ 163311 w 262247"/>
                    <a:gd name="connsiteY296" fmla="*/ 407927 h 496369"/>
                    <a:gd name="connsiteX297" fmla="*/ 167261 w 262247"/>
                    <a:gd name="connsiteY297" fmla="*/ 411095 h 496369"/>
                    <a:gd name="connsiteX298" fmla="*/ 170852 w 262247"/>
                    <a:gd name="connsiteY298" fmla="*/ 415420 h 496369"/>
                    <a:gd name="connsiteX299" fmla="*/ 171171 w 262247"/>
                    <a:gd name="connsiteY299" fmla="*/ 419944 h 496369"/>
                    <a:gd name="connsiteX300" fmla="*/ 165825 w 262247"/>
                    <a:gd name="connsiteY300" fmla="*/ 419409 h 496369"/>
                    <a:gd name="connsiteX301" fmla="*/ 160966 w 262247"/>
                    <a:gd name="connsiteY301" fmla="*/ 419114 h 496369"/>
                    <a:gd name="connsiteX302" fmla="*/ 159346 w 262247"/>
                    <a:gd name="connsiteY302" fmla="*/ 415420 h 496369"/>
                    <a:gd name="connsiteX303" fmla="*/ 155109 w 262247"/>
                    <a:gd name="connsiteY303" fmla="*/ 414901 h 496369"/>
                    <a:gd name="connsiteX304" fmla="*/ 151295 w 262247"/>
                    <a:gd name="connsiteY304" fmla="*/ 416114 h 496369"/>
                    <a:gd name="connsiteX305" fmla="*/ 145662 w 262247"/>
                    <a:gd name="connsiteY305" fmla="*/ 419210 h 496369"/>
                    <a:gd name="connsiteX306" fmla="*/ 139997 w 262247"/>
                    <a:gd name="connsiteY306" fmla="*/ 417071 h 496369"/>
                    <a:gd name="connsiteX307" fmla="*/ 137435 w 262247"/>
                    <a:gd name="connsiteY307" fmla="*/ 420550 h 496369"/>
                    <a:gd name="connsiteX308" fmla="*/ 135186 w 262247"/>
                    <a:gd name="connsiteY308" fmla="*/ 426455 h 496369"/>
                    <a:gd name="connsiteX309" fmla="*/ 132752 w 262247"/>
                    <a:gd name="connsiteY309" fmla="*/ 430564 h 496369"/>
                    <a:gd name="connsiteX310" fmla="*/ 127509 w 262247"/>
                    <a:gd name="connsiteY310" fmla="*/ 430029 h 496369"/>
                    <a:gd name="connsiteX311" fmla="*/ 123600 w 262247"/>
                    <a:gd name="connsiteY311" fmla="*/ 431545 h 496369"/>
                    <a:gd name="connsiteX312" fmla="*/ 120233 w 262247"/>
                    <a:gd name="connsiteY312" fmla="*/ 433875 h 496369"/>
                    <a:gd name="connsiteX313" fmla="*/ 123592 w 262247"/>
                    <a:gd name="connsiteY313" fmla="*/ 438758 h 496369"/>
                    <a:gd name="connsiteX314" fmla="*/ 127214 w 262247"/>
                    <a:gd name="connsiteY314" fmla="*/ 443506 h 496369"/>
                    <a:gd name="connsiteX315" fmla="*/ 131403 w 262247"/>
                    <a:gd name="connsiteY315" fmla="*/ 441136 h 496369"/>
                    <a:gd name="connsiteX316" fmla="*/ 134619 w 262247"/>
                    <a:gd name="connsiteY316" fmla="*/ 445006 h 496369"/>
                    <a:gd name="connsiteX317" fmla="*/ 140707 w 262247"/>
                    <a:gd name="connsiteY317" fmla="*/ 447775 h 496369"/>
                    <a:gd name="connsiteX318" fmla="*/ 137475 w 262247"/>
                    <a:gd name="connsiteY318" fmla="*/ 453017 h 496369"/>
                    <a:gd name="connsiteX319" fmla="*/ 134555 w 262247"/>
                    <a:gd name="connsiteY319" fmla="*/ 459815 h 496369"/>
                    <a:gd name="connsiteX320" fmla="*/ 134523 w 262247"/>
                    <a:gd name="connsiteY320" fmla="*/ 465145 h 496369"/>
                    <a:gd name="connsiteX321" fmla="*/ 134651 w 262247"/>
                    <a:gd name="connsiteY321" fmla="*/ 473308 h 496369"/>
                    <a:gd name="connsiteX322" fmla="*/ 134627 w 262247"/>
                    <a:gd name="connsiteY322" fmla="*/ 479906 h 496369"/>
                    <a:gd name="connsiteX323" fmla="*/ 134284 w 262247"/>
                    <a:gd name="connsiteY323" fmla="*/ 487550 h 496369"/>
                    <a:gd name="connsiteX324" fmla="*/ 135057 w 262247"/>
                    <a:gd name="connsiteY324" fmla="*/ 493080 h 496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</a:cxnLst>
                  <a:rect l="l" t="t" r="r" b="b"/>
                  <a:pathLst>
                    <a:path w="262247" h="496369">
                      <a:moveTo>
                        <a:pt x="136255" y="496367"/>
                      </a:moveTo>
                      <a:lnTo>
                        <a:pt x="144361" y="493830"/>
                      </a:lnTo>
                      <a:lnTo>
                        <a:pt x="146500" y="490215"/>
                      </a:lnTo>
                      <a:lnTo>
                        <a:pt x="151279" y="485803"/>
                      </a:lnTo>
                      <a:lnTo>
                        <a:pt x="152620" y="481263"/>
                      </a:lnTo>
                      <a:lnTo>
                        <a:pt x="160902" y="475518"/>
                      </a:lnTo>
                      <a:lnTo>
                        <a:pt x="166695" y="472613"/>
                      </a:lnTo>
                      <a:lnTo>
                        <a:pt x="173724" y="470539"/>
                      </a:lnTo>
                      <a:lnTo>
                        <a:pt x="175799" y="465193"/>
                      </a:lnTo>
                      <a:lnTo>
                        <a:pt x="178671" y="461794"/>
                      </a:lnTo>
                      <a:lnTo>
                        <a:pt x="185134" y="462193"/>
                      </a:lnTo>
                      <a:lnTo>
                        <a:pt x="185852" y="456703"/>
                      </a:lnTo>
                      <a:lnTo>
                        <a:pt x="189203" y="452083"/>
                      </a:lnTo>
                      <a:lnTo>
                        <a:pt x="191757" y="444152"/>
                      </a:lnTo>
                      <a:lnTo>
                        <a:pt x="189922" y="439357"/>
                      </a:lnTo>
                      <a:lnTo>
                        <a:pt x="193193" y="434386"/>
                      </a:lnTo>
                      <a:lnTo>
                        <a:pt x="196145" y="430931"/>
                      </a:lnTo>
                      <a:lnTo>
                        <a:pt x="200534" y="434099"/>
                      </a:lnTo>
                      <a:lnTo>
                        <a:pt x="204763" y="435327"/>
                      </a:lnTo>
                      <a:lnTo>
                        <a:pt x="207715" y="432407"/>
                      </a:lnTo>
                      <a:lnTo>
                        <a:pt x="212103" y="431186"/>
                      </a:lnTo>
                      <a:lnTo>
                        <a:pt x="222397" y="423901"/>
                      </a:lnTo>
                      <a:lnTo>
                        <a:pt x="227583" y="417566"/>
                      </a:lnTo>
                      <a:lnTo>
                        <a:pt x="231493" y="416090"/>
                      </a:lnTo>
                      <a:lnTo>
                        <a:pt x="235961" y="413377"/>
                      </a:lnTo>
                      <a:lnTo>
                        <a:pt x="239791" y="409595"/>
                      </a:lnTo>
                      <a:lnTo>
                        <a:pt x="244977" y="408342"/>
                      </a:lnTo>
                      <a:lnTo>
                        <a:pt x="247291" y="404033"/>
                      </a:lnTo>
                      <a:lnTo>
                        <a:pt x="251440" y="404073"/>
                      </a:lnTo>
                      <a:lnTo>
                        <a:pt x="253754" y="394778"/>
                      </a:lnTo>
                      <a:lnTo>
                        <a:pt x="258222" y="390621"/>
                      </a:lnTo>
                      <a:lnTo>
                        <a:pt x="257105" y="385761"/>
                      </a:lnTo>
                      <a:lnTo>
                        <a:pt x="257345" y="381509"/>
                      </a:lnTo>
                      <a:lnTo>
                        <a:pt x="259898" y="385514"/>
                      </a:lnTo>
                      <a:lnTo>
                        <a:pt x="256786" y="377846"/>
                      </a:lnTo>
                      <a:lnTo>
                        <a:pt x="256387" y="371152"/>
                      </a:lnTo>
                      <a:lnTo>
                        <a:pt x="254233" y="366620"/>
                      </a:lnTo>
                      <a:lnTo>
                        <a:pt x="258781" y="369301"/>
                      </a:lnTo>
                      <a:lnTo>
                        <a:pt x="258541" y="365072"/>
                      </a:lnTo>
                      <a:lnTo>
                        <a:pt x="256068" y="360923"/>
                      </a:lnTo>
                      <a:lnTo>
                        <a:pt x="258940" y="354116"/>
                      </a:lnTo>
                      <a:lnTo>
                        <a:pt x="259100" y="359016"/>
                      </a:lnTo>
                      <a:lnTo>
                        <a:pt x="262372" y="361840"/>
                      </a:lnTo>
                      <a:lnTo>
                        <a:pt x="259180" y="354188"/>
                      </a:lnTo>
                      <a:lnTo>
                        <a:pt x="260776" y="349122"/>
                      </a:lnTo>
                      <a:lnTo>
                        <a:pt x="255829" y="342020"/>
                      </a:lnTo>
                      <a:lnTo>
                        <a:pt x="255031" y="336483"/>
                      </a:lnTo>
                      <a:lnTo>
                        <a:pt x="253196" y="330834"/>
                      </a:lnTo>
                      <a:lnTo>
                        <a:pt x="251440" y="322288"/>
                      </a:lnTo>
                      <a:lnTo>
                        <a:pt x="253355" y="317987"/>
                      </a:lnTo>
                      <a:lnTo>
                        <a:pt x="249845" y="309968"/>
                      </a:lnTo>
                      <a:lnTo>
                        <a:pt x="249046" y="305388"/>
                      </a:lnTo>
                      <a:lnTo>
                        <a:pt x="246414" y="300976"/>
                      </a:lnTo>
                      <a:lnTo>
                        <a:pt x="244419" y="295446"/>
                      </a:lnTo>
                      <a:lnTo>
                        <a:pt x="244259" y="291297"/>
                      </a:lnTo>
                      <a:lnTo>
                        <a:pt x="239711" y="283207"/>
                      </a:lnTo>
                      <a:lnTo>
                        <a:pt x="237317" y="277518"/>
                      </a:lnTo>
                      <a:lnTo>
                        <a:pt x="237636" y="272028"/>
                      </a:lnTo>
                      <a:lnTo>
                        <a:pt x="233488" y="267368"/>
                      </a:lnTo>
                      <a:lnTo>
                        <a:pt x="229258" y="265278"/>
                      </a:lnTo>
                      <a:lnTo>
                        <a:pt x="225269" y="261464"/>
                      </a:lnTo>
                      <a:lnTo>
                        <a:pt x="219444" y="253644"/>
                      </a:lnTo>
                      <a:lnTo>
                        <a:pt x="214178" y="247101"/>
                      </a:lnTo>
                      <a:lnTo>
                        <a:pt x="215215" y="242617"/>
                      </a:lnTo>
                      <a:lnTo>
                        <a:pt x="211385" y="244077"/>
                      </a:lnTo>
                      <a:lnTo>
                        <a:pt x="209391" y="240175"/>
                      </a:lnTo>
                      <a:lnTo>
                        <a:pt x="205002" y="235316"/>
                      </a:lnTo>
                      <a:lnTo>
                        <a:pt x="200853" y="234207"/>
                      </a:lnTo>
                      <a:lnTo>
                        <a:pt x="190161" y="226451"/>
                      </a:lnTo>
                      <a:lnTo>
                        <a:pt x="181304" y="219773"/>
                      </a:lnTo>
                      <a:lnTo>
                        <a:pt x="175240" y="213948"/>
                      </a:lnTo>
                      <a:lnTo>
                        <a:pt x="171650" y="208754"/>
                      </a:lnTo>
                      <a:lnTo>
                        <a:pt x="165976" y="204525"/>
                      </a:lnTo>
                      <a:lnTo>
                        <a:pt x="160272" y="199730"/>
                      </a:lnTo>
                      <a:lnTo>
                        <a:pt x="155308" y="193570"/>
                      </a:lnTo>
                      <a:lnTo>
                        <a:pt x="151574" y="188088"/>
                      </a:lnTo>
                      <a:lnTo>
                        <a:pt x="150290" y="183836"/>
                      </a:lnTo>
                      <a:lnTo>
                        <a:pt x="148335" y="176399"/>
                      </a:lnTo>
                      <a:lnTo>
                        <a:pt x="144146" y="173750"/>
                      </a:lnTo>
                      <a:lnTo>
                        <a:pt x="139638" y="170383"/>
                      </a:lnTo>
                      <a:lnTo>
                        <a:pt x="133909" y="166226"/>
                      </a:lnTo>
                      <a:lnTo>
                        <a:pt x="129065" y="160752"/>
                      </a:lnTo>
                      <a:lnTo>
                        <a:pt x="125906" y="153954"/>
                      </a:lnTo>
                      <a:lnTo>
                        <a:pt x="122770" y="150044"/>
                      </a:lnTo>
                      <a:lnTo>
                        <a:pt x="119969" y="145113"/>
                      </a:lnTo>
                      <a:lnTo>
                        <a:pt x="122977" y="142352"/>
                      </a:lnTo>
                      <a:lnTo>
                        <a:pt x="124661" y="135658"/>
                      </a:lnTo>
                      <a:lnTo>
                        <a:pt x="123632" y="131525"/>
                      </a:lnTo>
                      <a:lnTo>
                        <a:pt x="123017" y="125812"/>
                      </a:lnTo>
                      <a:lnTo>
                        <a:pt x="124031" y="121375"/>
                      </a:lnTo>
                      <a:lnTo>
                        <a:pt x="125850" y="115910"/>
                      </a:lnTo>
                      <a:lnTo>
                        <a:pt x="130326" y="115463"/>
                      </a:lnTo>
                      <a:lnTo>
                        <a:pt x="135808" y="106439"/>
                      </a:lnTo>
                      <a:lnTo>
                        <a:pt x="140372" y="104548"/>
                      </a:lnTo>
                      <a:lnTo>
                        <a:pt x="141178" y="99888"/>
                      </a:lnTo>
                      <a:lnTo>
                        <a:pt x="141130" y="95874"/>
                      </a:lnTo>
                      <a:lnTo>
                        <a:pt x="141417" y="91135"/>
                      </a:lnTo>
                      <a:lnTo>
                        <a:pt x="145757" y="88039"/>
                      </a:lnTo>
                      <a:lnTo>
                        <a:pt x="144601" y="84065"/>
                      </a:lnTo>
                      <a:lnTo>
                        <a:pt x="146819" y="79437"/>
                      </a:lnTo>
                      <a:lnTo>
                        <a:pt x="151375" y="80618"/>
                      </a:lnTo>
                      <a:lnTo>
                        <a:pt x="155835" y="80315"/>
                      </a:lnTo>
                      <a:lnTo>
                        <a:pt x="160471" y="78608"/>
                      </a:lnTo>
                      <a:lnTo>
                        <a:pt x="160088" y="72751"/>
                      </a:lnTo>
                      <a:lnTo>
                        <a:pt x="160830" y="68442"/>
                      </a:lnTo>
                      <a:lnTo>
                        <a:pt x="166128" y="68578"/>
                      </a:lnTo>
                      <a:lnTo>
                        <a:pt x="169734" y="65179"/>
                      </a:lnTo>
                      <a:lnTo>
                        <a:pt x="171410" y="60695"/>
                      </a:lnTo>
                      <a:lnTo>
                        <a:pt x="174362" y="63663"/>
                      </a:lnTo>
                      <a:lnTo>
                        <a:pt x="178751" y="62195"/>
                      </a:lnTo>
                      <a:lnTo>
                        <a:pt x="174921" y="60615"/>
                      </a:lnTo>
                      <a:lnTo>
                        <a:pt x="172208" y="57503"/>
                      </a:lnTo>
                      <a:lnTo>
                        <a:pt x="168011" y="57184"/>
                      </a:lnTo>
                      <a:lnTo>
                        <a:pt x="163854" y="58349"/>
                      </a:lnTo>
                      <a:lnTo>
                        <a:pt x="159689" y="56362"/>
                      </a:lnTo>
                      <a:lnTo>
                        <a:pt x="155620" y="55117"/>
                      </a:lnTo>
                      <a:lnTo>
                        <a:pt x="151526" y="54415"/>
                      </a:lnTo>
                      <a:lnTo>
                        <a:pt x="148079" y="51822"/>
                      </a:lnTo>
                      <a:lnTo>
                        <a:pt x="145877" y="47417"/>
                      </a:lnTo>
                      <a:lnTo>
                        <a:pt x="141792" y="45918"/>
                      </a:lnTo>
                      <a:lnTo>
                        <a:pt x="137754" y="45096"/>
                      </a:lnTo>
                      <a:lnTo>
                        <a:pt x="134882" y="41641"/>
                      </a:lnTo>
                      <a:lnTo>
                        <a:pt x="133621" y="36997"/>
                      </a:lnTo>
                      <a:lnTo>
                        <a:pt x="131084" y="33757"/>
                      </a:lnTo>
                      <a:lnTo>
                        <a:pt x="128292" y="29417"/>
                      </a:lnTo>
                      <a:lnTo>
                        <a:pt x="129002" y="25347"/>
                      </a:lnTo>
                      <a:lnTo>
                        <a:pt x="132345" y="23018"/>
                      </a:lnTo>
                      <a:lnTo>
                        <a:pt x="133502" y="19156"/>
                      </a:lnTo>
                      <a:lnTo>
                        <a:pt x="130342" y="15980"/>
                      </a:lnTo>
                      <a:lnTo>
                        <a:pt x="126528" y="13730"/>
                      </a:lnTo>
                      <a:lnTo>
                        <a:pt x="122403" y="15006"/>
                      </a:lnTo>
                      <a:lnTo>
                        <a:pt x="118023" y="15868"/>
                      </a:lnTo>
                      <a:lnTo>
                        <a:pt x="114663" y="11919"/>
                      </a:lnTo>
                      <a:lnTo>
                        <a:pt x="110618" y="11751"/>
                      </a:lnTo>
                      <a:lnTo>
                        <a:pt x="106780" y="13307"/>
                      </a:lnTo>
                      <a:lnTo>
                        <a:pt x="102990" y="11711"/>
                      </a:lnTo>
                      <a:lnTo>
                        <a:pt x="98896" y="9381"/>
                      </a:lnTo>
                      <a:lnTo>
                        <a:pt x="95027" y="7187"/>
                      </a:lnTo>
                      <a:lnTo>
                        <a:pt x="92274" y="3620"/>
                      </a:lnTo>
                      <a:lnTo>
                        <a:pt x="88755" y="1043"/>
                      </a:lnTo>
                      <a:lnTo>
                        <a:pt x="84822" y="-2"/>
                      </a:lnTo>
                      <a:lnTo>
                        <a:pt x="81215" y="3110"/>
                      </a:lnTo>
                      <a:lnTo>
                        <a:pt x="77050" y="4801"/>
                      </a:lnTo>
                      <a:lnTo>
                        <a:pt x="73435" y="7730"/>
                      </a:lnTo>
                      <a:lnTo>
                        <a:pt x="74544" y="11703"/>
                      </a:lnTo>
                      <a:lnTo>
                        <a:pt x="73100" y="15796"/>
                      </a:lnTo>
                      <a:lnTo>
                        <a:pt x="69015" y="16890"/>
                      </a:lnTo>
                      <a:lnTo>
                        <a:pt x="65321" y="19411"/>
                      </a:lnTo>
                      <a:lnTo>
                        <a:pt x="62137" y="21829"/>
                      </a:lnTo>
                      <a:lnTo>
                        <a:pt x="58682" y="18940"/>
                      </a:lnTo>
                      <a:lnTo>
                        <a:pt x="54373" y="17807"/>
                      </a:lnTo>
                      <a:lnTo>
                        <a:pt x="52778" y="22124"/>
                      </a:lnTo>
                      <a:lnTo>
                        <a:pt x="52762" y="26161"/>
                      </a:lnTo>
                      <a:lnTo>
                        <a:pt x="48772" y="26049"/>
                      </a:lnTo>
                      <a:lnTo>
                        <a:pt x="44823" y="21861"/>
                      </a:lnTo>
                      <a:lnTo>
                        <a:pt x="41399" y="19156"/>
                      </a:lnTo>
                      <a:lnTo>
                        <a:pt x="39468" y="22754"/>
                      </a:lnTo>
                      <a:lnTo>
                        <a:pt x="35240" y="21653"/>
                      </a:lnTo>
                      <a:lnTo>
                        <a:pt x="32742" y="18326"/>
                      </a:lnTo>
                      <a:lnTo>
                        <a:pt x="30580" y="21964"/>
                      </a:lnTo>
                      <a:lnTo>
                        <a:pt x="27644" y="25451"/>
                      </a:lnTo>
                      <a:lnTo>
                        <a:pt x="25593" y="29098"/>
                      </a:lnTo>
                      <a:lnTo>
                        <a:pt x="21396" y="28834"/>
                      </a:lnTo>
                      <a:lnTo>
                        <a:pt x="19417" y="25276"/>
                      </a:lnTo>
                      <a:lnTo>
                        <a:pt x="15739" y="23329"/>
                      </a:lnTo>
                      <a:lnTo>
                        <a:pt x="11079" y="21023"/>
                      </a:lnTo>
                      <a:lnTo>
                        <a:pt x="7441" y="19028"/>
                      </a:lnTo>
                      <a:lnTo>
                        <a:pt x="4640" y="21980"/>
                      </a:lnTo>
                      <a:lnTo>
                        <a:pt x="4002" y="26026"/>
                      </a:lnTo>
                      <a:lnTo>
                        <a:pt x="1473" y="29528"/>
                      </a:lnTo>
                      <a:lnTo>
                        <a:pt x="124" y="33693"/>
                      </a:lnTo>
                      <a:lnTo>
                        <a:pt x="2669" y="37117"/>
                      </a:lnTo>
                      <a:lnTo>
                        <a:pt x="6060" y="39582"/>
                      </a:lnTo>
                      <a:lnTo>
                        <a:pt x="9396" y="42391"/>
                      </a:lnTo>
                      <a:lnTo>
                        <a:pt x="12084" y="46189"/>
                      </a:lnTo>
                      <a:lnTo>
                        <a:pt x="15611" y="48463"/>
                      </a:lnTo>
                      <a:lnTo>
                        <a:pt x="17438" y="52221"/>
                      </a:lnTo>
                      <a:lnTo>
                        <a:pt x="18683" y="56681"/>
                      </a:lnTo>
                      <a:lnTo>
                        <a:pt x="22593" y="53912"/>
                      </a:lnTo>
                      <a:lnTo>
                        <a:pt x="26734" y="53585"/>
                      </a:lnTo>
                      <a:lnTo>
                        <a:pt x="27899" y="57607"/>
                      </a:lnTo>
                      <a:lnTo>
                        <a:pt x="26495" y="61732"/>
                      </a:lnTo>
                      <a:lnTo>
                        <a:pt x="26782" y="66041"/>
                      </a:lnTo>
                      <a:lnTo>
                        <a:pt x="24731" y="69775"/>
                      </a:lnTo>
                      <a:lnTo>
                        <a:pt x="28106" y="73078"/>
                      </a:lnTo>
                      <a:lnTo>
                        <a:pt x="30772" y="76429"/>
                      </a:lnTo>
                      <a:lnTo>
                        <a:pt x="34697" y="80531"/>
                      </a:lnTo>
                      <a:lnTo>
                        <a:pt x="38814" y="82015"/>
                      </a:lnTo>
                      <a:lnTo>
                        <a:pt x="41974" y="84719"/>
                      </a:lnTo>
                      <a:lnTo>
                        <a:pt x="46115" y="85565"/>
                      </a:lnTo>
                      <a:lnTo>
                        <a:pt x="51142" y="87289"/>
                      </a:lnTo>
                      <a:lnTo>
                        <a:pt x="55506" y="89818"/>
                      </a:lnTo>
                      <a:lnTo>
                        <a:pt x="56081" y="85310"/>
                      </a:lnTo>
                      <a:lnTo>
                        <a:pt x="59025" y="81903"/>
                      </a:lnTo>
                      <a:lnTo>
                        <a:pt x="63366" y="81608"/>
                      </a:lnTo>
                      <a:lnTo>
                        <a:pt x="67315" y="80116"/>
                      </a:lnTo>
                      <a:lnTo>
                        <a:pt x="71951" y="82645"/>
                      </a:lnTo>
                      <a:lnTo>
                        <a:pt x="75263" y="85701"/>
                      </a:lnTo>
                      <a:lnTo>
                        <a:pt x="78542" y="88717"/>
                      </a:lnTo>
                      <a:lnTo>
                        <a:pt x="82165" y="90967"/>
                      </a:lnTo>
                      <a:lnTo>
                        <a:pt x="78718" y="93903"/>
                      </a:lnTo>
                      <a:lnTo>
                        <a:pt x="75598" y="96537"/>
                      </a:lnTo>
                      <a:lnTo>
                        <a:pt x="79076" y="99840"/>
                      </a:lnTo>
                      <a:lnTo>
                        <a:pt x="83002" y="96720"/>
                      </a:lnTo>
                      <a:lnTo>
                        <a:pt x="83585" y="100742"/>
                      </a:lnTo>
                      <a:lnTo>
                        <a:pt x="85380" y="104404"/>
                      </a:lnTo>
                      <a:lnTo>
                        <a:pt x="90240" y="106423"/>
                      </a:lnTo>
                      <a:lnTo>
                        <a:pt x="94444" y="108130"/>
                      </a:lnTo>
                      <a:lnTo>
                        <a:pt x="94006" y="112279"/>
                      </a:lnTo>
                      <a:lnTo>
                        <a:pt x="92952" y="116532"/>
                      </a:lnTo>
                      <a:lnTo>
                        <a:pt x="90814" y="120546"/>
                      </a:lnTo>
                      <a:lnTo>
                        <a:pt x="87981" y="123817"/>
                      </a:lnTo>
                      <a:lnTo>
                        <a:pt x="83968" y="124775"/>
                      </a:lnTo>
                      <a:lnTo>
                        <a:pt x="80832" y="122141"/>
                      </a:lnTo>
                      <a:lnTo>
                        <a:pt x="75590" y="122046"/>
                      </a:lnTo>
                      <a:lnTo>
                        <a:pt x="70858" y="122899"/>
                      </a:lnTo>
                      <a:lnTo>
                        <a:pt x="72414" y="126737"/>
                      </a:lnTo>
                      <a:lnTo>
                        <a:pt x="72095" y="131780"/>
                      </a:lnTo>
                      <a:lnTo>
                        <a:pt x="68616" y="134030"/>
                      </a:lnTo>
                      <a:lnTo>
                        <a:pt x="70914" y="138004"/>
                      </a:lnTo>
                      <a:lnTo>
                        <a:pt x="76404" y="139177"/>
                      </a:lnTo>
                      <a:lnTo>
                        <a:pt x="79524" y="141730"/>
                      </a:lnTo>
                      <a:lnTo>
                        <a:pt x="83737" y="143964"/>
                      </a:lnTo>
                      <a:lnTo>
                        <a:pt x="87351" y="146438"/>
                      </a:lnTo>
                      <a:lnTo>
                        <a:pt x="91285" y="149645"/>
                      </a:lnTo>
                      <a:lnTo>
                        <a:pt x="94963" y="152518"/>
                      </a:lnTo>
                      <a:lnTo>
                        <a:pt x="100006" y="153004"/>
                      </a:lnTo>
                      <a:lnTo>
                        <a:pt x="103684" y="154816"/>
                      </a:lnTo>
                      <a:lnTo>
                        <a:pt x="109325" y="157896"/>
                      </a:lnTo>
                      <a:lnTo>
                        <a:pt x="107434" y="161686"/>
                      </a:lnTo>
                      <a:lnTo>
                        <a:pt x="109198" y="166377"/>
                      </a:lnTo>
                      <a:lnTo>
                        <a:pt x="112341" y="169441"/>
                      </a:lnTo>
                      <a:lnTo>
                        <a:pt x="115094" y="172641"/>
                      </a:lnTo>
                      <a:lnTo>
                        <a:pt x="119523" y="172665"/>
                      </a:lnTo>
                      <a:lnTo>
                        <a:pt x="122227" y="176646"/>
                      </a:lnTo>
                      <a:lnTo>
                        <a:pt x="125738" y="179654"/>
                      </a:lnTo>
                      <a:lnTo>
                        <a:pt x="126919" y="184218"/>
                      </a:lnTo>
                      <a:lnTo>
                        <a:pt x="130023" y="188727"/>
                      </a:lnTo>
                      <a:lnTo>
                        <a:pt x="134028" y="191918"/>
                      </a:lnTo>
                      <a:lnTo>
                        <a:pt x="141824" y="200512"/>
                      </a:lnTo>
                      <a:lnTo>
                        <a:pt x="147002" y="204581"/>
                      </a:lnTo>
                      <a:lnTo>
                        <a:pt x="150848" y="207916"/>
                      </a:lnTo>
                      <a:lnTo>
                        <a:pt x="154415" y="213167"/>
                      </a:lnTo>
                      <a:lnTo>
                        <a:pt x="157886" y="215385"/>
                      </a:lnTo>
                      <a:lnTo>
                        <a:pt x="159154" y="223252"/>
                      </a:lnTo>
                      <a:lnTo>
                        <a:pt x="161867" y="226412"/>
                      </a:lnTo>
                      <a:lnTo>
                        <a:pt x="163918" y="230633"/>
                      </a:lnTo>
                      <a:lnTo>
                        <a:pt x="168258" y="229045"/>
                      </a:lnTo>
                      <a:lnTo>
                        <a:pt x="170852" y="232276"/>
                      </a:lnTo>
                      <a:lnTo>
                        <a:pt x="173645" y="236401"/>
                      </a:lnTo>
                      <a:lnTo>
                        <a:pt x="179070" y="237614"/>
                      </a:lnTo>
                      <a:lnTo>
                        <a:pt x="180985" y="241731"/>
                      </a:lnTo>
                      <a:lnTo>
                        <a:pt x="185294" y="244221"/>
                      </a:lnTo>
                      <a:lnTo>
                        <a:pt x="189363" y="244117"/>
                      </a:lnTo>
                      <a:lnTo>
                        <a:pt x="188805" y="249527"/>
                      </a:lnTo>
                      <a:lnTo>
                        <a:pt x="183299" y="252479"/>
                      </a:lnTo>
                      <a:lnTo>
                        <a:pt x="185693" y="256405"/>
                      </a:lnTo>
                      <a:lnTo>
                        <a:pt x="188166" y="259549"/>
                      </a:lnTo>
                      <a:lnTo>
                        <a:pt x="189922" y="263562"/>
                      </a:lnTo>
                      <a:lnTo>
                        <a:pt x="193911" y="264272"/>
                      </a:lnTo>
                      <a:lnTo>
                        <a:pt x="197502" y="266227"/>
                      </a:lnTo>
                      <a:lnTo>
                        <a:pt x="198061" y="270249"/>
                      </a:lnTo>
                      <a:lnTo>
                        <a:pt x="198619" y="274964"/>
                      </a:lnTo>
                      <a:lnTo>
                        <a:pt x="198380" y="279185"/>
                      </a:lnTo>
                      <a:lnTo>
                        <a:pt x="197422" y="283247"/>
                      </a:lnTo>
                      <a:lnTo>
                        <a:pt x="196784" y="287348"/>
                      </a:lnTo>
                      <a:lnTo>
                        <a:pt x="198539" y="291593"/>
                      </a:lnTo>
                      <a:lnTo>
                        <a:pt x="197582" y="299340"/>
                      </a:lnTo>
                      <a:lnTo>
                        <a:pt x="195028" y="302787"/>
                      </a:lnTo>
                      <a:lnTo>
                        <a:pt x="195108" y="307718"/>
                      </a:lnTo>
                      <a:lnTo>
                        <a:pt x="195028" y="312809"/>
                      </a:lnTo>
                      <a:lnTo>
                        <a:pt x="198300" y="316128"/>
                      </a:lnTo>
                      <a:lnTo>
                        <a:pt x="198619" y="320628"/>
                      </a:lnTo>
                      <a:lnTo>
                        <a:pt x="202848" y="326405"/>
                      </a:lnTo>
                      <a:lnTo>
                        <a:pt x="205561" y="335222"/>
                      </a:lnTo>
                      <a:lnTo>
                        <a:pt x="202688" y="346417"/>
                      </a:lnTo>
                      <a:lnTo>
                        <a:pt x="203008" y="350877"/>
                      </a:lnTo>
                      <a:lnTo>
                        <a:pt x="205880" y="356510"/>
                      </a:lnTo>
                      <a:lnTo>
                        <a:pt x="207156" y="362151"/>
                      </a:lnTo>
                      <a:lnTo>
                        <a:pt x="206279" y="366939"/>
                      </a:lnTo>
                      <a:lnTo>
                        <a:pt x="203725" y="371088"/>
                      </a:lnTo>
                      <a:lnTo>
                        <a:pt x="198380" y="369995"/>
                      </a:lnTo>
                      <a:lnTo>
                        <a:pt x="194789" y="373202"/>
                      </a:lnTo>
                      <a:lnTo>
                        <a:pt x="192315" y="376522"/>
                      </a:lnTo>
                      <a:lnTo>
                        <a:pt x="188725" y="378812"/>
                      </a:lnTo>
                      <a:lnTo>
                        <a:pt x="183618" y="380966"/>
                      </a:lnTo>
                      <a:lnTo>
                        <a:pt x="177714" y="381987"/>
                      </a:lnTo>
                      <a:lnTo>
                        <a:pt x="175320" y="385402"/>
                      </a:lnTo>
                      <a:lnTo>
                        <a:pt x="176198" y="391969"/>
                      </a:lnTo>
                      <a:lnTo>
                        <a:pt x="171570" y="391650"/>
                      </a:lnTo>
                      <a:lnTo>
                        <a:pt x="168043" y="389312"/>
                      </a:lnTo>
                      <a:lnTo>
                        <a:pt x="164110" y="388211"/>
                      </a:lnTo>
                      <a:lnTo>
                        <a:pt x="162107" y="392145"/>
                      </a:lnTo>
                      <a:lnTo>
                        <a:pt x="157878" y="393493"/>
                      </a:lnTo>
                      <a:lnTo>
                        <a:pt x="159641" y="399015"/>
                      </a:lnTo>
                      <a:lnTo>
                        <a:pt x="159936" y="404760"/>
                      </a:lnTo>
                      <a:lnTo>
                        <a:pt x="163311" y="407927"/>
                      </a:lnTo>
                      <a:lnTo>
                        <a:pt x="167261" y="411095"/>
                      </a:lnTo>
                      <a:lnTo>
                        <a:pt x="170852" y="415420"/>
                      </a:lnTo>
                      <a:lnTo>
                        <a:pt x="171171" y="419944"/>
                      </a:lnTo>
                      <a:lnTo>
                        <a:pt x="165825" y="419409"/>
                      </a:lnTo>
                      <a:lnTo>
                        <a:pt x="160966" y="419114"/>
                      </a:lnTo>
                      <a:lnTo>
                        <a:pt x="159346" y="415420"/>
                      </a:lnTo>
                      <a:lnTo>
                        <a:pt x="155109" y="414901"/>
                      </a:lnTo>
                      <a:lnTo>
                        <a:pt x="151295" y="416114"/>
                      </a:lnTo>
                      <a:lnTo>
                        <a:pt x="145662" y="419210"/>
                      </a:lnTo>
                      <a:lnTo>
                        <a:pt x="139997" y="417071"/>
                      </a:lnTo>
                      <a:lnTo>
                        <a:pt x="137435" y="420550"/>
                      </a:lnTo>
                      <a:lnTo>
                        <a:pt x="135186" y="426455"/>
                      </a:lnTo>
                      <a:lnTo>
                        <a:pt x="132752" y="430564"/>
                      </a:lnTo>
                      <a:lnTo>
                        <a:pt x="127509" y="430029"/>
                      </a:lnTo>
                      <a:lnTo>
                        <a:pt x="123600" y="431545"/>
                      </a:lnTo>
                      <a:lnTo>
                        <a:pt x="120233" y="433875"/>
                      </a:lnTo>
                      <a:lnTo>
                        <a:pt x="123592" y="438758"/>
                      </a:lnTo>
                      <a:lnTo>
                        <a:pt x="127214" y="443506"/>
                      </a:lnTo>
                      <a:lnTo>
                        <a:pt x="131403" y="441136"/>
                      </a:lnTo>
                      <a:lnTo>
                        <a:pt x="134619" y="445006"/>
                      </a:lnTo>
                      <a:lnTo>
                        <a:pt x="140707" y="447775"/>
                      </a:lnTo>
                      <a:lnTo>
                        <a:pt x="137475" y="453017"/>
                      </a:lnTo>
                      <a:lnTo>
                        <a:pt x="134555" y="459815"/>
                      </a:lnTo>
                      <a:lnTo>
                        <a:pt x="134523" y="465145"/>
                      </a:lnTo>
                      <a:lnTo>
                        <a:pt x="134651" y="473308"/>
                      </a:lnTo>
                      <a:lnTo>
                        <a:pt x="134627" y="479906"/>
                      </a:lnTo>
                      <a:lnTo>
                        <a:pt x="134284" y="487550"/>
                      </a:lnTo>
                      <a:lnTo>
                        <a:pt x="135057" y="49308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B7C4FF6B-49BB-4518-A5E6-FBDDA2BEFC34}"/>
                    </a:ext>
                  </a:extLst>
                </p:cNvPr>
                <p:cNvSpPr/>
                <p:nvPr/>
              </p:nvSpPr>
              <p:spPr>
                <a:xfrm>
                  <a:off x="4207365" y="2981264"/>
                  <a:ext cx="8737" cy="23242"/>
                </a:xfrm>
                <a:custGeom>
                  <a:avLst/>
                  <a:gdLst>
                    <a:gd name="connsiteX0" fmla="*/ 3523 w 8737"/>
                    <a:gd name="connsiteY0" fmla="*/ 2144 h 23242"/>
                    <a:gd name="connsiteX1" fmla="*/ 124 w 8737"/>
                    <a:gd name="connsiteY1" fmla="*/ -2 h 23242"/>
                    <a:gd name="connsiteX2" fmla="*/ 3547 w 8737"/>
                    <a:gd name="connsiteY2" fmla="*/ 2049 h 23242"/>
                    <a:gd name="connsiteX3" fmla="*/ 954 w 8737"/>
                    <a:gd name="connsiteY3" fmla="*/ 23241 h 23242"/>
                    <a:gd name="connsiteX4" fmla="*/ 5023 w 8737"/>
                    <a:gd name="connsiteY4" fmla="*/ 22730 h 23242"/>
                    <a:gd name="connsiteX5" fmla="*/ 8861 w 8737"/>
                    <a:gd name="connsiteY5" fmla="*/ 21637 h 23242"/>
                    <a:gd name="connsiteX6" fmla="*/ 5398 w 8737"/>
                    <a:gd name="connsiteY6" fmla="*/ 19619 h 23242"/>
                    <a:gd name="connsiteX7" fmla="*/ 1481 w 8737"/>
                    <a:gd name="connsiteY7" fmla="*/ 20560 h 23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37" h="23242">
                      <a:moveTo>
                        <a:pt x="3523" y="2144"/>
                      </a:moveTo>
                      <a:lnTo>
                        <a:pt x="124" y="-2"/>
                      </a:lnTo>
                      <a:lnTo>
                        <a:pt x="3547" y="2049"/>
                      </a:lnTo>
                      <a:close/>
                      <a:moveTo>
                        <a:pt x="954" y="23241"/>
                      </a:moveTo>
                      <a:lnTo>
                        <a:pt x="5023" y="22730"/>
                      </a:lnTo>
                      <a:lnTo>
                        <a:pt x="8861" y="21637"/>
                      </a:lnTo>
                      <a:lnTo>
                        <a:pt x="5398" y="19619"/>
                      </a:lnTo>
                      <a:lnTo>
                        <a:pt x="1481" y="2056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EDD3D53F-2587-4B04-B0D9-5CFEEA4E1837}"/>
                    </a:ext>
                  </a:extLst>
                </p:cNvPr>
                <p:cNvSpPr/>
                <p:nvPr/>
              </p:nvSpPr>
              <p:spPr>
                <a:xfrm>
                  <a:off x="1332303" y="632739"/>
                  <a:ext cx="7979" cy="7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9" h="7979"/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0CFD9500-E13F-4AA0-AE68-135AFB1DE45B}"/>
                    </a:ext>
                  </a:extLst>
                </p:cNvPr>
                <p:cNvSpPr/>
                <p:nvPr/>
              </p:nvSpPr>
              <p:spPr>
                <a:xfrm>
                  <a:off x="6482539" y="4168364"/>
                  <a:ext cx="399567" cy="402703"/>
                </a:xfrm>
                <a:custGeom>
                  <a:avLst/>
                  <a:gdLst>
                    <a:gd name="connsiteX0" fmla="*/ 205808 w 399567"/>
                    <a:gd name="connsiteY0" fmla="*/ 402701 h 402703"/>
                    <a:gd name="connsiteX1" fmla="*/ 209582 w 399567"/>
                    <a:gd name="connsiteY1" fmla="*/ 400459 h 402703"/>
                    <a:gd name="connsiteX2" fmla="*/ 210085 w 399567"/>
                    <a:gd name="connsiteY2" fmla="*/ 395999 h 402703"/>
                    <a:gd name="connsiteX3" fmla="*/ 214043 w 399567"/>
                    <a:gd name="connsiteY3" fmla="*/ 394794 h 402703"/>
                    <a:gd name="connsiteX4" fmla="*/ 217434 w 399567"/>
                    <a:gd name="connsiteY4" fmla="*/ 391131 h 402703"/>
                    <a:gd name="connsiteX5" fmla="*/ 219803 w 399567"/>
                    <a:gd name="connsiteY5" fmla="*/ 387908 h 402703"/>
                    <a:gd name="connsiteX6" fmla="*/ 224280 w 399567"/>
                    <a:gd name="connsiteY6" fmla="*/ 386527 h 402703"/>
                    <a:gd name="connsiteX7" fmla="*/ 228644 w 399567"/>
                    <a:gd name="connsiteY7" fmla="*/ 385003 h 402703"/>
                    <a:gd name="connsiteX8" fmla="*/ 232658 w 399567"/>
                    <a:gd name="connsiteY8" fmla="*/ 374343 h 402703"/>
                    <a:gd name="connsiteX9" fmla="*/ 240318 w 399567"/>
                    <a:gd name="connsiteY9" fmla="*/ 185423 h 402703"/>
                    <a:gd name="connsiteX10" fmla="*/ 240868 w 399567"/>
                    <a:gd name="connsiteY10" fmla="*/ 168619 h 402703"/>
                    <a:gd name="connsiteX11" fmla="*/ 270311 w 399567"/>
                    <a:gd name="connsiteY11" fmla="*/ 168635 h 402703"/>
                    <a:gd name="connsiteX12" fmla="*/ 274308 w 399567"/>
                    <a:gd name="connsiteY12" fmla="*/ 44952 h 402703"/>
                    <a:gd name="connsiteX13" fmla="*/ 287769 w 399567"/>
                    <a:gd name="connsiteY13" fmla="*/ 44952 h 402703"/>
                    <a:gd name="connsiteX14" fmla="*/ 305514 w 399567"/>
                    <a:gd name="connsiteY14" fmla="*/ 41178 h 402703"/>
                    <a:gd name="connsiteX15" fmla="*/ 319015 w 399567"/>
                    <a:gd name="connsiteY15" fmla="*/ 38234 h 402703"/>
                    <a:gd name="connsiteX16" fmla="*/ 336888 w 399567"/>
                    <a:gd name="connsiteY16" fmla="*/ 34316 h 402703"/>
                    <a:gd name="connsiteX17" fmla="*/ 342777 w 399567"/>
                    <a:gd name="connsiteY17" fmla="*/ 34308 h 402703"/>
                    <a:gd name="connsiteX18" fmla="*/ 345187 w 399567"/>
                    <a:gd name="connsiteY18" fmla="*/ 39782 h 402703"/>
                    <a:gd name="connsiteX19" fmla="*/ 348569 w 399567"/>
                    <a:gd name="connsiteY19" fmla="*/ 42439 h 402703"/>
                    <a:gd name="connsiteX20" fmla="*/ 349886 w 399567"/>
                    <a:gd name="connsiteY20" fmla="*/ 47409 h 402703"/>
                    <a:gd name="connsiteX21" fmla="*/ 351681 w 399567"/>
                    <a:gd name="connsiteY21" fmla="*/ 51152 h 402703"/>
                    <a:gd name="connsiteX22" fmla="*/ 356963 w 399567"/>
                    <a:gd name="connsiteY22" fmla="*/ 47114 h 402703"/>
                    <a:gd name="connsiteX23" fmla="*/ 360259 w 399567"/>
                    <a:gd name="connsiteY23" fmla="*/ 43117 h 402703"/>
                    <a:gd name="connsiteX24" fmla="*/ 364336 w 399567"/>
                    <a:gd name="connsiteY24" fmla="*/ 38992 h 402703"/>
                    <a:gd name="connsiteX25" fmla="*/ 368294 w 399567"/>
                    <a:gd name="connsiteY25" fmla="*/ 36295 h 402703"/>
                    <a:gd name="connsiteX26" fmla="*/ 372315 w 399567"/>
                    <a:gd name="connsiteY26" fmla="*/ 35305 h 402703"/>
                    <a:gd name="connsiteX27" fmla="*/ 376201 w 399567"/>
                    <a:gd name="connsiteY27" fmla="*/ 32672 h 402703"/>
                    <a:gd name="connsiteX28" fmla="*/ 378276 w 399567"/>
                    <a:gd name="connsiteY28" fmla="*/ 36103 h 402703"/>
                    <a:gd name="connsiteX29" fmla="*/ 382249 w 399567"/>
                    <a:gd name="connsiteY29" fmla="*/ 33797 h 402703"/>
                    <a:gd name="connsiteX30" fmla="*/ 385760 w 399567"/>
                    <a:gd name="connsiteY30" fmla="*/ 30398 h 402703"/>
                    <a:gd name="connsiteX31" fmla="*/ 390850 w 399567"/>
                    <a:gd name="connsiteY31" fmla="*/ 27925 h 402703"/>
                    <a:gd name="connsiteX32" fmla="*/ 395071 w 399567"/>
                    <a:gd name="connsiteY32" fmla="*/ 27829 h 402703"/>
                    <a:gd name="connsiteX33" fmla="*/ 399691 w 399567"/>
                    <a:gd name="connsiteY33" fmla="*/ 27254 h 402703"/>
                    <a:gd name="connsiteX34" fmla="*/ 397362 w 399567"/>
                    <a:gd name="connsiteY34" fmla="*/ 23951 h 402703"/>
                    <a:gd name="connsiteX35" fmla="*/ 395071 w 399567"/>
                    <a:gd name="connsiteY35" fmla="*/ 20448 h 402703"/>
                    <a:gd name="connsiteX36" fmla="*/ 391074 w 399567"/>
                    <a:gd name="connsiteY36" fmla="*/ 19323 h 402703"/>
                    <a:gd name="connsiteX37" fmla="*/ 386805 w 399567"/>
                    <a:gd name="connsiteY37" fmla="*/ 18102 h 402703"/>
                    <a:gd name="connsiteX38" fmla="*/ 382800 w 399567"/>
                    <a:gd name="connsiteY38" fmla="*/ 17855 h 402703"/>
                    <a:gd name="connsiteX39" fmla="*/ 377669 w 399567"/>
                    <a:gd name="connsiteY39" fmla="*/ 16818 h 402703"/>
                    <a:gd name="connsiteX40" fmla="*/ 371605 w 399567"/>
                    <a:gd name="connsiteY40" fmla="*/ 16626 h 402703"/>
                    <a:gd name="connsiteX41" fmla="*/ 348514 w 399567"/>
                    <a:gd name="connsiteY41" fmla="*/ 21837 h 402703"/>
                    <a:gd name="connsiteX42" fmla="*/ 319326 w 399567"/>
                    <a:gd name="connsiteY42" fmla="*/ 28276 h 402703"/>
                    <a:gd name="connsiteX43" fmla="*/ 287306 w 399567"/>
                    <a:gd name="connsiteY43" fmla="*/ 35154 h 402703"/>
                    <a:gd name="connsiteX44" fmla="*/ 281865 w 399567"/>
                    <a:gd name="connsiteY44" fmla="*/ 32816 h 402703"/>
                    <a:gd name="connsiteX45" fmla="*/ 277436 w 399567"/>
                    <a:gd name="connsiteY45" fmla="*/ 32608 h 402703"/>
                    <a:gd name="connsiteX46" fmla="*/ 271835 w 399567"/>
                    <a:gd name="connsiteY46" fmla="*/ 34156 h 402703"/>
                    <a:gd name="connsiteX47" fmla="*/ 267055 w 399567"/>
                    <a:gd name="connsiteY47" fmla="*/ 34308 h 402703"/>
                    <a:gd name="connsiteX48" fmla="*/ 262475 w 399567"/>
                    <a:gd name="connsiteY48" fmla="*/ 33414 h 402703"/>
                    <a:gd name="connsiteX49" fmla="*/ 258805 w 399567"/>
                    <a:gd name="connsiteY49" fmla="*/ 31675 h 402703"/>
                    <a:gd name="connsiteX50" fmla="*/ 254975 w 399567"/>
                    <a:gd name="connsiteY50" fmla="*/ 29808 h 402703"/>
                    <a:gd name="connsiteX51" fmla="*/ 250292 w 399567"/>
                    <a:gd name="connsiteY51" fmla="*/ 30151 h 402703"/>
                    <a:gd name="connsiteX52" fmla="*/ 245640 w 399567"/>
                    <a:gd name="connsiteY52" fmla="*/ 31013 h 402703"/>
                    <a:gd name="connsiteX53" fmla="*/ 241036 w 399567"/>
                    <a:gd name="connsiteY53" fmla="*/ 30374 h 402703"/>
                    <a:gd name="connsiteX54" fmla="*/ 237022 w 399567"/>
                    <a:gd name="connsiteY54" fmla="*/ 30223 h 402703"/>
                    <a:gd name="connsiteX55" fmla="*/ 232714 w 399567"/>
                    <a:gd name="connsiteY55" fmla="*/ 29488 h 402703"/>
                    <a:gd name="connsiteX56" fmla="*/ 227583 w 399567"/>
                    <a:gd name="connsiteY56" fmla="*/ 29832 h 402703"/>
                    <a:gd name="connsiteX57" fmla="*/ 223538 w 399567"/>
                    <a:gd name="connsiteY57" fmla="*/ 28260 h 402703"/>
                    <a:gd name="connsiteX58" fmla="*/ 219013 w 399567"/>
                    <a:gd name="connsiteY58" fmla="*/ 28778 h 402703"/>
                    <a:gd name="connsiteX59" fmla="*/ 212359 w 399567"/>
                    <a:gd name="connsiteY59" fmla="*/ 28116 h 402703"/>
                    <a:gd name="connsiteX60" fmla="*/ 208936 w 399567"/>
                    <a:gd name="connsiteY60" fmla="*/ 25443 h 402703"/>
                    <a:gd name="connsiteX61" fmla="*/ 204491 w 399567"/>
                    <a:gd name="connsiteY61" fmla="*/ 22052 h 402703"/>
                    <a:gd name="connsiteX62" fmla="*/ 201922 w 399567"/>
                    <a:gd name="connsiteY62" fmla="*/ 18813 h 402703"/>
                    <a:gd name="connsiteX63" fmla="*/ 198699 w 399567"/>
                    <a:gd name="connsiteY63" fmla="*/ 13786 h 402703"/>
                    <a:gd name="connsiteX64" fmla="*/ 152779 w 399567"/>
                    <a:gd name="connsiteY64" fmla="*/ 13794 h 402703"/>
                    <a:gd name="connsiteX65" fmla="*/ 74034 w 399567"/>
                    <a:gd name="connsiteY65" fmla="*/ 13858 h 402703"/>
                    <a:gd name="connsiteX66" fmla="*/ 67755 w 399567"/>
                    <a:gd name="connsiteY66" fmla="*/ 14648 h 402703"/>
                    <a:gd name="connsiteX67" fmla="*/ 63565 w 399567"/>
                    <a:gd name="connsiteY67" fmla="*/ 12230 h 402703"/>
                    <a:gd name="connsiteX68" fmla="*/ 59767 w 399567"/>
                    <a:gd name="connsiteY68" fmla="*/ 9796 h 402703"/>
                    <a:gd name="connsiteX69" fmla="*/ 53975 w 399567"/>
                    <a:gd name="connsiteY69" fmla="*/ 5639 h 402703"/>
                    <a:gd name="connsiteX70" fmla="*/ 51764 w 399567"/>
                    <a:gd name="connsiteY70" fmla="*/ 1131 h 402703"/>
                    <a:gd name="connsiteX71" fmla="*/ 45437 w 399567"/>
                    <a:gd name="connsiteY71" fmla="*/ 724 h 402703"/>
                    <a:gd name="connsiteX72" fmla="*/ 40873 w 399567"/>
                    <a:gd name="connsiteY72" fmla="*/ -2 h 402703"/>
                    <a:gd name="connsiteX73" fmla="*/ 36405 w 399567"/>
                    <a:gd name="connsiteY73" fmla="*/ 1299 h 402703"/>
                    <a:gd name="connsiteX74" fmla="*/ 32774 w 399567"/>
                    <a:gd name="connsiteY74" fmla="*/ 3549 h 402703"/>
                    <a:gd name="connsiteX75" fmla="*/ 29391 w 399567"/>
                    <a:gd name="connsiteY75" fmla="*/ 6110 h 402703"/>
                    <a:gd name="connsiteX76" fmla="*/ 25792 w 399567"/>
                    <a:gd name="connsiteY76" fmla="*/ 8591 h 402703"/>
                    <a:gd name="connsiteX77" fmla="*/ 21069 w 399567"/>
                    <a:gd name="connsiteY77" fmla="*/ 9421 h 402703"/>
                    <a:gd name="connsiteX78" fmla="*/ 16553 w 399567"/>
                    <a:gd name="connsiteY78" fmla="*/ 8823 h 402703"/>
                    <a:gd name="connsiteX79" fmla="*/ 12986 w 399567"/>
                    <a:gd name="connsiteY79" fmla="*/ 6158 h 402703"/>
                    <a:gd name="connsiteX80" fmla="*/ 6164 w 399567"/>
                    <a:gd name="connsiteY80" fmla="*/ 7083 h 402703"/>
                    <a:gd name="connsiteX81" fmla="*/ 2701 w 399567"/>
                    <a:gd name="connsiteY81" fmla="*/ 9573 h 402703"/>
                    <a:gd name="connsiteX82" fmla="*/ 547 w 399567"/>
                    <a:gd name="connsiteY82" fmla="*/ 13850 h 402703"/>
                    <a:gd name="connsiteX83" fmla="*/ 124 w 399567"/>
                    <a:gd name="connsiteY83" fmla="*/ 20361 h 402703"/>
                    <a:gd name="connsiteX84" fmla="*/ 970 w 399567"/>
                    <a:gd name="connsiteY84" fmla="*/ 26871 h 402703"/>
                    <a:gd name="connsiteX85" fmla="*/ 1904 w 399567"/>
                    <a:gd name="connsiteY85" fmla="*/ 33374 h 402703"/>
                    <a:gd name="connsiteX86" fmla="*/ 3268 w 399567"/>
                    <a:gd name="connsiteY86" fmla="*/ 38952 h 402703"/>
                    <a:gd name="connsiteX87" fmla="*/ 7473 w 399567"/>
                    <a:gd name="connsiteY87" fmla="*/ 46683 h 402703"/>
                    <a:gd name="connsiteX88" fmla="*/ 8526 w 399567"/>
                    <a:gd name="connsiteY88" fmla="*/ 51136 h 402703"/>
                    <a:gd name="connsiteX89" fmla="*/ 17191 w 399567"/>
                    <a:gd name="connsiteY89" fmla="*/ 59825 h 402703"/>
                    <a:gd name="connsiteX90" fmla="*/ 20885 w 399567"/>
                    <a:gd name="connsiteY90" fmla="*/ 65307 h 402703"/>
                    <a:gd name="connsiteX91" fmla="*/ 23918 w 399567"/>
                    <a:gd name="connsiteY91" fmla="*/ 70692 h 402703"/>
                    <a:gd name="connsiteX92" fmla="*/ 27812 w 399567"/>
                    <a:gd name="connsiteY92" fmla="*/ 79278 h 402703"/>
                    <a:gd name="connsiteX93" fmla="*/ 30493 w 399567"/>
                    <a:gd name="connsiteY93" fmla="*/ 86635 h 402703"/>
                    <a:gd name="connsiteX94" fmla="*/ 34163 w 399567"/>
                    <a:gd name="connsiteY94" fmla="*/ 94103 h 402703"/>
                    <a:gd name="connsiteX95" fmla="*/ 37171 w 399567"/>
                    <a:gd name="connsiteY95" fmla="*/ 101037 h 402703"/>
                    <a:gd name="connsiteX96" fmla="*/ 40163 w 399567"/>
                    <a:gd name="connsiteY96" fmla="*/ 106327 h 402703"/>
                    <a:gd name="connsiteX97" fmla="*/ 43315 w 399567"/>
                    <a:gd name="connsiteY97" fmla="*/ 114577 h 402703"/>
                    <a:gd name="connsiteX98" fmla="*/ 44264 w 399567"/>
                    <a:gd name="connsiteY98" fmla="*/ 118854 h 402703"/>
                    <a:gd name="connsiteX99" fmla="*/ 46706 w 399567"/>
                    <a:gd name="connsiteY99" fmla="*/ 128078 h 402703"/>
                    <a:gd name="connsiteX100" fmla="*/ 50280 w 399567"/>
                    <a:gd name="connsiteY100" fmla="*/ 134453 h 402703"/>
                    <a:gd name="connsiteX101" fmla="*/ 52403 w 399567"/>
                    <a:gd name="connsiteY101" fmla="*/ 139663 h 402703"/>
                    <a:gd name="connsiteX102" fmla="*/ 57198 w 399567"/>
                    <a:gd name="connsiteY102" fmla="*/ 147044 h 402703"/>
                    <a:gd name="connsiteX103" fmla="*/ 60446 w 399567"/>
                    <a:gd name="connsiteY103" fmla="*/ 152015 h 402703"/>
                    <a:gd name="connsiteX104" fmla="*/ 63757 w 399567"/>
                    <a:gd name="connsiteY104" fmla="*/ 160018 h 402703"/>
                    <a:gd name="connsiteX105" fmla="*/ 68856 w 399567"/>
                    <a:gd name="connsiteY105" fmla="*/ 168196 h 402703"/>
                    <a:gd name="connsiteX106" fmla="*/ 72526 w 399567"/>
                    <a:gd name="connsiteY106" fmla="*/ 173064 h 402703"/>
                    <a:gd name="connsiteX107" fmla="*/ 76484 w 399567"/>
                    <a:gd name="connsiteY107" fmla="*/ 180652 h 402703"/>
                    <a:gd name="connsiteX108" fmla="*/ 77832 w 399567"/>
                    <a:gd name="connsiteY108" fmla="*/ 185423 h 402703"/>
                    <a:gd name="connsiteX109" fmla="*/ 78933 w 399567"/>
                    <a:gd name="connsiteY109" fmla="*/ 193642 h 402703"/>
                    <a:gd name="connsiteX110" fmla="*/ 79205 w 399567"/>
                    <a:gd name="connsiteY110" fmla="*/ 199123 h 402703"/>
                    <a:gd name="connsiteX111" fmla="*/ 76899 w 399567"/>
                    <a:gd name="connsiteY111" fmla="*/ 202977 h 402703"/>
                    <a:gd name="connsiteX112" fmla="*/ 76707 w 399567"/>
                    <a:gd name="connsiteY112" fmla="*/ 197870 h 402703"/>
                    <a:gd name="connsiteX113" fmla="*/ 75781 w 399567"/>
                    <a:gd name="connsiteY113" fmla="*/ 205387 h 402703"/>
                    <a:gd name="connsiteX114" fmla="*/ 77864 w 399567"/>
                    <a:gd name="connsiteY114" fmla="*/ 213206 h 402703"/>
                    <a:gd name="connsiteX115" fmla="*/ 77066 w 399567"/>
                    <a:gd name="connsiteY115" fmla="*/ 219199 h 402703"/>
                    <a:gd name="connsiteX116" fmla="*/ 76388 w 399567"/>
                    <a:gd name="connsiteY116" fmla="*/ 214698 h 402703"/>
                    <a:gd name="connsiteX117" fmla="*/ 77936 w 399567"/>
                    <a:gd name="connsiteY117" fmla="*/ 223260 h 402703"/>
                    <a:gd name="connsiteX118" fmla="*/ 77720 w 399567"/>
                    <a:gd name="connsiteY118" fmla="*/ 228965 h 402703"/>
                    <a:gd name="connsiteX119" fmla="*/ 75997 w 399567"/>
                    <a:gd name="connsiteY119" fmla="*/ 234798 h 402703"/>
                    <a:gd name="connsiteX120" fmla="*/ 76978 w 399567"/>
                    <a:gd name="connsiteY120" fmla="*/ 242242 h 402703"/>
                    <a:gd name="connsiteX121" fmla="*/ 78821 w 399567"/>
                    <a:gd name="connsiteY121" fmla="*/ 247413 h 402703"/>
                    <a:gd name="connsiteX122" fmla="*/ 80322 w 399567"/>
                    <a:gd name="connsiteY122" fmla="*/ 252144 h 402703"/>
                    <a:gd name="connsiteX123" fmla="*/ 84790 w 399567"/>
                    <a:gd name="connsiteY123" fmla="*/ 262174 h 402703"/>
                    <a:gd name="connsiteX124" fmla="*/ 85851 w 399567"/>
                    <a:gd name="connsiteY124" fmla="*/ 268070 h 402703"/>
                    <a:gd name="connsiteX125" fmla="*/ 87407 w 399567"/>
                    <a:gd name="connsiteY125" fmla="*/ 272212 h 402703"/>
                    <a:gd name="connsiteX126" fmla="*/ 84981 w 399567"/>
                    <a:gd name="connsiteY126" fmla="*/ 279416 h 402703"/>
                    <a:gd name="connsiteX127" fmla="*/ 87048 w 399567"/>
                    <a:gd name="connsiteY127" fmla="*/ 288265 h 402703"/>
                    <a:gd name="connsiteX128" fmla="*/ 85245 w 399567"/>
                    <a:gd name="connsiteY128" fmla="*/ 294609 h 402703"/>
                    <a:gd name="connsiteX129" fmla="*/ 87535 w 399567"/>
                    <a:gd name="connsiteY129" fmla="*/ 298127 h 402703"/>
                    <a:gd name="connsiteX130" fmla="*/ 88604 w 399567"/>
                    <a:gd name="connsiteY130" fmla="*/ 302620 h 402703"/>
                    <a:gd name="connsiteX131" fmla="*/ 88388 w 399567"/>
                    <a:gd name="connsiteY131" fmla="*/ 307790 h 402703"/>
                    <a:gd name="connsiteX132" fmla="*/ 88125 w 399567"/>
                    <a:gd name="connsiteY132" fmla="*/ 313447 h 402703"/>
                    <a:gd name="connsiteX133" fmla="*/ 92067 w 399567"/>
                    <a:gd name="connsiteY133" fmla="*/ 316391 h 402703"/>
                    <a:gd name="connsiteX134" fmla="*/ 93623 w 399567"/>
                    <a:gd name="connsiteY134" fmla="*/ 322416 h 402703"/>
                    <a:gd name="connsiteX135" fmla="*/ 92434 w 399567"/>
                    <a:gd name="connsiteY135" fmla="*/ 329533 h 402703"/>
                    <a:gd name="connsiteX136" fmla="*/ 95067 w 399567"/>
                    <a:gd name="connsiteY136" fmla="*/ 333818 h 402703"/>
                    <a:gd name="connsiteX137" fmla="*/ 95530 w 399567"/>
                    <a:gd name="connsiteY137" fmla="*/ 338318 h 402703"/>
                    <a:gd name="connsiteX138" fmla="*/ 96487 w 399567"/>
                    <a:gd name="connsiteY138" fmla="*/ 342459 h 402703"/>
                    <a:gd name="connsiteX139" fmla="*/ 97772 w 399567"/>
                    <a:gd name="connsiteY139" fmla="*/ 348930 h 402703"/>
                    <a:gd name="connsiteX140" fmla="*/ 100469 w 399567"/>
                    <a:gd name="connsiteY140" fmla="*/ 352688 h 402703"/>
                    <a:gd name="connsiteX141" fmla="*/ 103405 w 399567"/>
                    <a:gd name="connsiteY141" fmla="*/ 358473 h 402703"/>
                    <a:gd name="connsiteX142" fmla="*/ 107634 w 399567"/>
                    <a:gd name="connsiteY142" fmla="*/ 367210 h 402703"/>
                    <a:gd name="connsiteX143" fmla="*/ 112094 w 399567"/>
                    <a:gd name="connsiteY143" fmla="*/ 374343 h 402703"/>
                    <a:gd name="connsiteX144" fmla="*/ 121142 w 399567"/>
                    <a:gd name="connsiteY144" fmla="*/ 383527 h 402703"/>
                    <a:gd name="connsiteX145" fmla="*/ 126720 w 399567"/>
                    <a:gd name="connsiteY145" fmla="*/ 389815 h 402703"/>
                    <a:gd name="connsiteX146" fmla="*/ 131699 w 399567"/>
                    <a:gd name="connsiteY146" fmla="*/ 388578 h 402703"/>
                    <a:gd name="connsiteX147" fmla="*/ 135584 w 399567"/>
                    <a:gd name="connsiteY147" fmla="*/ 386009 h 402703"/>
                    <a:gd name="connsiteX148" fmla="*/ 139191 w 399567"/>
                    <a:gd name="connsiteY148" fmla="*/ 382785 h 402703"/>
                    <a:gd name="connsiteX149" fmla="*/ 139790 w 399567"/>
                    <a:gd name="connsiteY149" fmla="*/ 377982 h 402703"/>
                    <a:gd name="connsiteX150" fmla="*/ 142295 w 399567"/>
                    <a:gd name="connsiteY150" fmla="*/ 374870 h 402703"/>
                    <a:gd name="connsiteX151" fmla="*/ 145638 w 399567"/>
                    <a:gd name="connsiteY151" fmla="*/ 372676 h 402703"/>
                    <a:gd name="connsiteX152" fmla="*/ 149779 w 399567"/>
                    <a:gd name="connsiteY152" fmla="*/ 373354 h 402703"/>
                    <a:gd name="connsiteX153" fmla="*/ 151622 w 399567"/>
                    <a:gd name="connsiteY153" fmla="*/ 378477 h 402703"/>
                    <a:gd name="connsiteX154" fmla="*/ 155692 w 399567"/>
                    <a:gd name="connsiteY154" fmla="*/ 378588 h 402703"/>
                    <a:gd name="connsiteX155" fmla="*/ 157192 w 399567"/>
                    <a:gd name="connsiteY155" fmla="*/ 382753 h 402703"/>
                    <a:gd name="connsiteX156" fmla="*/ 154742 w 399567"/>
                    <a:gd name="connsiteY156" fmla="*/ 386097 h 402703"/>
                    <a:gd name="connsiteX157" fmla="*/ 157415 w 399567"/>
                    <a:gd name="connsiteY157" fmla="*/ 389280 h 402703"/>
                    <a:gd name="connsiteX158" fmla="*/ 156881 w 399567"/>
                    <a:gd name="connsiteY158" fmla="*/ 393525 h 402703"/>
                    <a:gd name="connsiteX159" fmla="*/ 160926 w 399567"/>
                    <a:gd name="connsiteY159" fmla="*/ 393262 h 402703"/>
                    <a:gd name="connsiteX160" fmla="*/ 164381 w 399567"/>
                    <a:gd name="connsiteY160" fmla="*/ 395887 h 402703"/>
                    <a:gd name="connsiteX161" fmla="*/ 168674 w 399567"/>
                    <a:gd name="connsiteY161" fmla="*/ 395671 h 402703"/>
                    <a:gd name="connsiteX162" fmla="*/ 172847 w 399567"/>
                    <a:gd name="connsiteY162" fmla="*/ 396733 h 402703"/>
                    <a:gd name="connsiteX163" fmla="*/ 176445 w 399567"/>
                    <a:gd name="connsiteY163" fmla="*/ 399605 h 402703"/>
                    <a:gd name="connsiteX164" fmla="*/ 180842 w 399567"/>
                    <a:gd name="connsiteY164" fmla="*/ 400235 h 402703"/>
                    <a:gd name="connsiteX165" fmla="*/ 185773 w 399567"/>
                    <a:gd name="connsiteY165" fmla="*/ 400395 h 402703"/>
                    <a:gd name="connsiteX166" fmla="*/ 191039 w 399567"/>
                    <a:gd name="connsiteY166" fmla="*/ 398863 h 402703"/>
                    <a:gd name="connsiteX167" fmla="*/ 195762 w 399567"/>
                    <a:gd name="connsiteY167" fmla="*/ 398384 h 402703"/>
                    <a:gd name="connsiteX168" fmla="*/ 200678 w 399567"/>
                    <a:gd name="connsiteY168" fmla="*/ 398935 h 402703"/>
                    <a:gd name="connsiteX169" fmla="*/ 203925 w 399567"/>
                    <a:gd name="connsiteY169" fmla="*/ 401616 h 402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</a:cxnLst>
                  <a:rect l="l" t="t" r="r" b="b"/>
                  <a:pathLst>
                    <a:path w="399567" h="402703">
                      <a:moveTo>
                        <a:pt x="205808" y="402701"/>
                      </a:moveTo>
                      <a:lnTo>
                        <a:pt x="209582" y="400459"/>
                      </a:lnTo>
                      <a:lnTo>
                        <a:pt x="210085" y="395999"/>
                      </a:lnTo>
                      <a:lnTo>
                        <a:pt x="214043" y="394794"/>
                      </a:lnTo>
                      <a:lnTo>
                        <a:pt x="217434" y="391131"/>
                      </a:lnTo>
                      <a:lnTo>
                        <a:pt x="219803" y="387908"/>
                      </a:lnTo>
                      <a:lnTo>
                        <a:pt x="224280" y="386527"/>
                      </a:lnTo>
                      <a:lnTo>
                        <a:pt x="228644" y="385003"/>
                      </a:lnTo>
                      <a:lnTo>
                        <a:pt x="232658" y="374343"/>
                      </a:lnTo>
                      <a:lnTo>
                        <a:pt x="240318" y="185423"/>
                      </a:lnTo>
                      <a:lnTo>
                        <a:pt x="240868" y="168619"/>
                      </a:lnTo>
                      <a:lnTo>
                        <a:pt x="270311" y="168635"/>
                      </a:lnTo>
                      <a:lnTo>
                        <a:pt x="274308" y="44952"/>
                      </a:lnTo>
                      <a:lnTo>
                        <a:pt x="287769" y="44952"/>
                      </a:lnTo>
                      <a:lnTo>
                        <a:pt x="305514" y="41178"/>
                      </a:lnTo>
                      <a:lnTo>
                        <a:pt x="319015" y="38234"/>
                      </a:lnTo>
                      <a:lnTo>
                        <a:pt x="336888" y="34316"/>
                      </a:lnTo>
                      <a:lnTo>
                        <a:pt x="342777" y="34308"/>
                      </a:lnTo>
                      <a:lnTo>
                        <a:pt x="345187" y="39782"/>
                      </a:lnTo>
                      <a:lnTo>
                        <a:pt x="348569" y="42439"/>
                      </a:lnTo>
                      <a:lnTo>
                        <a:pt x="349886" y="47409"/>
                      </a:lnTo>
                      <a:lnTo>
                        <a:pt x="351681" y="51152"/>
                      </a:lnTo>
                      <a:lnTo>
                        <a:pt x="356963" y="47114"/>
                      </a:lnTo>
                      <a:lnTo>
                        <a:pt x="360259" y="43117"/>
                      </a:lnTo>
                      <a:lnTo>
                        <a:pt x="364336" y="38992"/>
                      </a:lnTo>
                      <a:lnTo>
                        <a:pt x="368294" y="36295"/>
                      </a:lnTo>
                      <a:lnTo>
                        <a:pt x="372315" y="35305"/>
                      </a:lnTo>
                      <a:lnTo>
                        <a:pt x="376201" y="32672"/>
                      </a:lnTo>
                      <a:lnTo>
                        <a:pt x="378276" y="36103"/>
                      </a:lnTo>
                      <a:lnTo>
                        <a:pt x="382249" y="33797"/>
                      </a:lnTo>
                      <a:lnTo>
                        <a:pt x="385760" y="30398"/>
                      </a:lnTo>
                      <a:lnTo>
                        <a:pt x="390850" y="27925"/>
                      </a:lnTo>
                      <a:lnTo>
                        <a:pt x="395071" y="27829"/>
                      </a:lnTo>
                      <a:lnTo>
                        <a:pt x="399691" y="27254"/>
                      </a:lnTo>
                      <a:lnTo>
                        <a:pt x="397362" y="23951"/>
                      </a:lnTo>
                      <a:lnTo>
                        <a:pt x="395071" y="20448"/>
                      </a:lnTo>
                      <a:lnTo>
                        <a:pt x="391074" y="19323"/>
                      </a:lnTo>
                      <a:lnTo>
                        <a:pt x="386805" y="18102"/>
                      </a:lnTo>
                      <a:lnTo>
                        <a:pt x="382800" y="17855"/>
                      </a:lnTo>
                      <a:lnTo>
                        <a:pt x="377669" y="16818"/>
                      </a:lnTo>
                      <a:lnTo>
                        <a:pt x="371605" y="16626"/>
                      </a:lnTo>
                      <a:lnTo>
                        <a:pt x="348514" y="21837"/>
                      </a:lnTo>
                      <a:lnTo>
                        <a:pt x="319326" y="28276"/>
                      </a:lnTo>
                      <a:lnTo>
                        <a:pt x="287306" y="35154"/>
                      </a:lnTo>
                      <a:lnTo>
                        <a:pt x="281865" y="32816"/>
                      </a:lnTo>
                      <a:lnTo>
                        <a:pt x="277436" y="32608"/>
                      </a:lnTo>
                      <a:lnTo>
                        <a:pt x="271835" y="34156"/>
                      </a:lnTo>
                      <a:lnTo>
                        <a:pt x="267055" y="34308"/>
                      </a:lnTo>
                      <a:lnTo>
                        <a:pt x="262475" y="33414"/>
                      </a:lnTo>
                      <a:lnTo>
                        <a:pt x="258805" y="31675"/>
                      </a:lnTo>
                      <a:lnTo>
                        <a:pt x="254975" y="29808"/>
                      </a:lnTo>
                      <a:lnTo>
                        <a:pt x="250292" y="30151"/>
                      </a:lnTo>
                      <a:lnTo>
                        <a:pt x="245640" y="31013"/>
                      </a:lnTo>
                      <a:lnTo>
                        <a:pt x="241036" y="30374"/>
                      </a:lnTo>
                      <a:lnTo>
                        <a:pt x="237022" y="30223"/>
                      </a:lnTo>
                      <a:lnTo>
                        <a:pt x="232714" y="29488"/>
                      </a:lnTo>
                      <a:lnTo>
                        <a:pt x="227583" y="29832"/>
                      </a:lnTo>
                      <a:lnTo>
                        <a:pt x="223538" y="28260"/>
                      </a:lnTo>
                      <a:lnTo>
                        <a:pt x="219013" y="28778"/>
                      </a:lnTo>
                      <a:lnTo>
                        <a:pt x="212359" y="28116"/>
                      </a:lnTo>
                      <a:lnTo>
                        <a:pt x="208936" y="25443"/>
                      </a:lnTo>
                      <a:lnTo>
                        <a:pt x="204491" y="22052"/>
                      </a:lnTo>
                      <a:lnTo>
                        <a:pt x="201922" y="18813"/>
                      </a:lnTo>
                      <a:lnTo>
                        <a:pt x="198699" y="13786"/>
                      </a:lnTo>
                      <a:lnTo>
                        <a:pt x="152779" y="13794"/>
                      </a:lnTo>
                      <a:lnTo>
                        <a:pt x="74034" y="13858"/>
                      </a:lnTo>
                      <a:lnTo>
                        <a:pt x="67755" y="14648"/>
                      </a:lnTo>
                      <a:lnTo>
                        <a:pt x="63565" y="12230"/>
                      </a:lnTo>
                      <a:lnTo>
                        <a:pt x="59767" y="9796"/>
                      </a:lnTo>
                      <a:lnTo>
                        <a:pt x="53975" y="5639"/>
                      </a:lnTo>
                      <a:lnTo>
                        <a:pt x="51764" y="1131"/>
                      </a:lnTo>
                      <a:lnTo>
                        <a:pt x="45437" y="724"/>
                      </a:lnTo>
                      <a:lnTo>
                        <a:pt x="40873" y="-2"/>
                      </a:lnTo>
                      <a:lnTo>
                        <a:pt x="36405" y="1299"/>
                      </a:lnTo>
                      <a:lnTo>
                        <a:pt x="32774" y="3549"/>
                      </a:lnTo>
                      <a:lnTo>
                        <a:pt x="29391" y="6110"/>
                      </a:lnTo>
                      <a:lnTo>
                        <a:pt x="25792" y="8591"/>
                      </a:lnTo>
                      <a:lnTo>
                        <a:pt x="21069" y="9421"/>
                      </a:lnTo>
                      <a:lnTo>
                        <a:pt x="16553" y="8823"/>
                      </a:lnTo>
                      <a:lnTo>
                        <a:pt x="12986" y="6158"/>
                      </a:lnTo>
                      <a:lnTo>
                        <a:pt x="6164" y="7083"/>
                      </a:lnTo>
                      <a:lnTo>
                        <a:pt x="2701" y="9573"/>
                      </a:lnTo>
                      <a:lnTo>
                        <a:pt x="547" y="13850"/>
                      </a:lnTo>
                      <a:lnTo>
                        <a:pt x="124" y="20361"/>
                      </a:lnTo>
                      <a:lnTo>
                        <a:pt x="970" y="26871"/>
                      </a:lnTo>
                      <a:lnTo>
                        <a:pt x="1904" y="33374"/>
                      </a:lnTo>
                      <a:lnTo>
                        <a:pt x="3268" y="38952"/>
                      </a:lnTo>
                      <a:lnTo>
                        <a:pt x="7473" y="46683"/>
                      </a:lnTo>
                      <a:lnTo>
                        <a:pt x="8526" y="51136"/>
                      </a:lnTo>
                      <a:lnTo>
                        <a:pt x="17191" y="59825"/>
                      </a:lnTo>
                      <a:lnTo>
                        <a:pt x="20885" y="65307"/>
                      </a:lnTo>
                      <a:lnTo>
                        <a:pt x="23918" y="70692"/>
                      </a:lnTo>
                      <a:lnTo>
                        <a:pt x="27812" y="79278"/>
                      </a:lnTo>
                      <a:lnTo>
                        <a:pt x="30493" y="86635"/>
                      </a:lnTo>
                      <a:lnTo>
                        <a:pt x="34163" y="94103"/>
                      </a:lnTo>
                      <a:lnTo>
                        <a:pt x="37171" y="101037"/>
                      </a:lnTo>
                      <a:lnTo>
                        <a:pt x="40163" y="106327"/>
                      </a:lnTo>
                      <a:lnTo>
                        <a:pt x="43315" y="114577"/>
                      </a:lnTo>
                      <a:lnTo>
                        <a:pt x="44264" y="118854"/>
                      </a:lnTo>
                      <a:lnTo>
                        <a:pt x="46706" y="128078"/>
                      </a:lnTo>
                      <a:lnTo>
                        <a:pt x="50280" y="134453"/>
                      </a:lnTo>
                      <a:lnTo>
                        <a:pt x="52403" y="139663"/>
                      </a:lnTo>
                      <a:lnTo>
                        <a:pt x="57198" y="147044"/>
                      </a:lnTo>
                      <a:lnTo>
                        <a:pt x="60446" y="152015"/>
                      </a:lnTo>
                      <a:lnTo>
                        <a:pt x="63757" y="160018"/>
                      </a:lnTo>
                      <a:lnTo>
                        <a:pt x="68856" y="168196"/>
                      </a:lnTo>
                      <a:lnTo>
                        <a:pt x="72526" y="173064"/>
                      </a:lnTo>
                      <a:lnTo>
                        <a:pt x="76484" y="180652"/>
                      </a:lnTo>
                      <a:lnTo>
                        <a:pt x="77832" y="185423"/>
                      </a:lnTo>
                      <a:lnTo>
                        <a:pt x="78933" y="193642"/>
                      </a:lnTo>
                      <a:lnTo>
                        <a:pt x="79205" y="199123"/>
                      </a:lnTo>
                      <a:lnTo>
                        <a:pt x="76899" y="202977"/>
                      </a:lnTo>
                      <a:lnTo>
                        <a:pt x="76707" y="197870"/>
                      </a:lnTo>
                      <a:lnTo>
                        <a:pt x="75781" y="205387"/>
                      </a:lnTo>
                      <a:lnTo>
                        <a:pt x="77864" y="213206"/>
                      </a:lnTo>
                      <a:lnTo>
                        <a:pt x="77066" y="219199"/>
                      </a:lnTo>
                      <a:lnTo>
                        <a:pt x="76388" y="214698"/>
                      </a:lnTo>
                      <a:lnTo>
                        <a:pt x="77936" y="223260"/>
                      </a:lnTo>
                      <a:lnTo>
                        <a:pt x="77720" y="228965"/>
                      </a:lnTo>
                      <a:lnTo>
                        <a:pt x="75997" y="234798"/>
                      </a:lnTo>
                      <a:lnTo>
                        <a:pt x="76978" y="242242"/>
                      </a:lnTo>
                      <a:lnTo>
                        <a:pt x="78821" y="247413"/>
                      </a:lnTo>
                      <a:lnTo>
                        <a:pt x="80322" y="252144"/>
                      </a:lnTo>
                      <a:lnTo>
                        <a:pt x="84790" y="262174"/>
                      </a:lnTo>
                      <a:lnTo>
                        <a:pt x="85851" y="268070"/>
                      </a:lnTo>
                      <a:lnTo>
                        <a:pt x="87407" y="272212"/>
                      </a:lnTo>
                      <a:lnTo>
                        <a:pt x="84981" y="279416"/>
                      </a:lnTo>
                      <a:lnTo>
                        <a:pt x="87048" y="288265"/>
                      </a:lnTo>
                      <a:lnTo>
                        <a:pt x="85245" y="294609"/>
                      </a:lnTo>
                      <a:lnTo>
                        <a:pt x="87535" y="298127"/>
                      </a:lnTo>
                      <a:lnTo>
                        <a:pt x="88604" y="302620"/>
                      </a:lnTo>
                      <a:lnTo>
                        <a:pt x="88388" y="307790"/>
                      </a:lnTo>
                      <a:lnTo>
                        <a:pt x="88125" y="313447"/>
                      </a:lnTo>
                      <a:lnTo>
                        <a:pt x="92067" y="316391"/>
                      </a:lnTo>
                      <a:lnTo>
                        <a:pt x="93623" y="322416"/>
                      </a:lnTo>
                      <a:lnTo>
                        <a:pt x="92434" y="329533"/>
                      </a:lnTo>
                      <a:lnTo>
                        <a:pt x="95067" y="333818"/>
                      </a:lnTo>
                      <a:lnTo>
                        <a:pt x="95530" y="338318"/>
                      </a:lnTo>
                      <a:lnTo>
                        <a:pt x="96487" y="342459"/>
                      </a:lnTo>
                      <a:lnTo>
                        <a:pt x="97772" y="348930"/>
                      </a:lnTo>
                      <a:lnTo>
                        <a:pt x="100469" y="352688"/>
                      </a:lnTo>
                      <a:lnTo>
                        <a:pt x="103405" y="358473"/>
                      </a:lnTo>
                      <a:lnTo>
                        <a:pt x="107634" y="367210"/>
                      </a:lnTo>
                      <a:lnTo>
                        <a:pt x="112094" y="374343"/>
                      </a:lnTo>
                      <a:lnTo>
                        <a:pt x="121142" y="383527"/>
                      </a:lnTo>
                      <a:lnTo>
                        <a:pt x="126720" y="389815"/>
                      </a:lnTo>
                      <a:lnTo>
                        <a:pt x="131699" y="388578"/>
                      </a:lnTo>
                      <a:lnTo>
                        <a:pt x="135584" y="386009"/>
                      </a:lnTo>
                      <a:lnTo>
                        <a:pt x="139191" y="382785"/>
                      </a:lnTo>
                      <a:lnTo>
                        <a:pt x="139790" y="377982"/>
                      </a:lnTo>
                      <a:lnTo>
                        <a:pt x="142295" y="374870"/>
                      </a:lnTo>
                      <a:lnTo>
                        <a:pt x="145638" y="372676"/>
                      </a:lnTo>
                      <a:lnTo>
                        <a:pt x="149779" y="373354"/>
                      </a:lnTo>
                      <a:lnTo>
                        <a:pt x="151622" y="378477"/>
                      </a:lnTo>
                      <a:lnTo>
                        <a:pt x="155692" y="378588"/>
                      </a:lnTo>
                      <a:lnTo>
                        <a:pt x="157192" y="382753"/>
                      </a:lnTo>
                      <a:lnTo>
                        <a:pt x="154742" y="386097"/>
                      </a:lnTo>
                      <a:lnTo>
                        <a:pt x="157415" y="389280"/>
                      </a:lnTo>
                      <a:lnTo>
                        <a:pt x="156881" y="393525"/>
                      </a:lnTo>
                      <a:lnTo>
                        <a:pt x="160926" y="393262"/>
                      </a:lnTo>
                      <a:lnTo>
                        <a:pt x="164381" y="395887"/>
                      </a:lnTo>
                      <a:lnTo>
                        <a:pt x="168674" y="395671"/>
                      </a:lnTo>
                      <a:lnTo>
                        <a:pt x="172847" y="396733"/>
                      </a:lnTo>
                      <a:lnTo>
                        <a:pt x="176445" y="399605"/>
                      </a:lnTo>
                      <a:lnTo>
                        <a:pt x="180842" y="400235"/>
                      </a:lnTo>
                      <a:lnTo>
                        <a:pt x="185773" y="400395"/>
                      </a:lnTo>
                      <a:lnTo>
                        <a:pt x="191039" y="398863"/>
                      </a:lnTo>
                      <a:lnTo>
                        <a:pt x="195762" y="398384"/>
                      </a:lnTo>
                      <a:lnTo>
                        <a:pt x="200678" y="398935"/>
                      </a:lnTo>
                      <a:lnTo>
                        <a:pt x="203925" y="40161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D6FD37CF-CFDA-401A-80C1-8E234FDF74EA}"/>
                    </a:ext>
                  </a:extLst>
                </p:cNvPr>
                <p:cNvSpPr/>
                <p:nvPr/>
              </p:nvSpPr>
              <p:spPr>
                <a:xfrm>
                  <a:off x="7137612" y="2505792"/>
                  <a:ext cx="17035" cy="39663"/>
                </a:xfrm>
                <a:custGeom>
                  <a:avLst/>
                  <a:gdLst>
                    <a:gd name="connsiteX0" fmla="*/ 1090 w 17035"/>
                    <a:gd name="connsiteY0" fmla="*/ 39662 h 39663"/>
                    <a:gd name="connsiteX1" fmla="*/ 6037 w 17035"/>
                    <a:gd name="connsiteY1" fmla="*/ 39207 h 39663"/>
                    <a:gd name="connsiteX2" fmla="*/ 10042 w 17035"/>
                    <a:gd name="connsiteY2" fmla="*/ 38258 h 39663"/>
                    <a:gd name="connsiteX3" fmla="*/ 13401 w 17035"/>
                    <a:gd name="connsiteY3" fmla="*/ 35305 h 39663"/>
                    <a:gd name="connsiteX4" fmla="*/ 16337 w 17035"/>
                    <a:gd name="connsiteY4" fmla="*/ 31779 h 39663"/>
                    <a:gd name="connsiteX5" fmla="*/ 17032 w 17035"/>
                    <a:gd name="connsiteY5" fmla="*/ 26919 h 39663"/>
                    <a:gd name="connsiteX6" fmla="*/ 17159 w 17035"/>
                    <a:gd name="connsiteY6" fmla="*/ 22930 h 39663"/>
                    <a:gd name="connsiteX7" fmla="*/ 16545 w 17035"/>
                    <a:gd name="connsiteY7" fmla="*/ 18924 h 39663"/>
                    <a:gd name="connsiteX8" fmla="*/ 15899 w 17035"/>
                    <a:gd name="connsiteY8" fmla="*/ 14983 h 39663"/>
                    <a:gd name="connsiteX9" fmla="*/ 16481 w 17035"/>
                    <a:gd name="connsiteY9" fmla="*/ 11017 h 39663"/>
                    <a:gd name="connsiteX10" fmla="*/ 15779 w 17035"/>
                    <a:gd name="connsiteY10" fmla="*/ 6916 h 39663"/>
                    <a:gd name="connsiteX11" fmla="*/ 13122 w 17035"/>
                    <a:gd name="connsiteY11" fmla="*/ 3788 h 39663"/>
                    <a:gd name="connsiteX12" fmla="*/ 10385 w 17035"/>
                    <a:gd name="connsiteY12" fmla="*/ 692 h 39663"/>
                    <a:gd name="connsiteX13" fmla="*/ 6180 w 17035"/>
                    <a:gd name="connsiteY13" fmla="*/ -2 h 39663"/>
                    <a:gd name="connsiteX14" fmla="*/ 2183 w 17035"/>
                    <a:gd name="connsiteY14" fmla="*/ 1602 h 39663"/>
                    <a:gd name="connsiteX15" fmla="*/ 922 w 17035"/>
                    <a:gd name="connsiteY15" fmla="*/ 5496 h 39663"/>
                    <a:gd name="connsiteX16" fmla="*/ 579 w 17035"/>
                    <a:gd name="connsiteY16" fmla="*/ 9693 h 39663"/>
                    <a:gd name="connsiteX17" fmla="*/ 124 w 17035"/>
                    <a:gd name="connsiteY17" fmla="*/ 13706 h 39663"/>
                    <a:gd name="connsiteX18" fmla="*/ 858 w 17035"/>
                    <a:gd name="connsiteY18" fmla="*/ 17831 h 39663"/>
                    <a:gd name="connsiteX19" fmla="*/ 2398 w 17035"/>
                    <a:gd name="connsiteY19" fmla="*/ 21916 h 39663"/>
                    <a:gd name="connsiteX20" fmla="*/ 6037 w 17035"/>
                    <a:gd name="connsiteY20" fmla="*/ 23935 h 39663"/>
                    <a:gd name="connsiteX21" fmla="*/ 4409 w 17035"/>
                    <a:gd name="connsiteY21" fmla="*/ 27845 h 39663"/>
                    <a:gd name="connsiteX22" fmla="*/ 1121 w 17035"/>
                    <a:gd name="connsiteY22" fmla="*/ 30981 h 39663"/>
                    <a:gd name="connsiteX23" fmla="*/ 659 w 17035"/>
                    <a:gd name="connsiteY23" fmla="*/ 35537 h 39663"/>
                    <a:gd name="connsiteX24" fmla="*/ 922 w 17035"/>
                    <a:gd name="connsiteY24" fmla="*/ 39606 h 39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7035" h="39663">
                      <a:moveTo>
                        <a:pt x="1090" y="39662"/>
                      </a:moveTo>
                      <a:lnTo>
                        <a:pt x="6037" y="39207"/>
                      </a:lnTo>
                      <a:lnTo>
                        <a:pt x="10042" y="38258"/>
                      </a:lnTo>
                      <a:lnTo>
                        <a:pt x="13401" y="35305"/>
                      </a:lnTo>
                      <a:lnTo>
                        <a:pt x="16337" y="31779"/>
                      </a:lnTo>
                      <a:lnTo>
                        <a:pt x="17032" y="26919"/>
                      </a:lnTo>
                      <a:lnTo>
                        <a:pt x="17159" y="22930"/>
                      </a:lnTo>
                      <a:lnTo>
                        <a:pt x="16545" y="18924"/>
                      </a:lnTo>
                      <a:lnTo>
                        <a:pt x="15899" y="14983"/>
                      </a:lnTo>
                      <a:lnTo>
                        <a:pt x="16481" y="11017"/>
                      </a:lnTo>
                      <a:lnTo>
                        <a:pt x="15779" y="6916"/>
                      </a:lnTo>
                      <a:lnTo>
                        <a:pt x="13122" y="3788"/>
                      </a:lnTo>
                      <a:lnTo>
                        <a:pt x="10385" y="692"/>
                      </a:lnTo>
                      <a:lnTo>
                        <a:pt x="6180" y="-2"/>
                      </a:lnTo>
                      <a:lnTo>
                        <a:pt x="2183" y="1602"/>
                      </a:lnTo>
                      <a:lnTo>
                        <a:pt x="922" y="5496"/>
                      </a:lnTo>
                      <a:lnTo>
                        <a:pt x="579" y="9693"/>
                      </a:lnTo>
                      <a:lnTo>
                        <a:pt x="124" y="13706"/>
                      </a:lnTo>
                      <a:lnTo>
                        <a:pt x="858" y="17831"/>
                      </a:lnTo>
                      <a:lnTo>
                        <a:pt x="2398" y="21916"/>
                      </a:lnTo>
                      <a:lnTo>
                        <a:pt x="6037" y="23935"/>
                      </a:lnTo>
                      <a:lnTo>
                        <a:pt x="4409" y="27845"/>
                      </a:lnTo>
                      <a:lnTo>
                        <a:pt x="1121" y="30981"/>
                      </a:lnTo>
                      <a:lnTo>
                        <a:pt x="659" y="35537"/>
                      </a:lnTo>
                      <a:lnTo>
                        <a:pt x="922" y="3960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91838925-967B-4253-9D7F-1AA4E17A34FE}"/>
                    </a:ext>
                  </a:extLst>
                </p:cNvPr>
                <p:cNvSpPr/>
                <p:nvPr/>
              </p:nvSpPr>
              <p:spPr>
                <a:xfrm>
                  <a:off x="819806" y="4042072"/>
                  <a:ext cx="53367" cy="36727"/>
                </a:xfrm>
                <a:custGeom>
                  <a:avLst/>
                  <a:gdLst>
                    <a:gd name="connsiteX0" fmla="*/ 53491 w 53367"/>
                    <a:gd name="connsiteY0" fmla="*/ 4291 h 36727"/>
                    <a:gd name="connsiteX1" fmla="*/ 53320 w 53367"/>
                    <a:gd name="connsiteY1" fmla="*/ -2 h 36727"/>
                    <a:gd name="connsiteX2" fmla="*/ 53491 w 53367"/>
                    <a:gd name="connsiteY2" fmla="*/ 4291 h 36727"/>
                    <a:gd name="connsiteX3" fmla="*/ 3877 w 53367"/>
                    <a:gd name="connsiteY3" fmla="*/ 36726 h 36727"/>
                    <a:gd name="connsiteX4" fmla="*/ 124 w 53367"/>
                    <a:gd name="connsiteY4" fmla="*/ 34364 h 36727"/>
                    <a:gd name="connsiteX5" fmla="*/ 3877 w 53367"/>
                    <a:gd name="connsiteY5" fmla="*/ 36726 h 36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367" h="36727">
                      <a:moveTo>
                        <a:pt x="53491" y="4291"/>
                      </a:moveTo>
                      <a:lnTo>
                        <a:pt x="53320" y="-2"/>
                      </a:lnTo>
                      <a:lnTo>
                        <a:pt x="53491" y="4291"/>
                      </a:lnTo>
                      <a:close/>
                      <a:moveTo>
                        <a:pt x="3877" y="36726"/>
                      </a:moveTo>
                      <a:lnTo>
                        <a:pt x="124" y="34364"/>
                      </a:lnTo>
                      <a:lnTo>
                        <a:pt x="3877" y="3672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938A365E-1E40-4DCB-8334-E077033FE587}"/>
                    </a:ext>
                  </a:extLst>
                </p:cNvPr>
                <p:cNvSpPr/>
                <p:nvPr/>
              </p:nvSpPr>
              <p:spPr>
                <a:xfrm>
                  <a:off x="979162" y="4049500"/>
                  <a:ext cx="40606" cy="20346"/>
                </a:xfrm>
                <a:custGeom>
                  <a:avLst/>
                  <a:gdLst>
                    <a:gd name="connsiteX0" fmla="*/ 6803 w 40606"/>
                    <a:gd name="connsiteY0" fmla="*/ 12182 h 20346"/>
                    <a:gd name="connsiteX1" fmla="*/ 11836 w 40606"/>
                    <a:gd name="connsiteY1" fmla="*/ 11161 h 20346"/>
                    <a:gd name="connsiteX2" fmla="*/ 15912 w 40606"/>
                    <a:gd name="connsiteY2" fmla="*/ 12030 h 20346"/>
                    <a:gd name="connsiteX3" fmla="*/ 16646 w 40606"/>
                    <a:gd name="connsiteY3" fmla="*/ 7642 h 20346"/>
                    <a:gd name="connsiteX4" fmla="*/ 13062 w 40606"/>
                    <a:gd name="connsiteY4" fmla="*/ 2535 h 20346"/>
                    <a:gd name="connsiteX5" fmla="*/ 9914 w 40606"/>
                    <a:gd name="connsiteY5" fmla="*/ -2 h 20346"/>
                    <a:gd name="connsiteX6" fmla="*/ 4951 w 40606"/>
                    <a:gd name="connsiteY6" fmla="*/ 1099 h 20346"/>
                    <a:gd name="connsiteX7" fmla="*/ 124 w 40606"/>
                    <a:gd name="connsiteY7" fmla="*/ 2663 h 20346"/>
                    <a:gd name="connsiteX8" fmla="*/ 1811 w 40606"/>
                    <a:gd name="connsiteY8" fmla="*/ 6972 h 20346"/>
                    <a:gd name="connsiteX9" fmla="*/ 5135 w 40606"/>
                    <a:gd name="connsiteY9" fmla="*/ 10921 h 20346"/>
                    <a:gd name="connsiteX10" fmla="*/ 36376 w 40606"/>
                    <a:gd name="connsiteY10" fmla="*/ 20344 h 20346"/>
                    <a:gd name="connsiteX11" fmla="*/ 40730 w 40606"/>
                    <a:gd name="connsiteY11" fmla="*/ 20329 h 20346"/>
                    <a:gd name="connsiteX12" fmla="*/ 37405 w 40606"/>
                    <a:gd name="connsiteY12" fmla="*/ 16403 h 20346"/>
                    <a:gd name="connsiteX13" fmla="*/ 32882 w 40606"/>
                    <a:gd name="connsiteY13" fmla="*/ 14145 h 20346"/>
                    <a:gd name="connsiteX14" fmla="*/ 28920 w 40606"/>
                    <a:gd name="connsiteY14" fmla="*/ 12988 h 20346"/>
                    <a:gd name="connsiteX15" fmla="*/ 23533 w 40606"/>
                    <a:gd name="connsiteY15" fmla="*/ 13020 h 20346"/>
                    <a:gd name="connsiteX16" fmla="*/ 23892 w 40606"/>
                    <a:gd name="connsiteY16" fmla="*/ 17193 h 20346"/>
                    <a:gd name="connsiteX17" fmla="*/ 27931 w 40606"/>
                    <a:gd name="connsiteY17" fmla="*/ 18254 h 20346"/>
                    <a:gd name="connsiteX18" fmla="*/ 32065 w 40606"/>
                    <a:gd name="connsiteY18" fmla="*/ 20273 h 20346"/>
                    <a:gd name="connsiteX19" fmla="*/ 36376 w 40606"/>
                    <a:gd name="connsiteY19" fmla="*/ 20344 h 20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0606" h="20346">
                      <a:moveTo>
                        <a:pt x="6803" y="12182"/>
                      </a:moveTo>
                      <a:lnTo>
                        <a:pt x="11836" y="11161"/>
                      </a:lnTo>
                      <a:lnTo>
                        <a:pt x="15912" y="12030"/>
                      </a:lnTo>
                      <a:lnTo>
                        <a:pt x="16646" y="7642"/>
                      </a:lnTo>
                      <a:lnTo>
                        <a:pt x="13062" y="2535"/>
                      </a:lnTo>
                      <a:lnTo>
                        <a:pt x="9914" y="-2"/>
                      </a:lnTo>
                      <a:lnTo>
                        <a:pt x="4951" y="1099"/>
                      </a:lnTo>
                      <a:lnTo>
                        <a:pt x="124" y="2663"/>
                      </a:lnTo>
                      <a:lnTo>
                        <a:pt x="1811" y="6972"/>
                      </a:lnTo>
                      <a:lnTo>
                        <a:pt x="5135" y="10921"/>
                      </a:lnTo>
                      <a:close/>
                      <a:moveTo>
                        <a:pt x="36376" y="20344"/>
                      </a:moveTo>
                      <a:lnTo>
                        <a:pt x="40730" y="20329"/>
                      </a:lnTo>
                      <a:lnTo>
                        <a:pt x="37405" y="16403"/>
                      </a:lnTo>
                      <a:lnTo>
                        <a:pt x="32882" y="14145"/>
                      </a:lnTo>
                      <a:lnTo>
                        <a:pt x="28920" y="12988"/>
                      </a:lnTo>
                      <a:lnTo>
                        <a:pt x="23533" y="13020"/>
                      </a:lnTo>
                      <a:lnTo>
                        <a:pt x="23892" y="17193"/>
                      </a:lnTo>
                      <a:lnTo>
                        <a:pt x="27931" y="18254"/>
                      </a:lnTo>
                      <a:lnTo>
                        <a:pt x="32065" y="20273"/>
                      </a:lnTo>
                      <a:lnTo>
                        <a:pt x="36376" y="203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EE59A59F-6F8F-4D71-A584-5A64BF902679}"/>
                    </a:ext>
                  </a:extLst>
                </p:cNvPr>
                <p:cNvSpPr/>
                <p:nvPr/>
              </p:nvSpPr>
              <p:spPr>
                <a:xfrm>
                  <a:off x="4052388" y="3923894"/>
                  <a:ext cx="375270" cy="443268"/>
                </a:xfrm>
                <a:custGeom>
                  <a:avLst/>
                  <a:gdLst>
                    <a:gd name="connsiteX0" fmla="*/ 95027 w 375270"/>
                    <a:gd name="connsiteY0" fmla="*/ 443267 h 443268"/>
                    <a:gd name="connsiteX1" fmla="*/ 106094 w 375270"/>
                    <a:gd name="connsiteY1" fmla="*/ 440442 h 443268"/>
                    <a:gd name="connsiteX2" fmla="*/ 110394 w 375270"/>
                    <a:gd name="connsiteY2" fmla="*/ 435088 h 443268"/>
                    <a:gd name="connsiteX3" fmla="*/ 112126 w 375270"/>
                    <a:gd name="connsiteY3" fmla="*/ 429894 h 443268"/>
                    <a:gd name="connsiteX4" fmla="*/ 116403 w 375270"/>
                    <a:gd name="connsiteY4" fmla="*/ 427811 h 443268"/>
                    <a:gd name="connsiteX5" fmla="*/ 116937 w 375270"/>
                    <a:gd name="connsiteY5" fmla="*/ 421109 h 443268"/>
                    <a:gd name="connsiteX6" fmla="*/ 128347 w 375270"/>
                    <a:gd name="connsiteY6" fmla="*/ 417135 h 443268"/>
                    <a:gd name="connsiteX7" fmla="*/ 129624 w 375270"/>
                    <a:gd name="connsiteY7" fmla="*/ 413146 h 443268"/>
                    <a:gd name="connsiteX8" fmla="*/ 129975 w 375270"/>
                    <a:gd name="connsiteY8" fmla="*/ 406419 h 443268"/>
                    <a:gd name="connsiteX9" fmla="*/ 134986 w 375270"/>
                    <a:gd name="connsiteY9" fmla="*/ 407560 h 443268"/>
                    <a:gd name="connsiteX10" fmla="*/ 139805 w 375270"/>
                    <a:gd name="connsiteY10" fmla="*/ 410864 h 443268"/>
                    <a:gd name="connsiteX11" fmla="*/ 145646 w 375270"/>
                    <a:gd name="connsiteY11" fmla="*/ 416768 h 443268"/>
                    <a:gd name="connsiteX12" fmla="*/ 150473 w 375270"/>
                    <a:gd name="connsiteY12" fmla="*/ 416258 h 443268"/>
                    <a:gd name="connsiteX13" fmla="*/ 167780 w 375270"/>
                    <a:gd name="connsiteY13" fmla="*/ 415866 h 443268"/>
                    <a:gd name="connsiteX14" fmla="*/ 176182 w 375270"/>
                    <a:gd name="connsiteY14" fmla="*/ 419696 h 443268"/>
                    <a:gd name="connsiteX15" fmla="*/ 181879 w 375270"/>
                    <a:gd name="connsiteY15" fmla="*/ 422569 h 443268"/>
                    <a:gd name="connsiteX16" fmla="*/ 183116 w 375270"/>
                    <a:gd name="connsiteY16" fmla="*/ 426957 h 443268"/>
                    <a:gd name="connsiteX17" fmla="*/ 185278 w 375270"/>
                    <a:gd name="connsiteY17" fmla="*/ 430380 h 443268"/>
                    <a:gd name="connsiteX18" fmla="*/ 186291 w 375270"/>
                    <a:gd name="connsiteY18" fmla="*/ 434346 h 443268"/>
                    <a:gd name="connsiteX19" fmla="*/ 189219 w 375270"/>
                    <a:gd name="connsiteY19" fmla="*/ 437913 h 443268"/>
                    <a:gd name="connsiteX20" fmla="*/ 190065 w 375270"/>
                    <a:gd name="connsiteY20" fmla="*/ 442094 h 443268"/>
                    <a:gd name="connsiteX21" fmla="*/ 191294 w 375270"/>
                    <a:gd name="connsiteY21" fmla="*/ 438112 h 443268"/>
                    <a:gd name="connsiteX22" fmla="*/ 191885 w 375270"/>
                    <a:gd name="connsiteY22" fmla="*/ 434154 h 443268"/>
                    <a:gd name="connsiteX23" fmla="*/ 192491 w 375270"/>
                    <a:gd name="connsiteY23" fmla="*/ 429894 h 443268"/>
                    <a:gd name="connsiteX24" fmla="*/ 195754 w 375270"/>
                    <a:gd name="connsiteY24" fmla="*/ 421109 h 443268"/>
                    <a:gd name="connsiteX25" fmla="*/ 197765 w 375270"/>
                    <a:gd name="connsiteY25" fmla="*/ 415803 h 443268"/>
                    <a:gd name="connsiteX26" fmla="*/ 205313 w 375270"/>
                    <a:gd name="connsiteY26" fmla="*/ 413074 h 443268"/>
                    <a:gd name="connsiteX27" fmla="*/ 231756 w 375270"/>
                    <a:gd name="connsiteY27" fmla="*/ 413058 h 443268"/>
                    <a:gd name="connsiteX28" fmla="*/ 233240 w 375270"/>
                    <a:gd name="connsiteY28" fmla="*/ 418755 h 443268"/>
                    <a:gd name="connsiteX29" fmla="*/ 237182 w 375270"/>
                    <a:gd name="connsiteY29" fmla="*/ 421540 h 443268"/>
                    <a:gd name="connsiteX30" fmla="*/ 244722 w 375270"/>
                    <a:gd name="connsiteY30" fmla="*/ 381485 h 443268"/>
                    <a:gd name="connsiteX31" fmla="*/ 242855 w 375270"/>
                    <a:gd name="connsiteY31" fmla="*/ 364840 h 443268"/>
                    <a:gd name="connsiteX32" fmla="*/ 251384 w 375270"/>
                    <a:gd name="connsiteY32" fmla="*/ 348922 h 443268"/>
                    <a:gd name="connsiteX33" fmla="*/ 252406 w 375270"/>
                    <a:gd name="connsiteY33" fmla="*/ 345052 h 443268"/>
                    <a:gd name="connsiteX34" fmla="*/ 255557 w 375270"/>
                    <a:gd name="connsiteY34" fmla="*/ 333650 h 443268"/>
                    <a:gd name="connsiteX35" fmla="*/ 288511 w 375270"/>
                    <a:gd name="connsiteY35" fmla="*/ 327682 h 443268"/>
                    <a:gd name="connsiteX36" fmla="*/ 306592 w 375270"/>
                    <a:gd name="connsiteY36" fmla="*/ 322240 h 443268"/>
                    <a:gd name="connsiteX37" fmla="*/ 333672 w 375270"/>
                    <a:gd name="connsiteY37" fmla="*/ 322129 h 443268"/>
                    <a:gd name="connsiteX38" fmla="*/ 359477 w 375270"/>
                    <a:gd name="connsiteY38" fmla="*/ 338382 h 443268"/>
                    <a:gd name="connsiteX39" fmla="*/ 360602 w 375270"/>
                    <a:gd name="connsiteY39" fmla="*/ 344374 h 443268"/>
                    <a:gd name="connsiteX40" fmla="*/ 363378 w 375270"/>
                    <a:gd name="connsiteY40" fmla="*/ 350087 h 443268"/>
                    <a:gd name="connsiteX41" fmla="*/ 367312 w 375270"/>
                    <a:gd name="connsiteY41" fmla="*/ 347837 h 443268"/>
                    <a:gd name="connsiteX42" fmla="*/ 370998 w 375270"/>
                    <a:gd name="connsiteY42" fmla="*/ 345563 h 443268"/>
                    <a:gd name="connsiteX43" fmla="*/ 362525 w 375270"/>
                    <a:gd name="connsiteY43" fmla="*/ 337799 h 443268"/>
                    <a:gd name="connsiteX44" fmla="*/ 370815 w 375270"/>
                    <a:gd name="connsiteY44" fmla="*/ 313447 h 443268"/>
                    <a:gd name="connsiteX45" fmla="*/ 372379 w 375270"/>
                    <a:gd name="connsiteY45" fmla="*/ 308947 h 443268"/>
                    <a:gd name="connsiteX46" fmla="*/ 372315 w 375270"/>
                    <a:gd name="connsiteY46" fmla="*/ 302285 h 443268"/>
                    <a:gd name="connsiteX47" fmla="*/ 375395 w 375270"/>
                    <a:gd name="connsiteY47" fmla="*/ 286813 h 443268"/>
                    <a:gd name="connsiteX48" fmla="*/ 373600 w 375270"/>
                    <a:gd name="connsiteY48" fmla="*/ 280302 h 443268"/>
                    <a:gd name="connsiteX49" fmla="*/ 369363 w 375270"/>
                    <a:gd name="connsiteY49" fmla="*/ 273073 h 443268"/>
                    <a:gd name="connsiteX50" fmla="*/ 368429 w 375270"/>
                    <a:gd name="connsiteY50" fmla="*/ 268446 h 443268"/>
                    <a:gd name="connsiteX51" fmla="*/ 366937 w 375270"/>
                    <a:gd name="connsiteY51" fmla="*/ 264480 h 443268"/>
                    <a:gd name="connsiteX52" fmla="*/ 363578 w 375270"/>
                    <a:gd name="connsiteY52" fmla="*/ 260251 h 443268"/>
                    <a:gd name="connsiteX53" fmla="*/ 359549 w 375270"/>
                    <a:gd name="connsiteY53" fmla="*/ 261759 h 443268"/>
                    <a:gd name="connsiteX54" fmla="*/ 356389 w 375270"/>
                    <a:gd name="connsiteY54" fmla="*/ 259078 h 443268"/>
                    <a:gd name="connsiteX55" fmla="*/ 353061 w 375270"/>
                    <a:gd name="connsiteY55" fmla="*/ 256828 h 443268"/>
                    <a:gd name="connsiteX56" fmla="*/ 350077 w 375270"/>
                    <a:gd name="connsiteY56" fmla="*/ 253780 h 443268"/>
                    <a:gd name="connsiteX57" fmla="*/ 347724 w 375270"/>
                    <a:gd name="connsiteY57" fmla="*/ 248897 h 443268"/>
                    <a:gd name="connsiteX58" fmla="*/ 346287 w 375270"/>
                    <a:gd name="connsiteY58" fmla="*/ 244803 h 443268"/>
                    <a:gd name="connsiteX59" fmla="*/ 344779 w 375270"/>
                    <a:gd name="connsiteY59" fmla="*/ 240973 h 443268"/>
                    <a:gd name="connsiteX60" fmla="*/ 344372 w 375270"/>
                    <a:gd name="connsiteY60" fmla="*/ 236976 h 443268"/>
                    <a:gd name="connsiteX61" fmla="*/ 344811 w 375270"/>
                    <a:gd name="connsiteY61" fmla="*/ 231471 h 443268"/>
                    <a:gd name="connsiteX62" fmla="*/ 347596 w 375270"/>
                    <a:gd name="connsiteY62" fmla="*/ 228039 h 443268"/>
                    <a:gd name="connsiteX63" fmla="*/ 348019 w 375270"/>
                    <a:gd name="connsiteY63" fmla="*/ 224066 h 443268"/>
                    <a:gd name="connsiteX64" fmla="*/ 345490 w 375270"/>
                    <a:gd name="connsiteY64" fmla="*/ 220531 h 443268"/>
                    <a:gd name="connsiteX65" fmla="*/ 312440 w 375270"/>
                    <a:gd name="connsiteY65" fmla="*/ 220938 h 443268"/>
                    <a:gd name="connsiteX66" fmla="*/ 292237 w 375270"/>
                    <a:gd name="connsiteY66" fmla="*/ 220539 h 443268"/>
                    <a:gd name="connsiteX67" fmla="*/ 290290 w 375270"/>
                    <a:gd name="connsiteY67" fmla="*/ 207725 h 443268"/>
                    <a:gd name="connsiteX68" fmla="*/ 288048 w 375270"/>
                    <a:gd name="connsiteY68" fmla="*/ 193945 h 443268"/>
                    <a:gd name="connsiteX69" fmla="*/ 276973 w 375270"/>
                    <a:gd name="connsiteY69" fmla="*/ 181282 h 443268"/>
                    <a:gd name="connsiteX70" fmla="*/ 286811 w 375270"/>
                    <a:gd name="connsiteY70" fmla="*/ 181274 h 443268"/>
                    <a:gd name="connsiteX71" fmla="*/ 285838 w 375270"/>
                    <a:gd name="connsiteY71" fmla="*/ 173024 h 443268"/>
                    <a:gd name="connsiteX72" fmla="*/ 284936 w 375270"/>
                    <a:gd name="connsiteY72" fmla="*/ 165268 h 443268"/>
                    <a:gd name="connsiteX73" fmla="*/ 282662 w 375270"/>
                    <a:gd name="connsiteY73" fmla="*/ 161981 h 443268"/>
                    <a:gd name="connsiteX74" fmla="*/ 280580 w 375270"/>
                    <a:gd name="connsiteY74" fmla="*/ 158311 h 443268"/>
                    <a:gd name="connsiteX75" fmla="*/ 278824 w 375270"/>
                    <a:gd name="connsiteY75" fmla="*/ 154600 h 443268"/>
                    <a:gd name="connsiteX76" fmla="*/ 277564 w 375270"/>
                    <a:gd name="connsiteY76" fmla="*/ 150802 h 443268"/>
                    <a:gd name="connsiteX77" fmla="*/ 279167 w 375270"/>
                    <a:gd name="connsiteY77" fmla="*/ 146494 h 443268"/>
                    <a:gd name="connsiteX78" fmla="*/ 279311 w 375270"/>
                    <a:gd name="connsiteY78" fmla="*/ 142416 h 443268"/>
                    <a:gd name="connsiteX79" fmla="*/ 277572 w 375270"/>
                    <a:gd name="connsiteY79" fmla="*/ 138794 h 443268"/>
                    <a:gd name="connsiteX80" fmla="*/ 274165 w 375270"/>
                    <a:gd name="connsiteY80" fmla="*/ 136248 h 443268"/>
                    <a:gd name="connsiteX81" fmla="*/ 270622 w 375270"/>
                    <a:gd name="connsiteY81" fmla="*/ 134222 h 443268"/>
                    <a:gd name="connsiteX82" fmla="*/ 266688 w 375270"/>
                    <a:gd name="connsiteY82" fmla="*/ 132179 h 443268"/>
                    <a:gd name="connsiteX83" fmla="*/ 263393 w 375270"/>
                    <a:gd name="connsiteY83" fmla="*/ 129546 h 443268"/>
                    <a:gd name="connsiteX84" fmla="*/ 259643 w 375270"/>
                    <a:gd name="connsiteY84" fmla="*/ 127112 h 443268"/>
                    <a:gd name="connsiteX85" fmla="*/ 255550 w 375270"/>
                    <a:gd name="connsiteY85" fmla="*/ 127862 h 443268"/>
                    <a:gd name="connsiteX86" fmla="*/ 250953 w 375270"/>
                    <a:gd name="connsiteY86" fmla="*/ 127870 h 443268"/>
                    <a:gd name="connsiteX87" fmla="*/ 247243 w 375270"/>
                    <a:gd name="connsiteY87" fmla="*/ 129442 h 443268"/>
                    <a:gd name="connsiteX88" fmla="*/ 243573 w 375270"/>
                    <a:gd name="connsiteY88" fmla="*/ 127328 h 443268"/>
                    <a:gd name="connsiteX89" fmla="*/ 239312 w 375270"/>
                    <a:gd name="connsiteY89" fmla="*/ 128493 h 443268"/>
                    <a:gd name="connsiteX90" fmla="*/ 235195 w 375270"/>
                    <a:gd name="connsiteY90" fmla="*/ 128557 h 443268"/>
                    <a:gd name="connsiteX91" fmla="*/ 232650 w 375270"/>
                    <a:gd name="connsiteY91" fmla="*/ 124775 h 443268"/>
                    <a:gd name="connsiteX92" fmla="*/ 229075 w 375270"/>
                    <a:gd name="connsiteY92" fmla="*/ 121264 h 443268"/>
                    <a:gd name="connsiteX93" fmla="*/ 227176 w 375270"/>
                    <a:gd name="connsiteY93" fmla="*/ 117641 h 443268"/>
                    <a:gd name="connsiteX94" fmla="*/ 223984 w 375270"/>
                    <a:gd name="connsiteY94" fmla="*/ 114537 h 443268"/>
                    <a:gd name="connsiteX95" fmla="*/ 219883 w 375270"/>
                    <a:gd name="connsiteY95" fmla="*/ 115646 h 443268"/>
                    <a:gd name="connsiteX96" fmla="*/ 216803 w 375270"/>
                    <a:gd name="connsiteY96" fmla="*/ 113053 h 443268"/>
                    <a:gd name="connsiteX97" fmla="*/ 212830 w 375270"/>
                    <a:gd name="connsiteY97" fmla="*/ 112559 h 443268"/>
                    <a:gd name="connsiteX98" fmla="*/ 209071 w 375270"/>
                    <a:gd name="connsiteY98" fmla="*/ 110827 h 443268"/>
                    <a:gd name="connsiteX99" fmla="*/ 205337 w 375270"/>
                    <a:gd name="connsiteY99" fmla="*/ 108601 h 443268"/>
                    <a:gd name="connsiteX100" fmla="*/ 202505 w 375270"/>
                    <a:gd name="connsiteY100" fmla="*/ 105553 h 443268"/>
                    <a:gd name="connsiteX101" fmla="*/ 199050 w 375270"/>
                    <a:gd name="connsiteY101" fmla="*/ 103510 h 443268"/>
                    <a:gd name="connsiteX102" fmla="*/ 196744 w 375270"/>
                    <a:gd name="connsiteY102" fmla="*/ 100159 h 443268"/>
                    <a:gd name="connsiteX103" fmla="*/ 192419 w 375270"/>
                    <a:gd name="connsiteY103" fmla="*/ 99409 h 443268"/>
                    <a:gd name="connsiteX104" fmla="*/ 188334 w 375270"/>
                    <a:gd name="connsiteY104" fmla="*/ 99281 h 443268"/>
                    <a:gd name="connsiteX105" fmla="*/ 185302 w 375270"/>
                    <a:gd name="connsiteY105" fmla="*/ 96082 h 443268"/>
                    <a:gd name="connsiteX106" fmla="*/ 181648 w 375270"/>
                    <a:gd name="connsiteY106" fmla="*/ 93720 h 443268"/>
                    <a:gd name="connsiteX107" fmla="*/ 177347 w 375270"/>
                    <a:gd name="connsiteY107" fmla="*/ 91965 h 443268"/>
                    <a:gd name="connsiteX108" fmla="*/ 172950 w 375270"/>
                    <a:gd name="connsiteY108" fmla="*/ 92172 h 443268"/>
                    <a:gd name="connsiteX109" fmla="*/ 169352 w 375270"/>
                    <a:gd name="connsiteY109" fmla="*/ 94167 h 443268"/>
                    <a:gd name="connsiteX110" fmla="*/ 165075 w 375270"/>
                    <a:gd name="connsiteY110" fmla="*/ 93345 h 443268"/>
                    <a:gd name="connsiteX111" fmla="*/ 160742 w 375270"/>
                    <a:gd name="connsiteY111" fmla="*/ 94095 h 443268"/>
                    <a:gd name="connsiteX112" fmla="*/ 157016 w 375270"/>
                    <a:gd name="connsiteY112" fmla="*/ 92164 h 443268"/>
                    <a:gd name="connsiteX113" fmla="*/ 153984 w 375270"/>
                    <a:gd name="connsiteY113" fmla="*/ 89443 h 443268"/>
                    <a:gd name="connsiteX114" fmla="*/ 153681 w 375270"/>
                    <a:gd name="connsiteY114" fmla="*/ 84991 h 443268"/>
                    <a:gd name="connsiteX115" fmla="*/ 149252 w 375270"/>
                    <a:gd name="connsiteY115" fmla="*/ 83922 h 443268"/>
                    <a:gd name="connsiteX116" fmla="*/ 147585 w 375270"/>
                    <a:gd name="connsiteY116" fmla="*/ 80291 h 443268"/>
                    <a:gd name="connsiteX117" fmla="*/ 143619 w 375270"/>
                    <a:gd name="connsiteY117" fmla="*/ 81209 h 443268"/>
                    <a:gd name="connsiteX118" fmla="*/ 141002 w 375270"/>
                    <a:gd name="connsiteY118" fmla="*/ 78137 h 443268"/>
                    <a:gd name="connsiteX119" fmla="*/ 137204 w 375270"/>
                    <a:gd name="connsiteY119" fmla="*/ 76118 h 443268"/>
                    <a:gd name="connsiteX120" fmla="*/ 136294 w 375270"/>
                    <a:gd name="connsiteY120" fmla="*/ 71411 h 443268"/>
                    <a:gd name="connsiteX121" fmla="*/ 134898 w 375270"/>
                    <a:gd name="connsiteY121" fmla="*/ 67261 h 443268"/>
                    <a:gd name="connsiteX122" fmla="*/ 130326 w 375270"/>
                    <a:gd name="connsiteY122" fmla="*/ 67772 h 443268"/>
                    <a:gd name="connsiteX123" fmla="*/ 130733 w 375270"/>
                    <a:gd name="connsiteY123" fmla="*/ 62945 h 443268"/>
                    <a:gd name="connsiteX124" fmla="*/ 128028 w 375270"/>
                    <a:gd name="connsiteY124" fmla="*/ 59474 h 443268"/>
                    <a:gd name="connsiteX125" fmla="*/ 127158 w 375270"/>
                    <a:gd name="connsiteY125" fmla="*/ 55572 h 443268"/>
                    <a:gd name="connsiteX126" fmla="*/ 126065 w 375270"/>
                    <a:gd name="connsiteY126" fmla="*/ 51056 h 443268"/>
                    <a:gd name="connsiteX127" fmla="*/ 127095 w 375270"/>
                    <a:gd name="connsiteY127" fmla="*/ 47042 h 443268"/>
                    <a:gd name="connsiteX128" fmla="*/ 128826 w 375270"/>
                    <a:gd name="connsiteY128" fmla="*/ 43324 h 443268"/>
                    <a:gd name="connsiteX129" fmla="*/ 127885 w 375270"/>
                    <a:gd name="connsiteY129" fmla="*/ 39391 h 443268"/>
                    <a:gd name="connsiteX130" fmla="*/ 125611 w 375270"/>
                    <a:gd name="connsiteY130" fmla="*/ 35840 h 443268"/>
                    <a:gd name="connsiteX131" fmla="*/ 124310 w 375270"/>
                    <a:gd name="connsiteY131" fmla="*/ 31747 h 443268"/>
                    <a:gd name="connsiteX132" fmla="*/ 122754 w 375270"/>
                    <a:gd name="connsiteY132" fmla="*/ 27797 h 443268"/>
                    <a:gd name="connsiteX133" fmla="*/ 123743 w 375270"/>
                    <a:gd name="connsiteY133" fmla="*/ 23512 h 443268"/>
                    <a:gd name="connsiteX134" fmla="*/ 125499 w 375270"/>
                    <a:gd name="connsiteY134" fmla="*/ 18597 h 443268"/>
                    <a:gd name="connsiteX135" fmla="*/ 125451 w 375270"/>
                    <a:gd name="connsiteY135" fmla="*/ 14057 h 443268"/>
                    <a:gd name="connsiteX136" fmla="*/ 124677 w 375270"/>
                    <a:gd name="connsiteY136" fmla="*/ 10099 h 443268"/>
                    <a:gd name="connsiteX137" fmla="*/ 125451 w 375270"/>
                    <a:gd name="connsiteY137" fmla="*/ 5671 h 443268"/>
                    <a:gd name="connsiteX138" fmla="*/ 122714 w 375270"/>
                    <a:gd name="connsiteY138" fmla="*/ -2 h 443268"/>
                    <a:gd name="connsiteX139" fmla="*/ 119076 w 375270"/>
                    <a:gd name="connsiteY139" fmla="*/ 2695 h 443268"/>
                    <a:gd name="connsiteX140" fmla="*/ 115174 w 375270"/>
                    <a:gd name="connsiteY140" fmla="*/ 4538 h 443268"/>
                    <a:gd name="connsiteX141" fmla="*/ 111918 w 375270"/>
                    <a:gd name="connsiteY141" fmla="*/ 2216 h 443268"/>
                    <a:gd name="connsiteX142" fmla="*/ 107833 w 375270"/>
                    <a:gd name="connsiteY142" fmla="*/ 2990 h 443268"/>
                    <a:gd name="connsiteX143" fmla="*/ 103780 w 375270"/>
                    <a:gd name="connsiteY143" fmla="*/ 3277 h 443268"/>
                    <a:gd name="connsiteX144" fmla="*/ 99240 w 375270"/>
                    <a:gd name="connsiteY144" fmla="*/ 2894 h 443268"/>
                    <a:gd name="connsiteX145" fmla="*/ 95593 w 375270"/>
                    <a:gd name="connsiteY145" fmla="*/ 4817 h 443268"/>
                    <a:gd name="connsiteX146" fmla="*/ 91452 w 375270"/>
                    <a:gd name="connsiteY146" fmla="*/ 6277 h 443268"/>
                    <a:gd name="connsiteX147" fmla="*/ 87295 w 375270"/>
                    <a:gd name="connsiteY147" fmla="*/ 6038 h 443268"/>
                    <a:gd name="connsiteX148" fmla="*/ 84207 w 375270"/>
                    <a:gd name="connsiteY148" fmla="*/ 8711 h 443268"/>
                    <a:gd name="connsiteX149" fmla="*/ 80688 w 375270"/>
                    <a:gd name="connsiteY149" fmla="*/ 10826 h 443268"/>
                    <a:gd name="connsiteX150" fmla="*/ 77904 w 375270"/>
                    <a:gd name="connsiteY150" fmla="*/ 13945 h 443268"/>
                    <a:gd name="connsiteX151" fmla="*/ 74975 w 375270"/>
                    <a:gd name="connsiteY151" fmla="*/ 16826 h 443268"/>
                    <a:gd name="connsiteX152" fmla="*/ 71991 w 375270"/>
                    <a:gd name="connsiteY152" fmla="*/ 19547 h 443268"/>
                    <a:gd name="connsiteX153" fmla="*/ 68066 w 375270"/>
                    <a:gd name="connsiteY153" fmla="*/ 20648 h 443268"/>
                    <a:gd name="connsiteX154" fmla="*/ 64643 w 375270"/>
                    <a:gd name="connsiteY154" fmla="*/ 22786 h 443268"/>
                    <a:gd name="connsiteX155" fmla="*/ 61371 w 375270"/>
                    <a:gd name="connsiteY155" fmla="*/ 25339 h 443268"/>
                    <a:gd name="connsiteX156" fmla="*/ 57637 w 375270"/>
                    <a:gd name="connsiteY156" fmla="*/ 27574 h 443268"/>
                    <a:gd name="connsiteX157" fmla="*/ 54701 w 375270"/>
                    <a:gd name="connsiteY157" fmla="*/ 33909 h 443268"/>
                    <a:gd name="connsiteX158" fmla="*/ 51014 w 375270"/>
                    <a:gd name="connsiteY158" fmla="*/ 31970 h 443268"/>
                    <a:gd name="connsiteX159" fmla="*/ 46905 w 375270"/>
                    <a:gd name="connsiteY159" fmla="*/ 31906 h 443268"/>
                    <a:gd name="connsiteX160" fmla="*/ 43179 w 375270"/>
                    <a:gd name="connsiteY160" fmla="*/ 33757 h 443268"/>
                    <a:gd name="connsiteX161" fmla="*/ 41695 w 375270"/>
                    <a:gd name="connsiteY161" fmla="*/ 37627 h 443268"/>
                    <a:gd name="connsiteX162" fmla="*/ 39580 w 375270"/>
                    <a:gd name="connsiteY162" fmla="*/ 41074 h 443268"/>
                    <a:gd name="connsiteX163" fmla="*/ 36684 w 375270"/>
                    <a:gd name="connsiteY163" fmla="*/ 44186 h 443268"/>
                    <a:gd name="connsiteX164" fmla="*/ 32806 w 375270"/>
                    <a:gd name="connsiteY164" fmla="*/ 45359 h 443268"/>
                    <a:gd name="connsiteX165" fmla="*/ 25497 w 375270"/>
                    <a:gd name="connsiteY165" fmla="*/ 48607 h 443268"/>
                    <a:gd name="connsiteX166" fmla="*/ 24101 w 375270"/>
                    <a:gd name="connsiteY166" fmla="*/ 44457 h 443268"/>
                    <a:gd name="connsiteX167" fmla="*/ 20135 w 375270"/>
                    <a:gd name="connsiteY167" fmla="*/ 43963 h 443268"/>
                    <a:gd name="connsiteX168" fmla="*/ 16114 w 375270"/>
                    <a:gd name="connsiteY168" fmla="*/ 43332 h 443268"/>
                    <a:gd name="connsiteX169" fmla="*/ 12156 w 375270"/>
                    <a:gd name="connsiteY169" fmla="*/ 42718 h 443268"/>
                    <a:gd name="connsiteX170" fmla="*/ 8063 w 375270"/>
                    <a:gd name="connsiteY170" fmla="*/ 41760 h 443268"/>
                    <a:gd name="connsiteX171" fmla="*/ 4066 w 375270"/>
                    <a:gd name="connsiteY171" fmla="*/ 41170 h 443268"/>
                    <a:gd name="connsiteX172" fmla="*/ 124 w 375270"/>
                    <a:gd name="connsiteY172" fmla="*/ 42096 h 443268"/>
                    <a:gd name="connsiteX173" fmla="*/ 2653 w 375270"/>
                    <a:gd name="connsiteY173" fmla="*/ 47090 h 443268"/>
                    <a:gd name="connsiteX174" fmla="*/ 5613 w 375270"/>
                    <a:gd name="connsiteY174" fmla="*/ 52053 h 443268"/>
                    <a:gd name="connsiteX175" fmla="*/ 19585 w 375270"/>
                    <a:gd name="connsiteY175" fmla="*/ 74323 h 443268"/>
                    <a:gd name="connsiteX176" fmla="*/ 30404 w 375270"/>
                    <a:gd name="connsiteY176" fmla="*/ 93967 h 443268"/>
                    <a:gd name="connsiteX177" fmla="*/ 28035 w 375270"/>
                    <a:gd name="connsiteY177" fmla="*/ 98579 h 443268"/>
                    <a:gd name="connsiteX178" fmla="*/ 26447 w 375270"/>
                    <a:gd name="connsiteY178" fmla="*/ 102648 h 443268"/>
                    <a:gd name="connsiteX179" fmla="*/ 24707 w 375270"/>
                    <a:gd name="connsiteY179" fmla="*/ 106527 h 443268"/>
                    <a:gd name="connsiteX180" fmla="*/ 24851 w 375270"/>
                    <a:gd name="connsiteY180" fmla="*/ 111242 h 443268"/>
                    <a:gd name="connsiteX181" fmla="*/ 25114 w 375270"/>
                    <a:gd name="connsiteY181" fmla="*/ 115487 h 443268"/>
                    <a:gd name="connsiteX182" fmla="*/ 25274 w 375270"/>
                    <a:gd name="connsiteY182" fmla="*/ 126322 h 443268"/>
                    <a:gd name="connsiteX183" fmla="*/ 23918 w 375270"/>
                    <a:gd name="connsiteY183" fmla="*/ 131078 h 443268"/>
                    <a:gd name="connsiteX184" fmla="*/ 20670 w 375270"/>
                    <a:gd name="connsiteY184" fmla="*/ 133895 h 443268"/>
                    <a:gd name="connsiteX185" fmla="*/ 23040 w 375270"/>
                    <a:gd name="connsiteY185" fmla="*/ 137246 h 443268"/>
                    <a:gd name="connsiteX186" fmla="*/ 23957 w 375270"/>
                    <a:gd name="connsiteY186" fmla="*/ 143613 h 443268"/>
                    <a:gd name="connsiteX187" fmla="*/ 28673 w 375270"/>
                    <a:gd name="connsiteY187" fmla="*/ 149278 h 443268"/>
                    <a:gd name="connsiteX188" fmla="*/ 24444 w 375270"/>
                    <a:gd name="connsiteY188" fmla="*/ 152294 h 443268"/>
                    <a:gd name="connsiteX189" fmla="*/ 24492 w 375270"/>
                    <a:gd name="connsiteY189" fmla="*/ 157305 h 443268"/>
                    <a:gd name="connsiteX190" fmla="*/ 19952 w 375270"/>
                    <a:gd name="connsiteY190" fmla="*/ 161949 h 443268"/>
                    <a:gd name="connsiteX191" fmla="*/ 17231 w 375270"/>
                    <a:gd name="connsiteY191" fmla="*/ 167431 h 443268"/>
                    <a:gd name="connsiteX192" fmla="*/ 14670 w 375270"/>
                    <a:gd name="connsiteY192" fmla="*/ 171245 h 443268"/>
                    <a:gd name="connsiteX193" fmla="*/ 14789 w 375270"/>
                    <a:gd name="connsiteY193" fmla="*/ 176686 h 443268"/>
                    <a:gd name="connsiteX194" fmla="*/ 17718 w 375270"/>
                    <a:gd name="connsiteY194" fmla="*/ 181689 h 443268"/>
                    <a:gd name="connsiteX195" fmla="*/ 22888 w 375270"/>
                    <a:gd name="connsiteY195" fmla="*/ 186732 h 443268"/>
                    <a:gd name="connsiteX196" fmla="*/ 19082 w 375270"/>
                    <a:gd name="connsiteY196" fmla="*/ 190562 h 443268"/>
                    <a:gd name="connsiteX197" fmla="*/ 17933 w 375270"/>
                    <a:gd name="connsiteY197" fmla="*/ 195397 h 443268"/>
                    <a:gd name="connsiteX198" fmla="*/ 23566 w 375270"/>
                    <a:gd name="connsiteY198" fmla="*/ 217228 h 443268"/>
                    <a:gd name="connsiteX199" fmla="*/ 27859 w 375270"/>
                    <a:gd name="connsiteY199" fmla="*/ 218209 h 443268"/>
                    <a:gd name="connsiteX200" fmla="*/ 36014 w 375270"/>
                    <a:gd name="connsiteY200" fmla="*/ 222717 h 443268"/>
                    <a:gd name="connsiteX201" fmla="*/ 30580 w 375270"/>
                    <a:gd name="connsiteY201" fmla="*/ 225869 h 443268"/>
                    <a:gd name="connsiteX202" fmla="*/ 29527 w 375270"/>
                    <a:gd name="connsiteY202" fmla="*/ 230840 h 443268"/>
                    <a:gd name="connsiteX203" fmla="*/ 26167 w 375270"/>
                    <a:gd name="connsiteY203" fmla="*/ 236018 h 443268"/>
                    <a:gd name="connsiteX204" fmla="*/ 23766 w 375270"/>
                    <a:gd name="connsiteY204" fmla="*/ 240973 h 443268"/>
                    <a:gd name="connsiteX205" fmla="*/ 21851 w 375270"/>
                    <a:gd name="connsiteY205" fmla="*/ 244732 h 443268"/>
                    <a:gd name="connsiteX206" fmla="*/ 20359 w 375270"/>
                    <a:gd name="connsiteY206" fmla="*/ 248538 h 443268"/>
                    <a:gd name="connsiteX207" fmla="*/ 16074 w 375270"/>
                    <a:gd name="connsiteY207" fmla="*/ 250516 h 443268"/>
                    <a:gd name="connsiteX208" fmla="*/ 14095 w 375270"/>
                    <a:gd name="connsiteY208" fmla="*/ 254267 h 443268"/>
                    <a:gd name="connsiteX209" fmla="*/ 19401 w 375270"/>
                    <a:gd name="connsiteY209" fmla="*/ 257738 h 443268"/>
                    <a:gd name="connsiteX210" fmla="*/ 20175 w 375270"/>
                    <a:gd name="connsiteY210" fmla="*/ 265485 h 443268"/>
                    <a:gd name="connsiteX211" fmla="*/ 24276 w 375270"/>
                    <a:gd name="connsiteY211" fmla="*/ 269507 h 443268"/>
                    <a:gd name="connsiteX212" fmla="*/ 25761 w 375270"/>
                    <a:gd name="connsiteY212" fmla="*/ 273528 h 443268"/>
                    <a:gd name="connsiteX213" fmla="*/ 26710 w 375270"/>
                    <a:gd name="connsiteY213" fmla="*/ 277502 h 443268"/>
                    <a:gd name="connsiteX214" fmla="*/ 30819 w 375270"/>
                    <a:gd name="connsiteY214" fmla="*/ 278738 h 443268"/>
                    <a:gd name="connsiteX215" fmla="*/ 33221 w 375270"/>
                    <a:gd name="connsiteY215" fmla="*/ 282018 h 443268"/>
                    <a:gd name="connsiteX216" fmla="*/ 34178 w 375270"/>
                    <a:gd name="connsiteY216" fmla="*/ 286502 h 443268"/>
                    <a:gd name="connsiteX217" fmla="*/ 34913 w 375270"/>
                    <a:gd name="connsiteY217" fmla="*/ 290468 h 443268"/>
                    <a:gd name="connsiteX218" fmla="*/ 36756 w 375270"/>
                    <a:gd name="connsiteY218" fmla="*/ 294744 h 443268"/>
                    <a:gd name="connsiteX219" fmla="*/ 37091 w 375270"/>
                    <a:gd name="connsiteY219" fmla="*/ 298933 h 443268"/>
                    <a:gd name="connsiteX220" fmla="*/ 38248 w 375270"/>
                    <a:gd name="connsiteY220" fmla="*/ 302787 h 443268"/>
                    <a:gd name="connsiteX221" fmla="*/ 40274 w 375270"/>
                    <a:gd name="connsiteY221" fmla="*/ 307072 h 443268"/>
                    <a:gd name="connsiteX222" fmla="*/ 40993 w 375270"/>
                    <a:gd name="connsiteY222" fmla="*/ 311819 h 443268"/>
                    <a:gd name="connsiteX223" fmla="*/ 44599 w 375270"/>
                    <a:gd name="connsiteY223" fmla="*/ 315155 h 443268"/>
                    <a:gd name="connsiteX224" fmla="*/ 47631 w 375270"/>
                    <a:gd name="connsiteY224" fmla="*/ 318059 h 443268"/>
                    <a:gd name="connsiteX225" fmla="*/ 50735 w 375270"/>
                    <a:gd name="connsiteY225" fmla="*/ 321626 h 443268"/>
                    <a:gd name="connsiteX226" fmla="*/ 56009 w 375270"/>
                    <a:gd name="connsiteY226" fmla="*/ 324698 h 443268"/>
                    <a:gd name="connsiteX227" fmla="*/ 53623 w 375270"/>
                    <a:gd name="connsiteY227" fmla="*/ 332366 h 443268"/>
                    <a:gd name="connsiteX228" fmla="*/ 50823 w 375270"/>
                    <a:gd name="connsiteY228" fmla="*/ 336228 h 443268"/>
                    <a:gd name="connsiteX229" fmla="*/ 53113 w 375270"/>
                    <a:gd name="connsiteY229" fmla="*/ 340153 h 443268"/>
                    <a:gd name="connsiteX230" fmla="*/ 55722 w 375270"/>
                    <a:gd name="connsiteY230" fmla="*/ 343385 h 443268"/>
                    <a:gd name="connsiteX231" fmla="*/ 54836 w 375270"/>
                    <a:gd name="connsiteY231" fmla="*/ 347606 h 443268"/>
                    <a:gd name="connsiteX232" fmla="*/ 49155 w 375270"/>
                    <a:gd name="connsiteY232" fmla="*/ 348555 h 443268"/>
                    <a:gd name="connsiteX233" fmla="*/ 51605 w 375270"/>
                    <a:gd name="connsiteY233" fmla="*/ 351866 h 443268"/>
                    <a:gd name="connsiteX234" fmla="*/ 52028 w 375270"/>
                    <a:gd name="connsiteY234" fmla="*/ 355848 h 443268"/>
                    <a:gd name="connsiteX235" fmla="*/ 51286 w 375270"/>
                    <a:gd name="connsiteY235" fmla="*/ 361274 h 443268"/>
                    <a:gd name="connsiteX236" fmla="*/ 54725 w 375270"/>
                    <a:gd name="connsiteY236" fmla="*/ 363659 h 443268"/>
                    <a:gd name="connsiteX237" fmla="*/ 58379 w 375270"/>
                    <a:gd name="connsiteY237" fmla="*/ 366125 h 443268"/>
                    <a:gd name="connsiteX238" fmla="*/ 58411 w 375270"/>
                    <a:gd name="connsiteY238" fmla="*/ 370202 h 443268"/>
                    <a:gd name="connsiteX239" fmla="*/ 58403 w 375270"/>
                    <a:gd name="connsiteY239" fmla="*/ 374272 h 443268"/>
                    <a:gd name="connsiteX240" fmla="*/ 60661 w 375270"/>
                    <a:gd name="connsiteY240" fmla="*/ 377735 h 443268"/>
                    <a:gd name="connsiteX241" fmla="*/ 66813 w 375270"/>
                    <a:gd name="connsiteY241" fmla="*/ 382793 h 443268"/>
                    <a:gd name="connsiteX242" fmla="*/ 71018 w 375270"/>
                    <a:gd name="connsiteY242" fmla="*/ 389671 h 443268"/>
                    <a:gd name="connsiteX243" fmla="*/ 72111 w 375270"/>
                    <a:gd name="connsiteY243" fmla="*/ 399813 h 443268"/>
                    <a:gd name="connsiteX244" fmla="*/ 74712 w 375270"/>
                    <a:gd name="connsiteY244" fmla="*/ 403323 h 443268"/>
                    <a:gd name="connsiteX245" fmla="*/ 76515 w 375270"/>
                    <a:gd name="connsiteY245" fmla="*/ 408151 h 443268"/>
                    <a:gd name="connsiteX246" fmla="*/ 76755 w 375270"/>
                    <a:gd name="connsiteY246" fmla="*/ 412515 h 443268"/>
                    <a:gd name="connsiteX247" fmla="*/ 80178 w 375270"/>
                    <a:gd name="connsiteY247" fmla="*/ 414925 h 443268"/>
                    <a:gd name="connsiteX248" fmla="*/ 80896 w 375270"/>
                    <a:gd name="connsiteY248" fmla="*/ 419034 h 443268"/>
                    <a:gd name="connsiteX249" fmla="*/ 81869 w 375270"/>
                    <a:gd name="connsiteY249" fmla="*/ 423758 h 443268"/>
                    <a:gd name="connsiteX250" fmla="*/ 83441 w 375270"/>
                    <a:gd name="connsiteY250" fmla="*/ 427436 h 443268"/>
                    <a:gd name="connsiteX251" fmla="*/ 85468 w 375270"/>
                    <a:gd name="connsiteY251" fmla="*/ 430939 h 443268"/>
                    <a:gd name="connsiteX252" fmla="*/ 84997 w 375270"/>
                    <a:gd name="connsiteY252" fmla="*/ 435224 h 443268"/>
                    <a:gd name="connsiteX253" fmla="*/ 85548 w 375270"/>
                    <a:gd name="connsiteY253" fmla="*/ 439995 h 443268"/>
                    <a:gd name="connsiteX254" fmla="*/ 95027 w 375270"/>
                    <a:gd name="connsiteY254" fmla="*/ 443267 h 443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</a:cxnLst>
                  <a:rect l="l" t="t" r="r" b="b"/>
                  <a:pathLst>
                    <a:path w="375270" h="443268">
                      <a:moveTo>
                        <a:pt x="95027" y="443267"/>
                      </a:moveTo>
                      <a:lnTo>
                        <a:pt x="106094" y="440442"/>
                      </a:lnTo>
                      <a:lnTo>
                        <a:pt x="110394" y="435088"/>
                      </a:lnTo>
                      <a:lnTo>
                        <a:pt x="112126" y="429894"/>
                      </a:lnTo>
                      <a:lnTo>
                        <a:pt x="116403" y="427811"/>
                      </a:lnTo>
                      <a:lnTo>
                        <a:pt x="116937" y="421109"/>
                      </a:lnTo>
                      <a:lnTo>
                        <a:pt x="128347" y="417135"/>
                      </a:lnTo>
                      <a:lnTo>
                        <a:pt x="129624" y="413146"/>
                      </a:lnTo>
                      <a:lnTo>
                        <a:pt x="129975" y="406419"/>
                      </a:lnTo>
                      <a:lnTo>
                        <a:pt x="134986" y="407560"/>
                      </a:lnTo>
                      <a:lnTo>
                        <a:pt x="139805" y="410864"/>
                      </a:lnTo>
                      <a:lnTo>
                        <a:pt x="145646" y="416768"/>
                      </a:lnTo>
                      <a:lnTo>
                        <a:pt x="150473" y="416258"/>
                      </a:lnTo>
                      <a:lnTo>
                        <a:pt x="167780" y="415866"/>
                      </a:lnTo>
                      <a:lnTo>
                        <a:pt x="176182" y="419696"/>
                      </a:lnTo>
                      <a:lnTo>
                        <a:pt x="181879" y="422569"/>
                      </a:lnTo>
                      <a:lnTo>
                        <a:pt x="183116" y="426957"/>
                      </a:lnTo>
                      <a:lnTo>
                        <a:pt x="185278" y="430380"/>
                      </a:lnTo>
                      <a:lnTo>
                        <a:pt x="186291" y="434346"/>
                      </a:lnTo>
                      <a:lnTo>
                        <a:pt x="189219" y="437913"/>
                      </a:lnTo>
                      <a:lnTo>
                        <a:pt x="190065" y="442094"/>
                      </a:lnTo>
                      <a:lnTo>
                        <a:pt x="191294" y="438112"/>
                      </a:lnTo>
                      <a:lnTo>
                        <a:pt x="191885" y="434154"/>
                      </a:lnTo>
                      <a:lnTo>
                        <a:pt x="192491" y="429894"/>
                      </a:lnTo>
                      <a:lnTo>
                        <a:pt x="195754" y="421109"/>
                      </a:lnTo>
                      <a:lnTo>
                        <a:pt x="197765" y="415803"/>
                      </a:lnTo>
                      <a:lnTo>
                        <a:pt x="205313" y="413074"/>
                      </a:lnTo>
                      <a:lnTo>
                        <a:pt x="231756" y="413058"/>
                      </a:lnTo>
                      <a:lnTo>
                        <a:pt x="233240" y="418755"/>
                      </a:lnTo>
                      <a:lnTo>
                        <a:pt x="237182" y="421540"/>
                      </a:lnTo>
                      <a:lnTo>
                        <a:pt x="244722" y="381485"/>
                      </a:lnTo>
                      <a:lnTo>
                        <a:pt x="242855" y="364840"/>
                      </a:lnTo>
                      <a:lnTo>
                        <a:pt x="251384" y="348922"/>
                      </a:lnTo>
                      <a:lnTo>
                        <a:pt x="252406" y="345052"/>
                      </a:lnTo>
                      <a:lnTo>
                        <a:pt x="255557" y="333650"/>
                      </a:lnTo>
                      <a:lnTo>
                        <a:pt x="288511" y="327682"/>
                      </a:lnTo>
                      <a:lnTo>
                        <a:pt x="306592" y="322240"/>
                      </a:lnTo>
                      <a:lnTo>
                        <a:pt x="333672" y="322129"/>
                      </a:lnTo>
                      <a:lnTo>
                        <a:pt x="359477" y="338382"/>
                      </a:lnTo>
                      <a:lnTo>
                        <a:pt x="360602" y="344374"/>
                      </a:lnTo>
                      <a:lnTo>
                        <a:pt x="363378" y="350087"/>
                      </a:lnTo>
                      <a:lnTo>
                        <a:pt x="367312" y="347837"/>
                      </a:lnTo>
                      <a:lnTo>
                        <a:pt x="370998" y="345563"/>
                      </a:lnTo>
                      <a:lnTo>
                        <a:pt x="362525" y="337799"/>
                      </a:lnTo>
                      <a:lnTo>
                        <a:pt x="370815" y="313447"/>
                      </a:lnTo>
                      <a:lnTo>
                        <a:pt x="372379" y="308947"/>
                      </a:lnTo>
                      <a:lnTo>
                        <a:pt x="372315" y="302285"/>
                      </a:lnTo>
                      <a:lnTo>
                        <a:pt x="375395" y="286813"/>
                      </a:lnTo>
                      <a:lnTo>
                        <a:pt x="373600" y="280302"/>
                      </a:lnTo>
                      <a:lnTo>
                        <a:pt x="369363" y="273073"/>
                      </a:lnTo>
                      <a:lnTo>
                        <a:pt x="368429" y="268446"/>
                      </a:lnTo>
                      <a:lnTo>
                        <a:pt x="366937" y="264480"/>
                      </a:lnTo>
                      <a:lnTo>
                        <a:pt x="363578" y="260251"/>
                      </a:lnTo>
                      <a:lnTo>
                        <a:pt x="359549" y="261759"/>
                      </a:lnTo>
                      <a:lnTo>
                        <a:pt x="356389" y="259078"/>
                      </a:lnTo>
                      <a:lnTo>
                        <a:pt x="353061" y="256828"/>
                      </a:lnTo>
                      <a:lnTo>
                        <a:pt x="350077" y="253780"/>
                      </a:lnTo>
                      <a:lnTo>
                        <a:pt x="347724" y="248897"/>
                      </a:lnTo>
                      <a:lnTo>
                        <a:pt x="346287" y="244803"/>
                      </a:lnTo>
                      <a:lnTo>
                        <a:pt x="344779" y="240973"/>
                      </a:lnTo>
                      <a:lnTo>
                        <a:pt x="344372" y="236976"/>
                      </a:lnTo>
                      <a:lnTo>
                        <a:pt x="344811" y="231471"/>
                      </a:lnTo>
                      <a:lnTo>
                        <a:pt x="347596" y="228039"/>
                      </a:lnTo>
                      <a:lnTo>
                        <a:pt x="348019" y="224066"/>
                      </a:lnTo>
                      <a:lnTo>
                        <a:pt x="345490" y="220531"/>
                      </a:lnTo>
                      <a:lnTo>
                        <a:pt x="312440" y="220938"/>
                      </a:lnTo>
                      <a:lnTo>
                        <a:pt x="292237" y="220539"/>
                      </a:lnTo>
                      <a:lnTo>
                        <a:pt x="290290" y="207725"/>
                      </a:lnTo>
                      <a:lnTo>
                        <a:pt x="288048" y="193945"/>
                      </a:lnTo>
                      <a:lnTo>
                        <a:pt x="276973" y="181282"/>
                      </a:lnTo>
                      <a:lnTo>
                        <a:pt x="286811" y="181274"/>
                      </a:lnTo>
                      <a:lnTo>
                        <a:pt x="285838" y="173024"/>
                      </a:lnTo>
                      <a:lnTo>
                        <a:pt x="284936" y="165268"/>
                      </a:lnTo>
                      <a:lnTo>
                        <a:pt x="282662" y="161981"/>
                      </a:lnTo>
                      <a:lnTo>
                        <a:pt x="280580" y="158311"/>
                      </a:lnTo>
                      <a:lnTo>
                        <a:pt x="278824" y="154600"/>
                      </a:lnTo>
                      <a:lnTo>
                        <a:pt x="277564" y="150802"/>
                      </a:lnTo>
                      <a:lnTo>
                        <a:pt x="279167" y="146494"/>
                      </a:lnTo>
                      <a:lnTo>
                        <a:pt x="279311" y="142416"/>
                      </a:lnTo>
                      <a:lnTo>
                        <a:pt x="277572" y="138794"/>
                      </a:lnTo>
                      <a:lnTo>
                        <a:pt x="274165" y="136248"/>
                      </a:lnTo>
                      <a:lnTo>
                        <a:pt x="270622" y="134222"/>
                      </a:lnTo>
                      <a:lnTo>
                        <a:pt x="266688" y="132179"/>
                      </a:lnTo>
                      <a:lnTo>
                        <a:pt x="263393" y="129546"/>
                      </a:lnTo>
                      <a:lnTo>
                        <a:pt x="259643" y="127112"/>
                      </a:lnTo>
                      <a:lnTo>
                        <a:pt x="255550" y="127862"/>
                      </a:lnTo>
                      <a:lnTo>
                        <a:pt x="250953" y="127870"/>
                      </a:lnTo>
                      <a:lnTo>
                        <a:pt x="247243" y="129442"/>
                      </a:lnTo>
                      <a:lnTo>
                        <a:pt x="243573" y="127328"/>
                      </a:lnTo>
                      <a:lnTo>
                        <a:pt x="239312" y="128493"/>
                      </a:lnTo>
                      <a:lnTo>
                        <a:pt x="235195" y="128557"/>
                      </a:lnTo>
                      <a:lnTo>
                        <a:pt x="232650" y="124775"/>
                      </a:lnTo>
                      <a:lnTo>
                        <a:pt x="229075" y="121264"/>
                      </a:lnTo>
                      <a:lnTo>
                        <a:pt x="227176" y="117641"/>
                      </a:lnTo>
                      <a:lnTo>
                        <a:pt x="223984" y="114537"/>
                      </a:lnTo>
                      <a:lnTo>
                        <a:pt x="219883" y="115646"/>
                      </a:lnTo>
                      <a:lnTo>
                        <a:pt x="216803" y="113053"/>
                      </a:lnTo>
                      <a:lnTo>
                        <a:pt x="212830" y="112559"/>
                      </a:lnTo>
                      <a:lnTo>
                        <a:pt x="209071" y="110827"/>
                      </a:lnTo>
                      <a:lnTo>
                        <a:pt x="205337" y="108601"/>
                      </a:lnTo>
                      <a:lnTo>
                        <a:pt x="202505" y="105553"/>
                      </a:lnTo>
                      <a:lnTo>
                        <a:pt x="199050" y="103510"/>
                      </a:lnTo>
                      <a:lnTo>
                        <a:pt x="196744" y="100159"/>
                      </a:lnTo>
                      <a:lnTo>
                        <a:pt x="192419" y="99409"/>
                      </a:lnTo>
                      <a:lnTo>
                        <a:pt x="188334" y="99281"/>
                      </a:lnTo>
                      <a:lnTo>
                        <a:pt x="185302" y="96082"/>
                      </a:lnTo>
                      <a:lnTo>
                        <a:pt x="181648" y="93720"/>
                      </a:lnTo>
                      <a:lnTo>
                        <a:pt x="177347" y="91965"/>
                      </a:lnTo>
                      <a:lnTo>
                        <a:pt x="172950" y="92172"/>
                      </a:lnTo>
                      <a:lnTo>
                        <a:pt x="169352" y="94167"/>
                      </a:lnTo>
                      <a:lnTo>
                        <a:pt x="165075" y="93345"/>
                      </a:lnTo>
                      <a:lnTo>
                        <a:pt x="160742" y="94095"/>
                      </a:lnTo>
                      <a:lnTo>
                        <a:pt x="157016" y="92164"/>
                      </a:lnTo>
                      <a:lnTo>
                        <a:pt x="153984" y="89443"/>
                      </a:lnTo>
                      <a:lnTo>
                        <a:pt x="153681" y="84991"/>
                      </a:lnTo>
                      <a:lnTo>
                        <a:pt x="149252" y="83922"/>
                      </a:lnTo>
                      <a:lnTo>
                        <a:pt x="147585" y="80291"/>
                      </a:lnTo>
                      <a:lnTo>
                        <a:pt x="143619" y="81209"/>
                      </a:lnTo>
                      <a:lnTo>
                        <a:pt x="141002" y="78137"/>
                      </a:lnTo>
                      <a:lnTo>
                        <a:pt x="137204" y="76118"/>
                      </a:lnTo>
                      <a:lnTo>
                        <a:pt x="136294" y="71411"/>
                      </a:lnTo>
                      <a:lnTo>
                        <a:pt x="134898" y="67261"/>
                      </a:lnTo>
                      <a:lnTo>
                        <a:pt x="130326" y="67772"/>
                      </a:lnTo>
                      <a:lnTo>
                        <a:pt x="130733" y="62945"/>
                      </a:lnTo>
                      <a:lnTo>
                        <a:pt x="128028" y="59474"/>
                      </a:lnTo>
                      <a:lnTo>
                        <a:pt x="127158" y="55572"/>
                      </a:lnTo>
                      <a:lnTo>
                        <a:pt x="126065" y="51056"/>
                      </a:lnTo>
                      <a:lnTo>
                        <a:pt x="127095" y="47042"/>
                      </a:lnTo>
                      <a:lnTo>
                        <a:pt x="128826" y="43324"/>
                      </a:lnTo>
                      <a:lnTo>
                        <a:pt x="127885" y="39391"/>
                      </a:lnTo>
                      <a:lnTo>
                        <a:pt x="125611" y="35840"/>
                      </a:lnTo>
                      <a:lnTo>
                        <a:pt x="124310" y="31747"/>
                      </a:lnTo>
                      <a:lnTo>
                        <a:pt x="122754" y="27797"/>
                      </a:lnTo>
                      <a:lnTo>
                        <a:pt x="123743" y="23512"/>
                      </a:lnTo>
                      <a:lnTo>
                        <a:pt x="125499" y="18597"/>
                      </a:lnTo>
                      <a:lnTo>
                        <a:pt x="125451" y="14057"/>
                      </a:lnTo>
                      <a:lnTo>
                        <a:pt x="124677" y="10099"/>
                      </a:lnTo>
                      <a:lnTo>
                        <a:pt x="125451" y="5671"/>
                      </a:lnTo>
                      <a:lnTo>
                        <a:pt x="122714" y="-2"/>
                      </a:lnTo>
                      <a:lnTo>
                        <a:pt x="119076" y="2695"/>
                      </a:lnTo>
                      <a:lnTo>
                        <a:pt x="115174" y="4538"/>
                      </a:lnTo>
                      <a:lnTo>
                        <a:pt x="111918" y="2216"/>
                      </a:lnTo>
                      <a:lnTo>
                        <a:pt x="107833" y="2990"/>
                      </a:lnTo>
                      <a:lnTo>
                        <a:pt x="103780" y="3277"/>
                      </a:lnTo>
                      <a:lnTo>
                        <a:pt x="99240" y="2894"/>
                      </a:lnTo>
                      <a:lnTo>
                        <a:pt x="95593" y="4817"/>
                      </a:lnTo>
                      <a:lnTo>
                        <a:pt x="91452" y="6277"/>
                      </a:lnTo>
                      <a:lnTo>
                        <a:pt x="87295" y="6038"/>
                      </a:lnTo>
                      <a:lnTo>
                        <a:pt x="84207" y="8711"/>
                      </a:lnTo>
                      <a:lnTo>
                        <a:pt x="80688" y="10826"/>
                      </a:lnTo>
                      <a:lnTo>
                        <a:pt x="77904" y="13945"/>
                      </a:lnTo>
                      <a:lnTo>
                        <a:pt x="74975" y="16826"/>
                      </a:lnTo>
                      <a:lnTo>
                        <a:pt x="71991" y="19547"/>
                      </a:lnTo>
                      <a:lnTo>
                        <a:pt x="68066" y="20648"/>
                      </a:lnTo>
                      <a:lnTo>
                        <a:pt x="64643" y="22786"/>
                      </a:lnTo>
                      <a:lnTo>
                        <a:pt x="61371" y="25339"/>
                      </a:lnTo>
                      <a:lnTo>
                        <a:pt x="57637" y="27574"/>
                      </a:lnTo>
                      <a:lnTo>
                        <a:pt x="54701" y="33909"/>
                      </a:lnTo>
                      <a:lnTo>
                        <a:pt x="51014" y="31970"/>
                      </a:lnTo>
                      <a:lnTo>
                        <a:pt x="46905" y="31906"/>
                      </a:lnTo>
                      <a:lnTo>
                        <a:pt x="43179" y="33757"/>
                      </a:lnTo>
                      <a:lnTo>
                        <a:pt x="41695" y="37627"/>
                      </a:lnTo>
                      <a:lnTo>
                        <a:pt x="39580" y="41074"/>
                      </a:lnTo>
                      <a:lnTo>
                        <a:pt x="36684" y="44186"/>
                      </a:lnTo>
                      <a:lnTo>
                        <a:pt x="32806" y="45359"/>
                      </a:lnTo>
                      <a:lnTo>
                        <a:pt x="25497" y="48607"/>
                      </a:lnTo>
                      <a:lnTo>
                        <a:pt x="24101" y="44457"/>
                      </a:lnTo>
                      <a:lnTo>
                        <a:pt x="20135" y="43963"/>
                      </a:lnTo>
                      <a:lnTo>
                        <a:pt x="16114" y="43332"/>
                      </a:lnTo>
                      <a:lnTo>
                        <a:pt x="12156" y="42718"/>
                      </a:lnTo>
                      <a:lnTo>
                        <a:pt x="8063" y="41760"/>
                      </a:lnTo>
                      <a:lnTo>
                        <a:pt x="4066" y="41170"/>
                      </a:lnTo>
                      <a:lnTo>
                        <a:pt x="124" y="42096"/>
                      </a:lnTo>
                      <a:lnTo>
                        <a:pt x="2653" y="47090"/>
                      </a:lnTo>
                      <a:lnTo>
                        <a:pt x="5613" y="52053"/>
                      </a:lnTo>
                      <a:lnTo>
                        <a:pt x="19585" y="74323"/>
                      </a:lnTo>
                      <a:lnTo>
                        <a:pt x="30404" y="93967"/>
                      </a:lnTo>
                      <a:lnTo>
                        <a:pt x="28035" y="98579"/>
                      </a:lnTo>
                      <a:lnTo>
                        <a:pt x="26447" y="102648"/>
                      </a:lnTo>
                      <a:lnTo>
                        <a:pt x="24707" y="106527"/>
                      </a:lnTo>
                      <a:lnTo>
                        <a:pt x="24851" y="111242"/>
                      </a:lnTo>
                      <a:lnTo>
                        <a:pt x="25114" y="115487"/>
                      </a:lnTo>
                      <a:lnTo>
                        <a:pt x="25274" y="126322"/>
                      </a:lnTo>
                      <a:lnTo>
                        <a:pt x="23918" y="131078"/>
                      </a:lnTo>
                      <a:lnTo>
                        <a:pt x="20670" y="133895"/>
                      </a:lnTo>
                      <a:lnTo>
                        <a:pt x="23040" y="137246"/>
                      </a:lnTo>
                      <a:lnTo>
                        <a:pt x="23957" y="143613"/>
                      </a:lnTo>
                      <a:lnTo>
                        <a:pt x="28673" y="149278"/>
                      </a:lnTo>
                      <a:lnTo>
                        <a:pt x="24444" y="152294"/>
                      </a:lnTo>
                      <a:lnTo>
                        <a:pt x="24492" y="157305"/>
                      </a:lnTo>
                      <a:lnTo>
                        <a:pt x="19952" y="161949"/>
                      </a:lnTo>
                      <a:lnTo>
                        <a:pt x="17231" y="167431"/>
                      </a:lnTo>
                      <a:lnTo>
                        <a:pt x="14670" y="171245"/>
                      </a:lnTo>
                      <a:lnTo>
                        <a:pt x="14789" y="176686"/>
                      </a:lnTo>
                      <a:lnTo>
                        <a:pt x="17718" y="181689"/>
                      </a:lnTo>
                      <a:lnTo>
                        <a:pt x="22888" y="186732"/>
                      </a:lnTo>
                      <a:lnTo>
                        <a:pt x="19082" y="190562"/>
                      </a:lnTo>
                      <a:lnTo>
                        <a:pt x="17933" y="195397"/>
                      </a:lnTo>
                      <a:lnTo>
                        <a:pt x="23566" y="217228"/>
                      </a:lnTo>
                      <a:lnTo>
                        <a:pt x="27859" y="218209"/>
                      </a:lnTo>
                      <a:lnTo>
                        <a:pt x="36014" y="222717"/>
                      </a:lnTo>
                      <a:lnTo>
                        <a:pt x="30580" y="225869"/>
                      </a:lnTo>
                      <a:lnTo>
                        <a:pt x="29527" y="230840"/>
                      </a:lnTo>
                      <a:lnTo>
                        <a:pt x="26167" y="236018"/>
                      </a:lnTo>
                      <a:lnTo>
                        <a:pt x="23766" y="240973"/>
                      </a:lnTo>
                      <a:lnTo>
                        <a:pt x="21851" y="244732"/>
                      </a:lnTo>
                      <a:lnTo>
                        <a:pt x="20359" y="248538"/>
                      </a:lnTo>
                      <a:lnTo>
                        <a:pt x="16074" y="250516"/>
                      </a:lnTo>
                      <a:lnTo>
                        <a:pt x="14095" y="254267"/>
                      </a:lnTo>
                      <a:lnTo>
                        <a:pt x="19401" y="257738"/>
                      </a:lnTo>
                      <a:lnTo>
                        <a:pt x="20175" y="265485"/>
                      </a:lnTo>
                      <a:lnTo>
                        <a:pt x="24276" y="269507"/>
                      </a:lnTo>
                      <a:lnTo>
                        <a:pt x="25761" y="273528"/>
                      </a:lnTo>
                      <a:lnTo>
                        <a:pt x="26710" y="277502"/>
                      </a:lnTo>
                      <a:lnTo>
                        <a:pt x="30819" y="278738"/>
                      </a:lnTo>
                      <a:lnTo>
                        <a:pt x="33221" y="282018"/>
                      </a:lnTo>
                      <a:lnTo>
                        <a:pt x="34178" y="286502"/>
                      </a:lnTo>
                      <a:lnTo>
                        <a:pt x="34913" y="290468"/>
                      </a:lnTo>
                      <a:lnTo>
                        <a:pt x="36756" y="294744"/>
                      </a:lnTo>
                      <a:lnTo>
                        <a:pt x="37091" y="298933"/>
                      </a:lnTo>
                      <a:lnTo>
                        <a:pt x="38248" y="302787"/>
                      </a:lnTo>
                      <a:lnTo>
                        <a:pt x="40274" y="307072"/>
                      </a:lnTo>
                      <a:lnTo>
                        <a:pt x="40993" y="311819"/>
                      </a:lnTo>
                      <a:lnTo>
                        <a:pt x="44599" y="315155"/>
                      </a:lnTo>
                      <a:lnTo>
                        <a:pt x="47631" y="318059"/>
                      </a:lnTo>
                      <a:lnTo>
                        <a:pt x="50735" y="321626"/>
                      </a:lnTo>
                      <a:lnTo>
                        <a:pt x="56009" y="324698"/>
                      </a:lnTo>
                      <a:lnTo>
                        <a:pt x="53623" y="332366"/>
                      </a:lnTo>
                      <a:lnTo>
                        <a:pt x="50823" y="336228"/>
                      </a:lnTo>
                      <a:lnTo>
                        <a:pt x="53113" y="340153"/>
                      </a:lnTo>
                      <a:lnTo>
                        <a:pt x="55722" y="343385"/>
                      </a:lnTo>
                      <a:lnTo>
                        <a:pt x="54836" y="347606"/>
                      </a:lnTo>
                      <a:lnTo>
                        <a:pt x="49155" y="348555"/>
                      </a:lnTo>
                      <a:lnTo>
                        <a:pt x="51605" y="351866"/>
                      </a:lnTo>
                      <a:lnTo>
                        <a:pt x="52028" y="355848"/>
                      </a:lnTo>
                      <a:lnTo>
                        <a:pt x="51286" y="361274"/>
                      </a:lnTo>
                      <a:lnTo>
                        <a:pt x="54725" y="363659"/>
                      </a:lnTo>
                      <a:lnTo>
                        <a:pt x="58379" y="366125"/>
                      </a:lnTo>
                      <a:lnTo>
                        <a:pt x="58411" y="370202"/>
                      </a:lnTo>
                      <a:lnTo>
                        <a:pt x="58403" y="374272"/>
                      </a:lnTo>
                      <a:lnTo>
                        <a:pt x="60661" y="377735"/>
                      </a:lnTo>
                      <a:lnTo>
                        <a:pt x="66813" y="382793"/>
                      </a:lnTo>
                      <a:lnTo>
                        <a:pt x="71018" y="389671"/>
                      </a:lnTo>
                      <a:lnTo>
                        <a:pt x="72111" y="399813"/>
                      </a:lnTo>
                      <a:lnTo>
                        <a:pt x="74712" y="403323"/>
                      </a:lnTo>
                      <a:lnTo>
                        <a:pt x="76515" y="408151"/>
                      </a:lnTo>
                      <a:lnTo>
                        <a:pt x="76755" y="412515"/>
                      </a:lnTo>
                      <a:lnTo>
                        <a:pt x="80178" y="414925"/>
                      </a:lnTo>
                      <a:lnTo>
                        <a:pt x="80896" y="419034"/>
                      </a:lnTo>
                      <a:lnTo>
                        <a:pt x="81869" y="423758"/>
                      </a:lnTo>
                      <a:lnTo>
                        <a:pt x="83441" y="427436"/>
                      </a:lnTo>
                      <a:lnTo>
                        <a:pt x="85468" y="430939"/>
                      </a:lnTo>
                      <a:lnTo>
                        <a:pt x="84997" y="435224"/>
                      </a:lnTo>
                      <a:lnTo>
                        <a:pt x="85548" y="439995"/>
                      </a:lnTo>
                      <a:lnTo>
                        <a:pt x="95027" y="4432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E19FCA5B-9476-4EC1-A5D5-850CCC20F6D9}"/>
                    </a:ext>
                  </a:extLst>
                </p:cNvPr>
                <p:cNvSpPr/>
                <p:nvPr/>
              </p:nvSpPr>
              <p:spPr>
                <a:xfrm>
                  <a:off x="7031913" y="4461874"/>
                  <a:ext cx="39719" cy="53714"/>
                </a:xfrm>
                <a:custGeom>
                  <a:avLst/>
                  <a:gdLst>
                    <a:gd name="connsiteX0" fmla="*/ 33221 w 39719"/>
                    <a:gd name="connsiteY0" fmla="*/ 53713 h 53714"/>
                    <a:gd name="connsiteX1" fmla="*/ 33532 w 39719"/>
                    <a:gd name="connsiteY1" fmla="*/ 47896 h 53714"/>
                    <a:gd name="connsiteX2" fmla="*/ 34211 w 39719"/>
                    <a:gd name="connsiteY2" fmla="*/ 43085 h 53714"/>
                    <a:gd name="connsiteX3" fmla="*/ 35583 w 39719"/>
                    <a:gd name="connsiteY3" fmla="*/ 37013 h 53714"/>
                    <a:gd name="connsiteX4" fmla="*/ 39293 w 39719"/>
                    <a:gd name="connsiteY4" fmla="*/ 33606 h 53714"/>
                    <a:gd name="connsiteX5" fmla="*/ 39788 w 39719"/>
                    <a:gd name="connsiteY5" fmla="*/ 27159 h 53714"/>
                    <a:gd name="connsiteX6" fmla="*/ 38416 w 39719"/>
                    <a:gd name="connsiteY6" fmla="*/ 23089 h 53714"/>
                    <a:gd name="connsiteX7" fmla="*/ 39844 w 39719"/>
                    <a:gd name="connsiteY7" fmla="*/ 14895 h 53714"/>
                    <a:gd name="connsiteX8" fmla="*/ 39604 w 39719"/>
                    <a:gd name="connsiteY8" fmla="*/ 10443 h 53714"/>
                    <a:gd name="connsiteX9" fmla="*/ 34330 w 39719"/>
                    <a:gd name="connsiteY9" fmla="*/ 8958 h 53714"/>
                    <a:gd name="connsiteX10" fmla="*/ 30101 w 39719"/>
                    <a:gd name="connsiteY10" fmla="*/ 7035 h 53714"/>
                    <a:gd name="connsiteX11" fmla="*/ 25992 w 39719"/>
                    <a:gd name="connsiteY11" fmla="*/ 3932 h 53714"/>
                    <a:gd name="connsiteX12" fmla="*/ 20782 w 39719"/>
                    <a:gd name="connsiteY12" fmla="*/ -2 h 53714"/>
                    <a:gd name="connsiteX13" fmla="*/ 16952 w 39719"/>
                    <a:gd name="connsiteY13" fmla="*/ 1977 h 53714"/>
                    <a:gd name="connsiteX14" fmla="*/ 11845 w 39719"/>
                    <a:gd name="connsiteY14" fmla="*/ 6812 h 53714"/>
                    <a:gd name="connsiteX15" fmla="*/ 9866 w 39719"/>
                    <a:gd name="connsiteY15" fmla="*/ 11719 h 53714"/>
                    <a:gd name="connsiteX16" fmla="*/ 7521 w 39719"/>
                    <a:gd name="connsiteY16" fmla="*/ 15892 h 53714"/>
                    <a:gd name="connsiteX17" fmla="*/ 4026 w 39719"/>
                    <a:gd name="connsiteY17" fmla="*/ 20241 h 53714"/>
                    <a:gd name="connsiteX18" fmla="*/ 1137 w 39719"/>
                    <a:gd name="connsiteY18" fmla="*/ 25132 h 53714"/>
                    <a:gd name="connsiteX19" fmla="*/ 124 w 39719"/>
                    <a:gd name="connsiteY19" fmla="*/ 33606 h 53714"/>
                    <a:gd name="connsiteX20" fmla="*/ 475 w 39719"/>
                    <a:gd name="connsiteY20" fmla="*/ 37819 h 53714"/>
                    <a:gd name="connsiteX21" fmla="*/ 4226 w 39719"/>
                    <a:gd name="connsiteY21" fmla="*/ 39303 h 53714"/>
                    <a:gd name="connsiteX22" fmla="*/ 4999 w 39719"/>
                    <a:gd name="connsiteY22" fmla="*/ 44290 h 53714"/>
                    <a:gd name="connsiteX23" fmla="*/ 9428 w 39719"/>
                    <a:gd name="connsiteY23" fmla="*/ 49835 h 53714"/>
                    <a:gd name="connsiteX24" fmla="*/ 13346 w 39719"/>
                    <a:gd name="connsiteY24" fmla="*/ 51367 h 53714"/>
                    <a:gd name="connsiteX25" fmla="*/ 19130 w 39719"/>
                    <a:gd name="connsiteY25" fmla="*/ 53625 h 53714"/>
                    <a:gd name="connsiteX26" fmla="*/ 23415 w 39719"/>
                    <a:gd name="connsiteY26" fmla="*/ 53665 h 53714"/>
                    <a:gd name="connsiteX27" fmla="*/ 33221 w 39719"/>
                    <a:gd name="connsiteY27" fmla="*/ 53713 h 53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9719" h="53714">
                      <a:moveTo>
                        <a:pt x="33221" y="53713"/>
                      </a:moveTo>
                      <a:lnTo>
                        <a:pt x="33532" y="47896"/>
                      </a:lnTo>
                      <a:lnTo>
                        <a:pt x="34211" y="43085"/>
                      </a:lnTo>
                      <a:lnTo>
                        <a:pt x="35583" y="37013"/>
                      </a:lnTo>
                      <a:lnTo>
                        <a:pt x="39293" y="33606"/>
                      </a:lnTo>
                      <a:lnTo>
                        <a:pt x="39788" y="27159"/>
                      </a:lnTo>
                      <a:lnTo>
                        <a:pt x="38416" y="23089"/>
                      </a:lnTo>
                      <a:lnTo>
                        <a:pt x="39844" y="14895"/>
                      </a:lnTo>
                      <a:lnTo>
                        <a:pt x="39604" y="10443"/>
                      </a:lnTo>
                      <a:lnTo>
                        <a:pt x="34330" y="8958"/>
                      </a:lnTo>
                      <a:lnTo>
                        <a:pt x="30101" y="7035"/>
                      </a:lnTo>
                      <a:lnTo>
                        <a:pt x="25992" y="3932"/>
                      </a:lnTo>
                      <a:lnTo>
                        <a:pt x="20782" y="-2"/>
                      </a:lnTo>
                      <a:lnTo>
                        <a:pt x="16952" y="1977"/>
                      </a:lnTo>
                      <a:lnTo>
                        <a:pt x="11845" y="6812"/>
                      </a:lnTo>
                      <a:lnTo>
                        <a:pt x="9866" y="11719"/>
                      </a:lnTo>
                      <a:lnTo>
                        <a:pt x="7521" y="15892"/>
                      </a:lnTo>
                      <a:lnTo>
                        <a:pt x="4026" y="20241"/>
                      </a:lnTo>
                      <a:lnTo>
                        <a:pt x="1137" y="25132"/>
                      </a:lnTo>
                      <a:lnTo>
                        <a:pt x="124" y="33606"/>
                      </a:lnTo>
                      <a:lnTo>
                        <a:pt x="475" y="37819"/>
                      </a:lnTo>
                      <a:lnTo>
                        <a:pt x="4226" y="39303"/>
                      </a:lnTo>
                      <a:lnTo>
                        <a:pt x="4999" y="44290"/>
                      </a:lnTo>
                      <a:lnTo>
                        <a:pt x="9428" y="49835"/>
                      </a:lnTo>
                      <a:lnTo>
                        <a:pt x="13346" y="51367"/>
                      </a:lnTo>
                      <a:lnTo>
                        <a:pt x="19130" y="53625"/>
                      </a:lnTo>
                      <a:lnTo>
                        <a:pt x="23415" y="53665"/>
                      </a:lnTo>
                      <a:lnTo>
                        <a:pt x="33221" y="5371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D1F50F54-1C3F-4C75-B7C9-92BA8FB24791}"/>
                    </a:ext>
                  </a:extLst>
                </p:cNvPr>
                <p:cNvSpPr/>
                <p:nvPr/>
              </p:nvSpPr>
              <p:spPr>
                <a:xfrm>
                  <a:off x="7401168" y="2959976"/>
                  <a:ext cx="362568" cy="230052"/>
                </a:xfrm>
                <a:custGeom>
                  <a:avLst/>
                  <a:gdLst>
                    <a:gd name="connsiteX0" fmla="*/ 46267 w 362568"/>
                    <a:gd name="connsiteY0" fmla="*/ 215169 h 230052"/>
                    <a:gd name="connsiteX1" fmla="*/ 52315 w 362568"/>
                    <a:gd name="connsiteY1" fmla="*/ 213055 h 230052"/>
                    <a:gd name="connsiteX2" fmla="*/ 60254 w 362568"/>
                    <a:gd name="connsiteY2" fmla="*/ 212608 h 230052"/>
                    <a:gd name="connsiteX3" fmla="*/ 63581 w 362568"/>
                    <a:gd name="connsiteY3" fmla="*/ 208307 h 230052"/>
                    <a:gd name="connsiteX4" fmla="*/ 69255 w 362568"/>
                    <a:gd name="connsiteY4" fmla="*/ 209361 h 230052"/>
                    <a:gd name="connsiteX5" fmla="*/ 75039 w 362568"/>
                    <a:gd name="connsiteY5" fmla="*/ 210047 h 230052"/>
                    <a:gd name="connsiteX6" fmla="*/ 77361 w 362568"/>
                    <a:gd name="connsiteY6" fmla="*/ 206592 h 230052"/>
                    <a:gd name="connsiteX7" fmla="*/ 80896 w 362568"/>
                    <a:gd name="connsiteY7" fmla="*/ 202395 h 230052"/>
                    <a:gd name="connsiteX8" fmla="*/ 88891 w 362568"/>
                    <a:gd name="connsiteY8" fmla="*/ 199179 h 230052"/>
                    <a:gd name="connsiteX9" fmla="*/ 91500 w 362568"/>
                    <a:gd name="connsiteY9" fmla="*/ 195301 h 230052"/>
                    <a:gd name="connsiteX10" fmla="*/ 95601 w 362568"/>
                    <a:gd name="connsiteY10" fmla="*/ 190283 h 230052"/>
                    <a:gd name="connsiteX11" fmla="*/ 103700 w 362568"/>
                    <a:gd name="connsiteY11" fmla="*/ 188200 h 230052"/>
                    <a:gd name="connsiteX12" fmla="*/ 114583 w 362568"/>
                    <a:gd name="connsiteY12" fmla="*/ 186995 h 230052"/>
                    <a:gd name="connsiteX13" fmla="*/ 119658 w 362568"/>
                    <a:gd name="connsiteY13" fmla="*/ 187857 h 230052"/>
                    <a:gd name="connsiteX14" fmla="*/ 124230 w 362568"/>
                    <a:gd name="connsiteY14" fmla="*/ 186828 h 230052"/>
                    <a:gd name="connsiteX15" fmla="*/ 133725 w 362568"/>
                    <a:gd name="connsiteY15" fmla="*/ 183405 h 230052"/>
                    <a:gd name="connsiteX16" fmla="*/ 139247 w 362568"/>
                    <a:gd name="connsiteY16" fmla="*/ 181920 h 230052"/>
                    <a:gd name="connsiteX17" fmla="*/ 147609 w 362568"/>
                    <a:gd name="connsiteY17" fmla="*/ 179519 h 230052"/>
                    <a:gd name="connsiteX18" fmla="*/ 152532 w 362568"/>
                    <a:gd name="connsiteY18" fmla="*/ 174684 h 230052"/>
                    <a:gd name="connsiteX19" fmla="*/ 156673 w 362568"/>
                    <a:gd name="connsiteY19" fmla="*/ 170830 h 230052"/>
                    <a:gd name="connsiteX20" fmla="*/ 163623 w 362568"/>
                    <a:gd name="connsiteY20" fmla="*/ 166529 h 230052"/>
                    <a:gd name="connsiteX21" fmla="*/ 168642 w 362568"/>
                    <a:gd name="connsiteY21" fmla="*/ 166920 h 230052"/>
                    <a:gd name="connsiteX22" fmla="*/ 174036 w 362568"/>
                    <a:gd name="connsiteY22" fmla="*/ 168109 h 230052"/>
                    <a:gd name="connsiteX23" fmla="*/ 178081 w 362568"/>
                    <a:gd name="connsiteY23" fmla="*/ 167088 h 230052"/>
                    <a:gd name="connsiteX24" fmla="*/ 185493 w 362568"/>
                    <a:gd name="connsiteY24" fmla="*/ 166393 h 230052"/>
                    <a:gd name="connsiteX25" fmla="*/ 189507 w 362568"/>
                    <a:gd name="connsiteY25" fmla="*/ 162452 h 230052"/>
                    <a:gd name="connsiteX26" fmla="*/ 194390 w 362568"/>
                    <a:gd name="connsiteY26" fmla="*/ 156938 h 230052"/>
                    <a:gd name="connsiteX27" fmla="*/ 197342 w 362568"/>
                    <a:gd name="connsiteY27" fmla="*/ 150164 h 230052"/>
                    <a:gd name="connsiteX28" fmla="*/ 212566 w 362568"/>
                    <a:gd name="connsiteY28" fmla="*/ 142416 h 230052"/>
                    <a:gd name="connsiteX29" fmla="*/ 221623 w 362568"/>
                    <a:gd name="connsiteY29" fmla="*/ 139344 h 230052"/>
                    <a:gd name="connsiteX30" fmla="*/ 228788 w 362568"/>
                    <a:gd name="connsiteY30" fmla="*/ 139552 h 230052"/>
                    <a:gd name="connsiteX31" fmla="*/ 235482 w 362568"/>
                    <a:gd name="connsiteY31" fmla="*/ 134708 h 230052"/>
                    <a:gd name="connsiteX32" fmla="*/ 241714 w 362568"/>
                    <a:gd name="connsiteY32" fmla="*/ 132402 h 230052"/>
                    <a:gd name="connsiteX33" fmla="*/ 259212 w 362568"/>
                    <a:gd name="connsiteY33" fmla="*/ 127838 h 230052"/>
                    <a:gd name="connsiteX34" fmla="*/ 263489 w 362568"/>
                    <a:gd name="connsiteY34" fmla="*/ 126434 h 230052"/>
                    <a:gd name="connsiteX35" fmla="*/ 267295 w 362568"/>
                    <a:gd name="connsiteY35" fmla="*/ 123985 h 230052"/>
                    <a:gd name="connsiteX36" fmla="*/ 271875 w 362568"/>
                    <a:gd name="connsiteY36" fmla="*/ 123019 h 230052"/>
                    <a:gd name="connsiteX37" fmla="*/ 276391 w 362568"/>
                    <a:gd name="connsiteY37" fmla="*/ 118822 h 230052"/>
                    <a:gd name="connsiteX38" fmla="*/ 284937 w 362568"/>
                    <a:gd name="connsiteY38" fmla="*/ 114577 h 230052"/>
                    <a:gd name="connsiteX39" fmla="*/ 286564 w 362568"/>
                    <a:gd name="connsiteY39" fmla="*/ 108816 h 230052"/>
                    <a:gd name="connsiteX40" fmla="*/ 284944 w 362568"/>
                    <a:gd name="connsiteY40" fmla="*/ 101021 h 230052"/>
                    <a:gd name="connsiteX41" fmla="*/ 286652 w 362568"/>
                    <a:gd name="connsiteY41" fmla="*/ 94981 h 230052"/>
                    <a:gd name="connsiteX42" fmla="*/ 291966 w 362568"/>
                    <a:gd name="connsiteY42" fmla="*/ 87369 h 230052"/>
                    <a:gd name="connsiteX43" fmla="*/ 303472 w 362568"/>
                    <a:gd name="connsiteY43" fmla="*/ 82047 h 230052"/>
                    <a:gd name="connsiteX44" fmla="*/ 311754 w 362568"/>
                    <a:gd name="connsiteY44" fmla="*/ 78911 h 230052"/>
                    <a:gd name="connsiteX45" fmla="*/ 308084 w 362568"/>
                    <a:gd name="connsiteY45" fmla="*/ 71371 h 230052"/>
                    <a:gd name="connsiteX46" fmla="*/ 301366 w 362568"/>
                    <a:gd name="connsiteY46" fmla="*/ 57583 h 230052"/>
                    <a:gd name="connsiteX47" fmla="*/ 273056 w 362568"/>
                    <a:gd name="connsiteY47" fmla="*/ -2 h 230052"/>
                    <a:gd name="connsiteX48" fmla="*/ 237533 w 362568"/>
                    <a:gd name="connsiteY48" fmla="*/ 7091 h 230052"/>
                    <a:gd name="connsiteX49" fmla="*/ 232881 w 362568"/>
                    <a:gd name="connsiteY49" fmla="*/ 7634 h 230052"/>
                    <a:gd name="connsiteX50" fmla="*/ 188558 w 362568"/>
                    <a:gd name="connsiteY50" fmla="*/ 12876 h 230052"/>
                    <a:gd name="connsiteX51" fmla="*/ 161915 w 362568"/>
                    <a:gd name="connsiteY51" fmla="*/ 27988 h 230052"/>
                    <a:gd name="connsiteX52" fmla="*/ 146221 w 362568"/>
                    <a:gd name="connsiteY52" fmla="*/ 52053 h 230052"/>
                    <a:gd name="connsiteX53" fmla="*/ 143005 w 362568"/>
                    <a:gd name="connsiteY53" fmla="*/ 63248 h 230052"/>
                    <a:gd name="connsiteX54" fmla="*/ 134962 w 362568"/>
                    <a:gd name="connsiteY54" fmla="*/ 68849 h 230052"/>
                    <a:gd name="connsiteX55" fmla="*/ 129512 w 362568"/>
                    <a:gd name="connsiteY55" fmla="*/ 68849 h 230052"/>
                    <a:gd name="connsiteX56" fmla="*/ 121358 w 362568"/>
                    <a:gd name="connsiteY56" fmla="*/ 57655 h 230052"/>
                    <a:gd name="connsiteX57" fmla="*/ 110083 w 362568"/>
                    <a:gd name="connsiteY57" fmla="*/ 59330 h 230052"/>
                    <a:gd name="connsiteX58" fmla="*/ 102128 w 362568"/>
                    <a:gd name="connsiteY58" fmla="*/ 58772 h 230052"/>
                    <a:gd name="connsiteX59" fmla="*/ 81159 w 362568"/>
                    <a:gd name="connsiteY59" fmla="*/ 55971 h 230052"/>
                    <a:gd name="connsiteX60" fmla="*/ 75502 w 362568"/>
                    <a:gd name="connsiteY60" fmla="*/ 52612 h 230052"/>
                    <a:gd name="connsiteX61" fmla="*/ 69071 w 362568"/>
                    <a:gd name="connsiteY61" fmla="*/ 52596 h 230052"/>
                    <a:gd name="connsiteX62" fmla="*/ 58634 w 362568"/>
                    <a:gd name="connsiteY62" fmla="*/ 52604 h 230052"/>
                    <a:gd name="connsiteX63" fmla="*/ 50257 w 362568"/>
                    <a:gd name="connsiteY63" fmla="*/ 52612 h 230052"/>
                    <a:gd name="connsiteX64" fmla="*/ 45613 w 362568"/>
                    <a:gd name="connsiteY64" fmla="*/ 53266 h 230052"/>
                    <a:gd name="connsiteX65" fmla="*/ 41424 w 362568"/>
                    <a:gd name="connsiteY65" fmla="*/ 53537 h 230052"/>
                    <a:gd name="connsiteX66" fmla="*/ 34594 w 362568"/>
                    <a:gd name="connsiteY66" fmla="*/ 55788 h 230052"/>
                    <a:gd name="connsiteX67" fmla="*/ 30125 w 362568"/>
                    <a:gd name="connsiteY67" fmla="*/ 54854 h 230052"/>
                    <a:gd name="connsiteX68" fmla="*/ 26415 w 362568"/>
                    <a:gd name="connsiteY68" fmla="*/ 50936 h 230052"/>
                    <a:gd name="connsiteX69" fmla="*/ 22681 w 362568"/>
                    <a:gd name="connsiteY69" fmla="*/ 48694 h 230052"/>
                    <a:gd name="connsiteX70" fmla="*/ 18715 w 362568"/>
                    <a:gd name="connsiteY70" fmla="*/ 49444 h 230052"/>
                    <a:gd name="connsiteX71" fmla="*/ 16409 w 362568"/>
                    <a:gd name="connsiteY71" fmla="*/ 52859 h 230052"/>
                    <a:gd name="connsiteX72" fmla="*/ 19593 w 362568"/>
                    <a:gd name="connsiteY72" fmla="*/ 56139 h 230052"/>
                    <a:gd name="connsiteX73" fmla="*/ 16042 w 362568"/>
                    <a:gd name="connsiteY73" fmla="*/ 58477 h 230052"/>
                    <a:gd name="connsiteX74" fmla="*/ 15596 w 362568"/>
                    <a:gd name="connsiteY74" fmla="*/ 62777 h 230052"/>
                    <a:gd name="connsiteX75" fmla="*/ 17646 w 362568"/>
                    <a:gd name="connsiteY75" fmla="*/ 66368 h 230052"/>
                    <a:gd name="connsiteX76" fmla="*/ 14845 w 362568"/>
                    <a:gd name="connsiteY76" fmla="*/ 69935 h 230052"/>
                    <a:gd name="connsiteX77" fmla="*/ 18747 w 362568"/>
                    <a:gd name="connsiteY77" fmla="*/ 73860 h 230052"/>
                    <a:gd name="connsiteX78" fmla="*/ 18268 w 362568"/>
                    <a:gd name="connsiteY78" fmla="*/ 79166 h 230052"/>
                    <a:gd name="connsiteX79" fmla="*/ 15117 w 362568"/>
                    <a:gd name="connsiteY79" fmla="*/ 83004 h 230052"/>
                    <a:gd name="connsiteX80" fmla="*/ 9962 w 362568"/>
                    <a:gd name="connsiteY80" fmla="*/ 84305 h 230052"/>
                    <a:gd name="connsiteX81" fmla="*/ 6787 w 362568"/>
                    <a:gd name="connsiteY81" fmla="*/ 88007 h 230052"/>
                    <a:gd name="connsiteX82" fmla="*/ 6212 w 362568"/>
                    <a:gd name="connsiteY82" fmla="*/ 92826 h 230052"/>
                    <a:gd name="connsiteX83" fmla="*/ 7808 w 362568"/>
                    <a:gd name="connsiteY83" fmla="*/ 98906 h 230052"/>
                    <a:gd name="connsiteX84" fmla="*/ 7257 w 362568"/>
                    <a:gd name="connsiteY84" fmla="*/ 105298 h 230052"/>
                    <a:gd name="connsiteX85" fmla="*/ 3722 w 362568"/>
                    <a:gd name="connsiteY85" fmla="*/ 110332 h 230052"/>
                    <a:gd name="connsiteX86" fmla="*/ 5215 w 362568"/>
                    <a:gd name="connsiteY86" fmla="*/ 114051 h 230052"/>
                    <a:gd name="connsiteX87" fmla="*/ 6986 w 362568"/>
                    <a:gd name="connsiteY87" fmla="*/ 118599 h 230052"/>
                    <a:gd name="connsiteX88" fmla="*/ 8422 w 362568"/>
                    <a:gd name="connsiteY88" fmla="*/ 124703 h 230052"/>
                    <a:gd name="connsiteX89" fmla="*/ 4130 w 362568"/>
                    <a:gd name="connsiteY89" fmla="*/ 123729 h 230052"/>
                    <a:gd name="connsiteX90" fmla="*/ 3914 w 362568"/>
                    <a:gd name="connsiteY90" fmla="*/ 128237 h 230052"/>
                    <a:gd name="connsiteX91" fmla="*/ 9419 w 362568"/>
                    <a:gd name="connsiteY91" fmla="*/ 128955 h 230052"/>
                    <a:gd name="connsiteX92" fmla="*/ 10696 w 362568"/>
                    <a:gd name="connsiteY92" fmla="*/ 133528 h 230052"/>
                    <a:gd name="connsiteX93" fmla="*/ 13417 w 362568"/>
                    <a:gd name="connsiteY93" fmla="*/ 138666 h 230052"/>
                    <a:gd name="connsiteX94" fmla="*/ 14598 w 362568"/>
                    <a:gd name="connsiteY94" fmla="*/ 146749 h 230052"/>
                    <a:gd name="connsiteX95" fmla="*/ 15723 w 362568"/>
                    <a:gd name="connsiteY95" fmla="*/ 153276 h 230052"/>
                    <a:gd name="connsiteX96" fmla="*/ 17813 w 362568"/>
                    <a:gd name="connsiteY96" fmla="*/ 160194 h 230052"/>
                    <a:gd name="connsiteX97" fmla="*/ 18843 w 362568"/>
                    <a:gd name="connsiteY97" fmla="*/ 165827 h 230052"/>
                    <a:gd name="connsiteX98" fmla="*/ 20862 w 362568"/>
                    <a:gd name="connsiteY98" fmla="*/ 169505 h 230052"/>
                    <a:gd name="connsiteX99" fmla="*/ 23184 w 362568"/>
                    <a:gd name="connsiteY99" fmla="*/ 173902 h 230052"/>
                    <a:gd name="connsiteX100" fmla="*/ 25290 w 362568"/>
                    <a:gd name="connsiteY100" fmla="*/ 181170 h 230052"/>
                    <a:gd name="connsiteX101" fmla="*/ 24276 w 362568"/>
                    <a:gd name="connsiteY101" fmla="*/ 187298 h 230052"/>
                    <a:gd name="connsiteX102" fmla="*/ 23790 w 362568"/>
                    <a:gd name="connsiteY102" fmla="*/ 191886 h 230052"/>
                    <a:gd name="connsiteX103" fmla="*/ 32447 w 362568"/>
                    <a:gd name="connsiteY103" fmla="*/ 207565 h 230052"/>
                    <a:gd name="connsiteX104" fmla="*/ 31657 w 362568"/>
                    <a:gd name="connsiteY104" fmla="*/ 212377 h 230052"/>
                    <a:gd name="connsiteX105" fmla="*/ 35503 w 362568"/>
                    <a:gd name="connsiteY105" fmla="*/ 210047 h 230052"/>
                    <a:gd name="connsiteX106" fmla="*/ 45062 w 362568"/>
                    <a:gd name="connsiteY106" fmla="*/ 213486 h 230052"/>
                    <a:gd name="connsiteX107" fmla="*/ 1377 w 362568"/>
                    <a:gd name="connsiteY107" fmla="*/ 125445 h 230052"/>
                    <a:gd name="connsiteX108" fmla="*/ 3052 w 362568"/>
                    <a:gd name="connsiteY108" fmla="*/ 120817 h 230052"/>
                    <a:gd name="connsiteX109" fmla="*/ 124 w 362568"/>
                    <a:gd name="connsiteY109" fmla="*/ 124064 h 230052"/>
                    <a:gd name="connsiteX110" fmla="*/ 8566 w 362568"/>
                    <a:gd name="connsiteY110" fmla="*/ 170885 h 230052"/>
                    <a:gd name="connsiteX111" fmla="*/ 9794 w 362568"/>
                    <a:gd name="connsiteY111" fmla="*/ 166976 h 230052"/>
                    <a:gd name="connsiteX112" fmla="*/ 8566 w 362568"/>
                    <a:gd name="connsiteY112" fmla="*/ 170885 h 230052"/>
                    <a:gd name="connsiteX113" fmla="*/ 6787 w 362568"/>
                    <a:gd name="connsiteY113" fmla="*/ 179662 h 230052"/>
                    <a:gd name="connsiteX114" fmla="*/ 9755 w 362568"/>
                    <a:gd name="connsiteY114" fmla="*/ 176942 h 230052"/>
                    <a:gd name="connsiteX115" fmla="*/ 6787 w 362568"/>
                    <a:gd name="connsiteY115" fmla="*/ 179662 h 230052"/>
                    <a:gd name="connsiteX116" fmla="*/ 296155 w 362568"/>
                    <a:gd name="connsiteY116" fmla="*/ 230050 h 230052"/>
                    <a:gd name="connsiteX117" fmla="*/ 291958 w 362568"/>
                    <a:gd name="connsiteY117" fmla="*/ 227210 h 230052"/>
                    <a:gd name="connsiteX118" fmla="*/ 296155 w 362568"/>
                    <a:gd name="connsiteY118" fmla="*/ 230050 h 230052"/>
                    <a:gd name="connsiteX119" fmla="*/ 338987 w 362568"/>
                    <a:gd name="connsiteY119" fmla="*/ 224976 h 230052"/>
                    <a:gd name="connsiteX120" fmla="*/ 347388 w 362568"/>
                    <a:gd name="connsiteY120" fmla="*/ 224058 h 230052"/>
                    <a:gd name="connsiteX121" fmla="*/ 353628 w 362568"/>
                    <a:gd name="connsiteY121" fmla="*/ 221776 h 230052"/>
                    <a:gd name="connsiteX122" fmla="*/ 359174 w 362568"/>
                    <a:gd name="connsiteY122" fmla="*/ 219414 h 230052"/>
                    <a:gd name="connsiteX123" fmla="*/ 362692 w 362568"/>
                    <a:gd name="connsiteY123" fmla="*/ 216893 h 230052"/>
                    <a:gd name="connsiteX124" fmla="*/ 349719 w 362568"/>
                    <a:gd name="connsiteY124" fmla="*/ 211579 h 230052"/>
                    <a:gd name="connsiteX125" fmla="*/ 345346 w 362568"/>
                    <a:gd name="connsiteY125" fmla="*/ 213661 h 230052"/>
                    <a:gd name="connsiteX126" fmla="*/ 341253 w 362568"/>
                    <a:gd name="connsiteY126" fmla="*/ 215010 h 230052"/>
                    <a:gd name="connsiteX127" fmla="*/ 336090 w 362568"/>
                    <a:gd name="connsiteY127" fmla="*/ 211587 h 230052"/>
                    <a:gd name="connsiteX128" fmla="*/ 331446 w 362568"/>
                    <a:gd name="connsiteY128" fmla="*/ 211267 h 230052"/>
                    <a:gd name="connsiteX129" fmla="*/ 328390 w 362568"/>
                    <a:gd name="connsiteY129" fmla="*/ 216597 h 230052"/>
                    <a:gd name="connsiteX130" fmla="*/ 330816 w 362568"/>
                    <a:gd name="connsiteY130" fmla="*/ 220212 h 230052"/>
                    <a:gd name="connsiteX131" fmla="*/ 333848 w 362568"/>
                    <a:gd name="connsiteY131" fmla="*/ 223643 h 230052"/>
                    <a:gd name="connsiteX132" fmla="*/ 338987 w 362568"/>
                    <a:gd name="connsiteY132" fmla="*/ 224976 h 230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</a:cxnLst>
                  <a:rect l="l" t="t" r="r" b="b"/>
                  <a:pathLst>
                    <a:path w="362568" h="230052">
                      <a:moveTo>
                        <a:pt x="46267" y="215169"/>
                      </a:moveTo>
                      <a:lnTo>
                        <a:pt x="52315" y="213055"/>
                      </a:lnTo>
                      <a:lnTo>
                        <a:pt x="60254" y="212608"/>
                      </a:lnTo>
                      <a:lnTo>
                        <a:pt x="63581" y="208307"/>
                      </a:lnTo>
                      <a:lnTo>
                        <a:pt x="69255" y="209361"/>
                      </a:lnTo>
                      <a:lnTo>
                        <a:pt x="75039" y="210047"/>
                      </a:lnTo>
                      <a:lnTo>
                        <a:pt x="77361" y="206592"/>
                      </a:lnTo>
                      <a:lnTo>
                        <a:pt x="80896" y="202395"/>
                      </a:lnTo>
                      <a:lnTo>
                        <a:pt x="88891" y="199179"/>
                      </a:lnTo>
                      <a:lnTo>
                        <a:pt x="91500" y="195301"/>
                      </a:lnTo>
                      <a:lnTo>
                        <a:pt x="95601" y="190283"/>
                      </a:lnTo>
                      <a:lnTo>
                        <a:pt x="103700" y="188200"/>
                      </a:lnTo>
                      <a:lnTo>
                        <a:pt x="114583" y="186995"/>
                      </a:lnTo>
                      <a:lnTo>
                        <a:pt x="119658" y="187857"/>
                      </a:lnTo>
                      <a:lnTo>
                        <a:pt x="124230" y="186828"/>
                      </a:lnTo>
                      <a:lnTo>
                        <a:pt x="133725" y="183405"/>
                      </a:lnTo>
                      <a:lnTo>
                        <a:pt x="139247" y="181920"/>
                      </a:lnTo>
                      <a:lnTo>
                        <a:pt x="147609" y="179519"/>
                      </a:lnTo>
                      <a:lnTo>
                        <a:pt x="152532" y="174684"/>
                      </a:lnTo>
                      <a:lnTo>
                        <a:pt x="156673" y="170830"/>
                      </a:lnTo>
                      <a:lnTo>
                        <a:pt x="163623" y="166529"/>
                      </a:lnTo>
                      <a:lnTo>
                        <a:pt x="168642" y="166920"/>
                      </a:lnTo>
                      <a:lnTo>
                        <a:pt x="174036" y="168109"/>
                      </a:lnTo>
                      <a:lnTo>
                        <a:pt x="178081" y="167088"/>
                      </a:lnTo>
                      <a:lnTo>
                        <a:pt x="185493" y="166393"/>
                      </a:lnTo>
                      <a:lnTo>
                        <a:pt x="189507" y="162452"/>
                      </a:lnTo>
                      <a:lnTo>
                        <a:pt x="194390" y="156938"/>
                      </a:lnTo>
                      <a:lnTo>
                        <a:pt x="197342" y="150164"/>
                      </a:lnTo>
                      <a:lnTo>
                        <a:pt x="212566" y="142416"/>
                      </a:lnTo>
                      <a:lnTo>
                        <a:pt x="221623" y="139344"/>
                      </a:lnTo>
                      <a:lnTo>
                        <a:pt x="228788" y="139552"/>
                      </a:lnTo>
                      <a:lnTo>
                        <a:pt x="235482" y="134708"/>
                      </a:lnTo>
                      <a:lnTo>
                        <a:pt x="241714" y="132402"/>
                      </a:lnTo>
                      <a:lnTo>
                        <a:pt x="259212" y="127838"/>
                      </a:lnTo>
                      <a:lnTo>
                        <a:pt x="263489" y="126434"/>
                      </a:lnTo>
                      <a:lnTo>
                        <a:pt x="267295" y="123985"/>
                      </a:lnTo>
                      <a:lnTo>
                        <a:pt x="271875" y="123019"/>
                      </a:lnTo>
                      <a:lnTo>
                        <a:pt x="276391" y="118822"/>
                      </a:lnTo>
                      <a:lnTo>
                        <a:pt x="284937" y="114577"/>
                      </a:lnTo>
                      <a:lnTo>
                        <a:pt x="286564" y="108816"/>
                      </a:lnTo>
                      <a:lnTo>
                        <a:pt x="284944" y="101021"/>
                      </a:lnTo>
                      <a:lnTo>
                        <a:pt x="286652" y="94981"/>
                      </a:lnTo>
                      <a:lnTo>
                        <a:pt x="291966" y="87369"/>
                      </a:lnTo>
                      <a:lnTo>
                        <a:pt x="303472" y="82047"/>
                      </a:lnTo>
                      <a:lnTo>
                        <a:pt x="311754" y="78911"/>
                      </a:lnTo>
                      <a:lnTo>
                        <a:pt x="308084" y="71371"/>
                      </a:lnTo>
                      <a:lnTo>
                        <a:pt x="301366" y="57583"/>
                      </a:lnTo>
                      <a:lnTo>
                        <a:pt x="273056" y="-2"/>
                      </a:lnTo>
                      <a:lnTo>
                        <a:pt x="237533" y="7091"/>
                      </a:lnTo>
                      <a:lnTo>
                        <a:pt x="232881" y="7634"/>
                      </a:lnTo>
                      <a:lnTo>
                        <a:pt x="188558" y="12876"/>
                      </a:lnTo>
                      <a:lnTo>
                        <a:pt x="161915" y="27988"/>
                      </a:lnTo>
                      <a:lnTo>
                        <a:pt x="146221" y="52053"/>
                      </a:lnTo>
                      <a:lnTo>
                        <a:pt x="143005" y="63248"/>
                      </a:lnTo>
                      <a:lnTo>
                        <a:pt x="134962" y="68849"/>
                      </a:lnTo>
                      <a:lnTo>
                        <a:pt x="129512" y="68849"/>
                      </a:lnTo>
                      <a:lnTo>
                        <a:pt x="121358" y="57655"/>
                      </a:lnTo>
                      <a:lnTo>
                        <a:pt x="110083" y="59330"/>
                      </a:lnTo>
                      <a:lnTo>
                        <a:pt x="102128" y="58772"/>
                      </a:lnTo>
                      <a:lnTo>
                        <a:pt x="81159" y="55971"/>
                      </a:lnTo>
                      <a:lnTo>
                        <a:pt x="75502" y="52612"/>
                      </a:lnTo>
                      <a:lnTo>
                        <a:pt x="69071" y="52596"/>
                      </a:lnTo>
                      <a:lnTo>
                        <a:pt x="58634" y="52604"/>
                      </a:lnTo>
                      <a:lnTo>
                        <a:pt x="50257" y="52612"/>
                      </a:lnTo>
                      <a:lnTo>
                        <a:pt x="45613" y="53266"/>
                      </a:lnTo>
                      <a:lnTo>
                        <a:pt x="41424" y="53537"/>
                      </a:lnTo>
                      <a:lnTo>
                        <a:pt x="34594" y="55788"/>
                      </a:lnTo>
                      <a:lnTo>
                        <a:pt x="30125" y="54854"/>
                      </a:lnTo>
                      <a:lnTo>
                        <a:pt x="26415" y="50936"/>
                      </a:lnTo>
                      <a:lnTo>
                        <a:pt x="22681" y="48694"/>
                      </a:lnTo>
                      <a:lnTo>
                        <a:pt x="18715" y="49444"/>
                      </a:lnTo>
                      <a:lnTo>
                        <a:pt x="16409" y="52859"/>
                      </a:lnTo>
                      <a:lnTo>
                        <a:pt x="19593" y="56139"/>
                      </a:lnTo>
                      <a:lnTo>
                        <a:pt x="16042" y="58477"/>
                      </a:lnTo>
                      <a:lnTo>
                        <a:pt x="15596" y="62777"/>
                      </a:lnTo>
                      <a:lnTo>
                        <a:pt x="17646" y="66368"/>
                      </a:lnTo>
                      <a:lnTo>
                        <a:pt x="14845" y="69935"/>
                      </a:lnTo>
                      <a:lnTo>
                        <a:pt x="18747" y="73860"/>
                      </a:lnTo>
                      <a:lnTo>
                        <a:pt x="18268" y="79166"/>
                      </a:lnTo>
                      <a:lnTo>
                        <a:pt x="15117" y="83004"/>
                      </a:lnTo>
                      <a:lnTo>
                        <a:pt x="9962" y="84305"/>
                      </a:lnTo>
                      <a:lnTo>
                        <a:pt x="6787" y="88007"/>
                      </a:lnTo>
                      <a:lnTo>
                        <a:pt x="6212" y="92826"/>
                      </a:lnTo>
                      <a:lnTo>
                        <a:pt x="7808" y="98906"/>
                      </a:lnTo>
                      <a:lnTo>
                        <a:pt x="7257" y="105298"/>
                      </a:lnTo>
                      <a:lnTo>
                        <a:pt x="3722" y="110332"/>
                      </a:lnTo>
                      <a:lnTo>
                        <a:pt x="5215" y="114051"/>
                      </a:lnTo>
                      <a:lnTo>
                        <a:pt x="6986" y="118599"/>
                      </a:lnTo>
                      <a:lnTo>
                        <a:pt x="8422" y="124703"/>
                      </a:lnTo>
                      <a:lnTo>
                        <a:pt x="4130" y="123729"/>
                      </a:lnTo>
                      <a:lnTo>
                        <a:pt x="3914" y="128237"/>
                      </a:lnTo>
                      <a:lnTo>
                        <a:pt x="9419" y="128955"/>
                      </a:lnTo>
                      <a:lnTo>
                        <a:pt x="10696" y="133528"/>
                      </a:lnTo>
                      <a:lnTo>
                        <a:pt x="13417" y="138666"/>
                      </a:lnTo>
                      <a:lnTo>
                        <a:pt x="14598" y="146749"/>
                      </a:lnTo>
                      <a:lnTo>
                        <a:pt x="15723" y="153276"/>
                      </a:lnTo>
                      <a:lnTo>
                        <a:pt x="17813" y="160194"/>
                      </a:lnTo>
                      <a:lnTo>
                        <a:pt x="18843" y="165827"/>
                      </a:lnTo>
                      <a:lnTo>
                        <a:pt x="20862" y="169505"/>
                      </a:lnTo>
                      <a:lnTo>
                        <a:pt x="23184" y="173902"/>
                      </a:lnTo>
                      <a:lnTo>
                        <a:pt x="25290" y="181170"/>
                      </a:lnTo>
                      <a:lnTo>
                        <a:pt x="24276" y="187298"/>
                      </a:lnTo>
                      <a:lnTo>
                        <a:pt x="23790" y="191886"/>
                      </a:lnTo>
                      <a:lnTo>
                        <a:pt x="32447" y="207565"/>
                      </a:lnTo>
                      <a:lnTo>
                        <a:pt x="31657" y="212377"/>
                      </a:lnTo>
                      <a:lnTo>
                        <a:pt x="35503" y="210047"/>
                      </a:lnTo>
                      <a:lnTo>
                        <a:pt x="45062" y="213486"/>
                      </a:lnTo>
                      <a:close/>
                      <a:moveTo>
                        <a:pt x="1377" y="125445"/>
                      </a:moveTo>
                      <a:lnTo>
                        <a:pt x="3052" y="120817"/>
                      </a:lnTo>
                      <a:lnTo>
                        <a:pt x="124" y="124064"/>
                      </a:lnTo>
                      <a:close/>
                      <a:moveTo>
                        <a:pt x="8566" y="170885"/>
                      </a:moveTo>
                      <a:lnTo>
                        <a:pt x="9794" y="166976"/>
                      </a:lnTo>
                      <a:lnTo>
                        <a:pt x="8566" y="170885"/>
                      </a:lnTo>
                      <a:close/>
                      <a:moveTo>
                        <a:pt x="6787" y="179662"/>
                      </a:moveTo>
                      <a:lnTo>
                        <a:pt x="9755" y="176942"/>
                      </a:lnTo>
                      <a:lnTo>
                        <a:pt x="6787" y="179662"/>
                      </a:lnTo>
                      <a:close/>
                      <a:moveTo>
                        <a:pt x="296155" y="230050"/>
                      </a:moveTo>
                      <a:lnTo>
                        <a:pt x="291958" y="227210"/>
                      </a:lnTo>
                      <a:lnTo>
                        <a:pt x="296155" y="230050"/>
                      </a:lnTo>
                      <a:close/>
                      <a:moveTo>
                        <a:pt x="338987" y="224976"/>
                      </a:moveTo>
                      <a:lnTo>
                        <a:pt x="347388" y="224058"/>
                      </a:lnTo>
                      <a:lnTo>
                        <a:pt x="353628" y="221776"/>
                      </a:lnTo>
                      <a:lnTo>
                        <a:pt x="359174" y="219414"/>
                      </a:lnTo>
                      <a:lnTo>
                        <a:pt x="362692" y="216893"/>
                      </a:lnTo>
                      <a:lnTo>
                        <a:pt x="349719" y="211579"/>
                      </a:lnTo>
                      <a:lnTo>
                        <a:pt x="345346" y="213661"/>
                      </a:lnTo>
                      <a:lnTo>
                        <a:pt x="341253" y="215010"/>
                      </a:lnTo>
                      <a:lnTo>
                        <a:pt x="336090" y="211587"/>
                      </a:lnTo>
                      <a:lnTo>
                        <a:pt x="331446" y="211267"/>
                      </a:lnTo>
                      <a:lnTo>
                        <a:pt x="328390" y="216597"/>
                      </a:lnTo>
                      <a:lnTo>
                        <a:pt x="330816" y="220212"/>
                      </a:lnTo>
                      <a:lnTo>
                        <a:pt x="333848" y="223643"/>
                      </a:lnTo>
                      <a:lnTo>
                        <a:pt x="338987" y="22497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0F90A7F2-B6B6-400D-B1DB-C60AE063F505}"/>
                    </a:ext>
                  </a:extLst>
                </p:cNvPr>
                <p:cNvSpPr/>
                <p:nvPr/>
              </p:nvSpPr>
              <p:spPr>
                <a:xfrm>
                  <a:off x="6788624" y="3876028"/>
                  <a:ext cx="354262" cy="329183"/>
                </a:xfrm>
                <a:custGeom>
                  <a:avLst/>
                  <a:gdLst>
                    <a:gd name="connsiteX0" fmla="*/ 137403 w 354262"/>
                    <a:gd name="connsiteY0" fmla="*/ 329182 h 329183"/>
                    <a:gd name="connsiteX1" fmla="*/ 141345 w 354262"/>
                    <a:gd name="connsiteY1" fmla="*/ 326676 h 329183"/>
                    <a:gd name="connsiteX2" fmla="*/ 147800 w 354262"/>
                    <a:gd name="connsiteY2" fmla="*/ 325248 h 329183"/>
                    <a:gd name="connsiteX3" fmla="*/ 151271 w 354262"/>
                    <a:gd name="connsiteY3" fmla="*/ 321147 h 329183"/>
                    <a:gd name="connsiteX4" fmla="*/ 155875 w 354262"/>
                    <a:gd name="connsiteY4" fmla="*/ 313607 h 329183"/>
                    <a:gd name="connsiteX5" fmla="*/ 163870 w 354262"/>
                    <a:gd name="connsiteY5" fmla="*/ 306817 h 329183"/>
                    <a:gd name="connsiteX6" fmla="*/ 166615 w 354262"/>
                    <a:gd name="connsiteY6" fmla="*/ 300649 h 329183"/>
                    <a:gd name="connsiteX7" fmla="*/ 171586 w 354262"/>
                    <a:gd name="connsiteY7" fmla="*/ 293220 h 329183"/>
                    <a:gd name="connsiteX8" fmla="*/ 178352 w 354262"/>
                    <a:gd name="connsiteY8" fmla="*/ 288840 h 329183"/>
                    <a:gd name="connsiteX9" fmla="*/ 182677 w 354262"/>
                    <a:gd name="connsiteY9" fmla="*/ 286422 h 329183"/>
                    <a:gd name="connsiteX10" fmla="*/ 185868 w 354262"/>
                    <a:gd name="connsiteY10" fmla="*/ 283566 h 329183"/>
                    <a:gd name="connsiteX11" fmla="*/ 194805 w 354262"/>
                    <a:gd name="connsiteY11" fmla="*/ 279632 h 329183"/>
                    <a:gd name="connsiteX12" fmla="*/ 200103 w 354262"/>
                    <a:gd name="connsiteY12" fmla="*/ 277853 h 329183"/>
                    <a:gd name="connsiteX13" fmla="*/ 203383 w 354262"/>
                    <a:gd name="connsiteY13" fmla="*/ 272786 h 329183"/>
                    <a:gd name="connsiteX14" fmla="*/ 204013 w 354262"/>
                    <a:gd name="connsiteY14" fmla="*/ 267536 h 329183"/>
                    <a:gd name="connsiteX15" fmla="*/ 204563 w 354262"/>
                    <a:gd name="connsiteY15" fmla="*/ 262916 h 329183"/>
                    <a:gd name="connsiteX16" fmla="*/ 206518 w 354262"/>
                    <a:gd name="connsiteY16" fmla="*/ 257658 h 329183"/>
                    <a:gd name="connsiteX17" fmla="*/ 214050 w 354262"/>
                    <a:gd name="connsiteY17" fmla="*/ 252735 h 329183"/>
                    <a:gd name="connsiteX18" fmla="*/ 221223 w 354262"/>
                    <a:gd name="connsiteY18" fmla="*/ 248992 h 329183"/>
                    <a:gd name="connsiteX19" fmla="*/ 226043 w 354262"/>
                    <a:gd name="connsiteY19" fmla="*/ 247508 h 329183"/>
                    <a:gd name="connsiteX20" fmla="*/ 233807 w 354262"/>
                    <a:gd name="connsiteY20" fmla="*/ 246343 h 329183"/>
                    <a:gd name="connsiteX21" fmla="*/ 237716 w 354262"/>
                    <a:gd name="connsiteY21" fmla="*/ 247436 h 329183"/>
                    <a:gd name="connsiteX22" fmla="*/ 244099 w 354262"/>
                    <a:gd name="connsiteY22" fmla="*/ 246806 h 329183"/>
                    <a:gd name="connsiteX23" fmla="*/ 249350 w 354262"/>
                    <a:gd name="connsiteY23" fmla="*/ 247883 h 329183"/>
                    <a:gd name="connsiteX24" fmla="*/ 250283 w 354262"/>
                    <a:gd name="connsiteY24" fmla="*/ 243399 h 329183"/>
                    <a:gd name="connsiteX25" fmla="*/ 250562 w 354262"/>
                    <a:gd name="connsiteY25" fmla="*/ 239082 h 329183"/>
                    <a:gd name="connsiteX26" fmla="*/ 248751 w 354262"/>
                    <a:gd name="connsiteY26" fmla="*/ 235260 h 329183"/>
                    <a:gd name="connsiteX27" fmla="*/ 247195 w 354262"/>
                    <a:gd name="connsiteY27" fmla="*/ 231590 h 329183"/>
                    <a:gd name="connsiteX28" fmla="*/ 246174 w 354262"/>
                    <a:gd name="connsiteY28" fmla="*/ 227617 h 329183"/>
                    <a:gd name="connsiteX29" fmla="*/ 254169 w 354262"/>
                    <a:gd name="connsiteY29" fmla="*/ 222797 h 329183"/>
                    <a:gd name="connsiteX30" fmla="*/ 260321 w 354262"/>
                    <a:gd name="connsiteY30" fmla="*/ 220140 h 329183"/>
                    <a:gd name="connsiteX31" fmla="*/ 272242 w 354262"/>
                    <a:gd name="connsiteY31" fmla="*/ 216581 h 329183"/>
                    <a:gd name="connsiteX32" fmla="*/ 278043 w 354262"/>
                    <a:gd name="connsiteY32" fmla="*/ 214515 h 329183"/>
                    <a:gd name="connsiteX33" fmla="*/ 282694 w 354262"/>
                    <a:gd name="connsiteY33" fmla="*/ 213550 h 329183"/>
                    <a:gd name="connsiteX34" fmla="*/ 290386 w 354262"/>
                    <a:gd name="connsiteY34" fmla="*/ 209440 h 329183"/>
                    <a:gd name="connsiteX35" fmla="*/ 294511 w 354262"/>
                    <a:gd name="connsiteY35" fmla="*/ 208483 h 329183"/>
                    <a:gd name="connsiteX36" fmla="*/ 298613 w 354262"/>
                    <a:gd name="connsiteY36" fmla="*/ 206153 h 329183"/>
                    <a:gd name="connsiteX37" fmla="*/ 307629 w 354262"/>
                    <a:gd name="connsiteY37" fmla="*/ 203105 h 329183"/>
                    <a:gd name="connsiteX38" fmla="*/ 313533 w 354262"/>
                    <a:gd name="connsiteY38" fmla="*/ 201828 h 329183"/>
                    <a:gd name="connsiteX39" fmla="*/ 320403 w 354262"/>
                    <a:gd name="connsiteY39" fmla="*/ 198660 h 329183"/>
                    <a:gd name="connsiteX40" fmla="*/ 329220 w 354262"/>
                    <a:gd name="connsiteY40" fmla="*/ 195293 h 329183"/>
                    <a:gd name="connsiteX41" fmla="*/ 337407 w 354262"/>
                    <a:gd name="connsiteY41" fmla="*/ 192237 h 329183"/>
                    <a:gd name="connsiteX42" fmla="*/ 332076 w 354262"/>
                    <a:gd name="connsiteY42" fmla="*/ 192197 h 329183"/>
                    <a:gd name="connsiteX43" fmla="*/ 328933 w 354262"/>
                    <a:gd name="connsiteY43" fmla="*/ 189205 h 329183"/>
                    <a:gd name="connsiteX44" fmla="*/ 326579 w 354262"/>
                    <a:gd name="connsiteY44" fmla="*/ 185702 h 329183"/>
                    <a:gd name="connsiteX45" fmla="*/ 323387 w 354262"/>
                    <a:gd name="connsiteY45" fmla="*/ 180061 h 329183"/>
                    <a:gd name="connsiteX46" fmla="*/ 326260 w 354262"/>
                    <a:gd name="connsiteY46" fmla="*/ 175992 h 329183"/>
                    <a:gd name="connsiteX47" fmla="*/ 328614 w 354262"/>
                    <a:gd name="connsiteY47" fmla="*/ 171883 h 329183"/>
                    <a:gd name="connsiteX48" fmla="*/ 331310 w 354262"/>
                    <a:gd name="connsiteY48" fmla="*/ 165563 h 329183"/>
                    <a:gd name="connsiteX49" fmla="*/ 331374 w 354262"/>
                    <a:gd name="connsiteY49" fmla="*/ 158757 h 329183"/>
                    <a:gd name="connsiteX50" fmla="*/ 329859 w 354262"/>
                    <a:gd name="connsiteY50" fmla="*/ 153563 h 329183"/>
                    <a:gd name="connsiteX51" fmla="*/ 331383 w 354262"/>
                    <a:gd name="connsiteY51" fmla="*/ 149597 h 329183"/>
                    <a:gd name="connsiteX52" fmla="*/ 333976 w 354262"/>
                    <a:gd name="connsiteY52" fmla="*/ 145265 h 329183"/>
                    <a:gd name="connsiteX53" fmla="*/ 338085 w 354262"/>
                    <a:gd name="connsiteY53" fmla="*/ 145416 h 329183"/>
                    <a:gd name="connsiteX54" fmla="*/ 341620 w 354262"/>
                    <a:gd name="connsiteY54" fmla="*/ 143070 h 329183"/>
                    <a:gd name="connsiteX55" fmla="*/ 346240 w 354262"/>
                    <a:gd name="connsiteY55" fmla="*/ 140421 h 329183"/>
                    <a:gd name="connsiteX56" fmla="*/ 347947 w 354262"/>
                    <a:gd name="connsiteY56" fmla="*/ 136520 h 329183"/>
                    <a:gd name="connsiteX57" fmla="*/ 343191 w 354262"/>
                    <a:gd name="connsiteY57" fmla="*/ 136775 h 329183"/>
                    <a:gd name="connsiteX58" fmla="*/ 341524 w 354262"/>
                    <a:gd name="connsiteY58" fmla="*/ 131884 h 329183"/>
                    <a:gd name="connsiteX59" fmla="*/ 341707 w 354262"/>
                    <a:gd name="connsiteY59" fmla="*/ 125054 h 329183"/>
                    <a:gd name="connsiteX60" fmla="*/ 341707 w 354262"/>
                    <a:gd name="connsiteY60" fmla="*/ 120809 h 329183"/>
                    <a:gd name="connsiteX61" fmla="*/ 342186 w 354262"/>
                    <a:gd name="connsiteY61" fmla="*/ 111729 h 329183"/>
                    <a:gd name="connsiteX62" fmla="*/ 340231 w 354262"/>
                    <a:gd name="connsiteY62" fmla="*/ 105353 h 329183"/>
                    <a:gd name="connsiteX63" fmla="*/ 344093 w 354262"/>
                    <a:gd name="connsiteY63" fmla="*/ 99920 h 329183"/>
                    <a:gd name="connsiteX64" fmla="*/ 342306 w 354262"/>
                    <a:gd name="connsiteY64" fmla="*/ 91542 h 329183"/>
                    <a:gd name="connsiteX65" fmla="*/ 341500 w 354262"/>
                    <a:gd name="connsiteY65" fmla="*/ 87073 h 329183"/>
                    <a:gd name="connsiteX66" fmla="*/ 347213 w 354262"/>
                    <a:gd name="connsiteY66" fmla="*/ 85486 h 329183"/>
                    <a:gd name="connsiteX67" fmla="*/ 354386 w 354262"/>
                    <a:gd name="connsiteY67" fmla="*/ 78145 h 329183"/>
                    <a:gd name="connsiteX68" fmla="*/ 353109 w 354262"/>
                    <a:gd name="connsiteY68" fmla="*/ 73772 h 329183"/>
                    <a:gd name="connsiteX69" fmla="*/ 350389 w 354262"/>
                    <a:gd name="connsiteY69" fmla="*/ 69344 h 329183"/>
                    <a:gd name="connsiteX70" fmla="*/ 349854 w 354262"/>
                    <a:gd name="connsiteY70" fmla="*/ 64916 h 329183"/>
                    <a:gd name="connsiteX71" fmla="*/ 346207 w 354262"/>
                    <a:gd name="connsiteY71" fmla="*/ 61485 h 329183"/>
                    <a:gd name="connsiteX72" fmla="*/ 345146 w 354262"/>
                    <a:gd name="connsiteY72" fmla="*/ 56705 h 329183"/>
                    <a:gd name="connsiteX73" fmla="*/ 345059 w 354262"/>
                    <a:gd name="connsiteY73" fmla="*/ 52325 h 329183"/>
                    <a:gd name="connsiteX74" fmla="*/ 341771 w 354262"/>
                    <a:gd name="connsiteY74" fmla="*/ 49572 h 329183"/>
                    <a:gd name="connsiteX75" fmla="*/ 340894 w 354262"/>
                    <a:gd name="connsiteY75" fmla="*/ 44944 h 329183"/>
                    <a:gd name="connsiteX76" fmla="*/ 337040 w 354262"/>
                    <a:gd name="connsiteY76" fmla="*/ 46276 h 329183"/>
                    <a:gd name="connsiteX77" fmla="*/ 335755 w 354262"/>
                    <a:gd name="connsiteY77" fmla="*/ 41194 h 329183"/>
                    <a:gd name="connsiteX78" fmla="*/ 333672 w 354262"/>
                    <a:gd name="connsiteY78" fmla="*/ 37779 h 329183"/>
                    <a:gd name="connsiteX79" fmla="*/ 329747 w 354262"/>
                    <a:gd name="connsiteY79" fmla="*/ 36271 h 329183"/>
                    <a:gd name="connsiteX80" fmla="*/ 326523 w 354262"/>
                    <a:gd name="connsiteY80" fmla="*/ 33654 h 329183"/>
                    <a:gd name="connsiteX81" fmla="*/ 322526 w 354262"/>
                    <a:gd name="connsiteY81" fmla="*/ 32624 h 329183"/>
                    <a:gd name="connsiteX82" fmla="*/ 319462 w 354262"/>
                    <a:gd name="connsiteY82" fmla="*/ 29169 h 329183"/>
                    <a:gd name="connsiteX83" fmla="*/ 315384 w 354262"/>
                    <a:gd name="connsiteY83" fmla="*/ 28547 h 329183"/>
                    <a:gd name="connsiteX84" fmla="*/ 310948 w 354262"/>
                    <a:gd name="connsiteY84" fmla="*/ 27885 h 329183"/>
                    <a:gd name="connsiteX85" fmla="*/ 307214 w 354262"/>
                    <a:gd name="connsiteY85" fmla="*/ 25970 h 329183"/>
                    <a:gd name="connsiteX86" fmla="*/ 303240 w 354262"/>
                    <a:gd name="connsiteY86" fmla="*/ 24956 h 329183"/>
                    <a:gd name="connsiteX87" fmla="*/ 299993 w 354262"/>
                    <a:gd name="connsiteY87" fmla="*/ 20696 h 329183"/>
                    <a:gd name="connsiteX88" fmla="*/ 295939 w 354262"/>
                    <a:gd name="connsiteY88" fmla="*/ 21534 h 329183"/>
                    <a:gd name="connsiteX89" fmla="*/ 292700 w 354262"/>
                    <a:gd name="connsiteY89" fmla="*/ 19060 h 329183"/>
                    <a:gd name="connsiteX90" fmla="*/ 292564 w 354262"/>
                    <a:gd name="connsiteY90" fmla="*/ 15014 h 329183"/>
                    <a:gd name="connsiteX91" fmla="*/ 288982 w 354262"/>
                    <a:gd name="connsiteY91" fmla="*/ 12174 h 329183"/>
                    <a:gd name="connsiteX92" fmla="*/ 284226 w 354262"/>
                    <a:gd name="connsiteY92" fmla="*/ 11791 h 329183"/>
                    <a:gd name="connsiteX93" fmla="*/ 279886 w 354262"/>
                    <a:gd name="connsiteY93" fmla="*/ 11967 h 329183"/>
                    <a:gd name="connsiteX94" fmla="*/ 275744 w 354262"/>
                    <a:gd name="connsiteY94" fmla="*/ 10123 h 329183"/>
                    <a:gd name="connsiteX95" fmla="*/ 272832 w 354262"/>
                    <a:gd name="connsiteY95" fmla="*/ 5926 h 329183"/>
                    <a:gd name="connsiteX96" fmla="*/ 270741 w 354262"/>
                    <a:gd name="connsiteY96" fmla="*/ 2503 h 329183"/>
                    <a:gd name="connsiteX97" fmla="*/ 262603 w 354262"/>
                    <a:gd name="connsiteY97" fmla="*/ 748 h 329183"/>
                    <a:gd name="connsiteX98" fmla="*/ 258478 w 354262"/>
                    <a:gd name="connsiteY98" fmla="*/ -2 h 329183"/>
                    <a:gd name="connsiteX99" fmla="*/ 236735 w 354262"/>
                    <a:gd name="connsiteY99" fmla="*/ 3150 h 329183"/>
                    <a:gd name="connsiteX100" fmla="*/ 232618 w 354262"/>
                    <a:gd name="connsiteY100" fmla="*/ 3501 h 329183"/>
                    <a:gd name="connsiteX101" fmla="*/ 216691 w 354262"/>
                    <a:gd name="connsiteY101" fmla="*/ 6030 h 329183"/>
                    <a:gd name="connsiteX102" fmla="*/ 213564 w 354262"/>
                    <a:gd name="connsiteY102" fmla="*/ 9070 h 329183"/>
                    <a:gd name="connsiteX103" fmla="*/ 214059 w 354262"/>
                    <a:gd name="connsiteY103" fmla="*/ 13802 h 329183"/>
                    <a:gd name="connsiteX104" fmla="*/ 211904 w 354262"/>
                    <a:gd name="connsiteY104" fmla="*/ 18095 h 329183"/>
                    <a:gd name="connsiteX105" fmla="*/ 207420 w 354262"/>
                    <a:gd name="connsiteY105" fmla="*/ 24127 h 329183"/>
                    <a:gd name="connsiteX106" fmla="*/ 204076 w 354262"/>
                    <a:gd name="connsiteY106" fmla="*/ 27239 h 329183"/>
                    <a:gd name="connsiteX107" fmla="*/ 200629 w 354262"/>
                    <a:gd name="connsiteY107" fmla="*/ 29999 h 329183"/>
                    <a:gd name="connsiteX108" fmla="*/ 197087 w 354262"/>
                    <a:gd name="connsiteY108" fmla="*/ 31946 h 329183"/>
                    <a:gd name="connsiteX109" fmla="*/ 199329 w 354262"/>
                    <a:gd name="connsiteY109" fmla="*/ 35569 h 329183"/>
                    <a:gd name="connsiteX110" fmla="*/ 200382 w 354262"/>
                    <a:gd name="connsiteY110" fmla="*/ 39430 h 329183"/>
                    <a:gd name="connsiteX111" fmla="*/ 202377 w 354262"/>
                    <a:gd name="connsiteY111" fmla="*/ 43229 h 329183"/>
                    <a:gd name="connsiteX112" fmla="*/ 203630 w 354262"/>
                    <a:gd name="connsiteY112" fmla="*/ 47465 h 329183"/>
                    <a:gd name="connsiteX113" fmla="*/ 205585 w 354262"/>
                    <a:gd name="connsiteY113" fmla="*/ 51144 h 329183"/>
                    <a:gd name="connsiteX114" fmla="*/ 203718 w 354262"/>
                    <a:gd name="connsiteY114" fmla="*/ 55365 h 329183"/>
                    <a:gd name="connsiteX115" fmla="*/ 203949 w 354262"/>
                    <a:gd name="connsiteY115" fmla="*/ 59490 h 329183"/>
                    <a:gd name="connsiteX116" fmla="*/ 203319 w 354262"/>
                    <a:gd name="connsiteY116" fmla="*/ 63439 h 329183"/>
                    <a:gd name="connsiteX117" fmla="*/ 202760 w 354262"/>
                    <a:gd name="connsiteY117" fmla="*/ 67557 h 329183"/>
                    <a:gd name="connsiteX118" fmla="*/ 203558 w 354262"/>
                    <a:gd name="connsiteY118" fmla="*/ 72049 h 329183"/>
                    <a:gd name="connsiteX119" fmla="*/ 203981 w 354262"/>
                    <a:gd name="connsiteY119" fmla="*/ 76302 h 329183"/>
                    <a:gd name="connsiteX120" fmla="*/ 204946 w 354262"/>
                    <a:gd name="connsiteY120" fmla="*/ 80594 h 329183"/>
                    <a:gd name="connsiteX121" fmla="*/ 202146 w 354262"/>
                    <a:gd name="connsiteY121" fmla="*/ 83483 h 329183"/>
                    <a:gd name="connsiteX122" fmla="*/ 200175 w 354262"/>
                    <a:gd name="connsiteY122" fmla="*/ 87121 h 329183"/>
                    <a:gd name="connsiteX123" fmla="*/ 199146 w 354262"/>
                    <a:gd name="connsiteY123" fmla="*/ 91462 h 329183"/>
                    <a:gd name="connsiteX124" fmla="*/ 198100 w 354262"/>
                    <a:gd name="connsiteY124" fmla="*/ 95419 h 329183"/>
                    <a:gd name="connsiteX125" fmla="*/ 198212 w 354262"/>
                    <a:gd name="connsiteY125" fmla="*/ 99521 h 329183"/>
                    <a:gd name="connsiteX126" fmla="*/ 197079 w 354262"/>
                    <a:gd name="connsiteY126" fmla="*/ 104005 h 329183"/>
                    <a:gd name="connsiteX127" fmla="*/ 195180 w 354262"/>
                    <a:gd name="connsiteY127" fmla="*/ 107979 h 329183"/>
                    <a:gd name="connsiteX128" fmla="*/ 195355 w 354262"/>
                    <a:gd name="connsiteY128" fmla="*/ 112311 h 329183"/>
                    <a:gd name="connsiteX129" fmla="*/ 196481 w 354262"/>
                    <a:gd name="connsiteY129" fmla="*/ 116851 h 329183"/>
                    <a:gd name="connsiteX130" fmla="*/ 197725 w 354262"/>
                    <a:gd name="connsiteY130" fmla="*/ 120801 h 329183"/>
                    <a:gd name="connsiteX131" fmla="*/ 201603 w 354262"/>
                    <a:gd name="connsiteY131" fmla="*/ 122405 h 329183"/>
                    <a:gd name="connsiteX132" fmla="*/ 205441 w 354262"/>
                    <a:gd name="connsiteY132" fmla="*/ 124407 h 329183"/>
                    <a:gd name="connsiteX133" fmla="*/ 207707 w 354262"/>
                    <a:gd name="connsiteY133" fmla="*/ 128413 h 329183"/>
                    <a:gd name="connsiteX134" fmla="*/ 210947 w 354262"/>
                    <a:gd name="connsiteY134" fmla="*/ 131908 h 329183"/>
                    <a:gd name="connsiteX135" fmla="*/ 213069 w 354262"/>
                    <a:gd name="connsiteY135" fmla="*/ 136576 h 329183"/>
                    <a:gd name="connsiteX136" fmla="*/ 217649 w 354262"/>
                    <a:gd name="connsiteY136" fmla="*/ 137629 h 329183"/>
                    <a:gd name="connsiteX137" fmla="*/ 222716 w 354262"/>
                    <a:gd name="connsiteY137" fmla="*/ 139248 h 329183"/>
                    <a:gd name="connsiteX138" fmla="*/ 226657 w 354262"/>
                    <a:gd name="connsiteY138" fmla="*/ 140565 h 329183"/>
                    <a:gd name="connsiteX139" fmla="*/ 226282 w 354262"/>
                    <a:gd name="connsiteY139" fmla="*/ 136536 h 329183"/>
                    <a:gd name="connsiteX140" fmla="*/ 228077 w 354262"/>
                    <a:gd name="connsiteY140" fmla="*/ 132817 h 329183"/>
                    <a:gd name="connsiteX141" fmla="*/ 232195 w 354262"/>
                    <a:gd name="connsiteY141" fmla="*/ 132913 h 329183"/>
                    <a:gd name="connsiteX142" fmla="*/ 235394 w 354262"/>
                    <a:gd name="connsiteY142" fmla="*/ 130368 h 329183"/>
                    <a:gd name="connsiteX143" fmla="*/ 235721 w 354262"/>
                    <a:gd name="connsiteY143" fmla="*/ 173622 h 329183"/>
                    <a:gd name="connsiteX144" fmla="*/ 231748 w 354262"/>
                    <a:gd name="connsiteY144" fmla="*/ 173072 h 329183"/>
                    <a:gd name="connsiteX145" fmla="*/ 231126 w 354262"/>
                    <a:gd name="connsiteY145" fmla="*/ 169066 h 329183"/>
                    <a:gd name="connsiteX146" fmla="*/ 229115 w 354262"/>
                    <a:gd name="connsiteY146" fmla="*/ 165532 h 329183"/>
                    <a:gd name="connsiteX147" fmla="*/ 225764 w 354262"/>
                    <a:gd name="connsiteY147" fmla="*/ 168165 h 329183"/>
                    <a:gd name="connsiteX148" fmla="*/ 222221 w 354262"/>
                    <a:gd name="connsiteY148" fmla="*/ 170040 h 329183"/>
                    <a:gd name="connsiteX149" fmla="*/ 218670 w 354262"/>
                    <a:gd name="connsiteY149" fmla="*/ 172114 h 329183"/>
                    <a:gd name="connsiteX150" fmla="*/ 214378 w 354262"/>
                    <a:gd name="connsiteY150" fmla="*/ 171396 h 329183"/>
                    <a:gd name="connsiteX151" fmla="*/ 210348 w 354262"/>
                    <a:gd name="connsiteY151" fmla="*/ 171340 h 329183"/>
                    <a:gd name="connsiteX152" fmla="*/ 209574 w 354262"/>
                    <a:gd name="connsiteY152" fmla="*/ 167231 h 329183"/>
                    <a:gd name="connsiteX153" fmla="*/ 207500 w 354262"/>
                    <a:gd name="connsiteY153" fmla="*/ 163736 h 329183"/>
                    <a:gd name="connsiteX154" fmla="*/ 206662 w 354262"/>
                    <a:gd name="connsiteY154" fmla="*/ 159507 h 329183"/>
                    <a:gd name="connsiteX155" fmla="*/ 204244 w 354262"/>
                    <a:gd name="connsiteY155" fmla="*/ 156124 h 329183"/>
                    <a:gd name="connsiteX156" fmla="*/ 201874 w 354262"/>
                    <a:gd name="connsiteY156" fmla="*/ 152909 h 329183"/>
                    <a:gd name="connsiteX157" fmla="*/ 197398 w 354262"/>
                    <a:gd name="connsiteY157" fmla="*/ 151257 h 329183"/>
                    <a:gd name="connsiteX158" fmla="*/ 198260 w 354262"/>
                    <a:gd name="connsiteY158" fmla="*/ 146525 h 329183"/>
                    <a:gd name="connsiteX159" fmla="*/ 195427 w 354262"/>
                    <a:gd name="connsiteY159" fmla="*/ 143709 h 329183"/>
                    <a:gd name="connsiteX160" fmla="*/ 193225 w 354262"/>
                    <a:gd name="connsiteY160" fmla="*/ 140214 h 329183"/>
                    <a:gd name="connsiteX161" fmla="*/ 189188 w 354262"/>
                    <a:gd name="connsiteY161" fmla="*/ 139177 h 329183"/>
                    <a:gd name="connsiteX162" fmla="*/ 185022 w 354262"/>
                    <a:gd name="connsiteY162" fmla="*/ 136911 h 329183"/>
                    <a:gd name="connsiteX163" fmla="*/ 180985 w 354262"/>
                    <a:gd name="connsiteY163" fmla="*/ 136934 h 329183"/>
                    <a:gd name="connsiteX164" fmla="*/ 177012 w 354262"/>
                    <a:gd name="connsiteY164" fmla="*/ 132610 h 329183"/>
                    <a:gd name="connsiteX165" fmla="*/ 171339 w 354262"/>
                    <a:gd name="connsiteY165" fmla="*/ 134190 h 329183"/>
                    <a:gd name="connsiteX166" fmla="*/ 168761 w 354262"/>
                    <a:gd name="connsiteY166" fmla="*/ 131062 h 329183"/>
                    <a:gd name="connsiteX167" fmla="*/ 167780 w 354262"/>
                    <a:gd name="connsiteY167" fmla="*/ 127032 h 329183"/>
                    <a:gd name="connsiteX168" fmla="*/ 161819 w 354262"/>
                    <a:gd name="connsiteY168" fmla="*/ 118567 h 329183"/>
                    <a:gd name="connsiteX169" fmla="*/ 159769 w 354262"/>
                    <a:gd name="connsiteY169" fmla="*/ 111729 h 329183"/>
                    <a:gd name="connsiteX170" fmla="*/ 155341 w 354262"/>
                    <a:gd name="connsiteY170" fmla="*/ 111729 h 329183"/>
                    <a:gd name="connsiteX171" fmla="*/ 153410 w 354262"/>
                    <a:gd name="connsiteY171" fmla="*/ 116532 h 329183"/>
                    <a:gd name="connsiteX172" fmla="*/ 149276 w 354262"/>
                    <a:gd name="connsiteY172" fmla="*/ 124607 h 329183"/>
                    <a:gd name="connsiteX173" fmla="*/ 144648 w 354262"/>
                    <a:gd name="connsiteY173" fmla="*/ 125062 h 329183"/>
                    <a:gd name="connsiteX174" fmla="*/ 140763 w 354262"/>
                    <a:gd name="connsiteY174" fmla="*/ 124008 h 329183"/>
                    <a:gd name="connsiteX175" fmla="*/ 135800 w 354262"/>
                    <a:gd name="connsiteY175" fmla="*/ 122133 h 329183"/>
                    <a:gd name="connsiteX176" fmla="*/ 129520 w 354262"/>
                    <a:gd name="connsiteY176" fmla="*/ 122508 h 329183"/>
                    <a:gd name="connsiteX177" fmla="*/ 122507 w 354262"/>
                    <a:gd name="connsiteY177" fmla="*/ 123354 h 329183"/>
                    <a:gd name="connsiteX178" fmla="*/ 119825 w 354262"/>
                    <a:gd name="connsiteY178" fmla="*/ 120035 h 329183"/>
                    <a:gd name="connsiteX179" fmla="*/ 114400 w 354262"/>
                    <a:gd name="connsiteY179" fmla="*/ 118782 h 329183"/>
                    <a:gd name="connsiteX180" fmla="*/ 110905 w 354262"/>
                    <a:gd name="connsiteY180" fmla="*/ 116436 h 329183"/>
                    <a:gd name="connsiteX181" fmla="*/ 107195 w 354262"/>
                    <a:gd name="connsiteY181" fmla="*/ 114226 h 329183"/>
                    <a:gd name="connsiteX182" fmla="*/ 103421 w 354262"/>
                    <a:gd name="connsiteY182" fmla="*/ 111697 h 329183"/>
                    <a:gd name="connsiteX183" fmla="*/ 102208 w 354262"/>
                    <a:gd name="connsiteY183" fmla="*/ 105010 h 329183"/>
                    <a:gd name="connsiteX184" fmla="*/ 103876 w 354262"/>
                    <a:gd name="connsiteY184" fmla="*/ 100933 h 329183"/>
                    <a:gd name="connsiteX185" fmla="*/ 99152 w 354262"/>
                    <a:gd name="connsiteY185" fmla="*/ 99513 h 329183"/>
                    <a:gd name="connsiteX186" fmla="*/ 94748 w 354262"/>
                    <a:gd name="connsiteY186" fmla="*/ 99920 h 329183"/>
                    <a:gd name="connsiteX187" fmla="*/ 85604 w 354262"/>
                    <a:gd name="connsiteY187" fmla="*/ 102146 h 329183"/>
                    <a:gd name="connsiteX188" fmla="*/ 81415 w 354262"/>
                    <a:gd name="connsiteY188" fmla="*/ 105625 h 329183"/>
                    <a:gd name="connsiteX189" fmla="*/ 76779 w 354262"/>
                    <a:gd name="connsiteY189" fmla="*/ 107149 h 329183"/>
                    <a:gd name="connsiteX190" fmla="*/ 72638 w 354262"/>
                    <a:gd name="connsiteY190" fmla="*/ 104971 h 329183"/>
                    <a:gd name="connsiteX191" fmla="*/ 75789 w 354262"/>
                    <a:gd name="connsiteY191" fmla="*/ 99920 h 329183"/>
                    <a:gd name="connsiteX192" fmla="*/ 75590 w 354262"/>
                    <a:gd name="connsiteY192" fmla="*/ 95866 h 329183"/>
                    <a:gd name="connsiteX193" fmla="*/ 72773 w 354262"/>
                    <a:gd name="connsiteY193" fmla="*/ 92994 h 329183"/>
                    <a:gd name="connsiteX194" fmla="*/ 68409 w 354262"/>
                    <a:gd name="connsiteY194" fmla="*/ 92826 h 329183"/>
                    <a:gd name="connsiteX195" fmla="*/ 67491 w 354262"/>
                    <a:gd name="connsiteY195" fmla="*/ 88294 h 329183"/>
                    <a:gd name="connsiteX196" fmla="*/ 64738 w 354262"/>
                    <a:gd name="connsiteY196" fmla="*/ 91302 h 329183"/>
                    <a:gd name="connsiteX197" fmla="*/ 63988 w 354262"/>
                    <a:gd name="connsiteY197" fmla="*/ 95467 h 329183"/>
                    <a:gd name="connsiteX198" fmla="*/ 64786 w 354262"/>
                    <a:gd name="connsiteY198" fmla="*/ 99920 h 329183"/>
                    <a:gd name="connsiteX199" fmla="*/ 66358 w 354262"/>
                    <a:gd name="connsiteY199" fmla="*/ 105114 h 329183"/>
                    <a:gd name="connsiteX200" fmla="*/ 64810 w 354262"/>
                    <a:gd name="connsiteY200" fmla="*/ 109128 h 329183"/>
                    <a:gd name="connsiteX201" fmla="*/ 62361 w 354262"/>
                    <a:gd name="connsiteY201" fmla="*/ 113700 h 329183"/>
                    <a:gd name="connsiteX202" fmla="*/ 63725 w 354262"/>
                    <a:gd name="connsiteY202" fmla="*/ 118359 h 329183"/>
                    <a:gd name="connsiteX203" fmla="*/ 63071 w 354262"/>
                    <a:gd name="connsiteY203" fmla="*/ 131796 h 329183"/>
                    <a:gd name="connsiteX204" fmla="*/ 64292 w 354262"/>
                    <a:gd name="connsiteY204" fmla="*/ 136320 h 329183"/>
                    <a:gd name="connsiteX205" fmla="*/ 61563 w 354262"/>
                    <a:gd name="connsiteY205" fmla="*/ 142568 h 329183"/>
                    <a:gd name="connsiteX206" fmla="*/ 59552 w 354262"/>
                    <a:gd name="connsiteY206" fmla="*/ 151951 h 329183"/>
                    <a:gd name="connsiteX207" fmla="*/ 62002 w 354262"/>
                    <a:gd name="connsiteY207" fmla="*/ 155183 h 329183"/>
                    <a:gd name="connsiteX208" fmla="*/ 64172 w 354262"/>
                    <a:gd name="connsiteY208" fmla="*/ 158686 h 329183"/>
                    <a:gd name="connsiteX209" fmla="*/ 17686 w 354262"/>
                    <a:gd name="connsiteY209" fmla="*/ 158701 h 329183"/>
                    <a:gd name="connsiteX210" fmla="*/ 2869 w 354262"/>
                    <a:gd name="connsiteY210" fmla="*/ 158701 h 329183"/>
                    <a:gd name="connsiteX211" fmla="*/ 2470 w 354262"/>
                    <a:gd name="connsiteY211" fmla="*/ 173327 h 329183"/>
                    <a:gd name="connsiteX212" fmla="*/ 2007 w 354262"/>
                    <a:gd name="connsiteY212" fmla="*/ 194376 h 329183"/>
                    <a:gd name="connsiteX213" fmla="*/ 124 w 354262"/>
                    <a:gd name="connsiteY213" fmla="*/ 265222 h 329183"/>
                    <a:gd name="connsiteX214" fmla="*/ 2254 w 354262"/>
                    <a:gd name="connsiteY214" fmla="*/ 268756 h 329183"/>
                    <a:gd name="connsiteX215" fmla="*/ 3818 w 354262"/>
                    <a:gd name="connsiteY215" fmla="*/ 273089 h 329183"/>
                    <a:gd name="connsiteX216" fmla="*/ 5230 w 354262"/>
                    <a:gd name="connsiteY216" fmla="*/ 277789 h 329183"/>
                    <a:gd name="connsiteX217" fmla="*/ 8438 w 354262"/>
                    <a:gd name="connsiteY217" fmla="*/ 280334 h 329183"/>
                    <a:gd name="connsiteX218" fmla="*/ 11989 w 354262"/>
                    <a:gd name="connsiteY218" fmla="*/ 284475 h 329183"/>
                    <a:gd name="connsiteX219" fmla="*/ 15683 w 354262"/>
                    <a:gd name="connsiteY219" fmla="*/ 288840 h 329183"/>
                    <a:gd name="connsiteX220" fmla="*/ 18444 w 354262"/>
                    <a:gd name="connsiteY220" fmla="*/ 292143 h 329183"/>
                    <a:gd name="connsiteX221" fmla="*/ 21013 w 354262"/>
                    <a:gd name="connsiteY221" fmla="*/ 295327 h 329183"/>
                    <a:gd name="connsiteX222" fmla="*/ 24420 w 354262"/>
                    <a:gd name="connsiteY222" fmla="*/ 299428 h 329183"/>
                    <a:gd name="connsiteX223" fmla="*/ 27787 w 354262"/>
                    <a:gd name="connsiteY223" fmla="*/ 301646 h 329183"/>
                    <a:gd name="connsiteX224" fmla="*/ 30516 w 354262"/>
                    <a:gd name="connsiteY224" fmla="*/ 305612 h 329183"/>
                    <a:gd name="connsiteX225" fmla="*/ 33764 w 354262"/>
                    <a:gd name="connsiteY225" fmla="*/ 309003 h 329183"/>
                    <a:gd name="connsiteX226" fmla="*/ 36923 w 354262"/>
                    <a:gd name="connsiteY226" fmla="*/ 311564 h 329183"/>
                    <a:gd name="connsiteX227" fmla="*/ 40722 w 354262"/>
                    <a:gd name="connsiteY227" fmla="*/ 313104 h 329183"/>
                    <a:gd name="connsiteX228" fmla="*/ 65520 w 354262"/>
                    <a:gd name="connsiteY228" fmla="*/ 308963 h 329183"/>
                    <a:gd name="connsiteX229" fmla="*/ 69837 w 354262"/>
                    <a:gd name="connsiteY229" fmla="*/ 308819 h 329183"/>
                    <a:gd name="connsiteX230" fmla="*/ 73635 w 354262"/>
                    <a:gd name="connsiteY230" fmla="*/ 310311 h 329183"/>
                    <a:gd name="connsiteX231" fmla="*/ 78375 w 354262"/>
                    <a:gd name="connsiteY231" fmla="*/ 309833 h 329183"/>
                    <a:gd name="connsiteX232" fmla="*/ 82699 w 354262"/>
                    <a:gd name="connsiteY232" fmla="*/ 310503 h 329183"/>
                    <a:gd name="connsiteX233" fmla="*/ 86561 w 354262"/>
                    <a:gd name="connsiteY233" fmla="*/ 312003 h 329183"/>
                    <a:gd name="connsiteX234" fmla="*/ 90359 w 354262"/>
                    <a:gd name="connsiteY234" fmla="*/ 315338 h 329183"/>
                    <a:gd name="connsiteX235" fmla="*/ 93032 w 354262"/>
                    <a:gd name="connsiteY235" fmla="*/ 318761 h 329183"/>
                    <a:gd name="connsiteX236" fmla="*/ 98625 w 354262"/>
                    <a:gd name="connsiteY236" fmla="*/ 321658 h 329183"/>
                    <a:gd name="connsiteX237" fmla="*/ 102663 w 354262"/>
                    <a:gd name="connsiteY237" fmla="*/ 322104 h 329183"/>
                    <a:gd name="connsiteX238" fmla="*/ 108113 w 354262"/>
                    <a:gd name="connsiteY238" fmla="*/ 320309 h 329183"/>
                    <a:gd name="connsiteX239" fmla="*/ 112373 w 354262"/>
                    <a:gd name="connsiteY239" fmla="*/ 323174 h 329183"/>
                    <a:gd name="connsiteX240" fmla="*/ 115796 w 354262"/>
                    <a:gd name="connsiteY240" fmla="*/ 326629 h 329183"/>
                    <a:gd name="connsiteX241" fmla="*/ 120065 w 354262"/>
                    <a:gd name="connsiteY241" fmla="*/ 324849 h 329183"/>
                    <a:gd name="connsiteX242" fmla="*/ 123528 w 354262"/>
                    <a:gd name="connsiteY242" fmla="*/ 322735 h 329183"/>
                    <a:gd name="connsiteX243" fmla="*/ 127278 w 354262"/>
                    <a:gd name="connsiteY243" fmla="*/ 324259 h 329183"/>
                    <a:gd name="connsiteX244" fmla="*/ 133805 w 354262"/>
                    <a:gd name="connsiteY244" fmla="*/ 326509 h 329183"/>
                    <a:gd name="connsiteX245" fmla="*/ 137403 w 354262"/>
                    <a:gd name="connsiteY245" fmla="*/ 329182 h 329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</a:cxnLst>
                  <a:rect l="l" t="t" r="r" b="b"/>
                  <a:pathLst>
                    <a:path w="354262" h="329183">
                      <a:moveTo>
                        <a:pt x="137403" y="329182"/>
                      </a:moveTo>
                      <a:lnTo>
                        <a:pt x="141345" y="326676"/>
                      </a:lnTo>
                      <a:lnTo>
                        <a:pt x="147800" y="325248"/>
                      </a:lnTo>
                      <a:lnTo>
                        <a:pt x="151271" y="321147"/>
                      </a:lnTo>
                      <a:lnTo>
                        <a:pt x="155875" y="313607"/>
                      </a:lnTo>
                      <a:lnTo>
                        <a:pt x="163870" y="306817"/>
                      </a:lnTo>
                      <a:lnTo>
                        <a:pt x="166615" y="300649"/>
                      </a:lnTo>
                      <a:lnTo>
                        <a:pt x="171586" y="293220"/>
                      </a:lnTo>
                      <a:lnTo>
                        <a:pt x="178352" y="288840"/>
                      </a:lnTo>
                      <a:lnTo>
                        <a:pt x="182677" y="286422"/>
                      </a:lnTo>
                      <a:lnTo>
                        <a:pt x="185868" y="283566"/>
                      </a:lnTo>
                      <a:lnTo>
                        <a:pt x="194805" y="279632"/>
                      </a:lnTo>
                      <a:lnTo>
                        <a:pt x="200103" y="277853"/>
                      </a:lnTo>
                      <a:lnTo>
                        <a:pt x="203383" y="272786"/>
                      </a:lnTo>
                      <a:lnTo>
                        <a:pt x="204013" y="267536"/>
                      </a:lnTo>
                      <a:lnTo>
                        <a:pt x="204563" y="262916"/>
                      </a:lnTo>
                      <a:lnTo>
                        <a:pt x="206518" y="257658"/>
                      </a:lnTo>
                      <a:lnTo>
                        <a:pt x="214050" y="252735"/>
                      </a:lnTo>
                      <a:lnTo>
                        <a:pt x="221223" y="248992"/>
                      </a:lnTo>
                      <a:lnTo>
                        <a:pt x="226043" y="247508"/>
                      </a:lnTo>
                      <a:lnTo>
                        <a:pt x="233807" y="246343"/>
                      </a:lnTo>
                      <a:lnTo>
                        <a:pt x="237716" y="247436"/>
                      </a:lnTo>
                      <a:lnTo>
                        <a:pt x="244099" y="246806"/>
                      </a:lnTo>
                      <a:lnTo>
                        <a:pt x="249350" y="247883"/>
                      </a:lnTo>
                      <a:lnTo>
                        <a:pt x="250283" y="243399"/>
                      </a:lnTo>
                      <a:lnTo>
                        <a:pt x="250562" y="239082"/>
                      </a:lnTo>
                      <a:lnTo>
                        <a:pt x="248751" y="235260"/>
                      </a:lnTo>
                      <a:lnTo>
                        <a:pt x="247195" y="231590"/>
                      </a:lnTo>
                      <a:lnTo>
                        <a:pt x="246174" y="227617"/>
                      </a:lnTo>
                      <a:lnTo>
                        <a:pt x="254169" y="222797"/>
                      </a:lnTo>
                      <a:lnTo>
                        <a:pt x="260321" y="220140"/>
                      </a:lnTo>
                      <a:lnTo>
                        <a:pt x="272242" y="216581"/>
                      </a:lnTo>
                      <a:lnTo>
                        <a:pt x="278043" y="214515"/>
                      </a:lnTo>
                      <a:lnTo>
                        <a:pt x="282694" y="213550"/>
                      </a:lnTo>
                      <a:lnTo>
                        <a:pt x="290386" y="209440"/>
                      </a:lnTo>
                      <a:lnTo>
                        <a:pt x="294511" y="208483"/>
                      </a:lnTo>
                      <a:lnTo>
                        <a:pt x="298613" y="206153"/>
                      </a:lnTo>
                      <a:lnTo>
                        <a:pt x="307629" y="203105"/>
                      </a:lnTo>
                      <a:lnTo>
                        <a:pt x="313533" y="201828"/>
                      </a:lnTo>
                      <a:lnTo>
                        <a:pt x="320403" y="198660"/>
                      </a:lnTo>
                      <a:lnTo>
                        <a:pt x="329220" y="195293"/>
                      </a:lnTo>
                      <a:lnTo>
                        <a:pt x="337407" y="192237"/>
                      </a:lnTo>
                      <a:lnTo>
                        <a:pt x="332076" y="192197"/>
                      </a:lnTo>
                      <a:lnTo>
                        <a:pt x="328933" y="189205"/>
                      </a:lnTo>
                      <a:lnTo>
                        <a:pt x="326579" y="185702"/>
                      </a:lnTo>
                      <a:lnTo>
                        <a:pt x="323387" y="180061"/>
                      </a:lnTo>
                      <a:lnTo>
                        <a:pt x="326260" y="175992"/>
                      </a:lnTo>
                      <a:lnTo>
                        <a:pt x="328614" y="171883"/>
                      </a:lnTo>
                      <a:lnTo>
                        <a:pt x="331310" y="165563"/>
                      </a:lnTo>
                      <a:lnTo>
                        <a:pt x="331374" y="158757"/>
                      </a:lnTo>
                      <a:lnTo>
                        <a:pt x="329859" y="153563"/>
                      </a:lnTo>
                      <a:lnTo>
                        <a:pt x="331383" y="149597"/>
                      </a:lnTo>
                      <a:lnTo>
                        <a:pt x="333976" y="145265"/>
                      </a:lnTo>
                      <a:lnTo>
                        <a:pt x="338085" y="145416"/>
                      </a:lnTo>
                      <a:lnTo>
                        <a:pt x="341620" y="143070"/>
                      </a:lnTo>
                      <a:lnTo>
                        <a:pt x="346240" y="140421"/>
                      </a:lnTo>
                      <a:lnTo>
                        <a:pt x="347947" y="136520"/>
                      </a:lnTo>
                      <a:lnTo>
                        <a:pt x="343191" y="136775"/>
                      </a:lnTo>
                      <a:lnTo>
                        <a:pt x="341524" y="131884"/>
                      </a:lnTo>
                      <a:lnTo>
                        <a:pt x="341707" y="125054"/>
                      </a:lnTo>
                      <a:lnTo>
                        <a:pt x="341707" y="120809"/>
                      </a:lnTo>
                      <a:lnTo>
                        <a:pt x="342186" y="111729"/>
                      </a:lnTo>
                      <a:lnTo>
                        <a:pt x="340231" y="105353"/>
                      </a:lnTo>
                      <a:lnTo>
                        <a:pt x="344093" y="99920"/>
                      </a:lnTo>
                      <a:lnTo>
                        <a:pt x="342306" y="91542"/>
                      </a:lnTo>
                      <a:lnTo>
                        <a:pt x="341500" y="87073"/>
                      </a:lnTo>
                      <a:lnTo>
                        <a:pt x="347213" y="85486"/>
                      </a:lnTo>
                      <a:lnTo>
                        <a:pt x="354386" y="78145"/>
                      </a:lnTo>
                      <a:lnTo>
                        <a:pt x="353109" y="73772"/>
                      </a:lnTo>
                      <a:lnTo>
                        <a:pt x="350389" y="69344"/>
                      </a:lnTo>
                      <a:lnTo>
                        <a:pt x="349854" y="64916"/>
                      </a:lnTo>
                      <a:lnTo>
                        <a:pt x="346207" y="61485"/>
                      </a:lnTo>
                      <a:lnTo>
                        <a:pt x="345146" y="56705"/>
                      </a:lnTo>
                      <a:lnTo>
                        <a:pt x="345059" y="52325"/>
                      </a:lnTo>
                      <a:lnTo>
                        <a:pt x="341771" y="49572"/>
                      </a:lnTo>
                      <a:lnTo>
                        <a:pt x="340894" y="44944"/>
                      </a:lnTo>
                      <a:lnTo>
                        <a:pt x="337040" y="46276"/>
                      </a:lnTo>
                      <a:lnTo>
                        <a:pt x="335755" y="41194"/>
                      </a:lnTo>
                      <a:lnTo>
                        <a:pt x="333672" y="37779"/>
                      </a:lnTo>
                      <a:lnTo>
                        <a:pt x="329747" y="36271"/>
                      </a:lnTo>
                      <a:lnTo>
                        <a:pt x="326523" y="33654"/>
                      </a:lnTo>
                      <a:lnTo>
                        <a:pt x="322526" y="32624"/>
                      </a:lnTo>
                      <a:lnTo>
                        <a:pt x="319462" y="29169"/>
                      </a:lnTo>
                      <a:lnTo>
                        <a:pt x="315384" y="28547"/>
                      </a:lnTo>
                      <a:lnTo>
                        <a:pt x="310948" y="27885"/>
                      </a:lnTo>
                      <a:lnTo>
                        <a:pt x="307214" y="25970"/>
                      </a:lnTo>
                      <a:lnTo>
                        <a:pt x="303240" y="24956"/>
                      </a:lnTo>
                      <a:lnTo>
                        <a:pt x="299993" y="20696"/>
                      </a:lnTo>
                      <a:lnTo>
                        <a:pt x="295939" y="21534"/>
                      </a:lnTo>
                      <a:lnTo>
                        <a:pt x="292700" y="19060"/>
                      </a:lnTo>
                      <a:lnTo>
                        <a:pt x="292564" y="15014"/>
                      </a:lnTo>
                      <a:lnTo>
                        <a:pt x="288982" y="12174"/>
                      </a:lnTo>
                      <a:lnTo>
                        <a:pt x="284226" y="11791"/>
                      </a:lnTo>
                      <a:lnTo>
                        <a:pt x="279886" y="11967"/>
                      </a:lnTo>
                      <a:lnTo>
                        <a:pt x="275744" y="10123"/>
                      </a:lnTo>
                      <a:lnTo>
                        <a:pt x="272832" y="5926"/>
                      </a:lnTo>
                      <a:lnTo>
                        <a:pt x="270741" y="2503"/>
                      </a:lnTo>
                      <a:lnTo>
                        <a:pt x="262603" y="748"/>
                      </a:lnTo>
                      <a:lnTo>
                        <a:pt x="258478" y="-2"/>
                      </a:lnTo>
                      <a:lnTo>
                        <a:pt x="236735" y="3150"/>
                      </a:lnTo>
                      <a:lnTo>
                        <a:pt x="232618" y="3501"/>
                      </a:lnTo>
                      <a:lnTo>
                        <a:pt x="216691" y="6030"/>
                      </a:lnTo>
                      <a:lnTo>
                        <a:pt x="213564" y="9070"/>
                      </a:lnTo>
                      <a:lnTo>
                        <a:pt x="214059" y="13802"/>
                      </a:lnTo>
                      <a:lnTo>
                        <a:pt x="211904" y="18095"/>
                      </a:lnTo>
                      <a:lnTo>
                        <a:pt x="207420" y="24127"/>
                      </a:lnTo>
                      <a:lnTo>
                        <a:pt x="204076" y="27239"/>
                      </a:lnTo>
                      <a:lnTo>
                        <a:pt x="200629" y="29999"/>
                      </a:lnTo>
                      <a:lnTo>
                        <a:pt x="197087" y="31946"/>
                      </a:lnTo>
                      <a:lnTo>
                        <a:pt x="199329" y="35569"/>
                      </a:lnTo>
                      <a:lnTo>
                        <a:pt x="200382" y="39430"/>
                      </a:lnTo>
                      <a:lnTo>
                        <a:pt x="202377" y="43229"/>
                      </a:lnTo>
                      <a:lnTo>
                        <a:pt x="203630" y="47465"/>
                      </a:lnTo>
                      <a:lnTo>
                        <a:pt x="205585" y="51144"/>
                      </a:lnTo>
                      <a:lnTo>
                        <a:pt x="203718" y="55365"/>
                      </a:lnTo>
                      <a:lnTo>
                        <a:pt x="203949" y="59490"/>
                      </a:lnTo>
                      <a:lnTo>
                        <a:pt x="203319" y="63439"/>
                      </a:lnTo>
                      <a:lnTo>
                        <a:pt x="202760" y="67557"/>
                      </a:lnTo>
                      <a:lnTo>
                        <a:pt x="203558" y="72049"/>
                      </a:lnTo>
                      <a:lnTo>
                        <a:pt x="203981" y="76302"/>
                      </a:lnTo>
                      <a:lnTo>
                        <a:pt x="204946" y="80594"/>
                      </a:lnTo>
                      <a:lnTo>
                        <a:pt x="202146" y="83483"/>
                      </a:lnTo>
                      <a:lnTo>
                        <a:pt x="200175" y="87121"/>
                      </a:lnTo>
                      <a:lnTo>
                        <a:pt x="199146" y="91462"/>
                      </a:lnTo>
                      <a:lnTo>
                        <a:pt x="198100" y="95419"/>
                      </a:lnTo>
                      <a:lnTo>
                        <a:pt x="198212" y="99521"/>
                      </a:lnTo>
                      <a:lnTo>
                        <a:pt x="197079" y="104005"/>
                      </a:lnTo>
                      <a:lnTo>
                        <a:pt x="195180" y="107979"/>
                      </a:lnTo>
                      <a:lnTo>
                        <a:pt x="195355" y="112311"/>
                      </a:lnTo>
                      <a:lnTo>
                        <a:pt x="196481" y="116851"/>
                      </a:lnTo>
                      <a:lnTo>
                        <a:pt x="197725" y="120801"/>
                      </a:lnTo>
                      <a:lnTo>
                        <a:pt x="201603" y="122405"/>
                      </a:lnTo>
                      <a:lnTo>
                        <a:pt x="205441" y="124407"/>
                      </a:lnTo>
                      <a:lnTo>
                        <a:pt x="207707" y="128413"/>
                      </a:lnTo>
                      <a:lnTo>
                        <a:pt x="210947" y="131908"/>
                      </a:lnTo>
                      <a:lnTo>
                        <a:pt x="213069" y="136576"/>
                      </a:lnTo>
                      <a:lnTo>
                        <a:pt x="217649" y="137629"/>
                      </a:lnTo>
                      <a:lnTo>
                        <a:pt x="222716" y="139248"/>
                      </a:lnTo>
                      <a:lnTo>
                        <a:pt x="226657" y="140565"/>
                      </a:lnTo>
                      <a:lnTo>
                        <a:pt x="226282" y="136536"/>
                      </a:lnTo>
                      <a:lnTo>
                        <a:pt x="228077" y="132817"/>
                      </a:lnTo>
                      <a:lnTo>
                        <a:pt x="232195" y="132913"/>
                      </a:lnTo>
                      <a:lnTo>
                        <a:pt x="235394" y="130368"/>
                      </a:lnTo>
                      <a:lnTo>
                        <a:pt x="235721" y="173622"/>
                      </a:lnTo>
                      <a:lnTo>
                        <a:pt x="231748" y="173072"/>
                      </a:lnTo>
                      <a:lnTo>
                        <a:pt x="231126" y="169066"/>
                      </a:lnTo>
                      <a:lnTo>
                        <a:pt x="229115" y="165532"/>
                      </a:lnTo>
                      <a:lnTo>
                        <a:pt x="225764" y="168165"/>
                      </a:lnTo>
                      <a:lnTo>
                        <a:pt x="222221" y="170040"/>
                      </a:lnTo>
                      <a:lnTo>
                        <a:pt x="218670" y="172114"/>
                      </a:lnTo>
                      <a:lnTo>
                        <a:pt x="214378" y="171396"/>
                      </a:lnTo>
                      <a:lnTo>
                        <a:pt x="210348" y="171340"/>
                      </a:lnTo>
                      <a:lnTo>
                        <a:pt x="209574" y="167231"/>
                      </a:lnTo>
                      <a:lnTo>
                        <a:pt x="207500" y="163736"/>
                      </a:lnTo>
                      <a:lnTo>
                        <a:pt x="206662" y="159507"/>
                      </a:lnTo>
                      <a:lnTo>
                        <a:pt x="204244" y="156124"/>
                      </a:lnTo>
                      <a:lnTo>
                        <a:pt x="201874" y="152909"/>
                      </a:lnTo>
                      <a:lnTo>
                        <a:pt x="197398" y="151257"/>
                      </a:lnTo>
                      <a:lnTo>
                        <a:pt x="198260" y="146525"/>
                      </a:lnTo>
                      <a:lnTo>
                        <a:pt x="195427" y="143709"/>
                      </a:lnTo>
                      <a:lnTo>
                        <a:pt x="193225" y="140214"/>
                      </a:lnTo>
                      <a:lnTo>
                        <a:pt x="189188" y="139177"/>
                      </a:lnTo>
                      <a:lnTo>
                        <a:pt x="185022" y="136911"/>
                      </a:lnTo>
                      <a:lnTo>
                        <a:pt x="180985" y="136934"/>
                      </a:lnTo>
                      <a:lnTo>
                        <a:pt x="177012" y="132610"/>
                      </a:lnTo>
                      <a:lnTo>
                        <a:pt x="171339" y="134190"/>
                      </a:lnTo>
                      <a:lnTo>
                        <a:pt x="168761" y="131062"/>
                      </a:lnTo>
                      <a:lnTo>
                        <a:pt x="167780" y="127032"/>
                      </a:lnTo>
                      <a:lnTo>
                        <a:pt x="161819" y="118567"/>
                      </a:lnTo>
                      <a:lnTo>
                        <a:pt x="159769" y="111729"/>
                      </a:lnTo>
                      <a:lnTo>
                        <a:pt x="155341" y="111729"/>
                      </a:lnTo>
                      <a:lnTo>
                        <a:pt x="153410" y="116532"/>
                      </a:lnTo>
                      <a:lnTo>
                        <a:pt x="149276" y="124607"/>
                      </a:lnTo>
                      <a:lnTo>
                        <a:pt x="144648" y="125062"/>
                      </a:lnTo>
                      <a:lnTo>
                        <a:pt x="140763" y="124008"/>
                      </a:lnTo>
                      <a:lnTo>
                        <a:pt x="135800" y="122133"/>
                      </a:lnTo>
                      <a:lnTo>
                        <a:pt x="129520" y="122508"/>
                      </a:lnTo>
                      <a:lnTo>
                        <a:pt x="122507" y="123354"/>
                      </a:lnTo>
                      <a:lnTo>
                        <a:pt x="119825" y="120035"/>
                      </a:lnTo>
                      <a:lnTo>
                        <a:pt x="114400" y="118782"/>
                      </a:lnTo>
                      <a:lnTo>
                        <a:pt x="110905" y="116436"/>
                      </a:lnTo>
                      <a:lnTo>
                        <a:pt x="107195" y="114226"/>
                      </a:lnTo>
                      <a:lnTo>
                        <a:pt x="103421" y="111697"/>
                      </a:lnTo>
                      <a:lnTo>
                        <a:pt x="102208" y="105010"/>
                      </a:lnTo>
                      <a:lnTo>
                        <a:pt x="103876" y="100933"/>
                      </a:lnTo>
                      <a:lnTo>
                        <a:pt x="99152" y="99513"/>
                      </a:lnTo>
                      <a:lnTo>
                        <a:pt x="94748" y="99920"/>
                      </a:lnTo>
                      <a:lnTo>
                        <a:pt x="85604" y="102146"/>
                      </a:lnTo>
                      <a:lnTo>
                        <a:pt x="81415" y="105625"/>
                      </a:lnTo>
                      <a:lnTo>
                        <a:pt x="76779" y="107149"/>
                      </a:lnTo>
                      <a:lnTo>
                        <a:pt x="72638" y="104971"/>
                      </a:lnTo>
                      <a:lnTo>
                        <a:pt x="75789" y="99920"/>
                      </a:lnTo>
                      <a:lnTo>
                        <a:pt x="75590" y="95866"/>
                      </a:lnTo>
                      <a:lnTo>
                        <a:pt x="72773" y="92994"/>
                      </a:lnTo>
                      <a:lnTo>
                        <a:pt x="68409" y="92826"/>
                      </a:lnTo>
                      <a:lnTo>
                        <a:pt x="67491" y="88294"/>
                      </a:lnTo>
                      <a:lnTo>
                        <a:pt x="64738" y="91302"/>
                      </a:lnTo>
                      <a:lnTo>
                        <a:pt x="63988" y="95467"/>
                      </a:lnTo>
                      <a:lnTo>
                        <a:pt x="64786" y="99920"/>
                      </a:lnTo>
                      <a:lnTo>
                        <a:pt x="66358" y="105114"/>
                      </a:lnTo>
                      <a:lnTo>
                        <a:pt x="64810" y="109128"/>
                      </a:lnTo>
                      <a:lnTo>
                        <a:pt x="62361" y="113700"/>
                      </a:lnTo>
                      <a:lnTo>
                        <a:pt x="63725" y="118359"/>
                      </a:lnTo>
                      <a:lnTo>
                        <a:pt x="63071" y="131796"/>
                      </a:lnTo>
                      <a:lnTo>
                        <a:pt x="64292" y="136320"/>
                      </a:lnTo>
                      <a:lnTo>
                        <a:pt x="61563" y="142568"/>
                      </a:lnTo>
                      <a:lnTo>
                        <a:pt x="59552" y="151951"/>
                      </a:lnTo>
                      <a:lnTo>
                        <a:pt x="62002" y="155183"/>
                      </a:lnTo>
                      <a:lnTo>
                        <a:pt x="64172" y="158686"/>
                      </a:lnTo>
                      <a:lnTo>
                        <a:pt x="17686" y="158701"/>
                      </a:lnTo>
                      <a:lnTo>
                        <a:pt x="2869" y="158701"/>
                      </a:lnTo>
                      <a:lnTo>
                        <a:pt x="2470" y="173327"/>
                      </a:lnTo>
                      <a:lnTo>
                        <a:pt x="2007" y="194376"/>
                      </a:lnTo>
                      <a:lnTo>
                        <a:pt x="124" y="265222"/>
                      </a:lnTo>
                      <a:lnTo>
                        <a:pt x="2254" y="268756"/>
                      </a:lnTo>
                      <a:lnTo>
                        <a:pt x="3818" y="273089"/>
                      </a:lnTo>
                      <a:lnTo>
                        <a:pt x="5230" y="277789"/>
                      </a:lnTo>
                      <a:lnTo>
                        <a:pt x="8438" y="280334"/>
                      </a:lnTo>
                      <a:lnTo>
                        <a:pt x="11989" y="284475"/>
                      </a:lnTo>
                      <a:lnTo>
                        <a:pt x="15683" y="288840"/>
                      </a:lnTo>
                      <a:lnTo>
                        <a:pt x="18444" y="292143"/>
                      </a:lnTo>
                      <a:lnTo>
                        <a:pt x="21013" y="295327"/>
                      </a:lnTo>
                      <a:lnTo>
                        <a:pt x="24420" y="299428"/>
                      </a:lnTo>
                      <a:lnTo>
                        <a:pt x="27787" y="301646"/>
                      </a:lnTo>
                      <a:lnTo>
                        <a:pt x="30516" y="305612"/>
                      </a:lnTo>
                      <a:lnTo>
                        <a:pt x="33764" y="309003"/>
                      </a:lnTo>
                      <a:lnTo>
                        <a:pt x="36923" y="311564"/>
                      </a:lnTo>
                      <a:lnTo>
                        <a:pt x="40722" y="313104"/>
                      </a:lnTo>
                      <a:lnTo>
                        <a:pt x="65520" y="308963"/>
                      </a:lnTo>
                      <a:lnTo>
                        <a:pt x="69837" y="308819"/>
                      </a:lnTo>
                      <a:lnTo>
                        <a:pt x="73635" y="310311"/>
                      </a:lnTo>
                      <a:lnTo>
                        <a:pt x="78375" y="309833"/>
                      </a:lnTo>
                      <a:lnTo>
                        <a:pt x="82699" y="310503"/>
                      </a:lnTo>
                      <a:lnTo>
                        <a:pt x="86561" y="312003"/>
                      </a:lnTo>
                      <a:lnTo>
                        <a:pt x="90359" y="315338"/>
                      </a:lnTo>
                      <a:lnTo>
                        <a:pt x="93032" y="318761"/>
                      </a:lnTo>
                      <a:lnTo>
                        <a:pt x="98625" y="321658"/>
                      </a:lnTo>
                      <a:lnTo>
                        <a:pt x="102663" y="322104"/>
                      </a:lnTo>
                      <a:lnTo>
                        <a:pt x="108113" y="320309"/>
                      </a:lnTo>
                      <a:lnTo>
                        <a:pt x="112373" y="323174"/>
                      </a:lnTo>
                      <a:lnTo>
                        <a:pt x="115796" y="326629"/>
                      </a:lnTo>
                      <a:lnTo>
                        <a:pt x="120065" y="324849"/>
                      </a:lnTo>
                      <a:lnTo>
                        <a:pt x="123528" y="322735"/>
                      </a:lnTo>
                      <a:lnTo>
                        <a:pt x="127278" y="324259"/>
                      </a:lnTo>
                      <a:lnTo>
                        <a:pt x="133805" y="326509"/>
                      </a:lnTo>
                      <a:lnTo>
                        <a:pt x="137403" y="32918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B8E5652C-3F76-465B-A625-BE08B3658E0B}"/>
                    </a:ext>
                  </a:extLst>
                </p:cNvPr>
                <p:cNvSpPr/>
                <p:nvPr/>
              </p:nvSpPr>
              <p:spPr>
                <a:xfrm>
                  <a:off x="6882848" y="4122374"/>
                  <a:ext cx="232134" cy="228863"/>
                </a:xfrm>
                <a:custGeom>
                  <a:avLst/>
                  <a:gdLst>
                    <a:gd name="connsiteX0" fmla="*/ 172919 w 232134"/>
                    <a:gd name="connsiteY0" fmla="*/ 228861 h 228863"/>
                    <a:gd name="connsiteX1" fmla="*/ 190329 w 232134"/>
                    <a:gd name="connsiteY1" fmla="*/ 210653 h 228863"/>
                    <a:gd name="connsiteX2" fmla="*/ 203199 w 232134"/>
                    <a:gd name="connsiteY2" fmla="*/ 196458 h 228863"/>
                    <a:gd name="connsiteX3" fmla="*/ 207037 w 232134"/>
                    <a:gd name="connsiteY3" fmla="*/ 192038 h 228863"/>
                    <a:gd name="connsiteX4" fmla="*/ 207149 w 232134"/>
                    <a:gd name="connsiteY4" fmla="*/ 187793 h 228863"/>
                    <a:gd name="connsiteX5" fmla="*/ 209894 w 232134"/>
                    <a:gd name="connsiteY5" fmla="*/ 181187 h 228863"/>
                    <a:gd name="connsiteX6" fmla="*/ 211330 w 232134"/>
                    <a:gd name="connsiteY6" fmla="*/ 177301 h 228863"/>
                    <a:gd name="connsiteX7" fmla="*/ 210915 w 232134"/>
                    <a:gd name="connsiteY7" fmla="*/ 171779 h 228863"/>
                    <a:gd name="connsiteX8" fmla="*/ 211537 w 232134"/>
                    <a:gd name="connsiteY8" fmla="*/ 167590 h 228863"/>
                    <a:gd name="connsiteX9" fmla="*/ 216348 w 232134"/>
                    <a:gd name="connsiteY9" fmla="*/ 166130 h 228863"/>
                    <a:gd name="connsiteX10" fmla="*/ 219285 w 232134"/>
                    <a:gd name="connsiteY10" fmla="*/ 161510 h 228863"/>
                    <a:gd name="connsiteX11" fmla="*/ 222876 w 232134"/>
                    <a:gd name="connsiteY11" fmla="*/ 156771 h 228863"/>
                    <a:gd name="connsiteX12" fmla="*/ 222828 w 232134"/>
                    <a:gd name="connsiteY12" fmla="*/ 152653 h 228863"/>
                    <a:gd name="connsiteX13" fmla="*/ 224735 w 232134"/>
                    <a:gd name="connsiteY13" fmla="*/ 148967 h 228863"/>
                    <a:gd name="connsiteX14" fmla="*/ 227942 w 232134"/>
                    <a:gd name="connsiteY14" fmla="*/ 146278 h 228863"/>
                    <a:gd name="connsiteX15" fmla="*/ 228908 w 232134"/>
                    <a:gd name="connsiteY15" fmla="*/ 141738 h 228863"/>
                    <a:gd name="connsiteX16" fmla="*/ 226586 w 232134"/>
                    <a:gd name="connsiteY16" fmla="*/ 138323 h 228863"/>
                    <a:gd name="connsiteX17" fmla="*/ 222724 w 232134"/>
                    <a:gd name="connsiteY17" fmla="*/ 136400 h 228863"/>
                    <a:gd name="connsiteX18" fmla="*/ 223690 w 232134"/>
                    <a:gd name="connsiteY18" fmla="*/ 132211 h 228863"/>
                    <a:gd name="connsiteX19" fmla="*/ 221599 w 232134"/>
                    <a:gd name="connsiteY19" fmla="*/ 128253 h 228863"/>
                    <a:gd name="connsiteX20" fmla="*/ 223817 w 232134"/>
                    <a:gd name="connsiteY20" fmla="*/ 123721 h 228863"/>
                    <a:gd name="connsiteX21" fmla="*/ 224431 w 232134"/>
                    <a:gd name="connsiteY21" fmla="*/ 119692 h 228863"/>
                    <a:gd name="connsiteX22" fmla="*/ 224096 w 232134"/>
                    <a:gd name="connsiteY22" fmla="*/ 114697 h 228863"/>
                    <a:gd name="connsiteX23" fmla="*/ 220163 w 232134"/>
                    <a:gd name="connsiteY23" fmla="*/ 113340 h 228863"/>
                    <a:gd name="connsiteX24" fmla="*/ 220194 w 232134"/>
                    <a:gd name="connsiteY24" fmla="*/ 109056 h 228863"/>
                    <a:gd name="connsiteX25" fmla="*/ 223681 w 232134"/>
                    <a:gd name="connsiteY25" fmla="*/ 106439 h 228863"/>
                    <a:gd name="connsiteX26" fmla="*/ 227535 w 232134"/>
                    <a:gd name="connsiteY26" fmla="*/ 104939 h 228863"/>
                    <a:gd name="connsiteX27" fmla="*/ 226618 w 232134"/>
                    <a:gd name="connsiteY27" fmla="*/ 100582 h 228863"/>
                    <a:gd name="connsiteX28" fmla="*/ 228094 w 232134"/>
                    <a:gd name="connsiteY28" fmla="*/ 96648 h 228863"/>
                    <a:gd name="connsiteX29" fmla="*/ 230671 w 232134"/>
                    <a:gd name="connsiteY29" fmla="*/ 93313 h 228863"/>
                    <a:gd name="connsiteX30" fmla="*/ 230455 w 232134"/>
                    <a:gd name="connsiteY30" fmla="*/ 88837 h 228863"/>
                    <a:gd name="connsiteX31" fmla="*/ 229275 w 232134"/>
                    <a:gd name="connsiteY31" fmla="*/ 84983 h 228863"/>
                    <a:gd name="connsiteX32" fmla="*/ 228956 w 232134"/>
                    <a:gd name="connsiteY32" fmla="*/ 80275 h 228863"/>
                    <a:gd name="connsiteX33" fmla="*/ 229331 w 232134"/>
                    <a:gd name="connsiteY33" fmla="*/ 75919 h 228863"/>
                    <a:gd name="connsiteX34" fmla="*/ 231421 w 232134"/>
                    <a:gd name="connsiteY34" fmla="*/ 71881 h 228863"/>
                    <a:gd name="connsiteX35" fmla="*/ 232259 w 232134"/>
                    <a:gd name="connsiteY35" fmla="*/ 67972 h 228863"/>
                    <a:gd name="connsiteX36" fmla="*/ 230057 w 232134"/>
                    <a:gd name="connsiteY36" fmla="*/ 64158 h 228863"/>
                    <a:gd name="connsiteX37" fmla="*/ 231334 w 232134"/>
                    <a:gd name="connsiteY37" fmla="*/ 60080 h 228863"/>
                    <a:gd name="connsiteX38" fmla="*/ 231214 w 232134"/>
                    <a:gd name="connsiteY38" fmla="*/ 52899 h 228863"/>
                    <a:gd name="connsiteX39" fmla="*/ 229857 w 232134"/>
                    <a:gd name="connsiteY39" fmla="*/ 48973 h 228863"/>
                    <a:gd name="connsiteX40" fmla="*/ 227775 w 232134"/>
                    <a:gd name="connsiteY40" fmla="*/ 45447 h 228863"/>
                    <a:gd name="connsiteX41" fmla="*/ 230376 w 232134"/>
                    <a:gd name="connsiteY41" fmla="*/ 40819 h 228863"/>
                    <a:gd name="connsiteX42" fmla="*/ 232011 w 232134"/>
                    <a:gd name="connsiteY42" fmla="*/ 36526 h 228863"/>
                    <a:gd name="connsiteX43" fmla="*/ 227950 w 232134"/>
                    <a:gd name="connsiteY43" fmla="*/ 36845 h 228863"/>
                    <a:gd name="connsiteX44" fmla="*/ 223657 w 232134"/>
                    <a:gd name="connsiteY44" fmla="*/ 36127 h 228863"/>
                    <a:gd name="connsiteX45" fmla="*/ 221368 w 232134"/>
                    <a:gd name="connsiteY45" fmla="*/ 31890 h 228863"/>
                    <a:gd name="connsiteX46" fmla="*/ 216006 w 232134"/>
                    <a:gd name="connsiteY46" fmla="*/ 29249 h 228863"/>
                    <a:gd name="connsiteX47" fmla="*/ 211114 w 232134"/>
                    <a:gd name="connsiteY47" fmla="*/ 27661 h 228863"/>
                    <a:gd name="connsiteX48" fmla="*/ 204053 w 232134"/>
                    <a:gd name="connsiteY48" fmla="*/ 27949 h 228863"/>
                    <a:gd name="connsiteX49" fmla="*/ 200279 w 232134"/>
                    <a:gd name="connsiteY49" fmla="*/ 26568 h 228863"/>
                    <a:gd name="connsiteX50" fmla="*/ 198013 w 232134"/>
                    <a:gd name="connsiteY50" fmla="*/ 23289 h 228863"/>
                    <a:gd name="connsiteX51" fmla="*/ 195380 w 232134"/>
                    <a:gd name="connsiteY51" fmla="*/ 20081 h 228863"/>
                    <a:gd name="connsiteX52" fmla="*/ 191231 w 232134"/>
                    <a:gd name="connsiteY52" fmla="*/ 19259 h 228863"/>
                    <a:gd name="connsiteX53" fmla="*/ 186355 w 232134"/>
                    <a:gd name="connsiteY53" fmla="*/ 18406 h 228863"/>
                    <a:gd name="connsiteX54" fmla="*/ 183914 w 232134"/>
                    <a:gd name="connsiteY54" fmla="*/ 14616 h 228863"/>
                    <a:gd name="connsiteX55" fmla="*/ 179996 w 232134"/>
                    <a:gd name="connsiteY55" fmla="*/ 13211 h 228863"/>
                    <a:gd name="connsiteX56" fmla="*/ 175887 w 232134"/>
                    <a:gd name="connsiteY56" fmla="*/ 13746 h 228863"/>
                    <a:gd name="connsiteX57" fmla="*/ 171722 w 232134"/>
                    <a:gd name="connsiteY57" fmla="*/ 13299 h 228863"/>
                    <a:gd name="connsiteX58" fmla="*/ 156721 w 232134"/>
                    <a:gd name="connsiteY58" fmla="*/ 13108 h 228863"/>
                    <a:gd name="connsiteX59" fmla="*/ 157224 w 232134"/>
                    <a:gd name="connsiteY59" fmla="*/ 2495 h 228863"/>
                    <a:gd name="connsiteX60" fmla="*/ 152548 w 232134"/>
                    <a:gd name="connsiteY60" fmla="*/ 644 h 228863"/>
                    <a:gd name="connsiteX61" fmla="*/ 143492 w 232134"/>
                    <a:gd name="connsiteY61" fmla="*/ 1091 h 228863"/>
                    <a:gd name="connsiteX62" fmla="*/ 139582 w 232134"/>
                    <a:gd name="connsiteY62" fmla="*/ -2 h 228863"/>
                    <a:gd name="connsiteX63" fmla="*/ 133566 w 232134"/>
                    <a:gd name="connsiteY63" fmla="*/ 1841 h 228863"/>
                    <a:gd name="connsiteX64" fmla="*/ 129257 w 232134"/>
                    <a:gd name="connsiteY64" fmla="*/ 2783 h 228863"/>
                    <a:gd name="connsiteX65" fmla="*/ 121015 w 232134"/>
                    <a:gd name="connsiteY65" fmla="*/ 5487 h 228863"/>
                    <a:gd name="connsiteX66" fmla="*/ 115102 w 232134"/>
                    <a:gd name="connsiteY66" fmla="*/ 11137 h 228863"/>
                    <a:gd name="connsiteX67" fmla="*/ 110922 w 232134"/>
                    <a:gd name="connsiteY67" fmla="*/ 13092 h 228863"/>
                    <a:gd name="connsiteX68" fmla="*/ 109182 w 232134"/>
                    <a:gd name="connsiteY68" fmla="*/ 20249 h 228863"/>
                    <a:gd name="connsiteX69" fmla="*/ 109158 w 232134"/>
                    <a:gd name="connsiteY69" fmla="*/ 26441 h 228863"/>
                    <a:gd name="connsiteX70" fmla="*/ 105879 w 232134"/>
                    <a:gd name="connsiteY70" fmla="*/ 31507 h 228863"/>
                    <a:gd name="connsiteX71" fmla="*/ 101012 w 232134"/>
                    <a:gd name="connsiteY71" fmla="*/ 33047 h 228863"/>
                    <a:gd name="connsiteX72" fmla="*/ 91644 w 232134"/>
                    <a:gd name="connsiteY72" fmla="*/ 37220 h 228863"/>
                    <a:gd name="connsiteX73" fmla="*/ 88452 w 232134"/>
                    <a:gd name="connsiteY73" fmla="*/ 40077 h 228863"/>
                    <a:gd name="connsiteX74" fmla="*/ 84128 w 232134"/>
                    <a:gd name="connsiteY74" fmla="*/ 42494 h 228863"/>
                    <a:gd name="connsiteX75" fmla="*/ 77952 w 232134"/>
                    <a:gd name="connsiteY75" fmla="*/ 46157 h 228863"/>
                    <a:gd name="connsiteX76" fmla="*/ 72390 w 232134"/>
                    <a:gd name="connsiteY76" fmla="*/ 54303 h 228863"/>
                    <a:gd name="connsiteX77" fmla="*/ 70173 w 232134"/>
                    <a:gd name="connsiteY77" fmla="*/ 59713 h 228863"/>
                    <a:gd name="connsiteX78" fmla="*/ 61651 w 232134"/>
                    <a:gd name="connsiteY78" fmla="*/ 67261 h 228863"/>
                    <a:gd name="connsiteX79" fmla="*/ 57278 w 232134"/>
                    <a:gd name="connsiteY79" fmla="*/ 72927 h 228863"/>
                    <a:gd name="connsiteX80" fmla="*/ 53576 w 232134"/>
                    <a:gd name="connsiteY80" fmla="*/ 78903 h 228863"/>
                    <a:gd name="connsiteX81" fmla="*/ 47201 w 232134"/>
                    <a:gd name="connsiteY81" fmla="*/ 80132 h 228863"/>
                    <a:gd name="connsiteX82" fmla="*/ 43179 w 232134"/>
                    <a:gd name="connsiteY82" fmla="*/ 82836 h 228863"/>
                    <a:gd name="connsiteX83" fmla="*/ 39653 w 232134"/>
                    <a:gd name="connsiteY83" fmla="*/ 80850 h 228863"/>
                    <a:gd name="connsiteX84" fmla="*/ 35001 w 232134"/>
                    <a:gd name="connsiteY84" fmla="*/ 78241 h 228863"/>
                    <a:gd name="connsiteX85" fmla="*/ 30022 w 232134"/>
                    <a:gd name="connsiteY85" fmla="*/ 77523 h 228863"/>
                    <a:gd name="connsiteX86" fmla="*/ 25274 w 232134"/>
                    <a:gd name="connsiteY86" fmla="*/ 78065 h 228863"/>
                    <a:gd name="connsiteX87" fmla="*/ 21827 w 232134"/>
                    <a:gd name="connsiteY87" fmla="*/ 80299 h 228863"/>
                    <a:gd name="connsiteX88" fmla="*/ 18149 w 232134"/>
                    <a:gd name="connsiteY88" fmla="*/ 76828 h 228863"/>
                    <a:gd name="connsiteX89" fmla="*/ 13928 w 232134"/>
                    <a:gd name="connsiteY89" fmla="*/ 74698 h 228863"/>
                    <a:gd name="connsiteX90" fmla="*/ 8439 w 232134"/>
                    <a:gd name="connsiteY90" fmla="*/ 75759 h 228863"/>
                    <a:gd name="connsiteX91" fmla="*/ 4401 w 232134"/>
                    <a:gd name="connsiteY91" fmla="*/ 75312 h 228863"/>
                    <a:gd name="connsiteX92" fmla="*/ 124 w 232134"/>
                    <a:gd name="connsiteY92" fmla="*/ 77339 h 228863"/>
                    <a:gd name="connsiteX93" fmla="*/ 2351 w 232134"/>
                    <a:gd name="connsiteY93" fmla="*/ 82901 h 228863"/>
                    <a:gd name="connsiteX94" fmla="*/ 5821 w 232134"/>
                    <a:gd name="connsiteY94" fmla="*/ 86954 h 228863"/>
                    <a:gd name="connsiteX95" fmla="*/ 8055 w 232134"/>
                    <a:gd name="connsiteY95" fmla="*/ 93169 h 228863"/>
                    <a:gd name="connsiteX96" fmla="*/ 13553 w 232134"/>
                    <a:gd name="connsiteY96" fmla="*/ 100159 h 228863"/>
                    <a:gd name="connsiteX97" fmla="*/ 15556 w 232134"/>
                    <a:gd name="connsiteY97" fmla="*/ 104484 h 228863"/>
                    <a:gd name="connsiteX98" fmla="*/ 16449 w 232134"/>
                    <a:gd name="connsiteY98" fmla="*/ 108401 h 228863"/>
                    <a:gd name="connsiteX99" fmla="*/ 21005 w 232134"/>
                    <a:gd name="connsiteY99" fmla="*/ 112965 h 228863"/>
                    <a:gd name="connsiteX100" fmla="*/ 20519 w 232134"/>
                    <a:gd name="connsiteY100" fmla="*/ 118280 h 228863"/>
                    <a:gd name="connsiteX101" fmla="*/ 24421 w 232134"/>
                    <a:gd name="connsiteY101" fmla="*/ 127144 h 228863"/>
                    <a:gd name="connsiteX102" fmla="*/ 25793 w 232134"/>
                    <a:gd name="connsiteY102" fmla="*/ 132211 h 228863"/>
                    <a:gd name="connsiteX103" fmla="*/ 29958 w 232134"/>
                    <a:gd name="connsiteY103" fmla="*/ 133208 h 228863"/>
                    <a:gd name="connsiteX104" fmla="*/ 33301 w 232134"/>
                    <a:gd name="connsiteY104" fmla="*/ 138873 h 228863"/>
                    <a:gd name="connsiteX105" fmla="*/ 37578 w 232134"/>
                    <a:gd name="connsiteY105" fmla="*/ 140645 h 228863"/>
                    <a:gd name="connsiteX106" fmla="*/ 41120 w 232134"/>
                    <a:gd name="connsiteY106" fmla="*/ 143677 h 228863"/>
                    <a:gd name="connsiteX107" fmla="*/ 47951 w 232134"/>
                    <a:gd name="connsiteY107" fmla="*/ 147451 h 228863"/>
                    <a:gd name="connsiteX108" fmla="*/ 53887 w 232134"/>
                    <a:gd name="connsiteY108" fmla="*/ 150124 h 228863"/>
                    <a:gd name="connsiteX109" fmla="*/ 57286 w 232134"/>
                    <a:gd name="connsiteY109" fmla="*/ 153978 h 228863"/>
                    <a:gd name="connsiteX110" fmla="*/ 57980 w 232134"/>
                    <a:gd name="connsiteY110" fmla="*/ 159499 h 228863"/>
                    <a:gd name="connsiteX111" fmla="*/ 57549 w 232134"/>
                    <a:gd name="connsiteY111" fmla="*/ 164207 h 228863"/>
                    <a:gd name="connsiteX112" fmla="*/ 66063 w 232134"/>
                    <a:gd name="connsiteY112" fmla="*/ 164063 h 228863"/>
                    <a:gd name="connsiteX113" fmla="*/ 70539 w 232134"/>
                    <a:gd name="connsiteY113" fmla="*/ 165005 h 228863"/>
                    <a:gd name="connsiteX114" fmla="*/ 70372 w 232134"/>
                    <a:gd name="connsiteY114" fmla="*/ 171101 h 228863"/>
                    <a:gd name="connsiteX115" fmla="*/ 69558 w 232134"/>
                    <a:gd name="connsiteY115" fmla="*/ 175330 h 228863"/>
                    <a:gd name="connsiteX116" fmla="*/ 69143 w 232134"/>
                    <a:gd name="connsiteY116" fmla="*/ 181051 h 228863"/>
                    <a:gd name="connsiteX117" fmla="*/ 72008 w 232134"/>
                    <a:gd name="connsiteY117" fmla="*/ 187745 h 228863"/>
                    <a:gd name="connsiteX118" fmla="*/ 75670 w 232134"/>
                    <a:gd name="connsiteY118" fmla="*/ 194464 h 228863"/>
                    <a:gd name="connsiteX119" fmla="*/ 76101 w 232134"/>
                    <a:gd name="connsiteY119" fmla="*/ 198429 h 228863"/>
                    <a:gd name="connsiteX120" fmla="*/ 80409 w 232134"/>
                    <a:gd name="connsiteY120" fmla="*/ 200735 h 228863"/>
                    <a:gd name="connsiteX121" fmla="*/ 86721 w 232134"/>
                    <a:gd name="connsiteY121" fmla="*/ 201158 h 228863"/>
                    <a:gd name="connsiteX122" fmla="*/ 91716 w 232134"/>
                    <a:gd name="connsiteY122" fmla="*/ 203488 h 228863"/>
                    <a:gd name="connsiteX123" fmla="*/ 100173 w 232134"/>
                    <a:gd name="connsiteY123" fmla="*/ 205650 h 228863"/>
                    <a:gd name="connsiteX124" fmla="*/ 107355 w 232134"/>
                    <a:gd name="connsiteY124" fmla="*/ 207900 h 228863"/>
                    <a:gd name="connsiteX125" fmla="*/ 106772 w 232134"/>
                    <a:gd name="connsiteY125" fmla="*/ 214531 h 228863"/>
                    <a:gd name="connsiteX126" fmla="*/ 113379 w 232134"/>
                    <a:gd name="connsiteY126" fmla="*/ 216980 h 228863"/>
                    <a:gd name="connsiteX127" fmla="*/ 116387 w 232134"/>
                    <a:gd name="connsiteY127" fmla="*/ 221194 h 228863"/>
                    <a:gd name="connsiteX128" fmla="*/ 121047 w 232134"/>
                    <a:gd name="connsiteY128" fmla="*/ 220523 h 228863"/>
                    <a:gd name="connsiteX129" fmla="*/ 124757 w 232134"/>
                    <a:gd name="connsiteY129" fmla="*/ 218816 h 228863"/>
                    <a:gd name="connsiteX130" fmla="*/ 129137 w 232134"/>
                    <a:gd name="connsiteY130" fmla="*/ 220180 h 228863"/>
                    <a:gd name="connsiteX131" fmla="*/ 133662 w 232134"/>
                    <a:gd name="connsiteY131" fmla="*/ 221824 h 228863"/>
                    <a:gd name="connsiteX132" fmla="*/ 137699 w 232134"/>
                    <a:gd name="connsiteY132" fmla="*/ 224305 h 228863"/>
                    <a:gd name="connsiteX133" fmla="*/ 143117 w 232134"/>
                    <a:gd name="connsiteY133" fmla="*/ 226587 h 228863"/>
                    <a:gd name="connsiteX134" fmla="*/ 149125 w 232134"/>
                    <a:gd name="connsiteY134" fmla="*/ 225263 h 228863"/>
                    <a:gd name="connsiteX135" fmla="*/ 154136 w 232134"/>
                    <a:gd name="connsiteY135" fmla="*/ 225071 h 228863"/>
                    <a:gd name="connsiteX136" fmla="*/ 159203 w 232134"/>
                    <a:gd name="connsiteY136" fmla="*/ 224433 h 228863"/>
                    <a:gd name="connsiteX137" fmla="*/ 163200 w 232134"/>
                    <a:gd name="connsiteY137" fmla="*/ 225319 h 228863"/>
                    <a:gd name="connsiteX138" fmla="*/ 167988 w 232134"/>
                    <a:gd name="connsiteY138" fmla="*/ 225829 h 228863"/>
                    <a:gd name="connsiteX139" fmla="*/ 171889 w 232134"/>
                    <a:gd name="connsiteY139" fmla="*/ 226978 h 228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</a:cxnLst>
                  <a:rect l="l" t="t" r="r" b="b"/>
                  <a:pathLst>
                    <a:path w="232134" h="228863">
                      <a:moveTo>
                        <a:pt x="172919" y="228861"/>
                      </a:moveTo>
                      <a:lnTo>
                        <a:pt x="190329" y="210653"/>
                      </a:lnTo>
                      <a:lnTo>
                        <a:pt x="203199" y="196458"/>
                      </a:lnTo>
                      <a:lnTo>
                        <a:pt x="207037" y="192038"/>
                      </a:lnTo>
                      <a:lnTo>
                        <a:pt x="207149" y="187793"/>
                      </a:lnTo>
                      <a:lnTo>
                        <a:pt x="209894" y="181187"/>
                      </a:lnTo>
                      <a:lnTo>
                        <a:pt x="211330" y="177301"/>
                      </a:lnTo>
                      <a:lnTo>
                        <a:pt x="210915" y="171779"/>
                      </a:lnTo>
                      <a:lnTo>
                        <a:pt x="211537" y="167590"/>
                      </a:lnTo>
                      <a:lnTo>
                        <a:pt x="216348" y="166130"/>
                      </a:lnTo>
                      <a:lnTo>
                        <a:pt x="219285" y="161510"/>
                      </a:lnTo>
                      <a:lnTo>
                        <a:pt x="222876" y="156771"/>
                      </a:lnTo>
                      <a:lnTo>
                        <a:pt x="222828" y="152653"/>
                      </a:lnTo>
                      <a:lnTo>
                        <a:pt x="224735" y="148967"/>
                      </a:lnTo>
                      <a:lnTo>
                        <a:pt x="227942" y="146278"/>
                      </a:lnTo>
                      <a:lnTo>
                        <a:pt x="228908" y="141738"/>
                      </a:lnTo>
                      <a:lnTo>
                        <a:pt x="226586" y="138323"/>
                      </a:lnTo>
                      <a:lnTo>
                        <a:pt x="222724" y="136400"/>
                      </a:lnTo>
                      <a:lnTo>
                        <a:pt x="223690" y="132211"/>
                      </a:lnTo>
                      <a:lnTo>
                        <a:pt x="221599" y="128253"/>
                      </a:lnTo>
                      <a:lnTo>
                        <a:pt x="223817" y="123721"/>
                      </a:lnTo>
                      <a:lnTo>
                        <a:pt x="224431" y="119692"/>
                      </a:lnTo>
                      <a:lnTo>
                        <a:pt x="224096" y="114697"/>
                      </a:lnTo>
                      <a:lnTo>
                        <a:pt x="220163" y="113340"/>
                      </a:lnTo>
                      <a:lnTo>
                        <a:pt x="220194" y="109056"/>
                      </a:lnTo>
                      <a:lnTo>
                        <a:pt x="223681" y="106439"/>
                      </a:lnTo>
                      <a:lnTo>
                        <a:pt x="227535" y="104939"/>
                      </a:lnTo>
                      <a:lnTo>
                        <a:pt x="226618" y="100582"/>
                      </a:lnTo>
                      <a:lnTo>
                        <a:pt x="228094" y="96648"/>
                      </a:lnTo>
                      <a:lnTo>
                        <a:pt x="230671" y="93313"/>
                      </a:lnTo>
                      <a:lnTo>
                        <a:pt x="230455" y="88837"/>
                      </a:lnTo>
                      <a:lnTo>
                        <a:pt x="229275" y="84983"/>
                      </a:lnTo>
                      <a:lnTo>
                        <a:pt x="228956" y="80275"/>
                      </a:lnTo>
                      <a:lnTo>
                        <a:pt x="229331" y="75919"/>
                      </a:lnTo>
                      <a:lnTo>
                        <a:pt x="231421" y="71881"/>
                      </a:lnTo>
                      <a:lnTo>
                        <a:pt x="232259" y="67972"/>
                      </a:lnTo>
                      <a:lnTo>
                        <a:pt x="230057" y="64158"/>
                      </a:lnTo>
                      <a:lnTo>
                        <a:pt x="231334" y="60080"/>
                      </a:lnTo>
                      <a:lnTo>
                        <a:pt x="231214" y="52899"/>
                      </a:lnTo>
                      <a:lnTo>
                        <a:pt x="229857" y="48973"/>
                      </a:lnTo>
                      <a:lnTo>
                        <a:pt x="227775" y="45447"/>
                      </a:lnTo>
                      <a:lnTo>
                        <a:pt x="230376" y="40819"/>
                      </a:lnTo>
                      <a:lnTo>
                        <a:pt x="232011" y="36526"/>
                      </a:lnTo>
                      <a:lnTo>
                        <a:pt x="227950" y="36845"/>
                      </a:lnTo>
                      <a:lnTo>
                        <a:pt x="223657" y="36127"/>
                      </a:lnTo>
                      <a:lnTo>
                        <a:pt x="221368" y="31890"/>
                      </a:lnTo>
                      <a:lnTo>
                        <a:pt x="216006" y="29249"/>
                      </a:lnTo>
                      <a:lnTo>
                        <a:pt x="211114" y="27661"/>
                      </a:lnTo>
                      <a:lnTo>
                        <a:pt x="204053" y="27949"/>
                      </a:lnTo>
                      <a:lnTo>
                        <a:pt x="200279" y="26568"/>
                      </a:lnTo>
                      <a:lnTo>
                        <a:pt x="198013" y="23289"/>
                      </a:lnTo>
                      <a:lnTo>
                        <a:pt x="195380" y="20081"/>
                      </a:lnTo>
                      <a:lnTo>
                        <a:pt x="191231" y="19259"/>
                      </a:lnTo>
                      <a:lnTo>
                        <a:pt x="186355" y="18406"/>
                      </a:lnTo>
                      <a:lnTo>
                        <a:pt x="183914" y="14616"/>
                      </a:lnTo>
                      <a:lnTo>
                        <a:pt x="179996" y="13211"/>
                      </a:lnTo>
                      <a:lnTo>
                        <a:pt x="175887" y="13746"/>
                      </a:lnTo>
                      <a:lnTo>
                        <a:pt x="171722" y="13299"/>
                      </a:lnTo>
                      <a:lnTo>
                        <a:pt x="156721" y="13108"/>
                      </a:lnTo>
                      <a:lnTo>
                        <a:pt x="157224" y="2495"/>
                      </a:lnTo>
                      <a:lnTo>
                        <a:pt x="152548" y="644"/>
                      </a:lnTo>
                      <a:lnTo>
                        <a:pt x="143492" y="1091"/>
                      </a:lnTo>
                      <a:lnTo>
                        <a:pt x="139582" y="-2"/>
                      </a:lnTo>
                      <a:lnTo>
                        <a:pt x="133566" y="1841"/>
                      </a:lnTo>
                      <a:lnTo>
                        <a:pt x="129257" y="2783"/>
                      </a:lnTo>
                      <a:lnTo>
                        <a:pt x="121015" y="5487"/>
                      </a:lnTo>
                      <a:lnTo>
                        <a:pt x="115102" y="11137"/>
                      </a:lnTo>
                      <a:lnTo>
                        <a:pt x="110922" y="13092"/>
                      </a:lnTo>
                      <a:lnTo>
                        <a:pt x="109182" y="20249"/>
                      </a:lnTo>
                      <a:lnTo>
                        <a:pt x="109158" y="26441"/>
                      </a:lnTo>
                      <a:lnTo>
                        <a:pt x="105879" y="31507"/>
                      </a:lnTo>
                      <a:lnTo>
                        <a:pt x="101012" y="33047"/>
                      </a:lnTo>
                      <a:lnTo>
                        <a:pt x="91644" y="37220"/>
                      </a:lnTo>
                      <a:lnTo>
                        <a:pt x="88452" y="40077"/>
                      </a:lnTo>
                      <a:lnTo>
                        <a:pt x="84128" y="42494"/>
                      </a:lnTo>
                      <a:lnTo>
                        <a:pt x="77952" y="46157"/>
                      </a:lnTo>
                      <a:lnTo>
                        <a:pt x="72390" y="54303"/>
                      </a:lnTo>
                      <a:lnTo>
                        <a:pt x="70173" y="59713"/>
                      </a:lnTo>
                      <a:lnTo>
                        <a:pt x="61651" y="67261"/>
                      </a:lnTo>
                      <a:lnTo>
                        <a:pt x="57278" y="72927"/>
                      </a:lnTo>
                      <a:lnTo>
                        <a:pt x="53576" y="78903"/>
                      </a:lnTo>
                      <a:lnTo>
                        <a:pt x="47201" y="80132"/>
                      </a:lnTo>
                      <a:lnTo>
                        <a:pt x="43179" y="82836"/>
                      </a:lnTo>
                      <a:lnTo>
                        <a:pt x="39653" y="80850"/>
                      </a:lnTo>
                      <a:lnTo>
                        <a:pt x="35001" y="78241"/>
                      </a:lnTo>
                      <a:lnTo>
                        <a:pt x="30022" y="77523"/>
                      </a:lnTo>
                      <a:lnTo>
                        <a:pt x="25274" y="78065"/>
                      </a:lnTo>
                      <a:lnTo>
                        <a:pt x="21827" y="80299"/>
                      </a:lnTo>
                      <a:lnTo>
                        <a:pt x="18149" y="76828"/>
                      </a:lnTo>
                      <a:lnTo>
                        <a:pt x="13928" y="74698"/>
                      </a:lnTo>
                      <a:lnTo>
                        <a:pt x="8439" y="75759"/>
                      </a:lnTo>
                      <a:lnTo>
                        <a:pt x="4401" y="75312"/>
                      </a:lnTo>
                      <a:lnTo>
                        <a:pt x="124" y="77339"/>
                      </a:lnTo>
                      <a:lnTo>
                        <a:pt x="2351" y="82901"/>
                      </a:lnTo>
                      <a:lnTo>
                        <a:pt x="5821" y="86954"/>
                      </a:lnTo>
                      <a:lnTo>
                        <a:pt x="8055" y="93169"/>
                      </a:lnTo>
                      <a:lnTo>
                        <a:pt x="13553" y="100159"/>
                      </a:lnTo>
                      <a:lnTo>
                        <a:pt x="15556" y="104484"/>
                      </a:lnTo>
                      <a:lnTo>
                        <a:pt x="16449" y="108401"/>
                      </a:lnTo>
                      <a:lnTo>
                        <a:pt x="21005" y="112965"/>
                      </a:lnTo>
                      <a:lnTo>
                        <a:pt x="20519" y="118280"/>
                      </a:lnTo>
                      <a:lnTo>
                        <a:pt x="24421" y="127144"/>
                      </a:lnTo>
                      <a:lnTo>
                        <a:pt x="25793" y="132211"/>
                      </a:lnTo>
                      <a:lnTo>
                        <a:pt x="29958" y="133208"/>
                      </a:lnTo>
                      <a:lnTo>
                        <a:pt x="33301" y="138873"/>
                      </a:lnTo>
                      <a:lnTo>
                        <a:pt x="37578" y="140645"/>
                      </a:lnTo>
                      <a:lnTo>
                        <a:pt x="41120" y="143677"/>
                      </a:lnTo>
                      <a:lnTo>
                        <a:pt x="47951" y="147451"/>
                      </a:lnTo>
                      <a:lnTo>
                        <a:pt x="53887" y="150124"/>
                      </a:lnTo>
                      <a:lnTo>
                        <a:pt x="57286" y="153978"/>
                      </a:lnTo>
                      <a:lnTo>
                        <a:pt x="57980" y="159499"/>
                      </a:lnTo>
                      <a:lnTo>
                        <a:pt x="57549" y="164207"/>
                      </a:lnTo>
                      <a:lnTo>
                        <a:pt x="66063" y="164063"/>
                      </a:lnTo>
                      <a:lnTo>
                        <a:pt x="70539" y="165005"/>
                      </a:lnTo>
                      <a:lnTo>
                        <a:pt x="70372" y="171101"/>
                      </a:lnTo>
                      <a:lnTo>
                        <a:pt x="69558" y="175330"/>
                      </a:lnTo>
                      <a:lnTo>
                        <a:pt x="69143" y="181051"/>
                      </a:lnTo>
                      <a:lnTo>
                        <a:pt x="72008" y="187745"/>
                      </a:lnTo>
                      <a:lnTo>
                        <a:pt x="75670" y="194464"/>
                      </a:lnTo>
                      <a:lnTo>
                        <a:pt x="76101" y="198429"/>
                      </a:lnTo>
                      <a:lnTo>
                        <a:pt x="80409" y="200735"/>
                      </a:lnTo>
                      <a:lnTo>
                        <a:pt x="86721" y="201158"/>
                      </a:lnTo>
                      <a:lnTo>
                        <a:pt x="91716" y="203488"/>
                      </a:lnTo>
                      <a:lnTo>
                        <a:pt x="100173" y="205650"/>
                      </a:lnTo>
                      <a:lnTo>
                        <a:pt x="107355" y="207900"/>
                      </a:lnTo>
                      <a:lnTo>
                        <a:pt x="106772" y="214531"/>
                      </a:lnTo>
                      <a:lnTo>
                        <a:pt x="113379" y="216980"/>
                      </a:lnTo>
                      <a:lnTo>
                        <a:pt x="116387" y="221194"/>
                      </a:lnTo>
                      <a:lnTo>
                        <a:pt x="121047" y="220523"/>
                      </a:lnTo>
                      <a:lnTo>
                        <a:pt x="124757" y="218816"/>
                      </a:lnTo>
                      <a:lnTo>
                        <a:pt x="129137" y="220180"/>
                      </a:lnTo>
                      <a:lnTo>
                        <a:pt x="133662" y="221824"/>
                      </a:lnTo>
                      <a:lnTo>
                        <a:pt x="137699" y="224305"/>
                      </a:lnTo>
                      <a:lnTo>
                        <a:pt x="143117" y="226587"/>
                      </a:lnTo>
                      <a:lnTo>
                        <a:pt x="149125" y="225263"/>
                      </a:lnTo>
                      <a:lnTo>
                        <a:pt x="154136" y="225071"/>
                      </a:lnTo>
                      <a:lnTo>
                        <a:pt x="159203" y="224433"/>
                      </a:lnTo>
                      <a:lnTo>
                        <a:pt x="163200" y="225319"/>
                      </a:lnTo>
                      <a:lnTo>
                        <a:pt x="167988" y="225829"/>
                      </a:lnTo>
                      <a:lnTo>
                        <a:pt x="171889" y="22697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53337AE0-941D-4647-8107-6DE7113820C7}"/>
                    </a:ext>
                  </a:extLst>
                </p:cNvPr>
                <p:cNvSpPr/>
                <p:nvPr/>
              </p:nvSpPr>
              <p:spPr>
                <a:xfrm>
                  <a:off x="8853420" y="2640287"/>
                  <a:ext cx="262630" cy="623355"/>
                </a:xfrm>
                <a:custGeom>
                  <a:avLst/>
                  <a:gdLst>
                    <a:gd name="connsiteX0" fmla="*/ 234525 w 262630"/>
                    <a:gd name="connsiteY0" fmla="*/ 623354 h 623355"/>
                    <a:gd name="connsiteX1" fmla="*/ 236336 w 262630"/>
                    <a:gd name="connsiteY1" fmla="*/ 617976 h 623355"/>
                    <a:gd name="connsiteX2" fmla="*/ 237828 w 262630"/>
                    <a:gd name="connsiteY2" fmla="*/ 614210 h 623355"/>
                    <a:gd name="connsiteX3" fmla="*/ 238746 w 262630"/>
                    <a:gd name="connsiteY3" fmla="*/ 608752 h 623355"/>
                    <a:gd name="connsiteX4" fmla="*/ 240118 w 262630"/>
                    <a:gd name="connsiteY4" fmla="*/ 603598 h 623355"/>
                    <a:gd name="connsiteX5" fmla="*/ 238554 w 262630"/>
                    <a:gd name="connsiteY5" fmla="*/ 599177 h 623355"/>
                    <a:gd name="connsiteX6" fmla="*/ 240733 w 262630"/>
                    <a:gd name="connsiteY6" fmla="*/ 595802 h 623355"/>
                    <a:gd name="connsiteX7" fmla="*/ 244921 w 262630"/>
                    <a:gd name="connsiteY7" fmla="*/ 593185 h 623355"/>
                    <a:gd name="connsiteX8" fmla="*/ 247012 w 262630"/>
                    <a:gd name="connsiteY8" fmla="*/ 589275 h 623355"/>
                    <a:gd name="connsiteX9" fmla="*/ 249230 w 262630"/>
                    <a:gd name="connsiteY9" fmla="*/ 585581 h 623355"/>
                    <a:gd name="connsiteX10" fmla="*/ 251313 w 262630"/>
                    <a:gd name="connsiteY10" fmla="*/ 581161 h 623355"/>
                    <a:gd name="connsiteX11" fmla="*/ 253898 w 262630"/>
                    <a:gd name="connsiteY11" fmla="*/ 575878 h 623355"/>
                    <a:gd name="connsiteX12" fmla="*/ 255861 w 262630"/>
                    <a:gd name="connsiteY12" fmla="*/ 572216 h 623355"/>
                    <a:gd name="connsiteX13" fmla="*/ 256124 w 262630"/>
                    <a:gd name="connsiteY13" fmla="*/ 567724 h 623355"/>
                    <a:gd name="connsiteX14" fmla="*/ 260848 w 262630"/>
                    <a:gd name="connsiteY14" fmla="*/ 563766 h 623355"/>
                    <a:gd name="connsiteX15" fmla="*/ 258597 w 262630"/>
                    <a:gd name="connsiteY15" fmla="*/ 558221 h 623355"/>
                    <a:gd name="connsiteX16" fmla="*/ 256938 w 262630"/>
                    <a:gd name="connsiteY16" fmla="*/ 554311 h 623355"/>
                    <a:gd name="connsiteX17" fmla="*/ 257496 w 262630"/>
                    <a:gd name="connsiteY17" fmla="*/ 549915 h 623355"/>
                    <a:gd name="connsiteX18" fmla="*/ 254225 w 262630"/>
                    <a:gd name="connsiteY18" fmla="*/ 546899 h 623355"/>
                    <a:gd name="connsiteX19" fmla="*/ 252645 w 262630"/>
                    <a:gd name="connsiteY19" fmla="*/ 542558 h 623355"/>
                    <a:gd name="connsiteX20" fmla="*/ 252023 w 262630"/>
                    <a:gd name="connsiteY20" fmla="*/ 538297 h 623355"/>
                    <a:gd name="connsiteX21" fmla="*/ 251249 w 262630"/>
                    <a:gd name="connsiteY21" fmla="*/ 534124 h 623355"/>
                    <a:gd name="connsiteX22" fmla="*/ 247523 w 262630"/>
                    <a:gd name="connsiteY22" fmla="*/ 532026 h 623355"/>
                    <a:gd name="connsiteX23" fmla="*/ 245376 w 262630"/>
                    <a:gd name="connsiteY23" fmla="*/ 528523 h 623355"/>
                    <a:gd name="connsiteX24" fmla="*/ 243421 w 262630"/>
                    <a:gd name="connsiteY24" fmla="*/ 524182 h 623355"/>
                    <a:gd name="connsiteX25" fmla="*/ 241938 w 262630"/>
                    <a:gd name="connsiteY25" fmla="*/ 520097 h 623355"/>
                    <a:gd name="connsiteX26" fmla="*/ 241148 w 262630"/>
                    <a:gd name="connsiteY26" fmla="*/ 515669 h 623355"/>
                    <a:gd name="connsiteX27" fmla="*/ 242328 w 262630"/>
                    <a:gd name="connsiteY27" fmla="*/ 511424 h 623355"/>
                    <a:gd name="connsiteX28" fmla="*/ 242639 w 262630"/>
                    <a:gd name="connsiteY28" fmla="*/ 507402 h 623355"/>
                    <a:gd name="connsiteX29" fmla="*/ 241674 w 262630"/>
                    <a:gd name="connsiteY29" fmla="*/ 502894 h 623355"/>
                    <a:gd name="connsiteX30" fmla="*/ 240326 w 262630"/>
                    <a:gd name="connsiteY30" fmla="*/ 496814 h 623355"/>
                    <a:gd name="connsiteX31" fmla="*/ 237948 w 262630"/>
                    <a:gd name="connsiteY31" fmla="*/ 493040 h 623355"/>
                    <a:gd name="connsiteX32" fmla="*/ 235259 w 262630"/>
                    <a:gd name="connsiteY32" fmla="*/ 489441 h 623355"/>
                    <a:gd name="connsiteX33" fmla="*/ 233248 w 262630"/>
                    <a:gd name="connsiteY33" fmla="*/ 484853 h 623355"/>
                    <a:gd name="connsiteX34" fmla="*/ 228979 w 262630"/>
                    <a:gd name="connsiteY34" fmla="*/ 481837 h 623355"/>
                    <a:gd name="connsiteX35" fmla="*/ 222429 w 262630"/>
                    <a:gd name="connsiteY35" fmla="*/ 477010 h 623355"/>
                    <a:gd name="connsiteX36" fmla="*/ 219373 w 262630"/>
                    <a:gd name="connsiteY36" fmla="*/ 472685 h 623355"/>
                    <a:gd name="connsiteX37" fmla="*/ 216484 w 262630"/>
                    <a:gd name="connsiteY37" fmla="*/ 468225 h 623355"/>
                    <a:gd name="connsiteX38" fmla="*/ 213412 w 262630"/>
                    <a:gd name="connsiteY38" fmla="*/ 465201 h 623355"/>
                    <a:gd name="connsiteX39" fmla="*/ 210955 w 262630"/>
                    <a:gd name="connsiteY39" fmla="*/ 461762 h 623355"/>
                    <a:gd name="connsiteX40" fmla="*/ 208641 w 262630"/>
                    <a:gd name="connsiteY40" fmla="*/ 457717 h 623355"/>
                    <a:gd name="connsiteX41" fmla="*/ 207691 w 262630"/>
                    <a:gd name="connsiteY41" fmla="*/ 453344 h 623355"/>
                    <a:gd name="connsiteX42" fmla="*/ 206438 w 262630"/>
                    <a:gd name="connsiteY42" fmla="*/ 448916 h 623355"/>
                    <a:gd name="connsiteX43" fmla="*/ 208601 w 262630"/>
                    <a:gd name="connsiteY43" fmla="*/ 444894 h 623355"/>
                    <a:gd name="connsiteX44" fmla="*/ 212646 w 262630"/>
                    <a:gd name="connsiteY44" fmla="*/ 445078 h 623355"/>
                    <a:gd name="connsiteX45" fmla="*/ 214218 w 262630"/>
                    <a:gd name="connsiteY45" fmla="*/ 440817 h 623355"/>
                    <a:gd name="connsiteX46" fmla="*/ 215136 w 262630"/>
                    <a:gd name="connsiteY46" fmla="*/ 433819 h 623355"/>
                    <a:gd name="connsiteX47" fmla="*/ 214928 w 262630"/>
                    <a:gd name="connsiteY47" fmla="*/ 427157 h 623355"/>
                    <a:gd name="connsiteX48" fmla="*/ 214593 w 262630"/>
                    <a:gd name="connsiteY48" fmla="*/ 423175 h 623355"/>
                    <a:gd name="connsiteX49" fmla="*/ 213364 w 262630"/>
                    <a:gd name="connsiteY49" fmla="*/ 419297 h 623355"/>
                    <a:gd name="connsiteX50" fmla="*/ 217051 w 262630"/>
                    <a:gd name="connsiteY50" fmla="*/ 415874 h 623355"/>
                    <a:gd name="connsiteX51" fmla="*/ 221495 w 262630"/>
                    <a:gd name="connsiteY51" fmla="*/ 416146 h 623355"/>
                    <a:gd name="connsiteX52" fmla="*/ 222453 w 262630"/>
                    <a:gd name="connsiteY52" fmla="*/ 412013 h 623355"/>
                    <a:gd name="connsiteX53" fmla="*/ 222189 w 262630"/>
                    <a:gd name="connsiteY53" fmla="*/ 407249 h 623355"/>
                    <a:gd name="connsiteX54" fmla="*/ 218024 w 262630"/>
                    <a:gd name="connsiteY54" fmla="*/ 408956 h 623355"/>
                    <a:gd name="connsiteX55" fmla="*/ 213819 w 262630"/>
                    <a:gd name="connsiteY55" fmla="*/ 406156 h 623355"/>
                    <a:gd name="connsiteX56" fmla="*/ 211250 w 262630"/>
                    <a:gd name="connsiteY56" fmla="*/ 401313 h 623355"/>
                    <a:gd name="connsiteX57" fmla="*/ 208800 w 262630"/>
                    <a:gd name="connsiteY57" fmla="*/ 396900 h 623355"/>
                    <a:gd name="connsiteX58" fmla="*/ 209079 w 262630"/>
                    <a:gd name="connsiteY58" fmla="*/ 392679 h 623355"/>
                    <a:gd name="connsiteX59" fmla="*/ 207292 w 262630"/>
                    <a:gd name="connsiteY59" fmla="*/ 388299 h 623355"/>
                    <a:gd name="connsiteX60" fmla="*/ 203989 w 262630"/>
                    <a:gd name="connsiteY60" fmla="*/ 384964 h 623355"/>
                    <a:gd name="connsiteX61" fmla="*/ 200015 w 262630"/>
                    <a:gd name="connsiteY61" fmla="*/ 382977 h 623355"/>
                    <a:gd name="connsiteX62" fmla="*/ 197191 w 262630"/>
                    <a:gd name="connsiteY62" fmla="*/ 378477 h 623355"/>
                    <a:gd name="connsiteX63" fmla="*/ 193736 w 262630"/>
                    <a:gd name="connsiteY63" fmla="*/ 374998 h 623355"/>
                    <a:gd name="connsiteX64" fmla="*/ 191270 w 262630"/>
                    <a:gd name="connsiteY64" fmla="*/ 371702 h 623355"/>
                    <a:gd name="connsiteX65" fmla="*/ 187448 w 262630"/>
                    <a:gd name="connsiteY65" fmla="*/ 368686 h 623355"/>
                    <a:gd name="connsiteX66" fmla="*/ 182996 w 262630"/>
                    <a:gd name="connsiteY66" fmla="*/ 364042 h 623355"/>
                    <a:gd name="connsiteX67" fmla="*/ 180108 w 262630"/>
                    <a:gd name="connsiteY67" fmla="*/ 359343 h 623355"/>
                    <a:gd name="connsiteX68" fmla="*/ 179980 w 262630"/>
                    <a:gd name="connsiteY68" fmla="*/ 354675 h 623355"/>
                    <a:gd name="connsiteX69" fmla="*/ 177547 w 262630"/>
                    <a:gd name="connsiteY69" fmla="*/ 349393 h 623355"/>
                    <a:gd name="connsiteX70" fmla="*/ 175145 w 262630"/>
                    <a:gd name="connsiteY70" fmla="*/ 345723 h 623355"/>
                    <a:gd name="connsiteX71" fmla="*/ 173509 w 262630"/>
                    <a:gd name="connsiteY71" fmla="*/ 341893 h 623355"/>
                    <a:gd name="connsiteX72" fmla="*/ 169599 w 262630"/>
                    <a:gd name="connsiteY72" fmla="*/ 340177 h 623355"/>
                    <a:gd name="connsiteX73" fmla="*/ 167134 w 262630"/>
                    <a:gd name="connsiteY73" fmla="*/ 336299 h 623355"/>
                    <a:gd name="connsiteX74" fmla="*/ 171586 w 262630"/>
                    <a:gd name="connsiteY74" fmla="*/ 336778 h 623355"/>
                    <a:gd name="connsiteX75" fmla="*/ 174626 w 262630"/>
                    <a:gd name="connsiteY75" fmla="*/ 333898 h 623355"/>
                    <a:gd name="connsiteX76" fmla="*/ 177770 w 262630"/>
                    <a:gd name="connsiteY76" fmla="*/ 330139 h 623355"/>
                    <a:gd name="connsiteX77" fmla="*/ 176094 w 262630"/>
                    <a:gd name="connsiteY77" fmla="*/ 325400 h 623355"/>
                    <a:gd name="connsiteX78" fmla="*/ 173501 w 262630"/>
                    <a:gd name="connsiteY78" fmla="*/ 321961 h 623355"/>
                    <a:gd name="connsiteX79" fmla="*/ 175998 w 262630"/>
                    <a:gd name="connsiteY79" fmla="*/ 318147 h 623355"/>
                    <a:gd name="connsiteX80" fmla="*/ 177315 w 262630"/>
                    <a:gd name="connsiteY80" fmla="*/ 312131 h 623355"/>
                    <a:gd name="connsiteX81" fmla="*/ 175456 w 262630"/>
                    <a:gd name="connsiteY81" fmla="*/ 307838 h 623355"/>
                    <a:gd name="connsiteX82" fmla="*/ 176661 w 262630"/>
                    <a:gd name="connsiteY82" fmla="*/ 303936 h 623355"/>
                    <a:gd name="connsiteX83" fmla="*/ 179525 w 262630"/>
                    <a:gd name="connsiteY83" fmla="*/ 299468 h 623355"/>
                    <a:gd name="connsiteX84" fmla="*/ 180634 w 262630"/>
                    <a:gd name="connsiteY84" fmla="*/ 293986 h 623355"/>
                    <a:gd name="connsiteX85" fmla="*/ 185629 w 262630"/>
                    <a:gd name="connsiteY85" fmla="*/ 295159 h 623355"/>
                    <a:gd name="connsiteX86" fmla="*/ 190784 w 262630"/>
                    <a:gd name="connsiteY86" fmla="*/ 296540 h 623355"/>
                    <a:gd name="connsiteX87" fmla="*/ 194741 w 262630"/>
                    <a:gd name="connsiteY87" fmla="*/ 295837 h 623355"/>
                    <a:gd name="connsiteX88" fmla="*/ 199465 w 262630"/>
                    <a:gd name="connsiteY88" fmla="*/ 294433 h 623355"/>
                    <a:gd name="connsiteX89" fmla="*/ 203917 w 262630"/>
                    <a:gd name="connsiteY89" fmla="*/ 292957 h 623355"/>
                    <a:gd name="connsiteX90" fmla="*/ 209391 w 262630"/>
                    <a:gd name="connsiteY90" fmla="*/ 293029 h 623355"/>
                    <a:gd name="connsiteX91" fmla="*/ 208984 w 262630"/>
                    <a:gd name="connsiteY91" fmla="*/ 288537 h 623355"/>
                    <a:gd name="connsiteX92" fmla="*/ 209718 w 262630"/>
                    <a:gd name="connsiteY92" fmla="*/ 282688 h 623355"/>
                    <a:gd name="connsiteX93" fmla="*/ 214545 w 262630"/>
                    <a:gd name="connsiteY93" fmla="*/ 282257 h 623355"/>
                    <a:gd name="connsiteX94" fmla="*/ 218838 w 262630"/>
                    <a:gd name="connsiteY94" fmla="*/ 283151 h 623355"/>
                    <a:gd name="connsiteX95" fmla="*/ 222293 w 262630"/>
                    <a:gd name="connsiteY95" fmla="*/ 280996 h 623355"/>
                    <a:gd name="connsiteX96" fmla="*/ 220920 w 262630"/>
                    <a:gd name="connsiteY96" fmla="*/ 274781 h 623355"/>
                    <a:gd name="connsiteX97" fmla="*/ 225245 w 262630"/>
                    <a:gd name="connsiteY97" fmla="*/ 274629 h 623355"/>
                    <a:gd name="connsiteX98" fmla="*/ 230088 w 262630"/>
                    <a:gd name="connsiteY98" fmla="*/ 274797 h 623355"/>
                    <a:gd name="connsiteX99" fmla="*/ 233990 w 262630"/>
                    <a:gd name="connsiteY99" fmla="*/ 270560 h 623355"/>
                    <a:gd name="connsiteX100" fmla="*/ 238092 w 262630"/>
                    <a:gd name="connsiteY100" fmla="*/ 273975 h 623355"/>
                    <a:gd name="connsiteX101" fmla="*/ 238826 w 262630"/>
                    <a:gd name="connsiteY101" fmla="*/ 268868 h 623355"/>
                    <a:gd name="connsiteX102" fmla="*/ 239224 w 262630"/>
                    <a:gd name="connsiteY102" fmla="*/ 264767 h 623355"/>
                    <a:gd name="connsiteX103" fmla="*/ 240948 w 262630"/>
                    <a:gd name="connsiteY103" fmla="*/ 260873 h 623355"/>
                    <a:gd name="connsiteX104" fmla="*/ 245464 w 262630"/>
                    <a:gd name="connsiteY104" fmla="*/ 258152 h 623355"/>
                    <a:gd name="connsiteX105" fmla="*/ 249868 w 262630"/>
                    <a:gd name="connsiteY105" fmla="*/ 258424 h 623355"/>
                    <a:gd name="connsiteX106" fmla="*/ 247730 w 262630"/>
                    <a:gd name="connsiteY106" fmla="*/ 253780 h 623355"/>
                    <a:gd name="connsiteX107" fmla="*/ 250555 w 262630"/>
                    <a:gd name="connsiteY107" fmla="*/ 250293 h 623355"/>
                    <a:gd name="connsiteX108" fmla="*/ 251457 w 262630"/>
                    <a:gd name="connsiteY108" fmla="*/ 245059 h 623355"/>
                    <a:gd name="connsiteX109" fmla="*/ 255342 w 262630"/>
                    <a:gd name="connsiteY109" fmla="*/ 242298 h 623355"/>
                    <a:gd name="connsiteX110" fmla="*/ 258861 w 262630"/>
                    <a:gd name="connsiteY110" fmla="*/ 239466 h 623355"/>
                    <a:gd name="connsiteX111" fmla="*/ 262260 w 262630"/>
                    <a:gd name="connsiteY111" fmla="*/ 236114 h 623355"/>
                    <a:gd name="connsiteX112" fmla="*/ 262755 w 262630"/>
                    <a:gd name="connsiteY112" fmla="*/ 231494 h 623355"/>
                    <a:gd name="connsiteX113" fmla="*/ 260577 w 262630"/>
                    <a:gd name="connsiteY113" fmla="*/ 227289 h 623355"/>
                    <a:gd name="connsiteX114" fmla="*/ 255845 w 262630"/>
                    <a:gd name="connsiteY114" fmla="*/ 229013 h 623355"/>
                    <a:gd name="connsiteX115" fmla="*/ 252294 w 262630"/>
                    <a:gd name="connsiteY115" fmla="*/ 232228 h 623355"/>
                    <a:gd name="connsiteX116" fmla="*/ 249438 w 262630"/>
                    <a:gd name="connsiteY116" fmla="*/ 235564 h 623355"/>
                    <a:gd name="connsiteX117" fmla="*/ 245280 w 262630"/>
                    <a:gd name="connsiteY117" fmla="*/ 236689 h 623355"/>
                    <a:gd name="connsiteX118" fmla="*/ 241738 w 262630"/>
                    <a:gd name="connsiteY118" fmla="*/ 234335 h 623355"/>
                    <a:gd name="connsiteX119" fmla="*/ 238156 w 262630"/>
                    <a:gd name="connsiteY119" fmla="*/ 236330 h 623355"/>
                    <a:gd name="connsiteX120" fmla="*/ 232913 w 262630"/>
                    <a:gd name="connsiteY120" fmla="*/ 235340 h 623355"/>
                    <a:gd name="connsiteX121" fmla="*/ 232937 w 262630"/>
                    <a:gd name="connsiteY121" fmla="*/ 230672 h 623355"/>
                    <a:gd name="connsiteX122" fmla="*/ 229179 w 262630"/>
                    <a:gd name="connsiteY122" fmla="*/ 229188 h 623355"/>
                    <a:gd name="connsiteX123" fmla="*/ 225780 w 262630"/>
                    <a:gd name="connsiteY123" fmla="*/ 224816 h 623355"/>
                    <a:gd name="connsiteX124" fmla="*/ 226474 w 262630"/>
                    <a:gd name="connsiteY124" fmla="*/ 220108 h 623355"/>
                    <a:gd name="connsiteX125" fmla="*/ 223721 w 262630"/>
                    <a:gd name="connsiteY125" fmla="*/ 217020 h 623355"/>
                    <a:gd name="connsiteX126" fmla="*/ 218998 w 262630"/>
                    <a:gd name="connsiteY126" fmla="*/ 216518 h 623355"/>
                    <a:gd name="connsiteX127" fmla="*/ 214521 w 262630"/>
                    <a:gd name="connsiteY127" fmla="*/ 215664 h 623355"/>
                    <a:gd name="connsiteX128" fmla="*/ 210221 w 262630"/>
                    <a:gd name="connsiteY128" fmla="*/ 214355 h 623355"/>
                    <a:gd name="connsiteX129" fmla="*/ 206447 w 262630"/>
                    <a:gd name="connsiteY129" fmla="*/ 215672 h 623355"/>
                    <a:gd name="connsiteX130" fmla="*/ 202305 w 262630"/>
                    <a:gd name="connsiteY130" fmla="*/ 214587 h 623355"/>
                    <a:gd name="connsiteX131" fmla="*/ 202593 w 262630"/>
                    <a:gd name="connsiteY131" fmla="*/ 210517 h 623355"/>
                    <a:gd name="connsiteX132" fmla="*/ 202728 w 262630"/>
                    <a:gd name="connsiteY132" fmla="*/ 206273 h 623355"/>
                    <a:gd name="connsiteX133" fmla="*/ 205377 w 262630"/>
                    <a:gd name="connsiteY133" fmla="*/ 202139 h 623355"/>
                    <a:gd name="connsiteX134" fmla="*/ 204452 w 262630"/>
                    <a:gd name="connsiteY134" fmla="*/ 198078 h 623355"/>
                    <a:gd name="connsiteX135" fmla="*/ 202521 w 262630"/>
                    <a:gd name="connsiteY135" fmla="*/ 194503 h 623355"/>
                    <a:gd name="connsiteX136" fmla="*/ 205290 w 262630"/>
                    <a:gd name="connsiteY136" fmla="*/ 190490 h 623355"/>
                    <a:gd name="connsiteX137" fmla="*/ 208067 w 262630"/>
                    <a:gd name="connsiteY137" fmla="*/ 186708 h 623355"/>
                    <a:gd name="connsiteX138" fmla="*/ 206047 w 262630"/>
                    <a:gd name="connsiteY138" fmla="*/ 182503 h 623355"/>
                    <a:gd name="connsiteX139" fmla="*/ 200941 w 262630"/>
                    <a:gd name="connsiteY139" fmla="*/ 180732 h 623355"/>
                    <a:gd name="connsiteX140" fmla="*/ 196512 w 262630"/>
                    <a:gd name="connsiteY140" fmla="*/ 181817 h 623355"/>
                    <a:gd name="connsiteX141" fmla="*/ 192236 w 262630"/>
                    <a:gd name="connsiteY141" fmla="*/ 181154 h 623355"/>
                    <a:gd name="connsiteX142" fmla="*/ 187776 w 262630"/>
                    <a:gd name="connsiteY142" fmla="*/ 179016 h 623355"/>
                    <a:gd name="connsiteX143" fmla="*/ 188039 w 262630"/>
                    <a:gd name="connsiteY143" fmla="*/ 175018 h 623355"/>
                    <a:gd name="connsiteX144" fmla="*/ 186363 w 262630"/>
                    <a:gd name="connsiteY144" fmla="*/ 170598 h 623355"/>
                    <a:gd name="connsiteX145" fmla="*/ 183124 w 262630"/>
                    <a:gd name="connsiteY145" fmla="*/ 167973 h 623355"/>
                    <a:gd name="connsiteX146" fmla="*/ 182964 w 262630"/>
                    <a:gd name="connsiteY146" fmla="*/ 162164 h 623355"/>
                    <a:gd name="connsiteX147" fmla="*/ 179972 w 262630"/>
                    <a:gd name="connsiteY147" fmla="*/ 159212 h 623355"/>
                    <a:gd name="connsiteX148" fmla="*/ 177738 w 262630"/>
                    <a:gd name="connsiteY148" fmla="*/ 155701 h 623355"/>
                    <a:gd name="connsiteX149" fmla="*/ 179063 w 262630"/>
                    <a:gd name="connsiteY149" fmla="*/ 151847 h 623355"/>
                    <a:gd name="connsiteX150" fmla="*/ 181759 w 262630"/>
                    <a:gd name="connsiteY150" fmla="*/ 148799 h 623355"/>
                    <a:gd name="connsiteX151" fmla="*/ 177052 w 262630"/>
                    <a:gd name="connsiteY151" fmla="*/ 147371 h 623355"/>
                    <a:gd name="connsiteX152" fmla="*/ 173054 w 262630"/>
                    <a:gd name="connsiteY152" fmla="*/ 148400 h 623355"/>
                    <a:gd name="connsiteX153" fmla="*/ 167022 w 262630"/>
                    <a:gd name="connsiteY153" fmla="*/ 147890 h 623355"/>
                    <a:gd name="connsiteX154" fmla="*/ 163025 w 262630"/>
                    <a:gd name="connsiteY154" fmla="*/ 147930 h 623355"/>
                    <a:gd name="connsiteX155" fmla="*/ 158851 w 262630"/>
                    <a:gd name="connsiteY155" fmla="*/ 149031 h 623355"/>
                    <a:gd name="connsiteX156" fmla="*/ 153721 w 262630"/>
                    <a:gd name="connsiteY156" fmla="*/ 151169 h 623355"/>
                    <a:gd name="connsiteX157" fmla="*/ 150274 w 262630"/>
                    <a:gd name="connsiteY157" fmla="*/ 153898 h 623355"/>
                    <a:gd name="connsiteX158" fmla="*/ 147234 w 262630"/>
                    <a:gd name="connsiteY158" fmla="*/ 156850 h 623355"/>
                    <a:gd name="connsiteX159" fmla="*/ 143835 w 262630"/>
                    <a:gd name="connsiteY159" fmla="*/ 154313 h 623355"/>
                    <a:gd name="connsiteX160" fmla="*/ 145782 w 262630"/>
                    <a:gd name="connsiteY160" fmla="*/ 150659 h 623355"/>
                    <a:gd name="connsiteX161" fmla="*/ 148064 w 262630"/>
                    <a:gd name="connsiteY161" fmla="*/ 146661 h 623355"/>
                    <a:gd name="connsiteX162" fmla="*/ 148072 w 262630"/>
                    <a:gd name="connsiteY162" fmla="*/ 142640 h 623355"/>
                    <a:gd name="connsiteX163" fmla="*/ 145766 w 262630"/>
                    <a:gd name="connsiteY163" fmla="*/ 138786 h 623355"/>
                    <a:gd name="connsiteX164" fmla="*/ 141042 w 262630"/>
                    <a:gd name="connsiteY164" fmla="*/ 136950 h 623355"/>
                    <a:gd name="connsiteX165" fmla="*/ 140707 w 262630"/>
                    <a:gd name="connsiteY165" fmla="*/ 131102 h 623355"/>
                    <a:gd name="connsiteX166" fmla="*/ 139494 w 262630"/>
                    <a:gd name="connsiteY166" fmla="*/ 127033 h 623355"/>
                    <a:gd name="connsiteX167" fmla="*/ 142766 w 262630"/>
                    <a:gd name="connsiteY167" fmla="*/ 123961 h 623355"/>
                    <a:gd name="connsiteX168" fmla="*/ 143228 w 262630"/>
                    <a:gd name="connsiteY168" fmla="*/ 119125 h 623355"/>
                    <a:gd name="connsiteX169" fmla="*/ 143867 w 262630"/>
                    <a:gd name="connsiteY169" fmla="*/ 113939 h 623355"/>
                    <a:gd name="connsiteX170" fmla="*/ 144513 w 262630"/>
                    <a:gd name="connsiteY170" fmla="*/ 109016 h 623355"/>
                    <a:gd name="connsiteX171" fmla="*/ 148878 w 262630"/>
                    <a:gd name="connsiteY171" fmla="*/ 109582 h 623355"/>
                    <a:gd name="connsiteX172" fmla="*/ 151399 w 262630"/>
                    <a:gd name="connsiteY172" fmla="*/ 106343 h 623355"/>
                    <a:gd name="connsiteX173" fmla="*/ 150976 w 262630"/>
                    <a:gd name="connsiteY173" fmla="*/ 100901 h 623355"/>
                    <a:gd name="connsiteX174" fmla="*/ 153553 w 262630"/>
                    <a:gd name="connsiteY174" fmla="*/ 97734 h 623355"/>
                    <a:gd name="connsiteX175" fmla="*/ 157463 w 262630"/>
                    <a:gd name="connsiteY175" fmla="*/ 98795 h 623355"/>
                    <a:gd name="connsiteX176" fmla="*/ 159578 w 262630"/>
                    <a:gd name="connsiteY176" fmla="*/ 94414 h 623355"/>
                    <a:gd name="connsiteX177" fmla="*/ 160335 w 262630"/>
                    <a:gd name="connsiteY177" fmla="*/ 89746 h 623355"/>
                    <a:gd name="connsiteX178" fmla="*/ 164117 w 262630"/>
                    <a:gd name="connsiteY178" fmla="*/ 91047 h 623355"/>
                    <a:gd name="connsiteX179" fmla="*/ 164261 w 262630"/>
                    <a:gd name="connsiteY179" fmla="*/ 86946 h 623355"/>
                    <a:gd name="connsiteX180" fmla="*/ 161245 w 262630"/>
                    <a:gd name="connsiteY180" fmla="*/ 83906 h 623355"/>
                    <a:gd name="connsiteX181" fmla="*/ 159505 w 262630"/>
                    <a:gd name="connsiteY181" fmla="*/ 79717 h 623355"/>
                    <a:gd name="connsiteX182" fmla="*/ 163567 w 262630"/>
                    <a:gd name="connsiteY182" fmla="*/ 80259 h 623355"/>
                    <a:gd name="connsiteX183" fmla="*/ 161389 w 262630"/>
                    <a:gd name="connsiteY183" fmla="*/ 76437 h 623355"/>
                    <a:gd name="connsiteX184" fmla="*/ 161987 w 262630"/>
                    <a:gd name="connsiteY184" fmla="*/ 72097 h 623355"/>
                    <a:gd name="connsiteX185" fmla="*/ 161860 w 262630"/>
                    <a:gd name="connsiteY185" fmla="*/ 67756 h 623355"/>
                    <a:gd name="connsiteX186" fmla="*/ 160719 w 262630"/>
                    <a:gd name="connsiteY186" fmla="*/ 62179 h 623355"/>
                    <a:gd name="connsiteX187" fmla="*/ 159689 w 262630"/>
                    <a:gd name="connsiteY187" fmla="*/ 57647 h 623355"/>
                    <a:gd name="connsiteX188" fmla="*/ 158333 w 262630"/>
                    <a:gd name="connsiteY188" fmla="*/ 53402 h 623355"/>
                    <a:gd name="connsiteX189" fmla="*/ 157886 w 262630"/>
                    <a:gd name="connsiteY189" fmla="*/ 49253 h 623355"/>
                    <a:gd name="connsiteX190" fmla="*/ 154902 w 262630"/>
                    <a:gd name="connsiteY190" fmla="*/ 44561 h 623355"/>
                    <a:gd name="connsiteX191" fmla="*/ 154671 w 262630"/>
                    <a:gd name="connsiteY191" fmla="*/ 39143 h 623355"/>
                    <a:gd name="connsiteX192" fmla="*/ 152859 w 262630"/>
                    <a:gd name="connsiteY192" fmla="*/ 35377 h 623355"/>
                    <a:gd name="connsiteX193" fmla="*/ 151072 w 262630"/>
                    <a:gd name="connsiteY193" fmla="*/ 31324 h 623355"/>
                    <a:gd name="connsiteX194" fmla="*/ 147058 w 262630"/>
                    <a:gd name="connsiteY194" fmla="*/ 29177 h 623355"/>
                    <a:gd name="connsiteX195" fmla="*/ 144226 w 262630"/>
                    <a:gd name="connsiteY195" fmla="*/ 32122 h 623355"/>
                    <a:gd name="connsiteX196" fmla="*/ 140180 w 262630"/>
                    <a:gd name="connsiteY196" fmla="*/ 30925 h 623355"/>
                    <a:gd name="connsiteX197" fmla="*/ 137459 w 262630"/>
                    <a:gd name="connsiteY197" fmla="*/ 27741 h 623355"/>
                    <a:gd name="connsiteX198" fmla="*/ 134659 w 262630"/>
                    <a:gd name="connsiteY198" fmla="*/ 22954 h 623355"/>
                    <a:gd name="connsiteX199" fmla="*/ 132784 w 262630"/>
                    <a:gd name="connsiteY199" fmla="*/ 18964 h 623355"/>
                    <a:gd name="connsiteX200" fmla="*/ 132146 w 262630"/>
                    <a:gd name="connsiteY200" fmla="*/ 14911 h 623355"/>
                    <a:gd name="connsiteX201" fmla="*/ 129720 w 262630"/>
                    <a:gd name="connsiteY201" fmla="*/ 11663 h 623355"/>
                    <a:gd name="connsiteX202" fmla="*/ 126520 w 262630"/>
                    <a:gd name="connsiteY202" fmla="*/ 8224 h 623355"/>
                    <a:gd name="connsiteX203" fmla="*/ 123161 w 262630"/>
                    <a:gd name="connsiteY203" fmla="*/ 5496 h 623355"/>
                    <a:gd name="connsiteX204" fmla="*/ 119020 w 262630"/>
                    <a:gd name="connsiteY204" fmla="*/ 4977 h 623355"/>
                    <a:gd name="connsiteX205" fmla="*/ 116778 w 262630"/>
                    <a:gd name="connsiteY205" fmla="*/ 1299 h 623355"/>
                    <a:gd name="connsiteX206" fmla="*/ 112940 w 262630"/>
                    <a:gd name="connsiteY206" fmla="*/ -2 h 623355"/>
                    <a:gd name="connsiteX207" fmla="*/ 110817 w 262630"/>
                    <a:gd name="connsiteY207" fmla="*/ 3525 h 623355"/>
                    <a:gd name="connsiteX208" fmla="*/ 111081 w 262630"/>
                    <a:gd name="connsiteY208" fmla="*/ 7857 h 623355"/>
                    <a:gd name="connsiteX209" fmla="*/ 107721 w 262630"/>
                    <a:gd name="connsiteY209" fmla="*/ 10419 h 623355"/>
                    <a:gd name="connsiteX210" fmla="*/ 107841 w 262630"/>
                    <a:gd name="connsiteY210" fmla="*/ 15374 h 623355"/>
                    <a:gd name="connsiteX211" fmla="*/ 110123 w 262630"/>
                    <a:gd name="connsiteY211" fmla="*/ 18765 h 623355"/>
                    <a:gd name="connsiteX212" fmla="*/ 106429 w 262630"/>
                    <a:gd name="connsiteY212" fmla="*/ 22435 h 623355"/>
                    <a:gd name="connsiteX213" fmla="*/ 104155 w 262630"/>
                    <a:gd name="connsiteY213" fmla="*/ 26185 h 623355"/>
                    <a:gd name="connsiteX214" fmla="*/ 100979 w 262630"/>
                    <a:gd name="connsiteY214" fmla="*/ 28802 h 623355"/>
                    <a:gd name="connsiteX215" fmla="*/ 100229 w 262630"/>
                    <a:gd name="connsiteY215" fmla="*/ 32744 h 623355"/>
                    <a:gd name="connsiteX216" fmla="*/ 102512 w 262630"/>
                    <a:gd name="connsiteY216" fmla="*/ 37308 h 623355"/>
                    <a:gd name="connsiteX217" fmla="*/ 105344 w 262630"/>
                    <a:gd name="connsiteY217" fmla="*/ 40611 h 623355"/>
                    <a:gd name="connsiteX218" fmla="*/ 107825 w 262630"/>
                    <a:gd name="connsiteY218" fmla="*/ 43803 h 623355"/>
                    <a:gd name="connsiteX219" fmla="*/ 110546 w 262630"/>
                    <a:gd name="connsiteY219" fmla="*/ 46755 h 623355"/>
                    <a:gd name="connsiteX220" fmla="*/ 105551 w 262630"/>
                    <a:gd name="connsiteY220" fmla="*/ 46308 h 623355"/>
                    <a:gd name="connsiteX221" fmla="*/ 101402 w 262630"/>
                    <a:gd name="connsiteY221" fmla="*/ 44361 h 623355"/>
                    <a:gd name="connsiteX222" fmla="*/ 99487 w 262630"/>
                    <a:gd name="connsiteY222" fmla="*/ 40524 h 623355"/>
                    <a:gd name="connsiteX223" fmla="*/ 95880 w 262630"/>
                    <a:gd name="connsiteY223" fmla="*/ 38569 h 623355"/>
                    <a:gd name="connsiteX224" fmla="*/ 92266 w 262630"/>
                    <a:gd name="connsiteY224" fmla="*/ 40452 h 623355"/>
                    <a:gd name="connsiteX225" fmla="*/ 88005 w 262630"/>
                    <a:gd name="connsiteY225" fmla="*/ 40755 h 623355"/>
                    <a:gd name="connsiteX226" fmla="*/ 83912 w 262630"/>
                    <a:gd name="connsiteY226" fmla="*/ 41736 h 623355"/>
                    <a:gd name="connsiteX227" fmla="*/ 79228 w 262630"/>
                    <a:gd name="connsiteY227" fmla="*/ 43205 h 623355"/>
                    <a:gd name="connsiteX228" fmla="*/ 76053 w 262630"/>
                    <a:gd name="connsiteY228" fmla="*/ 47609 h 623355"/>
                    <a:gd name="connsiteX229" fmla="*/ 73117 w 262630"/>
                    <a:gd name="connsiteY229" fmla="*/ 50529 h 623355"/>
                    <a:gd name="connsiteX230" fmla="*/ 70284 w 262630"/>
                    <a:gd name="connsiteY230" fmla="*/ 54926 h 623355"/>
                    <a:gd name="connsiteX231" fmla="*/ 65728 w 262630"/>
                    <a:gd name="connsiteY231" fmla="*/ 56729 h 623355"/>
                    <a:gd name="connsiteX232" fmla="*/ 63589 w 262630"/>
                    <a:gd name="connsiteY232" fmla="*/ 60998 h 623355"/>
                    <a:gd name="connsiteX233" fmla="*/ 59975 w 262630"/>
                    <a:gd name="connsiteY233" fmla="*/ 62729 h 623355"/>
                    <a:gd name="connsiteX234" fmla="*/ 55746 w 262630"/>
                    <a:gd name="connsiteY234" fmla="*/ 63910 h 623355"/>
                    <a:gd name="connsiteX235" fmla="*/ 54445 w 262630"/>
                    <a:gd name="connsiteY235" fmla="*/ 69480 h 623355"/>
                    <a:gd name="connsiteX236" fmla="*/ 56959 w 262630"/>
                    <a:gd name="connsiteY236" fmla="*/ 72783 h 623355"/>
                    <a:gd name="connsiteX237" fmla="*/ 57789 w 262630"/>
                    <a:gd name="connsiteY237" fmla="*/ 77004 h 623355"/>
                    <a:gd name="connsiteX238" fmla="*/ 58802 w 262630"/>
                    <a:gd name="connsiteY238" fmla="*/ 81289 h 623355"/>
                    <a:gd name="connsiteX239" fmla="*/ 58754 w 262630"/>
                    <a:gd name="connsiteY239" fmla="*/ 86371 h 623355"/>
                    <a:gd name="connsiteX240" fmla="*/ 58993 w 262630"/>
                    <a:gd name="connsiteY240" fmla="*/ 91366 h 623355"/>
                    <a:gd name="connsiteX241" fmla="*/ 56376 w 262630"/>
                    <a:gd name="connsiteY241" fmla="*/ 96401 h 623355"/>
                    <a:gd name="connsiteX242" fmla="*/ 54366 w 262630"/>
                    <a:gd name="connsiteY242" fmla="*/ 99848 h 623355"/>
                    <a:gd name="connsiteX243" fmla="*/ 50783 w 262630"/>
                    <a:gd name="connsiteY243" fmla="*/ 102513 h 623355"/>
                    <a:gd name="connsiteX244" fmla="*/ 49299 w 262630"/>
                    <a:gd name="connsiteY244" fmla="*/ 109175 h 623355"/>
                    <a:gd name="connsiteX245" fmla="*/ 51605 w 262630"/>
                    <a:gd name="connsiteY245" fmla="*/ 112574 h 623355"/>
                    <a:gd name="connsiteX246" fmla="*/ 55499 w 262630"/>
                    <a:gd name="connsiteY246" fmla="*/ 116061 h 623355"/>
                    <a:gd name="connsiteX247" fmla="*/ 55395 w 262630"/>
                    <a:gd name="connsiteY247" fmla="*/ 120322 h 623355"/>
                    <a:gd name="connsiteX248" fmla="*/ 53608 w 262630"/>
                    <a:gd name="connsiteY248" fmla="*/ 124232 h 623355"/>
                    <a:gd name="connsiteX249" fmla="*/ 51677 w 262630"/>
                    <a:gd name="connsiteY249" fmla="*/ 128014 h 623355"/>
                    <a:gd name="connsiteX250" fmla="*/ 50145 w 262630"/>
                    <a:gd name="connsiteY250" fmla="*/ 132403 h 623355"/>
                    <a:gd name="connsiteX251" fmla="*/ 49028 w 262630"/>
                    <a:gd name="connsiteY251" fmla="*/ 136990 h 623355"/>
                    <a:gd name="connsiteX252" fmla="*/ 47089 w 262630"/>
                    <a:gd name="connsiteY252" fmla="*/ 140757 h 623355"/>
                    <a:gd name="connsiteX253" fmla="*/ 46570 w 262630"/>
                    <a:gd name="connsiteY253" fmla="*/ 146015 h 623355"/>
                    <a:gd name="connsiteX254" fmla="*/ 46155 w 262630"/>
                    <a:gd name="connsiteY254" fmla="*/ 150643 h 623355"/>
                    <a:gd name="connsiteX255" fmla="*/ 44759 w 262630"/>
                    <a:gd name="connsiteY255" fmla="*/ 155294 h 623355"/>
                    <a:gd name="connsiteX256" fmla="*/ 40370 w 262630"/>
                    <a:gd name="connsiteY256" fmla="*/ 154249 h 623355"/>
                    <a:gd name="connsiteX257" fmla="*/ 35583 w 262630"/>
                    <a:gd name="connsiteY257" fmla="*/ 153994 h 623355"/>
                    <a:gd name="connsiteX258" fmla="*/ 32168 w 262630"/>
                    <a:gd name="connsiteY258" fmla="*/ 151552 h 623355"/>
                    <a:gd name="connsiteX259" fmla="*/ 28051 w 262630"/>
                    <a:gd name="connsiteY259" fmla="*/ 152039 h 623355"/>
                    <a:gd name="connsiteX260" fmla="*/ 23798 w 262630"/>
                    <a:gd name="connsiteY260" fmla="*/ 152693 h 623355"/>
                    <a:gd name="connsiteX261" fmla="*/ 21253 w 262630"/>
                    <a:gd name="connsiteY261" fmla="*/ 148887 h 623355"/>
                    <a:gd name="connsiteX262" fmla="*/ 20223 w 262630"/>
                    <a:gd name="connsiteY262" fmla="*/ 152765 h 623355"/>
                    <a:gd name="connsiteX263" fmla="*/ 22090 w 262630"/>
                    <a:gd name="connsiteY263" fmla="*/ 156866 h 623355"/>
                    <a:gd name="connsiteX264" fmla="*/ 23439 w 262630"/>
                    <a:gd name="connsiteY264" fmla="*/ 160864 h 623355"/>
                    <a:gd name="connsiteX265" fmla="*/ 24332 w 262630"/>
                    <a:gd name="connsiteY265" fmla="*/ 164766 h 623355"/>
                    <a:gd name="connsiteX266" fmla="*/ 24452 w 262630"/>
                    <a:gd name="connsiteY266" fmla="*/ 169489 h 623355"/>
                    <a:gd name="connsiteX267" fmla="*/ 23774 w 262630"/>
                    <a:gd name="connsiteY267" fmla="*/ 173479 h 623355"/>
                    <a:gd name="connsiteX268" fmla="*/ 25426 w 262630"/>
                    <a:gd name="connsiteY268" fmla="*/ 178091 h 623355"/>
                    <a:gd name="connsiteX269" fmla="*/ 24787 w 262630"/>
                    <a:gd name="connsiteY269" fmla="*/ 182870 h 623355"/>
                    <a:gd name="connsiteX270" fmla="*/ 20598 w 262630"/>
                    <a:gd name="connsiteY270" fmla="*/ 183508 h 623355"/>
                    <a:gd name="connsiteX271" fmla="*/ 19808 w 262630"/>
                    <a:gd name="connsiteY271" fmla="*/ 187769 h 623355"/>
                    <a:gd name="connsiteX272" fmla="*/ 18963 w 262630"/>
                    <a:gd name="connsiteY272" fmla="*/ 191791 h 623355"/>
                    <a:gd name="connsiteX273" fmla="*/ 19904 w 262630"/>
                    <a:gd name="connsiteY273" fmla="*/ 196714 h 623355"/>
                    <a:gd name="connsiteX274" fmla="*/ 20734 w 262630"/>
                    <a:gd name="connsiteY274" fmla="*/ 201262 h 623355"/>
                    <a:gd name="connsiteX275" fmla="*/ 23295 w 262630"/>
                    <a:gd name="connsiteY275" fmla="*/ 204326 h 623355"/>
                    <a:gd name="connsiteX276" fmla="*/ 24325 w 262630"/>
                    <a:gd name="connsiteY276" fmla="*/ 208818 h 623355"/>
                    <a:gd name="connsiteX277" fmla="*/ 23128 w 262630"/>
                    <a:gd name="connsiteY277" fmla="*/ 212704 h 623355"/>
                    <a:gd name="connsiteX278" fmla="*/ 20032 w 262630"/>
                    <a:gd name="connsiteY278" fmla="*/ 215321 h 623355"/>
                    <a:gd name="connsiteX279" fmla="*/ 18141 w 262630"/>
                    <a:gd name="connsiteY279" fmla="*/ 219103 h 623355"/>
                    <a:gd name="connsiteX280" fmla="*/ 14247 w 262630"/>
                    <a:gd name="connsiteY280" fmla="*/ 215720 h 623355"/>
                    <a:gd name="connsiteX281" fmla="*/ 10680 w 262630"/>
                    <a:gd name="connsiteY281" fmla="*/ 213781 h 623355"/>
                    <a:gd name="connsiteX282" fmla="*/ 10712 w 262630"/>
                    <a:gd name="connsiteY282" fmla="*/ 218512 h 623355"/>
                    <a:gd name="connsiteX283" fmla="*/ 10010 w 262630"/>
                    <a:gd name="connsiteY283" fmla="*/ 222845 h 623355"/>
                    <a:gd name="connsiteX284" fmla="*/ 10058 w 262630"/>
                    <a:gd name="connsiteY284" fmla="*/ 228454 h 623355"/>
                    <a:gd name="connsiteX285" fmla="*/ 11853 w 262630"/>
                    <a:gd name="connsiteY285" fmla="*/ 235851 h 623355"/>
                    <a:gd name="connsiteX286" fmla="*/ 13314 w 262630"/>
                    <a:gd name="connsiteY286" fmla="*/ 240471 h 623355"/>
                    <a:gd name="connsiteX287" fmla="*/ 12308 w 262630"/>
                    <a:gd name="connsiteY287" fmla="*/ 244333 h 623355"/>
                    <a:gd name="connsiteX288" fmla="*/ 10401 w 262630"/>
                    <a:gd name="connsiteY288" fmla="*/ 239601 h 623355"/>
                    <a:gd name="connsiteX289" fmla="*/ 6268 w 262630"/>
                    <a:gd name="connsiteY289" fmla="*/ 237973 h 623355"/>
                    <a:gd name="connsiteX290" fmla="*/ 1712 w 262630"/>
                    <a:gd name="connsiteY290" fmla="*/ 238093 h 623355"/>
                    <a:gd name="connsiteX291" fmla="*/ 212 w 262630"/>
                    <a:gd name="connsiteY291" fmla="*/ 242090 h 623355"/>
                    <a:gd name="connsiteX292" fmla="*/ 124 w 262630"/>
                    <a:gd name="connsiteY292" fmla="*/ 246455 h 623355"/>
                    <a:gd name="connsiteX293" fmla="*/ 3164 w 262630"/>
                    <a:gd name="connsiteY293" fmla="*/ 249894 h 623355"/>
                    <a:gd name="connsiteX294" fmla="*/ 6308 w 262630"/>
                    <a:gd name="connsiteY294" fmla="*/ 254937 h 623355"/>
                    <a:gd name="connsiteX295" fmla="*/ 7903 w 262630"/>
                    <a:gd name="connsiteY295" fmla="*/ 259956 h 623355"/>
                    <a:gd name="connsiteX296" fmla="*/ 13098 w 262630"/>
                    <a:gd name="connsiteY296" fmla="*/ 265748 h 623355"/>
                    <a:gd name="connsiteX297" fmla="*/ 18141 w 262630"/>
                    <a:gd name="connsiteY297" fmla="*/ 272251 h 623355"/>
                    <a:gd name="connsiteX298" fmla="*/ 21276 w 262630"/>
                    <a:gd name="connsiteY298" fmla="*/ 277230 h 623355"/>
                    <a:gd name="connsiteX299" fmla="*/ 21061 w 262630"/>
                    <a:gd name="connsiteY299" fmla="*/ 272475 h 623355"/>
                    <a:gd name="connsiteX300" fmla="*/ 19689 w 262630"/>
                    <a:gd name="connsiteY300" fmla="*/ 267815 h 623355"/>
                    <a:gd name="connsiteX301" fmla="*/ 22066 w 262630"/>
                    <a:gd name="connsiteY301" fmla="*/ 271134 h 623355"/>
                    <a:gd name="connsiteX302" fmla="*/ 27740 w 262630"/>
                    <a:gd name="connsiteY302" fmla="*/ 273536 h 623355"/>
                    <a:gd name="connsiteX303" fmla="*/ 29989 w 262630"/>
                    <a:gd name="connsiteY303" fmla="*/ 266618 h 623355"/>
                    <a:gd name="connsiteX304" fmla="*/ 29463 w 262630"/>
                    <a:gd name="connsiteY304" fmla="*/ 271821 h 623355"/>
                    <a:gd name="connsiteX305" fmla="*/ 29415 w 262630"/>
                    <a:gd name="connsiteY305" fmla="*/ 278515 h 623355"/>
                    <a:gd name="connsiteX306" fmla="*/ 34546 w 262630"/>
                    <a:gd name="connsiteY306" fmla="*/ 279552 h 623355"/>
                    <a:gd name="connsiteX307" fmla="*/ 37035 w 262630"/>
                    <a:gd name="connsiteY307" fmla="*/ 275235 h 623355"/>
                    <a:gd name="connsiteX308" fmla="*/ 38599 w 262630"/>
                    <a:gd name="connsiteY308" fmla="*/ 279241 h 623355"/>
                    <a:gd name="connsiteX309" fmla="*/ 41264 w 262630"/>
                    <a:gd name="connsiteY309" fmla="*/ 285401 h 623355"/>
                    <a:gd name="connsiteX310" fmla="*/ 42676 w 262630"/>
                    <a:gd name="connsiteY310" fmla="*/ 281172 h 623355"/>
                    <a:gd name="connsiteX311" fmla="*/ 45804 w 262630"/>
                    <a:gd name="connsiteY311" fmla="*/ 285289 h 623355"/>
                    <a:gd name="connsiteX312" fmla="*/ 50568 w 262630"/>
                    <a:gd name="connsiteY312" fmla="*/ 288928 h 623355"/>
                    <a:gd name="connsiteX313" fmla="*/ 55156 w 262630"/>
                    <a:gd name="connsiteY313" fmla="*/ 292079 h 623355"/>
                    <a:gd name="connsiteX314" fmla="*/ 53648 w 262630"/>
                    <a:gd name="connsiteY314" fmla="*/ 298901 h 623355"/>
                    <a:gd name="connsiteX315" fmla="*/ 59767 w 262630"/>
                    <a:gd name="connsiteY315" fmla="*/ 303338 h 623355"/>
                    <a:gd name="connsiteX316" fmla="*/ 60143 w 262630"/>
                    <a:gd name="connsiteY316" fmla="*/ 309952 h 623355"/>
                    <a:gd name="connsiteX317" fmla="*/ 62424 w 262630"/>
                    <a:gd name="connsiteY317" fmla="*/ 306202 h 623355"/>
                    <a:gd name="connsiteX318" fmla="*/ 65074 w 262630"/>
                    <a:gd name="connsiteY318" fmla="*/ 311716 h 623355"/>
                    <a:gd name="connsiteX319" fmla="*/ 65058 w 262630"/>
                    <a:gd name="connsiteY319" fmla="*/ 317022 h 623355"/>
                    <a:gd name="connsiteX320" fmla="*/ 66206 w 262630"/>
                    <a:gd name="connsiteY320" fmla="*/ 321698 h 623355"/>
                    <a:gd name="connsiteX321" fmla="*/ 69941 w 262630"/>
                    <a:gd name="connsiteY321" fmla="*/ 325959 h 623355"/>
                    <a:gd name="connsiteX322" fmla="*/ 74026 w 262630"/>
                    <a:gd name="connsiteY322" fmla="*/ 327610 h 623355"/>
                    <a:gd name="connsiteX323" fmla="*/ 73212 w 262630"/>
                    <a:gd name="connsiteY323" fmla="*/ 332022 h 623355"/>
                    <a:gd name="connsiteX324" fmla="*/ 77202 w 262630"/>
                    <a:gd name="connsiteY324" fmla="*/ 339826 h 623355"/>
                    <a:gd name="connsiteX325" fmla="*/ 78917 w 262630"/>
                    <a:gd name="connsiteY325" fmla="*/ 343823 h 623355"/>
                    <a:gd name="connsiteX326" fmla="*/ 81471 w 262630"/>
                    <a:gd name="connsiteY326" fmla="*/ 347669 h 623355"/>
                    <a:gd name="connsiteX327" fmla="*/ 83066 w 262630"/>
                    <a:gd name="connsiteY327" fmla="*/ 351651 h 623355"/>
                    <a:gd name="connsiteX328" fmla="*/ 83673 w 262630"/>
                    <a:gd name="connsiteY328" fmla="*/ 356558 h 623355"/>
                    <a:gd name="connsiteX329" fmla="*/ 86234 w 262630"/>
                    <a:gd name="connsiteY329" fmla="*/ 362223 h 623355"/>
                    <a:gd name="connsiteX330" fmla="*/ 87950 w 262630"/>
                    <a:gd name="connsiteY330" fmla="*/ 365949 h 623355"/>
                    <a:gd name="connsiteX331" fmla="*/ 87870 w 262630"/>
                    <a:gd name="connsiteY331" fmla="*/ 370099 h 623355"/>
                    <a:gd name="connsiteX332" fmla="*/ 88771 w 262630"/>
                    <a:gd name="connsiteY332" fmla="*/ 376298 h 623355"/>
                    <a:gd name="connsiteX333" fmla="*/ 88588 w 262630"/>
                    <a:gd name="connsiteY333" fmla="*/ 383081 h 623355"/>
                    <a:gd name="connsiteX334" fmla="*/ 86952 w 262630"/>
                    <a:gd name="connsiteY334" fmla="*/ 386886 h 623355"/>
                    <a:gd name="connsiteX335" fmla="*/ 85189 w 262630"/>
                    <a:gd name="connsiteY335" fmla="*/ 391060 h 623355"/>
                    <a:gd name="connsiteX336" fmla="*/ 85197 w 262630"/>
                    <a:gd name="connsiteY336" fmla="*/ 395863 h 623355"/>
                    <a:gd name="connsiteX337" fmla="*/ 84662 w 262630"/>
                    <a:gd name="connsiteY337" fmla="*/ 400267 h 623355"/>
                    <a:gd name="connsiteX338" fmla="*/ 83641 w 262630"/>
                    <a:gd name="connsiteY338" fmla="*/ 405813 h 623355"/>
                    <a:gd name="connsiteX339" fmla="*/ 83329 w 262630"/>
                    <a:gd name="connsiteY339" fmla="*/ 419026 h 623355"/>
                    <a:gd name="connsiteX340" fmla="*/ 90232 w 262630"/>
                    <a:gd name="connsiteY340" fmla="*/ 417829 h 623355"/>
                    <a:gd name="connsiteX341" fmla="*/ 90910 w 262630"/>
                    <a:gd name="connsiteY341" fmla="*/ 425282 h 623355"/>
                    <a:gd name="connsiteX342" fmla="*/ 92274 w 262630"/>
                    <a:gd name="connsiteY342" fmla="*/ 421444 h 623355"/>
                    <a:gd name="connsiteX343" fmla="*/ 97676 w 262630"/>
                    <a:gd name="connsiteY343" fmla="*/ 425066 h 623355"/>
                    <a:gd name="connsiteX344" fmla="*/ 101059 w 262630"/>
                    <a:gd name="connsiteY344" fmla="*/ 422457 h 623355"/>
                    <a:gd name="connsiteX345" fmla="*/ 102200 w 262630"/>
                    <a:gd name="connsiteY345" fmla="*/ 416680 h 623355"/>
                    <a:gd name="connsiteX346" fmla="*/ 100381 w 262630"/>
                    <a:gd name="connsiteY346" fmla="*/ 426479 h 623355"/>
                    <a:gd name="connsiteX347" fmla="*/ 104674 w 262630"/>
                    <a:gd name="connsiteY347" fmla="*/ 426247 h 623355"/>
                    <a:gd name="connsiteX348" fmla="*/ 107594 w 262630"/>
                    <a:gd name="connsiteY348" fmla="*/ 429008 h 623355"/>
                    <a:gd name="connsiteX349" fmla="*/ 109636 w 262630"/>
                    <a:gd name="connsiteY349" fmla="*/ 421053 h 623355"/>
                    <a:gd name="connsiteX350" fmla="*/ 110913 w 262630"/>
                    <a:gd name="connsiteY350" fmla="*/ 416337 h 623355"/>
                    <a:gd name="connsiteX351" fmla="*/ 110682 w 262630"/>
                    <a:gd name="connsiteY351" fmla="*/ 421125 h 623355"/>
                    <a:gd name="connsiteX352" fmla="*/ 111743 w 262630"/>
                    <a:gd name="connsiteY352" fmla="*/ 426814 h 623355"/>
                    <a:gd name="connsiteX353" fmla="*/ 116427 w 262630"/>
                    <a:gd name="connsiteY353" fmla="*/ 427021 h 623355"/>
                    <a:gd name="connsiteX354" fmla="*/ 123249 w 262630"/>
                    <a:gd name="connsiteY354" fmla="*/ 428402 h 623355"/>
                    <a:gd name="connsiteX355" fmla="*/ 126584 w 262630"/>
                    <a:gd name="connsiteY355" fmla="*/ 423478 h 623355"/>
                    <a:gd name="connsiteX356" fmla="*/ 129265 w 262630"/>
                    <a:gd name="connsiteY356" fmla="*/ 416194 h 623355"/>
                    <a:gd name="connsiteX357" fmla="*/ 132983 w 262630"/>
                    <a:gd name="connsiteY357" fmla="*/ 413920 h 623355"/>
                    <a:gd name="connsiteX358" fmla="*/ 138712 w 262630"/>
                    <a:gd name="connsiteY358" fmla="*/ 409324 h 623355"/>
                    <a:gd name="connsiteX359" fmla="*/ 144074 w 262630"/>
                    <a:gd name="connsiteY359" fmla="*/ 407823 h 623355"/>
                    <a:gd name="connsiteX360" fmla="*/ 145311 w 262630"/>
                    <a:gd name="connsiteY360" fmla="*/ 402725 h 623355"/>
                    <a:gd name="connsiteX361" fmla="*/ 150066 w 262630"/>
                    <a:gd name="connsiteY361" fmla="*/ 404233 h 623355"/>
                    <a:gd name="connsiteX362" fmla="*/ 155484 w 262630"/>
                    <a:gd name="connsiteY362" fmla="*/ 400323 h 623355"/>
                    <a:gd name="connsiteX363" fmla="*/ 156410 w 262630"/>
                    <a:gd name="connsiteY363" fmla="*/ 393669 h 623355"/>
                    <a:gd name="connsiteX364" fmla="*/ 157647 w 262630"/>
                    <a:gd name="connsiteY364" fmla="*/ 389025 h 623355"/>
                    <a:gd name="connsiteX365" fmla="*/ 155979 w 262630"/>
                    <a:gd name="connsiteY365" fmla="*/ 380798 h 623355"/>
                    <a:gd name="connsiteX366" fmla="*/ 156904 w 262630"/>
                    <a:gd name="connsiteY366" fmla="*/ 374886 h 623355"/>
                    <a:gd name="connsiteX367" fmla="*/ 161006 w 262630"/>
                    <a:gd name="connsiteY367" fmla="*/ 379634 h 623355"/>
                    <a:gd name="connsiteX368" fmla="*/ 163096 w 262630"/>
                    <a:gd name="connsiteY368" fmla="*/ 384182 h 623355"/>
                    <a:gd name="connsiteX369" fmla="*/ 167852 w 262630"/>
                    <a:gd name="connsiteY369" fmla="*/ 386472 h 623355"/>
                    <a:gd name="connsiteX370" fmla="*/ 169208 w 262630"/>
                    <a:gd name="connsiteY370" fmla="*/ 391060 h 623355"/>
                    <a:gd name="connsiteX371" fmla="*/ 170517 w 262630"/>
                    <a:gd name="connsiteY371" fmla="*/ 394897 h 623355"/>
                    <a:gd name="connsiteX372" fmla="*/ 172998 w 262630"/>
                    <a:gd name="connsiteY372" fmla="*/ 399342 h 623355"/>
                    <a:gd name="connsiteX373" fmla="*/ 175328 w 262630"/>
                    <a:gd name="connsiteY373" fmla="*/ 403220 h 623355"/>
                    <a:gd name="connsiteX374" fmla="*/ 179605 w 262630"/>
                    <a:gd name="connsiteY374" fmla="*/ 408661 h 623355"/>
                    <a:gd name="connsiteX375" fmla="*/ 181057 w 262630"/>
                    <a:gd name="connsiteY375" fmla="*/ 413170 h 623355"/>
                    <a:gd name="connsiteX376" fmla="*/ 184033 w 262630"/>
                    <a:gd name="connsiteY376" fmla="*/ 420111 h 623355"/>
                    <a:gd name="connsiteX377" fmla="*/ 188933 w 262630"/>
                    <a:gd name="connsiteY377" fmla="*/ 425146 h 623355"/>
                    <a:gd name="connsiteX378" fmla="*/ 190512 w 262630"/>
                    <a:gd name="connsiteY378" fmla="*/ 433532 h 623355"/>
                    <a:gd name="connsiteX379" fmla="*/ 192467 w 262630"/>
                    <a:gd name="connsiteY379" fmla="*/ 439046 h 623355"/>
                    <a:gd name="connsiteX380" fmla="*/ 193177 w 262630"/>
                    <a:gd name="connsiteY380" fmla="*/ 446921 h 623355"/>
                    <a:gd name="connsiteX381" fmla="*/ 194877 w 262630"/>
                    <a:gd name="connsiteY381" fmla="*/ 453560 h 623355"/>
                    <a:gd name="connsiteX382" fmla="*/ 195946 w 262630"/>
                    <a:gd name="connsiteY382" fmla="*/ 459137 h 623355"/>
                    <a:gd name="connsiteX383" fmla="*/ 197454 w 262630"/>
                    <a:gd name="connsiteY383" fmla="*/ 463677 h 623355"/>
                    <a:gd name="connsiteX384" fmla="*/ 202433 w 262630"/>
                    <a:gd name="connsiteY384" fmla="*/ 473707 h 623355"/>
                    <a:gd name="connsiteX385" fmla="*/ 205074 w 262630"/>
                    <a:gd name="connsiteY385" fmla="*/ 479611 h 623355"/>
                    <a:gd name="connsiteX386" fmla="*/ 207276 w 262630"/>
                    <a:gd name="connsiteY386" fmla="*/ 483888 h 623355"/>
                    <a:gd name="connsiteX387" fmla="*/ 207069 w 262630"/>
                    <a:gd name="connsiteY387" fmla="*/ 490527 h 623355"/>
                    <a:gd name="connsiteX388" fmla="*/ 207380 w 262630"/>
                    <a:gd name="connsiteY388" fmla="*/ 495290 h 623355"/>
                    <a:gd name="connsiteX389" fmla="*/ 210029 w 262630"/>
                    <a:gd name="connsiteY389" fmla="*/ 500716 h 623355"/>
                    <a:gd name="connsiteX390" fmla="*/ 210508 w 262630"/>
                    <a:gd name="connsiteY390" fmla="*/ 495761 h 623355"/>
                    <a:gd name="connsiteX391" fmla="*/ 214633 w 262630"/>
                    <a:gd name="connsiteY391" fmla="*/ 497779 h 623355"/>
                    <a:gd name="connsiteX392" fmla="*/ 219572 w 262630"/>
                    <a:gd name="connsiteY392" fmla="*/ 507426 h 623355"/>
                    <a:gd name="connsiteX393" fmla="*/ 221080 w 262630"/>
                    <a:gd name="connsiteY393" fmla="*/ 511799 h 623355"/>
                    <a:gd name="connsiteX394" fmla="*/ 224367 w 262630"/>
                    <a:gd name="connsiteY394" fmla="*/ 514855 h 623355"/>
                    <a:gd name="connsiteX395" fmla="*/ 225126 w 262630"/>
                    <a:gd name="connsiteY395" fmla="*/ 520241 h 623355"/>
                    <a:gd name="connsiteX396" fmla="*/ 226769 w 262630"/>
                    <a:gd name="connsiteY396" fmla="*/ 524541 h 623355"/>
                    <a:gd name="connsiteX397" fmla="*/ 229394 w 262630"/>
                    <a:gd name="connsiteY397" fmla="*/ 528307 h 623355"/>
                    <a:gd name="connsiteX398" fmla="*/ 228285 w 262630"/>
                    <a:gd name="connsiteY398" fmla="*/ 532744 h 623355"/>
                    <a:gd name="connsiteX399" fmla="*/ 229633 w 262630"/>
                    <a:gd name="connsiteY399" fmla="*/ 537252 h 623355"/>
                    <a:gd name="connsiteX400" fmla="*/ 226482 w 262630"/>
                    <a:gd name="connsiteY400" fmla="*/ 540403 h 623355"/>
                    <a:gd name="connsiteX401" fmla="*/ 227216 w 262630"/>
                    <a:gd name="connsiteY401" fmla="*/ 544553 h 623355"/>
                    <a:gd name="connsiteX402" fmla="*/ 229633 w 262630"/>
                    <a:gd name="connsiteY402" fmla="*/ 548845 h 623355"/>
                    <a:gd name="connsiteX403" fmla="*/ 232179 w 262630"/>
                    <a:gd name="connsiteY403" fmla="*/ 552691 h 623355"/>
                    <a:gd name="connsiteX404" fmla="*/ 234245 w 262630"/>
                    <a:gd name="connsiteY404" fmla="*/ 556577 h 623355"/>
                    <a:gd name="connsiteX405" fmla="*/ 235219 w 262630"/>
                    <a:gd name="connsiteY405" fmla="*/ 563184 h 623355"/>
                    <a:gd name="connsiteX406" fmla="*/ 234254 w 262630"/>
                    <a:gd name="connsiteY406" fmla="*/ 568171 h 623355"/>
                    <a:gd name="connsiteX407" fmla="*/ 235339 w 262630"/>
                    <a:gd name="connsiteY407" fmla="*/ 572232 h 623355"/>
                    <a:gd name="connsiteX408" fmla="*/ 234836 w 262630"/>
                    <a:gd name="connsiteY408" fmla="*/ 577650 h 623355"/>
                    <a:gd name="connsiteX409" fmla="*/ 235721 w 262630"/>
                    <a:gd name="connsiteY409" fmla="*/ 582086 h 623355"/>
                    <a:gd name="connsiteX410" fmla="*/ 235538 w 262630"/>
                    <a:gd name="connsiteY410" fmla="*/ 586163 h 623355"/>
                    <a:gd name="connsiteX411" fmla="*/ 235921 w 262630"/>
                    <a:gd name="connsiteY411" fmla="*/ 591023 h 623355"/>
                    <a:gd name="connsiteX412" fmla="*/ 231788 w 262630"/>
                    <a:gd name="connsiteY412" fmla="*/ 592483 h 623355"/>
                    <a:gd name="connsiteX413" fmla="*/ 231884 w 262630"/>
                    <a:gd name="connsiteY413" fmla="*/ 598866 h 623355"/>
                    <a:gd name="connsiteX414" fmla="*/ 230368 w 262630"/>
                    <a:gd name="connsiteY414" fmla="*/ 603095 h 623355"/>
                    <a:gd name="connsiteX415" fmla="*/ 231078 w 262630"/>
                    <a:gd name="connsiteY415" fmla="*/ 608002 h 623355"/>
                    <a:gd name="connsiteX416" fmla="*/ 232075 w 262630"/>
                    <a:gd name="connsiteY416" fmla="*/ 613731 h 623355"/>
                    <a:gd name="connsiteX417" fmla="*/ 233129 w 262630"/>
                    <a:gd name="connsiteY417" fmla="*/ 621582 h 623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</a:cxnLst>
                  <a:rect l="l" t="t" r="r" b="b"/>
                  <a:pathLst>
                    <a:path w="262630" h="623355">
                      <a:moveTo>
                        <a:pt x="234525" y="623354"/>
                      </a:moveTo>
                      <a:lnTo>
                        <a:pt x="236336" y="617976"/>
                      </a:lnTo>
                      <a:lnTo>
                        <a:pt x="237828" y="614210"/>
                      </a:lnTo>
                      <a:lnTo>
                        <a:pt x="238746" y="608752"/>
                      </a:lnTo>
                      <a:lnTo>
                        <a:pt x="240118" y="603598"/>
                      </a:lnTo>
                      <a:lnTo>
                        <a:pt x="238554" y="599177"/>
                      </a:lnTo>
                      <a:lnTo>
                        <a:pt x="240733" y="595802"/>
                      </a:lnTo>
                      <a:lnTo>
                        <a:pt x="244921" y="593185"/>
                      </a:lnTo>
                      <a:lnTo>
                        <a:pt x="247012" y="589275"/>
                      </a:lnTo>
                      <a:lnTo>
                        <a:pt x="249230" y="585581"/>
                      </a:lnTo>
                      <a:lnTo>
                        <a:pt x="251313" y="581161"/>
                      </a:lnTo>
                      <a:lnTo>
                        <a:pt x="253898" y="575878"/>
                      </a:lnTo>
                      <a:lnTo>
                        <a:pt x="255861" y="572216"/>
                      </a:lnTo>
                      <a:lnTo>
                        <a:pt x="256124" y="567724"/>
                      </a:lnTo>
                      <a:lnTo>
                        <a:pt x="260848" y="563766"/>
                      </a:lnTo>
                      <a:lnTo>
                        <a:pt x="258597" y="558221"/>
                      </a:lnTo>
                      <a:lnTo>
                        <a:pt x="256938" y="554311"/>
                      </a:lnTo>
                      <a:lnTo>
                        <a:pt x="257496" y="549915"/>
                      </a:lnTo>
                      <a:lnTo>
                        <a:pt x="254225" y="546899"/>
                      </a:lnTo>
                      <a:lnTo>
                        <a:pt x="252645" y="542558"/>
                      </a:lnTo>
                      <a:lnTo>
                        <a:pt x="252023" y="538297"/>
                      </a:lnTo>
                      <a:lnTo>
                        <a:pt x="251249" y="534124"/>
                      </a:lnTo>
                      <a:lnTo>
                        <a:pt x="247523" y="532026"/>
                      </a:lnTo>
                      <a:lnTo>
                        <a:pt x="245376" y="528523"/>
                      </a:lnTo>
                      <a:lnTo>
                        <a:pt x="243421" y="524182"/>
                      </a:lnTo>
                      <a:lnTo>
                        <a:pt x="241938" y="520097"/>
                      </a:lnTo>
                      <a:lnTo>
                        <a:pt x="241148" y="515669"/>
                      </a:lnTo>
                      <a:lnTo>
                        <a:pt x="242328" y="511424"/>
                      </a:lnTo>
                      <a:lnTo>
                        <a:pt x="242639" y="507402"/>
                      </a:lnTo>
                      <a:lnTo>
                        <a:pt x="241674" y="502894"/>
                      </a:lnTo>
                      <a:lnTo>
                        <a:pt x="240326" y="496814"/>
                      </a:lnTo>
                      <a:lnTo>
                        <a:pt x="237948" y="493040"/>
                      </a:lnTo>
                      <a:lnTo>
                        <a:pt x="235259" y="489441"/>
                      </a:lnTo>
                      <a:lnTo>
                        <a:pt x="233248" y="484853"/>
                      </a:lnTo>
                      <a:lnTo>
                        <a:pt x="228979" y="481837"/>
                      </a:lnTo>
                      <a:lnTo>
                        <a:pt x="222429" y="477010"/>
                      </a:lnTo>
                      <a:lnTo>
                        <a:pt x="219373" y="472685"/>
                      </a:lnTo>
                      <a:lnTo>
                        <a:pt x="216484" y="468225"/>
                      </a:lnTo>
                      <a:lnTo>
                        <a:pt x="213412" y="465201"/>
                      </a:lnTo>
                      <a:lnTo>
                        <a:pt x="210955" y="461762"/>
                      </a:lnTo>
                      <a:lnTo>
                        <a:pt x="208641" y="457717"/>
                      </a:lnTo>
                      <a:lnTo>
                        <a:pt x="207691" y="453344"/>
                      </a:lnTo>
                      <a:lnTo>
                        <a:pt x="206438" y="448916"/>
                      </a:lnTo>
                      <a:lnTo>
                        <a:pt x="208601" y="444894"/>
                      </a:lnTo>
                      <a:lnTo>
                        <a:pt x="212646" y="445078"/>
                      </a:lnTo>
                      <a:lnTo>
                        <a:pt x="214218" y="440817"/>
                      </a:lnTo>
                      <a:lnTo>
                        <a:pt x="215136" y="433819"/>
                      </a:lnTo>
                      <a:lnTo>
                        <a:pt x="214928" y="427157"/>
                      </a:lnTo>
                      <a:lnTo>
                        <a:pt x="214593" y="423175"/>
                      </a:lnTo>
                      <a:lnTo>
                        <a:pt x="213364" y="419297"/>
                      </a:lnTo>
                      <a:lnTo>
                        <a:pt x="217051" y="415874"/>
                      </a:lnTo>
                      <a:lnTo>
                        <a:pt x="221495" y="416146"/>
                      </a:lnTo>
                      <a:lnTo>
                        <a:pt x="222453" y="412013"/>
                      </a:lnTo>
                      <a:lnTo>
                        <a:pt x="222189" y="407249"/>
                      </a:lnTo>
                      <a:lnTo>
                        <a:pt x="218024" y="408956"/>
                      </a:lnTo>
                      <a:lnTo>
                        <a:pt x="213819" y="406156"/>
                      </a:lnTo>
                      <a:lnTo>
                        <a:pt x="211250" y="401313"/>
                      </a:lnTo>
                      <a:lnTo>
                        <a:pt x="208800" y="396900"/>
                      </a:lnTo>
                      <a:lnTo>
                        <a:pt x="209079" y="392679"/>
                      </a:lnTo>
                      <a:lnTo>
                        <a:pt x="207292" y="388299"/>
                      </a:lnTo>
                      <a:lnTo>
                        <a:pt x="203989" y="384964"/>
                      </a:lnTo>
                      <a:lnTo>
                        <a:pt x="200015" y="382977"/>
                      </a:lnTo>
                      <a:lnTo>
                        <a:pt x="197191" y="378477"/>
                      </a:lnTo>
                      <a:lnTo>
                        <a:pt x="193736" y="374998"/>
                      </a:lnTo>
                      <a:lnTo>
                        <a:pt x="191270" y="371702"/>
                      </a:lnTo>
                      <a:lnTo>
                        <a:pt x="187448" y="368686"/>
                      </a:lnTo>
                      <a:lnTo>
                        <a:pt x="182996" y="364042"/>
                      </a:lnTo>
                      <a:lnTo>
                        <a:pt x="180108" y="359343"/>
                      </a:lnTo>
                      <a:lnTo>
                        <a:pt x="179980" y="354675"/>
                      </a:lnTo>
                      <a:lnTo>
                        <a:pt x="177547" y="349393"/>
                      </a:lnTo>
                      <a:lnTo>
                        <a:pt x="175145" y="345723"/>
                      </a:lnTo>
                      <a:lnTo>
                        <a:pt x="173509" y="341893"/>
                      </a:lnTo>
                      <a:lnTo>
                        <a:pt x="169599" y="340177"/>
                      </a:lnTo>
                      <a:lnTo>
                        <a:pt x="167134" y="336299"/>
                      </a:lnTo>
                      <a:lnTo>
                        <a:pt x="171586" y="336778"/>
                      </a:lnTo>
                      <a:lnTo>
                        <a:pt x="174626" y="333898"/>
                      </a:lnTo>
                      <a:lnTo>
                        <a:pt x="177770" y="330139"/>
                      </a:lnTo>
                      <a:lnTo>
                        <a:pt x="176094" y="325400"/>
                      </a:lnTo>
                      <a:lnTo>
                        <a:pt x="173501" y="321961"/>
                      </a:lnTo>
                      <a:lnTo>
                        <a:pt x="175998" y="318147"/>
                      </a:lnTo>
                      <a:lnTo>
                        <a:pt x="177315" y="312131"/>
                      </a:lnTo>
                      <a:lnTo>
                        <a:pt x="175456" y="307838"/>
                      </a:lnTo>
                      <a:lnTo>
                        <a:pt x="176661" y="303936"/>
                      </a:lnTo>
                      <a:lnTo>
                        <a:pt x="179525" y="299468"/>
                      </a:lnTo>
                      <a:lnTo>
                        <a:pt x="180634" y="293986"/>
                      </a:lnTo>
                      <a:lnTo>
                        <a:pt x="185629" y="295159"/>
                      </a:lnTo>
                      <a:lnTo>
                        <a:pt x="190784" y="296540"/>
                      </a:lnTo>
                      <a:lnTo>
                        <a:pt x="194741" y="295837"/>
                      </a:lnTo>
                      <a:lnTo>
                        <a:pt x="199465" y="294433"/>
                      </a:lnTo>
                      <a:lnTo>
                        <a:pt x="203917" y="292957"/>
                      </a:lnTo>
                      <a:lnTo>
                        <a:pt x="209391" y="293029"/>
                      </a:lnTo>
                      <a:lnTo>
                        <a:pt x="208984" y="288537"/>
                      </a:lnTo>
                      <a:lnTo>
                        <a:pt x="209718" y="282688"/>
                      </a:lnTo>
                      <a:lnTo>
                        <a:pt x="214545" y="282257"/>
                      </a:lnTo>
                      <a:lnTo>
                        <a:pt x="218838" y="283151"/>
                      </a:lnTo>
                      <a:lnTo>
                        <a:pt x="222293" y="280996"/>
                      </a:lnTo>
                      <a:lnTo>
                        <a:pt x="220920" y="274781"/>
                      </a:lnTo>
                      <a:lnTo>
                        <a:pt x="225245" y="274629"/>
                      </a:lnTo>
                      <a:lnTo>
                        <a:pt x="230088" y="274797"/>
                      </a:lnTo>
                      <a:lnTo>
                        <a:pt x="233990" y="270560"/>
                      </a:lnTo>
                      <a:lnTo>
                        <a:pt x="238092" y="273975"/>
                      </a:lnTo>
                      <a:lnTo>
                        <a:pt x="238826" y="268868"/>
                      </a:lnTo>
                      <a:lnTo>
                        <a:pt x="239224" y="264767"/>
                      </a:lnTo>
                      <a:lnTo>
                        <a:pt x="240948" y="260873"/>
                      </a:lnTo>
                      <a:lnTo>
                        <a:pt x="245464" y="258152"/>
                      </a:lnTo>
                      <a:lnTo>
                        <a:pt x="249868" y="258424"/>
                      </a:lnTo>
                      <a:lnTo>
                        <a:pt x="247730" y="253780"/>
                      </a:lnTo>
                      <a:lnTo>
                        <a:pt x="250555" y="250293"/>
                      </a:lnTo>
                      <a:lnTo>
                        <a:pt x="251457" y="245059"/>
                      </a:lnTo>
                      <a:lnTo>
                        <a:pt x="255342" y="242298"/>
                      </a:lnTo>
                      <a:lnTo>
                        <a:pt x="258861" y="239466"/>
                      </a:lnTo>
                      <a:lnTo>
                        <a:pt x="262260" y="236114"/>
                      </a:lnTo>
                      <a:lnTo>
                        <a:pt x="262755" y="231494"/>
                      </a:lnTo>
                      <a:lnTo>
                        <a:pt x="260577" y="227289"/>
                      </a:lnTo>
                      <a:lnTo>
                        <a:pt x="255845" y="229013"/>
                      </a:lnTo>
                      <a:lnTo>
                        <a:pt x="252294" y="232228"/>
                      </a:lnTo>
                      <a:lnTo>
                        <a:pt x="249438" y="235564"/>
                      </a:lnTo>
                      <a:lnTo>
                        <a:pt x="245280" y="236689"/>
                      </a:lnTo>
                      <a:lnTo>
                        <a:pt x="241738" y="234335"/>
                      </a:lnTo>
                      <a:lnTo>
                        <a:pt x="238156" y="236330"/>
                      </a:lnTo>
                      <a:lnTo>
                        <a:pt x="232913" y="235340"/>
                      </a:lnTo>
                      <a:lnTo>
                        <a:pt x="232937" y="230672"/>
                      </a:lnTo>
                      <a:lnTo>
                        <a:pt x="229179" y="229188"/>
                      </a:lnTo>
                      <a:lnTo>
                        <a:pt x="225780" y="224816"/>
                      </a:lnTo>
                      <a:lnTo>
                        <a:pt x="226474" y="220108"/>
                      </a:lnTo>
                      <a:lnTo>
                        <a:pt x="223721" y="217020"/>
                      </a:lnTo>
                      <a:lnTo>
                        <a:pt x="218998" y="216518"/>
                      </a:lnTo>
                      <a:lnTo>
                        <a:pt x="214521" y="215664"/>
                      </a:lnTo>
                      <a:lnTo>
                        <a:pt x="210221" y="214355"/>
                      </a:lnTo>
                      <a:lnTo>
                        <a:pt x="206447" y="215672"/>
                      </a:lnTo>
                      <a:lnTo>
                        <a:pt x="202305" y="214587"/>
                      </a:lnTo>
                      <a:lnTo>
                        <a:pt x="202593" y="210517"/>
                      </a:lnTo>
                      <a:lnTo>
                        <a:pt x="202728" y="206273"/>
                      </a:lnTo>
                      <a:lnTo>
                        <a:pt x="205377" y="202139"/>
                      </a:lnTo>
                      <a:lnTo>
                        <a:pt x="204452" y="198078"/>
                      </a:lnTo>
                      <a:lnTo>
                        <a:pt x="202521" y="194503"/>
                      </a:lnTo>
                      <a:lnTo>
                        <a:pt x="205290" y="190490"/>
                      </a:lnTo>
                      <a:lnTo>
                        <a:pt x="208067" y="186708"/>
                      </a:lnTo>
                      <a:lnTo>
                        <a:pt x="206047" y="182503"/>
                      </a:lnTo>
                      <a:lnTo>
                        <a:pt x="200941" y="180732"/>
                      </a:lnTo>
                      <a:lnTo>
                        <a:pt x="196512" y="181817"/>
                      </a:lnTo>
                      <a:lnTo>
                        <a:pt x="192236" y="181154"/>
                      </a:lnTo>
                      <a:lnTo>
                        <a:pt x="187776" y="179016"/>
                      </a:lnTo>
                      <a:lnTo>
                        <a:pt x="188039" y="175018"/>
                      </a:lnTo>
                      <a:lnTo>
                        <a:pt x="186363" y="170598"/>
                      </a:lnTo>
                      <a:lnTo>
                        <a:pt x="183124" y="167973"/>
                      </a:lnTo>
                      <a:lnTo>
                        <a:pt x="182964" y="162164"/>
                      </a:lnTo>
                      <a:lnTo>
                        <a:pt x="179972" y="159212"/>
                      </a:lnTo>
                      <a:lnTo>
                        <a:pt x="177738" y="155701"/>
                      </a:lnTo>
                      <a:lnTo>
                        <a:pt x="179063" y="151847"/>
                      </a:lnTo>
                      <a:lnTo>
                        <a:pt x="181759" y="148799"/>
                      </a:lnTo>
                      <a:lnTo>
                        <a:pt x="177052" y="147371"/>
                      </a:lnTo>
                      <a:lnTo>
                        <a:pt x="173054" y="148400"/>
                      </a:lnTo>
                      <a:lnTo>
                        <a:pt x="167022" y="147890"/>
                      </a:lnTo>
                      <a:lnTo>
                        <a:pt x="163025" y="147930"/>
                      </a:lnTo>
                      <a:lnTo>
                        <a:pt x="158851" y="149031"/>
                      </a:lnTo>
                      <a:lnTo>
                        <a:pt x="153721" y="151169"/>
                      </a:lnTo>
                      <a:lnTo>
                        <a:pt x="150274" y="153898"/>
                      </a:lnTo>
                      <a:lnTo>
                        <a:pt x="147234" y="156850"/>
                      </a:lnTo>
                      <a:lnTo>
                        <a:pt x="143835" y="154313"/>
                      </a:lnTo>
                      <a:lnTo>
                        <a:pt x="145782" y="150659"/>
                      </a:lnTo>
                      <a:lnTo>
                        <a:pt x="148064" y="146661"/>
                      </a:lnTo>
                      <a:lnTo>
                        <a:pt x="148072" y="142640"/>
                      </a:lnTo>
                      <a:lnTo>
                        <a:pt x="145766" y="138786"/>
                      </a:lnTo>
                      <a:lnTo>
                        <a:pt x="141042" y="136950"/>
                      </a:lnTo>
                      <a:lnTo>
                        <a:pt x="140707" y="131102"/>
                      </a:lnTo>
                      <a:lnTo>
                        <a:pt x="139494" y="127033"/>
                      </a:lnTo>
                      <a:lnTo>
                        <a:pt x="142766" y="123961"/>
                      </a:lnTo>
                      <a:lnTo>
                        <a:pt x="143228" y="119125"/>
                      </a:lnTo>
                      <a:lnTo>
                        <a:pt x="143867" y="113939"/>
                      </a:lnTo>
                      <a:lnTo>
                        <a:pt x="144513" y="109016"/>
                      </a:lnTo>
                      <a:lnTo>
                        <a:pt x="148878" y="109582"/>
                      </a:lnTo>
                      <a:lnTo>
                        <a:pt x="151399" y="106343"/>
                      </a:lnTo>
                      <a:lnTo>
                        <a:pt x="150976" y="100901"/>
                      </a:lnTo>
                      <a:lnTo>
                        <a:pt x="153553" y="97734"/>
                      </a:lnTo>
                      <a:lnTo>
                        <a:pt x="157463" y="98795"/>
                      </a:lnTo>
                      <a:lnTo>
                        <a:pt x="159578" y="94414"/>
                      </a:lnTo>
                      <a:lnTo>
                        <a:pt x="160335" y="89746"/>
                      </a:lnTo>
                      <a:lnTo>
                        <a:pt x="164117" y="91047"/>
                      </a:lnTo>
                      <a:lnTo>
                        <a:pt x="164261" y="86946"/>
                      </a:lnTo>
                      <a:lnTo>
                        <a:pt x="161245" y="83906"/>
                      </a:lnTo>
                      <a:lnTo>
                        <a:pt x="159505" y="79717"/>
                      </a:lnTo>
                      <a:lnTo>
                        <a:pt x="163567" y="80259"/>
                      </a:lnTo>
                      <a:lnTo>
                        <a:pt x="161389" y="76437"/>
                      </a:lnTo>
                      <a:lnTo>
                        <a:pt x="161987" y="72097"/>
                      </a:lnTo>
                      <a:lnTo>
                        <a:pt x="161860" y="67756"/>
                      </a:lnTo>
                      <a:lnTo>
                        <a:pt x="160719" y="62179"/>
                      </a:lnTo>
                      <a:lnTo>
                        <a:pt x="159689" y="57647"/>
                      </a:lnTo>
                      <a:lnTo>
                        <a:pt x="158333" y="53402"/>
                      </a:lnTo>
                      <a:lnTo>
                        <a:pt x="157886" y="49253"/>
                      </a:lnTo>
                      <a:lnTo>
                        <a:pt x="154902" y="44561"/>
                      </a:lnTo>
                      <a:lnTo>
                        <a:pt x="154671" y="39143"/>
                      </a:lnTo>
                      <a:lnTo>
                        <a:pt x="152859" y="35377"/>
                      </a:lnTo>
                      <a:lnTo>
                        <a:pt x="151072" y="31324"/>
                      </a:lnTo>
                      <a:lnTo>
                        <a:pt x="147058" y="29177"/>
                      </a:lnTo>
                      <a:lnTo>
                        <a:pt x="144226" y="32122"/>
                      </a:lnTo>
                      <a:lnTo>
                        <a:pt x="140180" y="30925"/>
                      </a:lnTo>
                      <a:lnTo>
                        <a:pt x="137459" y="27741"/>
                      </a:lnTo>
                      <a:lnTo>
                        <a:pt x="134659" y="22954"/>
                      </a:lnTo>
                      <a:lnTo>
                        <a:pt x="132784" y="18964"/>
                      </a:lnTo>
                      <a:lnTo>
                        <a:pt x="132146" y="14911"/>
                      </a:lnTo>
                      <a:lnTo>
                        <a:pt x="129720" y="11663"/>
                      </a:lnTo>
                      <a:lnTo>
                        <a:pt x="126520" y="8224"/>
                      </a:lnTo>
                      <a:lnTo>
                        <a:pt x="123161" y="5496"/>
                      </a:lnTo>
                      <a:lnTo>
                        <a:pt x="119020" y="4977"/>
                      </a:lnTo>
                      <a:lnTo>
                        <a:pt x="116778" y="1299"/>
                      </a:lnTo>
                      <a:lnTo>
                        <a:pt x="112940" y="-2"/>
                      </a:lnTo>
                      <a:lnTo>
                        <a:pt x="110817" y="3525"/>
                      </a:lnTo>
                      <a:lnTo>
                        <a:pt x="111081" y="7857"/>
                      </a:lnTo>
                      <a:lnTo>
                        <a:pt x="107721" y="10419"/>
                      </a:lnTo>
                      <a:lnTo>
                        <a:pt x="107841" y="15374"/>
                      </a:lnTo>
                      <a:lnTo>
                        <a:pt x="110123" y="18765"/>
                      </a:lnTo>
                      <a:lnTo>
                        <a:pt x="106429" y="22435"/>
                      </a:lnTo>
                      <a:lnTo>
                        <a:pt x="104155" y="26185"/>
                      </a:lnTo>
                      <a:lnTo>
                        <a:pt x="100979" y="28802"/>
                      </a:lnTo>
                      <a:lnTo>
                        <a:pt x="100229" y="32744"/>
                      </a:lnTo>
                      <a:lnTo>
                        <a:pt x="102512" y="37308"/>
                      </a:lnTo>
                      <a:lnTo>
                        <a:pt x="105344" y="40611"/>
                      </a:lnTo>
                      <a:lnTo>
                        <a:pt x="107825" y="43803"/>
                      </a:lnTo>
                      <a:lnTo>
                        <a:pt x="110546" y="46755"/>
                      </a:lnTo>
                      <a:lnTo>
                        <a:pt x="105551" y="46308"/>
                      </a:lnTo>
                      <a:lnTo>
                        <a:pt x="101402" y="44361"/>
                      </a:lnTo>
                      <a:lnTo>
                        <a:pt x="99487" y="40524"/>
                      </a:lnTo>
                      <a:lnTo>
                        <a:pt x="95880" y="38569"/>
                      </a:lnTo>
                      <a:lnTo>
                        <a:pt x="92266" y="40452"/>
                      </a:lnTo>
                      <a:lnTo>
                        <a:pt x="88005" y="40755"/>
                      </a:lnTo>
                      <a:lnTo>
                        <a:pt x="83912" y="41736"/>
                      </a:lnTo>
                      <a:lnTo>
                        <a:pt x="79228" y="43205"/>
                      </a:lnTo>
                      <a:lnTo>
                        <a:pt x="76053" y="47609"/>
                      </a:lnTo>
                      <a:lnTo>
                        <a:pt x="73117" y="50529"/>
                      </a:lnTo>
                      <a:lnTo>
                        <a:pt x="70284" y="54926"/>
                      </a:lnTo>
                      <a:lnTo>
                        <a:pt x="65728" y="56729"/>
                      </a:lnTo>
                      <a:lnTo>
                        <a:pt x="63589" y="60998"/>
                      </a:lnTo>
                      <a:lnTo>
                        <a:pt x="59975" y="62729"/>
                      </a:lnTo>
                      <a:lnTo>
                        <a:pt x="55746" y="63910"/>
                      </a:lnTo>
                      <a:lnTo>
                        <a:pt x="54445" y="69480"/>
                      </a:lnTo>
                      <a:lnTo>
                        <a:pt x="56959" y="72783"/>
                      </a:lnTo>
                      <a:lnTo>
                        <a:pt x="57789" y="77004"/>
                      </a:lnTo>
                      <a:lnTo>
                        <a:pt x="58802" y="81289"/>
                      </a:lnTo>
                      <a:lnTo>
                        <a:pt x="58754" y="86371"/>
                      </a:lnTo>
                      <a:lnTo>
                        <a:pt x="58993" y="91366"/>
                      </a:lnTo>
                      <a:lnTo>
                        <a:pt x="56376" y="96401"/>
                      </a:lnTo>
                      <a:lnTo>
                        <a:pt x="54366" y="99848"/>
                      </a:lnTo>
                      <a:lnTo>
                        <a:pt x="50783" y="102513"/>
                      </a:lnTo>
                      <a:lnTo>
                        <a:pt x="49299" y="109175"/>
                      </a:lnTo>
                      <a:lnTo>
                        <a:pt x="51605" y="112574"/>
                      </a:lnTo>
                      <a:lnTo>
                        <a:pt x="55499" y="116061"/>
                      </a:lnTo>
                      <a:lnTo>
                        <a:pt x="55395" y="120322"/>
                      </a:lnTo>
                      <a:lnTo>
                        <a:pt x="53608" y="124232"/>
                      </a:lnTo>
                      <a:lnTo>
                        <a:pt x="51677" y="128014"/>
                      </a:lnTo>
                      <a:lnTo>
                        <a:pt x="50145" y="132403"/>
                      </a:lnTo>
                      <a:lnTo>
                        <a:pt x="49028" y="136990"/>
                      </a:lnTo>
                      <a:lnTo>
                        <a:pt x="47089" y="140757"/>
                      </a:lnTo>
                      <a:lnTo>
                        <a:pt x="46570" y="146015"/>
                      </a:lnTo>
                      <a:lnTo>
                        <a:pt x="46155" y="150643"/>
                      </a:lnTo>
                      <a:lnTo>
                        <a:pt x="44759" y="155294"/>
                      </a:lnTo>
                      <a:lnTo>
                        <a:pt x="40370" y="154249"/>
                      </a:lnTo>
                      <a:lnTo>
                        <a:pt x="35583" y="153994"/>
                      </a:lnTo>
                      <a:lnTo>
                        <a:pt x="32168" y="151552"/>
                      </a:lnTo>
                      <a:lnTo>
                        <a:pt x="28051" y="152039"/>
                      </a:lnTo>
                      <a:lnTo>
                        <a:pt x="23798" y="152693"/>
                      </a:lnTo>
                      <a:lnTo>
                        <a:pt x="21253" y="148887"/>
                      </a:lnTo>
                      <a:lnTo>
                        <a:pt x="20223" y="152765"/>
                      </a:lnTo>
                      <a:lnTo>
                        <a:pt x="22090" y="156866"/>
                      </a:lnTo>
                      <a:lnTo>
                        <a:pt x="23439" y="160864"/>
                      </a:lnTo>
                      <a:lnTo>
                        <a:pt x="24332" y="164766"/>
                      </a:lnTo>
                      <a:lnTo>
                        <a:pt x="24452" y="169489"/>
                      </a:lnTo>
                      <a:lnTo>
                        <a:pt x="23774" y="173479"/>
                      </a:lnTo>
                      <a:lnTo>
                        <a:pt x="25426" y="178091"/>
                      </a:lnTo>
                      <a:lnTo>
                        <a:pt x="24787" y="182870"/>
                      </a:lnTo>
                      <a:lnTo>
                        <a:pt x="20598" y="183508"/>
                      </a:lnTo>
                      <a:lnTo>
                        <a:pt x="19808" y="187769"/>
                      </a:lnTo>
                      <a:lnTo>
                        <a:pt x="18963" y="191791"/>
                      </a:lnTo>
                      <a:lnTo>
                        <a:pt x="19904" y="196714"/>
                      </a:lnTo>
                      <a:lnTo>
                        <a:pt x="20734" y="201262"/>
                      </a:lnTo>
                      <a:lnTo>
                        <a:pt x="23295" y="204326"/>
                      </a:lnTo>
                      <a:lnTo>
                        <a:pt x="24325" y="208818"/>
                      </a:lnTo>
                      <a:lnTo>
                        <a:pt x="23128" y="212704"/>
                      </a:lnTo>
                      <a:lnTo>
                        <a:pt x="20032" y="215321"/>
                      </a:lnTo>
                      <a:lnTo>
                        <a:pt x="18141" y="219103"/>
                      </a:lnTo>
                      <a:lnTo>
                        <a:pt x="14247" y="215720"/>
                      </a:lnTo>
                      <a:lnTo>
                        <a:pt x="10680" y="213781"/>
                      </a:lnTo>
                      <a:lnTo>
                        <a:pt x="10712" y="218512"/>
                      </a:lnTo>
                      <a:lnTo>
                        <a:pt x="10010" y="222845"/>
                      </a:lnTo>
                      <a:lnTo>
                        <a:pt x="10058" y="228454"/>
                      </a:lnTo>
                      <a:lnTo>
                        <a:pt x="11853" y="235851"/>
                      </a:lnTo>
                      <a:lnTo>
                        <a:pt x="13314" y="240471"/>
                      </a:lnTo>
                      <a:lnTo>
                        <a:pt x="12308" y="244333"/>
                      </a:lnTo>
                      <a:lnTo>
                        <a:pt x="10401" y="239601"/>
                      </a:lnTo>
                      <a:lnTo>
                        <a:pt x="6268" y="237973"/>
                      </a:lnTo>
                      <a:lnTo>
                        <a:pt x="1712" y="238093"/>
                      </a:lnTo>
                      <a:lnTo>
                        <a:pt x="212" y="242090"/>
                      </a:lnTo>
                      <a:lnTo>
                        <a:pt x="124" y="246455"/>
                      </a:lnTo>
                      <a:lnTo>
                        <a:pt x="3164" y="249894"/>
                      </a:lnTo>
                      <a:lnTo>
                        <a:pt x="6308" y="254937"/>
                      </a:lnTo>
                      <a:lnTo>
                        <a:pt x="7903" y="259956"/>
                      </a:lnTo>
                      <a:lnTo>
                        <a:pt x="13098" y="265748"/>
                      </a:lnTo>
                      <a:lnTo>
                        <a:pt x="18141" y="272251"/>
                      </a:lnTo>
                      <a:lnTo>
                        <a:pt x="21276" y="277230"/>
                      </a:lnTo>
                      <a:lnTo>
                        <a:pt x="21061" y="272475"/>
                      </a:lnTo>
                      <a:lnTo>
                        <a:pt x="19689" y="267815"/>
                      </a:lnTo>
                      <a:lnTo>
                        <a:pt x="22066" y="271134"/>
                      </a:lnTo>
                      <a:lnTo>
                        <a:pt x="27740" y="273536"/>
                      </a:lnTo>
                      <a:lnTo>
                        <a:pt x="29989" y="266618"/>
                      </a:lnTo>
                      <a:lnTo>
                        <a:pt x="29463" y="271821"/>
                      </a:lnTo>
                      <a:lnTo>
                        <a:pt x="29415" y="278515"/>
                      </a:lnTo>
                      <a:lnTo>
                        <a:pt x="34546" y="279552"/>
                      </a:lnTo>
                      <a:lnTo>
                        <a:pt x="37035" y="275235"/>
                      </a:lnTo>
                      <a:lnTo>
                        <a:pt x="38599" y="279241"/>
                      </a:lnTo>
                      <a:lnTo>
                        <a:pt x="41264" y="285401"/>
                      </a:lnTo>
                      <a:lnTo>
                        <a:pt x="42676" y="281172"/>
                      </a:lnTo>
                      <a:lnTo>
                        <a:pt x="45804" y="285289"/>
                      </a:lnTo>
                      <a:lnTo>
                        <a:pt x="50568" y="288928"/>
                      </a:lnTo>
                      <a:lnTo>
                        <a:pt x="55156" y="292079"/>
                      </a:lnTo>
                      <a:lnTo>
                        <a:pt x="53648" y="298901"/>
                      </a:lnTo>
                      <a:lnTo>
                        <a:pt x="59767" y="303338"/>
                      </a:lnTo>
                      <a:lnTo>
                        <a:pt x="60143" y="309952"/>
                      </a:lnTo>
                      <a:lnTo>
                        <a:pt x="62424" y="306202"/>
                      </a:lnTo>
                      <a:lnTo>
                        <a:pt x="65074" y="311716"/>
                      </a:lnTo>
                      <a:lnTo>
                        <a:pt x="65058" y="317022"/>
                      </a:lnTo>
                      <a:lnTo>
                        <a:pt x="66206" y="321698"/>
                      </a:lnTo>
                      <a:lnTo>
                        <a:pt x="69941" y="325959"/>
                      </a:lnTo>
                      <a:lnTo>
                        <a:pt x="74026" y="327610"/>
                      </a:lnTo>
                      <a:lnTo>
                        <a:pt x="73212" y="332022"/>
                      </a:lnTo>
                      <a:lnTo>
                        <a:pt x="77202" y="339826"/>
                      </a:lnTo>
                      <a:lnTo>
                        <a:pt x="78917" y="343823"/>
                      </a:lnTo>
                      <a:lnTo>
                        <a:pt x="81471" y="347669"/>
                      </a:lnTo>
                      <a:lnTo>
                        <a:pt x="83066" y="351651"/>
                      </a:lnTo>
                      <a:lnTo>
                        <a:pt x="83673" y="356558"/>
                      </a:lnTo>
                      <a:lnTo>
                        <a:pt x="86234" y="362223"/>
                      </a:lnTo>
                      <a:lnTo>
                        <a:pt x="87950" y="365949"/>
                      </a:lnTo>
                      <a:lnTo>
                        <a:pt x="87870" y="370099"/>
                      </a:lnTo>
                      <a:lnTo>
                        <a:pt x="88771" y="376298"/>
                      </a:lnTo>
                      <a:lnTo>
                        <a:pt x="88588" y="383081"/>
                      </a:lnTo>
                      <a:lnTo>
                        <a:pt x="86952" y="386886"/>
                      </a:lnTo>
                      <a:lnTo>
                        <a:pt x="85189" y="391060"/>
                      </a:lnTo>
                      <a:lnTo>
                        <a:pt x="85197" y="395863"/>
                      </a:lnTo>
                      <a:lnTo>
                        <a:pt x="84662" y="400267"/>
                      </a:lnTo>
                      <a:lnTo>
                        <a:pt x="83641" y="405813"/>
                      </a:lnTo>
                      <a:lnTo>
                        <a:pt x="83329" y="419026"/>
                      </a:lnTo>
                      <a:lnTo>
                        <a:pt x="90232" y="417829"/>
                      </a:lnTo>
                      <a:lnTo>
                        <a:pt x="90910" y="425282"/>
                      </a:lnTo>
                      <a:lnTo>
                        <a:pt x="92274" y="421444"/>
                      </a:lnTo>
                      <a:lnTo>
                        <a:pt x="97676" y="425066"/>
                      </a:lnTo>
                      <a:lnTo>
                        <a:pt x="101059" y="422457"/>
                      </a:lnTo>
                      <a:lnTo>
                        <a:pt x="102200" y="416680"/>
                      </a:lnTo>
                      <a:lnTo>
                        <a:pt x="100381" y="426479"/>
                      </a:lnTo>
                      <a:lnTo>
                        <a:pt x="104674" y="426247"/>
                      </a:lnTo>
                      <a:lnTo>
                        <a:pt x="107594" y="429008"/>
                      </a:lnTo>
                      <a:lnTo>
                        <a:pt x="109636" y="421053"/>
                      </a:lnTo>
                      <a:lnTo>
                        <a:pt x="110913" y="416337"/>
                      </a:lnTo>
                      <a:lnTo>
                        <a:pt x="110682" y="421125"/>
                      </a:lnTo>
                      <a:lnTo>
                        <a:pt x="111743" y="426814"/>
                      </a:lnTo>
                      <a:lnTo>
                        <a:pt x="116427" y="427021"/>
                      </a:lnTo>
                      <a:lnTo>
                        <a:pt x="123249" y="428402"/>
                      </a:lnTo>
                      <a:lnTo>
                        <a:pt x="126584" y="423478"/>
                      </a:lnTo>
                      <a:lnTo>
                        <a:pt x="129265" y="416194"/>
                      </a:lnTo>
                      <a:lnTo>
                        <a:pt x="132983" y="413920"/>
                      </a:lnTo>
                      <a:lnTo>
                        <a:pt x="138712" y="409324"/>
                      </a:lnTo>
                      <a:lnTo>
                        <a:pt x="144074" y="407823"/>
                      </a:lnTo>
                      <a:lnTo>
                        <a:pt x="145311" y="402725"/>
                      </a:lnTo>
                      <a:lnTo>
                        <a:pt x="150066" y="404233"/>
                      </a:lnTo>
                      <a:lnTo>
                        <a:pt x="155484" y="400323"/>
                      </a:lnTo>
                      <a:lnTo>
                        <a:pt x="156410" y="393669"/>
                      </a:lnTo>
                      <a:lnTo>
                        <a:pt x="157647" y="389025"/>
                      </a:lnTo>
                      <a:lnTo>
                        <a:pt x="155979" y="380798"/>
                      </a:lnTo>
                      <a:lnTo>
                        <a:pt x="156904" y="374886"/>
                      </a:lnTo>
                      <a:lnTo>
                        <a:pt x="161006" y="379634"/>
                      </a:lnTo>
                      <a:lnTo>
                        <a:pt x="163096" y="384182"/>
                      </a:lnTo>
                      <a:lnTo>
                        <a:pt x="167852" y="386472"/>
                      </a:lnTo>
                      <a:lnTo>
                        <a:pt x="169208" y="391060"/>
                      </a:lnTo>
                      <a:lnTo>
                        <a:pt x="170517" y="394897"/>
                      </a:lnTo>
                      <a:lnTo>
                        <a:pt x="172998" y="399342"/>
                      </a:lnTo>
                      <a:lnTo>
                        <a:pt x="175328" y="403220"/>
                      </a:lnTo>
                      <a:lnTo>
                        <a:pt x="179605" y="408661"/>
                      </a:lnTo>
                      <a:lnTo>
                        <a:pt x="181057" y="413170"/>
                      </a:lnTo>
                      <a:lnTo>
                        <a:pt x="184033" y="420111"/>
                      </a:lnTo>
                      <a:lnTo>
                        <a:pt x="188933" y="425146"/>
                      </a:lnTo>
                      <a:lnTo>
                        <a:pt x="190512" y="433532"/>
                      </a:lnTo>
                      <a:lnTo>
                        <a:pt x="192467" y="439046"/>
                      </a:lnTo>
                      <a:lnTo>
                        <a:pt x="193177" y="446921"/>
                      </a:lnTo>
                      <a:lnTo>
                        <a:pt x="194877" y="453560"/>
                      </a:lnTo>
                      <a:lnTo>
                        <a:pt x="195946" y="459137"/>
                      </a:lnTo>
                      <a:lnTo>
                        <a:pt x="197454" y="463677"/>
                      </a:lnTo>
                      <a:lnTo>
                        <a:pt x="202433" y="473707"/>
                      </a:lnTo>
                      <a:lnTo>
                        <a:pt x="205074" y="479611"/>
                      </a:lnTo>
                      <a:lnTo>
                        <a:pt x="207276" y="483888"/>
                      </a:lnTo>
                      <a:lnTo>
                        <a:pt x="207069" y="490527"/>
                      </a:lnTo>
                      <a:lnTo>
                        <a:pt x="207380" y="495290"/>
                      </a:lnTo>
                      <a:lnTo>
                        <a:pt x="210029" y="500716"/>
                      </a:lnTo>
                      <a:lnTo>
                        <a:pt x="210508" y="495761"/>
                      </a:lnTo>
                      <a:lnTo>
                        <a:pt x="214633" y="497779"/>
                      </a:lnTo>
                      <a:lnTo>
                        <a:pt x="219572" y="507426"/>
                      </a:lnTo>
                      <a:lnTo>
                        <a:pt x="221080" y="511799"/>
                      </a:lnTo>
                      <a:lnTo>
                        <a:pt x="224367" y="514855"/>
                      </a:lnTo>
                      <a:lnTo>
                        <a:pt x="225126" y="520241"/>
                      </a:lnTo>
                      <a:lnTo>
                        <a:pt x="226769" y="524541"/>
                      </a:lnTo>
                      <a:lnTo>
                        <a:pt x="229394" y="528307"/>
                      </a:lnTo>
                      <a:lnTo>
                        <a:pt x="228285" y="532744"/>
                      </a:lnTo>
                      <a:lnTo>
                        <a:pt x="229633" y="537252"/>
                      </a:lnTo>
                      <a:lnTo>
                        <a:pt x="226482" y="540403"/>
                      </a:lnTo>
                      <a:lnTo>
                        <a:pt x="227216" y="544553"/>
                      </a:lnTo>
                      <a:lnTo>
                        <a:pt x="229633" y="548845"/>
                      </a:lnTo>
                      <a:lnTo>
                        <a:pt x="232179" y="552691"/>
                      </a:lnTo>
                      <a:lnTo>
                        <a:pt x="234245" y="556577"/>
                      </a:lnTo>
                      <a:lnTo>
                        <a:pt x="235219" y="563184"/>
                      </a:lnTo>
                      <a:lnTo>
                        <a:pt x="234254" y="568171"/>
                      </a:lnTo>
                      <a:lnTo>
                        <a:pt x="235339" y="572232"/>
                      </a:lnTo>
                      <a:lnTo>
                        <a:pt x="234836" y="577650"/>
                      </a:lnTo>
                      <a:lnTo>
                        <a:pt x="235721" y="582086"/>
                      </a:lnTo>
                      <a:lnTo>
                        <a:pt x="235538" y="586163"/>
                      </a:lnTo>
                      <a:lnTo>
                        <a:pt x="235921" y="591023"/>
                      </a:lnTo>
                      <a:lnTo>
                        <a:pt x="231788" y="592483"/>
                      </a:lnTo>
                      <a:lnTo>
                        <a:pt x="231884" y="598866"/>
                      </a:lnTo>
                      <a:lnTo>
                        <a:pt x="230368" y="603095"/>
                      </a:lnTo>
                      <a:lnTo>
                        <a:pt x="231078" y="608002"/>
                      </a:lnTo>
                      <a:lnTo>
                        <a:pt x="232075" y="613731"/>
                      </a:lnTo>
                      <a:lnTo>
                        <a:pt x="233129" y="62158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A5E42CBD-0EA1-4B8A-84D3-C4A8FF69D1AB}"/>
                    </a:ext>
                  </a:extLst>
                </p:cNvPr>
                <p:cNvSpPr/>
                <p:nvPr/>
              </p:nvSpPr>
              <p:spPr>
                <a:xfrm>
                  <a:off x="6638514" y="2138044"/>
                  <a:ext cx="51105" cy="55709"/>
                </a:xfrm>
                <a:custGeom>
                  <a:avLst/>
                  <a:gdLst>
                    <a:gd name="connsiteX0" fmla="*/ 27731 w 51105"/>
                    <a:gd name="connsiteY0" fmla="*/ 55708 h 55709"/>
                    <a:gd name="connsiteX1" fmla="*/ 27157 w 51105"/>
                    <a:gd name="connsiteY1" fmla="*/ 49524 h 55709"/>
                    <a:gd name="connsiteX2" fmla="*/ 24269 w 51105"/>
                    <a:gd name="connsiteY2" fmla="*/ 44761 h 55709"/>
                    <a:gd name="connsiteX3" fmla="*/ 26766 w 51105"/>
                    <a:gd name="connsiteY3" fmla="*/ 41010 h 55709"/>
                    <a:gd name="connsiteX4" fmla="*/ 29439 w 51105"/>
                    <a:gd name="connsiteY4" fmla="*/ 36454 h 55709"/>
                    <a:gd name="connsiteX5" fmla="*/ 32216 w 51105"/>
                    <a:gd name="connsiteY5" fmla="*/ 32856 h 55709"/>
                    <a:gd name="connsiteX6" fmla="*/ 34944 w 51105"/>
                    <a:gd name="connsiteY6" fmla="*/ 28802 h 55709"/>
                    <a:gd name="connsiteX7" fmla="*/ 35958 w 51105"/>
                    <a:gd name="connsiteY7" fmla="*/ 32856 h 55709"/>
                    <a:gd name="connsiteX8" fmla="*/ 40202 w 51105"/>
                    <a:gd name="connsiteY8" fmla="*/ 34651 h 55709"/>
                    <a:gd name="connsiteX9" fmla="*/ 43929 w 51105"/>
                    <a:gd name="connsiteY9" fmla="*/ 32553 h 55709"/>
                    <a:gd name="connsiteX10" fmla="*/ 44734 w 51105"/>
                    <a:gd name="connsiteY10" fmla="*/ 28172 h 55709"/>
                    <a:gd name="connsiteX11" fmla="*/ 49051 w 51105"/>
                    <a:gd name="connsiteY11" fmla="*/ 25547 h 55709"/>
                    <a:gd name="connsiteX12" fmla="*/ 51230 w 51105"/>
                    <a:gd name="connsiteY12" fmla="*/ 21932 h 55709"/>
                    <a:gd name="connsiteX13" fmla="*/ 47902 w 51105"/>
                    <a:gd name="connsiteY13" fmla="*/ 19395 h 55709"/>
                    <a:gd name="connsiteX14" fmla="*/ 42923 w 51105"/>
                    <a:gd name="connsiteY14" fmla="*/ 17233 h 55709"/>
                    <a:gd name="connsiteX15" fmla="*/ 40306 w 51105"/>
                    <a:gd name="connsiteY15" fmla="*/ 13850 h 55709"/>
                    <a:gd name="connsiteX16" fmla="*/ 35455 w 51105"/>
                    <a:gd name="connsiteY16" fmla="*/ 13467 h 55709"/>
                    <a:gd name="connsiteX17" fmla="*/ 31098 w 51105"/>
                    <a:gd name="connsiteY17" fmla="*/ 11264 h 55709"/>
                    <a:gd name="connsiteX18" fmla="*/ 27731 w 51105"/>
                    <a:gd name="connsiteY18" fmla="*/ 8089 h 55709"/>
                    <a:gd name="connsiteX19" fmla="*/ 25274 w 51105"/>
                    <a:gd name="connsiteY19" fmla="*/ 4658 h 55709"/>
                    <a:gd name="connsiteX20" fmla="*/ 21667 w 51105"/>
                    <a:gd name="connsiteY20" fmla="*/ 2894 h 55709"/>
                    <a:gd name="connsiteX21" fmla="*/ 18779 w 51105"/>
                    <a:gd name="connsiteY21" fmla="*/ -2 h 55709"/>
                    <a:gd name="connsiteX22" fmla="*/ 13880 w 51105"/>
                    <a:gd name="connsiteY22" fmla="*/ 836 h 55709"/>
                    <a:gd name="connsiteX23" fmla="*/ 14215 w 51105"/>
                    <a:gd name="connsiteY23" fmla="*/ 5416 h 55709"/>
                    <a:gd name="connsiteX24" fmla="*/ 8805 w 51105"/>
                    <a:gd name="connsiteY24" fmla="*/ 5974 h 55709"/>
                    <a:gd name="connsiteX25" fmla="*/ 4951 w 51105"/>
                    <a:gd name="connsiteY25" fmla="*/ 9086 h 55709"/>
                    <a:gd name="connsiteX26" fmla="*/ 4831 w 51105"/>
                    <a:gd name="connsiteY26" fmla="*/ 16307 h 55709"/>
                    <a:gd name="connsiteX27" fmla="*/ 515 w 51105"/>
                    <a:gd name="connsiteY27" fmla="*/ 17696 h 55709"/>
                    <a:gd name="connsiteX28" fmla="*/ 124 w 51105"/>
                    <a:gd name="connsiteY28" fmla="*/ 22379 h 55709"/>
                    <a:gd name="connsiteX29" fmla="*/ 2094 w 51105"/>
                    <a:gd name="connsiteY29" fmla="*/ 26720 h 55709"/>
                    <a:gd name="connsiteX30" fmla="*/ 3060 w 51105"/>
                    <a:gd name="connsiteY30" fmla="*/ 31045 h 55709"/>
                    <a:gd name="connsiteX31" fmla="*/ 196 w 51105"/>
                    <a:gd name="connsiteY31" fmla="*/ 34683 h 55709"/>
                    <a:gd name="connsiteX32" fmla="*/ 4815 w 51105"/>
                    <a:gd name="connsiteY32" fmla="*/ 36367 h 55709"/>
                    <a:gd name="connsiteX33" fmla="*/ 9276 w 51105"/>
                    <a:gd name="connsiteY33" fmla="*/ 34635 h 55709"/>
                    <a:gd name="connsiteX34" fmla="*/ 5845 w 51105"/>
                    <a:gd name="connsiteY34" fmla="*/ 36989 h 55709"/>
                    <a:gd name="connsiteX35" fmla="*/ 10273 w 51105"/>
                    <a:gd name="connsiteY35" fmla="*/ 41880 h 55709"/>
                    <a:gd name="connsiteX36" fmla="*/ 14502 w 51105"/>
                    <a:gd name="connsiteY36" fmla="*/ 43867 h 55709"/>
                    <a:gd name="connsiteX37" fmla="*/ 18364 w 51105"/>
                    <a:gd name="connsiteY37" fmla="*/ 46301 h 55709"/>
                    <a:gd name="connsiteX38" fmla="*/ 21108 w 51105"/>
                    <a:gd name="connsiteY38" fmla="*/ 49883 h 55709"/>
                    <a:gd name="connsiteX39" fmla="*/ 25809 w 51105"/>
                    <a:gd name="connsiteY39" fmla="*/ 54479 h 55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1105" h="55709">
                      <a:moveTo>
                        <a:pt x="27731" y="55708"/>
                      </a:moveTo>
                      <a:lnTo>
                        <a:pt x="27157" y="49524"/>
                      </a:lnTo>
                      <a:lnTo>
                        <a:pt x="24269" y="44761"/>
                      </a:lnTo>
                      <a:lnTo>
                        <a:pt x="26766" y="41010"/>
                      </a:lnTo>
                      <a:lnTo>
                        <a:pt x="29439" y="36454"/>
                      </a:lnTo>
                      <a:lnTo>
                        <a:pt x="32216" y="32856"/>
                      </a:lnTo>
                      <a:lnTo>
                        <a:pt x="34944" y="28802"/>
                      </a:lnTo>
                      <a:lnTo>
                        <a:pt x="35958" y="32856"/>
                      </a:lnTo>
                      <a:lnTo>
                        <a:pt x="40202" y="34651"/>
                      </a:lnTo>
                      <a:lnTo>
                        <a:pt x="43929" y="32553"/>
                      </a:lnTo>
                      <a:lnTo>
                        <a:pt x="44734" y="28172"/>
                      </a:lnTo>
                      <a:lnTo>
                        <a:pt x="49051" y="25547"/>
                      </a:lnTo>
                      <a:lnTo>
                        <a:pt x="51230" y="21932"/>
                      </a:lnTo>
                      <a:lnTo>
                        <a:pt x="47902" y="19395"/>
                      </a:lnTo>
                      <a:lnTo>
                        <a:pt x="42923" y="17233"/>
                      </a:lnTo>
                      <a:lnTo>
                        <a:pt x="40306" y="13850"/>
                      </a:lnTo>
                      <a:lnTo>
                        <a:pt x="35455" y="13467"/>
                      </a:lnTo>
                      <a:lnTo>
                        <a:pt x="31098" y="11264"/>
                      </a:lnTo>
                      <a:lnTo>
                        <a:pt x="27731" y="8089"/>
                      </a:lnTo>
                      <a:lnTo>
                        <a:pt x="25274" y="4658"/>
                      </a:lnTo>
                      <a:lnTo>
                        <a:pt x="21667" y="2894"/>
                      </a:lnTo>
                      <a:lnTo>
                        <a:pt x="18779" y="-2"/>
                      </a:lnTo>
                      <a:lnTo>
                        <a:pt x="13880" y="836"/>
                      </a:lnTo>
                      <a:lnTo>
                        <a:pt x="14215" y="5416"/>
                      </a:lnTo>
                      <a:lnTo>
                        <a:pt x="8805" y="5974"/>
                      </a:lnTo>
                      <a:lnTo>
                        <a:pt x="4951" y="9086"/>
                      </a:lnTo>
                      <a:lnTo>
                        <a:pt x="4831" y="16307"/>
                      </a:lnTo>
                      <a:lnTo>
                        <a:pt x="515" y="17696"/>
                      </a:lnTo>
                      <a:lnTo>
                        <a:pt x="124" y="22379"/>
                      </a:lnTo>
                      <a:lnTo>
                        <a:pt x="2094" y="26720"/>
                      </a:lnTo>
                      <a:lnTo>
                        <a:pt x="3060" y="31045"/>
                      </a:lnTo>
                      <a:lnTo>
                        <a:pt x="196" y="34683"/>
                      </a:lnTo>
                      <a:lnTo>
                        <a:pt x="4815" y="36367"/>
                      </a:lnTo>
                      <a:lnTo>
                        <a:pt x="9276" y="34635"/>
                      </a:lnTo>
                      <a:lnTo>
                        <a:pt x="5845" y="36989"/>
                      </a:lnTo>
                      <a:lnTo>
                        <a:pt x="10273" y="41880"/>
                      </a:lnTo>
                      <a:lnTo>
                        <a:pt x="14502" y="43867"/>
                      </a:lnTo>
                      <a:lnTo>
                        <a:pt x="18364" y="46301"/>
                      </a:lnTo>
                      <a:lnTo>
                        <a:pt x="21108" y="49883"/>
                      </a:lnTo>
                      <a:lnTo>
                        <a:pt x="25809" y="5447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CA346336-EC97-433C-BFA0-FF0DFDC39FA3}"/>
                    </a:ext>
                  </a:extLst>
                </p:cNvPr>
                <p:cNvSpPr/>
                <p:nvPr/>
              </p:nvSpPr>
              <p:spPr>
                <a:xfrm>
                  <a:off x="6640054" y="2050243"/>
                  <a:ext cx="119533" cy="130872"/>
                </a:xfrm>
                <a:custGeom>
                  <a:avLst/>
                  <a:gdLst>
                    <a:gd name="connsiteX0" fmla="*/ 88851 w 119533"/>
                    <a:gd name="connsiteY0" fmla="*/ 130870 h 130872"/>
                    <a:gd name="connsiteX1" fmla="*/ 92322 w 119533"/>
                    <a:gd name="connsiteY1" fmla="*/ 128213 h 130872"/>
                    <a:gd name="connsiteX2" fmla="*/ 97739 w 119533"/>
                    <a:gd name="connsiteY2" fmla="*/ 128652 h 130872"/>
                    <a:gd name="connsiteX3" fmla="*/ 101729 w 119533"/>
                    <a:gd name="connsiteY3" fmla="*/ 127783 h 130872"/>
                    <a:gd name="connsiteX4" fmla="*/ 106030 w 119533"/>
                    <a:gd name="connsiteY4" fmla="*/ 127950 h 130872"/>
                    <a:gd name="connsiteX5" fmla="*/ 109748 w 119533"/>
                    <a:gd name="connsiteY5" fmla="*/ 125932 h 130872"/>
                    <a:gd name="connsiteX6" fmla="*/ 111288 w 119533"/>
                    <a:gd name="connsiteY6" fmla="*/ 122094 h 130872"/>
                    <a:gd name="connsiteX7" fmla="*/ 107985 w 119533"/>
                    <a:gd name="connsiteY7" fmla="*/ 119788 h 130872"/>
                    <a:gd name="connsiteX8" fmla="*/ 108080 w 119533"/>
                    <a:gd name="connsiteY8" fmla="*/ 115662 h 130872"/>
                    <a:gd name="connsiteX9" fmla="*/ 107147 w 119533"/>
                    <a:gd name="connsiteY9" fmla="*/ 111146 h 130872"/>
                    <a:gd name="connsiteX10" fmla="*/ 110809 w 119533"/>
                    <a:gd name="connsiteY10" fmla="*/ 108928 h 130872"/>
                    <a:gd name="connsiteX11" fmla="*/ 114878 w 119533"/>
                    <a:gd name="connsiteY11" fmla="*/ 109080 h 130872"/>
                    <a:gd name="connsiteX12" fmla="*/ 116913 w 119533"/>
                    <a:gd name="connsiteY12" fmla="*/ 105601 h 130872"/>
                    <a:gd name="connsiteX13" fmla="*/ 119658 w 119533"/>
                    <a:gd name="connsiteY13" fmla="*/ 102417 h 130872"/>
                    <a:gd name="connsiteX14" fmla="*/ 119275 w 119533"/>
                    <a:gd name="connsiteY14" fmla="*/ 98404 h 130872"/>
                    <a:gd name="connsiteX15" fmla="*/ 116530 w 119533"/>
                    <a:gd name="connsiteY15" fmla="*/ 95499 h 130872"/>
                    <a:gd name="connsiteX16" fmla="*/ 113714 w 119533"/>
                    <a:gd name="connsiteY16" fmla="*/ 92635 h 130872"/>
                    <a:gd name="connsiteX17" fmla="*/ 109437 w 119533"/>
                    <a:gd name="connsiteY17" fmla="*/ 90895 h 130872"/>
                    <a:gd name="connsiteX18" fmla="*/ 106365 w 119533"/>
                    <a:gd name="connsiteY18" fmla="*/ 87776 h 130872"/>
                    <a:gd name="connsiteX19" fmla="*/ 105248 w 119533"/>
                    <a:gd name="connsiteY19" fmla="*/ 83515 h 130872"/>
                    <a:gd name="connsiteX20" fmla="*/ 102814 w 119533"/>
                    <a:gd name="connsiteY20" fmla="*/ 80275 h 130872"/>
                    <a:gd name="connsiteX21" fmla="*/ 102152 w 119533"/>
                    <a:gd name="connsiteY21" fmla="*/ 75201 h 130872"/>
                    <a:gd name="connsiteX22" fmla="*/ 103931 w 119533"/>
                    <a:gd name="connsiteY22" fmla="*/ 71610 h 130872"/>
                    <a:gd name="connsiteX23" fmla="*/ 107777 w 119533"/>
                    <a:gd name="connsiteY23" fmla="*/ 70038 h 130872"/>
                    <a:gd name="connsiteX24" fmla="*/ 107937 w 119533"/>
                    <a:gd name="connsiteY24" fmla="*/ 65913 h 130872"/>
                    <a:gd name="connsiteX25" fmla="*/ 105208 w 119533"/>
                    <a:gd name="connsiteY25" fmla="*/ 61884 h 130872"/>
                    <a:gd name="connsiteX26" fmla="*/ 103277 w 119533"/>
                    <a:gd name="connsiteY26" fmla="*/ 58365 h 130872"/>
                    <a:gd name="connsiteX27" fmla="*/ 104578 w 119533"/>
                    <a:gd name="connsiteY27" fmla="*/ 54455 h 130872"/>
                    <a:gd name="connsiteX28" fmla="*/ 108623 w 119533"/>
                    <a:gd name="connsiteY28" fmla="*/ 54870 h 130872"/>
                    <a:gd name="connsiteX29" fmla="*/ 105878 w 119533"/>
                    <a:gd name="connsiteY29" fmla="*/ 51734 h 130872"/>
                    <a:gd name="connsiteX30" fmla="*/ 102543 w 119533"/>
                    <a:gd name="connsiteY30" fmla="*/ 49213 h 130872"/>
                    <a:gd name="connsiteX31" fmla="*/ 97867 w 119533"/>
                    <a:gd name="connsiteY31" fmla="*/ 49700 h 130872"/>
                    <a:gd name="connsiteX32" fmla="*/ 95522 w 119533"/>
                    <a:gd name="connsiteY32" fmla="*/ 53434 h 130872"/>
                    <a:gd name="connsiteX33" fmla="*/ 91707 w 119533"/>
                    <a:gd name="connsiteY33" fmla="*/ 55524 h 130872"/>
                    <a:gd name="connsiteX34" fmla="*/ 89202 w 119533"/>
                    <a:gd name="connsiteY34" fmla="*/ 51942 h 130872"/>
                    <a:gd name="connsiteX35" fmla="*/ 84622 w 119533"/>
                    <a:gd name="connsiteY35" fmla="*/ 50410 h 130872"/>
                    <a:gd name="connsiteX36" fmla="*/ 80497 w 119533"/>
                    <a:gd name="connsiteY36" fmla="*/ 50051 h 130872"/>
                    <a:gd name="connsiteX37" fmla="*/ 77600 w 119533"/>
                    <a:gd name="connsiteY37" fmla="*/ 47098 h 130872"/>
                    <a:gd name="connsiteX38" fmla="*/ 72997 w 119533"/>
                    <a:gd name="connsiteY38" fmla="*/ 46460 h 130872"/>
                    <a:gd name="connsiteX39" fmla="*/ 74968 w 119533"/>
                    <a:gd name="connsiteY39" fmla="*/ 42917 h 130872"/>
                    <a:gd name="connsiteX40" fmla="*/ 71840 w 119533"/>
                    <a:gd name="connsiteY40" fmla="*/ 39646 h 130872"/>
                    <a:gd name="connsiteX41" fmla="*/ 73507 w 119533"/>
                    <a:gd name="connsiteY41" fmla="*/ 35944 h 130872"/>
                    <a:gd name="connsiteX42" fmla="*/ 71840 w 119533"/>
                    <a:gd name="connsiteY42" fmla="*/ 32241 h 130872"/>
                    <a:gd name="connsiteX43" fmla="*/ 67802 w 119533"/>
                    <a:gd name="connsiteY43" fmla="*/ 30989 h 130872"/>
                    <a:gd name="connsiteX44" fmla="*/ 64523 w 119533"/>
                    <a:gd name="connsiteY44" fmla="*/ 28691 h 130872"/>
                    <a:gd name="connsiteX45" fmla="*/ 60430 w 119533"/>
                    <a:gd name="connsiteY45" fmla="*/ 28252 h 130872"/>
                    <a:gd name="connsiteX46" fmla="*/ 57158 w 119533"/>
                    <a:gd name="connsiteY46" fmla="*/ 25260 h 130872"/>
                    <a:gd name="connsiteX47" fmla="*/ 52921 w 119533"/>
                    <a:gd name="connsiteY47" fmla="*/ 23209 h 130872"/>
                    <a:gd name="connsiteX48" fmla="*/ 52307 w 119533"/>
                    <a:gd name="connsiteY48" fmla="*/ 18860 h 130872"/>
                    <a:gd name="connsiteX49" fmla="*/ 52857 w 119533"/>
                    <a:gd name="connsiteY49" fmla="*/ 14759 h 130872"/>
                    <a:gd name="connsiteX50" fmla="*/ 48908 w 119533"/>
                    <a:gd name="connsiteY50" fmla="*/ 12908 h 130872"/>
                    <a:gd name="connsiteX51" fmla="*/ 45988 w 119533"/>
                    <a:gd name="connsiteY51" fmla="*/ 9110 h 130872"/>
                    <a:gd name="connsiteX52" fmla="*/ 42508 w 119533"/>
                    <a:gd name="connsiteY52" fmla="*/ 7139 h 130872"/>
                    <a:gd name="connsiteX53" fmla="*/ 39205 w 119533"/>
                    <a:gd name="connsiteY53" fmla="*/ 4371 h 130872"/>
                    <a:gd name="connsiteX54" fmla="*/ 35583 w 119533"/>
                    <a:gd name="connsiteY54" fmla="*/ 1722 h 130872"/>
                    <a:gd name="connsiteX55" fmla="*/ 31498 w 119533"/>
                    <a:gd name="connsiteY55" fmla="*/ 1323 h 130872"/>
                    <a:gd name="connsiteX56" fmla="*/ 25968 w 119533"/>
                    <a:gd name="connsiteY56" fmla="*/ 1251 h 130872"/>
                    <a:gd name="connsiteX57" fmla="*/ 21683 w 119533"/>
                    <a:gd name="connsiteY57" fmla="*/ -2 h 130872"/>
                    <a:gd name="connsiteX58" fmla="*/ 17231 w 119533"/>
                    <a:gd name="connsiteY58" fmla="*/ 1323 h 130872"/>
                    <a:gd name="connsiteX59" fmla="*/ 14590 w 119533"/>
                    <a:gd name="connsiteY59" fmla="*/ 4666 h 130872"/>
                    <a:gd name="connsiteX60" fmla="*/ 9962 w 119533"/>
                    <a:gd name="connsiteY60" fmla="*/ 6325 h 130872"/>
                    <a:gd name="connsiteX61" fmla="*/ 5366 w 119533"/>
                    <a:gd name="connsiteY61" fmla="*/ 6158 h 130872"/>
                    <a:gd name="connsiteX62" fmla="*/ 1289 w 119533"/>
                    <a:gd name="connsiteY62" fmla="*/ 8280 h 130872"/>
                    <a:gd name="connsiteX63" fmla="*/ 124 w 119533"/>
                    <a:gd name="connsiteY63" fmla="*/ 12222 h 130872"/>
                    <a:gd name="connsiteX64" fmla="*/ 2031 w 119533"/>
                    <a:gd name="connsiteY64" fmla="*/ 15749 h 130872"/>
                    <a:gd name="connsiteX65" fmla="*/ 2238 w 119533"/>
                    <a:gd name="connsiteY65" fmla="*/ 19802 h 130872"/>
                    <a:gd name="connsiteX66" fmla="*/ 5965 w 119533"/>
                    <a:gd name="connsiteY66" fmla="*/ 21374 h 130872"/>
                    <a:gd name="connsiteX67" fmla="*/ 6307 w 119533"/>
                    <a:gd name="connsiteY67" fmla="*/ 25499 h 130872"/>
                    <a:gd name="connsiteX68" fmla="*/ 8662 w 119533"/>
                    <a:gd name="connsiteY68" fmla="*/ 29114 h 130872"/>
                    <a:gd name="connsiteX69" fmla="*/ 13074 w 119533"/>
                    <a:gd name="connsiteY69" fmla="*/ 30981 h 130872"/>
                    <a:gd name="connsiteX70" fmla="*/ 17111 w 119533"/>
                    <a:gd name="connsiteY70" fmla="*/ 31300 h 130872"/>
                    <a:gd name="connsiteX71" fmla="*/ 13377 w 119533"/>
                    <a:gd name="connsiteY71" fmla="*/ 33223 h 130872"/>
                    <a:gd name="connsiteX72" fmla="*/ 9467 w 119533"/>
                    <a:gd name="connsiteY72" fmla="*/ 34428 h 130872"/>
                    <a:gd name="connsiteX73" fmla="*/ 9579 w 119533"/>
                    <a:gd name="connsiteY73" fmla="*/ 38577 h 130872"/>
                    <a:gd name="connsiteX74" fmla="*/ 7026 w 119533"/>
                    <a:gd name="connsiteY74" fmla="*/ 41752 h 130872"/>
                    <a:gd name="connsiteX75" fmla="*/ 11079 w 119533"/>
                    <a:gd name="connsiteY75" fmla="*/ 42143 h 130872"/>
                    <a:gd name="connsiteX76" fmla="*/ 15356 w 119533"/>
                    <a:gd name="connsiteY76" fmla="*/ 41984 h 130872"/>
                    <a:gd name="connsiteX77" fmla="*/ 15428 w 119533"/>
                    <a:gd name="connsiteY77" fmla="*/ 46021 h 130872"/>
                    <a:gd name="connsiteX78" fmla="*/ 15468 w 119533"/>
                    <a:gd name="connsiteY78" fmla="*/ 50154 h 130872"/>
                    <a:gd name="connsiteX79" fmla="*/ 13042 w 119533"/>
                    <a:gd name="connsiteY79" fmla="*/ 53490 h 130872"/>
                    <a:gd name="connsiteX80" fmla="*/ 12515 w 119533"/>
                    <a:gd name="connsiteY80" fmla="*/ 57647 h 130872"/>
                    <a:gd name="connsiteX81" fmla="*/ 12531 w 119533"/>
                    <a:gd name="connsiteY81" fmla="*/ 61740 h 130872"/>
                    <a:gd name="connsiteX82" fmla="*/ 16561 w 119533"/>
                    <a:gd name="connsiteY82" fmla="*/ 62961 h 130872"/>
                    <a:gd name="connsiteX83" fmla="*/ 19106 w 119533"/>
                    <a:gd name="connsiteY83" fmla="*/ 66120 h 130872"/>
                    <a:gd name="connsiteX84" fmla="*/ 22800 w 119533"/>
                    <a:gd name="connsiteY84" fmla="*/ 68339 h 130872"/>
                    <a:gd name="connsiteX85" fmla="*/ 26215 w 119533"/>
                    <a:gd name="connsiteY85" fmla="*/ 70469 h 130872"/>
                    <a:gd name="connsiteX86" fmla="*/ 23454 w 119533"/>
                    <a:gd name="connsiteY86" fmla="*/ 73621 h 130872"/>
                    <a:gd name="connsiteX87" fmla="*/ 19497 w 119533"/>
                    <a:gd name="connsiteY87" fmla="*/ 72879 h 130872"/>
                    <a:gd name="connsiteX88" fmla="*/ 19872 w 119533"/>
                    <a:gd name="connsiteY88" fmla="*/ 77283 h 130872"/>
                    <a:gd name="connsiteX89" fmla="*/ 23072 w 119533"/>
                    <a:gd name="connsiteY89" fmla="*/ 79964 h 130872"/>
                    <a:gd name="connsiteX90" fmla="*/ 25074 w 119533"/>
                    <a:gd name="connsiteY90" fmla="*/ 83778 h 130872"/>
                    <a:gd name="connsiteX91" fmla="*/ 21938 w 119533"/>
                    <a:gd name="connsiteY91" fmla="*/ 86411 h 130872"/>
                    <a:gd name="connsiteX92" fmla="*/ 18061 w 119533"/>
                    <a:gd name="connsiteY92" fmla="*/ 85198 h 130872"/>
                    <a:gd name="connsiteX93" fmla="*/ 17391 w 119533"/>
                    <a:gd name="connsiteY93" fmla="*/ 89228 h 130872"/>
                    <a:gd name="connsiteX94" fmla="*/ 20949 w 119533"/>
                    <a:gd name="connsiteY94" fmla="*/ 91542 h 130872"/>
                    <a:gd name="connsiteX95" fmla="*/ 24205 w 119533"/>
                    <a:gd name="connsiteY95" fmla="*/ 93880 h 130872"/>
                    <a:gd name="connsiteX96" fmla="*/ 26782 w 119533"/>
                    <a:gd name="connsiteY96" fmla="*/ 97127 h 130872"/>
                    <a:gd name="connsiteX97" fmla="*/ 30636 w 119533"/>
                    <a:gd name="connsiteY97" fmla="*/ 99409 h 130872"/>
                    <a:gd name="connsiteX98" fmla="*/ 34242 w 119533"/>
                    <a:gd name="connsiteY98" fmla="*/ 101284 h 130872"/>
                    <a:gd name="connsiteX99" fmla="*/ 38256 w 119533"/>
                    <a:gd name="connsiteY99" fmla="*/ 101946 h 130872"/>
                    <a:gd name="connsiteX100" fmla="*/ 41423 w 119533"/>
                    <a:gd name="connsiteY100" fmla="*/ 104763 h 130872"/>
                    <a:gd name="connsiteX101" fmla="*/ 45134 w 119533"/>
                    <a:gd name="connsiteY101" fmla="*/ 106574 h 130872"/>
                    <a:gd name="connsiteX102" fmla="*/ 49402 w 119533"/>
                    <a:gd name="connsiteY102" fmla="*/ 108417 h 130872"/>
                    <a:gd name="connsiteX103" fmla="*/ 53608 w 119533"/>
                    <a:gd name="connsiteY103" fmla="*/ 109750 h 130872"/>
                    <a:gd name="connsiteX104" fmla="*/ 55539 w 119533"/>
                    <a:gd name="connsiteY104" fmla="*/ 105361 h 130872"/>
                    <a:gd name="connsiteX105" fmla="*/ 58427 w 119533"/>
                    <a:gd name="connsiteY105" fmla="*/ 102569 h 130872"/>
                    <a:gd name="connsiteX106" fmla="*/ 55706 w 119533"/>
                    <a:gd name="connsiteY106" fmla="*/ 98707 h 130872"/>
                    <a:gd name="connsiteX107" fmla="*/ 60142 w 119533"/>
                    <a:gd name="connsiteY107" fmla="*/ 97127 h 130872"/>
                    <a:gd name="connsiteX108" fmla="*/ 63462 w 119533"/>
                    <a:gd name="connsiteY108" fmla="*/ 99808 h 130872"/>
                    <a:gd name="connsiteX109" fmla="*/ 67499 w 119533"/>
                    <a:gd name="connsiteY109" fmla="*/ 101053 h 130872"/>
                    <a:gd name="connsiteX110" fmla="*/ 71193 w 119533"/>
                    <a:gd name="connsiteY110" fmla="*/ 103343 h 130872"/>
                    <a:gd name="connsiteX111" fmla="*/ 73763 w 119533"/>
                    <a:gd name="connsiteY111" fmla="*/ 106662 h 130872"/>
                    <a:gd name="connsiteX112" fmla="*/ 77162 w 119533"/>
                    <a:gd name="connsiteY112" fmla="*/ 109303 h 130872"/>
                    <a:gd name="connsiteX113" fmla="*/ 79100 w 119533"/>
                    <a:gd name="connsiteY113" fmla="*/ 113093 h 130872"/>
                    <a:gd name="connsiteX114" fmla="*/ 82882 w 119533"/>
                    <a:gd name="connsiteY114" fmla="*/ 114545 h 130872"/>
                    <a:gd name="connsiteX115" fmla="*/ 86657 w 119533"/>
                    <a:gd name="connsiteY115" fmla="*/ 116077 h 130872"/>
                    <a:gd name="connsiteX116" fmla="*/ 89114 w 119533"/>
                    <a:gd name="connsiteY116" fmla="*/ 119907 h 130872"/>
                    <a:gd name="connsiteX117" fmla="*/ 86010 w 119533"/>
                    <a:gd name="connsiteY117" fmla="*/ 123506 h 130872"/>
                    <a:gd name="connsiteX118" fmla="*/ 83737 w 119533"/>
                    <a:gd name="connsiteY118" fmla="*/ 127695 h 130872"/>
                    <a:gd name="connsiteX119" fmla="*/ 87654 w 119533"/>
                    <a:gd name="connsiteY119" fmla="*/ 130288 h 130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</a:cxnLst>
                  <a:rect l="l" t="t" r="r" b="b"/>
                  <a:pathLst>
                    <a:path w="119533" h="130872">
                      <a:moveTo>
                        <a:pt x="88851" y="130870"/>
                      </a:moveTo>
                      <a:lnTo>
                        <a:pt x="92322" y="128213"/>
                      </a:lnTo>
                      <a:lnTo>
                        <a:pt x="97739" y="128652"/>
                      </a:lnTo>
                      <a:lnTo>
                        <a:pt x="101729" y="127783"/>
                      </a:lnTo>
                      <a:lnTo>
                        <a:pt x="106030" y="127950"/>
                      </a:lnTo>
                      <a:lnTo>
                        <a:pt x="109748" y="125932"/>
                      </a:lnTo>
                      <a:lnTo>
                        <a:pt x="111288" y="122094"/>
                      </a:lnTo>
                      <a:lnTo>
                        <a:pt x="107985" y="119788"/>
                      </a:lnTo>
                      <a:lnTo>
                        <a:pt x="108080" y="115662"/>
                      </a:lnTo>
                      <a:lnTo>
                        <a:pt x="107147" y="111146"/>
                      </a:lnTo>
                      <a:lnTo>
                        <a:pt x="110809" y="108928"/>
                      </a:lnTo>
                      <a:lnTo>
                        <a:pt x="114878" y="109080"/>
                      </a:lnTo>
                      <a:lnTo>
                        <a:pt x="116913" y="105601"/>
                      </a:lnTo>
                      <a:lnTo>
                        <a:pt x="119658" y="102417"/>
                      </a:lnTo>
                      <a:lnTo>
                        <a:pt x="119275" y="98404"/>
                      </a:lnTo>
                      <a:lnTo>
                        <a:pt x="116530" y="95499"/>
                      </a:lnTo>
                      <a:lnTo>
                        <a:pt x="113714" y="92635"/>
                      </a:lnTo>
                      <a:lnTo>
                        <a:pt x="109437" y="90895"/>
                      </a:lnTo>
                      <a:lnTo>
                        <a:pt x="106365" y="87776"/>
                      </a:lnTo>
                      <a:lnTo>
                        <a:pt x="105248" y="83515"/>
                      </a:lnTo>
                      <a:lnTo>
                        <a:pt x="102814" y="80275"/>
                      </a:lnTo>
                      <a:lnTo>
                        <a:pt x="102152" y="75201"/>
                      </a:lnTo>
                      <a:lnTo>
                        <a:pt x="103931" y="71610"/>
                      </a:lnTo>
                      <a:lnTo>
                        <a:pt x="107777" y="70038"/>
                      </a:lnTo>
                      <a:lnTo>
                        <a:pt x="107937" y="65913"/>
                      </a:lnTo>
                      <a:lnTo>
                        <a:pt x="105208" y="61884"/>
                      </a:lnTo>
                      <a:lnTo>
                        <a:pt x="103277" y="58365"/>
                      </a:lnTo>
                      <a:lnTo>
                        <a:pt x="104578" y="54455"/>
                      </a:lnTo>
                      <a:lnTo>
                        <a:pt x="108623" y="54870"/>
                      </a:lnTo>
                      <a:lnTo>
                        <a:pt x="105878" y="51734"/>
                      </a:lnTo>
                      <a:lnTo>
                        <a:pt x="102543" y="49213"/>
                      </a:lnTo>
                      <a:lnTo>
                        <a:pt x="97867" y="49700"/>
                      </a:lnTo>
                      <a:lnTo>
                        <a:pt x="95522" y="53434"/>
                      </a:lnTo>
                      <a:lnTo>
                        <a:pt x="91707" y="55524"/>
                      </a:lnTo>
                      <a:lnTo>
                        <a:pt x="89202" y="51942"/>
                      </a:lnTo>
                      <a:lnTo>
                        <a:pt x="84622" y="50410"/>
                      </a:lnTo>
                      <a:lnTo>
                        <a:pt x="80497" y="50051"/>
                      </a:lnTo>
                      <a:lnTo>
                        <a:pt x="77600" y="47098"/>
                      </a:lnTo>
                      <a:lnTo>
                        <a:pt x="72997" y="46460"/>
                      </a:lnTo>
                      <a:lnTo>
                        <a:pt x="74968" y="42917"/>
                      </a:lnTo>
                      <a:lnTo>
                        <a:pt x="71840" y="39646"/>
                      </a:lnTo>
                      <a:lnTo>
                        <a:pt x="73507" y="35944"/>
                      </a:lnTo>
                      <a:lnTo>
                        <a:pt x="71840" y="32241"/>
                      </a:lnTo>
                      <a:lnTo>
                        <a:pt x="67802" y="30989"/>
                      </a:lnTo>
                      <a:lnTo>
                        <a:pt x="64523" y="28691"/>
                      </a:lnTo>
                      <a:lnTo>
                        <a:pt x="60430" y="28252"/>
                      </a:lnTo>
                      <a:lnTo>
                        <a:pt x="57158" y="25260"/>
                      </a:lnTo>
                      <a:lnTo>
                        <a:pt x="52921" y="23209"/>
                      </a:lnTo>
                      <a:lnTo>
                        <a:pt x="52307" y="18860"/>
                      </a:lnTo>
                      <a:lnTo>
                        <a:pt x="52857" y="14759"/>
                      </a:lnTo>
                      <a:lnTo>
                        <a:pt x="48908" y="12908"/>
                      </a:lnTo>
                      <a:lnTo>
                        <a:pt x="45988" y="9110"/>
                      </a:lnTo>
                      <a:lnTo>
                        <a:pt x="42508" y="7139"/>
                      </a:lnTo>
                      <a:lnTo>
                        <a:pt x="39205" y="4371"/>
                      </a:lnTo>
                      <a:lnTo>
                        <a:pt x="35583" y="1722"/>
                      </a:lnTo>
                      <a:lnTo>
                        <a:pt x="31498" y="1323"/>
                      </a:lnTo>
                      <a:lnTo>
                        <a:pt x="25968" y="1251"/>
                      </a:lnTo>
                      <a:lnTo>
                        <a:pt x="21683" y="-2"/>
                      </a:lnTo>
                      <a:lnTo>
                        <a:pt x="17231" y="1323"/>
                      </a:lnTo>
                      <a:lnTo>
                        <a:pt x="14590" y="4666"/>
                      </a:lnTo>
                      <a:lnTo>
                        <a:pt x="9962" y="6325"/>
                      </a:lnTo>
                      <a:lnTo>
                        <a:pt x="5366" y="6158"/>
                      </a:lnTo>
                      <a:lnTo>
                        <a:pt x="1289" y="8280"/>
                      </a:lnTo>
                      <a:lnTo>
                        <a:pt x="124" y="12222"/>
                      </a:lnTo>
                      <a:lnTo>
                        <a:pt x="2031" y="15749"/>
                      </a:lnTo>
                      <a:lnTo>
                        <a:pt x="2238" y="19802"/>
                      </a:lnTo>
                      <a:lnTo>
                        <a:pt x="5965" y="21374"/>
                      </a:lnTo>
                      <a:lnTo>
                        <a:pt x="6307" y="25499"/>
                      </a:lnTo>
                      <a:lnTo>
                        <a:pt x="8662" y="29114"/>
                      </a:lnTo>
                      <a:lnTo>
                        <a:pt x="13074" y="30981"/>
                      </a:lnTo>
                      <a:lnTo>
                        <a:pt x="17111" y="31300"/>
                      </a:lnTo>
                      <a:lnTo>
                        <a:pt x="13377" y="33223"/>
                      </a:lnTo>
                      <a:lnTo>
                        <a:pt x="9467" y="34428"/>
                      </a:lnTo>
                      <a:lnTo>
                        <a:pt x="9579" y="38577"/>
                      </a:lnTo>
                      <a:lnTo>
                        <a:pt x="7026" y="41752"/>
                      </a:lnTo>
                      <a:lnTo>
                        <a:pt x="11079" y="42143"/>
                      </a:lnTo>
                      <a:lnTo>
                        <a:pt x="15356" y="41984"/>
                      </a:lnTo>
                      <a:lnTo>
                        <a:pt x="15428" y="46021"/>
                      </a:lnTo>
                      <a:lnTo>
                        <a:pt x="15468" y="50154"/>
                      </a:lnTo>
                      <a:lnTo>
                        <a:pt x="13042" y="53490"/>
                      </a:lnTo>
                      <a:lnTo>
                        <a:pt x="12515" y="57647"/>
                      </a:lnTo>
                      <a:lnTo>
                        <a:pt x="12531" y="61740"/>
                      </a:lnTo>
                      <a:lnTo>
                        <a:pt x="16561" y="62961"/>
                      </a:lnTo>
                      <a:lnTo>
                        <a:pt x="19106" y="66120"/>
                      </a:lnTo>
                      <a:lnTo>
                        <a:pt x="22800" y="68339"/>
                      </a:lnTo>
                      <a:lnTo>
                        <a:pt x="26215" y="70469"/>
                      </a:lnTo>
                      <a:lnTo>
                        <a:pt x="23454" y="73621"/>
                      </a:lnTo>
                      <a:lnTo>
                        <a:pt x="19497" y="72879"/>
                      </a:lnTo>
                      <a:lnTo>
                        <a:pt x="19872" y="77283"/>
                      </a:lnTo>
                      <a:lnTo>
                        <a:pt x="23072" y="79964"/>
                      </a:lnTo>
                      <a:lnTo>
                        <a:pt x="25074" y="83778"/>
                      </a:lnTo>
                      <a:lnTo>
                        <a:pt x="21938" y="86411"/>
                      </a:lnTo>
                      <a:lnTo>
                        <a:pt x="18061" y="85198"/>
                      </a:lnTo>
                      <a:lnTo>
                        <a:pt x="17391" y="89228"/>
                      </a:lnTo>
                      <a:lnTo>
                        <a:pt x="20949" y="91542"/>
                      </a:lnTo>
                      <a:lnTo>
                        <a:pt x="24205" y="93880"/>
                      </a:lnTo>
                      <a:lnTo>
                        <a:pt x="26782" y="97127"/>
                      </a:lnTo>
                      <a:lnTo>
                        <a:pt x="30636" y="99409"/>
                      </a:lnTo>
                      <a:lnTo>
                        <a:pt x="34242" y="101284"/>
                      </a:lnTo>
                      <a:lnTo>
                        <a:pt x="38256" y="101946"/>
                      </a:lnTo>
                      <a:lnTo>
                        <a:pt x="41423" y="104763"/>
                      </a:lnTo>
                      <a:lnTo>
                        <a:pt x="45134" y="106574"/>
                      </a:lnTo>
                      <a:lnTo>
                        <a:pt x="49402" y="108417"/>
                      </a:lnTo>
                      <a:lnTo>
                        <a:pt x="53608" y="109750"/>
                      </a:lnTo>
                      <a:lnTo>
                        <a:pt x="55539" y="105361"/>
                      </a:lnTo>
                      <a:lnTo>
                        <a:pt x="58427" y="102569"/>
                      </a:lnTo>
                      <a:lnTo>
                        <a:pt x="55706" y="98707"/>
                      </a:lnTo>
                      <a:lnTo>
                        <a:pt x="60142" y="97127"/>
                      </a:lnTo>
                      <a:lnTo>
                        <a:pt x="63462" y="99808"/>
                      </a:lnTo>
                      <a:lnTo>
                        <a:pt x="67499" y="101053"/>
                      </a:lnTo>
                      <a:lnTo>
                        <a:pt x="71193" y="103343"/>
                      </a:lnTo>
                      <a:lnTo>
                        <a:pt x="73763" y="106662"/>
                      </a:lnTo>
                      <a:lnTo>
                        <a:pt x="77162" y="109303"/>
                      </a:lnTo>
                      <a:lnTo>
                        <a:pt x="79100" y="113093"/>
                      </a:lnTo>
                      <a:lnTo>
                        <a:pt x="82882" y="114545"/>
                      </a:lnTo>
                      <a:lnTo>
                        <a:pt x="86657" y="116077"/>
                      </a:lnTo>
                      <a:lnTo>
                        <a:pt x="89114" y="119907"/>
                      </a:lnTo>
                      <a:lnTo>
                        <a:pt x="86010" y="123506"/>
                      </a:lnTo>
                      <a:lnTo>
                        <a:pt x="83737" y="127695"/>
                      </a:lnTo>
                      <a:lnTo>
                        <a:pt x="87654" y="13028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95052830-C992-446E-BF99-387D071979B2}"/>
                    </a:ext>
                  </a:extLst>
                </p:cNvPr>
                <p:cNvSpPr/>
                <p:nvPr/>
              </p:nvSpPr>
              <p:spPr>
                <a:xfrm>
                  <a:off x="4092060" y="3186350"/>
                  <a:ext cx="3263" cy="7891"/>
                </a:xfrm>
                <a:custGeom>
                  <a:avLst/>
                  <a:gdLst>
                    <a:gd name="connsiteX0" fmla="*/ 1712 w 3263"/>
                    <a:gd name="connsiteY0" fmla="*/ 7889 h 7891"/>
                    <a:gd name="connsiteX1" fmla="*/ 3387 w 3263"/>
                    <a:gd name="connsiteY1" fmla="*/ 3501 h 7891"/>
                    <a:gd name="connsiteX2" fmla="*/ 124 w 3263"/>
                    <a:gd name="connsiteY2" fmla="*/ -2 h 7891"/>
                    <a:gd name="connsiteX3" fmla="*/ 882 w 3263"/>
                    <a:gd name="connsiteY3" fmla="*/ 4394 h 7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63" h="7891">
                      <a:moveTo>
                        <a:pt x="1712" y="7889"/>
                      </a:moveTo>
                      <a:lnTo>
                        <a:pt x="3387" y="3501"/>
                      </a:lnTo>
                      <a:lnTo>
                        <a:pt x="124" y="-2"/>
                      </a:lnTo>
                      <a:lnTo>
                        <a:pt x="882" y="439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476A0F9F-505A-4A8C-9369-104BCDEA2881}"/>
                    </a:ext>
                  </a:extLst>
                </p:cNvPr>
                <p:cNvSpPr/>
                <p:nvPr/>
              </p:nvSpPr>
              <p:spPr>
                <a:xfrm>
                  <a:off x="4069065" y="3183414"/>
                  <a:ext cx="8401" cy="10508"/>
                </a:xfrm>
                <a:custGeom>
                  <a:avLst/>
                  <a:gdLst>
                    <a:gd name="connsiteX0" fmla="*/ 8526 w 8401"/>
                    <a:gd name="connsiteY0" fmla="*/ 10507 h 10508"/>
                    <a:gd name="connsiteX1" fmla="*/ 6938 w 8401"/>
                    <a:gd name="connsiteY1" fmla="*/ 5767 h 10508"/>
                    <a:gd name="connsiteX2" fmla="*/ 2861 w 8401"/>
                    <a:gd name="connsiteY2" fmla="*/ 4554 h 10508"/>
                    <a:gd name="connsiteX3" fmla="*/ 938 w 8401"/>
                    <a:gd name="connsiteY3" fmla="*/ -2 h 10508"/>
                    <a:gd name="connsiteX4" fmla="*/ 124 w 8401"/>
                    <a:gd name="connsiteY4" fmla="*/ 4291 h 10508"/>
                    <a:gd name="connsiteX5" fmla="*/ 3100 w 8401"/>
                    <a:gd name="connsiteY5" fmla="*/ 7331 h 10508"/>
                    <a:gd name="connsiteX6" fmla="*/ 6571 w 8401"/>
                    <a:gd name="connsiteY6" fmla="*/ 9525 h 10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01" h="10508">
                      <a:moveTo>
                        <a:pt x="8526" y="10507"/>
                      </a:moveTo>
                      <a:lnTo>
                        <a:pt x="6938" y="5767"/>
                      </a:lnTo>
                      <a:lnTo>
                        <a:pt x="2861" y="4554"/>
                      </a:lnTo>
                      <a:lnTo>
                        <a:pt x="938" y="-2"/>
                      </a:lnTo>
                      <a:lnTo>
                        <a:pt x="124" y="4291"/>
                      </a:lnTo>
                      <a:lnTo>
                        <a:pt x="3100" y="7331"/>
                      </a:lnTo>
                      <a:lnTo>
                        <a:pt x="6571" y="952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E0502023-5438-4A58-A8EF-0AC47BB91E82}"/>
                    </a:ext>
                  </a:extLst>
                </p:cNvPr>
                <p:cNvSpPr/>
                <p:nvPr/>
              </p:nvSpPr>
              <p:spPr>
                <a:xfrm>
                  <a:off x="1332303" y="632739"/>
                  <a:ext cx="7979" cy="7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9" h="7979"/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8350F6B4-3021-4B6D-AFC7-8BBA99D48470}"/>
                    </a:ext>
                  </a:extLst>
                </p:cNvPr>
                <p:cNvSpPr/>
                <p:nvPr/>
              </p:nvSpPr>
              <p:spPr>
                <a:xfrm>
                  <a:off x="1332303" y="632739"/>
                  <a:ext cx="7979" cy="7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9" h="7979"/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DA586BFE-09A1-4456-A2F3-C66A5FBBF5B5}"/>
                    </a:ext>
                  </a:extLst>
                </p:cNvPr>
                <p:cNvSpPr/>
                <p:nvPr/>
              </p:nvSpPr>
              <p:spPr>
                <a:xfrm>
                  <a:off x="6837591" y="3187140"/>
                  <a:ext cx="377210" cy="293637"/>
                </a:xfrm>
                <a:custGeom>
                  <a:avLst/>
                  <a:gdLst>
                    <a:gd name="connsiteX0" fmla="*/ 224950 w 377210"/>
                    <a:gd name="connsiteY0" fmla="*/ 293635 h 293637"/>
                    <a:gd name="connsiteX1" fmla="*/ 226817 w 377210"/>
                    <a:gd name="connsiteY1" fmla="*/ 289446 h 293637"/>
                    <a:gd name="connsiteX2" fmla="*/ 230751 w 377210"/>
                    <a:gd name="connsiteY2" fmla="*/ 286039 h 293637"/>
                    <a:gd name="connsiteX3" fmla="*/ 234381 w 377210"/>
                    <a:gd name="connsiteY3" fmla="*/ 283518 h 293637"/>
                    <a:gd name="connsiteX4" fmla="*/ 239520 w 377210"/>
                    <a:gd name="connsiteY4" fmla="*/ 284922 h 293637"/>
                    <a:gd name="connsiteX5" fmla="*/ 243318 w 377210"/>
                    <a:gd name="connsiteY5" fmla="*/ 287108 h 293637"/>
                    <a:gd name="connsiteX6" fmla="*/ 247970 w 377210"/>
                    <a:gd name="connsiteY6" fmla="*/ 287228 h 293637"/>
                    <a:gd name="connsiteX7" fmla="*/ 251249 w 377210"/>
                    <a:gd name="connsiteY7" fmla="*/ 284826 h 293637"/>
                    <a:gd name="connsiteX8" fmla="*/ 256826 w 377210"/>
                    <a:gd name="connsiteY8" fmla="*/ 286510 h 293637"/>
                    <a:gd name="connsiteX9" fmla="*/ 257784 w 377210"/>
                    <a:gd name="connsiteY9" fmla="*/ 291002 h 293637"/>
                    <a:gd name="connsiteX10" fmla="*/ 261749 w 377210"/>
                    <a:gd name="connsiteY10" fmla="*/ 292231 h 293637"/>
                    <a:gd name="connsiteX11" fmla="*/ 271484 w 377210"/>
                    <a:gd name="connsiteY11" fmla="*/ 285162 h 293637"/>
                    <a:gd name="connsiteX12" fmla="*/ 280644 w 377210"/>
                    <a:gd name="connsiteY12" fmla="*/ 284419 h 293637"/>
                    <a:gd name="connsiteX13" fmla="*/ 286078 w 377210"/>
                    <a:gd name="connsiteY13" fmla="*/ 282816 h 293637"/>
                    <a:gd name="connsiteX14" fmla="*/ 289860 w 377210"/>
                    <a:gd name="connsiteY14" fmla="*/ 280199 h 293637"/>
                    <a:gd name="connsiteX15" fmla="*/ 294432 w 377210"/>
                    <a:gd name="connsiteY15" fmla="*/ 284053 h 293637"/>
                    <a:gd name="connsiteX16" fmla="*/ 304429 w 377210"/>
                    <a:gd name="connsiteY16" fmla="*/ 284954 h 293637"/>
                    <a:gd name="connsiteX17" fmla="*/ 311547 w 377210"/>
                    <a:gd name="connsiteY17" fmla="*/ 276840 h 293637"/>
                    <a:gd name="connsiteX18" fmla="*/ 318632 w 377210"/>
                    <a:gd name="connsiteY18" fmla="*/ 268757 h 293637"/>
                    <a:gd name="connsiteX19" fmla="*/ 330585 w 377210"/>
                    <a:gd name="connsiteY19" fmla="*/ 256086 h 293637"/>
                    <a:gd name="connsiteX20" fmla="*/ 333178 w 377210"/>
                    <a:gd name="connsiteY20" fmla="*/ 252296 h 293637"/>
                    <a:gd name="connsiteX21" fmla="*/ 340255 w 377210"/>
                    <a:gd name="connsiteY21" fmla="*/ 249814 h 293637"/>
                    <a:gd name="connsiteX22" fmla="*/ 349136 w 377210"/>
                    <a:gd name="connsiteY22" fmla="*/ 246040 h 293637"/>
                    <a:gd name="connsiteX23" fmla="*/ 353405 w 377210"/>
                    <a:gd name="connsiteY23" fmla="*/ 243439 h 293637"/>
                    <a:gd name="connsiteX24" fmla="*/ 357818 w 377210"/>
                    <a:gd name="connsiteY24" fmla="*/ 242418 h 293637"/>
                    <a:gd name="connsiteX25" fmla="*/ 362972 w 377210"/>
                    <a:gd name="connsiteY25" fmla="*/ 245689 h 293637"/>
                    <a:gd name="connsiteX26" fmla="*/ 361560 w 377210"/>
                    <a:gd name="connsiteY26" fmla="*/ 250724 h 293637"/>
                    <a:gd name="connsiteX27" fmla="*/ 364241 w 377210"/>
                    <a:gd name="connsiteY27" fmla="*/ 255894 h 293637"/>
                    <a:gd name="connsiteX28" fmla="*/ 368429 w 377210"/>
                    <a:gd name="connsiteY28" fmla="*/ 253429 h 293637"/>
                    <a:gd name="connsiteX29" fmla="*/ 377334 w 377210"/>
                    <a:gd name="connsiteY29" fmla="*/ 255830 h 293637"/>
                    <a:gd name="connsiteX30" fmla="*/ 373496 w 377210"/>
                    <a:gd name="connsiteY30" fmla="*/ 250620 h 293637"/>
                    <a:gd name="connsiteX31" fmla="*/ 373376 w 377210"/>
                    <a:gd name="connsiteY31" fmla="*/ 239665 h 293637"/>
                    <a:gd name="connsiteX32" fmla="*/ 373552 w 377210"/>
                    <a:gd name="connsiteY32" fmla="*/ 234798 h 293637"/>
                    <a:gd name="connsiteX33" fmla="*/ 370113 w 377210"/>
                    <a:gd name="connsiteY33" fmla="*/ 229859 h 293637"/>
                    <a:gd name="connsiteX34" fmla="*/ 366132 w 377210"/>
                    <a:gd name="connsiteY34" fmla="*/ 228965 h 293637"/>
                    <a:gd name="connsiteX35" fmla="*/ 360690 w 377210"/>
                    <a:gd name="connsiteY35" fmla="*/ 230888 h 293637"/>
                    <a:gd name="connsiteX36" fmla="*/ 357953 w 377210"/>
                    <a:gd name="connsiteY36" fmla="*/ 226324 h 293637"/>
                    <a:gd name="connsiteX37" fmla="*/ 352208 w 377210"/>
                    <a:gd name="connsiteY37" fmla="*/ 222047 h 293637"/>
                    <a:gd name="connsiteX38" fmla="*/ 350357 w 377210"/>
                    <a:gd name="connsiteY38" fmla="*/ 216430 h 293637"/>
                    <a:gd name="connsiteX39" fmla="*/ 348530 w 377210"/>
                    <a:gd name="connsiteY39" fmla="*/ 212377 h 293637"/>
                    <a:gd name="connsiteX40" fmla="*/ 347971 w 377210"/>
                    <a:gd name="connsiteY40" fmla="*/ 208044 h 293637"/>
                    <a:gd name="connsiteX41" fmla="*/ 347365 w 377210"/>
                    <a:gd name="connsiteY41" fmla="*/ 203568 h 293637"/>
                    <a:gd name="connsiteX42" fmla="*/ 347604 w 377210"/>
                    <a:gd name="connsiteY42" fmla="*/ 198844 h 293637"/>
                    <a:gd name="connsiteX43" fmla="*/ 348538 w 377210"/>
                    <a:gd name="connsiteY43" fmla="*/ 194839 h 293637"/>
                    <a:gd name="connsiteX44" fmla="*/ 345953 w 377210"/>
                    <a:gd name="connsiteY44" fmla="*/ 190705 h 293637"/>
                    <a:gd name="connsiteX45" fmla="*/ 342250 w 377210"/>
                    <a:gd name="connsiteY45" fmla="*/ 189070 h 293637"/>
                    <a:gd name="connsiteX46" fmla="*/ 338827 w 377210"/>
                    <a:gd name="connsiteY46" fmla="*/ 186229 h 293637"/>
                    <a:gd name="connsiteX47" fmla="*/ 334167 w 377210"/>
                    <a:gd name="connsiteY47" fmla="*/ 184777 h 293637"/>
                    <a:gd name="connsiteX48" fmla="*/ 333346 w 377210"/>
                    <a:gd name="connsiteY48" fmla="*/ 180572 h 293637"/>
                    <a:gd name="connsiteX49" fmla="*/ 329595 w 377210"/>
                    <a:gd name="connsiteY49" fmla="*/ 178466 h 293637"/>
                    <a:gd name="connsiteX50" fmla="*/ 325087 w 377210"/>
                    <a:gd name="connsiteY50" fmla="*/ 175529 h 293637"/>
                    <a:gd name="connsiteX51" fmla="*/ 323092 w 377210"/>
                    <a:gd name="connsiteY51" fmla="*/ 171444 h 293637"/>
                    <a:gd name="connsiteX52" fmla="*/ 319542 w 377210"/>
                    <a:gd name="connsiteY52" fmla="*/ 168548 h 293637"/>
                    <a:gd name="connsiteX53" fmla="*/ 318137 w 377210"/>
                    <a:gd name="connsiteY53" fmla="*/ 164805 h 293637"/>
                    <a:gd name="connsiteX54" fmla="*/ 315935 w 377210"/>
                    <a:gd name="connsiteY54" fmla="*/ 160800 h 293637"/>
                    <a:gd name="connsiteX55" fmla="*/ 313071 w 377210"/>
                    <a:gd name="connsiteY55" fmla="*/ 157090 h 293637"/>
                    <a:gd name="connsiteX56" fmla="*/ 309249 w 377210"/>
                    <a:gd name="connsiteY56" fmla="*/ 154959 h 293637"/>
                    <a:gd name="connsiteX57" fmla="*/ 305865 w 377210"/>
                    <a:gd name="connsiteY57" fmla="*/ 152518 h 293637"/>
                    <a:gd name="connsiteX58" fmla="*/ 301677 w 377210"/>
                    <a:gd name="connsiteY58" fmla="*/ 151257 h 293637"/>
                    <a:gd name="connsiteX59" fmla="*/ 297192 w 377210"/>
                    <a:gd name="connsiteY59" fmla="*/ 152119 h 293637"/>
                    <a:gd name="connsiteX60" fmla="*/ 293937 w 377210"/>
                    <a:gd name="connsiteY60" fmla="*/ 149597 h 293637"/>
                    <a:gd name="connsiteX61" fmla="*/ 289868 w 377210"/>
                    <a:gd name="connsiteY61" fmla="*/ 149550 h 293637"/>
                    <a:gd name="connsiteX62" fmla="*/ 287330 w 377210"/>
                    <a:gd name="connsiteY62" fmla="*/ 145728 h 293637"/>
                    <a:gd name="connsiteX63" fmla="*/ 289142 w 377210"/>
                    <a:gd name="connsiteY63" fmla="*/ 141467 h 293637"/>
                    <a:gd name="connsiteX64" fmla="*/ 292485 w 377210"/>
                    <a:gd name="connsiteY64" fmla="*/ 137980 h 293637"/>
                    <a:gd name="connsiteX65" fmla="*/ 292620 w 377210"/>
                    <a:gd name="connsiteY65" fmla="*/ 133950 h 293637"/>
                    <a:gd name="connsiteX66" fmla="*/ 292245 w 377210"/>
                    <a:gd name="connsiteY66" fmla="*/ 128660 h 293637"/>
                    <a:gd name="connsiteX67" fmla="*/ 295780 w 377210"/>
                    <a:gd name="connsiteY67" fmla="*/ 126634 h 293637"/>
                    <a:gd name="connsiteX68" fmla="*/ 300089 w 377210"/>
                    <a:gd name="connsiteY68" fmla="*/ 127272 h 293637"/>
                    <a:gd name="connsiteX69" fmla="*/ 304557 w 377210"/>
                    <a:gd name="connsiteY69" fmla="*/ 127072 h 293637"/>
                    <a:gd name="connsiteX70" fmla="*/ 307980 w 377210"/>
                    <a:gd name="connsiteY70" fmla="*/ 129809 h 293637"/>
                    <a:gd name="connsiteX71" fmla="*/ 312832 w 377210"/>
                    <a:gd name="connsiteY71" fmla="*/ 128477 h 293637"/>
                    <a:gd name="connsiteX72" fmla="*/ 317930 w 377210"/>
                    <a:gd name="connsiteY72" fmla="*/ 126649 h 293637"/>
                    <a:gd name="connsiteX73" fmla="*/ 321640 w 377210"/>
                    <a:gd name="connsiteY73" fmla="*/ 122612 h 293637"/>
                    <a:gd name="connsiteX74" fmla="*/ 320547 w 377210"/>
                    <a:gd name="connsiteY74" fmla="*/ 109926 h 293637"/>
                    <a:gd name="connsiteX75" fmla="*/ 319031 w 377210"/>
                    <a:gd name="connsiteY75" fmla="*/ 91901 h 293637"/>
                    <a:gd name="connsiteX76" fmla="*/ 312161 w 377210"/>
                    <a:gd name="connsiteY76" fmla="*/ 91901 h 293637"/>
                    <a:gd name="connsiteX77" fmla="*/ 312816 w 377210"/>
                    <a:gd name="connsiteY77" fmla="*/ 84169 h 293637"/>
                    <a:gd name="connsiteX78" fmla="*/ 314763 w 377210"/>
                    <a:gd name="connsiteY78" fmla="*/ 79326 h 293637"/>
                    <a:gd name="connsiteX79" fmla="*/ 315489 w 377210"/>
                    <a:gd name="connsiteY79" fmla="*/ 74905 h 293637"/>
                    <a:gd name="connsiteX80" fmla="*/ 314459 w 377210"/>
                    <a:gd name="connsiteY80" fmla="*/ 70206 h 293637"/>
                    <a:gd name="connsiteX81" fmla="*/ 309249 w 377210"/>
                    <a:gd name="connsiteY81" fmla="*/ 63830 h 293637"/>
                    <a:gd name="connsiteX82" fmla="*/ 305084 w 377210"/>
                    <a:gd name="connsiteY82" fmla="*/ 60264 h 293637"/>
                    <a:gd name="connsiteX83" fmla="*/ 302132 w 377210"/>
                    <a:gd name="connsiteY83" fmla="*/ 55907 h 293637"/>
                    <a:gd name="connsiteX84" fmla="*/ 292070 w 377210"/>
                    <a:gd name="connsiteY84" fmla="*/ 48981 h 293637"/>
                    <a:gd name="connsiteX85" fmla="*/ 290099 w 377210"/>
                    <a:gd name="connsiteY85" fmla="*/ 33127 h 293637"/>
                    <a:gd name="connsiteX86" fmla="*/ 288136 w 377210"/>
                    <a:gd name="connsiteY86" fmla="*/ 26840 h 293637"/>
                    <a:gd name="connsiteX87" fmla="*/ 289054 w 377210"/>
                    <a:gd name="connsiteY87" fmla="*/ 16331 h 293637"/>
                    <a:gd name="connsiteX88" fmla="*/ 290993 w 377210"/>
                    <a:gd name="connsiteY88" fmla="*/ 1642 h 293637"/>
                    <a:gd name="connsiteX89" fmla="*/ 276128 w 377210"/>
                    <a:gd name="connsiteY89" fmla="*/ -2 h 293637"/>
                    <a:gd name="connsiteX90" fmla="*/ 276032 w 377210"/>
                    <a:gd name="connsiteY90" fmla="*/ 5687 h 293637"/>
                    <a:gd name="connsiteX91" fmla="*/ 256436 w 377210"/>
                    <a:gd name="connsiteY91" fmla="*/ 9581 h 293637"/>
                    <a:gd name="connsiteX92" fmla="*/ 265500 w 377210"/>
                    <a:gd name="connsiteY92" fmla="*/ 17799 h 293637"/>
                    <a:gd name="connsiteX93" fmla="*/ 266050 w 377210"/>
                    <a:gd name="connsiteY93" fmla="*/ 35449 h 293637"/>
                    <a:gd name="connsiteX94" fmla="*/ 268547 w 377210"/>
                    <a:gd name="connsiteY94" fmla="*/ 40069 h 293637"/>
                    <a:gd name="connsiteX95" fmla="*/ 259268 w 377210"/>
                    <a:gd name="connsiteY95" fmla="*/ 50338 h 293637"/>
                    <a:gd name="connsiteX96" fmla="*/ 254560 w 377210"/>
                    <a:gd name="connsiteY96" fmla="*/ 53266 h 293637"/>
                    <a:gd name="connsiteX97" fmla="*/ 248632 w 377210"/>
                    <a:gd name="connsiteY97" fmla="*/ 65402 h 293637"/>
                    <a:gd name="connsiteX98" fmla="*/ 236656 w 377210"/>
                    <a:gd name="connsiteY98" fmla="*/ 81281 h 293637"/>
                    <a:gd name="connsiteX99" fmla="*/ 231150 w 377210"/>
                    <a:gd name="connsiteY99" fmla="*/ 83507 h 293637"/>
                    <a:gd name="connsiteX100" fmla="*/ 220905 w 377210"/>
                    <a:gd name="connsiteY100" fmla="*/ 83507 h 293637"/>
                    <a:gd name="connsiteX101" fmla="*/ 211545 w 377210"/>
                    <a:gd name="connsiteY101" fmla="*/ 76437 h 293637"/>
                    <a:gd name="connsiteX102" fmla="*/ 195364 w 377210"/>
                    <a:gd name="connsiteY102" fmla="*/ 65434 h 293637"/>
                    <a:gd name="connsiteX103" fmla="*/ 181711 w 377210"/>
                    <a:gd name="connsiteY103" fmla="*/ 72352 h 293637"/>
                    <a:gd name="connsiteX104" fmla="*/ 181927 w 377210"/>
                    <a:gd name="connsiteY104" fmla="*/ 83507 h 293637"/>
                    <a:gd name="connsiteX105" fmla="*/ 169344 w 377210"/>
                    <a:gd name="connsiteY105" fmla="*/ 83507 h 293637"/>
                    <a:gd name="connsiteX106" fmla="*/ 165865 w 377210"/>
                    <a:gd name="connsiteY106" fmla="*/ 86172 h 293637"/>
                    <a:gd name="connsiteX107" fmla="*/ 160471 w 377210"/>
                    <a:gd name="connsiteY107" fmla="*/ 91949 h 293637"/>
                    <a:gd name="connsiteX108" fmla="*/ 159083 w 377210"/>
                    <a:gd name="connsiteY108" fmla="*/ 96864 h 293637"/>
                    <a:gd name="connsiteX109" fmla="*/ 139821 w 377210"/>
                    <a:gd name="connsiteY109" fmla="*/ 97111 h 293637"/>
                    <a:gd name="connsiteX110" fmla="*/ 133151 w 377210"/>
                    <a:gd name="connsiteY110" fmla="*/ 88198 h 293637"/>
                    <a:gd name="connsiteX111" fmla="*/ 110211 w 377210"/>
                    <a:gd name="connsiteY111" fmla="*/ 87656 h 293637"/>
                    <a:gd name="connsiteX112" fmla="*/ 101323 w 377210"/>
                    <a:gd name="connsiteY112" fmla="*/ 90887 h 293637"/>
                    <a:gd name="connsiteX113" fmla="*/ 97110 w 377210"/>
                    <a:gd name="connsiteY113" fmla="*/ 92276 h 293637"/>
                    <a:gd name="connsiteX114" fmla="*/ 87814 w 377210"/>
                    <a:gd name="connsiteY114" fmla="*/ 89746 h 293637"/>
                    <a:gd name="connsiteX115" fmla="*/ 85053 w 377210"/>
                    <a:gd name="connsiteY115" fmla="*/ 86563 h 293637"/>
                    <a:gd name="connsiteX116" fmla="*/ 82244 w 377210"/>
                    <a:gd name="connsiteY116" fmla="*/ 77906 h 293637"/>
                    <a:gd name="connsiteX117" fmla="*/ 79284 w 377210"/>
                    <a:gd name="connsiteY117" fmla="*/ 75105 h 293637"/>
                    <a:gd name="connsiteX118" fmla="*/ 76819 w 377210"/>
                    <a:gd name="connsiteY118" fmla="*/ 70916 h 293637"/>
                    <a:gd name="connsiteX119" fmla="*/ 73475 w 377210"/>
                    <a:gd name="connsiteY119" fmla="*/ 62538 h 293637"/>
                    <a:gd name="connsiteX120" fmla="*/ 67068 w 377210"/>
                    <a:gd name="connsiteY120" fmla="*/ 60974 h 293637"/>
                    <a:gd name="connsiteX121" fmla="*/ 61994 w 377210"/>
                    <a:gd name="connsiteY121" fmla="*/ 61453 h 293637"/>
                    <a:gd name="connsiteX122" fmla="*/ 57908 w 377210"/>
                    <a:gd name="connsiteY122" fmla="*/ 61963 h 293637"/>
                    <a:gd name="connsiteX123" fmla="*/ 53807 w 377210"/>
                    <a:gd name="connsiteY123" fmla="*/ 63009 h 293637"/>
                    <a:gd name="connsiteX124" fmla="*/ 49267 w 377210"/>
                    <a:gd name="connsiteY124" fmla="*/ 64205 h 293637"/>
                    <a:gd name="connsiteX125" fmla="*/ 47416 w 377210"/>
                    <a:gd name="connsiteY125" fmla="*/ 68083 h 293637"/>
                    <a:gd name="connsiteX126" fmla="*/ 48118 w 377210"/>
                    <a:gd name="connsiteY126" fmla="*/ 72089 h 293637"/>
                    <a:gd name="connsiteX127" fmla="*/ 46482 w 377210"/>
                    <a:gd name="connsiteY127" fmla="*/ 75847 h 293637"/>
                    <a:gd name="connsiteX128" fmla="*/ 44121 w 377210"/>
                    <a:gd name="connsiteY128" fmla="*/ 79437 h 293637"/>
                    <a:gd name="connsiteX129" fmla="*/ 40187 w 377210"/>
                    <a:gd name="connsiteY129" fmla="*/ 81289 h 293637"/>
                    <a:gd name="connsiteX130" fmla="*/ 35639 w 377210"/>
                    <a:gd name="connsiteY130" fmla="*/ 82039 h 293637"/>
                    <a:gd name="connsiteX131" fmla="*/ 30564 w 377210"/>
                    <a:gd name="connsiteY131" fmla="*/ 80690 h 293637"/>
                    <a:gd name="connsiteX132" fmla="*/ 26455 w 377210"/>
                    <a:gd name="connsiteY132" fmla="*/ 81783 h 293637"/>
                    <a:gd name="connsiteX133" fmla="*/ 22162 w 377210"/>
                    <a:gd name="connsiteY133" fmla="*/ 83906 h 293637"/>
                    <a:gd name="connsiteX134" fmla="*/ 18955 w 377210"/>
                    <a:gd name="connsiteY134" fmla="*/ 86411 h 293637"/>
                    <a:gd name="connsiteX135" fmla="*/ 6906 w 377210"/>
                    <a:gd name="connsiteY135" fmla="*/ 86140 h 293637"/>
                    <a:gd name="connsiteX136" fmla="*/ 4880 w 377210"/>
                    <a:gd name="connsiteY136" fmla="*/ 90321 h 293637"/>
                    <a:gd name="connsiteX137" fmla="*/ 6028 w 377210"/>
                    <a:gd name="connsiteY137" fmla="*/ 94933 h 293637"/>
                    <a:gd name="connsiteX138" fmla="*/ 5702 w 377210"/>
                    <a:gd name="connsiteY138" fmla="*/ 99441 h 293637"/>
                    <a:gd name="connsiteX139" fmla="*/ 2797 w 377210"/>
                    <a:gd name="connsiteY139" fmla="*/ 102641 h 293637"/>
                    <a:gd name="connsiteX140" fmla="*/ 124 w 377210"/>
                    <a:gd name="connsiteY140" fmla="*/ 107021 h 293637"/>
                    <a:gd name="connsiteX141" fmla="*/ 3818 w 377210"/>
                    <a:gd name="connsiteY141" fmla="*/ 108872 h 293637"/>
                    <a:gd name="connsiteX142" fmla="*/ 2893 w 377210"/>
                    <a:gd name="connsiteY142" fmla="*/ 113835 h 293637"/>
                    <a:gd name="connsiteX143" fmla="*/ 2255 w 377210"/>
                    <a:gd name="connsiteY143" fmla="*/ 118479 h 293637"/>
                    <a:gd name="connsiteX144" fmla="*/ 6475 w 377210"/>
                    <a:gd name="connsiteY144" fmla="*/ 118240 h 293637"/>
                    <a:gd name="connsiteX145" fmla="*/ 11359 w 377210"/>
                    <a:gd name="connsiteY145" fmla="*/ 117865 h 293637"/>
                    <a:gd name="connsiteX146" fmla="*/ 16362 w 377210"/>
                    <a:gd name="connsiteY146" fmla="*/ 118886 h 293637"/>
                    <a:gd name="connsiteX147" fmla="*/ 21508 w 377210"/>
                    <a:gd name="connsiteY147" fmla="*/ 118822 h 293637"/>
                    <a:gd name="connsiteX148" fmla="*/ 24540 w 377210"/>
                    <a:gd name="connsiteY148" fmla="*/ 122389 h 293637"/>
                    <a:gd name="connsiteX149" fmla="*/ 21468 w 377210"/>
                    <a:gd name="connsiteY149" fmla="*/ 126362 h 293637"/>
                    <a:gd name="connsiteX150" fmla="*/ 21524 w 377210"/>
                    <a:gd name="connsiteY150" fmla="*/ 131150 h 293637"/>
                    <a:gd name="connsiteX151" fmla="*/ 26671 w 377210"/>
                    <a:gd name="connsiteY151" fmla="*/ 133328 h 293637"/>
                    <a:gd name="connsiteX152" fmla="*/ 31170 w 377210"/>
                    <a:gd name="connsiteY152" fmla="*/ 134397 h 293637"/>
                    <a:gd name="connsiteX153" fmla="*/ 35719 w 377210"/>
                    <a:gd name="connsiteY153" fmla="*/ 134852 h 293637"/>
                    <a:gd name="connsiteX154" fmla="*/ 39573 w 377210"/>
                    <a:gd name="connsiteY154" fmla="*/ 136009 h 293637"/>
                    <a:gd name="connsiteX155" fmla="*/ 43163 w 377210"/>
                    <a:gd name="connsiteY155" fmla="*/ 139137 h 293637"/>
                    <a:gd name="connsiteX156" fmla="*/ 45748 w 377210"/>
                    <a:gd name="connsiteY156" fmla="*/ 142967 h 293637"/>
                    <a:gd name="connsiteX157" fmla="*/ 49467 w 377210"/>
                    <a:gd name="connsiteY157" fmla="*/ 145783 h 293637"/>
                    <a:gd name="connsiteX158" fmla="*/ 53456 w 377210"/>
                    <a:gd name="connsiteY158" fmla="*/ 146310 h 293637"/>
                    <a:gd name="connsiteX159" fmla="*/ 55291 w 377210"/>
                    <a:gd name="connsiteY159" fmla="*/ 151129 h 293637"/>
                    <a:gd name="connsiteX160" fmla="*/ 53129 w 377210"/>
                    <a:gd name="connsiteY160" fmla="*/ 155645 h 293637"/>
                    <a:gd name="connsiteX161" fmla="*/ 55658 w 377210"/>
                    <a:gd name="connsiteY161" fmla="*/ 160074 h 293637"/>
                    <a:gd name="connsiteX162" fmla="*/ 58188 w 377210"/>
                    <a:gd name="connsiteY162" fmla="*/ 164303 h 293637"/>
                    <a:gd name="connsiteX163" fmla="*/ 61483 w 377210"/>
                    <a:gd name="connsiteY163" fmla="*/ 166784 h 293637"/>
                    <a:gd name="connsiteX164" fmla="*/ 65170 w 377210"/>
                    <a:gd name="connsiteY164" fmla="*/ 168572 h 293637"/>
                    <a:gd name="connsiteX165" fmla="*/ 69726 w 377210"/>
                    <a:gd name="connsiteY165" fmla="*/ 169760 h 293637"/>
                    <a:gd name="connsiteX166" fmla="*/ 74090 w 377210"/>
                    <a:gd name="connsiteY166" fmla="*/ 172545 h 293637"/>
                    <a:gd name="connsiteX167" fmla="*/ 77218 w 377210"/>
                    <a:gd name="connsiteY167" fmla="*/ 175402 h 293637"/>
                    <a:gd name="connsiteX168" fmla="*/ 79165 w 377210"/>
                    <a:gd name="connsiteY168" fmla="*/ 179152 h 293637"/>
                    <a:gd name="connsiteX169" fmla="*/ 82644 w 377210"/>
                    <a:gd name="connsiteY169" fmla="*/ 182160 h 293637"/>
                    <a:gd name="connsiteX170" fmla="*/ 85412 w 377210"/>
                    <a:gd name="connsiteY170" fmla="*/ 186062 h 293637"/>
                    <a:gd name="connsiteX171" fmla="*/ 89921 w 377210"/>
                    <a:gd name="connsiteY171" fmla="*/ 187498 h 293637"/>
                    <a:gd name="connsiteX172" fmla="*/ 88141 w 377210"/>
                    <a:gd name="connsiteY172" fmla="*/ 191120 h 293637"/>
                    <a:gd name="connsiteX173" fmla="*/ 86625 w 377210"/>
                    <a:gd name="connsiteY173" fmla="*/ 196387 h 293637"/>
                    <a:gd name="connsiteX174" fmla="*/ 92139 w 377210"/>
                    <a:gd name="connsiteY174" fmla="*/ 199658 h 293637"/>
                    <a:gd name="connsiteX175" fmla="*/ 93407 w 377210"/>
                    <a:gd name="connsiteY175" fmla="*/ 204110 h 293637"/>
                    <a:gd name="connsiteX176" fmla="*/ 94868 w 377210"/>
                    <a:gd name="connsiteY176" fmla="*/ 208507 h 293637"/>
                    <a:gd name="connsiteX177" fmla="*/ 98881 w 377210"/>
                    <a:gd name="connsiteY177" fmla="*/ 208858 h 293637"/>
                    <a:gd name="connsiteX178" fmla="*/ 102807 w 377210"/>
                    <a:gd name="connsiteY178" fmla="*/ 210095 h 293637"/>
                    <a:gd name="connsiteX179" fmla="*/ 105910 w 377210"/>
                    <a:gd name="connsiteY179" fmla="*/ 213988 h 293637"/>
                    <a:gd name="connsiteX180" fmla="*/ 109996 w 377210"/>
                    <a:gd name="connsiteY180" fmla="*/ 216159 h 293637"/>
                    <a:gd name="connsiteX181" fmla="*/ 113993 w 377210"/>
                    <a:gd name="connsiteY181" fmla="*/ 218050 h 293637"/>
                    <a:gd name="connsiteX182" fmla="*/ 115254 w 377210"/>
                    <a:gd name="connsiteY182" fmla="*/ 222047 h 293637"/>
                    <a:gd name="connsiteX183" fmla="*/ 115182 w 377210"/>
                    <a:gd name="connsiteY183" fmla="*/ 228630 h 293637"/>
                    <a:gd name="connsiteX184" fmla="*/ 116690 w 377210"/>
                    <a:gd name="connsiteY184" fmla="*/ 233465 h 293637"/>
                    <a:gd name="connsiteX185" fmla="*/ 120704 w 377210"/>
                    <a:gd name="connsiteY185" fmla="*/ 238061 h 293637"/>
                    <a:gd name="connsiteX186" fmla="*/ 121789 w 377210"/>
                    <a:gd name="connsiteY186" fmla="*/ 242665 h 293637"/>
                    <a:gd name="connsiteX187" fmla="*/ 125180 w 377210"/>
                    <a:gd name="connsiteY187" fmla="*/ 246663 h 293637"/>
                    <a:gd name="connsiteX188" fmla="*/ 129472 w 377210"/>
                    <a:gd name="connsiteY188" fmla="*/ 248378 h 293637"/>
                    <a:gd name="connsiteX189" fmla="*/ 131938 w 377210"/>
                    <a:gd name="connsiteY189" fmla="*/ 252184 h 293637"/>
                    <a:gd name="connsiteX190" fmla="*/ 132273 w 377210"/>
                    <a:gd name="connsiteY190" fmla="*/ 256253 h 293637"/>
                    <a:gd name="connsiteX191" fmla="*/ 136199 w 377210"/>
                    <a:gd name="connsiteY191" fmla="*/ 258639 h 293637"/>
                    <a:gd name="connsiteX192" fmla="*/ 140683 w 377210"/>
                    <a:gd name="connsiteY192" fmla="*/ 261727 h 293637"/>
                    <a:gd name="connsiteX193" fmla="*/ 144777 w 377210"/>
                    <a:gd name="connsiteY193" fmla="*/ 264799 h 293637"/>
                    <a:gd name="connsiteX194" fmla="*/ 149269 w 377210"/>
                    <a:gd name="connsiteY194" fmla="*/ 264775 h 293637"/>
                    <a:gd name="connsiteX195" fmla="*/ 154120 w 377210"/>
                    <a:gd name="connsiteY195" fmla="*/ 263881 h 293637"/>
                    <a:gd name="connsiteX196" fmla="*/ 158628 w 377210"/>
                    <a:gd name="connsiteY196" fmla="*/ 262222 h 293637"/>
                    <a:gd name="connsiteX197" fmla="*/ 160431 w 377210"/>
                    <a:gd name="connsiteY197" fmla="*/ 258304 h 293637"/>
                    <a:gd name="connsiteX198" fmla="*/ 164804 w 377210"/>
                    <a:gd name="connsiteY198" fmla="*/ 260091 h 293637"/>
                    <a:gd name="connsiteX199" fmla="*/ 169655 w 377210"/>
                    <a:gd name="connsiteY199" fmla="*/ 260123 h 293637"/>
                    <a:gd name="connsiteX200" fmla="*/ 173382 w 377210"/>
                    <a:gd name="connsiteY200" fmla="*/ 263451 h 293637"/>
                    <a:gd name="connsiteX201" fmla="*/ 177738 w 377210"/>
                    <a:gd name="connsiteY201" fmla="*/ 263714 h 293637"/>
                    <a:gd name="connsiteX202" fmla="*/ 180746 w 377210"/>
                    <a:gd name="connsiteY202" fmla="*/ 260738 h 293637"/>
                    <a:gd name="connsiteX203" fmla="*/ 182845 w 377210"/>
                    <a:gd name="connsiteY203" fmla="*/ 256724 h 293637"/>
                    <a:gd name="connsiteX204" fmla="*/ 186634 w 377210"/>
                    <a:gd name="connsiteY204" fmla="*/ 254793 h 293637"/>
                    <a:gd name="connsiteX205" fmla="*/ 191119 w 377210"/>
                    <a:gd name="connsiteY205" fmla="*/ 257490 h 293637"/>
                    <a:gd name="connsiteX206" fmla="*/ 192579 w 377210"/>
                    <a:gd name="connsiteY206" fmla="*/ 261926 h 293637"/>
                    <a:gd name="connsiteX207" fmla="*/ 195787 w 377210"/>
                    <a:gd name="connsiteY207" fmla="*/ 264951 h 293637"/>
                    <a:gd name="connsiteX208" fmla="*/ 198029 w 377210"/>
                    <a:gd name="connsiteY208" fmla="*/ 269579 h 293637"/>
                    <a:gd name="connsiteX209" fmla="*/ 202441 w 377210"/>
                    <a:gd name="connsiteY209" fmla="*/ 272858 h 293637"/>
                    <a:gd name="connsiteX210" fmla="*/ 204596 w 377210"/>
                    <a:gd name="connsiteY210" fmla="*/ 277167 h 293637"/>
                    <a:gd name="connsiteX211" fmla="*/ 209223 w 377210"/>
                    <a:gd name="connsiteY211" fmla="*/ 279185 h 293637"/>
                    <a:gd name="connsiteX212" fmla="*/ 212974 w 377210"/>
                    <a:gd name="connsiteY212" fmla="*/ 282273 h 293637"/>
                    <a:gd name="connsiteX213" fmla="*/ 216229 w 377210"/>
                    <a:gd name="connsiteY213" fmla="*/ 284890 h 293637"/>
                    <a:gd name="connsiteX214" fmla="*/ 215615 w 377210"/>
                    <a:gd name="connsiteY214" fmla="*/ 289135 h 293637"/>
                    <a:gd name="connsiteX215" fmla="*/ 219580 w 377210"/>
                    <a:gd name="connsiteY215" fmla="*/ 288601 h 293637"/>
                    <a:gd name="connsiteX216" fmla="*/ 224471 w 377210"/>
                    <a:gd name="connsiteY216" fmla="*/ 290643 h 293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</a:cxnLst>
                  <a:rect l="l" t="t" r="r" b="b"/>
                  <a:pathLst>
                    <a:path w="377210" h="293637">
                      <a:moveTo>
                        <a:pt x="224950" y="293635"/>
                      </a:moveTo>
                      <a:lnTo>
                        <a:pt x="226817" y="289446"/>
                      </a:lnTo>
                      <a:lnTo>
                        <a:pt x="230751" y="286039"/>
                      </a:lnTo>
                      <a:lnTo>
                        <a:pt x="234381" y="283518"/>
                      </a:lnTo>
                      <a:lnTo>
                        <a:pt x="239520" y="284922"/>
                      </a:lnTo>
                      <a:lnTo>
                        <a:pt x="243318" y="287108"/>
                      </a:lnTo>
                      <a:lnTo>
                        <a:pt x="247970" y="287228"/>
                      </a:lnTo>
                      <a:lnTo>
                        <a:pt x="251249" y="284826"/>
                      </a:lnTo>
                      <a:lnTo>
                        <a:pt x="256826" y="286510"/>
                      </a:lnTo>
                      <a:lnTo>
                        <a:pt x="257784" y="291002"/>
                      </a:lnTo>
                      <a:lnTo>
                        <a:pt x="261749" y="292231"/>
                      </a:lnTo>
                      <a:lnTo>
                        <a:pt x="271484" y="285162"/>
                      </a:lnTo>
                      <a:lnTo>
                        <a:pt x="280644" y="284419"/>
                      </a:lnTo>
                      <a:lnTo>
                        <a:pt x="286078" y="282816"/>
                      </a:lnTo>
                      <a:lnTo>
                        <a:pt x="289860" y="280199"/>
                      </a:lnTo>
                      <a:lnTo>
                        <a:pt x="294432" y="284053"/>
                      </a:lnTo>
                      <a:lnTo>
                        <a:pt x="304429" y="284954"/>
                      </a:lnTo>
                      <a:lnTo>
                        <a:pt x="311547" y="276840"/>
                      </a:lnTo>
                      <a:lnTo>
                        <a:pt x="318632" y="268757"/>
                      </a:lnTo>
                      <a:lnTo>
                        <a:pt x="330585" y="256086"/>
                      </a:lnTo>
                      <a:lnTo>
                        <a:pt x="333178" y="252296"/>
                      </a:lnTo>
                      <a:lnTo>
                        <a:pt x="340255" y="249814"/>
                      </a:lnTo>
                      <a:lnTo>
                        <a:pt x="349136" y="246040"/>
                      </a:lnTo>
                      <a:lnTo>
                        <a:pt x="353405" y="243439"/>
                      </a:lnTo>
                      <a:lnTo>
                        <a:pt x="357818" y="242418"/>
                      </a:lnTo>
                      <a:lnTo>
                        <a:pt x="362972" y="245689"/>
                      </a:lnTo>
                      <a:lnTo>
                        <a:pt x="361560" y="250724"/>
                      </a:lnTo>
                      <a:lnTo>
                        <a:pt x="364241" y="255894"/>
                      </a:lnTo>
                      <a:lnTo>
                        <a:pt x="368429" y="253429"/>
                      </a:lnTo>
                      <a:lnTo>
                        <a:pt x="377334" y="255830"/>
                      </a:lnTo>
                      <a:lnTo>
                        <a:pt x="373496" y="250620"/>
                      </a:lnTo>
                      <a:lnTo>
                        <a:pt x="373376" y="239665"/>
                      </a:lnTo>
                      <a:lnTo>
                        <a:pt x="373552" y="234798"/>
                      </a:lnTo>
                      <a:lnTo>
                        <a:pt x="370113" y="229859"/>
                      </a:lnTo>
                      <a:lnTo>
                        <a:pt x="366132" y="228965"/>
                      </a:lnTo>
                      <a:lnTo>
                        <a:pt x="360690" y="230888"/>
                      </a:lnTo>
                      <a:lnTo>
                        <a:pt x="357953" y="226324"/>
                      </a:lnTo>
                      <a:lnTo>
                        <a:pt x="352208" y="222047"/>
                      </a:lnTo>
                      <a:lnTo>
                        <a:pt x="350357" y="216430"/>
                      </a:lnTo>
                      <a:lnTo>
                        <a:pt x="348530" y="212377"/>
                      </a:lnTo>
                      <a:lnTo>
                        <a:pt x="347971" y="208044"/>
                      </a:lnTo>
                      <a:lnTo>
                        <a:pt x="347365" y="203568"/>
                      </a:lnTo>
                      <a:lnTo>
                        <a:pt x="347604" y="198844"/>
                      </a:lnTo>
                      <a:lnTo>
                        <a:pt x="348538" y="194839"/>
                      </a:lnTo>
                      <a:lnTo>
                        <a:pt x="345953" y="190705"/>
                      </a:lnTo>
                      <a:lnTo>
                        <a:pt x="342250" y="189070"/>
                      </a:lnTo>
                      <a:lnTo>
                        <a:pt x="338827" y="186229"/>
                      </a:lnTo>
                      <a:lnTo>
                        <a:pt x="334167" y="184777"/>
                      </a:lnTo>
                      <a:lnTo>
                        <a:pt x="333346" y="180572"/>
                      </a:lnTo>
                      <a:lnTo>
                        <a:pt x="329595" y="178466"/>
                      </a:lnTo>
                      <a:lnTo>
                        <a:pt x="325087" y="175529"/>
                      </a:lnTo>
                      <a:lnTo>
                        <a:pt x="323092" y="171444"/>
                      </a:lnTo>
                      <a:lnTo>
                        <a:pt x="319542" y="168548"/>
                      </a:lnTo>
                      <a:lnTo>
                        <a:pt x="318137" y="164805"/>
                      </a:lnTo>
                      <a:lnTo>
                        <a:pt x="315935" y="160800"/>
                      </a:lnTo>
                      <a:lnTo>
                        <a:pt x="313071" y="157090"/>
                      </a:lnTo>
                      <a:lnTo>
                        <a:pt x="309249" y="154959"/>
                      </a:lnTo>
                      <a:lnTo>
                        <a:pt x="305865" y="152518"/>
                      </a:lnTo>
                      <a:lnTo>
                        <a:pt x="301677" y="151257"/>
                      </a:lnTo>
                      <a:lnTo>
                        <a:pt x="297192" y="152119"/>
                      </a:lnTo>
                      <a:lnTo>
                        <a:pt x="293937" y="149597"/>
                      </a:lnTo>
                      <a:lnTo>
                        <a:pt x="289868" y="149550"/>
                      </a:lnTo>
                      <a:lnTo>
                        <a:pt x="287330" y="145728"/>
                      </a:lnTo>
                      <a:lnTo>
                        <a:pt x="289142" y="141467"/>
                      </a:lnTo>
                      <a:lnTo>
                        <a:pt x="292485" y="137980"/>
                      </a:lnTo>
                      <a:lnTo>
                        <a:pt x="292620" y="133950"/>
                      </a:lnTo>
                      <a:lnTo>
                        <a:pt x="292245" y="128660"/>
                      </a:lnTo>
                      <a:lnTo>
                        <a:pt x="295780" y="126634"/>
                      </a:lnTo>
                      <a:lnTo>
                        <a:pt x="300089" y="127272"/>
                      </a:lnTo>
                      <a:lnTo>
                        <a:pt x="304557" y="127072"/>
                      </a:lnTo>
                      <a:lnTo>
                        <a:pt x="307980" y="129809"/>
                      </a:lnTo>
                      <a:lnTo>
                        <a:pt x="312832" y="128477"/>
                      </a:lnTo>
                      <a:lnTo>
                        <a:pt x="317930" y="126649"/>
                      </a:lnTo>
                      <a:lnTo>
                        <a:pt x="321640" y="122612"/>
                      </a:lnTo>
                      <a:lnTo>
                        <a:pt x="320547" y="109926"/>
                      </a:lnTo>
                      <a:lnTo>
                        <a:pt x="319031" y="91901"/>
                      </a:lnTo>
                      <a:lnTo>
                        <a:pt x="312161" y="91901"/>
                      </a:lnTo>
                      <a:lnTo>
                        <a:pt x="312816" y="84169"/>
                      </a:lnTo>
                      <a:lnTo>
                        <a:pt x="314763" y="79326"/>
                      </a:lnTo>
                      <a:lnTo>
                        <a:pt x="315489" y="74905"/>
                      </a:lnTo>
                      <a:lnTo>
                        <a:pt x="314459" y="70206"/>
                      </a:lnTo>
                      <a:lnTo>
                        <a:pt x="309249" y="63830"/>
                      </a:lnTo>
                      <a:lnTo>
                        <a:pt x="305084" y="60264"/>
                      </a:lnTo>
                      <a:lnTo>
                        <a:pt x="302132" y="55907"/>
                      </a:lnTo>
                      <a:lnTo>
                        <a:pt x="292070" y="48981"/>
                      </a:lnTo>
                      <a:lnTo>
                        <a:pt x="290099" y="33127"/>
                      </a:lnTo>
                      <a:lnTo>
                        <a:pt x="288136" y="26840"/>
                      </a:lnTo>
                      <a:lnTo>
                        <a:pt x="289054" y="16331"/>
                      </a:lnTo>
                      <a:lnTo>
                        <a:pt x="290993" y="1642"/>
                      </a:lnTo>
                      <a:lnTo>
                        <a:pt x="276128" y="-2"/>
                      </a:lnTo>
                      <a:lnTo>
                        <a:pt x="276032" y="5687"/>
                      </a:lnTo>
                      <a:lnTo>
                        <a:pt x="256436" y="9581"/>
                      </a:lnTo>
                      <a:lnTo>
                        <a:pt x="265500" y="17799"/>
                      </a:lnTo>
                      <a:lnTo>
                        <a:pt x="266050" y="35449"/>
                      </a:lnTo>
                      <a:lnTo>
                        <a:pt x="268547" y="40069"/>
                      </a:lnTo>
                      <a:lnTo>
                        <a:pt x="259268" y="50338"/>
                      </a:lnTo>
                      <a:lnTo>
                        <a:pt x="254560" y="53266"/>
                      </a:lnTo>
                      <a:lnTo>
                        <a:pt x="248632" y="65402"/>
                      </a:lnTo>
                      <a:lnTo>
                        <a:pt x="236656" y="81281"/>
                      </a:lnTo>
                      <a:lnTo>
                        <a:pt x="231150" y="83507"/>
                      </a:lnTo>
                      <a:lnTo>
                        <a:pt x="220905" y="83507"/>
                      </a:lnTo>
                      <a:lnTo>
                        <a:pt x="211545" y="76437"/>
                      </a:lnTo>
                      <a:lnTo>
                        <a:pt x="195364" y="65434"/>
                      </a:lnTo>
                      <a:lnTo>
                        <a:pt x="181711" y="72352"/>
                      </a:lnTo>
                      <a:lnTo>
                        <a:pt x="181927" y="83507"/>
                      </a:lnTo>
                      <a:lnTo>
                        <a:pt x="169344" y="83507"/>
                      </a:lnTo>
                      <a:lnTo>
                        <a:pt x="165865" y="86172"/>
                      </a:lnTo>
                      <a:lnTo>
                        <a:pt x="160471" y="91949"/>
                      </a:lnTo>
                      <a:lnTo>
                        <a:pt x="159083" y="96864"/>
                      </a:lnTo>
                      <a:lnTo>
                        <a:pt x="139821" y="97111"/>
                      </a:lnTo>
                      <a:lnTo>
                        <a:pt x="133151" y="88198"/>
                      </a:lnTo>
                      <a:lnTo>
                        <a:pt x="110211" y="87656"/>
                      </a:lnTo>
                      <a:lnTo>
                        <a:pt x="101323" y="90887"/>
                      </a:lnTo>
                      <a:lnTo>
                        <a:pt x="97110" y="92276"/>
                      </a:lnTo>
                      <a:lnTo>
                        <a:pt x="87814" y="89746"/>
                      </a:lnTo>
                      <a:lnTo>
                        <a:pt x="85053" y="86563"/>
                      </a:lnTo>
                      <a:lnTo>
                        <a:pt x="82244" y="77906"/>
                      </a:lnTo>
                      <a:lnTo>
                        <a:pt x="79284" y="75105"/>
                      </a:lnTo>
                      <a:lnTo>
                        <a:pt x="76819" y="70916"/>
                      </a:lnTo>
                      <a:lnTo>
                        <a:pt x="73475" y="62538"/>
                      </a:lnTo>
                      <a:lnTo>
                        <a:pt x="67068" y="60974"/>
                      </a:lnTo>
                      <a:lnTo>
                        <a:pt x="61994" y="61453"/>
                      </a:lnTo>
                      <a:lnTo>
                        <a:pt x="57908" y="61963"/>
                      </a:lnTo>
                      <a:lnTo>
                        <a:pt x="53807" y="63009"/>
                      </a:lnTo>
                      <a:lnTo>
                        <a:pt x="49267" y="64205"/>
                      </a:lnTo>
                      <a:lnTo>
                        <a:pt x="47416" y="68083"/>
                      </a:lnTo>
                      <a:lnTo>
                        <a:pt x="48118" y="72089"/>
                      </a:lnTo>
                      <a:lnTo>
                        <a:pt x="46482" y="75847"/>
                      </a:lnTo>
                      <a:lnTo>
                        <a:pt x="44121" y="79437"/>
                      </a:lnTo>
                      <a:lnTo>
                        <a:pt x="40187" y="81289"/>
                      </a:lnTo>
                      <a:lnTo>
                        <a:pt x="35639" y="82039"/>
                      </a:lnTo>
                      <a:lnTo>
                        <a:pt x="30564" y="80690"/>
                      </a:lnTo>
                      <a:lnTo>
                        <a:pt x="26455" y="81783"/>
                      </a:lnTo>
                      <a:lnTo>
                        <a:pt x="22162" y="83906"/>
                      </a:lnTo>
                      <a:lnTo>
                        <a:pt x="18955" y="86411"/>
                      </a:lnTo>
                      <a:lnTo>
                        <a:pt x="6906" y="86140"/>
                      </a:lnTo>
                      <a:lnTo>
                        <a:pt x="4880" y="90321"/>
                      </a:lnTo>
                      <a:lnTo>
                        <a:pt x="6028" y="94933"/>
                      </a:lnTo>
                      <a:lnTo>
                        <a:pt x="5702" y="99441"/>
                      </a:lnTo>
                      <a:lnTo>
                        <a:pt x="2797" y="102641"/>
                      </a:lnTo>
                      <a:lnTo>
                        <a:pt x="124" y="107021"/>
                      </a:lnTo>
                      <a:lnTo>
                        <a:pt x="3818" y="108872"/>
                      </a:lnTo>
                      <a:lnTo>
                        <a:pt x="2893" y="113835"/>
                      </a:lnTo>
                      <a:lnTo>
                        <a:pt x="2255" y="118479"/>
                      </a:lnTo>
                      <a:lnTo>
                        <a:pt x="6475" y="118240"/>
                      </a:lnTo>
                      <a:lnTo>
                        <a:pt x="11359" y="117865"/>
                      </a:lnTo>
                      <a:lnTo>
                        <a:pt x="16362" y="118886"/>
                      </a:lnTo>
                      <a:lnTo>
                        <a:pt x="21508" y="118822"/>
                      </a:lnTo>
                      <a:lnTo>
                        <a:pt x="24540" y="122389"/>
                      </a:lnTo>
                      <a:lnTo>
                        <a:pt x="21468" y="126362"/>
                      </a:lnTo>
                      <a:lnTo>
                        <a:pt x="21524" y="131150"/>
                      </a:lnTo>
                      <a:lnTo>
                        <a:pt x="26671" y="133328"/>
                      </a:lnTo>
                      <a:lnTo>
                        <a:pt x="31170" y="134397"/>
                      </a:lnTo>
                      <a:lnTo>
                        <a:pt x="35719" y="134852"/>
                      </a:lnTo>
                      <a:lnTo>
                        <a:pt x="39573" y="136009"/>
                      </a:lnTo>
                      <a:lnTo>
                        <a:pt x="43163" y="139137"/>
                      </a:lnTo>
                      <a:lnTo>
                        <a:pt x="45748" y="142967"/>
                      </a:lnTo>
                      <a:lnTo>
                        <a:pt x="49467" y="145783"/>
                      </a:lnTo>
                      <a:lnTo>
                        <a:pt x="53456" y="146310"/>
                      </a:lnTo>
                      <a:lnTo>
                        <a:pt x="55291" y="151129"/>
                      </a:lnTo>
                      <a:lnTo>
                        <a:pt x="53129" y="155645"/>
                      </a:lnTo>
                      <a:lnTo>
                        <a:pt x="55658" y="160074"/>
                      </a:lnTo>
                      <a:lnTo>
                        <a:pt x="58188" y="164303"/>
                      </a:lnTo>
                      <a:lnTo>
                        <a:pt x="61483" y="166784"/>
                      </a:lnTo>
                      <a:lnTo>
                        <a:pt x="65170" y="168572"/>
                      </a:lnTo>
                      <a:lnTo>
                        <a:pt x="69726" y="169760"/>
                      </a:lnTo>
                      <a:lnTo>
                        <a:pt x="74090" y="172545"/>
                      </a:lnTo>
                      <a:lnTo>
                        <a:pt x="77218" y="175402"/>
                      </a:lnTo>
                      <a:lnTo>
                        <a:pt x="79165" y="179152"/>
                      </a:lnTo>
                      <a:lnTo>
                        <a:pt x="82644" y="182160"/>
                      </a:lnTo>
                      <a:lnTo>
                        <a:pt x="85412" y="186062"/>
                      </a:lnTo>
                      <a:lnTo>
                        <a:pt x="89921" y="187498"/>
                      </a:lnTo>
                      <a:lnTo>
                        <a:pt x="88141" y="191120"/>
                      </a:lnTo>
                      <a:lnTo>
                        <a:pt x="86625" y="196387"/>
                      </a:lnTo>
                      <a:lnTo>
                        <a:pt x="92139" y="199658"/>
                      </a:lnTo>
                      <a:lnTo>
                        <a:pt x="93407" y="204110"/>
                      </a:lnTo>
                      <a:lnTo>
                        <a:pt x="94868" y="208507"/>
                      </a:lnTo>
                      <a:lnTo>
                        <a:pt x="98881" y="208858"/>
                      </a:lnTo>
                      <a:lnTo>
                        <a:pt x="102807" y="210095"/>
                      </a:lnTo>
                      <a:lnTo>
                        <a:pt x="105910" y="213988"/>
                      </a:lnTo>
                      <a:lnTo>
                        <a:pt x="109996" y="216159"/>
                      </a:lnTo>
                      <a:lnTo>
                        <a:pt x="113993" y="218050"/>
                      </a:lnTo>
                      <a:lnTo>
                        <a:pt x="115254" y="222047"/>
                      </a:lnTo>
                      <a:lnTo>
                        <a:pt x="115182" y="228630"/>
                      </a:lnTo>
                      <a:lnTo>
                        <a:pt x="116690" y="233465"/>
                      </a:lnTo>
                      <a:lnTo>
                        <a:pt x="120704" y="238061"/>
                      </a:lnTo>
                      <a:lnTo>
                        <a:pt x="121789" y="242665"/>
                      </a:lnTo>
                      <a:lnTo>
                        <a:pt x="125180" y="246663"/>
                      </a:lnTo>
                      <a:lnTo>
                        <a:pt x="129472" y="248378"/>
                      </a:lnTo>
                      <a:lnTo>
                        <a:pt x="131938" y="252184"/>
                      </a:lnTo>
                      <a:lnTo>
                        <a:pt x="132273" y="256253"/>
                      </a:lnTo>
                      <a:lnTo>
                        <a:pt x="136199" y="258639"/>
                      </a:lnTo>
                      <a:lnTo>
                        <a:pt x="140683" y="261727"/>
                      </a:lnTo>
                      <a:lnTo>
                        <a:pt x="144777" y="264799"/>
                      </a:lnTo>
                      <a:lnTo>
                        <a:pt x="149269" y="264775"/>
                      </a:lnTo>
                      <a:lnTo>
                        <a:pt x="154120" y="263881"/>
                      </a:lnTo>
                      <a:lnTo>
                        <a:pt x="158628" y="262222"/>
                      </a:lnTo>
                      <a:lnTo>
                        <a:pt x="160431" y="258304"/>
                      </a:lnTo>
                      <a:lnTo>
                        <a:pt x="164804" y="260091"/>
                      </a:lnTo>
                      <a:lnTo>
                        <a:pt x="169655" y="260123"/>
                      </a:lnTo>
                      <a:lnTo>
                        <a:pt x="173382" y="263451"/>
                      </a:lnTo>
                      <a:lnTo>
                        <a:pt x="177738" y="263714"/>
                      </a:lnTo>
                      <a:lnTo>
                        <a:pt x="180746" y="260738"/>
                      </a:lnTo>
                      <a:lnTo>
                        <a:pt x="182845" y="256724"/>
                      </a:lnTo>
                      <a:lnTo>
                        <a:pt x="186634" y="254793"/>
                      </a:lnTo>
                      <a:lnTo>
                        <a:pt x="191119" y="257490"/>
                      </a:lnTo>
                      <a:lnTo>
                        <a:pt x="192579" y="261926"/>
                      </a:lnTo>
                      <a:lnTo>
                        <a:pt x="195787" y="264951"/>
                      </a:lnTo>
                      <a:lnTo>
                        <a:pt x="198029" y="269579"/>
                      </a:lnTo>
                      <a:lnTo>
                        <a:pt x="202441" y="272858"/>
                      </a:lnTo>
                      <a:lnTo>
                        <a:pt x="204596" y="277167"/>
                      </a:lnTo>
                      <a:lnTo>
                        <a:pt x="209223" y="279185"/>
                      </a:lnTo>
                      <a:lnTo>
                        <a:pt x="212974" y="282273"/>
                      </a:lnTo>
                      <a:lnTo>
                        <a:pt x="216229" y="284890"/>
                      </a:lnTo>
                      <a:lnTo>
                        <a:pt x="215615" y="289135"/>
                      </a:lnTo>
                      <a:lnTo>
                        <a:pt x="219580" y="288601"/>
                      </a:lnTo>
                      <a:lnTo>
                        <a:pt x="224471" y="29064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C403E40B-C723-438C-AAE1-C074C8A799A9}"/>
                    </a:ext>
                  </a:extLst>
                </p:cNvPr>
                <p:cNvSpPr/>
                <p:nvPr/>
              </p:nvSpPr>
              <p:spPr>
                <a:xfrm>
                  <a:off x="6157456" y="3182001"/>
                  <a:ext cx="91567" cy="206689"/>
                </a:xfrm>
                <a:custGeom>
                  <a:avLst/>
                  <a:gdLst>
                    <a:gd name="connsiteX0" fmla="*/ 25785 w 91567"/>
                    <a:gd name="connsiteY0" fmla="*/ 206688 h 206689"/>
                    <a:gd name="connsiteX1" fmla="*/ 40211 w 91567"/>
                    <a:gd name="connsiteY1" fmla="*/ 203648 h 206689"/>
                    <a:gd name="connsiteX2" fmla="*/ 47272 w 91567"/>
                    <a:gd name="connsiteY2" fmla="*/ 202866 h 206689"/>
                    <a:gd name="connsiteX3" fmla="*/ 58068 w 91567"/>
                    <a:gd name="connsiteY3" fmla="*/ 202004 h 206689"/>
                    <a:gd name="connsiteX4" fmla="*/ 58172 w 91567"/>
                    <a:gd name="connsiteY4" fmla="*/ 197065 h 206689"/>
                    <a:gd name="connsiteX5" fmla="*/ 59512 w 91567"/>
                    <a:gd name="connsiteY5" fmla="*/ 191823 h 206689"/>
                    <a:gd name="connsiteX6" fmla="*/ 59137 w 91567"/>
                    <a:gd name="connsiteY6" fmla="*/ 186421 h 206689"/>
                    <a:gd name="connsiteX7" fmla="*/ 58786 w 91567"/>
                    <a:gd name="connsiteY7" fmla="*/ 180437 h 206689"/>
                    <a:gd name="connsiteX8" fmla="*/ 60095 w 91567"/>
                    <a:gd name="connsiteY8" fmla="*/ 176535 h 206689"/>
                    <a:gd name="connsiteX9" fmla="*/ 59624 w 91567"/>
                    <a:gd name="connsiteY9" fmla="*/ 172553 h 206689"/>
                    <a:gd name="connsiteX10" fmla="*/ 59241 w 91567"/>
                    <a:gd name="connsiteY10" fmla="*/ 166752 h 206689"/>
                    <a:gd name="connsiteX11" fmla="*/ 58938 w 91567"/>
                    <a:gd name="connsiteY11" fmla="*/ 162532 h 206689"/>
                    <a:gd name="connsiteX12" fmla="*/ 58746 w 91567"/>
                    <a:gd name="connsiteY12" fmla="*/ 155630 h 206689"/>
                    <a:gd name="connsiteX13" fmla="*/ 57222 w 91567"/>
                    <a:gd name="connsiteY13" fmla="*/ 151632 h 206689"/>
                    <a:gd name="connsiteX14" fmla="*/ 58267 w 91567"/>
                    <a:gd name="connsiteY14" fmla="*/ 147475 h 206689"/>
                    <a:gd name="connsiteX15" fmla="*/ 58834 w 91567"/>
                    <a:gd name="connsiteY15" fmla="*/ 142464 h 206689"/>
                    <a:gd name="connsiteX16" fmla="*/ 57725 w 91567"/>
                    <a:gd name="connsiteY16" fmla="*/ 135506 h 206689"/>
                    <a:gd name="connsiteX17" fmla="*/ 59640 w 91567"/>
                    <a:gd name="connsiteY17" fmla="*/ 131014 h 206689"/>
                    <a:gd name="connsiteX18" fmla="*/ 59337 w 91567"/>
                    <a:gd name="connsiteY18" fmla="*/ 126610 h 206689"/>
                    <a:gd name="connsiteX19" fmla="*/ 59297 w 91567"/>
                    <a:gd name="connsiteY19" fmla="*/ 122540 h 206689"/>
                    <a:gd name="connsiteX20" fmla="*/ 59975 w 91567"/>
                    <a:gd name="connsiteY20" fmla="*/ 117107 h 206689"/>
                    <a:gd name="connsiteX21" fmla="*/ 60063 w 91567"/>
                    <a:gd name="connsiteY21" fmla="*/ 112838 h 206689"/>
                    <a:gd name="connsiteX22" fmla="*/ 63877 w 91567"/>
                    <a:gd name="connsiteY22" fmla="*/ 110939 h 206689"/>
                    <a:gd name="connsiteX23" fmla="*/ 69454 w 91567"/>
                    <a:gd name="connsiteY23" fmla="*/ 110404 h 206689"/>
                    <a:gd name="connsiteX24" fmla="*/ 70475 w 91567"/>
                    <a:gd name="connsiteY24" fmla="*/ 106016 h 206689"/>
                    <a:gd name="connsiteX25" fmla="*/ 71441 w 91567"/>
                    <a:gd name="connsiteY25" fmla="*/ 101731 h 206689"/>
                    <a:gd name="connsiteX26" fmla="*/ 71617 w 91567"/>
                    <a:gd name="connsiteY26" fmla="*/ 97127 h 206689"/>
                    <a:gd name="connsiteX27" fmla="*/ 74329 w 91567"/>
                    <a:gd name="connsiteY27" fmla="*/ 93465 h 206689"/>
                    <a:gd name="connsiteX28" fmla="*/ 77585 w 91567"/>
                    <a:gd name="connsiteY28" fmla="*/ 90050 h 206689"/>
                    <a:gd name="connsiteX29" fmla="*/ 77625 w 91567"/>
                    <a:gd name="connsiteY29" fmla="*/ 85789 h 206689"/>
                    <a:gd name="connsiteX30" fmla="*/ 82189 w 91567"/>
                    <a:gd name="connsiteY30" fmla="*/ 84919 h 206689"/>
                    <a:gd name="connsiteX31" fmla="*/ 84678 w 91567"/>
                    <a:gd name="connsiteY31" fmla="*/ 81688 h 206689"/>
                    <a:gd name="connsiteX32" fmla="*/ 85229 w 91567"/>
                    <a:gd name="connsiteY32" fmla="*/ 77419 h 206689"/>
                    <a:gd name="connsiteX33" fmla="*/ 84941 w 91567"/>
                    <a:gd name="connsiteY33" fmla="*/ 73142 h 206689"/>
                    <a:gd name="connsiteX34" fmla="*/ 84806 w 91567"/>
                    <a:gd name="connsiteY34" fmla="*/ 68682 h 206689"/>
                    <a:gd name="connsiteX35" fmla="*/ 87176 w 91567"/>
                    <a:gd name="connsiteY35" fmla="*/ 64740 h 206689"/>
                    <a:gd name="connsiteX36" fmla="*/ 90822 w 91567"/>
                    <a:gd name="connsiteY36" fmla="*/ 62977 h 206689"/>
                    <a:gd name="connsiteX37" fmla="*/ 91692 w 91567"/>
                    <a:gd name="connsiteY37" fmla="*/ 56865 h 206689"/>
                    <a:gd name="connsiteX38" fmla="*/ 88995 w 91567"/>
                    <a:gd name="connsiteY38" fmla="*/ 52803 h 206689"/>
                    <a:gd name="connsiteX39" fmla="*/ 89138 w 91567"/>
                    <a:gd name="connsiteY39" fmla="*/ 46229 h 206689"/>
                    <a:gd name="connsiteX40" fmla="*/ 88332 w 91567"/>
                    <a:gd name="connsiteY40" fmla="*/ 42183 h 206689"/>
                    <a:gd name="connsiteX41" fmla="*/ 85349 w 91567"/>
                    <a:gd name="connsiteY41" fmla="*/ 38976 h 206689"/>
                    <a:gd name="connsiteX42" fmla="*/ 81527 w 91567"/>
                    <a:gd name="connsiteY42" fmla="*/ 33095 h 206689"/>
                    <a:gd name="connsiteX43" fmla="*/ 82300 w 91567"/>
                    <a:gd name="connsiteY43" fmla="*/ 27350 h 206689"/>
                    <a:gd name="connsiteX44" fmla="*/ 84814 w 91567"/>
                    <a:gd name="connsiteY44" fmla="*/ 23361 h 206689"/>
                    <a:gd name="connsiteX45" fmla="*/ 82189 w 91567"/>
                    <a:gd name="connsiteY45" fmla="*/ 20209 h 206689"/>
                    <a:gd name="connsiteX46" fmla="*/ 79053 w 91567"/>
                    <a:gd name="connsiteY46" fmla="*/ 17153 h 206689"/>
                    <a:gd name="connsiteX47" fmla="*/ 75470 w 91567"/>
                    <a:gd name="connsiteY47" fmla="*/ 15294 h 206689"/>
                    <a:gd name="connsiteX48" fmla="*/ 73140 w 91567"/>
                    <a:gd name="connsiteY48" fmla="*/ 11017 h 206689"/>
                    <a:gd name="connsiteX49" fmla="*/ 70252 w 91567"/>
                    <a:gd name="connsiteY49" fmla="*/ 7754 h 206689"/>
                    <a:gd name="connsiteX50" fmla="*/ 66972 w 91567"/>
                    <a:gd name="connsiteY50" fmla="*/ 4147 h 206689"/>
                    <a:gd name="connsiteX51" fmla="*/ 62624 w 91567"/>
                    <a:gd name="connsiteY51" fmla="*/ -2 h 206689"/>
                    <a:gd name="connsiteX52" fmla="*/ 58236 w 91567"/>
                    <a:gd name="connsiteY52" fmla="*/ 1235 h 206689"/>
                    <a:gd name="connsiteX53" fmla="*/ 54342 w 91567"/>
                    <a:gd name="connsiteY53" fmla="*/ 3022 h 206689"/>
                    <a:gd name="connsiteX54" fmla="*/ 50504 w 91567"/>
                    <a:gd name="connsiteY54" fmla="*/ 4562 h 206689"/>
                    <a:gd name="connsiteX55" fmla="*/ 48509 w 91567"/>
                    <a:gd name="connsiteY55" fmla="*/ 8089 h 206689"/>
                    <a:gd name="connsiteX56" fmla="*/ 49858 w 91567"/>
                    <a:gd name="connsiteY56" fmla="*/ 12493 h 206689"/>
                    <a:gd name="connsiteX57" fmla="*/ 48748 w 91567"/>
                    <a:gd name="connsiteY57" fmla="*/ 17289 h 206689"/>
                    <a:gd name="connsiteX58" fmla="*/ 45597 w 91567"/>
                    <a:gd name="connsiteY58" fmla="*/ 22611 h 206689"/>
                    <a:gd name="connsiteX59" fmla="*/ 42988 w 91567"/>
                    <a:gd name="connsiteY59" fmla="*/ 26385 h 206689"/>
                    <a:gd name="connsiteX60" fmla="*/ 37514 w 91567"/>
                    <a:gd name="connsiteY60" fmla="*/ 32034 h 206689"/>
                    <a:gd name="connsiteX61" fmla="*/ 32128 w 91567"/>
                    <a:gd name="connsiteY61" fmla="*/ 31547 h 206689"/>
                    <a:gd name="connsiteX62" fmla="*/ 27987 w 91567"/>
                    <a:gd name="connsiteY62" fmla="*/ 32225 h 206689"/>
                    <a:gd name="connsiteX63" fmla="*/ 23311 w 91567"/>
                    <a:gd name="connsiteY63" fmla="*/ 30590 h 206689"/>
                    <a:gd name="connsiteX64" fmla="*/ 18931 w 91567"/>
                    <a:gd name="connsiteY64" fmla="*/ 31428 h 206689"/>
                    <a:gd name="connsiteX65" fmla="*/ 16537 w 91567"/>
                    <a:gd name="connsiteY65" fmla="*/ 34819 h 206689"/>
                    <a:gd name="connsiteX66" fmla="*/ 14295 w 91567"/>
                    <a:gd name="connsiteY66" fmla="*/ 38202 h 206689"/>
                    <a:gd name="connsiteX67" fmla="*/ 11462 w 91567"/>
                    <a:gd name="connsiteY67" fmla="*/ 41186 h 206689"/>
                    <a:gd name="connsiteX68" fmla="*/ 10337 w 91567"/>
                    <a:gd name="connsiteY68" fmla="*/ 45216 h 206689"/>
                    <a:gd name="connsiteX69" fmla="*/ 6124 w 91567"/>
                    <a:gd name="connsiteY69" fmla="*/ 43675 h 206689"/>
                    <a:gd name="connsiteX70" fmla="*/ 3459 w 91567"/>
                    <a:gd name="connsiteY70" fmla="*/ 49348 h 206689"/>
                    <a:gd name="connsiteX71" fmla="*/ 3188 w 91567"/>
                    <a:gd name="connsiteY71" fmla="*/ 53386 h 206689"/>
                    <a:gd name="connsiteX72" fmla="*/ 818 w 91567"/>
                    <a:gd name="connsiteY72" fmla="*/ 57367 h 206689"/>
                    <a:gd name="connsiteX73" fmla="*/ 834 w 91567"/>
                    <a:gd name="connsiteY73" fmla="*/ 61732 h 206689"/>
                    <a:gd name="connsiteX74" fmla="*/ 124 w 91567"/>
                    <a:gd name="connsiteY74" fmla="*/ 67597 h 206689"/>
                    <a:gd name="connsiteX75" fmla="*/ 9763 w 91567"/>
                    <a:gd name="connsiteY75" fmla="*/ 75209 h 206689"/>
                    <a:gd name="connsiteX76" fmla="*/ 17463 w 91567"/>
                    <a:gd name="connsiteY76" fmla="*/ 80403 h 206689"/>
                    <a:gd name="connsiteX77" fmla="*/ 17686 w 91567"/>
                    <a:gd name="connsiteY77" fmla="*/ 85494 h 206689"/>
                    <a:gd name="connsiteX78" fmla="*/ 17710 w 91567"/>
                    <a:gd name="connsiteY78" fmla="*/ 91207 h 206689"/>
                    <a:gd name="connsiteX79" fmla="*/ 17016 w 91567"/>
                    <a:gd name="connsiteY79" fmla="*/ 95500 h 206689"/>
                    <a:gd name="connsiteX80" fmla="*/ 19010 w 91567"/>
                    <a:gd name="connsiteY80" fmla="*/ 102026 h 206689"/>
                    <a:gd name="connsiteX81" fmla="*/ 22146 w 91567"/>
                    <a:gd name="connsiteY81" fmla="*/ 106750 h 206689"/>
                    <a:gd name="connsiteX82" fmla="*/ 24963 w 91567"/>
                    <a:gd name="connsiteY82" fmla="*/ 110325 h 206689"/>
                    <a:gd name="connsiteX83" fmla="*/ 25346 w 91567"/>
                    <a:gd name="connsiteY83" fmla="*/ 115184 h 206689"/>
                    <a:gd name="connsiteX84" fmla="*/ 25585 w 91567"/>
                    <a:gd name="connsiteY84" fmla="*/ 129011 h 206689"/>
                    <a:gd name="connsiteX85" fmla="*/ 25242 w 91567"/>
                    <a:gd name="connsiteY85" fmla="*/ 135020 h 206689"/>
                    <a:gd name="connsiteX86" fmla="*/ 25992 w 91567"/>
                    <a:gd name="connsiteY86" fmla="*/ 146382 h 206689"/>
                    <a:gd name="connsiteX87" fmla="*/ 26008 w 91567"/>
                    <a:gd name="connsiteY87" fmla="*/ 152574 h 206689"/>
                    <a:gd name="connsiteX88" fmla="*/ 26152 w 91567"/>
                    <a:gd name="connsiteY88" fmla="*/ 160178 h 206689"/>
                    <a:gd name="connsiteX89" fmla="*/ 26216 w 91567"/>
                    <a:gd name="connsiteY89" fmla="*/ 166122 h 206689"/>
                    <a:gd name="connsiteX90" fmla="*/ 26232 w 91567"/>
                    <a:gd name="connsiteY90" fmla="*/ 172665 h 206689"/>
                    <a:gd name="connsiteX91" fmla="*/ 26176 w 91567"/>
                    <a:gd name="connsiteY91" fmla="*/ 179950 h 206689"/>
                    <a:gd name="connsiteX92" fmla="*/ 24412 w 91567"/>
                    <a:gd name="connsiteY92" fmla="*/ 184019 h 206689"/>
                    <a:gd name="connsiteX93" fmla="*/ 25641 w 91567"/>
                    <a:gd name="connsiteY93" fmla="*/ 188950 h 206689"/>
                    <a:gd name="connsiteX94" fmla="*/ 25210 w 91567"/>
                    <a:gd name="connsiteY94" fmla="*/ 193985 h 206689"/>
                    <a:gd name="connsiteX95" fmla="*/ 27723 w 91567"/>
                    <a:gd name="connsiteY95" fmla="*/ 197647 h 206689"/>
                    <a:gd name="connsiteX96" fmla="*/ 29966 w 91567"/>
                    <a:gd name="connsiteY96" fmla="*/ 201318 h 206689"/>
                    <a:gd name="connsiteX97" fmla="*/ 29670 w 91567"/>
                    <a:gd name="connsiteY97" fmla="*/ 205435 h 206689"/>
                    <a:gd name="connsiteX98" fmla="*/ 25785 w 91567"/>
                    <a:gd name="connsiteY98" fmla="*/ 206688 h 206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91567" h="206689">
                      <a:moveTo>
                        <a:pt x="25785" y="206688"/>
                      </a:moveTo>
                      <a:lnTo>
                        <a:pt x="40211" y="203648"/>
                      </a:lnTo>
                      <a:lnTo>
                        <a:pt x="47272" y="202866"/>
                      </a:lnTo>
                      <a:lnTo>
                        <a:pt x="58068" y="202004"/>
                      </a:lnTo>
                      <a:lnTo>
                        <a:pt x="58172" y="197065"/>
                      </a:lnTo>
                      <a:lnTo>
                        <a:pt x="59512" y="191823"/>
                      </a:lnTo>
                      <a:lnTo>
                        <a:pt x="59137" y="186421"/>
                      </a:lnTo>
                      <a:lnTo>
                        <a:pt x="58786" y="180437"/>
                      </a:lnTo>
                      <a:lnTo>
                        <a:pt x="60095" y="176535"/>
                      </a:lnTo>
                      <a:lnTo>
                        <a:pt x="59624" y="172553"/>
                      </a:lnTo>
                      <a:lnTo>
                        <a:pt x="59241" y="166752"/>
                      </a:lnTo>
                      <a:lnTo>
                        <a:pt x="58938" y="162532"/>
                      </a:lnTo>
                      <a:lnTo>
                        <a:pt x="58746" y="155630"/>
                      </a:lnTo>
                      <a:lnTo>
                        <a:pt x="57222" y="151632"/>
                      </a:lnTo>
                      <a:lnTo>
                        <a:pt x="58267" y="147475"/>
                      </a:lnTo>
                      <a:lnTo>
                        <a:pt x="58834" y="142464"/>
                      </a:lnTo>
                      <a:lnTo>
                        <a:pt x="57725" y="135506"/>
                      </a:lnTo>
                      <a:lnTo>
                        <a:pt x="59640" y="131014"/>
                      </a:lnTo>
                      <a:lnTo>
                        <a:pt x="59337" y="126610"/>
                      </a:lnTo>
                      <a:lnTo>
                        <a:pt x="59297" y="122540"/>
                      </a:lnTo>
                      <a:lnTo>
                        <a:pt x="59975" y="117107"/>
                      </a:lnTo>
                      <a:lnTo>
                        <a:pt x="60063" y="112838"/>
                      </a:lnTo>
                      <a:lnTo>
                        <a:pt x="63877" y="110939"/>
                      </a:lnTo>
                      <a:lnTo>
                        <a:pt x="69454" y="110404"/>
                      </a:lnTo>
                      <a:lnTo>
                        <a:pt x="70475" y="106016"/>
                      </a:lnTo>
                      <a:lnTo>
                        <a:pt x="71441" y="101731"/>
                      </a:lnTo>
                      <a:lnTo>
                        <a:pt x="71617" y="97127"/>
                      </a:lnTo>
                      <a:lnTo>
                        <a:pt x="74329" y="93465"/>
                      </a:lnTo>
                      <a:lnTo>
                        <a:pt x="77585" y="90050"/>
                      </a:lnTo>
                      <a:lnTo>
                        <a:pt x="77625" y="85789"/>
                      </a:lnTo>
                      <a:lnTo>
                        <a:pt x="82189" y="84919"/>
                      </a:lnTo>
                      <a:lnTo>
                        <a:pt x="84678" y="81688"/>
                      </a:lnTo>
                      <a:lnTo>
                        <a:pt x="85229" y="77419"/>
                      </a:lnTo>
                      <a:lnTo>
                        <a:pt x="84941" y="73142"/>
                      </a:lnTo>
                      <a:lnTo>
                        <a:pt x="84806" y="68682"/>
                      </a:lnTo>
                      <a:lnTo>
                        <a:pt x="87176" y="64740"/>
                      </a:lnTo>
                      <a:lnTo>
                        <a:pt x="90822" y="62977"/>
                      </a:lnTo>
                      <a:lnTo>
                        <a:pt x="91692" y="56865"/>
                      </a:lnTo>
                      <a:lnTo>
                        <a:pt x="88995" y="52803"/>
                      </a:lnTo>
                      <a:lnTo>
                        <a:pt x="89138" y="46229"/>
                      </a:lnTo>
                      <a:lnTo>
                        <a:pt x="88332" y="42183"/>
                      </a:lnTo>
                      <a:lnTo>
                        <a:pt x="85349" y="38976"/>
                      </a:lnTo>
                      <a:lnTo>
                        <a:pt x="81527" y="33095"/>
                      </a:lnTo>
                      <a:lnTo>
                        <a:pt x="82300" y="27350"/>
                      </a:lnTo>
                      <a:lnTo>
                        <a:pt x="84814" y="23361"/>
                      </a:lnTo>
                      <a:lnTo>
                        <a:pt x="82189" y="20209"/>
                      </a:lnTo>
                      <a:lnTo>
                        <a:pt x="79053" y="17153"/>
                      </a:lnTo>
                      <a:lnTo>
                        <a:pt x="75470" y="15294"/>
                      </a:lnTo>
                      <a:lnTo>
                        <a:pt x="73140" y="11017"/>
                      </a:lnTo>
                      <a:lnTo>
                        <a:pt x="70252" y="7754"/>
                      </a:lnTo>
                      <a:lnTo>
                        <a:pt x="66972" y="4147"/>
                      </a:lnTo>
                      <a:lnTo>
                        <a:pt x="62624" y="-2"/>
                      </a:lnTo>
                      <a:lnTo>
                        <a:pt x="58236" y="1235"/>
                      </a:lnTo>
                      <a:lnTo>
                        <a:pt x="54342" y="3022"/>
                      </a:lnTo>
                      <a:lnTo>
                        <a:pt x="50504" y="4562"/>
                      </a:lnTo>
                      <a:lnTo>
                        <a:pt x="48509" y="8089"/>
                      </a:lnTo>
                      <a:lnTo>
                        <a:pt x="49858" y="12493"/>
                      </a:lnTo>
                      <a:lnTo>
                        <a:pt x="48748" y="17289"/>
                      </a:lnTo>
                      <a:lnTo>
                        <a:pt x="45597" y="22611"/>
                      </a:lnTo>
                      <a:lnTo>
                        <a:pt x="42988" y="26385"/>
                      </a:lnTo>
                      <a:lnTo>
                        <a:pt x="37514" y="32034"/>
                      </a:lnTo>
                      <a:lnTo>
                        <a:pt x="32128" y="31547"/>
                      </a:lnTo>
                      <a:lnTo>
                        <a:pt x="27987" y="32225"/>
                      </a:lnTo>
                      <a:lnTo>
                        <a:pt x="23311" y="30590"/>
                      </a:lnTo>
                      <a:lnTo>
                        <a:pt x="18931" y="31428"/>
                      </a:lnTo>
                      <a:lnTo>
                        <a:pt x="16537" y="34819"/>
                      </a:lnTo>
                      <a:lnTo>
                        <a:pt x="14295" y="38202"/>
                      </a:lnTo>
                      <a:lnTo>
                        <a:pt x="11462" y="41186"/>
                      </a:lnTo>
                      <a:lnTo>
                        <a:pt x="10337" y="45216"/>
                      </a:lnTo>
                      <a:lnTo>
                        <a:pt x="6124" y="43675"/>
                      </a:lnTo>
                      <a:lnTo>
                        <a:pt x="3459" y="49348"/>
                      </a:lnTo>
                      <a:lnTo>
                        <a:pt x="3188" y="53386"/>
                      </a:lnTo>
                      <a:lnTo>
                        <a:pt x="818" y="57367"/>
                      </a:lnTo>
                      <a:lnTo>
                        <a:pt x="834" y="61732"/>
                      </a:lnTo>
                      <a:lnTo>
                        <a:pt x="124" y="67597"/>
                      </a:lnTo>
                      <a:lnTo>
                        <a:pt x="9763" y="75209"/>
                      </a:lnTo>
                      <a:lnTo>
                        <a:pt x="17463" y="80403"/>
                      </a:lnTo>
                      <a:lnTo>
                        <a:pt x="17686" y="85494"/>
                      </a:lnTo>
                      <a:lnTo>
                        <a:pt x="17710" y="91207"/>
                      </a:lnTo>
                      <a:lnTo>
                        <a:pt x="17016" y="95500"/>
                      </a:lnTo>
                      <a:lnTo>
                        <a:pt x="19010" y="102026"/>
                      </a:lnTo>
                      <a:lnTo>
                        <a:pt x="22146" y="106750"/>
                      </a:lnTo>
                      <a:lnTo>
                        <a:pt x="24963" y="110325"/>
                      </a:lnTo>
                      <a:lnTo>
                        <a:pt x="25346" y="115184"/>
                      </a:lnTo>
                      <a:lnTo>
                        <a:pt x="25585" y="129011"/>
                      </a:lnTo>
                      <a:lnTo>
                        <a:pt x="25242" y="135020"/>
                      </a:lnTo>
                      <a:lnTo>
                        <a:pt x="25992" y="146382"/>
                      </a:lnTo>
                      <a:lnTo>
                        <a:pt x="26008" y="152574"/>
                      </a:lnTo>
                      <a:lnTo>
                        <a:pt x="26152" y="160178"/>
                      </a:lnTo>
                      <a:lnTo>
                        <a:pt x="26216" y="166122"/>
                      </a:lnTo>
                      <a:lnTo>
                        <a:pt x="26232" y="172665"/>
                      </a:lnTo>
                      <a:lnTo>
                        <a:pt x="26176" y="179950"/>
                      </a:lnTo>
                      <a:lnTo>
                        <a:pt x="24412" y="184019"/>
                      </a:lnTo>
                      <a:lnTo>
                        <a:pt x="25641" y="188950"/>
                      </a:lnTo>
                      <a:lnTo>
                        <a:pt x="25210" y="193985"/>
                      </a:lnTo>
                      <a:lnTo>
                        <a:pt x="27723" y="197647"/>
                      </a:lnTo>
                      <a:lnTo>
                        <a:pt x="29966" y="201318"/>
                      </a:lnTo>
                      <a:lnTo>
                        <a:pt x="29670" y="205435"/>
                      </a:lnTo>
                      <a:lnTo>
                        <a:pt x="25785" y="20668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C85010F6-AE19-4EF5-AE96-4671B584893B}"/>
                    </a:ext>
                  </a:extLst>
                </p:cNvPr>
                <p:cNvSpPr/>
                <p:nvPr/>
              </p:nvSpPr>
              <p:spPr>
                <a:xfrm>
                  <a:off x="6729762" y="1729549"/>
                  <a:ext cx="237823" cy="155200"/>
                </a:xfrm>
                <a:custGeom>
                  <a:avLst/>
                  <a:gdLst>
                    <a:gd name="connsiteX0" fmla="*/ 194765 w 237823"/>
                    <a:gd name="connsiteY0" fmla="*/ 155199 h 155200"/>
                    <a:gd name="connsiteX1" fmla="*/ 197039 w 237823"/>
                    <a:gd name="connsiteY1" fmla="*/ 151744 h 155200"/>
                    <a:gd name="connsiteX2" fmla="*/ 194725 w 237823"/>
                    <a:gd name="connsiteY2" fmla="*/ 148153 h 155200"/>
                    <a:gd name="connsiteX3" fmla="*/ 191893 w 237823"/>
                    <a:gd name="connsiteY3" fmla="*/ 144403 h 155200"/>
                    <a:gd name="connsiteX4" fmla="*/ 194039 w 237823"/>
                    <a:gd name="connsiteY4" fmla="*/ 140884 h 155200"/>
                    <a:gd name="connsiteX5" fmla="*/ 194861 w 237823"/>
                    <a:gd name="connsiteY5" fmla="*/ 136839 h 155200"/>
                    <a:gd name="connsiteX6" fmla="*/ 198148 w 237823"/>
                    <a:gd name="connsiteY6" fmla="*/ 134118 h 155200"/>
                    <a:gd name="connsiteX7" fmla="*/ 200614 w 237823"/>
                    <a:gd name="connsiteY7" fmla="*/ 130671 h 155200"/>
                    <a:gd name="connsiteX8" fmla="*/ 204156 w 237823"/>
                    <a:gd name="connsiteY8" fmla="*/ 128644 h 155200"/>
                    <a:gd name="connsiteX9" fmla="*/ 208425 w 237823"/>
                    <a:gd name="connsiteY9" fmla="*/ 130160 h 155200"/>
                    <a:gd name="connsiteX10" fmla="*/ 211673 w 237823"/>
                    <a:gd name="connsiteY10" fmla="*/ 127009 h 155200"/>
                    <a:gd name="connsiteX11" fmla="*/ 215917 w 237823"/>
                    <a:gd name="connsiteY11" fmla="*/ 127647 h 155200"/>
                    <a:gd name="connsiteX12" fmla="*/ 220091 w 237823"/>
                    <a:gd name="connsiteY12" fmla="*/ 128341 h 155200"/>
                    <a:gd name="connsiteX13" fmla="*/ 218798 w 237823"/>
                    <a:gd name="connsiteY13" fmla="*/ 123961 h 155200"/>
                    <a:gd name="connsiteX14" fmla="*/ 215064 w 237823"/>
                    <a:gd name="connsiteY14" fmla="*/ 120968 h 155200"/>
                    <a:gd name="connsiteX15" fmla="*/ 214976 w 237823"/>
                    <a:gd name="connsiteY15" fmla="*/ 116939 h 155200"/>
                    <a:gd name="connsiteX16" fmla="*/ 213787 w 237823"/>
                    <a:gd name="connsiteY16" fmla="*/ 112790 h 155200"/>
                    <a:gd name="connsiteX17" fmla="*/ 211090 w 237823"/>
                    <a:gd name="connsiteY17" fmla="*/ 109511 h 155200"/>
                    <a:gd name="connsiteX18" fmla="*/ 210899 w 237823"/>
                    <a:gd name="connsiteY18" fmla="*/ 105314 h 155200"/>
                    <a:gd name="connsiteX19" fmla="*/ 206837 w 237823"/>
                    <a:gd name="connsiteY19" fmla="*/ 102258 h 155200"/>
                    <a:gd name="connsiteX20" fmla="*/ 203965 w 237823"/>
                    <a:gd name="connsiteY20" fmla="*/ 99425 h 155200"/>
                    <a:gd name="connsiteX21" fmla="*/ 205178 w 237823"/>
                    <a:gd name="connsiteY21" fmla="*/ 95587 h 155200"/>
                    <a:gd name="connsiteX22" fmla="*/ 208377 w 237823"/>
                    <a:gd name="connsiteY22" fmla="*/ 92970 h 155200"/>
                    <a:gd name="connsiteX23" fmla="*/ 212790 w 237823"/>
                    <a:gd name="connsiteY23" fmla="*/ 92770 h 155200"/>
                    <a:gd name="connsiteX24" fmla="*/ 215966 w 237823"/>
                    <a:gd name="connsiteY24" fmla="*/ 95404 h 155200"/>
                    <a:gd name="connsiteX25" fmla="*/ 219939 w 237823"/>
                    <a:gd name="connsiteY25" fmla="*/ 96656 h 155200"/>
                    <a:gd name="connsiteX26" fmla="*/ 225413 w 237823"/>
                    <a:gd name="connsiteY26" fmla="*/ 96545 h 155200"/>
                    <a:gd name="connsiteX27" fmla="*/ 229139 w 237823"/>
                    <a:gd name="connsiteY27" fmla="*/ 94757 h 155200"/>
                    <a:gd name="connsiteX28" fmla="*/ 232059 w 237823"/>
                    <a:gd name="connsiteY28" fmla="*/ 91869 h 155200"/>
                    <a:gd name="connsiteX29" fmla="*/ 234995 w 237823"/>
                    <a:gd name="connsiteY29" fmla="*/ 88677 h 155200"/>
                    <a:gd name="connsiteX30" fmla="*/ 237948 w 237823"/>
                    <a:gd name="connsiteY30" fmla="*/ 85685 h 155200"/>
                    <a:gd name="connsiteX31" fmla="*/ 234620 w 237823"/>
                    <a:gd name="connsiteY31" fmla="*/ 83252 h 155200"/>
                    <a:gd name="connsiteX32" fmla="*/ 230655 w 237823"/>
                    <a:gd name="connsiteY32" fmla="*/ 81751 h 155200"/>
                    <a:gd name="connsiteX33" fmla="*/ 227894 w 237823"/>
                    <a:gd name="connsiteY33" fmla="*/ 78033 h 155200"/>
                    <a:gd name="connsiteX34" fmla="*/ 225173 w 237823"/>
                    <a:gd name="connsiteY34" fmla="*/ 75001 h 155200"/>
                    <a:gd name="connsiteX35" fmla="*/ 220944 w 237823"/>
                    <a:gd name="connsiteY35" fmla="*/ 73709 h 155200"/>
                    <a:gd name="connsiteX36" fmla="*/ 216508 w 237823"/>
                    <a:gd name="connsiteY36" fmla="*/ 73549 h 155200"/>
                    <a:gd name="connsiteX37" fmla="*/ 212343 w 237823"/>
                    <a:gd name="connsiteY37" fmla="*/ 73876 h 155200"/>
                    <a:gd name="connsiteX38" fmla="*/ 211976 w 237823"/>
                    <a:gd name="connsiteY38" fmla="*/ 69807 h 155200"/>
                    <a:gd name="connsiteX39" fmla="*/ 212263 w 237823"/>
                    <a:gd name="connsiteY39" fmla="*/ 65730 h 155200"/>
                    <a:gd name="connsiteX40" fmla="*/ 208800 w 237823"/>
                    <a:gd name="connsiteY40" fmla="*/ 63647 h 155200"/>
                    <a:gd name="connsiteX41" fmla="*/ 204691 w 237823"/>
                    <a:gd name="connsiteY41" fmla="*/ 62897 h 155200"/>
                    <a:gd name="connsiteX42" fmla="*/ 200893 w 237823"/>
                    <a:gd name="connsiteY42" fmla="*/ 61493 h 155200"/>
                    <a:gd name="connsiteX43" fmla="*/ 196784 w 237823"/>
                    <a:gd name="connsiteY43" fmla="*/ 59298 h 155200"/>
                    <a:gd name="connsiteX44" fmla="*/ 195196 w 237823"/>
                    <a:gd name="connsiteY44" fmla="*/ 55445 h 155200"/>
                    <a:gd name="connsiteX45" fmla="*/ 192595 w 237823"/>
                    <a:gd name="connsiteY45" fmla="*/ 52197 h 155200"/>
                    <a:gd name="connsiteX46" fmla="*/ 188996 w 237823"/>
                    <a:gd name="connsiteY46" fmla="*/ 50258 h 155200"/>
                    <a:gd name="connsiteX47" fmla="*/ 191318 w 237823"/>
                    <a:gd name="connsiteY47" fmla="*/ 46899 h 155200"/>
                    <a:gd name="connsiteX48" fmla="*/ 186602 w 237823"/>
                    <a:gd name="connsiteY48" fmla="*/ 45702 h 155200"/>
                    <a:gd name="connsiteX49" fmla="*/ 183411 w 237823"/>
                    <a:gd name="connsiteY49" fmla="*/ 43221 h 155200"/>
                    <a:gd name="connsiteX50" fmla="*/ 179222 w 237823"/>
                    <a:gd name="connsiteY50" fmla="*/ 41505 h 155200"/>
                    <a:gd name="connsiteX51" fmla="*/ 179900 w 237823"/>
                    <a:gd name="connsiteY51" fmla="*/ 37539 h 155200"/>
                    <a:gd name="connsiteX52" fmla="*/ 181935 w 237823"/>
                    <a:gd name="connsiteY52" fmla="*/ 34005 h 155200"/>
                    <a:gd name="connsiteX53" fmla="*/ 182286 w 237823"/>
                    <a:gd name="connsiteY53" fmla="*/ 29967 h 155200"/>
                    <a:gd name="connsiteX54" fmla="*/ 178943 w 237823"/>
                    <a:gd name="connsiteY54" fmla="*/ 27031 h 155200"/>
                    <a:gd name="connsiteX55" fmla="*/ 179405 w 237823"/>
                    <a:gd name="connsiteY55" fmla="*/ 22651 h 155200"/>
                    <a:gd name="connsiteX56" fmla="*/ 177985 w 237823"/>
                    <a:gd name="connsiteY56" fmla="*/ 18517 h 155200"/>
                    <a:gd name="connsiteX57" fmla="*/ 173868 w 237823"/>
                    <a:gd name="connsiteY57" fmla="*/ 16698 h 155200"/>
                    <a:gd name="connsiteX58" fmla="*/ 170828 w 237823"/>
                    <a:gd name="connsiteY58" fmla="*/ 14081 h 155200"/>
                    <a:gd name="connsiteX59" fmla="*/ 166814 w 237823"/>
                    <a:gd name="connsiteY59" fmla="*/ 11623 h 155200"/>
                    <a:gd name="connsiteX60" fmla="*/ 162530 w 237823"/>
                    <a:gd name="connsiteY60" fmla="*/ 9876 h 155200"/>
                    <a:gd name="connsiteX61" fmla="*/ 158851 w 237823"/>
                    <a:gd name="connsiteY61" fmla="*/ 7897 h 155200"/>
                    <a:gd name="connsiteX62" fmla="*/ 154838 w 237823"/>
                    <a:gd name="connsiteY62" fmla="*/ 8735 h 155200"/>
                    <a:gd name="connsiteX63" fmla="*/ 150330 w 237823"/>
                    <a:gd name="connsiteY63" fmla="*/ 8185 h 155200"/>
                    <a:gd name="connsiteX64" fmla="*/ 146715 w 237823"/>
                    <a:gd name="connsiteY64" fmla="*/ 10115 h 155200"/>
                    <a:gd name="connsiteX65" fmla="*/ 143276 w 237823"/>
                    <a:gd name="connsiteY65" fmla="*/ 12166 h 155200"/>
                    <a:gd name="connsiteX66" fmla="*/ 139255 w 237823"/>
                    <a:gd name="connsiteY66" fmla="*/ 11943 h 155200"/>
                    <a:gd name="connsiteX67" fmla="*/ 138010 w 237823"/>
                    <a:gd name="connsiteY67" fmla="*/ 7881 h 155200"/>
                    <a:gd name="connsiteX68" fmla="*/ 135537 w 237823"/>
                    <a:gd name="connsiteY68" fmla="*/ 4410 h 155200"/>
                    <a:gd name="connsiteX69" fmla="*/ 130916 w 237823"/>
                    <a:gd name="connsiteY69" fmla="*/ 3118 h 155200"/>
                    <a:gd name="connsiteX70" fmla="*/ 125866 w 237823"/>
                    <a:gd name="connsiteY70" fmla="*/ 3485 h 155200"/>
                    <a:gd name="connsiteX71" fmla="*/ 121852 w 237823"/>
                    <a:gd name="connsiteY71" fmla="*/ 4841 h 155200"/>
                    <a:gd name="connsiteX72" fmla="*/ 118414 w 237823"/>
                    <a:gd name="connsiteY72" fmla="*/ 2527 h 155200"/>
                    <a:gd name="connsiteX73" fmla="*/ 114743 w 237823"/>
                    <a:gd name="connsiteY73" fmla="*/ 517 h 155200"/>
                    <a:gd name="connsiteX74" fmla="*/ 110793 w 237823"/>
                    <a:gd name="connsiteY74" fmla="*/ 2009 h 155200"/>
                    <a:gd name="connsiteX75" fmla="*/ 106908 w 237823"/>
                    <a:gd name="connsiteY75" fmla="*/ -2 h 155200"/>
                    <a:gd name="connsiteX76" fmla="*/ 102591 w 237823"/>
                    <a:gd name="connsiteY76" fmla="*/ 181 h 155200"/>
                    <a:gd name="connsiteX77" fmla="*/ 97173 w 237823"/>
                    <a:gd name="connsiteY77" fmla="*/ 2783 h 155200"/>
                    <a:gd name="connsiteX78" fmla="*/ 93998 w 237823"/>
                    <a:gd name="connsiteY78" fmla="*/ 6094 h 155200"/>
                    <a:gd name="connsiteX79" fmla="*/ 93926 w 237823"/>
                    <a:gd name="connsiteY79" fmla="*/ 10546 h 155200"/>
                    <a:gd name="connsiteX80" fmla="*/ 88835 w 237823"/>
                    <a:gd name="connsiteY80" fmla="*/ 10147 h 155200"/>
                    <a:gd name="connsiteX81" fmla="*/ 84638 w 237823"/>
                    <a:gd name="connsiteY81" fmla="*/ 10147 h 155200"/>
                    <a:gd name="connsiteX82" fmla="*/ 80768 w 237823"/>
                    <a:gd name="connsiteY82" fmla="*/ 8775 h 155200"/>
                    <a:gd name="connsiteX83" fmla="*/ 76564 w 237823"/>
                    <a:gd name="connsiteY83" fmla="*/ 10522 h 155200"/>
                    <a:gd name="connsiteX84" fmla="*/ 73803 w 237823"/>
                    <a:gd name="connsiteY84" fmla="*/ 13961 h 155200"/>
                    <a:gd name="connsiteX85" fmla="*/ 70427 w 237823"/>
                    <a:gd name="connsiteY85" fmla="*/ 16140 h 155200"/>
                    <a:gd name="connsiteX86" fmla="*/ 68808 w 237823"/>
                    <a:gd name="connsiteY86" fmla="*/ 20009 h 155200"/>
                    <a:gd name="connsiteX87" fmla="*/ 67874 w 237823"/>
                    <a:gd name="connsiteY87" fmla="*/ 23999 h 155200"/>
                    <a:gd name="connsiteX88" fmla="*/ 71992 w 237823"/>
                    <a:gd name="connsiteY88" fmla="*/ 24733 h 155200"/>
                    <a:gd name="connsiteX89" fmla="*/ 76100 w 237823"/>
                    <a:gd name="connsiteY89" fmla="*/ 25108 h 155200"/>
                    <a:gd name="connsiteX90" fmla="*/ 74521 w 237823"/>
                    <a:gd name="connsiteY90" fmla="*/ 28882 h 155200"/>
                    <a:gd name="connsiteX91" fmla="*/ 70898 w 237823"/>
                    <a:gd name="connsiteY91" fmla="*/ 30614 h 155200"/>
                    <a:gd name="connsiteX92" fmla="*/ 66159 w 237823"/>
                    <a:gd name="connsiteY92" fmla="*/ 30478 h 155200"/>
                    <a:gd name="connsiteX93" fmla="*/ 63781 w 237823"/>
                    <a:gd name="connsiteY93" fmla="*/ 33686 h 155200"/>
                    <a:gd name="connsiteX94" fmla="*/ 60151 w 237823"/>
                    <a:gd name="connsiteY94" fmla="*/ 36111 h 155200"/>
                    <a:gd name="connsiteX95" fmla="*/ 56129 w 237823"/>
                    <a:gd name="connsiteY95" fmla="*/ 37348 h 155200"/>
                    <a:gd name="connsiteX96" fmla="*/ 53289 w 237823"/>
                    <a:gd name="connsiteY96" fmla="*/ 40827 h 155200"/>
                    <a:gd name="connsiteX97" fmla="*/ 53025 w 237823"/>
                    <a:gd name="connsiteY97" fmla="*/ 45024 h 155200"/>
                    <a:gd name="connsiteX98" fmla="*/ 54023 w 237823"/>
                    <a:gd name="connsiteY98" fmla="*/ 49133 h 155200"/>
                    <a:gd name="connsiteX99" fmla="*/ 50815 w 237823"/>
                    <a:gd name="connsiteY99" fmla="*/ 52468 h 155200"/>
                    <a:gd name="connsiteX100" fmla="*/ 49642 w 237823"/>
                    <a:gd name="connsiteY100" fmla="*/ 56290 h 155200"/>
                    <a:gd name="connsiteX101" fmla="*/ 54222 w 237823"/>
                    <a:gd name="connsiteY101" fmla="*/ 57535 h 155200"/>
                    <a:gd name="connsiteX102" fmla="*/ 56584 w 237823"/>
                    <a:gd name="connsiteY102" fmla="*/ 60862 h 155200"/>
                    <a:gd name="connsiteX103" fmla="*/ 53153 w 237823"/>
                    <a:gd name="connsiteY103" fmla="*/ 63072 h 155200"/>
                    <a:gd name="connsiteX104" fmla="*/ 50608 w 237823"/>
                    <a:gd name="connsiteY104" fmla="*/ 59953 h 155200"/>
                    <a:gd name="connsiteX105" fmla="*/ 46826 w 237823"/>
                    <a:gd name="connsiteY105" fmla="*/ 58046 h 155200"/>
                    <a:gd name="connsiteX106" fmla="*/ 42517 w 237823"/>
                    <a:gd name="connsiteY106" fmla="*/ 58812 h 155200"/>
                    <a:gd name="connsiteX107" fmla="*/ 40011 w 237823"/>
                    <a:gd name="connsiteY107" fmla="*/ 61923 h 155200"/>
                    <a:gd name="connsiteX108" fmla="*/ 35966 w 237823"/>
                    <a:gd name="connsiteY108" fmla="*/ 61740 h 155200"/>
                    <a:gd name="connsiteX109" fmla="*/ 31920 w 237823"/>
                    <a:gd name="connsiteY109" fmla="*/ 63583 h 155200"/>
                    <a:gd name="connsiteX110" fmla="*/ 33069 w 237823"/>
                    <a:gd name="connsiteY110" fmla="*/ 67437 h 155200"/>
                    <a:gd name="connsiteX111" fmla="*/ 29048 w 237823"/>
                    <a:gd name="connsiteY111" fmla="*/ 67054 h 155200"/>
                    <a:gd name="connsiteX112" fmla="*/ 25561 w 237823"/>
                    <a:gd name="connsiteY112" fmla="*/ 68993 h 155200"/>
                    <a:gd name="connsiteX113" fmla="*/ 21324 w 237823"/>
                    <a:gd name="connsiteY113" fmla="*/ 70325 h 155200"/>
                    <a:gd name="connsiteX114" fmla="*/ 17813 w 237823"/>
                    <a:gd name="connsiteY114" fmla="*/ 68235 h 155200"/>
                    <a:gd name="connsiteX115" fmla="*/ 12491 w 237823"/>
                    <a:gd name="connsiteY115" fmla="*/ 69711 h 155200"/>
                    <a:gd name="connsiteX116" fmla="*/ 8494 w 237823"/>
                    <a:gd name="connsiteY116" fmla="*/ 68833 h 155200"/>
                    <a:gd name="connsiteX117" fmla="*/ 4345 w 237823"/>
                    <a:gd name="connsiteY117" fmla="*/ 69440 h 155200"/>
                    <a:gd name="connsiteX118" fmla="*/ 1895 w 237823"/>
                    <a:gd name="connsiteY118" fmla="*/ 72599 h 155200"/>
                    <a:gd name="connsiteX119" fmla="*/ 3427 w 237823"/>
                    <a:gd name="connsiteY119" fmla="*/ 76725 h 155200"/>
                    <a:gd name="connsiteX120" fmla="*/ 7776 w 237823"/>
                    <a:gd name="connsiteY120" fmla="*/ 85342 h 155200"/>
                    <a:gd name="connsiteX121" fmla="*/ 11534 w 237823"/>
                    <a:gd name="connsiteY121" fmla="*/ 91558 h 155200"/>
                    <a:gd name="connsiteX122" fmla="*/ 14462 w 237823"/>
                    <a:gd name="connsiteY122" fmla="*/ 94318 h 155200"/>
                    <a:gd name="connsiteX123" fmla="*/ 14861 w 237823"/>
                    <a:gd name="connsiteY123" fmla="*/ 98340 h 155200"/>
                    <a:gd name="connsiteX124" fmla="*/ 15627 w 237823"/>
                    <a:gd name="connsiteY124" fmla="*/ 102449 h 155200"/>
                    <a:gd name="connsiteX125" fmla="*/ 17111 w 237823"/>
                    <a:gd name="connsiteY125" fmla="*/ 108617 h 155200"/>
                    <a:gd name="connsiteX126" fmla="*/ 13457 w 237823"/>
                    <a:gd name="connsiteY126" fmla="*/ 111394 h 155200"/>
                    <a:gd name="connsiteX127" fmla="*/ 9156 w 237823"/>
                    <a:gd name="connsiteY127" fmla="*/ 112295 h 155200"/>
                    <a:gd name="connsiteX128" fmla="*/ 5606 w 237823"/>
                    <a:gd name="connsiteY128" fmla="*/ 114162 h 155200"/>
                    <a:gd name="connsiteX129" fmla="*/ 2414 w 237823"/>
                    <a:gd name="connsiteY129" fmla="*/ 117865 h 155200"/>
                    <a:gd name="connsiteX130" fmla="*/ 124 w 237823"/>
                    <a:gd name="connsiteY130" fmla="*/ 121415 h 155200"/>
                    <a:gd name="connsiteX131" fmla="*/ 3180 w 237823"/>
                    <a:gd name="connsiteY131" fmla="*/ 124407 h 155200"/>
                    <a:gd name="connsiteX132" fmla="*/ 7074 w 237823"/>
                    <a:gd name="connsiteY132" fmla="*/ 125660 h 155200"/>
                    <a:gd name="connsiteX133" fmla="*/ 10704 w 237823"/>
                    <a:gd name="connsiteY133" fmla="*/ 127663 h 155200"/>
                    <a:gd name="connsiteX134" fmla="*/ 13290 w 237823"/>
                    <a:gd name="connsiteY134" fmla="*/ 130743 h 155200"/>
                    <a:gd name="connsiteX135" fmla="*/ 13257 w 237823"/>
                    <a:gd name="connsiteY135" fmla="*/ 134956 h 155200"/>
                    <a:gd name="connsiteX136" fmla="*/ 12595 w 237823"/>
                    <a:gd name="connsiteY136" fmla="*/ 139248 h 155200"/>
                    <a:gd name="connsiteX137" fmla="*/ 11917 w 237823"/>
                    <a:gd name="connsiteY137" fmla="*/ 143262 h 155200"/>
                    <a:gd name="connsiteX138" fmla="*/ 14047 w 237823"/>
                    <a:gd name="connsiteY138" fmla="*/ 146653 h 155200"/>
                    <a:gd name="connsiteX139" fmla="*/ 15420 w 237823"/>
                    <a:gd name="connsiteY139" fmla="*/ 142664 h 155200"/>
                    <a:gd name="connsiteX140" fmla="*/ 19808 w 237823"/>
                    <a:gd name="connsiteY140" fmla="*/ 143070 h 155200"/>
                    <a:gd name="connsiteX141" fmla="*/ 23974 w 237823"/>
                    <a:gd name="connsiteY141" fmla="*/ 145009 h 155200"/>
                    <a:gd name="connsiteX142" fmla="*/ 30341 w 237823"/>
                    <a:gd name="connsiteY142" fmla="*/ 140637 h 155200"/>
                    <a:gd name="connsiteX143" fmla="*/ 31554 w 237823"/>
                    <a:gd name="connsiteY143" fmla="*/ 136352 h 155200"/>
                    <a:gd name="connsiteX144" fmla="*/ 37211 w 237823"/>
                    <a:gd name="connsiteY144" fmla="*/ 135068 h 155200"/>
                    <a:gd name="connsiteX145" fmla="*/ 41942 w 237823"/>
                    <a:gd name="connsiteY145" fmla="*/ 135339 h 155200"/>
                    <a:gd name="connsiteX146" fmla="*/ 46011 w 237823"/>
                    <a:gd name="connsiteY146" fmla="*/ 134190 h 155200"/>
                    <a:gd name="connsiteX147" fmla="*/ 50608 w 237823"/>
                    <a:gd name="connsiteY147" fmla="*/ 133009 h 155200"/>
                    <a:gd name="connsiteX148" fmla="*/ 54740 w 237823"/>
                    <a:gd name="connsiteY148" fmla="*/ 132530 h 155200"/>
                    <a:gd name="connsiteX149" fmla="*/ 58738 w 237823"/>
                    <a:gd name="connsiteY149" fmla="*/ 134030 h 155200"/>
                    <a:gd name="connsiteX150" fmla="*/ 63518 w 237823"/>
                    <a:gd name="connsiteY150" fmla="*/ 133966 h 155200"/>
                    <a:gd name="connsiteX151" fmla="*/ 67706 w 237823"/>
                    <a:gd name="connsiteY151" fmla="*/ 133966 h 155200"/>
                    <a:gd name="connsiteX152" fmla="*/ 72007 w 237823"/>
                    <a:gd name="connsiteY152" fmla="*/ 134230 h 155200"/>
                    <a:gd name="connsiteX153" fmla="*/ 76412 w 237823"/>
                    <a:gd name="connsiteY153" fmla="*/ 134341 h 155200"/>
                    <a:gd name="connsiteX154" fmla="*/ 81223 w 237823"/>
                    <a:gd name="connsiteY154" fmla="*/ 135666 h 155200"/>
                    <a:gd name="connsiteX155" fmla="*/ 85396 w 237823"/>
                    <a:gd name="connsiteY155" fmla="*/ 136879 h 155200"/>
                    <a:gd name="connsiteX156" fmla="*/ 89673 w 237823"/>
                    <a:gd name="connsiteY156" fmla="*/ 136967 h 155200"/>
                    <a:gd name="connsiteX157" fmla="*/ 94069 w 237823"/>
                    <a:gd name="connsiteY157" fmla="*/ 137908 h 155200"/>
                    <a:gd name="connsiteX158" fmla="*/ 97915 w 237823"/>
                    <a:gd name="connsiteY158" fmla="*/ 139655 h 155200"/>
                    <a:gd name="connsiteX159" fmla="*/ 105687 w 237823"/>
                    <a:gd name="connsiteY159" fmla="*/ 138802 h 155200"/>
                    <a:gd name="connsiteX160" fmla="*/ 108152 w 237823"/>
                    <a:gd name="connsiteY160" fmla="*/ 142616 h 155200"/>
                    <a:gd name="connsiteX161" fmla="*/ 112397 w 237823"/>
                    <a:gd name="connsiteY161" fmla="*/ 144180 h 155200"/>
                    <a:gd name="connsiteX162" fmla="*/ 116411 w 237823"/>
                    <a:gd name="connsiteY162" fmla="*/ 143685 h 155200"/>
                    <a:gd name="connsiteX163" fmla="*/ 120265 w 237823"/>
                    <a:gd name="connsiteY163" fmla="*/ 145560 h 155200"/>
                    <a:gd name="connsiteX164" fmla="*/ 123807 w 237823"/>
                    <a:gd name="connsiteY164" fmla="*/ 143533 h 155200"/>
                    <a:gd name="connsiteX165" fmla="*/ 128667 w 237823"/>
                    <a:gd name="connsiteY165" fmla="*/ 145432 h 155200"/>
                    <a:gd name="connsiteX166" fmla="*/ 132864 w 237823"/>
                    <a:gd name="connsiteY166" fmla="*/ 142185 h 155200"/>
                    <a:gd name="connsiteX167" fmla="*/ 136183 w 237823"/>
                    <a:gd name="connsiteY167" fmla="*/ 145113 h 155200"/>
                    <a:gd name="connsiteX168" fmla="*/ 140484 w 237823"/>
                    <a:gd name="connsiteY168" fmla="*/ 144666 h 155200"/>
                    <a:gd name="connsiteX169" fmla="*/ 144481 w 237823"/>
                    <a:gd name="connsiteY169" fmla="*/ 145720 h 155200"/>
                    <a:gd name="connsiteX170" fmla="*/ 146109 w 237823"/>
                    <a:gd name="connsiteY170" fmla="*/ 149462 h 155200"/>
                    <a:gd name="connsiteX171" fmla="*/ 148335 w 237823"/>
                    <a:gd name="connsiteY171" fmla="*/ 146031 h 155200"/>
                    <a:gd name="connsiteX172" fmla="*/ 152276 w 237823"/>
                    <a:gd name="connsiteY172" fmla="*/ 144634 h 155200"/>
                    <a:gd name="connsiteX173" fmla="*/ 155803 w 237823"/>
                    <a:gd name="connsiteY173" fmla="*/ 142408 h 155200"/>
                    <a:gd name="connsiteX174" fmla="*/ 158772 w 237823"/>
                    <a:gd name="connsiteY174" fmla="*/ 145360 h 155200"/>
                    <a:gd name="connsiteX175" fmla="*/ 160942 w 237823"/>
                    <a:gd name="connsiteY175" fmla="*/ 148903 h 155200"/>
                    <a:gd name="connsiteX176" fmla="*/ 164971 w 237823"/>
                    <a:gd name="connsiteY176" fmla="*/ 150307 h 155200"/>
                    <a:gd name="connsiteX177" fmla="*/ 168778 w 237823"/>
                    <a:gd name="connsiteY177" fmla="*/ 148784 h 155200"/>
                    <a:gd name="connsiteX178" fmla="*/ 172264 w 237823"/>
                    <a:gd name="connsiteY178" fmla="*/ 146637 h 155200"/>
                    <a:gd name="connsiteX179" fmla="*/ 175703 w 237823"/>
                    <a:gd name="connsiteY179" fmla="*/ 148919 h 155200"/>
                    <a:gd name="connsiteX180" fmla="*/ 179860 w 237823"/>
                    <a:gd name="connsiteY180" fmla="*/ 147890 h 155200"/>
                    <a:gd name="connsiteX181" fmla="*/ 184001 w 237823"/>
                    <a:gd name="connsiteY181" fmla="*/ 147180 h 155200"/>
                    <a:gd name="connsiteX182" fmla="*/ 187807 w 237823"/>
                    <a:gd name="connsiteY182" fmla="*/ 149406 h 155200"/>
                    <a:gd name="connsiteX183" fmla="*/ 190815 w 237823"/>
                    <a:gd name="connsiteY183" fmla="*/ 153595 h 155200"/>
                    <a:gd name="connsiteX184" fmla="*/ 194765 w 237823"/>
                    <a:gd name="connsiteY184" fmla="*/ 155199 h 15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</a:cxnLst>
                  <a:rect l="l" t="t" r="r" b="b"/>
                  <a:pathLst>
                    <a:path w="237823" h="155200">
                      <a:moveTo>
                        <a:pt x="194765" y="155199"/>
                      </a:moveTo>
                      <a:lnTo>
                        <a:pt x="197039" y="151744"/>
                      </a:lnTo>
                      <a:lnTo>
                        <a:pt x="194725" y="148153"/>
                      </a:lnTo>
                      <a:lnTo>
                        <a:pt x="191893" y="144403"/>
                      </a:lnTo>
                      <a:lnTo>
                        <a:pt x="194039" y="140884"/>
                      </a:lnTo>
                      <a:lnTo>
                        <a:pt x="194861" y="136839"/>
                      </a:lnTo>
                      <a:lnTo>
                        <a:pt x="198148" y="134118"/>
                      </a:lnTo>
                      <a:lnTo>
                        <a:pt x="200614" y="130671"/>
                      </a:lnTo>
                      <a:lnTo>
                        <a:pt x="204156" y="128644"/>
                      </a:lnTo>
                      <a:lnTo>
                        <a:pt x="208425" y="130160"/>
                      </a:lnTo>
                      <a:lnTo>
                        <a:pt x="211673" y="127009"/>
                      </a:lnTo>
                      <a:lnTo>
                        <a:pt x="215917" y="127647"/>
                      </a:lnTo>
                      <a:lnTo>
                        <a:pt x="220091" y="128341"/>
                      </a:lnTo>
                      <a:lnTo>
                        <a:pt x="218798" y="123961"/>
                      </a:lnTo>
                      <a:lnTo>
                        <a:pt x="215064" y="120968"/>
                      </a:lnTo>
                      <a:lnTo>
                        <a:pt x="214976" y="116939"/>
                      </a:lnTo>
                      <a:lnTo>
                        <a:pt x="213787" y="112790"/>
                      </a:lnTo>
                      <a:lnTo>
                        <a:pt x="211090" y="109511"/>
                      </a:lnTo>
                      <a:lnTo>
                        <a:pt x="210899" y="105314"/>
                      </a:lnTo>
                      <a:lnTo>
                        <a:pt x="206837" y="102258"/>
                      </a:lnTo>
                      <a:lnTo>
                        <a:pt x="203965" y="99425"/>
                      </a:lnTo>
                      <a:lnTo>
                        <a:pt x="205178" y="95587"/>
                      </a:lnTo>
                      <a:lnTo>
                        <a:pt x="208377" y="92970"/>
                      </a:lnTo>
                      <a:lnTo>
                        <a:pt x="212790" y="92770"/>
                      </a:lnTo>
                      <a:lnTo>
                        <a:pt x="215966" y="95404"/>
                      </a:lnTo>
                      <a:lnTo>
                        <a:pt x="219939" y="96656"/>
                      </a:lnTo>
                      <a:lnTo>
                        <a:pt x="225413" y="96545"/>
                      </a:lnTo>
                      <a:lnTo>
                        <a:pt x="229139" y="94757"/>
                      </a:lnTo>
                      <a:lnTo>
                        <a:pt x="232059" y="91869"/>
                      </a:lnTo>
                      <a:lnTo>
                        <a:pt x="234995" y="88677"/>
                      </a:lnTo>
                      <a:lnTo>
                        <a:pt x="237948" y="85685"/>
                      </a:lnTo>
                      <a:lnTo>
                        <a:pt x="234620" y="83252"/>
                      </a:lnTo>
                      <a:lnTo>
                        <a:pt x="230655" y="81751"/>
                      </a:lnTo>
                      <a:lnTo>
                        <a:pt x="227894" y="78033"/>
                      </a:lnTo>
                      <a:lnTo>
                        <a:pt x="225173" y="75001"/>
                      </a:lnTo>
                      <a:lnTo>
                        <a:pt x="220944" y="73709"/>
                      </a:lnTo>
                      <a:lnTo>
                        <a:pt x="216508" y="73549"/>
                      </a:lnTo>
                      <a:lnTo>
                        <a:pt x="212343" y="73876"/>
                      </a:lnTo>
                      <a:lnTo>
                        <a:pt x="211976" y="69807"/>
                      </a:lnTo>
                      <a:lnTo>
                        <a:pt x="212263" y="65730"/>
                      </a:lnTo>
                      <a:lnTo>
                        <a:pt x="208800" y="63647"/>
                      </a:lnTo>
                      <a:lnTo>
                        <a:pt x="204691" y="62897"/>
                      </a:lnTo>
                      <a:lnTo>
                        <a:pt x="200893" y="61493"/>
                      </a:lnTo>
                      <a:lnTo>
                        <a:pt x="196784" y="59298"/>
                      </a:lnTo>
                      <a:lnTo>
                        <a:pt x="195196" y="55445"/>
                      </a:lnTo>
                      <a:lnTo>
                        <a:pt x="192595" y="52197"/>
                      </a:lnTo>
                      <a:lnTo>
                        <a:pt x="188996" y="50258"/>
                      </a:lnTo>
                      <a:lnTo>
                        <a:pt x="191318" y="46899"/>
                      </a:lnTo>
                      <a:lnTo>
                        <a:pt x="186602" y="45702"/>
                      </a:lnTo>
                      <a:lnTo>
                        <a:pt x="183411" y="43221"/>
                      </a:lnTo>
                      <a:lnTo>
                        <a:pt x="179222" y="41505"/>
                      </a:lnTo>
                      <a:lnTo>
                        <a:pt x="179900" y="37539"/>
                      </a:lnTo>
                      <a:lnTo>
                        <a:pt x="181935" y="34005"/>
                      </a:lnTo>
                      <a:lnTo>
                        <a:pt x="182286" y="29967"/>
                      </a:lnTo>
                      <a:lnTo>
                        <a:pt x="178943" y="27031"/>
                      </a:lnTo>
                      <a:lnTo>
                        <a:pt x="179405" y="22651"/>
                      </a:lnTo>
                      <a:lnTo>
                        <a:pt x="177985" y="18517"/>
                      </a:lnTo>
                      <a:lnTo>
                        <a:pt x="173868" y="16698"/>
                      </a:lnTo>
                      <a:lnTo>
                        <a:pt x="170828" y="14081"/>
                      </a:lnTo>
                      <a:lnTo>
                        <a:pt x="166814" y="11623"/>
                      </a:lnTo>
                      <a:lnTo>
                        <a:pt x="162530" y="9876"/>
                      </a:lnTo>
                      <a:lnTo>
                        <a:pt x="158851" y="7897"/>
                      </a:lnTo>
                      <a:lnTo>
                        <a:pt x="154838" y="8735"/>
                      </a:lnTo>
                      <a:lnTo>
                        <a:pt x="150330" y="8185"/>
                      </a:lnTo>
                      <a:lnTo>
                        <a:pt x="146715" y="10115"/>
                      </a:lnTo>
                      <a:lnTo>
                        <a:pt x="143276" y="12166"/>
                      </a:lnTo>
                      <a:lnTo>
                        <a:pt x="139255" y="11943"/>
                      </a:lnTo>
                      <a:lnTo>
                        <a:pt x="138010" y="7881"/>
                      </a:lnTo>
                      <a:lnTo>
                        <a:pt x="135537" y="4410"/>
                      </a:lnTo>
                      <a:lnTo>
                        <a:pt x="130916" y="3118"/>
                      </a:lnTo>
                      <a:lnTo>
                        <a:pt x="125866" y="3485"/>
                      </a:lnTo>
                      <a:lnTo>
                        <a:pt x="121852" y="4841"/>
                      </a:lnTo>
                      <a:lnTo>
                        <a:pt x="118414" y="2527"/>
                      </a:lnTo>
                      <a:lnTo>
                        <a:pt x="114743" y="517"/>
                      </a:lnTo>
                      <a:lnTo>
                        <a:pt x="110793" y="2009"/>
                      </a:lnTo>
                      <a:lnTo>
                        <a:pt x="106908" y="-2"/>
                      </a:lnTo>
                      <a:lnTo>
                        <a:pt x="102591" y="181"/>
                      </a:lnTo>
                      <a:lnTo>
                        <a:pt x="97173" y="2783"/>
                      </a:lnTo>
                      <a:lnTo>
                        <a:pt x="93998" y="6094"/>
                      </a:lnTo>
                      <a:lnTo>
                        <a:pt x="93926" y="10546"/>
                      </a:lnTo>
                      <a:lnTo>
                        <a:pt x="88835" y="10147"/>
                      </a:lnTo>
                      <a:lnTo>
                        <a:pt x="84638" y="10147"/>
                      </a:lnTo>
                      <a:lnTo>
                        <a:pt x="80768" y="8775"/>
                      </a:lnTo>
                      <a:lnTo>
                        <a:pt x="76564" y="10522"/>
                      </a:lnTo>
                      <a:lnTo>
                        <a:pt x="73803" y="13961"/>
                      </a:lnTo>
                      <a:lnTo>
                        <a:pt x="70427" y="16140"/>
                      </a:lnTo>
                      <a:lnTo>
                        <a:pt x="68808" y="20009"/>
                      </a:lnTo>
                      <a:lnTo>
                        <a:pt x="67874" y="23999"/>
                      </a:lnTo>
                      <a:lnTo>
                        <a:pt x="71992" y="24733"/>
                      </a:lnTo>
                      <a:lnTo>
                        <a:pt x="76100" y="25108"/>
                      </a:lnTo>
                      <a:lnTo>
                        <a:pt x="74521" y="28882"/>
                      </a:lnTo>
                      <a:lnTo>
                        <a:pt x="70898" y="30614"/>
                      </a:lnTo>
                      <a:lnTo>
                        <a:pt x="66159" y="30478"/>
                      </a:lnTo>
                      <a:lnTo>
                        <a:pt x="63781" y="33686"/>
                      </a:lnTo>
                      <a:lnTo>
                        <a:pt x="60151" y="36111"/>
                      </a:lnTo>
                      <a:lnTo>
                        <a:pt x="56129" y="37348"/>
                      </a:lnTo>
                      <a:lnTo>
                        <a:pt x="53289" y="40827"/>
                      </a:lnTo>
                      <a:lnTo>
                        <a:pt x="53025" y="45024"/>
                      </a:lnTo>
                      <a:lnTo>
                        <a:pt x="54023" y="49133"/>
                      </a:lnTo>
                      <a:lnTo>
                        <a:pt x="50815" y="52468"/>
                      </a:lnTo>
                      <a:lnTo>
                        <a:pt x="49642" y="56290"/>
                      </a:lnTo>
                      <a:lnTo>
                        <a:pt x="54222" y="57535"/>
                      </a:lnTo>
                      <a:lnTo>
                        <a:pt x="56584" y="60862"/>
                      </a:lnTo>
                      <a:lnTo>
                        <a:pt x="53153" y="63072"/>
                      </a:lnTo>
                      <a:lnTo>
                        <a:pt x="50608" y="59953"/>
                      </a:lnTo>
                      <a:lnTo>
                        <a:pt x="46826" y="58046"/>
                      </a:lnTo>
                      <a:lnTo>
                        <a:pt x="42517" y="58812"/>
                      </a:lnTo>
                      <a:lnTo>
                        <a:pt x="40011" y="61923"/>
                      </a:lnTo>
                      <a:lnTo>
                        <a:pt x="35966" y="61740"/>
                      </a:lnTo>
                      <a:lnTo>
                        <a:pt x="31920" y="63583"/>
                      </a:lnTo>
                      <a:lnTo>
                        <a:pt x="33069" y="67437"/>
                      </a:lnTo>
                      <a:lnTo>
                        <a:pt x="29048" y="67054"/>
                      </a:lnTo>
                      <a:lnTo>
                        <a:pt x="25561" y="68993"/>
                      </a:lnTo>
                      <a:lnTo>
                        <a:pt x="21324" y="70325"/>
                      </a:lnTo>
                      <a:lnTo>
                        <a:pt x="17813" y="68235"/>
                      </a:lnTo>
                      <a:lnTo>
                        <a:pt x="12491" y="69711"/>
                      </a:lnTo>
                      <a:lnTo>
                        <a:pt x="8494" y="68833"/>
                      </a:lnTo>
                      <a:lnTo>
                        <a:pt x="4345" y="69440"/>
                      </a:lnTo>
                      <a:lnTo>
                        <a:pt x="1895" y="72599"/>
                      </a:lnTo>
                      <a:lnTo>
                        <a:pt x="3427" y="76725"/>
                      </a:lnTo>
                      <a:lnTo>
                        <a:pt x="7776" y="85342"/>
                      </a:lnTo>
                      <a:lnTo>
                        <a:pt x="11534" y="91558"/>
                      </a:lnTo>
                      <a:lnTo>
                        <a:pt x="14462" y="94318"/>
                      </a:lnTo>
                      <a:lnTo>
                        <a:pt x="14861" y="98340"/>
                      </a:lnTo>
                      <a:lnTo>
                        <a:pt x="15627" y="102449"/>
                      </a:lnTo>
                      <a:lnTo>
                        <a:pt x="17111" y="108617"/>
                      </a:lnTo>
                      <a:lnTo>
                        <a:pt x="13457" y="111394"/>
                      </a:lnTo>
                      <a:lnTo>
                        <a:pt x="9156" y="112295"/>
                      </a:lnTo>
                      <a:lnTo>
                        <a:pt x="5606" y="114162"/>
                      </a:lnTo>
                      <a:lnTo>
                        <a:pt x="2414" y="117865"/>
                      </a:lnTo>
                      <a:lnTo>
                        <a:pt x="124" y="121415"/>
                      </a:lnTo>
                      <a:lnTo>
                        <a:pt x="3180" y="124407"/>
                      </a:lnTo>
                      <a:lnTo>
                        <a:pt x="7074" y="125660"/>
                      </a:lnTo>
                      <a:lnTo>
                        <a:pt x="10704" y="127663"/>
                      </a:lnTo>
                      <a:lnTo>
                        <a:pt x="13290" y="130743"/>
                      </a:lnTo>
                      <a:lnTo>
                        <a:pt x="13257" y="134956"/>
                      </a:lnTo>
                      <a:lnTo>
                        <a:pt x="12595" y="139248"/>
                      </a:lnTo>
                      <a:lnTo>
                        <a:pt x="11917" y="143262"/>
                      </a:lnTo>
                      <a:lnTo>
                        <a:pt x="14047" y="146653"/>
                      </a:lnTo>
                      <a:lnTo>
                        <a:pt x="15420" y="142664"/>
                      </a:lnTo>
                      <a:lnTo>
                        <a:pt x="19808" y="143070"/>
                      </a:lnTo>
                      <a:lnTo>
                        <a:pt x="23974" y="145009"/>
                      </a:lnTo>
                      <a:lnTo>
                        <a:pt x="30341" y="140637"/>
                      </a:lnTo>
                      <a:lnTo>
                        <a:pt x="31554" y="136352"/>
                      </a:lnTo>
                      <a:lnTo>
                        <a:pt x="37211" y="135068"/>
                      </a:lnTo>
                      <a:lnTo>
                        <a:pt x="41942" y="135339"/>
                      </a:lnTo>
                      <a:lnTo>
                        <a:pt x="46011" y="134190"/>
                      </a:lnTo>
                      <a:lnTo>
                        <a:pt x="50608" y="133009"/>
                      </a:lnTo>
                      <a:lnTo>
                        <a:pt x="54740" y="132530"/>
                      </a:lnTo>
                      <a:lnTo>
                        <a:pt x="58738" y="134030"/>
                      </a:lnTo>
                      <a:lnTo>
                        <a:pt x="63518" y="133966"/>
                      </a:lnTo>
                      <a:lnTo>
                        <a:pt x="67706" y="133966"/>
                      </a:lnTo>
                      <a:lnTo>
                        <a:pt x="72007" y="134230"/>
                      </a:lnTo>
                      <a:lnTo>
                        <a:pt x="76412" y="134341"/>
                      </a:lnTo>
                      <a:lnTo>
                        <a:pt x="81223" y="135666"/>
                      </a:lnTo>
                      <a:lnTo>
                        <a:pt x="85396" y="136879"/>
                      </a:lnTo>
                      <a:lnTo>
                        <a:pt x="89673" y="136967"/>
                      </a:lnTo>
                      <a:lnTo>
                        <a:pt x="94069" y="137908"/>
                      </a:lnTo>
                      <a:lnTo>
                        <a:pt x="97915" y="139655"/>
                      </a:lnTo>
                      <a:lnTo>
                        <a:pt x="105687" y="138802"/>
                      </a:lnTo>
                      <a:lnTo>
                        <a:pt x="108152" y="142616"/>
                      </a:lnTo>
                      <a:lnTo>
                        <a:pt x="112397" y="144180"/>
                      </a:lnTo>
                      <a:lnTo>
                        <a:pt x="116411" y="143685"/>
                      </a:lnTo>
                      <a:lnTo>
                        <a:pt x="120265" y="145560"/>
                      </a:lnTo>
                      <a:lnTo>
                        <a:pt x="123807" y="143533"/>
                      </a:lnTo>
                      <a:lnTo>
                        <a:pt x="128667" y="145432"/>
                      </a:lnTo>
                      <a:lnTo>
                        <a:pt x="132864" y="142185"/>
                      </a:lnTo>
                      <a:lnTo>
                        <a:pt x="136183" y="145113"/>
                      </a:lnTo>
                      <a:lnTo>
                        <a:pt x="140484" y="144666"/>
                      </a:lnTo>
                      <a:lnTo>
                        <a:pt x="144481" y="145720"/>
                      </a:lnTo>
                      <a:lnTo>
                        <a:pt x="146109" y="149462"/>
                      </a:lnTo>
                      <a:lnTo>
                        <a:pt x="148335" y="146031"/>
                      </a:lnTo>
                      <a:lnTo>
                        <a:pt x="152276" y="144634"/>
                      </a:lnTo>
                      <a:lnTo>
                        <a:pt x="155803" y="142408"/>
                      </a:lnTo>
                      <a:lnTo>
                        <a:pt x="158772" y="145360"/>
                      </a:lnTo>
                      <a:lnTo>
                        <a:pt x="160942" y="148903"/>
                      </a:lnTo>
                      <a:lnTo>
                        <a:pt x="164971" y="150307"/>
                      </a:lnTo>
                      <a:lnTo>
                        <a:pt x="168778" y="148784"/>
                      </a:lnTo>
                      <a:lnTo>
                        <a:pt x="172264" y="146637"/>
                      </a:lnTo>
                      <a:lnTo>
                        <a:pt x="175703" y="148919"/>
                      </a:lnTo>
                      <a:lnTo>
                        <a:pt x="179860" y="147890"/>
                      </a:lnTo>
                      <a:lnTo>
                        <a:pt x="184001" y="147180"/>
                      </a:lnTo>
                      <a:lnTo>
                        <a:pt x="187807" y="149406"/>
                      </a:lnTo>
                      <a:lnTo>
                        <a:pt x="190815" y="153595"/>
                      </a:lnTo>
                      <a:lnTo>
                        <a:pt x="194765" y="15519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6DF51918-5D29-4A91-8DA7-2B49A6BA75FD}"/>
                    </a:ext>
                  </a:extLst>
                </p:cNvPr>
                <p:cNvSpPr/>
                <p:nvPr/>
              </p:nvSpPr>
              <p:spPr>
                <a:xfrm>
                  <a:off x="7857474" y="2305748"/>
                  <a:ext cx="377305" cy="305693"/>
                </a:xfrm>
                <a:custGeom>
                  <a:avLst/>
                  <a:gdLst>
                    <a:gd name="connsiteX0" fmla="*/ 132832 w 377305"/>
                    <a:gd name="connsiteY0" fmla="*/ 305692 h 305693"/>
                    <a:gd name="connsiteX1" fmla="*/ 135617 w 377305"/>
                    <a:gd name="connsiteY1" fmla="*/ 302085 h 305693"/>
                    <a:gd name="connsiteX2" fmla="*/ 139678 w 377305"/>
                    <a:gd name="connsiteY2" fmla="*/ 300019 h 305693"/>
                    <a:gd name="connsiteX3" fmla="*/ 144114 w 377305"/>
                    <a:gd name="connsiteY3" fmla="*/ 298622 h 305693"/>
                    <a:gd name="connsiteX4" fmla="*/ 159705 w 377305"/>
                    <a:gd name="connsiteY4" fmla="*/ 300521 h 305693"/>
                    <a:gd name="connsiteX5" fmla="*/ 192603 w 377305"/>
                    <a:gd name="connsiteY5" fmla="*/ 289558 h 305693"/>
                    <a:gd name="connsiteX6" fmla="*/ 195084 w 377305"/>
                    <a:gd name="connsiteY6" fmla="*/ 285752 h 305693"/>
                    <a:gd name="connsiteX7" fmla="*/ 190640 w 377305"/>
                    <a:gd name="connsiteY7" fmla="*/ 282816 h 305693"/>
                    <a:gd name="connsiteX8" fmla="*/ 191406 w 377305"/>
                    <a:gd name="connsiteY8" fmla="*/ 278068 h 305693"/>
                    <a:gd name="connsiteX9" fmla="*/ 191326 w 377305"/>
                    <a:gd name="connsiteY9" fmla="*/ 272786 h 305693"/>
                    <a:gd name="connsiteX10" fmla="*/ 190895 w 377305"/>
                    <a:gd name="connsiteY10" fmla="*/ 268629 h 305693"/>
                    <a:gd name="connsiteX11" fmla="*/ 188494 w 377305"/>
                    <a:gd name="connsiteY11" fmla="*/ 265102 h 305693"/>
                    <a:gd name="connsiteX12" fmla="*/ 188797 w 377305"/>
                    <a:gd name="connsiteY12" fmla="*/ 257243 h 305693"/>
                    <a:gd name="connsiteX13" fmla="*/ 194566 w 377305"/>
                    <a:gd name="connsiteY13" fmla="*/ 251346 h 305693"/>
                    <a:gd name="connsiteX14" fmla="*/ 196648 w 377305"/>
                    <a:gd name="connsiteY14" fmla="*/ 246224 h 305693"/>
                    <a:gd name="connsiteX15" fmla="*/ 199433 w 377305"/>
                    <a:gd name="connsiteY15" fmla="*/ 242298 h 305693"/>
                    <a:gd name="connsiteX16" fmla="*/ 204412 w 377305"/>
                    <a:gd name="connsiteY16" fmla="*/ 240910 h 305693"/>
                    <a:gd name="connsiteX17" fmla="*/ 208027 w 377305"/>
                    <a:gd name="connsiteY17" fmla="*/ 243168 h 305693"/>
                    <a:gd name="connsiteX18" fmla="*/ 212224 w 377305"/>
                    <a:gd name="connsiteY18" fmla="*/ 244452 h 305693"/>
                    <a:gd name="connsiteX19" fmla="*/ 216947 w 377305"/>
                    <a:gd name="connsiteY19" fmla="*/ 243527 h 305693"/>
                    <a:gd name="connsiteX20" fmla="*/ 222875 w 377305"/>
                    <a:gd name="connsiteY20" fmla="*/ 241676 h 305693"/>
                    <a:gd name="connsiteX21" fmla="*/ 225852 w 377305"/>
                    <a:gd name="connsiteY21" fmla="*/ 237790 h 305693"/>
                    <a:gd name="connsiteX22" fmla="*/ 221870 w 377305"/>
                    <a:gd name="connsiteY22" fmla="*/ 237989 h 305693"/>
                    <a:gd name="connsiteX23" fmla="*/ 218718 w 377305"/>
                    <a:gd name="connsiteY23" fmla="*/ 233633 h 305693"/>
                    <a:gd name="connsiteX24" fmla="*/ 223059 w 377305"/>
                    <a:gd name="connsiteY24" fmla="*/ 233928 h 305693"/>
                    <a:gd name="connsiteX25" fmla="*/ 225867 w 377305"/>
                    <a:gd name="connsiteY25" fmla="*/ 230609 h 305693"/>
                    <a:gd name="connsiteX26" fmla="*/ 229825 w 377305"/>
                    <a:gd name="connsiteY26" fmla="*/ 229547 h 305693"/>
                    <a:gd name="connsiteX27" fmla="*/ 232315 w 377305"/>
                    <a:gd name="connsiteY27" fmla="*/ 226404 h 305693"/>
                    <a:gd name="connsiteX28" fmla="*/ 236751 w 377305"/>
                    <a:gd name="connsiteY28" fmla="*/ 224257 h 305693"/>
                    <a:gd name="connsiteX29" fmla="*/ 240900 w 377305"/>
                    <a:gd name="connsiteY29" fmla="*/ 225725 h 305693"/>
                    <a:gd name="connsiteX30" fmla="*/ 246031 w 377305"/>
                    <a:gd name="connsiteY30" fmla="*/ 227194 h 305693"/>
                    <a:gd name="connsiteX31" fmla="*/ 241898 w 377305"/>
                    <a:gd name="connsiteY31" fmla="*/ 225670 h 305693"/>
                    <a:gd name="connsiteX32" fmla="*/ 245464 w 377305"/>
                    <a:gd name="connsiteY32" fmla="*/ 223172 h 305693"/>
                    <a:gd name="connsiteX33" fmla="*/ 249741 w 377305"/>
                    <a:gd name="connsiteY33" fmla="*/ 225303 h 305693"/>
                    <a:gd name="connsiteX34" fmla="*/ 252382 w 377305"/>
                    <a:gd name="connsiteY34" fmla="*/ 228797 h 305693"/>
                    <a:gd name="connsiteX35" fmla="*/ 256491 w 377305"/>
                    <a:gd name="connsiteY35" fmla="*/ 231040 h 305693"/>
                    <a:gd name="connsiteX36" fmla="*/ 260066 w 377305"/>
                    <a:gd name="connsiteY36" fmla="*/ 228981 h 305693"/>
                    <a:gd name="connsiteX37" fmla="*/ 262348 w 377305"/>
                    <a:gd name="connsiteY37" fmla="*/ 225654 h 305693"/>
                    <a:gd name="connsiteX38" fmla="*/ 265005 w 377305"/>
                    <a:gd name="connsiteY38" fmla="*/ 220643 h 305693"/>
                    <a:gd name="connsiteX39" fmla="*/ 262954 w 377305"/>
                    <a:gd name="connsiteY39" fmla="*/ 210900 h 305693"/>
                    <a:gd name="connsiteX40" fmla="*/ 262419 w 377305"/>
                    <a:gd name="connsiteY40" fmla="*/ 205882 h 305693"/>
                    <a:gd name="connsiteX41" fmla="*/ 259978 w 377305"/>
                    <a:gd name="connsiteY41" fmla="*/ 202235 h 305693"/>
                    <a:gd name="connsiteX42" fmla="*/ 263313 w 377305"/>
                    <a:gd name="connsiteY42" fmla="*/ 198748 h 305693"/>
                    <a:gd name="connsiteX43" fmla="*/ 263992 w 377305"/>
                    <a:gd name="connsiteY43" fmla="*/ 194503 h 305693"/>
                    <a:gd name="connsiteX44" fmla="*/ 262348 w 377305"/>
                    <a:gd name="connsiteY44" fmla="*/ 190753 h 305693"/>
                    <a:gd name="connsiteX45" fmla="*/ 265803 w 377305"/>
                    <a:gd name="connsiteY45" fmla="*/ 188216 h 305693"/>
                    <a:gd name="connsiteX46" fmla="*/ 263513 w 377305"/>
                    <a:gd name="connsiteY46" fmla="*/ 184506 h 305693"/>
                    <a:gd name="connsiteX47" fmla="*/ 265156 w 377305"/>
                    <a:gd name="connsiteY47" fmla="*/ 180572 h 305693"/>
                    <a:gd name="connsiteX48" fmla="*/ 269465 w 377305"/>
                    <a:gd name="connsiteY48" fmla="*/ 180875 h 305693"/>
                    <a:gd name="connsiteX49" fmla="*/ 274963 w 377305"/>
                    <a:gd name="connsiteY49" fmla="*/ 180556 h 305693"/>
                    <a:gd name="connsiteX50" fmla="*/ 278210 w 377305"/>
                    <a:gd name="connsiteY50" fmla="*/ 177053 h 305693"/>
                    <a:gd name="connsiteX51" fmla="*/ 281977 w 377305"/>
                    <a:gd name="connsiteY51" fmla="*/ 175665 h 305693"/>
                    <a:gd name="connsiteX52" fmla="*/ 284729 w 377305"/>
                    <a:gd name="connsiteY52" fmla="*/ 172497 h 305693"/>
                    <a:gd name="connsiteX53" fmla="*/ 282000 w 377305"/>
                    <a:gd name="connsiteY53" fmla="*/ 169409 h 305693"/>
                    <a:gd name="connsiteX54" fmla="*/ 279008 w 377305"/>
                    <a:gd name="connsiteY54" fmla="*/ 166601 h 305693"/>
                    <a:gd name="connsiteX55" fmla="*/ 278872 w 377305"/>
                    <a:gd name="connsiteY55" fmla="*/ 162436 h 305693"/>
                    <a:gd name="connsiteX56" fmla="*/ 275385 w 377305"/>
                    <a:gd name="connsiteY56" fmla="*/ 159866 h 305693"/>
                    <a:gd name="connsiteX57" fmla="*/ 271540 w 377305"/>
                    <a:gd name="connsiteY57" fmla="*/ 158574 h 305693"/>
                    <a:gd name="connsiteX58" fmla="*/ 268986 w 377305"/>
                    <a:gd name="connsiteY58" fmla="*/ 154241 h 305693"/>
                    <a:gd name="connsiteX59" fmla="*/ 267582 w 377305"/>
                    <a:gd name="connsiteY59" fmla="*/ 150451 h 305693"/>
                    <a:gd name="connsiteX60" fmla="*/ 271899 w 377305"/>
                    <a:gd name="connsiteY60" fmla="*/ 149374 h 305693"/>
                    <a:gd name="connsiteX61" fmla="*/ 275952 w 377305"/>
                    <a:gd name="connsiteY61" fmla="*/ 150746 h 305693"/>
                    <a:gd name="connsiteX62" fmla="*/ 286588 w 377305"/>
                    <a:gd name="connsiteY62" fmla="*/ 152334 h 305693"/>
                    <a:gd name="connsiteX63" fmla="*/ 295445 w 377305"/>
                    <a:gd name="connsiteY63" fmla="*/ 151361 h 305693"/>
                    <a:gd name="connsiteX64" fmla="*/ 299451 w 377305"/>
                    <a:gd name="connsiteY64" fmla="*/ 148991 h 305693"/>
                    <a:gd name="connsiteX65" fmla="*/ 301541 w 377305"/>
                    <a:gd name="connsiteY65" fmla="*/ 144906 h 305693"/>
                    <a:gd name="connsiteX66" fmla="*/ 300695 w 377305"/>
                    <a:gd name="connsiteY66" fmla="*/ 140884 h 305693"/>
                    <a:gd name="connsiteX67" fmla="*/ 299626 w 377305"/>
                    <a:gd name="connsiteY67" fmla="*/ 136943 h 305693"/>
                    <a:gd name="connsiteX68" fmla="*/ 295501 w 377305"/>
                    <a:gd name="connsiteY68" fmla="*/ 133583 h 305693"/>
                    <a:gd name="connsiteX69" fmla="*/ 297376 w 377305"/>
                    <a:gd name="connsiteY69" fmla="*/ 128844 h 305693"/>
                    <a:gd name="connsiteX70" fmla="*/ 299897 w 377305"/>
                    <a:gd name="connsiteY70" fmla="*/ 125157 h 305693"/>
                    <a:gd name="connsiteX71" fmla="*/ 300975 w 377305"/>
                    <a:gd name="connsiteY71" fmla="*/ 120961 h 305693"/>
                    <a:gd name="connsiteX72" fmla="*/ 306376 w 377305"/>
                    <a:gd name="connsiteY72" fmla="*/ 117689 h 305693"/>
                    <a:gd name="connsiteX73" fmla="*/ 306344 w 377305"/>
                    <a:gd name="connsiteY73" fmla="*/ 113261 h 305693"/>
                    <a:gd name="connsiteX74" fmla="*/ 309001 w 377305"/>
                    <a:gd name="connsiteY74" fmla="*/ 109606 h 305693"/>
                    <a:gd name="connsiteX75" fmla="*/ 305188 w 377305"/>
                    <a:gd name="connsiteY75" fmla="*/ 107548 h 305693"/>
                    <a:gd name="connsiteX76" fmla="*/ 305570 w 377305"/>
                    <a:gd name="connsiteY76" fmla="*/ 103462 h 305693"/>
                    <a:gd name="connsiteX77" fmla="*/ 303807 w 377305"/>
                    <a:gd name="connsiteY77" fmla="*/ 99034 h 305693"/>
                    <a:gd name="connsiteX78" fmla="*/ 300113 w 377305"/>
                    <a:gd name="connsiteY78" fmla="*/ 95771 h 305693"/>
                    <a:gd name="connsiteX79" fmla="*/ 298708 w 377305"/>
                    <a:gd name="connsiteY79" fmla="*/ 91590 h 305693"/>
                    <a:gd name="connsiteX80" fmla="*/ 296410 w 377305"/>
                    <a:gd name="connsiteY80" fmla="*/ 87839 h 305693"/>
                    <a:gd name="connsiteX81" fmla="*/ 293706 w 377305"/>
                    <a:gd name="connsiteY81" fmla="*/ 84744 h 305693"/>
                    <a:gd name="connsiteX82" fmla="*/ 289852 w 377305"/>
                    <a:gd name="connsiteY82" fmla="*/ 83379 h 305693"/>
                    <a:gd name="connsiteX83" fmla="*/ 288575 w 377305"/>
                    <a:gd name="connsiteY83" fmla="*/ 79142 h 305693"/>
                    <a:gd name="connsiteX84" fmla="*/ 291822 w 377305"/>
                    <a:gd name="connsiteY84" fmla="*/ 76397 h 305693"/>
                    <a:gd name="connsiteX85" fmla="*/ 294312 w 377305"/>
                    <a:gd name="connsiteY85" fmla="*/ 72320 h 305693"/>
                    <a:gd name="connsiteX86" fmla="*/ 296450 w 377305"/>
                    <a:gd name="connsiteY86" fmla="*/ 68634 h 305693"/>
                    <a:gd name="connsiteX87" fmla="*/ 301645 w 377305"/>
                    <a:gd name="connsiteY87" fmla="*/ 69982 h 305693"/>
                    <a:gd name="connsiteX88" fmla="*/ 303879 w 377305"/>
                    <a:gd name="connsiteY88" fmla="*/ 66344 h 305693"/>
                    <a:gd name="connsiteX89" fmla="*/ 307860 w 377305"/>
                    <a:gd name="connsiteY89" fmla="*/ 63320 h 305693"/>
                    <a:gd name="connsiteX90" fmla="*/ 309584 w 377305"/>
                    <a:gd name="connsiteY90" fmla="*/ 59554 h 305693"/>
                    <a:gd name="connsiteX91" fmla="*/ 313318 w 377305"/>
                    <a:gd name="connsiteY91" fmla="*/ 57703 h 305693"/>
                    <a:gd name="connsiteX92" fmla="*/ 317874 w 377305"/>
                    <a:gd name="connsiteY92" fmla="*/ 57288 h 305693"/>
                    <a:gd name="connsiteX93" fmla="*/ 321552 w 377305"/>
                    <a:gd name="connsiteY93" fmla="*/ 54878 h 305693"/>
                    <a:gd name="connsiteX94" fmla="*/ 329332 w 377305"/>
                    <a:gd name="connsiteY94" fmla="*/ 55165 h 305693"/>
                    <a:gd name="connsiteX95" fmla="*/ 333242 w 377305"/>
                    <a:gd name="connsiteY95" fmla="*/ 53673 h 305693"/>
                    <a:gd name="connsiteX96" fmla="*/ 338436 w 377305"/>
                    <a:gd name="connsiteY96" fmla="*/ 53482 h 305693"/>
                    <a:gd name="connsiteX97" fmla="*/ 345171 w 377305"/>
                    <a:gd name="connsiteY97" fmla="*/ 53490 h 305693"/>
                    <a:gd name="connsiteX98" fmla="*/ 350317 w 377305"/>
                    <a:gd name="connsiteY98" fmla="*/ 52779 h 305693"/>
                    <a:gd name="connsiteX99" fmla="*/ 356317 w 377305"/>
                    <a:gd name="connsiteY99" fmla="*/ 53234 h 305693"/>
                    <a:gd name="connsiteX100" fmla="*/ 360913 w 377305"/>
                    <a:gd name="connsiteY100" fmla="*/ 55716 h 305693"/>
                    <a:gd name="connsiteX101" fmla="*/ 363722 w 377305"/>
                    <a:gd name="connsiteY101" fmla="*/ 52692 h 305693"/>
                    <a:gd name="connsiteX102" fmla="*/ 368094 w 377305"/>
                    <a:gd name="connsiteY102" fmla="*/ 51215 h 305693"/>
                    <a:gd name="connsiteX103" fmla="*/ 373329 w 377305"/>
                    <a:gd name="connsiteY103" fmla="*/ 51303 h 305693"/>
                    <a:gd name="connsiteX104" fmla="*/ 372283 w 377305"/>
                    <a:gd name="connsiteY104" fmla="*/ 47346 h 305693"/>
                    <a:gd name="connsiteX105" fmla="*/ 369746 w 377305"/>
                    <a:gd name="connsiteY105" fmla="*/ 43596 h 305693"/>
                    <a:gd name="connsiteX106" fmla="*/ 373209 w 377305"/>
                    <a:gd name="connsiteY106" fmla="*/ 41042 h 305693"/>
                    <a:gd name="connsiteX107" fmla="*/ 377430 w 377305"/>
                    <a:gd name="connsiteY107" fmla="*/ 41290 h 305693"/>
                    <a:gd name="connsiteX108" fmla="*/ 374214 w 377305"/>
                    <a:gd name="connsiteY108" fmla="*/ 37029 h 305693"/>
                    <a:gd name="connsiteX109" fmla="*/ 369818 w 377305"/>
                    <a:gd name="connsiteY109" fmla="*/ 36534 h 305693"/>
                    <a:gd name="connsiteX110" fmla="*/ 365158 w 377305"/>
                    <a:gd name="connsiteY110" fmla="*/ 36534 h 305693"/>
                    <a:gd name="connsiteX111" fmla="*/ 360690 w 377305"/>
                    <a:gd name="connsiteY111" fmla="*/ 36414 h 305693"/>
                    <a:gd name="connsiteX112" fmla="*/ 356652 w 377305"/>
                    <a:gd name="connsiteY112" fmla="*/ 39063 h 305693"/>
                    <a:gd name="connsiteX113" fmla="*/ 351402 w 377305"/>
                    <a:gd name="connsiteY113" fmla="*/ 41936 h 305693"/>
                    <a:gd name="connsiteX114" fmla="*/ 346208 w 377305"/>
                    <a:gd name="connsiteY114" fmla="*/ 41545 h 305693"/>
                    <a:gd name="connsiteX115" fmla="*/ 347844 w 377305"/>
                    <a:gd name="connsiteY115" fmla="*/ 36542 h 305693"/>
                    <a:gd name="connsiteX116" fmla="*/ 343822 w 377305"/>
                    <a:gd name="connsiteY116" fmla="*/ 35385 h 305693"/>
                    <a:gd name="connsiteX117" fmla="*/ 338157 w 377305"/>
                    <a:gd name="connsiteY117" fmla="*/ 34029 h 305693"/>
                    <a:gd name="connsiteX118" fmla="*/ 334016 w 377305"/>
                    <a:gd name="connsiteY118" fmla="*/ 34428 h 305693"/>
                    <a:gd name="connsiteX119" fmla="*/ 330266 w 377305"/>
                    <a:gd name="connsiteY119" fmla="*/ 36454 h 305693"/>
                    <a:gd name="connsiteX120" fmla="*/ 325813 w 377305"/>
                    <a:gd name="connsiteY120" fmla="*/ 40189 h 305693"/>
                    <a:gd name="connsiteX121" fmla="*/ 321880 w 377305"/>
                    <a:gd name="connsiteY121" fmla="*/ 43165 h 305693"/>
                    <a:gd name="connsiteX122" fmla="*/ 320212 w 377305"/>
                    <a:gd name="connsiteY122" fmla="*/ 49301 h 305693"/>
                    <a:gd name="connsiteX123" fmla="*/ 314938 w 377305"/>
                    <a:gd name="connsiteY123" fmla="*/ 50035 h 305693"/>
                    <a:gd name="connsiteX124" fmla="*/ 303927 w 377305"/>
                    <a:gd name="connsiteY124" fmla="*/ 56546 h 305693"/>
                    <a:gd name="connsiteX125" fmla="*/ 300256 w 377305"/>
                    <a:gd name="connsiteY125" fmla="*/ 60591 h 305693"/>
                    <a:gd name="connsiteX126" fmla="*/ 295636 w 377305"/>
                    <a:gd name="connsiteY126" fmla="*/ 60910 h 305693"/>
                    <a:gd name="connsiteX127" fmla="*/ 291599 w 377305"/>
                    <a:gd name="connsiteY127" fmla="*/ 57806 h 305693"/>
                    <a:gd name="connsiteX128" fmla="*/ 286924 w 377305"/>
                    <a:gd name="connsiteY128" fmla="*/ 50960 h 305693"/>
                    <a:gd name="connsiteX129" fmla="*/ 284761 w 377305"/>
                    <a:gd name="connsiteY129" fmla="*/ 43795 h 305693"/>
                    <a:gd name="connsiteX130" fmla="*/ 284984 w 377305"/>
                    <a:gd name="connsiteY130" fmla="*/ 39319 h 305693"/>
                    <a:gd name="connsiteX131" fmla="*/ 284067 w 377305"/>
                    <a:gd name="connsiteY131" fmla="*/ 33829 h 305693"/>
                    <a:gd name="connsiteX132" fmla="*/ 282511 w 377305"/>
                    <a:gd name="connsiteY132" fmla="*/ 29872 h 305693"/>
                    <a:gd name="connsiteX133" fmla="*/ 282431 w 377305"/>
                    <a:gd name="connsiteY133" fmla="*/ 25244 h 305693"/>
                    <a:gd name="connsiteX134" fmla="*/ 281825 w 377305"/>
                    <a:gd name="connsiteY134" fmla="*/ 19020 h 305693"/>
                    <a:gd name="connsiteX135" fmla="*/ 274867 w 377305"/>
                    <a:gd name="connsiteY135" fmla="*/ 20249 h 305693"/>
                    <a:gd name="connsiteX136" fmla="*/ 272402 w 377305"/>
                    <a:gd name="connsiteY136" fmla="*/ 16435 h 305693"/>
                    <a:gd name="connsiteX137" fmla="*/ 273694 w 377305"/>
                    <a:gd name="connsiteY137" fmla="*/ 11017 h 305693"/>
                    <a:gd name="connsiteX138" fmla="*/ 271500 w 377305"/>
                    <a:gd name="connsiteY138" fmla="*/ 7355 h 305693"/>
                    <a:gd name="connsiteX139" fmla="*/ 266720 w 377305"/>
                    <a:gd name="connsiteY139" fmla="*/ 4905 h 305693"/>
                    <a:gd name="connsiteX140" fmla="*/ 262874 w 377305"/>
                    <a:gd name="connsiteY140" fmla="*/ 2990 h 305693"/>
                    <a:gd name="connsiteX141" fmla="*/ 259834 w 377305"/>
                    <a:gd name="connsiteY141" fmla="*/ -2 h 305693"/>
                    <a:gd name="connsiteX142" fmla="*/ 254065 w 377305"/>
                    <a:gd name="connsiteY142" fmla="*/ 1155 h 305693"/>
                    <a:gd name="connsiteX143" fmla="*/ 250595 w 377305"/>
                    <a:gd name="connsiteY143" fmla="*/ 4825 h 305693"/>
                    <a:gd name="connsiteX144" fmla="*/ 249701 w 377305"/>
                    <a:gd name="connsiteY144" fmla="*/ 9541 h 305693"/>
                    <a:gd name="connsiteX145" fmla="*/ 246334 w 377305"/>
                    <a:gd name="connsiteY145" fmla="*/ 14576 h 305693"/>
                    <a:gd name="connsiteX146" fmla="*/ 244826 w 377305"/>
                    <a:gd name="connsiteY146" fmla="*/ 18310 h 305693"/>
                    <a:gd name="connsiteX147" fmla="*/ 246150 w 377305"/>
                    <a:gd name="connsiteY147" fmla="*/ 22946 h 305693"/>
                    <a:gd name="connsiteX148" fmla="*/ 247834 w 377305"/>
                    <a:gd name="connsiteY148" fmla="*/ 26768 h 305693"/>
                    <a:gd name="connsiteX149" fmla="*/ 246015 w 377305"/>
                    <a:gd name="connsiteY149" fmla="*/ 30318 h 305693"/>
                    <a:gd name="connsiteX150" fmla="*/ 238993 w 377305"/>
                    <a:gd name="connsiteY150" fmla="*/ 30693 h 305693"/>
                    <a:gd name="connsiteX151" fmla="*/ 233216 w 377305"/>
                    <a:gd name="connsiteY151" fmla="*/ 30071 h 305693"/>
                    <a:gd name="connsiteX152" fmla="*/ 227041 w 377305"/>
                    <a:gd name="connsiteY152" fmla="*/ 30095 h 305693"/>
                    <a:gd name="connsiteX153" fmla="*/ 225117 w 377305"/>
                    <a:gd name="connsiteY153" fmla="*/ 34667 h 305693"/>
                    <a:gd name="connsiteX154" fmla="*/ 226746 w 377305"/>
                    <a:gd name="connsiteY154" fmla="*/ 40165 h 305693"/>
                    <a:gd name="connsiteX155" fmla="*/ 227057 w 377305"/>
                    <a:gd name="connsiteY155" fmla="*/ 44409 h 305693"/>
                    <a:gd name="connsiteX156" fmla="*/ 223761 w 377305"/>
                    <a:gd name="connsiteY156" fmla="*/ 46771 h 305693"/>
                    <a:gd name="connsiteX157" fmla="*/ 218806 w 377305"/>
                    <a:gd name="connsiteY157" fmla="*/ 43699 h 305693"/>
                    <a:gd name="connsiteX158" fmla="*/ 214665 w 377305"/>
                    <a:gd name="connsiteY158" fmla="*/ 39590 h 305693"/>
                    <a:gd name="connsiteX159" fmla="*/ 209152 w 377305"/>
                    <a:gd name="connsiteY159" fmla="*/ 39247 h 305693"/>
                    <a:gd name="connsiteX160" fmla="*/ 205290 w 377305"/>
                    <a:gd name="connsiteY160" fmla="*/ 41728 h 305693"/>
                    <a:gd name="connsiteX161" fmla="*/ 201069 w 377305"/>
                    <a:gd name="connsiteY161" fmla="*/ 44888 h 305693"/>
                    <a:gd name="connsiteX162" fmla="*/ 196608 w 377305"/>
                    <a:gd name="connsiteY162" fmla="*/ 46556 h 305693"/>
                    <a:gd name="connsiteX163" fmla="*/ 193832 w 377305"/>
                    <a:gd name="connsiteY163" fmla="*/ 49875 h 305693"/>
                    <a:gd name="connsiteX164" fmla="*/ 190233 w 377305"/>
                    <a:gd name="connsiteY164" fmla="*/ 52301 h 305693"/>
                    <a:gd name="connsiteX165" fmla="*/ 185853 w 377305"/>
                    <a:gd name="connsiteY165" fmla="*/ 48686 h 305693"/>
                    <a:gd name="connsiteX166" fmla="*/ 181520 w 377305"/>
                    <a:gd name="connsiteY166" fmla="*/ 43819 h 305693"/>
                    <a:gd name="connsiteX167" fmla="*/ 175384 w 377305"/>
                    <a:gd name="connsiteY167" fmla="*/ 42622 h 305693"/>
                    <a:gd name="connsiteX168" fmla="*/ 168698 w 377305"/>
                    <a:gd name="connsiteY168" fmla="*/ 43213 h 305693"/>
                    <a:gd name="connsiteX169" fmla="*/ 161724 w 377305"/>
                    <a:gd name="connsiteY169" fmla="*/ 40324 h 305693"/>
                    <a:gd name="connsiteX170" fmla="*/ 159139 w 377305"/>
                    <a:gd name="connsiteY170" fmla="*/ 37156 h 305693"/>
                    <a:gd name="connsiteX171" fmla="*/ 153888 w 377305"/>
                    <a:gd name="connsiteY171" fmla="*/ 38042 h 305693"/>
                    <a:gd name="connsiteX172" fmla="*/ 149452 w 377305"/>
                    <a:gd name="connsiteY172" fmla="*/ 37946 h 305693"/>
                    <a:gd name="connsiteX173" fmla="*/ 143739 w 377305"/>
                    <a:gd name="connsiteY173" fmla="*/ 38824 h 305693"/>
                    <a:gd name="connsiteX174" fmla="*/ 139359 w 377305"/>
                    <a:gd name="connsiteY174" fmla="*/ 39167 h 305693"/>
                    <a:gd name="connsiteX175" fmla="*/ 135584 w 377305"/>
                    <a:gd name="connsiteY175" fmla="*/ 37500 h 305693"/>
                    <a:gd name="connsiteX176" fmla="*/ 131699 w 377305"/>
                    <a:gd name="connsiteY176" fmla="*/ 35186 h 305693"/>
                    <a:gd name="connsiteX177" fmla="*/ 127254 w 377305"/>
                    <a:gd name="connsiteY177" fmla="*/ 34053 h 305693"/>
                    <a:gd name="connsiteX178" fmla="*/ 123082 w 377305"/>
                    <a:gd name="connsiteY178" fmla="*/ 32393 h 305693"/>
                    <a:gd name="connsiteX179" fmla="*/ 119387 w 377305"/>
                    <a:gd name="connsiteY179" fmla="*/ 35218 h 305693"/>
                    <a:gd name="connsiteX180" fmla="*/ 118501 w 377305"/>
                    <a:gd name="connsiteY180" fmla="*/ 41840 h 305693"/>
                    <a:gd name="connsiteX181" fmla="*/ 113945 w 377305"/>
                    <a:gd name="connsiteY181" fmla="*/ 42167 h 305693"/>
                    <a:gd name="connsiteX182" fmla="*/ 109214 w 377305"/>
                    <a:gd name="connsiteY182" fmla="*/ 41497 h 305693"/>
                    <a:gd name="connsiteX183" fmla="*/ 102783 w 377305"/>
                    <a:gd name="connsiteY183" fmla="*/ 42590 h 305693"/>
                    <a:gd name="connsiteX184" fmla="*/ 97061 w 377305"/>
                    <a:gd name="connsiteY184" fmla="*/ 46125 h 305693"/>
                    <a:gd name="connsiteX185" fmla="*/ 99831 w 377305"/>
                    <a:gd name="connsiteY185" fmla="*/ 52516 h 305693"/>
                    <a:gd name="connsiteX186" fmla="*/ 98322 w 377305"/>
                    <a:gd name="connsiteY186" fmla="*/ 56729 h 305693"/>
                    <a:gd name="connsiteX187" fmla="*/ 97125 w 377305"/>
                    <a:gd name="connsiteY187" fmla="*/ 62059 h 305693"/>
                    <a:gd name="connsiteX188" fmla="*/ 99224 w 377305"/>
                    <a:gd name="connsiteY188" fmla="*/ 68570 h 305693"/>
                    <a:gd name="connsiteX189" fmla="*/ 95474 w 377305"/>
                    <a:gd name="connsiteY189" fmla="*/ 75248 h 305693"/>
                    <a:gd name="connsiteX190" fmla="*/ 91724 w 377305"/>
                    <a:gd name="connsiteY190" fmla="*/ 78033 h 305693"/>
                    <a:gd name="connsiteX191" fmla="*/ 87710 w 377305"/>
                    <a:gd name="connsiteY191" fmla="*/ 78560 h 305693"/>
                    <a:gd name="connsiteX192" fmla="*/ 86450 w 377305"/>
                    <a:gd name="connsiteY192" fmla="*/ 82358 h 305693"/>
                    <a:gd name="connsiteX193" fmla="*/ 81933 w 377305"/>
                    <a:gd name="connsiteY193" fmla="*/ 82932 h 305693"/>
                    <a:gd name="connsiteX194" fmla="*/ 76763 w 377305"/>
                    <a:gd name="connsiteY194" fmla="*/ 84456 h 305693"/>
                    <a:gd name="connsiteX195" fmla="*/ 72207 w 377305"/>
                    <a:gd name="connsiteY195" fmla="*/ 85126 h 305693"/>
                    <a:gd name="connsiteX196" fmla="*/ 66222 w 377305"/>
                    <a:gd name="connsiteY196" fmla="*/ 88175 h 305693"/>
                    <a:gd name="connsiteX197" fmla="*/ 61148 w 377305"/>
                    <a:gd name="connsiteY197" fmla="*/ 87999 h 305693"/>
                    <a:gd name="connsiteX198" fmla="*/ 63135 w 377305"/>
                    <a:gd name="connsiteY198" fmla="*/ 91590 h 305693"/>
                    <a:gd name="connsiteX199" fmla="*/ 62728 w 377305"/>
                    <a:gd name="connsiteY199" fmla="*/ 95643 h 305693"/>
                    <a:gd name="connsiteX200" fmla="*/ 63989 w 377305"/>
                    <a:gd name="connsiteY200" fmla="*/ 99664 h 305693"/>
                    <a:gd name="connsiteX201" fmla="*/ 62042 w 377305"/>
                    <a:gd name="connsiteY201" fmla="*/ 103247 h 305693"/>
                    <a:gd name="connsiteX202" fmla="*/ 58578 w 377305"/>
                    <a:gd name="connsiteY202" fmla="*/ 105409 h 305693"/>
                    <a:gd name="connsiteX203" fmla="*/ 55443 w 377305"/>
                    <a:gd name="connsiteY203" fmla="*/ 108322 h 305693"/>
                    <a:gd name="connsiteX204" fmla="*/ 51501 w 377305"/>
                    <a:gd name="connsiteY204" fmla="*/ 108960 h 305693"/>
                    <a:gd name="connsiteX205" fmla="*/ 47592 w 377305"/>
                    <a:gd name="connsiteY205" fmla="*/ 107516 h 305693"/>
                    <a:gd name="connsiteX206" fmla="*/ 44639 w 377305"/>
                    <a:gd name="connsiteY206" fmla="*/ 111617 h 305693"/>
                    <a:gd name="connsiteX207" fmla="*/ 41886 w 377305"/>
                    <a:gd name="connsiteY207" fmla="*/ 107795 h 305693"/>
                    <a:gd name="connsiteX208" fmla="*/ 37929 w 377305"/>
                    <a:gd name="connsiteY208" fmla="*/ 105441 h 305693"/>
                    <a:gd name="connsiteX209" fmla="*/ 34657 w 377305"/>
                    <a:gd name="connsiteY209" fmla="*/ 102305 h 305693"/>
                    <a:gd name="connsiteX210" fmla="*/ 29303 w 377305"/>
                    <a:gd name="connsiteY210" fmla="*/ 102361 h 305693"/>
                    <a:gd name="connsiteX211" fmla="*/ 21141 w 377305"/>
                    <a:gd name="connsiteY211" fmla="*/ 102226 h 305693"/>
                    <a:gd name="connsiteX212" fmla="*/ 16585 w 377305"/>
                    <a:gd name="connsiteY212" fmla="*/ 99425 h 305693"/>
                    <a:gd name="connsiteX213" fmla="*/ 13561 w 377305"/>
                    <a:gd name="connsiteY213" fmla="*/ 96241 h 305693"/>
                    <a:gd name="connsiteX214" fmla="*/ 11415 w 377305"/>
                    <a:gd name="connsiteY214" fmla="*/ 100159 h 305693"/>
                    <a:gd name="connsiteX215" fmla="*/ 10433 w 377305"/>
                    <a:gd name="connsiteY215" fmla="*/ 104252 h 305693"/>
                    <a:gd name="connsiteX216" fmla="*/ 8438 w 377305"/>
                    <a:gd name="connsiteY216" fmla="*/ 108018 h 305693"/>
                    <a:gd name="connsiteX217" fmla="*/ 10560 w 377305"/>
                    <a:gd name="connsiteY217" fmla="*/ 112271 h 305693"/>
                    <a:gd name="connsiteX218" fmla="*/ 10936 w 377305"/>
                    <a:gd name="connsiteY218" fmla="*/ 116851 h 305693"/>
                    <a:gd name="connsiteX219" fmla="*/ 10960 w 377305"/>
                    <a:gd name="connsiteY219" fmla="*/ 121008 h 305693"/>
                    <a:gd name="connsiteX220" fmla="*/ 10441 w 377305"/>
                    <a:gd name="connsiteY220" fmla="*/ 125118 h 305693"/>
                    <a:gd name="connsiteX221" fmla="*/ 9850 w 377305"/>
                    <a:gd name="connsiteY221" fmla="*/ 129626 h 305693"/>
                    <a:gd name="connsiteX222" fmla="*/ 6483 w 377305"/>
                    <a:gd name="connsiteY222" fmla="*/ 132227 h 305693"/>
                    <a:gd name="connsiteX223" fmla="*/ 6611 w 377305"/>
                    <a:gd name="connsiteY223" fmla="*/ 136216 h 305693"/>
                    <a:gd name="connsiteX224" fmla="*/ 9164 w 377305"/>
                    <a:gd name="connsiteY224" fmla="*/ 139368 h 305693"/>
                    <a:gd name="connsiteX225" fmla="*/ 4808 w 377305"/>
                    <a:gd name="connsiteY225" fmla="*/ 140118 h 305693"/>
                    <a:gd name="connsiteX226" fmla="*/ 1193 w 377305"/>
                    <a:gd name="connsiteY226" fmla="*/ 143254 h 305693"/>
                    <a:gd name="connsiteX227" fmla="*/ 124 w 377305"/>
                    <a:gd name="connsiteY227" fmla="*/ 148209 h 305693"/>
                    <a:gd name="connsiteX228" fmla="*/ 3563 w 377305"/>
                    <a:gd name="connsiteY228" fmla="*/ 156970 h 305693"/>
                    <a:gd name="connsiteX229" fmla="*/ 4936 w 377305"/>
                    <a:gd name="connsiteY229" fmla="*/ 162148 h 305693"/>
                    <a:gd name="connsiteX230" fmla="*/ 8662 w 377305"/>
                    <a:gd name="connsiteY230" fmla="*/ 165699 h 305693"/>
                    <a:gd name="connsiteX231" fmla="*/ 14382 w 377305"/>
                    <a:gd name="connsiteY231" fmla="*/ 165891 h 305693"/>
                    <a:gd name="connsiteX232" fmla="*/ 13034 w 377305"/>
                    <a:gd name="connsiteY232" fmla="*/ 170598 h 305693"/>
                    <a:gd name="connsiteX233" fmla="*/ 8686 w 377305"/>
                    <a:gd name="connsiteY233" fmla="*/ 176359 h 305693"/>
                    <a:gd name="connsiteX234" fmla="*/ 9859 w 377305"/>
                    <a:gd name="connsiteY234" fmla="*/ 183309 h 305693"/>
                    <a:gd name="connsiteX235" fmla="*/ 14207 w 377305"/>
                    <a:gd name="connsiteY235" fmla="*/ 194240 h 305693"/>
                    <a:gd name="connsiteX236" fmla="*/ 18579 w 377305"/>
                    <a:gd name="connsiteY236" fmla="*/ 201445 h 305693"/>
                    <a:gd name="connsiteX237" fmla="*/ 20359 w 377305"/>
                    <a:gd name="connsiteY237" fmla="*/ 206065 h 305693"/>
                    <a:gd name="connsiteX238" fmla="*/ 22322 w 377305"/>
                    <a:gd name="connsiteY238" fmla="*/ 210964 h 305693"/>
                    <a:gd name="connsiteX239" fmla="*/ 21987 w 377305"/>
                    <a:gd name="connsiteY239" fmla="*/ 215297 h 305693"/>
                    <a:gd name="connsiteX240" fmla="*/ 22434 w 377305"/>
                    <a:gd name="connsiteY240" fmla="*/ 219981 h 305693"/>
                    <a:gd name="connsiteX241" fmla="*/ 23431 w 377305"/>
                    <a:gd name="connsiteY241" fmla="*/ 227393 h 305693"/>
                    <a:gd name="connsiteX242" fmla="*/ 25234 w 377305"/>
                    <a:gd name="connsiteY242" fmla="*/ 232508 h 305693"/>
                    <a:gd name="connsiteX243" fmla="*/ 47217 w 377305"/>
                    <a:gd name="connsiteY243" fmla="*/ 237957 h 305693"/>
                    <a:gd name="connsiteX244" fmla="*/ 51222 w 377305"/>
                    <a:gd name="connsiteY244" fmla="*/ 238572 h 305693"/>
                    <a:gd name="connsiteX245" fmla="*/ 53871 w 377305"/>
                    <a:gd name="connsiteY245" fmla="*/ 242282 h 305693"/>
                    <a:gd name="connsiteX246" fmla="*/ 55491 w 377305"/>
                    <a:gd name="connsiteY246" fmla="*/ 246320 h 305693"/>
                    <a:gd name="connsiteX247" fmla="*/ 57214 w 377305"/>
                    <a:gd name="connsiteY247" fmla="*/ 249974 h 305693"/>
                    <a:gd name="connsiteX248" fmla="*/ 56217 w 377305"/>
                    <a:gd name="connsiteY248" fmla="*/ 253963 h 305693"/>
                    <a:gd name="connsiteX249" fmla="*/ 52028 w 377305"/>
                    <a:gd name="connsiteY249" fmla="*/ 265102 h 305693"/>
                    <a:gd name="connsiteX250" fmla="*/ 36644 w 377305"/>
                    <a:gd name="connsiteY250" fmla="*/ 289534 h 305693"/>
                    <a:gd name="connsiteX251" fmla="*/ 67028 w 377305"/>
                    <a:gd name="connsiteY251" fmla="*/ 299340 h 305693"/>
                    <a:gd name="connsiteX252" fmla="*/ 85141 w 377305"/>
                    <a:gd name="connsiteY252" fmla="*/ 305285 h 305693"/>
                    <a:gd name="connsiteX253" fmla="*/ 106860 w 377305"/>
                    <a:gd name="connsiteY253" fmla="*/ 302995 h 305693"/>
                    <a:gd name="connsiteX254" fmla="*/ 116658 w 377305"/>
                    <a:gd name="connsiteY254" fmla="*/ 302005 h 305693"/>
                    <a:gd name="connsiteX255" fmla="*/ 124685 w 377305"/>
                    <a:gd name="connsiteY255" fmla="*/ 303322 h 305693"/>
                    <a:gd name="connsiteX256" fmla="*/ 128475 w 377305"/>
                    <a:gd name="connsiteY256" fmla="*/ 304926 h 305693"/>
                    <a:gd name="connsiteX257" fmla="*/ 132736 w 377305"/>
                    <a:gd name="connsiteY257" fmla="*/ 305652 h 30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</a:cxnLst>
                  <a:rect l="l" t="t" r="r" b="b"/>
                  <a:pathLst>
                    <a:path w="377305" h="305693">
                      <a:moveTo>
                        <a:pt x="132832" y="305692"/>
                      </a:moveTo>
                      <a:lnTo>
                        <a:pt x="135617" y="302085"/>
                      </a:lnTo>
                      <a:lnTo>
                        <a:pt x="139678" y="300019"/>
                      </a:lnTo>
                      <a:lnTo>
                        <a:pt x="144114" y="298622"/>
                      </a:lnTo>
                      <a:lnTo>
                        <a:pt x="159705" y="300521"/>
                      </a:lnTo>
                      <a:lnTo>
                        <a:pt x="192603" y="289558"/>
                      </a:lnTo>
                      <a:lnTo>
                        <a:pt x="195084" y="285752"/>
                      </a:lnTo>
                      <a:lnTo>
                        <a:pt x="190640" y="282816"/>
                      </a:lnTo>
                      <a:lnTo>
                        <a:pt x="191406" y="278068"/>
                      </a:lnTo>
                      <a:lnTo>
                        <a:pt x="191326" y="272786"/>
                      </a:lnTo>
                      <a:lnTo>
                        <a:pt x="190895" y="268629"/>
                      </a:lnTo>
                      <a:lnTo>
                        <a:pt x="188494" y="265102"/>
                      </a:lnTo>
                      <a:lnTo>
                        <a:pt x="188797" y="257243"/>
                      </a:lnTo>
                      <a:lnTo>
                        <a:pt x="194566" y="251346"/>
                      </a:lnTo>
                      <a:lnTo>
                        <a:pt x="196648" y="246224"/>
                      </a:lnTo>
                      <a:lnTo>
                        <a:pt x="199433" y="242298"/>
                      </a:lnTo>
                      <a:lnTo>
                        <a:pt x="204412" y="240910"/>
                      </a:lnTo>
                      <a:lnTo>
                        <a:pt x="208027" y="243168"/>
                      </a:lnTo>
                      <a:lnTo>
                        <a:pt x="212224" y="244452"/>
                      </a:lnTo>
                      <a:lnTo>
                        <a:pt x="216947" y="243527"/>
                      </a:lnTo>
                      <a:lnTo>
                        <a:pt x="222875" y="241676"/>
                      </a:lnTo>
                      <a:lnTo>
                        <a:pt x="225852" y="237790"/>
                      </a:lnTo>
                      <a:lnTo>
                        <a:pt x="221870" y="237989"/>
                      </a:lnTo>
                      <a:lnTo>
                        <a:pt x="218718" y="233633"/>
                      </a:lnTo>
                      <a:lnTo>
                        <a:pt x="223059" y="233928"/>
                      </a:lnTo>
                      <a:lnTo>
                        <a:pt x="225867" y="230609"/>
                      </a:lnTo>
                      <a:lnTo>
                        <a:pt x="229825" y="229547"/>
                      </a:lnTo>
                      <a:lnTo>
                        <a:pt x="232315" y="226404"/>
                      </a:lnTo>
                      <a:lnTo>
                        <a:pt x="236751" y="224257"/>
                      </a:lnTo>
                      <a:lnTo>
                        <a:pt x="240900" y="225725"/>
                      </a:lnTo>
                      <a:lnTo>
                        <a:pt x="246031" y="227194"/>
                      </a:lnTo>
                      <a:lnTo>
                        <a:pt x="241898" y="225670"/>
                      </a:lnTo>
                      <a:lnTo>
                        <a:pt x="245464" y="223172"/>
                      </a:lnTo>
                      <a:lnTo>
                        <a:pt x="249741" y="225303"/>
                      </a:lnTo>
                      <a:lnTo>
                        <a:pt x="252382" y="228797"/>
                      </a:lnTo>
                      <a:lnTo>
                        <a:pt x="256491" y="231040"/>
                      </a:lnTo>
                      <a:lnTo>
                        <a:pt x="260066" y="228981"/>
                      </a:lnTo>
                      <a:lnTo>
                        <a:pt x="262348" y="225654"/>
                      </a:lnTo>
                      <a:lnTo>
                        <a:pt x="265005" y="220643"/>
                      </a:lnTo>
                      <a:lnTo>
                        <a:pt x="262954" y="210900"/>
                      </a:lnTo>
                      <a:lnTo>
                        <a:pt x="262419" y="205882"/>
                      </a:lnTo>
                      <a:lnTo>
                        <a:pt x="259978" y="202235"/>
                      </a:lnTo>
                      <a:lnTo>
                        <a:pt x="263313" y="198748"/>
                      </a:lnTo>
                      <a:lnTo>
                        <a:pt x="263992" y="194503"/>
                      </a:lnTo>
                      <a:lnTo>
                        <a:pt x="262348" y="190753"/>
                      </a:lnTo>
                      <a:lnTo>
                        <a:pt x="265803" y="188216"/>
                      </a:lnTo>
                      <a:lnTo>
                        <a:pt x="263513" y="184506"/>
                      </a:lnTo>
                      <a:lnTo>
                        <a:pt x="265156" y="180572"/>
                      </a:lnTo>
                      <a:lnTo>
                        <a:pt x="269465" y="180875"/>
                      </a:lnTo>
                      <a:lnTo>
                        <a:pt x="274963" y="180556"/>
                      </a:lnTo>
                      <a:lnTo>
                        <a:pt x="278210" y="177053"/>
                      </a:lnTo>
                      <a:lnTo>
                        <a:pt x="281977" y="175665"/>
                      </a:lnTo>
                      <a:lnTo>
                        <a:pt x="284729" y="172497"/>
                      </a:lnTo>
                      <a:lnTo>
                        <a:pt x="282000" y="169409"/>
                      </a:lnTo>
                      <a:lnTo>
                        <a:pt x="279008" y="166601"/>
                      </a:lnTo>
                      <a:lnTo>
                        <a:pt x="278872" y="162436"/>
                      </a:lnTo>
                      <a:lnTo>
                        <a:pt x="275385" y="159866"/>
                      </a:lnTo>
                      <a:lnTo>
                        <a:pt x="271540" y="158574"/>
                      </a:lnTo>
                      <a:lnTo>
                        <a:pt x="268986" y="154241"/>
                      </a:lnTo>
                      <a:lnTo>
                        <a:pt x="267582" y="150451"/>
                      </a:lnTo>
                      <a:lnTo>
                        <a:pt x="271899" y="149374"/>
                      </a:lnTo>
                      <a:lnTo>
                        <a:pt x="275952" y="150746"/>
                      </a:lnTo>
                      <a:lnTo>
                        <a:pt x="286588" y="152334"/>
                      </a:lnTo>
                      <a:lnTo>
                        <a:pt x="295445" y="151361"/>
                      </a:lnTo>
                      <a:lnTo>
                        <a:pt x="299451" y="148991"/>
                      </a:lnTo>
                      <a:lnTo>
                        <a:pt x="301541" y="144906"/>
                      </a:lnTo>
                      <a:lnTo>
                        <a:pt x="300695" y="140884"/>
                      </a:lnTo>
                      <a:lnTo>
                        <a:pt x="299626" y="136943"/>
                      </a:lnTo>
                      <a:lnTo>
                        <a:pt x="295501" y="133583"/>
                      </a:lnTo>
                      <a:lnTo>
                        <a:pt x="297376" y="128844"/>
                      </a:lnTo>
                      <a:lnTo>
                        <a:pt x="299897" y="125157"/>
                      </a:lnTo>
                      <a:lnTo>
                        <a:pt x="300975" y="120961"/>
                      </a:lnTo>
                      <a:lnTo>
                        <a:pt x="306376" y="117689"/>
                      </a:lnTo>
                      <a:lnTo>
                        <a:pt x="306344" y="113261"/>
                      </a:lnTo>
                      <a:lnTo>
                        <a:pt x="309001" y="109606"/>
                      </a:lnTo>
                      <a:lnTo>
                        <a:pt x="305188" y="107548"/>
                      </a:lnTo>
                      <a:lnTo>
                        <a:pt x="305570" y="103462"/>
                      </a:lnTo>
                      <a:lnTo>
                        <a:pt x="303807" y="99034"/>
                      </a:lnTo>
                      <a:lnTo>
                        <a:pt x="300113" y="95771"/>
                      </a:lnTo>
                      <a:lnTo>
                        <a:pt x="298708" y="91590"/>
                      </a:lnTo>
                      <a:lnTo>
                        <a:pt x="296410" y="87839"/>
                      </a:lnTo>
                      <a:lnTo>
                        <a:pt x="293706" y="84744"/>
                      </a:lnTo>
                      <a:lnTo>
                        <a:pt x="289852" y="83379"/>
                      </a:lnTo>
                      <a:lnTo>
                        <a:pt x="288575" y="79142"/>
                      </a:lnTo>
                      <a:lnTo>
                        <a:pt x="291822" y="76397"/>
                      </a:lnTo>
                      <a:lnTo>
                        <a:pt x="294312" y="72320"/>
                      </a:lnTo>
                      <a:lnTo>
                        <a:pt x="296450" y="68634"/>
                      </a:lnTo>
                      <a:lnTo>
                        <a:pt x="301645" y="69982"/>
                      </a:lnTo>
                      <a:lnTo>
                        <a:pt x="303879" y="66344"/>
                      </a:lnTo>
                      <a:lnTo>
                        <a:pt x="307860" y="63320"/>
                      </a:lnTo>
                      <a:lnTo>
                        <a:pt x="309584" y="59554"/>
                      </a:lnTo>
                      <a:lnTo>
                        <a:pt x="313318" y="57703"/>
                      </a:lnTo>
                      <a:lnTo>
                        <a:pt x="317874" y="57288"/>
                      </a:lnTo>
                      <a:lnTo>
                        <a:pt x="321552" y="54878"/>
                      </a:lnTo>
                      <a:lnTo>
                        <a:pt x="329332" y="55165"/>
                      </a:lnTo>
                      <a:lnTo>
                        <a:pt x="333242" y="53673"/>
                      </a:lnTo>
                      <a:lnTo>
                        <a:pt x="338436" y="53482"/>
                      </a:lnTo>
                      <a:lnTo>
                        <a:pt x="345171" y="53490"/>
                      </a:lnTo>
                      <a:lnTo>
                        <a:pt x="350317" y="52779"/>
                      </a:lnTo>
                      <a:lnTo>
                        <a:pt x="356317" y="53234"/>
                      </a:lnTo>
                      <a:lnTo>
                        <a:pt x="360913" y="55716"/>
                      </a:lnTo>
                      <a:lnTo>
                        <a:pt x="363722" y="52692"/>
                      </a:lnTo>
                      <a:lnTo>
                        <a:pt x="368094" y="51215"/>
                      </a:lnTo>
                      <a:lnTo>
                        <a:pt x="373329" y="51303"/>
                      </a:lnTo>
                      <a:lnTo>
                        <a:pt x="372283" y="47346"/>
                      </a:lnTo>
                      <a:lnTo>
                        <a:pt x="369746" y="43596"/>
                      </a:lnTo>
                      <a:lnTo>
                        <a:pt x="373209" y="41042"/>
                      </a:lnTo>
                      <a:lnTo>
                        <a:pt x="377430" y="41290"/>
                      </a:lnTo>
                      <a:lnTo>
                        <a:pt x="374214" y="37029"/>
                      </a:lnTo>
                      <a:lnTo>
                        <a:pt x="369818" y="36534"/>
                      </a:lnTo>
                      <a:lnTo>
                        <a:pt x="365158" y="36534"/>
                      </a:lnTo>
                      <a:lnTo>
                        <a:pt x="360690" y="36414"/>
                      </a:lnTo>
                      <a:lnTo>
                        <a:pt x="356652" y="39063"/>
                      </a:lnTo>
                      <a:lnTo>
                        <a:pt x="351402" y="41936"/>
                      </a:lnTo>
                      <a:lnTo>
                        <a:pt x="346208" y="41545"/>
                      </a:lnTo>
                      <a:lnTo>
                        <a:pt x="347844" y="36542"/>
                      </a:lnTo>
                      <a:lnTo>
                        <a:pt x="343822" y="35385"/>
                      </a:lnTo>
                      <a:lnTo>
                        <a:pt x="338157" y="34029"/>
                      </a:lnTo>
                      <a:lnTo>
                        <a:pt x="334016" y="34428"/>
                      </a:lnTo>
                      <a:lnTo>
                        <a:pt x="330266" y="36454"/>
                      </a:lnTo>
                      <a:lnTo>
                        <a:pt x="325813" y="40189"/>
                      </a:lnTo>
                      <a:lnTo>
                        <a:pt x="321880" y="43165"/>
                      </a:lnTo>
                      <a:lnTo>
                        <a:pt x="320212" y="49301"/>
                      </a:lnTo>
                      <a:lnTo>
                        <a:pt x="314938" y="50035"/>
                      </a:lnTo>
                      <a:lnTo>
                        <a:pt x="303927" y="56546"/>
                      </a:lnTo>
                      <a:lnTo>
                        <a:pt x="300256" y="60591"/>
                      </a:lnTo>
                      <a:lnTo>
                        <a:pt x="295636" y="60910"/>
                      </a:lnTo>
                      <a:lnTo>
                        <a:pt x="291599" y="57806"/>
                      </a:lnTo>
                      <a:lnTo>
                        <a:pt x="286924" y="50960"/>
                      </a:lnTo>
                      <a:lnTo>
                        <a:pt x="284761" y="43795"/>
                      </a:lnTo>
                      <a:lnTo>
                        <a:pt x="284984" y="39319"/>
                      </a:lnTo>
                      <a:lnTo>
                        <a:pt x="284067" y="33829"/>
                      </a:lnTo>
                      <a:lnTo>
                        <a:pt x="282511" y="29872"/>
                      </a:lnTo>
                      <a:lnTo>
                        <a:pt x="282431" y="25244"/>
                      </a:lnTo>
                      <a:lnTo>
                        <a:pt x="281825" y="19020"/>
                      </a:lnTo>
                      <a:lnTo>
                        <a:pt x="274867" y="20249"/>
                      </a:lnTo>
                      <a:lnTo>
                        <a:pt x="272402" y="16435"/>
                      </a:lnTo>
                      <a:lnTo>
                        <a:pt x="273694" y="11017"/>
                      </a:lnTo>
                      <a:lnTo>
                        <a:pt x="271500" y="7355"/>
                      </a:lnTo>
                      <a:lnTo>
                        <a:pt x="266720" y="4905"/>
                      </a:lnTo>
                      <a:lnTo>
                        <a:pt x="262874" y="2990"/>
                      </a:lnTo>
                      <a:lnTo>
                        <a:pt x="259834" y="-2"/>
                      </a:lnTo>
                      <a:lnTo>
                        <a:pt x="254065" y="1155"/>
                      </a:lnTo>
                      <a:lnTo>
                        <a:pt x="250595" y="4825"/>
                      </a:lnTo>
                      <a:lnTo>
                        <a:pt x="249701" y="9541"/>
                      </a:lnTo>
                      <a:lnTo>
                        <a:pt x="246334" y="14576"/>
                      </a:lnTo>
                      <a:lnTo>
                        <a:pt x="244826" y="18310"/>
                      </a:lnTo>
                      <a:lnTo>
                        <a:pt x="246150" y="22946"/>
                      </a:lnTo>
                      <a:lnTo>
                        <a:pt x="247834" y="26768"/>
                      </a:lnTo>
                      <a:lnTo>
                        <a:pt x="246015" y="30318"/>
                      </a:lnTo>
                      <a:lnTo>
                        <a:pt x="238993" y="30693"/>
                      </a:lnTo>
                      <a:lnTo>
                        <a:pt x="233216" y="30071"/>
                      </a:lnTo>
                      <a:lnTo>
                        <a:pt x="227041" y="30095"/>
                      </a:lnTo>
                      <a:lnTo>
                        <a:pt x="225117" y="34667"/>
                      </a:lnTo>
                      <a:lnTo>
                        <a:pt x="226746" y="40165"/>
                      </a:lnTo>
                      <a:lnTo>
                        <a:pt x="227057" y="44409"/>
                      </a:lnTo>
                      <a:lnTo>
                        <a:pt x="223761" y="46771"/>
                      </a:lnTo>
                      <a:lnTo>
                        <a:pt x="218806" y="43699"/>
                      </a:lnTo>
                      <a:lnTo>
                        <a:pt x="214665" y="39590"/>
                      </a:lnTo>
                      <a:lnTo>
                        <a:pt x="209152" y="39247"/>
                      </a:lnTo>
                      <a:lnTo>
                        <a:pt x="205290" y="41728"/>
                      </a:lnTo>
                      <a:lnTo>
                        <a:pt x="201069" y="44888"/>
                      </a:lnTo>
                      <a:lnTo>
                        <a:pt x="196608" y="46556"/>
                      </a:lnTo>
                      <a:lnTo>
                        <a:pt x="193832" y="49875"/>
                      </a:lnTo>
                      <a:lnTo>
                        <a:pt x="190233" y="52301"/>
                      </a:lnTo>
                      <a:lnTo>
                        <a:pt x="185853" y="48686"/>
                      </a:lnTo>
                      <a:lnTo>
                        <a:pt x="181520" y="43819"/>
                      </a:lnTo>
                      <a:lnTo>
                        <a:pt x="175384" y="42622"/>
                      </a:lnTo>
                      <a:lnTo>
                        <a:pt x="168698" y="43213"/>
                      </a:lnTo>
                      <a:lnTo>
                        <a:pt x="161724" y="40324"/>
                      </a:lnTo>
                      <a:lnTo>
                        <a:pt x="159139" y="37156"/>
                      </a:lnTo>
                      <a:lnTo>
                        <a:pt x="153888" y="38042"/>
                      </a:lnTo>
                      <a:lnTo>
                        <a:pt x="149452" y="37946"/>
                      </a:lnTo>
                      <a:lnTo>
                        <a:pt x="143739" y="38824"/>
                      </a:lnTo>
                      <a:lnTo>
                        <a:pt x="139359" y="39167"/>
                      </a:lnTo>
                      <a:lnTo>
                        <a:pt x="135584" y="37500"/>
                      </a:lnTo>
                      <a:lnTo>
                        <a:pt x="131699" y="35186"/>
                      </a:lnTo>
                      <a:lnTo>
                        <a:pt x="127254" y="34053"/>
                      </a:lnTo>
                      <a:lnTo>
                        <a:pt x="123082" y="32393"/>
                      </a:lnTo>
                      <a:lnTo>
                        <a:pt x="119387" y="35218"/>
                      </a:lnTo>
                      <a:lnTo>
                        <a:pt x="118501" y="41840"/>
                      </a:lnTo>
                      <a:lnTo>
                        <a:pt x="113945" y="42167"/>
                      </a:lnTo>
                      <a:lnTo>
                        <a:pt x="109214" y="41497"/>
                      </a:lnTo>
                      <a:lnTo>
                        <a:pt x="102783" y="42590"/>
                      </a:lnTo>
                      <a:lnTo>
                        <a:pt x="97061" y="46125"/>
                      </a:lnTo>
                      <a:lnTo>
                        <a:pt x="99831" y="52516"/>
                      </a:lnTo>
                      <a:lnTo>
                        <a:pt x="98322" y="56729"/>
                      </a:lnTo>
                      <a:lnTo>
                        <a:pt x="97125" y="62059"/>
                      </a:lnTo>
                      <a:lnTo>
                        <a:pt x="99224" y="68570"/>
                      </a:lnTo>
                      <a:lnTo>
                        <a:pt x="95474" y="75248"/>
                      </a:lnTo>
                      <a:lnTo>
                        <a:pt x="91724" y="78033"/>
                      </a:lnTo>
                      <a:lnTo>
                        <a:pt x="87710" y="78560"/>
                      </a:lnTo>
                      <a:lnTo>
                        <a:pt x="86450" y="82358"/>
                      </a:lnTo>
                      <a:lnTo>
                        <a:pt x="81933" y="82932"/>
                      </a:lnTo>
                      <a:lnTo>
                        <a:pt x="76763" y="84456"/>
                      </a:lnTo>
                      <a:lnTo>
                        <a:pt x="72207" y="85126"/>
                      </a:lnTo>
                      <a:lnTo>
                        <a:pt x="66222" y="88175"/>
                      </a:lnTo>
                      <a:lnTo>
                        <a:pt x="61148" y="87999"/>
                      </a:lnTo>
                      <a:lnTo>
                        <a:pt x="63135" y="91590"/>
                      </a:lnTo>
                      <a:lnTo>
                        <a:pt x="62728" y="95643"/>
                      </a:lnTo>
                      <a:lnTo>
                        <a:pt x="63989" y="99664"/>
                      </a:lnTo>
                      <a:lnTo>
                        <a:pt x="62042" y="103247"/>
                      </a:lnTo>
                      <a:lnTo>
                        <a:pt x="58578" y="105409"/>
                      </a:lnTo>
                      <a:lnTo>
                        <a:pt x="55443" y="108322"/>
                      </a:lnTo>
                      <a:lnTo>
                        <a:pt x="51501" y="108960"/>
                      </a:lnTo>
                      <a:lnTo>
                        <a:pt x="47592" y="107516"/>
                      </a:lnTo>
                      <a:lnTo>
                        <a:pt x="44639" y="111617"/>
                      </a:lnTo>
                      <a:lnTo>
                        <a:pt x="41886" y="107795"/>
                      </a:lnTo>
                      <a:lnTo>
                        <a:pt x="37929" y="105441"/>
                      </a:lnTo>
                      <a:lnTo>
                        <a:pt x="34657" y="102305"/>
                      </a:lnTo>
                      <a:lnTo>
                        <a:pt x="29303" y="102361"/>
                      </a:lnTo>
                      <a:lnTo>
                        <a:pt x="21141" y="102226"/>
                      </a:lnTo>
                      <a:lnTo>
                        <a:pt x="16585" y="99425"/>
                      </a:lnTo>
                      <a:lnTo>
                        <a:pt x="13561" y="96241"/>
                      </a:lnTo>
                      <a:lnTo>
                        <a:pt x="11415" y="100159"/>
                      </a:lnTo>
                      <a:lnTo>
                        <a:pt x="10433" y="104252"/>
                      </a:lnTo>
                      <a:lnTo>
                        <a:pt x="8438" y="108018"/>
                      </a:lnTo>
                      <a:lnTo>
                        <a:pt x="10560" y="112271"/>
                      </a:lnTo>
                      <a:lnTo>
                        <a:pt x="10936" y="116851"/>
                      </a:lnTo>
                      <a:lnTo>
                        <a:pt x="10960" y="121008"/>
                      </a:lnTo>
                      <a:lnTo>
                        <a:pt x="10441" y="125118"/>
                      </a:lnTo>
                      <a:lnTo>
                        <a:pt x="9850" y="129626"/>
                      </a:lnTo>
                      <a:lnTo>
                        <a:pt x="6483" y="132227"/>
                      </a:lnTo>
                      <a:lnTo>
                        <a:pt x="6611" y="136216"/>
                      </a:lnTo>
                      <a:lnTo>
                        <a:pt x="9164" y="139368"/>
                      </a:lnTo>
                      <a:lnTo>
                        <a:pt x="4808" y="140118"/>
                      </a:lnTo>
                      <a:lnTo>
                        <a:pt x="1193" y="143254"/>
                      </a:lnTo>
                      <a:lnTo>
                        <a:pt x="124" y="148209"/>
                      </a:lnTo>
                      <a:lnTo>
                        <a:pt x="3563" y="156970"/>
                      </a:lnTo>
                      <a:lnTo>
                        <a:pt x="4936" y="162148"/>
                      </a:lnTo>
                      <a:lnTo>
                        <a:pt x="8662" y="165699"/>
                      </a:lnTo>
                      <a:lnTo>
                        <a:pt x="14382" y="165891"/>
                      </a:lnTo>
                      <a:lnTo>
                        <a:pt x="13034" y="170598"/>
                      </a:lnTo>
                      <a:lnTo>
                        <a:pt x="8686" y="176359"/>
                      </a:lnTo>
                      <a:lnTo>
                        <a:pt x="9859" y="183309"/>
                      </a:lnTo>
                      <a:lnTo>
                        <a:pt x="14207" y="194240"/>
                      </a:lnTo>
                      <a:lnTo>
                        <a:pt x="18579" y="201445"/>
                      </a:lnTo>
                      <a:lnTo>
                        <a:pt x="20359" y="206065"/>
                      </a:lnTo>
                      <a:lnTo>
                        <a:pt x="22322" y="210964"/>
                      </a:lnTo>
                      <a:lnTo>
                        <a:pt x="21987" y="215297"/>
                      </a:lnTo>
                      <a:lnTo>
                        <a:pt x="22434" y="219981"/>
                      </a:lnTo>
                      <a:lnTo>
                        <a:pt x="23431" y="227393"/>
                      </a:lnTo>
                      <a:lnTo>
                        <a:pt x="25234" y="232508"/>
                      </a:lnTo>
                      <a:lnTo>
                        <a:pt x="47217" y="237957"/>
                      </a:lnTo>
                      <a:lnTo>
                        <a:pt x="51222" y="238572"/>
                      </a:lnTo>
                      <a:lnTo>
                        <a:pt x="53871" y="242282"/>
                      </a:lnTo>
                      <a:lnTo>
                        <a:pt x="55491" y="246320"/>
                      </a:lnTo>
                      <a:lnTo>
                        <a:pt x="57214" y="249974"/>
                      </a:lnTo>
                      <a:lnTo>
                        <a:pt x="56217" y="253963"/>
                      </a:lnTo>
                      <a:lnTo>
                        <a:pt x="52028" y="265102"/>
                      </a:lnTo>
                      <a:lnTo>
                        <a:pt x="36644" y="289534"/>
                      </a:lnTo>
                      <a:lnTo>
                        <a:pt x="67028" y="299340"/>
                      </a:lnTo>
                      <a:lnTo>
                        <a:pt x="85141" y="305285"/>
                      </a:lnTo>
                      <a:lnTo>
                        <a:pt x="106860" y="302995"/>
                      </a:lnTo>
                      <a:lnTo>
                        <a:pt x="116658" y="302005"/>
                      </a:lnTo>
                      <a:lnTo>
                        <a:pt x="124685" y="303322"/>
                      </a:lnTo>
                      <a:lnTo>
                        <a:pt x="128475" y="304926"/>
                      </a:lnTo>
                      <a:lnTo>
                        <a:pt x="132736" y="30565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BEE0454F-B0D9-4115-8965-32742EE5F3A5}"/>
                    </a:ext>
                  </a:extLst>
                </p:cNvPr>
                <p:cNvSpPr/>
                <p:nvPr/>
              </p:nvSpPr>
              <p:spPr>
                <a:xfrm>
                  <a:off x="10807278" y="3798320"/>
                  <a:ext cx="320279" cy="198750"/>
                </a:xfrm>
                <a:custGeom>
                  <a:avLst/>
                  <a:gdLst>
                    <a:gd name="connsiteX0" fmla="*/ 11853 w 320279"/>
                    <a:gd name="connsiteY0" fmla="*/ 34531 h 198750"/>
                    <a:gd name="connsiteX1" fmla="*/ 13449 w 320279"/>
                    <a:gd name="connsiteY1" fmla="*/ 30287 h 198750"/>
                    <a:gd name="connsiteX2" fmla="*/ 11295 w 320279"/>
                    <a:gd name="connsiteY2" fmla="*/ 33909 h 198750"/>
                    <a:gd name="connsiteX3" fmla="*/ 3156 w 320279"/>
                    <a:gd name="connsiteY3" fmla="*/ 38696 h 198750"/>
                    <a:gd name="connsiteX4" fmla="*/ 2837 w 320279"/>
                    <a:gd name="connsiteY4" fmla="*/ 33694 h 198750"/>
                    <a:gd name="connsiteX5" fmla="*/ 124 w 320279"/>
                    <a:gd name="connsiteY5" fmla="*/ 37572 h 198750"/>
                    <a:gd name="connsiteX6" fmla="*/ 28690 w 320279"/>
                    <a:gd name="connsiteY6" fmla="*/ 67134 h 198750"/>
                    <a:gd name="connsiteX7" fmla="*/ 29487 w 320279"/>
                    <a:gd name="connsiteY7" fmla="*/ 62905 h 198750"/>
                    <a:gd name="connsiteX8" fmla="*/ 31960 w 320279"/>
                    <a:gd name="connsiteY8" fmla="*/ 59554 h 198750"/>
                    <a:gd name="connsiteX9" fmla="*/ 28928 w 320279"/>
                    <a:gd name="connsiteY9" fmla="*/ 56889 h 198750"/>
                    <a:gd name="connsiteX10" fmla="*/ 26056 w 320279"/>
                    <a:gd name="connsiteY10" fmla="*/ 53905 h 198750"/>
                    <a:gd name="connsiteX11" fmla="*/ 23583 w 320279"/>
                    <a:gd name="connsiteY11" fmla="*/ 58373 h 198750"/>
                    <a:gd name="connsiteX12" fmla="*/ 26136 w 320279"/>
                    <a:gd name="connsiteY12" fmla="*/ 63128 h 198750"/>
                    <a:gd name="connsiteX13" fmla="*/ 28690 w 320279"/>
                    <a:gd name="connsiteY13" fmla="*/ 67134 h 198750"/>
                    <a:gd name="connsiteX14" fmla="*/ 24301 w 320279"/>
                    <a:gd name="connsiteY14" fmla="*/ 74610 h 198750"/>
                    <a:gd name="connsiteX15" fmla="*/ 24779 w 320279"/>
                    <a:gd name="connsiteY15" fmla="*/ 69009 h 198750"/>
                    <a:gd name="connsiteX16" fmla="*/ 24301 w 320279"/>
                    <a:gd name="connsiteY16" fmla="*/ 74610 h 198750"/>
                    <a:gd name="connsiteX17" fmla="*/ 40817 w 320279"/>
                    <a:gd name="connsiteY17" fmla="*/ 73086 h 198750"/>
                    <a:gd name="connsiteX18" fmla="*/ 42972 w 320279"/>
                    <a:gd name="connsiteY18" fmla="*/ 69264 h 198750"/>
                    <a:gd name="connsiteX19" fmla="*/ 42653 w 320279"/>
                    <a:gd name="connsiteY19" fmla="*/ 65003 h 198750"/>
                    <a:gd name="connsiteX20" fmla="*/ 38424 w 320279"/>
                    <a:gd name="connsiteY20" fmla="*/ 63862 h 198750"/>
                    <a:gd name="connsiteX21" fmla="*/ 35710 w 320279"/>
                    <a:gd name="connsiteY21" fmla="*/ 67158 h 198750"/>
                    <a:gd name="connsiteX22" fmla="*/ 36669 w 320279"/>
                    <a:gd name="connsiteY22" fmla="*/ 71115 h 198750"/>
                    <a:gd name="connsiteX23" fmla="*/ 40817 w 320279"/>
                    <a:gd name="connsiteY23" fmla="*/ 73086 h 198750"/>
                    <a:gd name="connsiteX24" fmla="*/ 40658 w 320279"/>
                    <a:gd name="connsiteY24" fmla="*/ 80060 h 198750"/>
                    <a:gd name="connsiteX25" fmla="*/ 39700 w 320279"/>
                    <a:gd name="connsiteY25" fmla="*/ 75504 h 198750"/>
                    <a:gd name="connsiteX26" fmla="*/ 40658 w 320279"/>
                    <a:gd name="connsiteY26" fmla="*/ 80060 h 198750"/>
                    <a:gd name="connsiteX27" fmla="*/ 42653 w 320279"/>
                    <a:gd name="connsiteY27" fmla="*/ 78057 h 198750"/>
                    <a:gd name="connsiteX28" fmla="*/ 41456 w 320279"/>
                    <a:gd name="connsiteY28" fmla="*/ 73772 h 198750"/>
                    <a:gd name="connsiteX29" fmla="*/ 42653 w 320279"/>
                    <a:gd name="connsiteY29" fmla="*/ 78057 h 198750"/>
                    <a:gd name="connsiteX30" fmla="*/ 47041 w 320279"/>
                    <a:gd name="connsiteY30" fmla="*/ 93010 h 198750"/>
                    <a:gd name="connsiteX31" fmla="*/ 45764 w 320279"/>
                    <a:gd name="connsiteY31" fmla="*/ 89036 h 198750"/>
                    <a:gd name="connsiteX32" fmla="*/ 48238 w 320279"/>
                    <a:gd name="connsiteY32" fmla="*/ 85055 h 198750"/>
                    <a:gd name="connsiteX33" fmla="*/ 44089 w 320279"/>
                    <a:gd name="connsiteY33" fmla="*/ 85127 h 198750"/>
                    <a:gd name="connsiteX34" fmla="*/ 43371 w 320279"/>
                    <a:gd name="connsiteY34" fmla="*/ 89850 h 198750"/>
                    <a:gd name="connsiteX35" fmla="*/ 47041 w 320279"/>
                    <a:gd name="connsiteY35" fmla="*/ 93010 h 198750"/>
                    <a:gd name="connsiteX36" fmla="*/ 54542 w 320279"/>
                    <a:gd name="connsiteY36" fmla="*/ 95435 h 198750"/>
                    <a:gd name="connsiteX37" fmla="*/ 51828 w 320279"/>
                    <a:gd name="connsiteY37" fmla="*/ 91725 h 198750"/>
                    <a:gd name="connsiteX38" fmla="*/ 53663 w 320279"/>
                    <a:gd name="connsiteY38" fmla="*/ 95324 h 198750"/>
                    <a:gd name="connsiteX39" fmla="*/ 112470 w 320279"/>
                    <a:gd name="connsiteY39" fmla="*/ 17305 h 198750"/>
                    <a:gd name="connsiteX40" fmla="*/ 117257 w 320279"/>
                    <a:gd name="connsiteY40" fmla="*/ 15270 h 198750"/>
                    <a:gd name="connsiteX41" fmla="*/ 120129 w 320279"/>
                    <a:gd name="connsiteY41" fmla="*/ 11265 h 198750"/>
                    <a:gd name="connsiteX42" fmla="*/ 120767 w 320279"/>
                    <a:gd name="connsiteY42" fmla="*/ 6413 h 198750"/>
                    <a:gd name="connsiteX43" fmla="*/ 119012 w 320279"/>
                    <a:gd name="connsiteY43" fmla="*/ 1833 h 198750"/>
                    <a:gd name="connsiteX44" fmla="*/ 115422 w 320279"/>
                    <a:gd name="connsiteY44" fmla="*/ -2 h 198750"/>
                    <a:gd name="connsiteX45" fmla="*/ 111353 w 320279"/>
                    <a:gd name="connsiteY45" fmla="*/ 940 h 198750"/>
                    <a:gd name="connsiteX46" fmla="*/ 107682 w 320279"/>
                    <a:gd name="connsiteY46" fmla="*/ 3868 h 198750"/>
                    <a:gd name="connsiteX47" fmla="*/ 105847 w 320279"/>
                    <a:gd name="connsiteY47" fmla="*/ 8504 h 198750"/>
                    <a:gd name="connsiteX48" fmla="*/ 106884 w 320279"/>
                    <a:gd name="connsiteY48" fmla="*/ 13921 h 198750"/>
                    <a:gd name="connsiteX49" fmla="*/ 109916 w 320279"/>
                    <a:gd name="connsiteY49" fmla="*/ 16642 h 198750"/>
                    <a:gd name="connsiteX50" fmla="*/ 52706 w 320279"/>
                    <a:gd name="connsiteY50" fmla="*/ 48734 h 198750"/>
                    <a:gd name="connsiteX51" fmla="*/ 56137 w 320279"/>
                    <a:gd name="connsiteY51" fmla="*/ 45375 h 198750"/>
                    <a:gd name="connsiteX52" fmla="*/ 51828 w 320279"/>
                    <a:gd name="connsiteY52" fmla="*/ 44657 h 198750"/>
                    <a:gd name="connsiteX53" fmla="*/ 48158 w 320279"/>
                    <a:gd name="connsiteY53" fmla="*/ 41465 h 198750"/>
                    <a:gd name="connsiteX54" fmla="*/ 44568 w 320279"/>
                    <a:gd name="connsiteY54" fmla="*/ 39048 h 198750"/>
                    <a:gd name="connsiteX55" fmla="*/ 43849 w 320279"/>
                    <a:gd name="connsiteY55" fmla="*/ 34228 h 198750"/>
                    <a:gd name="connsiteX56" fmla="*/ 40897 w 320279"/>
                    <a:gd name="connsiteY56" fmla="*/ 31172 h 198750"/>
                    <a:gd name="connsiteX57" fmla="*/ 36349 w 320279"/>
                    <a:gd name="connsiteY57" fmla="*/ 28611 h 198750"/>
                    <a:gd name="connsiteX58" fmla="*/ 31562 w 320279"/>
                    <a:gd name="connsiteY58" fmla="*/ 26082 h 198750"/>
                    <a:gd name="connsiteX59" fmla="*/ 28769 w 320279"/>
                    <a:gd name="connsiteY59" fmla="*/ 23161 h 198750"/>
                    <a:gd name="connsiteX60" fmla="*/ 25019 w 320279"/>
                    <a:gd name="connsiteY60" fmla="*/ 21525 h 198750"/>
                    <a:gd name="connsiteX61" fmla="*/ 23503 w 320279"/>
                    <a:gd name="connsiteY61" fmla="*/ 25946 h 198750"/>
                    <a:gd name="connsiteX62" fmla="*/ 26695 w 320279"/>
                    <a:gd name="connsiteY62" fmla="*/ 28747 h 198750"/>
                    <a:gd name="connsiteX63" fmla="*/ 30445 w 320279"/>
                    <a:gd name="connsiteY63" fmla="*/ 31635 h 198750"/>
                    <a:gd name="connsiteX64" fmla="*/ 32758 w 320279"/>
                    <a:gd name="connsiteY64" fmla="*/ 35345 h 198750"/>
                    <a:gd name="connsiteX65" fmla="*/ 35392 w 320279"/>
                    <a:gd name="connsiteY65" fmla="*/ 39111 h 198750"/>
                    <a:gd name="connsiteX66" fmla="*/ 39939 w 320279"/>
                    <a:gd name="connsiteY66" fmla="*/ 43189 h 198750"/>
                    <a:gd name="connsiteX67" fmla="*/ 42812 w 320279"/>
                    <a:gd name="connsiteY67" fmla="*/ 46739 h 198750"/>
                    <a:gd name="connsiteX68" fmla="*/ 47520 w 320279"/>
                    <a:gd name="connsiteY68" fmla="*/ 47107 h 198750"/>
                    <a:gd name="connsiteX69" fmla="*/ 52706 w 320279"/>
                    <a:gd name="connsiteY69" fmla="*/ 48734 h 198750"/>
                    <a:gd name="connsiteX70" fmla="*/ 80872 w 320279"/>
                    <a:gd name="connsiteY70" fmla="*/ 53825 h 198750"/>
                    <a:gd name="connsiteX71" fmla="*/ 77282 w 320279"/>
                    <a:gd name="connsiteY71" fmla="*/ 50250 h 198750"/>
                    <a:gd name="connsiteX72" fmla="*/ 79835 w 320279"/>
                    <a:gd name="connsiteY72" fmla="*/ 53410 h 198750"/>
                    <a:gd name="connsiteX73" fmla="*/ 83904 w 320279"/>
                    <a:gd name="connsiteY73" fmla="*/ 56825 h 198750"/>
                    <a:gd name="connsiteX74" fmla="*/ 79755 w 320279"/>
                    <a:gd name="connsiteY74" fmla="*/ 53498 h 198750"/>
                    <a:gd name="connsiteX75" fmla="*/ 83904 w 320279"/>
                    <a:gd name="connsiteY75" fmla="*/ 56825 h 198750"/>
                    <a:gd name="connsiteX76" fmla="*/ 60526 w 320279"/>
                    <a:gd name="connsiteY76" fmla="*/ 88510 h 198750"/>
                    <a:gd name="connsiteX77" fmla="*/ 63079 w 320279"/>
                    <a:gd name="connsiteY77" fmla="*/ 84616 h 198750"/>
                    <a:gd name="connsiteX78" fmla="*/ 61164 w 320279"/>
                    <a:gd name="connsiteY78" fmla="*/ 80666 h 198750"/>
                    <a:gd name="connsiteX79" fmla="*/ 58850 w 320279"/>
                    <a:gd name="connsiteY79" fmla="*/ 76054 h 198750"/>
                    <a:gd name="connsiteX80" fmla="*/ 55020 w 320279"/>
                    <a:gd name="connsiteY80" fmla="*/ 73932 h 198750"/>
                    <a:gd name="connsiteX81" fmla="*/ 53663 w 320279"/>
                    <a:gd name="connsiteY81" fmla="*/ 67796 h 198750"/>
                    <a:gd name="connsiteX82" fmla="*/ 48478 w 320279"/>
                    <a:gd name="connsiteY82" fmla="*/ 69344 h 198750"/>
                    <a:gd name="connsiteX83" fmla="*/ 46163 w 320279"/>
                    <a:gd name="connsiteY83" fmla="*/ 73884 h 198750"/>
                    <a:gd name="connsiteX84" fmla="*/ 42573 w 320279"/>
                    <a:gd name="connsiteY84" fmla="*/ 76709 h 198750"/>
                    <a:gd name="connsiteX85" fmla="*/ 45126 w 320279"/>
                    <a:gd name="connsiteY85" fmla="*/ 79805 h 198750"/>
                    <a:gd name="connsiteX86" fmla="*/ 48478 w 320279"/>
                    <a:gd name="connsiteY86" fmla="*/ 77658 h 198750"/>
                    <a:gd name="connsiteX87" fmla="*/ 52387 w 320279"/>
                    <a:gd name="connsiteY87" fmla="*/ 76629 h 198750"/>
                    <a:gd name="connsiteX88" fmla="*/ 53823 w 320279"/>
                    <a:gd name="connsiteY88" fmla="*/ 80363 h 198750"/>
                    <a:gd name="connsiteX89" fmla="*/ 56297 w 320279"/>
                    <a:gd name="connsiteY89" fmla="*/ 85773 h 198750"/>
                    <a:gd name="connsiteX90" fmla="*/ 60526 w 320279"/>
                    <a:gd name="connsiteY90" fmla="*/ 88510 h 198750"/>
                    <a:gd name="connsiteX91" fmla="*/ 121885 w 320279"/>
                    <a:gd name="connsiteY91" fmla="*/ 87576 h 198750"/>
                    <a:gd name="connsiteX92" fmla="*/ 120369 w 320279"/>
                    <a:gd name="connsiteY92" fmla="*/ 83164 h 198750"/>
                    <a:gd name="connsiteX93" fmla="*/ 119172 w 320279"/>
                    <a:gd name="connsiteY93" fmla="*/ 77562 h 198750"/>
                    <a:gd name="connsiteX94" fmla="*/ 115581 w 320279"/>
                    <a:gd name="connsiteY94" fmla="*/ 73669 h 198750"/>
                    <a:gd name="connsiteX95" fmla="*/ 110315 w 320279"/>
                    <a:gd name="connsiteY95" fmla="*/ 69695 h 198750"/>
                    <a:gd name="connsiteX96" fmla="*/ 106166 w 320279"/>
                    <a:gd name="connsiteY96" fmla="*/ 68299 h 198750"/>
                    <a:gd name="connsiteX97" fmla="*/ 102655 w 320279"/>
                    <a:gd name="connsiteY97" fmla="*/ 65275 h 198750"/>
                    <a:gd name="connsiteX98" fmla="*/ 99065 w 320279"/>
                    <a:gd name="connsiteY98" fmla="*/ 63368 h 198750"/>
                    <a:gd name="connsiteX99" fmla="*/ 96432 w 320279"/>
                    <a:gd name="connsiteY99" fmla="*/ 60160 h 198750"/>
                    <a:gd name="connsiteX100" fmla="*/ 92442 w 320279"/>
                    <a:gd name="connsiteY100" fmla="*/ 56873 h 198750"/>
                    <a:gd name="connsiteX101" fmla="*/ 87654 w 320279"/>
                    <a:gd name="connsiteY101" fmla="*/ 53665 h 198750"/>
                    <a:gd name="connsiteX102" fmla="*/ 81909 w 320279"/>
                    <a:gd name="connsiteY102" fmla="*/ 52141 h 198750"/>
                    <a:gd name="connsiteX103" fmla="*/ 85181 w 320279"/>
                    <a:gd name="connsiteY103" fmla="*/ 56745 h 198750"/>
                    <a:gd name="connsiteX104" fmla="*/ 86538 w 320279"/>
                    <a:gd name="connsiteY104" fmla="*/ 60631 h 198750"/>
                    <a:gd name="connsiteX105" fmla="*/ 89729 w 320279"/>
                    <a:gd name="connsiteY105" fmla="*/ 62977 h 198750"/>
                    <a:gd name="connsiteX106" fmla="*/ 94197 w 320279"/>
                    <a:gd name="connsiteY106" fmla="*/ 67892 h 198750"/>
                    <a:gd name="connsiteX107" fmla="*/ 98027 w 320279"/>
                    <a:gd name="connsiteY107" fmla="*/ 71219 h 198750"/>
                    <a:gd name="connsiteX108" fmla="*/ 101697 w 320279"/>
                    <a:gd name="connsiteY108" fmla="*/ 73485 h 198750"/>
                    <a:gd name="connsiteX109" fmla="*/ 105448 w 320279"/>
                    <a:gd name="connsiteY109" fmla="*/ 75775 h 198750"/>
                    <a:gd name="connsiteX110" fmla="*/ 109038 w 320279"/>
                    <a:gd name="connsiteY110" fmla="*/ 78041 h 198750"/>
                    <a:gd name="connsiteX111" fmla="*/ 112390 w 320279"/>
                    <a:gd name="connsiteY111" fmla="*/ 80347 h 198750"/>
                    <a:gd name="connsiteX112" fmla="*/ 116618 w 320279"/>
                    <a:gd name="connsiteY112" fmla="*/ 82454 h 198750"/>
                    <a:gd name="connsiteX113" fmla="*/ 119810 w 320279"/>
                    <a:gd name="connsiteY113" fmla="*/ 86172 h 198750"/>
                    <a:gd name="connsiteX114" fmla="*/ 65632 w 320279"/>
                    <a:gd name="connsiteY114" fmla="*/ 94406 h 198750"/>
                    <a:gd name="connsiteX115" fmla="*/ 68186 w 320279"/>
                    <a:gd name="connsiteY115" fmla="*/ 89906 h 198750"/>
                    <a:gd name="connsiteX116" fmla="*/ 64994 w 320279"/>
                    <a:gd name="connsiteY116" fmla="*/ 85717 h 198750"/>
                    <a:gd name="connsiteX117" fmla="*/ 61962 w 320279"/>
                    <a:gd name="connsiteY117" fmla="*/ 88566 h 198750"/>
                    <a:gd name="connsiteX118" fmla="*/ 62680 w 320279"/>
                    <a:gd name="connsiteY118" fmla="*/ 93066 h 198750"/>
                    <a:gd name="connsiteX119" fmla="*/ 70500 w 320279"/>
                    <a:gd name="connsiteY119" fmla="*/ 96417 h 198750"/>
                    <a:gd name="connsiteX120" fmla="*/ 71377 w 320279"/>
                    <a:gd name="connsiteY120" fmla="*/ 91685 h 198750"/>
                    <a:gd name="connsiteX121" fmla="*/ 69063 w 320279"/>
                    <a:gd name="connsiteY121" fmla="*/ 94973 h 198750"/>
                    <a:gd name="connsiteX122" fmla="*/ 96591 w 320279"/>
                    <a:gd name="connsiteY122" fmla="*/ 106231 h 198750"/>
                    <a:gd name="connsiteX123" fmla="*/ 100341 w 320279"/>
                    <a:gd name="connsiteY123" fmla="*/ 103000 h 198750"/>
                    <a:gd name="connsiteX124" fmla="*/ 96032 w 320279"/>
                    <a:gd name="connsiteY124" fmla="*/ 103367 h 198750"/>
                    <a:gd name="connsiteX125" fmla="*/ 115900 w 320279"/>
                    <a:gd name="connsiteY125" fmla="*/ 87034 h 198750"/>
                    <a:gd name="connsiteX126" fmla="*/ 115422 w 320279"/>
                    <a:gd name="connsiteY126" fmla="*/ 81616 h 198750"/>
                    <a:gd name="connsiteX127" fmla="*/ 111671 w 320279"/>
                    <a:gd name="connsiteY127" fmla="*/ 83044 h 198750"/>
                    <a:gd name="connsiteX128" fmla="*/ 114623 w 320279"/>
                    <a:gd name="connsiteY128" fmla="*/ 86794 h 198750"/>
                    <a:gd name="connsiteX129" fmla="*/ 131220 w 320279"/>
                    <a:gd name="connsiteY129" fmla="*/ 107061 h 198750"/>
                    <a:gd name="connsiteX130" fmla="*/ 131778 w 320279"/>
                    <a:gd name="connsiteY130" fmla="*/ 102728 h 198750"/>
                    <a:gd name="connsiteX131" fmla="*/ 127709 w 320279"/>
                    <a:gd name="connsiteY131" fmla="*/ 102792 h 198750"/>
                    <a:gd name="connsiteX132" fmla="*/ 130502 w 320279"/>
                    <a:gd name="connsiteY132" fmla="*/ 105896 h 198750"/>
                    <a:gd name="connsiteX133" fmla="*/ 131061 w 320279"/>
                    <a:gd name="connsiteY133" fmla="*/ 108569 h 198750"/>
                    <a:gd name="connsiteX134" fmla="*/ 135290 w 320279"/>
                    <a:gd name="connsiteY134" fmla="*/ 107803 h 198750"/>
                    <a:gd name="connsiteX135" fmla="*/ 133933 w 320279"/>
                    <a:gd name="connsiteY135" fmla="*/ 104013 h 198750"/>
                    <a:gd name="connsiteX136" fmla="*/ 131619 w 320279"/>
                    <a:gd name="connsiteY136" fmla="*/ 107588 h 198750"/>
                    <a:gd name="connsiteX137" fmla="*/ 140317 w 320279"/>
                    <a:gd name="connsiteY137" fmla="*/ 133847 h 198750"/>
                    <a:gd name="connsiteX138" fmla="*/ 145502 w 320279"/>
                    <a:gd name="connsiteY138" fmla="*/ 131772 h 198750"/>
                    <a:gd name="connsiteX139" fmla="*/ 145264 w 320279"/>
                    <a:gd name="connsiteY139" fmla="*/ 126857 h 198750"/>
                    <a:gd name="connsiteX140" fmla="*/ 142231 w 320279"/>
                    <a:gd name="connsiteY140" fmla="*/ 123618 h 198750"/>
                    <a:gd name="connsiteX141" fmla="*/ 138560 w 320279"/>
                    <a:gd name="connsiteY141" fmla="*/ 120075 h 198750"/>
                    <a:gd name="connsiteX142" fmla="*/ 134811 w 320279"/>
                    <a:gd name="connsiteY142" fmla="*/ 117011 h 198750"/>
                    <a:gd name="connsiteX143" fmla="*/ 129624 w 320279"/>
                    <a:gd name="connsiteY143" fmla="*/ 116373 h 198750"/>
                    <a:gd name="connsiteX144" fmla="*/ 124039 w 320279"/>
                    <a:gd name="connsiteY144" fmla="*/ 115702 h 198750"/>
                    <a:gd name="connsiteX145" fmla="*/ 119172 w 320279"/>
                    <a:gd name="connsiteY145" fmla="*/ 114442 h 198750"/>
                    <a:gd name="connsiteX146" fmla="*/ 115581 w 320279"/>
                    <a:gd name="connsiteY146" fmla="*/ 111322 h 198750"/>
                    <a:gd name="connsiteX147" fmla="*/ 111353 w 320279"/>
                    <a:gd name="connsiteY147" fmla="*/ 112255 h 198750"/>
                    <a:gd name="connsiteX148" fmla="*/ 110873 w 320279"/>
                    <a:gd name="connsiteY148" fmla="*/ 116676 h 198750"/>
                    <a:gd name="connsiteX149" fmla="*/ 111751 w 320279"/>
                    <a:gd name="connsiteY149" fmla="*/ 120849 h 198750"/>
                    <a:gd name="connsiteX150" fmla="*/ 113666 w 320279"/>
                    <a:gd name="connsiteY150" fmla="*/ 125022 h 198750"/>
                    <a:gd name="connsiteX151" fmla="*/ 117017 w 320279"/>
                    <a:gd name="connsiteY151" fmla="*/ 128971 h 198750"/>
                    <a:gd name="connsiteX152" fmla="*/ 123879 w 320279"/>
                    <a:gd name="connsiteY152" fmla="*/ 129809 h 198750"/>
                    <a:gd name="connsiteX153" fmla="*/ 129864 w 320279"/>
                    <a:gd name="connsiteY153" fmla="*/ 129171 h 198750"/>
                    <a:gd name="connsiteX154" fmla="*/ 133693 w 320279"/>
                    <a:gd name="connsiteY154" fmla="*/ 130966 h 198750"/>
                    <a:gd name="connsiteX155" fmla="*/ 138082 w 320279"/>
                    <a:gd name="connsiteY155" fmla="*/ 133041 h 198750"/>
                    <a:gd name="connsiteX156" fmla="*/ 164094 w 320279"/>
                    <a:gd name="connsiteY156" fmla="*/ 122142 h 198750"/>
                    <a:gd name="connsiteX157" fmla="*/ 163057 w 320279"/>
                    <a:gd name="connsiteY157" fmla="*/ 117011 h 198750"/>
                    <a:gd name="connsiteX158" fmla="*/ 159945 w 320279"/>
                    <a:gd name="connsiteY158" fmla="*/ 111442 h 198750"/>
                    <a:gd name="connsiteX159" fmla="*/ 161380 w 320279"/>
                    <a:gd name="connsiteY159" fmla="*/ 107715 h 198750"/>
                    <a:gd name="connsiteX160" fmla="*/ 159785 w 320279"/>
                    <a:gd name="connsiteY160" fmla="*/ 103829 h 198750"/>
                    <a:gd name="connsiteX161" fmla="*/ 158030 w 320279"/>
                    <a:gd name="connsiteY161" fmla="*/ 100087 h 198750"/>
                    <a:gd name="connsiteX162" fmla="*/ 155317 w 320279"/>
                    <a:gd name="connsiteY162" fmla="*/ 97047 h 198750"/>
                    <a:gd name="connsiteX163" fmla="*/ 153721 w 320279"/>
                    <a:gd name="connsiteY163" fmla="*/ 91901 h 198750"/>
                    <a:gd name="connsiteX164" fmla="*/ 153083 w 320279"/>
                    <a:gd name="connsiteY164" fmla="*/ 86938 h 198750"/>
                    <a:gd name="connsiteX165" fmla="*/ 151088 w 320279"/>
                    <a:gd name="connsiteY165" fmla="*/ 83164 h 198750"/>
                    <a:gd name="connsiteX166" fmla="*/ 148614 w 320279"/>
                    <a:gd name="connsiteY166" fmla="*/ 79166 h 198750"/>
                    <a:gd name="connsiteX167" fmla="*/ 144226 w 320279"/>
                    <a:gd name="connsiteY167" fmla="*/ 79509 h 198750"/>
                    <a:gd name="connsiteX168" fmla="*/ 145902 w 320279"/>
                    <a:gd name="connsiteY168" fmla="*/ 84241 h 198750"/>
                    <a:gd name="connsiteX169" fmla="*/ 145902 w 320279"/>
                    <a:gd name="connsiteY169" fmla="*/ 88629 h 198750"/>
                    <a:gd name="connsiteX170" fmla="*/ 145343 w 320279"/>
                    <a:gd name="connsiteY170" fmla="*/ 93904 h 198750"/>
                    <a:gd name="connsiteX171" fmla="*/ 147417 w 320279"/>
                    <a:gd name="connsiteY171" fmla="*/ 97422 h 198750"/>
                    <a:gd name="connsiteX172" fmla="*/ 148296 w 320279"/>
                    <a:gd name="connsiteY172" fmla="*/ 103718 h 198750"/>
                    <a:gd name="connsiteX173" fmla="*/ 150051 w 320279"/>
                    <a:gd name="connsiteY173" fmla="*/ 107548 h 198750"/>
                    <a:gd name="connsiteX174" fmla="*/ 153721 w 320279"/>
                    <a:gd name="connsiteY174" fmla="*/ 110420 h 198750"/>
                    <a:gd name="connsiteX175" fmla="*/ 156833 w 320279"/>
                    <a:gd name="connsiteY175" fmla="*/ 114067 h 198750"/>
                    <a:gd name="connsiteX176" fmla="*/ 160583 w 320279"/>
                    <a:gd name="connsiteY176" fmla="*/ 118591 h 198750"/>
                    <a:gd name="connsiteX177" fmla="*/ 163535 w 320279"/>
                    <a:gd name="connsiteY177" fmla="*/ 121727 h 198750"/>
                    <a:gd name="connsiteX178" fmla="*/ 169201 w 320279"/>
                    <a:gd name="connsiteY178" fmla="*/ 126498 h 198750"/>
                    <a:gd name="connsiteX179" fmla="*/ 169281 w 320279"/>
                    <a:gd name="connsiteY179" fmla="*/ 121208 h 198750"/>
                    <a:gd name="connsiteX180" fmla="*/ 167206 w 320279"/>
                    <a:gd name="connsiteY180" fmla="*/ 117553 h 198750"/>
                    <a:gd name="connsiteX181" fmla="*/ 164972 w 320279"/>
                    <a:gd name="connsiteY181" fmla="*/ 114146 h 198750"/>
                    <a:gd name="connsiteX182" fmla="*/ 164254 w 320279"/>
                    <a:gd name="connsiteY182" fmla="*/ 118303 h 198750"/>
                    <a:gd name="connsiteX183" fmla="*/ 164413 w 320279"/>
                    <a:gd name="connsiteY183" fmla="*/ 122540 h 198750"/>
                    <a:gd name="connsiteX184" fmla="*/ 168243 w 320279"/>
                    <a:gd name="connsiteY184" fmla="*/ 125812 h 198750"/>
                    <a:gd name="connsiteX185" fmla="*/ 181010 w 320279"/>
                    <a:gd name="connsiteY185" fmla="*/ 131134 h 198750"/>
                    <a:gd name="connsiteX186" fmla="*/ 181648 w 320279"/>
                    <a:gd name="connsiteY186" fmla="*/ 126881 h 198750"/>
                    <a:gd name="connsiteX187" fmla="*/ 181010 w 320279"/>
                    <a:gd name="connsiteY187" fmla="*/ 131134 h 198750"/>
                    <a:gd name="connsiteX188" fmla="*/ 187871 w 320279"/>
                    <a:gd name="connsiteY188" fmla="*/ 164087 h 198750"/>
                    <a:gd name="connsiteX189" fmla="*/ 185477 w 320279"/>
                    <a:gd name="connsiteY189" fmla="*/ 158821 h 198750"/>
                    <a:gd name="connsiteX190" fmla="*/ 182924 w 320279"/>
                    <a:gd name="connsiteY190" fmla="*/ 154736 h 198750"/>
                    <a:gd name="connsiteX191" fmla="*/ 180451 w 320279"/>
                    <a:gd name="connsiteY191" fmla="*/ 151281 h 198750"/>
                    <a:gd name="connsiteX192" fmla="*/ 175344 w 320279"/>
                    <a:gd name="connsiteY192" fmla="*/ 150635 h 198750"/>
                    <a:gd name="connsiteX193" fmla="*/ 171354 w 320279"/>
                    <a:gd name="connsiteY193" fmla="*/ 149518 h 198750"/>
                    <a:gd name="connsiteX194" fmla="*/ 167206 w 320279"/>
                    <a:gd name="connsiteY194" fmla="*/ 146222 h 198750"/>
                    <a:gd name="connsiteX195" fmla="*/ 163695 w 320279"/>
                    <a:gd name="connsiteY195" fmla="*/ 143246 h 198750"/>
                    <a:gd name="connsiteX196" fmla="*/ 159705 w 320279"/>
                    <a:gd name="connsiteY196" fmla="*/ 142743 h 198750"/>
                    <a:gd name="connsiteX197" fmla="*/ 157631 w 320279"/>
                    <a:gd name="connsiteY197" fmla="*/ 147020 h 198750"/>
                    <a:gd name="connsiteX198" fmla="*/ 162657 w 320279"/>
                    <a:gd name="connsiteY198" fmla="*/ 147475 h 198750"/>
                    <a:gd name="connsiteX199" fmla="*/ 164413 w 320279"/>
                    <a:gd name="connsiteY199" fmla="*/ 152302 h 198750"/>
                    <a:gd name="connsiteX200" fmla="*/ 166407 w 320279"/>
                    <a:gd name="connsiteY200" fmla="*/ 155941 h 198750"/>
                    <a:gd name="connsiteX201" fmla="*/ 169121 w 320279"/>
                    <a:gd name="connsiteY201" fmla="*/ 158997 h 198750"/>
                    <a:gd name="connsiteX202" fmla="*/ 172871 w 320279"/>
                    <a:gd name="connsiteY202" fmla="*/ 161749 h 198750"/>
                    <a:gd name="connsiteX203" fmla="*/ 177180 w 320279"/>
                    <a:gd name="connsiteY203" fmla="*/ 162109 h 198750"/>
                    <a:gd name="connsiteX204" fmla="*/ 182365 w 320279"/>
                    <a:gd name="connsiteY204" fmla="*/ 163194 h 198750"/>
                    <a:gd name="connsiteX205" fmla="*/ 186595 w 320279"/>
                    <a:gd name="connsiteY205" fmla="*/ 163760 h 198750"/>
                    <a:gd name="connsiteX206" fmla="*/ 291999 w 320279"/>
                    <a:gd name="connsiteY206" fmla="*/ 164550 h 198750"/>
                    <a:gd name="connsiteX207" fmla="*/ 295030 w 320279"/>
                    <a:gd name="connsiteY207" fmla="*/ 161654 h 198750"/>
                    <a:gd name="connsiteX208" fmla="*/ 299658 w 320279"/>
                    <a:gd name="connsiteY208" fmla="*/ 161199 h 198750"/>
                    <a:gd name="connsiteX209" fmla="*/ 295988 w 320279"/>
                    <a:gd name="connsiteY209" fmla="*/ 157832 h 198750"/>
                    <a:gd name="connsiteX210" fmla="*/ 291839 w 320279"/>
                    <a:gd name="connsiteY210" fmla="*/ 161008 h 198750"/>
                    <a:gd name="connsiteX211" fmla="*/ 128428 w 320279"/>
                    <a:gd name="connsiteY211" fmla="*/ 198748 h 198750"/>
                    <a:gd name="connsiteX212" fmla="*/ 127151 w 320279"/>
                    <a:gd name="connsiteY212" fmla="*/ 192868 h 198750"/>
                    <a:gd name="connsiteX213" fmla="*/ 122124 w 320279"/>
                    <a:gd name="connsiteY213" fmla="*/ 190626 h 198750"/>
                    <a:gd name="connsiteX214" fmla="*/ 117815 w 320279"/>
                    <a:gd name="connsiteY214" fmla="*/ 187697 h 198750"/>
                    <a:gd name="connsiteX215" fmla="*/ 113905 w 320279"/>
                    <a:gd name="connsiteY215" fmla="*/ 184769 h 198750"/>
                    <a:gd name="connsiteX216" fmla="*/ 113427 w 320279"/>
                    <a:gd name="connsiteY216" fmla="*/ 189437 h 198750"/>
                    <a:gd name="connsiteX217" fmla="*/ 117177 w 320279"/>
                    <a:gd name="connsiteY217" fmla="*/ 191463 h 198750"/>
                    <a:gd name="connsiteX218" fmla="*/ 121885 w 320279"/>
                    <a:gd name="connsiteY218" fmla="*/ 191934 h 198750"/>
                    <a:gd name="connsiteX219" fmla="*/ 124996 w 320279"/>
                    <a:gd name="connsiteY219" fmla="*/ 197073 h 198750"/>
                    <a:gd name="connsiteX220" fmla="*/ 318489 w 320279"/>
                    <a:gd name="connsiteY220" fmla="*/ 193490 h 198750"/>
                    <a:gd name="connsiteX221" fmla="*/ 320404 w 320279"/>
                    <a:gd name="connsiteY221" fmla="*/ 189884 h 198750"/>
                    <a:gd name="connsiteX222" fmla="*/ 316095 w 320279"/>
                    <a:gd name="connsiteY222" fmla="*/ 190099 h 198750"/>
                    <a:gd name="connsiteX223" fmla="*/ 318489 w 320279"/>
                    <a:gd name="connsiteY223" fmla="*/ 193490 h 198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</a:cxnLst>
                  <a:rect l="l" t="t" r="r" b="b"/>
                  <a:pathLst>
                    <a:path w="320279" h="198750">
                      <a:moveTo>
                        <a:pt x="11853" y="34531"/>
                      </a:moveTo>
                      <a:lnTo>
                        <a:pt x="13449" y="30287"/>
                      </a:lnTo>
                      <a:lnTo>
                        <a:pt x="11295" y="33909"/>
                      </a:lnTo>
                      <a:close/>
                      <a:moveTo>
                        <a:pt x="3156" y="38696"/>
                      </a:moveTo>
                      <a:lnTo>
                        <a:pt x="2837" y="33694"/>
                      </a:lnTo>
                      <a:lnTo>
                        <a:pt x="124" y="37572"/>
                      </a:lnTo>
                      <a:close/>
                      <a:moveTo>
                        <a:pt x="28690" y="67134"/>
                      </a:moveTo>
                      <a:lnTo>
                        <a:pt x="29487" y="62905"/>
                      </a:lnTo>
                      <a:lnTo>
                        <a:pt x="31960" y="59554"/>
                      </a:lnTo>
                      <a:lnTo>
                        <a:pt x="28928" y="56889"/>
                      </a:lnTo>
                      <a:lnTo>
                        <a:pt x="26056" y="53905"/>
                      </a:lnTo>
                      <a:lnTo>
                        <a:pt x="23583" y="58373"/>
                      </a:lnTo>
                      <a:lnTo>
                        <a:pt x="26136" y="63128"/>
                      </a:lnTo>
                      <a:lnTo>
                        <a:pt x="28690" y="67134"/>
                      </a:lnTo>
                      <a:close/>
                      <a:moveTo>
                        <a:pt x="24301" y="74610"/>
                      </a:moveTo>
                      <a:lnTo>
                        <a:pt x="24779" y="69009"/>
                      </a:lnTo>
                      <a:lnTo>
                        <a:pt x="24301" y="74610"/>
                      </a:lnTo>
                      <a:close/>
                      <a:moveTo>
                        <a:pt x="40817" y="73086"/>
                      </a:moveTo>
                      <a:lnTo>
                        <a:pt x="42972" y="69264"/>
                      </a:lnTo>
                      <a:lnTo>
                        <a:pt x="42653" y="65003"/>
                      </a:lnTo>
                      <a:lnTo>
                        <a:pt x="38424" y="63862"/>
                      </a:lnTo>
                      <a:lnTo>
                        <a:pt x="35710" y="67158"/>
                      </a:lnTo>
                      <a:lnTo>
                        <a:pt x="36669" y="71115"/>
                      </a:lnTo>
                      <a:lnTo>
                        <a:pt x="40817" y="73086"/>
                      </a:lnTo>
                      <a:close/>
                      <a:moveTo>
                        <a:pt x="40658" y="80060"/>
                      </a:moveTo>
                      <a:lnTo>
                        <a:pt x="39700" y="75504"/>
                      </a:lnTo>
                      <a:lnTo>
                        <a:pt x="40658" y="80060"/>
                      </a:lnTo>
                      <a:close/>
                      <a:moveTo>
                        <a:pt x="42653" y="78057"/>
                      </a:moveTo>
                      <a:lnTo>
                        <a:pt x="41456" y="73772"/>
                      </a:lnTo>
                      <a:lnTo>
                        <a:pt x="42653" y="78057"/>
                      </a:lnTo>
                      <a:close/>
                      <a:moveTo>
                        <a:pt x="47041" y="93010"/>
                      </a:moveTo>
                      <a:lnTo>
                        <a:pt x="45764" y="89036"/>
                      </a:lnTo>
                      <a:lnTo>
                        <a:pt x="48238" y="85055"/>
                      </a:lnTo>
                      <a:lnTo>
                        <a:pt x="44089" y="85127"/>
                      </a:lnTo>
                      <a:lnTo>
                        <a:pt x="43371" y="89850"/>
                      </a:lnTo>
                      <a:lnTo>
                        <a:pt x="47041" y="93010"/>
                      </a:lnTo>
                      <a:close/>
                      <a:moveTo>
                        <a:pt x="54542" y="95435"/>
                      </a:moveTo>
                      <a:lnTo>
                        <a:pt x="51828" y="91725"/>
                      </a:lnTo>
                      <a:lnTo>
                        <a:pt x="53663" y="95324"/>
                      </a:lnTo>
                      <a:close/>
                      <a:moveTo>
                        <a:pt x="112470" y="17305"/>
                      </a:moveTo>
                      <a:lnTo>
                        <a:pt x="117257" y="15270"/>
                      </a:lnTo>
                      <a:lnTo>
                        <a:pt x="120129" y="11265"/>
                      </a:lnTo>
                      <a:lnTo>
                        <a:pt x="120767" y="6413"/>
                      </a:lnTo>
                      <a:lnTo>
                        <a:pt x="119012" y="1833"/>
                      </a:lnTo>
                      <a:lnTo>
                        <a:pt x="115422" y="-2"/>
                      </a:lnTo>
                      <a:lnTo>
                        <a:pt x="111353" y="940"/>
                      </a:lnTo>
                      <a:lnTo>
                        <a:pt x="107682" y="3868"/>
                      </a:lnTo>
                      <a:lnTo>
                        <a:pt x="105847" y="8504"/>
                      </a:lnTo>
                      <a:lnTo>
                        <a:pt x="106884" y="13921"/>
                      </a:lnTo>
                      <a:lnTo>
                        <a:pt x="109916" y="16642"/>
                      </a:lnTo>
                      <a:close/>
                      <a:moveTo>
                        <a:pt x="52706" y="48734"/>
                      </a:moveTo>
                      <a:lnTo>
                        <a:pt x="56137" y="45375"/>
                      </a:lnTo>
                      <a:lnTo>
                        <a:pt x="51828" y="44657"/>
                      </a:lnTo>
                      <a:lnTo>
                        <a:pt x="48158" y="41465"/>
                      </a:lnTo>
                      <a:lnTo>
                        <a:pt x="44568" y="39048"/>
                      </a:lnTo>
                      <a:lnTo>
                        <a:pt x="43849" y="34228"/>
                      </a:lnTo>
                      <a:lnTo>
                        <a:pt x="40897" y="31172"/>
                      </a:lnTo>
                      <a:lnTo>
                        <a:pt x="36349" y="28611"/>
                      </a:lnTo>
                      <a:lnTo>
                        <a:pt x="31562" y="26082"/>
                      </a:lnTo>
                      <a:lnTo>
                        <a:pt x="28769" y="23161"/>
                      </a:lnTo>
                      <a:lnTo>
                        <a:pt x="25019" y="21525"/>
                      </a:lnTo>
                      <a:lnTo>
                        <a:pt x="23503" y="25946"/>
                      </a:lnTo>
                      <a:lnTo>
                        <a:pt x="26695" y="28747"/>
                      </a:lnTo>
                      <a:lnTo>
                        <a:pt x="30445" y="31635"/>
                      </a:lnTo>
                      <a:lnTo>
                        <a:pt x="32758" y="35345"/>
                      </a:lnTo>
                      <a:lnTo>
                        <a:pt x="35392" y="39111"/>
                      </a:lnTo>
                      <a:lnTo>
                        <a:pt x="39939" y="43189"/>
                      </a:lnTo>
                      <a:lnTo>
                        <a:pt x="42812" y="46739"/>
                      </a:lnTo>
                      <a:lnTo>
                        <a:pt x="47520" y="47107"/>
                      </a:lnTo>
                      <a:lnTo>
                        <a:pt x="52706" y="48734"/>
                      </a:lnTo>
                      <a:close/>
                      <a:moveTo>
                        <a:pt x="80872" y="53825"/>
                      </a:moveTo>
                      <a:lnTo>
                        <a:pt x="77282" y="50250"/>
                      </a:lnTo>
                      <a:lnTo>
                        <a:pt x="79835" y="53410"/>
                      </a:lnTo>
                      <a:close/>
                      <a:moveTo>
                        <a:pt x="83904" y="56825"/>
                      </a:moveTo>
                      <a:lnTo>
                        <a:pt x="79755" y="53498"/>
                      </a:lnTo>
                      <a:lnTo>
                        <a:pt x="83904" y="56825"/>
                      </a:lnTo>
                      <a:close/>
                      <a:moveTo>
                        <a:pt x="60526" y="88510"/>
                      </a:moveTo>
                      <a:lnTo>
                        <a:pt x="63079" y="84616"/>
                      </a:lnTo>
                      <a:lnTo>
                        <a:pt x="61164" y="80666"/>
                      </a:lnTo>
                      <a:lnTo>
                        <a:pt x="58850" y="76054"/>
                      </a:lnTo>
                      <a:lnTo>
                        <a:pt x="55020" y="73932"/>
                      </a:lnTo>
                      <a:lnTo>
                        <a:pt x="53663" y="67796"/>
                      </a:lnTo>
                      <a:lnTo>
                        <a:pt x="48478" y="69344"/>
                      </a:lnTo>
                      <a:lnTo>
                        <a:pt x="46163" y="73884"/>
                      </a:lnTo>
                      <a:lnTo>
                        <a:pt x="42573" y="76709"/>
                      </a:lnTo>
                      <a:lnTo>
                        <a:pt x="45126" y="79805"/>
                      </a:lnTo>
                      <a:lnTo>
                        <a:pt x="48478" y="77658"/>
                      </a:lnTo>
                      <a:lnTo>
                        <a:pt x="52387" y="76629"/>
                      </a:lnTo>
                      <a:lnTo>
                        <a:pt x="53823" y="80363"/>
                      </a:lnTo>
                      <a:lnTo>
                        <a:pt x="56297" y="85773"/>
                      </a:lnTo>
                      <a:lnTo>
                        <a:pt x="60526" y="88510"/>
                      </a:lnTo>
                      <a:close/>
                      <a:moveTo>
                        <a:pt x="121885" y="87576"/>
                      </a:moveTo>
                      <a:lnTo>
                        <a:pt x="120369" y="83164"/>
                      </a:lnTo>
                      <a:lnTo>
                        <a:pt x="119172" y="77562"/>
                      </a:lnTo>
                      <a:lnTo>
                        <a:pt x="115581" y="73669"/>
                      </a:lnTo>
                      <a:lnTo>
                        <a:pt x="110315" y="69695"/>
                      </a:lnTo>
                      <a:lnTo>
                        <a:pt x="106166" y="68299"/>
                      </a:lnTo>
                      <a:lnTo>
                        <a:pt x="102655" y="65275"/>
                      </a:lnTo>
                      <a:lnTo>
                        <a:pt x="99065" y="63368"/>
                      </a:lnTo>
                      <a:lnTo>
                        <a:pt x="96432" y="60160"/>
                      </a:lnTo>
                      <a:lnTo>
                        <a:pt x="92442" y="56873"/>
                      </a:lnTo>
                      <a:lnTo>
                        <a:pt x="87654" y="53665"/>
                      </a:lnTo>
                      <a:lnTo>
                        <a:pt x="81909" y="52141"/>
                      </a:lnTo>
                      <a:lnTo>
                        <a:pt x="85181" y="56745"/>
                      </a:lnTo>
                      <a:lnTo>
                        <a:pt x="86538" y="60631"/>
                      </a:lnTo>
                      <a:lnTo>
                        <a:pt x="89729" y="62977"/>
                      </a:lnTo>
                      <a:lnTo>
                        <a:pt x="94197" y="67892"/>
                      </a:lnTo>
                      <a:lnTo>
                        <a:pt x="98027" y="71219"/>
                      </a:lnTo>
                      <a:lnTo>
                        <a:pt x="101697" y="73485"/>
                      </a:lnTo>
                      <a:lnTo>
                        <a:pt x="105448" y="75775"/>
                      </a:lnTo>
                      <a:lnTo>
                        <a:pt x="109038" y="78041"/>
                      </a:lnTo>
                      <a:lnTo>
                        <a:pt x="112390" y="80347"/>
                      </a:lnTo>
                      <a:lnTo>
                        <a:pt x="116618" y="82454"/>
                      </a:lnTo>
                      <a:lnTo>
                        <a:pt x="119810" y="86172"/>
                      </a:lnTo>
                      <a:close/>
                      <a:moveTo>
                        <a:pt x="65632" y="94406"/>
                      </a:moveTo>
                      <a:lnTo>
                        <a:pt x="68186" y="89906"/>
                      </a:lnTo>
                      <a:lnTo>
                        <a:pt x="64994" y="85717"/>
                      </a:lnTo>
                      <a:lnTo>
                        <a:pt x="61962" y="88566"/>
                      </a:lnTo>
                      <a:lnTo>
                        <a:pt x="62680" y="93066"/>
                      </a:lnTo>
                      <a:close/>
                      <a:moveTo>
                        <a:pt x="70500" y="96417"/>
                      </a:moveTo>
                      <a:lnTo>
                        <a:pt x="71377" y="91685"/>
                      </a:lnTo>
                      <a:lnTo>
                        <a:pt x="69063" y="94973"/>
                      </a:lnTo>
                      <a:close/>
                      <a:moveTo>
                        <a:pt x="96591" y="106231"/>
                      </a:moveTo>
                      <a:lnTo>
                        <a:pt x="100341" y="103000"/>
                      </a:lnTo>
                      <a:lnTo>
                        <a:pt x="96032" y="103367"/>
                      </a:lnTo>
                      <a:close/>
                      <a:moveTo>
                        <a:pt x="115900" y="87034"/>
                      </a:moveTo>
                      <a:lnTo>
                        <a:pt x="115422" y="81616"/>
                      </a:lnTo>
                      <a:lnTo>
                        <a:pt x="111671" y="83044"/>
                      </a:lnTo>
                      <a:lnTo>
                        <a:pt x="114623" y="86794"/>
                      </a:lnTo>
                      <a:close/>
                      <a:moveTo>
                        <a:pt x="131220" y="107061"/>
                      </a:moveTo>
                      <a:lnTo>
                        <a:pt x="131778" y="102728"/>
                      </a:lnTo>
                      <a:lnTo>
                        <a:pt x="127709" y="102792"/>
                      </a:lnTo>
                      <a:lnTo>
                        <a:pt x="130502" y="105896"/>
                      </a:lnTo>
                      <a:close/>
                      <a:moveTo>
                        <a:pt x="131061" y="108569"/>
                      </a:moveTo>
                      <a:lnTo>
                        <a:pt x="135290" y="107803"/>
                      </a:lnTo>
                      <a:lnTo>
                        <a:pt x="133933" y="104013"/>
                      </a:lnTo>
                      <a:lnTo>
                        <a:pt x="131619" y="107588"/>
                      </a:lnTo>
                      <a:close/>
                      <a:moveTo>
                        <a:pt x="140317" y="133847"/>
                      </a:moveTo>
                      <a:lnTo>
                        <a:pt x="145502" y="131772"/>
                      </a:lnTo>
                      <a:lnTo>
                        <a:pt x="145264" y="126857"/>
                      </a:lnTo>
                      <a:lnTo>
                        <a:pt x="142231" y="123618"/>
                      </a:lnTo>
                      <a:lnTo>
                        <a:pt x="138560" y="120075"/>
                      </a:lnTo>
                      <a:lnTo>
                        <a:pt x="134811" y="117011"/>
                      </a:lnTo>
                      <a:lnTo>
                        <a:pt x="129624" y="116373"/>
                      </a:lnTo>
                      <a:lnTo>
                        <a:pt x="124039" y="115702"/>
                      </a:lnTo>
                      <a:lnTo>
                        <a:pt x="119172" y="114442"/>
                      </a:lnTo>
                      <a:lnTo>
                        <a:pt x="115581" y="111322"/>
                      </a:lnTo>
                      <a:lnTo>
                        <a:pt x="111353" y="112255"/>
                      </a:lnTo>
                      <a:lnTo>
                        <a:pt x="110873" y="116676"/>
                      </a:lnTo>
                      <a:lnTo>
                        <a:pt x="111751" y="120849"/>
                      </a:lnTo>
                      <a:lnTo>
                        <a:pt x="113666" y="125022"/>
                      </a:lnTo>
                      <a:lnTo>
                        <a:pt x="117017" y="128971"/>
                      </a:lnTo>
                      <a:lnTo>
                        <a:pt x="123879" y="129809"/>
                      </a:lnTo>
                      <a:lnTo>
                        <a:pt x="129864" y="129171"/>
                      </a:lnTo>
                      <a:lnTo>
                        <a:pt x="133693" y="130966"/>
                      </a:lnTo>
                      <a:lnTo>
                        <a:pt x="138082" y="133041"/>
                      </a:lnTo>
                      <a:close/>
                      <a:moveTo>
                        <a:pt x="164094" y="122142"/>
                      </a:moveTo>
                      <a:lnTo>
                        <a:pt x="163057" y="117011"/>
                      </a:lnTo>
                      <a:lnTo>
                        <a:pt x="159945" y="111442"/>
                      </a:lnTo>
                      <a:lnTo>
                        <a:pt x="161380" y="107715"/>
                      </a:lnTo>
                      <a:lnTo>
                        <a:pt x="159785" y="103829"/>
                      </a:lnTo>
                      <a:lnTo>
                        <a:pt x="158030" y="100087"/>
                      </a:lnTo>
                      <a:lnTo>
                        <a:pt x="155317" y="97047"/>
                      </a:lnTo>
                      <a:lnTo>
                        <a:pt x="153721" y="91901"/>
                      </a:lnTo>
                      <a:lnTo>
                        <a:pt x="153083" y="86938"/>
                      </a:lnTo>
                      <a:lnTo>
                        <a:pt x="151088" y="83164"/>
                      </a:lnTo>
                      <a:lnTo>
                        <a:pt x="148614" y="79166"/>
                      </a:lnTo>
                      <a:lnTo>
                        <a:pt x="144226" y="79509"/>
                      </a:lnTo>
                      <a:lnTo>
                        <a:pt x="145902" y="84241"/>
                      </a:lnTo>
                      <a:lnTo>
                        <a:pt x="145902" y="88629"/>
                      </a:lnTo>
                      <a:lnTo>
                        <a:pt x="145343" y="93904"/>
                      </a:lnTo>
                      <a:lnTo>
                        <a:pt x="147417" y="97422"/>
                      </a:lnTo>
                      <a:lnTo>
                        <a:pt x="148296" y="103718"/>
                      </a:lnTo>
                      <a:lnTo>
                        <a:pt x="150051" y="107548"/>
                      </a:lnTo>
                      <a:lnTo>
                        <a:pt x="153721" y="110420"/>
                      </a:lnTo>
                      <a:lnTo>
                        <a:pt x="156833" y="114067"/>
                      </a:lnTo>
                      <a:lnTo>
                        <a:pt x="160583" y="118591"/>
                      </a:lnTo>
                      <a:lnTo>
                        <a:pt x="163535" y="121727"/>
                      </a:lnTo>
                      <a:close/>
                      <a:moveTo>
                        <a:pt x="169201" y="126498"/>
                      </a:moveTo>
                      <a:lnTo>
                        <a:pt x="169281" y="121208"/>
                      </a:lnTo>
                      <a:lnTo>
                        <a:pt x="167206" y="117553"/>
                      </a:lnTo>
                      <a:lnTo>
                        <a:pt x="164972" y="114146"/>
                      </a:lnTo>
                      <a:lnTo>
                        <a:pt x="164254" y="118303"/>
                      </a:lnTo>
                      <a:lnTo>
                        <a:pt x="164413" y="122540"/>
                      </a:lnTo>
                      <a:lnTo>
                        <a:pt x="168243" y="125812"/>
                      </a:lnTo>
                      <a:close/>
                      <a:moveTo>
                        <a:pt x="181010" y="131134"/>
                      </a:moveTo>
                      <a:lnTo>
                        <a:pt x="181648" y="126881"/>
                      </a:lnTo>
                      <a:lnTo>
                        <a:pt x="181010" y="131134"/>
                      </a:lnTo>
                      <a:close/>
                      <a:moveTo>
                        <a:pt x="187871" y="164087"/>
                      </a:moveTo>
                      <a:lnTo>
                        <a:pt x="185477" y="158821"/>
                      </a:lnTo>
                      <a:lnTo>
                        <a:pt x="182924" y="154736"/>
                      </a:lnTo>
                      <a:lnTo>
                        <a:pt x="180451" y="151281"/>
                      </a:lnTo>
                      <a:lnTo>
                        <a:pt x="175344" y="150635"/>
                      </a:lnTo>
                      <a:lnTo>
                        <a:pt x="171354" y="149518"/>
                      </a:lnTo>
                      <a:lnTo>
                        <a:pt x="167206" y="146222"/>
                      </a:lnTo>
                      <a:lnTo>
                        <a:pt x="163695" y="143246"/>
                      </a:lnTo>
                      <a:lnTo>
                        <a:pt x="159705" y="142743"/>
                      </a:lnTo>
                      <a:lnTo>
                        <a:pt x="157631" y="147020"/>
                      </a:lnTo>
                      <a:lnTo>
                        <a:pt x="162657" y="147475"/>
                      </a:lnTo>
                      <a:lnTo>
                        <a:pt x="164413" y="152302"/>
                      </a:lnTo>
                      <a:lnTo>
                        <a:pt x="166407" y="155941"/>
                      </a:lnTo>
                      <a:lnTo>
                        <a:pt x="169121" y="158997"/>
                      </a:lnTo>
                      <a:lnTo>
                        <a:pt x="172871" y="161749"/>
                      </a:lnTo>
                      <a:lnTo>
                        <a:pt x="177180" y="162109"/>
                      </a:lnTo>
                      <a:lnTo>
                        <a:pt x="182365" y="163194"/>
                      </a:lnTo>
                      <a:lnTo>
                        <a:pt x="186595" y="163760"/>
                      </a:lnTo>
                      <a:close/>
                      <a:moveTo>
                        <a:pt x="291999" y="164550"/>
                      </a:moveTo>
                      <a:lnTo>
                        <a:pt x="295030" y="161654"/>
                      </a:lnTo>
                      <a:lnTo>
                        <a:pt x="299658" y="161199"/>
                      </a:lnTo>
                      <a:lnTo>
                        <a:pt x="295988" y="157832"/>
                      </a:lnTo>
                      <a:lnTo>
                        <a:pt x="291839" y="161008"/>
                      </a:lnTo>
                      <a:close/>
                      <a:moveTo>
                        <a:pt x="128428" y="198748"/>
                      </a:moveTo>
                      <a:lnTo>
                        <a:pt x="127151" y="192868"/>
                      </a:lnTo>
                      <a:lnTo>
                        <a:pt x="122124" y="190626"/>
                      </a:lnTo>
                      <a:lnTo>
                        <a:pt x="117815" y="187697"/>
                      </a:lnTo>
                      <a:lnTo>
                        <a:pt x="113905" y="184769"/>
                      </a:lnTo>
                      <a:lnTo>
                        <a:pt x="113427" y="189437"/>
                      </a:lnTo>
                      <a:lnTo>
                        <a:pt x="117177" y="191463"/>
                      </a:lnTo>
                      <a:lnTo>
                        <a:pt x="121885" y="191934"/>
                      </a:lnTo>
                      <a:lnTo>
                        <a:pt x="124996" y="197073"/>
                      </a:lnTo>
                      <a:close/>
                      <a:moveTo>
                        <a:pt x="318489" y="193490"/>
                      </a:moveTo>
                      <a:lnTo>
                        <a:pt x="320404" y="189884"/>
                      </a:lnTo>
                      <a:lnTo>
                        <a:pt x="316095" y="190099"/>
                      </a:lnTo>
                      <a:lnTo>
                        <a:pt x="318489" y="19349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168C2D8D-944F-45E7-B648-E0DE872180C9}"/>
                    </a:ext>
                  </a:extLst>
                </p:cNvPr>
                <p:cNvSpPr/>
                <p:nvPr/>
              </p:nvSpPr>
              <p:spPr>
                <a:xfrm>
                  <a:off x="1332303" y="632739"/>
                  <a:ext cx="7979" cy="7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9" h="7979"/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2DF14DE8-03F8-452C-80B6-A3D4BA3EF07C}"/>
                    </a:ext>
                  </a:extLst>
                </p:cNvPr>
                <p:cNvSpPr/>
                <p:nvPr/>
              </p:nvSpPr>
              <p:spPr>
                <a:xfrm>
                  <a:off x="9569885" y="3269707"/>
                  <a:ext cx="37341" cy="56108"/>
                </a:xfrm>
                <a:custGeom>
                  <a:avLst/>
                  <a:gdLst>
                    <a:gd name="connsiteX0" fmla="*/ 36348 w 37341"/>
                    <a:gd name="connsiteY0" fmla="*/ 4123 h 56108"/>
                    <a:gd name="connsiteX1" fmla="*/ 37465 w 37341"/>
                    <a:gd name="connsiteY1" fmla="*/ -2 h 56108"/>
                    <a:gd name="connsiteX2" fmla="*/ 36348 w 37341"/>
                    <a:gd name="connsiteY2" fmla="*/ 3844 h 56108"/>
                    <a:gd name="connsiteX3" fmla="*/ 124 w 37341"/>
                    <a:gd name="connsiteY3" fmla="*/ 56107 h 56108"/>
                    <a:gd name="connsiteX4" fmla="*/ 4034 w 37341"/>
                    <a:gd name="connsiteY4" fmla="*/ 55133 h 56108"/>
                    <a:gd name="connsiteX5" fmla="*/ 8023 w 37341"/>
                    <a:gd name="connsiteY5" fmla="*/ 55461 h 56108"/>
                    <a:gd name="connsiteX6" fmla="*/ 4114 w 37341"/>
                    <a:gd name="connsiteY6" fmla="*/ 54335 h 56108"/>
                    <a:gd name="connsiteX7" fmla="*/ 284 w 37341"/>
                    <a:gd name="connsiteY7" fmla="*/ 55405 h 56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341" h="56108">
                      <a:moveTo>
                        <a:pt x="36348" y="4123"/>
                      </a:moveTo>
                      <a:lnTo>
                        <a:pt x="37465" y="-2"/>
                      </a:lnTo>
                      <a:lnTo>
                        <a:pt x="36348" y="3844"/>
                      </a:lnTo>
                      <a:close/>
                      <a:moveTo>
                        <a:pt x="124" y="56107"/>
                      </a:moveTo>
                      <a:lnTo>
                        <a:pt x="4034" y="55133"/>
                      </a:lnTo>
                      <a:lnTo>
                        <a:pt x="8023" y="55461"/>
                      </a:lnTo>
                      <a:lnTo>
                        <a:pt x="4114" y="54335"/>
                      </a:lnTo>
                      <a:lnTo>
                        <a:pt x="284" y="5540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9083A6A0-B405-428A-9B4E-E10C8A9D6981}"/>
                    </a:ext>
                  </a:extLst>
                </p:cNvPr>
                <p:cNvSpPr/>
                <p:nvPr/>
              </p:nvSpPr>
              <p:spPr>
                <a:xfrm>
                  <a:off x="1332303" y="632739"/>
                  <a:ext cx="7979" cy="7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9" h="7979"/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4F93E739-F04F-4ECD-B45D-0C3215DF466E}"/>
                    </a:ext>
                  </a:extLst>
                </p:cNvPr>
                <p:cNvSpPr/>
                <p:nvPr/>
              </p:nvSpPr>
              <p:spPr>
                <a:xfrm>
                  <a:off x="3915045" y="3421126"/>
                  <a:ext cx="1174613" cy="1310545"/>
                </a:xfrm>
                <a:custGeom>
                  <a:avLst/>
                  <a:gdLst>
                    <a:gd name="connsiteX0" fmla="*/ 701858 w 1174613"/>
                    <a:gd name="connsiteY0" fmla="*/ 114178 h 1310544"/>
                    <a:gd name="connsiteX1" fmla="*/ 705161 w 1174613"/>
                    <a:gd name="connsiteY1" fmla="*/ 110308 h 1310544"/>
                    <a:gd name="connsiteX2" fmla="*/ 701443 w 1174613"/>
                    <a:gd name="connsiteY2" fmla="*/ 106079 h 1310544"/>
                    <a:gd name="connsiteX3" fmla="*/ 699321 w 1174613"/>
                    <a:gd name="connsiteY3" fmla="*/ 109718 h 1310544"/>
                    <a:gd name="connsiteX4" fmla="*/ 701858 w 1174613"/>
                    <a:gd name="connsiteY4" fmla="*/ 114178 h 1310544"/>
                    <a:gd name="connsiteX5" fmla="*/ 818512 w 1174613"/>
                    <a:gd name="connsiteY5" fmla="*/ 211259 h 1310544"/>
                    <a:gd name="connsiteX6" fmla="*/ 819996 w 1174613"/>
                    <a:gd name="connsiteY6" fmla="*/ 206360 h 1310544"/>
                    <a:gd name="connsiteX7" fmla="*/ 817610 w 1174613"/>
                    <a:gd name="connsiteY7" fmla="*/ 209951 h 1310544"/>
                    <a:gd name="connsiteX8" fmla="*/ 833441 w 1174613"/>
                    <a:gd name="connsiteY8" fmla="*/ 217746 h 1310544"/>
                    <a:gd name="connsiteX9" fmla="*/ 834662 w 1174613"/>
                    <a:gd name="connsiteY9" fmla="*/ 213270 h 1310544"/>
                    <a:gd name="connsiteX10" fmla="*/ 833441 w 1174613"/>
                    <a:gd name="connsiteY10" fmla="*/ 217746 h 1310544"/>
                    <a:gd name="connsiteX11" fmla="*/ 844045 w 1174613"/>
                    <a:gd name="connsiteY11" fmla="*/ 222893 h 1310544"/>
                    <a:gd name="connsiteX12" fmla="*/ 845737 w 1174613"/>
                    <a:gd name="connsiteY12" fmla="*/ 218847 h 1310544"/>
                    <a:gd name="connsiteX13" fmla="*/ 844045 w 1174613"/>
                    <a:gd name="connsiteY13" fmla="*/ 222893 h 1310544"/>
                    <a:gd name="connsiteX14" fmla="*/ 855256 w 1174613"/>
                    <a:gd name="connsiteY14" fmla="*/ 235276 h 1310544"/>
                    <a:gd name="connsiteX15" fmla="*/ 856915 w 1174613"/>
                    <a:gd name="connsiteY15" fmla="*/ 230728 h 1310544"/>
                    <a:gd name="connsiteX16" fmla="*/ 855256 w 1174613"/>
                    <a:gd name="connsiteY16" fmla="*/ 235276 h 1310544"/>
                    <a:gd name="connsiteX17" fmla="*/ 813589 w 1174613"/>
                    <a:gd name="connsiteY17" fmla="*/ 1018668 h 1310544"/>
                    <a:gd name="connsiteX18" fmla="*/ 816142 w 1174613"/>
                    <a:gd name="connsiteY18" fmla="*/ 1015365 h 1310544"/>
                    <a:gd name="connsiteX19" fmla="*/ 813589 w 1174613"/>
                    <a:gd name="connsiteY19" fmla="*/ 1018668 h 1310544"/>
                    <a:gd name="connsiteX20" fmla="*/ 814195 w 1174613"/>
                    <a:gd name="connsiteY20" fmla="*/ 1023775 h 1310544"/>
                    <a:gd name="connsiteX21" fmla="*/ 816366 w 1174613"/>
                    <a:gd name="connsiteY21" fmla="*/ 1018828 h 1310544"/>
                    <a:gd name="connsiteX22" fmla="*/ 814155 w 1174613"/>
                    <a:gd name="connsiteY22" fmla="*/ 1022379 h 1310544"/>
                    <a:gd name="connsiteX23" fmla="*/ 808873 w 1174613"/>
                    <a:gd name="connsiteY23" fmla="*/ 1032512 h 1310544"/>
                    <a:gd name="connsiteX24" fmla="*/ 813469 w 1174613"/>
                    <a:gd name="connsiteY24" fmla="*/ 1024381 h 1310544"/>
                    <a:gd name="connsiteX25" fmla="*/ 808450 w 1174613"/>
                    <a:gd name="connsiteY25" fmla="*/ 1027334 h 1310544"/>
                    <a:gd name="connsiteX26" fmla="*/ 807700 w 1174613"/>
                    <a:gd name="connsiteY26" fmla="*/ 1031762 h 1310544"/>
                    <a:gd name="connsiteX27" fmla="*/ 890762 w 1174613"/>
                    <a:gd name="connsiteY27" fmla="*/ 981869 h 1310544"/>
                    <a:gd name="connsiteX28" fmla="*/ 891010 w 1174613"/>
                    <a:gd name="connsiteY28" fmla="*/ 977121 h 1310544"/>
                    <a:gd name="connsiteX29" fmla="*/ 888034 w 1174613"/>
                    <a:gd name="connsiteY29" fmla="*/ 973898 h 1310544"/>
                    <a:gd name="connsiteX30" fmla="*/ 885536 w 1174613"/>
                    <a:gd name="connsiteY30" fmla="*/ 980824 h 1310544"/>
                    <a:gd name="connsiteX31" fmla="*/ 890762 w 1174613"/>
                    <a:gd name="connsiteY31" fmla="*/ 981869 h 1310544"/>
                    <a:gd name="connsiteX32" fmla="*/ 816134 w 1174613"/>
                    <a:gd name="connsiteY32" fmla="*/ 1018397 h 1310544"/>
                    <a:gd name="connsiteX33" fmla="*/ 823571 w 1174613"/>
                    <a:gd name="connsiteY33" fmla="*/ 1010146 h 1310544"/>
                    <a:gd name="connsiteX34" fmla="*/ 829364 w 1174613"/>
                    <a:gd name="connsiteY34" fmla="*/ 1006053 h 1310544"/>
                    <a:gd name="connsiteX35" fmla="*/ 823659 w 1174613"/>
                    <a:gd name="connsiteY35" fmla="*/ 1008638 h 1310544"/>
                    <a:gd name="connsiteX36" fmla="*/ 816310 w 1174613"/>
                    <a:gd name="connsiteY36" fmla="*/ 1015604 h 1310544"/>
                    <a:gd name="connsiteX37" fmla="*/ 806328 w 1174613"/>
                    <a:gd name="connsiteY37" fmla="*/ 1032999 h 1310544"/>
                    <a:gd name="connsiteX38" fmla="*/ 807525 w 1174613"/>
                    <a:gd name="connsiteY38" fmla="*/ 1028211 h 1310544"/>
                    <a:gd name="connsiteX39" fmla="*/ 806328 w 1174613"/>
                    <a:gd name="connsiteY39" fmla="*/ 1032999 h 1310544"/>
                    <a:gd name="connsiteX40" fmla="*/ 807405 w 1174613"/>
                    <a:gd name="connsiteY40" fmla="*/ 1111856 h 1310544"/>
                    <a:gd name="connsiteX41" fmla="*/ 810988 w 1174613"/>
                    <a:gd name="connsiteY41" fmla="*/ 1098267 h 1310544"/>
                    <a:gd name="connsiteX42" fmla="*/ 806727 w 1174613"/>
                    <a:gd name="connsiteY42" fmla="*/ 1103589 h 1310544"/>
                    <a:gd name="connsiteX43" fmla="*/ 807565 w 1174613"/>
                    <a:gd name="connsiteY43" fmla="*/ 1110411 h 1310544"/>
                    <a:gd name="connsiteX44" fmla="*/ 697087 w 1174613"/>
                    <a:gd name="connsiteY44" fmla="*/ 1310542 h 1310544"/>
                    <a:gd name="connsiteX45" fmla="*/ 701196 w 1174613"/>
                    <a:gd name="connsiteY45" fmla="*/ 1307039 h 1310544"/>
                    <a:gd name="connsiteX46" fmla="*/ 713125 w 1174613"/>
                    <a:gd name="connsiteY46" fmla="*/ 1293395 h 1310544"/>
                    <a:gd name="connsiteX47" fmla="*/ 716181 w 1174613"/>
                    <a:gd name="connsiteY47" fmla="*/ 1286884 h 1310544"/>
                    <a:gd name="connsiteX48" fmla="*/ 718008 w 1174613"/>
                    <a:gd name="connsiteY48" fmla="*/ 1280429 h 1310544"/>
                    <a:gd name="connsiteX49" fmla="*/ 718750 w 1174613"/>
                    <a:gd name="connsiteY49" fmla="*/ 1272123 h 1310544"/>
                    <a:gd name="connsiteX50" fmla="*/ 719907 w 1174613"/>
                    <a:gd name="connsiteY50" fmla="*/ 1266227 h 1310544"/>
                    <a:gd name="connsiteX51" fmla="*/ 722795 w 1174613"/>
                    <a:gd name="connsiteY51" fmla="*/ 1259484 h 1310544"/>
                    <a:gd name="connsiteX52" fmla="*/ 729051 w 1174613"/>
                    <a:gd name="connsiteY52" fmla="*/ 1252008 h 1310544"/>
                    <a:gd name="connsiteX53" fmla="*/ 744642 w 1174613"/>
                    <a:gd name="connsiteY53" fmla="*/ 1239050 h 1310544"/>
                    <a:gd name="connsiteX54" fmla="*/ 747506 w 1174613"/>
                    <a:gd name="connsiteY54" fmla="*/ 1235954 h 1310544"/>
                    <a:gd name="connsiteX55" fmla="*/ 756028 w 1174613"/>
                    <a:gd name="connsiteY55" fmla="*/ 1224895 h 1310544"/>
                    <a:gd name="connsiteX56" fmla="*/ 767765 w 1174613"/>
                    <a:gd name="connsiteY56" fmla="*/ 1199865 h 1310544"/>
                    <a:gd name="connsiteX57" fmla="*/ 770550 w 1174613"/>
                    <a:gd name="connsiteY57" fmla="*/ 1185048 h 1310544"/>
                    <a:gd name="connsiteX58" fmla="*/ 771946 w 1174613"/>
                    <a:gd name="connsiteY58" fmla="*/ 1179861 h 1310544"/>
                    <a:gd name="connsiteX59" fmla="*/ 775074 w 1174613"/>
                    <a:gd name="connsiteY59" fmla="*/ 1171379 h 1310544"/>
                    <a:gd name="connsiteX60" fmla="*/ 777460 w 1174613"/>
                    <a:gd name="connsiteY60" fmla="*/ 1166544 h 1310544"/>
                    <a:gd name="connsiteX61" fmla="*/ 782431 w 1174613"/>
                    <a:gd name="connsiteY61" fmla="*/ 1157743 h 1310544"/>
                    <a:gd name="connsiteX62" fmla="*/ 787059 w 1174613"/>
                    <a:gd name="connsiteY62" fmla="*/ 1151097 h 1310544"/>
                    <a:gd name="connsiteX63" fmla="*/ 793250 w 1174613"/>
                    <a:gd name="connsiteY63" fmla="*/ 1144330 h 1310544"/>
                    <a:gd name="connsiteX64" fmla="*/ 803352 w 1174613"/>
                    <a:gd name="connsiteY64" fmla="*/ 1137700 h 1310544"/>
                    <a:gd name="connsiteX65" fmla="*/ 804166 w 1174613"/>
                    <a:gd name="connsiteY65" fmla="*/ 1133128 h 1310544"/>
                    <a:gd name="connsiteX66" fmla="*/ 806121 w 1174613"/>
                    <a:gd name="connsiteY66" fmla="*/ 1124742 h 1310544"/>
                    <a:gd name="connsiteX67" fmla="*/ 806360 w 1174613"/>
                    <a:gd name="connsiteY67" fmla="*/ 1117688 h 1310544"/>
                    <a:gd name="connsiteX68" fmla="*/ 805778 w 1174613"/>
                    <a:gd name="connsiteY68" fmla="*/ 1111042 h 1310544"/>
                    <a:gd name="connsiteX69" fmla="*/ 806113 w 1174613"/>
                    <a:gd name="connsiteY69" fmla="*/ 1104571 h 1310544"/>
                    <a:gd name="connsiteX70" fmla="*/ 803870 w 1174613"/>
                    <a:gd name="connsiteY70" fmla="*/ 1100039 h 1310544"/>
                    <a:gd name="connsiteX71" fmla="*/ 804844 w 1174613"/>
                    <a:gd name="connsiteY71" fmla="*/ 1090895 h 1310544"/>
                    <a:gd name="connsiteX72" fmla="*/ 803384 w 1174613"/>
                    <a:gd name="connsiteY72" fmla="*/ 1087105 h 1310544"/>
                    <a:gd name="connsiteX73" fmla="*/ 802729 w 1174613"/>
                    <a:gd name="connsiteY73" fmla="*/ 1077745 h 1310544"/>
                    <a:gd name="connsiteX74" fmla="*/ 799650 w 1174613"/>
                    <a:gd name="connsiteY74" fmla="*/ 1071067 h 1310544"/>
                    <a:gd name="connsiteX75" fmla="*/ 802817 w 1174613"/>
                    <a:gd name="connsiteY75" fmla="*/ 1057638 h 1310544"/>
                    <a:gd name="connsiteX76" fmla="*/ 797248 w 1174613"/>
                    <a:gd name="connsiteY76" fmla="*/ 1061907 h 1310544"/>
                    <a:gd name="connsiteX77" fmla="*/ 800687 w 1174613"/>
                    <a:gd name="connsiteY77" fmla="*/ 1056042 h 1310544"/>
                    <a:gd name="connsiteX78" fmla="*/ 800320 w 1174613"/>
                    <a:gd name="connsiteY78" fmla="*/ 1046539 h 1310544"/>
                    <a:gd name="connsiteX79" fmla="*/ 795445 w 1174613"/>
                    <a:gd name="connsiteY79" fmla="*/ 1045741 h 1310544"/>
                    <a:gd name="connsiteX80" fmla="*/ 800862 w 1174613"/>
                    <a:gd name="connsiteY80" fmla="*/ 1043978 h 1310544"/>
                    <a:gd name="connsiteX81" fmla="*/ 804110 w 1174613"/>
                    <a:gd name="connsiteY81" fmla="*/ 1036980 h 1310544"/>
                    <a:gd name="connsiteX82" fmla="*/ 794958 w 1174613"/>
                    <a:gd name="connsiteY82" fmla="*/ 1033549 h 1310544"/>
                    <a:gd name="connsiteX83" fmla="*/ 793777 w 1174613"/>
                    <a:gd name="connsiteY83" fmla="*/ 1028953 h 1310544"/>
                    <a:gd name="connsiteX84" fmla="*/ 796410 w 1174613"/>
                    <a:gd name="connsiteY84" fmla="*/ 1032272 h 1310544"/>
                    <a:gd name="connsiteX85" fmla="*/ 802857 w 1174613"/>
                    <a:gd name="connsiteY85" fmla="*/ 1030852 h 1310544"/>
                    <a:gd name="connsiteX86" fmla="*/ 801429 w 1174613"/>
                    <a:gd name="connsiteY86" fmla="*/ 1025339 h 1310544"/>
                    <a:gd name="connsiteX87" fmla="*/ 804828 w 1174613"/>
                    <a:gd name="connsiteY87" fmla="*/ 1027613 h 1310544"/>
                    <a:gd name="connsiteX88" fmla="*/ 814172 w 1174613"/>
                    <a:gd name="connsiteY88" fmla="*/ 1023687 h 1310544"/>
                    <a:gd name="connsiteX89" fmla="*/ 813860 w 1174613"/>
                    <a:gd name="connsiteY89" fmla="*/ 1017296 h 1310544"/>
                    <a:gd name="connsiteX90" fmla="*/ 820674 w 1174613"/>
                    <a:gd name="connsiteY90" fmla="*/ 1010913 h 1310544"/>
                    <a:gd name="connsiteX91" fmla="*/ 832603 w 1174613"/>
                    <a:gd name="connsiteY91" fmla="*/ 1003508 h 1310544"/>
                    <a:gd name="connsiteX92" fmla="*/ 841005 w 1174613"/>
                    <a:gd name="connsiteY92" fmla="*/ 996790 h 1310544"/>
                    <a:gd name="connsiteX93" fmla="*/ 845369 w 1174613"/>
                    <a:gd name="connsiteY93" fmla="*/ 990223 h 1310544"/>
                    <a:gd name="connsiteX94" fmla="*/ 858184 w 1174613"/>
                    <a:gd name="connsiteY94" fmla="*/ 983640 h 1310544"/>
                    <a:gd name="connsiteX95" fmla="*/ 868963 w 1174613"/>
                    <a:gd name="connsiteY95" fmla="*/ 976427 h 1310544"/>
                    <a:gd name="connsiteX96" fmla="*/ 879344 w 1174613"/>
                    <a:gd name="connsiteY96" fmla="*/ 975605 h 1310544"/>
                    <a:gd name="connsiteX97" fmla="*/ 886629 w 1174613"/>
                    <a:gd name="connsiteY97" fmla="*/ 976595 h 1310544"/>
                    <a:gd name="connsiteX98" fmla="*/ 887292 w 1174613"/>
                    <a:gd name="connsiteY98" fmla="*/ 970443 h 1310544"/>
                    <a:gd name="connsiteX99" fmla="*/ 897273 w 1174613"/>
                    <a:gd name="connsiteY99" fmla="*/ 963270 h 1310544"/>
                    <a:gd name="connsiteX100" fmla="*/ 909330 w 1174613"/>
                    <a:gd name="connsiteY100" fmla="*/ 961522 h 1310544"/>
                    <a:gd name="connsiteX101" fmla="*/ 909737 w 1174613"/>
                    <a:gd name="connsiteY101" fmla="*/ 957213 h 1310544"/>
                    <a:gd name="connsiteX102" fmla="*/ 904949 w 1174613"/>
                    <a:gd name="connsiteY102" fmla="*/ 956224 h 1310544"/>
                    <a:gd name="connsiteX103" fmla="*/ 906090 w 1174613"/>
                    <a:gd name="connsiteY103" fmla="*/ 951325 h 1310544"/>
                    <a:gd name="connsiteX104" fmla="*/ 912545 w 1174613"/>
                    <a:gd name="connsiteY104" fmla="*/ 949865 h 1310544"/>
                    <a:gd name="connsiteX105" fmla="*/ 917157 w 1174613"/>
                    <a:gd name="connsiteY105" fmla="*/ 950280 h 1310544"/>
                    <a:gd name="connsiteX106" fmla="*/ 922368 w 1174613"/>
                    <a:gd name="connsiteY106" fmla="*/ 950240 h 1310544"/>
                    <a:gd name="connsiteX107" fmla="*/ 931144 w 1174613"/>
                    <a:gd name="connsiteY107" fmla="*/ 946633 h 1310544"/>
                    <a:gd name="connsiteX108" fmla="*/ 935174 w 1174613"/>
                    <a:gd name="connsiteY108" fmla="*/ 948796 h 1310544"/>
                    <a:gd name="connsiteX109" fmla="*/ 938677 w 1174613"/>
                    <a:gd name="connsiteY109" fmla="*/ 951995 h 1310544"/>
                    <a:gd name="connsiteX110" fmla="*/ 946983 w 1174613"/>
                    <a:gd name="connsiteY110" fmla="*/ 949530 h 1310544"/>
                    <a:gd name="connsiteX111" fmla="*/ 946839 w 1174613"/>
                    <a:gd name="connsiteY111" fmla="*/ 943625 h 1310544"/>
                    <a:gd name="connsiteX112" fmla="*/ 951842 w 1174613"/>
                    <a:gd name="connsiteY112" fmla="*/ 938614 h 1310544"/>
                    <a:gd name="connsiteX113" fmla="*/ 951323 w 1174613"/>
                    <a:gd name="connsiteY113" fmla="*/ 946849 h 1310544"/>
                    <a:gd name="connsiteX114" fmla="*/ 983750 w 1174613"/>
                    <a:gd name="connsiteY114" fmla="*/ 948165 h 1310544"/>
                    <a:gd name="connsiteX115" fmla="*/ 986264 w 1174613"/>
                    <a:gd name="connsiteY115" fmla="*/ 941774 h 1310544"/>
                    <a:gd name="connsiteX116" fmla="*/ 983639 w 1174613"/>
                    <a:gd name="connsiteY116" fmla="*/ 936093 h 1310544"/>
                    <a:gd name="connsiteX117" fmla="*/ 986120 w 1174613"/>
                    <a:gd name="connsiteY117" fmla="*/ 932662 h 1310544"/>
                    <a:gd name="connsiteX118" fmla="*/ 998743 w 1174613"/>
                    <a:gd name="connsiteY118" fmla="*/ 922664 h 1310544"/>
                    <a:gd name="connsiteX119" fmla="*/ 1011988 w 1174613"/>
                    <a:gd name="connsiteY119" fmla="*/ 916034 h 1310544"/>
                    <a:gd name="connsiteX120" fmla="*/ 1011390 w 1174613"/>
                    <a:gd name="connsiteY120" fmla="*/ 910799 h 1310544"/>
                    <a:gd name="connsiteX121" fmla="*/ 1009738 w 1174613"/>
                    <a:gd name="connsiteY121" fmla="*/ 902573 h 1310544"/>
                    <a:gd name="connsiteX122" fmla="*/ 1009642 w 1174613"/>
                    <a:gd name="connsiteY122" fmla="*/ 897235 h 1310544"/>
                    <a:gd name="connsiteX123" fmla="*/ 1011262 w 1174613"/>
                    <a:gd name="connsiteY123" fmla="*/ 890094 h 1310544"/>
                    <a:gd name="connsiteX124" fmla="*/ 1014909 w 1174613"/>
                    <a:gd name="connsiteY124" fmla="*/ 883439 h 1310544"/>
                    <a:gd name="connsiteX125" fmla="*/ 1016624 w 1174613"/>
                    <a:gd name="connsiteY125" fmla="*/ 877112 h 1310544"/>
                    <a:gd name="connsiteX126" fmla="*/ 1021076 w 1174613"/>
                    <a:gd name="connsiteY126" fmla="*/ 875787 h 1310544"/>
                    <a:gd name="connsiteX127" fmla="*/ 1025417 w 1174613"/>
                    <a:gd name="connsiteY127" fmla="*/ 870018 h 1310544"/>
                    <a:gd name="connsiteX128" fmla="*/ 1027117 w 1174613"/>
                    <a:gd name="connsiteY128" fmla="*/ 865893 h 1310544"/>
                    <a:gd name="connsiteX129" fmla="*/ 1026973 w 1174613"/>
                    <a:gd name="connsiteY129" fmla="*/ 856701 h 1310544"/>
                    <a:gd name="connsiteX130" fmla="*/ 1031210 w 1174613"/>
                    <a:gd name="connsiteY130" fmla="*/ 855911 h 1310544"/>
                    <a:gd name="connsiteX131" fmla="*/ 1031968 w 1174613"/>
                    <a:gd name="connsiteY131" fmla="*/ 849919 h 1310544"/>
                    <a:gd name="connsiteX132" fmla="*/ 1034665 w 1174613"/>
                    <a:gd name="connsiteY132" fmla="*/ 842411 h 1310544"/>
                    <a:gd name="connsiteX133" fmla="*/ 1041607 w 1174613"/>
                    <a:gd name="connsiteY133" fmla="*/ 836379 h 1310544"/>
                    <a:gd name="connsiteX134" fmla="*/ 1044088 w 1174613"/>
                    <a:gd name="connsiteY134" fmla="*/ 828950 h 1310544"/>
                    <a:gd name="connsiteX135" fmla="*/ 1044144 w 1174613"/>
                    <a:gd name="connsiteY135" fmla="*/ 823445 h 1310544"/>
                    <a:gd name="connsiteX136" fmla="*/ 1042915 w 1174613"/>
                    <a:gd name="connsiteY136" fmla="*/ 816782 h 1310544"/>
                    <a:gd name="connsiteX137" fmla="*/ 1041814 w 1174613"/>
                    <a:gd name="connsiteY137" fmla="*/ 809298 h 1310544"/>
                    <a:gd name="connsiteX138" fmla="*/ 1042037 w 1174613"/>
                    <a:gd name="connsiteY138" fmla="*/ 797680 h 1310544"/>
                    <a:gd name="connsiteX139" fmla="*/ 1044080 w 1174613"/>
                    <a:gd name="connsiteY139" fmla="*/ 789414 h 1310544"/>
                    <a:gd name="connsiteX140" fmla="*/ 1047663 w 1174613"/>
                    <a:gd name="connsiteY140" fmla="*/ 781890 h 1310544"/>
                    <a:gd name="connsiteX141" fmla="*/ 1054541 w 1174613"/>
                    <a:gd name="connsiteY141" fmla="*/ 775682 h 1310544"/>
                    <a:gd name="connsiteX142" fmla="*/ 1056360 w 1174613"/>
                    <a:gd name="connsiteY142" fmla="*/ 768644 h 1310544"/>
                    <a:gd name="connsiteX143" fmla="*/ 1055769 w 1174613"/>
                    <a:gd name="connsiteY143" fmla="*/ 762804 h 1310544"/>
                    <a:gd name="connsiteX144" fmla="*/ 1054772 w 1174613"/>
                    <a:gd name="connsiteY144" fmla="*/ 758886 h 1310544"/>
                    <a:gd name="connsiteX145" fmla="*/ 1055993 w 1174613"/>
                    <a:gd name="connsiteY145" fmla="*/ 741332 h 1310544"/>
                    <a:gd name="connsiteX146" fmla="*/ 1057245 w 1174613"/>
                    <a:gd name="connsiteY146" fmla="*/ 736289 h 1310544"/>
                    <a:gd name="connsiteX147" fmla="*/ 1057788 w 1174613"/>
                    <a:gd name="connsiteY147" fmla="*/ 729076 h 1310544"/>
                    <a:gd name="connsiteX148" fmla="*/ 1059950 w 1174613"/>
                    <a:gd name="connsiteY148" fmla="*/ 721544 h 1310544"/>
                    <a:gd name="connsiteX149" fmla="*/ 1060844 w 1174613"/>
                    <a:gd name="connsiteY149" fmla="*/ 715951 h 1310544"/>
                    <a:gd name="connsiteX150" fmla="*/ 1062512 w 1174613"/>
                    <a:gd name="connsiteY150" fmla="*/ 708315 h 1310544"/>
                    <a:gd name="connsiteX151" fmla="*/ 1060636 w 1174613"/>
                    <a:gd name="connsiteY151" fmla="*/ 704780 h 1310544"/>
                    <a:gd name="connsiteX152" fmla="*/ 1057461 w 1174613"/>
                    <a:gd name="connsiteY152" fmla="*/ 687657 h 1310544"/>
                    <a:gd name="connsiteX153" fmla="*/ 1056344 w 1174613"/>
                    <a:gd name="connsiteY153" fmla="*/ 678146 h 1310544"/>
                    <a:gd name="connsiteX154" fmla="*/ 1054644 w 1174613"/>
                    <a:gd name="connsiteY154" fmla="*/ 668579 h 1310544"/>
                    <a:gd name="connsiteX155" fmla="*/ 1055761 w 1174613"/>
                    <a:gd name="connsiteY155" fmla="*/ 661087 h 1310544"/>
                    <a:gd name="connsiteX156" fmla="*/ 1056264 w 1174613"/>
                    <a:gd name="connsiteY156" fmla="*/ 654289 h 1310544"/>
                    <a:gd name="connsiteX157" fmla="*/ 1057461 w 1174613"/>
                    <a:gd name="connsiteY157" fmla="*/ 647682 h 1310544"/>
                    <a:gd name="connsiteX158" fmla="*/ 1055650 w 1174613"/>
                    <a:gd name="connsiteY158" fmla="*/ 640596 h 1310544"/>
                    <a:gd name="connsiteX159" fmla="*/ 1055849 w 1174613"/>
                    <a:gd name="connsiteY159" fmla="*/ 634397 h 1310544"/>
                    <a:gd name="connsiteX160" fmla="*/ 1052889 w 1174613"/>
                    <a:gd name="connsiteY160" fmla="*/ 628413 h 1310544"/>
                    <a:gd name="connsiteX161" fmla="*/ 1056854 w 1174613"/>
                    <a:gd name="connsiteY161" fmla="*/ 620936 h 1310544"/>
                    <a:gd name="connsiteX162" fmla="*/ 1060565 w 1174613"/>
                    <a:gd name="connsiteY162" fmla="*/ 618399 h 1310544"/>
                    <a:gd name="connsiteX163" fmla="*/ 1060764 w 1174613"/>
                    <a:gd name="connsiteY163" fmla="*/ 613859 h 1310544"/>
                    <a:gd name="connsiteX164" fmla="*/ 1061953 w 1174613"/>
                    <a:gd name="connsiteY164" fmla="*/ 609534 h 1310544"/>
                    <a:gd name="connsiteX165" fmla="*/ 1058179 w 1174613"/>
                    <a:gd name="connsiteY165" fmla="*/ 607667 h 1310544"/>
                    <a:gd name="connsiteX166" fmla="*/ 1062336 w 1174613"/>
                    <a:gd name="connsiteY166" fmla="*/ 600510 h 1310544"/>
                    <a:gd name="connsiteX167" fmla="*/ 1070818 w 1174613"/>
                    <a:gd name="connsiteY167" fmla="*/ 605824 h 1310544"/>
                    <a:gd name="connsiteX168" fmla="*/ 1069270 w 1174613"/>
                    <a:gd name="connsiteY168" fmla="*/ 611944 h 1310544"/>
                    <a:gd name="connsiteX169" fmla="*/ 1076874 w 1174613"/>
                    <a:gd name="connsiteY169" fmla="*/ 608616 h 1310544"/>
                    <a:gd name="connsiteX170" fmla="*/ 1082603 w 1174613"/>
                    <a:gd name="connsiteY170" fmla="*/ 600574 h 1310544"/>
                    <a:gd name="connsiteX171" fmla="*/ 1090350 w 1174613"/>
                    <a:gd name="connsiteY171" fmla="*/ 587839 h 1310544"/>
                    <a:gd name="connsiteX172" fmla="*/ 1092800 w 1174613"/>
                    <a:gd name="connsiteY172" fmla="*/ 582908 h 1310544"/>
                    <a:gd name="connsiteX173" fmla="*/ 1094723 w 1174613"/>
                    <a:gd name="connsiteY173" fmla="*/ 578432 h 1310544"/>
                    <a:gd name="connsiteX174" fmla="*/ 1099327 w 1174613"/>
                    <a:gd name="connsiteY174" fmla="*/ 566631 h 1310544"/>
                    <a:gd name="connsiteX175" fmla="*/ 1102949 w 1174613"/>
                    <a:gd name="connsiteY175" fmla="*/ 560654 h 1310544"/>
                    <a:gd name="connsiteX176" fmla="*/ 1105295 w 1174613"/>
                    <a:gd name="connsiteY176" fmla="*/ 554822 h 1310544"/>
                    <a:gd name="connsiteX177" fmla="*/ 1114144 w 1174613"/>
                    <a:gd name="connsiteY177" fmla="*/ 539973 h 1310544"/>
                    <a:gd name="connsiteX178" fmla="*/ 1120719 w 1174613"/>
                    <a:gd name="connsiteY178" fmla="*/ 534284 h 1310544"/>
                    <a:gd name="connsiteX179" fmla="*/ 1129520 w 1174613"/>
                    <a:gd name="connsiteY179" fmla="*/ 529472 h 1310544"/>
                    <a:gd name="connsiteX180" fmla="*/ 1135105 w 1174613"/>
                    <a:gd name="connsiteY180" fmla="*/ 519650 h 1310544"/>
                    <a:gd name="connsiteX181" fmla="*/ 1139805 w 1174613"/>
                    <a:gd name="connsiteY181" fmla="*/ 514384 h 1310544"/>
                    <a:gd name="connsiteX182" fmla="*/ 1149523 w 1174613"/>
                    <a:gd name="connsiteY182" fmla="*/ 500173 h 1310544"/>
                    <a:gd name="connsiteX183" fmla="*/ 1155180 w 1174613"/>
                    <a:gd name="connsiteY183" fmla="*/ 493359 h 1310544"/>
                    <a:gd name="connsiteX184" fmla="*/ 1158204 w 1174613"/>
                    <a:gd name="connsiteY184" fmla="*/ 489362 h 1310544"/>
                    <a:gd name="connsiteX185" fmla="*/ 1163183 w 1174613"/>
                    <a:gd name="connsiteY185" fmla="*/ 479826 h 1310544"/>
                    <a:gd name="connsiteX186" fmla="*/ 1165721 w 1174613"/>
                    <a:gd name="connsiteY186" fmla="*/ 473818 h 1310544"/>
                    <a:gd name="connsiteX187" fmla="*/ 1170101 w 1174613"/>
                    <a:gd name="connsiteY187" fmla="*/ 460358 h 1310544"/>
                    <a:gd name="connsiteX188" fmla="*/ 1171617 w 1174613"/>
                    <a:gd name="connsiteY188" fmla="*/ 453416 h 1310544"/>
                    <a:gd name="connsiteX189" fmla="*/ 1173915 w 1174613"/>
                    <a:gd name="connsiteY189" fmla="*/ 446083 h 1310544"/>
                    <a:gd name="connsiteX190" fmla="*/ 1173684 w 1174613"/>
                    <a:gd name="connsiteY190" fmla="*/ 439389 h 1310544"/>
                    <a:gd name="connsiteX191" fmla="*/ 1174737 w 1174613"/>
                    <a:gd name="connsiteY191" fmla="*/ 432918 h 1310544"/>
                    <a:gd name="connsiteX192" fmla="*/ 1174410 w 1174613"/>
                    <a:gd name="connsiteY192" fmla="*/ 428577 h 1310544"/>
                    <a:gd name="connsiteX193" fmla="*/ 1174530 w 1174613"/>
                    <a:gd name="connsiteY193" fmla="*/ 420063 h 1310544"/>
                    <a:gd name="connsiteX194" fmla="*/ 1173756 w 1174613"/>
                    <a:gd name="connsiteY194" fmla="*/ 412244 h 1310544"/>
                    <a:gd name="connsiteX195" fmla="*/ 1171466 w 1174613"/>
                    <a:gd name="connsiteY195" fmla="*/ 407672 h 1310544"/>
                    <a:gd name="connsiteX196" fmla="*/ 1169271 w 1174613"/>
                    <a:gd name="connsiteY196" fmla="*/ 398719 h 1310544"/>
                    <a:gd name="connsiteX197" fmla="*/ 1168968 w 1174613"/>
                    <a:gd name="connsiteY197" fmla="*/ 393158 h 1310544"/>
                    <a:gd name="connsiteX198" fmla="*/ 1165777 w 1174613"/>
                    <a:gd name="connsiteY198" fmla="*/ 385873 h 1310544"/>
                    <a:gd name="connsiteX199" fmla="*/ 1164644 w 1174613"/>
                    <a:gd name="connsiteY199" fmla="*/ 378732 h 1310544"/>
                    <a:gd name="connsiteX200" fmla="*/ 1162290 w 1174613"/>
                    <a:gd name="connsiteY200" fmla="*/ 371806 h 1310544"/>
                    <a:gd name="connsiteX201" fmla="*/ 1160885 w 1174613"/>
                    <a:gd name="connsiteY201" fmla="*/ 365902 h 1310544"/>
                    <a:gd name="connsiteX202" fmla="*/ 1158763 w 1174613"/>
                    <a:gd name="connsiteY202" fmla="*/ 360244 h 1310544"/>
                    <a:gd name="connsiteX203" fmla="*/ 1154773 w 1174613"/>
                    <a:gd name="connsiteY203" fmla="*/ 352337 h 1310544"/>
                    <a:gd name="connsiteX204" fmla="*/ 1138656 w 1174613"/>
                    <a:gd name="connsiteY204" fmla="*/ 346369 h 1310544"/>
                    <a:gd name="connsiteX205" fmla="*/ 1113195 w 1174613"/>
                    <a:gd name="connsiteY205" fmla="*/ 346297 h 1310544"/>
                    <a:gd name="connsiteX206" fmla="*/ 1099375 w 1174613"/>
                    <a:gd name="connsiteY206" fmla="*/ 339164 h 1310544"/>
                    <a:gd name="connsiteX207" fmla="*/ 1088356 w 1174613"/>
                    <a:gd name="connsiteY207" fmla="*/ 331631 h 1310544"/>
                    <a:gd name="connsiteX208" fmla="*/ 1083696 w 1174613"/>
                    <a:gd name="connsiteY208" fmla="*/ 324769 h 1310544"/>
                    <a:gd name="connsiteX209" fmla="*/ 1075454 w 1174613"/>
                    <a:gd name="connsiteY209" fmla="*/ 318666 h 1310544"/>
                    <a:gd name="connsiteX210" fmla="*/ 1065424 w 1174613"/>
                    <a:gd name="connsiteY210" fmla="*/ 306864 h 1310544"/>
                    <a:gd name="connsiteX211" fmla="*/ 1053511 w 1174613"/>
                    <a:gd name="connsiteY211" fmla="*/ 298008 h 1310544"/>
                    <a:gd name="connsiteX212" fmla="*/ 1047168 w 1174613"/>
                    <a:gd name="connsiteY212" fmla="*/ 291529 h 1310544"/>
                    <a:gd name="connsiteX213" fmla="*/ 1039412 w 1174613"/>
                    <a:gd name="connsiteY213" fmla="*/ 285768 h 1310544"/>
                    <a:gd name="connsiteX214" fmla="*/ 1025920 w 1174613"/>
                    <a:gd name="connsiteY214" fmla="*/ 277789 h 1310544"/>
                    <a:gd name="connsiteX215" fmla="*/ 1000722 w 1174613"/>
                    <a:gd name="connsiteY215" fmla="*/ 270608 h 1310544"/>
                    <a:gd name="connsiteX216" fmla="*/ 975851 w 1174613"/>
                    <a:gd name="connsiteY216" fmla="*/ 275291 h 1310544"/>
                    <a:gd name="connsiteX217" fmla="*/ 964090 w 1174613"/>
                    <a:gd name="connsiteY217" fmla="*/ 271126 h 1310544"/>
                    <a:gd name="connsiteX218" fmla="*/ 937129 w 1174613"/>
                    <a:gd name="connsiteY218" fmla="*/ 265788 h 1310544"/>
                    <a:gd name="connsiteX219" fmla="*/ 923748 w 1174613"/>
                    <a:gd name="connsiteY219" fmla="*/ 258815 h 1310544"/>
                    <a:gd name="connsiteX220" fmla="*/ 911165 w 1174613"/>
                    <a:gd name="connsiteY220" fmla="*/ 257043 h 1310544"/>
                    <a:gd name="connsiteX221" fmla="*/ 911101 w 1174613"/>
                    <a:gd name="connsiteY221" fmla="*/ 261855 h 1310544"/>
                    <a:gd name="connsiteX222" fmla="*/ 899699 w 1174613"/>
                    <a:gd name="connsiteY222" fmla="*/ 263466 h 1310544"/>
                    <a:gd name="connsiteX223" fmla="*/ 891664 w 1174613"/>
                    <a:gd name="connsiteY223" fmla="*/ 270935 h 1310544"/>
                    <a:gd name="connsiteX224" fmla="*/ 887180 w 1174613"/>
                    <a:gd name="connsiteY224" fmla="*/ 271310 h 1310544"/>
                    <a:gd name="connsiteX225" fmla="*/ 882360 w 1174613"/>
                    <a:gd name="connsiteY225" fmla="*/ 277111 h 1310544"/>
                    <a:gd name="connsiteX226" fmla="*/ 876320 w 1174613"/>
                    <a:gd name="connsiteY226" fmla="*/ 278499 h 1310544"/>
                    <a:gd name="connsiteX227" fmla="*/ 876288 w 1174613"/>
                    <a:gd name="connsiteY227" fmla="*/ 271039 h 1310544"/>
                    <a:gd name="connsiteX228" fmla="*/ 880916 w 1174613"/>
                    <a:gd name="connsiteY228" fmla="*/ 258168 h 1310544"/>
                    <a:gd name="connsiteX229" fmla="*/ 883573 w 1174613"/>
                    <a:gd name="connsiteY229" fmla="*/ 251314 h 1310544"/>
                    <a:gd name="connsiteX230" fmla="*/ 879879 w 1174613"/>
                    <a:gd name="connsiteY230" fmla="*/ 249375 h 1310544"/>
                    <a:gd name="connsiteX231" fmla="*/ 876528 w 1174613"/>
                    <a:gd name="connsiteY231" fmla="*/ 251809 h 1310544"/>
                    <a:gd name="connsiteX232" fmla="*/ 880166 w 1174613"/>
                    <a:gd name="connsiteY232" fmla="*/ 244532 h 1310544"/>
                    <a:gd name="connsiteX233" fmla="*/ 878754 w 1174613"/>
                    <a:gd name="connsiteY233" fmla="*/ 238596 h 1310544"/>
                    <a:gd name="connsiteX234" fmla="*/ 875722 w 1174613"/>
                    <a:gd name="connsiteY234" fmla="*/ 234710 h 1310544"/>
                    <a:gd name="connsiteX235" fmla="*/ 872466 w 1174613"/>
                    <a:gd name="connsiteY235" fmla="*/ 237191 h 1310544"/>
                    <a:gd name="connsiteX236" fmla="*/ 871828 w 1174613"/>
                    <a:gd name="connsiteY236" fmla="*/ 231470 h 1310544"/>
                    <a:gd name="connsiteX237" fmla="*/ 867679 w 1174613"/>
                    <a:gd name="connsiteY237" fmla="*/ 231558 h 1310544"/>
                    <a:gd name="connsiteX238" fmla="*/ 864727 w 1174613"/>
                    <a:gd name="connsiteY238" fmla="*/ 228319 h 1310544"/>
                    <a:gd name="connsiteX239" fmla="*/ 857745 w 1174613"/>
                    <a:gd name="connsiteY239" fmla="*/ 230114 h 1310544"/>
                    <a:gd name="connsiteX240" fmla="*/ 858000 w 1174613"/>
                    <a:gd name="connsiteY240" fmla="*/ 236018 h 1310544"/>
                    <a:gd name="connsiteX241" fmla="*/ 855024 w 1174613"/>
                    <a:gd name="connsiteY241" fmla="*/ 231287 h 1310544"/>
                    <a:gd name="connsiteX242" fmla="*/ 854657 w 1174613"/>
                    <a:gd name="connsiteY242" fmla="*/ 226475 h 1310544"/>
                    <a:gd name="connsiteX243" fmla="*/ 849247 w 1174613"/>
                    <a:gd name="connsiteY243" fmla="*/ 224114 h 1310544"/>
                    <a:gd name="connsiteX244" fmla="*/ 847277 w 1174613"/>
                    <a:gd name="connsiteY244" fmla="*/ 219526 h 1310544"/>
                    <a:gd name="connsiteX245" fmla="*/ 843965 w 1174613"/>
                    <a:gd name="connsiteY245" fmla="*/ 223100 h 1310544"/>
                    <a:gd name="connsiteX246" fmla="*/ 842992 w 1174613"/>
                    <a:gd name="connsiteY246" fmla="*/ 217419 h 1310544"/>
                    <a:gd name="connsiteX247" fmla="*/ 838859 w 1174613"/>
                    <a:gd name="connsiteY247" fmla="*/ 217363 h 1310544"/>
                    <a:gd name="connsiteX248" fmla="*/ 834622 w 1174613"/>
                    <a:gd name="connsiteY248" fmla="*/ 216837 h 1310544"/>
                    <a:gd name="connsiteX249" fmla="*/ 832858 w 1174613"/>
                    <a:gd name="connsiteY249" fmla="*/ 211586 h 1310544"/>
                    <a:gd name="connsiteX250" fmla="*/ 827050 w 1174613"/>
                    <a:gd name="connsiteY250" fmla="*/ 215065 h 1310544"/>
                    <a:gd name="connsiteX251" fmla="*/ 828765 w 1174613"/>
                    <a:gd name="connsiteY251" fmla="*/ 206767 h 1310544"/>
                    <a:gd name="connsiteX252" fmla="*/ 825637 w 1174613"/>
                    <a:gd name="connsiteY252" fmla="*/ 213318 h 1310544"/>
                    <a:gd name="connsiteX253" fmla="*/ 818488 w 1174613"/>
                    <a:gd name="connsiteY253" fmla="*/ 211411 h 1310544"/>
                    <a:gd name="connsiteX254" fmla="*/ 813956 w 1174613"/>
                    <a:gd name="connsiteY254" fmla="*/ 209033 h 1310544"/>
                    <a:gd name="connsiteX255" fmla="*/ 814658 w 1174613"/>
                    <a:gd name="connsiteY255" fmla="*/ 204342 h 1310544"/>
                    <a:gd name="connsiteX256" fmla="*/ 812807 w 1174613"/>
                    <a:gd name="connsiteY256" fmla="*/ 207876 h 1310544"/>
                    <a:gd name="connsiteX257" fmla="*/ 809990 w 1174613"/>
                    <a:gd name="connsiteY257" fmla="*/ 204246 h 1310544"/>
                    <a:gd name="connsiteX258" fmla="*/ 803894 w 1174613"/>
                    <a:gd name="connsiteY258" fmla="*/ 203735 h 1310544"/>
                    <a:gd name="connsiteX259" fmla="*/ 795963 w 1174613"/>
                    <a:gd name="connsiteY259" fmla="*/ 197152 h 1310544"/>
                    <a:gd name="connsiteX260" fmla="*/ 791742 w 1174613"/>
                    <a:gd name="connsiteY260" fmla="*/ 198517 h 1310544"/>
                    <a:gd name="connsiteX261" fmla="*/ 791870 w 1174613"/>
                    <a:gd name="connsiteY261" fmla="*/ 202554 h 1310544"/>
                    <a:gd name="connsiteX262" fmla="*/ 786293 w 1174613"/>
                    <a:gd name="connsiteY262" fmla="*/ 200512 h 1310544"/>
                    <a:gd name="connsiteX263" fmla="*/ 784393 w 1174613"/>
                    <a:gd name="connsiteY263" fmla="*/ 196410 h 1310544"/>
                    <a:gd name="connsiteX264" fmla="*/ 776183 w 1174613"/>
                    <a:gd name="connsiteY264" fmla="*/ 203280 h 1310544"/>
                    <a:gd name="connsiteX265" fmla="*/ 772983 w 1174613"/>
                    <a:gd name="connsiteY265" fmla="*/ 199171 h 1310544"/>
                    <a:gd name="connsiteX266" fmla="*/ 769728 w 1174613"/>
                    <a:gd name="connsiteY266" fmla="*/ 203703 h 1310544"/>
                    <a:gd name="connsiteX267" fmla="*/ 763185 w 1174613"/>
                    <a:gd name="connsiteY267" fmla="*/ 204190 h 1310544"/>
                    <a:gd name="connsiteX268" fmla="*/ 759307 w 1174613"/>
                    <a:gd name="connsiteY268" fmla="*/ 202905 h 1310544"/>
                    <a:gd name="connsiteX269" fmla="*/ 757129 w 1174613"/>
                    <a:gd name="connsiteY269" fmla="*/ 198668 h 1310544"/>
                    <a:gd name="connsiteX270" fmla="*/ 759922 w 1174613"/>
                    <a:gd name="connsiteY270" fmla="*/ 201565 h 1310544"/>
                    <a:gd name="connsiteX271" fmla="*/ 761334 w 1174613"/>
                    <a:gd name="connsiteY271" fmla="*/ 190721 h 1310544"/>
                    <a:gd name="connsiteX272" fmla="*/ 762954 w 1174613"/>
                    <a:gd name="connsiteY272" fmla="*/ 186269 h 1310544"/>
                    <a:gd name="connsiteX273" fmla="*/ 745847 w 1174613"/>
                    <a:gd name="connsiteY273" fmla="*/ 184402 h 1310544"/>
                    <a:gd name="connsiteX274" fmla="*/ 735522 w 1174613"/>
                    <a:gd name="connsiteY274" fmla="*/ 176981 h 1310544"/>
                    <a:gd name="connsiteX275" fmla="*/ 728357 w 1174613"/>
                    <a:gd name="connsiteY275" fmla="*/ 163601 h 1310544"/>
                    <a:gd name="connsiteX276" fmla="*/ 718790 w 1174613"/>
                    <a:gd name="connsiteY276" fmla="*/ 161853 h 1310544"/>
                    <a:gd name="connsiteX277" fmla="*/ 716037 w 1174613"/>
                    <a:gd name="connsiteY277" fmla="*/ 157281 h 1310544"/>
                    <a:gd name="connsiteX278" fmla="*/ 715463 w 1174613"/>
                    <a:gd name="connsiteY278" fmla="*/ 150411 h 1310544"/>
                    <a:gd name="connsiteX279" fmla="*/ 717984 w 1174613"/>
                    <a:gd name="connsiteY279" fmla="*/ 143581 h 1310544"/>
                    <a:gd name="connsiteX280" fmla="*/ 718351 w 1174613"/>
                    <a:gd name="connsiteY280" fmla="*/ 130360 h 1310544"/>
                    <a:gd name="connsiteX281" fmla="*/ 717784 w 1174613"/>
                    <a:gd name="connsiteY281" fmla="*/ 123849 h 1310544"/>
                    <a:gd name="connsiteX282" fmla="*/ 713970 w 1174613"/>
                    <a:gd name="connsiteY282" fmla="*/ 117944 h 1310544"/>
                    <a:gd name="connsiteX283" fmla="*/ 702137 w 1174613"/>
                    <a:gd name="connsiteY283" fmla="*/ 116364 h 1310544"/>
                    <a:gd name="connsiteX284" fmla="*/ 697470 w 1174613"/>
                    <a:gd name="connsiteY284" fmla="*/ 110205 h 1310544"/>
                    <a:gd name="connsiteX285" fmla="*/ 694533 w 1174613"/>
                    <a:gd name="connsiteY285" fmla="*/ 103941 h 1310544"/>
                    <a:gd name="connsiteX286" fmla="*/ 692674 w 1174613"/>
                    <a:gd name="connsiteY286" fmla="*/ 97989 h 1310544"/>
                    <a:gd name="connsiteX287" fmla="*/ 690281 w 1174613"/>
                    <a:gd name="connsiteY287" fmla="*/ 92555 h 1310544"/>
                    <a:gd name="connsiteX288" fmla="*/ 687935 w 1174613"/>
                    <a:gd name="connsiteY288" fmla="*/ 83267 h 1310544"/>
                    <a:gd name="connsiteX289" fmla="*/ 685764 w 1174613"/>
                    <a:gd name="connsiteY289" fmla="*/ 78201 h 1310544"/>
                    <a:gd name="connsiteX290" fmla="*/ 684049 w 1174613"/>
                    <a:gd name="connsiteY290" fmla="*/ 71770 h 1310544"/>
                    <a:gd name="connsiteX291" fmla="*/ 682844 w 1174613"/>
                    <a:gd name="connsiteY291" fmla="*/ 64349 h 1310544"/>
                    <a:gd name="connsiteX292" fmla="*/ 683131 w 1174613"/>
                    <a:gd name="connsiteY292" fmla="*/ 57431 h 1310544"/>
                    <a:gd name="connsiteX293" fmla="*/ 682924 w 1174613"/>
                    <a:gd name="connsiteY293" fmla="*/ 51391 h 1310544"/>
                    <a:gd name="connsiteX294" fmla="*/ 680355 w 1174613"/>
                    <a:gd name="connsiteY294" fmla="*/ 44537 h 1310544"/>
                    <a:gd name="connsiteX295" fmla="*/ 679381 w 1174613"/>
                    <a:gd name="connsiteY295" fmla="*/ 37755 h 1310544"/>
                    <a:gd name="connsiteX296" fmla="*/ 674338 w 1174613"/>
                    <a:gd name="connsiteY296" fmla="*/ 30661 h 1310544"/>
                    <a:gd name="connsiteX297" fmla="*/ 669240 w 1174613"/>
                    <a:gd name="connsiteY297" fmla="*/ 27725 h 1310544"/>
                    <a:gd name="connsiteX298" fmla="*/ 666782 w 1174613"/>
                    <a:gd name="connsiteY298" fmla="*/ 36733 h 1310544"/>
                    <a:gd name="connsiteX299" fmla="*/ 665976 w 1174613"/>
                    <a:gd name="connsiteY299" fmla="*/ 40867 h 1310544"/>
                    <a:gd name="connsiteX300" fmla="*/ 662362 w 1174613"/>
                    <a:gd name="connsiteY300" fmla="*/ 43508 h 1310544"/>
                    <a:gd name="connsiteX301" fmla="*/ 658723 w 1174613"/>
                    <a:gd name="connsiteY301" fmla="*/ 49859 h 1310544"/>
                    <a:gd name="connsiteX302" fmla="*/ 655995 w 1174613"/>
                    <a:gd name="connsiteY302" fmla="*/ 53537 h 1310544"/>
                    <a:gd name="connsiteX303" fmla="*/ 652643 w 1174613"/>
                    <a:gd name="connsiteY303" fmla="*/ 60200 h 1310544"/>
                    <a:gd name="connsiteX304" fmla="*/ 650569 w 1174613"/>
                    <a:gd name="connsiteY304" fmla="*/ 64381 h 1310544"/>
                    <a:gd name="connsiteX305" fmla="*/ 648247 w 1174613"/>
                    <a:gd name="connsiteY305" fmla="*/ 68179 h 1310544"/>
                    <a:gd name="connsiteX306" fmla="*/ 644760 w 1174613"/>
                    <a:gd name="connsiteY306" fmla="*/ 72121 h 1310544"/>
                    <a:gd name="connsiteX307" fmla="*/ 643324 w 1174613"/>
                    <a:gd name="connsiteY307" fmla="*/ 78544 h 1310544"/>
                    <a:gd name="connsiteX308" fmla="*/ 640770 w 1174613"/>
                    <a:gd name="connsiteY308" fmla="*/ 83586 h 1310544"/>
                    <a:gd name="connsiteX309" fmla="*/ 638393 w 1174613"/>
                    <a:gd name="connsiteY309" fmla="*/ 88302 h 1310544"/>
                    <a:gd name="connsiteX310" fmla="*/ 638449 w 1174613"/>
                    <a:gd name="connsiteY310" fmla="*/ 92316 h 1310544"/>
                    <a:gd name="connsiteX311" fmla="*/ 635249 w 1174613"/>
                    <a:gd name="connsiteY311" fmla="*/ 96194 h 1310544"/>
                    <a:gd name="connsiteX312" fmla="*/ 629616 w 1174613"/>
                    <a:gd name="connsiteY312" fmla="*/ 100015 h 1310544"/>
                    <a:gd name="connsiteX313" fmla="*/ 625211 w 1174613"/>
                    <a:gd name="connsiteY313" fmla="*/ 104133 h 1310544"/>
                    <a:gd name="connsiteX314" fmla="*/ 619107 w 1174613"/>
                    <a:gd name="connsiteY314" fmla="*/ 102609 h 1310544"/>
                    <a:gd name="connsiteX315" fmla="*/ 616147 w 1174613"/>
                    <a:gd name="connsiteY315" fmla="*/ 99417 h 1310544"/>
                    <a:gd name="connsiteX316" fmla="*/ 610706 w 1174613"/>
                    <a:gd name="connsiteY316" fmla="*/ 101348 h 1310544"/>
                    <a:gd name="connsiteX317" fmla="*/ 606453 w 1174613"/>
                    <a:gd name="connsiteY317" fmla="*/ 100351 h 1310544"/>
                    <a:gd name="connsiteX318" fmla="*/ 602399 w 1174613"/>
                    <a:gd name="connsiteY318" fmla="*/ 99401 h 1310544"/>
                    <a:gd name="connsiteX319" fmla="*/ 598306 w 1174613"/>
                    <a:gd name="connsiteY319" fmla="*/ 99441 h 1310544"/>
                    <a:gd name="connsiteX320" fmla="*/ 595202 w 1174613"/>
                    <a:gd name="connsiteY320" fmla="*/ 102688 h 1310544"/>
                    <a:gd name="connsiteX321" fmla="*/ 591500 w 1174613"/>
                    <a:gd name="connsiteY321" fmla="*/ 105752 h 1310544"/>
                    <a:gd name="connsiteX322" fmla="*/ 586665 w 1174613"/>
                    <a:gd name="connsiteY322" fmla="*/ 104986 h 1310544"/>
                    <a:gd name="connsiteX323" fmla="*/ 583385 w 1174613"/>
                    <a:gd name="connsiteY323" fmla="*/ 102210 h 1310544"/>
                    <a:gd name="connsiteX324" fmla="*/ 578255 w 1174613"/>
                    <a:gd name="connsiteY324" fmla="*/ 100749 h 1310544"/>
                    <a:gd name="connsiteX325" fmla="*/ 574839 w 1174613"/>
                    <a:gd name="connsiteY325" fmla="*/ 97829 h 1310544"/>
                    <a:gd name="connsiteX326" fmla="*/ 571975 w 1174613"/>
                    <a:gd name="connsiteY326" fmla="*/ 94246 h 1310544"/>
                    <a:gd name="connsiteX327" fmla="*/ 567419 w 1174613"/>
                    <a:gd name="connsiteY327" fmla="*/ 93520 h 1310544"/>
                    <a:gd name="connsiteX328" fmla="*/ 564714 w 1174613"/>
                    <a:gd name="connsiteY328" fmla="*/ 89962 h 1310544"/>
                    <a:gd name="connsiteX329" fmla="*/ 559616 w 1174613"/>
                    <a:gd name="connsiteY329" fmla="*/ 91023 h 1310544"/>
                    <a:gd name="connsiteX330" fmla="*/ 555163 w 1174613"/>
                    <a:gd name="connsiteY330" fmla="*/ 92499 h 1310544"/>
                    <a:gd name="connsiteX331" fmla="*/ 551844 w 1174613"/>
                    <a:gd name="connsiteY331" fmla="*/ 95068 h 1310544"/>
                    <a:gd name="connsiteX332" fmla="*/ 547591 w 1174613"/>
                    <a:gd name="connsiteY332" fmla="*/ 95587 h 1310544"/>
                    <a:gd name="connsiteX333" fmla="*/ 543562 w 1174613"/>
                    <a:gd name="connsiteY333" fmla="*/ 96369 h 1310544"/>
                    <a:gd name="connsiteX334" fmla="*/ 539795 w 1174613"/>
                    <a:gd name="connsiteY334" fmla="*/ 94390 h 1310544"/>
                    <a:gd name="connsiteX335" fmla="*/ 535375 w 1174613"/>
                    <a:gd name="connsiteY335" fmla="*/ 92100 h 1310544"/>
                    <a:gd name="connsiteX336" fmla="*/ 533548 w 1174613"/>
                    <a:gd name="connsiteY336" fmla="*/ 97239 h 1310544"/>
                    <a:gd name="connsiteX337" fmla="*/ 530420 w 1174613"/>
                    <a:gd name="connsiteY337" fmla="*/ 100885 h 1310544"/>
                    <a:gd name="connsiteX338" fmla="*/ 533492 w 1174613"/>
                    <a:gd name="connsiteY338" fmla="*/ 104141 h 1310544"/>
                    <a:gd name="connsiteX339" fmla="*/ 536716 w 1174613"/>
                    <a:gd name="connsiteY339" fmla="*/ 107284 h 1310544"/>
                    <a:gd name="connsiteX340" fmla="*/ 536827 w 1174613"/>
                    <a:gd name="connsiteY340" fmla="*/ 112527 h 1310544"/>
                    <a:gd name="connsiteX341" fmla="*/ 533301 w 1174613"/>
                    <a:gd name="connsiteY341" fmla="*/ 114840 h 1310544"/>
                    <a:gd name="connsiteX342" fmla="*/ 527372 w 1174613"/>
                    <a:gd name="connsiteY342" fmla="*/ 113213 h 1310544"/>
                    <a:gd name="connsiteX343" fmla="*/ 522050 w 1174613"/>
                    <a:gd name="connsiteY343" fmla="*/ 112215 h 1310544"/>
                    <a:gd name="connsiteX344" fmla="*/ 516983 w 1174613"/>
                    <a:gd name="connsiteY344" fmla="*/ 112965 h 1310544"/>
                    <a:gd name="connsiteX345" fmla="*/ 512747 w 1174613"/>
                    <a:gd name="connsiteY345" fmla="*/ 112295 h 1310544"/>
                    <a:gd name="connsiteX346" fmla="*/ 507544 w 1174613"/>
                    <a:gd name="connsiteY346" fmla="*/ 113189 h 1310544"/>
                    <a:gd name="connsiteX347" fmla="*/ 503395 w 1174613"/>
                    <a:gd name="connsiteY347" fmla="*/ 111593 h 1310544"/>
                    <a:gd name="connsiteX348" fmla="*/ 496924 w 1174613"/>
                    <a:gd name="connsiteY348" fmla="*/ 111441 h 1310544"/>
                    <a:gd name="connsiteX349" fmla="*/ 491299 w 1174613"/>
                    <a:gd name="connsiteY349" fmla="*/ 112965 h 1310544"/>
                    <a:gd name="connsiteX350" fmla="*/ 489184 w 1174613"/>
                    <a:gd name="connsiteY350" fmla="*/ 116995 h 1310544"/>
                    <a:gd name="connsiteX351" fmla="*/ 480415 w 1174613"/>
                    <a:gd name="connsiteY351" fmla="*/ 118990 h 1310544"/>
                    <a:gd name="connsiteX352" fmla="*/ 474431 w 1174613"/>
                    <a:gd name="connsiteY352" fmla="*/ 121280 h 1310544"/>
                    <a:gd name="connsiteX353" fmla="*/ 473929 w 1174613"/>
                    <a:gd name="connsiteY353" fmla="*/ 126498 h 1310544"/>
                    <a:gd name="connsiteX354" fmla="*/ 469556 w 1174613"/>
                    <a:gd name="connsiteY354" fmla="*/ 126266 h 1310544"/>
                    <a:gd name="connsiteX355" fmla="*/ 464545 w 1174613"/>
                    <a:gd name="connsiteY355" fmla="*/ 124304 h 1310544"/>
                    <a:gd name="connsiteX356" fmla="*/ 461625 w 1174613"/>
                    <a:gd name="connsiteY356" fmla="*/ 127519 h 1310544"/>
                    <a:gd name="connsiteX357" fmla="*/ 459797 w 1174613"/>
                    <a:gd name="connsiteY357" fmla="*/ 132666 h 1310544"/>
                    <a:gd name="connsiteX358" fmla="*/ 455034 w 1174613"/>
                    <a:gd name="connsiteY358" fmla="*/ 133703 h 1310544"/>
                    <a:gd name="connsiteX359" fmla="*/ 449145 w 1174613"/>
                    <a:gd name="connsiteY359" fmla="*/ 137589 h 1310544"/>
                    <a:gd name="connsiteX360" fmla="*/ 446345 w 1174613"/>
                    <a:gd name="connsiteY360" fmla="*/ 132746 h 1310544"/>
                    <a:gd name="connsiteX361" fmla="*/ 436299 w 1174613"/>
                    <a:gd name="connsiteY361" fmla="*/ 130328 h 1310544"/>
                    <a:gd name="connsiteX362" fmla="*/ 434073 w 1174613"/>
                    <a:gd name="connsiteY362" fmla="*/ 126131 h 1310544"/>
                    <a:gd name="connsiteX363" fmla="*/ 430642 w 1174613"/>
                    <a:gd name="connsiteY363" fmla="*/ 122724 h 1310544"/>
                    <a:gd name="connsiteX364" fmla="*/ 428033 w 1174613"/>
                    <a:gd name="connsiteY364" fmla="*/ 119309 h 1310544"/>
                    <a:gd name="connsiteX365" fmla="*/ 423333 w 1174613"/>
                    <a:gd name="connsiteY365" fmla="*/ 117968 h 1310544"/>
                    <a:gd name="connsiteX366" fmla="*/ 421291 w 1174613"/>
                    <a:gd name="connsiteY366" fmla="*/ 113125 h 1310544"/>
                    <a:gd name="connsiteX367" fmla="*/ 421921 w 1174613"/>
                    <a:gd name="connsiteY367" fmla="*/ 107332 h 1310544"/>
                    <a:gd name="connsiteX368" fmla="*/ 422671 w 1174613"/>
                    <a:gd name="connsiteY368" fmla="*/ 101843 h 1310544"/>
                    <a:gd name="connsiteX369" fmla="*/ 419431 w 1174613"/>
                    <a:gd name="connsiteY369" fmla="*/ 98763 h 1310544"/>
                    <a:gd name="connsiteX370" fmla="*/ 417469 w 1174613"/>
                    <a:gd name="connsiteY370" fmla="*/ 93664 h 1310544"/>
                    <a:gd name="connsiteX371" fmla="*/ 415266 w 1174613"/>
                    <a:gd name="connsiteY371" fmla="*/ 89698 h 1310544"/>
                    <a:gd name="connsiteX372" fmla="*/ 415075 w 1174613"/>
                    <a:gd name="connsiteY372" fmla="*/ 78584 h 1310544"/>
                    <a:gd name="connsiteX373" fmla="*/ 416016 w 1174613"/>
                    <a:gd name="connsiteY373" fmla="*/ 73461 h 1310544"/>
                    <a:gd name="connsiteX374" fmla="*/ 417365 w 1174613"/>
                    <a:gd name="connsiteY374" fmla="*/ 69671 h 1310544"/>
                    <a:gd name="connsiteX375" fmla="*/ 420684 w 1174613"/>
                    <a:gd name="connsiteY375" fmla="*/ 64229 h 1310544"/>
                    <a:gd name="connsiteX376" fmla="*/ 420844 w 1174613"/>
                    <a:gd name="connsiteY376" fmla="*/ 59585 h 1310544"/>
                    <a:gd name="connsiteX377" fmla="*/ 422057 w 1174613"/>
                    <a:gd name="connsiteY377" fmla="*/ 55165 h 1310544"/>
                    <a:gd name="connsiteX378" fmla="*/ 425105 w 1174613"/>
                    <a:gd name="connsiteY378" fmla="*/ 51623 h 1310544"/>
                    <a:gd name="connsiteX379" fmla="*/ 427323 w 1174613"/>
                    <a:gd name="connsiteY379" fmla="*/ 46484 h 1310544"/>
                    <a:gd name="connsiteX380" fmla="*/ 427131 w 1174613"/>
                    <a:gd name="connsiteY380" fmla="*/ 41656 h 1310544"/>
                    <a:gd name="connsiteX381" fmla="*/ 424753 w 1174613"/>
                    <a:gd name="connsiteY381" fmla="*/ 37707 h 1310544"/>
                    <a:gd name="connsiteX382" fmla="*/ 423349 w 1174613"/>
                    <a:gd name="connsiteY382" fmla="*/ 33031 h 1310544"/>
                    <a:gd name="connsiteX383" fmla="*/ 417437 w 1174613"/>
                    <a:gd name="connsiteY383" fmla="*/ 26345 h 1310544"/>
                    <a:gd name="connsiteX384" fmla="*/ 413248 w 1174613"/>
                    <a:gd name="connsiteY384" fmla="*/ 26066 h 1310544"/>
                    <a:gd name="connsiteX385" fmla="*/ 412657 w 1174613"/>
                    <a:gd name="connsiteY385" fmla="*/ 22068 h 1310544"/>
                    <a:gd name="connsiteX386" fmla="*/ 414461 w 1174613"/>
                    <a:gd name="connsiteY386" fmla="*/ 16092 h 1310544"/>
                    <a:gd name="connsiteX387" fmla="*/ 415801 w 1174613"/>
                    <a:gd name="connsiteY387" fmla="*/ 11272 h 1310544"/>
                    <a:gd name="connsiteX388" fmla="*/ 416567 w 1174613"/>
                    <a:gd name="connsiteY388" fmla="*/ 6525 h 1310544"/>
                    <a:gd name="connsiteX389" fmla="*/ 412865 w 1174613"/>
                    <a:gd name="connsiteY389" fmla="*/ 2447 h 1310544"/>
                    <a:gd name="connsiteX390" fmla="*/ 409657 w 1174613"/>
                    <a:gd name="connsiteY390" fmla="*/ -2 h 1310544"/>
                    <a:gd name="connsiteX391" fmla="*/ 406234 w 1174613"/>
                    <a:gd name="connsiteY391" fmla="*/ 2288 h 1310544"/>
                    <a:gd name="connsiteX392" fmla="*/ 401087 w 1174613"/>
                    <a:gd name="connsiteY392" fmla="*/ 2527 h 1310544"/>
                    <a:gd name="connsiteX393" fmla="*/ 397050 w 1174613"/>
                    <a:gd name="connsiteY393" fmla="*/ 1913 h 1310544"/>
                    <a:gd name="connsiteX394" fmla="*/ 396300 w 1174613"/>
                    <a:gd name="connsiteY394" fmla="*/ 7307 h 1310544"/>
                    <a:gd name="connsiteX395" fmla="*/ 397816 w 1174613"/>
                    <a:gd name="connsiteY395" fmla="*/ 11496 h 1310544"/>
                    <a:gd name="connsiteX396" fmla="*/ 393675 w 1174613"/>
                    <a:gd name="connsiteY396" fmla="*/ 16124 h 1310544"/>
                    <a:gd name="connsiteX397" fmla="*/ 389861 w 1174613"/>
                    <a:gd name="connsiteY397" fmla="*/ 19004 h 1310544"/>
                    <a:gd name="connsiteX398" fmla="*/ 387363 w 1174613"/>
                    <a:gd name="connsiteY398" fmla="*/ 22977 h 1310544"/>
                    <a:gd name="connsiteX399" fmla="*/ 382560 w 1174613"/>
                    <a:gd name="connsiteY399" fmla="*/ 25060 h 1310544"/>
                    <a:gd name="connsiteX400" fmla="*/ 377294 w 1174613"/>
                    <a:gd name="connsiteY400" fmla="*/ 24621 h 1310544"/>
                    <a:gd name="connsiteX401" fmla="*/ 374900 w 1174613"/>
                    <a:gd name="connsiteY401" fmla="*/ 28619 h 1310544"/>
                    <a:gd name="connsiteX402" fmla="*/ 370376 w 1174613"/>
                    <a:gd name="connsiteY402" fmla="*/ 28954 h 1310544"/>
                    <a:gd name="connsiteX403" fmla="*/ 369610 w 1174613"/>
                    <a:gd name="connsiteY403" fmla="*/ 32983 h 1310544"/>
                    <a:gd name="connsiteX404" fmla="*/ 365916 w 1174613"/>
                    <a:gd name="connsiteY404" fmla="*/ 34635 h 1310544"/>
                    <a:gd name="connsiteX405" fmla="*/ 361902 w 1174613"/>
                    <a:gd name="connsiteY405" fmla="*/ 34268 h 1310544"/>
                    <a:gd name="connsiteX406" fmla="*/ 359022 w 1174613"/>
                    <a:gd name="connsiteY406" fmla="*/ 37348 h 1310544"/>
                    <a:gd name="connsiteX407" fmla="*/ 354179 w 1174613"/>
                    <a:gd name="connsiteY407" fmla="*/ 37563 h 1310544"/>
                    <a:gd name="connsiteX408" fmla="*/ 350684 w 1174613"/>
                    <a:gd name="connsiteY408" fmla="*/ 40053 h 1310544"/>
                    <a:gd name="connsiteX409" fmla="*/ 346375 w 1174613"/>
                    <a:gd name="connsiteY409" fmla="*/ 37930 h 1310544"/>
                    <a:gd name="connsiteX410" fmla="*/ 342513 w 1174613"/>
                    <a:gd name="connsiteY410" fmla="*/ 36438 h 1310544"/>
                    <a:gd name="connsiteX411" fmla="*/ 339218 w 1174613"/>
                    <a:gd name="connsiteY411" fmla="*/ 38888 h 1310544"/>
                    <a:gd name="connsiteX412" fmla="*/ 335532 w 1174613"/>
                    <a:gd name="connsiteY412" fmla="*/ 41066 h 1310544"/>
                    <a:gd name="connsiteX413" fmla="*/ 332045 w 1174613"/>
                    <a:gd name="connsiteY413" fmla="*/ 44609 h 1310544"/>
                    <a:gd name="connsiteX414" fmla="*/ 332962 w 1174613"/>
                    <a:gd name="connsiteY414" fmla="*/ 49213 h 1310544"/>
                    <a:gd name="connsiteX415" fmla="*/ 332149 w 1174613"/>
                    <a:gd name="connsiteY415" fmla="*/ 53537 h 1310544"/>
                    <a:gd name="connsiteX416" fmla="*/ 328079 w 1174613"/>
                    <a:gd name="connsiteY416" fmla="*/ 53442 h 1310544"/>
                    <a:gd name="connsiteX417" fmla="*/ 323882 w 1174613"/>
                    <a:gd name="connsiteY417" fmla="*/ 53960 h 1310544"/>
                    <a:gd name="connsiteX418" fmla="*/ 321209 w 1174613"/>
                    <a:gd name="connsiteY418" fmla="*/ 49229 h 1310544"/>
                    <a:gd name="connsiteX419" fmla="*/ 317834 w 1174613"/>
                    <a:gd name="connsiteY419" fmla="*/ 46923 h 1310544"/>
                    <a:gd name="connsiteX420" fmla="*/ 315608 w 1174613"/>
                    <a:gd name="connsiteY420" fmla="*/ 43252 h 1310544"/>
                    <a:gd name="connsiteX421" fmla="*/ 311299 w 1174613"/>
                    <a:gd name="connsiteY421" fmla="*/ 44130 h 1310544"/>
                    <a:gd name="connsiteX422" fmla="*/ 309504 w 1174613"/>
                    <a:gd name="connsiteY422" fmla="*/ 47737 h 1310544"/>
                    <a:gd name="connsiteX423" fmla="*/ 305889 w 1174613"/>
                    <a:gd name="connsiteY423" fmla="*/ 43436 h 1310544"/>
                    <a:gd name="connsiteX424" fmla="*/ 299985 w 1174613"/>
                    <a:gd name="connsiteY424" fmla="*/ 44641 h 1310544"/>
                    <a:gd name="connsiteX425" fmla="*/ 295812 w 1174613"/>
                    <a:gd name="connsiteY425" fmla="*/ 46955 h 1310544"/>
                    <a:gd name="connsiteX426" fmla="*/ 293195 w 1174613"/>
                    <a:gd name="connsiteY426" fmla="*/ 43372 h 1310544"/>
                    <a:gd name="connsiteX427" fmla="*/ 290873 w 1174613"/>
                    <a:gd name="connsiteY427" fmla="*/ 39063 h 1310544"/>
                    <a:gd name="connsiteX428" fmla="*/ 286045 w 1174613"/>
                    <a:gd name="connsiteY428" fmla="*/ 37172 h 1310544"/>
                    <a:gd name="connsiteX429" fmla="*/ 281881 w 1174613"/>
                    <a:gd name="connsiteY429" fmla="*/ 38704 h 1310544"/>
                    <a:gd name="connsiteX430" fmla="*/ 275976 w 1174613"/>
                    <a:gd name="connsiteY430" fmla="*/ 38776 h 1310544"/>
                    <a:gd name="connsiteX431" fmla="*/ 272920 w 1174613"/>
                    <a:gd name="connsiteY431" fmla="*/ 33294 h 1310544"/>
                    <a:gd name="connsiteX432" fmla="*/ 270981 w 1174613"/>
                    <a:gd name="connsiteY432" fmla="*/ 37515 h 1310544"/>
                    <a:gd name="connsiteX433" fmla="*/ 273375 w 1174613"/>
                    <a:gd name="connsiteY433" fmla="*/ 41537 h 1310544"/>
                    <a:gd name="connsiteX434" fmla="*/ 276941 w 1174613"/>
                    <a:gd name="connsiteY434" fmla="*/ 43915 h 1310544"/>
                    <a:gd name="connsiteX435" fmla="*/ 278976 w 1174613"/>
                    <a:gd name="connsiteY435" fmla="*/ 47553 h 1310544"/>
                    <a:gd name="connsiteX436" fmla="*/ 282224 w 1174613"/>
                    <a:gd name="connsiteY436" fmla="*/ 50098 h 1310544"/>
                    <a:gd name="connsiteX437" fmla="*/ 285846 w 1174613"/>
                    <a:gd name="connsiteY437" fmla="*/ 54272 h 1310544"/>
                    <a:gd name="connsiteX438" fmla="*/ 289469 w 1174613"/>
                    <a:gd name="connsiteY438" fmla="*/ 57040 h 1310544"/>
                    <a:gd name="connsiteX439" fmla="*/ 291096 w 1174613"/>
                    <a:gd name="connsiteY439" fmla="*/ 60710 h 1310544"/>
                    <a:gd name="connsiteX440" fmla="*/ 291048 w 1174613"/>
                    <a:gd name="connsiteY440" fmla="*/ 64979 h 1310544"/>
                    <a:gd name="connsiteX441" fmla="*/ 288958 w 1174613"/>
                    <a:gd name="connsiteY441" fmla="*/ 70692 h 1310544"/>
                    <a:gd name="connsiteX442" fmla="*/ 289995 w 1174613"/>
                    <a:gd name="connsiteY442" fmla="*/ 75336 h 1310544"/>
                    <a:gd name="connsiteX443" fmla="*/ 292142 w 1174613"/>
                    <a:gd name="connsiteY443" fmla="*/ 78751 h 1310544"/>
                    <a:gd name="connsiteX444" fmla="*/ 293769 w 1174613"/>
                    <a:gd name="connsiteY444" fmla="*/ 82557 h 1310544"/>
                    <a:gd name="connsiteX445" fmla="*/ 294495 w 1174613"/>
                    <a:gd name="connsiteY445" fmla="*/ 86642 h 1310544"/>
                    <a:gd name="connsiteX446" fmla="*/ 292756 w 1174613"/>
                    <a:gd name="connsiteY446" fmla="*/ 90385 h 1310544"/>
                    <a:gd name="connsiteX447" fmla="*/ 294727 w 1174613"/>
                    <a:gd name="connsiteY447" fmla="*/ 94175 h 1310544"/>
                    <a:gd name="connsiteX448" fmla="*/ 298748 w 1174613"/>
                    <a:gd name="connsiteY448" fmla="*/ 93201 h 1310544"/>
                    <a:gd name="connsiteX449" fmla="*/ 302403 w 1174613"/>
                    <a:gd name="connsiteY449" fmla="*/ 94909 h 1310544"/>
                    <a:gd name="connsiteX450" fmla="*/ 307405 w 1174613"/>
                    <a:gd name="connsiteY450" fmla="*/ 94789 h 1310544"/>
                    <a:gd name="connsiteX451" fmla="*/ 311634 w 1174613"/>
                    <a:gd name="connsiteY451" fmla="*/ 94558 h 1310544"/>
                    <a:gd name="connsiteX452" fmla="*/ 312728 w 1174613"/>
                    <a:gd name="connsiteY452" fmla="*/ 98396 h 1310544"/>
                    <a:gd name="connsiteX453" fmla="*/ 312799 w 1174613"/>
                    <a:gd name="connsiteY453" fmla="*/ 102680 h 1310544"/>
                    <a:gd name="connsiteX454" fmla="*/ 309624 w 1174613"/>
                    <a:gd name="connsiteY454" fmla="*/ 105656 h 1310544"/>
                    <a:gd name="connsiteX455" fmla="*/ 304908 w 1174613"/>
                    <a:gd name="connsiteY455" fmla="*/ 106399 h 1310544"/>
                    <a:gd name="connsiteX456" fmla="*/ 300663 w 1174613"/>
                    <a:gd name="connsiteY456" fmla="*/ 109766 h 1310544"/>
                    <a:gd name="connsiteX457" fmla="*/ 295421 w 1174613"/>
                    <a:gd name="connsiteY457" fmla="*/ 110340 h 1310544"/>
                    <a:gd name="connsiteX458" fmla="*/ 291902 w 1174613"/>
                    <a:gd name="connsiteY458" fmla="*/ 112351 h 1310544"/>
                    <a:gd name="connsiteX459" fmla="*/ 292038 w 1174613"/>
                    <a:gd name="connsiteY459" fmla="*/ 116436 h 1310544"/>
                    <a:gd name="connsiteX460" fmla="*/ 291288 w 1174613"/>
                    <a:gd name="connsiteY460" fmla="*/ 121718 h 1310544"/>
                    <a:gd name="connsiteX461" fmla="*/ 287617 w 1174613"/>
                    <a:gd name="connsiteY461" fmla="*/ 125891 h 1310544"/>
                    <a:gd name="connsiteX462" fmla="*/ 284059 w 1174613"/>
                    <a:gd name="connsiteY462" fmla="*/ 128070 h 1310544"/>
                    <a:gd name="connsiteX463" fmla="*/ 279910 w 1174613"/>
                    <a:gd name="connsiteY463" fmla="*/ 127320 h 1310544"/>
                    <a:gd name="connsiteX464" fmla="*/ 275968 w 1174613"/>
                    <a:gd name="connsiteY464" fmla="*/ 131309 h 1310544"/>
                    <a:gd name="connsiteX465" fmla="*/ 272481 w 1174613"/>
                    <a:gd name="connsiteY465" fmla="*/ 133831 h 1310544"/>
                    <a:gd name="connsiteX466" fmla="*/ 267622 w 1174613"/>
                    <a:gd name="connsiteY466" fmla="*/ 134246 h 1310544"/>
                    <a:gd name="connsiteX467" fmla="*/ 264031 w 1174613"/>
                    <a:gd name="connsiteY467" fmla="*/ 136583 h 1310544"/>
                    <a:gd name="connsiteX468" fmla="*/ 261303 w 1174613"/>
                    <a:gd name="connsiteY468" fmla="*/ 139615 h 1310544"/>
                    <a:gd name="connsiteX469" fmla="*/ 257879 w 1174613"/>
                    <a:gd name="connsiteY469" fmla="*/ 142871 h 1310544"/>
                    <a:gd name="connsiteX470" fmla="*/ 255143 w 1174613"/>
                    <a:gd name="connsiteY470" fmla="*/ 146055 h 1310544"/>
                    <a:gd name="connsiteX471" fmla="*/ 251129 w 1174613"/>
                    <a:gd name="connsiteY471" fmla="*/ 149374 h 1310544"/>
                    <a:gd name="connsiteX472" fmla="*/ 249693 w 1174613"/>
                    <a:gd name="connsiteY472" fmla="*/ 153699 h 1310544"/>
                    <a:gd name="connsiteX473" fmla="*/ 244746 w 1174613"/>
                    <a:gd name="connsiteY473" fmla="*/ 153236 h 1310544"/>
                    <a:gd name="connsiteX474" fmla="*/ 247962 w 1174613"/>
                    <a:gd name="connsiteY474" fmla="*/ 148472 h 1310544"/>
                    <a:gd name="connsiteX475" fmla="*/ 246789 w 1174613"/>
                    <a:gd name="connsiteY475" fmla="*/ 144435 h 1310544"/>
                    <a:gd name="connsiteX476" fmla="*/ 242488 w 1174613"/>
                    <a:gd name="connsiteY476" fmla="*/ 143844 h 1310544"/>
                    <a:gd name="connsiteX477" fmla="*/ 237525 w 1174613"/>
                    <a:gd name="connsiteY477" fmla="*/ 145408 h 1310544"/>
                    <a:gd name="connsiteX478" fmla="*/ 233543 w 1174613"/>
                    <a:gd name="connsiteY478" fmla="*/ 149366 h 1310544"/>
                    <a:gd name="connsiteX479" fmla="*/ 229514 w 1174613"/>
                    <a:gd name="connsiteY479" fmla="*/ 151329 h 1310544"/>
                    <a:gd name="connsiteX480" fmla="*/ 223578 w 1174613"/>
                    <a:gd name="connsiteY480" fmla="*/ 151959 h 1310544"/>
                    <a:gd name="connsiteX481" fmla="*/ 208665 w 1174613"/>
                    <a:gd name="connsiteY481" fmla="*/ 136783 h 1310544"/>
                    <a:gd name="connsiteX482" fmla="*/ 200446 w 1174613"/>
                    <a:gd name="connsiteY482" fmla="*/ 137780 h 1310544"/>
                    <a:gd name="connsiteX483" fmla="*/ 199130 w 1174613"/>
                    <a:gd name="connsiteY483" fmla="*/ 131836 h 1310544"/>
                    <a:gd name="connsiteX484" fmla="*/ 199425 w 1174613"/>
                    <a:gd name="connsiteY484" fmla="*/ 125157 h 1310544"/>
                    <a:gd name="connsiteX485" fmla="*/ 198667 w 1174613"/>
                    <a:gd name="connsiteY485" fmla="*/ 121056 h 1310544"/>
                    <a:gd name="connsiteX486" fmla="*/ 198659 w 1174613"/>
                    <a:gd name="connsiteY486" fmla="*/ 116636 h 1310544"/>
                    <a:gd name="connsiteX487" fmla="*/ 193544 w 1174613"/>
                    <a:gd name="connsiteY487" fmla="*/ 111769 h 1310544"/>
                    <a:gd name="connsiteX488" fmla="*/ 193265 w 1174613"/>
                    <a:gd name="connsiteY488" fmla="*/ 107237 h 1310544"/>
                    <a:gd name="connsiteX489" fmla="*/ 192619 w 1174613"/>
                    <a:gd name="connsiteY489" fmla="*/ 102912 h 1310544"/>
                    <a:gd name="connsiteX490" fmla="*/ 188565 w 1174613"/>
                    <a:gd name="connsiteY490" fmla="*/ 104923 h 1310544"/>
                    <a:gd name="connsiteX491" fmla="*/ 184839 w 1174613"/>
                    <a:gd name="connsiteY491" fmla="*/ 108880 h 1310544"/>
                    <a:gd name="connsiteX492" fmla="*/ 180610 w 1174613"/>
                    <a:gd name="connsiteY492" fmla="*/ 109343 h 1310544"/>
                    <a:gd name="connsiteX493" fmla="*/ 178304 w 1174613"/>
                    <a:gd name="connsiteY493" fmla="*/ 113085 h 1310544"/>
                    <a:gd name="connsiteX494" fmla="*/ 173708 w 1174613"/>
                    <a:gd name="connsiteY494" fmla="*/ 114872 h 1310544"/>
                    <a:gd name="connsiteX495" fmla="*/ 169767 w 1174613"/>
                    <a:gd name="connsiteY495" fmla="*/ 111386 h 1310544"/>
                    <a:gd name="connsiteX496" fmla="*/ 165745 w 1174613"/>
                    <a:gd name="connsiteY496" fmla="*/ 113851 h 1310544"/>
                    <a:gd name="connsiteX497" fmla="*/ 167947 w 1174613"/>
                    <a:gd name="connsiteY497" fmla="*/ 117625 h 1310544"/>
                    <a:gd name="connsiteX498" fmla="*/ 131435 w 1174613"/>
                    <a:gd name="connsiteY498" fmla="*/ 118894 h 1310544"/>
                    <a:gd name="connsiteX499" fmla="*/ 127158 w 1174613"/>
                    <a:gd name="connsiteY499" fmla="*/ 117314 h 1310544"/>
                    <a:gd name="connsiteX500" fmla="*/ 123488 w 1174613"/>
                    <a:gd name="connsiteY500" fmla="*/ 119285 h 1310544"/>
                    <a:gd name="connsiteX501" fmla="*/ 118677 w 1174613"/>
                    <a:gd name="connsiteY501" fmla="*/ 120027 h 1310544"/>
                    <a:gd name="connsiteX502" fmla="*/ 117456 w 1174613"/>
                    <a:gd name="connsiteY502" fmla="*/ 140948 h 1310544"/>
                    <a:gd name="connsiteX503" fmla="*/ 121733 w 1174613"/>
                    <a:gd name="connsiteY503" fmla="*/ 139448 h 1310544"/>
                    <a:gd name="connsiteX504" fmla="*/ 125555 w 1174613"/>
                    <a:gd name="connsiteY504" fmla="*/ 140932 h 1310544"/>
                    <a:gd name="connsiteX505" fmla="*/ 129760 w 1174613"/>
                    <a:gd name="connsiteY505" fmla="*/ 140996 h 1310544"/>
                    <a:gd name="connsiteX506" fmla="*/ 134164 w 1174613"/>
                    <a:gd name="connsiteY506" fmla="*/ 141610 h 1310544"/>
                    <a:gd name="connsiteX507" fmla="*/ 137563 w 1174613"/>
                    <a:gd name="connsiteY507" fmla="*/ 145057 h 1310544"/>
                    <a:gd name="connsiteX508" fmla="*/ 138162 w 1174613"/>
                    <a:gd name="connsiteY508" fmla="*/ 151201 h 1310544"/>
                    <a:gd name="connsiteX509" fmla="*/ 138872 w 1174613"/>
                    <a:gd name="connsiteY509" fmla="*/ 155725 h 1310544"/>
                    <a:gd name="connsiteX510" fmla="*/ 134404 w 1174613"/>
                    <a:gd name="connsiteY510" fmla="*/ 156755 h 1310544"/>
                    <a:gd name="connsiteX511" fmla="*/ 130430 w 1174613"/>
                    <a:gd name="connsiteY511" fmla="*/ 154632 h 1310544"/>
                    <a:gd name="connsiteX512" fmla="*/ 126592 w 1174613"/>
                    <a:gd name="connsiteY512" fmla="*/ 153395 h 1310544"/>
                    <a:gd name="connsiteX513" fmla="*/ 121892 w 1174613"/>
                    <a:gd name="connsiteY513" fmla="*/ 154680 h 1310544"/>
                    <a:gd name="connsiteX514" fmla="*/ 118166 w 1174613"/>
                    <a:gd name="connsiteY514" fmla="*/ 157592 h 1310544"/>
                    <a:gd name="connsiteX515" fmla="*/ 113060 w 1174613"/>
                    <a:gd name="connsiteY515" fmla="*/ 157560 h 1310544"/>
                    <a:gd name="connsiteX516" fmla="*/ 110793 w 1174613"/>
                    <a:gd name="connsiteY516" fmla="*/ 176981 h 1310544"/>
                    <a:gd name="connsiteX517" fmla="*/ 110905 w 1174613"/>
                    <a:gd name="connsiteY517" fmla="*/ 183357 h 1310544"/>
                    <a:gd name="connsiteX518" fmla="*/ 115262 w 1174613"/>
                    <a:gd name="connsiteY518" fmla="*/ 188328 h 1310544"/>
                    <a:gd name="connsiteX519" fmla="*/ 119204 w 1174613"/>
                    <a:gd name="connsiteY519" fmla="*/ 190322 h 1310544"/>
                    <a:gd name="connsiteX520" fmla="*/ 123041 w 1174613"/>
                    <a:gd name="connsiteY520" fmla="*/ 193019 h 1310544"/>
                    <a:gd name="connsiteX521" fmla="*/ 124509 w 1174613"/>
                    <a:gd name="connsiteY521" fmla="*/ 196977 h 1310544"/>
                    <a:gd name="connsiteX522" fmla="*/ 124326 w 1174613"/>
                    <a:gd name="connsiteY522" fmla="*/ 201373 h 1310544"/>
                    <a:gd name="connsiteX523" fmla="*/ 126097 w 1174613"/>
                    <a:gd name="connsiteY523" fmla="*/ 205586 h 1310544"/>
                    <a:gd name="connsiteX524" fmla="*/ 128858 w 1174613"/>
                    <a:gd name="connsiteY524" fmla="*/ 209512 h 1310544"/>
                    <a:gd name="connsiteX525" fmla="*/ 130885 w 1174613"/>
                    <a:gd name="connsiteY525" fmla="*/ 214403 h 1310544"/>
                    <a:gd name="connsiteX526" fmla="*/ 129975 w 1174613"/>
                    <a:gd name="connsiteY526" fmla="*/ 218457 h 1310544"/>
                    <a:gd name="connsiteX527" fmla="*/ 131028 w 1174613"/>
                    <a:gd name="connsiteY527" fmla="*/ 222829 h 1310544"/>
                    <a:gd name="connsiteX528" fmla="*/ 129321 w 1174613"/>
                    <a:gd name="connsiteY528" fmla="*/ 227058 h 1310544"/>
                    <a:gd name="connsiteX529" fmla="*/ 120161 w 1174613"/>
                    <a:gd name="connsiteY529" fmla="*/ 294002 h 1310544"/>
                    <a:gd name="connsiteX530" fmla="*/ 116586 w 1174613"/>
                    <a:gd name="connsiteY530" fmla="*/ 318697 h 1310544"/>
                    <a:gd name="connsiteX531" fmla="*/ 115086 w 1174613"/>
                    <a:gd name="connsiteY531" fmla="*/ 323006 h 1310544"/>
                    <a:gd name="connsiteX532" fmla="*/ 111655 w 1174613"/>
                    <a:gd name="connsiteY532" fmla="*/ 320932 h 1310544"/>
                    <a:gd name="connsiteX533" fmla="*/ 106541 w 1174613"/>
                    <a:gd name="connsiteY533" fmla="*/ 321283 h 1310544"/>
                    <a:gd name="connsiteX534" fmla="*/ 105902 w 1174613"/>
                    <a:gd name="connsiteY534" fmla="*/ 316886 h 1310544"/>
                    <a:gd name="connsiteX535" fmla="*/ 101266 w 1174613"/>
                    <a:gd name="connsiteY535" fmla="*/ 315873 h 1310544"/>
                    <a:gd name="connsiteX536" fmla="*/ 97875 w 1174613"/>
                    <a:gd name="connsiteY536" fmla="*/ 318195 h 1310544"/>
                    <a:gd name="connsiteX537" fmla="*/ 93559 w 1174613"/>
                    <a:gd name="connsiteY537" fmla="*/ 317588 h 1310544"/>
                    <a:gd name="connsiteX538" fmla="*/ 89298 w 1174613"/>
                    <a:gd name="connsiteY538" fmla="*/ 319088 h 1310544"/>
                    <a:gd name="connsiteX539" fmla="*/ 86553 w 1174613"/>
                    <a:gd name="connsiteY539" fmla="*/ 324059 h 1310544"/>
                    <a:gd name="connsiteX540" fmla="*/ 81415 w 1174613"/>
                    <a:gd name="connsiteY540" fmla="*/ 324004 h 1310544"/>
                    <a:gd name="connsiteX541" fmla="*/ 76739 w 1174613"/>
                    <a:gd name="connsiteY541" fmla="*/ 324634 h 1310544"/>
                    <a:gd name="connsiteX542" fmla="*/ 71888 w 1174613"/>
                    <a:gd name="connsiteY542" fmla="*/ 327075 h 1310544"/>
                    <a:gd name="connsiteX543" fmla="*/ 66765 w 1174613"/>
                    <a:gd name="connsiteY543" fmla="*/ 329070 h 1310544"/>
                    <a:gd name="connsiteX544" fmla="*/ 62440 w 1174613"/>
                    <a:gd name="connsiteY544" fmla="*/ 327945 h 1310544"/>
                    <a:gd name="connsiteX545" fmla="*/ 57062 w 1174613"/>
                    <a:gd name="connsiteY545" fmla="*/ 329110 h 1310544"/>
                    <a:gd name="connsiteX546" fmla="*/ 53376 w 1174613"/>
                    <a:gd name="connsiteY546" fmla="*/ 332302 h 1310544"/>
                    <a:gd name="connsiteX547" fmla="*/ 48509 w 1174613"/>
                    <a:gd name="connsiteY547" fmla="*/ 336395 h 1310544"/>
                    <a:gd name="connsiteX548" fmla="*/ 43714 w 1174613"/>
                    <a:gd name="connsiteY548" fmla="*/ 338302 h 1310544"/>
                    <a:gd name="connsiteX549" fmla="*/ 41256 w 1174613"/>
                    <a:gd name="connsiteY549" fmla="*/ 341996 h 1310544"/>
                    <a:gd name="connsiteX550" fmla="*/ 37346 w 1174613"/>
                    <a:gd name="connsiteY550" fmla="*/ 344326 h 1310544"/>
                    <a:gd name="connsiteX551" fmla="*/ 33700 w 1174613"/>
                    <a:gd name="connsiteY551" fmla="*/ 346552 h 1310544"/>
                    <a:gd name="connsiteX552" fmla="*/ 30644 w 1174613"/>
                    <a:gd name="connsiteY552" fmla="*/ 349385 h 1310544"/>
                    <a:gd name="connsiteX553" fmla="*/ 29264 w 1174613"/>
                    <a:gd name="connsiteY553" fmla="*/ 354651 h 1310544"/>
                    <a:gd name="connsiteX554" fmla="*/ 27365 w 1174613"/>
                    <a:gd name="connsiteY554" fmla="*/ 359510 h 1310544"/>
                    <a:gd name="connsiteX555" fmla="*/ 27093 w 1174613"/>
                    <a:gd name="connsiteY555" fmla="*/ 364266 h 1310544"/>
                    <a:gd name="connsiteX556" fmla="*/ 26008 w 1174613"/>
                    <a:gd name="connsiteY556" fmla="*/ 368926 h 1310544"/>
                    <a:gd name="connsiteX557" fmla="*/ 22601 w 1174613"/>
                    <a:gd name="connsiteY557" fmla="*/ 372891 h 1310544"/>
                    <a:gd name="connsiteX558" fmla="*/ 20678 w 1174613"/>
                    <a:gd name="connsiteY558" fmla="*/ 377192 h 1310544"/>
                    <a:gd name="connsiteX559" fmla="*/ 18971 w 1174613"/>
                    <a:gd name="connsiteY559" fmla="*/ 382139 h 1310544"/>
                    <a:gd name="connsiteX560" fmla="*/ 21037 w 1174613"/>
                    <a:gd name="connsiteY560" fmla="*/ 387301 h 1310544"/>
                    <a:gd name="connsiteX561" fmla="*/ 22992 w 1174613"/>
                    <a:gd name="connsiteY561" fmla="*/ 391722 h 1310544"/>
                    <a:gd name="connsiteX562" fmla="*/ 22441 w 1174613"/>
                    <a:gd name="connsiteY562" fmla="*/ 396206 h 1310544"/>
                    <a:gd name="connsiteX563" fmla="*/ 16505 w 1174613"/>
                    <a:gd name="connsiteY563" fmla="*/ 398416 h 1310544"/>
                    <a:gd name="connsiteX564" fmla="*/ 10361 w 1174613"/>
                    <a:gd name="connsiteY564" fmla="*/ 402757 h 1310544"/>
                    <a:gd name="connsiteX565" fmla="*/ 6116 w 1174613"/>
                    <a:gd name="connsiteY565" fmla="*/ 406714 h 1310544"/>
                    <a:gd name="connsiteX566" fmla="*/ 5286 w 1174613"/>
                    <a:gd name="connsiteY566" fmla="*/ 410880 h 1310544"/>
                    <a:gd name="connsiteX567" fmla="*/ 3866 w 1174613"/>
                    <a:gd name="connsiteY567" fmla="*/ 415874 h 1310544"/>
                    <a:gd name="connsiteX568" fmla="*/ 6483 w 1174613"/>
                    <a:gd name="connsiteY568" fmla="*/ 419720 h 1310544"/>
                    <a:gd name="connsiteX569" fmla="*/ 5518 w 1174613"/>
                    <a:gd name="connsiteY569" fmla="*/ 423965 h 1310544"/>
                    <a:gd name="connsiteX570" fmla="*/ 1058 w 1174613"/>
                    <a:gd name="connsiteY570" fmla="*/ 424994 h 1310544"/>
                    <a:gd name="connsiteX571" fmla="*/ 124 w 1174613"/>
                    <a:gd name="connsiteY571" fmla="*/ 430005 h 1310544"/>
                    <a:gd name="connsiteX572" fmla="*/ 2574 w 1174613"/>
                    <a:gd name="connsiteY572" fmla="*/ 434761 h 1310544"/>
                    <a:gd name="connsiteX573" fmla="*/ 7273 w 1174613"/>
                    <a:gd name="connsiteY573" fmla="*/ 437027 h 1310544"/>
                    <a:gd name="connsiteX574" fmla="*/ 8534 w 1174613"/>
                    <a:gd name="connsiteY574" fmla="*/ 440897 h 1310544"/>
                    <a:gd name="connsiteX575" fmla="*/ 8638 w 1174613"/>
                    <a:gd name="connsiteY575" fmla="*/ 445149 h 1310544"/>
                    <a:gd name="connsiteX576" fmla="*/ 11718 w 1174613"/>
                    <a:gd name="connsiteY576" fmla="*/ 449929 h 1310544"/>
                    <a:gd name="connsiteX577" fmla="*/ 12476 w 1174613"/>
                    <a:gd name="connsiteY577" fmla="*/ 453887 h 1310544"/>
                    <a:gd name="connsiteX578" fmla="*/ 14007 w 1174613"/>
                    <a:gd name="connsiteY578" fmla="*/ 458187 h 1310544"/>
                    <a:gd name="connsiteX579" fmla="*/ 18069 w 1174613"/>
                    <a:gd name="connsiteY579" fmla="*/ 461435 h 1310544"/>
                    <a:gd name="connsiteX580" fmla="*/ 19609 w 1174613"/>
                    <a:gd name="connsiteY580" fmla="*/ 465911 h 1310544"/>
                    <a:gd name="connsiteX581" fmla="*/ 22521 w 1174613"/>
                    <a:gd name="connsiteY581" fmla="*/ 468863 h 1310544"/>
                    <a:gd name="connsiteX582" fmla="*/ 26136 w 1174613"/>
                    <a:gd name="connsiteY582" fmla="*/ 471441 h 1310544"/>
                    <a:gd name="connsiteX583" fmla="*/ 28585 w 1174613"/>
                    <a:gd name="connsiteY583" fmla="*/ 476084 h 1310544"/>
                    <a:gd name="connsiteX584" fmla="*/ 32208 w 1174613"/>
                    <a:gd name="connsiteY584" fmla="*/ 478710 h 1310544"/>
                    <a:gd name="connsiteX585" fmla="*/ 31936 w 1174613"/>
                    <a:gd name="connsiteY585" fmla="*/ 484047 h 1310544"/>
                    <a:gd name="connsiteX586" fmla="*/ 28896 w 1174613"/>
                    <a:gd name="connsiteY586" fmla="*/ 486904 h 1310544"/>
                    <a:gd name="connsiteX587" fmla="*/ 26559 w 1174613"/>
                    <a:gd name="connsiteY587" fmla="*/ 491109 h 1310544"/>
                    <a:gd name="connsiteX588" fmla="*/ 39541 w 1174613"/>
                    <a:gd name="connsiteY588" fmla="*/ 493096 h 1310544"/>
                    <a:gd name="connsiteX589" fmla="*/ 45086 w 1174613"/>
                    <a:gd name="connsiteY589" fmla="*/ 495210 h 1310544"/>
                    <a:gd name="connsiteX590" fmla="*/ 49251 w 1174613"/>
                    <a:gd name="connsiteY590" fmla="*/ 495489 h 1310544"/>
                    <a:gd name="connsiteX591" fmla="*/ 52794 w 1174613"/>
                    <a:gd name="connsiteY591" fmla="*/ 497628 h 1310544"/>
                    <a:gd name="connsiteX592" fmla="*/ 53855 w 1174613"/>
                    <a:gd name="connsiteY592" fmla="*/ 503899 h 1310544"/>
                    <a:gd name="connsiteX593" fmla="*/ 56935 w 1174613"/>
                    <a:gd name="connsiteY593" fmla="*/ 507203 h 1310544"/>
                    <a:gd name="connsiteX594" fmla="*/ 57310 w 1174613"/>
                    <a:gd name="connsiteY594" fmla="*/ 511519 h 1310544"/>
                    <a:gd name="connsiteX595" fmla="*/ 80497 w 1174613"/>
                    <a:gd name="connsiteY595" fmla="*/ 512852 h 1310544"/>
                    <a:gd name="connsiteX596" fmla="*/ 85109 w 1174613"/>
                    <a:gd name="connsiteY596" fmla="*/ 511838 h 1310544"/>
                    <a:gd name="connsiteX597" fmla="*/ 87582 w 1174613"/>
                    <a:gd name="connsiteY597" fmla="*/ 507937 h 1310544"/>
                    <a:gd name="connsiteX598" fmla="*/ 91644 w 1174613"/>
                    <a:gd name="connsiteY598" fmla="*/ 506740 h 1310544"/>
                    <a:gd name="connsiteX599" fmla="*/ 95298 w 1174613"/>
                    <a:gd name="connsiteY599" fmla="*/ 501578 h 1310544"/>
                    <a:gd name="connsiteX600" fmla="*/ 99032 w 1174613"/>
                    <a:gd name="connsiteY600" fmla="*/ 498043 h 1310544"/>
                    <a:gd name="connsiteX601" fmla="*/ 102152 w 1174613"/>
                    <a:gd name="connsiteY601" fmla="*/ 495346 h 1310544"/>
                    <a:gd name="connsiteX602" fmla="*/ 105727 w 1174613"/>
                    <a:gd name="connsiteY602" fmla="*/ 493455 h 1310544"/>
                    <a:gd name="connsiteX603" fmla="*/ 104107 w 1174613"/>
                    <a:gd name="connsiteY603" fmla="*/ 497907 h 1310544"/>
                    <a:gd name="connsiteX604" fmla="*/ 105080 w 1174613"/>
                    <a:gd name="connsiteY604" fmla="*/ 502088 h 1310544"/>
                    <a:gd name="connsiteX605" fmla="*/ 103780 w 1174613"/>
                    <a:gd name="connsiteY605" fmla="*/ 506229 h 1310544"/>
                    <a:gd name="connsiteX606" fmla="*/ 105671 w 1174613"/>
                    <a:gd name="connsiteY606" fmla="*/ 546308 h 1310544"/>
                    <a:gd name="connsiteX607" fmla="*/ 110506 w 1174613"/>
                    <a:gd name="connsiteY607" fmla="*/ 546308 h 1310544"/>
                    <a:gd name="connsiteX608" fmla="*/ 114815 w 1174613"/>
                    <a:gd name="connsiteY608" fmla="*/ 548782 h 1310544"/>
                    <a:gd name="connsiteX609" fmla="*/ 119451 w 1174613"/>
                    <a:gd name="connsiteY609" fmla="*/ 547832 h 1310544"/>
                    <a:gd name="connsiteX610" fmla="*/ 123201 w 1174613"/>
                    <a:gd name="connsiteY610" fmla="*/ 545638 h 1310544"/>
                    <a:gd name="connsiteX611" fmla="*/ 126831 w 1174613"/>
                    <a:gd name="connsiteY611" fmla="*/ 543739 h 1310544"/>
                    <a:gd name="connsiteX612" fmla="*/ 131084 w 1174613"/>
                    <a:gd name="connsiteY612" fmla="*/ 544393 h 1310544"/>
                    <a:gd name="connsiteX613" fmla="*/ 136350 w 1174613"/>
                    <a:gd name="connsiteY613" fmla="*/ 544417 h 1310544"/>
                    <a:gd name="connsiteX614" fmla="*/ 141409 w 1174613"/>
                    <a:gd name="connsiteY614" fmla="*/ 543938 h 1310544"/>
                    <a:gd name="connsiteX615" fmla="*/ 145335 w 1174613"/>
                    <a:gd name="connsiteY615" fmla="*/ 544720 h 1310544"/>
                    <a:gd name="connsiteX616" fmla="*/ 149500 w 1174613"/>
                    <a:gd name="connsiteY616" fmla="*/ 545486 h 1310544"/>
                    <a:gd name="connsiteX617" fmla="*/ 154271 w 1174613"/>
                    <a:gd name="connsiteY617" fmla="*/ 546803 h 1310544"/>
                    <a:gd name="connsiteX618" fmla="*/ 158484 w 1174613"/>
                    <a:gd name="connsiteY618" fmla="*/ 546172 h 1310544"/>
                    <a:gd name="connsiteX619" fmla="*/ 162282 w 1174613"/>
                    <a:gd name="connsiteY619" fmla="*/ 549731 h 1310544"/>
                    <a:gd name="connsiteX620" fmla="*/ 167868 w 1174613"/>
                    <a:gd name="connsiteY620" fmla="*/ 550082 h 1310544"/>
                    <a:gd name="connsiteX621" fmla="*/ 171163 w 1174613"/>
                    <a:gd name="connsiteY621" fmla="*/ 547625 h 1310544"/>
                    <a:gd name="connsiteX622" fmla="*/ 176772 w 1174613"/>
                    <a:gd name="connsiteY622" fmla="*/ 545095 h 1310544"/>
                    <a:gd name="connsiteX623" fmla="*/ 179908 w 1174613"/>
                    <a:gd name="connsiteY623" fmla="*/ 539167 h 1310544"/>
                    <a:gd name="connsiteX624" fmla="*/ 183092 w 1174613"/>
                    <a:gd name="connsiteY624" fmla="*/ 534611 h 1310544"/>
                    <a:gd name="connsiteX625" fmla="*/ 188023 w 1174613"/>
                    <a:gd name="connsiteY625" fmla="*/ 534651 h 1310544"/>
                    <a:gd name="connsiteX626" fmla="*/ 191422 w 1174613"/>
                    <a:gd name="connsiteY626" fmla="*/ 536797 h 1310544"/>
                    <a:gd name="connsiteX627" fmla="*/ 194574 w 1174613"/>
                    <a:gd name="connsiteY627" fmla="*/ 531762 h 1310544"/>
                    <a:gd name="connsiteX628" fmla="*/ 197733 w 1174613"/>
                    <a:gd name="connsiteY628" fmla="*/ 528754 h 1310544"/>
                    <a:gd name="connsiteX629" fmla="*/ 200303 w 1174613"/>
                    <a:gd name="connsiteY629" fmla="*/ 525355 h 1310544"/>
                    <a:gd name="connsiteX630" fmla="*/ 204452 w 1174613"/>
                    <a:gd name="connsiteY630" fmla="*/ 524014 h 1310544"/>
                    <a:gd name="connsiteX631" fmla="*/ 208449 w 1174613"/>
                    <a:gd name="connsiteY631" fmla="*/ 523384 h 1310544"/>
                    <a:gd name="connsiteX632" fmla="*/ 212662 w 1174613"/>
                    <a:gd name="connsiteY632" fmla="*/ 519203 h 1310544"/>
                    <a:gd name="connsiteX633" fmla="*/ 215702 w 1174613"/>
                    <a:gd name="connsiteY633" fmla="*/ 516275 h 1310544"/>
                    <a:gd name="connsiteX634" fmla="*/ 218790 w 1174613"/>
                    <a:gd name="connsiteY634" fmla="*/ 512820 h 1310544"/>
                    <a:gd name="connsiteX635" fmla="*/ 222492 w 1174613"/>
                    <a:gd name="connsiteY635" fmla="*/ 511152 h 1310544"/>
                    <a:gd name="connsiteX636" fmla="*/ 226761 w 1174613"/>
                    <a:gd name="connsiteY636" fmla="*/ 508830 h 1310544"/>
                    <a:gd name="connsiteX637" fmla="*/ 230727 w 1174613"/>
                    <a:gd name="connsiteY637" fmla="*/ 508280 h 1310544"/>
                    <a:gd name="connsiteX638" fmla="*/ 234341 w 1174613"/>
                    <a:gd name="connsiteY638" fmla="*/ 506548 h 1310544"/>
                    <a:gd name="connsiteX639" fmla="*/ 238267 w 1174613"/>
                    <a:gd name="connsiteY639" fmla="*/ 505519 h 1310544"/>
                    <a:gd name="connsiteX640" fmla="*/ 242384 w 1174613"/>
                    <a:gd name="connsiteY640" fmla="*/ 506309 h 1310544"/>
                    <a:gd name="connsiteX641" fmla="*/ 246829 w 1174613"/>
                    <a:gd name="connsiteY641" fmla="*/ 504625 h 1310544"/>
                    <a:gd name="connsiteX642" fmla="*/ 250603 w 1174613"/>
                    <a:gd name="connsiteY642" fmla="*/ 506588 h 1310544"/>
                    <a:gd name="connsiteX643" fmla="*/ 254855 w 1174613"/>
                    <a:gd name="connsiteY643" fmla="*/ 507362 h 1310544"/>
                    <a:gd name="connsiteX644" fmla="*/ 256818 w 1174613"/>
                    <a:gd name="connsiteY644" fmla="*/ 503724 h 1310544"/>
                    <a:gd name="connsiteX645" fmla="*/ 261829 w 1174613"/>
                    <a:gd name="connsiteY645" fmla="*/ 506660 h 1310544"/>
                    <a:gd name="connsiteX646" fmla="*/ 261582 w 1174613"/>
                    <a:gd name="connsiteY646" fmla="*/ 511663 h 1310544"/>
                    <a:gd name="connsiteX647" fmla="*/ 262794 w 1174613"/>
                    <a:gd name="connsiteY647" fmla="*/ 516131 h 1310544"/>
                    <a:gd name="connsiteX648" fmla="*/ 262842 w 1174613"/>
                    <a:gd name="connsiteY648" fmla="*/ 521365 h 1310544"/>
                    <a:gd name="connsiteX649" fmla="*/ 260696 w 1174613"/>
                    <a:gd name="connsiteY649" fmla="*/ 525307 h 1310544"/>
                    <a:gd name="connsiteX650" fmla="*/ 260409 w 1174613"/>
                    <a:gd name="connsiteY650" fmla="*/ 530127 h 1310544"/>
                    <a:gd name="connsiteX651" fmla="*/ 260808 w 1174613"/>
                    <a:gd name="connsiteY651" fmla="*/ 534308 h 1310544"/>
                    <a:gd name="connsiteX652" fmla="*/ 262954 w 1174613"/>
                    <a:gd name="connsiteY652" fmla="*/ 538608 h 1310544"/>
                    <a:gd name="connsiteX653" fmla="*/ 265228 w 1174613"/>
                    <a:gd name="connsiteY653" fmla="*/ 542159 h 1310544"/>
                    <a:gd name="connsiteX654" fmla="*/ 266170 w 1174613"/>
                    <a:gd name="connsiteY654" fmla="*/ 546093 h 1310544"/>
                    <a:gd name="connsiteX655" fmla="*/ 264438 w 1174613"/>
                    <a:gd name="connsiteY655" fmla="*/ 549811 h 1310544"/>
                    <a:gd name="connsiteX656" fmla="*/ 263409 w 1174613"/>
                    <a:gd name="connsiteY656" fmla="*/ 553824 h 1310544"/>
                    <a:gd name="connsiteX657" fmla="*/ 265388 w 1174613"/>
                    <a:gd name="connsiteY657" fmla="*/ 557686 h 1310544"/>
                    <a:gd name="connsiteX658" fmla="*/ 265539 w 1174613"/>
                    <a:gd name="connsiteY658" fmla="*/ 563088 h 1310544"/>
                    <a:gd name="connsiteX659" fmla="*/ 267989 w 1174613"/>
                    <a:gd name="connsiteY659" fmla="*/ 566734 h 1310544"/>
                    <a:gd name="connsiteX660" fmla="*/ 269864 w 1174613"/>
                    <a:gd name="connsiteY660" fmla="*/ 571817 h 1310544"/>
                    <a:gd name="connsiteX661" fmla="*/ 273638 w 1174613"/>
                    <a:gd name="connsiteY661" fmla="*/ 574179 h 1310544"/>
                    <a:gd name="connsiteX662" fmla="*/ 274500 w 1174613"/>
                    <a:gd name="connsiteY662" fmla="*/ 578695 h 1310544"/>
                    <a:gd name="connsiteX663" fmla="*/ 278346 w 1174613"/>
                    <a:gd name="connsiteY663" fmla="*/ 580905 h 1310544"/>
                    <a:gd name="connsiteX664" fmla="*/ 281298 w 1174613"/>
                    <a:gd name="connsiteY664" fmla="*/ 584065 h 1310544"/>
                    <a:gd name="connsiteX665" fmla="*/ 285407 w 1174613"/>
                    <a:gd name="connsiteY665" fmla="*/ 586379 h 1310544"/>
                    <a:gd name="connsiteX666" fmla="*/ 289469 w 1174613"/>
                    <a:gd name="connsiteY666" fmla="*/ 587951 h 1310544"/>
                    <a:gd name="connsiteX667" fmla="*/ 291088 w 1174613"/>
                    <a:gd name="connsiteY667" fmla="*/ 591805 h 1310544"/>
                    <a:gd name="connsiteX668" fmla="*/ 295852 w 1174613"/>
                    <a:gd name="connsiteY668" fmla="*/ 595475 h 1310544"/>
                    <a:gd name="connsiteX669" fmla="*/ 299857 w 1174613"/>
                    <a:gd name="connsiteY669" fmla="*/ 595275 h 1310544"/>
                    <a:gd name="connsiteX670" fmla="*/ 303935 w 1174613"/>
                    <a:gd name="connsiteY670" fmla="*/ 596249 h 1310544"/>
                    <a:gd name="connsiteX671" fmla="*/ 307844 w 1174613"/>
                    <a:gd name="connsiteY671" fmla="*/ 597709 h 1310544"/>
                    <a:gd name="connsiteX672" fmla="*/ 311730 w 1174613"/>
                    <a:gd name="connsiteY672" fmla="*/ 595491 h 1310544"/>
                    <a:gd name="connsiteX673" fmla="*/ 316629 w 1174613"/>
                    <a:gd name="connsiteY673" fmla="*/ 595627 h 1310544"/>
                    <a:gd name="connsiteX674" fmla="*/ 320890 w 1174613"/>
                    <a:gd name="connsiteY674" fmla="*/ 598204 h 1310544"/>
                    <a:gd name="connsiteX675" fmla="*/ 324393 w 1174613"/>
                    <a:gd name="connsiteY675" fmla="*/ 600390 h 1310544"/>
                    <a:gd name="connsiteX676" fmla="*/ 328159 w 1174613"/>
                    <a:gd name="connsiteY676" fmla="*/ 602936 h 1310544"/>
                    <a:gd name="connsiteX677" fmla="*/ 331981 w 1174613"/>
                    <a:gd name="connsiteY677" fmla="*/ 601579 h 1310544"/>
                    <a:gd name="connsiteX678" fmla="*/ 335276 w 1174613"/>
                    <a:gd name="connsiteY678" fmla="*/ 604435 h 1310544"/>
                    <a:gd name="connsiteX679" fmla="*/ 339042 w 1174613"/>
                    <a:gd name="connsiteY679" fmla="*/ 608832 h 1310544"/>
                    <a:gd name="connsiteX680" fmla="*/ 343407 w 1174613"/>
                    <a:gd name="connsiteY680" fmla="*/ 611680 h 1310544"/>
                    <a:gd name="connsiteX681" fmla="*/ 347724 w 1174613"/>
                    <a:gd name="connsiteY681" fmla="*/ 612534 h 1310544"/>
                    <a:gd name="connsiteX682" fmla="*/ 351594 w 1174613"/>
                    <a:gd name="connsiteY682" fmla="*/ 616077 h 1310544"/>
                    <a:gd name="connsiteX683" fmla="*/ 356086 w 1174613"/>
                    <a:gd name="connsiteY683" fmla="*/ 618103 h 1310544"/>
                    <a:gd name="connsiteX684" fmla="*/ 360538 w 1174613"/>
                    <a:gd name="connsiteY684" fmla="*/ 618383 h 1310544"/>
                    <a:gd name="connsiteX685" fmla="*/ 364807 w 1174613"/>
                    <a:gd name="connsiteY685" fmla="*/ 621207 h 1310544"/>
                    <a:gd name="connsiteX686" fmla="*/ 367695 w 1174613"/>
                    <a:gd name="connsiteY686" fmla="*/ 624575 h 1310544"/>
                    <a:gd name="connsiteX687" fmla="*/ 370615 w 1174613"/>
                    <a:gd name="connsiteY687" fmla="*/ 627982 h 1310544"/>
                    <a:gd name="connsiteX688" fmla="*/ 373065 w 1174613"/>
                    <a:gd name="connsiteY688" fmla="*/ 631700 h 1310544"/>
                    <a:gd name="connsiteX689" fmla="*/ 377454 w 1174613"/>
                    <a:gd name="connsiteY689" fmla="*/ 630910 h 1310544"/>
                    <a:gd name="connsiteX690" fmla="*/ 383007 w 1174613"/>
                    <a:gd name="connsiteY690" fmla="*/ 631469 h 1310544"/>
                    <a:gd name="connsiteX691" fmla="*/ 387946 w 1174613"/>
                    <a:gd name="connsiteY691" fmla="*/ 631117 h 1310544"/>
                    <a:gd name="connsiteX692" fmla="*/ 392622 w 1174613"/>
                    <a:gd name="connsiteY692" fmla="*/ 631612 h 1310544"/>
                    <a:gd name="connsiteX693" fmla="*/ 396691 w 1174613"/>
                    <a:gd name="connsiteY693" fmla="*/ 630806 h 1310544"/>
                    <a:gd name="connsiteX694" fmla="*/ 400665 w 1174613"/>
                    <a:gd name="connsiteY694" fmla="*/ 631716 h 1310544"/>
                    <a:gd name="connsiteX695" fmla="*/ 403673 w 1174613"/>
                    <a:gd name="connsiteY695" fmla="*/ 634660 h 1310544"/>
                    <a:gd name="connsiteX696" fmla="*/ 407965 w 1174613"/>
                    <a:gd name="connsiteY696" fmla="*/ 636990 h 1310544"/>
                    <a:gd name="connsiteX697" fmla="*/ 412434 w 1174613"/>
                    <a:gd name="connsiteY697" fmla="*/ 639392 h 1310544"/>
                    <a:gd name="connsiteX698" fmla="*/ 415354 w 1174613"/>
                    <a:gd name="connsiteY698" fmla="*/ 642368 h 1310544"/>
                    <a:gd name="connsiteX699" fmla="*/ 416846 w 1174613"/>
                    <a:gd name="connsiteY699" fmla="*/ 646541 h 1310544"/>
                    <a:gd name="connsiteX700" fmla="*/ 415083 w 1174613"/>
                    <a:gd name="connsiteY700" fmla="*/ 650506 h 1310544"/>
                    <a:gd name="connsiteX701" fmla="*/ 415785 w 1174613"/>
                    <a:gd name="connsiteY701" fmla="*/ 655047 h 1310544"/>
                    <a:gd name="connsiteX702" fmla="*/ 417764 w 1174613"/>
                    <a:gd name="connsiteY702" fmla="*/ 659619 h 1310544"/>
                    <a:gd name="connsiteX703" fmla="*/ 420078 w 1174613"/>
                    <a:gd name="connsiteY703" fmla="*/ 664302 h 1310544"/>
                    <a:gd name="connsiteX704" fmla="*/ 422280 w 1174613"/>
                    <a:gd name="connsiteY704" fmla="*/ 668037 h 1310544"/>
                    <a:gd name="connsiteX705" fmla="*/ 424155 w 1174613"/>
                    <a:gd name="connsiteY705" fmla="*/ 684042 h 1310544"/>
                    <a:gd name="connsiteX706" fmla="*/ 414317 w 1174613"/>
                    <a:gd name="connsiteY706" fmla="*/ 684050 h 1310544"/>
                    <a:gd name="connsiteX707" fmla="*/ 425392 w 1174613"/>
                    <a:gd name="connsiteY707" fmla="*/ 696713 h 1310544"/>
                    <a:gd name="connsiteX708" fmla="*/ 429581 w 1174613"/>
                    <a:gd name="connsiteY708" fmla="*/ 723308 h 1310544"/>
                    <a:gd name="connsiteX709" fmla="*/ 481572 w 1174613"/>
                    <a:gd name="connsiteY709" fmla="*/ 725183 h 1310544"/>
                    <a:gd name="connsiteX710" fmla="*/ 485362 w 1174613"/>
                    <a:gd name="connsiteY710" fmla="*/ 726834 h 1310544"/>
                    <a:gd name="connsiteX711" fmla="*/ 484716 w 1174613"/>
                    <a:gd name="connsiteY711" fmla="*/ 731717 h 1310544"/>
                    <a:gd name="connsiteX712" fmla="*/ 481453 w 1174613"/>
                    <a:gd name="connsiteY712" fmla="*/ 737965 h 1310544"/>
                    <a:gd name="connsiteX713" fmla="*/ 481612 w 1174613"/>
                    <a:gd name="connsiteY713" fmla="*/ 742130 h 1310544"/>
                    <a:gd name="connsiteX714" fmla="*/ 483400 w 1174613"/>
                    <a:gd name="connsiteY714" fmla="*/ 747604 h 1310544"/>
                    <a:gd name="connsiteX715" fmla="*/ 483910 w 1174613"/>
                    <a:gd name="connsiteY715" fmla="*/ 751697 h 1310544"/>
                    <a:gd name="connsiteX716" fmla="*/ 486232 w 1174613"/>
                    <a:gd name="connsiteY716" fmla="*/ 755056 h 1310544"/>
                    <a:gd name="connsiteX717" fmla="*/ 488913 w 1174613"/>
                    <a:gd name="connsiteY717" fmla="*/ 758790 h 1310544"/>
                    <a:gd name="connsiteX718" fmla="*/ 492791 w 1174613"/>
                    <a:gd name="connsiteY718" fmla="*/ 760833 h 1310544"/>
                    <a:gd name="connsiteX719" fmla="*/ 496294 w 1174613"/>
                    <a:gd name="connsiteY719" fmla="*/ 764463 h 1310544"/>
                    <a:gd name="connsiteX720" fmla="*/ 500922 w 1174613"/>
                    <a:gd name="connsiteY720" fmla="*/ 763019 h 1310544"/>
                    <a:gd name="connsiteX721" fmla="*/ 505134 w 1174613"/>
                    <a:gd name="connsiteY721" fmla="*/ 766953 h 1310544"/>
                    <a:gd name="connsiteX722" fmla="*/ 506172 w 1174613"/>
                    <a:gd name="connsiteY722" fmla="*/ 772076 h 1310544"/>
                    <a:gd name="connsiteX723" fmla="*/ 510943 w 1174613"/>
                    <a:gd name="connsiteY723" fmla="*/ 783071 h 1310544"/>
                    <a:gd name="connsiteX724" fmla="*/ 514175 w 1174613"/>
                    <a:gd name="connsiteY724" fmla="*/ 788249 h 1310544"/>
                    <a:gd name="connsiteX725" fmla="*/ 508334 w 1174613"/>
                    <a:gd name="connsiteY725" fmla="*/ 811715 h 1310544"/>
                    <a:gd name="connsiteX726" fmla="*/ 510712 w 1174613"/>
                    <a:gd name="connsiteY726" fmla="*/ 815474 h 1310544"/>
                    <a:gd name="connsiteX727" fmla="*/ 499868 w 1174613"/>
                    <a:gd name="connsiteY727" fmla="*/ 840568 h 1310544"/>
                    <a:gd name="connsiteX728" fmla="*/ 508518 w 1174613"/>
                    <a:gd name="connsiteY728" fmla="*/ 847701 h 1310544"/>
                    <a:gd name="connsiteX729" fmla="*/ 503738 w 1174613"/>
                    <a:gd name="connsiteY729" fmla="*/ 850733 h 1310544"/>
                    <a:gd name="connsiteX730" fmla="*/ 500379 w 1174613"/>
                    <a:gd name="connsiteY730" fmla="*/ 853829 h 1310544"/>
                    <a:gd name="connsiteX731" fmla="*/ 501033 w 1174613"/>
                    <a:gd name="connsiteY731" fmla="*/ 857826 h 1310544"/>
                    <a:gd name="connsiteX732" fmla="*/ 503427 w 1174613"/>
                    <a:gd name="connsiteY732" fmla="*/ 861672 h 1310544"/>
                    <a:gd name="connsiteX733" fmla="*/ 505613 w 1174613"/>
                    <a:gd name="connsiteY733" fmla="*/ 866404 h 1310544"/>
                    <a:gd name="connsiteX734" fmla="*/ 507337 w 1174613"/>
                    <a:gd name="connsiteY734" fmla="*/ 870274 h 1310544"/>
                    <a:gd name="connsiteX735" fmla="*/ 510576 w 1174613"/>
                    <a:gd name="connsiteY735" fmla="*/ 873066 h 1310544"/>
                    <a:gd name="connsiteX736" fmla="*/ 511374 w 1174613"/>
                    <a:gd name="connsiteY736" fmla="*/ 877176 h 1310544"/>
                    <a:gd name="connsiteX737" fmla="*/ 512962 w 1174613"/>
                    <a:gd name="connsiteY737" fmla="*/ 881596 h 1310544"/>
                    <a:gd name="connsiteX738" fmla="*/ 512427 w 1174613"/>
                    <a:gd name="connsiteY738" fmla="*/ 885554 h 1310544"/>
                    <a:gd name="connsiteX739" fmla="*/ 512587 w 1174613"/>
                    <a:gd name="connsiteY739" fmla="*/ 890102 h 1310544"/>
                    <a:gd name="connsiteX740" fmla="*/ 512778 w 1174613"/>
                    <a:gd name="connsiteY740" fmla="*/ 894163 h 1310544"/>
                    <a:gd name="connsiteX741" fmla="*/ 511262 w 1174613"/>
                    <a:gd name="connsiteY741" fmla="*/ 898089 h 1310544"/>
                    <a:gd name="connsiteX742" fmla="*/ 512044 w 1174613"/>
                    <a:gd name="connsiteY742" fmla="*/ 902310 h 1310544"/>
                    <a:gd name="connsiteX743" fmla="*/ 511589 w 1174613"/>
                    <a:gd name="connsiteY743" fmla="*/ 907169 h 1310544"/>
                    <a:gd name="connsiteX744" fmla="*/ 512890 w 1174613"/>
                    <a:gd name="connsiteY744" fmla="*/ 911709 h 1310544"/>
                    <a:gd name="connsiteX745" fmla="*/ 511637 w 1174613"/>
                    <a:gd name="connsiteY745" fmla="*/ 916385 h 1310544"/>
                    <a:gd name="connsiteX746" fmla="*/ 515268 w 1174613"/>
                    <a:gd name="connsiteY746" fmla="*/ 920271 h 1310544"/>
                    <a:gd name="connsiteX747" fmla="*/ 519529 w 1174613"/>
                    <a:gd name="connsiteY747" fmla="*/ 919688 h 1310544"/>
                    <a:gd name="connsiteX748" fmla="*/ 523742 w 1174613"/>
                    <a:gd name="connsiteY748" fmla="*/ 921754 h 1310544"/>
                    <a:gd name="connsiteX749" fmla="*/ 528705 w 1174613"/>
                    <a:gd name="connsiteY749" fmla="*/ 922465 h 1310544"/>
                    <a:gd name="connsiteX750" fmla="*/ 534090 w 1174613"/>
                    <a:gd name="connsiteY750" fmla="*/ 924300 h 1310544"/>
                    <a:gd name="connsiteX751" fmla="*/ 542261 w 1174613"/>
                    <a:gd name="connsiteY751" fmla="*/ 923909 h 1310544"/>
                    <a:gd name="connsiteX752" fmla="*/ 546083 w 1174613"/>
                    <a:gd name="connsiteY752" fmla="*/ 925816 h 1310544"/>
                    <a:gd name="connsiteX753" fmla="*/ 550296 w 1174613"/>
                    <a:gd name="connsiteY753" fmla="*/ 923295 h 1310544"/>
                    <a:gd name="connsiteX754" fmla="*/ 554860 w 1174613"/>
                    <a:gd name="connsiteY754" fmla="*/ 920606 h 1310544"/>
                    <a:gd name="connsiteX755" fmla="*/ 558395 w 1174613"/>
                    <a:gd name="connsiteY755" fmla="*/ 918395 h 1310544"/>
                    <a:gd name="connsiteX756" fmla="*/ 561084 w 1174613"/>
                    <a:gd name="connsiteY756" fmla="*/ 923191 h 1310544"/>
                    <a:gd name="connsiteX757" fmla="*/ 567898 w 1174613"/>
                    <a:gd name="connsiteY757" fmla="*/ 925465 h 1310544"/>
                    <a:gd name="connsiteX758" fmla="*/ 573060 w 1174613"/>
                    <a:gd name="connsiteY758" fmla="*/ 925193 h 1310544"/>
                    <a:gd name="connsiteX759" fmla="*/ 577130 w 1174613"/>
                    <a:gd name="connsiteY759" fmla="*/ 928784 h 1310544"/>
                    <a:gd name="connsiteX760" fmla="*/ 578701 w 1174613"/>
                    <a:gd name="connsiteY760" fmla="*/ 932662 h 1310544"/>
                    <a:gd name="connsiteX761" fmla="*/ 582707 w 1174613"/>
                    <a:gd name="connsiteY761" fmla="*/ 936963 h 1310544"/>
                    <a:gd name="connsiteX762" fmla="*/ 582468 w 1174613"/>
                    <a:gd name="connsiteY762" fmla="*/ 942476 h 1310544"/>
                    <a:gd name="connsiteX763" fmla="*/ 583050 w 1174613"/>
                    <a:gd name="connsiteY763" fmla="*/ 947766 h 1310544"/>
                    <a:gd name="connsiteX764" fmla="*/ 584391 w 1174613"/>
                    <a:gd name="connsiteY764" fmla="*/ 952203 h 1310544"/>
                    <a:gd name="connsiteX765" fmla="*/ 586824 w 1174613"/>
                    <a:gd name="connsiteY765" fmla="*/ 955522 h 1310544"/>
                    <a:gd name="connsiteX766" fmla="*/ 586872 w 1174613"/>
                    <a:gd name="connsiteY766" fmla="*/ 960086 h 1310544"/>
                    <a:gd name="connsiteX767" fmla="*/ 587606 w 1174613"/>
                    <a:gd name="connsiteY767" fmla="*/ 964522 h 1310544"/>
                    <a:gd name="connsiteX768" fmla="*/ 588492 w 1174613"/>
                    <a:gd name="connsiteY768" fmla="*/ 968504 h 1310544"/>
                    <a:gd name="connsiteX769" fmla="*/ 590686 w 1174613"/>
                    <a:gd name="connsiteY769" fmla="*/ 973076 h 1310544"/>
                    <a:gd name="connsiteX770" fmla="*/ 591803 w 1174613"/>
                    <a:gd name="connsiteY770" fmla="*/ 977305 h 1310544"/>
                    <a:gd name="connsiteX771" fmla="*/ 593383 w 1174613"/>
                    <a:gd name="connsiteY771" fmla="*/ 982172 h 1310544"/>
                    <a:gd name="connsiteX772" fmla="*/ 598609 w 1174613"/>
                    <a:gd name="connsiteY772" fmla="*/ 983504 h 1310544"/>
                    <a:gd name="connsiteX773" fmla="*/ 603445 w 1174613"/>
                    <a:gd name="connsiteY773" fmla="*/ 982794 h 1310544"/>
                    <a:gd name="connsiteX774" fmla="*/ 607219 w 1174613"/>
                    <a:gd name="connsiteY774" fmla="*/ 980640 h 1310544"/>
                    <a:gd name="connsiteX775" fmla="*/ 610953 w 1174613"/>
                    <a:gd name="connsiteY775" fmla="*/ 978605 h 1310544"/>
                    <a:gd name="connsiteX776" fmla="*/ 615158 w 1174613"/>
                    <a:gd name="connsiteY776" fmla="*/ 977448 h 1310544"/>
                    <a:gd name="connsiteX777" fmla="*/ 621868 w 1174613"/>
                    <a:gd name="connsiteY777" fmla="*/ 980217 h 1310544"/>
                    <a:gd name="connsiteX778" fmla="*/ 625132 w 1174613"/>
                    <a:gd name="connsiteY778" fmla="*/ 983169 h 1310544"/>
                    <a:gd name="connsiteX779" fmla="*/ 625028 w 1174613"/>
                    <a:gd name="connsiteY779" fmla="*/ 987159 h 1310544"/>
                    <a:gd name="connsiteX780" fmla="*/ 626145 w 1174613"/>
                    <a:gd name="connsiteY780" fmla="*/ 991699 h 1310544"/>
                    <a:gd name="connsiteX781" fmla="*/ 628100 w 1174613"/>
                    <a:gd name="connsiteY781" fmla="*/ 995481 h 1310544"/>
                    <a:gd name="connsiteX782" fmla="*/ 626313 w 1174613"/>
                    <a:gd name="connsiteY782" fmla="*/ 1000340 h 1310544"/>
                    <a:gd name="connsiteX783" fmla="*/ 627102 w 1174613"/>
                    <a:gd name="connsiteY783" fmla="*/ 1005224 h 1310544"/>
                    <a:gd name="connsiteX784" fmla="*/ 625451 w 1174613"/>
                    <a:gd name="connsiteY784" fmla="*/ 1010003 h 1310544"/>
                    <a:gd name="connsiteX785" fmla="*/ 624286 w 1174613"/>
                    <a:gd name="connsiteY785" fmla="*/ 1018533 h 1310544"/>
                    <a:gd name="connsiteX786" fmla="*/ 624637 w 1174613"/>
                    <a:gd name="connsiteY786" fmla="*/ 1023775 h 1310544"/>
                    <a:gd name="connsiteX787" fmla="*/ 622139 w 1174613"/>
                    <a:gd name="connsiteY787" fmla="*/ 1029943 h 1310544"/>
                    <a:gd name="connsiteX788" fmla="*/ 622770 w 1174613"/>
                    <a:gd name="connsiteY788" fmla="*/ 1036533 h 1310544"/>
                    <a:gd name="connsiteX789" fmla="*/ 627398 w 1174613"/>
                    <a:gd name="connsiteY789" fmla="*/ 1038959 h 1310544"/>
                    <a:gd name="connsiteX790" fmla="*/ 630374 w 1174613"/>
                    <a:gd name="connsiteY790" fmla="*/ 1035879 h 1310544"/>
                    <a:gd name="connsiteX791" fmla="*/ 634938 w 1174613"/>
                    <a:gd name="connsiteY791" fmla="*/ 1035863 h 1310544"/>
                    <a:gd name="connsiteX792" fmla="*/ 639622 w 1174613"/>
                    <a:gd name="connsiteY792" fmla="*/ 1035592 h 1310544"/>
                    <a:gd name="connsiteX793" fmla="*/ 642877 w 1174613"/>
                    <a:gd name="connsiteY793" fmla="*/ 1037994 h 1310544"/>
                    <a:gd name="connsiteX794" fmla="*/ 644736 w 1174613"/>
                    <a:gd name="connsiteY794" fmla="*/ 1041616 h 1310544"/>
                    <a:gd name="connsiteX795" fmla="*/ 646444 w 1174613"/>
                    <a:gd name="connsiteY795" fmla="*/ 1045917 h 1310544"/>
                    <a:gd name="connsiteX796" fmla="*/ 648303 w 1174613"/>
                    <a:gd name="connsiteY796" fmla="*/ 1050497 h 1310544"/>
                    <a:gd name="connsiteX797" fmla="*/ 650880 w 1174613"/>
                    <a:gd name="connsiteY797" fmla="*/ 1054718 h 1310544"/>
                    <a:gd name="connsiteX798" fmla="*/ 653409 w 1174613"/>
                    <a:gd name="connsiteY798" fmla="*/ 1058939 h 1310544"/>
                    <a:gd name="connsiteX799" fmla="*/ 652053 w 1174613"/>
                    <a:gd name="connsiteY799" fmla="*/ 1063486 h 1310544"/>
                    <a:gd name="connsiteX800" fmla="*/ 652125 w 1174613"/>
                    <a:gd name="connsiteY800" fmla="*/ 1068106 h 1310544"/>
                    <a:gd name="connsiteX801" fmla="*/ 652986 w 1174613"/>
                    <a:gd name="connsiteY801" fmla="*/ 1073101 h 1310544"/>
                    <a:gd name="connsiteX802" fmla="*/ 653960 w 1174613"/>
                    <a:gd name="connsiteY802" fmla="*/ 1077003 h 1310544"/>
                    <a:gd name="connsiteX803" fmla="*/ 655213 w 1174613"/>
                    <a:gd name="connsiteY803" fmla="*/ 1080889 h 1310544"/>
                    <a:gd name="connsiteX804" fmla="*/ 653569 w 1174613"/>
                    <a:gd name="connsiteY804" fmla="*/ 1084878 h 1310544"/>
                    <a:gd name="connsiteX805" fmla="*/ 651255 w 1174613"/>
                    <a:gd name="connsiteY805" fmla="*/ 1089211 h 1310544"/>
                    <a:gd name="connsiteX806" fmla="*/ 646755 w 1174613"/>
                    <a:gd name="connsiteY806" fmla="*/ 1090416 h 1310544"/>
                    <a:gd name="connsiteX807" fmla="*/ 643507 w 1174613"/>
                    <a:gd name="connsiteY807" fmla="*/ 1093919 h 1310544"/>
                    <a:gd name="connsiteX808" fmla="*/ 640196 w 1174613"/>
                    <a:gd name="connsiteY808" fmla="*/ 1097110 h 1310544"/>
                    <a:gd name="connsiteX809" fmla="*/ 634339 w 1174613"/>
                    <a:gd name="connsiteY809" fmla="*/ 1098028 h 1310544"/>
                    <a:gd name="connsiteX810" fmla="*/ 630326 w 1174613"/>
                    <a:gd name="connsiteY810" fmla="*/ 1101930 h 1310544"/>
                    <a:gd name="connsiteX811" fmla="*/ 626456 w 1174613"/>
                    <a:gd name="connsiteY811" fmla="*/ 1103342 h 1310544"/>
                    <a:gd name="connsiteX812" fmla="*/ 622650 w 1174613"/>
                    <a:gd name="connsiteY812" fmla="*/ 1104978 h 1310544"/>
                    <a:gd name="connsiteX813" fmla="*/ 622139 w 1174613"/>
                    <a:gd name="connsiteY813" fmla="*/ 1109630 h 1310544"/>
                    <a:gd name="connsiteX814" fmla="*/ 618046 w 1174613"/>
                    <a:gd name="connsiteY814" fmla="*/ 1109877 h 1310544"/>
                    <a:gd name="connsiteX815" fmla="*/ 616730 w 1174613"/>
                    <a:gd name="connsiteY815" fmla="*/ 1113827 h 1310544"/>
                    <a:gd name="connsiteX816" fmla="*/ 611894 w 1174613"/>
                    <a:gd name="connsiteY816" fmla="*/ 1114752 h 1310544"/>
                    <a:gd name="connsiteX817" fmla="*/ 610330 w 1174613"/>
                    <a:gd name="connsiteY817" fmla="*/ 1118710 h 1310544"/>
                    <a:gd name="connsiteX818" fmla="*/ 606836 w 1174613"/>
                    <a:gd name="connsiteY818" fmla="*/ 1121207 h 1310544"/>
                    <a:gd name="connsiteX819" fmla="*/ 602926 w 1174613"/>
                    <a:gd name="connsiteY819" fmla="*/ 1123633 h 1310544"/>
                    <a:gd name="connsiteX820" fmla="*/ 599886 w 1174613"/>
                    <a:gd name="connsiteY820" fmla="*/ 1126481 h 1310544"/>
                    <a:gd name="connsiteX821" fmla="*/ 602966 w 1174613"/>
                    <a:gd name="connsiteY821" fmla="*/ 1131404 h 1310544"/>
                    <a:gd name="connsiteX822" fmla="*/ 598067 w 1174613"/>
                    <a:gd name="connsiteY822" fmla="*/ 1129306 h 1310544"/>
                    <a:gd name="connsiteX823" fmla="*/ 597652 w 1174613"/>
                    <a:gd name="connsiteY823" fmla="*/ 1133487 h 1310544"/>
                    <a:gd name="connsiteX824" fmla="*/ 593830 w 1174613"/>
                    <a:gd name="connsiteY824" fmla="*/ 1134843 h 1310544"/>
                    <a:gd name="connsiteX825" fmla="*/ 591739 w 1174613"/>
                    <a:gd name="connsiteY825" fmla="*/ 1140277 h 1310544"/>
                    <a:gd name="connsiteX826" fmla="*/ 588085 w 1174613"/>
                    <a:gd name="connsiteY826" fmla="*/ 1143524 h 1310544"/>
                    <a:gd name="connsiteX827" fmla="*/ 587391 w 1174613"/>
                    <a:gd name="connsiteY827" fmla="*/ 1147650 h 1310544"/>
                    <a:gd name="connsiteX828" fmla="*/ 584534 w 1174613"/>
                    <a:gd name="connsiteY828" fmla="*/ 1150993 h 1310544"/>
                    <a:gd name="connsiteX829" fmla="*/ 581350 w 1174613"/>
                    <a:gd name="connsiteY829" fmla="*/ 1154799 h 1310544"/>
                    <a:gd name="connsiteX830" fmla="*/ 577840 w 1174613"/>
                    <a:gd name="connsiteY830" fmla="*/ 1163033 h 1310544"/>
                    <a:gd name="connsiteX831" fmla="*/ 575342 w 1174613"/>
                    <a:gd name="connsiteY831" fmla="*/ 1166265 h 1310544"/>
                    <a:gd name="connsiteX832" fmla="*/ 571161 w 1174613"/>
                    <a:gd name="connsiteY832" fmla="*/ 1171252 h 1310544"/>
                    <a:gd name="connsiteX833" fmla="*/ 567515 w 1174613"/>
                    <a:gd name="connsiteY833" fmla="*/ 1176662 h 1310544"/>
                    <a:gd name="connsiteX834" fmla="*/ 562807 w 1174613"/>
                    <a:gd name="connsiteY834" fmla="*/ 1178880 h 1310544"/>
                    <a:gd name="connsiteX835" fmla="*/ 562456 w 1174613"/>
                    <a:gd name="connsiteY835" fmla="*/ 1183611 h 1310544"/>
                    <a:gd name="connsiteX836" fmla="*/ 557341 w 1174613"/>
                    <a:gd name="connsiteY836" fmla="*/ 1189955 h 1310544"/>
                    <a:gd name="connsiteX837" fmla="*/ 559320 w 1174613"/>
                    <a:gd name="connsiteY837" fmla="*/ 1194263 h 1310544"/>
                    <a:gd name="connsiteX838" fmla="*/ 563557 w 1174613"/>
                    <a:gd name="connsiteY838" fmla="*/ 1194128 h 1310544"/>
                    <a:gd name="connsiteX839" fmla="*/ 567874 w 1174613"/>
                    <a:gd name="connsiteY839" fmla="*/ 1194144 h 1310544"/>
                    <a:gd name="connsiteX840" fmla="*/ 569095 w 1174613"/>
                    <a:gd name="connsiteY840" fmla="*/ 1189859 h 1310544"/>
                    <a:gd name="connsiteX841" fmla="*/ 573044 w 1174613"/>
                    <a:gd name="connsiteY841" fmla="*/ 1187505 h 1310544"/>
                    <a:gd name="connsiteX842" fmla="*/ 578342 w 1174613"/>
                    <a:gd name="connsiteY842" fmla="*/ 1188135 h 1310544"/>
                    <a:gd name="connsiteX843" fmla="*/ 581622 w 1174613"/>
                    <a:gd name="connsiteY843" fmla="*/ 1190489 h 1310544"/>
                    <a:gd name="connsiteX844" fmla="*/ 584726 w 1174613"/>
                    <a:gd name="connsiteY844" fmla="*/ 1193330 h 1310544"/>
                    <a:gd name="connsiteX845" fmla="*/ 587335 w 1174613"/>
                    <a:gd name="connsiteY845" fmla="*/ 1196681 h 1310544"/>
                    <a:gd name="connsiteX846" fmla="*/ 590798 w 1174613"/>
                    <a:gd name="connsiteY846" fmla="*/ 1199067 h 1310544"/>
                    <a:gd name="connsiteX847" fmla="*/ 594285 w 1174613"/>
                    <a:gd name="connsiteY847" fmla="*/ 1201740 h 1310544"/>
                    <a:gd name="connsiteX848" fmla="*/ 598298 w 1174613"/>
                    <a:gd name="connsiteY848" fmla="*/ 1204995 h 1310544"/>
                    <a:gd name="connsiteX849" fmla="*/ 600740 w 1174613"/>
                    <a:gd name="connsiteY849" fmla="*/ 1208243 h 1310544"/>
                    <a:gd name="connsiteX850" fmla="*/ 604881 w 1174613"/>
                    <a:gd name="connsiteY850" fmla="*/ 1210932 h 1310544"/>
                    <a:gd name="connsiteX851" fmla="*/ 606899 w 1174613"/>
                    <a:gd name="connsiteY851" fmla="*/ 1220459 h 1310544"/>
                    <a:gd name="connsiteX852" fmla="*/ 610905 w 1174613"/>
                    <a:gd name="connsiteY852" fmla="*/ 1220530 h 1310544"/>
                    <a:gd name="connsiteX853" fmla="*/ 614495 w 1174613"/>
                    <a:gd name="connsiteY853" fmla="*/ 1217451 h 1310544"/>
                    <a:gd name="connsiteX854" fmla="*/ 616323 w 1174613"/>
                    <a:gd name="connsiteY854" fmla="*/ 1212974 h 1310544"/>
                    <a:gd name="connsiteX855" fmla="*/ 620328 w 1174613"/>
                    <a:gd name="connsiteY855" fmla="*/ 1214841 h 1310544"/>
                    <a:gd name="connsiteX856" fmla="*/ 623257 w 1174613"/>
                    <a:gd name="connsiteY856" fmla="*/ 1217642 h 1310544"/>
                    <a:gd name="connsiteX857" fmla="*/ 626664 w 1174613"/>
                    <a:gd name="connsiteY857" fmla="*/ 1221105 h 1310544"/>
                    <a:gd name="connsiteX858" fmla="*/ 628562 w 1174613"/>
                    <a:gd name="connsiteY858" fmla="*/ 1224656 h 1310544"/>
                    <a:gd name="connsiteX859" fmla="*/ 631890 w 1174613"/>
                    <a:gd name="connsiteY859" fmla="*/ 1227121 h 1310544"/>
                    <a:gd name="connsiteX860" fmla="*/ 635353 w 1174613"/>
                    <a:gd name="connsiteY860" fmla="*/ 1229292 h 1310544"/>
                    <a:gd name="connsiteX861" fmla="*/ 641026 w 1174613"/>
                    <a:gd name="connsiteY861" fmla="*/ 1230807 h 1310544"/>
                    <a:gd name="connsiteX862" fmla="*/ 645526 w 1174613"/>
                    <a:gd name="connsiteY862" fmla="*/ 1232435 h 1310544"/>
                    <a:gd name="connsiteX863" fmla="*/ 650082 w 1174613"/>
                    <a:gd name="connsiteY863" fmla="*/ 1233472 h 1310544"/>
                    <a:gd name="connsiteX864" fmla="*/ 653944 w 1174613"/>
                    <a:gd name="connsiteY864" fmla="*/ 1237271 h 1310544"/>
                    <a:gd name="connsiteX865" fmla="*/ 667085 w 1174613"/>
                    <a:gd name="connsiteY865" fmla="*/ 1249550 h 1310544"/>
                    <a:gd name="connsiteX866" fmla="*/ 672695 w 1174613"/>
                    <a:gd name="connsiteY866" fmla="*/ 1250987 h 1310544"/>
                    <a:gd name="connsiteX867" fmla="*/ 678408 w 1174613"/>
                    <a:gd name="connsiteY867" fmla="*/ 1254944 h 1310544"/>
                    <a:gd name="connsiteX868" fmla="*/ 680610 w 1174613"/>
                    <a:gd name="connsiteY868" fmla="*/ 1259724 h 1310544"/>
                    <a:gd name="connsiteX869" fmla="*/ 682501 w 1174613"/>
                    <a:gd name="connsiteY869" fmla="*/ 1263625 h 1310544"/>
                    <a:gd name="connsiteX870" fmla="*/ 687855 w 1174613"/>
                    <a:gd name="connsiteY870" fmla="*/ 1267870 h 1310544"/>
                    <a:gd name="connsiteX871" fmla="*/ 690815 w 1174613"/>
                    <a:gd name="connsiteY871" fmla="*/ 1271437 h 1310544"/>
                    <a:gd name="connsiteX872" fmla="*/ 694964 w 1174613"/>
                    <a:gd name="connsiteY872" fmla="*/ 1272099 h 1310544"/>
                    <a:gd name="connsiteX873" fmla="*/ 700621 w 1174613"/>
                    <a:gd name="connsiteY873" fmla="*/ 1276607 h 1310544"/>
                    <a:gd name="connsiteX874" fmla="*/ 698100 w 1174613"/>
                    <a:gd name="connsiteY874" fmla="*/ 1280286 h 1310544"/>
                    <a:gd name="connsiteX875" fmla="*/ 690257 w 1174613"/>
                    <a:gd name="connsiteY875" fmla="*/ 1290467 h 1310544"/>
                    <a:gd name="connsiteX876" fmla="*/ 691661 w 1174613"/>
                    <a:gd name="connsiteY876" fmla="*/ 1297169 h 1310544"/>
                    <a:gd name="connsiteX877" fmla="*/ 692555 w 1174613"/>
                    <a:gd name="connsiteY877" fmla="*/ 1305244 h 1310544"/>
                    <a:gd name="connsiteX878" fmla="*/ 695507 w 1174613"/>
                    <a:gd name="connsiteY878" fmla="*/ 1308603 h 1310544"/>
                    <a:gd name="connsiteX879" fmla="*/ 868006 w 1174613"/>
                    <a:gd name="connsiteY879" fmla="*/ 230824 h 1310544"/>
                    <a:gd name="connsiteX880" fmla="*/ 869506 w 1174613"/>
                    <a:gd name="connsiteY880" fmla="*/ 224441 h 1310544"/>
                    <a:gd name="connsiteX881" fmla="*/ 866331 w 1174613"/>
                    <a:gd name="connsiteY881" fmla="*/ 227058 h 1310544"/>
                    <a:gd name="connsiteX882" fmla="*/ 868006 w 1174613"/>
                    <a:gd name="connsiteY882" fmla="*/ 230824 h 1310544"/>
                    <a:gd name="connsiteX883" fmla="*/ 883470 w 1174613"/>
                    <a:gd name="connsiteY883" fmla="*/ 270975 h 1310544"/>
                    <a:gd name="connsiteX884" fmla="*/ 884738 w 1174613"/>
                    <a:gd name="connsiteY884" fmla="*/ 265637 h 1310544"/>
                    <a:gd name="connsiteX885" fmla="*/ 883470 w 1174613"/>
                    <a:gd name="connsiteY885" fmla="*/ 270975 h 1310544"/>
                    <a:gd name="connsiteX886" fmla="*/ 904981 w 1174613"/>
                    <a:gd name="connsiteY886" fmla="*/ 255942 h 1310544"/>
                    <a:gd name="connsiteX887" fmla="*/ 907566 w 1174613"/>
                    <a:gd name="connsiteY887" fmla="*/ 252790 h 1310544"/>
                    <a:gd name="connsiteX888" fmla="*/ 903824 w 1174613"/>
                    <a:gd name="connsiteY888" fmla="*/ 255695 h 1310544"/>
                    <a:gd name="connsiteX889" fmla="*/ 904375 w 1174613"/>
                    <a:gd name="connsiteY889" fmla="*/ 258495 h 1310544"/>
                    <a:gd name="connsiteX890" fmla="*/ 906880 w 1174613"/>
                    <a:gd name="connsiteY890" fmla="*/ 254594 h 1310544"/>
                    <a:gd name="connsiteX891" fmla="*/ 904375 w 1174613"/>
                    <a:gd name="connsiteY891" fmla="*/ 258495 h 1310544"/>
                    <a:gd name="connsiteX892" fmla="*/ 885831 w 1174613"/>
                    <a:gd name="connsiteY892" fmla="*/ 270225 h 1310544"/>
                    <a:gd name="connsiteX893" fmla="*/ 892518 w 1174613"/>
                    <a:gd name="connsiteY893" fmla="*/ 264320 h 1310544"/>
                    <a:gd name="connsiteX894" fmla="*/ 892781 w 1174613"/>
                    <a:gd name="connsiteY894" fmla="*/ 258065 h 1310544"/>
                    <a:gd name="connsiteX895" fmla="*/ 884347 w 1174613"/>
                    <a:gd name="connsiteY895" fmla="*/ 263235 h 1310544"/>
                    <a:gd name="connsiteX896" fmla="*/ 885831 w 1174613"/>
                    <a:gd name="connsiteY896" fmla="*/ 270225 h 1310544"/>
                    <a:gd name="connsiteX897" fmla="*/ 878227 w 1174613"/>
                    <a:gd name="connsiteY897" fmla="*/ 278802 h 1310544"/>
                    <a:gd name="connsiteX898" fmla="*/ 881411 w 1174613"/>
                    <a:gd name="connsiteY898" fmla="*/ 276289 h 1310544"/>
                    <a:gd name="connsiteX899" fmla="*/ 881307 w 1174613"/>
                    <a:gd name="connsiteY899" fmla="*/ 271437 h 1310544"/>
                    <a:gd name="connsiteX900" fmla="*/ 876584 w 1174613"/>
                    <a:gd name="connsiteY900" fmla="*/ 276799 h 1310544"/>
                    <a:gd name="connsiteX901" fmla="*/ 1061075 w 1174613"/>
                    <a:gd name="connsiteY901" fmla="*/ 618032 h 1310544"/>
                    <a:gd name="connsiteX902" fmla="*/ 1064770 w 1174613"/>
                    <a:gd name="connsiteY902" fmla="*/ 614704 h 1310544"/>
                    <a:gd name="connsiteX903" fmla="*/ 1063740 w 1174613"/>
                    <a:gd name="connsiteY903" fmla="*/ 609526 h 1310544"/>
                    <a:gd name="connsiteX904" fmla="*/ 1061570 w 1174613"/>
                    <a:gd name="connsiteY904" fmla="*/ 614912 h 1310544"/>
                    <a:gd name="connsiteX905" fmla="*/ 1055897 w 1174613"/>
                    <a:gd name="connsiteY905" fmla="*/ 632857 h 1310544"/>
                    <a:gd name="connsiteX906" fmla="*/ 1058267 w 1174613"/>
                    <a:gd name="connsiteY906" fmla="*/ 629075 h 1310544"/>
                    <a:gd name="connsiteX907" fmla="*/ 1054708 w 1174613"/>
                    <a:gd name="connsiteY907" fmla="*/ 626569 h 1310544"/>
                    <a:gd name="connsiteX908" fmla="*/ 1055897 w 1174613"/>
                    <a:gd name="connsiteY908" fmla="*/ 632857 h 1310544"/>
                    <a:gd name="connsiteX909" fmla="*/ 916367 w 1174613"/>
                    <a:gd name="connsiteY909" fmla="*/ 956663 h 1310544"/>
                    <a:gd name="connsiteX910" fmla="*/ 923293 w 1174613"/>
                    <a:gd name="connsiteY910" fmla="*/ 955299 h 1310544"/>
                    <a:gd name="connsiteX911" fmla="*/ 919463 w 1174613"/>
                    <a:gd name="connsiteY911" fmla="*/ 952458 h 1310544"/>
                    <a:gd name="connsiteX912" fmla="*/ 914987 w 1174613"/>
                    <a:gd name="connsiteY912" fmla="*/ 955211 h 1310544"/>
                    <a:gd name="connsiteX913" fmla="*/ 926285 w 1174613"/>
                    <a:gd name="connsiteY913" fmla="*/ 952881 h 1310544"/>
                    <a:gd name="connsiteX914" fmla="*/ 932573 w 1174613"/>
                    <a:gd name="connsiteY914" fmla="*/ 951533 h 1310544"/>
                    <a:gd name="connsiteX915" fmla="*/ 938525 w 1174613"/>
                    <a:gd name="connsiteY915" fmla="*/ 951301 h 1310544"/>
                    <a:gd name="connsiteX916" fmla="*/ 930833 w 1174613"/>
                    <a:gd name="connsiteY916" fmla="*/ 951397 h 1310544"/>
                    <a:gd name="connsiteX917" fmla="*/ 925487 w 1174613"/>
                    <a:gd name="connsiteY917" fmla="*/ 952123 h 131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</a:cxnLst>
                  <a:rect l="l" t="t" r="r" b="b"/>
                  <a:pathLst>
                    <a:path w="1174613" h="1310544">
                      <a:moveTo>
                        <a:pt x="701858" y="114178"/>
                      </a:moveTo>
                      <a:lnTo>
                        <a:pt x="705161" y="110308"/>
                      </a:lnTo>
                      <a:lnTo>
                        <a:pt x="701443" y="106079"/>
                      </a:lnTo>
                      <a:lnTo>
                        <a:pt x="699321" y="109718"/>
                      </a:lnTo>
                      <a:lnTo>
                        <a:pt x="701858" y="114178"/>
                      </a:lnTo>
                      <a:close/>
                      <a:moveTo>
                        <a:pt x="818512" y="211259"/>
                      </a:moveTo>
                      <a:lnTo>
                        <a:pt x="819996" y="206360"/>
                      </a:lnTo>
                      <a:lnTo>
                        <a:pt x="817610" y="209951"/>
                      </a:lnTo>
                      <a:close/>
                      <a:moveTo>
                        <a:pt x="833441" y="217746"/>
                      </a:moveTo>
                      <a:lnTo>
                        <a:pt x="834662" y="213270"/>
                      </a:lnTo>
                      <a:lnTo>
                        <a:pt x="833441" y="217746"/>
                      </a:lnTo>
                      <a:close/>
                      <a:moveTo>
                        <a:pt x="844045" y="222893"/>
                      </a:moveTo>
                      <a:lnTo>
                        <a:pt x="845737" y="218847"/>
                      </a:lnTo>
                      <a:lnTo>
                        <a:pt x="844045" y="222893"/>
                      </a:lnTo>
                      <a:close/>
                      <a:moveTo>
                        <a:pt x="855256" y="235276"/>
                      </a:moveTo>
                      <a:lnTo>
                        <a:pt x="856915" y="230728"/>
                      </a:lnTo>
                      <a:lnTo>
                        <a:pt x="855256" y="235276"/>
                      </a:lnTo>
                      <a:close/>
                      <a:moveTo>
                        <a:pt x="813589" y="1018668"/>
                      </a:moveTo>
                      <a:lnTo>
                        <a:pt x="816142" y="1015365"/>
                      </a:lnTo>
                      <a:lnTo>
                        <a:pt x="813589" y="1018668"/>
                      </a:lnTo>
                      <a:close/>
                      <a:moveTo>
                        <a:pt x="814195" y="1023775"/>
                      </a:moveTo>
                      <a:lnTo>
                        <a:pt x="816366" y="1018828"/>
                      </a:lnTo>
                      <a:lnTo>
                        <a:pt x="814155" y="1022379"/>
                      </a:lnTo>
                      <a:close/>
                      <a:moveTo>
                        <a:pt x="808873" y="1032512"/>
                      </a:moveTo>
                      <a:lnTo>
                        <a:pt x="813469" y="1024381"/>
                      </a:lnTo>
                      <a:lnTo>
                        <a:pt x="808450" y="1027334"/>
                      </a:lnTo>
                      <a:lnTo>
                        <a:pt x="807700" y="1031762"/>
                      </a:lnTo>
                      <a:close/>
                      <a:moveTo>
                        <a:pt x="890762" y="981869"/>
                      </a:moveTo>
                      <a:lnTo>
                        <a:pt x="891010" y="977121"/>
                      </a:lnTo>
                      <a:lnTo>
                        <a:pt x="888034" y="973898"/>
                      </a:lnTo>
                      <a:lnTo>
                        <a:pt x="885536" y="980824"/>
                      </a:lnTo>
                      <a:lnTo>
                        <a:pt x="890762" y="981869"/>
                      </a:lnTo>
                      <a:close/>
                      <a:moveTo>
                        <a:pt x="816134" y="1018397"/>
                      </a:moveTo>
                      <a:lnTo>
                        <a:pt x="823571" y="1010146"/>
                      </a:lnTo>
                      <a:lnTo>
                        <a:pt x="829364" y="1006053"/>
                      </a:lnTo>
                      <a:lnTo>
                        <a:pt x="823659" y="1008638"/>
                      </a:lnTo>
                      <a:lnTo>
                        <a:pt x="816310" y="1015604"/>
                      </a:lnTo>
                      <a:close/>
                      <a:moveTo>
                        <a:pt x="806328" y="1032999"/>
                      </a:moveTo>
                      <a:lnTo>
                        <a:pt x="807525" y="1028211"/>
                      </a:lnTo>
                      <a:lnTo>
                        <a:pt x="806328" y="1032999"/>
                      </a:lnTo>
                      <a:close/>
                      <a:moveTo>
                        <a:pt x="807405" y="1111856"/>
                      </a:moveTo>
                      <a:lnTo>
                        <a:pt x="810988" y="1098267"/>
                      </a:lnTo>
                      <a:lnTo>
                        <a:pt x="806727" y="1103589"/>
                      </a:lnTo>
                      <a:lnTo>
                        <a:pt x="807565" y="1110411"/>
                      </a:lnTo>
                      <a:close/>
                      <a:moveTo>
                        <a:pt x="697087" y="1310542"/>
                      </a:moveTo>
                      <a:lnTo>
                        <a:pt x="701196" y="1307039"/>
                      </a:lnTo>
                      <a:lnTo>
                        <a:pt x="713125" y="1293395"/>
                      </a:lnTo>
                      <a:lnTo>
                        <a:pt x="716181" y="1286884"/>
                      </a:lnTo>
                      <a:lnTo>
                        <a:pt x="718008" y="1280429"/>
                      </a:lnTo>
                      <a:lnTo>
                        <a:pt x="718750" y="1272123"/>
                      </a:lnTo>
                      <a:lnTo>
                        <a:pt x="719907" y="1266227"/>
                      </a:lnTo>
                      <a:lnTo>
                        <a:pt x="722795" y="1259484"/>
                      </a:lnTo>
                      <a:lnTo>
                        <a:pt x="729051" y="1252008"/>
                      </a:lnTo>
                      <a:lnTo>
                        <a:pt x="744642" y="1239050"/>
                      </a:lnTo>
                      <a:lnTo>
                        <a:pt x="747506" y="1235954"/>
                      </a:lnTo>
                      <a:lnTo>
                        <a:pt x="756028" y="1224895"/>
                      </a:lnTo>
                      <a:lnTo>
                        <a:pt x="767765" y="1199865"/>
                      </a:lnTo>
                      <a:lnTo>
                        <a:pt x="770550" y="1185048"/>
                      </a:lnTo>
                      <a:lnTo>
                        <a:pt x="771946" y="1179861"/>
                      </a:lnTo>
                      <a:lnTo>
                        <a:pt x="775074" y="1171379"/>
                      </a:lnTo>
                      <a:lnTo>
                        <a:pt x="777460" y="1166544"/>
                      </a:lnTo>
                      <a:lnTo>
                        <a:pt x="782431" y="1157743"/>
                      </a:lnTo>
                      <a:lnTo>
                        <a:pt x="787059" y="1151097"/>
                      </a:lnTo>
                      <a:lnTo>
                        <a:pt x="793250" y="1144330"/>
                      </a:lnTo>
                      <a:lnTo>
                        <a:pt x="803352" y="1137700"/>
                      </a:lnTo>
                      <a:lnTo>
                        <a:pt x="804166" y="1133128"/>
                      </a:lnTo>
                      <a:lnTo>
                        <a:pt x="806121" y="1124742"/>
                      </a:lnTo>
                      <a:lnTo>
                        <a:pt x="806360" y="1117688"/>
                      </a:lnTo>
                      <a:lnTo>
                        <a:pt x="805778" y="1111042"/>
                      </a:lnTo>
                      <a:lnTo>
                        <a:pt x="806113" y="1104571"/>
                      </a:lnTo>
                      <a:lnTo>
                        <a:pt x="803870" y="1100039"/>
                      </a:lnTo>
                      <a:lnTo>
                        <a:pt x="804844" y="1090895"/>
                      </a:lnTo>
                      <a:lnTo>
                        <a:pt x="803384" y="1087105"/>
                      </a:lnTo>
                      <a:lnTo>
                        <a:pt x="802729" y="1077745"/>
                      </a:lnTo>
                      <a:lnTo>
                        <a:pt x="799650" y="1071067"/>
                      </a:lnTo>
                      <a:lnTo>
                        <a:pt x="802817" y="1057638"/>
                      </a:lnTo>
                      <a:lnTo>
                        <a:pt x="797248" y="1061907"/>
                      </a:lnTo>
                      <a:lnTo>
                        <a:pt x="800687" y="1056042"/>
                      </a:lnTo>
                      <a:lnTo>
                        <a:pt x="800320" y="1046539"/>
                      </a:lnTo>
                      <a:lnTo>
                        <a:pt x="795445" y="1045741"/>
                      </a:lnTo>
                      <a:lnTo>
                        <a:pt x="800862" y="1043978"/>
                      </a:lnTo>
                      <a:lnTo>
                        <a:pt x="804110" y="1036980"/>
                      </a:lnTo>
                      <a:lnTo>
                        <a:pt x="794958" y="1033549"/>
                      </a:lnTo>
                      <a:lnTo>
                        <a:pt x="793777" y="1028953"/>
                      </a:lnTo>
                      <a:lnTo>
                        <a:pt x="796410" y="1032272"/>
                      </a:lnTo>
                      <a:lnTo>
                        <a:pt x="802857" y="1030852"/>
                      </a:lnTo>
                      <a:lnTo>
                        <a:pt x="801429" y="1025339"/>
                      </a:lnTo>
                      <a:lnTo>
                        <a:pt x="804828" y="1027613"/>
                      </a:lnTo>
                      <a:lnTo>
                        <a:pt x="814172" y="1023687"/>
                      </a:lnTo>
                      <a:lnTo>
                        <a:pt x="813860" y="1017296"/>
                      </a:lnTo>
                      <a:lnTo>
                        <a:pt x="820674" y="1010913"/>
                      </a:lnTo>
                      <a:lnTo>
                        <a:pt x="832603" y="1003508"/>
                      </a:lnTo>
                      <a:lnTo>
                        <a:pt x="841005" y="996790"/>
                      </a:lnTo>
                      <a:lnTo>
                        <a:pt x="845369" y="990223"/>
                      </a:lnTo>
                      <a:lnTo>
                        <a:pt x="858184" y="983640"/>
                      </a:lnTo>
                      <a:lnTo>
                        <a:pt x="868963" y="976427"/>
                      </a:lnTo>
                      <a:lnTo>
                        <a:pt x="879344" y="975605"/>
                      </a:lnTo>
                      <a:lnTo>
                        <a:pt x="886629" y="976595"/>
                      </a:lnTo>
                      <a:lnTo>
                        <a:pt x="887292" y="970443"/>
                      </a:lnTo>
                      <a:lnTo>
                        <a:pt x="897273" y="963270"/>
                      </a:lnTo>
                      <a:lnTo>
                        <a:pt x="909330" y="961522"/>
                      </a:lnTo>
                      <a:lnTo>
                        <a:pt x="909737" y="957213"/>
                      </a:lnTo>
                      <a:lnTo>
                        <a:pt x="904949" y="956224"/>
                      </a:lnTo>
                      <a:lnTo>
                        <a:pt x="906090" y="951325"/>
                      </a:lnTo>
                      <a:lnTo>
                        <a:pt x="912545" y="949865"/>
                      </a:lnTo>
                      <a:lnTo>
                        <a:pt x="917157" y="950280"/>
                      </a:lnTo>
                      <a:lnTo>
                        <a:pt x="922368" y="950240"/>
                      </a:lnTo>
                      <a:lnTo>
                        <a:pt x="931144" y="946633"/>
                      </a:lnTo>
                      <a:lnTo>
                        <a:pt x="935174" y="948796"/>
                      </a:lnTo>
                      <a:lnTo>
                        <a:pt x="938677" y="951995"/>
                      </a:lnTo>
                      <a:lnTo>
                        <a:pt x="946983" y="949530"/>
                      </a:lnTo>
                      <a:lnTo>
                        <a:pt x="946839" y="943625"/>
                      </a:lnTo>
                      <a:lnTo>
                        <a:pt x="951842" y="938614"/>
                      </a:lnTo>
                      <a:lnTo>
                        <a:pt x="951323" y="946849"/>
                      </a:lnTo>
                      <a:lnTo>
                        <a:pt x="983750" y="948165"/>
                      </a:lnTo>
                      <a:lnTo>
                        <a:pt x="986264" y="941774"/>
                      </a:lnTo>
                      <a:lnTo>
                        <a:pt x="983639" y="936093"/>
                      </a:lnTo>
                      <a:lnTo>
                        <a:pt x="986120" y="932662"/>
                      </a:lnTo>
                      <a:lnTo>
                        <a:pt x="998743" y="922664"/>
                      </a:lnTo>
                      <a:lnTo>
                        <a:pt x="1011988" y="916034"/>
                      </a:lnTo>
                      <a:lnTo>
                        <a:pt x="1011390" y="910799"/>
                      </a:lnTo>
                      <a:lnTo>
                        <a:pt x="1009738" y="902573"/>
                      </a:lnTo>
                      <a:lnTo>
                        <a:pt x="1009642" y="897235"/>
                      </a:lnTo>
                      <a:lnTo>
                        <a:pt x="1011262" y="890094"/>
                      </a:lnTo>
                      <a:lnTo>
                        <a:pt x="1014909" y="883439"/>
                      </a:lnTo>
                      <a:lnTo>
                        <a:pt x="1016624" y="877112"/>
                      </a:lnTo>
                      <a:lnTo>
                        <a:pt x="1021076" y="875787"/>
                      </a:lnTo>
                      <a:lnTo>
                        <a:pt x="1025417" y="870018"/>
                      </a:lnTo>
                      <a:lnTo>
                        <a:pt x="1027117" y="865893"/>
                      </a:lnTo>
                      <a:lnTo>
                        <a:pt x="1026973" y="856701"/>
                      </a:lnTo>
                      <a:lnTo>
                        <a:pt x="1031210" y="855911"/>
                      </a:lnTo>
                      <a:lnTo>
                        <a:pt x="1031968" y="849919"/>
                      </a:lnTo>
                      <a:lnTo>
                        <a:pt x="1034665" y="842411"/>
                      </a:lnTo>
                      <a:lnTo>
                        <a:pt x="1041607" y="836379"/>
                      </a:lnTo>
                      <a:lnTo>
                        <a:pt x="1044088" y="828950"/>
                      </a:lnTo>
                      <a:lnTo>
                        <a:pt x="1044144" y="823445"/>
                      </a:lnTo>
                      <a:lnTo>
                        <a:pt x="1042915" y="816782"/>
                      </a:lnTo>
                      <a:lnTo>
                        <a:pt x="1041814" y="809298"/>
                      </a:lnTo>
                      <a:lnTo>
                        <a:pt x="1042037" y="797680"/>
                      </a:lnTo>
                      <a:lnTo>
                        <a:pt x="1044080" y="789414"/>
                      </a:lnTo>
                      <a:lnTo>
                        <a:pt x="1047663" y="781890"/>
                      </a:lnTo>
                      <a:lnTo>
                        <a:pt x="1054541" y="775682"/>
                      </a:lnTo>
                      <a:lnTo>
                        <a:pt x="1056360" y="768644"/>
                      </a:lnTo>
                      <a:lnTo>
                        <a:pt x="1055769" y="762804"/>
                      </a:lnTo>
                      <a:lnTo>
                        <a:pt x="1054772" y="758886"/>
                      </a:lnTo>
                      <a:lnTo>
                        <a:pt x="1055993" y="741332"/>
                      </a:lnTo>
                      <a:lnTo>
                        <a:pt x="1057245" y="736289"/>
                      </a:lnTo>
                      <a:lnTo>
                        <a:pt x="1057788" y="729076"/>
                      </a:lnTo>
                      <a:lnTo>
                        <a:pt x="1059950" y="721544"/>
                      </a:lnTo>
                      <a:lnTo>
                        <a:pt x="1060844" y="715951"/>
                      </a:lnTo>
                      <a:lnTo>
                        <a:pt x="1062512" y="708315"/>
                      </a:lnTo>
                      <a:lnTo>
                        <a:pt x="1060636" y="704780"/>
                      </a:lnTo>
                      <a:lnTo>
                        <a:pt x="1057461" y="687657"/>
                      </a:lnTo>
                      <a:lnTo>
                        <a:pt x="1056344" y="678146"/>
                      </a:lnTo>
                      <a:lnTo>
                        <a:pt x="1054644" y="668579"/>
                      </a:lnTo>
                      <a:lnTo>
                        <a:pt x="1055761" y="661087"/>
                      </a:lnTo>
                      <a:lnTo>
                        <a:pt x="1056264" y="654289"/>
                      </a:lnTo>
                      <a:lnTo>
                        <a:pt x="1057461" y="647682"/>
                      </a:lnTo>
                      <a:lnTo>
                        <a:pt x="1055650" y="640596"/>
                      </a:lnTo>
                      <a:lnTo>
                        <a:pt x="1055849" y="634397"/>
                      </a:lnTo>
                      <a:lnTo>
                        <a:pt x="1052889" y="628413"/>
                      </a:lnTo>
                      <a:lnTo>
                        <a:pt x="1056854" y="620936"/>
                      </a:lnTo>
                      <a:lnTo>
                        <a:pt x="1060565" y="618399"/>
                      </a:lnTo>
                      <a:lnTo>
                        <a:pt x="1060764" y="613859"/>
                      </a:lnTo>
                      <a:lnTo>
                        <a:pt x="1061953" y="609534"/>
                      </a:lnTo>
                      <a:lnTo>
                        <a:pt x="1058179" y="607667"/>
                      </a:lnTo>
                      <a:lnTo>
                        <a:pt x="1062336" y="600510"/>
                      </a:lnTo>
                      <a:lnTo>
                        <a:pt x="1070818" y="605824"/>
                      </a:lnTo>
                      <a:lnTo>
                        <a:pt x="1069270" y="611944"/>
                      </a:lnTo>
                      <a:lnTo>
                        <a:pt x="1076874" y="608616"/>
                      </a:lnTo>
                      <a:lnTo>
                        <a:pt x="1082603" y="600574"/>
                      </a:lnTo>
                      <a:lnTo>
                        <a:pt x="1090350" y="587839"/>
                      </a:lnTo>
                      <a:lnTo>
                        <a:pt x="1092800" y="582908"/>
                      </a:lnTo>
                      <a:lnTo>
                        <a:pt x="1094723" y="578432"/>
                      </a:lnTo>
                      <a:lnTo>
                        <a:pt x="1099327" y="566631"/>
                      </a:lnTo>
                      <a:lnTo>
                        <a:pt x="1102949" y="560654"/>
                      </a:lnTo>
                      <a:lnTo>
                        <a:pt x="1105295" y="554822"/>
                      </a:lnTo>
                      <a:lnTo>
                        <a:pt x="1114144" y="539973"/>
                      </a:lnTo>
                      <a:lnTo>
                        <a:pt x="1120719" y="534284"/>
                      </a:lnTo>
                      <a:lnTo>
                        <a:pt x="1129520" y="529472"/>
                      </a:lnTo>
                      <a:lnTo>
                        <a:pt x="1135105" y="519650"/>
                      </a:lnTo>
                      <a:lnTo>
                        <a:pt x="1139805" y="514384"/>
                      </a:lnTo>
                      <a:lnTo>
                        <a:pt x="1149523" y="500173"/>
                      </a:lnTo>
                      <a:lnTo>
                        <a:pt x="1155180" y="493359"/>
                      </a:lnTo>
                      <a:lnTo>
                        <a:pt x="1158204" y="489362"/>
                      </a:lnTo>
                      <a:lnTo>
                        <a:pt x="1163183" y="479826"/>
                      </a:lnTo>
                      <a:lnTo>
                        <a:pt x="1165721" y="473818"/>
                      </a:lnTo>
                      <a:lnTo>
                        <a:pt x="1170101" y="460358"/>
                      </a:lnTo>
                      <a:lnTo>
                        <a:pt x="1171617" y="453416"/>
                      </a:lnTo>
                      <a:lnTo>
                        <a:pt x="1173915" y="446083"/>
                      </a:lnTo>
                      <a:lnTo>
                        <a:pt x="1173684" y="439389"/>
                      </a:lnTo>
                      <a:lnTo>
                        <a:pt x="1174737" y="432918"/>
                      </a:lnTo>
                      <a:lnTo>
                        <a:pt x="1174410" y="428577"/>
                      </a:lnTo>
                      <a:lnTo>
                        <a:pt x="1174530" y="420063"/>
                      </a:lnTo>
                      <a:lnTo>
                        <a:pt x="1173756" y="412244"/>
                      </a:lnTo>
                      <a:lnTo>
                        <a:pt x="1171466" y="407672"/>
                      </a:lnTo>
                      <a:lnTo>
                        <a:pt x="1169271" y="398719"/>
                      </a:lnTo>
                      <a:lnTo>
                        <a:pt x="1168968" y="393158"/>
                      </a:lnTo>
                      <a:lnTo>
                        <a:pt x="1165777" y="385873"/>
                      </a:lnTo>
                      <a:lnTo>
                        <a:pt x="1164644" y="378732"/>
                      </a:lnTo>
                      <a:lnTo>
                        <a:pt x="1162290" y="371806"/>
                      </a:lnTo>
                      <a:lnTo>
                        <a:pt x="1160885" y="365902"/>
                      </a:lnTo>
                      <a:lnTo>
                        <a:pt x="1158763" y="360244"/>
                      </a:lnTo>
                      <a:lnTo>
                        <a:pt x="1154773" y="352337"/>
                      </a:lnTo>
                      <a:lnTo>
                        <a:pt x="1138656" y="346369"/>
                      </a:lnTo>
                      <a:lnTo>
                        <a:pt x="1113195" y="346297"/>
                      </a:lnTo>
                      <a:lnTo>
                        <a:pt x="1099375" y="339164"/>
                      </a:lnTo>
                      <a:lnTo>
                        <a:pt x="1088356" y="331631"/>
                      </a:lnTo>
                      <a:lnTo>
                        <a:pt x="1083696" y="324769"/>
                      </a:lnTo>
                      <a:lnTo>
                        <a:pt x="1075454" y="318666"/>
                      </a:lnTo>
                      <a:lnTo>
                        <a:pt x="1065424" y="306864"/>
                      </a:lnTo>
                      <a:lnTo>
                        <a:pt x="1053511" y="298008"/>
                      </a:lnTo>
                      <a:lnTo>
                        <a:pt x="1047168" y="291529"/>
                      </a:lnTo>
                      <a:lnTo>
                        <a:pt x="1039412" y="285768"/>
                      </a:lnTo>
                      <a:lnTo>
                        <a:pt x="1025920" y="277789"/>
                      </a:lnTo>
                      <a:lnTo>
                        <a:pt x="1000722" y="270608"/>
                      </a:lnTo>
                      <a:lnTo>
                        <a:pt x="975851" y="275291"/>
                      </a:lnTo>
                      <a:lnTo>
                        <a:pt x="964090" y="271126"/>
                      </a:lnTo>
                      <a:lnTo>
                        <a:pt x="937129" y="265788"/>
                      </a:lnTo>
                      <a:lnTo>
                        <a:pt x="923748" y="258815"/>
                      </a:lnTo>
                      <a:lnTo>
                        <a:pt x="911165" y="257043"/>
                      </a:lnTo>
                      <a:lnTo>
                        <a:pt x="911101" y="261855"/>
                      </a:lnTo>
                      <a:lnTo>
                        <a:pt x="899699" y="263466"/>
                      </a:lnTo>
                      <a:lnTo>
                        <a:pt x="891664" y="270935"/>
                      </a:lnTo>
                      <a:lnTo>
                        <a:pt x="887180" y="271310"/>
                      </a:lnTo>
                      <a:lnTo>
                        <a:pt x="882360" y="277111"/>
                      </a:lnTo>
                      <a:lnTo>
                        <a:pt x="876320" y="278499"/>
                      </a:lnTo>
                      <a:lnTo>
                        <a:pt x="876288" y="271039"/>
                      </a:lnTo>
                      <a:lnTo>
                        <a:pt x="880916" y="258168"/>
                      </a:lnTo>
                      <a:lnTo>
                        <a:pt x="883573" y="251314"/>
                      </a:lnTo>
                      <a:lnTo>
                        <a:pt x="879879" y="249375"/>
                      </a:lnTo>
                      <a:lnTo>
                        <a:pt x="876528" y="251809"/>
                      </a:lnTo>
                      <a:lnTo>
                        <a:pt x="880166" y="244532"/>
                      </a:lnTo>
                      <a:lnTo>
                        <a:pt x="878754" y="238596"/>
                      </a:lnTo>
                      <a:lnTo>
                        <a:pt x="875722" y="234710"/>
                      </a:lnTo>
                      <a:lnTo>
                        <a:pt x="872466" y="237191"/>
                      </a:lnTo>
                      <a:lnTo>
                        <a:pt x="871828" y="231470"/>
                      </a:lnTo>
                      <a:lnTo>
                        <a:pt x="867679" y="231558"/>
                      </a:lnTo>
                      <a:lnTo>
                        <a:pt x="864727" y="228319"/>
                      </a:lnTo>
                      <a:lnTo>
                        <a:pt x="857745" y="230114"/>
                      </a:lnTo>
                      <a:lnTo>
                        <a:pt x="858000" y="236018"/>
                      </a:lnTo>
                      <a:lnTo>
                        <a:pt x="855024" y="231287"/>
                      </a:lnTo>
                      <a:lnTo>
                        <a:pt x="854657" y="226475"/>
                      </a:lnTo>
                      <a:lnTo>
                        <a:pt x="849247" y="224114"/>
                      </a:lnTo>
                      <a:lnTo>
                        <a:pt x="847277" y="219526"/>
                      </a:lnTo>
                      <a:lnTo>
                        <a:pt x="843965" y="223100"/>
                      </a:lnTo>
                      <a:lnTo>
                        <a:pt x="842992" y="217419"/>
                      </a:lnTo>
                      <a:lnTo>
                        <a:pt x="838859" y="217363"/>
                      </a:lnTo>
                      <a:lnTo>
                        <a:pt x="834622" y="216837"/>
                      </a:lnTo>
                      <a:lnTo>
                        <a:pt x="832858" y="211586"/>
                      </a:lnTo>
                      <a:lnTo>
                        <a:pt x="827050" y="215065"/>
                      </a:lnTo>
                      <a:lnTo>
                        <a:pt x="828765" y="206767"/>
                      </a:lnTo>
                      <a:lnTo>
                        <a:pt x="825637" y="213318"/>
                      </a:lnTo>
                      <a:lnTo>
                        <a:pt x="818488" y="211411"/>
                      </a:lnTo>
                      <a:lnTo>
                        <a:pt x="813956" y="209033"/>
                      </a:lnTo>
                      <a:lnTo>
                        <a:pt x="814658" y="204342"/>
                      </a:lnTo>
                      <a:lnTo>
                        <a:pt x="812807" y="207876"/>
                      </a:lnTo>
                      <a:lnTo>
                        <a:pt x="809990" y="204246"/>
                      </a:lnTo>
                      <a:lnTo>
                        <a:pt x="803894" y="203735"/>
                      </a:lnTo>
                      <a:lnTo>
                        <a:pt x="795963" y="197152"/>
                      </a:lnTo>
                      <a:lnTo>
                        <a:pt x="791742" y="198517"/>
                      </a:lnTo>
                      <a:lnTo>
                        <a:pt x="791870" y="202554"/>
                      </a:lnTo>
                      <a:lnTo>
                        <a:pt x="786293" y="200512"/>
                      </a:lnTo>
                      <a:lnTo>
                        <a:pt x="784393" y="196410"/>
                      </a:lnTo>
                      <a:lnTo>
                        <a:pt x="776183" y="203280"/>
                      </a:lnTo>
                      <a:lnTo>
                        <a:pt x="772983" y="199171"/>
                      </a:lnTo>
                      <a:lnTo>
                        <a:pt x="769728" y="203703"/>
                      </a:lnTo>
                      <a:lnTo>
                        <a:pt x="763185" y="204190"/>
                      </a:lnTo>
                      <a:lnTo>
                        <a:pt x="759307" y="202905"/>
                      </a:lnTo>
                      <a:lnTo>
                        <a:pt x="757129" y="198668"/>
                      </a:lnTo>
                      <a:lnTo>
                        <a:pt x="759922" y="201565"/>
                      </a:lnTo>
                      <a:lnTo>
                        <a:pt x="761334" y="190721"/>
                      </a:lnTo>
                      <a:lnTo>
                        <a:pt x="762954" y="186269"/>
                      </a:lnTo>
                      <a:lnTo>
                        <a:pt x="745847" y="184402"/>
                      </a:lnTo>
                      <a:lnTo>
                        <a:pt x="735522" y="176981"/>
                      </a:lnTo>
                      <a:lnTo>
                        <a:pt x="728357" y="163601"/>
                      </a:lnTo>
                      <a:lnTo>
                        <a:pt x="718790" y="161853"/>
                      </a:lnTo>
                      <a:lnTo>
                        <a:pt x="716037" y="157281"/>
                      </a:lnTo>
                      <a:lnTo>
                        <a:pt x="715463" y="150411"/>
                      </a:lnTo>
                      <a:lnTo>
                        <a:pt x="717984" y="143581"/>
                      </a:lnTo>
                      <a:lnTo>
                        <a:pt x="718351" y="130360"/>
                      </a:lnTo>
                      <a:lnTo>
                        <a:pt x="717784" y="123849"/>
                      </a:lnTo>
                      <a:lnTo>
                        <a:pt x="713970" y="117944"/>
                      </a:lnTo>
                      <a:lnTo>
                        <a:pt x="702137" y="116364"/>
                      </a:lnTo>
                      <a:lnTo>
                        <a:pt x="697470" y="110205"/>
                      </a:lnTo>
                      <a:lnTo>
                        <a:pt x="694533" y="103941"/>
                      </a:lnTo>
                      <a:lnTo>
                        <a:pt x="692674" y="97989"/>
                      </a:lnTo>
                      <a:lnTo>
                        <a:pt x="690281" y="92555"/>
                      </a:lnTo>
                      <a:lnTo>
                        <a:pt x="687935" y="83267"/>
                      </a:lnTo>
                      <a:lnTo>
                        <a:pt x="685764" y="78201"/>
                      </a:lnTo>
                      <a:lnTo>
                        <a:pt x="684049" y="71770"/>
                      </a:lnTo>
                      <a:lnTo>
                        <a:pt x="682844" y="64349"/>
                      </a:lnTo>
                      <a:lnTo>
                        <a:pt x="683131" y="57431"/>
                      </a:lnTo>
                      <a:lnTo>
                        <a:pt x="682924" y="51391"/>
                      </a:lnTo>
                      <a:lnTo>
                        <a:pt x="680355" y="44537"/>
                      </a:lnTo>
                      <a:lnTo>
                        <a:pt x="679381" y="37755"/>
                      </a:lnTo>
                      <a:lnTo>
                        <a:pt x="674338" y="30661"/>
                      </a:lnTo>
                      <a:lnTo>
                        <a:pt x="669240" y="27725"/>
                      </a:lnTo>
                      <a:lnTo>
                        <a:pt x="666782" y="36733"/>
                      </a:lnTo>
                      <a:lnTo>
                        <a:pt x="665976" y="40867"/>
                      </a:lnTo>
                      <a:lnTo>
                        <a:pt x="662362" y="43508"/>
                      </a:lnTo>
                      <a:lnTo>
                        <a:pt x="658723" y="49859"/>
                      </a:lnTo>
                      <a:lnTo>
                        <a:pt x="655995" y="53537"/>
                      </a:lnTo>
                      <a:lnTo>
                        <a:pt x="652643" y="60200"/>
                      </a:lnTo>
                      <a:lnTo>
                        <a:pt x="650569" y="64381"/>
                      </a:lnTo>
                      <a:lnTo>
                        <a:pt x="648247" y="68179"/>
                      </a:lnTo>
                      <a:lnTo>
                        <a:pt x="644760" y="72121"/>
                      </a:lnTo>
                      <a:lnTo>
                        <a:pt x="643324" y="78544"/>
                      </a:lnTo>
                      <a:lnTo>
                        <a:pt x="640770" y="83586"/>
                      </a:lnTo>
                      <a:lnTo>
                        <a:pt x="638393" y="88302"/>
                      </a:lnTo>
                      <a:lnTo>
                        <a:pt x="638449" y="92316"/>
                      </a:lnTo>
                      <a:lnTo>
                        <a:pt x="635249" y="96194"/>
                      </a:lnTo>
                      <a:lnTo>
                        <a:pt x="629616" y="100015"/>
                      </a:lnTo>
                      <a:lnTo>
                        <a:pt x="625211" y="104133"/>
                      </a:lnTo>
                      <a:lnTo>
                        <a:pt x="619107" y="102609"/>
                      </a:lnTo>
                      <a:lnTo>
                        <a:pt x="616147" y="99417"/>
                      </a:lnTo>
                      <a:lnTo>
                        <a:pt x="610706" y="101348"/>
                      </a:lnTo>
                      <a:lnTo>
                        <a:pt x="606453" y="100351"/>
                      </a:lnTo>
                      <a:lnTo>
                        <a:pt x="602399" y="99401"/>
                      </a:lnTo>
                      <a:lnTo>
                        <a:pt x="598306" y="99441"/>
                      </a:lnTo>
                      <a:lnTo>
                        <a:pt x="595202" y="102688"/>
                      </a:lnTo>
                      <a:lnTo>
                        <a:pt x="591500" y="105752"/>
                      </a:lnTo>
                      <a:lnTo>
                        <a:pt x="586665" y="104986"/>
                      </a:lnTo>
                      <a:lnTo>
                        <a:pt x="583385" y="102210"/>
                      </a:lnTo>
                      <a:lnTo>
                        <a:pt x="578255" y="100749"/>
                      </a:lnTo>
                      <a:lnTo>
                        <a:pt x="574839" y="97829"/>
                      </a:lnTo>
                      <a:lnTo>
                        <a:pt x="571975" y="94246"/>
                      </a:lnTo>
                      <a:lnTo>
                        <a:pt x="567419" y="93520"/>
                      </a:lnTo>
                      <a:lnTo>
                        <a:pt x="564714" y="89962"/>
                      </a:lnTo>
                      <a:lnTo>
                        <a:pt x="559616" y="91023"/>
                      </a:lnTo>
                      <a:lnTo>
                        <a:pt x="555163" y="92499"/>
                      </a:lnTo>
                      <a:lnTo>
                        <a:pt x="551844" y="95068"/>
                      </a:lnTo>
                      <a:lnTo>
                        <a:pt x="547591" y="95587"/>
                      </a:lnTo>
                      <a:lnTo>
                        <a:pt x="543562" y="96369"/>
                      </a:lnTo>
                      <a:lnTo>
                        <a:pt x="539795" y="94390"/>
                      </a:lnTo>
                      <a:lnTo>
                        <a:pt x="535375" y="92100"/>
                      </a:lnTo>
                      <a:lnTo>
                        <a:pt x="533548" y="97239"/>
                      </a:lnTo>
                      <a:lnTo>
                        <a:pt x="530420" y="100885"/>
                      </a:lnTo>
                      <a:lnTo>
                        <a:pt x="533492" y="104141"/>
                      </a:lnTo>
                      <a:lnTo>
                        <a:pt x="536716" y="107284"/>
                      </a:lnTo>
                      <a:lnTo>
                        <a:pt x="536827" y="112527"/>
                      </a:lnTo>
                      <a:lnTo>
                        <a:pt x="533301" y="114840"/>
                      </a:lnTo>
                      <a:lnTo>
                        <a:pt x="527372" y="113213"/>
                      </a:lnTo>
                      <a:lnTo>
                        <a:pt x="522050" y="112215"/>
                      </a:lnTo>
                      <a:lnTo>
                        <a:pt x="516983" y="112965"/>
                      </a:lnTo>
                      <a:lnTo>
                        <a:pt x="512747" y="112295"/>
                      </a:lnTo>
                      <a:lnTo>
                        <a:pt x="507544" y="113189"/>
                      </a:lnTo>
                      <a:lnTo>
                        <a:pt x="503395" y="111593"/>
                      </a:lnTo>
                      <a:lnTo>
                        <a:pt x="496924" y="111441"/>
                      </a:lnTo>
                      <a:lnTo>
                        <a:pt x="491299" y="112965"/>
                      </a:lnTo>
                      <a:lnTo>
                        <a:pt x="489184" y="116995"/>
                      </a:lnTo>
                      <a:lnTo>
                        <a:pt x="480415" y="118990"/>
                      </a:lnTo>
                      <a:lnTo>
                        <a:pt x="474431" y="121280"/>
                      </a:lnTo>
                      <a:lnTo>
                        <a:pt x="473929" y="126498"/>
                      </a:lnTo>
                      <a:lnTo>
                        <a:pt x="469556" y="126266"/>
                      </a:lnTo>
                      <a:lnTo>
                        <a:pt x="464545" y="124304"/>
                      </a:lnTo>
                      <a:lnTo>
                        <a:pt x="461625" y="127519"/>
                      </a:lnTo>
                      <a:lnTo>
                        <a:pt x="459797" y="132666"/>
                      </a:lnTo>
                      <a:lnTo>
                        <a:pt x="455034" y="133703"/>
                      </a:lnTo>
                      <a:lnTo>
                        <a:pt x="449145" y="137589"/>
                      </a:lnTo>
                      <a:lnTo>
                        <a:pt x="446345" y="132746"/>
                      </a:lnTo>
                      <a:lnTo>
                        <a:pt x="436299" y="130328"/>
                      </a:lnTo>
                      <a:lnTo>
                        <a:pt x="434073" y="126131"/>
                      </a:lnTo>
                      <a:lnTo>
                        <a:pt x="430642" y="122724"/>
                      </a:lnTo>
                      <a:lnTo>
                        <a:pt x="428033" y="119309"/>
                      </a:lnTo>
                      <a:lnTo>
                        <a:pt x="423333" y="117968"/>
                      </a:lnTo>
                      <a:lnTo>
                        <a:pt x="421291" y="113125"/>
                      </a:lnTo>
                      <a:lnTo>
                        <a:pt x="421921" y="107332"/>
                      </a:lnTo>
                      <a:lnTo>
                        <a:pt x="422671" y="101843"/>
                      </a:lnTo>
                      <a:lnTo>
                        <a:pt x="419431" y="98763"/>
                      </a:lnTo>
                      <a:lnTo>
                        <a:pt x="417469" y="93664"/>
                      </a:lnTo>
                      <a:lnTo>
                        <a:pt x="415266" y="89698"/>
                      </a:lnTo>
                      <a:lnTo>
                        <a:pt x="415075" y="78584"/>
                      </a:lnTo>
                      <a:lnTo>
                        <a:pt x="416016" y="73461"/>
                      </a:lnTo>
                      <a:lnTo>
                        <a:pt x="417365" y="69671"/>
                      </a:lnTo>
                      <a:lnTo>
                        <a:pt x="420684" y="64229"/>
                      </a:lnTo>
                      <a:lnTo>
                        <a:pt x="420844" y="59585"/>
                      </a:lnTo>
                      <a:lnTo>
                        <a:pt x="422057" y="55165"/>
                      </a:lnTo>
                      <a:lnTo>
                        <a:pt x="425105" y="51623"/>
                      </a:lnTo>
                      <a:lnTo>
                        <a:pt x="427323" y="46484"/>
                      </a:lnTo>
                      <a:lnTo>
                        <a:pt x="427131" y="41656"/>
                      </a:lnTo>
                      <a:lnTo>
                        <a:pt x="424753" y="37707"/>
                      </a:lnTo>
                      <a:lnTo>
                        <a:pt x="423349" y="33031"/>
                      </a:lnTo>
                      <a:lnTo>
                        <a:pt x="417437" y="26345"/>
                      </a:lnTo>
                      <a:lnTo>
                        <a:pt x="413248" y="26066"/>
                      </a:lnTo>
                      <a:lnTo>
                        <a:pt x="412657" y="22068"/>
                      </a:lnTo>
                      <a:lnTo>
                        <a:pt x="414461" y="16092"/>
                      </a:lnTo>
                      <a:lnTo>
                        <a:pt x="415801" y="11272"/>
                      </a:lnTo>
                      <a:lnTo>
                        <a:pt x="416567" y="6525"/>
                      </a:lnTo>
                      <a:lnTo>
                        <a:pt x="412865" y="2447"/>
                      </a:lnTo>
                      <a:lnTo>
                        <a:pt x="409657" y="-2"/>
                      </a:lnTo>
                      <a:lnTo>
                        <a:pt x="406234" y="2288"/>
                      </a:lnTo>
                      <a:lnTo>
                        <a:pt x="401087" y="2527"/>
                      </a:lnTo>
                      <a:lnTo>
                        <a:pt x="397050" y="1913"/>
                      </a:lnTo>
                      <a:lnTo>
                        <a:pt x="396300" y="7307"/>
                      </a:lnTo>
                      <a:lnTo>
                        <a:pt x="397816" y="11496"/>
                      </a:lnTo>
                      <a:lnTo>
                        <a:pt x="393675" y="16124"/>
                      </a:lnTo>
                      <a:lnTo>
                        <a:pt x="389861" y="19004"/>
                      </a:lnTo>
                      <a:lnTo>
                        <a:pt x="387363" y="22977"/>
                      </a:lnTo>
                      <a:lnTo>
                        <a:pt x="382560" y="25060"/>
                      </a:lnTo>
                      <a:lnTo>
                        <a:pt x="377294" y="24621"/>
                      </a:lnTo>
                      <a:lnTo>
                        <a:pt x="374900" y="28619"/>
                      </a:lnTo>
                      <a:lnTo>
                        <a:pt x="370376" y="28954"/>
                      </a:lnTo>
                      <a:lnTo>
                        <a:pt x="369610" y="32983"/>
                      </a:lnTo>
                      <a:lnTo>
                        <a:pt x="365916" y="34635"/>
                      </a:lnTo>
                      <a:lnTo>
                        <a:pt x="361902" y="34268"/>
                      </a:lnTo>
                      <a:lnTo>
                        <a:pt x="359022" y="37348"/>
                      </a:lnTo>
                      <a:lnTo>
                        <a:pt x="354179" y="37563"/>
                      </a:lnTo>
                      <a:lnTo>
                        <a:pt x="350684" y="40053"/>
                      </a:lnTo>
                      <a:lnTo>
                        <a:pt x="346375" y="37930"/>
                      </a:lnTo>
                      <a:lnTo>
                        <a:pt x="342513" y="36438"/>
                      </a:lnTo>
                      <a:lnTo>
                        <a:pt x="339218" y="38888"/>
                      </a:lnTo>
                      <a:lnTo>
                        <a:pt x="335532" y="41066"/>
                      </a:lnTo>
                      <a:lnTo>
                        <a:pt x="332045" y="44609"/>
                      </a:lnTo>
                      <a:lnTo>
                        <a:pt x="332962" y="49213"/>
                      </a:lnTo>
                      <a:lnTo>
                        <a:pt x="332149" y="53537"/>
                      </a:lnTo>
                      <a:lnTo>
                        <a:pt x="328079" y="53442"/>
                      </a:lnTo>
                      <a:lnTo>
                        <a:pt x="323882" y="53960"/>
                      </a:lnTo>
                      <a:lnTo>
                        <a:pt x="321209" y="49229"/>
                      </a:lnTo>
                      <a:lnTo>
                        <a:pt x="317834" y="46923"/>
                      </a:lnTo>
                      <a:lnTo>
                        <a:pt x="315608" y="43252"/>
                      </a:lnTo>
                      <a:lnTo>
                        <a:pt x="311299" y="44130"/>
                      </a:lnTo>
                      <a:lnTo>
                        <a:pt x="309504" y="47737"/>
                      </a:lnTo>
                      <a:lnTo>
                        <a:pt x="305889" y="43436"/>
                      </a:lnTo>
                      <a:lnTo>
                        <a:pt x="299985" y="44641"/>
                      </a:lnTo>
                      <a:lnTo>
                        <a:pt x="295812" y="46955"/>
                      </a:lnTo>
                      <a:lnTo>
                        <a:pt x="293195" y="43372"/>
                      </a:lnTo>
                      <a:lnTo>
                        <a:pt x="290873" y="39063"/>
                      </a:lnTo>
                      <a:lnTo>
                        <a:pt x="286045" y="37172"/>
                      </a:lnTo>
                      <a:lnTo>
                        <a:pt x="281881" y="38704"/>
                      </a:lnTo>
                      <a:lnTo>
                        <a:pt x="275976" y="38776"/>
                      </a:lnTo>
                      <a:lnTo>
                        <a:pt x="272920" y="33294"/>
                      </a:lnTo>
                      <a:lnTo>
                        <a:pt x="270981" y="37515"/>
                      </a:lnTo>
                      <a:lnTo>
                        <a:pt x="273375" y="41537"/>
                      </a:lnTo>
                      <a:lnTo>
                        <a:pt x="276941" y="43915"/>
                      </a:lnTo>
                      <a:lnTo>
                        <a:pt x="278976" y="47553"/>
                      </a:lnTo>
                      <a:lnTo>
                        <a:pt x="282224" y="50098"/>
                      </a:lnTo>
                      <a:lnTo>
                        <a:pt x="285846" y="54272"/>
                      </a:lnTo>
                      <a:lnTo>
                        <a:pt x="289469" y="57040"/>
                      </a:lnTo>
                      <a:lnTo>
                        <a:pt x="291096" y="60710"/>
                      </a:lnTo>
                      <a:lnTo>
                        <a:pt x="291048" y="64979"/>
                      </a:lnTo>
                      <a:lnTo>
                        <a:pt x="288958" y="70692"/>
                      </a:lnTo>
                      <a:lnTo>
                        <a:pt x="289995" y="75336"/>
                      </a:lnTo>
                      <a:lnTo>
                        <a:pt x="292142" y="78751"/>
                      </a:lnTo>
                      <a:lnTo>
                        <a:pt x="293769" y="82557"/>
                      </a:lnTo>
                      <a:lnTo>
                        <a:pt x="294495" y="86642"/>
                      </a:lnTo>
                      <a:lnTo>
                        <a:pt x="292756" y="90385"/>
                      </a:lnTo>
                      <a:lnTo>
                        <a:pt x="294727" y="94175"/>
                      </a:lnTo>
                      <a:lnTo>
                        <a:pt x="298748" y="93201"/>
                      </a:lnTo>
                      <a:lnTo>
                        <a:pt x="302403" y="94909"/>
                      </a:lnTo>
                      <a:lnTo>
                        <a:pt x="307405" y="94789"/>
                      </a:lnTo>
                      <a:lnTo>
                        <a:pt x="311634" y="94558"/>
                      </a:lnTo>
                      <a:lnTo>
                        <a:pt x="312728" y="98396"/>
                      </a:lnTo>
                      <a:lnTo>
                        <a:pt x="312799" y="102680"/>
                      </a:lnTo>
                      <a:lnTo>
                        <a:pt x="309624" y="105656"/>
                      </a:lnTo>
                      <a:lnTo>
                        <a:pt x="304908" y="106399"/>
                      </a:lnTo>
                      <a:lnTo>
                        <a:pt x="300663" y="109766"/>
                      </a:lnTo>
                      <a:lnTo>
                        <a:pt x="295421" y="110340"/>
                      </a:lnTo>
                      <a:lnTo>
                        <a:pt x="291902" y="112351"/>
                      </a:lnTo>
                      <a:lnTo>
                        <a:pt x="292038" y="116436"/>
                      </a:lnTo>
                      <a:lnTo>
                        <a:pt x="291288" y="121718"/>
                      </a:lnTo>
                      <a:lnTo>
                        <a:pt x="287617" y="125891"/>
                      </a:lnTo>
                      <a:lnTo>
                        <a:pt x="284059" y="128070"/>
                      </a:lnTo>
                      <a:lnTo>
                        <a:pt x="279910" y="127320"/>
                      </a:lnTo>
                      <a:lnTo>
                        <a:pt x="275968" y="131309"/>
                      </a:lnTo>
                      <a:lnTo>
                        <a:pt x="272481" y="133831"/>
                      </a:lnTo>
                      <a:lnTo>
                        <a:pt x="267622" y="134246"/>
                      </a:lnTo>
                      <a:lnTo>
                        <a:pt x="264031" y="136583"/>
                      </a:lnTo>
                      <a:lnTo>
                        <a:pt x="261303" y="139615"/>
                      </a:lnTo>
                      <a:lnTo>
                        <a:pt x="257879" y="142871"/>
                      </a:lnTo>
                      <a:lnTo>
                        <a:pt x="255143" y="146055"/>
                      </a:lnTo>
                      <a:lnTo>
                        <a:pt x="251129" y="149374"/>
                      </a:lnTo>
                      <a:lnTo>
                        <a:pt x="249693" y="153699"/>
                      </a:lnTo>
                      <a:lnTo>
                        <a:pt x="244746" y="153236"/>
                      </a:lnTo>
                      <a:lnTo>
                        <a:pt x="247962" y="148472"/>
                      </a:lnTo>
                      <a:lnTo>
                        <a:pt x="246789" y="144435"/>
                      </a:lnTo>
                      <a:lnTo>
                        <a:pt x="242488" y="143844"/>
                      </a:lnTo>
                      <a:lnTo>
                        <a:pt x="237525" y="145408"/>
                      </a:lnTo>
                      <a:lnTo>
                        <a:pt x="233543" y="149366"/>
                      </a:lnTo>
                      <a:lnTo>
                        <a:pt x="229514" y="151329"/>
                      </a:lnTo>
                      <a:lnTo>
                        <a:pt x="223578" y="151959"/>
                      </a:lnTo>
                      <a:lnTo>
                        <a:pt x="208665" y="136783"/>
                      </a:lnTo>
                      <a:lnTo>
                        <a:pt x="200446" y="137780"/>
                      </a:lnTo>
                      <a:lnTo>
                        <a:pt x="199130" y="131836"/>
                      </a:lnTo>
                      <a:lnTo>
                        <a:pt x="199425" y="125157"/>
                      </a:lnTo>
                      <a:lnTo>
                        <a:pt x="198667" y="121056"/>
                      </a:lnTo>
                      <a:lnTo>
                        <a:pt x="198659" y="116636"/>
                      </a:lnTo>
                      <a:lnTo>
                        <a:pt x="193544" y="111769"/>
                      </a:lnTo>
                      <a:lnTo>
                        <a:pt x="193265" y="107237"/>
                      </a:lnTo>
                      <a:lnTo>
                        <a:pt x="192619" y="102912"/>
                      </a:lnTo>
                      <a:lnTo>
                        <a:pt x="188565" y="104923"/>
                      </a:lnTo>
                      <a:lnTo>
                        <a:pt x="184839" y="108880"/>
                      </a:lnTo>
                      <a:lnTo>
                        <a:pt x="180610" y="109343"/>
                      </a:lnTo>
                      <a:lnTo>
                        <a:pt x="178304" y="113085"/>
                      </a:lnTo>
                      <a:lnTo>
                        <a:pt x="173708" y="114872"/>
                      </a:lnTo>
                      <a:lnTo>
                        <a:pt x="169767" y="111386"/>
                      </a:lnTo>
                      <a:lnTo>
                        <a:pt x="165745" y="113851"/>
                      </a:lnTo>
                      <a:lnTo>
                        <a:pt x="167947" y="117625"/>
                      </a:lnTo>
                      <a:lnTo>
                        <a:pt x="131435" y="118894"/>
                      </a:lnTo>
                      <a:lnTo>
                        <a:pt x="127158" y="117314"/>
                      </a:lnTo>
                      <a:lnTo>
                        <a:pt x="123488" y="119285"/>
                      </a:lnTo>
                      <a:lnTo>
                        <a:pt x="118677" y="120027"/>
                      </a:lnTo>
                      <a:lnTo>
                        <a:pt x="117456" y="140948"/>
                      </a:lnTo>
                      <a:lnTo>
                        <a:pt x="121733" y="139448"/>
                      </a:lnTo>
                      <a:lnTo>
                        <a:pt x="125555" y="140932"/>
                      </a:lnTo>
                      <a:lnTo>
                        <a:pt x="129760" y="140996"/>
                      </a:lnTo>
                      <a:lnTo>
                        <a:pt x="134164" y="141610"/>
                      </a:lnTo>
                      <a:lnTo>
                        <a:pt x="137563" y="145057"/>
                      </a:lnTo>
                      <a:lnTo>
                        <a:pt x="138162" y="151201"/>
                      </a:lnTo>
                      <a:lnTo>
                        <a:pt x="138872" y="155725"/>
                      </a:lnTo>
                      <a:lnTo>
                        <a:pt x="134404" y="156755"/>
                      </a:lnTo>
                      <a:lnTo>
                        <a:pt x="130430" y="154632"/>
                      </a:lnTo>
                      <a:lnTo>
                        <a:pt x="126592" y="153395"/>
                      </a:lnTo>
                      <a:lnTo>
                        <a:pt x="121892" y="154680"/>
                      </a:lnTo>
                      <a:lnTo>
                        <a:pt x="118166" y="157592"/>
                      </a:lnTo>
                      <a:lnTo>
                        <a:pt x="113060" y="157560"/>
                      </a:lnTo>
                      <a:lnTo>
                        <a:pt x="110793" y="176981"/>
                      </a:lnTo>
                      <a:lnTo>
                        <a:pt x="110905" y="183357"/>
                      </a:lnTo>
                      <a:lnTo>
                        <a:pt x="115262" y="188328"/>
                      </a:lnTo>
                      <a:lnTo>
                        <a:pt x="119204" y="190322"/>
                      </a:lnTo>
                      <a:lnTo>
                        <a:pt x="123041" y="193019"/>
                      </a:lnTo>
                      <a:lnTo>
                        <a:pt x="124509" y="196977"/>
                      </a:lnTo>
                      <a:lnTo>
                        <a:pt x="124326" y="201373"/>
                      </a:lnTo>
                      <a:lnTo>
                        <a:pt x="126097" y="205586"/>
                      </a:lnTo>
                      <a:lnTo>
                        <a:pt x="128858" y="209512"/>
                      </a:lnTo>
                      <a:lnTo>
                        <a:pt x="130885" y="214403"/>
                      </a:lnTo>
                      <a:lnTo>
                        <a:pt x="129975" y="218457"/>
                      </a:lnTo>
                      <a:lnTo>
                        <a:pt x="131028" y="222829"/>
                      </a:lnTo>
                      <a:lnTo>
                        <a:pt x="129321" y="227058"/>
                      </a:lnTo>
                      <a:lnTo>
                        <a:pt x="120161" y="294002"/>
                      </a:lnTo>
                      <a:lnTo>
                        <a:pt x="116586" y="318697"/>
                      </a:lnTo>
                      <a:lnTo>
                        <a:pt x="115086" y="323006"/>
                      </a:lnTo>
                      <a:lnTo>
                        <a:pt x="111655" y="320932"/>
                      </a:lnTo>
                      <a:lnTo>
                        <a:pt x="106541" y="321283"/>
                      </a:lnTo>
                      <a:lnTo>
                        <a:pt x="105902" y="316886"/>
                      </a:lnTo>
                      <a:lnTo>
                        <a:pt x="101266" y="315873"/>
                      </a:lnTo>
                      <a:lnTo>
                        <a:pt x="97875" y="318195"/>
                      </a:lnTo>
                      <a:lnTo>
                        <a:pt x="93559" y="317588"/>
                      </a:lnTo>
                      <a:lnTo>
                        <a:pt x="89298" y="319088"/>
                      </a:lnTo>
                      <a:lnTo>
                        <a:pt x="86553" y="324059"/>
                      </a:lnTo>
                      <a:lnTo>
                        <a:pt x="81415" y="324004"/>
                      </a:lnTo>
                      <a:lnTo>
                        <a:pt x="76739" y="324634"/>
                      </a:lnTo>
                      <a:lnTo>
                        <a:pt x="71888" y="327075"/>
                      </a:lnTo>
                      <a:lnTo>
                        <a:pt x="66765" y="329070"/>
                      </a:lnTo>
                      <a:lnTo>
                        <a:pt x="62440" y="327945"/>
                      </a:lnTo>
                      <a:lnTo>
                        <a:pt x="57062" y="329110"/>
                      </a:lnTo>
                      <a:lnTo>
                        <a:pt x="53376" y="332302"/>
                      </a:lnTo>
                      <a:lnTo>
                        <a:pt x="48509" y="336395"/>
                      </a:lnTo>
                      <a:lnTo>
                        <a:pt x="43714" y="338302"/>
                      </a:lnTo>
                      <a:lnTo>
                        <a:pt x="41256" y="341996"/>
                      </a:lnTo>
                      <a:lnTo>
                        <a:pt x="37346" y="344326"/>
                      </a:lnTo>
                      <a:lnTo>
                        <a:pt x="33700" y="346552"/>
                      </a:lnTo>
                      <a:lnTo>
                        <a:pt x="30644" y="349385"/>
                      </a:lnTo>
                      <a:lnTo>
                        <a:pt x="29264" y="354651"/>
                      </a:lnTo>
                      <a:lnTo>
                        <a:pt x="27365" y="359510"/>
                      </a:lnTo>
                      <a:lnTo>
                        <a:pt x="27093" y="364266"/>
                      </a:lnTo>
                      <a:lnTo>
                        <a:pt x="26008" y="368926"/>
                      </a:lnTo>
                      <a:lnTo>
                        <a:pt x="22601" y="372891"/>
                      </a:lnTo>
                      <a:lnTo>
                        <a:pt x="20678" y="377192"/>
                      </a:lnTo>
                      <a:lnTo>
                        <a:pt x="18971" y="382139"/>
                      </a:lnTo>
                      <a:lnTo>
                        <a:pt x="21037" y="387301"/>
                      </a:lnTo>
                      <a:lnTo>
                        <a:pt x="22992" y="391722"/>
                      </a:lnTo>
                      <a:lnTo>
                        <a:pt x="22441" y="396206"/>
                      </a:lnTo>
                      <a:lnTo>
                        <a:pt x="16505" y="398416"/>
                      </a:lnTo>
                      <a:lnTo>
                        <a:pt x="10361" y="402757"/>
                      </a:lnTo>
                      <a:lnTo>
                        <a:pt x="6116" y="406714"/>
                      </a:lnTo>
                      <a:lnTo>
                        <a:pt x="5286" y="410880"/>
                      </a:lnTo>
                      <a:lnTo>
                        <a:pt x="3866" y="415874"/>
                      </a:lnTo>
                      <a:lnTo>
                        <a:pt x="6483" y="419720"/>
                      </a:lnTo>
                      <a:lnTo>
                        <a:pt x="5518" y="423965"/>
                      </a:lnTo>
                      <a:lnTo>
                        <a:pt x="1058" y="424994"/>
                      </a:lnTo>
                      <a:lnTo>
                        <a:pt x="124" y="430005"/>
                      </a:lnTo>
                      <a:lnTo>
                        <a:pt x="2574" y="434761"/>
                      </a:lnTo>
                      <a:lnTo>
                        <a:pt x="7273" y="437027"/>
                      </a:lnTo>
                      <a:lnTo>
                        <a:pt x="8534" y="440897"/>
                      </a:lnTo>
                      <a:lnTo>
                        <a:pt x="8638" y="445149"/>
                      </a:lnTo>
                      <a:lnTo>
                        <a:pt x="11718" y="449929"/>
                      </a:lnTo>
                      <a:lnTo>
                        <a:pt x="12476" y="453887"/>
                      </a:lnTo>
                      <a:lnTo>
                        <a:pt x="14007" y="458187"/>
                      </a:lnTo>
                      <a:lnTo>
                        <a:pt x="18069" y="461435"/>
                      </a:lnTo>
                      <a:lnTo>
                        <a:pt x="19609" y="465911"/>
                      </a:lnTo>
                      <a:lnTo>
                        <a:pt x="22521" y="468863"/>
                      </a:lnTo>
                      <a:lnTo>
                        <a:pt x="26136" y="471441"/>
                      </a:lnTo>
                      <a:lnTo>
                        <a:pt x="28585" y="476084"/>
                      </a:lnTo>
                      <a:lnTo>
                        <a:pt x="32208" y="478710"/>
                      </a:lnTo>
                      <a:lnTo>
                        <a:pt x="31936" y="484047"/>
                      </a:lnTo>
                      <a:lnTo>
                        <a:pt x="28896" y="486904"/>
                      </a:lnTo>
                      <a:lnTo>
                        <a:pt x="26559" y="491109"/>
                      </a:lnTo>
                      <a:lnTo>
                        <a:pt x="39541" y="493096"/>
                      </a:lnTo>
                      <a:lnTo>
                        <a:pt x="45086" y="495210"/>
                      </a:lnTo>
                      <a:lnTo>
                        <a:pt x="49251" y="495489"/>
                      </a:lnTo>
                      <a:lnTo>
                        <a:pt x="52794" y="497628"/>
                      </a:lnTo>
                      <a:lnTo>
                        <a:pt x="53855" y="503899"/>
                      </a:lnTo>
                      <a:lnTo>
                        <a:pt x="56935" y="507203"/>
                      </a:lnTo>
                      <a:lnTo>
                        <a:pt x="57310" y="511519"/>
                      </a:lnTo>
                      <a:lnTo>
                        <a:pt x="80497" y="512852"/>
                      </a:lnTo>
                      <a:lnTo>
                        <a:pt x="85109" y="511838"/>
                      </a:lnTo>
                      <a:lnTo>
                        <a:pt x="87582" y="507937"/>
                      </a:lnTo>
                      <a:lnTo>
                        <a:pt x="91644" y="506740"/>
                      </a:lnTo>
                      <a:lnTo>
                        <a:pt x="95298" y="501578"/>
                      </a:lnTo>
                      <a:lnTo>
                        <a:pt x="99032" y="498043"/>
                      </a:lnTo>
                      <a:lnTo>
                        <a:pt x="102152" y="495346"/>
                      </a:lnTo>
                      <a:lnTo>
                        <a:pt x="105727" y="493455"/>
                      </a:lnTo>
                      <a:lnTo>
                        <a:pt x="104107" y="497907"/>
                      </a:lnTo>
                      <a:lnTo>
                        <a:pt x="105080" y="502088"/>
                      </a:lnTo>
                      <a:lnTo>
                        <a:pt x="103780" y="506229"/>
                      </a:lnTo>
                      <a:lnTo>
                        <a:pt x="105671" y="546308"/>
                      </a:lnTo>
                      <a:lnTo>
                        <a:pt x="110506" y="546308"/>
                      </a:lnTo>
                      <a:lnTo>
                        <a:pt x="114815" y="548782"/>
                      </a:lnTo>
                      <a:lnTo>
                        <a:pt x="119451" y="547832"/>
                      </a:lnTo>
                      <a:lnTo>
                        <a:pt x="123201" y="545638"/>
                      </a:lnTo>
                      <a:lnTo>
                        <a:pt x="126831" y="543739"/>
                      </a:lnTo>
                      <a:lnTo>
                        <a:pt x="131084" y="544393"/>
                      </a:lnTo>
                      <a:lnTo>
                        <a:pt x="136350" y="544417"/>
                      </a:lnTo>
                      <a:lnTo>
                        <a:pt x="141409" y="543938"/>
                      </a:lnTo>
                      <a:lnTo>
                        <a:pt x="145335" y="544720"/>
                      </a:lnTo>
                      <a:lnTo>
                        <a:pt x="149500" y="545486"/>
                      </a:lnTo>
                      <a:lnTo>
                        <a:pt x="154271" y="546803"/>
                      </a:lnTo>
                      <a:lnTo>
                        <a:pt x="158484" y="546172"/>
                      </a:lnTo>
                      <a:lnTo>
                        <a:pt x="162282" y="549731"/>
                      </a:lnTo>
                      <a:lnTo>
                        <a:pt x="167868" y="550082"/>
                      </a:lnTo>
                      <a:lnTo>
                        <a:pt x="171163" y="547625"/>
                      </a:lnTo>
                      <a:lnTo>
                        <a:pt x="176772" y="545095"/>
                      </a:lnTo>
                      <a:lnTo>
                        <a:pt x="179908" y="539167"/>
                      </a:lnTo>
                      <a:lnTo>
                        <a:pt x="183092" y="534611"/>
                      </a:lnTo>
                      <a:lnTo>
                        <a:pt x="188023" y="534651"/>
                      </a:lnTo>
                      <a:lnTo>
                        <a:pt x="191422" y="536797"/>
                      </a:lnTo>
                      <a:lnTo>
                        <a:pt x="194574" y="531762"/>
                      </a:lnTo>
                      <a:lnTo>
                        <a:pt x="197733" y="528754"/>
                      </a:lnTo>
                      <a:lnTo>
                        <a:pt x="200303" y="525355"/>
                      </a:lnTo>
                      <a:lnTo>
                        <a:pt x="204452" y="524014"/>
                      </a:lnTo>
                      <a:lnTo>
                        <a:pt x="208449" y="523384"/>
                      </a:lnTo>
                      <a:lnTo>
                        <a:pt x="212662" y="519203"/>
                      </a:lnTo>
                      <a:lnTo>
                        <a:pt x="215702" y="516275"/>
                      </a:lnTo>
                      <a:lnTo>
                        <a:pt x="218790" y="512820"/>
                      </a:lnTo>
                      <a:lnTo>
                        <a:pt x="222492" y="511152"/>
                      </a:lnTo>
                      <a:lnTo>
                        <a:pt x="226761" y="508830"/>
                      </a:lnTo>
                      <a:lnTo>
                        <a:pt x="230727" y="508280"/>
                      </a:lnTo>
                      <a:lnTo>
                        <a:pt x="234341" y="506548"/>
                      </a:lnTo>
                      <a:lnTo>
                        <a:pt x="238267" y="505519"/>
                      </a:lnTo>
                      <a:lnTo>
                        <a:pt x="242384" y="506309"/>
                      </a:lnTo>
                      <a:lnTo>
                        <a:pt x="246829" y="504625"/>
                      </a:lnTo>
                      <a:lnTo>
                        <a:pt x="250603" y="506588"/>
                      </a:lnTo>
                      <a:lnTo>
                        <a:pt x="254855" y="507362"/>
                      </a:lnTo>
                      <a:lnTo>
                        <a:pt x="256818" y="503724"/>
                      </a:lnTo>
                      <a:lnTo>
                        <a:pt x="261829" y="506660"/>
                      </a:lnTo>
                      <a:lnTo>
                        <a:pt x="261582" y="511663"/>
                      </a:lnTo>
                      <a:lnTo>
                        <a:pt x="262794" y="516131"/>
                      </a:lnTo>
                      <a:lnTo>
                        <a:pt x="262842" y="521365"/>
                      </a:lnTo>
                      <a:lnTo>
                        <a:pt x="260696" y="525307"/>
                      </a:lnTo>
                      <a:lnTo>
                        <a:pt x="260409" y="530127"/>
                      </a:lnTo>
                      <a:lnTo>
                        <a:pt x="260808" y="534308"/>
                      </a:lnTo>
                      <a:lnTo>
                        <a:pt x="262954" y="538608"/>
                      </a:lnTo>
                      <a:lnTo>
                        <a:pt x="265228" y="542159"/>
                      </a:lnTo>
                      <a:lnTo>
                        <a:pt x="266170" y="546093"/>
                      </a:lnTo>
                      <a:lnTo>
                        <a:pt x="264438" y="549811"/>
                      </a:lnTo>
                      <a:lnTo>
                        <a:pt x="263409" y="553824"/>
                      </a:lnTo>
                      <a:lnTo>
                        <a:pt x="265388" y="557686"/>
                      </a:lnTo>
                      <a:lnTo>
                        <a:pt x="265539" y="563088"/>
                      </a:lnTo>
                      <a:lnTo>
                        <a:pt x="267989" y="566734"/>
                      </a:lnTo>
                      <a:lnTo>
                        <a:pt x="269864" y="571817"/>
                      </a:lnTo>
                      <a:lnTo>
                        <a:pt x="273638" y="574179"/>
                      </a:lnTo>
                      <a:lnTo>
                        <a:pt x="274500" y="578695"/>
                      </a:lnTo>
                      <a:lnTo>
                        <a:pt x="278346" y="580905"/>
                      </a:lnTo>
                      <a:lnTo>
                        <a:pt x="281298" y="584065"/>
                      </a:lnTo>
                      <a:lnTo>
                        <a:pt x="285407" y="586379"/>
                      </a:lnTo>
                      <a:lnTo>
                        <a:pt x="289469" y="587951"/>
                      </a:lnTo>
                      <a:lnTo>
                        <a:pt x="291088" y="591805"/>
                      </a:lnTo>
                      <a:lnTo>
                        <a:pt x="295852" y="595475"/>
                      </a:lnTo>
                      <a:lnTo>
                        <a:pt x="299857" y="595275"/>
                      </a:lnTo>
                      <a:lnTo>
                        <a:pt x="303935" y="596249"/>
                      </a:lnTo>
                      <a:lnTo>
                        <a:pt x="307844" y="597709"/>
                      </a:lnTo>
                      <a:lnTo>
                        <a:pt x="311730" y="595491"/>
                      </a:lnTo>
                      <a:lnTo>
                        <a:pt x="316629" y="595627"/>
                      </a:lnTo>
                      <a:lnTo>
                        <a:pt x="320890" y="598204"/>
                      </a:lnTo>
                      <a:lnTo>
                        <a:pt x="324393" y="600390"/>
                      </a:lnTo>
                      <a:lnTo>
                        <a:pt x="328159" y="602936"/>
                      </a:lnTo>
                      <a:lnTo>
                        <a:pt x="331981" y="601579"/>
                      </a:lnTo>
                      <a:lnTo>
                        <a:pt x="335276" y="604435"/>
                      </a:lnTo>
                      <a:lnTo>
                        <a:pt x="339042" y="608832"/>
                      </a:lnTo>
                      <a:lnTo>
                        <a:pt x="343407" y="611680"/>
                      </a:lnTo>
                      <a:lnTo>
                        <a:pt x="347724" y="612534"/>
                      </a:lnTo>
                      <a:lnTo>
                        <a:pt x="351594" y="616077"/>
                      </a:lnTo>
                      <a:lnTo>
                        <a:pt x="356086" y="618103"/>
                      </a:lnTo>
                      <a:lnTo>
                        <a:pt x="360538" y="618383"/>
                      </a:lnTo>
                      <a:lnTo>
                        <a:pt x="364807" y="621207"/>
                      </a:lnTo>
                      <a:lnTo>
                        <a:pt x="367695" y="624575"/>
                      </a:lnTo>
                      <a:lnTo>
                        <a:pt x="370615" y="627982"/>
                      </a:lnTo>
                      <a:lnTo>
                        <a:pt x="373065" y="631700"/>
                      </a:lnTo>
                      <a:lnTo>
                        <a:pt x="377454" y="630910"/>
                      </a:lnTo>
                      <a:lnTo>
                        <a:pt x="383007" y="631469"/>
                      </a:lnTo>
                      <a:lnTo>
                        <a:pt x="387946" y="631117"/>
                      </a:lnTo>
                      <a:lnTo>
                        <a:pt x="392622" y="631612"/>
                      </a:lnTo>
                      <a:lnTo>
                        <a:pt x="396691" y="630806"/>
                      </a:lnTo>
                      <a:lnTo>
                        <a:pt x="400665" y="631716"/>
                      </a:lnTo>
                      <a:lnTo>
                        <a:pt x="403673" y="634660"/>
                      </a:lnTo>
                      <a:lnTo>
                        <a:pt x="407965" y="636990"/>
                      </a:lnTo>
                      <a:lnTo>
                        <a:pt x="412434" y="639392"/>
                      </a:lnTo>
                      <a:lnTo>
                        <a:pt x="415354" y="642368"/>
                      </a:lnTo>
                      <a:lnTo>
                        <a:pt x="416846" y="646541"/>
                      </a:lnTo>
                      <a:lnTo>
                        <a:pt x="415083" y="650506"/>
                      </a:lnTo>
                      <a:lnTo>
                        <a:pt x="415785" y="655047"/>
                      </a:lnTo>
                      <a:lnTo>
                        <a:pt x="417764" y="659619"/>
                      </a:lnTo>
                      <a:lnTo>
                        <a:pt x="420078" y="664302"/>
                      </a:lnTo>
                      <a:lnTo>
                        <a:pt x="422280" y="668037"/>
                      </a:lnTo>
                      <a:lnTo>
                        <a:pt x="424155" y="684042"/>
                      </a:lnTo>
                      <a:lnTo>
                        <a:pt x="414317" y="684050"/>
                      </a:lnTo>
                      <a:lnTo>
                        <a:pt x="425392" y="696713"/>
                      </a:lnTo>
                      <a:lnTo>
                        <a:pt x="429581" y="723308"/>
                      </a:lnTo>
                      <a:lnTo>
                        <a:pt x="481572" y="725183"/>
                      </a:lnTo>
                      <a:lnTo>
                        <a:pt x="485362" y="726834"/>
                      </a:lnTo>
                      <a:lnTo>
                        <a:pt x="484716" y="731717"/>
                      </a:lnTo>
                      <a:lnTo>
                        <a:pt x="481453" y="737965"/>
                      </a:lnTo>
                      <a:lnTo>
                        <a:pt x="481612" y="742130"/>
                      </a:lnTo>
                      <a:lnTo>
                        <a:pt x="483400" y="747604"/>
                      </a:lnTo>
                      <a:lnTo>
                        <a:pt x="483910" y="751697"/>
                      </a:lnTo>
                      <a:lnTo>
                        <a:pt x="486232" y="755056"/>
                      </a:lnTo>
                      <a:lnTo>
                        <a:pt x="488913" y="758790"/>
                      </a:lnTo>
                      <a:lnTo>
                        <a:pt x="492791" y="760833"/>
                      </a:lnTo>
                      <a:lnTo>
                        <a:pt x="496294" y="764463"/>
                      </a:lnTo>
                      <a:lnTo>
                        <a:pt x="500922" y="763019"/>
                      </a:lnTo>
                      <a:lnTo>
                        <a:pt x="505134" y="766953"/>
                      </a:lnTo>
                      <a:lnTo>
                        <a:pt x="506172" y="772076"/>
                      </a:lnTo>
                      <a:lnTo>
                        <a:pt x="510943" y="783071"/>
                      </a:lnTo>
                      <a:lnTo>
                        <a:pt x="514175" y="788249"/>
                      </a:lnTo>
                      <a:lnTo>
                        <a:pt x="508334" y="811715"/>
                      </a:lnTo>
                      <a:lnTo>
                        <a:pt x="510712" y="815474"/>
                      </a:lnTo>
                      <a:lnTo>
                        <a:pt x="499868" y="840568"/>
                      </a:lnTo>
                      <a:lnTo>
                        <a:pt x="508518" y="847701"/>
                      </a:lnTo>
                      <a:lnTo>
                        <a:pt x="503738" y="850733"/>
                      </a:lnTo>
                      <a:lnTo>
                        <a:pt x="500379" y="853829"/>
                      </a:lnTo>
                      <a:lnTo>
                        <a:pt x="501033" y="857826"/>
                      </a:lnTo>
                      <a:lnTo>
                        <a:pt x="503427" y="861672"/>
                      </a:lnTo>
                      <a:lnTo>
                        <a:pt x="505613" y="866404"/>
                      </a:lnTo>
                      <a:lnTo>
                        <a:pt x="507337" y="870274"/>
                      </a:lnTo>
                      <a:lnTo>
                        <a:pt x="510576" y="873066"/>
                      </a:lnTo>
                      <a:lnTo>
                        <a:pt x="511374" y="877176"/>
                      </a:lnTo>
                      <a:lnTo>
                        <a:pt x="512962" y="881596"/>
                      </a:lnTo>
                      <a:lnTo>
                        <a:pt x="512427" y="885554"/>
                      </a:lnTo>
                      <a:lnTo>
                        <a:pt x="512587" y="890102"/>
                      </a:lnTo>
                      <a:lnTo>
                        <a:pt x="512778" y="894163"/>
                      </a:lnTo>
                      <a:lnTo>
                        <a:pt x="511262" y="898089"/>
                      </a:lnTo>
                      <a:lnTo>
                        <a:pt x="512044" y="902310"/>
                      </a:lnTo>
                      <a:lnTo>
                        <a:pt x="511589" y="907169"/>
                      </a:lnTo>
                      <a:lnTo>
                        <a:pt x="512890" y="911709"/>
                      </a:lnTo>
                      <a:lnTo>
                        <a:pt x="511637" y="916385"/>
                      </a:lnTo>
                      <a:lnTo>
                        <a:pt x="515268" y="920271"/>
                      </a:lnTo>
                      <a:lnTo>
                        <a:pt x="519529" y="919688"/>
                      </a:lnTo>
                      <a:lnTo>
                        <a:pt x="523742" y="921754"/>
                      </a:lnTo>
                      <a:lnTo>
                        <a:pt x="528705" y="922465"/>
                      </a:lnTo>
                      <a:lnTo>
                        <a:pt x="534090" y="924300"/>
                      </a:lnTo>
                      <a:lnTo>
                        <a:pt x="542261" y="923909"/>
                      </a:lnTo>
                      <a:lnTo>
                        <a:pt x="546083" y="925816"/>
                      </a:lnTo>
                      <a:lnTo>
                        <a:pt x="550296" y="923295"/>
                      </a:lnTo>
                      <a:lnTo>
                        <a:pt x="554860" y="920606"/>
                      </a:lnTo>
                      <a:lnTo>
                        <a:pt x="558395" y="918395"/>
                      </a:lnTo>
                      <a:lnTo>
                        <a:pt x="561084" y="923191"/>
                      </a:lnTo>
                      <a:lnTo>
                        <a:pt x="567898" y="925465"/>
                      </a:lnTo>
                      <a:lnTo>
                        <a:pt x="573060" y="925193"/>
                      </a:lnTo>
                      <a:lnTo>
                        <a:pt x="577130" y="928784"/>
                      </a:lnTo>
                      <a:lnTo>
                        <a:pt x="578701" y="932662"/>
                      </a:lnTo>
                      <a:lnTo>
                        <a:pt x="582707" y="936963"/>
                      </a:lnTo>
                      <a:lnTo>
                        <a:pt x="582468" y="942476"/>
                      </a:lnTo>
                      <a:lnTo>
                        <a:pt x="583050" y="947766"/>
                      </a:lnTo>
                      <a:lnTo>
                        <a:pt x="584391" y="952203"/>
                      </a:lnTo>
                      <a:lnTo>
                        <a:pt x="586824" y="955522"/>
                      </a:lnTo>
                      <a:lnTo>
                        <a:pt x="586872" y="960086"/>
                      </a:lnTo>
                      <a:lnTo>
                        <a:pt x="587606" y="964522"/>
                      </a:lnTo>
                      <a:lnTo>
                        <a:pt x="588492" y="968504"/>
                      </a:lnTo>
                      <a:lnTo>
                        <a:pt x="590686" y="973076"/>
                      </a:lnTo>
                      <a:lnTo>
                        <a:pt x="591803" y="977305"/>
                      </a:lnTo>
                      <a:lnTo>
                        <a:pt x="593383" y="982172"/>
                      </a:lnTo>
                      <a:lnTo>
                        <a:pt x="598609" y="983504"/>
                      </a:lnTo>
                      <a:lnTo>
                        <a:pt x="603445" y="982794"/>
                      </a:lnTo>
                      <a:lnTo>
                        <a:pt x="607219" y="980640"/>
                      </a:lnTo>
                      <a:lnTo>
                        <a:pt x="610953" y="978605"/>
                      </a:lnTo>
                      <a:lnTo>
                        <a:pt x="615158" y="977448"/>
                      </a:lnTo>
                      <a:lnTo>
                        <a:pt x="621868" y="980217"/>
                      </a:lnTo>
                      <a:lnTo>
                        <a:pt x="625132" y="983169"/>
                      </a:lnTo>
                      <a:lnTo>
                        <a:pt x="625028" y="987159"/>
                      </a:lnTo>
                      <a:lnTo>
                        <a:pt x="626145" y="991699"/>
                      </a:lnTo>
                      <a:lnTo>
                        <a:pt x="628100" y="995481"/>
                      </a:lnTo>
                      <a:lnTo>
                        <a:pt x="626313" y="1000340"/>
                      </a:lnTo>
                      <a:lnTo>
                        <a:pt x="627102" y="1005224"/>
                      </a:lnTo>
                      <a:lnTo>
                        <a:pt x="625451" y="1010003"/>
                      </a:lnTo>
                      <a:lnTo>
                        <a:pt x="624286" y="1018533"/>
                      </a:lnTo>
                      <a:lnTo>
                        <a:pt x="624637" y="1023775"/>
                      </a:lnTo>
                      <a:lnTo>
                        <a:pt x="622139" y="1029943"/>
                      </a:lnTo>
                      <a:lnTo>
                        <a:pt x="622770" y="1036533"/>
                      </a:lnTo>
                      <a:lnTo>
                        <a:pt x="627398" y="1038959"/>
                      </a:lnTo>
                      <a:lnTo>
                        <a:pt x="630374" y="1035879"/>
                      </a:lnTo>
                      <a:lnTo>
                        <a:pt x="634938" y="1035863"/>
                      </a:lnTo>
                      <a:lnTo>
                        <a:pt x="639622" y="1035592"/>
                      </a:lnTo>
                      <a:lnTo>
                        <a:pt x="642877" y="1037994"/>
                      </a:lnTo>
                      <a:lnTo>
                        <a:pt x="644736" y="1041616"/>
                      </a:lnTo>
                      <a:lnTo>
                        <a:pt x="646444" y="1045917"/>
                      </a:lnTo>
                      <a:lnTo>
                        <a:pt x="648303" y="1050497"/>
                      </a:lnTo>
                      <a:lnTo>
                        <a:pt x="650880" y="1054718"/>
                      </a:lnTo>
                      <a:lnTo>
                        <a:pt x="653409" y="1058939"/>
                      </a:lnTo>
                      <a:lnTo>
                        <a:pt x="652053" y="1063486"/>
                      </a:lnTo>
                      <a:lnTo>
                        <a:pt x="652125" y="1068106"/>
                      </a:lnTo>
                      <a:lnTo>
                        <a:pt x="652986" y="1073101"/>
                      </a:lnTo>
                      <a:lnTo>
                        <a:pt x="653960" y="1077003"/>
                      </a:lnTo>
                      <a:lnTo>
                        <a:pt x="655213" y="1080889"/>
                      </a:lnTo>
                      <a:lnTo>
                        <a:pt x="653569" y="1084878"/>
                      </a:lnTo>
                      <a:lnTo>
                        <a:pt x="651255" y="1089211"/>
                      </a:lnTo>
                      <a:lnTo>
                        <a:pt x="646755" y="1090416"/>
                      </a:lnTo>
                      <a:lnTo>
                        <a:pt x="643507" y="1093919"/>
                      </a:lnTo>
                      <a:lnTo>
                        <a:pt x="640196" y="1097110"/>
                      </a:lnTo>
                      <a:lnTo>
                        <a:pt x="634339" y="1098028"/>
                      </a:lnTo>
                      <a:lnTo>
                        <a:pt x="630326" y="1101930"/>
                      </a:lnTo>
                      <a:lnTo>
                        <a:pt x="626456" y="1103342"/>
                      </a:lnTo>
                      <a:lnTo>
                        <a:pt x="622650" y="1104978"/>
                      </a:lnTo>
                      <a:lnTo>
                        <a:pt x="622139" y="1109630"/>
                      </a:lnTo>
                      <a:lnTo>
                        <a:pt x="618046" y="1109877"/>
                      </a:lnTo>
                      <a:lnTo>
                        <a:pt x="616730" y="1113827"/>
                      </a:lnTo>
                      <a:lnTo>
                        <a:pt x="611894" y="1114752"/>
                      </a:lnTo>
                      <a:lnTo>
                        <a:pt x="610330" y="1118710"/>
                      </a:lnTo>
                      <a:lnTo>
                        <a:pt x="606836" y="1121207"/>
                      </a:lnTo>
                      <a:lnTo>
                        <a:pt x="602926" y="1123633"/>
                      </a:lnTo>
                      <a:lnTo>
                        <a:pt x="599886" y="1126481"/>
                      </a:lnTo>
                      <a:lnTo>
                        <a:pt x="602966" y="1131404"/>
                      </a:lnTo>
                      <a:lnTo>
                        <a:pt x="598067" y="1129306"/>
                      </a:lnTo>
                      <a:lnTo>
                        <a:pt x="597652" y="1133487"/>
                      </a:lnTo>
                      <a:lnTo>
                        <a:pt x="593830" y="1134843"/>
                      </a:lnTo>
                      <a:lnTo>
                        <a:pt x="591739" y="1140277"/>
                      </a:lnTo>
                      <a:lnTo>
                        <a:pt x="588085" y="1143524"/>
                      </a:lnTo>
                      <a:lnTo>
                        <a:pt x="587391" y="1147650"/>
                      </a:lnTo>
                      <a:lnTo>
                        <a:pt x="584534" y="1150993"/>
                      </a:lnTo>
                      <a:lnTo>
                        <a:pt x="581350" y="1154799"/>
                      </a:lnTo>
                      <a:lnTo>
                        <a:pt x="577840" y="1163033"/>
                      </a:lnTo>
                      <a:lnTo>
                        <a:pt x="575342" y="1166265"/>
                      </a:lnTo>
                      <a:lnTo>
                        <a:pt x="571161" y="1171252"/>
                      </a:lnTo>
                      <a:lnTo>
                        <a:pt x="567515" y="1176662"/>
                      </a:lnTo>
                      <a:lnTo>
                        <a:pt x="562807" y="1178880"/>
                      </a:lnTo>
                      <a:lnTo>
                        <a:pt x="562456" y="1183611"/>
                      </a:lnTo>
                      <a:lnTo>
                        <a:pt x="557341" y="1189955"/>
                      </a:lnTo>
                      <a:lnTo>
                        <a:pt x="559320" y="1194263"/>
                      </a:lnTo>
                      <a:lnTo>
                        <a:pt x="563557" y="1194128"/>
                      </a:lnTo>
                      <a:lnTo>
                        <a:pt x="567874" y="1194144"/>
                      </a:lnTo>
                      <a:lnTo>
                        <a:pt x="569095" y="1189859"/>
                      </a:lnTo>
                      <a:lnTo>
                        <a:pt x="573044" y="1187505"/>
                      </a:lnTo>
                      <a:lnTo>
                        <a:pt x="578342" y="1188135"/>
                      </a:lnTo>
                      <a:lnTo>
                        <a:pt x="581622" y="1190489"/>
                      </a:lnTo>
                      <a:lnTo>
                        <a:pt x="584726" y="1193330"/>
                      </a:lnTo>
                      <a:lnTo>
                        <a:pt x="587335" y="1196681"/>
                      </a:lnTo>
                      <a:lnTo>
                        <a:pt x="590798" y="1199067"/>
                      </a:lnTo>
                      <a:lnTo>
                        <a:pt x="594285" y="1201740"/>
                      </a:lnTo>
                      <a:lnTo>
                        <a:pt x="598298" y="1204995"/>
                      </a:lnTo>
                      <a:lnTo>
                        <a:pt x="600740" y="1208243"/>
                      </a:lnTo>
                      <a:lnTo>
                        <a:pt x="604881" y="1210932"/>
                      </a:lnTo>
                      <a:lnTo>
                        <a:pt x="606899" y="1220459"/>
                      </a:lnTo>
                      <a:lnTo>
                        <a:pt x="610905" y="1220530"/>
                      </a:lnTo>
                      <a:lnTo>
                        <a:pt x="614495" y="1217451"/>
                      </a:lnTo>
                      <a:lnTo>
                        <a:pt x="616323" y="1212974"/>
                      </a:lnTo>
                      <a:lnTo>
                        <a:pt x="620328" y="1214841"/>
                      </a:lnTo>
                      <a:lnTo>
                        <a:pt x="623257" y="1217642"/>
                      </a:lnTo>
                      <a:lnTo>
                        <a:pt x="626664" y="1221105"/>
                      </a:lnTo>
                      <a:lnTo>
                        <a:pt x="628562" y="1224656"/>
                      </a:lnTo>
                      <a:lnTo>
                        <a:pt x="631890" y="1227121"/>
                      </a:lnTo>
                      <a:lnTo>
                        <a:pt x="635353" y="1229292"/>
                      </a:lnTo>
                      <a:lnTo>
                        <a:pt x="641026" y="1230807"/>
                      </a:lnTo>
                      <a:lnTo>
                        <a:pt x="645526" y="1232435"/>
                      </a:lnTo>
                      <a:lnTo>
                        <a:pt x="650082" y="1233472"/>
                      </a:lnTo>
                      <a:lnTo>
                        <a:pt x="653944" y="1237271"/>
                      </a:lnTo>
                      <a:lnTo>
                        <a:pt x="667085" y="1249550"/>
                      </a:lnTo>
                      <a:lnTo>
                        <a:pt x="672695" y="1250987"/>
                      </a:lnTo>
                      <a:lnTo>
                        <a:pt x="678408" y="1254944"/>
                      </a:lnTo>
                      <a:lnTo>
                        <a:pt x="680610" y="1259724"/>
                      </a:lnTo>
                      <a:lnTo>
                        <a:pt x="682501" y="1263625"/>
                      </a:lnTo>
                      <a:lnTo>
                        <a:pt x="687855" y="1267870"/>
                      </a:lnTo>
                      <a:lnTo>
                        <a:pt x="690815" y="1271437"/>
                      </a:lnTo>
                      <a:lnTo>
                        <a:pt x="694964" y="1272099"/>
                      </a:lnTo>
                      <a:lnTo>
                        <a:pt x="700621" y="1276607"/>
                      </a:lnTo>
                      <a:lnTo>
                        <a:pt x="698100" y="1280286"/>
                      </a:lnTo>
                      <a:lnTo>
                        <a:pt x="690257" y="1290467"/>
                      </a:lnTo>
                      <a:lnTo>
                        <a:pt x="691661" y="1297169"/>
                      </a:lnTo>
                      <a:lnTo>
                        <a:pt x="692555" y="1305244"/>
                      </a:lnTo>
                      <a:lnTo>
                        <a:pt x="695507" y="1308603"/>
                      </a:lnTo>
                      <a:close/>
                      <a:moveTo>
                        <a:pt x="868006" y="230824"/>
                      </a:moveTo>
                      <a:lnTo>
                        <a:pt x="869506" y="224441"/>
                      </a:lnTo>
                      <a:lnTo>
                        <a:pt x="866331" y="227058"/>
                      </a:lnTo>
                      <a:lnTo>
                        <a:pt x="868006" y="230824"/>
                      </a:lnTo>
                      <a:close/>
                      <a:moveTo>
                        <a:pt x="883470" y="270975"/>
                      </a:moveTo>
                      <a:lnTo>
                        <a:pt x="884738" y="265637"/>
                      </a:lnTo>
                      <a:lnTo>
                        <a:pt x="883470" y="270975"/>
                      </a:lnTo>
                      <a:close/>
                      <a:moveTo>
                        <a:pt x="904981" y="255942"/>
                      </a:moveTo>
                      <a:lnTo>
                        <a:pt x="907566" y="252790"/>
                      </a:lnTo>
                      <a:lnTo>
                        <a:pt x="903824" y="255695"/>
                      </a:lnTo>
                      <a:close/>
                      <a:moveTo>
                        <a:pt x="904375" y="258495"/>
                      </a:moveTo>
                      <a:lnTo>
                        <a:pt x="906880" y="254594"/>
                      </a:lnTo>
                      <a:lnTo>
                        <a:pt x="904375" y="258495"/>
                      </a:lnTo>
                      <a:close/>
                      <a:moveTo>
                        <a:pt x="885831" y="270225"/>
                      </a:moveTo>
                      <a:lnTo>
                        <a:pt x="892518" y="264320"/>
                      </a:lnTo>
                      <a:lnTo>
                        <a:pt x="892781" y="258065"/>
                      </a:lnTo>
                      <a:lnTo>
                        <a:pt x="884347" y="263235"/>
                      </a:lnTo>
                      <a:lnTo>
                        <a:pt x="885831" y="270225"/>
                      </a:lnTo>
                      <a:close/>
                      <a:moveTo>
                        <a:pt x="878227" y="278802"/>
                      </a:moveTo>
                      <a:lnTo>
                        <a:pt x="881411" y="276289"/>
                      </a:lnTo>
                      <a:lnTo>
                        <a:pt x="881307" y="271437"/>
                      </a:lnTo>
                      <a:lnTo>
                        <a:pt x="876584" y="276799"/>
                      </a:lnTo>
                      <a:close/>
                      <a:moveTo>
                        <a:pt x="1061075" y="618032"/>
                      </a:moveTo>
                      <a:lnTo>
                        <a:pt x="1064770" y="614704"/>
                      </a:lnTo>
                      <a:lnTo>
                        <a:pt x="1063740" y="609526"/>
                      </a:lnTo>
                      <a:lnTo>
                        <a:pt x="1061570" y="614912"/>
                      </a:lnTo>
                      <a:close/>
                      <a:moveTo>
                        <a:pt x="1055897" y="632857"/>
                      </a:moveTo>
                      <a:lnTo>
                        <a:pt x="1058267" y="629075"/>
                      </a:lnTo>
                      <a:lnTo>
                        <a:pt x="1054708" y="626569"/>
                      </a:lnTo>
                      <a:lnTo>
                        <a:pt x="1055897" y="632857"/>
                      </a:lnTo>
                      <a:close/>
                      <a:moveTo>
                        <a:pt x="916367" y="956663"/>
                      </a:moveTo>
                      <a:lnTo>
                        <a:pt x="923293" y="955299"/>
                      </a:lnTo>
                      <a:lnTo>
                        <a:pt x="919463" y="952458"/>
                      </a:lnTo>
                      <a:lnTo>
                        <a:pt x="914987" y="955211"/>
                      </a:lnTo>
                      <a:close/>
                      <a:moveTo>
                        <a:pt x="926285" y="952881"/>
                      </a:moveTo>
                      <a:lnTo>
                        <a:pt x="932573" y="951533"/>
                      </a:lnTo>
                      <a:lnTo>
                        <a:pt x="938525" y="951301"/>
                      </a:lnTo>
                      <a:lnTo>
                        <a:pt x="930833" y="951397"/>
                      </a:lnTo>
                      <a:lnTo>
                        <a:pt x="925487" y="95212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B1C38345-3E38-4D58-8073-2486F56BE650}"/>
                    </a:ext>
                  </a:extLst>
                </p:cNvPr>
                <p:cNvSpPr/>
                <p:nvPr/>
              </p:nvSpPr>
              <p:spPr>
                <a:xfrm>
                  <a:off x="8719181" y="2646862"/>
                  <a:ext cx="99163" cy="54536"/>
                </a:xfrm>
                <a:custGeom>
                  <a:avLst/>
                  <a:gdLst>
                    <a:gd name="connsiteX0" fmla="*/ 32870 w 99163"/>
                    <a:gd name="connsiteY0" fmla="*/ 54535 h 54536"/>
                    <a:gd name="connsiteX1" fmla="*/ 38001 w 99163"/>
                    <a:gd name="connsiteY1" fmla="*/ 53729 h 54536"/>
                    <a:gd name="connsiteX2" fmla="*/ 44392 w 99163"/>
                    <a:gd name="connsiteY2" fmla="*/ 52133 h 54536"/>
                    <a:gd name="connsiteX3" fmla="*/ 47416 w 99163"/>
                    <a:gd name="connsiteY3" fmla="*/ 49444 h 54536"/>
                    <a:gd name="connsiteX4" fmla="*/ 54988 w 99163"/>
                    <a:gd name="connsiteY4" fmla="*/ 51120 h 54536"/>
                    <a:gd name="connsiteX5" fmla="*/ 59256 w 99163"/>
                    <a:gd name="connsiteY5" fmla="*/ 52205 h 54536"/>
                    <a:gd name="connsiteX6" fmla="*/ 67786 w 99163"/>
                    <a:gd name="connsiteY6" fmla="*/ 51551 h 54536"/>
                    <a:gd name="connsiteX7" fmla="*/ 75422 w 99163"/>
                    <a:gd name="connsiteY7" fmla="*/ 51000 h 54536"/>
                    <a:gd name="connsiteX8" fmla="*/ 79276 w 99163"/>
                    <a:gd name="connsiteY8" fmla="*/ 49987 h 54536"/>
                    <a:gd name="connsiteX9" fmla="*/ 84989 w 99163"/>
                    <a:gd name="connsiteY9" fmla="*/ 51008 h 54536"/>
                    <a:gd name="connsiteX10" fmla="*/ 91380 w 99163"/>
                    <a:gd name="connsiteY10" fmla="*/ 48758 h 54536"/>
                    <a:gd name="connsiteX11" fmla="*/ 96104 w 99163"/>
                    <a:gd name="connsiteY11" fmla="*/ 49221 h 54536"/>
                    <a:gd name="connsiteX12" fmla="*/ 99288 w 99163"/>
                    <a:gd name="connsiteY12" fmla="*/ 46476 h 54536"/>
                    <a:gd name="connsiteX13" fmla="*/ 96998 w 99163"/>
                    <a:gd name="connsiteY13" fmla="*/ 42710 h 54536"/>
                    <a:gd name="connsiteX14" fmla="*/ 95011 w 99163"/>
                    <a:gd name="connsiteY14" fmla="*/ 38688 h 54536"/>
                    <a:gd name="connsiteX15" fmla="*/ 96989 w 99163"/>
                    <a:gd name="connsiteY15" fmla="*/ 35170 h 54536"/>
                    <a:gd name="connsiteX16" fmla="*/ 94133 w 99163"/>
                    <a:gd name="connsiteY16" fmla="*/ 31715 h 54536"/>
                    <a:gd name="connsiteX17" fmla="*/ 91165 w 99163"/>
                    <a:gd name="connsiteY17" fmla="*/ 28771 h 54536"/>
                    <a:gd name="connsiteX18" fmla="*/ 87168 w 99163"/>
                    <a:gd name="connsiteY18" fmla="*/ 28699 h 54536"/>
                    <a:gd name="connsiteX19" fmla="*/ 82898 w 99163"/>
                    <a:gd name="connsiteY19" fmla="*/ 27558 h 54536"/>
                    <a:gd name="connsiteX20" fmla="*/ 78598 w 99163"/>
                    <a:gd name="connsiteY20" fmla="*/ 24821 h 54536"/>
                    <a:gd name="connsiteX21" fmla="*/ 79468 w 99163"/>
                    <a:gd name="connsiteY21" fmla="*/ 20768 h 54536"/>
                    <a:gd name="connsiteX22" fmla="*/ 77984 w 99163"/>
                    <a:gd name="connsiteY22" fmla="*/ 16866 h 54536"/>
                    <a:gd name="connsiteX23" fmla="*/ 78574 w 99163"/>
                    <a:gd name="connsiteY23" fmla="*/ 12453 h 54536"/>
                    <a:gd name="connsiteX24" fmla="*/ 74577 w 99163"/>
                    <a:gd name="connsiteY24" fmla="*/ 11344 h 54536"/>
                    <a:gd name="connsiteX25" fmla="*/ 70746 w 99163"/>
                    <a:gd name="connsiteY25" fmla="*/ 9932 h 54536"/>
                    <a:gd name="connsiteX26" fmla="*/ 65089 w 99163"/>
                    <a:gd name="connsiteY26" fmla="*/ 8560 h 54536"/>
                    <a:gd name="connsiteX27" fmla="*/ 62297 w 99163"/>
                    <a:gd name="connsiteY27" fmla="*/ 11847 h 54536"/>
                    <a:gd name="connsiteX28" fmla="*/ 57214 w 99163"/>
                    <a:gd name="connsiteY28" fmla="*/ 9469 h 54536"/>
                    <a:gd name="connsiteX29" fmla="*/ 51253 w 99163"/>
                    <a:gd name="connsiteY29" fmla="*/ 8671 h 54536"/>
                    <a:gd name="connsiteX30" fmla="*/ 43171 w 99163"/>
                    <a:gd name="connsiteY30" fmla="*/ 8655 h 54536"/>
                    <a:gd name="connsiteX31" fmla="*/ 40218 w 99163"/>
                    <a:gd name="connsiteY31" fmla="*/ 4155 h 54536"/>
                    <a:gd name="connsiteX32" fmla="*/ 35160 w 99163"/>
                    <a:gd name="connsiteY32" fmla="*/ 1331 h 54536"/>
                    <a:gd name="connsiteX33" fmla="*/ 27811 w 99163"/>
                    <a:gd name="connsiteY33" fmla="*/ -2 h 54536"/>
                    <a:gd name="connsiteX34" fmla="*/ 23782 w 99163"/>
                    <a:gd name="connsiteY34" fmla="*/ 2607 h 54536"/>
                    <a:gd name="connsiteX35" fmla="*/ 20063 w 99163"/>
                    <a:gd name="connsiteY35" fmla="*/ 5009 h 54536"/>
                    <a:gd name="connsiteX36" fmla="*/ 16082 w 99163"/>
                    <a:gd name="connsiteY36" fmla="*/ 7626 h 54536"/>
                    <a:gd name="connsiteX37" fmla="*/ 12228 w 99163"/>
                    <a:gd name="connsiteY37" fmla="*/ 11528 h 54536"/>
                    <a:gd name="connsiteX38" fmla="*/ 11438 w 99163"/>
                    <a:gd name="connsiteY38" fmla="*/ 16108 h 54536"/>
                    <a:gd name="connsiteX39" fmla="*/ 8917 w 99163"/>
                    <a:gd name="connsiteY39" fmla="*/ 20121 h 54536"/>
                    <a:gd name="connsiteX40" fmla="*/ 6515 w 99163"/>
                    <a:gd name="connsiteY40" fmla="*/ 23560 h 54536"/>
                    <a:gd name="connsiteX41" fmla="*/ 4512 w 99163"/>
                    <a:gd name="connsiteY41" fmla="*/ 27637 h 54536"/>
                    <a:gd name="connsiteX42" fmla="*/ 4297 w 99163"/>
                    <a:gd name="connsiteY42" fmla="*/ 31882 h 54536"/>
                    <a:gd name="connsiteX43" fmla="*/ 2685 w 99163"/>
                    <a:gd name="connsiteY43" fmla="*/ 35736 h 54536"/>
                    <a:gd name="connsiteX44" fmla="*/ 124 w 99163"/>
                    <a:gd name="connsiteY44" fmla="*/ 39223 h 54536"/>
                    <a:gd name="connsiteX45" fmla="*/ 4361 w 99163"/>
                    <a:gd name="connsiteY45" fmla="*/ 43093 h 54536"/>
                    <a:gd name="connsiteX46" fmla="*/ 7209 w 99163"/>
                    <a:gd name="connsiteY46" fmla="*/ 45965 h 54536"/>
                    <a:gd name="connsiteX47" fmla="*/ 11390 w 99163"/>
                    <a:gd name="connsiteY47" fmla="*/ 47880 h 54536"/>
                    <a:gd name="connsiteX48" fmla="*/ 14901 w 99163"/>
                    <a:gd name="connsiteY48" fmla="*/ 50833 h 54536"/>
                    <a:gd name="connsiteX49" fmla="*/ 18851 w 99163"/>
                    <a:gd name="connsiteY49" fmla="*/ 49795 h 54536"/>
                    <a:gd name="connsiteX50" fmla="*/ 22880 w 99163"/>
                    <a:gd name="connsiteY50" fmla="*/ 50920 h 54536"/>
                    <a:gd name="connsiteX51" fmla="*/ 27444 w 99163"/>
                    <a:gd name="connsiteY51" fmla="*/ 51503 h 54536"/>
                    <a:gd name="connsiteX52" fmla="*/ 31266 w 99163"/>
                    <a:gd name="connsiteY52" fmla="*/ 53753 h 54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99163" h="54536">
                      <a:moveTo>
                        <a:pt x="32870" y="54535"/>
                      </a:moveTo>
                      <a:lnTo>
                        <a:pt x="38001" y="53729"/>
                      </a:lnTo>
                      <a:lnTo>
                        <a:pt x="44392" y="52133"/>
                      </a:lnTo>
                      <a:lnTo>
                        <a:pt x="47416" y="49444"/>
                      </a:lnTo>
                      <a:lnTo>
                        <a:pt x="54988" y="51120"/>
                      </a:lnTo>
                      <a:lnTo>
                        <a:pt x="59256" y="52205"/>
                      </a:lnTo>
                      <a:lnTo>
                        <a:pt x="67786" y="51551"/>
                      </a:lnTo>
                      <a:lnTo>
                        <a:pt x="75422" y="51000"/>
                      </a:lnTo>
                      <a:lnTo>
                        <a:pt x="79276" y="49987"/>
                      </a:lnTo>
                      <a:lnTo>
                        <a:pt x="84989" y="51008"/>
                      </a:lnTo>
                      <a:lnTo>
                        <a:pt x="91380" y="48758"/>
                      </a:lnTo>
                      <a:lnTo>
                        <a:pt x="96104" y="49221"/>
                      </a:lnTo>
                      <a:lnTo>
                        <a:pt x="99288" y="46476"/>
                      </a:lnTo>
                      <a:lnTo>
                        <a:pt x="96998" y="42710"/>
                      </a:lnTo>
                      <a:lnTo>
                        <a:pt x="95011" y="38688"/>
                      </a:lnTo>
                      <a:lnTo>
                        <a:pt x="96989" y="35170"/>
                      </a:lnTo>
                      <a:lnTo>
                        <a:pt x="94133" y="31715"/>
                      </a:lnTo>
                      <a:lnTo>
                        <a:pt x="91165" y="28771"/>
                      </a:lnTo>
                      <a:lnTo>
                        <a:pt x="87168" y="28699"/>
                      </a:lnTo>
                      <a:lnTo>
                        <a:pt x="82898" y="27558"/>
                      </a:lnTo>
                      <a:lnTo>
                        <a:pt x="78598" y="24821"/>
                      </a:lnTo>
                      <a:lnTo>
                        <a:pt x="79468" y="20768"/>
                      </a:lnTo>
                      <a:lnTo>
                        <a:pt x="77984" y="16866"/>
                      </a:lnTo>
                      <a:lnTo>
                        <a:pt x="78574" y="12453"/>
                      </a:lnTo>
                      <a:lnTo>
                        <a:pt x="74577" y="11344"/>
                      </a:lnTo>
                      <a:lnTo>
                        <a:pt x="70746" y="9932"/>
                      </a:lnTo>
                      <a:lnTo>
                        <a:pt x="65089" y="8560"/>
                      </a:lnTo>
                      <a:lnTo>
                        <a:pt x="62297" y="11847"/>
                      </a:lnTo>
                      <a:lnTo>
                        <a:pt x="57214" y="9469"/>
                      </a:lnTo>
                      <a:lnTo>
                        <a:pt x="51253" y="8671"/>
                      </a:lnTo>
                      <a:lnTo>
                        <a:pt x="43171" y="8655"/>
                      </a:lnTo>
                      <a:lnTo>
                        <a:pt x="40218" y="4155"/>
                      </a:lnTo>
                      <a:lnTo>
                        <a:pt x="35160" y="1331"/>
                      </a:lnTo>
                      <a:lnTo>
                        <a:pt x="27811" y="-2"/>
                      </a:lnTo>
                      <a:lnTo>
                        <a:pt x="23782" y="2607"/>
                      </a:lnTo>
                      <a:lnTo>
                        <a:pt x="20063" y="5009"/>
                      </a:lnTo>
                      <a:lnTo>
                        <a:pt x="16082" y="7626"/>
                      </a:lnTo>
                      <a:lnTo>
                        <a:pt x="12228" y="11528"/>
                      </a:lnTo>
                      <a:lnTo>
                        <a:pt x="11438" y="16108"/>
                      </a:lnTo>
                      <a:lnTo>
                        <a:pt x="8917" y="20121"/>
                      </a:lnTo>
                      <a:lnTo>
                        <a:pt x="6515" y="23560"/>
                      </a:lnTo>
                      <a:lnTo>
                        <a:pt x="4512" y="27637"/>
                      </a:lnTo>
                      <a:lnTo>
                        <a:pt x="4297" y="31882"/>
                      </a:lnTo>
                      <a:lnTo>
                        <a:pt x="2685" y="35736"/>
                      </a:lnTo>
                      <a:lnTo>
                        <a:pt x="124" y="39223"/>
                      </a:lnTo>
                      <a:lnTo>
                        <a:pt x="4361" y="43093"/>
                      </a:lnTo>
                      <a:lnTo>
                        <a:pt x="7209" y="45965"/>
                      </a:lnTo>
                      <a:lnTo>
                        <a:pt x="11390" y="47880"/>
                      </a:lnTo>
                      <a:lnTo>
                        <a:pt x="14901" y="50833"/>
                      </a:lnTo>
                      <a:lnTo>
                        <a:pt x="18851" y="49795"/>
                      </a:lnTo>
                      <a:lnTo>
                        <a:pt x="22880" y="50920"/>
                      </a:lnTo>
                      <a:lnTo>
                        <a:pt x="27444" y="51503"/>
                      </a:lnTo>
                      <a:lnTo>
                        <a:pt x="31266" y="5375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51D99482-579D-42E9-B8C9-152583CEA4A0}"/>
                    </a:ext>
                  </a:extLst>
                </p:cNvPr>
                <p:cNvSpPr/>
                <p:nvPr/>
              </p:nvSpPr>
              <p:spPr>
                <a:xfrm>
                  <a:off x="6741890" y="2115208"/>
                  <a:ext cx="170400" cy="98972"/>
                </a:xfrm>
                <a:custGeom>
                  <a:avLst/>
                  <a:gdLst>
                    <a:gd name="connsiteX0" fmla="*/ 89210 w 170400"/>
                    <a:gd name="connsiteY0" fmla="*/ 98970 h 98972"/>
                    <a:gd name="connsiteX1" fmla="*/ 93000 w 170400"/>
                    <a:gd name="connsiteY1" fmla="*/ 97662 h 98972"/>
                    <a:gd name="connsiteX2" fmla="*/ 98179 w 170400"/>
                    <a:gd name="connsiteY2" fmla="*/ 96712 h 98972"/>
                    <a:gd name="connsiteX3" fmla="*/ 102336 w 170400"/>
                    <a:gd name="connsiteY3" fmla="*/ 96170 h 98972"/>
                    <a:gd name="connsiteX4" fmla="*/ 106692 w 170400"/>
                    <a:gd name="connsiteY4" fmla="*/ 96138 h 98972"/>
                    <a:gd name="connsiteX5" fmla="*/ 111982 w 170400"/>
                    <a:gd name="connsiteY5" fmla="*/ 95005 h 98972"/>
                    <a:gd name="connsiteX6" fmla="*/ 112772 w 170400"/>
                    <a:gd name="connsiteY6" fmla="*/ 89523 h 98972"/>
                    <a:gd name="connsiteX7" fmla="*/ 111056 w 170400"/>
                    <a:gd name="connsiteY7" fmla="*/ 85821 h 98972"/>
                    <a:gd name="connsiteX8" fmla="*/ 115501 w 170400"/>
                    <a:gd name="connsiteY8" fmla="*/ 83267 h 98972"/>
                    <a:gd name="connsiteX9" fmla="*/ 116889 w 170400"/>
                    <a:gd name="connsiteY9" fmla="*/ 79485 h 98972"/>
                    <a:gd name="connsiteX10" fmla="*/ 121270 w 170400"/>
                    <a:gd name="connsiteY10" fmla="*/ 79454 h 98972"/>
                    <a:gd name="connsiteX11" fmla="*/ 122084 w 170400"/>
                    <a:gd name="connsiteY11" fmla="*/ 75320 h 98972"/>
                    <a:gd name="connsiteX12" fmla="*/ 126632 w 170400"/>
                    <a:gd name="connsiteY12" fmla="*/ 74961 h 98972"/>
                    <a:gd name="connsiteX13" fmla="*/ 130605 w 170400"/>
                    <a:gd name="connsiteY13" fmla="*/ 73972 h 98972"/>
                    <a:gd name="connsiteX14" fmla="*/ 133550 w 170400"/>
                    <a:gd name="connsiteY14" fmla="*/ 70892 h 98972"/>
                    <a:gd name="connsiteX15" fmla="*/ 137962 w 170400"/>
                    <a:gd name="connsiteY15" fmla="*/ 71267 h 98972"/>
                    <a:gd name="connsiteX16" fmla="*/ 142183 w 170400"/>
                    <a:gd name="connsiteY16" fmla="*/ 71602 h 98972"/>
                    <a:gd name="connsiteX17" fmla="*/ 145686 w 170400"/>
                    <a:gd name="connsiteY17" fmla="*/ 74706 h 98972"/>
                    <a:gd name="connsiteX18" fmla="*/ 149851 w 170400"/>
                    <a:gd name="connsiteY18" fmla="*/ 75647 h 98972"/>
                    <a:gd name="connsiteX19" fmla="*/ 153872 w 170400"/>
                    <a:gd name="connsiteY19" fmla="*/ 74554 h 98972"/>
                    <a:gd name="connsiteX20" fmla="*/ 157942 w 170400"/>
                    <a:gd name="connsiteY20" fmla="*/ 73860 h 98972"/>
                    <a:gd name="connsiteX21" fmla="*/ 157239 w 170400"/>
                    <a:gd name="connsiteY21" fmla="*/ 68897 h 98972"/>
                    <a:gd name="connsiteX22" fmla="*/ 154064 w 170400"/>
                    <a:gd name="connsiteY22" fmla="*/ 66440 h 98972"/>
                    <a:gd name="connsiteX23" fmla="*/ 153306 w 170400"/>
                    <a:gd name="connsiteY23" fmla="*/ 62434 h 98972"/>
                    <a:gd name="connsiteX24" fmla="*/ 150457 w 170400"/>
                    <a:gd name="connsiteY24" fmla="*/ 59458 h 98972"/>
                    <a:gd name="connsiteX25" fmla="*/ 146093 w 170400"/>
                    <a:gd name="connsiteY25" fmla="*/ 58405 h 98972"/>
                    <a:gd name="connsiteX26" fmla="*/ 148279 w 170400"/>
                    <a:gd name="connsiteY26" fmla="*/ 54647 h 98972"/>
                    <a:gd name="connsiteX27" fmla="*/ 150274 w 170400"/>
                    <a:gd name="connsiteY27" fmla="*/ 50051 h 98972"/>
                    <a:gd name="connsiteX28" fmla="*/ 154926 w 170400"/>
                    <a:gd name="connsiteY28" fmla="*/ 50322 h 98972"/>
                    <a:gd name="connsiteX29" fmla="*/ 153856 w 170400"/>
                    <a:gd name="connsiteY29" fmla="*/ 45838 h 98972"/>
                    <a:gd name="connsiteX30" fmla="*/ 153521 w 170400"/>
                    <a:gd name="connsiteY30" fmla="*/ 40954 h 98972"/>
                    <a:gd name="connsiteX31" fmla="*/ 154207 w 170400"/>
                    <a:gd name="connsiteY31" fmla="*/ 34906 h 98972"/>
                    <a:gd name="connsiteX32" fmla="*/ 157120 w 170400"/>
                    <a:gd name="connsiteY32" fmla="*/ 28132 h 98972"/>
                    <a:gd name="connsiteX33" fmla="*/ 162976 w 170400"/>
                    <a:gd name="connsiteY33" fmla="*/ 26496 h 98972"/>
                    <a:gd name="connsiteX34" fmla="*/ 167468 w 170400"/>
                    <a:gd name="connsiteY34" fmla="*/ 28260 h 98972"/>
                    <a:gd name="connsiteX35" fmla="*/ 170524 w 170400"/>
                    <a:gd name="connsiteY35" fmla="*/ 23145 h 98972"/>
                    <a:gd name="connsiteX36" fmla="*/ 169383 w 170400"/>
                    <a:gd name="connsiteY36" fmla="*/ 19267 h 98972"/>
                    <a:gd name="connsiteX37" fmla="*/ 165362 w 170400"/>
                    <a:gd name="connsiteY37" fmla="*/ 16020 h 98972"/>
                    <a:gd name="connsiteX38" fmla="*/ 159538 w 170400"/>
                    <a:gd name="connsiteY38" fmla="*/ 15198 h 98972"/>
                    <a:gd name="connsiteX39" fmla="*/ 152604 w 170400"/>
                    <a:gd name="connsiteY39" fmla="*/ 12397 h 98972"/>
                    <a:gd name="connsiteX40" fmla="*/ 150641 w 170400"/>
                    <a:gd name="connsiteY40" fmla="*/ 7682 h 98972"/>
                    <a:gd name="connsiteX41" fmla="*/ 144393 w 170400"/>
                    <a:gd name="connsiteY41" fmla="*/ 8528 h 98972"/>
                    <a:gd name="connsiteX42" fmla="*/ 137587 w 170400"/>
                    <a:gd name="connsiteY42" fmla="*/ 6429 h 98972"/>
                    <a:gd name="connsiteX43" fmla="*/ 132544 w 170400"/>
                    <a:gd name="connsiteY43" fmla="*/ 4682 h 98972"/>
                    <a:gd name="connsiteX44" fmla="*/ 128379 w 170400"/>
                    <a:gd name="connsiteY44" fmla="*/ 2511 h 98972"/>
                    <a:gd name="connsiteX45" fmla="*/ 124086 w 170400"/>
                    <a:gd name="connsiteY45" fmla="*/ 2807 h 98972"/>
                    <a:gd name="connsiteX46" fmla="*/ 119786 w 170400"/>
                    <a:gd name="connsiteY46" fmla="*/ 3700 h 98972"/>
                    <a:gd name="connsiteX47" fmla="*/ 113929 w 170400"/>
                    <a:gd name="connsiteY47" fmla="*/ 5408 h 98972"/>
                    <a:gd name="connsiteX48" fmla="*/ 109118 w 170400"/>
                    <a:gd name="connsiteY48" fmla="*/ 5998 h 98972"/>
                    <a:gd name="connsiteX49" fmla="*/ 103963 w 170400"/>
                    <a:gd name="connsiteY49" fmla="*/ 7379 h 98972"/>
                    <a:gd name="connsiteX50" fmla="*/ 99902 w 170400"/>
                    <a:gd name="connsiteY50" fmla="*/ 10131 h 98972"/>
                    <a:gd name="connsiteX51" fmla="*/ 94708 w 170400"/>
                    <a:gd name="connsiteY51" fmla="*/ 15142 h 98972"/>
                    <a:gd name="connsiteX52" fmla="*/ 89505 w 170400"/>
                    <a:gd name="connsiteY52" fmla="*/ 17656 h 98972"/>
                    <a:gd name="connsiteX53" fmla="*/ 83058 w 170400"/>
                    <a:gd name="connsiteY53" fmla="*/ 19834 h 98972"/>
                    <a:gd name="connsiteX54" fmla="*/ 78566 w 170400"/>
                    <a:gd name="connsiteY54" fmla="*/ 17536 h 98972"/>
                    <a:gd name="connsiteX55" fmla="*/ 73898 w 170400"/>
                    <a:gd name="connsiteY55" fmla="*/ 17496 h 98972"/>
                    <a:gd name="connsiteX56" fmla="*/ 68369 w 170400"/>
                    <a:gd name="connsiteY56" fmla="*/ 16874 h 98972"/>
                    <a:gd name="connsiteX57" fmla="*/ 64004 w 170400"/>
                    <a:gd name="connsiteY57" fmla="*/ 17512 h 98972"/>
                    <a:gd name="connsiteX58" fmla="*/ 60470 w 170400"/>
                    <a:gd name="connsiteY58" fmla="*/ 15398 h 98972"/>
                    <a:gd name="connsiteX59" fmla="*/ 55586 w 170400"/>
                    <a:gd name="connsiteY59" fmla="*/ 15932 h 98972"/>
                    <a:gd name="connsiteX60" fmla="*/ 49985 w 170400"/>
                    <a:gd name="connsiteY60" fmla="*/ 17688 h 98972"/>
                    <a:gd name="connsiteX61" fmla="*/ 44168 w 170400"/>
                    <a:gd name="connsiteY61" fmla="*/ 15613 h 98972"/>
                    <a:gd name="connsiteX62" fmla="*/ 37976 w 170400"/>
                    <a:gd name="connsiteY62" fmla="*/ 14288 h 98972"/>
                    <a:gd name="connsiteX63" fmla="*/ 31793 w 170400"/>
                    <a:gd name="connsiteY63" fmla="*/ 13227 h 98972"/>
                    <a:gd name="connsiteX64" fmla="*/ 26207 w 170400"/>
                    <a:gd name="connsiteY64" fmla="*/ 12054 h 98972"/>
                    <a:gd name="connsiteX65" fmla="*/ 21875 w 170400"/>
                    <a:gd name="connsiteY65" fmla="*/ 13092 h 98972"/>
                    <a:gd name="connsiteX66" fmla="*/ 16896 w 170400"/>
                    <a:gd name="connsiteY66" fmla="*/ 13586 h 98972"/>
                    <a:gd name="connsiteX67" fmla="*/ 13034 w 170400"/>
                    <a:gd name="connsiteY67" fmla="*/ 12246 h 98972"/>
                    <a:gd name="connsiteX68" fmla="*/ 13465 w 170400"/>
                    <a:gd name="connsiteY68" fmla="*/ 7498 h 98972"/>
                    <a:gd name="connsiteX69" fmla="*/ 17478 w 170400"/>
                    <a:gd name="connsiteY69" fmla="*/ 5280 h 98972"/>
                    <a:gd name="connsiteX70" fmla="*/ 12348 w 170400"/>
                    <a:gd name="connsiteY70" fmla="*/ 2695 h 98972"/>
                    <a:gd name="connsiteX71" fmla="*/ 6890 w 170400"/>
                    <a:gd name="connsiteY71" fmla="*/ -2 h 98972"/>
                    <a:gd name="connsiteX72" fmla="*/ 5941 w 170400"/>
                    <a:gd name="connsiteY72" fmla="*/ 5073 h 98972"/>
                    <a:gd name="connsiteX73" fmla="*/ 1241 w 170400"/>
                    <a:gd name="connsiteY73" fmla="*/ 6629 h 98972"/>
                    <a:gd name="connsiteX74" fmla="*/ 124 w 170400"/>
                    <a:gd name="connsiteY74" fmla="*/ 12238 h 98972"/>
                    <a:gd name="connsiteX75" fmla="*/ 1919 w 170400"/>
                    <a:gd name="connsiteY75" fmla="*/ 17855 h 98972"/>
                    <a:gd name="connsiteX76" fmla="*/ 4018 w 170400"/>
                    <a:gd name="connsiteY76" fmla="*/ 21502 h 98972"/>
                    <a:gd name="connsiteX77" fmla="*/ 6778 w 170400"/>
                    <a:gd name="connsiteY77" fmla="*/ 24980 h 98972"/>
                    <a:gd name="connsiteX78" fmla="*/ 11023 w 170400"/>
                    <a:gd name="connsiteY78" fmla="*/ 27254 h 98972"/>
                    <a:gd name="connsiteX79" fmla="*/ 14853 w 170400"/>
                    <a:gd name="connsiteY79" fmla="*/ 31236 h 98972"/>
                    <a:gd name="connsiteX80" fmla="*/ 19441 w 170400"/>
                    <a:gd name="connsiteY80" fmla="*/ 33981 h 98972"/>
                    <a:gd name="connsiteX81" fmla="*/ 17446 w 170400"/>
                    <a:gd name="connsiteY81" fmla="*/ 37723 h 98972"/>
                    <a:gd name="connsiteX82" fmla="*/ 14119 w 170400"/>
                    <a:gd name="connsiteY82" fmla="*/ 41010 h 98972"/>
                    <a:gd name="connsiteX83" fmla="*/ 11558 w 170400"/>
                    <a:gd name="connsiteY83" fmla="*/ 44824 h 98972"/>
                    <a:gd name="connsiteX84" fmla="*/ 7225 w 170400"/>
                    <a:gd name="connsiteY84" fmla="*/ 45151 h 98972"/>
                    <a:gd name="connsiteX85" fmla="*/ 7217 w 170400"/>
                    <a:gd name="connsiteY85" fmla="*/ 49181 h 98972"/>
                    <a:gd name="connsiteX86" fmla="*/ 6100 w 170400"/>
                    <a:gd name="connsiteY86" fmla="*/ 54048 h 98972"/>
                    <a:gd name="connsiteX87" fmla="*/ 9308 w 170400"/>
                    <a:gd name="connsiteY87" fmla="*/ 56761 h 98972"/>
                    <a:gd name="connsiteX88" fmla="*/ 7800 w 170400"/>
                    <a:gd name="connsiteY88" fmla="*/ 60495 h 98972"/>
                    <a:gd name="connsiteX89" fmla="*/ 6475 w 170400"/>
                    <a:gd name="connsiteY89" fmla="*/ 64700 h 98972"/>
                    <a:gd name="connsiteX90" fmla="*/ 9499 w 170400"/>
                    <a:gd name="connsiteY90" fmla="*/ 68418 h 98972"/>
                    <a:gd name="connsiteX91" fmla="*/ 12994 w 170400"/>
                    <a:gd name="connsiteY91" fmla="*/ 70477 h 98972"/>
                    <a:gd name="connsiteX92" fmla="*/ 17263 w 170400"/>
                    <a:gd name="connsiteY92" fmla="*/ 72360 h 98972"/>
                    <a:gd name="connsiteX93" fmla="*/ 20239 w 170400"/>
                    <a:gd name="connsiteY93" fmla="*/ 75727 h 98972"/>
                    <a:gd name="connsiteX94" fmla="*/ 22489 w 170400"/>
                    <a:gd name="connsiteY94" fmla="*/ 79693 h 98972"/>
                    <a:gd name="connsiteX95" fmla="*/ 25425 w 170400"/>
                    <a:gd name="connsiteY95" fmla="*/ 83243 h 98972"/>
                    <a:gd name="connsiteX96" fmla="*/ 23638 w 170400"/>
                    <a:gd name="connsiteY96" fmla="*/ 87337 h 98972"/>
                    <a:gd name="connsiteX97" fmla="*/ 24851 w 170400"/>
                    <a:gd name="connsiteY97" fmla="*/ 91965 h 98972"/>
                    <a:gd name="connsiteX98" fmla="*/ 25904 w 170400"/>
                    <a:gd name="connsiteY98" fmla="*/ 95810 h 98972"/>
                    <a:gd name="connsiteX99" fmla="*/ 30819 w 170400"/>
                    <a:gd name="connsiteY99" fmla="*/ 96209 h 98972"/>
                    <a:gd name="connsiteX100" fmla="*/ 34450 w 170400"/>
                    <a:gd name="connsiteY100" fmla="*/ 93521 h 98972"/>
                    <a:gd name="connsiteX101" fmla="*/ 38862 w 170400"/>
                    <a:gd name="connsiteY101" fmla="*/ 93537 h 98972"/>
                    <a:gd name="connsiteX102" fmla="*/ 43474 w 170400"/>
                    <a:gd name="connsiteY102" fmla="*/ 94111 h 98972"/>
                    <a:gd name="connsiteX103" fmla="*/ 47480 w 170400"/>
                    <a:gd name="connsiteY103" fmla="*/ 92268 h 98972"/>
                    <a:gd name="connsiteX104" fmla="*/ 52458 w 170400"/>
                    <a:gd name="connsiteY104" fmla="*/ 92164 h 98972"/>
                    <a:gd name="connsiteX105" fmla="*/ 55371 w 170400"/>
                    <a:gd name="connsiteY105" fmla="*/ 88518 h 98972"/>
                    <a:gd name="connsiteX106" fmla="*/ 59664 w 170400"/>
                    <a:gd name="connsiteY106" fmla="*/ 87744 h 98972"/>
                    <a:gd name="connsiteX107" fmla="*/ 65042 w 170400"/>
                    <a:gd name="connsiteY107" fmla="*/ 89467 h 98972"/>
                    <a:gd name="connsiteX108" fmla="*/ 69230 w 170400"/>
                    <a:gd name="connsiteY108" fmla="*/ 91278 h 98972"/>
                    <a:gd name="connsiteX109" fmla="*/ 73164 w 170400"/>
                    <a:gd name="connsiteY109" fmla="*/ 92978 h 98972"/>
                    <a:gd name="connsiteX110" fmla="*/ 77409 w 170400"/>
                    <a:gd name="connsiteY110" fmla="*/ 93768 h 98972"/>
                    <a:gd name="connsiteX111" fmla="*/ 82308 w 170400"/>
                    <a:gd name="connsiteY111" fmla="*/ 94654 h 98972"/>
                    <a:gd name="connsiteX112" fmla="*/ 85987 w 170400"/>
                    <a:gd name="connsiteY112" fmla="*/ 96569 h 98972"/>
                    <a:gd name="connsiteX113" fmla="*/ 89210 w 170400"/>
                    <a:gd name="connsiteY113" fmla="*/ 98970 h 98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</a:cxnLst>
                  <a:rect l="l" t="t" r="r" b="b"/>
                  <a:pathLst>
                    <a:path w="170400" h="98972">
                      <a:moveTo>
                        <a:pt x="89210" y="98970"/>
                      </a:moveTo>
                      <a:lnTo>
                        <a:pt x="93000" y="97662"/>
                      </a:lnTo>
                      <a:lnTo>
                        <a:pt x="98179" y="96712"/>
                      </a:lnTo>
                      <a:lnTo>
                        <a:pt x="102336" y="96170"/>
                      </a:lnTo>
                      <a:lnTo>
                        <a:pt x="106692" y="96138"/>
                      </a:lnTo>
                      <a:lnTo>
                        <a:pt x="111982" y="95005"/>
                      </a:lnTo>
                      <a:lnTo>
                        <a:pt x="112772" y="89523"/>
                      </a:lnTo>
                      <a:lnTo>
                        <a:pt x="111056" y="85821"/>
                      </a:lnTo>
                      <a:lnTo>
                        <a:pt x="115501" y="83267"/>
                      </a:lnTo>
                      <a:lnTo>
                        <a:pt x="116889" y="79485"/>
                      </a:lnTo>
                      <a:lnTo>
                        <a:pt x="121270" y="79454"/>
                      </a:lnTo>
                      <a:lnTo>
                        <a:pt x="122084" y="75320"/>
                      </a:lnTo>
                      <a:lnTo>
                        <a:pt x="126632" y="74961"/>
                      </a:lnTo>
                      <a:lnTo>
                        <a:pt x="130605" y="73972"/>
                      </a:lnTo>
                      <a:lnTo>
                        <a:pt x="133550" y="70892"/>
                      </a:lnTo>
                      <a:lnTo>
                        <a:pt x="137962" y="71267"/>
                      </a:lnTo>
                      <a:lnTo>
                        <a:pt x="142183" y="71602"/>
                      </a:lnTo>
                      <a:lnTo>
                        <a:pt x="145686" y="74706"/>
                      </a:lnTo>
                      <a:lnTo>
                        <a:pt x="149851" y="75647"/>
                      </a:lnTo>
                      <a:lnTo>
                        <a:pt x="153872" y="74554"/>
                      </a:lnTo>
                      <a:lnTo>
                        <a:pt x="157942" y="73860"/>
                      </a:lnTo>
                      <a:lnTo>
                        <a:pt x="157239" y="68897"/>
                      </a:lnTo>
                      <a:lnTo>
                        <a:pt x="154064" y="66440"/>
                      </a:lnTo>
                      <a:lnTo>
                        <a:pt x="153306" y="62434"/>
                      </a:lnTo>
                      <a:lnTo>
                        <a:pt x="150457" y="59458"/>
                      </a:lnTo>
                      <a:lnTo>
                        <a:pt x="146093" y="58405"/>
                      </a:lnTo>
                      <a:lnTo>
                        <a:pt x="148279" y="54647"/>
                      </a:lnTo>
                      <a:lnTo>
                        <a:pt x="150274" y="50051"/>
                      </a:lnTo>
                      <a:lnTo>
                        <a:pt x="154926" y="50322"/>
                      </a:lnTo>
                      <a:lnTo>
                        <a:pt x="153856" y="45838"/>
                      </a:lnTo>
                      <a:lnTo>
                        <a:pt x="153521" y="40954"/>
                      </a:lnTo>
                      <a:lnTo>
                        <a:pt x="154207" y="34906"/>
                      </a:lnTo>
                      <a:lnTo>
                        <a:pt x="157120" y="28132"/>
                      </a:lnTo>
                      <a:lnTo>
                        <a:pt x="162976" y="26496"/>
                      </a:lnTo>
                      <a:lnTo>
                        <a:pt x="167468" y="28260"/>
                      </a:lnTo>
                      <a:lnTo>
                        <a:pt x="170524" y="23145"/>
                      </a:lnTo>
                      <a:lnTo>
                        <a:pt x="169383" y="19267"/>
                      </a:lnTo>
                      <a:lnTo>
                        <a:pt x="165362" y="16020"/>
                      </a:lnTo>
                      <a:lnTo>
                        <a:pt x="159538" y="15198"/>
                      </a:lnTo>
                      <a:lnTo>
                        <a:pt x="152604" y="12397"/>
                      </a:lnTo>
                      <a:lnTo>
                        <a:pt x="150641" y="7682"/>
                      </a:lnTo>
                      <a:lnTo>
                        <a:pt x="144393" y="8528"/>
                      </a:lnTo>
                      <a:lnTo>
                        <a:pt x="137587" y="6429"/>
                      </a:lnTo>
                      <a:lnTo>
                        <a:pt x="132544" y="4682"/>
                      </a:lnTo>
                      <a:lnTo>
                        <a:pt x="128379" y="2511"/>
                      </a:lnTo>
                      <a:lnTo>
                        <a:pt x="124086" y="2807"/>
                      </a:lnTo>
                      <a:lnTo>
                        <a:pt x="119786" y="3700"/>
                      </a:lnTo>
                      <a:lnTo>
                        <a:pt x="113929" y="5408"/>
                      </a:lnTo>
                      <a:lnTo>
                        <a:pt x="109118" y="5998"/>
                      </a:lnTo>
                      <a:lnTo>
                        <a:pt x="103963" y="7379"/>
                      </a:lnTo>
                      <a:lnTo>
                        <a:pt x="99902" y="10131"/>
                      </a:lnTo>
                      <a:lnTo>
                        <a:pt x="94708" y="15142"/>
                      </a:lnTo>
                      <a:lnTo>
                        <a:pt x="89505" y="17656"/>
                      </a:lnTo>
                      <a:lnTo>
                        <a:pt x="83058" y="19834"/>
                      </a:lnTo>
                      <a:lnTo>
                        <a:pt x="78566" y="17536"/>
                      </a:lnTo>
                      <a:lnTo>
                        <a:pt x="73898" y="17496"/>
                      </a:lnTo>
                      <a:lnTo>
                        <a:pt x="68369" y="16874"/>
                      </a:lnTo>
                      <a:lnTo>
                        <a:pt x="64004" y="17512"/>
                      </a:lnTo>
                      <a:lnTo>
                        <a:pt x="60470" y="15398"/>
                      </a:lnTo>
                      <a:lnTo>
                        <a:pt x="55586" y="15932"/>
                      </a:lnTo>
                      <a:lnTo>
                        <a:pt x="49985" y="17688"/>
                      </a:lnTo>
                      <a:lnTo>
                        <a:pt x="44168" y="15613"/>
                      </a:lnTo>
                      <a:lnTo>
                        <a:pt x="37976" y="14288"/>
                      </a:lnTo>
                      <a:lnTo>
                        <a:pt x="31793" y="13227"/>
                      </a:lnTo>
                      <a:lnTo>
                        <a:pt x="26207" y="12054"/>
                      </a:lnTo>
                      <a:lnTo>
                        <a:pt x="21875" y="13092"/>
                      </a:lnTo>
                      <a:lnTo>
                        <a:pt x="16896" y="13586"/>
                      </a:lnTo>
                      <a:lnTo>
                        <a:pt x="13034" y="12246"/>
                      </a:lnTo>
                      <a:lnTo>
                        <a:pt x="13465" y="7498"/>
                      </a:lnTo>
                      <a:lnTo>
                        <a:pt x="17478" y="5280"/>
                      </a:lnTo>
                      <a:lnTo>
                        <a:pt x="12348" y="2695"/>
                      </a:lnTo>
                      <a:lnTo>
                        <a:pt x="6890" y="-2"/>
                      </a:lnTo>
                      <a:lnTo>
                        <a:pt x="5941" y="5073"/>
                      </a:lnTo>
                      <a:lnTo>
                        <a:pt x="1241" y="6629"/>
                      </a:lnTo>
                      <a:lnTo>
                        <a:pt x="124" y="12238"/>
                      </a:lnTo>
                      <a:lnTo>
                        <a:pt x="1919" y="17855"/>
                      </a:lnTo>
                      <a:lnTo>
                        <a:pt x="4018" y="21502"/>
                      </a:lnTo>
                      <a:lnTo>
                        <a:pt x="6778" y="24980"/>
                      </a:lnTo>
                      <a:lnTo>
                        <a:pt x="11023" y="27254"/>
                      </a:lnTo>
                      <a:lnTo>
                        <a:pt x="14853" y="31236"/>
                      </a:lnTo>
                      <a:lnTo>
                        <a:pt x="19441" y="33981"/>
                      </a:lnTo>
                      <a:lnTo>
                        <a:pt x="17446" y="37723"/>
                      </a:lnTo>
                      <a:lnTo>
                        <a:pt x="14119" y="41010"/>
                      </a:lnTo>
                      <a:lnTo>
                        <a:pt x="11558" y="44824"/>
                      </a:lnTo>
                      <a:lnTo>
                        <a:pt x="7225" y="45151"/>
                      </a:lnTo>
                      <a:lnTo>
                        <a:pt x="7217" y="49181"/>
                      </a:lnTo>
                      <a:lnTo>
                        <a:pt x="6100" y="54048"/>
                      </a:lnTo>
                      <a:lnTo>
                        <a:pt x="9308" y="56761"/>
                      </a:lnTo>
                      <a:lnTo>
                        <a:pt x="7800" y="60495"/>
                      </a:lnTo>
                      <a:lnTo>
                        <a:pt x="6475" y="64700"/>
                      </a:lnTo>
                      <a:lnTo>
                        <a:pt x="9499" y="68418"/>
                      </a:lnTo>
                      <a:lnTo>
                        <a:pt x="12994" y="70477"/>
                      </a:lnTo>
                      <a:lnTo>
                        <a:pt x="17263" y="72360"/>
                      </a:lnTo>
                      <a:lnTo>
                        <a:pt x="20239" y="75727"/>
                      </a:lnTo>
                      <a:lnTo>
                        <a:pt x="22489" y="79693"/>
                      </a:lnTo>
                      <a:lnTo>
                        <a:pt x="25425" y="83243"/>
                      </a:lnTo>
                      <a:lnTo>
                        <a:pt x="23638" y="87337"/>
                      </a:lnTo>
                      <a:lnTo>
                        <a:pt x="24851" y="91965"/>
                      </a:lnTo>
                      <a:lnTo>
                        <a:pt x="25904" y="95810"/>
                      </a:lnTo>
                      <a:lnTo>
                        <a:pt x="30819" y="96209"/>
                      </a:lnTo>
                      <a:lnTo>
                        <a:pt x="34450" y="93521"/>
                      </a:lnTo>
                      <a:lnTo>
                        <a:pt x="38862" y="93537"/>
                      </a:lnTo>
                      <a:lnTo>
                        <a:pt x="43474" y="94111"/>
                      </a:lnTo>
                      <a:lnTo>
                        <a:pt x="47480" y="92268"/>
                      </a:lnTo>
                      <a:lnTo>
                        <a:pt x="52458" y="92164"/>
                      </a:lnTo>
                      <a:lnTo>
                        <a:pt x="55371" y="88518"/>
                      </a:lnTo>
                      <a:lnTo>
                        <a:pt x="59664" y="87744"/>
                      </a:lnTo>
                      <a:lnTo>
                        <a:pt x="65042" y="89467"/>
                      </a:lnTo>
                      <a:lnTo>
                        <a:pt x="69230" y="91278"/>
                      </a:lnTo>
                      <a:lnTo>
                        <a:pt x="73164" y="92978"/>
                      </a:lnTo>
                      <a:lnTo>
                        <a:pt x="77409" y="93768"/>
                      </a:lnTo>
                      <a:lnTo>
                        <a:pt x="82308" y="94654"/>
                      </a:lnTo>
                      <a:lnTo>
                        <a:pt x="85987" y="96569"/>
                      </a:lnTo>
                      <a:lnTo>
                        <a:pt x="89210" y="9897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2" name="Freeform: Shape 201">
                  <a:extLst>
                    <a:ext uri="{FF2B5EF4-FFF2-40B4-BE49-F238E27FC236}">
                      <a16:creationId xmlns:a16="http://schemas.microsoft.com/office/drawing/2014/main" id="{A726EAC7-BEA1-4B41-9792-F03847291523}"/>
                    </a:ext>
                  </a:extLst>
                </p:cNvPr>
                <p:cNvSpPr/>
                <p:nvPr/>
              </p:nvSpPr>
              <p:spPr>
                <a:xfrm>
                  <a:off x="9567013" y="3429065"/>
                  <a:ext cx="34469" cy="34597"/>
                </a:xfrm>
                <a:custGeom>
                  <a:avLst/>
                  <a:gdLst>
                    <a:gd name="connsiteX0" fmla="*/ 13608 w 34469"/>
                    <a:gd name="connsiteY0" fmla="*/ 34595 h 34597"/>
                    <a:gd name="connsiteX1" fmla="*/ 17757 w 34469"/>
                    <a:gd name="connsiteY1" fmla="*/ 31427 h 34597"/>
                    <a:gd name="connsiteX2" fmla="*/ 19832 w 34469"/>
                    <a:gd name="connsiteY2" fmla="*/ 27350 h 34597"/>
                    <a:gd name="connsiteX3" fmla="*/ 20949 w 34469"/>
                    <a:gd name="connsiteY3" fmla="*/ 23345 h 34597"/>
                    <a:gd name="connsiteX4" fmla="*/ 19273 w 34469"/>
                    <a:gd name="connsiteY4" fmla="*/ 19220 h 34597"/>
                    <a:gd name="connsiteX5" fmla="*/ 18954 w 34469"/>
                    <a:gd name="connsiteY5" fmla="*/ 14767 h 34597"/>
                    <a:gd name="connsiteX6" fmla="*/ 17997 w 34469"/>
                    <a:gd name="connsiteY6" fmla="*/ 10834 h 34597"/>
                    <a:gd name="connsiteX7" fmla="*/ 21029 w 34469"/>
                    <a:gd name="connsiteY7" fmla="*/ 7323 h 34597"/>
                    <a:gd name="connsiteX8" fmla="*/ 24699 w 34469"/>
                    <a:gd name="connsiteY8" fmla="*/ 4594 h 34597"/>
                    <a:gd name="connsiteX9" fmla="*/ 26216 w 34469"/>
                    <a:gd name="connsiteY9" fmla="*/ 461 h 34597"/>
                    <a:gd name="connsiteX10" fmla="*/ 22465 w 34469"/>
                    <a:gd name="connsiteY10" fmla="*/ 2376 h 34597"/>
                    <a:gd name="connsiteX11" fmla="*/ 18715 w 34469"/>
                    <a:gd name="connsiteY11" fmla="*/ 4921 h 34597"/>
                    <a:gd name="connsiteX12" fmla="*/ 15763 w 34469"/>
                    <a:gd name="connsiteY12" fmla="*/ 7634 h 34597"/>
                    <a:gd name="connsiteX13" fmla="*/ 14885 w 34469"/>
                    <a:gd name="connsiteY13" fmla="*/ 12118 h 34597"/>
                    <a:gd name="connsiteX14" fmla="*/ 16242 w 34469"/>
                    <a:gd name="connsiteY14" fmla="*/ 16818 h 34597"/>
                    <a:gd name="connsiteX15" fmla="*/ 16800 w 34469"/>
                    <a:gd name="connsiteY15" fmla="*/ 21262 h 34597"/>
                    <a:gd name="connsiteX16" fmla="*/ 16401 w 34469"/>
                    <a:gd name="connsiteY16" fmla="*/ 25635 h 34597"/>
                    <a:gd name="connsiteX17" fmla="*/ 14885 w 34469"/>
                    <a:gd name="connsiteY17" fmla="*/ 30215 h 34597"/>
                    <a:gd name="connsiteX18" fmla="*/ 12013 w 34469"/>
                    <a:gd name="connsiteY18" fmla="*/ 26864 h 34597"/>
                    <a:gd name="connsiteX19" fmla="*/ 10336 w 34469"/>
                    <a:gd name="connsiteY19" fmla="*/ 22866 h 34597"/>
                    <a:gd name="connsiteX20" fmla="*/ 6666 w 34469"/>
                    <a:gd name="connsiteY20" fmla="*/ 19275 h 34597"/>
                    <a:gd name="connsiteX21" fmla="*/ 4752 w 34469"/>
                    <a:gd name="connsiteY21" fmla="*/ 15541 h 34597"/>
                    <a:gd name="connsiteX22" fmla="*/ 124 w 34469"/>
                    <a:gd name="connsiteY22" fmla="*/ 14911 h 34597"/>
                    <a:gd name="connsiteX23" fmla="*/ 3236 w 34469"/>
                    <a:gd name="connsiteY23" fmla="*/ 19132 h 34597"/>
                    <a:gd name="connsiteX24" fmla="*/ 4831 w 34469"/>
                    <a:gd name="connsiteY24" fmla="*/ 22978 h 34597"/>
                    <a:gd name="connsiteX25" fmla="*/ 7384 w 34469"/>
                    <a:gd name="connsiteY25" fmla="*/ 26121 h 34597"/>
                    <a:gd name="connsiteX26" fmla="*/ 9778 w 34469"/>
                    <a:gd name="connsiteY26" fmla="*/ 29513 h 34597"/>
                    <a:gd name="connsiteX27" fmla="*/ 12491 w 34469"/>
                    <a:gd name="connsiteY27" fmla="*/ 32544 h 34597"/>
                    <a:gd name="connsiteX28" fmla="*/ 34593 w 34469"/>
                    <a:gd name="connsiteY28" fmla="*/ 24717 h 34597"/>
                    <a:gd name="connsiteX29" fmla="*/ 33396 w 34469"/>
                    <a:gd name="connsiteY29" fmla="*/ 20488 h 34597"/>
                    <a:gd name="connsiteX30" fmla="*/ 32758 w 34469"/>
                    <a:gd name="connsiteY30" fmla="*/ 16419 h 34597"/>
                    <a:gd name="connsiteX31" fmla="*/ 32518 w 34469"/>
                    <a:gd name="connsiteY31" fmla="*/ 12007 h 34597"/>
                    <a:gd name="connsiteX32" fmla="*/ 31481 w 34469"/>
                    <a:gd name="connsiteY32" fmla="*/ 8025 h 34597"/>
                    <a:gd name="connsiteX33" fmla="*/ 28928 w 34469"/>
                    <a:gd name="connsiteY33" fmla="*/ 4961 h 34597"/>
                    <a:gd name="connsiteX34" fmla="*/ 26216 w 34469"/>
                    <a:gd name="connsiteY34" fmla="*/ 7897 h 34597"/>
                    <a:gd name="connsiteX35" fmla="*/ 25816 w 34469"/>
                    <a:gd name="connsiteY35" fmla="*/ 11895 h 34597"/>
                    <a:gd name="connsiteX36" fmla="*/ 26934 w 34469"/>
                    <a:gd name="connsiteY36" fmla="*/ 15764 h 34597"/>
                    <a:gd name="connsiteX37" fmla="*/ 27571 w 34469"/>
                    <a:gd name="connsiteY37" fmla="*/ 19738 h 34597"/>
                    <a:gd name="connsiteX38" fmla="*/ 30604 w 34469"/>
                    <a:gd name="connsiteY38" fmla="*/ 22403 h 34597"/>
                    <a:gd name="connsiteX39" fmla="*/ 34353 w 34469"/>
                    <a:gd name="connsiteY39" fmla="*/ 24430 h 34597"/>
                    <a:gd name="connsiteX40" fmla="*/ 29886 w 34469"/>
                    <a:gd name="connsiteY40" fmla="*/ 15342 h 34597"/>
                    <a:gd name="connsiteX41" fmla="*/ 28769 w 34469"/>
                    <a:gd name="connsiteY41" fmla="*/ 11201 h 34597"/>
                    <a:gd name="connsiteX42" fmla="*/ 29886 w 34469"/>
                    <a:gd name="connsiteY42" fmla="*/ 15342 h 34597"/>
                    <a:gd name="connsiteX43" fmla="*/ 14885 w 34469"/>
                    <a:gd name="connsiteY43" fmla="*/ 30215 h 34597"/>
                    <a:gd name="connsiteX44" fmla="*/ 16401 w 34469"/>
                    <a:gd name="connsiteY44" fmla="*/ 26321 h 34597"/>
                    <a:gd name="connsiteX45" fmla="*/ 17199 w 34469"/>
                    <a:gd name="connsiteY45" fmla="*/ 22020 h 34597"/>
                    <a:gd name="connsiteX46" fmla="*/ 16242 w 34469"/>
                    <a:gd name="connsiteY46" fmla="*/ 16818 h 34597"/>
                    <a:gd name="connsiteX47" fmla="*/ 14885 w 34469"/>
                    <a:gd name="connsiteY47" fmla="*/ 12118 h 34597"/>
                    <a:gd name="connsiteX48" fmla="*/ 15443 w 34469"/>
                    <a:gd name="connsiteY48" fmla="*/ 7953 h 34597"/>
                    <a:gd name="connsiteX49" fmla="*/ 18715 w 34469"/>
                    <a:gd name="connsiteY49" fmla="*/ 4921 h 34597"/>
                    <a:gd name="connsiteX50" fmla="*/ 22465 w 34469"/>
                    <a:gd name="connsiteY50" fmla="*/ 2376 h 34597"/>
                    <a:gd name="connsiteX51" fmla="*/ 25816 w 34469"/>
                    <a:gd name="connsiteY51" fmla="*/ -2 h 34597"/>
                    <a:gd name="connsiteX52" fmla="*/ 21587 w 34469"/>
                    <a:gd name="connsiteY52" fmla="*/ 1426 h 34597"/>
                    <a:gd name="connsiteX53" fmla="*/ 18157 w 34469"/>
                    <a:gd name="connsiteY53" fmla="*/ 3732 h 34597"/>
                    <a:gd name="connsiteX54" fmla="*/ 14566 w 34469"/>
                    <a:gd name="connsiteY54" fmla="*/ 6509 h 34597"/>
                    <a:gd name="connsiteX55" fmla="*/ 11534 w 34469"/>
                    <a:gd name="connsiteY55" fmla="*/ 9637 h 34597"/>
                    <a:gd name="connsiteX56" fmla="*/ 7544 w 34469"/>
                    <a:gd name="connsiteY56" fmla="*/ 12565 h 34597"/>
                    <a:gd name="connsiteX57" fmla="*/ 3236 w 34469"/>
                    <a:gd name="connsiteY57" fmla="*/ 14280 h 34597"/>
                    <a:gd name="connsiteX58" fmla="*/ 6666 w 34469"/>
                    <a:gd name="connsiteY58" fmla="*/ 19275 h 34597"/>
                    <a:gd name="connsiteX59" fmla="*/ 9858 w 34469"/>
                    <a:gd name="connsiteY59" fmla="*/ 22467 h 34597"/>
                    <a:gd name="connsiteX60" fmla="*/ 12013 w 34469"/>
                    <a:gd name="connsiteY60" fmla="*/ 26864 h 34597"/>
                    <a:gd name="connsiteX61" fmla="*/ 14486 w 34469"/>
                    <a:gd name="connsiteY61" fmla="*/ 30023 h 34597"/>
                    <a:gd name="connsiteX62" fmla="*/ 29886 w 34469"/>
                    <a:gd name="connsiteY62" fmla="*/ 15342 h 34597"/>
                    <a:gd name="connsiteX63" fmla="*/ 29008 w 34469"/>
                    <a:gd name="connsiteY63" fmla="*/ 10921 h 34597"/>
                    <a:gd name="connsiteX64" fmla="*/ 29886 w 34469"/>
                    <a:gd name="connsiteY64" fmla="*/ 15342 h 34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34469" h="34597">
                      <a:moveTo>
                        <a:pt x="13608" y="34595"/>
                      </a:moveTo>
                      <a:lnTo>
                        <a:pt x="17757" y="31427"/>
                      </a:lnTo>
                      <a:lnTo>
                        <a:pt x="19832" y="27350"/>
                      </a:lnTo>
                      <a:lnTo>
                        <a:pt x="20949" y="23345"/>
                      </a:lnTo>
                      <a:lnTo>
                        <a:pt x="19273" y="19220"/>
                      </a:lnTo>
                      <a:lnTo>
                        <a:pt x="18954" y="14767"/>
                      </a:lnTo>
                      <a:lnTo>
                        <a:pt x="17997" y="10834"/>
                      </a:lnTo>
                      <a:lnTo>
                        <a:pt x="21029" y="7323"/>
                      </a:lnTo>
                      <a:lnTo>
                        <a:pt x="24699" y="4594"/>
                      </a:lnTo>
                      <a:lnTo>
                        <a:pt x="26216" y="461"/>
                      </a:lnTo>
                      <a:lnTo>
                        <a:pt x="22465" y="2376"/>
                      </a:lnTo>
                      <a:lnTo>
                        <a:pt x="18715" y="4921"/>
                      </a:lnTo>
                      <a:lnTo>
                        <a:pt x="15763" y="7634"/>
                      </a:lnTo>
                      <a:lnTo>
                        <a:pt x="14885" y="12118"/>
                      </a:lnTo>
                      <a:lnTo>
                        <a:pt x="16242" y="16818"/>
                      </a:lnTo>
                      <a:lnTo>
                        <a:pt x="16800" y="21262"/>
                      </a:lnTo>
                      <a:lnTo>
                        <a:pt x="16401" y="25635"/>
                      </a:lnTo>
                      <a:lnTo>
                        <a:pt x="14885" y="30215"/>
                      </a:lnTo>
                      <a:lnTo>
                        <a:pt x="12013" y="26864"/>
                      </a:lnTo>
                      <a:lnTo>
                        <a:pt x="10336" y="22866"/>
                      </a:lnTo>
                      <a:lnTo>
                        <a:pt x="6666" y="19275"/>
                      </a:lnTo>
                      <a:lnTo>
                        <a:pt x="4752" y="15541"/>
                      </a:lnTo>
                      <a:lnTo>
                        <a:pt x="124" y="14911"/>
                      </a:lnTo>
                      <a:lnTo>
                        <a:pt x="3236" y="19132"/>
                      </a:lnTo>
                      <a:lnTo>
                        <a:pt x="4831" y="22978"/>
                      </a:lnTo>
                      <a:lnTo>
                        <a:pt x="7384" y="26121"/>
                      </a:lnTo>
                      <a:lnTo>
                        <a:pt x="9778" y="29513"/>
                      </a:lnTo>
                      <a:lnTo>
                        <a:pt x="12491" y="32544"/>
                      </a:lnTo>
                      <a:close/>
                      <a:moveTo>
                        <a:pt x="34593" y="24717"/>
                      </a:moveTo>
                      <a:lnTo>
                        <a:pt x="33396" y="20488"/>
                      </a:lnTo>
                      <a:lnTo>
                        <a:pt x="32758" y="16419"/>
                      </a:lnTo>
                      <a:lnTo>
                        <a:pt x="32518" y="12007"/>
                      </a:lnTo>
                      <a:lnTo>
                        <a:pt x="31481" y="8025"/>
                      </a:lnTo>
                      <a:lnTo>
                        <a:pt x="28928" y="4961"/>
                      </a:lnTo>
                      <a:lnTo>
                        <a:pt x="26216" y="7897"/>
                      </a:lnTo>
                      <a:lnTo>
                        <a:pt x="25816" y="11895"/>
                      </a:lnTo>
                      <a:lnTo>
                        <a:pt x="26934" y="15764"/>
                      </a:lnTo>
                      <a:lnTo>
                        <a:pt x="27571" y="19738"/>
                      </a:lnTo>
                      <a:lnTo>
                        <a:pt x="30604" y="22403"/>
                      </a:lnTo>
                      <a:lnTo>
                        <a:pt x="34353" y="24430"/>
                      </a:lnTo>
                      <a:close/>
                      <a:moveTo>
                        <a:pt x="29886" y="15342"/>
                      </a:moveTo>
                      <a:lnTo>
                        <a:pt x="28769" y="11201"/>
                      </a:lnTo>
                      <a:lnTo>
                        <a:pt x="29886" y="15342"/>
                      </a:lnTo>
                      <a:close/>
                      <a:moveTo>
                        <a:pt x="14885" y="30215"/>
                      </a:moveTo>
                      <a:lnTo>
                        <a:pt x="16401" y="26321"/>
                      </a:lnTo>
                      <a:lnTo>
                        <a:pt x="17199" y="22020"/>
                      </a:lnTo>
                      <a:lnTo>
                        <a:pt x="16242" y="16818"/>
                      </a:lnTo>
                      <a:lnTo>
                        <a:pt x="14885" y="12118"/>
                      </a:lnTo>
                      <a:lnTo>
                        <a:pt x="15443" y="7953"/>
                      </a:lnTo>
                      <a:lnTo>
                        <a:pt x="18715" y="4921"/>
                      </a:lnTo>
                      <a:lnTo>
                        <a:pt x="22465" y="2376"/>
                      </a:lnTo>
                      <a:lnTo>
                        <a:pt x="25816" y="-2"/>
                      </a:lnTo>
                      <a:lnTo>
                        <a:pt x="21587" y="1426"/>
                      </a:lnTo>
                      <a:lnTo>
                        <a:pt x="18157" y="3732"/>
                      </a:lnTo>
                      <a:lnTo>
                        <a:pt x="14566" y="6509"/>
                      </a:lnTo>
                      <a:lnTo>
                        <a:pt x="11534" y="9637"/>
                      </a:lnTo>
                      <a:lnTo>
                        <a:pt x="7544" y="12565"/>
                      </a:lnTo>
                      <a:lnTo>
                        <a:pt x="3236" y="14280"/>
                      </a:lnTo>
                      <a:lnTo>
                        <a:pt x="6666" y="19275"/>
                      </a:lnTo>
                      <a:lnTo>
                        <a:pt x="9858" y="22467"/>
                      </a:lnTo>
                      <a:lnTo>
                        <a:pt x="12013" y="26864"/>
                      </a:lnTo>
                      <a:lnTo>
                        <a:pt x="14486" y="30023"/>
                      </a:lnTo>
                      <a:close/>
                      <a:moveTo>
                        <a:pt x="29886" y="15342"/>
                      </a:moveTo>
                      <a:lnTo>
                        <a:pt x="29008" y="10921"/>
                      </a:lnTo>
                      <a:lnTo>
                        <a:pt x="29886" y="153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3" name="Freeform: Shape 202">
                  <a:extLst>
                    <a:ext uri="{FF2B5EF4-FFF2-40B4-BE49-F238E27FC236}">
                      <a16:creationId xmlns:a16="http://schemas.microsoft.com/office/drawing/2014/main" id="{E62A36CD-6971-41FA-B0D5-30828B53E69C}"/>
                    </a:ext>
                  </a:extLst>
                </p:cNvPr>
                <p:cNvSpPr/>
                <p:nvPr/>
              </p:nvSpPr>
              <p:spPr>
                <a:xfrm>
                  <a:off x="7006508" y="3675969"/>
                  <a:ext cx="55566" cy="72242"/>
                </a:xfrm>
                <a:custGeom>
                  <a:avLst/>
                  <a:gdLst>
                    <a:gd name="connsiteX0" fmla="*/ 22353 w 55566"/>
                    <a:gd name="connsiteY0" fmla="*/ 72240 h 72242"/>
                    <a:gd name="connsiteX1" fmla="*/ 24229 w 55566"/>
                    <a:gd name="connsiteY1" fmla="*/ 68698 h 72242"/>
                    <a:gd name="connsiteX2" fmla="*/ 28242 w 55566"/>
                    <a:gd name="connsiteY2" fmla="*/ 67636 h 72242"/>
                    <a:gd name="connsiteX3" fmla="*/ 31258 w 55566"/>
                    <a:gd name="connsiteY3" fmla="*/ 64684 h 72242"/>
                    <a:gd name="connsiteX4" fmla="*/ 33324 w 55566"/>
                    <a:gd name="connsiteY4" fmla="*/ 61141 h 72242"/>
                    <a:gd name="connsiteX5" fmla="*/ 36213 w 55566"/>
                    <a:gd name="connsiteY5" fmla="*/ 58030 h 72242"/>
                    <a:gd name="connsiteX6" fmla="*/ 37091 w 55566"/>
                    <a:gd name="connsiteY6" fmla="*/ 54136 h 72242"/>
                    <a:gd name="connsiteX7" fmla="*/ 39301 w 55566"/>
                    <a:gd name="connsiteY7" fmla="*/ 50729 h 72242"/>
                    <a:gd name="connsiteX8" fmla="*/ 41910 w 55566"/>
                    <a:gd name="connsiteY8" fmla="*/ 47633 h 72242"/>
                    <a:gd name="connsiteX9" fmla="*/ 43139 w 55566"/>
                    <a:gd name="connsiteY9" fmla="*/ 43667 h 72242"/>
                    <a:gd name="connsiteX10" fmla="*/ 45860 w 55566"/>
                    <a:gd name="connsiteY10" fmla="*/ 40013 h 72242"/>
                    <a:gd name="connsiteX11" fmla="*/ 49937 w 55566"/>
                    <a:gd name="connsiteY11" fmla="*/ 37420 h 72242"/>
                    <a:gd name="connsiteX12" fmla="*/ 51134 w 55566"/>
                    <a:gd name="connsiteY12" fmla="*/ 33319 h 72242"/>
                    <a:gd name="connsiteX13" fmla="*/ 55403 w 55566"/>
                    <a:gd name="connsiteY13" fmla="*/ 31411 h 72242"/>
                    <a:gd name="connsiteX14" fmla="*/ 55171 w 55566"/>
                    <a:gd name="connsiteY14" fmla="*/ 26736 h 72242"/>
                    <a:gd name="connsiteX15" fmla="*/ 55690 w 55566"/>
                    <a:gd name="connsiteY15" fmla="*/ 22204 h 72242"/>
                    <a:gd name="connsiteX16" fmla="*/ 51493 w 55566"/>
                    <a:gd name="connsiteY16" fmla="*/ 22076 h 72242"/>
                    <a:gd name="connsiteX17" fmla="*/ 47487 w 55566"/>
                    <a:gd name="connsiteY17" fmla="*/ 19339 h 72242"/>
                    <a:gd name="connsiteX18" fmla="*/ 43474 w 55566"/>
                    <a:gd name="connsiteY18" fmla="*/ 19698 h 72242"/>
                    <a:gd name="connsiteX19" fmla="*/ 43626 w 55566"/>
                    <a:gd name="connsiteY19" fmla="*/ 15110 h 72242"/>
                    <a:gd name="connsiteX20" fmla="*/ 46059 w 55566"/>
                    <a:gd name="connsiteY20" fmla="*/ 11272 h 72242"/>
                    <a:gd name="connsiteX21" fmla="*/ 44814 w 55566"/>
                    <a:gd name="connsiteY21" fmla="*/ 6972 h 72242"/>
                    <a:gd name="connsiteX22" fmla="*/ 46626 w 55566"/>
                    <a:gd name="connsiteY22" fmla="*/ 3182 h 72242"/>
                    <a:gd name="connsiteX23" fmla="*/ 43873 w 55566"/>
                    <a:gd name="connsiteY23" fmla="*/ -2 h 72242"/>
                    <a:gd name="connsiteX24" fmla="*/ 38695 w 55566"/>
                    <a:gd name="connsiteY24" fmla="*/ 1905 h 72242"/>
                    <a:gd name="connsiteX25" fmla="*/ 34067 w 55566"/>
                    <a:gd name="connsiteY25" fmla="*/ 3979 h 72242"/>
                    <a:gd name="connsiteX26" fmla="*/ 30883 w 55566"/>
                    <a:gd name="connsiteY26" fmla="*/ 844 h 72242"/>
                    <a:gd name="connsiteX27" fmla="*/ 29256 w 55566"/>
                    <a:gd name="connsiteY27" fmla="*/ 5623 h 72242"/>
                    <a:gd name="connsiteX28" fmla="*/ 28146 w 55566"/>
                    <a:gd name="connsiteY28" fmla="*/ 9485 h 72242"/>
                    <a:gd name="connsiteX29" fmla="*/ 26575 w 55566"/>
                    <a:gd name="connsiteY29" fmla="*/ 14703 h 72242"/>
                    <a:gd name="connsiteX30" fmla="*/ 22744 w 55566"/>
                    <a:gd name="connsiteY30" fmla="*/ 16562 h 72242"/>
                    <a:gd name="connsiteX31" fmla="*/ 18507 w 55566"/>
                    <a:gd name="connsiteY31" fmla="*/ 16554 h 72242"/>
                    <a:gd name="connsiteX32" fmla="*/ 14039 w 55566"/>
                    <a:gd name="connsiteY32" fmla="*/ 16499 h 72242"/>
                    <a:gd name="connsiteX33" fmla="*/ 10281 w 55566"/>
                    <a:gd name="connsiteY33" fmla="*/ 14967 h 72242"/>
                    <a:gd name="connsiteX34" fmla="*/ 9547 w 55566"/>
                    <a:gd name="connsiteY34" fmla="*/ 10905 h 72242"/>
                    <a:gd name="connsiteX35" fmla="*/ 5550 w 55566"/>
                    <a:gd name="connsiteY35" fmla="*/ 9956 h 72242"/>
                    <a:gd name="connsiteX36" fmla="*/ 1560 w 55566"/>
                    <a:gd name="connsiteY36" fmla="*/ 11791 h 72242"/>
                    <a:gd name="connsiteX37" fmla="*/ 124 w 55566"/>
                    <a:gd name="connsiteY37" fmla="*/ 16148 h 72242"/>
                    <a:gd name="connsiteX38" fmla="*/ 2749 w 55566"/>
                    <a:gd name="connsiteY38" fmla="*/ 19459 h 72242"/>
                    <a:gd name="connsiteX39" fmla="*/ 5159 w 55566"/>
                    <a:gd name="connsiteY39" fmla="*/ 22794 h 72242"/>
                    <a:gd name="connsiteX40" fmla="*/ 7840 w 55566"/>
                    <a:gd name="connsiteY40" fmla="*/ 25818 h 72242"/>
                    <a:gd name="connsiteX41" fmla="*/ 7050 w 55566"/>
                    <a:gd name="connsiteY41" fmla="*/ 30055 h 72242"/>
                    <a:gd name="connsiteX42" fmla="*/ 6491 w 55566"/>
                    <a:gd name="connsiteY42" fmla="*/ 34085 h 72242"/>
                    <a:gd name="connsiteX43" fmla="*/ 7209 w 55566"/>
                    <a:gd name="connsiteY43" fmla="*/ 39877 h 72242"/>
                    <a:gd name="connsiteX44" fmla="*/ 7425 w 55566"/>
                    <a:gd name="connsiteY44" fmla="*/ 43883 h 72242"/>
                    <a:gd name="connsiteX45" fmla="*/ 7066 w 55566"/>
                    <a:gd name="connsiteY45" fmla="*/ 48758 h 72242"/>
                    <a:gd name="connsiteX46" fmla="*/ 7018 w 55566"/>
                    <a:gd name="connsiteY46" fmla="*/ 53306 h 72242"/>
                    <a:gd name="connsiteX47" fmla="*/ 9531 w 55566"/>
                    <a:gd name="connsiteY47" fmla="*/ 56538 h 72242"/>
                    <a:gd name="connsiteX48" fmla="*/ 11271 w 55566"/>
                    <a:gd name="connsiteY48" fmla="*/ 60407 h 72242"/>
                    <a:gd name="connsiteX49" fmla="*/ 12332 w 55566"/>
                    <a:gd name="connsiteY49" fmla="*/ 64868 h 72242"/>
                    <a:gd name="connsiteX50" fmla="*/ 12643 w 55566"/>
                    <a:gd name="connsiteY50" fmla="*/ 69727 h 72242"/>
                    <a:gd name="connsiteX51" fmla="*/ 19561 w 55566"/>
                    <a:gd name="connsiteY51" fmla="*/ 71522 h 72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5566" h="72242">
                      <a:moveTo>
                        <a:pt x="22353" y="72240"/>
                      </a:moveTo>
                      <a:lnTo>
                        <a:pt x="24229" y="68698"/>
                      </a:lnTo>
                      <a:lnTo>
                        <a:pt x="28242" y="67636"/>
                      </a:lnTo>
                      <a:lnTo>
                        <a:pt x="31258" y="64684"/>
                      </a:lnTo>
                      <a:lnTo>
                        <a:pt x="33324" y="61141"/>
                      </a:lnTo>
                      <a:lnTo>
                        <a:pt x="36213" y="58030"/>
                      </a:lnTo>
                      <a:lnTo>
                        <a:pt x="37091" y="54136"/>
                      </a:lnTo>
                      <a:lnTo>
                        <a:pt x="39301" y="50729"/>
                      </a:lnTo>
                      <a:lnTo>
                        <a:pt x="41910" y="47633"/>
                      </a:lnTo>
                      <a:lnTo>
                        <a:pt x="43139" y="43667"/>
                      </a:lnTo>
                      <a:lnTo>
                        <a:pt x="45860" y="40013"/>
                      </a:lnTo>
                      <a:lnTo>
                        <a:pt x="49937" y="37420"/>
                      </a:lnTo>
                      <a:lnTo>
                        <a:pt x="51134" y="33319"/>
                      </a:lnTo>
                      <a:lnTo>
                        <a:pt x="55403" y="31411"/>
                      </a:lnTo>
                      <a:lnTo>
                        <a:pt x="55171" y="26736"/>
                      </a:lnTo>
                      <a:lnTo>
                        <a:pt x="55690" y="22204"/>
                      </a:lnTo>
                      <a:lnTo>
                        <a:pt x="51493" y="22076"/>
                      </a:lnTo>
                      <a:lnTo>
                        <a:pt x="47487" y="19339"/>
                      </a:lnTo>
                      <a:lnTo>
                        <a:pt x="43474" y="19698"/>
                      </a:lnTo>
                      <a:lnTo>
                        <a:pt x="43626" y="15110"/>
                      </a:lnTo>
                      <a:lnTo>
                        <a:pt x="46059" y="11272"/>
                      </a:lnTo>
                      <a:lnTo>
                        <a:pt x="44814" y="6972"/>
                      </a:lnTo>
                      <a:lnTo>
                        <a:pt x="46626" y="3182"/>
                      </a:lnTo>
                      <a:lnTo>
                        <a:pt x="43873" y="-2"/>
                      </a:lnTo>
                      <a:lnTo>
                        <a:pt x="38695" y="1905"/>
                      </a:lnTo>
                      <a:lnTo>
                        <a:pt x="34067" y="3979"/>
                      </a:lnTo>
                      <a:lnTo>
                        <a:pt x="30883" y="844"/>
                      </a:lnTo>
                      <a:lnTo>
                        <a:pt x="29256" y="5623"/>
                      </a:lnTo>
                      <a:lnTo>
                        <a:pt x="28146" y="9485"/>
                      </a:lnTo>
                      <a:lnTo>
                        <a:pt x="26575" y="14703"/>
                      </a:lnTo>
                      <a:lnTo>
                        <a:pt x="22744" y="16562"/>
                      </a:lnTo>
                      <a:lnTo>
                        <a:pt x="18507" y="16554"/>
                      </a:lnTo>
                      <a:lnTo>
                        <a:pt x="14039" y="16499"/>
                      </a:lnTo>
                      <a:lnTo>
                        <a:pt x="10281" y="14967"/>
                      </a:lnTo>
                      <a:lnTo>
                        <a:pt x="9547" y="10905"/>
                      </a:lnTo>
                      <a:lnTo>
                        <a:pt x="5550" y="9956"/>
                      </a:lnTo>
                      <a:lnTo>
                        <a:pt x="1560" y="11791"/>
                      </a:lnTo>
                      <a:lnTo>
                        <a:pt x="124" y="16148"/>
                      </a:lnTo>
                      <a:lnTo>
                        <a:pt x="2749" y="19459"/>
                      </a:lnTo>
                      <a:lnTo>
                        <a:pt x="5159" y="22794"/>
                      </a:lnTo>
                      <a:lnTo>
                        <a:pt x="7840" y="25818"/>
                      </a:lnTo>
                      <a:lnTo>
                        <a:pt x="7050" y="30055"/>
                      </a:lnTo>
                      <a:lnTo>
                        <a:pt x="6491" y="34085"/>
                      </a:lnTo>
                      <a:lnTo>
                        <a:pt x="7209" y="39877"/>
                      </a:lnTo>
                      <a:lnTo>
                        <a:pt x="7425" y="43883"/>
                      </a:lnTo>
                      <a:lnTo>
                        <a:pt x="7066" y="48758"/>
                      </a:lnTo>
                      <a:lnTo>
                        <a:pt x="7018" y="53306"/>
                      </a:lnTo>
                      <a:lnTo>
                        <a:pt x="9531" y="56538"/>
                      </a:lnTo>
                      <a:lnTo>
                        <a:pt x="11271" y="60407"/>
                      </a:lnTo>
                      <a:lnTo>
                        <a:pt x="12332" y="64868"/>
                      </a:lnTo>
                      <a:lnTo>
                        <a:pt x="12643" y="69727"/>
                      </a:lnTo>
                      <a:lnTo>
                        <a:pt x="19561" y="7152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4" name="Freeform: Shape 203">
                  <a:extLst>
                    <a:ext uri="{FF2B5EF4-FFF2-40B4-BE49-F238E27FC236}">
                      <a16:creationId xmlns:a16="http://schemas.microsoft.com/office/drawing/2014/main" id="{9D96325C-A694-4654-9EB1-03E93D28F481}"/>
                    </a:ext>
                  </a:extLst>
                </p:cNvPr>
                <p:cNvSpPr/>
                <p:nvPr/>
              </p:nvSpPr>
              <p:spPr>
                <a:xfrm>
                  <a:off x="5881876" y="2352802"/>
                  <a:ext cx="604700" cy="608243"/>
                </a:xfrm>
                <a:custGeom>
                  <a:avLst/>
                  <a:gdLst>
                    <a:gd name="connsiteX0" fmla="*/ 351873 w 604700"/>
                    <a:gd name="connsiteY0" fmla="*/ 608242 h 608243"/>
                    <a:gd name="connsiteX1" fmla="*/ 376935 w 604700"/>
                    <a:gd name="connsiteY1" fmla="*/ 602664 h 608243"/>
                    <a:gd name="connsiteX2" fmla="*/ 422479 w 604700"/>
                    <a:gd name="connsiteY2" fmla="*/ 592603 h 608243"/>
                    <a:gd name="connsiteX3" fmla="*/ 429581 w 604700"/>
                    <a:gd name="connsiteY3" fmla="*/ 587057 h 608243"/>
                    <a:gd name="connsiteX4" fmla="*/ 433690 w 604700"/>
                    <a:gd name="connsiteY4" fmla="*/ 583235 h 608243"/>
                    <a:gd name="connsiteX5" fmla="*/ 442770 w 604700"/>
                    <a:gd name="connsiteY5" fmla="*/ 574410 h 608243"/>
                    <a:gd name="connsiteX6" fmla="*/ 472651 w 604700"/>
                    <a:gd name="connsiteY6" fmla="*/ 545287 h 608243"/>
                    <a:gd name="connsiteX7" fmla="*/ 488283 w 604700"/>
                    <a:gd name="connsiteY7" fmla="*/ 534395 h 608243"/>
                    <a:gd name="connsiteX8" fmla="*/ 517566 w 604700"/>
                    <a:gd name="connsiteY8" fmla="*/ 513849 h 608243"/>
                    <a:gd name="connsiteX9" fmla="*/ 539692 w 604700"/>
                    <a:gd name="connsiteY9" fmla="*/ 499335 h 608243"/>
                    <a:gd name="connsiteX10" fmla="*/ 549011 w 604700"/>
                    <a:gd name="connsiteY10" fmla="*/ 492904 h 608243"/>
                    <a:gd name="connsiteX11" fmla="*/ 553950 w 604700"/>
                    <a:gd name="connsiteY11" fmla="*/ 489625 h 608243"/>
                    <a:gd name="connsiteX12" fmla="*/ 575933 w 604700"/>
                    <a:gd name="connsiteY12" fmla="*/ 475063 h 608243"/>
                    <a:gd name="connsiteX13" fmla="*/ 583138 w 604700"/>
                    <a:gd name="connsiteY13" fmla="*/ 469813 h 608243"/>
                    <a:gd name="connsiteX14" fmla="*/ 604824 w 604700"/>
                    <a:gd name="connsiteY14" fmla="*/ 455458 h 608243"/>
                    <a:gd name="connsiteX15" fmla="*/ 592800 w 604700"/>
                    <a:gd name="connsiteY15" fmla="*/ 430348 h 608243"/>
                    <a:gd name="connsiteX16" fmla="*/ 587510 w 604700"/>
                    <a:gd name="connsiteY16" fmla="*/ 432511 h 608243"/>
                    <a:gd name="connsiteX17" fmla="*/ 582372 w 604700"/>
                    <a:gd name="connsiteY17" fmla="*/ 428625 h 608243"/>
                    <a:gd name="connsiteX18" fmla="*/ 579052 w 604700"/>
                    <a:gd name="connsiteY18" fmla="*/ 426104 h 608243"/>
                    <a:gd name="connsiteX19" fmla="*/ 574393 w 604700"/>
                    <a:gd name="connsiteY19" fmla="*/ 422744 h 608243"/>
                    <a:gd name="connsiteX20" fmla="*/ 569645 w 604700"/>
                    <a:gd name="connsiteY20" fmla="*/ 420183 h 608243"/>
                    <a:gd name="connsiteX21" fmla="*/ 564155 w 604700"/>
                    <a:gd name="connsiteY21" fmla="*/ 420223 h 608243"/>
                    <a:gd name="connsiteX22" fmla="*/ 559815 w 604700"/>
                    <a:gd name="connsiteY22" fmla="*/ 420981 h 608243"/>
                    <a:gd name="connsiteX23" fmla="*/ 554429 w 604700"/>
                    <a:gd name="connsiteY23" fmla="*/ 419122 h 608243"/>
                    <a:gd name="connsiteX24" fmla="*/ 551301 w 604700"/>
                    <a:gd name="connsiteY24" fmla="*/ 415699 h 608243"/>
                    <a:gd name="connsiteX25" fmla="*/ 548525 w 604700"/>
                    <a:gd name="connsiteY25" fmla="*/ 410832 h 608243"/>
                    <a:gd name="connsiteX26" fmla="*/ 546466 w 604700"/>
                    <a:gd name="connsiteY26" fmla="*/ 406810 h 608243"/>
                    <a:gd name="connsiteX27" fmla="*/ 545995 w 604700"/>
                    <a:gd name="connsiteY27" fmla="*/ 393581 h 608243"/>
                    <a:gd name="connsiteX28" fmla="*/ 531043 w 604700"/>
                    <a:gd name="connsiteY28" fmla="*/ 371982 h 608243"/>
                    <a:gd name="connsiteX29" fmla="*/ 526853 w 604700"/>
                    <a:gd name="connsiteY29" fmla="*/ 365503 h 608243"/>
                    <a:gd name="connsiteX30" fmla="*/ 530021 w 604700"/>
                    <a:gd name="connsiteY30" fmla="*/ 359135 h 608243"/>
                    <a:gd name="connsiteX31" fmla="*/ 540162 w 604700"/>
                    <a:gd name="connsiteY31" fmla="*/ 354611 h 608243"/>
                    <a:gd name="connsiteX32" fmla="*/ 541519 w 604700"/>
                    <a:gd name="connsiteY32" fmla="*/ 350342 h 608243"/>
                    <a:gd name="connsiteX33" fmla="*/ 541703 w 604700"/>
                    <a:gd name="connsiteY33" fmla="*/ 343121 h 608243"/>
                    <a:gd name="connsiteX34" fmla="*/ 538790 w 604700"/>
                    <a:gd name="connsiteY34" fmla="*/ 335980 h 608243"/>
                    <a:gd name="connsiteX35" fmla="*/ 537242 w 604700"/>
                    <a:gd name="connsiteY35" fmla="*/ 329868 h 608243"/>
                    <a:gd name="connsiteX36" fmla="*/ 537928 w 604700"/>
                    <a:gd name="connsiteY36" fmla="*/ 324379 h 608243"/>
                    <a:gd name="connsiteX37" fmla="*/ 539779 w 604700"/>
                    <a:gd name="connsiteY37" fmla="*/ 319599 h 608243"/>
                    <a:gd name="connsiteX38" fmla="*/ 541032 w 604700"/>
                    <a:gd name="connsiteY38" fmla="*/ 315665 h 608243"/>
                    <a:gd name="connsiteX39" fmla="*/ 541455 w 604700"/>
                    <a:gd name="connsiteY39" fmla="*/ 310399 h 608243"/>
                    <a:gd name="connsiteX40" fmla="*/ 537912 w 604700"/>
                    <a:gd name="connsiteY40" fmla="*/ 295295 h 608243"/>
                    <a:gd name="connsiteX41" fmla="*/ 539564 w 604700"/>
                    <a:gd name="connsiteY41" fmla="*/ 279401 h 608243"/>
                    <a:gd name="connsiteX42" fmla="*/ 538463 w 604700"/>
                    <a:gd name="connsiteY42" fmla="*/ 270384 h 608243"/>
                    <a:gd name="connsiteX43" fmla="*/ 535503 w 604700"/>
                    <a:gd name="connsiteY43" fmla="*/ 257051 h 608243"/>
                    <a:gd name="connsiteX44" fmla="*/ 528170 w 604700"/>
                    <a:gd name="connsiteY44" fmla="*/ 241045 h 608243"/>
                    <a:gd name="connsiteX45" fmla="*/ 524476 w 604700"/>
                    <a:gd name="connsiteY45" fmla="*/ 236298 h 608243"/>
                    <a:gd name="connsiteX46" fmla="*/ 523662 w 604700"/>
                    <a:gd name="connsiteY46" fmla="*/ 232109 h 608243"/>
                    <a:gd name="connsiteX47" fmla="*/ 528457 w 604700"/>
                    <a:gd name="connsiteY47" fmla="*/ 230034 h 608243"/>
                    <a:gd name="connsiteX48" fmla="*/ 516321 w 604700"/>
                    <a:gd name="connsiteY48" fmla="*/ 181442 h 608243"/>
                    <a:gd name="connsiteX49" fmla="*/ 512603 w 604700"/>
                    <a:gd name="connsiteY49" fmla="*/ 167391 h 608243"/>
                    <a:gd name="connsiteX50" fmla="*/ 504703 w 604700"/>
                    <a:gd name="connsiteY50" fmla="*/ 162619 h 608243"/>
                    <a:gd name="connsiteX51" fmla="*/ 491761 w 604700"/>
                    <a:gd name="connsiteY51" fmla="*/ 153675 h 608243"/>
                    <a:gd name="connsiteX52" fmla="*/ 490501 w 604700"/>
                    <a:gd name="connsiteY52" fmla="*/ 142903 h 608243"/>
                    <a:gd name="connsiteX53" fmla="*/ 488259 w 604700"/>
                    <a:gd name="connsiteY53" fmla="*/ 139512 h 608243"/>
                    <a:gd name="connsiteX54" fmla="*/ 484405 w 604700"/>
                    <a:gd name="connsiteY54" fmla="*/ 135299 h 608243"/>
                    <a:gd name="connsiteX55" fmla="*/ 478157 w 604700"/>
                    <a:gd name="connsiteY55" fmla="*/ 130735 h 608243"/>
                    <a:gd name="connsiteX56" fmla="*/ 474774 w 604700"/>
                    <a:gd name="connsiteY56" fmla="*/ 127208 h 608243"/>
                    <a:gd name="connsiteX57" fmla="*/ 473258 w 604700"/>
                    <a:gd name="connsiteY57" fmla="*/ 122708 h 608243"/>
                    <a:gd name="connsiteX58" fmla="*/ 470170 w 604700"/>
                    <a:gd name="connsiteY58" fmla="*/ 117681 h 608243"/>
                    <a:gd name="connsiteX59" fmla="*/ 469069 w 604700"/>
                    <a:gd name="connsiteY59" fmla="*/ 113779 h 608243"/>
                    <a:gd name="connsiteX60" fmla="*/ 466907 w 604700"/>
                    <a:gd name="connsiteY60" fmla="*/ 110181 h 608243"/>
                    <a:gd name="connsiteX61" fmla="*/ 467210 w 604700"/>
                    <a:gd name="connsiteY61" fmla="*/ 104220 h 608243"/>
                    <a:gd name="connsiteX62" fmla="*/ 468894 w 604700"/>
                    <a:gd name="connsiteY62" fmla="*/ 99537 h 608243"/>
                    <a:gd name="connsiteX63" fmla="*/ 474327 w 604700"/>
                    <a:gd name="connsiteY63" fmla="*/ 96361 h 608243"/>
                    <a:gd name="connsiteX64" fmla="*/ 475612 w 604700"/>
                    <a:gd name="connsiteY64" fmla="*/ 92332 h 608243"/>
                    <a:gd name="connsiteX65" fmla="*/ 478596 w 604700"/>
                    <a:gd name="connsiteY65" fmla="*/ 88358 h 608243"/>
                    <a:gd name="connsiteX66" fmla="*/ 482226 w 604700"/>
                    <a:gd name="connsiteY66" fmla="*/ 86076 h 608243"/>
                    <a:gd name="connsiteX67" fmla="*/ 486088 w 604700"/>
                    <a:gd name="connsiteY67" fmla="*/ 84002 h 608243"/>
                    <a:gd name="connsiteX68" fmla="*/ 487237 w 604700"/>
                    <a:gd name="connsiteY68" fmla="*/ 80132 h 608243"/>
                    <a:gd name="connsiteX69" fmla="*/ 486926 w 604700"/>
                    <a:gd name="connsiteY69" fmla="*/ 73309 h 608243"/>
                    <a:gd name="connsiteX70" fmla="*/ 488410 w 604700"/>
                    <a:gd name="connsiteY70" fmla="*/ 69496 h 608243"/>
                    <a:gd name="connsiteX71" fmla="*/ 490669 w 604700"/>
                    <a:gd name="connsiteY71" fmla="*/ 65514 h 608243"/>
                    <a:gd name="connsiteX72" fmla="*/ 492727 w 604700"/>
                    <a:gd name="connsiteY72" fmla="*/ 61772 h 608243"/>
                    <a:gd name="connsiteX73" fmla="*/ 488658 w 604700"/>
                    <a:gd name="connsiteY73" fmla="*/ 60431 h 608243"/>
                    <a:gd name="connsiteX74" fmla="*/ 488993 w 604700"/>
                    <a:gd name="connsiteY74" fmla="*/ 54295 h 608243"/>
                    <a:gd name="connsiteX75" fmla="*/ 488777 w 604700"/>
                    <a:gd name="connsiteY75" fmla="*/ 49364 h 608243"/>
                    <a:gd name="connsiteX76" fmla="*/ 486192 w 604700"/>
                    <a:gd name="connsiteY76" fmla="*/ 45335 h 608243"/>
                    <a:gd name="connsiteX77" fmla="*/ 486128 w 604700"/>
                    <a:gd name="connsiteY77" fmla="*/ 40651 h 608243"/>
                    <a:gd name="connsiteX78" fmla="*/ 486807 w 604700"/>
                    <a:gd name="connsiteY78" fmla="*/ 34938 h 608243"/>
                    <a:gd name="connsiteX79" fmla="*/ 486926 w 604700"/>
                    <a:gd name="connsiteY79" fmla="*/ 30534 h 608243"/>
                    <a:gd name="connsiteX80" fmla="*/ 488187 w 604700"/>
                    <a:gd name="connsiteY80" fmla="*/ 26688 h 608243"/>
                    <a:gd name="connsiteX81" fmla="*/ 489424 w 604700"/>
                    <a:gd name="connsiteY81" fmla="*/ 22148 h 608243"/>
                    <a:gd name="connsiteX82" fmla="*/ 484006 w 604700"/>
                    <a:gd name="connsiteY82" fmla="*/ 21366 h 608243"/>
                    <a:gd name="connsiteX83" fmla="*/ 487054 w 604700"/>
                    <a:gd name="connsiteY83" fmla="*/ 17113 h 608243"/>
                    <a:gd name="connsiteX84" fmla="*/ 490700 w 604700"/>
                    <a:gd name="connsiteY84" fmla="*/ 14193 h 608243"/>
                    <a:gd name="connsiteX85" fmla="*/ 491283 w 604700"/>
                    <a:gd name="connsiteY85" fmla="*/ 10227 h 608243"/>
                    <a:gd name="connsiteX86" fmla="*/ 496453 w 604700"/>
                    <a:gd name="connsiteY86" fmla="*/ 8958 h 608243"/>
                    <a:gd name="connsiteX87" fmla="*/ 495552 w 604700"/>
                    <a:gd name="connsiteY87" fmla="*/ 4817 h 608243"/>
                    <a:gd name="connsiteX88" fmla="*/ 489846 w 604700"/>
                    <a:gd name="connsiteY88" fmla="*/ 6317 h 608243"/>
                    <a:gd name="connsiteX89" fmla="*/ 483894 w 604700"/>
                    <a:gd name="connsiteY89" fmla="*/ 4450 h 608243"/>
                    <a:gd name="connsiteX90" fmla="*/ 473250 w 604700"/>
                    <a:gd name="connsiteY90" fmla="*/ 8113 h 608243"/>
                    <a:gd name="connsiteX91" fmla="*/ 471359 w 604700"/>
                    <a:gd name="connsiteY91" fmla="*/ 4482 h 608243"/>
                    <a:gd name="connsiteX92" fmla="*/ 465008 w 604700"/>
                    <a:gd name="connsiteY92" fmla="*/ 3102 h 608243"/>
                    <a:gd name="connsiteX93" fmla="*/ 460866 w 604700"/>
                    <a:gd name="connsiteY93" fmla="*/ 1546 h 608243"/>
                    <a:gd name="connsiteX94" fmla="*/ 454323 w 604700"/>
                    <a:gd name="connsiteY94" fmla="*/ 277 h 608243"/>
                    <a:gd name="connsiteX95" fmla="*/ 452792 w 604700"/>
                    <a:gd name="connsiteY95" fmla="*/ 5934 h 608243"/>
                    <a:gd name="connsiteX96" fmla="*/ 446025 w 604700"/>
                    <a:gd name="connsiteY96" fmla="*/ 6277 h 608243"/>
                    <a:gd name="connsiteX97" fmla="*/ 440185 w 604700"/>
                    <a:gd name="connsiteY97" fmla="*/ 4602 h 608243"/>
                    <a:gd name="connsiteX98" fmla="*/ 434895 w 604700"/>
                    <a:gd name="connsiteY98" fmla="*/ -2 h 608243"/>
                    <a:gd name="connsiteX99" fmla="*/ 428647 w 604700"/>
                    <a:gd name="connsiteY99" fmla="*/ 1945 h 608243"/>
                    <a:gd name="connsiteX100" fmla="*/ 419008 w 604700"/>
                    <a:gd name="connsiteY100" fmla="*/ 8743 h 608243"/>
                    <a:gd name="connsiteX101" fmla="*/ 413112 w 604700"/>
                    <a:gd name="connsiteY101" fmla="*/ 8847 h 608243"/>
                    <a:gd name="connsiteX102" fmla="*/ 406394 w 604700"/>
                    <a:gd name="connsiteY102" fmla="*/ 14057 h 608243"/>
                    <a:gd name="connsiteX103" fmla="*/ 400074 w 604700"/>
                    <a:gd name="connsiteY103" fmla="*/ 14815 h 608243"/>
                    <a:gd name="connsiteX104" fmla="*/ 395630 w 604700"/>
                    <a:gd name="connsiteY104" fmla="*/ 12661 h 608243"/>
                    <a:gd name="connsiteX105" fmla="*/ 386334 w 604700"/>
                    <a:gd name="connsiteY105" fmla="*/ 6325 h 608243"/>
                    <a:gd name="connsiteX106" fmla="*/ 362014 w 604700"/>
                    <a:gd name="connsiteY106" fmla="*/ 5400 h 608243"/>
                    <a:gd name="connsiteX107" fmla="*/ 352782 w 604700"/>
                    <a:gd name="connsiteY107" fmla="*/ 9405 h 608243"/>
                    <a:gd name="connsiteX108" fmla="*/ 345745 w 604700"/>
                    <a:gd name="connsiteY108" fmla="*/ 9932 h 608243"/>
                    <a:gd name="connsiteX109" fmla="*/ 338755 w 604700"/>
                    <a:gd name="connsiteY109" fmla="*/ 9996 h 608243"/>
                    <a:gd name="connsiteX110" fmla="*/ 334015 w 604700"/>
                    <a:gd name="connsiteY110" fmla="*/ 9445 h 608243"/>
                    <a:gd name="connsiteX111" fmla="*/ 331279 w 604700"/>
                    <a:gd name="connsiteY111" fmla="*/ 13020 h 608243"/>
                    <a:gd name="connsiteX112" fmla="*/ 325773 w 604700"/>
                    <a:gd name="connsiteY112" fmla="*/ 16203 h 608243"/>
                    <a:gd name="connsiteX113" fmla="*/ 321034 w 604700"/>
                    <a:gd name="connsiteY113" fmla="*/ 16443 h 608243"/>
                    <a:gd name="connsiteX114" fmla="*/ 314060 w 604700"/>
                    <a:gd name="connsiteY114" fmla="*/ 15860 h 608243"/>
                    <a:gd name="connsiteX115" fmla="*/ 297703 w 604700"/>
                    <a:gd name="connsiteY115" fmla="*/ 18350 h 608243"/>
                    <a:gd name="connsiteX116" fmla="*/ 290282 w 604700"/>
                    <a:gd name="connsiteY116" fmla="*/ 17855 h 608243"/>
                    <a:gd name="connsiteX117" fmla="*/ 278816 w 604700"/>
                    <a:gd name="connsiteY117" fmla="*/ 21374 h 608243"/>
                    <a:gd name="connsiteX118" fmla="*/ 263249 w 604700"/>
                    <a:gd name="connsiteY118" fmla="*/ 29257 h 608243"/>
                    <a:gd name="connsiteX119" fmla="*/ 256252 w 604700"/>
                    <a:gd name="connsiteY119" fmla="*/ 34946 h 608243"/>
                    <a:gd name="connsiteX120" fmla="*/ 252437 w 604700"/>
                    <a:gd name="connsiteY120" fmla="*/ 41529 h 608243"/>
                    <a:gd name="connsiteX121" fmla="*/ 247905 w 604700"/>
                    <a:gd name="connsiteY121" fmla="*/ 43244 h 608243"/>
                    <a:gd name="connsiteX122" fmla="*/ 243868 w 604700"/>
                    <a:gd name="connsiteY122" fmla="*/ 41704 h 608243"/>
                    <a:gd name="connsiteX123" fmla="*/ 239160 w 604700"/>
                    <a:gd name="connsiteY123" fmla="*/ 40109 h 608243"/>
                    <a:gd name="connsiteX124" fmla="*/ 233886 w 604700"/>
                    <a:gd name="connsiteY124" fmla="*/ 46045 h 608243"/>
                    <a:gd name="connsiteX125" fmla="*/ 229905 w 604700"/>
                    <a:gd name="connsiteY125" fmla="*/ 44106 h 608243"/>
                    <a:gd name="connsiteX126" fmla="*/ 226115 w 604700"/>
                    <a:gd name="connsiteY126" fmla="*/ 45431 h 608243"/>
                    <a:gd name="connsiteX127" fmla="*/ 221192 w 604700"/>
                    <a:gd name="connsiteY127" fmla="*/ 48965 h 608243"/>
                    <a:gd name="connsiteX128" fmla="*/ 217417 w 604700"/>
                    <a:gd name="connsiteY128" fmla="*/ 55053 h 608243"/>
                    <a:gd name="connsiteX129" fmla="*/ 206055 w 604700"/>
                    <a:gd name="connsiteY129" fmla="*/ 62729 h 608243"/>
                    <a:gd name="connsiteX130" fmla="*/ 202082 w 604700"/>
                    <a:gd name="connsiteY130" fmla="*/ 65825 h 608243"/>
                    <a:gd name="connsiteX131" fmla="*/ 197063 w 604700"/>
                    <a:gd name="connsiteY131" fmla="*/ 67309 h 608243"/>
                    <a:gd name="connsiteX132" fmla="*/ 189698 w 604700"/>
                    <a:gd name="connsiteY132" fmla="*/ 66942 h 608243"/>
                    <a:gd name="connsiteX133" fmla="*/ 192212 w 604700"/>
                    <a:gd name="connsiteY133" fmla="*/ 70118 h 608243"/>
                    <a:gd name="connsiteX134" fmla="*/ 196432 w 604700"/>
                    <a:gd name="connsiteY134" fmla="*/ 71977 h 608243"/>
                    <a:gd name="connsiteX135" fmla="*/ 198802 w 604700"/>
                    <a:gd name="connsiteY135" fmla="*/ 76230 h 608243"/>
                    <a:gd name="connsiteX136" fmla="*/ 203039 w 604700"/>
                    <a:gd name="connsiteY136" fmla="*/ 78408 h 608243"/>
                    <a:gd name="connsiteX137" fmla="*/ 199760 w 604700"/>
                    <a:gd name="connsiteY137" fmla="*/ 82685 h 608243"/>
                    <a:gd name="connsiteX138" fmla="*/ 202640 w 604700"/>
                    <a:gd name="connsiteY138" fmla="*/ 86004 h 608243"/>
                    <a:gd name="connsiteX139" fmla="*/ 201731 w 604700"/>
                    <a:gd name="connsiteY139" fmla="*/ 90225 h 608243"/>
                    <a:gd name="connsiteX140" fmla="*/ 203733 w 604700"/>
                    <a:gd name="connsiteY140" fmla="*/ 94598 h 608243"/>
                    <a:gd name="connsiteX141" fmla="*/ 205521 w 604700"/>
                    <a:gd name="connsiteY141" fmla="*/ 99840 h 608243"/>
                    <a:gd name="connsiteX142" fmla="*/ 204037 w 604700"/>
                    <a:gd name="connsiteY142" fmla="*/ 107763 h 608243"/>
                    <a:gd name="connsiteX143" fmla="*/ 204029 w 604700"/>
                    <a:gd name="connsiteY143" fmla="*/ 111785 h 608243"/>
                    <a:gd name="connsiteX144" fmla="*/ 205912 w 604700"/>
                    <a:gd name="connsiteY144" fmla="*/ 115766 h 608243"/>
                    <a:gd name="connsiteX145" fmla="*/ 206215 w 604700"/>
                    <a:gd name="connsiteY145" fmla="*/ 120522 h 608243"/>
                    <a:gd name="connsiteX146" fmla="*/ 205082 w 604700"/>
                    <a:gd name="connsiteY146" fmla="*/ 126849 h 608243"/>
                    <a:gd name="connsiteX147" fmla="*/ 207412 w 604700"/>
                    <a:gd name="connsiteY147" fmla="*/ 131972 h 608243"/>
                    <a:gd name="connsiteX148" fmla="*/ 210659 w 604700"/>
                    <a:gd name="connsiteY148" fmla="*/ 135554 h 608243"/>
                    <a:gd name="connsiteX149" fmla="*/ 212414 w 604700"/>
                    <a:gd name="connsiteY149" fmla="*/ 144946 h 608243"/>
                    <a:gd name="connsiteX150" fmla="*/ 216053 w 604700"/>
                    <a:gd name="connsiteY150" fmla="*/ 147188 h 608243"/>
                    <a:gd name="connsiteX151" fmla="*/ 222524 w 604700"/>
                    <a:gd name="connsiteY151" fmla="*/ 152175 h 608243"/>
                    <a:gd name="connsiteX152" fmla="*/ 220114 w 604700"/>
                    <a:gd name="connsiteY152" fmla="*/ 156778 h 608243"/>
                    <a:gd name="connsiteX153" fmla="*/ 216651 w 604700"/>
                    <a:gd name="connsiteY153" fmla="*/ 159803 h 608243"/>
                    <a:gd name="connsiteX154" fmla="*/ 215159 w 604700"/>
                    <a:gd name="connsiteY154" fmla="*/ 164821 h 608243"/>
                    <a:gd name="connsiteX155" fmla="*/ 219381 w 604700"/>
                    <a:gd name="connsiteY155" fmla="*/ 166250 h 608243"/>
                    <a:gd name="connsiteX156" fmla="*/ 212909 w 604700"/>
                    <a:gd name="connsiteY156" fmla="*/ 167734 h 608243"/>
                    <a:gd name="connsiteX157" fmla="*/ 207220 w 604700"/>
                    <a:gd name="connsiteY157" fmla="*/ 167462 h 608243"/>
                    <a:gd name="connsiteX158" fmla="*/ 202289 w 604700"/>
                    <a:gd name="connsiteY158" fmla="*/ 166489 h 608243"/>
                    <a:gd name="connsiteX159" fmla="*/ 197861 w 604700"/>
                    <a:gd name="connsiteY159" fmla="*/ 165037 h 608243"/>
                    <a:gd name="connsiteX160" fmla="*/ 191294 w 604700"/>
                    <a:gd name="connsiteY160" fmla="*/ 165635 h 608243"/>
                    <a:gd name="connsiteX161" fmla="*/ 187137 w 604700"/>
                    <a:gd name="connsiteY161" fmla="*/ 164893 h 608243"/>
                    <a:gd name="connsiteX162" fmla="*/ 179533 w 604700"/>
                    <a:gd name="connsiteY162" fmla="*/ 165683 h 608243"/>
                    <a:gd name="connsiteX163" fmla="*/ 170030 w 604700"/>
                    <a:gd name="connsiteY163" fmla="*/ 166816 h 608243"/>
                    <a:gd name="connsiteX164" fmla="*/ 169743 w 604700"/>
                    <a:gd name="connsiteY164" fmla="*/ 172058 h 608243"/>
                    <a:gd name="connsiteX165" fmla="*/ 170788 w 604700"/>
                    <a:gd name="connsiteY165" fmla="*/ 176199 h 608243"/>
                    <a:gd name="connsiteX166" fmla="*/ 147162 w 604700"/>
                    <a:gd name="connsiteY166" fmla="*/ 182862 h 608243"/>
                    <a:gd name="connsiteX167" fmla="*/ 147066 w 604700"/>
                    <a:gd name="connsiteY167" fmla="*/ 190657 h 608243"/>
                    <a:gd name="connsiteX168" fmla="*/ 144217 w 604700"/>
                    <a:gd name="connsiteY168" fmla="*/ 193714 h 608243"/>
                    <a:gd name="connsiteX169" fmla="*/ 144266 w 604700"/>
                    <a:gd name="connsiteY169" fmla="*/ 198094 h 608243"/>
                    <a:gd name="connsiteX170" fmla="*/ 147760 w 604700"/>
                    <a:gd name="connsiteY170" fmla="*/ 200799 h 608243"/>
                    <a:gd name="connsiteX171" fmla="*/ 150617 w 604700"/>
                    <a:gd name="connsiteY171" fmla="*/ 203679 h 608243"/>
                    <a:gd name="connsiteX172" fmla="*/ 148279 w 604700"/>
                    <a:gd name="connsiteY172" fmla="*/ 208650 h 608243"/>
                    <a:gd name="connsiteX173" fmla="*/ 147832 w 604700"/>
                    <a:gd name="connsiteY173" fmla="*/ 212720 h 608243"/>
                    <a:gd name="connsiteX174" fmla="*/ 143803 w 604700"/>
                    <a:gd name="connsiteY174" fmla="*/ 216701 h 608243"/>
                    <a:gd name="connsiteX175" fmla="*/ 137068 w 604700"/>
                    <a:gd name="connsiteY175" fmla="*/ 217818 h 608243"/>
                    <a:gd name="connsiteX176" fmla="*/ 132815 w 604700"/>
                    <a:gd name="connsiteY176" fmla="*/ 218074 h 608243"/>
                    <a:gd name="connsiteX177" fmla="*/ 124709 w 604700"/>
                    <a:gd name="connsiteY177" fmla="*/ 222973 h 608243"/>
                    <a:gd name="connsiteX178" fmla="*/ 119427 w 604700"/>
                    <a:gd name="connsiteY178" fmla="*/ 228239 h 608243"/>
                    <a:gd name="connsiteX179" fmla="*/ 109852 w 604700"/>
                    <a:gd name="connsiteY179" fmla="*/ 233010 h 608243"/>
                    <a:gd name="connsiteX180" fmla="*/ 104362 w 604700"/>
                    <a:gd name="connsiteY180" fmla="*/ 237622 h 608243"/>
                    <a:gd name="connsiteX181" fmla="*/ 101003 w 604700"/>
                    <a:gd name="connsiteY181" fmla="*/ 239984 h 608243"/>
                    <a:gd name="connsiteX182" fmla="*/ 98522 w 604700"/>
                    <a:gd name="connsiteY182" fmla="*/ 243942 h 608243"/>
                    <a:gd name="connsiteX183" fmla="*/ 94931 w 604700"/>
                    <a:gd name="connsiteY183" fmla="*/ 250038 h 608243"/>
                    <a:gd name="connsiteX184" fmla="*/ 92066 w 604700"/>
                    <a:gd name="connsiteY184" fmla="*/ 254115 h 608243"/>
                    <a:gd name="connsiteX185" fmla="*/ 87925 w 604700"/>
                    <a:gd name="connsiteY185" fmla="*/ 253134 h 608243"/>
                    <a:gd name="connsiteX186" fmla="*/ 84255 w 604700"/>
                    <a:gd name="connsiteY186" fmla="*/ 250899 h 608243"/>
                    <a:gd name="connsiteX187" fmla="*/ 76819 w 604700"/>
                    <a:gd name="connsiteY187" fmla="*/ 252431 h 608243"/>
                    <a:gd name="connsiteX188" fmla="*/ 71688 w 604700"/>
                    <a:gd name="connsiteY188" fmla="*/ 252328 h 608243"/>
                    <a:gd name="connsiteX189" fmla="*/ 66110 w 604700"/>
                    <a:gd name="connsiteY189" fmla="*/ 252296 h 608243"/>
                    <a:gd name="connsiteX190" fmla="*/ 60924 w 604700"/>
                    <a:gd name="connsiteY190" fmla="*/ 253524 h 608243"/>
                    <a:gd name="connsiteX191" fmla="*/ 57198 w 604700"/>
                    <a:gd name="connsiteY191" fmla="*/ 255336 h 608243"/>
                    <a:gd name="connsiteX192" fmla="*/ 52323 w 604700"/>
                    <a:gd name="connsiteY192" fmla="*/ 254610 h 608243"/>
                    <a:gd name="connsiteX193" fmla="*/ 46562 w 604700"/>
                    <a:gd name="connsiteY193" fmla="*/ 253740 h 608243"/>
                    <a:gd name="connsiteX194" fmla="*/ 42429 w 604700"/>
                    <a:gd name="connsiteY194" fmla="*/ 255384 h 608243"/>
                    <a:gd name="connsiteX195" fmla="*/ 35655 w 604700"/>
                    <a:gd name="connsiteY195" fmla="*/ 259222 h 608243"/>
                    <a:gd name="connsiteX196" fmla="*/ 31393 w 604700"/>
                    <a:gd name="connsiteY196" fmla="*/ 261208 h 608243"/>
                    <a:gd name="connsiteX197" fmla="*/ 27348 w 604700"/>
                    <a:gd name="connsiteY197" fmla="*/ 262748 h 608243"/>
                    <a:gd name="connsiteX198" fmla="*/ 22832 w 604700"/>
                    <a:gd name="connsiteY198" fmla="*/ 266044 h 608243"/>
                    <a:gd name="connsiteX199" fmla="*/ 19513 w 604700"/>
                    <a:gd name="connsiteY199" fmla="*/ 268621 h 608243"/>
                    <a:gd name="connsiteX200" fmla="*/ 15691 w 604700"/>
                    <a:gd name="connsiteY200" fmla="*/ 271382 h 608243"/>
                    <a:gd name="connsiteX201" fmla="*/ 11869 w 604700"/>
                    <a:gd name="connsiteY201" fmla="*/ 273903 h 608243"/>
                    <a:gd name="connsiteX202" fmla="*/ 7209 w 604700"/>
                    <a:gd name="connsiteY202" fmla="*/ 278300 h 608243"/>
                    <a:gd name="connsiteX203" fmla="*/ 1025 w 604700"/>
                    <a:gd name="connsiteY203" fmla="*/ 282488 h 608243"/>
                    <a:gd name="connsiteX204" fmla="*/ 124 w 604700"/>
                    <a:gd name="connsiteY204" fmla="*/ 327905 h 608243"/>
                    <a:gd name="connsiteX205" fmla="*/ 52961 w 604700"/>
                    <a:gd name="connsiteY205" fmla="*/ 364569 h 608243"/>
                    <a:gd name="connsiteX206" fmla="*/ 110849 w 604700"/>
                    <a:gd name="connsiteY206" fmla="*/ 405645 h 608243"/>
                    <a:gd name="connsiteX207" fmla="*/ 169854 w 604700"/>
                    <a:gd name="connsiteY207" fmla="*/ 449586 h 608243"/>
                    <a:gd name="connsiteX208" fmla="*/ 223864 w 604700"/>
                    <a:gd name="connsiteY208" fmla="*/ 489625 h 608243"/>
                    <a:gd name="connsiteX209" fmla="*/ 252437 w 604700"/>
                    <a:gd name="connsiteY209" fmla="*/ 510729 h 608243"/>
                    <a:gd name="connsiteX210" fmla="*/ 286859 w 604700"/>
                    <a:gd name="connsiteY210" fmla="*/ 536095 h 608243"/>
                    <a:gd name="connsiteX211" fmla="*/ 287426 w 604700"/>
                    <a:gd name="connsiteY211" fmla="*/ 541034 h 608243"/>
                    <a:gd name="connsiteX212" fmla="*/ 287186 w 604700"/>
                    <a:gd name="connsiteY212" fmla="*/ 545454 h 608243"/>
                    <a:gd name="connsiteX213" fmla="*/ 288750 w 604700"/>
                    <a:gd name="connsiteY213" fmla="*/ 549276 h 608243"/>
                    <a:gd name="connsiteX214" fmla="*/ 295269 w 604700"/>
                    <a:gd name="connsiteY214" fmla="*/ 551806 h 608243"/>
                    <a:gd name="connsiteX215" fmla="*/ 299434 w 604700"/>
                    <a:gd name="connsiteY215" fmla="*/ 553425 h 608243"/>
                    <a:gd name="connsiteX216" fmla="*/ 301940 w 604700"/>
                    <a:gd name="connsiteY216" fmla="*/ 557199 h 608243"/>
                    <a:gd name="connsiteX217" fmla="*/ 303743 w 604700"/>
                    <a:gd name="connsiteY217" fmla="*/ 561700 h 608243"/>
                    <a:gd name="connsiteX218" fmla="*/ 308036 w 604700"/>
                    <a:gd name="connsiteY218" fmla="*/ 563599 h 608243"/>
                    <a:gd name="connsiteX219" fmla="*/ 311610 w 604700"/>
                    <a:gd name="connsiteY219" fmla="*/ 565442 h 608243"/>
                    <a:gd name="connsiteX220" fmla="*/ 315751 w 604700"/>
                    <a:gd name="connsiteY220" fmla="*/ 564804 h 608243"/>
                    <a:gd name="connsiteX221" fmla="*/ 319621 w 604700"/>
                    <a:gd name="connsiteY221" fmla="*/ 563551 h 608243"/>
                    <a:gd name="connsiteX222" fmla="*/ 322087 w 604700"/>
                    <a:gd name="connsiteY222" fmla="*/ 567197 h 608243"/>
                    <a:gd name="connsiteX223" fmla="*/ 322669 w 604700"/>
                    <a:gd name="connsiteY223" fmla="*/ 572631 h 608243"/>
                    <a:gd name="connsiteX224" fmla="*/ 327082 w 604700"/>
                    <a:gd name="connsiteY224" fmla="*/ 570596 h 608243"/>
                    <a:gd name="connsiteX225" fmla="*/ 331231 w 604700"/>
                    <a:gd name="connsiteY225" fmla="*/ 571881 h 608243"/>
                    <a:gd name="connsiteX226" fmla="*/ 334438 w 604700"/>
                    <a:gd name="connsiteY226" fmla="*/ 574323 h 608243"/>
                    <a:gd name="connsiteX227" fmla="*/ 339218 w 604700"/>
                    <a:gd name="connsiteY227" fmla="*/ 575168 h 608243"/>
                    <a:gd name="connsiteX228" fmla="*/ 343415 w 604700"/>
                    <a:gd name="connsiteY228" fmla="*/ 576764 h 608243"/>
                    <a:gd name="connsiteX229" fmla="*/ 347061 w 604700"/>
                    <a:gd name="connsiteY229" fmla="*/ 578894 h 608243"/>
                    <a:gd name="connsiteX230" fmla="*/ 347979 w 604700"/>
                    <a:gd name="connsiteY230" fmla="*/ 583203 h 608243"/>
                    <a:gd name="connsiteX231" fmla="*/ 348410 w 604700"/>
                    <a:gd name="connsiteY231" fmla="*/ 588461 h 608243"/>
                    <a:gd name="connsiteX232" fmla="*/ 348992 w 604700"/>
                    <a:gd name="connsiteY232" fmla="*/ 592427 h 608243"/>
                    <a:gd name="connsiteX233" fmla="*/ 347213 w 604700"/>
                    <a:gd name="connsiteY233" fmla="*/ 596736 h 608243"/>
                    <a:gd name="connsiteX234" fmla="*/ 344883 w 604700"/>
                    <a:gd name="connsiteY234" fmla="*/ 600957 h 608243"/>
                    <a:gd name="connsiteX235" fmla="*/ 347468 w 604700"/>
                    <a:gd name="connsiteY235" fmla="*/ 604651 h 608243"/>
                    <a:gd name="connsiteX236" fmla="*/ 351282 w 604700"/>
                    <a:gd name="connsiteY236" fmla="*/ 607492 h 608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</a:cxnLst>
                  <a:rect l="l" t="t" r="r" b="b"/>
                  <a:pathLst>
                    <a:path w="604700" h="608243">
                      <a:moveTo>
                        <a:pt x="351873" y="608242"/>
                      </a:moveTo>
                      <a:lnTo>
                        <a:pt x="376935" y="602664"/>
                      </a:lnTo>
                      <a:lnTo>
                        <a:pt x="422479" y="592603"/>
                      </a:lnTo>
                      <a:lnTo>
                        <a:pt x="429581" y="587057"/>
                      </a:lnTo>
                      <a:lnTo>
                        <a:pt x="433690" y="583235"/>
                      </a:lnTo>
                      <a:lnTo>
                        <a:pt x="442770" y="574410"/>
                      </a:lnTo>
                      <a:lnTo>
                        <a:pt x="472651" y="545287"/>
                      </a:lnTo>
                      <a:lnTo>
                        <a:pt x="488283" y="534395"/>
                      </a:lnTo>
                      <a:lnTo>
                        <a:pt x="517566" y="513849"/>
                      </a:lnTo>
                      <a:lnTo>
                        <a:pt x="539692" y="499335"/>
                      </a:lnTo>
                      <a:lnTo>
                        <a:pt x="549011" y="492904"/>
                      </a:lnTo>
                      <a:lnTo>
                        <a:pt x="553950" y="489625"/>
                      </a:lnTo>
                      <a:lnTo>
                        <a:pt x="575933" y="475063"/>
                      </a:lnTo>
                      <a:lnTo>
                        <a:pt x="583138" y="469813"/>
                      </a:lnTo>
                      <a:lnTo>
                        <a:pt x="604824" y="455458"/>
                      </a:lnTo>
                      <a:lnTo>
                        <a:pt x="592800" y="430348"/>
                      </a:lnTo>
                      <a:lnTo>
                        <a:pt x="587510" y="432511"/>
                      </a:lnTo>
                      <a:lnTo>
                        <a:pt x="582372" y="428625"/>
                      </a:lnTo>
                      <a:lnTo>
                        <a:pt x="579052" y="426104"/>
                      </a:lnTo>
                      <a:lnTo>
                        <a:pt x="574393" y="422744"/>
                      </a:lnTo>
                      <a:lnTo>
                        <a:pt x="569645" y="420183"/>
                      </a:lnTo>
                      <a:lnTo>
                        <a:pt x="564155" y="420223"/>
                      </a:lnTo>
                      <a:lnTo>
                        <a:pt x="559815" y="420981"/>
                      </a:lnTo>
                      <a:lnTo>
                        <a:pt x="554429" y="419122"/>
                      </a:lnTo>
                      <a:lnTo>
                        <a:pt x="551301" y="415699"/>
                      </a:lnTo>
                      <a:lnTo>
                        <a:pt x="548525" y="410832"/>
                      </a:lnTo>
                      <a:lnTo>
                        <a:pt x="546466" y="406810"/>
                      </a:lnTo>
                      <a:lnTo>
                        <a:pt x="545995" y="393581"/>
                      </a:lnTo>
                      <a:lnTo>
                        <a:pt x="531043" y="371982"/>
                      </a:lnTo>
                      <a:lnTo>
                        <a:pt x="526853" y="365503"/>
                      </a:lnTo>
                      <a:lnTo>
                        <a:pt x="530021" y="359135"/>
                      </a:lnTo>
                      <a:lnTo>
                        <a:pt x="540162" y="354611"/>
                      </a:lnTo>
                      <a:lnTo>
                        <a:pt x="541519" y="350342"/>
                      </a:lnTo>
                      <a:lnTo>
                        <a:pt x="541703" y="343121"/>
                      </a:lnTo>
                      <a:lnTo>
                        <a:pt x="538790" y="335980"/>
                      </a:lnTo>
                      <a:lnTo>
                        <a:pt x="537242" y="329868"/>
                      </a:lnTo>
                      <a:lnTo>
                        <a:pt x="537928" y="324379"/>
                      </a:lnTo>
                      <a:lnTo>
                        <a:pt x="539779" y="319599"/>
                      </a:lnTo>
                      <a:lnTo>
                        <a:pt x="541032" y="315665"/>
                      </a:lnTo>
                      <a:lnTo>
                        <a:pt x="541455" y="310399"/>
                      </a:lnTo>
                      <a:lnTo>
                        <a:pt x="537912" y="295295"/>
                      </a:lnTo>
                      <a:lnTo>
                        <a:pt x="539564" y="279401"/>
                      </a:lnTo>
                      <a:lnTo>
                        <a:pt x="538463" y="270384"/>
                      </a:lnTo>
                      <a:lnTo>
                        <a:pt x="535503" y="257051"/>
                      </a:lnTo>
                      <a:lnTo>
                        <a:pt x="528170" y="241045"/>
                      </a:lnTo>
                      <a:lnTo>
                        <a:pt x="524476" y="236298"/>
                      </a:lnTo>
                      <a:lnTo>
                        <a:pt x="523662" y="232109"/>
                      </a:lnTo>
                      <a:lnTo>
                        <a:pt x="528457" y="230034"/>
                      </a:lnTo>
                      <a:lnTo>
                        <a:pt x="516321" y="181442"/>
                      </a:lnTo>
                      <a:lnTo>
                        <a:pt x="512603" y="167391"/>
                      </a:lnTo>
                      <a:lnTo>
                        <a:pt x="504703" y="162619"/>
                      </a:lnTo>
                      <a:lnTo>
                        <a:pt x="491761" y="153675"/>
                      </a:lnTo>
                      <a:lnTo>
                        <a:pt x="490501" y="142903"/>
                      </a:lnTo>
                      <a:lnTo>
                        <a:pt x="488259" y="139512"/>
                      </a:lnTo>
                      <a:lnTo>
                        <a:pt x="484405" y="135299"/>
                      </a:lnTo>
                      <a:lnTo>
                        <a:pt x="478157" y="130735"/>
                      </a:lnTo>
                      <a:lnTo>
                        <a:pt x="474774" y="127208"/>
                      </a:lnTo>
                      <a:lnTo>
                        <a:pt x="473258" y="122708"/>
                      </a:lnTo>
                      <a:lnTo>
                        <a:pt x="470170" y="117681"/>
                      </a:lnTo>
                      <a:lnTo>
                        <a:pt x="469069" y="113779"/>
                      </a:lnTo>
                      <a:lnTo>
                        <a:pt x="466907" y="110181"/>
                      </a:lnTo>
                      <a:lnTo>
                        <a:pt x="467210" y="104220"/>
                      </a:lnTo>
                      <a:lnTo>
                        <a:pt x="468894" y="99537"/>
                      </a:lnTo>
                      <a:lnTo>
                        <a:pt x="474327" y="96361"/>
                      </a:lnTo>
                      <a:lnTo>
                        <a:pt x="475612" y="92332"/>
                      </a:lnTo>
                      <a:lnTo>
                        <a:pt x="478596" y="88358"/>
                      </a:lnTo>
                      <a:lnTo>
                        <a:pt x="482226" y="86076"/>
                      </a:lnTo>
                      <a:lnTo>
                        <a:pt x="486088" y="84002"/>
                      </a:lnTo>
                      <a:lnTo>
                        <a:pt x="487237" y="80132"/>
                      </a:lnTo>
                      <a:lnTo>
                        <a:pt x="486926" y="73309"/>
                      </a:lnTo>
                      <a:lnTo>
                        <a:pt x="488410" y="69496"/>
                      </a:lnTo>
                      <a:lnTo>
                        <a:pt x="490669" y="65514"/>
                      </a:lnTo>
                      <a:lnTo>
                        <a:pt x="492727" y="61772"/>
                      </a:lnTo>
                      <a:lnTo>
                        <a:pt x="488658" y="60431"/>
                      </a:lnTo>
                      <a:lnTo>
                        <a:pt x="488993" y="54295"/>
                      </a:lnTo>
                      <a:lnTo>
                        <a:pt x="488777" y="49364"/>
                      </a:lnTo>
                      <a:lnTo>
                        <a:pt x="486192" y="45335"/>
                      </a:lnTo>
                      <a:lnTo>
                        <a:pt x="486128" y="40651"/>
                      </a:lnTo>
                      <a:lnTo>
                        <a:pt x="486807" y="34938"/>
                      </a:lnTo>
                      <a:lnTo>
                        <a:pt x="486926" y="30534"/>
                      </a:lnTo>
                      <a:lnTo>
                        <a:pt x="488187" y="26688"/>
                      </a:lnTo>
                      <a:lnTo>
                        <a:pt x="489424" y="22148"/>
                      </a:lnTo>
                      <a:lnTo>
                        <a:pt x="484006" y="21366"/>
                      </a:lnTo>
                      <a:lnTo>
                        <a:pt x="487054" y="17113"/>
                      </a:lnTo>
                      <a:lnTo>
                        <a:pt x="490700" y="14193"/>
                      </a:lnTo>
                      <a:lnTo>
                        <a:pt x="491283" y="10227"/>
                      </a:lnTo>
                      <a:lnTo>
                        <a:pt x="496453" y="8958"/>
                      </a:lnTo>
                      <a:lnTo>
                        <a:pt x="495552" y="4817"/>
                      </a:lnTo>
                      <a:lnTo>
                        <a:pt x="489846" y="6317"/>
                      </a:lnTo>
                      <a:lnTo>
                        <a:pt x="483894" y="4450"/>
                      </a:lnTo>
                      <a:lnTo>
                        <a:pt x="473250" y="8113"/>
                      </a:lnTo>
                      <a:lnTo>
                        <a:pt x="471359" y="4482"/>
                      </a:lnTo>
                      <a:lnTo>
                        <a:pt x="465008" y="3102"/>
                      </a:lnTo>
                      <a:lnTo>
                        <a:pt x="460866" y="1546"/>
                      </a:lnTo>
                      <a:lnTo>
                        <a:pt x="454323" y="277"/>
                      </a:lnTo>
                      <a:lnTo>
                        <a:pt x="452792" y="5934"/>
                      </a:lnTo>
                      <a:lnTo>
                        <a:pt x="446025" y="6277"/>
                      </a:lnTo>
                      <a:lnTo>
                        <a:pt x="440185" y="4602"/>
                      </a:lnTo>
                      <a:lnTo>
                        <a:pt x="434895" y="-2"/>
                      </a:lnTo>
                      <a:lnTo>
                        <a:pt x="428647" y="1945"/>
                      </a:lnTo>
                      <a:lnTo>
                        <a:pt x="419008" y="8743"/>
                      </a:lnTo>
                      <a:lnTo>
                        <a:pt x="413112" y="8847"/>
                      </a:lnTo>
                      <a:lnTo>
                        <a:pt x="406394" y="14057"/>
                      </a:lnTo>
                      <a:lnTo>
                        <a:pt x="400074" y="14815"/>
                      </a:lnTo>
                      <a:lnTo>
                        <a:pt x="395630" y="12661"/>
                      </a:lnTo>
                      <a:lnTo>
                        <a:pt x="386334" y="6325"/>
                      </a:lnTo>
                      <a:lnTo>
                        <a:pt x="362014" y="5400"/>
                      </a:lnTo>
                      <a:lnTo>
                        <a:pt x="352782" y="9405"/>
                      </a:lnTo>
                      <a:lnTo>
                        <a:pt x="345745" y="9932"/>
                      </a:lnTo>
                      <a:lnTo>
                        <a:pt x="338755" y="9996"/>
                      </a:lnTo>
                      <a:lnTo>
                        <a:pt x="334015" y="9445"/>
                      </a:lnTo>
                      <a:lnTo>
                        <a:pt x="331279" y="13020"/>
                      </a:lnTo>
                      <a:lnTo>
                        <a:pt x="325773" y="16203"/>
                      </a:lnTo>
                      <a:lnTo>
                        <a:pt x="321034" y="16443"/>
                      </a:lnTo>
                      <a:lnTo>
                        <a:pt x="314060" y="15860"/>
                      </a:lnTo>
                      <a:lnTo>
                        <a:pt x="297703" y="18350"/>
                      </a:lnTo>
                      <a:lnTo>
                        <a:pt x="290282" y="17855"/>
                      </a:lnTo>
                      <a:lnTo>
                        <a:pt x="278816" y="21374"/>
                      </a:lnTo>
                      <a:lnTo>
                        <a:pt x="263249" y="29257"/>
                      </a:lnTo>
                      <a:lnTo>
                        <a:pt x="256252" y="34946"/>
                      </a:lnTo>
                      <a:lnTo>
                        <a:pt x="252437" y="41529"/>
                      </a:lnTo>
                      <a:lnTo>
                        <a:pt x="247905" y="43244"/>
                      </a:lnTo>
                      <a:lnTo>
                        <a:pt x="243868" y="41704"/>
                      </a:lnTo>
                      <a:lnTo>
                        <a:pt x="239160" y="40109"/>
                      </a:lnTo>
                      <a:lnTo>
                        <a:pt x="233886" y="46045"/>
                      </a:lnTo>
                      <a:lnTo>
                        <a:pt x="229905" y="44106"/>
                      </a:lnTo>
                      <a:lnTo>
                        <a:pt x="226115" y="45431"/>
                      </a:lnTo>
                      <a:lnTo>
                        <a:pt x="221192" y="48965"/>
                      </a:lnTo>
                      <a:lnTo>
                        <a:pt x="217417" y="55053"/>
                      </a:lnTo>
                      <a:lnTo>
                        <a:pt x="206055" y="62729"/>
                      </a:lnTo>
                      <a:lnTo>
                        <a:pt x="202082" y="65825"/>
                      </a:lnTo>
                      <a:lnTo>
                        <a:pt x="197063" y="67309"/>
                      </a:lnTo>
                      <a:lnTo>
                        <a:pt x="189698" y="66942"/>
                      </a:lnTo>
                      <a:lnTo>
                        <a:pt x="192212" y="70118"/>
                      </a:lnTo>
                      <a:lnTo>
                        <a:pt x="196432" y="71977"/>
                      </a:lnTo>
                      <a:lnTo>
                        <a:pt x="198802" y="76230"/>
                      </a:lnTo>
                      <a:lnTo>
                        <a:pt x="203039" y="78408"/>
                      </a:lnTo>
                      <a:lnTo>
                        <a:pt x="199760" y="82685"/>
                      </a:lnTo>
                      <a:lnTo>
                        <a:pt x="202640" y="86004"/>
                      </a:lnTo>
                      <a:lnTo>
                        <a:pt x="201731" y="90225"/>
                      </a:lnTo>
                      <a:lnTo>
                        <a:pt x="203733" y="94598"/>
                      </a:lnTo>
                      <a:lnTo>
                        <a:pt x="205521" y="99840"/>
                      </a:lnTo>
                      <a:lnTo>
                        <a:pt x="204037" y="107763"/>
                      </a:lnTo>
                      <a:lnTo>
                        <a:pt x="204029" y="111785"/>
                      </a:lnTo>
                      <a:lnTo>
                        <a:pt x="205912" y="115766"/>
                      </a:lnTo>
                      <a:lnTo>
                        <a:pt x="206215" y="120522"/>
                      </a:lnTo>
                      <a:lnTo>
                        <a:pt x="205082" y="126849"/>
                      </a:lnTo>
                      <a:lnTo>
                        <a:pt x="207412" y="131972"/>
                      </a:lnTo>
                      <a:lnTo>
                        <a:pt x="210659" y="135554"/>
                      </a:lnTo>
                      <a:lnTo>
                        <a:pt x="212414" y="144946"/>
                      </a:lnTo>
                      <a:lnTo>
                        <a:pt x="216053" y="147188"/>
                      </a:lnTo>
                      <a:lnTo>
                        <a:pt x="222524" y="152175"/>
                      </a:lnTo>
                      <a:lnTo>
                        <a:pt x="220114" y="156778"/>
                      </a:lnTo>
                      <a:lnTo>
                        <a:pt x="216651" y="159803"/>
                      </a:lnTo>
                      <a:lnTo>
                        <a:pt x="215159" y="164821"/>
                      </a:lnTo>
                      <a:lnTo>
                        <a:pt x="219381" y="166250"/>
                      </a:lnTo>
                      <a:lnTo>
                        <a:pt x="212909" y="167734"/>
                      </a:lnTo>
                      <a:lnTo>
                        <a:pt x="207220" y="167462"/>
                      </a:lnTo>
                      <a:lnTo>
                        <a:pt x="202289" y="166489"/>
                      </a:lnTo>
                      <a:lnTo>
                        <a:pt x="197861" y="165037"/>
                      </a:lnTo>
                      <a:lnTo>
                        <a:pt x="191294" y="165635"/>
                      </a:lnTo>
                      <a:lnTo>
                        <a:pt x="187137" y="164893"/>
                      </a:lnTo>
                      <a:lnTo>
                        <a:pt x="179533" y="165683"/>
                      </a:lnTo>
                      <a:lnTo>
                        <a:pt x="170030" y="166816"/>
                      </a:lnTo>
                      <a:lnTo>
                        <a:pt x="169743" y="172058"/>
                      </a:lnTo>
                      <a:lnTo>
                        <a:pt x="170788" y="176199"/>
                      </a:lnTo>
                      <a:lnTo>
                        <a:pt x="147162" y="182862"/>
                      </a:lnTo>
                      <a:lnTo>
                        <a:pt x="147066" y="190657"/>
                      </a:lnTo>
                      <a:lnTo>
                        <a:pt x="144217" y="193714"/>
                      </a:lnTo>
                      <a:lnTo>
                        <a:pt x="144266" y="198094"/>
                      </a:lnTo>
                      <a:lnTo>
                        <a:pt x="147760" y="200799"/>
                      </a:lnTo>
                      <a:lnTo>
                        <a:pt x="150617" y="203679"/>
                      </a:lnTo>
                      <a:lnTo>
                        <a:pt x="148279" y="208650"/>
                      </a:lnTo>
                      <a:lnTo>
                        <a:pt x="147832" y="212720"/>
                      </a:lnTo>
                      <a:lnTo>
                        <a:pt x="143803" y="216701"/>
                      </a:lnTo>
                      <a:lnTo>
                        <a:pt x="137068" y="217818"/>
                      </a:lnTo>
                      <a:lnTo>
                        <a:pt x="132815" y="218074"/>
                      </a:lnTo>
                      <a:lnTo>
                        <a:pt x="124709" y="222973"/>
                      </a:lnTo>
                      <a:lnTo>
                        <a:pt x="119427" y="228239"/>
                      </a:lnTo>
                      <a:lnTo>
                        <a:pt x="109852" y="233010"/>
                      </a:lnTo>
                      <a:lnTo>
                        <a:pt x="104362" y="237622"/>
                      </a:lnTo>
                      <a:lnTo>
                        <a:pt x="101003" y="239984"/>
                      </a:lnTo>
                      <a:lnTo>
                        <a:pt x="98522" y="243942"/>
                      </a:lnTo>
                      <a:lnTo>
                        <a:pt x="94931" y="250038"/>
                      </a:lnTo>
                      <a:lnTo>
                        <a:pt x="92066" y="254115"/>
                      </a:lnTo>
                      <a:lnTo>
                        <a:pt x="87925" y="253134"/>
                      </a:lnTo>
                      <a:lnTo>
                        <a:pt x="84255" y="250899"/>
                      </a:lnTo>
                      <a:lnTo>
                        <a:pt x="76819" y="252431"/>
                      </a:lnTo>
                      <a:lnTo>
                        <a:pt x="71688" y="252328"/>
                      </a:lnTo>
                      <a:lnTo>
                        <a:pt x="66110" y="252296"/>
                      </a:lnTo>
                      <a:lnTo>
                        <a:pt x="60924" y="253524"/>
                      </a:lnTo>
                      <a:lnTo>
                        <a:pt x="57198" y="255336"/>
                      </a:lnTo>
                      <a:lnTo>
                        <a:pt x="52323" y="254610"/>
                      </a:lnTo>
                      <a:lnTo>
                        <a:pt x="46562" y="253740"/>
                      </a:lnTo>
                      <a:lnTo>
                        <a:pt x="42429" y="255384"/>
                      </a:lnTo>
                      <a:lnTo>
                        <a:pt x="35655" y="259222"/>
                      </a:lnTo>
                      <a:lnTo>
                        <a:pt x="31393" y="261208"/>
                      </a:lnTo>
                      <a:lnTo>
                        <a:pt x="27348" y="262748"/>
                      </a:lnTo>
                      <a:lnTo>
                        <a:pt x="22832" y="266044"/>
                      </a:lnTo>
                      <a:lnTo>
                        <a:pt x="19513" y="268621"/>
                      </a:lnTo>
                      <a:lnTo>
                        <a:pt x="15691" y="271382"/>
                      </a:lnTo>
                      <a:lnTo>
                        <a:pt x="11869" y="273903"/>
                      </a:lnTo>
                      <a:lnTo>
                        <a:pt x="7209" y="278300"/>
                      </a:lnTo>
                      <a:lnTo>
                        <a:pt x="1025" y="282488"/>
                      </a:lnTo>
                      <a:lnTo>
                        <a:pt x="124" y="327905"/>
                      </a:lnTo>
                      <a:lnTo>
                        <a:pt x="52961" y="364569"/>
                      </a:lnTo>
                      <a:lnTo>
                        <a:pt x="110849" y="405645"/>
                      </a:lnTo>
                      <a:lnTo>
                        <a:pt x="169854" y="449586"/>
                      </a:lnTo>
                      <a:lnTo>
                        <a:pt x="223864" y="489625"/>
                      </a:lnTo>
                      <a:lnTo>
                        <a:pt x="252437" y="510729"/>
                      </a:lnTo>
                      <a:lnTo>
                        <a:pt x="286859" y="536095"/>
                      </a:lnTo>
                      <a:lnTo>
                        <a:pt x="287426" y="541034"/>
                      </a:lnTo>
                      <a:lnTo>
                        <a:pt x="287186" y="545454"/>
                      </a:lnTo>
                      <a:lnTo>
                        <a:pt x="288750" y="549276"/>
                      </a:lnTo>
                      <a:lnTo>
                        <a:pt x="295269" y="551806"/>
                      </a:lnTo>
                      <a:lnTo>
                        <a:pt x="299434" y="553425"/>
                      </a:lnTo>
                      <a:lnTo>
                        <a:pt x="301940" y="557199"/>
                      </a:lnTo>
                      <a:lnTo>
                        <a:pt x="303743" y="561700"/>
                      </a:lnTo>
                      <a:lnTo>
                        <a:pt x="308036" y="563599"/>
                      </a:lnTo>
                      <a:lnTo>
                        <a:pt x="311610" y="565442"/>
                      </a:lnTo>
                      <a:lnTo>
                        <a:pt x="315751" y="564804"/>
                      </a:lnTo>
                      <a:lnTo>
                        <a:pt x="319621" y="563551"/>
                      </a:lnTo>
                      <a:lnTo>
                        <a:pt x="322087" y="567197"/>
                      </a:lnTo>
                      <a:lnTo>
                        <a:pt x="322669" y="572631"/>
                      </a:lnTo>
                      <a:lnTo>
                        <a:pt x="327082" y="570596"/>
                      </a:lnTo>
                      <a:lnTo>
                        <a:pt x="331231" y="571881"/>
                      </a:lnTo>
                      <a:lnTo>
                        <a:pt x="334438" y="574323"/>
                      </a:lnTo>
                      <a:lnTo>
                        <a:pt x="339218" y="575168"/>
                      </a:lnTo>
                      <a:lnTo>
                        <a:pt x="343415" y="576764"/>
                      </a:lnTo>
                      <a:lnTo>
                        <a:pt x="347061" y="578894"/>
                      </a:lnTo>
                      <a:lnTo>
                        <a:pt x="347979" y="583203"/>
                      </a:lnTo>
                      <a:lnTo>
                        <a:pt x="348410" y="588461"/>
                      </a:lnTo>
                      <a:lnTo>
                        <a:pt x="348992" y="592427"/>
                      </a:lnTo>
                      <a:lnTo>
                        <a:pt x="347213" y="596736"/>
                      </a:lnTo>
                      <a:lnTo>
                        <a:pt x="344883" y="600957"/>
                      </a:lnTo>
                      <a:lnTo>
                        <a:pt x="347468" y="604651"/>
                      </a:lnTo>
                      <a:lnTo>
                        <a:pt x="351282" y="60749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5" name="Freeform: Shape 204">
                  <a:extLst>
                    <a:ext uri="{FF2B5EF4-FFF2-40B4-BE49-F238E27FC236}">
                      <a16:creationId xmlns:a16="http://schemas.microsoft.com/office/drawing/2014/main" id="{A4018E9B-5758-44B4-AA8A-0B3FBA5D4C73}"/>
                    </a:ext>
                  </a:extLst>
                </p:cNvPr>
                <p:cNvSpPr/>
                <p:nvPr/>
              </p:nvSpPr>
              <p:spPr>
                <a:xfrm>
                  <a:off x="9189603" y="3104860"/>
                  <a:ext cx="159421" cy="143806"/>
                </a:xfrm>
                <a:custGeom>
                  <a:avLst/>
                  <a:gdLst>
                    <a:gd name="connsiteX0" fmla="*/ 27588 w 159421"/>
                    <a:gd name="connsiteY0" fmla="*/ 115439 h 143806"/>
                    <a:gd name="connsiteX1" fmla="*/ 27444 w 159421"/>
                    <a:gd name="connsiteY1" fmla="*/ 111202 h 143806"/>
                    <a:gd name="connsiteX2" fmla="*/ 26519 w 159421"/>
                    <a:gd name="connsiteY2" fmla="*/ 115264 h 143806"/>
                    <a:gd name="connsiteX3" fmla="*/ 74521 w 159421"/>
                    <a:gd name="connsiteY3" fmla="*/ 143805 h 143806"/>
                    <a:gd name="connsiteX4" fmla="*/ 76731 w 159421"/>
                    <a:gd name="connsiteY4" fmla="*/ 140453 h 143806"/>
                    <a:gd name="connsiteX5" fmla="*/ 81782 w 159421"/>
                    <a:gd name="connsiteY5" fmla="*/ 139959 h 143806"/>
                    <a:gd name="connsiteX6" fmla="*/ 86090 w 159421"/>
                    <a:gd name="connsiteY6" fmla="*/ 138858 h 143806"/>
                    <a:gd name="connsiteX7" fmla="*/ 91421 w 159421"/>
                    <a:gd name="connsiteY7" fmla="*/ 133153 h 143806"/>
                    <a:gd name="connsiteX8" fmla="*/ 88747 w 159421"/>
                    <a:gd name="connsiteY8" fmla="*/ 127416 h 143806"/>
                    <a:gd name="connsiteX9" fmla="*/ 95075 w 159421"/>
                    <a:gd name="connsiteY9" fmla="*/ 127432 h 143806"/>
                    <a:gd name="connsiteX10" fmla="*/ 99910 w 159421"/>
                    <a:gd name="connsiteY10" fmla="*/ 125972 h 143806"/>
                    <a:gd name="connsiteX11" fmla="*/ 107578 w 159421"/>
                    <a:gd name="connsiteY11" fmla="*/ 124200 h 143806"/>
                    <a:gd name="connsiteX12" fmla="*/ 111815 w 159421"/>
                    <a:gd name="connsiteY12" fmla="*/ 124719 h 143806"/>
                    <a:gd name="connsiteX13" fmla="*/ 113435 w 159421"/>
                    <a:gd name="connsiteY13" fmla="*/ 128413 h 143806"/>
                    <a:gd name="connsiteX14" fmla="*/ 118294 w 159421"/>
                    <a:gd name="connsiteY14" fmla="*/ 128708 h 143806"/>
                    <a:gd name="connsiteX15" fmla="*/ 123002 w 159421"/>
                    <a:gd name="connsiteY15" fmla="*/ 130129 h 143806"/>
                    <a:gd name="connsiteX16" fmla="*/ 122203 w 159421"/>
                    <a:gd name="connsiteY16" fmla="*/ 125772 h 143806"/>
                    <a:gd name="connsiteX17" fmla="*/ 121717 w 159421"/>
                    <a:gd name="connsiteY17" fmla="*/ 120370 h 143806"/>
                    <a:gd name="connsiteX18" fmla="*/ 117735 w 159421"/>
                    <a:gd name="connsiteY18" fmla="*/ 119109 h 143806"/>
                    <a:gd name="connsiteX19" fmla="*/ 114528 w 159421"/>
                    <a:gd name="connsiteY19" fmla="*/ 116500 h 143806"/>
                    <a:gd name="connsiteX20" fmla="*/ 112637 w 159421"/>
                    <a:gd name="connsiteY20" fmla="*/ 111282 h 143806"/>
                    <a:gd name="connsiteX21" fmla="*/ 112214 w 159421"/>
                    <a:gd name="connsiteY21" fmla="*/ 105968 h 143806"/>
                    <a:gd name="connsiteX22" fmla="*/ 110793 w 159421"/>
                    <a:gd name="connsiteY22" fmla="*/ 101532 h 143806"/>
                    <a:gd name="connsiteX23" fmla="*/ 115158 w 159421"/>
                    <a:gd name="connsiteY23" fmla="*/ 100072 h 143806"/>
                    <a:gd name="connsiteX24" fmla="*/ 119475 w 159421"/>
                    <a:gd name="connsiteY24" fmla="*/ 99074 h 143806"/>
                    <a:gd name="connsiteX25" fmla="*/ 124039 w 159421"/>
                    <a:gd name="connsiteY25" fmla="*/ 100949 h 143806"/>
                    <a:gd name="connsiteX26" fmla="*/ 128667 w 159421"/>
                    <a:gd name="connsiteY26" fmla="*/ 101268 h 143806"/>
                    <a:gd name="connsiteX27" fmla="*/ 128029 w 159421"/>
                    <a:gd name="connsiteY27" fmla="*/ 96034 h 143806"/>
                    <a:gd name="connsiteX28" fmla="*/ 126433 w 159421"/>
                    <a:gd name="connsiteY28" fmla="*/ 91143 h 143806"/>
                    <a:gd name="connsiteX29" fmla="*/ 133215 w 159421"/>
                    <a:gd name="connsiteY29" fmla="*/ 91087 h 143806"/>
                    <a:gd name="connsiteX30" fmla="*/ 137444 w 159421"/>
                    <a:gd name="connsiteY30" fmla="*/ 87456 h 143806"/>
                    <a:gd name="connsiteX31" fmla="*/ 142072 w 159421"/>
                    <a:gd name="connsiteY31" fmla="*/ 87951 h 143806"/>
                    <a:gd name="connsiteX32" fmla="*/ 144944 w 159421"/>
                    <a:gd name="connsiteY32" fmla="*/ 85198 h 143806"/>
                    <a:gd name="connsiteX33" fmla="*/ 147577 w 159421"/>
                    <a:gd name="connsiteY33" fmla="*/ 80850 h 143806"/>
                    <a:gd name="connsiteX34" fmla="*/ 153082 w 159421"/>
                    <a:gd name="connsiteY34" fmla="*/ 78967 h 143806"/>
                    <a:gd name="connsiteX35" fmla="*/ 155556 w 159421"/>
                    <a:gd name="connsiteY35" fmla="*/ 82182 h 143806"/>
                    <a:gd name="connsiteX36" fmla="*/ 158509 w 159421"/>
                    <a:gd name="connsiteY36" fmla="*/ 78799 h 143806"/>
                    <a:gd name="connsiteX37" fmla="*/ 159545 w 159421"/>
                    <a:gd name="connsiteY37" fmla="*/ 73533 h 143806"/>
                    <a:gd name="connsiteX38" fmla="*/ 158668 w 159421"/>
                    <a:gd name="connsiteY38" fmla="*/ 68442 h 143806"/>
                    <a:gd name="connsiteX39" fmla="*/ 157631 w 159421"/>
                    <a:gd name="connsiteY39" fmla="*/ 62761 h 143806"/>
                    <a:gd name="connsiteX40" fmla="*/ 155077 w 159421"/>
                    <a:gd name="connsiteY40" fmla="*/ 58477 h 143806"/>
                    <a:gd name="connsiteX41" fmla="*/ 158030 w 159421"/>
                    <a:gd name="connsiteY41" fmla="*/ 44521 h 143806"/>
                    <a:gd name="connsiteX42" fmla="*/ 156993 w 159421"/>
                    <a:gd name="connsiteY42" fmla="*/ 38864 h 143806"/>
                    <a:gd name="connsiteX43" fmla="*/ 155157 w 159421"/>
                    <a:gd name="connsiteY43" fmla="*/ 34324 h 143806"/>
                    <a:gd name="connsiteX44" fmla="*/ 151088 w 159421"/>
                    <a:gd name="connsiteY44" fmla="*/ 29928 h 143806"/>
                    <a:gd name="connsiteX45" fmla="*/ 151327 w 159421"/>
                    <a:gd name="connsiteY45" fmla="*/ 25707 h 143806"/>
                    <a:gd name="connsiteX46" fmla="*/ 147497 w 159421"/>
                    <a:gd name="connsiteY46" fmla="*/ 22108 h 143806"/>
                    <a:gd name="connsiteX47" fmla="*/ 147577 w 159421"/>
                    <a:gd name="connsiteY47" fmla="*/ 17018 h 143806"/>
                    <a:gd name="connsiteX48" fmla="*/ 147497 w 159421"/>
                    <a:gd name="connsiteY48" fmla="*/ 12086 h 143806"/>
                    <a:gd name="connsiteX49" fmla="*/ 150051 w 159421"/>
                    <a:gd name="connsiteY49" fmla="*/ 8639 h 143806"/>
                    <a:gd name="connsiteX50" fmla="*/ 150928 w 159421"/>
                    <a:gd name="connsiteY50" fmla="*/ 4434 h 143806"/>
                    <a:gd name="connsiteX51" fmla="*/ 151168 w 159421"/>
                    <a:gd name="connsiteY51" fmla="*/ -2 h 143806"/>
                    <a:gd name="connsiteX52" fmla="*/ 148774 w 159421"/>
                    <a:gd name="connsiteY52" fmla="*/ 3222 h 143806"/>
                    <a:gd name="connsiteX53" fmla="*/ 144704 w 159421"/>
                    <a:gd name="connsiteY53" fmla="*/ 3182 h 143806"/>
                    <a:gd name="connsiteX54" fmla="*/ 142550 w 159421"/>
                    <a:gd name="connsiteY54" fmla="*/ 6868 h 143806"/>
                    <a:gd name="connsiteX55" fmla="*/ 139518 w 159421"/>
                    <a:gd name="connsiteY55" fmla="*/ 9429 h 143806"/>
                    <a:gd name="connsiteX56" fmla="*/ 135608 w 159421"/>
                    <a:gd name="connsiteY56" fmla="*/ 11121 h 143806"/>
                    <a:gd name="connsiteX57" fmla="*/ 131778 w 159421"/>
                    <a:gd name="connsiteY57" fmla="*/ 12406 h 143806"/>
                    <a:gd name="connsiteX58" fmla="*/ 128427 w 159421"/>
                    <a:gd name="connsiteY58" fmla="*/ 10076 h 143806"/>
                    <a:gd name="connsiteX59" fmla="*/ 124438 w 159421"/>
                    <a:gd name="connsiteY59" fmla="*/ 8121 h 143806"/>
                    <a:gd name="connsiteX60" fmla="*/ 121964 w 159421"/>
                    <a:gd name="connsiteY60" fmla="*/ 4618 h 143806"/>
                    <a:gd name="connsiteX61" fmla="*/ 118445 w 159421"/>
                    <a:gd name="connsiteY61" fmla="*/ 6876 h 143806"/>
                    <a:gd name="connsiteX62" fmla="*/ 114472 w 159421"/>
                    <a:gd name="connsiteY62" fmla="*/ 7881 h 143806"/>
                    <a:gd name="connsiteX63" fmla="*/ 111504 w 159421"/>
                    <a:gd name="connsiteY63" fmla="*/ 11233 h 143806"/>
                    <a:gd name="connsiteX64" fmla="*/ 107458 w 159421"/>
                    <a:gd name="connsiteY64" fmla="*/ 11352 h 143806"/>
                    <a:gd name="connsiteX65" fmla="*/ 107546 w 159421"/>
                    <a:gd name="connsiteY65" fmla="*/ 15541 h 143806"/>
                    <a:gd name="connsiteX66" fmla="*/ 110363 w 159421"/>
                    <a:gd name="connsiteY66" fmla="*/ 19355 h 143806"/>
                    <a:gd name="connsiteX67" fmla="*/ 110179 w 159421"/>
                    <a:gd name="connsiteY67" fmla="*/ 23744 h 143806"/>
                    <a:gd name="connsiteX68" fmla="*/ 106533 w 159421"/>
                    <a:gd name="connsiteY68" fmla="*/ 25515 h 143806"/>
                    <a:gd name="connsiteX69" fmla="*/ 102807 w 159421"/>
                    <a:gd name="connsiteY69" fmla="*/ 23863 h 143806"/>
                    <a:gd name="connsiteX70" fmla="*/ 100429 w 159421"/>
                    <a:gd name="connsiteY70" fmla="*/ 20209 h 143806"/>
                    <a:gd name="connsiteX71" fmla="*/ 96296 w 159421"/>
                    <a:gd name="connsiteY71" fmla="*/ 19642 h 143806"/>
                    <a:gd name="connsiteX72" fmla="*/ 92426 w 159421"/>
                    <a:gd name="connsiteY72" fmla="*/ 18262 h 143806"/>
                    <a:gd name="connsiteX73" fmla="*/ 88596 w 159421"/>
                    <a:gd name="connsiteY73" fmla="*/ 19690 h 143806"/>
                    <a:gd name="connsiteX74" fmla="*/ 85117 w 159421"/>
                    <a:gd name="connsiteY74" fmla="*/ 17305 h 143806"/>
                    <a:gd name="connsiteX75" fmla="*/ 82747 w 159421"/>
                    <a:gd name="connsiteY75" fmla="*/ 12980 h 143806"/>
                    <a:gd name="connsiteX76" fmla="*/ 79093 w 159421"/>
                    <a:gd name="connsiteY76" fmla="*/ 16004 h 143806"/>
                    <a:gd name="connsiteX77" fmla="*/ 76252 w 159421"/>
                    <a:gd name="connsiteY77" fmla="*/ 12796 h 143806"/>
                    <a:gd name="connsiteX78" fmla="*/ 71999 w 159421"/>
                    <a:gd name="connsiteY78" fmla="*/ 9006 h 143806"/>
                    <a:gd name="connsiteX79" fmla="*/ 67555 w 159421"/>
                    <a:gd name="connsiteY79" fmla="*/ 9397 h 143806"/>
                    <a:gd name="connsiteX80" fmla="*/ 63438 w 159421"/>
                    <a:gd name="connsiteY80" fmla="*/ 10490 h 143806"/>
                    <a:gd name="connsiteX81" fmla="*/ 57406 w 159421"/>
                    <a:gd name="connsiteY81" fmla="*/ 10179 h 143806"/>
                    <a:gd name="connsiteX82" fmla="*/ 52682 w 159421"/>
                    <a:gd name="connsiteY82" fmla="*/ 10706 h 143806"/>
                    <a:gd name="connsiteX83" fmla="*/ 48373 w 159421"/>
                    <a:gd name="connsiteY83" fmla="*/ 11488 h 143806"/>
                    <a:gd name="connsiteX84" fmla="*/ 42780 w 159421"/>
                    <a:gd name="connsiteY84" fmla="*/ 11687 h 143806"/>
                    <a:gd name="connsiteX85" fmla="*/ 38144 w 159421"/>
                    <a:gd name="connsiteY85" fmla="*/ 10092 h 143806"/>
                    <a:gd name="connsiteX86" fmla="*/ 33405 w 159421"/>
                    <a:gd name="connsiteY86" fmla="*/ 8480 h 143806"/>
                    <a:gd name="connsiteX87" fmla="*/ 29279 w 159421"/>
                    <a:gd name="connsiteY87" fmla="*/ 9916 h 143806"/>
                    <a:gd name="connsiteX88" fmla="*/ 24388 w 159421"/>
                    <a:gd name="connsiteY88" fmla="*/ 11296 h 143806"/>
                    <a:gd name="connsiteX89" fmla="*/ 20487 w 159421"/>
                    <a:gd name="connsiteY89" fmla="*/ 12749 h 143806"/>
                    <a:gd name="connsiteX90" fmla="*/ 16880 w 159421"/>
                    <a:gd name="connsiteY90" fmla="*/ 15852 h 143806"/>
                    <a:gd name="connsiteX91" fmla="*/ 14957 w 159421"/>
                    <a:gd name="connsiteY91" fmla="*/ 19507 h 143806"/>
                    <a:gd name="connsiteX92" fmla="*/ 11366 w 159421"/>
                    <a:gd name="connsiteY92" fmla="*/ 25300 h 143806"/>
                    <a:gd name="connsiteX93" fmla="*/ 10050 w 159421"/>
                    <a:gd name="connsiteY93" fmla="*/ 29984 h 143806"/>
                    <a:gd name="connsiteX94" fmla="*/ 5789 w 159421"/>
                    <a:gd name="connsiteY94" fmla="*/ 33422 h 143806"/>
                    <a:gd name="connsiteX95" fmla="*/ 4936 w 159421"/>
                    <a:gd name="connsiteY95" fmla="*/ 37667 h 143806"/>
                    <a:gd name="connsiteX96" fmla="*/ 124 w 159421"/>
                    <a:gd name="connsiteY96" fmla="*/ 37220 h 143806"/>
                    <a:gd name="connsiteX97" fmla="*/ 228 w 159421"/>
                    <a:gd name="connsiteY97" fmla="*/ 41609 h 143806"/>
                    <a:gd name="connsiteX98" fmla="*/ 794 w 159421"/>
                    <a:gd name="connsiteY98" fmla="*/ 46093 h 143806"/>
                    <a:gd name="connsiteX99" fmla="*/ 2270 w 159421"/>
                    <a:gd name="connsiteY99" fmla="*/ 50697 h 143806"/>
                    <a:gd name="connsiteX100" fmla="*/ 5805 w 159421"/>
                    <a:gd name="connsiteY100" fmla="*/ 56163 h 143806"/>
                    <a:gd name="connsiteX101" fmla="*/ 6443 w 159421"/>
                    <a:gd name="connsiteY101" fmla="*/ 61373 h 143806"/>
                    <a:gd name="connsiteX102" fmla="*/ 6898 w 159421"/>
                    <a:gd name="connsiteY102" fmla="*/ 65378 h 143806"/>
                    <a:gd name="connsiteX103" fmla="*/ 10840 w 159421"/>
                    <a:gd name="connsiteY103" fmla="*/ 69552 h 143806"/>
                    <a:gd name="connsiteX104" fmla="*/ 14031 w 159421"/>
                    <a:gd name="connsiteY104" fmla="*/ 73142 h 143806"/>
                    <a:gd name="connsiteX105" fmla="*/ 16569 w 159421"/>
                    <a:gd name="connsiteY105" fmla="*/ 76262 h 143806"/>
                    <a:gd name="connsiteX106" fmla="*/ 15125 w 159421"/>
                    <a:gd name="connsiteY106" fmla="*/ 82749 h 143806"/>
                    <a:gd name="connsiteX107" fmla="*/ 17159 w 159421"/>
                    <a:gd name="connsiteY107" fmla="*/ 87680 h 143806"/>
                    <a:gd name="connsiteX108" fmla="*/ 19010 w 159421"/>
                    <a:gd name="connsiteY108" fmla="*/ 92443 h 143806"/>
                    <a:gd name="connsiteX109" fmla="*/ 20974 w 159421"/>
                    <a:gd name="connsiteY109" fmla="*/ 96720 h 143806"/>
                    <a:gd name="connsiteX110" fmla="*/ 22785 w 159421"/>
                    <a:gd name="connsiteY110" fmla="*/ 101938 h 143806"/>
                    <a:gd name="connsiteX111" fmla="*/ 26519 w 159421"/>
                    <a:gd name="connsiteY111" fmla="*/ 108481 h 143806"/>
                    <a:gd name="connsiteX112" fmla="*/ 29335 w 159421"/>
                    <a:gd name="connsiteY112" fmla="*/ 112000 h 143806"/>
                    <a:gd name="connsiteX113" fmla="*/ 28091 w 159421"/>
                    <a:gd name="connsiteY113" fmla="*/ 116229 h 143806"/>
                    <a:gd name="connsiteX114" fmla="*/ 30835 w 159421"/>
                    <a:gd name="connsiteY114" fmla="*/ 120466 h 143806"/>
                    <a:gd name="connsiteX115" fmla="*/ 31011 w 159421"/>
                    <a:gd name="connsiteY115" fmla="*/ 125054 h 143806"/>
                    <a:gd name="connsiteX116" fmla="*/ 34386 w 159421"/>
                    <a:gd name="connsiteY116" fmla="*/ 127807 h 143806"/>
                    <a:gd name="connsiteX117" fmla="*/ 38623 w 159421"/>
                    <a:gd name="connsiteY117" fmla="*/ 128293 h 143806"/>
                    <a:gd name="connsiteX118" fmla="*/ 41304 w 159421"/>
                    <a:gd name="connsiteY118" fmla="*/ 120290 h 143806"/>
                    <a:gd name="connsiteX119" fmla="*/ 46906 w 159421"/>
                    <a:gd name="connsiteY119" fmla="*/ 121160 h 143806"/>
                    <a:gd name="connsiteX120" fmla="*/ 48198 w 159421"/>
                    <a:gd name="connsiteY120" fmla="*/ 125038 h 143806"/>
                    <a:gd name="connsiteX121" fmla="*/ 49427 w 159421"/>
                    <a:gd name="connsiteY121" fmla="*/ 129299 h 143806"/>
                    <a:gd name="connsiteX122" fmla="*/ 46945 w 159421"/>
                    <a:gd name="connsiteY122" fmla="*/ 132658 h 143806"/>
                    <a:gd name="connsiteX123" fmla="*/ 43849 w 159421"/>
                    <a:gd name="connsiteY123" fmla="*/ 135682 h 143806"/>
                    <a:gd name="connsiteX124" fmla="*/ 46147 w 159421"/>
                    <a:gd name="connsiteY124" fmla="*/ 139296 h 143806"/>
                    <a:gd name="connsiteX125" fmla="*/ 51110 w 159421"/>
                    <a:gd name="connsiteY125" fmla="*/ 140669 h 143806"/>
                    <a:gd name="connsiteX126" fmla="*/ 54868 w 159421"/>
                    <a:gd name="connsiteY126" fmla="*/ 136671 h 143806"/>
                    <a:gd name="connsiteX127" fmla="*/ 60996 w 159421"/>
                    <a:gd name="connsiteY127" fmla="*/ 138961 h 143806"/>
                    <a:gd name="connsiteX128" fmla="*/ 65456 w 159421"/>
                    <a:gd name="connsiteY128" fmla="*/ 138235 h 143806"/>
                    <a:gd name="connsiteX129" fmla="*/ 68018 w 159421"/>
                    <a:gd name="connsiteY129" fmla="*/ 141315 h 143806"/>
                    <a:gd name="connsiteX130" fmla="*/ 72247 w 159421"/>
                    <a:gd name="connsiteY130" fmla="*/ 142480 h 143806"/>
                    <a:gd name="connsiteX131" fmla="*/ 36604 w 159421"/>
                    <a:gd name="connsiteY131" fmla="*/ 135411 h 143806"/>
                    <a:gd name="connsiteX132" fmla="*/ 35352 w 159421"/>
                    <a:gd name="connsiteY132" fmla="*/ 131182 h 143806"/>
                    <a:gd name="connsiteX133" fmla="*/ 36604 w 159421"/>
                    <a:gd name="connsiteY133" fmla="*/ 135411 h 143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</a:cxnLst>
                  <a:rect l="l" t="t" r="r" b="b"/>
                  <a:pathLst>
                    <a:path w="159421" h="143806">
                      <a:moveTo>
                        <a:pt x="27588" y="115439"/>
                      </a:moveTo>
                      <a:lnTo>
                        <a:pt x="27444" y="111202"/>
                      </a:lnTo>
                      <a:lnTo>
                        <a:pt x="26519" y="115264"/>
                      </a:lnTo>
                      <a:close/>
                      <a:moveTo>
                        <a:pt x="74521" y="143805"/>
                      </a:moveTo>
                      <a:lnTo>
                        <a:pt x="76731" y="140453"/>
                      </a:lnTo>
                      <a:lnTo>
                        <a:pt x="81782" y="139959"/>
                      </a:lnTo>
                      <a:lnTo>
                        <a:pt x="86090" y="138858"/>
                      </a:lnTo>
                      <a:lnTo>
                        <a:pt x="91421" y="133153"/>
                      </a:lnTo>
                      <a:lnTo>
                        <a:pt x="88747" y="127416"/>
                      </a:lnTo>
                      <a:lnTo>
                        <a:pt x="95075" y="127432"/>
                      </a:lnTo>
                      <a:lnTo>
                        <a:pt x="99910" y="125972"/>
                      </a:lnTo>
                      <a:lnTo>
                        <a:pt x="107578" y="124200"/>
                      </a:lnTo>
                      <a:lnTo>
                        <a:pt x="111815" y="124719"/>
                      </a:lnTo>
                      <a:lnTo>
                        <a:pt x="113435" y="128413"/>
                      </a:lnTo>
                      <a:lnTo>
                        <a:pt x="118294" y="128708"/>
                      </a:lnTo>
                      <a:lnTo>
                        <a:pt x="123002" y="130129"/>
                      </a:lnTo>
                      <a:lnTo>
                        <a:pt x="122203" y="125772"/>
                      </a:lnTo>
                      <a:lnTo>
                        <a:pt x="121717" y="120370"/>
                      </a:lnTo>
                      <a:lnTo>
                        <a:pt x="117735" y="119109"/>
                      </a:lnTo>
                      <a:lnTo>
                        <a:pt x="114528" y="116500"/>
                      </a:lnTo>
                      <a:lnTo>
                        <a:pt x="112637" y="111282"/>
                      </a:lnTo>
                      <a:lnTo>
                        <a:pt x="112214" y="105968"/>
                      </a:lnTo>
                      <a:lnTo>
                        <a:pt x="110793" y="101532"/>
                      </a:lnTo>
                      <a:lnTo>
                        <a:pt x="115158" y="100072"/>
                      </a:lnTo>
                      <a:lnTo>
                        <a:pt x="119475" y="99074"/>
                      </a:lnTo>
                      <a:lnTo>
                        <a:pt x="124039" y="100949"/>
                      </a:lnTo>
                      <a:lnTo>
                        <a:pt x="128667" y="101268"/>
                      </a:lnTo>
                      <a:lnTo>
                        <a:pt x="128029" y="96034"/>
                      </a:lnTo>
                      <a:lnTo>
                        <a:pt x="126433" y="91143"/>
                      </a:lnTo>
                      <a:lnTo>
                        <a:pt x="133215" y="91087"/>
                      </a:lnTo>
                      <a:lnTo>
                        <a:pt x="137444" y="87456"/>
                      </a:lnTo>
                      <a:lnTo>
                        <a:pt x="142072" y="87951"/>
                      </a:lnTo>
                      <a:lnTo>
                        <a:pt x="144944" y="85198"/>
                      </a:lnTo>
                      <a:lnTo>
                        <a:pt x="147577" y="80850"/>
                      </a:lnTo>
                      <a:lnTo>
                        <a:pt x="153082" y="78967"/>
                      </a:lnTo>
                      <a:lnTo>
                        <a:pt x="155556" y="82182"/>
                      </a:lnTo>
                      <a:lnTo>
                        <a:pt x="158509" y="78799"/>
                      </a:lnTo>
                      <a:lnTo>
                        <a:pt x="159545" y="73533"/>
                      </a:lnTo>
                      <a:lnTo>
                        <a:pt x="158668" y="68442"/>
                      </a:lnTo>
                      <a:lnTo>
                        <a:pt x="157631" y="62761"/>
                      </a:lnTo>
                      <a:lnTo>
                        <a:pt x="155077" y="58477"/>
                      </a:lnTo>
                      <a:lnTo>
                        <a:pt x="158030" y="44521"/>
                      </a:lnTo>
                      <a:lnTo>
                        <a:pt x="156993" y="38864"/>
                      </a:lnTo>
                      <a:lnTo>
                        <a:pt x="155157" y="34324"/>
                      </a:lnTo>
                      <a:lnTo>
                        <a:pt x="151088" y="29928"/>
                      </a:lnTo>
                      <a:lnTo>
                        <a:pt x="151327" y="25707"/>
                      </a:lnTo>
                      <a:lnTo>
                        <a:pt x="147497" y="22108"/>
                      </a:lnTo>
                      <a:lnTo>
                        <a:pt x="147577" y="17018"/>
                      </a:lnTo>
                      <a:lnTo>
                        <a:pt x="147497" y="12086"/>
                      </a:lnTo>
                      <a:lnTo>
                        <a:pt x="150051" y="8639"/>
                      </a:lnTo>
                      <a:lnTo>
                        <a:pt x="150928" y="4434"/>
                      </a:lnTo>
                      <a:lnTo>
                        <a:pt x="151168" y="-2"/>
                      </a:lnTo>
                      <a:lnTo>
                        <a:pt x="148774" y="3222"/>
                      </a:lnTo>
                      <a:lnTo>
                        <a:pt x="144704" y="3182"/>
                      </a:lnTo>
                      <a:lnTo>
                        <a:pt x="142550" y="6868"/>
                      </a:lnTo>
                      <a:lnTo>
                        <a:pt x="139518" y="9429"/>
                      </a:lnTo>
                      <a:lnTo>
                        <a:pt x="135608" y="11121"/>
                      </a:lnTo>
                      <a:lnTo>
                        <a:pt x="131778" y="12406"/>
                      </a:lnTo>
                      <a:lnTo>
                        <a:pt x="128427" y="10076"/>
                      </a:lnTo>
                      <a:lnTo>
                        <a:pt x="124438" y="8121"/>
                      </a:lnTo>
                      <a:lnTo>
                        <a:pt x="121964" y="4618"/>
                      </a:lnTo>
                      <a:lnTo>
                        <a:pt x="118445" y="6876"/>
                      </a:lnTo>
                      <a:lnTo>
                        <a:pt x="114472" y="7881"/>
                      </a:lnTo>
                      <a:lnTo>
                        <a:pt x="111504" y="11233"/>
                      </a:lnTo>
                      <a:lnTo>
                        <a:pt x="107458" y="11352"/>
                      </a:lnTo>
                      <a:lnTo>
                        <a:pt x="107546" y="15541"/>
                      </a:lnTo>
                      <a:lnTo>
                        <a:pt x="110363" y="19355"/>
                      </a:lnTo>
                      <a:lnTo>
                        <a:pt x="110179" y="23744"/>
                      </a:lnTo>
                      <a:lnTo>
                        <a:pt x="106533" y="25515"/>
                      </a:lnTo>
                      <a:lnTo>
                        <a:pt x="102807" y="23863"/>
                      </a:lnTo>
                      <a:lnTo>
                        <a:pt x="100429" y="20209"/>
                      </a:lnTo>
                      <a:lnTo>
                        <a:pt x="96296" y="19642"/>
                      </a:lnTo>
                      <a:lnTo>
                        <a:pt x="92426" y="18262"/>
                      </a:lnTo>
                      <a:lnTo>
                        <a:pt x="88596" y="19690"/>
                      </a:lnTo>
                      <a:lnTo>
                        <a:pt x="85117" y="17305"/>
                      </a:lnTo>
                      <a:lnTo>
                        <a:pt x="82747" y="12980"/>
                      </a:lnTo>
                      <a:lnTo>
                        <a:pt x="79093" y="16004"/>
                      </a:lnTo>
                      <a:lnTo>
                        <a:pt x="76252" y="12796"/>
                      </a:lnTo>
                      <a:lnTo>
                        <a:pt x="71999" y="9006"/>
                      </a:lnTo>
                      <a:lnTo>
                        <a:pt x="67555" y="9397"/>
                      </a:lnTo>
                      <a:lnTo>
                        <a:pt x="63438" y="10490"/>
                      </a:lnTo>
                      <a:lnTo>
                        <a:pt x="57406" y="10179"/>
                      </a:lnTo>
                      <a:lnTo>
                        <a:pt x="52682" y="10706"/>
                      </a:lnTo>
                      <a:lnTo>
                        <a:pt x="48373" y="11488"/>
                      </a:lnTo>
                      <a:lnTo>
                        <a:pt x="42780" y="11687"/>
                      </a:lnTo>
                      <a:lnTo>
                        <a:pt x="38144" y="10092"/>
                      </a:lnTo>
                      <a:lnTo>
                        <a:pt x="33405" y="8480"/>
                      </a:lnTo>
                      <a:lnTo>
                        <a:pt x="29279" y="9916"/>
                      </a:lnTo>
                      <a:lnTo>
                        <a:pt x="24388" y="11296"/>
                      </a:lnTo>
                      <a:lnTo>
                        <a:pt x="20487" y="12749"/>
                      </a:lnTo>
                      <a:lnTo>
                        <a:pt x="16880" y="15852"/>
                      </a:lnTo>
                      <a:lnTo>
                        <a:pt x="14957" y="19507"/>
                      </a:lnTo>
                      <a:lnTo>
                        <a:pt x="11366" y="25300"/>
                      </a:lnTo>
                      <a:lnTo>
                        <a:pt x="10050" y="29984"/>
                      </a:lnTo>
                      <a:lnTo>
                        <a:pt x="5789" y="33422"/>
                      </a:lnTo>
                      <a:lnTo>
                        <a:pt x="4936" y="37667"/>
                      </a:lnTo>
                      <a:lnTo>
                        <a:pt x="124" y="37220"/>
                      </a:lnTo>
                      <a:lnTo>
                        <a:pt x="228" y="41609"/>
                      </a:lnTo>
                      <a:lnTo>
                        <a:pt x="794" y="46093"/>
                      </a:lnTo>
                      <a:lnTo>
                        <a:pt x="2270" y="50697"/>
                      </a:lnTo>
                      <a:lnTo>
                        <a:pt x="5805" y="56163"/>
                      </a:lnTo>
                      <a:lnTo>
                        <a:pt x="6443" y="61373"/>
                      </a:lnTo>
                      <a:lnTo>
                        <a:pt x="6898" y="65378"/>
                      </a:lnTo>
                      <a:lnTo>
                        <a:pt x="10840" y="69552"/>
                      </a:lnTo>
                      <a:lnTo>
                        <a:pt x="14031" y="73142"/>
                      </a:lnTo>
                      <a:lnTo>
                        <a:pt x="16569" y="76262"/>
                      </a:lnTo>
                      <a:lnTo>
                        <a:pt x="15125" y="82749"/>
                      </a:lnTo>
                      <a:lnTo>
                        <a:pt x="17159" y="87680"/>
                      </a:lnTo>
                      <a:lnTo>
                        <a:pt x="19010" y="92443"/>
                      </a:lnTo>
                      <a:lnTo>
                        <a:pt x="20974" y="96720"/>
                      </a:lnTo>
                      <a:lnTo>
                        <a:pt x="22785" y="101938"/>
                      </a:lnTo>
                      <a:lnTo>
                        <a:pt x="26519" y="108481"/>
                      </a:lnTo>
                      <a:lnTo>
                        <a:pt x="29335" y="112000"/>
                      </a:lnTo>
                      <a:lnTo>
                        <a:pt x="28091" y="116229"/>
                      </a:lnTo>
                      <a:lnTo>
                        <a:pt x="30835" y="120466"/>
                      </a:lnTo>
                      <a:lnTo>
                        <a:pt x="31011" y="125054"/>
                      </a:lnTo>
                      <a:lnTo>
                        <a:pt x="34386" y="127807"/>
                      </a:lnTo>
                      <a:lnTo>
                        <a:pt x="38623" y="128293"/>
                      </a:lnTo>
                      <a:lnTo>
                        <a:pt x="41304" y="120290"/>
                      </a:lnTo>
                      <a:lnTo>
                        <a:pt x="46906" y="121160"/>
                      </a:lnTo>
                      <a:lnTo>
                        <a:pt x="48198" y="125038"/>
                      </a:lnTo>
                      <a:lnTo>
                        <a:pt x="49427" y="129299"/>
                      </a:lnTo>
                      <a:lnTo>
                        <a:pt x="46945" y="132658"/>
                      </a:lnTo>
                      <a:lnTo>
                        <a:pt x="43849" y="135682"/>
                      </a:lnTo>
                      <a:lnTo>
                        <a:pt x="46147" y="139296"/>
                      </a:lnTo>
                      <a:lnTo>
                        <a:pt x="51110" y="140669"/>
                      </a:lnTo>
                      <a:lnTo>
                        <a:pt x="54868" y="136671"/>
                      </a:lnTo>
                      <a:lnTo>
                        <a:pt x="60996" y="138961"/>
                      </a:lnTo>
                      <a:lnTo>
                        <a:pt x="65456" y="138235"/>
                      </a:lnTo>
                      <a:lnTo>
                        <a:pt x="68018" y="141315"/>
                      </a:lnTo>
                      <a:lnTo>
                        <a:pt x="72247" y="142480"/>
                      </a:lnTo>
                      <a:close/>
                      <a:moveTo>
                        <a:pt x="36604" y="135411"/>
                      </a:moveTo>
                      <a:lnTo>
                        <a:pt x="35352" y="131182"/>
                      </a:lnTo>
                      <a:lnTo>
                        <a:pt x="36604" y="13541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6" name="Freeform: Shape 205">
                  <a:extLst>
                    <a:ext uri="{FF2B5EF4-FFF2-40B4-BE49-F238E27FC236}">
                      <a16:creationId xmlns:a16="http://schemas.microsoft.com/office/drawing/2014/main" id="{BA7F13D2-F38C-46A3-8C8E-9BC001F2DA75}"/>
                    </a:ext>
                  </a:extLst>
                </p:cNvPr>
                <p:cNvSpPr/>
                <p:nvPr/>
              </p:nvSpPr>
              <p:spPr>
                <a:xfrm>
                  <a:off x="6536119" y="2810489"/>
                  <a:ext cx="311119" cy="537700"/>
                </a:xfrm>
                <a:custGeom>
                  <a:avLst/>
                  <a:gdLst>
                    <a:gd name="connsiteX0" fmla="*/ 72693 w 311119"/>
                    <a:gd name="connsiteY0" fmla="*/ 537699 h 537700"/>
                    <a:gd name="connsiteX1" fmla="*/ 78701 w 311119"/>
                    <a:gd name="connsiteY1" fmla="*/ 535528 h 537700"/>
                    <a:gd name="connsiteX2" fmla="*/ 83170 w 311119"/>
                    <a:gd name="connsiteY2" fmla="*/ 532584 h 537700"/>
                    <a:gd name="connsiteX3" fmla="*/ 89976 w 311119"/>
                    <a:gd name="connsiteY3" fmla="*/ 529823 h 537700"/>
                    <a:gd name="connsiteX4" fmla="*/ 91269 w 311119"/>
                    <a:gd name="connsiteY4" fmla="*/ 525299 h 537700"/>
                    <a:gd name="connsiteX5" fmla="*/ 96008 w 311119"/>
                    <a:gd name="connsiteY5" fmla="*/ 522738 h 537700"/>
                    <a:gd name="connsiteX6" fmla="*/ 98123 w 311119"/>
                    <a:gd name="connsiteY6" fmla="*/ 527477 h 537700"/>
                    <a:gd name="connsiteX7" fmla="*/ 101737 w 311119"/>
                    <a:gd name="connsiteY7" fmla="*/ 532345 h 537700"/>
                    <a:gd name="connsiteX8" fmla="*/ 111081 w 311119"/>
                    <a:gd name="connsiteY8" fmla="*/ 528954 h 537700"/>
                    <a:gd name="connsiteX9" fmla="*/ 116059 w 311119"/>
                    <a:gd name="connsiteY9" fmla="*/ 527230 h 537700"/>
                    <a:gd name="connsiteX10" fmla="*/ 122108 w 311119"/>
                    <a:gd name="connsiteY10" fmla="*/ 522219 h 537700"/>
                    <a:gd name="connsiteX11" fmla="*/ 128100 w 311119"/>
                    <a:gd name="connsiteY11" fmla="*/ 519427 h 537700"/>
                    <a:gd name="connsiteX12" fmla="*/ 138784 w 311119"/>
                    <a:gd name="connsiteY12" fmla="*/ 518932 h 537700"/>
                    <a:gd name="connsiteX13" fmla="*/ 157200 w 311119"/>
                    <a:gd name="connsiteY13" fmla="*/ 516259 h 537700"/>
                    <a:gd name="connsiteX14" fmla="*/ 158173 w 311119"/>
                    <a:gd name="connsiteY14" fmla="*/ 512014 h 537700"/>
                    <a:gd name="connsiteX15" fmla="*/ 164867 w 311119"/>
                    <a:gd name="connsiteY15" fmla="*/ 506764 h 537700"/>
                    <a:gd name="connsiteX16" fmla="*/ 167572 w 311119"/>
                    <a:gd name="connsiteY16" fmla="*/ 502591 h 537700"/>
                    <a:gd name="connsiteX17" fmla="*/ 169479 w 311119"/>
                    <a:gd name="connsiteY17" fmla="*/ 498857 h 537700"/>
                    <a:gd name="connsiteX18" fmla="*/ 166679 w 311119"/>
                    <a:gd name="connsiteY18" fmla="*/ 492250 h 537700"/>
                    <a:gd name="connsiteX19" fmla="*/ 167245 w 311119"/>
                    <a:gd name="connsiteY19" fmla="*/ 487343 h 537700"/>
                    <a:gd name="connsiteX20" fmla="*/ 193799 w 311119"/>
                    <a:gd name="connsiteY20" fmla="*/ 483768 h 537700"/>
                    <a:gd name="connsiteX21" fmla="*/ 200837 w 311119"/>
                    <a:gd name="connsiteY21" fmla="*/ 480369 h 537700"/>
                    <a:gd name="connsiteX22" fmla="*/ 208967 w 311119"/>
                    <a:gd name="connsiteY22" fmla="*/ 481701 h 537700"/>
                    <a:gd name="connsiteX23" fmla="*/ 212199 w 311119"/>
                    <a:gd name="connsiteY23" fmla="*/ 478773 h 537700"/>
                    <a:gd name="connsiteX24" fmla="*/ 213970 w 311119"/>
                    <a:gd name="connsiteY24" fmla="*/ 474536 h 537700"/>
                    <a:gd name="connsiteX25" fmla="*/ 220761 w 311119"/>
                    <a:gd name="connsiteY25" fmla="*/ 471983 h 537700"/>
                    <a:gd name="connsiteX26" fmla="*/ 226259 w 311119"/>
                    <a:gd name="connsiteY26" fmla="*/ 465344 h 537700"/>
                    <a:gd name="connsiteX27" fmla="*/ 230870 w 311119"/>
                    <a:gd name="connsiteY27" fmla="*/ 458483 h 537700"/>
                    <a:gd name="connsiteX28" fmla="*/ 235522 w 311119"/>
                    <a:gd name="connsiteY28" fmla="*/ 452395 h 537700"/>
                    <a:gd name="connsiteX29" fmla="*/ 242895 w 311119"/>
                    <a:gd name="connsiteY29" fmla="*/ 445062 h 537700"/>
                    <a:gd name="connsiteX30" fmla="*/ 247467 w 311119"/>
                    <a:gd name="connsiteY30" fmla="*/ 443602 h 537700"/>
                    <a:gd name="connsiteX31" fmla="*/ 249557 w 311119"/>
                    <a:gd name="connsiteY31" fmla="*/ 438096 h 537700"/>
                    <a:gd name="connsiteX32" fmla="*/ 248472 w 311119"/>
                    <a:gd name="connsiteY32" fmla="*/ 431729 h 537700"/>
                    <a:gd name="connsiteX33" fmla="*/ 256994 w 311119"/>
                    <a:gd name="connsiteY33" fmla="*/ 427085 h 537700"/>
                    <a:gd name="connsiteX34" fmla="*/ 262084 w 311119"/>
                    <a:gd name="connsiteY34" fmla="*/ 424420 h 537700"/>
                    <a:gd name="connsiteX35" fmla="*/ 268882 w 311119"/>
                    <a:gd name="connsiteY35" fmla="*/ 419593 h 537700"/>
                    <a:gd name="connsiteX36" fmla="*/ 282846 w 311119"/>
                    <a:gd name="connsiteY36" fmla="*/ 420869 h 537700"/>
                    <a:gd name="connsiteX37" fmla="*/ 285248 w 311119"/>
                    <a:gd name="connsiteY37" fmla="*/ 412324 h 537700"/>
                    <a:gd name="connsiteX38" fmla="*/ 285431 w 311119"/>
                    <a:gd name="connsiteY38" fmla="*/ 408326 h 537700"/>
                    <a:gd name="connsiteX39" fmla="*/ 284242 w 311119"/>
                    <a:gd name="connsiteY39" fmla="*/ 404209 h 537700"/>
                    <a:gd name="connsiteX40" fmla="*/ 280069 w 311119"/>
                    <a:gd name="connsiteY40" fmla="*/ 404680 h 537700"/>
                    <a:gd name="connsiteX41" fmla="*/ 276949 w 311119"/>
                    <a:gd name="connsiteY41" fmla="*/ 401672 h 537700"/>
                    <a:gd name="connsiteX42" fmla="*/ 273047 w 311119"/>
                    <a:gd name="connsiteY42" fmla="*/ 397291 h 537700"/>
                    <a:gd name="connsiteX43" fmla="*/ 273247 w 311119"/>
                    <a:gd name="connsiteY43" fmla="*/ 391331 h 537700"/>
                    <a:gd name="connsiteX44" fmla="*/ 274340 w 311119"/>
                    <a:gd name="connsiteY44" fmla="*/ 384437 h 537700"/>
                    <a:gd name="connsiteX45" fmla="*/ 270326 w 311119"/>
                    <a:gd name="connsiteY45" fmla="*/ 377934 h 537700"/>
                    <a:gd name="connsiteX46" fmla="*/ 268228 w 311119"/>
                    <a:gd name="connsiteY46" fmla="*/ 371264 h 537700"/>
                    <a:gd name="connsiteX47" fmla="*/ 269034 w 311119"/>
                    <a:gd name="connsiteY47" fmla="*/ 364497 h 537700"/>
                    <a:gd name="connsiteX48" fmla="*/ 261725 w 311119"/>
                    <a:gd name="connsiteY48" fmla="*/ 359614 h 537700"/>
                    <a:gd name="connsiteX49" fmla="*/ 253890 w 311119"/>
                    <a:gd name="connsiteY49" fmla="*/ 363899 h 537700"/>
                    <a:gd name="connsiteX50" fmla="*/ 250331 w 311119"/>
                    <a:gd name="connsiteY50" fmla="*/ 357795 h 537700"/>
                    <a:gd name="connsiteX51" fmla="*/ 252350 w 311119"/>
                    <a:gd name="connsiteY51" fmla="*/ 351196 h 537700"/>
                    <a:gd name="connsiteX52" fmla="*/ 255398 w 311119"/>
                    <a:gd name="connsiteY52" fmla="*/ 346337 h 537700"/>
                    <a:gd name="connsiteX53" fmla="*/ 263704 w 311119"/>
                    <a:gd name="connsiteY53" fmla="*/ 339076 h 537700"/>
                    <a:gd name="connsiteX54" fmla="*/ 259866 w 311119"/>
                    <a:gd name="connsiteY54" fmla="*/ 331073 h 537700"/>
                    <a:gd name="connsiteX55" fmla="*/ 257440 w 311119"/>
                    <a:gd name="connsiteY55" fmla="*/ 324171 h 537700"/>
                    <a:gd name="connsiteX56" fmla="*/ 261454 w 311119"/>
                    <a:gd name="connsiteY56" fmla="*/ 319176 h 537700"/>
                    <a:gd name="connsiteX57" fmla="*/ 269385 w 311119"/>
                    <a:gd name="connsiteY57" fmla="*/ 313830 h 537700"/>
                    <a:gd name="connsiteX58" fmla="*/ 269290 w 311119"/>
                    <a:gd name="connsiteY58" fmla="*/ 309362 h 537700"/>
                    <a:gd name="connsiteX59" fmla="*/ 267494 w 311119"/>
                    <a:gd name="connsiteY59" fmla="*/ 305013 h 537700"/>
                    <a:gd name="connsiteX60" fmla="*/ 265627 w 311119"/>
                    <a:gd name="connsiteY60" fmla="*/ 300362 h 537700"/>
                    <a:gd name="connsiteX61" fmla="*/ 269002 w 311119"/>
                    <a:gd name="connsiteY61" fmla="*/ 296284 h 537700"/>
                    <a:gd name="connsiteX62" fmla="*/ 275521 w 311119"/>
                    <a:gd name="connsiteY62" fmla="*/ 294337 h 537700"/>
                    <a:gd name="connsiteX63" fmla="*/ 274045 w 311119"/>
                    <a:gd name="connsiteY63" fmla="*/ 288177 h 537700"/>
                    <a:gd name="connsiteX64" fmla="*/ 277133 w 311119"/>
                    <a:gd name="connsiteY64" fmla="*/ 284132 h 537700"/>
                    <a:gd name="connsiteX65" fmla="*/ 280484 w 311119"/>
                    <a:gd name="connsiteY65" fmla="*/ 280693 h 537700"/>
                    <a:gd name="connsiteX66" fmla="*/ 282814 w 311119"/>
                    <a:gd name="connsiteY66" fmla="*/ 277230 h 537700"/>
                    <a:gd name="connsiteX67" fmla="*/ 282877 w 311119"/>
                    <a:gd name="connsiteY67" fmla="*/ 271286 h 537700"/>
                    <a:gd name="connsiteX68" fmla="*/ 280811 w 311119"/>
                    <a:gd name="connsiteY68" fmla="*/ 265461 h 537700"/>
                    <a:gd name="connsiteX69" fmla="*/ 284178 w 311119"/>
                    <a:gd name="connsiteY69" fmla="*/ 262509 h 537700"/>
                    <a:gd name="connsiteX70" fmla="*/ 288184 w 311119"/>
                    <a:gd name="connsiteY70" fmla="*/ 259796 h 537700"/>
                    <a:gd name="connsiteX71" fmla="*/ 292931 w 311119"/>
                    <a:gd name="connsiteY71" fmla="*/ 260522 h 537700"/>
                    <a:gd name="connsiteX72" fmla="*/ 296737 w 311119"/>
                    <a:gd name="connsiteY72" fmla="*/ 259198 h 537700"/>
                    <a:gd name="connsiteX73" fmla="*/ 302546 w 311119"/>
                    <a:gd name="connsiteY73" fmla="*/ 257809 h 537700"/>
                    <a:gd name="connsiteX74" fmla="*/ 306974 w 311119"/>
                    <a:gd name="connsiteY74" fmla="*/ 258591 h 537700"/>
                    <a:gd name="connsiteX75" fmla="*/ 311243 w 311119"/>
                    <a:gd name="connsiteY75" fmla="*/ 259724 h 537700"/>
                    <a:gd name="connsiteX76" fmla="*/ 308363 w 311119"/>
                    <a:gd name="connsiteY76" fmla="*/ 132690 h 537700"/>
                    <a:gd name="connsiteX77" fmla="*/ 287913 w 311119"/>
                    <a:gd name="connsiteY77" fmla="*/ 120370 h 537700"/>
                    <a:gd name="connsiteX78" fmla="*/ 263066 w 311119"/>
                    <a:gd name="connsiteY78" fmla="*/ 105704 h 537700"/>
                    <a:gd name="connsiteX79" fmla="*/ 235259 w 311119"/>
                    <a:gd name="connsiteY79" fmla="*/ 89563 h 537700"/>
                    <a:gd name="connsiteX80" fmla="*/ 198547 w 311119"/>
                    <a:gd name="connsiteY80" fmla="*/ 68658 h 537700"/>
                    <a:gd name="connsiteX81" fmla="*/ 156872 w 311119"/>
                    <a:gd name="connsiteY81" fmla="*/ 45447 h 537700"/>
                    <a:gd name="connsiteX82" fmla="*/ 131898 w 311119"/>
                    <a:gd name="connsiteY82" fmla="*/ 31938 h 537700"/>
                    <a:gd name="connsiteX83" fmla="*/ 122012 w 311119"/>
                    <a:gd name="connsiteY83" fmla="*/ 26608 h 537700"/>
                    <a:gd name="connsiteX84" fmla="*/ 115246 w 311119"/>
                    <a:gd name="connsiteY84" fmla="*/ 23408 h 537700"/>
                    <a:gd name="connsiteX85" fmla="*/ 68209 w 311119"/>
                    <a:gd name="connsiteY85" fmla="*/ -2 h 537700"/>
                    <a:gd name="connsiteX86" fmla="*/ 39166 w 311119"/>
                    <a:gd name="connsiteY86" fmla="*/ 15102 h 537700"/>
                    <a:gd name="connsiteX87" fmla="*/ 42469 w 311119"/>
                    <a:gd name="connsiteY87" fmla="*/ 31938 h 537700"/>
                    <a:gd name="connsiteX88" fmla="*/ 45772 w 311119"/>
                    <a:gd name="connsiteY88" fmla="*/ 48766 h 537700"/>
                    <a:gd name="connsiteX89" fmla="*/ 46426 w 311119"/>
                    <a:gd name="connsiteY89" fmla="*/ 65657 h 537700"/>
                    <a:gd name="connsiteX90" fmla="*/ 49817 w 311119"/>
                    <a:gd name="connsiteY90" fmla="*/ 68841 h 537700"/>
                    <a:gd name="connsiteX91" fmla="*/ 59416 w 311119"/>
                    <a:gd name="connsiteY91" fmla="*/ 83818 h 537700"/>
                    <a:gd name="connsiteX92" fmla="*/ 57350 w 311119"/>
                    <a:gd name="connsiteY92" fmla="*/ 87265 h 537700"/>
                    <a:gd name="connsiteX93" fmla="*/ 63518 w 311119"/>
                    <a:gd name="connsiteY93" fmla="*/ 95404 h 537700"/>
                    <a:gd name="connsiteX94" fmla="*/ 70850 w 311119"/>
                    <a:gd name="connsiteY94" fmla="*/ 104045 h 537700"/>
                    <a:gd name="connsiteX95" fmla="*/ 64036 w 311119"/>
                    <a:gd name="connsiteY95" fmla="*/ 118168 h 537700"/>
                    <a:gd name="connsiteX96" fmla="*/ 60430 w 311119"/>
                    <a:gd name="connsiteY96" fmla="*/ 156635 h 537700"/>
                    <a:gd name="connsiteX97" fmla="*/ 59129 w 311119"/>
                    <a:gd name="connsiteY97" fmla="*/ 203879 h 537700"/>
                    <a:gd name="connsiteX98" fmla="*/ 58985 w 311119"/>
                    <a:gd name="connsiteY98" fmla="*/ 217092 h 537700"/>
                    <a:gd name="connsiteX99" fmla="*/ 33293 w 311119"/>
                    <a:gd name="connsiteY99" fmla="*/ 251163 h 537700"/>
                    <a:gd name="connsiteX100" fmla="*/ 26423 w 311119"/>
                    <a:gd name="connsiteY100" fmla="*/ 259229 h 537700"/>
                    <a:gd name="connsiteX101" fmla="*/ 23431 w 311119"/>
                    <a:gd name="connsiteY101" fmla="*/ 263818 h 537700"/>
                    <a:gd name="connsiteX102" fmla="*/ 14558 w 311119"/>
                    <a:gd name="connsiteY102" fmla="*/ 278355 h 537700"/>
                    <a:gd name="connsiteX103" fmla="*/ 10983 w 311119"/>
                    <a:gd name="connsiteY103" fmla="*/ 283518 h 537700"/>
                    <a:gd name="connsiteX104" fmla="*/ 9316 w 311119"/>
                    <a:gd name="connsiteY104" fmla="*/ 290468 h 537700"/>
                    <a:gd name="connsiteX105" fmla="*/ 6411 w 311119"/>
                    <a:gd name="connsiteY105" fmla="*/ 297026 h 537700"/>
                    <a:gd name="connsiteX106" fmla="*/ 124 w 311119"/>
                    <a:gd name="connsiteY106" fmla="*/ 301965 h 537700"/>
                    <a:gd name="connsiteX107" fmla="*/ 5063 w 311119"/>
                    <a:gd name="connsiteY107" fmla="*/ 327219 h 537700"/>
                    <a:gd name="connsiteX108" fmla="*/ 18779 w 311119"/>
                    <a:gd name="connsiteY108" fmla="*/ 348204 h 537700"/>
                    <a:gd name="connsiteX109" fmla="*/ 30229 w 311119"/>
                    <a:gd name="connsiteY109" fmla="*/ 348204 h 537700"/>
                    <a:gd name="connsiteX110" fmla="*/ 33453 w 311119"/>
                    <a:gd name="connsiteY110" fmla="*/ 354851 h 537700"/>
                    <a:gd name="connsiteX111" fmla="*/ 37992 w 311119"/>
                    <a:gd name="connsiteY111" fmla="*/ 360404 h 537700"/>
                    <a:gd name="connsiteX112" fmla="*/ 41615 w 311119"/>
                    <a:gd name="connsiteY112" fmla="*/ 364338 h 537700"/>
                    <a:gd name="connsiteX113" fmla="*/ 43554 w 311119"/>
                    <a:gd name="connsiteY113" fmla="*/ 371104 h 537700"/>
                    <a:gd name="connsiteX114" fmla="*/ 43394 w 311119"/>
                    <a:gd name="connsiteY114" fmla="*/ 377838 h 537700"/>
                    <a:gd name="connsiteX115" fmla="*/ 46705 w 311119"/>
                    <a:gd name="connsiteY115" fmla="*/ 380511 h 537700"/>
                    <a:gd name="connsiteX116" fmla="*/ 49243 w 311119"/>
                    <a:gd name="connsiteY116" fmla="*/ 384580 h 537700"/>
                    <a:gd name="connsiteX117" fmla="*/ 48652 w 311119"/>
                    <a:gd name="connsiteY117" fmla="*/ 389847 h 537700"/>
                    <a:gd name="connsiteX118" fmla="*/ 48748 w 311119"/>
                    <a:gd name="connsiteY118" fmla="*/ 394339 h 537700"/>
                    <a:gd name="connsiteX119" fmla="*/ 51214 w 311119"/>
                    <a:gd name="connsiteY119" fmla="*/ 399270 h 537700"/>
                    <a:gd name="connsiteX120" fmla="*/ 48629 w 311119"/>
                    <a:gd name="connsiteY120" fmla="*/ 404728 h 537700"/>
                    <a:gd name="connsiteX121" fmla="*/ 49020 w 311119"/>
                    <a:gd name="connsiteY121" fmla="*/ 409778 h 537700"/>
                    <a:gd name="connsiteX122" fmla="*/ 49993 w 311119"/>
                    <a:gd name="connsiteY122" fmla="*/ 414374 h 537700"/>
                    <a:gd name="connsiteX123" fmla="*/ 48972 w 311119"/>
                    <a:gd name="connsiteY123" fmla="*/ 418635 h 537700"/>
                    <a:gd name="connsiteX124" fmla="*/ 49857 w 311119"/>
                    <a:gd name="connsiteY124" fmla="*/ 422832 h 537700"/>
                    <a:gd name="connsiteX125" fmla="*/ 50815 w 311119"/>
                    <a:gd name="connsiteY125" fmla="*/ 427540 h 537700"/>
                    <a:gd name="connsiteX126" fmla="*/ 51613 w 311119"/>
                    <a:gd name="connsiteY126" fmla="*/ 431976 h 537700"/>
                    <a:gd name="connsiteX127" fmla="*/ 54070 w 311119"/>
                    <a:gd name="connsiteY127" fmla="*/ 435439 h 537700"/>
                    <a:gd name="connsiteX128" fmla="*/ 55834 w 311119"/>
                    <a:gd name="connsiteY128" fmla="*/ 439365 h 537700"/>
                    <a:gd name="connsiteX129" fmla="*/ 59336 w 311119"/>
                    <a:gd name="connsiteY129" fmla="*/ 443386 h 537700"/>
                    <a:gd name="connsiteX130" fmla="*/ 61634 w 311119"/>
                    <a:gd name="connsiteY130" fmla="*/ 446985 h 537700"/>
                    <a:gd name="connsiteX131" fmla="*/ 64922 w 311119"/>
                    <a:gd name="connsiteY131" fmla="*/ 449386 h 537700"/>
                    <a:gd name="connsiteX132" fmla="*/ 68305 w 311119"/>
                    <a:gd name="connsiteY132" fmla="*/ 451788 h 537700"/>
                    <a:gd name="connsiteX133" fmla="*/ 63350 w 311119"/>
                    <a:gd name="connsiteY133" fmla="*/ 453376 h 537700"/>
                    <a:gd name="connsiteX134" fmla="*/ 55092 w 311119"/>
                    <a:gd name="connsiteY134" fmla="*/ 452107 h 537700"/>
                    <a:gd name="connsiteX135" fmla="*/ 50967 w 311119"/>
                    <a:gd name="connsiteY135" fmla="*/ 452299 h 537700"/>
                    <a:gd name="connsiteX136" fmla="*/ 46402 w 311119"/>
                    <a:gd name="connsiteY136" fmla="*/ 452331 h 537700"/>
                    <a:gd name="connsiteX137" fmla="*/ 41758 w 311119"/>
                    <a:gd name="connsiteY137" fmla="*/ 453934 h 537700"/>
                    <a:gd name="connsiteX138" fmla="*/ 31577 w 311119"/>
                    <a:gd name="connsiteY138" fmla="*/ 451684 h 537700"/>
                    <a:gd name="connsiteX139" fmla="*/ 24595 w 311119"/>
                    <a:gd name="connsiteY139" fmla="*/ 451764 h 537700"/>
                    <a:gd name="connsiteX140" fmla="*/ 22058 w 311119"/>
                    <a:gd name="connsiteY140" fmla="*/ 457007 h 537700"/>
                    <a:gd name="connsiteX141" fmla="*/ 18436 w 311119"/>
                    <a:gd name="connsiteY141" fmla="*/ 460892 h 537700"/>
                    <a:gd name="connsiteX142" fmla="*/ 18994 w 311119"/>
                    <a:gd name="connsiteY142" fmla="*/ 465129 h 537700"/>
                    <a:gd name="connsiteX143" fmla="*/ 22322 w 311119"/>
                    <a:gd name="connsiteY143" fmla="*/ 468472 h 537700"/>
                    <a:gd name="connsiteX144" fmla="*/ 24859 w 311119"/>
                    <a:gd name="connsiteY144" fmla="*/ 471903 h 537700"/>
                    <a:gd name="connsiteX145" fmla="*/ 28051 w 311119"/>
                    <a:gd name="connsiteY145" fmla="*/ 474935 h 537700"/>
                    <a:gd name="connsiteX146" fmla="*/ 28513 w 311119"/>
                    <a:gd name="connsiteY146" fmla="*/ 478901 h 537700"/>
                    <a:gd name="connsiteX147" fmla="*/ 31841 w 311119"/>
                    <a:gd name="connsiteY147" fmla="*/ 481486 h 537700"/>
                    <a:gd name="connsiteX148" fmla="*/ 34944 w 311119"/>
                    <a:gd name="connsiteY148" fmla="*/ 484877 h 537700"/>
                    <a:gd name="connsiteX149" fmla="*/ 43091 w 311119"/>
                    <a:gd name="connsiteY149" fmla="*/ 491667 h 537700"/>
                    <a:gd name="connsiteX150" fmla="*/ 47711 w 311119"/>
                    <a:gd name="connsiteY150" fmla="*/ 494548 h 537700"/>
                    <a:gd name="connsiteX151" fmla="*/ 51317 w 311119"/>
                    <a:gd name="connsiteY151" fmla="*/ 496782 h 537700"/>
                    <a:gd name="connsiteX152" fmla="*/ 53416 w 311119"/>
                    <a:gd name="connsiteY152" fmla="*/ 501226 h 537700"/>
                    <a:gd name="connsiteX153" fmla="*/ 60055 w 311119"/>
                    <a:gd name="connsiteY153" fmla="*/ 515780 h 537700"/>
                    <a:gd name="connsiteX154" fmla="*/ 61826 w 311119"/>
                    <a:gd name="connsiteY154" fmla="*/ 522786 h 537700"/>
                    <a:gd name="connsiteX155" fmla="*/ 65927 w 311119"/>
                    <a:gd name="connsiteY155" fmla="*/ 526520 h 537700"/>
                    <a:gd name="connsiteX156" fmla="*/ 65744 w 311119"/>
                    <a:gd name="connsiteY156" fmla="*/ 531036 h 537700"/>
                    <a:gd name="connsiteX157" fmla="*/ 63182 w 311119"/>
                    <a:gd name="connsiteY157" fmla="*/ 534890 h 537700"/>
                    <a:gd name="connsiteX158" fmla="*/ 70220 w 311119"/>
                    <a:gd name="connsiteY158" fmla="*/ 535081 h 53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</a:cxnLst>
                  <a:rect l="l" t="t" r="r" b="b"/>
                  <a:pathLst>
                    <a:path w="311119" h="537700">
                      <a:moveTo>
                        <a:pt x="72693" y="537699"/>
                      </a:moveTo>
                      <a:lnTo>
                        <a:pt x="78701" y="535528"/>
                      </a:lnTo>
                      <a:lnTo>
                        <a:pt x="83170" y="532584"/>
                      </a:lnTo>
                      <a:lnTo>
                        <a:pt x="89976" y="529823"/>
                      </a:lnTo>
                      <a:lnTo>
                        <a:pt x="91269" y="525299"/>
                      </a:lnTo>
                      <a:lnTo>
                        <a:pt x="96008" y="522738"/>
                      </a:lnTo>
                      <a:lnTo>
                        <a:pt x="98123" y="527477"/>
                      </a:lnTo>
                      <a:lnTo>
                        <a:pt x="101737" y="532345"/>
                      </a:lnTo>
                      <a:lnTo>
                        <a:pt x="111081" y="528954"/>
                      </a:lnTo>
                      <a:lnTo>
                        <a:pt x="116059" y="527230"/>
                      </a:lnTo>
                      <a:lnTo>
                        <a:pt x="122108" y="522219"/>
                      </a:lnTo>
                      <a:lnTo>
                        <a:pt x="128100" y="519427"/>
                      </a:lnTo>
                      <a:lnTo>
                        <a:pt x="138784" y="518932"/>
                      </a:lnTo>
                      <a:lnTo>
                        <a:pt x="157200" y="516259"/>
                      </a:lnTo>
                      <a:lnTo>
                        <a:pt x="158173" y="512014"/>
                      </a:lnTo>
                      <a:lnTo>
                        <a:pt x="164867" y="506764"/>
                      </a:lnTo>
                      <a:lnTo>
                        <a:pt x="167572" y="502591"/>
                      </a:lnTo>
                      <a:lnTo>
                        <a:pt x="169479" y="498857"/>
                      </a:lnTo>
                      <a:lnTo>
                        <a:pt x="166679" y="492250"/>
                      </a:lnTo>
                      <a:lnTo>
                        <a:pt x="167245" y="487343"/>
                      </a:lnTo>
                      <a:lnTo>
                        <a:pt x="193799" y="483768"/>
                      </a:lnTo>
                      <a:lnTo>
                        <a:pt x="200837" y="480369"/>
                      </a:lnTo>
                      <a:lnTo>
                        <a:pt x="208967" y="481701"/>
                      </a:lnTo>
                      <a:lnTo>
                        <a:pt x="212199" y="478773"/>
                      </a:lnTo>
                      <a:lnTo>
                        <a:pt x="213970" y="474536"/>
                      </a:lnTo>
                      <a:lnTo>
                        <a:pt x="220761" y="471983"/>
                      </a:lnTo>
                      <a:lnTo>
                        <a:pt x="226259" y="465344"/>
                      </a:lnTo>
                      <a:lnTo>
                        <a:pt x="230870" y="458483"/>
                      </a:lnTo>
                      <a:lnTo>
                        <a:pt x="235522" y="452395"/>
                      </a:lnTo>
                      <a:lnTo>
                        <a:pt x="242895" y="445062"/>
                      </a:lnTo>
                      <a:lnTo>
                        <a:pt x="247467" y="443602"/>
                      </a:lnTo>
                      <a:lnTo>
                        <a:pt x="249557" y="438096"/>
                      </a:lnTo>
                      <a:lnTo>
                        <a:pt x="248472" y="431729"/>
                      </a:lnTo>
                      <a:lnTo>
                        <a:pt x="256994" y="427085"/>
                      </a:lnTo>
                      <a:lnTo>
                        <a:pt x="262084" y="424420"/>
                      </a:lnTo>
                      <a:lnTo>
                        <a:pt x="268882" y="419593"/>
                      </a:lnTo>
                      <a:lnTo>
                        <a:pt x="282846" y="420869"/>
                      </a:lnTo>
                      <a:lnTo>
                        <a:pt x="285248" y="412324"/>
                      </a:lnTo>
                      <a:lnTo>
                        <a:pt x="285431" y="408326"/>
                      </a:lnTo>
                      <a:lnTo>
                        <a:pt x="284242" y="404209"/>
                      </a:lnTo>
                      <a:lnTo>
                        <a:pt x="280069" y="404680"/>
                      </a:lnTo>
                      <a:lnTo>
                        <a:pt x="276949" y="401672"/>
                      </a:lnTo>
                      <a:lnTo>
                        <a:pt x="273047" y="397291"/>
                      </a:lnTo>
                      <a:lnTo>
                        <a:pt x="273247" y="391331"/>
                      </a:lnTo>
                      <a:lnTo>
                        <a:pt x="274340" y="384437"/>
                      </a:lnTo>
                      <a:lnTo>
                        <a:pt x="270326" y="377934"/>
                      </a:lnTo>
                      <a:lnTo>
                        <a:pt x="268228" y="371264"/>
                      </a:lnTo>
                      <a:lnTo>
                        <a:pt x="269034" y="364497"/>
                      </a:lnTo>
                      <a:lnTo>
                        <a:pt x="261725" y="359614"/>
                      </a:lnTo>
                      <a:lnTo>
                        <a:pt x="253890" y="363899"/>
                      </a:lnTo>
                      <a:lnTo>
                        <a:pt x="250331" y="357795"/>
                      </a:lnTo>
                      <a:lnTo>
                        <a:pt x="252350" y="351196"/>
                      </a:lnTo>
                      <a:lnTo>
                        <a:pt x="255398" y="346337"/>
                      </a:lnTo>
                      <a:lnTo>
                        <a:pt x="263704" y="339076"/>
                      </a:lnTo>
                      <a:lnTo>
                        <a:pt x="259866" y="331073"/>
                      </a:lnTo>
                      <a:lnTo>
                        <a:pt x="257440" y="324171"/>
                      </a:lnTo>
                      <a:lnTo>
                        <a:pt x="261454" y="319176"/>
                      </a:lnTo>
                      <a:lnTo>
                        <a:pt x="269385" y="313830"/>
                      </a:lnTo>
                      <a:lnTo>
                        <a:pt x="269290" y="309362"/>
                      </a:lnTo>
                      <a:lnTo>
                        <a:pt x="267494" y="305013"/>
                      </a:lnTo>
                      <a:lnTo>
                        <a:pt x="265627" y="300362"/>
                      </a:lnTo>
                      <a:lnTo>
                        <a:pt x="269002" y="296284"/>
                      </a:lnTo>
                      <a:lnTo>
                        <a:pt x="275521" y="294337"/>
                      </a:lnTo>
                      <a:lnTo>
                        <a:pt x="274045" y="288177"/>
                      </a:lnTo>
                      <a:lnTo>
                        <a:pt x="277133" y="284132"/>
                      </a:lnTo>
                      <a:lnTo>
                        <a:pt x="280484" y="280693"/>
                      </a:lnTo>
                      <a:lnTo>
                        <a:pt x="282814" y="277230"/>
                      </a:lnTo>
                      <a:lnTo>
                        <a:pt x="282877" y="271286"/>
                      </a:lnTo>
                      <a:lnTo>
                        <a:pt x="280811" y="265461"/>
                      </a:lnTo>
                      <a:lnTo>
                        <a:pt x="284178" y="262509"/>
                      </a:lnTo>
                      <a:lnTo>
                        <a:pt x="288184" y="259796"/>
                      </a:lnTo>
                      <a:lnTo>
                        <a:pt x="292931" y="260522"/>
                      </a:lnTo>
                      <a:lnTo>
                        <a:pt x="296737" y="259198"/>
                      </a:lnTo>
                      <a:lnTo>
                        <a:pt x="302546" y="257809"/>
                      </a:lnTo>
                      <a:lnTo>
                        <a:pt x="306974" y="258591"/>
                      </a:lnTo>
                      <a:lnTo>
                        <a:pt x="311243" y="259724"/>
                      </a:lnTo>
                      <a:lnTo>
                        <a:pt x="308363" y="132690"/>
                      </a:lnTo>
                      <a:lnTo>
                        <a:pt x="287913" y="120370"/>
                      </a:lnTo>
                      <a:lnTo>
                        <a:pt x="263066" y="105704"/>
                      </a:lnTo>
                      <a:lnTo>
                        <a:pt x="235259" y="89563"/>
                      </a:lnTo>
                      <a:lnTo>
                        <a:pt x="198547" y="68658"/>
                      </a:lnTo>
                      <a:lnTo>
                        <a:pt x="156872" y="45447"/>
                      </a:lnTo>
                      <a:lnTo>
                        <a:pt x="131898" y="31938"/>
                      </a:lnTo>
                      <a:lnTo>
                        <a:pt x="122012" y="26608"/>
                      </a:lnTo>
                      <a:lnTo>
                        <a:pt x="115246" y="23408"/>
                      </a:lnTo>
                      <a:lnTo>
                        <a:pt x="68209" y="-2"/>
                      </a:lnTo>
                      <a:lnTo>
                        <a:pt x="39166" y="15102"/>
                      </a:lnTo>
                      <a:lnTo>
                        <a:pt x="42469" y="31938"/>
                      </a:lnTo>
                      <a:lnTo>
                        <a:pt x="45772" y="48766"/>
                      </a:lnTo>
                      <a:lnTo>
                        <a:pt x="46426" y="65657"/>
                      </a:lnTo>
                      <a:lnTo>
                        <a:pt x="49817" y="68841"/>
                      </a:lnTo>
                      <a:lnTo>
                        <a:pt x="59416" y="83818"/>
                      </a:lnTo>
                      <a:lnTo>
                        <a:pt x="57350" y="87265"/>
                      </a:lnTo>
                      <a:lnTo>
                        <a:pt x="63518" y="95404"/>
                      </a:lnTo>
                      <a:lnTo>
                        <a:pt x="70850" y="104045"/>
                      </a:lnTo>
                      <a:lnTo>
                        <a:pt x="64036" y="118168"/>
                      </a:lnTo>
                      <a:lnTo>
                        <a:pt x="60430" y="156635"/>
                      </a:lnTo>
                      <a:lnTo>
                        <a:pt x="59129" y="203879"/>
                      </a:lnTo>
                      <a:lnTo>
                        <a:pt x="58985" y="217092"/>
                      </a:lnTo>
                      <a:lnTo>
                        <a:pt x="33293" y="251163"/>
                      </a:lnTo>
                      <a:lnTo>
                        <a:pt x="26423" y="259229"/>
                      </a:lnTo>
                      <a:lnTo>
                        <a:pt x="23431" y="263818"/>
                      </a:lnTo>
                      <a:lnTo>
                        <a:pt x="14558" y="278355"/>
                      </a:lnTo>
                      <a:lnTo>
                        <a:pt x="10983" y="283518"/>
                      </a:lnTo>
                      <a:lnTo>
                        <a:pt x="9316" y="290468"/>
                      </a:lnTo>
                      <a:lnTo>
                        <a:pt x="6411" y="297026"/>
                      </a:lnTo>
                      <a:lnTo>
                        <a:pt x="124" y="301965"/>
                      </a:lnTo>
                      <a:lnTo>
                        <a:pt x="5063" y="327219"/>
                      </a:lnTo>
                      <a:lnTo>
                        <a:pt x="18779" y="348204"/>
                      </a:lnTo>
                      <a:lnTo>
                        <a:pt x="30229" y="348204"/>
                      </a:lnTo>
                      <a:lnTo>
                        <a:pt x="33453" y="354851"/>
                      </a:lnTo>
                      <a:lnTo>
                        <a:pt x="37992" y="360404"/>
                      </a:lnTo>
                      <a:lnTo>
                        <a:pt x="41615" y="364338"/>
                      </a:lnTo>
                      <a:lnTo>
                        <a:pt x="43554" y="371104"/>
                      </a:lnTo>
                      <a:lnTo>
                        <a:pt x="43394" y="377838"/>
                      </a:lnTo>
                      <a:lnTo>
                        <a:pt x="46705" y="380511"/>
                      </a:lnTo>
                      <a:lnTo>
                        <a:pt x="49243" y="384580"/>
                      </a:lnTo>
                      <a:lnTo>
                        <a:pt x="48652" y="389847"/>
                      </a:lnTo>
                      <a:lnTo>
                        <a:pt x="48748" y="394339"/>
                      </a:lnTo>
                      <a:lnTo>
                        <a:pt x="51214" y="399270"/>
                      </a:lnTo>
                      <a:lnTo>
                        <a:pt x="48629" y="404728"/>
                      </a:lnTo>
                      <a:lnTo>
                        <a:pt x="49020" y="409778"/>
                      </a:lnTo>
                      <a:lnTo>
                        <a:pt x="49993" y="414374"/>
                      </a:lnTo>
                      <a:lnTo>
                        <a:pt x="48972" y="418635"/>
                      </a:lnTo>
                      <a:lnTo>
                        <a:pt x="49857" y="422832"/>
                      </a:lnTo>
                      <a:lnTo>
                        <a:pt x="50815" y="427540"/>
                      </a:lnTo>
                      <a:lnTo>
                        <a:pt x="51613" y="431976"/>
                      </a:lnTo>
                      <a:lnTo>
                        <a:pt x="54070" y="435439"/>
                      </a:lnTo>
                      <a:lnTo>
                        <a:pt x="55834" y="439365"/>
                      </a:lnTo>
                      <a:lnTo>
                        <a:pt x="59336" y="443386"/>
                      </a:lnTo>
                      <a:lnTo>
                        <a:pt x="61634" y="446985"/>
                      </a:lnTo>
                      <a:lnTo>
                        <a:pt x="64922" y="449386"/>
                      </a:lnTo>
                      <a:lnTo>
                        <a:pt x="68305" y="451788"/>
                      </a:lnTo>
                      <a:lnTo>
                        <a:pt x="63350" y="453376"/>
                      </a:lnTo>
                      <a:lnTo>
                        <a:pt x="55092" y="452107"/>
                      </a:lnTo>
                      <a:lnTo>
                        <a:pt x="50967" y="452299"/>
                      </a:lnTo>
                      <a:lnTo>
                        <a:pt x="46402" y="452331"/>
                      </a:lnTo>
                      <a:lnTo>
                        <a:pt x="41758" y="453934"/>
                      </a:lnTo>
                      <a:lnTo>
                        <a:pt x="31577" y="451684"/>
                      </a:lnTo>
                      <a:lnTo>
                        <a:pt x="24595" y="451764"/>
                      </a:lnTo>
                      <a:lnTo>
                        <a:pt x="22058" y="457007"/>
                      </a:lnTo>
                      <a:lnTo>
                        <a:pt x="18436" y="460892"/>
                      </a:lnTo>
                      <a:lnTo>
                        <a:pt x="18994" y="465129"/>
                      </a:lnTo>
                      <a:lnTo>
                        <a:pt x="22322" y="468472"/>
                      </a:lnTo>
                      <a:lnTo>
                        <a:pt x="24859" y="471903"/>
                      </a:lnTo>
                      <a:lnTo>
                        <a:pt x="28051" y="474935"/>
                      </a:lnTo>
                      <a:lnTo>
                        <a:pt x="28513" y="478901"/>
                      </a:lnTo>
                      <a:lnTo>
                        <a:pt x="31841" y="481486"/>
                      </a:lnTo>
                      <a:lnTo>
                        <a:pt x="34944" y="484877"/>
                      </a:lnTo>
                      <a:lnTo>
                        <a:pt x="43091" y="491667"/>
                      </a:lnTo>
                      <a:lnTo>
                        <a:pt x="47711" y="494548"/>
                      </a:lnTo>
                      <a:lnTo>
                        <a:pt x="51317" y="496782"/>
                      </a:lnTo>
                      <a:lnTo>
                        <a:pt x="53416" y="501226"/>
                      </a:lnTo>
                      <a:lnTo>
                        <a:pt x="60055" y="515780"/>
                      </a:lnTo>
                      <a:lnTo>
                        <a:pt x="61826" y="522786"/>
                      </a:lnTo>
                      <a:lnTo>
                        <a:pt x="65927" y="526520"/>
                      </a:lnTo>
                      <a:lnTo>
                        <a:pt x="65744" y="531036"/>
                      </a:lnTo>
                      <a:lnTo>
                        <a:pt x="63182" y="534890"/>
                      </a:lnTo>
                      <a:lnTo>
                        <a:pt x="70220" y="53508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7" name="Freeform: Shape 206">
                  <a:extLst>
                    <a:ext uri="{FF2B5EF4-FFF2-40B4-BE49-F238E27FC236}">
                      <a16:creationId xmlns:a16="http://schemas.microsoft.com/office/drawing/2014/main" id="{EBC314A3-C44C-4984-90D7-5E9D4C833A7B}"/>
                    </a:ext>
                  </a:extLst>
                </p:cNvPr>
                <p:cNvSpPr/>
                <p:nvPr/>
              </p:nvSpPr>
              <p:spPr>
                <a:xfrm>
                  <a:off x="8525497" y="3268183"/>
                  <a:ext cx="66753" cy="131079"/>
                </a:xfrm>
                <a:custGeom>
                  <a:avLst/>
                  <a:gdLst>
                    <a:gd name="connsiteX0" fmla="*/ 5813 w 66753"/>
                    <a:gd name="connsiteY0" fmla="*/ 7043 h 131079"/>
                    <a:gd name="connsiteX1" fmla="*/ 1648 w 66753"/>
                    <a:gd name="connsiteY1" fmla="*/ 4027 h 131079"/>
                    <a:gd name="connsiteX2" fmla="*/ 5813 w 66753"/>
                    <a:gd name="connsiteY2" fmla="*/ 7043 h 131079"/>
                    <a:gd name="connsiteX3" fmla="*/ 4130 w 66753"/>
                    <a:gd name="connsiteY3" fmla="*/ 28778 h 131079"/>
                    <a:gd name="connsiteX4" fmla="*/ 826 w 66753"/>
                    <a:gd name="connsiteY4" fmla="*/ 24270 h 131079"/>
                    <a:gd name="connsiteX5" fmla="*/ 4130 w 66753"/>
                    <a:gd name="connsiteY5" fmla="*/ 28778 h 131079"/>
                    <a:gd name="connsiteX6" fmla="*/ 29766 w 66753"/>
                    <a:gd name="connsiteY6" fmla="*/ 131078 h 131079"/>
                    <a:gd name="connsiteX7" fmla="*/ 33772 w 66753"/>
                    <a:gd name="connsiteY7" fmla="*/ 129705 h 131079"/>
                    <a:gd name="connsiteX8" fmla="*/ 38073 w 66753"/>
                    <a:gd name="connsiteY8" fmla="*/ 126825 h 131079"/>
                    <a:gd name="connsiteX9" fmla="*/ 42445 w 66753"/>
                    <a:gd name="connsiteY9" fmla="*/ 124902 h 131079"/>
                    <a:gd name="connsiteX10" fmla="*/ 47312 w 66753"/>
                    <a:gd name="connsiteY10" fmla="*/ 123147 h 131079"/>
                    <a:gd name="connsiteX11" fmla="*/ 51605 w 66753"/>
                    <a:gd name="connsiteY11" fmla="*/ 121686 h 131079"/>
                    <a:gd name="connsiteX12" fmla="*/ 54892 w 66753"/>
                    <a:gd name="connsiteY12" fmla="*/ 118503 h 131079"/>
                    <a:gd name="connsiteX13" fmla="*/ 58467 w 66753"/>
                    <a:gd name="connsiteY13" fmla="*/ 115941 h 131079"/>
                    <a:gd name="connsiteX14" fmla="*/ 62194 w 66753"/>
                    <a:gd name="connsiteY14" fmla="*/ 112064 h 131079"/>
                    <a:gd name="connsiteX15" fmla="*/ 64140 w 66753"/>
                    <a:gd name="connsiteY15" fmla="*/ 108385 h 131079"/>
                    <a:gd name="connsiteX16" fmla="*/ 65122 w 66753"/>
                    <a:gd name="connsiteY16" fmla="*/ 103734 h 131079"/>
                    <a:gd name="connsiteX17" fmla="*/ 66071 w 66753"/>
                    <a:gd name="connsiteY17" fmla="*/ 97973 h 131079"/>
                    <a:gd name="connsiteX18" fmla="*/ 66877 w 66753"/>
                    <a:gd name="connsiteY18" fmla="*/ 93768 h 131079"/>
                    <a:gd name="connsiteX19" fmla="*/ 66271 w 66753"/>
                    <a:gd name="connsiteY19" fmla="*/ 85581 h 131079"/>
                    <a:gd name="connsiteX20" fmla="*/ 64619 w 66753"/>
                    <a:gd name="connsiteY20" fmla="*/ 80147 h 131079"/>
                    <a:gd name="connsiteX21" fmla="*/ 63614 w 66753"/>
                    <a:gd name="connsiteY21" fmla="*/ 75711 h 131079"/>
                    <a:gd name="connsiteX22" fmla="*/ 60127 w 66753"/>
                    <a:gd name="connsiteY22" fmla="*/ 69312 h 131079"/>
                    <a:gd name="connsiteX23" fmla="*/ 56967 w 66753"/>
                    <a:gd name="connsiteY23" fmla="*/ 66759 h 131079"/>
                    <a:gd name="connsiteX24" fmla="*/ 55276 w 66753"/>
                    <a:gd name="connsiteY24" fmla="*/ 62338 h 131079"/>
                    <a:gd name="connsiteX25" fmla="*/ 51741 w 66753"/>
                    <a:gd name="connsiteY25" fmla="*/ 55253 h 131079"/>
                    <a:gd name="connsiteX26" fmla="*/ 49331 w 66753"/>
                    <a:gd name="connsiteY26" fmla="*/ 46540 h 131079"/>
                    <a:gd name="connsiteX27" fmla="*/ 44967 w 66753"/>
                    <a:gd name="connsiteY27" fmla="*/ 45758 h 131079"/>
                    <a:gd name="connsiteX28" fmla="*/ 44129 w 66753"/>
                    <a:gd name="connsiteY28" fmla="*/ 41784 h 131079"/>
                    <a:gd name="connsiteX29" fmla="*/ 43131 w 66753"/>
                    <a:gd name="connsiteY29" fmla="*/ 36606 h 131079"/>
                    <a:gd name="connsiteX30" fmla="*/ 40075 w 66753"/>
                    <a:gd name="connsiteY30" fmla="*/ 32090 h 131079"/>
                    <a:gd name="connsiteX31" fmla="*/ 33516 w 66753"/>
                    <a:gd name="connsiteY31" fmla="*/ 22930 h 131079"/>
                    <a:gd name="connsiteX32" fmla="*/ 31386 w 66753"/>
                    <a:gd name="connsiteY32" fmla="*/ 17879 h 131079"/>
                    <a:gd name="connsiteX33" fmla="*/ 26974 w 66753"/>
                    <a:gd name="connsiteY33" fmla="*/ 13570 h 131079"/>
                    <a:gd name="connsiteX34" fmla="*/ 21867 w 66753"/>
                    <a:gd name="connsiteY34" fmla="*/ 9309 h 131079"/>
                    <a:gd name="connsiteX35" fmla="*/ 16689 w 66753"/>
                    <a:gd name="connsiteY35" fmla="*/ 4650 h 131079"/>
                    <a:gd name="connsiteX36" fmla="*/ 13824 w 66753"/>
                    <a:gd name="connsiteY36" fmla="*/ -2 h 131079"/>
                    <a:gd name="connsiteX37" fmla="*/ 9604 w 66753"/>
                    <a:gd name="connsiteY37" fmla="*/ 413 h 131079"/>
                    <a:gd name="connsiteX38" fmla="*/ 3611 w 66753"/>
                    <a:gd name="connsiteY38" fmla="*/ 1602 h 131079"/>
                    <a:gd name="connsiteX39" fmla="*/ 6364 w 66753"/>
                    <a:gd name="connsiteY39" fmla="*/ 4538 h 131079"/>
                    <a:gd name="connsiteX40" fmla="*/ 10465 w 66753"/>
                    <a:gd name="connsiteY40" fmla="*/ 7275 h 131079"/>
                    <a:gd name="connsiteX41" fmla="*/ 16689 w 66753"/>
                    <a:gd name="connsiteY41" fmla="*/ 8615 h 131079"/>
                    <a:gd name="connsiteX42" fmla="*/ 13776 w 66753"/>
                    <a:gd name="connsiteY42" fmla="*/ 11687 h 131079"/>
                    <a:gd name="connsiteX43" fmla="*/ 9356 w 66753"/>
                    <a:gd name="connsiteY43" fmla="*/ 7730 h 131079"/>
                    <a:gd name="connsiteX44" fmla="*/ 12308 w 66753"/>
                    <a:gd name="connsiteY44" fmla="*/ 11408 h 131079"/>
                    <a:gd name="connsiteX45" fmla="*/ 8486 w 66753"/>
                    <a:gd name="connsiteY45" fmla="*/ 14536 h 131079"/>
                    <a:gd name="connsiteX46" fmla="*/ 10720 w 66753"/>
                    <a:gd name="connsiteY46" fmla="*/ 20544 h 131079"/>
                    <a:gd name="connsiteX47" fmla="*/ 9380 w 66753"/>
                    <a:gd name="connsiteY47" fmla="*/ 25587 h 131079"/>
                    <a:gd name="connsiteX48" fmla="*/ 6108 w 66753"/>
                    <a:gd name="connsiteY48" fmla="*/ 29457 h 131079"/>
                    <a:gd name="connsiteX49" fmla="*/ 5207 w 66753"/>
                    <a:gd name="connsiteY49" fmla="*/ 33917 h 131079"/>
                    <a:gd name="connsiteX50" fmla="*/ 6459 w 66753"/>
                    <a:gd name="connsiteY50" fmla="*/ 40005 h 131079"/>
                    <a:gd name="connsiteX51" fmla="*/ 4273 w 66753"/>
                    <a:gd name="connsiteY51" fmla="*/ 45997 h 131079"/>
                    <a:gd name="connsiteX52" fmla="*/ 3499 w 66753"/>
                    <a:gd name="connsiteY52" fmla="*/ 50346 h 131079"/>
                    <a:gd name="connsiteX53" fmla="*/ 3372 w 66753"/>
                    <a:gd name="connsiteY53" fmla="*/ 55780 h 131079"/>
                    <a:gd name="connsiteX54" fmla="*/ 4066 w 66753"/>
                    <a:gd name="connsiteY54" fmla="*/ 60758 h 131079"/>
                    <a:gd name="connsiteX55" fmla="*/ 826 w 66753"/>
                    <a:gd name="connsiteY55" fmla="*/ 58349 h 131079"/>
                    <a:gd name="connsiteX56" fmla="*/ 1768 w 66753"/>
                    <a:gd name="connsiteY56" fmla="*/ 53936 h 131079"/>
                    <a:gd name="connsiteX57" fmla="*/ 2023 w 66753"/>
                    <a:gd name="connsiteY57" fmla="*/ 48814 h 131079"/>
                    <a:gd name="connsiteX58" fmla="*/ 723 w 66753"/>
                    <a:gd name="connsiteY58" fmla="*/ 53282 h 131079"/>
                    <a:gd name="connsiteX59" fmla="*/ 124 w 66753"/>
                    <a:gd name="connsiteY59" fmla="*/ 59322 h 131079"/>
                    <a:gd name="connsiteX60" fmla="*/ 1473 w 66753"/>
                    <a:gd name="connsiteY60" fmla="*/ 63447 h 131079"/>
                    <a:gd name="connsiteX61" fmla="*/ 3507 w 66753"/>
                    <a:gd name="connsiteY61" fmla="*/ 71921 h 131079"/>
                    <a:gd name="connsiteX62" fmla="*/ 3412 w 66753"/>
                    <a:gd name="connsiteY62" fmla="*/ 76717 h 131079"/>
                    <a:gd name="connsiteX63" fmla="*/ 5343 w 66753"/>
                    <a:gd name="connsiteY63" fmla="*/ 85238 h 131079"/>
                    <a:gd name="connsiteX64" fmla="*/ 6268 w 66753"/>
                    <a:gd name="connsiteY64" fmla="*/ 89132 h 131079"/>
                    <a:gd name="connsiteX65" fmla="*/ 6332 w 66753"/>
                    <a:gd name="connsiteY65" fmla="*/ 93768 h 131079"/>
                    <a:gd name="connsiteX66" fmla="*/ 6986 w 66753"/>
                    <a:gd name="connsiteY66" fmla="*/ 101459 h 131079"/>
                    <a:gd name="connsiteX67" fmla="*/ 9100 w 66753"/>
                    <a:gd name="connsiteY67" fmla="*/ 106702 h 131079"/>
                    <a:gd name="connsiteX68" fmla="*/ 10768 w 66753"/>
                    <a:gd name="connsiteY68" fmla="*/ 111250 h 131079"/>
                    <a:gd name="connsiteX69" fmla="*/ 12795 w 66753"/>
                    <a:gd name="connsiteY69" fmla="*/ 118543 h 131079"/>
                    <a:gd name="connsiteX70" fmla="*/ 14511 w 66753"/>
                    <a:gd name="connsiteY70" fmla="*/ 122827 h 131079"/>
                    <a:gd name="connsiteX71" fmla="*/ 17878 w 66753"/>
                    <a:gd name="connsiteY71" fmla="*/ 127016 h 131079"/>
                    <a:gd name="connsiteX72" fmla="*/ 24756 w 66753"/>
                    <a:gd name="connsiteY72" fmla="*/ 129929 h 131079"/>
                    <a:gd name="connsiteX73" fmla="*/ 29424 w 66753"/>
                    <a:gd name="connsiteY73" fmla="*/ 130503 h 13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66753" h="131079">
                      <a:moveTo>
                        <a:pt x="5813" y="7043"/>
                      </a:moveTo>
                      <a:lnTo>
                        <a:pt x="1648" y="4027"/>
                      </a:lnTo>
                      <a:lnTo>
                        <a:pt x="5813" y="7043"/>
                      </a:lnTo>
                      <a:close/>
                      <a:moveTo>
                        <a:pt x="4130" y="28778"/>
                      </a:moveTo>
                      <a:lnTo>
                        <a:pt x="826" y="24270"/>
                      </a:lnTo>
                      <a:lnTo>
                        <a:pt x="4130" y="28778"/>
                      </a:lnTo>
                      <a:close/>
                      <a:moveTo>
                        <a:pt x="29766" y="131078"/>
                      </a:moveTo>
                      <a:lnTo>
                        <a:pt x="33772" y="129705"/>
                      </a:lnTo>
                      <a:lnTo>
                        <a:pt x="38073" y="126825"/>
                      </a:lnTo>
                      <a:lnTo>
                        <a:pt x="42445" y="124902"/>
                      </a:lnTo>
                      <a:lnTo>
                        <a:pt x="47312" y="123147"/>
                      </a:lnTo>
                      <a:lnTo>
                        <a:pt x="51605" y="121686"/>
                      </a:lnTo>
                      <a:lnTo>
                        <a:pt x="54892" y="118503"/>
                      </a:lnTo>
                      <a:lnTo>
                        <a:pt x="58467" y="115941"/>
                      </a:lnTo>
                      <a:lnTo>
                        <a:pt x="62194" y="112064"/>
                      </a:lnTo>
                      <a:lnTo>
                        <a:pt x="64140" y="108385"/>
                      </a:lnTo>
                      <a:lnTo>
                        <a:pt x="65122" y="103734"/>
                      </a:lnTo>
                      <a:lnTo>
                        <a:pt x="66071" y="97973"/>
                      </a:lnTo>
                      <a:lnTo>
                        <a:pt x="66877" y="93768"/>
                      </a:lnTo>
                      <a:lnTo>
                        <a:pt x="66271" y="85581"/>
                      </a:lnTo>
                      <a:lnTo>
                        <a:pt x="64619" y="80147"/>
                      </a:lnTo>
                      <a:lnTo>
                        <a:pt x="63614" y="75711"/>
                      </a:lnTo>
                      <a:lnTo>
                        <a:pt x="60127" y="69312"/>
                      </a:lnTo>
                      <a:lnTo>
                        <a:pt x="56967" y="66759"/>
                      </a:lnTo>
                      <a:lnTo>
                        <a:pt x="55276" y="62338"/>
                      </a:lnTo>
                      <a:lnTo>
                        <a:pt x="51741" y="55253"/>
                      </a:lnTo>
                      <a:lnTo>
                        <a:pt x="49331" y="46540"/>
                      </a:lnTo>
                      <a:lnTo>
                        <a:pt x="44967" y="45758"/>
                      </a:lnTo>
                      <a:lnTo>
                        <a:pt x="44129" y="41784"/>
                      </a:lnTo>
                      <a:lnTo>
                        <a:pt x="43131" y="36606"/>
                      </a:lnTo>
                      <a:lnTo>
                        <a:pt x="40075" y="32090"/>
                      </a:lnTo>
                      <a:lnTo>
                        <a:pt x="33516" y="22930"/>
                      </a:lnTo>
                      <a:lnTo>
                        <a:pt x="31386" y="17879"/>
                      </a:lnTo>
                      <a:lnTo>
                        <a:pt x="26974" y="13570"/>
                      </a:lnTo>
                      <a:lnTo>
                        <a:pt x="21867" y="9309"/>
                      </a:lnTo>
                      <a:lnTo>
                        <a:pt x="16689" y="4650"/>
                      </a:lnTo>
                      <a:lnTo>
                        <a:pt x="13824" y="-2"/>
                      </a:lnTo>
                      <a:lnTo>
                        <a:pt x="9604" y="413"/>
                      </a:lnTo>
                      <a:lnTo>
                        <a:pt x="3611" y="1602"/>
                      </a:lnTo>
                      <a:lnTo>
                        <a:pt x="6364" y="4538"/>
                      </a:lnTo>
                      <a:lnTo>
                        <a:pt x="10465" y="7275"/>
                      </a:lnTo>
                      <a:lnTo>
                        <a:pt x="16689" y="8615"/>
                      </a:lnTo>
                      <a:lnTo>
                        <a:pt x="13776" y="11687"/>
                      </a:lnTo>
                      <a:lnTo>
                        <a:pt x="9356" y="7730"/>
                      </a:lnTo>
                      <a:lnTo>
                        <a:pt x="12308" y="11408"/>
                      </a:lnTo>
                      <a:lnTo>
                        <a:pt x="8486" y="14536"/>
                      </a:lnTo>
                      <a:lnTo>
                        <a:pt x="10720" y="20544"/>
                      </a:lnTo>
                      <a:lnTo>
                        <a:pt x="9380" y="25587"/>
                      </a:lnTo>
                      <a:lnTo>
                        <a:pt x="6108" y="29457"/>
                      </a:lnTo>
                      <a:lnTo>
                        <a:pt x="5207" y="33917"/>
                      </a:lnTo>
                      <a:lnTo>
                        <a:pt x="6459" y="40005"/>
                      </a:lnTo>
                      <a:lnTo>
                        <a:pt x="4273" y="45997"/>
                      </a:lnTo>
                      <a:lnTo>
                        <a:pt x="3499" y="50346"/>
                      </a:lnTo>
                      <a:lnTo>
                        <a:pt x="3372" y="55780"/>
                      </a:lnTo>
                      <a:lnTo>
                        <a:pt x="4066" y="60758"/>
                      </a:lnTo>
                      <a:lnTo>
                        <a:pt x="826" y="58349"/>
                      </a:lnTo>
                      <a:lnTo>
                        <a:pt x="1768" y="53936"/>
                      </a:lnTo>
                      <a:lnTo>
                        <a:pt x="2023" y="48814"/>
                      </a:lnTo>
                      <a:lnTo>
                        <a:pt x="723" y="53282"/>
                      </a:lnTo>
                      <a:lnTo>
                        <a:pt x="124" y="59322"/>
                      </a:lnTo>
                      <a:lnTo>
                        <a:pt x="1473" y="63447"/>
                      </a:lnTo>
                      <a:lnTo>
                        <a:pt x="3507" y="71921"/>
                      </a:lnTo>
                      <a:lnTo>
                        <a:pt x="3412" y="76717"/>
                      </a:lnTo>
                      <a:lnTo>
                        <a:pt x="5343" y="85238"/>
                      </a:lnTo>
                      <a:lnTo>
                        <a:pt x="6268" y="89132"/>
                      </a:lnTo>
                      <a:lnTo>
                        <a:pt x="6332" y="93768"/>
                      </a:lnTo>
                      <a:lnTo>
                        <a:pt x="6986" y="101459"/>
                      </a:lnTo>
                      <a:lnTo>
                        <a:pt x="9100" y="106702"/>
                      </a:lnTo>
                      <a:lnTo>
                        <a:pt x="10768" y="111250"/>
                      </a:lnTo>
                      <a:lnTo>
                        <a:pt x="12795" y="118543"/>
                      </a:lnTo>
                      <a:lnTo>
                        <a:pt x="14511" y="122827"/>
                      </a:lnTo>
                      <a:lnTo>
                        <a:pt x="17878" y="127016"/>
                      </a:lnTo>
                      <a:lnTo>
                        <a:pt x="24756" y="129929"/>
                      </a:lnTo>
                      <a:lnTo>
                        <a:pt x="29424" y="13050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8" name="Freeform: Shape 207">
                  <a:extLst>
                    <a:ext uri="{FF2B5EF4-FFF2-40B4-BE49-F238E27FC236}">
                      <a16:creationId xmlns:a16="http://schemas.microsoft.com/office/drawing/2014/main" id="{E2EE9CFD-5ACF-4248-BDE0-6BEA4B502E22}"/>
                    </a:ext>
                  </a:extLst>
                </p:cNvPr>
                <p:cNvSpPr/>
                <p:nvPr/>
              </p:nvSpPr>
              <p:spPr>
                <a:xfrm>
                  <a:off x="7152668" y="2479907"/>
                  <a:ext cx="6774" cy="20546"/>
                </a:xfrm>
                <a:custGeom>
                  <a:avLst/>
                  <a:gdLst>
                    <a:gd name="connsiteX0" fmla="*/ 1879 w 6774"/>
                    <a:gd name="connsiteY0" fmla="*/ 20544 h 20546"/>
                    <a:gd name="connsiteX1" fmla="*/ 5342 w 6774"/>
                    <a:gd name="connsiteY1" fmla="*/ 17488 h 20546"/>
                    <a:gd name="connsiteX2" fmla="*/ 6898 w 6774"/>
                    <a:gd name="connsiteY2" fmla="*/ 13562 h 20546"/>
                    <a:gd name="connsiteX3" fmla="*/ 6850 w 6774"/>
                    <a:gd name="connsiteY3" fmla="*/ 9294 h 20546"/>
                    <a:gd name="connsiteX4" fmla="*/ 5095 w 6774"/>
                    <a:gd name="connsiteY4" fmla="*/ 5504 h 20546"/>
                    <a:gd name="connsiteX5" fmla="*/ 4377 w 6774"/>
                    <a:gd name="connsiteY5" fmla="*/ 1426 h 20546"/>
                    <a:gd name="connsiteX6" fmla="*/ 650 w 6774"/>
                    <a:gd name="connsiteY6" fmla="*/ -2 h 20546"/>
                    <a:gd name="connsiteX7" fmla="*/ 754 w 6774"/>
                    <a:gd name="connsiteY7" fmla="*/ 4706 h 20546"/>
                    <a:gd name="connsiteX8" fmla="*/ 124 w 6774"/>
                    <a:gd name="connsiteY8" fmla="*/ 9054 h 20546"/>
                    <a:gd name="connsiteX9" fmla="*/ 140 w 6774"/>
                    <a:gd name="connsiteY9" fmla="*/ 13052 h 20546"/>
                    <a:gd name="connsiteX10" fmla="*/ 1648 w 6774"/>
                    <a:gd name="connsiteY10" fmla="*/ 16818 h 20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774" h="20546">
                      <a:moveTo>
                        <a:pt x="1879" y="20544"/>
                      </a:moveTo>
                      <a:lnTo>
                        <a:pt x="5342" y="17488"/>
                      </a:lnTo>
                      <a:lnTo>
                        <a:pt x="6898" y="13562"/>
                      </a:lnTo>
                      <a:lnTo>
                        <a:pt x="6850" y="9294"/>
                      </a:lnTo>
                      <a:lnTo>
                        <a:pt x="5095" y="5504"/>
                      </a:lnTo>
                      <a:lnTo>
                        <a:pt x="4377" y="1426"/>
                      </a:lnTo>
                      <a:lnTo>
                        <a:pt x="650" y="-2"/>
                      </a:lnTo>
                      <a:lnTo>
                        <a:pt x="754" y="4706"/>
                      </a:lnTo>
                      <a:lnTo>
                        <a:pt x="124" y="9054"/>
                      </a:lnTo>
                      <a:lnTo>
                        <a:pt x="140" y="13052"/>
                      </a:lnTo>
                      <a:lnTo>
                        <a:pt x="1648" y="1681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BCBAA7D7-DE0E-496D-93DA-2C017161A6A7}"/>
                    </a:ext>
                  </a:extLst>
                </p:cNvPr>
                <p:cNvSpPr/>
                <p:nvPr/>
              </p:nvSpPr>
              <p:spPr>
                <a:xfrm>
                  <a:off x="6469398" y="3473636"/>
                  <a:ext cx="225184" cy="293749"/>
                </a:xfrm>
                <a:custGeom>
                  <a:avLst/>
                  <a:gdLst>
                    <a:gd name="connsiteX0" fmla="*/ 26135 w 225184"/>
                    <a:gd name="connsiteY0" fmla="*/ 293747 h 293749"/>
                    <a:gd name="connsiteX1" fmla="*/ 30668 w 225184"/>
                    <a:gd name="connsiteY1" fmla="*/ 288943 h 293749"/>
                    <a:gd name="connsiteX2" fmla="*/ 35040 w 225184"/>
                    <a:gd name="connsiteY2" fmla="*/ 285808 h 293749"/>
                    <a:gd name="connsiteX3" fmla="*/ 37665 w 225184"/>
                    <a:gd name="connsiteY3" fmla="*/ 281180 h 293749"/>
                    <a:gd name="connsiteX4" fmla="*/ 40330 w 225184"/>
                    <a:gd name="connsiteY4" fmla="*/ 277789 h 293749"/>
                    <a:gd name="connsiteX5" fmla="*/ 44863 w 225184"/>
                    <a:gd name="connsiteY5" fmla="*/ 277733 h 293749"/>
                    <a:gd name="connsiteX6" fmla="*/ 48685 w 225184"/>
                    <a:gd name="connsiteY6" fmla="*/ 275842 h 293749"/>
                    <a:gd name="connsiteX7" fmla="*/ 47639 w 225184"/>
                    <a:gd name="connsiteY7" fmla="*/ 271789 h 293749"/>
                    <a:gd name="connsiteX8" fmla="*/ 52067 w 225184"/>
                    <a:gd name="connsiteY8" fmla="*/ 272411 h 293749"/>
                    <a:gd name="connsiteX9" fmla="*/ 54740 w 225184"/>
                    <a:gd name="connsiteY9" fmla="*/ 276009 h 293749"/>
                    <a:gd name="connsiteX10" fmla="*/ 57430 w 225184"/>
                    <a:gd name="connsiteY10" fmla="*/ 279472 h 293749"/>
                    <a:gd name="connsiteX11" fmla="*/ 61323 w 225184"/>
                    <a:gd name="connsiteY11" fmla="*/ 281196 h 293749"/>
                    <a:gd name="connsiteX12" fmla="*/ 64188 w 225184"/>
                    <a:gd name="connsiteY12" fmla="*/ 284523 h 293749"/>
                    <a:gd name="connsiteX13" fmla="*/ 67148 w 225184"/>
                    <a:gd name="connsiteY13" fmla="*/ 287986 h 293749"/>
                    <a:gd name="connsiteX14" fmla="*/ 70603 w 225184"/>
                    <a:gd name="connsiteY14" fmla="*/ 285752 h 293749"/>
                    <a:gd name="connsiteX15" fmla="*/ 74425 w 225184"/>
                    <a:gd name="connsiteY15" fmla="*/ 283717 h 293749"/>
                    <a:gd name="connsiteX16" fmla="*/ 77313 w 225184"/>
                    <a:gd name="connsiteY16" fmla="*/ 280222 h 293749"/>
                    <a:gd name="connsiteX17" fmla="*/ 77824 w 225184"/>
                    <a:gd name="connsiteY17" fmla="*/ 275810 h 293749"/>
                    <a:gd name="connsiteX18" fmla="*/ 83306 w 225184"/>
                    <a:gd name="connsiteY18" fmla="*/ 276145 h 293749"/>
                    <a:gd name="connsiteX19" fmla="*/ 87343 w 225184"/>
                    <a:gd name="connsiteY19" fmla="*/ 272578 h 293749"/>
                    <a:gd name="connsiteX20" fmla="*/ 93431 w 225184"/>
                    <a:gd name="connsiteY20" fmla="*/ 271015 h 293749"/>
                    <a:gd name="connsiteX21" fmla="*/ 97923 w 225184"/>
                    <a:gd name="connsiteY21" fmla="*/ 268166 h 293749"/>
                    <a:gd name="connsiteX22" fmla="*/ 98617 w 225184"/>
                    <a:gd name="connsiteY22" fmla="*/ 272156 h 293749"/>
                    <a:gd name="connsiteX23" fmla="*/ 97907 w 225184"/>
                    <a:gd name="connsiteY23" fmla="*/ 276129 h 293749"/>
                    <a:gd name="connsiteX24" fmla="*/ 98410 w 225184"/>
                    <a:gd name="connsiteY24" fmla="*/ 280693 h 293749"/>
                    <a:gd name="connsiteX25" fmla="*/ 98179 w 225184"/>
                    <a:gd name="connsiteY25" fmla="*/ 285225 h 293749"/>
                    <a:gd name="connsiteX26" fmla="*/ 102662 w 225184"/>
                    <a:gd name="connsiteY26" fmla="*/ 287858 h 293749"/>
                    <a:gd name="connsiteX27" fmla="*/ 106836 w 225184"/>
                    <a:gd name="connsiteY27" fmla="*/ 289255 h 293749"/>
                    <a:gd name="connsiteX28" fmla="*/ 110570 w 225184"/>
                    <a:gd name="connsiteY28" fmla="*/ 286717 h 293749"/>
                    <a:gd name="connsiteX29" fmla="*/ 112812 w 225184"/>
                    <a:gd name="connsiteY29" fmla="*/ 281930 h 293749"/>
                    <a:gd name="connsiteX30" fmla="*/ 116826 w 225184"/>
                    <a:gd name="connsiteY30" fmla="*/ 276911 h 293749"/>
                    <a:gd name="connsiteX31" fmla="*/ 120273 w 225184"/>
                    <a:gd name="connsiteY31" fmla="*/ 272802 h 293749"/>
                    <a:gd name="connsiteX32" fmla="*/ 123711 w 225184"/>
                    <a:gd name="connsiteY32" fmla="*/ 269267 h 293749"/>
                    <a:gd name="connsiteX33" fmla="*/ 128148 w 225184"/>
                    <a:gd name="connsiteY33" fmla="*/ 268373 h 293749"/>
                    <a:gd name="connsiteX34" fmla="*/ 130605 w 225184"/>
                    <a:gd name="connsiteY34" fmla="*/ 263419 h 293749"/>
                    <a:gd name="connsiteX35" fmla="*/ 133286 w 225184"/>
                    <a:gd name="connsiteY35" fmla="*/ 259812 h 293749"/>
                    <a:gd name="connsiteX36" fmla="*/ 140164 w 225184"/>
                    <a:gd name="connsiteY36" fmla="*/ 258184 h 293749"/>
                    <a:gd name="connsiteX37" fmla="*/ 143891 w 225184"/>
                    <a:gd name="connsiteY37" fmla="*/ 253892 h 293749"/>
                    <a:gd name="connsiteX38" fmla="*/ 147657 w 225184"/>
                    <a:gd name="connsiteY38" fmla="*/ 245498 h 293749"/>
                    <a:gd name="connsiteX39" fmla="*/ 149835 w 225184"/>
                    <a:gd name="connsiteY39" fmla="*/ 241077 h 293749"/>
                    <a:gd name="connsiteX40" fmla="*/ 152165 w 225184"/>
                    <a:gd name="connsiteY40" fmla="*/ 237040 h 293749"/>
                    <a:gd name="connsiteX41" fmla="*/ 151519 w 225184"/>
                    <a:gd name="connsiteY41" fmla="*/ 231063 h 293749"/>
                    <a:gd name="connsiteX42" fmla="*/ 151934 w 225184"/>
                    <a:gd name="connsiteY42" fmla="*/ 225223 h 293749"/>
                    <a:gd name="connsiteX43" fmla="*/ 152069 w 225184"/>
                    <a:gd name="connsiteY43" fmla="*/ 219262 h 293749"/>
                    <a:gd name="connsiteX44" fmla="*/ 153282 w 225184"/>
                    <a:gd name="connsiteY44" fmla="*/ 213621 h 293749"/>
                    <a:gd name="connsiteX45" fmla="*/ 151495 w 225184"/>
                    <a:gd name="connsiteY45" fmla="*/ 203217 h 293749"/>
                    <a:gd name="connsiteX46" fmla="*/ 152085 w 225184"/>
                    <a:gd name="connsiteY46" fmla="*/ 197703 h 293749"/>
                    <a:gd name="connsiteX47" fmla="*/ 156545 w 225184"/>
                    <a:gd name="connsiteY47" fmla="*/ 193171 h 293749"/>
                    <a:gd name="connsiteX48" fmla="*/ 159569 w 225184"/>
                    <a:gd name="connsiteY48" fmla="*/ 190299 h 293749"/>
                    <a:gd name="connsiteX49" fmla="*/ 163663 w 225184"/>
                    <a:gd name="connsiteY49" fmla="*/ 184450 h 293749"/>
                    <a:gd name="connsiteX50" fmla="*/ 165474 w 225184"/>
                    <a:gd name="connsiteY50" fmla="*/ 180237 h 293749"/>
                    <a:gd name="connsiteX51" fmla="*/ 168019 w 225184"/>
                    <a:gd name="connsiteY51" fmla="*/ 173830 h 293749"/>
                    <a:gd name="connsiteX52" fmla="*/ 170668 w 225184"/>
                    <a:gd name="connsiteY52" fmla="*/ 168683 h 293749"/>
                    <a:gd name="connsiteX53" fmla="*/ 175089 w 225184"/>
                    <a:gd name="connsiteY53" fmla="*/ 163664 h 293749"/>
                    <a:gd name="connsiteX54" fmla="*/ 181001 w 225184"/>
                    <a:gd name="connsiteY54" fmla="*/ 159946 h 293749"/>
                    <a:gd name="connsiteX55" fmla="*/ 186116 w 225184"/>
                    <a:gd name="connsiteY55" fmla="*/ 158294 h 293749"/>
                    <a:gd name="connsiteX56" fmla="*/ 189515 w 225184"/>
                    <a:gd name="connsiteY56" fmla="*/ 153930 h 293749"/>
                    <a:gd name="connsiteX57" fmla="*/ 192499 w 225184"/>
                    <a:gd name="connsiteY57" fmla="*/ 149478 h 293749"/>
                    <a:gd name="connsiteX58" fmla="*/ 195690 w 225184"/>
                    <a:gd name="connsiteY58" fmla="*/ 146948 h 293749"/>
                    <a:gd name="connsiteX59" fmla="*/ 197478 w 225184"/>
                    <a:gd name="connsiteY59" fmla="*/ 143182 h 293749"/>
                    <a:gd name="connsiteX60" fmla="*/ 198172 w 225184"/>
                    <a:gd name="connsiteY60" fmla="*/ 138387 h 293749"/>
                    <a:gd name="connsiteX61" fmla="*/ 196991 w 225184"/>
                    <a:gd name="connsiteY61" fmla="*/ 134565 h 293749"/>
                    <a:gd name="connsiteX62" fmla="*/ 197007 w 225184"/>
                    <a:gd name="connsiteY62" fmla="*/ 130105 h 293749"/>
                    <a:gd name="connsiteX63" fmla="*/ 199177 w 225184"/>
                    <a:gd name="connsiteY63" fmla="*/ 124471 h 293749"/>
                    <a:gd name="connsiteX64" fmla="*/ 199943 w 225184"/>
                    <a:gd name="connsiteY64" fmla="*/ 120354 h 293749"/>
                    <a:gd name="connsiteX65" fmla="*/ 202090 w 225184"/>
                    <a:gd name="connsiteY65" fmla="*/ 115710 h 293749"/>
                    <a:gd name="connsiteX66" fmla="*/ 205321 w 225184"/>
                    <a:gd name="connsiteY66" fmla="*/ 112319 h 293749"/>
                    <a:gd name="connsiteX67" fmla="*/ 205521 w 225184"/>
                    <a:gd name="connsiteY67" fmla="*/ 108122 h 293749"/>
                    <a:gd name="connsiteX68" fmla="*/ 202696 w 225184"/>
                    <a:gd name="connsiteY68" fmla="*/ 103845 h 293749"/>
                    <a:gd name="connsiteX69" fmla="*/ 203310 w 225184"/>
                    <a:gd name="connsiteY69" fmla="*/ 98412 h 293749"/>
                    <a:gd name="connsiteX70" fmla="*/ 201827 w 225184"/>
                    <a:gd name="connsiteY70" fmla="*/ 93425 h 293749"/>
                    <a:gd name="connsiteX71" fmla="*/ 202593 w 225184"/>
                    <a:gd name="connsiteY71" fmla="*/ 88837 h 293749"/>
                    <a:gd name="connsiteX72" fmla="*/ 204747 w 225184"/>
                    <a:gd name="connsiteY72" fmla="*/ 84369 h 293749"/>
                    <a:gd name="connsiteX73" fmla="*/ 205425 w 225184"/>
                    <a:gd name="connsiteY73" fmla="*/ 80147 h 293749"/>
                    <a:gd name="connsiteX74" fmla="*/ 208656 w 225184"/>
                    <a:gd name="connsiteY74" fmla="*/ 73126 h 293749"/>
                    <a:gd name="connsiteX75" fmla="*/ 208840 w 225184"/>
                    <a:gd name="connsiteY75" fmla="*/ 66400 h 293749"/>
                    <a:gd name="connsiteX76" fmla="*/ 208441 w 225184"/>
                    <a:gd name="connsiteY76" fmla="*/ 61493 h 293749"/>
                    <a:gd name="connsiteX77" fmla="*/ 208984 w 225184"/>
                    <a:gd name="connsiteY77" fmla="*/ 57519 h 293749"/>
                    <a:gd name="connsiteX78" fmla="*/ 209279 w 225184"/>
                    <a:gd name="connsiteY78" fmla="*/ 52636 h 293749"/>
                    <a:gd name="connsiteX79" fmla="*/ 209742 w 225184"/>
                    <a:gd name="connsiteY79" fmla="*/ 47872 h 293749"/>
                    <a:gd name="connsiteX80" fmla="*/ 213157 w 225184"/>
                    <a:gd name="connsiteY80" fmla="*/ 43244 h 293749"/>
                    <a:gd name="connsiteX81" fmla="*/ 216013 w 225184"/>
                    <a:gd name="connsiteY81" fmla="*/ 37787 h 293749"/>
                    <a:gd name="connsiteX82" fmla="*/ 218447 w 225184"/>
                    <a:gd name="connsiteY82" fmla="*/ 32776 h 293749"/>
                    <a:gd name="connsiteX83" fmla="*/ 219707 w 225184"/>
                    <a:gd name="connsiteY83" fmla="*/ 28196 h 293749"/>
                    <a:gd name="connsiteX84" fmla="*/ 222062 w 225184"/>
                    <a:gd name="connsiteY84" fmla="*/ 22906 h 293749"/>
                    <a:gd name="connsiteX85" fmla="*/ 224934 w 225184"/>
                    <a:gd name="connsiteY85" fmla="*/ 18868 h 293749"/>
                    <a:gd name="connsiteX86" fmla="*/ 225309 w 225184"/>
                    <a:gd name="connsiteY86" fmla="*/ 14496 h 293749"/>
                    <a:gd name="connsiteX87" fmla="*/ 225054 w 225184"/>
                    <a:gd name="connsiteY87" fmla="*/ 7881 h 293749"/>
                    <a:gd name="connsiteX88" fmla="*/ 222253 w 225184"/>
                    <a:gd name="connsiteY88" fmla="*/ 3596 h 293749"/>
                    <a:gd name="connsiteX89" fmla="*/ 218032 w 225184"/>
                    <a:gd name="connsiteY89" fmla="*/ 4363 h 293749"/>
                    <a:gd name="connsiteX90" fmla="*/ 213851 w 225184"/>
                    <a:gd name="connsiteY90" fmla="*/ 5791 h 293749"/>
                    <a:gd name="connsiteX91" fmla="*/ 209813 w 225184"/>
                    <a:gd name="connsiteY91" fmla="*/ 4881 h 293749"/>
                    <a:gd name="connsiteX92" fmla="*/ 204244 w 225184"/>
                    <a:gd name="connsiteY92" fmla="*/ 4378 h 293749"/>
                    <a:gd name="connsiteX93" fmla="*/ 199273 w 225184"/>
                    <a:gd name="connsiteY93" fmla="*/ 2894 h 293749"/>
                    <a:gd name="connsiteX94" fmla="*/ 194645 w 225184"/>
                    <a:gd name="connsiteY94" fmla="*/ 2559 h 293749"/>
                    <a:gd name="connsiteX95" fmla="*/ 191238 w 225184"/>
                    <a:gd name="connsiteY95" fmla="*/ -2 h 293749"/>
                    <a:gd name="connsiteX96" fmla="*/ 186977 w 225184"/>
                    <a:gd name="connsiteY96" fmla="*/ 2966 h 293749"/>
                    <a:gd name="connsiteX97" fmla="*/ 181615 w 225184"/>
                    <a:gd name="connsiteY97" fmla="*/ 4315 h 293749"/>
                    <a:gd name="connsiteX98" fmla="*/ 177418 w 225184"/>
                    <a:gd name="connsiteY98" fmla="*/ 5456 h 293749"/>
                    <a:gd name="connsiteX99" fmla="*/ 172440 w 225184"/>
                    <a:gd name="connsiteY99" fmla="*/ 4706 h 293749"/>
                    <a:gd name="connsiteX100" fmla="*/ 167102 w 225184"/>
                    <a:gd name="connsiteY100" fmla="*/ 5400 h 293749"/>
                    <a:gd name="connsiteX101" fmla="*/ 163304 w 225184"/>
                    <a:gd name="connsiteY101" fmla="*/ 8791 h 293749"/>
                    <a:gd name="connsiteX102" fmla="*/ 162019 w 225184"/>
                    <a:gd name="connsiteY102" fmla="*/ 14456 h 293749"/>
                    <a:gd name="connsiteX103" fmla="*/ 160694 w 225184"/>
                    <a:gd name="connsiteY103" fmla="*/ 18262 h 293749"/>
                    <a:gd name="connsiteX104" fmla="*/ 160272 w 225184"/>
                    <a:gd name="connsiteY104" fmla="*/ 24358 h 293749"/>
                    <a:gd name="connsiteX105" fmla="*/ 161253 w 225184"/>
                    <a:gd name="connsiteY105" fmla="*/ 28810 h 293749"/>
                    <a:gd name="connsiteX106" fmla="*/ 155029 w 225184"/>
                    <a:gd name="connsiteY106" fmla="*/ 43803 h 293749"/>
                    <a:gd name="connsiteX107" fmla="*/ 151646 w 225184"/>
                    <a:gd name="connsiteY107" fmla="*/ 50617 h 293749"/>
                    <a:gd name="connsiteX108" fmla="*/ 148782 w 225184"/>
                    <a:gd name="connsiteY108" fmla="*/ 54535 h 293749"/>
                    <a:gd name="connsiteX109" fmla="*/ 148463 w 225184"/>
                    <a:gd name="connsiteY109" fmla="*/ 58883 h 293749"/>
                    <a:gd name="connsiteX110" fmla="*/ 150306 w 225184"/>
                    <a:gd name="connsiteY110" fmla="*/ 63735 h 293749"/>
                    <a:gd name="connsiteX111" fmla="*/ 148901 w 225184"/>
                    <a:gd name="connsiteY111" fmla="*/ 67621 h 293749"/>
                    <a:gd name="connsiteX112" fmla="*/ 145119 w 225184"/>
                    <a:gd name="connsiteY112" fmla="*/ 65139 h 293749"/>
                    <a:gd name="connsiteX113" fmla="*/ 141521 w 225184"/>
                    <a:gd name="connsiteY113" fmla="*/ 62913 h 293749"/>
                    <a:gd name="connsiteX114" fmla="*/ 138624 w 225184"/>
                    <a:gd name="connsiteY114" fmla="*/ 59977 h 293749"/>
                    <a:gd name="connsiteX115" fmla="*/ 133757 w 225184"/>
                    <a:gd name="connsiteY115" fmla="*/ 58844 h 293749"/>
                    <a:gd name="connsiteX116" fmla="*/ 129129 w 225184"/>
                    <a:gd name="connsiteY116" fmla="*/ 58620 h 293749"/>
                    <a:gd name="connsiteX117" fmla="*/ 123863 w 225184"/>
                    <a:gd name="connsiteY117" fmla="*/ 56936 h 293749"/>
                    <a:gd name="connsiteX118" fmla="*/ 119682 w 225184"/>
                    <a:gd name="connsiteY118" fmla="*/ 56921 h 293749"/>
                    <a:gd name="connsiteX119" fmla="*/ 115549 w 225184"/>
                    <a:gd name="connsiteY119" fmla="*/ 56138 h 293749"/>
                    <a:gd name="connsiteX120" fmla="*/ 111871 w 225184"/>
                    <a:gd name="connsiteY120" fmla="*/ 53889 h 293749"/>
                    <a:gd name="connsiteX121" fmla="*/ 107714 w 225184"/>
                    <a:gd name="connsiteY121" fmla="*/ 53011 h 293749"/>
                    <a:gd name="connsiteX122" fmla="*/ 103987 w 225184"/>
                    <a:gd name="connsiteY122" fmla="*/ 50513 h 293749"/>
                    <a:gd name="connsiteX123" fmla="*/ 99543 w 225184"/>
                    <a:gd name="connsiteY123" fmla="*/ 52963 h 293749"/>
                    <a:gd name="connsiteX124" fmla="*/ 95218 w 225184"/>
                    <a:gd name="connsiteY124" fmla="*/ 51830 h 293749"/>
                    <a:gd name="connsiteX125" fmla="*/ 76459 w 225184"/>
                    <a:gd name="connsiteY125" fmla="*/ 51519 h 293749"/>
                    <a:gd name="connsiteX126" fmla="*/ 64882 w 225184"/>
                    <a:gd name="connsiteY126" fmla="*/ 51567 h 293749"/>
                    <a:gd name="connsiteX127" fmla="*/ 64698 w 225184"/>
                    <a:gd name="connsiteY127" fmla="*/ 55947 h 293749"/>
                    <a:gd name="connsiteX128" fmla="*/ 60868 w 225184"/>
                    <a:gd name="connsiteY128" fmla="*/ 60551 h 293749"/>
                    <a:gd name="connsiteX129" fmla="*/ 61395 w 225184"/>
                    <a:gd name="connsiteY129" fmla="*/ 64732 h 293749"/>
                    <a:gd name="connsiteX130" fmla="*/ 60565 w 225184"/>
                    <a:gd name="connsiteY130" fmla="*/ 69496 h 293749"/>
                    <a:gd name="connsiteX131" fmla="*/ 61913 w 225184"/>
                    <a:gd name="connsiteY131" fmla="*/ 73709 h 293749"/>
                    <a:gd name="connsiteX132" fmla="*/ 63829 w 225184"/>
                    <a:gd name="connsiteY132" fmla="*/ 77898 h 293749"/>
                    <a:gd name="connsiteX133" fmla="*/ 61578 w 225184"/>
                    <a:gd name="connsiteY133" fmla="*/ 81448 h 293749"/>
                    <a:gd name="connsiteX134" fmla="*/ 65384 w 225184"/>
                    <a:gd name="connsiteY134" fmla="*/ 83539 h 293749"/>
                    <a:gd name="connsiteX135" fmla="*/ 69302 w 225184"/>
                    <a:gd name="connsiteY135" fmla="*/ 80818 h 293749"/>
                    <a:gd name="connsiteX136" fmla="*/ 74433 w 225184"/>
                    <a:gd name="connsiteY136" fmla="*/ 79804 h 293749"/>
                    <a:gd name="connsiteX137" fmla="*/ 78287 w 225184"/>
                    <a:gd name="connsiteY137" fmla="*/ 78456 h 293749"/>
                    <a:gd name="connsiteX138" fmla="*/ 82157 w 225184"/>
                    <a:gd name="connsiteY138" fmla="*/ 76709 h 293749"/>
                    <a:gd name="connsiteX139" fmla="*/ 86409 w 225184"/>
                    <a:gd name="connsiteY139" fmla="*/ 76262 h 293749"/>
                    <a:gd name="connsiteX140" fmla="*/ 91731 w 225184"/>
                    <a:gd name="connsiteY140" fmla="*/ 77530 h 293749"/>
                    <a:gd name="connsiteX141" fmla="*/ 95330 w 225184"/>
                    <a:gd name="connsiteY141" fmla="*/ 80802 h 293749"/>
                    <a:gd name="connsiteX142" fmla="*/ 95330 w 225184"/>
                    <a:gd name="connsiteY142" fmla="*/ 85071 h 293749"/>
                    <a:gd name="connsiteX143" fmla="*/ 96989 w 225184"/>
                    <a:gd name="connsiteY143" fmla="*/ 90161 h 293749"/>
                    <a:gd name="connsiteX144" fmla="*/ 100149 w 225184"/>
                    <a:gd name="connsiteY144" fmla="*/ 94446 h 293749"/>
                    <a:gd name="connsiteX145" fmla="*/ 99264 w 225184"/>
                    <a:gd name="connsiteY145" fmla="*/ 98962 h 293749"/>
                    <a:gd name="connsiteX146" fmla="*/ 97596 w 225184"/>
                    <a:gd name="connsiteY146" fmla="*/ 102816 h 293749"/>
                    <a:gd name="connsiteX147" fmla="*/ 94444 w 225184"/>
                    <a:gd name="connsiteY147" fmla="*/ 106335 h 293749"/>
                    <a:gd name="connsiteX148" fmla="*/ 90351 w 225184"/>
                    <a:gd name="connsiteY148" fmla="*/ 105729 h 293749"/>
                    <a:gd name="connsiteX149" fmla="*/ 88340 w 225184"/>
                    <a:gd name="connsiteY149" fmla="*/ 110189 h 293749"/>
                    <a:gd name="connsiteX150" fmla="*/ 85149 w 225184"/>
                    <a:gd name="connsiteY150" fmla="*/ 112846 h 293749"/>
                    <a:gd name="connsiteX151" fmla="*/ 82835 w 225184"/>
                    <a:gd name="connsiteY151" fmla="*/ 117019 h 293749"/>
                    <a:gd name="connsiteX152" fmla="*/ 83409 w 225184"/>
                    <a:gd name="connsiteY152" fmla="*/ 121495 h 293749"/>
                    <a:gd name="connsiteX153" fmla="*/ 84518 w 225184"/>
                    <a:gd name="connsiteY153" fmla="*/ 126131 h 293749"/>
                    <a:gd name="connsiteX154" fmla="*/ 81606 w 225184"/>
                    <a:gd name="connsiteY154" fmla="*/ 130791 h 293749"/>
                    <a:gd name="connsiteX155" fmla="*/ 86114 w 225184"/>
                    <a:gd name="connsiteY155" fmla="*/ 132746 h 293749"/>
                    <a:gd name="connsiteX156" fmla="*/ 90758 w 225184"/>
                    <a:gd name="connsiteY156" fmla="*/ 133974 h 293749"/>
                    <a:gd name="connsiteX157" fmla="*/ 91747 w 225184"/>
                    <a:gd name="connsiteY157" fmla="*/ 139504 h 293749"/>
                    <a:gd name="connsiteX158" fmla="*/ 96048 w 225184"/>
                    <a:gd name="connsiteY158" fmla="*/ 138937 h 293749"/>
                    <a:gd name="connsiteX159" fmla="*/ 99344 w 225184"/>
                    <a:gd name="connsiteY159" fmla="*/ 142089 h 293749"/>
                    <a:gd name="connsiteX160" fmla="*/ 102200 w 225184"/>
                    <a:gd name="connsiteY160" fmla="*/ 145105 h 293749"/>
                    <a:gd name="connsiteX161" fmla="*/ 100572 w 225184"/>
                    <a:gd name="connsiteY161" fmla="*/ 150371 h 293749"/>
                    <a:gd name="connsiteX162" fmla="*/ 98984 w 225184"/>
                    <a:gd name="connsiteY162" fmla="*/ 155622 h 293749"/>
                    <a:gd name="connsiteX163" fmla="*/ 99607 w 225184"/>
                    <a:gd name="connsiteY163" fmla="*/ 159938 h 293749"/>
                    <a:gd name="connsiteX164" fmla="*/ 101091 w 225184"/>
                    <a:gd name="connsiteY164" fmla="*/ 165101 h 293749"/>
                    <a:gd name="connsiteX165" fmla="*/ 99735 w 225184"/>
                    <a:gd name="connsiteY165" fmla="*/ 169545 h 293749"/>
                    <a:gd name="connsiteX166" fmla="*/ 100396 w 225184"/>
                    <a:gd name="connsiteY166" fmla="*/ 174197 h 293749"/>
                    <a:gd name="connsiteX167" fmla="*/ 98880 w 225184"/>
                    <a:gd name="connsiteY167" fmla="*/ 178282 h 293749"/>
                    <a:gd name="connsiteX168" fmla="*/ 98944 w 225184"/>
                    <a:gd name="connsiteY168" fmla="*/ 184107 h 293749"/>
                    <a:gd name="connsiteX169" fmla="*/ 99232 w 225184"/>
                    <a:gd name="connsiteY169" fmla="*/ 188320 h 293749"/>
                    <a:gd name="connsiteX170" fmla="*/ 95170 w 225184"/>
                    <a:gd name="connsiteY170" fmla="*/ 190737 h 293749"/>
                    <a:gd name="connsiteX171" fmla="*/ 93806 w 225184"/>
                    <a:gd name="connsiteY171" fmla="*/ 195086 h 293749"/>
                    <a:gd name="connsiteX172" fmla="*/ 90806 w 225184"/>
                    <a:gd name="connsiteY172" fmla="*/ 199171 h 293749"/>
                    <a:gd name="connsiteX173" fmla="*/ 93886 w 225184"/>
                    <a:gd name="connsiteY173" fmla="*/ 203097 h 293749"/>
                    <a:gd name="connsiteX174" fmla="*/ 90231 w 225184"/>
                    <a:gd name="connsiteY174" fmla="*/ 205842 h 293749"/>
                    <a:gd name="connsiteX175" fmla="*/ 86018 w 225184"/>
                    <a:gd name="connsiteY175" fmla="*/ 208435 h 293749"/>
                    <a:gd name="connsiteX176" fmla="*/ 82053 w 225184"/>
                    <a:gd name="connsiteY176" fmla="*/ 207350 h 293749"/>
                    <a:gd name="connsiteX177" fmla="*/ 84159 w 225184"/>
                    <a:gd name="connsiteY177" fmla="*/ 203376 h 293749"/>
                    <a:gd name="connsiteX178" fmla="*/ 81518 w 225184"/>
                    <a:gd name="connsiteY178" fmla="*/ 200105 h 293749"/>
                    <a:gd name="connsiteX179" fmla="*/ 79507 w 225184"/>
                    <a:gd name="connsiteY179" fmla="*/ 195996 h 293749"/>
                    <a:gd name="connsiteX180" fmla="*/ 75518 w 225184"/>
                    <a:gd name="connsiteY180" fmla="*/ 201286 h 293749"/>
                    <a:gd name="connsiteX181" fmla="*/ 71249 w 225184"/>
                    <a:gd name="connsiteY181" fmla="*/ 205163 h 293749"/>
                    <a:gd name="connsiteX182" fmla="*/ 67132 w 225184"/>
                    <a:gd name="connsiteY182" fmla="*/ 205778 h 293749"/>
                    <a:gd name="connsiteX183" fmla="*/ 62297 w 225184"/>
                    <a:gd name="connsiteY183" fmla="*/ 203320 h 293749"/>
                    <a:gd name="connsiteX184" fmla="*/ 56847 w 225184"/>
                    <a:gd name="connsiteY184" fmla="*/ 202435 h 293749"/>
                    <a:gd name="connsiteX185" fmla="*/ 55115 w 225184"/>
                    <a:gd name="connsiteY185" fmla="*/ 198653 h 293749"/>
                    <a:gd name="connsiteX186" fmla="*/ 52538 w 225184"/>
                    <a:gd name="connsiteY186" fmla="*/ 195014 h 293749"/>
                    <a:gd name="connsiteX187" fmla="*/ 51357 w 225184"/>
                    <a:gd name="connsiteY187" fmla="*/ 189580 h 293749"/>
                    <a:gd name="connsiteX188" fmla="*/ 47487 w 225184"/>
                    <a:gd name="connsiteY188" fmla="*/ 186580 h 293749"/>
                    <a:gd name="connsiteX189" fmla="*/ 43346 w 225184"/>
                    <a:gd name="connsiteY189" fmla="*/ 185750 h 293749"/>
                    <a:gd name="connsiteX190" fmla="*/ 40921 w 225184"/>
                    <a:gd name="connsiteY190" fmla="*/ 189149 h 293749"/>
                    <a:gd name="connsiteX191" fmla="*/ 39309 w 225184"/>
                    <a:gd name="connsiteY191" fmla="*/ 193131 h 293749"/>
                    <a:gd name="connsiteX192" fmla="*/ 40227 w 225184"/>
                    <a:gd name="connsiteY192" fmla="*/ 197328 h 293749"/>
                    <a:gd name="connsiteX193" fmla="*/ 39788 w 225184"/>
                    <a:gd name="connsiteY193" fmla="*/ 201493 h 293749"/>
                    <a:gd name="connsiteX194" fmla="*/ 41256 w 225184"/>
                    <a:gd name="connsiteY194" fmla="*/ 206759 h 293749"/>
                    <a:gd name="connsiteX195" fmla="*/ 26782 w 225184"/>
                    <a:gd name="connsiteY195" fmla="*/ 207262 h 293749"/>
                    <a:gd name="connsiteX196" fmla="*/ 23845 w 225184"/>
                    <a:gd name="connsiteY196" fmla="*/ 203887 h 293749"/>
                    <a:gd name="connsiteX197" fmla="*/ 20630 w 225184"/>
                    <a:gd name="connsiteY197" fmla="*/ 206257 h 293749"/>
                    <a:gd name="connsiteX198" fmla="*/ 17590 w 225184"/>
                    <a:gd name="connsiteY198" fmla="*/ 210126 h 293749"/>
                    <a:gd name="connsiteX199" fmla="*/ 15116 w 225184"/>
                    <a:gd name="connsiteY199" fmla="*/ 205674 h 293749"/>
                    <a:gd name="connsiteX200" fmla="*/ 12276 w 225184"/>
                    <a:gd name="connsiteY200" fmla="*/ 209767 h 293749"/>
                    <a:gd name="connsiteX201" fmla="*/ 14015 w 225184"/>
                    <a:gd name="connsiteY201" fmla="*/ 214036 h 293749"/>
                    <a:gd name="connsiteX202" fmla="*/ 11813 w 225184"/>
                    <a:gd name="connsiteY202" fmla="*/ 219941 h 293749"/>
                    <a:gd name="connsiteX203" fmla="*/ 17231 w 225184"/>
                    <a:gd name="connsiteY203" fmla="*/ 222494 h 293749"/>
                    <a:gd name="connsiteX204" fmla="*/ 19983 w 225184"/>
                    <a:gd name="connsiteY204" fmla="*/ 225821 h 293749"/>
                    <a:gd name="connsiteX205" fmla="*/ 17040 w 225184"/>
                    <a:gd name="connsiteY205" fmla="*/ 229316 h 293749"/>
                    <a:gd name="connsiteX206" fmla="*/ 20207 w 225184"/>
                    <a:gd name="connsiteY206" fmla="*/ 232715 h 293749"/>
                    <a:gd name="connsiteX207" fmla="*/ 24428 w 225184"/>
                    <a:gd name="connsiteY207" fmla="*/ 234917 h 293749"/>
                    <a:gd name="connsiteX208" fmla="*/ 21811 w 225184"/>
                    <a:gd name="connsiteY208" fmla="*/ 241652 h 293749"/>
                    <a:gd name="connsiteX209" fmla="*/ 23056 w 225184"/>
                    <a:gd name="connsiteY209" fmla="*/ 245880 h 293749"/>
                    <a:gd name="connsiteX210" fmla="*/ 17957 w 225184"/>
                    <a:gd name="connsiteY210" fmla="*/ 248290 h 293749"/>
                    <a:gd name="connsiteX211" fmla="*/ 13169 w 225184"/>
                    <a:gd name="connsiteY211" fmla="*/ 243080 h 293749"/>
                    <a:gd name="connsiteX212" fmla="*/ 9108 w 225184"/>
                    <a:gd name="connsiteY212" fmla="*/ 244755 h 293749"/>
                    <a:gd name="connsiteX213" fmla="*/ 3491 w 225184"/>
                    <a:gd name="connsiteY213" fmla="*/ 247883 h 293749"/>
                    <a:gd name="connsiteX214" fmla="*/ 2286 w 225184"/>
                    <a:gd name="connsiteY214" fmla="*/ 253014 h 293749"/>
                    <a:gd name="connsiteX215" fmla="*/ 124 w 225184"/>
                    <a:gd name="connsiteY215" fmla="*/ 257363 h 293749"/>
                    <a:gd name="connsiteX216" fmla="*/ 6858 w 225184"/>
                    <a:gd name="connsiteY216" fmla="*/ 263642 h 293749"/>
                    <a:gd name="connsiteX217" fmla="*/ 14079 w 225184"/>
                    <a:gd name="connsiteY217" fmla="*/ 272060 h 293749"/>
                    <a:gd name="connsiteX218" fmla="*/ 19768 w 225184"/>
                    <a:gd name="connsiteY218" fmla="*/ 277964 h 293749"/>
                    <a:gd name="connsiteX219" fmla="*/ 21125 w 225184"/>
                    <a:gd name="connsiteY219" fmla="*/ 285265 h 293749"/>
                    <a:gd name="connsiteX220" fmla="*/ 24476 w 225184"/>
                    <a:gd name="connsiteY220" fmla="*/ 291018 h 293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</a:cxnLst>
                  <a:rect l="l" t="t" r="r" b="b"/>
                  <a:pathLst>
                    <a:path w="225184" h="293749">
                      <a:moveTo>
                        <a:pt x="26135" y="293747"/>
                      </a:moveTo>
                      <a:lnTo>
                        <a:pt x="30668" y="288943"/>
                      </a:lnTo>
                      <a:lnTo>
                        <a:pt x="35040" y="285808"/>
                      </a:lnTo>
                      <a:lnTo>
                        <a:pt x="37665" y="281180"/>
                      </a:lnTo>
                      <a:lnTo>
                        <a:pt x="40330" y="277789"/>
                      </a:lnTo>
                      <a:lnTo>
                        <a:pt x="44863" y="277733"/>
                      </a:lnTo>
                      <a:lnTo>
                        <a:pt x="48685" y="275842"/>
                      </a:lnTo>
                      <a:lnTo>
                        <a:pt x="47639" y="271789"/>
                      </a:lnTo>
                      <a:lnTo>
                        <a:pt x="52067" y="272411"/>
                      </a:lnTo>
                      <a:lnTo>
                        <a:pt x="54740" y="276009"/>
                      </a:lnTo>
                      <a:lnTo>
                        <a:pt x="57430" y="279472"/>
                      </a:lnTo>
                      <a:lnTo>
                        <a:pt x="61323" y="281196"/>
                      </a:lnTo>
                      <a:lnTo>
                        <a:pt x="64188" y="284523"/>
                      </a:lnTo>
                      <a:lnTo>
                        <a:pt x="67148" y="287986"/>
                      </a:lnTo>
                      <a:lnTo>
                        <a:pt x="70603" y="285752"/>
                      </a:lnTo>
                      <a:lnTo>
                        <a:pt x="74425" y="283717"/>
                      </a:lnTo>
                      <a:lnTo>
                        <a:pt x="77313" y="280222"/>
                      </a:lnTo>
                      <a:lnTo>
                        <a:pt x="77824" y="275810"/>
                      </a:lnTo>
                      <a:lnTo>
                        <a:pt x="83306" y="276145"/>
                      </a:lnTo>
                      <a:lnTo>
                        <a:pt x="87343" y="272578"/>
                      </a:lnTo>
                      <a:lnTo>
                        <a:pt x="93431" y="271015"/>
                      </a:lnTo>
                      <a:lnTo>
                        <a:pt x="97923" y="268166"/>
                      </a:lnTo>
                      <a:lnTo>
                        <a:pt x="98617" y="272156"/>
                      </a:lnTo>
                      <a:lnTo>
                        <a:pt x="97907" y="276129"/>
                      </a:lnTo>
                      <a:lnTo>
                        <a:pt x="98410" y="280693"/>
                      </a:lnTo>
                      <a:lnTo>
                        <a:pt x="98179" y="285225"/>
                      </a:lnTo>
                      <a:lnTo>
                        <a:pt x="102662" y="287858"/>
                      </a:lnTo>
                      <a:lnTo>
                        <a:pt x="106836" y="289255"/>
                      </a:lnTo>
                      <a:lnTo>
                        <a:pt x="110570" y="286717"/>
                      </a:lnTo>
                      <a:lnTo>
                        <a:pt x="112812" y="281930"/>
                      </a:lnTo>
                      <a:lnTo>
                        <a:pt x="116826" y="276911"/>
                      </a:lnTo>
                      <a:lnTo>
                        <a:pt x="120273" y="272802"/>
                      </a:lnTo>
                      <a:lnTo>
                        <a:pt x="123711" y="269267"/>
                      </a:lnTo>
                      <a:lnTo>
                        <a:pt x="128148" y="268373"/>
                      </a:lnTo>
                      <a:lnTo>
                        <a:pt x="130605" y="263419"/>
                      </a:lnTo>
                      <a:lnTo>
                        <a:pt x="133286" y="259812"/>
                      </a:lnTo>
                      <a:lnTo>
                        <a:pt x="140164" y="258184"/>
                      </a:lnTo>
                      <a:lnTo>
                        <a:pt x="143891" y="253892"/>
                      </a:lnTo>
                      <a:lnTo>
                        <a:pt x="147657" y="245498"/>
                      </a:lnTo>
                      <a:lnTo>
                        <a:pt x="149835" y="241077"/>
                      </a:lnTo>
                      <a:lnTo>
                        <a:pt x="152165" y="237040"/>
                      </a:lnTo>
                      <a:lnTo>
                        <a:pt x="151519" y="231063"/>
                      </a:lnTo>
                      <a:lnTo>
                        <a:pt x="151934" y="225223"/>
                      </a:lnTo>
                      <a:lnTo>
                        <a:pt x="152069" y="219262"/>
                      </a:lnTo>
                      <a:lnTo>
                        <a:pt x="153282" y="213621"/>
                      </a:lnTo>
                      <a:lnTo>
                        <a:pt x="151495" y="203217"/>
                      </a:lnTo>
                      <a:lnTo>
                        <a:pt x="152085" y="197703"/>
                      </a:lnTo>
                      <a:lnTo>
                        <a:pt x="156545" y="193171"/>
                      </a:lnTo>
                      <a:lnTo>
                        <a:pt x="159569" y="190299"/>
                      </a:lnTo>
                      <a:lnTo>
                        <a:pt x="163663" y="184450"/>
                      </a:lnTo>
                      <a:lnTo>
                        <a:pt x="165474" y="180237"/>
                      </a:lnTo>
                      <a:lnTo>
                        <a:pt x="168019" y="173830"/>
                      </a:lnTo>
                      <a:lnTo>
                        <a:pt x="170668" y="168683"/>
                      </a:lnTo>
                      <a:lnTo>
                        <a:pt x="175089" y="163664"/>
                      </a:lnTo>
                      <a:lnTo>
                        <a:pt x="181001" y="159946"/>
                      </a:lnTo>
                      <a:lnTo>
                        <a:pt x="186116" y="158294"/>
                      </a:lnTo>
                      <a:lnTo>
                        <a:pt x="189515" y="153930"/>
                      </a:lnTo>
                      <a:lnTo>
                        <a:pt x="192499" y="149478"/>
                      </a:lnTo>
                      <a:lnTo>
                        <a:pt x="195690" y="146948"/>
                      </a:lnTo>
                      <a:lnTo>
                        <a:pt x="197478" y="143182"/>
                      </a:lnTo>
                      <a:lnTo>
                        <a:pt x="198172" y="138387"/>
                      </a:lnTo>
                      <a:lnTo>
                        <a:pt x="196991" y="134565"/>
                      </a:lnTo>
                      <a:lnTo>
                        <a:pt x="197007" y="130105"/>
                      </a:lnTo>
                      <a:lnTo>
                        <a:pt x="199177" y="124471"/>
                      </a:lnTo>
                      <a:lnTo>
                        <a:pt x="199943" y="120354"/>
                      </a:lnTo>
                      <a:lnTo>
                        <a:pt x="202090" y="115710"/>
                      </a:lnTo>
                      <a:lnTo>
                        <a:pt x="205321" y="112319"/>
                      </a:lnTo>
                      <a:lnTo>
                        <a:pt x="205521" y="108122"/>
                      </a:lnTo>
                      <a:lnTo>
                        <a:pt x="202696" y="103845"/>
                      </a:lnTo>
                      <a:lnTo>
                        <a:pt x="203310" y="98412"/>
                      </a:lnTo>
                      <a:lnTo>
                        <a:pt x="201827" y="93425"/>
                      </a:lnTo>
                      <a:lnTo>
                        <a:pt x="202593" y="88837"/>
                      </a:lnTo>
                      <a:lnTo>
                        <a:pt x="204747" y="84369"/>
                      </a:lnTo>
                      <a:lnTo>
                        <a:pt x="205425" y="80147"/>
                      </a:lnTo>
                      <a:lnTo>
                        <a:pt x="208656" y="73126"/>
                      </a:lnTo>
                      <a:lnTo>
                        <a:pt x="208840" y="66400"/>
                      </a:lnTo>
                      <a:lnTo>
                        <a:pt x="208441" y="61493"/>
                      </a:lnTo>
                      <a:lnTo>
                        <a:pt x="208984" y="57519"/>
                      </a:lnTo>
                      <a:lnTo>
                        <a:pt x="209279" y="52636"/>
                      </a:lnTo>
                      <a:lnTo>
                        <a:pt x="209742" y="47872"/>
                      </a:lnTo>
                      <a:lnTo>
                        <a:pt x="213157" y="43244"/>
                      </a:lnTo>
                      <a:lnTo>
                        <a:pt x="216013" y="37787"/>
                      </a:lnTo>
                      <a:lnTo>
                        <a:pt x="218447" y="32776"/>
                      </a:lnTo>
                      <a:lnTo>
                        <a:pt x="219707" y="28196"/>
                      </a:lnTo>
                      <a:lnTo>
                        <a:pt x="222062" y="22906"/>
                      </a:lnTo>
                      <a:lnTo>
                        <a:pt x="224934" y="18868"/>
                      </a:lnTo>
                      <a:lnTo>
                        <a:pt x="225309" y="14496"/>
                      </a:lnTo>
                      <a:lnTo>
                        <a:pt x="225054" y="7881"/>
                      </a:lnTo>
                      <a:lnTo>
                        <a:pt x="222253" y="3596"/>
                      </a:lnTo>
                      <a:lnTo>
                        <a:pt x="218032" y="4363"/>
                      </a:lnTo>
                      <a:lnTo>
                        <a:pt x="213851" y="5791"/>
                      </a:lnTo>
                      <a:lnTo>
                        <a:pt x="209813" y="4881"/>
                      </a:lnTo>
                      <a:lnTo>
                        <a:pt x="204244" y="4378"/>
                      </a:lnTo>
                      <a:lnTo>
                        <a:pt x="199273" y="2894"/>
                      </a:lnTo>
                      <a:lnTo>
                        <a:pt x="194645" y="2559"/>
                      </a:lnTo>
                      <a:lnTo>
                        <a:pt x="191238" y="-2"/>
                      </a:lnTo>
                      <a:lnTo>
                        <a:pt x="186977" y="2966"/>
                      </a:lnTo>
                      <a:lnTo>
                        <a:pt x="181615" y="4315"/>
                      </a:lnTo>
                      <a:lnTo>
                        <a:pt x="177418" y="5456"/>
                      </a:lnTo>
                      <a:lnTo>
                        <a:pt x="172440" y="4706"/>
                      </a:lnTo>
                      <a:lnTo>
                        <a:pt x="167102" y="5400"/>
                      </a:lnTo>
                      <a:lnTo>
                        <a:pt x="163304" y="8791"/>
                      </a:lnTo>
                      <a:lnTo>
                        <a:pt x="162019" y="14456"/>
                      </a:lnTo>
                      <a:lnTo>
                        <a:pt x="160694" y="18262"/>
                      </a:lnTo>
                      <a:lnTo>
                        <a:pt x="160272" y="24358"/>
                      </a:lnTo>
                      <a:lnTo>
                        <a:pt x="161253" y="28810"/>
                      </a:lnTo>
                      <a:lnTo>
                        <a:pt x="155029" y="43803"/>
                      </a:lnTo>
                      <a:lnTo>
                        <a:pt x="151646" y="50617"/>
                      </a:lnTo>
                      <a:lnTo>
                        <a:pt x="148782" y="54535"/>
                      </a:lnTo>
                      <a:lnTo>
                        <a:pt x="148463" y="58883"/>
                      </a:lnTo>
                      <a:lnTo>
                        <a:pt x="150306" y="63735"/>
                      </a:lnTo>
                      <a:lnTo>
                        <a:pt x="148901" y="67621"/>
                      </a:lnTo>
                      <a:lnTo>
                        <a:pt x="145119" y="65139"/>
                      </a:lnTo>
                      <a:lnTo>
                        <a:pt x="141521" y="62913"/>
                      </a:lnTo>
                      <a:lnTo>
                        <a:pt x="138624" y="59977"/>
                      </a:lnTo>
                      <a:lnTo>
                        <a:pt x="133757" y="58844"/>
                      </a:lnTo>
                      <a:lnTo>
                        <a:pt x="129129" y="58620"/>
                      </a:lnTo>
                      <a:lnTo>
                        <a:pt x="123863" y="56936"/>
                      </a:lnTo>
                      <a:lnTo>
                        <a:pt x="119682" y="56921"/>
                      </a:lnTo>
                      <a:lnTo>
                        <a:pt x="115549" y="56138"/>
                      </a:lnTo>
                      <a:lnTo>
                        <a:pt x="111871" y="53889"/>
                      </a:lnTo>
                      <a:lnTo>
                        <a:pt x="107714" y="53011"/>
                      </a:lnTo>
                      <a:lnTo>
                        <a:pt x="103987" y="50513"/>
                      </a:lnTo>
                      <a:lnTo>
                        <a:pt x="99543" y="52963"/>
                      </a:lnTo>
                      <a:lnTo>
                        <a:pt x="95218" y="51830"/>
                      </a:lnTo>
                      <a:lnTo>
                        <a:pt x="76459" y="51519"/>
                      </a:lnTo>
                      <a:lnTo>
                        <a:pt x="64882" y="51567"/>
                      </a:lnTo>
                      <a:lnTo>
                        <a:pt x="64698" y="55947"/>
                      </a:lnTo>
                      <a:lnTo>
                        <a:pt x="60868" y="60551"/>
                      </a:lnTo>
                      <a:lnTo>
                        <a:pt x="61395" y="64732"/>
                      </a:lnTo>
                      <a:lnTo>
                        <a:pt x="60565" y="69496"/>
                      </a:lnTo>
                      <a:lnTo>
                        <a:pt x="61913" y="73709"/>
                      </a:lnTo>
                      <a:lnTo>
                        <a:pt x="63829" y="77898"/>
                      </a:lnTo>
                      <a:lnTo>
                        <a:pt x="61578" y="81448"/>
                      </a:lnTo>
                      <a:lnTo>
                        <a:pt x="65384" y="83539"/>
                      </a:lnTo>
                      <a:lnTo>
                        <a:pt x="69302" y="80818"/>
                      </a:lnTo>
                      <a:lnTo>
                        <a:pt x="74433" y="79804"/>
                      </a:lnTo>
                      <a:lnTo>
                        <a:pt x="78287" y="78456"/>
                      </a:lnTo>
                      <a:lnTo>
                        <a:pt x="82157" y="76709"/>
                      </a:lnTo>
                      <a:lnTo>
                        <a:pt x="86409" y="76262"/>
                      </a:lnTo>
                      <a:lnTo>
                        <a:pt x="91731" y="77530"/>
                      </a:lnTo>
                      <a:lnTo>
                        <a:pt x="95330" y="80802"/>
                      </a:lnTo>
                      <a:lnTo>
                        <a:pt x="95330" y="85071"/>
                      </a:lnTo>
                      <a:lnTo>
                        <a:pt x="96989" y="90161"/>
                      </a:lnTo>
                      <a:lnTo>
                        <a:pt x="100149" y="94446"/>
                      </a:lnTo>
                      <a:lnTo>
                        <a:pt x="99264" y="98962"/>
                      </a:lnTo>
                      <a:lnTo>
                        <a:pt x="97596" y="102816"/>
                      </a:lnTo>
                      <a:lnTo>
                        <a:pt x="94444" y="106335"/>
                      </a:lnTo>
                      <a:lnTo>
                        <a:pt x="90351" y="105729"/>
                      </a:lnTo>
                      <a:lnTo>
                        <a:pt x="88340" y="110189"/>
                      </a:lnTo>
                      <a:lnTo>
                        <a:pt x="85149" y="112846"/>
                      </a:lnTo>
                      <a:lnTo>
                        <a:pt x="82835" y="117019"/>
                      </a:lnTo>
                      <a:lnTo>
                        <a:pt x="83409" y="121495"/>
                      </a:lnTo>
                      <a:lnTo>
                        <a:pt x="84518" y="126131"/>
                      </a:lnTo>
                      <a:lnTo>
                        <a:pt x="81606" y="130791"/>
                      </a:lnTo>
                      <a:lnTo>
                        <a:pt x="86114" y="132746"/>
                      </a:lnTo>
                      <a:lnTo>
                        <a:pt x="90758" y="133974"/>
                      </a:lnTo>
                      <a:lnTo>
                        <a:pt x="91747" y="139504"/>
                      </a:lnTo>
                      <a:lnTo>
                        <a:pt x="96048" y="138937"/>
                      </a:lnTo>
                      <a:lnTo>
                        <a:pt x="99344" y="142089"/>
                      </a:lnTo>
                      <a:lnTo>
                        <a:pt x="102200" y="145105"/>
                      </a:lnTo>
                      <a:lnTo>
                        <a:pt x="100572" y="150371"/>
                      </a:lnTo>
                      <a:lnTo>
                        <a:pt x="98984" y="155622"/>
                      </a:lnTo>
                      <a:lnTo>
                        <a:pt x="99607" y="159938"/>
                      </a:lnTo>
                      <a:lnTo>
                        <a:pt x="101091" y="165101"/>
                      </a:lnTo>
                      <a:lnTo>
                        <a:pt x="99735" y="169545"/>
                      </a:lnTo>
                      <a:lnTo>
                        <a:pt x="100396" y="174197"/>
                      </a:lnTo>
                      <a:lnTo>
                        <a:pt x="98880" y="178282"/>
                      </a:lnTo>
                      <a:lnTo>
                        <a:pt x="98944" y="184107"/>
                      </a:lnTo>
                      <a:lnTo>
                        <a:pt x="99232" y="188320"/>
                      </a:lnTo>
                      <a:lnTo>
                        <a:pt x="95170" y="190737"/>
                      </a:lnTo>
                      <a:lnTo>
                        <a:pt x="93806" y="195086"/>
                      </a:lnTo>
                      <a:lnTo>
                        <a:pt x="90806" y="199171"/>
                      </a:lnTo>
                      <a:lnTo>
                        <a:pt x="93886" y="203097"/>
                      </a:lnTo>
                      <a:lnTo>
                        <a:pt x="90231" y="205842"/>
                      </a:lnTo>
                      <a:lnTo>
                        <a:pt x="86018" y="208435"/>
                      </a:lnTo>
                      <a:lnTo>
                        <a:pt x="82053" y="207350"/>
                      </a:lnTo>
                      <a:lnTo>
                        <a:pt x="84159" y="203376"/>
                      </a:lnTo>
                      <a:lnTo>
                        <a:pt x="81518" y="200105"/>
                      </a:lnTo>
                      <a:lnTo>
                        <a:pt x="79507" y="195996"/>
                      </a:lnTo>
                      <a:lnTo>
                        <a:pt x="75518" y="201286"/>
                      </a:lnTo>
                      <a:lnTo>
                        <a:pt x="71249" y="205163"/>
                      </a:lnTo>
                      <a:lnTo>
                        <a:pt x="67132" y="205778"/>
                      </a:lnTo>
                      <a:lnTo>
                        <a:pt x="62297" y="203320"/>
                      </a:lnTo>
                      <a:lnTo>
                        <a:pt x="56847" y="202435"/>
                      </a:lnTo>
                      <a:lnTo>
                        <a:pt x="55115" y="198653"/>
                      </a:lnTo>
                      <a:lnTo>
                        <a:pt x="52538" y="195014"/>
                      </a:lnTo>
                      <a:lnTo>
                        <a:pt x="51357" y="189580"/>
                      </a:lnTo>
                      <a:lnTo>
                        <a:pt x="47487" y="186580"/>
                      </a:lnTo>
                      <a:lnTo>
                        <a:pt x="43346" y="185750"/>
                      </a:lnTo>
                      <a:lnTo>
                        <a:pt x="40921" y="189149"/>
                      </a:lnTo>
                      <a:lnTo>
                        <a:pt x="39309" y="193131"/>
                      </a:lnTo>
                      <a:lnTo>
                        <a:pt x="40227" y="197328"/>
                      </a:lnTo>
                      <a:lnTo>
                        <a:pt x="39788" y="201493"/>
                      </a:lnTo>
                      <a:lnTo>
                        <a:pt x="41256" y="206759"/>
                      </a:lnTo>
                      <a:lnTo>
                        <a:pt x="26782" y="207262"/>
                      </a:lnTo>
                      <a:lnTo>
                        <a:pt x="23845" y="203887"/>
                      </a:lnTo>
                      <a:lnTo>
                        <a:pt x="20630" y="206257"/>
                      </a:lnTo>
                      <a:lnTo>
                        <a:pt x="17590" y="210126"/>
                      </a:lnTo>
                      <a:lnTo>
                        <a:pt x="15116" y="205674"/>
                      </a:lnTo>
                      <a:lnTo>
                        <a:pt x="12276" y="209767"/>
                      </a:lnTo>
                      <a:lnTo>
                        <a:pt x="14015" y="214036"/>
                      </a:lnTo>
                      <a:lnTo>
                        <a:pt x="11813" y="219941"/>
                      </a:lnTo>
                      <a:lnTo>
                        <a:pt x="17231" y="222494"/>
                      </a:lnTo>
                      <a:lnTo>
                        <a:pt x="19983" y="225821"/>
                      </a:lnTo>
                      <a:lnTo>
                        <a:pt x="17040" y="229316"/>
                      </a:lnTo>
                      <a:lnTo>
                        <a:pt x="20207" y="232715"/>
                      </a:lnTo>
                      <a:lnTo>
                        <a:pt x="24428" y="234917"/>
                      </a:lnTo>
                      <a:lnTo>
                        <a:pt x="21811" y="241652"/>
                      </a:lnTo>
                      <a:lnTo>
                        <a:pt x="23056" y="245880"/>
                      </a:lnTo>
                      <a:lnTo>
                        <a:pt x="17957" y="248290"/>
                      </a:lnTo>
                      <a:lnTo>
                        <a:pt x="13169" y="243080"/>
                      </a:lnTo>
                      <a:lnTo>
                        <a:pt x="9108" y="244755"/>
                      </a:lnTo>
                      <a:lnTo>
                        <a:pt x="3491" y="247883"/>
                      </a:lnTo>
                      <a:lnTo>
                        <a:pt x="2286" y="253014"/>
                      </a:lnTo>
                      <a:lnTo>
                        <a:pt x="124" y="257363"/>
                      </a:lnTo>
                      <a:lnTo>
                        <a:pt x="6858" y="263642"/>
                      </a:lnTo>
                      <a:lnTo>
                        <a:pt x="14079" y="272060"/>
                      </a:lnTo>
                      <a:lnTo>
                        <a:pt x="19768" y="277964"/>
                      </a:lnTo>
                      <a:lnTo>
                        <a:pt x="21125" y="285265"/>
                      </a:lnTo>
                      <a:lnTo>
                        <a:pt x="24476" y="29101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0" name="Freeform: Shape 209">
                  <a:extLst>
                    <a:ext uri="{FF2B5EF4-FFF2-40B4-BE49-F238E27FC236}">
                      <a16:creationId xmlns:a16="http://schemas.microsoft.com/office/drawing/2014/main" id="{9FC29644-2570-4211-BD1B-4168F67AFFF3}"/>
                    </a:ext>
                  </a:extLst>
                </p:cNvPr>
                <p:cNvSpPr/>
                <p:nvPr/>
              </p:nvSpPr>
              <p:spPr>
                <a:xfrm>
                  <a:off x="6500739" y="3418868"/>
                  <a:ext cx="575274" cy="631271"/>
                </a:xfrm>
                <a:custGeom>
                  <a:avLst/>
                  <a:gdLst>
                    <a:gd name="connsiteX0" fmla="*/ 520957 w 575274"/>
                    <a:gd name="connsiteY0" fmla="*/ 631269 h 631271"/>
                    <a:gd name="connsiteX1" fmla="*/ 524827 w 575274"/>
                    <a:gd name="connsiteY1" fmla="*/ 587320 h 631271"/>
                    <a:gd name="connsiteX2" fmla="*/ 520797 w 575274"/>
                    <a:gd name="connsiteY2" fmla="*/ 590065 h 631271"/>
                    <a:gd name="connsiteX3" fmla="*/ 516122 w 575274"/>
                    <a:gd name="connsiteY3" fmla="*/ 590033 h 631271"/>
                    <a:gd name="connsiteX4" fmla="*/ 514677 w 575274"/>
                    <a:gd name="connsiteY4" fmla="*/ 595292 h 631271"/>
                    <a:gd name="connsiteX5" fmla="*/ 510600 w 575274"/>
                    <a:gd name="connsiteY5" fmla="*/ 596409 h 631271"/>
                    <a:gd name="connsiteX6" fmla="*/ 505589 w 575274"/>
                    <a:gd name="connsiteY6" fmla="*/ 594773 h 631271"/>
                    <a:gd name="connsiteX7" fmla="*/ 501496 w 575274"/>
                    <a:gd name="connsiteY7" fmla="*/ 595148 h 631271"/>
                    <a:gd name="connsiteX8" fmla="*/ 499581 w 575274"/>
                    <a:gd name="connsiteY8" fmla="*/ 590632 h 631271"/>
                    <a:gd name="connsiteX9" fmla="*/ 496174 w 575274"/>
                    <a:gd name="connsiteY9" fmla="*/ 586802 h 631271"/>
                    <a:gd name="connsiteX10" fmla="*/ 493629 w 575274"/>
                    <a:gd name="connsiteY10" fmla="*/ 582054 h 631271"/>
                    <a:gd name="connsiteX11" fmla="*/ 489743 w 575274"/>
                    <a:gd name="connsiteY11" fmla="*/ 580275 h 631271"/>
                    <a:gd name="connsiteX12" fmla="*/ 486224 w 575274"/>
                    <a:gd name="connsiteY12" fmla="*/ 578145 h 631271"/>
                    <a:gd name="connsiteX13" fmla="*/ 483519 w 575274"/>
                    <a:gd name="connsiteY13" fmla="*/ 573006 h 631271"/>
                    <a:gd name="connsiteX14" fmla="*/ 482673 w 575274"/>
                    <a:gd name="connsiteY14" fmla="*/ 568410 h 631271"/>
                    <a:gd name="connsiteX15" fmla="*/ 483934 w 575274"/>
                    <a:gd name="connsiteY15" fmla="*/ 563647 h 631271"/>
                    <a:gd name="connsiteX16" fmla="*/ 485067 w 575274"/>
                    <a:gd name="connsiteY16" fmla="*/ 558508 h 631271"/>
                    <a:gd name="connsiteX17" fmla="*/ 486384 w 575274"/>
                    <a:gd name="connsiteY17" fmla="*/ 553106 h 631271"/>
                    <a:gd name="connsiteX18" fmla="*/ 486966 w 575274"/>
                    <a:gd name="connsiteY18" fmla="*/ 547681 h 631271"/>
                    <a:gd name="connsiteX19" fmla="*/ 488642 w 575274"/>
                    <a:gd name="connsiteY19" fmla="*/ 542678 h 631271"/>
                    <a:gd name="connsiteX20" fmla="*/ 490501 w 575274"/>
                    <a:gd name="connsiteY20" fmla="*/ 539095 h 631271"/>
                    <a:gd name="connsiteX21" fmla="*/ 492225 w 575274"/>
                    <a:gd name="connsiteY21" fmla="*/ 534020 h 631271"/>
                    <a:gd name="connsiteX22" fmla="*/ 490756 w 575274"/>
                    <a:gd name="connsiteY22" fmla="*/ 527342 h 631271"/>
                    <a:gd name="connsiteX23" fmla="*/ 489655 w 575274"/>
                    <a:gd name="connsiteY23" fmla="*/ 522523 h 631271"/>
                    <a:gd name="connsiteX24" fmla="*/ 491363 w 575274"/>
                    <a:gd name="connsiteY24" fmla="*/ 517320 h 631271"/>
                    <a:gd name="connsiteX25" fmla="*/ 492400 w 575274"/>
                    <a:gd name="connsiteY25" fmla="*/ 511168 h 631271"/>
                    <a:gd name="connsiteX26" fmla="*/ 492735 w 575274"/>
                    <a:gd name="connsiteY26" fmla="*/ 506732 h 631271"/>
                    <a:gd name="connsiteX27" fmla="*/ 490924 w 575274"/>
                    <a:gd name="connsiteY27" fmla="*/ 502304 h 631271"/>
                    <a:gd name="connsiteX28" fmla="*/ 490054 w 575274"/>
                    <a:gd name="connsiteY28" fmla="*/ 498067 h 631271"/>
                    <a:gd name="connsiteX29" fmla="*/ 488450 w 575274"/>
                    <a:gd name="connsiteY29" fmla="*/ 493423 h 631271"/>
                    <a:gd name="connsiteX30" fmla="*/ 484309 w 575274"/>
                    <a:gd name="connsiteY30" fmla="*/ 491364 h 631271"/>
                    <a:gd name="connsiteX31" fmla="*/ 488363 w 575274"/>
                    <a:gd name="connsiteY31" fmla="*/ 487231 h 631271"/>
                    <a:gd name="connsiteX32" fmla="*/ 493150 w 575274"/>
                    <a:gd name="connsiteY32" fmla="*/ 483457 h 631271"/>
                    <a:gd name="connsiteX33" fmla="*/ 499789 w 575274"/>
                    <a:gd name="connsiteY33" fmla="*/ 475255 h 631271"/>
                    <a:gd name="connsiteX34" fmla="*/ 501943 w 575274"/>
                    <a:gd name="connsiteY34" fmla="*/ 470962 h 631271"/>
                    <a:gd name="connsiteX35" fmla="*/ 501448 w 575274"/>
                    <a:gd name="connsiteY35" fmla="*/ 466230 h 631271"/>
                    <a:gd name="connsiteX36" fmla="*/ 504417 w 575274"/>
                    <a:gd name="connsiteY36" fmla="*/ 463222 h 631271"/>
                    <a:gd name="connsiteX37" fmla="*/ 520502 w 575274"/>
                    <a:gd name="connsiteY37" fmla="*/ 460661 h 631271"/>
                    <a:gd name="connsiteX38" fmla="*/ 524619 w 575274"/>
                    <a:gd name="connsiteY38" fmla="*/ 460310 h 631271"/>
                    <a:gd name="connsiteX39" fmla="*/ 546362 w 575274"/>
                    <a:gd name="connsiteY39" fmla="*/ 457158 h 631271"/>
                    <a:gd name="connsiteX40" fmla="*/ 550488 w 575274"/>
                    <a:gd name="connsiteY40" fmla="*/ 457908 h 631271"/>
                    <a:gd name="connsiteX41" fmla="*/ 557382 w 575274"/>
                    <a:gd name="connsiteY41" fmla="*/ 457214 h 631271"/>
                    <a:gd name="connsiteX42" fmla="*/ 556352 w 575274"/>
                    <a:gd name="connsiteY42" fmla="*/ 452794 h 631271"/>
                    <a:gd name="connsiteX43" fmla="*/ 554581 w 575274"/>
                    <a:gd name="connsiteY43" fmla="*/ 446929 h 631271"/>
                    <a:gd name="connsiteX44" fmla="*/ 549131 w 575274"/>
                    <a:gd name="connsiteY44" fmla="*/ 437155 h 631271"/>
                    <a:gd name="connsiteX45" fmla="*/ 547001 w 575274"/>
                    <a:gd name="connsiteY45" fmla="*/ 431458 h 631271"/>
                    <a:gd name="connsiteX46" fmla="*/ 545532 w 575274"/>
                    <a:gd name="connsiteY46" fmla="*/ 423870 h 631271"/>
                    <a:gd name="connsiteX47" fmla="*/ 543498 w 575274"/>
                    <a:gd name="connsiteY47" fmla="*/ 418938 h 631271"/>
                    <a:gd name="connsiteX48" fmla="*/ 539907 w 575274"/>
                    <a:gd name="connsiteY48" fmla="*/ 413082 h 631271"/>
                    <a:gd name="connsiteX49" fmla="*/ 536787 w 575274"/>
                    <a:gd name="connsiteY49" fmla="*/ 409643 h 631271"/>
                    <a:gd name="connsiteX50" fmla="*/ 531114 w 575274"/>
                    <a:gd name="connsiteY50" fmla="*/ 406116 h 631271"/>
                    <a:gd name="connsiteX51" fmla="*/ 526806 w 575274"/>
                    <a:gd name="connsiteY51" fmla="*/ 402302 h 631271"/>
                    <a:gd name="connsiteX52" fmla="*/ 524907 w 575274"/>
                    <a:gd name="connsiteY52" fmla="*/ 397754 h 631271"/>
                    <a:gd name="connsiteX53" fmla="*/ 521731 w 575274"/>
                    <a:gd name="connsiteY53" fmla="*/ 392097 h 631271"/>
                    <a:gd name="connsiteX54" fmla="*/ 520686 w 575274"/>
                    <a:gd name="connsiteY54" fmla="*/ 386368 h 631271"/>
                    <a:gd name="connsiteX55" fmla="*/ 520909 w 575274"/>
                    <a:gd name="connsiteY55" fmla="*/ 377192 h 631271"/>
                    <a:gd name="connsiteX56" fmla="*/ 523335 w 575274"/>
                    <a:gd name="connsiteY56" fmla="*/ 374000 h 631271"/>
                    <a:gd name="connsiteX57" fmla="*/ 523303 w 575274"/>
                    <a:gd name="connsiteY57" fmla="*/ 368160 h 631271"/>
                    <a:gd name="connsiteX58" fmla="*/ 521843 w 575274"/>
                    <a:gd name="connsiteY58" fmla="*/ 363628 h 631271"/>
                    <a:gd name="connsiteX59" fmla="*/ 519744 w 575274"/>
                    <a:gd name="connsiteY59" fmla="*/ 356869 h 631271"/>
                    <a:gd name="connsiteX60" fmla="*/ 518252 w 575274"/>
                    <a:gd name="connsiteY60" fmla="*/ 352289 h 631271"/>
                    <a:gd name="connsiteX61" fmla="*/ 515906 w 575274"/>
                    <a:gd name="connsiteY61" fmla="*/ 345547 h 631271"/>
                    <a:gd name="connsiteX62" fmla="*/ 515260 w 575274"/>
                    <a:gd name="connsiteY62" fmla="*/ 339611 h 631271"/>
                    <a:gd name="connsiteX63" fmla="*/ 515515 w 575274"/>
                    <a:gd name="connsiteY63" fmla="*/ 335470 h 631271"/>
                    <a:gd name="connsiteX64" fmla="*/ 518571 w 575274"/>
                    <a:gd name="connsiteY64" fmla="*/ 328663 h 631271"/>
                    <a:gd name="connsiteX65" fmla="*/ 518100 w 575274"/>
                    <a:gd name="connsiteY65" fmla="*/ 321969 h 631271"/>
                    <a:gd name="connsiteX66" fmla="*/ 517039 w 575274"/>
                    <a:gd name="connsiteY66" fmla="*/ 317509 h 631271"/>
                    <a:gd name="connsiteX67" fmla="*/ 513943 w 575274"/>
                    <a:gd name="connsiteY67" fmla="*/ 312115 h 631271"/>
                    <a:gd name="connsiteX68" fmla="*/ 512396 w 575274"/>
                    <a:gd name="connsiteY68" fmla="*/ 308309 h 631271"/>
                    <a:gd name="connsiteX69" fmla="*/ 513153 w 575274"/>
                    <a:gd name="connsiteY69" fmla="*/ 304064 h 631271"/>
                    <a:gd name="connsiteX70" fmla="*/ 513217 w 575274"/>
                    <a:gd name="connsiteY70" fmla="*/ 299636 h 631271"/>
                    <a:gd name="connsiteX71" fmla="*/ 512156 w 575274"/>
                    <a:gd name="connsiteY71" fmla="*/ 289909 h 631271"/>
                    <a:gd name="connsiteX72" fmla="*/ 513457 w 575274"/>
                    <a:gd name="connsiteY72" fmla="*/ 281763 h 631271"/>
                    <a:gd name="connsiteX73" fmla="*/ 507249 w 575274"/>
                    <a:gd name="connsiteY73" fmla="*/ 273903 h 631271"/>
                    <a:gd name="connsiteX74" fmla="*/ 506004 w 575274"/>
                    <a:gd name="connsiteY74" fmla="*/ 270081 h 631271"/>
                    <a:gd name="connsiteX75" fmla="*/ 501791 w 575274"/>
                    <a:gd name="connsiteY75" fmla="*/ 264296 h 631271"/>
                    <a:gd name="connsiteX76" fmla="*/ 502238 w 575274"/>
                    <a:gd name="connsiteY76" fmla="*/ 259964 h 631271"/>
                    <a:gd name="connsiteX77" fmla="*/ 505940 w 575274"/>
                    <a:gd name="connsiteY77" fmla="*/ 256405 h 631271"/>
                    <a:gd name="connsiteX78" fmla="*/ 510943 w 575274"/>
                    <a:gd name="connsiteY78" fmla="*/ 251681 h 631271"/>
                    <a:gd name="connsiteX79" fmla="*/ 509954 w 575274"/>
                    <a:gd name="connsiteY79" fmla="*/ 244445 h 631271"/>
                    <a:gd name="connsiteX80" fmla="*/ 510800 w 575274"/>
                    <a:gd name="connsiteY80" fmla="*/ 240359 h 631271"/>
                    <a:gd name="connsiteX81" fmla="*/ 513497 w 575274"/>
                    <a:gd name="connsiteY81" fmla="*/ 236274 h 631271"/>
                    <a:gd name="connsiteX82" fmla="*/ 517071 w 575274"/>
                    <a:gd name="connsiteY82" fmla="*/ 229915 h 631271"/>
                    <a:gd name="connsiteX83" fmla="*/ 522034 w 575274"/>
                    <a:gd name="connsiteY83" fmla="*/ 226635 h 631271"/>
                    <a:gd name="connsiteX84" fmla="*/ 524524 w 575274"/>
                    <a:gd name="connsiteY84" fmla="*/ 223507 h 631271"/>
                    <a:gd name="connsiteX85" fmla="*/ 523518 w 575274"/>
                    <a:gd name="connsiteY85" fmla="*/ 219079 h 631271"/>
                    <a:gd name="connsiteX86" fmla="*/ 523877 w 575274"/>
                    <a:gd name="connsiteY86" fmla="*/ 209839 h 631271"/>
                    <a:gd name="connsiteX87" fmla="*/ 525242 w 575274"/>
                    <a:gd name="connsiteY87" fmla="*/ 205954 h 631271"/>
                    <a:gd name="connsiteX88" fmla="*/ 526343 w 575274"/>
                    <a:gd name="connsiteY88" fmla="*/ 200209 h 631271"/>
                    <a:gd name="connsiteX89" fmla="*/ 527915 w 575274"/>
                    <a:gd name="connsiteY89" fmla="*/ 186628 h 631271"/>
                    <a:gd name="connsiteX90" fmla="*/ 528497 w 575274"/>
                    <a:gd name="connsiteY90" fmla="*/ 179240 h 631271"/>
                    <a:gd name="connsiteX91" fmla="*/ 528713 w 575274"/>
                    <a:gd name="connsiteY91" fmla="*/ 175011 h 631271"/>
                    <a:gd name="connsiteX92" fmla="*/ 532606 w 575274"/>
                    <a:gd name="connsiteY92" fmla="*/ 166728 h 631271"/>
                    <a:gd name="connsiteX93" fmla="*/ 535830 w 575274"/>
                    <a:gd name="connsiteY93" fmla="*/ 161989 h 631271"/>
                    <a:gd name="connsiteX94" fmla="*/ 535120 w 575274"/>
                    <a:gd name="connsiteY94" fmla="*/ 157776 h 631271"/>
                    <a:gd name="connsiteX95" fmla="*/ 535359 w 575274"/>
                    <a:gd name="connsiteY95" fmla="*/ 153068 h 631271"/>
                    <a:gd name="connsiteX96" fmla="*/ 539604 w 575274"/>
                    <a:gd name="connsiteY96" fmla="*/ 149198 h 631271"/>
                    <a:gd name="connsiteX97" fmla="*/ 543275 w 575274"/>
                    <a:gd name="connsiteY97" fmla="*/ 146134 h 631271"/>
                    <a:gd name="connsiteX98" fmla="*/ 543705 w 575274"/>
                    <a:gd name="connsiteY98" fmla="*/ 142081 h 631271"/>
                    <a:gd name="connsiteX99" fmla="*/ 547176 w 575274"/>
                    <a:gd name="connsiteY99" fmla="*/ 138882 h 631271"/>
                    <a:gd name="connsiteX100" fmla="*/ 551254 w 575274"/>
                    <a:gd name="connsiteY100" fmla="*/ 138730 h 631271"/>
                    <a:gd name="connsiteX101" fmla="*/ 575398 w 575274"/>
                    <a:gd name="connsiteY101" fmla="*/ 108162 h 631271"/>
                    <a:gd name="connsiteX102" fmla="*/ 572286 w 575274"/>
                    <a:gd name="connsiteY102" fmla="*/ 104635 h 631271"/>
                    <a:gd name="connsiteX103" fmla="*/ 568265 w 575274"/>
                    <a:gd name="connsiteY103" fmla="*/ 101891 h 631271"/>
                    <a:gd name="connsiteX104" fmla="*/ 565600 w 575274"/>
                    <a:gd name="connsiteY104" fmla="*/ 98468 h 631271"/>
                    <a:gd name="connsiteX105" fmla="*/ 561602 w 575274"/>
                    <a:gd name="connsiteY105" fmla="*/ 99186 h 631271"/>
                    <a:gd name="connsiteX106" fmla="*/ 558467 w 575274"/>
                    <a:gd name="connsiteY106" fmla="*/ 95603 h 631271"/>
                    <a:gd name="connsiteX107" fmla="*/ 559432 w 575274"/>
                    <a:gd name="connsiteY107" fmla="*/ 91709 h 631271"/>
                    <a:gd name="connsiteX108" fmla="*/ 560820 w 575274"/>
                    <a:gd name="connsiteY108" fmla="*/ 87576 h 631271"/>
                    <a:gd name="connsiteX109" fmla="*/ 562632 w 575274"/>
                    <a:gd name="connsiteY109" fmla="*/ 82565 h 631271"/>
                    <a:gd name="connsiteX110" fmla="*/ 560461 w 575274"/>
                    <a:gd name="connsiteY110" fmla="*/ 78201 h 631271"/>
                    <a:gd name="connsiteX111" fmla="*/ 559991 w 575274"/>
                    <a:gd name="connsiteY111" fmla="*/ 73900 h 631271"/>
                    <a:gd name="connsiteX112" fmla="*/ 561132 w 575274"/>
                    <a:gd name="connsiteY112" fmla="*/ 69448 h 631271"/>
                    <a:gd name="connsiteX113" fmla="*/ 563956 w 575274"/>
                    <a:gd name="connsiteY113" fmla="*/ 65083 h 631271"/>
                    <a:gd name="connsiteX114" fmla="*/ 561267 w 575274"/>
                    <a:gd name="connsiteY114" fmla="*/ 62107 h 631271"/>
                    <a:gd name="connsiteX115" fmla="*/ 559719 w 575274"/>
                    <a:gd name="connsiteY115" fmla="*/ 56466 h 631271"/>
                    <a:gd name="connsiteX116" fmla="*/ 554636 w 575274"/>
                    <a:gd name="connsiteY116" fmla="*/ 58102 h 631271"/>
                    <a:gd name="connsiteX117" fmla="*/ 553081 w 575274"/>
                    <a:gd name="connsiteY117" fmla="*/ 53162 h 631271"/>
                    <a:gd name="connsiteX118" fmla="*/ 549825 w 575274"/>
                    <a:gd name="connsiteY118" fmla="*/ 50546 h 631271"/>
                    <a:gd name="connsiteX119" fmla="*/ 546075 w 575274"/>
                    <a:gd name="connsiteY119" fmla="*/ 47457 h 631271"/>
                    <a:gd name="connsiteX120" fmla="*/ 542014 w 575274"/>
                    <a:gd name="connsiteY120" fmla="*/ 46907 h 631271"/>
                    <a:gd name="connsiteX121" fmla="*/ 540721 w 575274"/>
                    <a:gd name="connsiteY121" fmla="*/ 42854 h 631271"/>
                    <a:gd name="connsiteX122" fmla="*/ 537394 w 575274"/>
                    <a:gd name="connsiteY122" fmla="*/ 40436 h 631271"/>
                    <a:gd name="connsiteX123" fmla="*/ 533915 w 575274"/>
                    <a:gd name="connsiteY123" fmla="*/ 36566 h 631271"/>
                    <a:gd name="connsiteX124" fmla="*/ 530691 w 575274"/>
                    <a:gd name="connsiteY124" fmla="*/ 33550 h 631271"/>
                    <a:gd name="connsiteX125" fmla="*/ 529798 w 575274"/>
                    <a:gd name="connsiteY125" fmla="*/ 28116 h 631271"/>
                    <a:gd name="connsiteX126" fmla="*/ 526997 w 575274"/>
                    <a:gd name="connsiteY126" fmla="*/ 24925 h 631271"/>
                    <a:gd name="connsiteX127" fmla="*/ 521986 w 575274"/>
                    <a:gd name="connsiteY127" fmla="*/ 22363 h 631271"/>
                    <a:gd name="connsiteX128" fmla="*/ 518914 w 575274"/>
                    <a:gd name="connsiteY128" fmla="*/ 25866 h 631271"/>
                    <a:gd name="connsiteX129" fmla="*/ 516138 w 575274"/>
                    <a:gd name="connsiteY129" fmla="*/ 29856 h 631271"/>
                    <a:gd name="connsiteX130" fmla="*/ 513002 w 575274"/>
                    <a:gd name="connsiteY130" fmla="*/ 33063 h 631271"/>
                    <a:gd name="connsiteX131" fmla="*/ 509611 w 575274"/>
                    <a:gd name="connsiteY131" fmla="*/ 30486 h 631271"/>
                    <a:gd name="connsiteX132" fmla="*/ 502741 w 575274"/>
                    <a:gd name="connsiteY132" fmla="*/ 28906 h 631271"/>
                    <a:gd name="connsiteX133" fmla="*/ 499494 w 575274"/>
                    <a:gd name="connsiteY133" fmla="*/ 26209 h 631271"/>
                    <a:gd name="connsiteX134" fmla="*/ 495480 w 575274"/>
                    <a:gd name="connsiteY134" fmla="*/ 30494 h 631271"/>
                    <a:gd name="connsiteX135" fmla="*/ 490972 w 575274"/>
                    <a:gd name="connsiteY135" fmla="*/ 32154 h 631271"/>
                    <a:gd name="connsiteX136" fmla="*/ 488011 w 575274"/>
                    <a:gd name="connsiteY136" fmla="*/ 35465 h 631271"/>
                    <a:gd name="connsiteX137" fmla="*/ 483416 w 575274"/>
                    <a:gd name="connsiteY137" fmla="*/ 32760 h 631271"/>
                    <a:gd name="connsiteX138" fmla="*/ 479897 w 575274"/>
                    <a:gd name="connsiteY138" fmla="*/ 30773 h 631271"/>
                    <a:gd name="connsiteX139" fmla="*/ 476873 w 575274"/>
                    <a:gd name="connsiteY139" fmla="*/ 26441 h 631271"/>
                    <a:gd name="connsiteX140" fmla="*/ 471950 w 575274"/>
                    <a:gd name="connsiteY140" fmla="*/ 26664 h 631271"/>
                    <a:gd name="connsiteX141" fmla="*/ 469197 w 575274"/>
                    <a:gd name="connsiteY141" fmla="*/ 23608 h 631271"/>
                    <a:gd name="connsiteX142" fmla="*/ 468447 w 575274"/>
                    <a:gd name="connsiteY142" fmla="*/ 18318 h 631271"/>
                    <a:gd name="connsiteX143" fmla="*/ 465494 w 575274"/>
                    <a:gd name="connsiteY143" fmla="*/ 15398 h 631271"/>
                    <a:gd name="connsiteX144" fmla="*/ 460444 w 575274"/>
                    <a:gd name="connsiteY144" fmla="*/ 13339 h 631271"/>
                    <a:gd name="connsiteX145" fmla="*/ 458425 w 575274"/>
                    <a:gd name="connsiteY145" fmla="*/ 8807 h 631271"/>
                    <a:gd name="connsiteX146" fmla="*/ 453031 w 575274"/>
                    <a:gd name="connsiteY146" fmla="*/ 6246 h 631271"/>
                    <a:gd name="connsiteX147" fmla="*/ 449233 w 575274"/>
                    <a:gd name="connsiteY147" fmla="*/ 4379 h 631271"/>
                    <a:gd name="connsiteX148" fmla="*/ 442994 w 575274"/>
                    <a:gd name="connsiteY148" fmla="*/ 6637 h 631271"/>
                    <a:gd name="connsiteX149" fmla="*/ 440831 w 575274"/>
                    <a:gd name="connsiteY149" fmla="*/ 10068 h 631271"/>
                    <a:gd name="connsiteX150" fmla="*/ 437560 w 575274"/>
                    <a:gd name="connsiteY150" fmla="*/ 7650 h 631271"/>
                    <a:gd name="connsiteX151" fmla="*/ 432174 w 575274"/>
                    <a:gd name="connsiteY151" fmla="*/ 8982 h 631271"/>
                    <a:gd name="connsiteX152" fmla="*/ 428225 w 575274"/>
                    <a:gd name="connsiteY152" fmla="*/ 7427 h 631271"/>
                    <a:gd name="connsiteX153" fmla="*/ 424011 w 575274"/>
                    <a:gd name="connsiteY153" fmla="*/ 6365 h 631271"/>
                    <a:gd name="connsiteX154" fmla="*/ 421051 w 575274"/>
                    <a:gd name="connsiteY154" fmla="*/ 3078 h 631271"/>
                    <a:gd name="connsiteX155" fmla="*/ 415282 w 575274"/>
                    <a:gd name="connsiteY155" fmla="*/ 4243 h 631271"/>
                    <a:gd name="connsiteX156" fmla="*/ 410248 w 575274"/>
                    <a:gd name="connsiteY156" fmla="*/ 4091 h 631271"/>
                    <a:gd name="connsiteX157" fmla="*/ 406434 w 575274"/>
                    <a:gd name="connsiteY157" fmla="*/ 2208 h 631271"/>
                    <a:gd name="connsiteX158" fmla="*/ 402795 w 575274"/>
                    <a:gd name="connsiteY158" fmla="*/ 325 h 631271"/>
                    <a:gd name="connsiteX159" fmla="*/ 397864 w 575274"/>
                    <a:gd name="connsiteY159" fmla="*/ -2 h 631271"/>
                    <a:gd name="connsiteX160" fmla="*/ 394880 w 575274"/>
                    <a:gd name="connsiteY160" fmla="*/ 4331 h 631271"/>
                    <a:gd name="connsiteX161" fmla="*/ 394672 w 575274"/>
                    <a:gd name="connsiteY161" fmla="*/ 8847 h 631271"/>
                    <a:gd name="connsiteX162" fmla="*/ 390188 w 575274"/>
                    <a:gd name="connsiteY162" fmla="*/ 11249 h 631271"/>
                    <a:gd name="connsiteX163" fmla="*/ 386981 w 575274"/>
                    <a:gd name="connsiteY163" fmla="*/ 13786 h 631271"/>
                    <a:gd name="connsiteX164" fmla="*/ 382704 w 575274"/>
                    <a:gd name="connsiteY164" fmla="*/ 12150 h 631271"/>
                    <a:gd name="connsiteX165" fmla="*/ 378587 w 575274"/>
                    <a:gd name="connsiteY165" fmla="*/ 14783 h 631271"/>
                    <a:gd name="connsiteX166" fmla="*/ 375236 w 575274"/>
                    <a:gd name="connsiteY166" fmla="*/ 12405 h 631271"/>
                    <a:gd name="connsiteX167" fmla="*/ 371030 w 575274"/>
                    <a:gd name="connsiteY167" fmla="*/ 8520 h 631271"/>
                    <a:gd name="connsiteX168" fmla="*/ 366339 w 575274"/>
                    <a:gd name="connsiteY168" fmla="*/ 7498 h 631271"/>
                    <a:gd name="connsiteX169" fmla="*/ 363506 w 575274"/>
                    <a:gd name="connsiteY169" fmla="*/ 11432 h 631271"/>
                    <a:gd name="connsiteX170" fmla="*/ 360004 w 575274"/>
                    <a:gd name="connsiteY170" fmla="*/ 14696 h 631271"/>
                    <a:gd name="connsiteX171" fmla="*/ 355328 w 575274"/>
                    <a:gd name="connsiteY171" fmla="*/ 15884 h 631271"/>
                    <a:gd name="connsiteX172" fmla="*/ 350700 w 575274"/>
                    <a:gd name="connsiteY172" fmla="*/ 17584 h 631271"/>
                    <a:gd name="connsiteX173" fmla="*/ 346423 w 575274"/>
                    <a:gd name="connsiteY173" fmla="*/ 18478 h 631271"/>
                    <a:gd name="connsiteX174" fmla="*/ 341229 w 575274"/>
                    <a:gd name="connsiteY174" fmla="*/ 21302 h 631271"/>
                    <a:gd name="connsiteX175" fmla="*/ 337933 w 575274"/>
                    <a:gd name="connsiteY175" fmla="*/ 24781 h 631271"/>
                    <a:gd name="connsiteX176" fmla="*/ 333808 w 575274"/>
                    <a:gd name="connsiteY176" fmla="*/ 23528 h 631271"/>
                    <a:gd name="connsiteX177" fmla="*/ 330920 w 575274"/>
                    <a:gd name="connsiteY177" fmla="*/ 20608 h 631271"/>
                    <a:gd name="connsiteX178" fmla="*/ 325311 w 575274"/>
                    <a:gd name="connsiteY178" fmla="*/ 19459 h 631271"/>
                    <a:gd name="connsiteX179" fmla="*/ 321018 w 575274"/>
                    <a:gd name="connsiteY179" fmla="*/ 20249 h 631271"/>
                    <a:gd name="connsiteX180" fmla="*/ 317084 w 575274"/>
                    <a:gd name="connsiteY180" fmla="*/ 23720 h 631271"/>
                    <a:gd name="connsiteX181" fmla="*/ 316183 w 575274"/>
                    <a:gd name="connsiteY181" fmla="*/ 28874 h 631271"/>
                    <a:gd name="connsiteX182" fmla="*/ 312544 w 575274"/>
                    <a:gd name="connsiteY182" fmla="*/ 31691 h 631271"/>
                    <a:gd name="connsiteX183" fmla="*/ 311220 w 575274"/>
                    <a:gd name="connsiteY183" fmla="*/ 36215 h 631271"/>
                    <a:gd name="connsiteX184" fmla="*/ 308666 w 575274"/>
                    <a:gd name="connsiteY184" fmla="*/ 40380 h 631271"/>
                    <a:gd name="connsiteX185" fmla="*/ 302842 w 575274"/>
                    <a:gd name="connsiteY185" fmla="*/ 41034 h 631271"/>
                    <a:gd name="connsiteX186" fmla="*/ 298971 w 575274"/>
                    <a:gd name="connsiteY186" fmla="*/ 38393 h 631271"/>
                    <a:gd name="connsiteX187" fmla="*/ 294942 w 575274"/>
                    <a:gd name="connsiteY187" fmla="*/ 36646 h 631271"/>
                    <a:gd name="connsiteX188" fmla="*/ 290801 w 575274"/>
                    <a:gd name="connsiteY188" fmla="*/ 36606 h 631271"/>
                    <a:gd name="connsiteX189" fmla="*/ 287130 w 575274"/>
                    <a:gd name="connsiteY189" fmla="*/ 34412 h 631271"/>
                    <a:gd name="connsiteX190" fmla="*/ 282471 w 575274"/>
                    <a:gd name="connsiteY190" fmla="*/ 35656 h 631271"/>
                    <a:gd name="connsiteX191" fmla="*/ 277867 w 575274"/>
                    <a:gd name="connsiteY191" fmla="*/ 35050 h 631271"/>
                    <a:gd name="connsiteX192" fmla="*/ 273439 w 575274"/>
                    <a:gd name="connsiteY192" fmla="*/ 33311 h 631271"/>
                    <a:gd name="connsiteX193" fmla="*/ 268444 w 575274"/>
                    <a:gd name="connsiteY193" fmla="*/ 33478 h 631271"/>
                    <a:gd name="connsiteX194" fmla="*/ 263385 w 575274"/>
                    <a:gd name="connsiteY194" fmla="*/ 29911 h 631271"/>
                    <a:gd name="connsiteX195" fmla="*/ 258837 w 575274"/>
                    <a:gd name="connsiteY195" fmla="*/ 30686 h 631271"/>
                    <a:gd name="connsiteX196" fmla="*/ 252334 w 575274"/>
                    <a:gd name="connsiteY196" fmla="*/ 31037 h 631271"/>
                    <a:gd name="connsiteX197" fmla="*/ 248863 w 575274"/>
                    <a:gd name="connsiteY197" fmla="*/ 27302 h 631271"/>
                    <a:gd name="connsiteX198" fmla="*/ 248113 w 575274"/>
                    <a:gd name="connsiteY198" fmla="*/ 23201 h 631271"/>
                    <a:gd name="connsiteX199" fmla="*/ 245408 w 575274"/>
                    <a:gd name="connsiteY199" fmla="*/ 19148 h 631271"/>
                    <a:gd name="connsiteX200" fmla="*/ 239998 w 575274"/>
                    <a:gd name="connsiteY200" fmla="*/ 14935 h 631271"/>
                    <a:gd name="connsiteX201" fmla="*/ 235020 w 575274"/>
                    <a:gd name="connsiteY201" fmla="*/ 12270 h 631271"/>
                    <a:gd name="connsiteX202" fmla="*/ 230647 w 575274"/>
                    <a:gd name="connsiteY202" fmla="*/ 10195 h 631271"/>
                    <a:gd name="connsiteX203" fmla="*/ 226362 w 575274"/>
                    <a:gd name="connsiteY203" fmla="*/ 7052 h 631271"/>
                    <a:gd name="connsiteX204" fmla="*/ 222054 w 575274"/>
                    <a:gd name="connsiteY204" fmla="*/ 6397 h 631271"/>
                    <a:gd name="connsiteX205" fmla="*/ 217817 w 575274"/>
                    <a:gd name="connsiteY205" fmla="*/ 6860 h 631271"/>
                    <a:gd name="connsiteX206" fmla="*/ 213245 w 575274"/>
                    <a:gd name="connsiteY206" fmla="*/ 10371 h 631271"/>
                    <a:gd name="connsiteX207" fmla="*/ 208545 w 575274"/>
                    <a:gd name="connsiteY207" fmla="*/ 13060 h 631271"/>
                    <a:gd name="connsiteX208" fmla="*/ 205665 w 575274"/>
                    <a:gd name="connsiteY208" fmla="*/ 17951 h 631271"/>
                    <a:gd name="connsiteX209" fmla="*/ 202920 w 575274"/>
                    <a:gd name="connsiteY209" fmla="*/ 21350 h 631271"/>
                    <a:gd name="connsiteX210" fmla="*/ 199872 w 575274"/>
                    <a:gd name="connsiteY210" fmla="*/ 25172 h 631271"/>
                    <a:gd name="connsiteX211" fmla="*/ 198970 w 575274"/>
                    <a:gd name="connsiteY211" fmla="*/ 29178 h 631271"/>
                    <a:gd name="connsiteX212" fmla="*/ 196329 w 575274"/>
                    <a:gd name="connsiteY212" fmla="*/ 32505 h 631271"/>
                    <a:gd name="connsiteX213" fmla="*/ 191150 w 575274"/>
                    <a:gd name="connsiteY213" fmla="*/ 34108 h 631271"/>
                    <a:gd name="connsiteX214" fmla="*/ 192723 w 575274"/>
                    <a:gd name="connsiteY214" fmla="*/ 38345 h 631271"/>
                    <a:gd name="connsiteX215" fmla="*/ 194246 w 575274"/>
                    <a:gd name="connsiteY215" fmla="*/ 42822 h 631271"/>
                    <a:gd name="connsiteX216" fmla="*/ 193161 w 575274"/>
                    <a:gd name="connsiteY216" fmla="*/ 47410 h 631271"/>
                    <a:gd name="connsiteX217" fmla="*/ 192244 w 575274"/>
                    <a:gd name="connsiteY217" fmla="*/ 52389 h 631271"/>
                    <a:gd name="connsiteX218" fmla="*/ 192723 w 575274"/>
                    <a:gd name="connsiteY218" fmla="*/ 56402 h 631271"/>
                    <a:gd name="connsiteX219" fmla="*/ 193177 w 575274"/>
                    <a:gd name="connsiteY219" fmla="*/ 61078 h 631271"/>
                    <a:gd name="connsiteX220" fmla="*/ 193911 w 575274"/>
                    <a:gd name="connsiteY220" fmla="*/ 65235 h 631271"/>
                    <a:gd name="connsiteX221" fmla="*/ 193967 w 575274"/>
                    <a:gd name="connsiteY221" fmla="*/ 69264 h 631271"/>
                    <a:gd name="connsiteX222" fmla="*/ 193592 w 575274"/>
                    <a:gd name="connsiteY222" fmla="*/ 73637 h 631271"/>
                    <a:gd name="connsiteX223" fmla="*/ 190720 w 575274"/>
                    <a:gd name="connsiteY223" fmla="*/ 77674 h 631271"/>
                    <a:gd name="connsiteX224" fmla="*/ 188366 w 575274"/>
                    <a:gd name="connsiteY224" fmla="*/ 82964 h 631271"/>
                    <a:gd name="connsiteX225" fmla="*/ 187105 w 575274"/>
                    <a:gd name="connsiteY225" fmla="*/ 87544 h 631271"/>
                    <a:gd name="connsiteX226" fmla="*/ 184672 w 575274"/>
                    <a:gd name="connsiteY226" fmla="*/ 92555 h 631271"/>
                    <a:gd name="connsiteX227" fmla="*/ 181815 w 575274"/>
                    <a:gd name="connsiteY227" fmla="*/ 98013 h 631271"/>
                    <a:gd name="connsiteX228" fmla="*/ 178400 w 575274"/>
                    <a:gd name="connsiteY228" fmla="*/ 102641 h 631271"/>
                    <a:gd name="connsiteX229" fmla="*/ 177937 w 575274"/>
                    <a:gd name="connsiteY229" fmla="*/ 107404 h 631271"/>
                    <a:gd name="connsiteX230" fmla="*/ 177642 w 575274"/>
                    <a:gd name="connsiteY230" fmla="*/ 112287 h 631271"/>
                    <a:gd name="connsiteX231" fmla="*/ 177099 w 575274"/>
                    <a:gd name="connsiteY231" fmla="*/ 116261 h 631271"/>
                    <a:gd name="connsiteX232" fmla="*/ 177498 w 575274"/>
                    <a:gd name="connsiteY232" fmla="*/ 121168 h 631271"/>
                    <a:gd name="connsiteX233" fmla="*/ 177483 w 575274"/>
                    <a:gd name="connsiteY233" fmla="*/ 126530 h 631271"/>
                    <a:gd name="connsiteX234" fmla="*/ 174985 w 575274"/>
                    <a:gd name="connsiteY234" fmla="*/ 132770 h 631271"/>
                    <a:gd name="connsiteX235" fmla="*/ 173405 w 575274"/>
                    <a:gd name="connsiteY235" fmla="*/ 139137 h 631271"/>
                    <a:gd name="connsiteX236" fmla="*/ 171195 w 575274"/>
                    <a:gd name="connsiteY236" fmla="*/ 143725 h 631271"/>
                    <a:gd name="connsiteX237" fmla="*/ 170485 w 575274"/>
                    <a:gd name="connsiteY237" fmla="*/ 148193 h 631271"/>
                    <a:gd name="connsiteX238" fmla="*/ 171969 w 575274"/>
                    <a:gd name="connsiteY238" fmla="*/ 153180 h 631271"/>
                    <a:gd name="connsiteX239" fmla="*/ 171355 w 575274"/>
                    <a:gd name="connsiteY239" fmla="*/ 158614 h 631271"/>
                    <a:gd name="connsiteX240" fmla="*/ 174179 w 575274"/>
                    <a:gd name="connsiteY240" fmla="*/ 162891 h 631271"/>
                    <a:gd name="connsiteX241" fmla="*/ 173980 w 575274"/>
                    <a:gd name="connsiteY241" fmla="*/ 167088 h 631271"/>
                    <a:gd name="connsiteX242" fmla="*/ 170748 w 575274"/>
                    <a:gd name="connsiteY242" fmla="*/ 170479 h 631271"/>
                    <a:gd name="connsiteX243" fmla="*/ 168602 w 575274"/>
                    <a:gd name="connsiteY243" fmla="*/ 175122 h 631271"/>
                    <a:gd name="connsiteX244" fmla="*/ 167836 w 575274"/>
                    <a:gd name="connsiteY244" fmla="*/ 179240 h 631271"/>
                    <a:gd name="connsiteX245" fmla="*/ 165666 w 575274"/>
                    <a:gd name="connsiteY245" fmla="*/ 184873 h 631271"/>
                    <a:gd name="connsiteX246" fmla="*/ 165650 w 575274"/>
                    <a:gd name="connsiteY246" fmla="*/ 189333 h 631271"/>
                    <a:gd name="connsiteX247" fmla="*/ 166831 w 575274"/>
                    <a:gd name="connsiteY247" fmla="*/ 193155 h 631271"/>
                    <a:gd name="connsiteX248" fmla="*/ 166137 w 575274"/>
                    <a:gd name="connsiteY248" fmla="*/ 197951 h 631271"/>
                    <a:gd name="connsiteX249" fmla="*/ 164349 w 575274"/>
                    <a:gd name="connsiteY249" fmla="*/ 201717 h 631271"/>
                    <a:gd name="connsiteX250" fmla="*/ 161157 w 575274"/>
                    <a:gd name="connsiteY250" fmla="*/ 204246 h 631271"/>
                    <a:gd name="connsiteX251" fmla="*/ 155524 w 575274"/>
                    <a:gd name="connsiteY251" fmla="*/ 212488 h 631271"/>
                    <a:gd name="connsiteX252" fmla="*/ 149660 w 575274"/>
                    <a:gd name="connsiteY252" fmla="*/ 214714 h 631271"/>
                    <a:gd name="connsiteX253" fmla="*/ 143747 w 575274"/>
                    <a:gd name="connsiteY253" fmla="*/ 218433 h 631271"/>
                    <a:gd name="connsiteX254" fmla="*/ 139327 w 575274"/>
                    <a:gd name="connsiteY254" fmla="*/ 223452 h 631271"/>
                    <a:gd name="connsiteX255" fmla="*/ 137292 w 575274"/>
                    <a:gd name="connsiteY255" fmla="*/ 227202 h 631271"/>
                    <a:gd name="connsiteX256" fmla="*/ 134890 w 575274"/>
                    <a:gd name="connsiteY256" fmla="*/ 233441 h 631271"/>
                    <a:gd name="connsiteX257" fmla="*/ 132321 w 575274"/>
                    <a:gd name="connsiteY257" fmla="*/ 239218 h 631271"/>
                    <a:gd name="connsiteX258" fmla="*/ 130239 w 575274"/>
                    <a:gd name="connsiteY258" fmla="*/ 242721 h 631271"/>
                    <a:gd name="connsiteX259" fmla="*/ 127183 w 575274"/>
                    <a:gd name="connsiteY259" fmla="*/ 245737 h 631271"/>
                    <a:gd name="connsiteX260" fmla="*/ 122922 w 575274"/>
                    <a:gd name="connsiteY260" fmla="*/ 249551 h 631271"/>
                    <a:gd name="connsiteX261" fmla="*/ 120153 w 575274"/>
                    <a:gd name="connsiteY261" fmla="*/ 257985 h 631271"/>
                    <a:gd name="connsiteX262" fmla="*/ 121964 w 575274"/>
                    <a:gd name="connsiteY262" fmla="*/ 266634 h 631271"/>
                    <a:gd name="connsiteX263" fmla="*/ 121111 w 575274"/>
                    <a:gd name="connsiteY263" fmla="*/ 270712 h 631271"/>
                    <a:gd name="connsiteX264" fmla="*/ 120233 w 575274"/>
                    <a:gd name="connsiteY264" fmla="*/ 276353 h 631271"/>
                    <a:gd name="connsiteX265" fmla="*/ 119954 w 575274"/>
                    <a:gd name="connsiteY265" fmla="*/ 283957 h 631271"/>
                    <a:gd name="connsiteX266" fmla="*/ 120225 w 575274"/>
                    <a:gd name="connsiteY266" fmla="*/ 288609 h 631271"/>
                    <a:gd name="connsiteX267" fmla="*/ 119690 w 575274"/>
                    <a:gd name="connsiteY267" fmla="*/ 294202 h 631271"/>
                    <a:gd name="connsiteX268" fmla="*/ 117528 w 575274"/>
                    <a:gd name="connsiteY268" fmla="*/ 298734 h 631271"/>
                    <a:gd name="connsiteX269" fmla="*/ 114273 w 575274"/>
                    <a:gd name="connsiteY269" fmla="*/ 305181 h 631271"/>
                    <a:gd name="connsiteX270" fmla="*/ 112070 w 575274"/>
                    <a:gd name="connsiteY270" fmla="*/ 310846 h 631271"/>
                    <a:gd name="connsiteX271" fmla="*/ 105120 w 575274"/>
                    <a:gd name="connsiteY271" fmla="*/ 313471 h 631271"/>
                    <a:gd name="connsiteX272" fmla="*/ 100133 w 575274"/>
                    <a:gd name="connsiteY272" fmla="*/ 316208 h 631271"/>
                    <a:gd name="connsiteX273" fmla="*/ 98849 w 575274"/>
                    <a:gd name="connsiteY273" fmla="*/ 321187 h 631271"/>
                    <a:gd name="connsiteX274" fmla="*/ 95139 w 575274"/>
                    <a:gd name="connsiteY274" fmla="*/ 322767 h 631271"/>
                    <a:gd name="connsiteX275" fmla="*/ 90455 w 575274"/>
                    <a:gd name="connsiteY275" fmla="*/ 324514 h 631271"/>
                    <a:gd name="connsiteX276" fmla="*/ 87550 w 575274"/>
                    <a:gd name="connsiteY276" fmla="*/ 330004 h 631271"/>
                    <a:gd name="connsiteX277" fmla="*/ 84119 w 575274"/>
                    <a:gd name="connsiteY277" fmla="*/ 333834 h 631271"/>
                    <a:gd name="connsiteX278" fmla="*/ 79938 w 575274"/>
                    <a:gd name="connsiteY278" fmla="*/ 340688 h 631271"/>
                    <a:gd name="connsiteX279" fmla="*/ 75494 w 575274"/>
                    <a:gd name="connsiteY279" fmla="*/ 344023 h 631271"/>
                    <a:gd name="connsiteX280" fmla="*/ 71321 w 575274"/>
                    <a:gd name="connsiteY280" fmla="*/ 342627 h 631271"/>
                    <a:gd name="connsiteX281" fmla="*/ 66901 w 575274"/>
                    <a:gd name="connsiteY281" fmla="*/ 343672 h 631271"/>
                    <a:gd name="connsiteX282" fmla="*/ 66590 w 575274"/>
                    <a:gd name="connsiteY282" fmla="*/ 339036 h 631271"/>
                    <a:gd name="connsiteX283" fmla="*/ 66206 w 575274"/>
                    <a:gd name="connsiteY283" fmla="*/ 334855 h 631271"/>
                    <a:gd name="connsiteX284" fmla="*/ 67523 w 575274"/>
                    <a:gd name="connsiteY284" fmla="*/ 330746 h 631271"/>
                    <a:gd name="connsiteX285" fmla="*/ 66318 w 575274"/>
                    <a:gd name="connsiteY285" fmla="*/ 325520 h 631271"/>
                    <a:gd name="connsiteX286" fmla="*/ 62089 w 575274"/>
                    <a:gd name="connsiteY286" fmla="*/ 325783 h 631271"/>
                    <a:gd name="connsiteX287" fmla="*/ 57406 w 575274"/>
                    <a:gd name="connsiteY287" fmla="*/ 327530 h 631271"/>
                    <a:gd name="connsiteX288" fmla="*/ 53615 w 575274"/>
                    <a:gd name="connsiteY288" fmla="*/ 330419 h 631271"/>
                    <a:gd name="connsiteX289" fmla="*/ 49530 w 575274"/>
                    <a:gd name="connsiteY289" fmla="*/ 328879 h 631271"/>
                    <a:gd name="connsiteX290" fmla="*/ 46243 w 575274"/>
                    <a:gd name="connsiteY290" fmla="*/ 333570 h 631271"/>
                    <a:gd name="connsiteX291" fmla="*/ 44663 w 575274"/>
                    <a:gd name="connsiteY291" fmla="*/ 337504 h 631271"/>
                    <a:gd name="connsiteX292" fmla="*/ 42118 w 575274"/>
                    <a:gd name="connsiteY292" fmla="*/ 340584 h 631271"/>
                    <a:gd name="connsiteX293" fmla="*/ 38456 w 575274"/>
                    <a:gd name="connsiteY293" fmla="*/ 342339 h 631271"/>
                    <a:gd name="connsiteX294" fmla="*/ 32846 w 575274"/>
                    <a:gd name="connsiteY294" fmla="*/ 339292 h 631271"/>
                    <a:gd name="connsiteX295" fmla="*/ 29982 w 575274"/>
                    <a:gd name="connsiteY295" fmla="*/ 335964 h 631271"/>
                    <a:gd name="connsiteX296" fmla="*/ 19210 w 575274"/>
                    <a:gd name="connsiteY296" fmla="*/ 339834 h 631271"/>
                    <a:gd name="connsiteX297" fmla="*/ 16122 w 575274"/>
                    <a:gd name="connsiteY297" fmla="*/ 345244 h 631271"/>
                    <a:gd name="connsiteX298" fmla="*/ 8231 w 575274"/>
                    <a:gd name="connsiteY298" fmla="*/ 349864 h 631271"/>
                    <a:gd name="connsiteX299" fmla="*/ 10002 w 575274"/>
                    <a:gd name="connsiteY299" fmla="*/ 372093 h 631271"/>
                    <a:gd name="connsiteX300" fmla="*/ 124 w 575274"/>
                    <a:gd name="connsiteY300" fmla="*/ 373011 h 631271"/>
                    <a:gd name="connsiteX301" fmla="*/ 5342 w 575274"/>
                    <a:gd name="connsiteY301" fmla="*/ 379969 h 631271"/>
                    <a:gd name="connsiteX302" fmla="*/ 12843 w 575274"/>
                    <a:gd name="connsiteY302" fmla="*/ 381397 h 631271"/>
                    <a:gd name="connsiteX303" fmla="*/ 25417 w 575274"/>
                    <a:gd name="connsiteY303" fmla="*/ 376171 h 631271"/>
                    <a:gd name="connsiteX304" fmla="*/ 30835 w 575274"/>
                    <a:gd name="connsiteY304" fmla="*/ 376115 h 631271"/>
                    <a:gd name="connsiteX305" fmla="*/ 34769 w 575274"/>
                    <a:gd name="connsiteY305" fmla="*/ 377695 h 631271"/>
                    <a:gd name="connsiteX306" fmla="*/ 59831 w 575274"/>
                    <a:gd name="connsiteY306" fmla="*/ 375397 h 631271"/>
                    <a:gd name="connsiteX307" fmla="*/ 131802 w 575274"/>
                    <a:gd name="connsiteY307" fmla="*/ 376657 h 631271"/>
                    <a:gd name="connsiteX308" fmla="*/ 131922 w 575274"/>
                    <a:gd name="connsiteY308" fmla="*/ 381868 h 631271"/>
                    <a:gd name="connsiteX309" fmla="*/ 136127 w 575274"/>
                    <a:gd name="connsiteY309" fmla="*/ 386360 h 631271"/>
                    <a:gd name="connsiteX310" fmla="*/ 135744 w 575274"/>
                    <a:gd name="connsiteY310" fmla="*/ 391874 h 631271"/>
                    <a:gd name="connsiteX311" fmla="*/ 136055 w 575274"/>
                    <a:gd name="connsiteY311" fmla="*/ 400427 h 631271"/>
                    <a:gd name="connsiteX312" fmla="*/ 138066 w 575274"/>
                    <a:gd name="connsiteY312" fmla="*/ 407401 h 631271"/>
                    <a:gd name="connsiteX313" fmla="*/ 142917 w 575274"/>
                    <a:gd name="connsiteY313" fmla="*/ 416106 h 631271"/>
                    <a:gd name="connsiteX314" fmla="*/ 143157 w 575274"/>
                    <a:gd name="connsiteY314" fmla="*/ 424037 h 631271"/>
                    <a:gd name="connsiteX315" fmla="*/ 146867 w 575274"/>
                    <a:gd name="connsiteY315" fmla="*/ 425904 h 631271"/>
                    <a:gd name="connsiteX316" fmla="*/ 148287 w 575274"/>
                    <a:gd name="connsiteY316" fmla="*/ 430149 h 631271"/>
                    <a:gd name="connsiteX317" fmla="*/ 155006 w 575274"/>
                    <a:gd name="connsiteY317" fmla="*/ 440410 h 631271"/>
                    <a:gd name="connsiteX318" fmla="*/ 158149 w 575274"/>
                    <a:gd name="connsiteY318" fmla="*/ 446634 h 631271"/>
                    <a:gd name="connsiteX319" fmla="*/ 160623 w 575274"/>
                    <a:gd name="connsiteY319" fmla="*/ 452243 h 631271"/>
                    <a:gd name="connsiteX320" fmla="*/ 176708 w 575274"/>
                    <a:gd name="connsiteY320" fmla="*/ 451182 h 631271"/>
                    <a:gd name="connsiteX321" fmla="*/ 182079 w 575274"/>
                    <a:gd name="connsiteY321" fmla="*/ 447480 h 631271"/>
                    <a:gd name="connsiteX322" fmla="*/ 189579 w 575274"/>
                    <a:gd name="connsiteY322" fmla="*/ 447926 h 631271"/>
                    <a:gd name="connsiteX323" fmla="*/ 196863 w 575274"/>
                    <a:gd name="connsiteY323" fmla="*/ 445110 h 631271"/>
                    <a:gd name="connsiteX324" fmla="*/ 215064 w 575274"/>
                    <a:gd name="connsiteY324" fmla="*/ 447926 h 631271"/>
                    <a:gd name="connsiteX325" fmla="*/ 214657 w 575274"/>
                    <a:gd name="connsiteY325" fmla="*/ 441360 h 631271"/>
                    <a:gd name="connsiteX326" fmla="*/ 215894 w 575274"/>
                    <a:gd name="connsiteY326" fmla="*/ 436931 h 631271"/>
                    <a:gd name="connsiteX327" fmla="*/ 218415 w 575274"/>
                    <a:gd name="connsiteY327" fmla="*/ 433181 h 631271"/>
                    <a:gd name="connsiteX328" fmla="*/ 219397 w 575274"/>
                    <a:gd name="connsiteY328" fmla="*/ 428410 h 631271"/>
                    <a:gd name="connsiteX329" fmla="*/ 219165 w 575274"/>
                    <a:gd name="connsiteY329" fmla="*/ 421157 h 631271"/>
                    <a:gd name="connsiteX330" fmla="*/ 220442 w 575274"/>
                    <a:gd name="connsiteY330" fmla="*/ 414343 h 631271"/>
                    <a:gd name="connsiteX331" fmla="*/ 243102 w 575274"/>
                    <a:gd name="connsiteY331" fmla="*/ 414335 h 631271"/>
                    <a:gd name="connsiteX332" fmla="*/ 252877 w 575274"/>
                    <a:gd name="connsiteY332" fmla="*/ 411542 h 631271"/>
                    <a:gd name="connsiteX333" fmla="*/ 250778 w 575274"/>
                    <a:gd name="connsiteY333" fmla="*/ 420806 h 631271"/>
                    <a:gd name="connsiteX334" fmla="*/ 287610 w 575274"/>
                    <a:gd name="connsiteY334" fmla="*/ 423854 h 631271"/>
                    <a:gd name="connsiteX335" fmla="*/ 289556 w 575274"/>
                    <a:gd name="connsiteY335" fmla="*/ 433022 h 631271"/>
                    <a:gd name="connsiteX336" fmla="*/ 286995 w 575274"/>
                    <a:gd name="connsiteY336" fmla="*/ 440314 h 631271"/>
                    <a:gd name="connsiteX337" fmla="*/ 286516 w 575274"/>
                    <a:gd name="connsiteY337" fmla="*/ 447879 h 631271"/>
                    <a:gd name="connsiteX338" fmla="*/ 289708 w 575274"/>
                    <a:gd name="connsiteY338" fmla="*/ 454477 h 631271"/>
                    <a:gd name="connsiteX339" fmla="*/ 290985 w 575274"/>
                    <a:gd name="connsiteY339" fmla="*/ 461108 h 631271"/>
                    <a:gd name="connsiteX340" fmla="*/ 291327 w 575274"/>
                    <a:gd name="connsiteY340" fmla="*/ 467826 h 631271"/>
                    <a:gd name="connsiteX341" fmla="*/ 290251 w 575274"/>
                    <a:gd name="connsiteY341" fmla="*/ 473715 h 631271"/>
                    <a:gd name="connsiteX342" fmla="*/ 288886 w 575274"/>
                    <a:gd name="connsiteY342" fmla="*/ 478319 h 631271"/>
                    <a:gd name="connsiteX343" fmla="*/ 288854 w 575274"/>
                    <a:gd name="connsiteY343" fmla="*/ 487056 h 631271"/>
                    <a:gd name="connsiteX344" fmla="*/ 287378 w 575274"/>
                    <a:gd name="connsiteY344" fmla="*/ 493551 h 631271"/>
                    <a:gd name="connsiteX345" fmla="*/ 288766 w 575274"/>
                    <a:gd name="connsiteY345" fmla="*/ 501474 h 631271"/>
                    <a:gd name="connsiteX346" fmla="*/ 292780 w 575274"/>
                    <a:gd name="connsiteY346" fmla="*/ 506644 h 631271"/>
                    <a:gd name="connsiteX347" fmla="*/ 294918 w 575274"/>
                    <a:gd name="connsiteY347" fmla="*/ 510897 h 631271"/>
                    <a:gd name="connsiteX348" fmla="*/ 298557 w 575274"/>
                    <a:gd name="connsiteY348" fmla="*/ 512844 h 631271"/>
                    <a:gd name="connsiteX349" fmla="*/ 299562 w 575274"/>
                    <a:gd name="connsiteY349" fmla="*/ 520967 h 631271"/>
                    <a:gd name="connsiteX350" fmla="*/ 302331 w 575274"/>
                    <a:gd name="connsiteY350" fmla="*/ 528068 h 631271"/>
                    <a:gd name="connsiteX351" fmla="*/ 300551 w 575274"/>
                    <a:gd name="connsiteY351" fmla="*/ 532137 h 631271"/>
                    <a:gd name="connsiteX352" fmla="*/ 301437 w 575274"/>
                    <a:gd name="connsiteY352" fmla="*/ 541305 h 631271"/>
                    <a:gd name="connsiteX353" fmla="*/ 297328 w 575274"/>
                    <a:gd name="connsiteY353" fmla="*/ 543707 h 631271"/>
                    <a:gd name="connsiteX354" fmla="*/ 298174 w 575274"/>
                    <a:gd name="connsiteY354" fmla="*/ 548359 h 631271"/>
                    <a:gd name="connsiteX355" fmla="*/ 299977 w 575274"/>
                    <a:gd name="connsiteY355" fmla="*/ 555181 h 631271"/>
                    <a:gd name="connsiteX356" fmla="*/ 306951 w 575274"/>
                    <a:gd name="connsiteY356" fmla="*/ 552524 h 631271"/>
                    <a:gd name="connsiteX357" fmla="*/ 310821 w 575274"/>
                    <a:gd name="connsiteY357" fmla="*/ 550250 h 631271"/>
                    <a:gd name="connsiteX358" fmla="*/ 315129 w 575274"/>
                    <a:gd name="connsiteY358" fmla="*/ 552660 h 631271"/>
                    <a:gd name="connsiteX359" fmla="*/ 319143 w 575274"/>
                    <a:gd name="connsiteY359" fmla="*/ 551590 h 631271"/>
                    <a:gd name="connsiteX360" fmla="*/ 323156 w 575274"/>
                    <a:gd name="connsiteY360" fmla="*/ 551726 h 631271"/>
                    <a:gd name="connsiteX361" fmla="*/ 327784 w 575274"/>
                    <a:gd name="connsiteY361" fmla="*/ 552332 h 631271"/>
                    <a:gd name="connsiteX362" fmla="*/ 331047 w 575274"/>
                    <a:gd name="connsiteY362" fmla="*/ 549324 h 631271"/>
                    <a:gd name="connsiteX363" fmla="*/ 334869 w 575274"/>
                    <a:gd name="connsiteY363" fmla="*/ 546891 h 631271"/>
                    <a:gd name="connsiteX364" fmla="*/ 339849 w 575274"/>
                    <a:gd name="connsiteY364" fmla="*/ 548215 h 631271"/>
                    <a:gd name="connsiteX365" fmla="*/ 344213 w 575274"/>
                    <a:gd name="connsiteY365" fmla="*/ 548207 h 631271"/>
                    <a:gd name="connsiteX366" fmla="*/ 348538 w 575274"/>
                    <a:gd name="connsiteY366" fmla="*/ 549077 h 631271"/>
                    <a:gd name="connsiteX367" fmla="*/ 351043 w 575274"/>
                    <a:gd name="connsiteY367" fmla="*/ 545718 h 631271"/>
                    <a:gd name="connsiteX368" fmla="*/ 355958 w 575274"/>
                    <a:gd name="connsiteY368" fmla="*/ 546157 h 631271"/>
                    <a:gd name="connsiteX369" fmla="*/ 356772 w 575274"/>
                    <a:gd name="connsiteY369" fmla="*/ 550146 h 631271"/>
                    <a:gd name="connsiteX370" fmla="*/ 360937 w 575274"/>
                    <a:gd name="connsiteY370" fmla="*/ 550074 h 631271"/>
                    <a:gd name="connsiteX371" fmla="*/ 363411 w 575274"/>
                    <a:gd name="connsiteY371" fmla="*/ 554008 h 631271"/>
                    <a:gd name="connsiteX372" fmla="*/ 361863 w 575274"/>
                    <a:gd name="connsiteY372" fmla="*/ 561014 h 631271"/>
                    <a:gd name="connsiteX373" fmla="*/ 364663 w 575274"/>
                    <a:gd name="connsiteY373" fmla="*/ 564309 h 631271"/>
                    <a:gd name="connsiteX374" fmla="*/ 368980 w 575274"/>
                    <a:gd name="connsiteY374" fmla="*/ 563934 h 631271"/>
                    <a:gd name="connsiteX375" fmla="*/ 371765 w 575274"/>
                    <a:gd name="connsiteY375" fmla="*/ 560527 h 631271"/>
                    <a:gd name="connsiteX376" fmla="*/ 377549 w 575274"/>
                    <a:gd name="connsiteY376" fmla="*/ 558468 h 631271"/>
                    <a:gd name="connsiteX377" fmla="*/ 381483 w 575274"/>
                    <a:gd name="connsiteY377" fmla="*/ 557080 h 631271"/>
                    <a:gd name="connsiteX378" fmla="*/ 386031 w 575274"/>
                    <a:gd name="connsiteY378" fmla="*/ 556649 h 631271"/>
                    <a:gd name="connsiteX379" fmla="*/ 391234 w 575274"/>
                    <a:gd name="connsiteY379" fmla="*/ 555005 h 631271"/>
                    <a:gd name="connsiteX380" fmla="*/ 390946 w 575274"/>
                    <a:gd name="connsiteY380" fmla="*/ 560359 h 631271"/>
                    <a:gd name="connsiteX381" fmla="*/ 390691 w 575274"/>
                    <a:gd name="connsiteY381" fmla="*/ 565059 h 631271"/>
                    <a:gd name="connsiteX382" fmla="*/ 391999 w 575274"/>
                    <a:gd name="connsiteY382" fmla="*/ 570604 h 631271"/>
                    <a:gd name="connsiteX383" fmla="*/ 396109 w 575274"/>
                    <a:gd name="connsiteY383" fmla="*/ 572679 h 631271"/>
                    <a:gd name="connsiteX384" fmla="*/ 400880 w 575274"/>
                    <a:gd name="connsiteY384" fmla="*/ 573309 h 631271"/>
                    <a:gd name="connsiteX385" fmla="*/ 404526 w 575274"/>
                    <a:gd name="connsiteY385" fmla="*/ 576501 h 631271"/>
                    <a:gd name="connsiteX386" fmla="*/ 408859 w 575274"/>
                    <a:gd name="connsiteY386" fmla="*/ 578432 h 631271"/>
                    <a:gd name="connsiteX387" fmla="*/ 414820 w 575274"/>
                    <a:gd name="connsiteY387" fmla="*/ 580251 h 631271"/>
                    <a:gd name="connsiteX388" fmla="*/ 419623 w 575274"/>
                    <a:gd name="connsiteY388" fmla="*/ 580275 h 631271"/>
                    <a:gd name="connsiteX389" fmla="*/ 423684 w 575274"/>
                    <a:gd name="connsiteY389" fmla="*/ 579294 h 631271"/>
                    <a:gd name="connsiteX390" fmla="*/ 428089 w 575274"/>
                    <a:gd name="connsiteY390" fmla="*/ 581751 h 631271"/>
                    <a:gd name="connsiteX391" fmla="*/ 432150 w 575274"/>
                    <a:gd name="connsiteY391" fmla="*/ 582485 h 631271"/>
                    <a:gd name="connsiteX392" fmla="*/ 437608 w 575274"/>
                    <a:gd name="connsiteY392" fmla="*/ 581520 h 631271"/>
                    <a:gd name="connsiteX393" fmla="*/ 441198 w 575274"/>
                    <a:gd name="connsiteY393" fmla="*/ 576972 h 631271"/>
                    <a:gd name="connsiteX394" fmla="*/ 442475 w 575274"/>
                    <a:gd name="connsiteY394" fmla="*/ 572463 h 631271"/>
                    <a:gd name="connsiteX395" fmla="*/ 444813 w 575274"/>
                    <a:gd name="connsiteY395" fmla="*/ 568458 h 631271"/>
                    <a:gd name="connsiteX396" fmla="*/ 448172 w 575274"/>
                    <a:gd name="connsiteY396" fmla="*/ 571682 h 631271"/>
                    <a:gd name="connsiteX397" fmla="*/ 449600 w 575274"/>
                    <a:gd name="connsiteY397" fmla="*/ 575671 h 631271"/>
                    <a:gd name="connsiteX398" fmla="*/ 454747 w 575274"/>
                    <a:gd name="connsiteY398" fmla="*/ 579876 h 631271"/>
                    <a:gd name="connsiteX399" fmla="*/ 455640 w 575274"/>
                    <a:gd name="connsiteY399" fmla="*/ 584153 h 631271"/>
                    <a:gd name="connsiteX400" fmla="*/ 457795 w 575274"/>
                    <a:gd name="connsiteY400" fmla="*/ 589259 h 631271"/>
                    <a:gd name="connsiteX401" fmla="*/ 462343 w 575274"/>
                    <a:gd name="connsiteY401" fmla="*/ 591677 h 631271"/>
                    <a:gd name="connsiteX402" fmla="*/ 468359 w 575274"/>
                    <a:gd name="connsiteY402" fmla="*/ 590416 h 631271"/>
                    <a:gd name="connsiteX403" fmla="*/ 469396 w 575274"/>
                    <a:gd name="connsiteY403" fmla="*/ 594398 h 631271"/>
                    <a:gd name="connsiteX404" fmla="*/ 474048 w 575274"/>
                    <a:gd name="connsiteY404" fmla="*/ 596967 h 631271"/>
                    <a:gd name="connsiteX405" fmla="*/ 478078 w 575274"/>
                    <a:gd name="connsiteY405" fmla="*/ 595970 h 631271"/>
                    <a:gd name="connsiteX406" fmla="*/ 482219 w 575274"/>
                    <a:gd name="connsiteY406" fmla="*/ 599074 h 631271"/>
                    <a:gd name="connsiteX407" fmla="*/ 485857 w 575274"/>
                    <a:gd name="connsiteY407" fmla="*/ 602927 h 631271"/>
                    <a:gd name="connsiteX408" fmla="*/ 483575 w 575274"/>
                    <a:gd name="connsiteY408" fmla="*/ 606510 h 631271"/>
                    <a:gd name="connsiteX409" fmla="*/ 486216 w 575274"/>
                    <a:gd name="connsiteY409" fmla="*/ 609925 h 631271"/>
                    <a:gd name="connsiteX410" fmla="*/ 491243 w 575274"/>
                    <a:gd name="connsiteY410" fmla="*/ 611346 h 631271"/>
                    <a:gd name="connsiteX411" fmla="*/ 494498 w 575274"/>
                    <a:gd name="connsiteY411" fmla="*/ 616021 h 631271"/>
                    <a:gd name="connsiteX412" fmla="*/ 495001 w 575274"/>
                    <a:gd name="connsiteY412" fmla="*/ 621080 h 631271"/>
                    <a:gd name="connsiteX413" fmla="*/ 498233 w 575274"/>
                    <a:gd name="connsiteY413" fmla="*/ 628500 h 631271"/>
                    <a:gd name="connsiteX414" fmla="*/ 502924 w 575274"/>
                    <a:gd name="connsiteY414" fmla="*/ 628197 h 631271"/>
                    <a:gd name="connsiteX415" fmla="*/ 508645 w 575274"/>
                    <a:gd name="connsiteY415" fmla="*/ 627790 h 631271"/>
                    <a:gd name="connsiteX416" fmla="*/ 513241 w 575274"/>
                    <a:gd name="connsiteY416" fmla="*/ 625859 h 631271"/>
                    <a:gd name="connsiteX417" fmla="*/ 516999 w 575274"/>
                    <a:gd name="connsiteY417" fmla="*/ 622692 h 631271"/>
                    <a:gd name="connsiteX418" fmla="*/ 518834 w 575274"/>
                    <a:gd name="connsiteY418" fmla="*/ 627503 h 631271"/>
                    <a:gd name="connsiteX419" fmla="*/ 520957 w 575274"/>
                    <a:gd name="connsiteY419" fmla="*/ 631269 h 631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</a:cxnLst>
                  <a:rect l="l" t="t" r="r" b="b"/>
                  <a:pathLst>
                    <a:path w="575274" h="631271">
                      <a:moveTo>
                        <a:pt x="520957" y="631269"/>
                      </a:moveTo>
                      <a:lnTo>
                        <a:pt x="524827" y="587320"/>
                      </a:lnTo>
                      <a:lnTo>
                        <a:pt x="520797" y="590065"/>
                      </a:lnTo>
                      <a:lnTo>
                        <a:pt x="516122" y="590033"/>
                      </a:lnTo>
                      <a:lnTo>
                        <a:pt x="514677" y="595292"/>
                      </a:lnTo>
                      <a:lnTo>
                        <a:pt x="510600" y="596409"/>
                      </a:lnTo>
                      <a:lnTo>
                        <a:pt x="505589" y="594773"/>
                      </a:lnTo>
                      <a:lnTo>
                        <a:pt x="501496" y="595148"/>
                      </a:lnTo>
                      <a:lnTo>
                        <a:pt x="499581" y="590632"/>
                      </a:lnTo>
                      <a:lnTo>
                        <a:pt x="496174" y="586802"/>
                      </a:lnTo>
                      <a:lnTo>
                        <a:pt x="493629" y="582054"/>
                      </a:lnTo>
                      <a:lnTo>
                        <a:pt x="489743" y="580275"/>
                      </a:lnTo>
                      <a:lnTo>
                        <a:pt x="486224" y="578145"/>
                      </a:lnTo>
                      <a:lnTo>
                        <a:pt x="483519" y="573006"/>
                      </a:lnTo>
                      <a:lnTo>
                        <a:pt x="482673" y="568410"/>
                      </a:lnTo>
                      <a:lnTo>
                        <a:pt x="483934" y="563647"/>
                      </a:lnTo>
                      <a:lnTo>
                        <a:pt x="485067" y="558508"/>
                      </a:lnTo>
                      <a:lnTo>
                        <a:pt x="486384" y="553106"/>
                      </a:lnTo>
                      <a:lnTo>
                        <a:pt x="486966" y="547681"/>
                      </a:lnTo>
                      <a:lnTo>
                        <a:pt x="488642" y="542678"/>
                      </a:lnTo>
                      <a:lnTo>
                        <a:pt x="490501" y="539095"/>
                      </a:lnTo>
                      <a:lnTo>
                        <a:pt x="492225" y="534020"/>
                      </a:lnTo>
                      <a:lnTo>
                        <a:pt x="490756" y="527342"/>
                      </a:lnTo>
                      <a:lnTo>
                        <a:pt x="489655" y="522523"/>
                      </a:lnTo>
                      <a:lnTo>
                        <a:pt x="491363" y="517320"/>
                      </a:lnTo>
                      <a:lnTo>
                        <a:pt x="492400" y="511168"/>
                      </a:lnTo>
                      <a:lnTo>
                        <a:pt x="492735" y="506732"/>
                      </a:lnTo>
                      <a:lnTo>
                        <a:pt x="490924" y="502304"/>
                      </a:lnTo>
                      <a:lnTo>
                        <a:pt x="490054" y="498067"/>
                      </a:lnTo>
                      <a:lnTo>
                        <a:pt x="488450" y="493423"/>
                      </a:lnTo>
                      <a:lnTo>
                        <a:pt x="484309" y="491364"/>
                      </a:lnTo>
                      <a:lnTo>
                        <a:pt x="488363" y="487231"/>
                      </a:lnTo>
                      <a:lnTo>
                        <a:pt x="493150" y="483457"/>
                      </a:lnTo>
                      <a:lnTo>
                        <a:pt x="499789" y="475255"/>
                      </a:lnTo>
                      <a:lnTo>
                        <a:pt x="501943" y="470962"/>
                      </a:lnTo>
                      <a:lnTo>
                        <a:pt x="501448" y="466230"/>
                      </a:lnTo>
                      <a:lnTo>
                        <a:pt x="504417" y="463222"/>
                      </a:lnTo>
                      <a:lnTo>
                        <a:pt x="520502" y="460661"/>
                      </a:lnTo>
                      <a:lnTo>
                        <a:pt x="524619" y="460310"/>
                      </a:lnTo>
                      <a:lnTo>
                        <a:pt x="546362" y="457158"/>
                      </a:lnTo>
                      <a:lnTo>
                        <a:pt x="550488" y="457908"/>
                      </a:lnTo>
                      <a:lnTo>
                        <a:pt x="557382" y="457214"/>
                      </a:lnTo>
                      <a:lnTo>
                        <a:pt x="556352" y="452794"/>
                      </a:lnTo>
                      <a:lnTo>
                        <a:pt x="554581" y="446929"/>
                      </a:lnTo>
                      <a:lnTo>
                        <a:pt x="549131" y="437155"/>
                      </a:lnTo>
                      <a:lnTo>
                        <a:pt x="547001" y="431458"/>
                      </a:lnTo>
                      <a:lnTo>
                        <a:pt x="545532" y="423870"/>
                      </a:lnTo>
                      <a:lnTo>
                        <a:pt x="543498" y="418938"/>
                      </a:lnTo>
                      <a:lnTo>
                        <a:pt x="539907" y="413082"/>
                      </a:lnTo>
                      <a:lnTo>
                        <a:pt x="536787" y="409643"/>
                      </a:lnTo>
                      <a:lnTo>
                        <a:pt x="531114" y="406116"/>
                      </a:lnTo>
                      <a:lnTo>
                        <a:pt x="526806" y="402302"/>
                      </a:lnTo>
                      <a:lnTo>
                        <a:pt x="524907" y="397754"/>
                      </a:lnTo>
                      <a:lnTo>
                        <a:pt x="521731" y="392097"/>
                      </a:lnTo>
                      <a:lnTo>
                        <a:pt x="520686" y="386368"/>
                      </a:lnTo>
                      <a:lnTo>
                        <a:pt x="520909" y="377192"/>
                      </a:lnTo>
                      <a:lnTo>
                        <a:pt x="523335" y="374000"/>
                      </a:lnTo>
                      <a:lnTo>
                        <a:pt x="523303" y="368160"/>
                      </a:lnTo>
                      <a:lnTo>
                        <a:pt x="521843" y="363628"/>
                      </a:lnTo>
                      <a:lnTo>
                        <a:pt x="519744" y="356869"/>
                      </a:lnTo>
                      <a:lnTo>
                        <a:pt x="518252" y="352289"/>
                      </a:lnTo>
                      <a:lnTo>
                        <a:pt x="515906" y="345547"/>
                      </a:lnTo>
                      <a:lnTo>
                        <a:pt x="515260" y="339611"/>
                      </a:lnTo>
                      <a:lnTo>
                        <a:pt x="515515" y="335470"/>
                      </a:lnTo>
                      <a:lnTo>
                        <a:pt x="518571" y="328663"/>
                      </a:lnTo>
                      <a:lnTo>
                        <a:pt x="518100" y="321969"/>
                      </a:lnTo>
                      <a:lnTo>
                        <a:pt x="517039" y="317509"/>
                      </a:lnTo>
                      <a:lnTo>
                        <a:pt x="513943" y="312115"/>
                      </a:lnTo>
                      <a:lnTo>
                        <a:pt x="512396" y="308309"/>
                      </a:lnTo>
                      <a:lnTo>
                        <a:pt x="513153" y="304064"/>
                      </a:lnTo>
                      <a:lnTo>
                        <a:pt x="513217" y="299636"/>
                      </a:lnTo>
                      <a:lnTo>
                        <a:pt x="512156" y="289909"/>
                      </a:lnTo>
                      <a:lnTo>
                        <a:pt x="513457" y="281763"/>
                      </a:lnTo>
                      <a:lnTo>
                        <a:pt x="507249" y="273903"/>
                      </a:lnTo>
                      <a:lnTo>
                        <a:pt x="506004" y="270081"/>
                      </a:lnTo>
                      <a:lnTo>
                        <a:pt x="501791" y="264296"/>
                      </a:lnTo>
                      <a:lnTo>
                        <a:pt x="502238" y="259964"/>
                      </a:lnTo>
                      <a:lnTo>
                        <a:pt x="505940" y="256405"/>
                      </a:lnTo>
                      <a:lnTo>
                        <a:pt x="510943" y="251681"/>
                      </a:lnTo>
                      <a:lnTo>
                        <a:pt x="509954" y="244445"/>
                      </a:lnTo>
                      <a:lnTo>
                        <a:pt x="510800" y="240359"/>
                      </a:lnTo>
                      <a:lnTo>
                        <a:pt x="513497" y="236274"/>
                      </a:lnTo>
                      <a:lnTo>
                        <a:pt x="517071" y="229915"/>
                      </a:lnTo>
                      <a:lnTo>
                        <a:pt x="522034" y="226635"/>
                      </a:lnTo>
                      <a:lnTo>
                        <a:pt x="524524" y="223507"/>
                      </a:lnTo>
                      <a:lnTo>
                        <a:pt x="523518" y="219079"/>
                      </a:lnTo>
                      <a:lnTo>
                        <a:pt x="523877" y="209839"/>
                      </a:lnTo>
                      <a:lnTo>
                        <a:pt x="525242" y="205954"/>
                      </a:lnTo>
                      <a:lnTo>
                        <a:pt x="526343" y="200209"/>
                      </a:lnTo>
                      <a:lnTo>
                        <a:pt x="527915" y="186628"/>
                      </a:lnTo>
                      <a:lnTo>
                        <a:pt x="528497" y="179240"/>
                      </a:lnTo>
                      <a:lnTo>
                        <a:pt x="528713" y="175011"/>
                      </a:lnTo>
                      <a:lnTo>
                        <a:pt x="532606" y="166728"/>
                      </a:lnTo>
                      <a:lnTo>
                        <a:pt x="535830" y="161989"/>
                      </a:lnTo>
                      <a:lnTo>
                        <a:pt x="535120" y="157776"/>
                      </a:lnTo>
                      <a:lnTo>
                        <a:pt x="535359" y="153068"/>
                      </a:lnTo>
                      <a:lnTo>
                        <a:pt x="539604" y="149198"/>
                      </a:lnTo>
                      <a:lnTo>
                        <a:pt x="543275" y="146134"/>
                      </a:lnTo>
                      <a:lnTo>
                        <a:pt x="543705" y="142081"/>
                      </a:lnTo>
                      <a:lnTo>
                        <a:pt x="547176" y="138882"/>
                      </a:lnTo>
                      <a:lnTo>
                        <a:pt x="551254" y="138730"/>
                      </a:lnTo>
                      <a:lnTo>
                        <a:pt x="575398" y="108162"/>
                      </a:lnTo>
                      <a:lnTo>
                        <a:pt x="572286" y="104635"/>
                      </a:lnTo>
                      <a:lnTo>
                        <a:pt x="568265" y="101891"/>
                      </a:lnTo>
                      <a:lnTo>
                        <a:pt x="565600" y="98468"/>
                      </a:lnTo>
                      <a:lnTo>
                        <a:pt x="561602" y="99186"/>
                      </a:lnTo>
                      <a:lnTo>
                        <a:pt x="558467" y="95603"/>
                      </a:lnTo>
                      <a:lnTo>
                        <a:pt x="559432" y="91709"/>
                      </a:lnTo>
                      <a:lnTo>
                        <a:pt x="560820" y="87576"/>
                      </a:lnTo>
                      <a:lnTo>
                        <a:pt x="562632" y="82565"/>
                      </a:lnTo>
                      <a:lnTo>
                        <a:pt x="560461" y="78201"/>
                      </a:lnTo>
                      <a:lnTo>
                        <a:pt x="559991" y="73900"/>
                      </a:lnTo>
                      <a:lnTo>
                        <a:pt x="561132" y="69448"/>
                      </a:lnTo>
                      <a:lnTo>
                        <a:pt x="563956" y="65083"/>
                      </a:lnTo>
                      <a:lnTo>
                        <a:pt x="561267" y="62107"/>
                      </a:lnTo>
                      <a:lnTo>
                        <a:pt x="559719" y="56466"/>
                      </a:lnTo>
                      <a:lnTo>
                        <a:pt x="554636" y="58102"/>
                      </a:lnTo>
                      <a:lnTo>
                        <a:pt x="553081" y="53162"/>
                      </a:lnTo>
                      <a:lnTo>
                        <a:pt x="549825" y="50546"/>
                      </a:lnTo>
                      <a:lnTo>
                        <a:pt x="546075" y="47457"/>
                      </a:lnTo>
                      <a:lnTo>
                        <a:pt x="542014" y="46907"/>
                      </a:lnTo>
                      <a:lnTo>
                        <a:pt x="540721" y="42854"/>
                      </a:lnTo>
                      <a:lnTo>
                        <a:pt x="537394" y="40436"/>
                      </a:lnTo>
                      <a:lnTo>
                        <a:pt x="533915" y="36566"/>
                      </a:lnTo>
                      <a:lnTo>
                        <a:pt x="530691" y="33550"/>
                      </a:lnTo>
                      <a:lnTo>
                        <a:pt x="529798" y="28116"/>
                      </a:lnTo>
                      <a:lnTo>
                        <a:pt x="526997" y="24925"/>
                      </a:lnTo>
                      <a:lnTo>
                        <a:pt x="521986" y="22363"/>
                      </a:lnTo>
                      <a:lnTo>
                        <a:pt x="518914" y="25866"/>
                      </a:lnTo>
                      <a:lnTo>
                        <a:pt x="516138" y="29856"/>
                      </a:lnTo>
                      <a:lnTo>
                        <a:pt x="513002" y="33063"/>
                      </a:lnTo>
                      <a:lnTo>
                        <a:pt x="509611" y="30486"/>
                      </a:lnTo>
                      <a:lnTo>
                        <a:pt x="502741" y="28906"/>
                      </a:lnTo>
                      <a:lnTo>
                        <a:pt x="499494" y="26209"/>
                      </a:lnTo>
                      <a:lnTo>
                        <a:pt x="495480" y="30494"/>
                      </a:lnTo>
                      <a:lnTo>
                        <a:pt x="490972" y="32154"/>
                      </a:lnTo>
                      <a:lnTo>
                        <a:pt x="488011" y="35465"/>
                      </a:lnTo>
                      <a:lnTo>
                        <a:pt x="483416" y="32760"/>
                      </a:lnTo>
                      <a:lnTo>
                        <a:pt x="479897" y="30773"/>
                      </a:lnTo>
                      <a:lnTo>
                        <a:pt x="476873" y="26441"/>
                      </a:lnTo>
                      <a:lnTo>
                        <a:pt x="471950" y="26664"/>
                      </a:lnTo>
                      <a:lnTo>
                        <a:pt x="469197" y="23608"/>
                      </a:lnTo>
                      <a:lnTo>
                        <a:pt x="468447" y="18318"/>
                      </a:lnTo>
                      <a:lnTo>
                        <a:pt x="465494" y="15398"/>
                      </a:lnTo>
                      <a:lnTo>
                        <a:pt x="460444" y="13339"/>
                      </a:lnTo>
                      <a:lnTo>
                        <a:pt x="458425" y="8807"/>
                      </a:lnTo>
                      <a:lnTo>
                        <a:pt x="453031" y="6246"/>
                      </a:lnTo>
                      <a:lnTo>
                        <a:pt x="449233" y="4379"/>
                      </a:lnTo>
                      <a:lnTo>
                        <a:pt x="442994" y="6637"/>
                      </a:lnTo>
                      <a:lnTo>
                        <a:pt x="440831" y="10068"/>
                      </a:lnTo>
                      <a:lnTo>
                        <a:pt x="437560" y="7650"/>
                      </a:lnTo>
                      <a:lnTo>
                        <a:pt x="432174" y="8982"/>
                      </a:lnTo>
                      <a:lnTo>
                        <a:pt x="428225" y="7427"/>
                      </a:lnTo>
                      <a:lnTo>
                        <a:pt x="424011" y="6365"/>
                      </a:lnTo>
                      <a:lnTo>
                        <a:pt x="421051" y="3078"/>
                      </a:lnTo>
                      <a:lnTo>
                        <a:pt x="415282" y="4243"/>
                      </a:lnTo>
                      <a:lnTo>
                        <a:pt x="410248" y="4091"/>
                      </a:lnTo>
                      <a:lnTo>
                        <a:pt x="406434" y="2208"/>
                      </a:lnTo>
                      <a:lnTo>
                        <a:pt x="402795" y="325"/>
                      </a:lnTo>
                      <a:lnTo>
                        <a:pt x="397864" y="-2"/>
                      </a:lnTo>
                      <a:lnTo>
                        <a:pt x="394880" y="4331"/>
                      </a:lnTo>
                      <a:lnTo>
                        <a:pt x="394672" y="8847"/>
                      </a:lnTo>
                      <a:lnTo>
                        <a:pt x="390188" y="11249"/>
                      </a:lnTo>
                      <a:lnTo>
                        <a:pt x="386981" y="13786"/>
                      </a:lnTo>
                      <a:lnTo>
                        <a:pt x="382704" y="12150"/>
                      </a:lnTo>
                      <a:lnTo>
                        <a:pt x="378587" y="14783"/>
                      </a:lnTo>
                      <a:lnTo>
                        <a:pt x="375236" y="12405"/>
                      </a:lnTo>
                      <a:lnTo>
                        <a:pt x="371030" y="8520"/>
                      </a:lnTo>
                      <a:lnTo>
                        <a:pt x="366339" y="7498"/>
                      </a:lnTo>
                      <a:lnTo>
                        <a:pt x="363506" y="11432"/>
                      </a:lnTo>
                      <a:lnTo>
                        <a:pt x="360004" y="14696"/>
                      </a:lnTo>
                      <a:lnTo>
                        <a:pt x="355328" y="15884"/>
                      </a:lnTo>
                      <a:lnTo>
                        <a:pt x="350700" y="17584"/>
                      </a:lnTo>
                      <a:lnTo>
                        <a:pt x="346423" y="18478"/>
                      </a:lnTo>
                      <a:lnTo>
                        <a:pt x="341229" y="21302"/>
                      </a:lnTo>
                      <a:lnTo>
                        <a:pt x="337933" y="24781"/>
                      </a:lnTo>
                      <a:lnTo>
                        <a:pt x="333808" y="23528"/>
                      </a:lnTo>
                      <a:lnTo>
                        <a:pt x="330920" y="20608"/>
                      </a:lnTo>
                      <a:lnTo>
                        <a:pt x="325311" y="19459"/>
                      </a:lnTo>
                      <a:lnTo>
                        <a:pt x="321018" y="20249"/>
                      </a:lnTo>
                      <a:lnTo>
                        <a:pt x="317084" y="23720"/>
                      </a:lnTo>
                      <a:lnTo>
                        <a:pt x="316183" y="28874"/>
                      </a:lnTo>
                      <a:lnTo>
                        <a:pt x="312544" y="31691"/>
                      </a:lnTo>
                      <a:lnTo>
                        <a:pt x="311220" y="36215"/>
                      </a:lnTo>
                      <a:lnTo>
                        <a:pt x="308666" y="40380"/>
                      </a:lnTo>
                      <a:lnTo>
                        <a:pt x="302842" y="41034"/>
                      </a:lnTo>
                      <a:lnTo>
                        <a:pt x="298971" y="38393"/>
                      </a:lnTo>
                      <a:lnTo>
                        <a:pt x="294942" y="36646"/>
                      </a:lnTo>
                      <a:lnTo>
                        <a:pt x="290801" y="36606"/>
                      </a:lnTo>
                      <a:lnTo>
                        <a:pt x="287130" y="34412"/>
                      </a:lnTo>
                      <a:lnTo>
                        <a:pt x="282471" y="35656"/>
                      </a:lnTo>
                      <a:lnTo>
                        <a:pt x="277867" y="35050"/>
                      </a:lnTo>
                      <a:lnTo>
                        <a:pt x="273439" y="33311"/>
                      </a:lnTo>
                      <a:lnTo>
                        <a:pt x="268444" y="33478"/>
                      </a:lnTo>
                      <a:lnTo>
                        <a:pt x="263385" y="29911"/>
                      </a:lnTo>
                      <a:lnTo>
                        <a:pt x="258837" y="30686"/>
                      </a:lnTo>
                      <a:lnTo>
                        <a:pt x="252334" y="31037"/>
                      </a:lnTo>
                      <a:lnTo>
                        <a:pt x="248863" y="27302"/>
                      </a:lnTo>
                      <a:lnTo>
                        <a:pt x="248113" y="23201"/>
                      </a:lnTo>
                      <a:lnTo>
                        <a:pt x="245408" y="19148"/>
                      </a:lnTo>
                      <a:lnTo>
                        <a:pt x="239998" y="14935"/>
                      </a:lnTo>
                      <a:lnTo>
                        <a:pt x="235020" y="12270"/>
                      </a:lnTo>
                      <a:lnTo>
                        <a:pt x="230647" y="10195"/>
                      </a:lnTo>
                      <a:lnTo>
                        <a:pt x="226362" y="7052"/>
                      </a:lnTo>
                      <a:lnTo>
                        <a:pt x="222054" y="6397"/>
                      </a:lnTo>
                      <a:lnTo>
                        <a:pt x="217817" y="6860"/>
                      </a:lnTo>
                      <a:lnTo>
                        <a:pt x="213245" y="10371"/>
                      </a:lnTo>
                      <a:lnTo>
                        <a:pt x="208545" y="13060"/>
                      </a:lnTo>
                      <a:lnTo>
                        <a:pt x="205665" y="17951"/>
                      </a:lnTo>
                      <a:lnTo>
                        <a:pt x="202920" y="21350"/>
                      </a:lnTo>
                      <a:lnTo>
                        <a:pt x="199872" y="25172"/>
                      </a:lnTo>
                      <a:lnTo>
                        <a:pt x="198970" y="29178"/>
                      </a:lnTo>
                      <a:lnTo>
                        <a:pt x="196329" y="32505"/>
                      </a:lnTo>
                      <a:lnTo>
                        <a:pt x="191150" y="34108"/>
                      </a:lnTo>
                      <a:lnTo>
                        <a:pt x="192723" y="38345"/>
                      </a:lnTo>
                      <a:lnTo>
                        <a:pt x="194246" y="42822"/>
                      </a:lnTo>
                      <a:lnTo>
                        <a:pt x="193161" y="47410"/>
                      </a:lnTo>
                      <a:lnTo>
                        <a:pt x="192244" y="52389"/>
                      </a:lnTo>
                      <a:lnTo>
                        <a:pt x="192723" y="56402"/>
                      </a:lnTo>
                      <a:lnTo>
                        <a:pt x="193177" y="61078"/>
                      </a:lnTo>
                      <a:lnTo>
                        <a:pt x="193911" y="65235"/>
                      </a:lnTo>
                      <a:lnTo>
                        <a:pt x="193967" y="69264"/>
                      </a:lnTo>
                      <a:lnTo>
                        <a:pt x="193592" y="73637"/>
                      </a:lnTo>
                      <a:lnTo>
                        <a:pt x="190720" y="77674"/>
                      </a:lnTo>
                      <a:lnTo>
                        <a:pt x="188366" y="82964"/>
                      </a:lnTo>
                      <a:lnTo>
                        <a:pt x="187105" y="87544"/>
                      </a:lnTo>
                      <a:lnTo>
                        <a:pt x="184672" y="92555"/>
                      </a:lnTo>
                      <a:lnTo>
                        <a:pt x="181815" y="98013"/>
                      </a:lnTo>
                      <a:lnTo>
                        <a:pt x="178400" y="102641"/>
                      </a:lnTo>
                      <a:lnTo>
                        <a:pt x="177937" y="107404"/>
                      </a:lnTo>
                      <a:lnTo>
                        <a:pt x="177642" y="112287"/>
                      </a:lnTo>
                      <a:lnTo>
                        <a:pt x="177099" y="116261"/>
                      </a:lnTo>
                      <a:lnTo>
                        <a:pt x="177498" y="121168"/>
                      </a:lnTo>
                      <a:lnTo>
                        <a:pt x="177483" y="126530"/>
                      </a:lnTo>
                      <a:lnTo>
                        <a:pt x="174985" y="132770"/>
                      </a:lnTo>
                      <a:lnTo>
                        <a:pt x="173405" y="139137"/>
                      </a:lnTo>
                      <a:lnTo>
                        <a:pt x="171195" y="143725"/>
                      </a:lnTo>
                      <a:lnTo>
                        <a:pt x="170485" y="148193"/>
                      </a:lnTo>
                      <a:lnTo>
                        <a:pt x="171969" y="153180"/>
                      </a:lnTo>
                      <a:lnTo>
                        <a:pt x="171355" y="158614"/>
                      </a:lnTo>
                      <a:lnTo>
                        <a:pt x="174179" y="162891"/>
                      </a:lnTo>
                      <a:lnTo>
                        <a:pt x="173980" y="167088"/>
                      </a:lnTo>
                      <a:lnTo>
                        <a:pt x="170748" y="170479"/>
                      </a:lnTo>
                      <a:lnTo>
                        <a:pt x="168602" y="175122"/>
                      </a:lnTo>
                      <a:lnTo>
                        <a:pt x="167836" y="179240"/>
                      </a:lnTo>
                      <a:lnTo>
                        <a:pt x="165666" y="184873"/>
                      </a:lnTo>
                      <a:lnTo>
                        <a:pt x="165650" y="189333"/>
                      </a:lnTo>
                      <a:lnTo>
                        <a:pt x="166831" y="193155"/>
                      </a:lnTo>
                      <a:lnTo>
                        <a:pt x="166137" y="197951"/>
                      </a:lnTo>
                      <a:lnTo>
                        <a:pt x="164349" y="201717"/>
                      </a:lnTo>
                      <a:lnTo>
                        <a:pt x="161157" y="204246"/>
                      </a:lnTo>
                      <a:lnTo>
                        <a:pt x="155524" y="212488"/>
                      </a:lnTo>
                      <a:lnTo>
                        <a:pt x="149660" y="214714"/>
                      </a:lnTo>
                      <a:lnTo>
                        <a:pt x="143747" y="218433"/>
                      </a:lnTo>
                      <a:lnTo>
                        <a:pt x="139327" y="223452"/>
                      </a:lnTo>
                      <a:lnTo>
                        <a:pt x="137292" y="227202"/>
                      </a:lnTo>
                      <a:lnTo>
                        <a:pt x="134890" y="233441"/>
                      </a:lnTo>
                      <a:lnTo>
                        <a:pt x="132321" y="239218"/>
                      </a:lnTo>
                      <a:lnTo>
                        <a:pt x="130239" y="242721"/>
                      </a:lnTo>
                      <a:lnTo>
                        <a:pt x="127183" y="245737"/>
                      </a:lnTo>
                      <a:lnTo>
                        <a:pt x="122922" y="249551"/>
                      </a:lnTo>
                      <a:lnTo>
                        <a:pt x="120153" y="257985"/>
                      </a:lnTo>
                      <a:lnTo>
                        <a:pt x="121964" y="266634"/>
                      </a:lnTo>
                      <a:lnTo>
                        <a:pt x="121111" y="270712"/>
                      </a:lnTo>
                      <a:lnTo>
                        <a:pt x="120233" y="276353"/>
                      </a:lnTo>
                      <a:lnTo>
                        <a:pt x="119954" y="283957"/>
                      </a:lnTo>
                      <a:lnTo>
                        <a:pt x="120225" y="288609"/>
                      </a:lnTo>
                      <a:lnTo>
                        <a:pt x="119690" y="294202"/>
                      </a:lnTo>
                      <a:lnTo>
                        <a:pt x="117528" y="298734"/>
                      </a:lnTo>
                      <a:lnTo>
                        <a:pt x="114273" y="305181"/>
                      </a:lnTo>
                      <a:lnTo>
                        <a:pt x="112070" y="310846"/>
                      </a:lnTo>
                      <a:lnTo>
                        <a:pt x="105120" y="313471"/>
                      </a:lnTo>
                      <a:lnTo>
                        <a:pt x="100133" y="316208"/>
                      </a:lnTo>
                      <a:lnTo>
                        <a:pt x="98849" y="321187"/>
                      </a:lnTo>
                      <a:lnTo>
                        <a:pt x="95139" y="322767"/>
                      </a:lnTo>
                      <a:lnTo>
                        <a:pt x="90455" y="324514"/>
                      </a:lnTo>
                      <a:lnTo>
                        <a:pt x="87550" y="330004"/>
                      </a:lnTo>
                      <a:lnTo>
                        <a:pt x="84119" y="333834"/>
                      </a:lnTo>
                      <a:lnTo>
                        <a:pt x="79938" y="340688"/>
                      </a:lnTo>
                      <a:lnTo>
                        <a:pt x="75494" y="344023"/>
                      </a:lnTo>
                      <a:lnTo>
                        <a:pt x="71321" y="342627"/>
                      </a:lnTo>
                      <a:lnTo>
                        <a:pt x="66901" y="343672"/>
                      </a:lnTo>
                      <a:lnTo>
                        <a:pt x="66590" y="339036"/>
                      </a:lnTo>
                      <a:lnTo>
                        <a:pt x="66206" y="334855"/>
                      </a:lnTo>
                      <a:lnTo>
                        <a:pt x="67523" y="330746"/>
                      </a:lnTo>
                      <a:lnTo>
                        <a:pt x="66318" y="325520"/>
                      </a:lnTo>
                      <a:lnTo>
                        <a:pt x="62089" y="325783"/>
                      </a:lnTo>
                      <a:lnTo>
                        <a:pt x="57406" y="327530"/>
                      </a:lnTo>
                      <a:lnTo>
                        <a:pt x="53615" y="330419"/>
                      </a:lnTo>
                      <a:lnTo>
                        <a:pt x="49530" y="328879"/>
                      </a:lnTo>
                      <a:lnTo>
                        <a:pt x="46243" y="333570"/>
                      </a:lnTo>
                      <a:lnTo>
                        <a:pt x="44663" y="337504"/>
                      </a:lnTo>
                      <a:lnTo>
                        <a:pt x="42118" y="340584"/>
                      </a:lnTo>
                      <a:lnTo>
                        <a:pt x="38456" y="342339"/>
                      </a:lnTo>
                      <a:lnTo>
                        <a:pt x="32846" y="339292"/>
                      </a:lnTo>
                      <a:lnTo>
                        <a:pt x="29982" y="335964"/>
                      </a:lnTo>
                      <a:lnTo>
                        <a:pt x="19210" y="339834"/>
                      </a:lnTo>
                      <a:lnTo>
                        <a:pt x="16122" y="345244"/>
                      </a:lnTo>
                      <a:lnTo>
                        <a:pt x="8231" y="349864"/>
                      </a:lnTo>
                      <a:lnTo>
                        <a:pt x="10002" y="372093"/>
                      </a:lnTo>
                      <a:lnTo>
                        <a:pt x="124" y="373011"/>
                      </a:lnTo>
                      <a:lnTo>
                        <a:pt x="5342" y="379969"/>
                      </a:lnTo>
                      <a:lnTo>
                        <a:pt x="12843" y="381397"/>
                      </a:lnTo>
                      <a:lnTo>
                        <a:pt x="25417" y="376171"/>
                      </a:lnTo>
                      <a:lnTo>
                        <a:pt x="30835" y="376115"/>
                      </a:lnTo>
                      <a:lnTo>
                        <a:pt x="34769" y="377695"/>
                      </a:lnTo>
                      <a:lnTo>
                        <a:pt x="59831" y="375397"/>
                      </a:lnTo>
                      <a:lnTo>
                        <a:pt x="131802" y="376657"/>
                      </a:lnTo>
                      <a:lnTo>
                        <a:pt x="131922" y="381868"/>
                      </a:lnTo>
                      <a:lnTo>
                        <a:pt x="136127" y="386360"/>
                      </a:lnTo>
                      <a:lnTo>
                        <a:pt x="135744" y="391874"/>
                      </a:lnTo>
                      <a:lnTo>
                        <a:pt x="136055" y="400427"/>
                      </a:lnTo>
                      <a:lnTo>
                        <a:pt x="138066" y="407401"/>
                      </a:lnTo>
                      <a:lnTo>
                        <a:pt x="142917" y="416106"/>
                      </a:lnTo>
                      <a:lnTo>
                        <a:pt x="143157" y="424037"/>
                      </a:lnTo>
                      <a:lnTo>
                        <a:pt x="146867" y="425904"/>
                      </a:lnTo>
                      <a:lnTo>
                        <a:pt x="148287" y="430149"/>
                      </a:lnTo>
                      <a:lnTo>
                        <a:pt x="155006" y="440410"/>
                      </a:lnTo>
                      <a:lnTo>
                        <a:pt x="158149" y="446634"/>
                      </a:lnTo>
                      <a:lnTo>
                        <a:pt x="160623" y="452243"/>
                      </a:lnTo>
                      <a:lnTo>
                        <a:pt x="176708" y="451182"/>
                      </a:lnTo>
                      <a:lnTo>
                        <a:pt x="182079" y="447480"/>
                      </a:lnTo>
                      <a:lnTo>
                        <a:pt x="189579" y="447926"/>
                      </a:lnTo>
                      <a:lnTo>
                        <a:pt x="196863" y="445110"/>
                      </a:lnTo>
                      <a:lnTo>
                        <a:pt x="215064" y="447926"/>
                      </a:lnTo>
                      <a:lnTo>
                        <a:pt x="214657" y="441360"/>
                      </a:lnTo>
                      <a:lnTo>
                        <a:pt x="215894" y="436931"/>
                      </a:lnTo>
                      <a:lnTo>
                        <a:pt x="218415" y="433181"/>
                      </a:lnTo>
                      <a:lnTo>
                        <a:pt x="219397" y="428410"/>
                      </a:lnTo>
                      <a:lnTo>
                        <a:pt x="219165" y="421157"/>
                      </a:lnTo>
                      <a:lnTo>
                        <a:pt x="220442" y="414343"/>
                      </a:lnTo>
                      <a:lnTo>
                        <a:pt x="243102" y="414335"/>
                      </a:lnTo>
                      <a:lnTo>
                        <a:pt x="252877" y="411542"/>
                      </a:lnTo>
                      <a:lnTo>
                        <a:pt x="250778" y="420806"/>
                      </a:lnTo>
                      <a:lnTo>
                        <a:pt x="287610" y="423854"/>
                      </a:lnTo>
                      <a:lnTo>
                        <a:pt x="289556" y="433022"/>
                      </a:lnTo>
                      <a:lnTo>
                        <a:pt x="286995" y="440314"/>
                      </a:lnTo>
                      <a:lnTo>
                        <a:pt x="286516" y="447879"/>
                      </a:lnTo>
                      <a:lnTo>
                        <a:pt x="289708" y="454477"/>
                      </a:lnTo>
                      <a:lnTo>
                        <a:pt x="290985" y="461108"/>
                      </a:lnTo>
                      <a:lnTo>
                        <a:pt x="291327" y="467826"/>
                      </a:lnTo>
                      <a:lnTo>
                        <a:pt x="290251" y="473715"/>
                      </a:lnTo>
                      <a:lnTo>
                        <a:pt x="288886" y="478319"/>
                      </a:lnTo>
                      <a:lnTo>
                        <a:pt x="288854" y="487056"/>
                      </a:lnTo>
                      <a:lnTo>
                        <a:pt x="287378" y="493551"/>
                      </a:lnTo>
                      <a:lnTo>
                        <a:pt x="288766" y="501474"/>
                      </a:lnTo>
                      <a:lnTo>
                        <a:pt x="292780" y="506644"/>
                      </a:lnTo>
                      <a:lnTo>
                        <a:pt x="294918" y="510897"/>
                      </a:lnTo>
                      <a:lnTo>
                        <a:pt x="298557" y="512844"/>
                      </a:lnTo>
                      <a:lnTo>
                        <a:pt x="299562" y="520967"/>
                      </a:lnTo>
                      <a:lnTo>
                        <a:pt x="302331" y="528068"/>
                      </a:lnTo>
                      <a:lnTo>
                        <a:pt x="300551" y="532137"/>
                      </a:lnTo>
                      <a:lnTo>
                        <a:pt x="301437" y="541305"/>
                      </a:lnTo>
                      <a:lnTo>
                        <a:pt x="297328" y="543707"/>
                      </a:lnTo>
                      <a:lnTo>
                        <a:pt x="298174" y="548359"/>
                      </a:lnTo>
                      <a:lnTo>
                        <a:pt x="299977" y="555181"/>
                      </a:lnTo>
                      <a:lnTo>
                        <a:pt x="306951" y="552524"/>
                      </a:lnTo>
                      <a:lnTo>
                        <a:pt x="310821" y="550250"/>
                      </a:lnTo>
                      <a:lnTo>
                        <a:pt x="315129" y="552660"/>
                      </a:lnTo>
                      <a:lnTo>
                        <a:pt x="319143" y="551590"/>
                      </a:lnTo>
                      <a:lnTo>
                        <a:pt x="323156" y="551726"/>
                      </a:lnTo>
                      <a:lnTo>
                        <a:pt x="327784" y="552332"/>
                      </a:lnTo>
                      <a:lnTo>
                        <a:pt x="331047" y="549324"/>
                      </a:lnTo>
                      <a:lnTo>
                        <a:pt x="334869" y="546891"/>
                      </a:lnTo>
                      <a:lnTo>
                        <a:pt x="339849" y="548215"/>
                      </a:lnTo>
                      <a:lnTo>
                        <a:pt x="344213" y="548207"/>
                      </a:lnTo>
                      <a:lnTo>
                        <a:pt x="348538" y="549077"/>
                      </a:lnTo>
                      <a:lnTo>
                        <a:pt x="351043" y="545718"/>
                      </a:lnTo>
                      <a:lnTo>
                        <a:pt x="355958" y="546157"/>
                      </a:lnTo>
                      <a:lnTo>
                        <a:pt x="356772" y="550146"/>
                      </a:lnTo>
                      <a:lnTo>
                        <a:pt x="360937" y="550074"/>
                      </a:lnTo>
                      <a:lnTo>
                        <a:pt x="363411" y="554008"/>
                      </a:lnTo>
                      <a:lnTo>
                        <a:pt x="361863" y="561014"/>
                      </a:lnTo>
                      <a:lnTo>
                        <a:pt x="364663" y="564309"/>
                      </a:lnTo>
                      <a:lnTo>
                        <a:pt x="368980" y="563934"/>
                      </a:lnTo>
                      <a:lnTo>
                        <a:pt x="371765" y="560527"/>
                      </a:lnTo>
                      <a:lnTo>
                        <a:pt x="377549" y="558468"/>
                      </a:lnTo>
                      <a:lnTo>
                        <a:pt x="381483" y="557080"/>
                      </a:lnTo>
                      <a:lnTo>
                        <a:pt x="386031" y="556649"/>
                      </a:lnTo>
                      <a:lnTo>
                        <a:pt x="391234" y="555005"/>
                      </a:lnTo>
                      <a:lnTo>
                        <a:pt x="390946" y="560359"/>
                      </a:lnTo>
                      <a:lnTo>
                        <a:pt x="390691" y="565059"/>
                      </a:lnTo>
                      <a:lnTo>
                        <a:pt x="391999" y="570604"/>
                      </a:lnTo>
                      <a:lnTo>
                        <a:pt x="396109" y="572679"/>
                      </a:lnTo>
                      <a:lnTo>
                        <a:pt x="400880" y="573309"/>
                      </a:lnTo>
                      <a:lnTo>
                        <a:pt x="404526" y="576501"/>
                      </a:lnTo>
                      <a:lnTo>
                        <a:pt x="408859" y="578432"/>
                      </a:lnTo>
                      <a:lnTo>
                        <a:pt x="414820" y="580251"/>
                      </a:lnTo>
                      <a:lnTo>
                        <a:pt x="419623" y="580275"/>
                      </a:lnTo>
                      <a:lnTo>
                        <a:pt x="423684" y="579294"/>
                      </a:lnTo>
                      <a:lnTo>
                        <a:pt x="428089" y="581751"/>
                      </a:lnTo>
                      <a:lnTo>
                        <a:pt x="432150" y="582485"/>
                      </a:lnTo>
                      <a:lnTo>
                        <a:pt x="437608" y="581520"/>
                      </a:lnTo>
                      <a:lnTo>
                        <a:pt x="441198" y="576972"/>
                      </a:lnTo>
                      <a:lnTo>
                        <a:pt x="442475" y="572463"/>
                      </a:lnTo>
                      <a:lnTo>
                        <a:pt x="444813" y="568458"/>
                      </a:lnTo>
                      <a:lnTo>
                        <a:pt x="448172" y="571682"/>
                      </a:lnTo>
                      <a:lnTo>
                        <a:pt x="449600" y="575671"/>
                      </a:lnTo>
                      <a:lnTo>
                        <a:pt x="454747" y="579876"/>
                      </a:lnTo>
                      <a:lnTo>
                        <a:pt x="455640" y="584153"/>
                      </a:lnTo>
                      <a:lnTo>
                        <a:pt x="457795" y="589259"/>
                      </a:lnTo>
                      <a:lnTo>
                        <a:pt x="462343" y="591677"/>
                      </a:lnTo>
                      <a:lnTo>
                        <a:pt x="468359" y="590416"/>
                      </a:lnTo>
                      <a:lnTo>
                        <a:pt x="469396" y="594398"/>
                      </a:lnTo>
                      <a:lnTo>
                        <a:pt x="474048" y="596967"/>
                      </a:lnTo>
                      <a:lnTo>
                        <a:pt x="478078" y="595970"/>
                      </a:lnTo>
                      <a:lnTo>
                        <a:pt x="482219" y="599074"/>
                      </a:lnTo>
                      <a:lnTo>
                        <a:pt x="485857" y="602927"/>
                      </a:lnTo>
                      <a:lnTo>
                        <a:pt x="483575" y="606510"/>
                      </a:lnTo>
                      <a:lnTo>
                        <a:pt x="486216" y="609925"/>
                      </a:lnTo>
                      <a:lnTo>
                        <a:pt x="491243" y="611346"/>
                      </a:lnTo>
                      <a:lnTo>
                        <a:pt x="494498" y="616021"/>
                      </a:lnTo>
                      <a:lnTo>
                        <a:pt x="495001" y="621080"/>
                      </a:lnTo>
                      <a:lnTo>
                        <a:pt x="498233" y="628500"/>
                      </a:lnTo>
                      <a:lnTo>
                        <a:pt x="502924" y="628197"/>
                      </a:lnTo>
                      <a:lnTo>
                        <a:pt x="508645" y="627790"/>
                      </a:lnTo>
                      <a:lnTo>
                        <a:pt x="513241" y="625859"/>
                      </a:lnTo>
                      <a:lnTo>
                        <a:pt x="516999" y="622692"/>
                      </a:lnTo>
                      <a:lnTo>
                        <a:pt x="518834" y="627503"/>
                      </a:lnTo>
                      <a:lnTo>
                        <a:pt x="520957" y="63126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A8EA27ED-2D16-4700-840C-57816BF699FE}"/>
                    </a:ext>
                  </a:extLst>
                </p:cNvPr>
                <p:cNvSpPr/>
                <p:nvPr/>
              </p:nvSpPr>
              <p:spPr>
                <a:xfrm>
                  <a:off x="3724465" y="2935704"/>
                  <a:ext cx="50698" cy="15375"/>
                </a:xfrm>
                <a:custGeom>
                  <a:avLst/>
                  <a:gdLst>
                    <a:gd name="connsiteX0" fmla="*/ 40091 w 50698"/>
                    <a:gd name="connsiteY0" fmla="*/ 2184 h 15375"/>
                    <a:gd name="connsiteX1" fmla="*/ 43897 w 50698"/>
                    <a:gd name="connsiteY1" fmla="*/ 804 h 15375"/>
                    <a:gd name="connsiteX2" fmla="*/ 39972 w 50698"/>
                    <a:gd name="connsiteY2" fmla="*/ 2065 h 15375"/>
                    <a:gd name="connsiteX3" fmla="*/ 46475 w 50698"/>
                    <a:gd name="connsiteY3" fmla="*/ 1291 h 15375"/>
                    <a:gd name="connsiteX4" fmla="*/ 50823 w 50698"/>
                    <a:gd name="connsiteY4" fmla="*/ -2 h 15375"/>
                    <a:gd name="connsiteX5" fmla="*/ 46618 w 50698"/>
                    <a:gd name="connsiteY5" fmla="*/ 1179 h 15375"/>
                    <a:gd name="connsiteX6" fmla="*/ 4241 w 50698"/>
                    <a:gd name="connsiteY6" fmla="*/ 15374 h 15375"/>
                    <a:gd name="connsiteX7" fmla="*/ 8622 w 50698"/>
                    <a:gd name="connsiteY7" fmla="*/ 14336 h 15375"/>
                    <a:gd name="connsiteX8" fmla="*/ 4528 w 50698"/>
                    <a:gd name="connsiteY8" fmla="*/ 11743 h 15375"/>
                    <a:gd name="connsiteX9" fmla="*/ 124 w 50698"/>
                    <a:gd name="connsiteY9" fmla="*/ 11743 h 15375"/>
                    <a:gd name="connsiteX10" fmla="*/ 3324 w 50698"/>
                    <a:gd name="connsiteY10" fmla="*/ 15166 h 15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698" h="15375">
                      <a:moveTo>
                        <a:pt x="40091" y="2184"/>
                      </a:moveTo>
                      <a:lnTo>
                        <a:pt x="43897" y="804"/>
                      </a:lnTo>
                      <a:lnTo>
                        <a:pt x="39972" y="2065"/>
                      </a:lnTo>
                      <a:close/>
                      <a:moveTo>
                        <a:pt x="46475" y="1291"/>
                      </a:moveTo>
                      <a:lnTo>
                        <a:pt x="50823" y="-2"/>
                      </a:lnTo>
                      <a:lnTo>
                        <a:pt x="46618" y="1179"/>
                      </a:lnTo>
                      <a:close/>
                      <a:moveTo>
                        <a:pt x="4241" y="15374"/>
                      </a:moveTo>
                      <a:lnTo>
                        <a:pt x="8622" y="14336"/>
                      </a:lnTo>
                      <a:lnTo>
                        <a:pt x="4528" y="11743"/>
                      </a:lnTo>
                      <a:lnTo>
                        <a:pt x="124" y="11743"/>
                      </a:lnTo>
                      <a:lnTo>
                        <a:pt x="3324" y="1516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2" name="Freeform: Shape 211">
                  <a:extLst>
                    <a:ext uri="{FF2B5EF4-FFF2-40B4-BE49-F238E27FC236}">
                      <a16:creationId xmlns:a16="http://schemas.microsoft.com/office/drawing/2014/main" id="{374D7EF0-C32A-4BF9-9972-3510C0CF715B}"/>
                    </a:ext>
                  </a:extLst>
                </p:cNvPr>
                <p:cNvSpPr/>
                <p:nvPr/>
              </p:nvSpPr>
              <p:spPr>
                <a:xfrm>
                  <a:off x="1332303" y="632739"/>
                  <a:ext cx="7979" cy="7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9" h="7979"/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FE1C3A9C-C5E7-406A-BCB2-AEA841543B03}"/>
                    </a:ext>
                  </a:extLst>
                </p:cNvPr>
                <p:cNvSpPr/>
                <p:nvPr/>
              </p:nvSpPr>
              <p:spPr>
                <a:xfrm>
                  <a:off x="6390588" y="3158694"/>
                  <a:ext cx="230618" cy="383697"/>
                </a:xfrm>
                <a:custGeom>
                  <a:avLst/>
                  <a:gdLst>
                    <a:gd name="connsiteX0" fmla="*/ 10178 w 230618"/>
                    <a:gd name="connsiteY0" fmla="*/ 287475 h 383697"/>
                    <a:gd name="connsiteX1" fmla="*/ 8821 w 230618"/>
                    <a:gd name="connsiteY1" fmla="*/ 282425 h 383697"/>
                    <a:gd name="connsiteX2" fmla="*/ 10178 w 230618"/>
                    <a:gd name="connsiteY2" fmla="*/ 287475 h 383697"/>
                    <a:gd name="connsiteX3" fmla="*/ 226059 w 230618"/>
                    <a:gd name="connsiteY3" fmla="*/ 383695 h 383697"/>
                    <a:gd name="connsiteX4" fmla="*/ 229706 w 230618"/>
                    <a:gd name="connsiteY4" fmla="*/ 381908 h 383697"/>
                    <a:gd name="connsiteX5" fmla="*/ 228269 w 230618"/>
                    <a:gd name="connsiteY5" fmla="*/ 376426 h 383697"/>
                    <a:gd name="connsiteX6" fmla="*/ 226665 w 230618"/>
                    <a:gd name="connsiteY6" fmla="*/ 372101 h 383697"/>
                    <a:gd name="connsiteX7" fmla="*/ 227367 w 230618"/>
                    <a:gd name="connsiteY7" fmla="*/ 367481 h 383697"/>
                    <a:gd name="connsiteX8" fmla="*/ 230743 w 230618"/>
                    <a:gd name="connsiteY8" fmla="*/ 364625 h 383697"/>
                    <a:gd name="connsiteX9" fmla="*/ 229378 w 230618"/>
                    <a:gd name="connsiteY9" fmla="*/ 360404 h 383697"/>
                    <a:gd name="connsiteX10" fmla="*/ 227208 w 230618"/>
                    <a:gd name="connsiteY10" fmla="*/ 356622 h 383697"/>
                    <a:gd name="connsiteX11" fmla="*/ 227503 w 230618"/>
                    <a:gd name="connsiteY11" fmla="*/ 352202 h 383697"/>
                    <a:gd name="connsiteX12" fmla="*/ 226929 w 230618"/>
                    <a:gd name="connsiteY12" fmla="*/ 347542 h 383697"/>
                    <a:gd name="connsiteX13" fmla="*/ 226849 w 230618"/>
                    <a:gd name="connsiteY13" fmla="*/ 341518 h 383697"/>
                    <a:gd name="connsiteX14" fmla="*/ 223825 w 230618"/>
                    <a:gd name="connsiteY14" fmla="*/ 338653 h 383697"/>
                    <a:gd name="connsiteX15" fmla="*/ 220346 w 230618"/>
                    <a:gd name="connsiteY15" fmla="*/ 334648 h 383697"/>
                    <a:gd name="connsiteX16" fmla="*/ 209694 w 230618"/>
                    <a:gd name="connsiteY16" fmla="*/ 323285 h 383697"/>
                    <a:gd name="connsiteX17" fmla="*/ 202274 w 230618"/>
                    <a:gd name="connsiteY17" fmla="*/ 314772 h 383697"/>
                    <a:gd name="connsiteX18" fmla="*/ 197965 w 230618"/>
                    <a:gd name="connsiteY18" fmla="*/ 306825 h 383697"/>
                    <a:gd name="connsiteX19" fmla="*/ 200111 w 230618"/>
                    <a:gd name="connsiteY19" fmla="*/ 303115 h 383697"/>
                    <a:gd name="connsiteX20" fmla="*/ 197366 w 230618"/>
                    <a:gd name="connsiteY20" fmla="*/ 296923 h 383697"/>
                    <a:gd name="connsiteX21" fmla="*/ 195802 w 230618"/>
                    <a:gd name="connsiteY21" fmla="*/ 292478 h 383697"/>
                    <a:gd name="connsiteX22" fmla="*/ 191318 w 230618"/>
                    <a:gd name="connsiteY22" fmla="*/ 289303 h 383697"/>
                    <a:gd name="connsiteX23" fmla="*/ 187472 w 230618"/>
                    <a:gd name="connsiteY23" fmla="*/ 285449 h 383697"/>
                    <a:gd name="connsiteX24" fmla="*/ 186187 w 230618"/>
                    <a:gd name="connsiteY24" fmla="*/ 280222 h 383697"/>
                    <a:gd name="connsiteX25" fmla="*/ 186020 w 230618"/>
                    <a:gd name="connsiteY25" fmla="*/ 275938 h 383697"/>
                    <a:gd name="connsiteX26" fmla="*/ 184839 w 230618"/>
                    <a:gd name="connsiteY26" fmla="*/ 271789 h 383697"/>
                    <a:gd name="connsiteX27" fmla="*/ 184631 w 230618"/>
                    <a:gd name="connsiteY27" fmla="*/ 265541 h 383697"/>
                    <a:gd name="connsiteX28" fmla="*/ 180371 w 230618"/>
                    <a:gd name="connsiteY28" fmla="*/ 262254 h 383697"/>
                    <a:gd name="connsiteX29" fmla="*/ 181639 w 230618"/>
                    <a:gd name="connsiteY29" fmla="*/ 257929 h 383697"/>
                    <a:gd name="connsiteX30" fmla="*/ 183363 w 230618"/>
                    <a:gd name="connsiteY30" fmla="*/ 254291 h 383697"/>
                    <a:gd name="connsiteX31" fmla="*/ 183204 w 230618"/>
                    <a:gd name="connsiteY31" fmla="*/ 247604 h 383697"/>
                    <a:gd name="connsiteX32" fmla="*/ 182908 w 230618"/>
                    <a:gd name="connsiteY32" fmla="*/ 241460 h 383697"/>
                    <a:gd name="connsiteX33" fmla="*/ 176756 w 230618"/>
                    <a:gd name="connsiteY33" fmla="*/ 236473 h 383697"/>
                    <a:gd name="connsiteX34" fmla="*/ 180195 w 230618"/>
                    <a:gd name="connsiteY34" fmla="*/ 232117 h 383697"/>
                    <a:gd name="connsiteX35" fmla="*/ 186467 w 230618"/>
                    <a:gd name="connsiteY35" fmla="*/ 229077 h 383697"/>
                    <a:gd name="connsiteX36" fmla="*/ 188134 w 230618"/>
                    <a:gd name="connsiteY36" fmla="*/ 224800 h 383697"/>
                    <a:gd name="connsiteX37" fmla="*/ 192300 w 230618"/>
                    <a:gd name="connsiteY37" fmla="*/ 213494 h 383697"/>
                    <a:gd name="connsiteX38" fmla="*/ 196074 w 230618"/>
                    <a:gd name="connsiteY38" fmla="*/ 211419 h 383697"/>
                    <a:gd name="connsiteX39" fmla="*/ 198284 w 230618"/>
                    <a:gd name="connsiteY39" fmla="*/ 206089 h 383697"/>
                    <a:gd name="connsiteX40" fmla="*/ 200598 w 230618"/>
                    <a:gd name="connsiteY40" fmla="*/ 200440 h 383697"/>
                    <a:gd name="connsiteX41" fmla="*/ 200669 w 230618"/>
                    <a:gd name="connsiteY41" fmla="*/ 196004 h 383697"/>
                    <a:gd name="connsiteX42" fmla="*/ 206630 w 230618"/>
                    <a:gd name="connsiteY42" fmla="*/ 190283 h 383697"/>
                    <a:gd name="connsiteX43" fmla="*/ 210899 w 230618"/>
                    <a:gd name="connsiteY43" fmla="*/ 184274 h 383697"/>
                    <a:gd name="connsiteX44" fmla="*/ 211458 w 230618"/>
                    <a:gd name="connsiteY44" fmla="*/ 178314 h 383697"/>
                    <a:gd name="connsiteX45" fmla="*/ 207356 w 230618"/>
                    <a:gd name="connsiteY45" fmla="*/ 174580 h 383697"/>
                    <a:gd name="connsiteX46" fmla="*/ 205585 w 230618"/>
                    <a:gd name="connsiteY46" fmla="*/ 167574 h 383697"/>
                    <a:gd name="connsiteX47" fmla="*/ 196847 w 230618"/>
                    <a:gd name="connsiteY47" fmla="*/ 148576 h 383697"/>
                    <a:gd name="connsiteX48" fmla="*/ 193241 w 230618"/>
                    <a:gd name="connsiteY48" fmla="*/ 146342 h 383697"/>
                    <a:gd name="connsiteX49" fmla="*/ 188621 w 230618"/>
                    <a:gd name="connsiteY49" fmla="*/ 143462 h 383697"/>
                    <a:gd name="connsiteX50" fmla="*/ 178153 w 230618"/>
                    <a:gd name="connsiteY50" fmla="*/ 135147 h 383697"/>
                    <a:gd name="connsiteX51" fmla="*/ 174291 w 230618"/>
                    <a:gd name="connsiteY51" fmla="*/ 131014 h 383697"/>
                    <a:gd name="connsiteX52" fmla="*/ 172511 w 230618"/>
                    <a:gd name="connsiteY52" fmla="*/ 124655 h 383697"/>
                    <a:gd name="connsiteX53" fmla="*/ 167852 w 230618"/>
                    <a:gd name="connsiteY53" fmla="*/ 120266 h 383697"/>
                    <a:gd name="connsiteX54" fmla="*/ 162617 w 230618"/>
                    <a:gd name="connsiteY54" fmla="*/ 115710 h 383697"/>
                    <a:gd name="connsiteX55" fmla="*/ 167197 w 230618"/>
                    <a:gd name="connsiteY55" fmla="*/ 109598 h 383697"/>
                    <a:gd name="connsiteX56" fmla="*/ 169416 w 230618"/>
                    <a:gd name="connsiteY56" fmla="*/ 103478 h 383697"/>
                    <a:gd name="connsiteX57" fmla="*/ 177107 w 230618"/>
                    <a:gd name="connsiteY57" fmla="*/ 103478 h 383697"/>
                    <a:gd name="connsiteX58" fmla="*/ 187289 w 230618"/>
                    <a:gd name="connsiteY58" fmla="*/ 105729 h 383697"/>
                    <a:gd name="connsiteX59" fmla="*/ 191933 w 230618"/>
                    <a:gd name="connsiteY59" fmla="*/ 104125 h 383697"/>
                    <a:gd name="connsiteX60" fmla="*/ 197630 w 230618"/>
                    <a:gd name="connsiteY60" fmla="*/ 103742 h 383697"/>
                    <a:gd name="connsiteX61" fmla="*/ 205609 w 230618"/>
                    <a:gd name="connsiteY61" fmla="*/ 105784 h 383697"/>
                    <a:gd name="connsiteX62" fmla="*/ 213819 w 230618"/>
                    <a:gd name="connsiteY62" fmla="*/ 103790 h 383697"/>
                    <a:gd name="connsiteX63" fmla="*/ 208178 w 230618"/>
                    <a:gd name="connsiteY63" fmla="*/ 100231 h 383697"/>
                    <a:gd name="connsiteX64" fmla="*/ 204866 w 230618"/>
                    <a:gd name="connsiteY64" fmla="*/ 95180 h 383697"/>
                    <a:gd name="connsiteX65" fmla="*/ 200303 w 230618"/>
                    <a:gd name="connsiteY65" fmla="*/ 87784 h 383697"/>
                    <a:gd name="connsiteX66" fmla="*/ 197709 w 230618"/>
                    <a:gd name="connsiteY66" fmla="*/ 82533 h 383697"/>
                    <a:gd name="connsiteX67" fmla="*/ 194797 w 230618"/>
                    <a:gd name="connsiteY67" fmla="*/ 75887 h 383697"/>
                    <a:gd name="connsiteX68" fmla="*/ 194047 w 230618"/>
                    <a:gd name="connsiteY68" fmla="*/ 69137 h 383697"/>
                    <a:gd name="connsiteX69" fmla="*/ 194541 w 230618"/>
                    <a:gd name="connsiteY69" fmla="*/ 61572 h 383697"/>
                    <a:gd name="connsiteX70" fmla="*/ 194166 w 230618"/>
                    <a:gd name="connsiteY70" fmla="*/ 56474 h 383697"/>
                    <a:gd name="connsiteX71" fmla="*/ 196441 w 230618"/>
                    <a:gd name="connsiteY71" fmla="*/ 52660 h 383697"/>
                    <a:gd name="connsiteX72" fmla="*/ 194709 w 230618"/>
                    <a:gd name="connsiteY72" fmla="*/ 48319 h 383697"/>
                    <a:gd name="connsiteX73" fmla="*/ 194725 w 230618"/>
                    <a:gd name="connsiteY73" fmla="*/ 44266 h 383697"/>
                    <a:gd name="connsiteX74" fmla="*/ 193433 w 230618"/>
                    <a:gd name="connsiteY74" fmla="*/ 39391 h 383697"/>
                    <a:gd name="connsiteX75" fmla="*/ 193345 w 230618"/>
                    <a:gd name="connsiteY75" fmla="*/ 35202 h 383697"/>
                    <a:gd name="connsiteX76" fmla="*/ 188709 w 230618"/>
                    <a:gd name="connsiteY76" fmla="*/ 30829 h 383697"/>
                    <a:gd name="connsiteX77" fmla="*/ 189243 w 230618"/>
                    <a:gd name="connsiteY77" fmla="*/ 26855 h 383697"/>
                    <a:gd name="connsiteX78" fmla="*/ 188342 w 230618"/>
                    <a:gd name="connsiteY78" fmla="*/ 21757 h 383697"/>
                    <a:gd name="connsiteX79" fmla="*/ 187576 w 230618"/>
                    <a:gd name="connsiteY79" fmla="*/ 17033 h 383697"/>
                    <a:gd name="connsiteX80" fmla="*/ 184751 w 230618"/>
                    <a:gd name="connsiteY80" fmla="*/ 13634 h 383697"/>
                    <a:gd name="connsiteX81" fmla="*/ 180435 w 230618"/>
                    <a:gd name="connsiteY81" fmla="*/ 11424 h 383697"/>
                    <a:gd name="connsiteX82" fmla="*/ 178480 w 230618"/>
                    <a:gd name="connsiteY82" fmla="*/ 7379 h 383697"/>
                    <a:gd name="connsiteX83" fmla="*/ 175759 w 230618"/>
                    <a:gd name="connsiteY83" fmla="*/ -2 h 383697"/>
                    <a:gd name="connsiteX84" fmla="*/ 164309 w 230618"/>
                    <a:gd name="connsiteY84" fmla="*/ -2 h 383697"/>
                    <a:gd name="connsiteX85" fmla="*/ 168139 w 230618"/>
                    <a:gd name="connsiteY85" fmla="*/ 18302 h 383697"/>
                    <a:gd name="connsiteX86" fmla="*/ 167341 w 230618"/>
                    <a:gd name="connsiteY86" fmla="*/ 22643 h 383697"/>
                    <a:gd name="connsiteX87" fmla="*/ 172120 w 230618"/>
                    <a:gd name="connsiteY87" fmla="*/ 23831 h 383697"/>
                    <a:gd name="connsiteX88" fmla="*/ 177132 w 230618"/>
                    <a:gd name="connsiteY88" fmla="*/ 25300 h 383697"/>
                    <a:gd name="connsiteX89" fmla="*/ 179868 w 230618"/>
                    <a:gd name="connsiteY89" fmla="*/ 28675 h 383697"/>
                    <a:gd name="connsiteX90" fmla="*/ 181360 w 230618"/>
                    <a:gd name="connsiteY90" fmla="*/ 33087 h 383697"/>
                    <a:gd name="connsiteX91" fmla="*/ 181592 w 230618"/>
                    <a:gd name="connsiteY91" fmla="*/ 37308 h 383697"/>
                    <a:gd name="connsiteX92" fmla="*/ 180514 w 230618"/>
                    <a:gd name="connsiteY92" fmla="*/ 42885 h 383697"/>
                    <a:gd name="connsiteX93" fmla="*/ 180690 w 230618"/>
                    <a:gd name="connsiteY93" fmla="*/ 47234 h 383697"/>
                    <a:gd name="connsiteX94" fmla="*/ 181017 w 230618"/>
                    <a:gd name="connsiteY94" fmla="*/ 52827 h 383697"/>
                    <a:gd name="connsiteX95" fmla="*/ 176677 w 230618"/>
                    <a:gd name="connsiteY95" fmla="*/ 55596 h 383697"/>
                    <a:gd name="connsiteX96" fmla="*/ 170820 w 230618"/>
                    <a:gd name="connsiteY96" fmla="*/ 59665 h 383697"/>
                    <a:gd name="connsiteX97" fmla="*/ 167166 w 230618"/>
                    <a:gd name="connsiteY97" fmla="*/ 61572 h 383697"/>
                    <a:gd name="connsiteX98" fmla="*/ 161947 w 230618"/>
                    <a:gd name="connsiteY98" fmla="*/ 59498 h 383697"/>
                    <a:gd name="connsiteX99" fmla="*/ 156450 w 230618"/>
                    <a:gd name="connsiteY99" fmla="*/ 69871 h 383697"/>
                    <a:gd name="connsiteX100" fmla="*/ 154351 w 230618"/>
                    <a:gd name="connsiteY100" fmla="*/ 74562 h 383697"/>
                    <a:gd name="connsiteX101" fmla="*/ 151726 w 230618"/>
                    <a:gd name="connsiteY101" fmla="*/ 79653 h 383697"/>
                    <a:gd name="connsiteX102" fmla="*/ 149388 w 230618"/>
                    <a:gd name="connsiteY102" fmla="*/ 82980 h 383697"/>
                    <a:gd name="connsiteX103" fmla="*/ 149253 w 230618"/>
                    <a:gd name="connsiteY103" fmla="*/ 87576 h 383697"/>
                    <a:gd name="connsiteX104" fmla="*/ 148143 w 230618"/>
                    <a:gd name="connsiteY104" fmla="*/ 92228 h 383697"/>
                    <a:gd name="connsiteX105" fmla="*/ 147274 w 230618"/>
                    <a:gd name="connsiteY105" fmla="*/ 98156 h 383697"/>
                    <a:gd name="connsiteX106" fmla="*/ 143507 w 230618"/>
                    <a:gd name="connsiteY106" fmla="*/ 99641 h 383697"/>
                    <a:gd name="connsiteX107" fmla="*/ 140819 w 230618"/>
                    <a:gd name="connsiteY107" fmla="*/ 103654 h 383697"/>
                    <a:gd name="connsiteX108" fmla="*/ 140763 w 230618"/>
                    <a:gd name="connsiteY108" fmla="*/ 108330 h 383697"/>
                    <a:gd name="connsiteX109" fmla="*/ 139654 w 230618"/>
                    <a:gd name="connsiteY109" fmla="*/ 118423 h 383697"/>
                    <a:gd name="connsiteX110" fmla="*/ 134452 w 230618"/>
                    <a:gd name="connsiteY110" fmla="*/ 120115 h 383697"/>
                    <a:gd name="connsiteX111" fmla="*/ 131603 w 230618"/>
                    <a:gd name="connsiteY111" fmla="*/ 123195 h 383697"/>
                    <a:gd name="connsiteX112" fmla="*/ 130941 w 230618"/>
                    <a:gd name="connsiteY112" fmla="*/ 128812 h 383697"/>
                    <a:gd name="connsiteX113" fmla="*/ 130510 w 230618"/>
                    <a:gd name="connsiteY113" fmla="*/ 133304 h 383697"/>
                    <a:gd name="connsiteX114" fmla="*/ 128204 w 230618"/>
                    <a:gd name="connsiteY114" fmla="*/ 138092 h 383697"/>
                    <a:gd name="connsiteX115" fmla="*/ 128124 w 230618"/>
                    <a:gd name="connsiteY115" fmla="*/ 142831 h 383697"/>
                    <a:gd name="connsiteX116" fmla="*/ 123871 w 230618"/>
                    <a:gd name="connsiteY116" fmla="*/ 148967 h 383697"/>
                    <a:gd name="connsiteX117" fmla="*/ 118238 w 230618"/>
                    <a:gd name="connsiteY117" fmla="*/ 149135 h 383697"/>
                    <a:gd name="connsiteX118" fmla="*/ 113642 w 230618"/>
                    <a:gd name="connsiteY118" fmla="*/ 155678 h 383697"/>
                    <a:gd name="connsiteX119" fmla="*/ 111384 w 230618"/>
                    <a:gd name="connsiteY119" fmla="*/ 164805 h 383697"/>
                    <a:gd name="connsiteX120" fmla="*/ 110187 w 230618"/>
                    <a:gd name="connsiteY120" fmla="*/ 171285 h 383697"/>
                    <a:gd name="connsiteX121" fmla="*/ 107873 w 230618"/>
                    <a:gd name="connsiteY121" fmla="*/ 175354 h 383697"/>
                    <a:gd name="connsiteX122" fmla="*/ 103724 w 230618"/>
                    <a:gd name="connsiteY122" fmla="*/ 181905 h 383697"/>
                    <a:gd name="connsiteX123" fmla="*/ 104434 w 230618"/>
                    <a:gd name="connsiteY123" fmla="*/ 186883 h 383697"/>
                    <a:gd name="connsiteX124" fmla="*/ 101737 w 230618"/>
                    <a:gd name="connsiteY124" fmla="*/ 191080 h 383697"/>
                    <a:gd name="connsiteX125" fmla="*/ 101051 w 230618"/>
                    <a:gd name="connsiteY125" fmla="*/ 196004 h 383697"/>
                    <a:gd name="connsiteX126" fmla="*/ 100357 w 230618"/>
                    <a:gd name="connsiteY126" fmla="*/ 200990 h 383697"/>
                    <a:gd name="connsiteX127" fmla="*/ 92912 w 230618"/>
                    <a:gd name="connsiteY127" fmla="*/ 204661 h 383697"/>
                    <a:gd name="connsiteX128" fmla="*/ 90662 w 230618"/>
                    <a:gd name="connsiteY128" fmla="*/ 209265 h 383697"/>
                    <a:gd name="connsiteX129" fmla="*/ 89649 w 230618"/>
                    <a:gd name="connsiteY129" fmla="*/ 217228 h 383697"/>
                    <a:gd name="connsiteX130" fmla="*/ 84981 w 230618"/>
                    <a:gd name="connsiteY130" fmla="*/ 220172 h 383697"/>
                    <a:gd name="connsiteX131" fmla="*/ 80736 w 230618"/>
                    <a:gd name="connsiteY131" fmla="*/ 219781 h 383697"/>
                    <a:gd name="connsiteX132" fmla="*/ 76803 w 230618"/>
                    <a:gd name="connsiteY132" fmla="*/ 217252 h 383697"/>
                    <a:gd name="connsiteX133" fmla="*/ 71513 w 230618"/>
                    <a:gd name="connsiteY133" fmla="*/ 214068 h 383697"/>
                    <a:gd name="connsiteX134" fmla="*/ 69135 w 230618"/>
                    <a:gd name="connsiteY134" fmla="*/ 210637 h 383697"/>
                    <a:gd name="connsiteX135" fmla="*/ 67930 w 230618"/>
                    <a:gd name="connsiteY135" fmla="*/ 205570 h 383697"/>
                    <a:gd name="connsiteX136" fmla="*/ 64348 w 230618"/>
                    <a:gd name="connsiteY136" fmla="*/ 203033 h 383697"/>
                    <a:gd name="connsiteX137" fmla="*/ 61770 w 230618"/>
                    <a:gd name="connsiteY137" fmla="*/ 199355 h 383697"/>
                    <a:gd name="connsiteX138" fmla="*/ 60741 w 230618"/>
                    <a:gd name="connsiteY138" fmla="*/ 203257 h 383697"/>
                    <a:gd name="connsiteX139" fmla="*/ 58419 w 230618"/>
                    <a:gd name="connsiteY139" fmla="*/ 207621 h 383697"/>
                    <a:gd name="connsiteX140" fmla="*/ 50440 w 230618"/>
                    <a:gd name="connsiteY140" fmla="*/ 208028 h 383697"/>
                    <a:gd name="connsiteX141" fmla="*/ 48924 w 230618"/>
                    <a:gd name="connsiteY141" fmla="*/ 204254 h 383697"/>
                    <a:gd name="connsiteX142" fmla="*/ 44344 w 230618"/>
                    <a:gd name="connsiteY142" fmla="*/ 207541 h 383697"/>
                    <a:gd name="connsiteX143" fmla="*/ 39843 w 230618"/>
                    <a:gd name="connsiteY143" fmla="*/ 211858 h 383697"/>
                    <a:gd name="connsiteX144" fmla="*/ 36612 w 230618"/>
                    <a:gd name="connsiteY144" fmla="*/ 215233 h 383697"/>
                    <a:gd name="connsiteX145" fmla="*/ 35344 w 230618"/>
                    <a:gd name="connsiteY145" fmla="*/ 219725 h 383697"/>
                    <a:gd name="connsiteX146" fmla="*/ 31649 w 230618"/>
                    <a:gd name="connsiteY146" fmla="*/ 221991 h 383697"/>
                    <a:gd name="connsiteX147" fmla="*/ 26990 w 230618"/>
                    <a:gd name="connsiteY147" fmla="*/ 227297 h 383697"/>
                    <a:gd name="connsiteX148" fmla="*/ 23279 w 230618"/>
                    <a:gd name="connsiteY148" fmla="*/ 229069 h 383697"/>
                    <a:gd name="connsiteX149" fmla="*/ 19154 w 230618"/>
                    <a:gd name="connsiteY149" fmla="*/ 233417 h 383697"/>
                    <a:gd name="connsiteX150" fmla="*/ 15731 w 230618"/>
                    <a:gd name="connsiteY150" fmla="*/ 237886 h 383697"/>
                    <a:gd name="connsiteX151" fmla="*/ 12420 w 230618"/>
                    <a:gd name="connsiteY151" fmla="*/ 240878 h 383697"/>
                    <a:gd name="connsiteX152" fmla="*/ 9356 w 230618"/>
                    <a:gd name="connsiteY152" fmla="*/ 243782 h 383697"/>
                    <a:gd name="connsiteX153" fmla="*/ 9100 w 230618"/>
                    <a:gd name="connsiteY153" fmla="*/ 247819 h 383697"/>
                    <a:gd name="connsiteX154" fmla="*/ 11725 w 230618"/>
                    <a:gd name="connsiteY154" fmla="*/ 251929 h 383697"/>
                    <a:gd name="connsiteX155" fmla="*/ 9659 w 230618"/>
                    <a:gd name="connsiteY155" fmla="*/ 255902 h 383697"/>
                    <a:gd name="connsiteX156" fmla="*/ 9156 w 230618"/>
                    <a:gd name="connsiteY156" fmla="*/ 260530 h 383697"/>
                    <a:gd name="connsiteX157" fmla="*/ 8861 w 230618"/>
                    <a:gd name="connsiteY157" fmla="*/ 265278 h 383697"/>
                    <a:gd name="connsiteX158" fmla="*/ 6052 w 230618"/>
                    <a:gd name="connsiteY158" fmla="*/ 269004 h 383697"/>
                    <a:gd name="connsiteX159" fmla="*/ 4329 w 230618"/>
                    <a:gd name="connsiteY159" fmla="*/ 273018 h 383697"/>
                    <a:gd name="connsiteX160" fmla="*/ 3020 w 230618"/>
                    <a:gd name="connsiteY160" fmla="*/ 277478 h 383697"/>
                    <a:gd name="connsiteX161" fmla="*/ 124 w 230618"/>
                    <a:gd name="connsiteY161" fmla="*/ 280438 h 383697"/>
                    <a:gd name="connsiteX162" fmla="*/ 1768 w 230618"/>
                    <a:gd name="connsiteY162" fmla="*/ 284332 h 383697"/>
                    <a:gd name="connsiteX163" fmla="*/ 1049 w 230618"/>
                    <a:gd name="connsiteY163" fmla="*/ 288704 h 383697"/>
                    <a:gd name="connsiteX164" fmla="*/ 6284 w 230618"/>
                    <a:gd name="connsiteY164" fmla="*/ 288042 h 383697"/>
                    <a:gd name="connsiteX165" fmla="*/ 3491 w 230618"/>
                    <a:gd name="connsiteY165" fmla="*/ 280518 h 383697"/>
                    <a:gd name="connsiteX166" fmla="*/ 5406 w 230618"/>
                    <a:gd name="connsiteY166" fmla="*/ 285521 h 383697"/>
                    <a:gd name="connsiteX167" fmla="*/ 9100 w 230618"/>
                    <a:gd name="connsiteY167" fmla="*/ 282185 h 383697"/>
                    <a:gd name="connsiteX168" fmla="*/ 11287 w 230618"/>
                    <a:gd name="connsiteY168" fmla="*/ 288162 h 383697"/>
                    <a:gd name="connsiteX169" fmla="*/ 11765 w 230618"/>
                    <a:gd name="connsiteY169" fmla="*/ 295423 h 383697"/>
                    <a:gd name="connsiteX170" fmla="*/ 13640 w 230618"/>
                    <a:gd name="connsiteY170" fmla="*/ 301806 h 383697"/>
                    <a:gd name="connsiteX171" fmla="*/ 18188 w 230618"/>
                    <a:gd name="connsiteY171" fmla="*/ 304862 h 383697"/>
                    <a:gd name="connsiteX172" fmla="*/ 21628 w 230618"/>
                    <a:gd name="connsiteY172" fmla="*/ 307016 h 383697"/>
                    <a:gd name="connsiteX173" fmla="*/ 26990 w 230618"/>
                    <a:gd name="connsiteY173" fmla="*/ 308859 h 383697"/>
                    <a:gd name="connsiteX174" fmla="*/ 30189 w 230618"/>
                    <a:gd name="connsiteY174" fmla="*/ 306330 h 383697"/>
                    <a:gd name="connsiteX175" fmla="*/ 33931 w 230618"/>
                    <a:gd name="connsiteY175" fmla="*/ 304168 h 383697"/>
                    <a:gd name="connsiteX176" fmla="*/ 35854 w 230618"/>
                    <a:gd name="connsiteY176" fmla="*/ 309530 h 383697"/>
                    <a:gd name="connsiteX177" fmla="*/ 32359 w 230618"/>
                    <a:gd name="connsiteY177" fmla="*/ 311500 h 383697"/>
                    <a:gd name="connsiteX178" fmla="*/ 33963 w 230618"/>
                    <a:gd name="connsiteY178" fmla="*/ 317796 h 383697"/>
                    <a:gd name="connsiteX179" fmla="*/ 37570 w 230618"/>
                    <a:gd name="connsiteY179" fmla="*/ 323740 h 383697"/>
                    <a:gd name="connsiteX180" fmla="*/ 41232 w 230618"/>
                    <a:gd name="connsiteY180" fmla="*/ 328400 h 383697"/>
                    <a:gd name="connsiteX181" fmla="*/ 43745 w 230618"/>
                    <a:gd name="connsiteY181" fmla="*/ 335645 h 383697"/>
                    <a:gd name="connsiteX182" fmla="*/ 41918 w 230618"/>
                    <a:gd name="connsiteY182" fmla="*/ 339467 h 383697"/>
                    <a:gd name="connsiteX183" fmla="*/ 41344 w 230618"/>
                    <a:gd name="connsiteY183" fmla="*/ 345276 h 383697"/>
                    <a:gd name="connsiteX184" fmla="*/ 39764 w 230618"/>
                    <a:gd name="connsiteY184" fmla="*/ 351412 h 383697"/>
                    <a:gd name="connsiteX185" fmla="*/ 39102 w 230618"/>
                    <a:gd name="connsiteY185" fmla="*/ 358050 h 383697"/>
                    <a:gd name="connsiteX186" fmla="*/ 39508 w 230618"/>
                    <a:gd name="connsiteY186" fmla="*/ 362439 h 383697"/>
                    <a:gd name="connsiteX187" fmla="*/ 42796 w 230618"/>
                    <a:gd name="connsiteY187" fmla="*/ 365646 h 383697"/>
                    <a:gd name="connsiteX188" fmla="*/ 47711 w 230618"/>
                    <a:gd name="connsiteY188" fmla="*/ 366684 h 383697"/>
                    <a:gd name="connsiteX189" fmla="*/ 79244 w 230618"/>
                    <a:gd name="connsiteY189" fmla="*/ 366644 h 383697"/>
                    <a:gd name="connsiteX190" fmla="*/ 85460 w 230618"/>
                    <a:gd name="connsiteY190" fmla="*/ 366460 h 383697"/>
                    <a:gd name="connsiteX191" fmla="*/ 86345 w 230618"/>
                    <a:gd name="connsiteY191" fmla="*/ 362120 h 383697"/>
                    <a:gd name="connsiteX192" fmla="*/ 91221 w 230618"/>
                    <a:gd name="connsiteY192" fmla="*/ 362223 h 383697"/>
                    <a:gd name="connsiteX193" fmla="*/ 95729 w 230618"/>
                    <a:gd name="connsiteY193" fmla="*/ 361521 h 383697"/>
                    <a:gd name="connsiteX194" fmla="*/ 99926 w 230618"/>
                    <a:gd name="connsiteY194" fmla="*/ 362957 h 383697"/>
                    <a:gd name="connsiteX195" fmla="*/ 104163 w 230618"/>
                    <a:gd name="connsiteY195" fmla="*/ 362439 h 383697"/>
                    <a:gd name="connsiteX196" fmla="*/ 108424 w 230618"/>
                    <a:gd name="connsiteY196" fmla="*/ 362343 h 383697"/>
                    <a:gd name="connsiteX197" fmla="*/ 112349 w 230618"/>
                    <a:gd name="connsiteY197" fmla="*/ 363668 h 383697"/>
                    <a:gd name="connsiteX198" fmla="*/ 118398 w 230618"/>
                    <a:gd name="connsiteY198" fmla="*/ 363771 h 383697"/>
                    <a:gd name="connsiteX199" fmla="*/ 122499 w 230618"/>
                    <a:gd name="connsiteY199" fmla="*/ 363644 h 383697"/>
                    <a:gd name="connsiteX200" fmla="*/ 127071 w 230618"/>
                    <a:gd name="connsiteY200" fmla="*/ 364737 h 383697"/>
                    <a:gd name="connsiteX201" fmla="*/ 131124 w 230618"/>
                    <a:gd name="connsiteY201" fmla="*/ 363883 h 383697"/>
                    <a:gd name="connsiteX202" fmla="*/ 135369 w 230618"/>
                    <a:gd name="connsiteY202" fmla="*/ 363771 h 383697"/>
                    <a:gd name="connsiteX203" fmla="*/ 139534 w 230618"/>
                    <a:gd name="connsiteY203" fmla="*/ 362622 h 383697"/>
                    <a:gd name="connsiteX204" fmla="*/ 143332 w 230618"/>
                    <a:gd name="connsiteY204" fmla="*/ 364082 h 383697"/>
                    <a:gd name="connsiteX205" fmla="*/ 155269 w 230618"/>
                    <a:gd name="connsiteY205" fmla="*/ 366460 h 383697"/>
                    <a:gd name="connsiteX206" fmla="*/ 173685 w 230618"/>
                    <a:gd name="connsiteY206" fmla="*/ 366460 h 383697"/>
                    <a:gd name="connsiteX207" fmla="*/ 178233 w 230618"/>
                    <a:gd name="connsiteY207" fmla="*/ 366947 h 383697"/>
                    <a:gd name="connsiteX208" fmla="*/ 182270 w 230618"/>
                    <a:gd name="connsiteY208" fmla="*/ 366372 h 383697"/>
                    <a:gd name="connsiteX209" fmla="*/ 185861 w 230618"/>
                    <a:gd name="connsiteY209" fmla="*/ 368431 h 383697"/>
                    <a:gd name="connsiteX210" fmla="*/ 190680 w 230618"/>
                    <a:gd name="connsiteY210" fmla="*/ 368830 h 383697"/>
                    <a:gd name="connsiteX211" fmla="*/ 194063 w 230618"/>
                    <a:gd name="connsiteY211" fmla="*/ 371966 h 383697"/>
                    <a:gd name="connsiteX212" fmla="*/ 198276 w 230618"/>
                    <a:gd name="connsiteY212" fmla="*/ 372772 h 383697"/>
                    <a:gd name="connsiteX213" fmla="*/ 202505 w 230618"/>
                    <a:gd name="connsiteY213" fmla="*/ 371272 h 383697"/>
                    <a:gd name="connsiteX214" fmla="*/ 205457 w 230618"/>
                    <a:gd name="connsiteY214" fmla="*/ 375189 h 383697"/>
                    <a:gd name="connsiteX215" fmla="*/ 209662 w 230618"/>
                    <a:gd name="connsiteY215" fmla="*/ 372788 h 383697"/>
                    <a:gd name="connsiteX216" fmla="*/ 215024 w 230618"/>
                    <a:gd name="connsiteY216" fmla="*/ 374639 h 383697"/>
                    <a:gd name="connsiteX217" fmla="*/ 219261 w 230618"/>
                    <a:gd name="connsiteY217" fmla="*/ 377064 h 383697"/>
                    <a:gd name="connsiteX218" fmla="*/ 223929 w 230618"/>
                    <a:gd name="connsiteY218" fmla="*/ 380080 h 383697"/>
                    <a:gd name="connsiteX219" fmla="*/ 226059 w 230618"/>
                    <a:gd name="connsiteY219" fmla="*/ 383695 h 383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</a:cxnLst>
                  <a:rect l="l" t="t" r="r" b="b"/>
                  <a:pathLst>
                    <a:path w="230618" h="383697">
                      <a:moveTo>
                        <a:pt x="10178" y="287475"/>
                      </a:moveTo>
                      <a:lnTo>
                        <a:pt x="8821" y="282425"/>
                      </a:lnTo>
                      <a:lnTo>
                        <a:pt x="10178" y="287475"/>
                      </a:lnTo>
                      <a:close/>
                      <a:moveTo>
                        <a:pt x="226059" y="383695"/>
                      </a:moveTo>
                      <a:lnTo>
                        <a:pt x="229706" y="381908"/>
                      </a:lnTo>
                      <a:lnTo>
                        <a:pt x="228269" y="376426"/>
                      </a:lnTo>
                      <a:lnTo>
                        <a:pt x="226665" y="372101"/>
                      </a:lnTo>
                      <a:lnTo>
                        <a:pt x="227367" y="367481"/>
                      </a:lnTo>
                      <a:lnTo>
                        <a:pt x="230743" y="364625"/>
                      </a:lnTo>
                      <a:lnTo>
                        <a:pt x="229378" y="360404"/>
                      </a:lnTo>
                      <a:lnTo>
                        <a:pt x="227208" y="356622"/>
                      </a:lnTo>
                      <a:lnTo>
                        <a:pt x="227503" y="352202"/>
                      </a:lnTo>
                      <a:lnTo>
                        <a:pt x="226929" y="347542"/>
                      </a:lnTo>
                      <a:lnTo>
                        <a:pt x="226849" y="341518"/>
                      </a:lnTo>
                      <a:lnTo>
                        <a:pt x="223825" y="338653"/>
                      </a:lnTo>
                      <a:lnTo>
                        <a:pt x="220346" y="334648"/>
                      </a:lnTo>
                      <a:lnTo>
                        <a:pt x="209694" y="323285"/>
                      </a:lnTo>
                      <a:lnTo>
                        <a:pt x="202274" y="314772"/>
                      </a:lnTo>
                      <a:lnTo>
                        <a:pt x="197965" y="306825"/>
                      </a:lnTo>
                      <a:lnTo>
                        <a:pt x="200111" y="303115"/>
                      </a:lnTo>
                      <a:lnTo>
                        <a:pt x="197366" y="296923"/>
                      </a:lnTo>
                      <a:lnTo>
                        <a:pt x="195802" y="292478"/>
                      </a:lnTo>
                      <a:lnTo>
                        <a:pt x="191318" y="289303"/>
                      </a:lnTo>
                      <a:lnTo>
                        <a:pt x="187472" y="285449"/>
                      </a:lnTo>
                      <a:lnTo>
                        <a:pt x="186187" y="280222"/>
                      </a:lnTo>
                      <a:lnTo>
                        <a:pt x="186020" y="275938"/>
                      </a:lnTo>
                      <a:lnTo>
                        <a:pt x="184839" y="271789"/>
                      </a:lnTo>
                      <a:lnTo>
                        <a:pt x="184631" y="265541"/>
                      </a:lnTo>
                      <a:lnTo>
                        <a:pt x="180371" y="262254"/>
                      </a:lnTo>
                      <a:lnTo>
                        <a:pt x="181639" y="257929"/>
                      </a:lnTo>
                      <a:lnTo>
                        <a:pt x="183363" y="254291"/>
                      </a:lnTo>
                      <a:lnTo>
                        <a:pt x="183204" y="247604"/>
                      </a:lnTo>
                      <a:lnTo>
                        <a:pt x="182908" y="241460"/>
                      </a:lnTo>
                      <a:lnTo>
                        <a:pt x="176756" y="236473"/>
                      </a:lnTo>
                      <a:lnTo>
                        <a:pt x="180195" y="232117"/>
                      </a:lnTo>
                      <a:lnTo>
                        <a:pt x="186467" y="229077"/>
                      </a:lnTo>
                      <a:lnTo>
                        <a:pt x="188134" y="224800"/>
                      </a:lnTo>
                      <a:lnTo>
                        <a:pt x="192300" y="213494"/>
                      </a:lnTo>
                      <a:lnTo>
                        <a:pt x="196074" y="211419"/>
                      </a:lnTo>
                      <a:lnTo>
                        <a:pt x="198284" y="206089"/>
                      </a:lnTo>
                      <a:lnTo>
                        <a:pt x="200598" y="200440"/>
                      </a:lnTo>
                      <a:lnTo>
                        <a:pt x="200669" y="196004"/>
                      </a:lnTo>
                      <a:lnTo>
                        <a:pt x="206630" y="190283"/>
                      </a:lnTo>
                      <a:lnTo>
                        <a:pt x="210899" y="184274"/>
                      </a:lnTo>
                      <a:lnTo>
                        <a:pt x="211458" y="178314"/>
                      </a:lnTo>
                      <a:lnTo>
                        <a:pt x="207356" y="174580"/>
                      </a:lnTo>
                      <a:lnTo>
                        <a:pt x="205585" y="167574"/>
                      </a:lnTo>
                      <a:lnTo>
                        <a:pt x="196847" y="148576"/>
                      </a:lnTo>
                      <a:lnTo>
                        <a:pt x="193241" y="146342"/>
                      </a:lnTo>
                      <a:lnTo>
                        <a:pt x="188621" y="143462"/>
                      </a:lnTo>
                      <a:lnTo>
                        <a:pt x="178153" y="135147"/>
                      </a:lnTo>
                      <a:lnTo>
                        <a:pt x="174291" y="131014"/>
                      </a:lnTo>
                      <a:lnTo>
                        <a:pt x="172511" y="124655"/>
                      </a:lnTo>
                      <a:lnTo>
                        <a:pt x="167852" y="120266"/>
                      </a:lnTo>
                      <a:lnTo>
                        <a:pt x="162617" y="115710"/>
                      </a:lnTo>
                      <a:lnTo>
                        <a:pt x="167197" y="109598"/>
                      </a:lnTo>
                      <a:lnTo>
                        <a:pt x="169416" y="103478"/>
                      </a:lnTo>
                      <a:lnTo>
                        <a:pt x="177107" y="103478"/>
                      </a:lnTo>
                      <a:lnTo>
                        <a:pt x="187289" y="105729"/>
                      </a:lnTo>
                      <a:lnTo>
                        <a:pt x="191933" y="104125"/>
                      </a:lnTo>
                      <a:lnTo>
                        <a:pt x="197630" y="103742"/>
                      </a:lnTo>
                      <a:lnTo>
                        <a:pt x="205609" y="105784"/>
                      </a:lnTo>
                      <a:lnTo>
                        <a:pt x="213819" y="103790"/>
                      </a:lnTo>
                      <a:lnTo>
                        <a:pt x="208178" y="100231"/>
                      </a:lnTo>
                      <a:lnTo>
                        <a:pt x="204866" y="95180"/>
                      </a:lnTo>
                      <a:lnTo>
                        <a:pt x="200303" y="87784"/>
                      </a:lnTo>
                      <a:lnTo>
                        <a:pt x="197709" y="82533"/>
                      </a:lnTo>
                      <a:lnTo>
                        <a:pt x="194797" y="75887"/>
                      </a:lnTo>
                      <a:lnTo>
                        <a:pt x="194047" y="69137"/>
                      </a:lnTo>
                      <a:lnTo>
                        <a:pt x="194541" y="61572"/>
                      </a:lnTo>
                      <a:lnTo>
                        <a:pt x="194166" y="56474"/>
                      </a:lnTo>
                      <a:lnTo>
                        <a:pt x="196441" y="52660"/>
                      </a:lnTo>
                      <a:lnTo>
                        <a:pt x="194709" y="48319"/>
                      </a:lnTo>
                      <a:lnTo>
                        <a:pt x="194725" y="44266"/>
                      </a:lnTo>
                      <a:lnTo>
                        <a:pt x="193433" y="39391"/>
                      </a:lnTo>
                      <a:lnTo>
                        <a:pt x="193345" y="35202"/>
                      </a:lnTo>
                      <a:lnTo>
                        <a:pt x="188709" y="30829"/>
                      </a:lnTo>
                      <a:lnTo>
                        <a:pt x="189243" y="26855"/>
                      </a:lnTo>
                      <a:lnTo>
                        <a:pt x="188342" y="21757"/>
                      </a:lnTo>
                      <a:lnTo>
                        <a:pt x="187576" y="17033"/>
                      </a:lnTo>
                      <a:lnTo>
                        <a:pt x="184751" y="13634"/>
                      </a:lnTo>
                      <a:lnTo>
                        <a:pt x="180435" y="11424"/>
                      </a:lnTo>
                      <a:lnTo>
                        <a:pt x="178480" y="7379"/>
                      </a:lnTo>
                      <a:lnTo>
                        <a:pt x="175759" y="-2"/>
                      </a:lnTo>
                      <a:lnTo>
                        <a:pt x="164309" y="-2"/>
                      </a:lnTo>
                      <a:lnTo>
                        <a:pt x="168139" y="18302"/>
                      </a:lnTo>
                      <a:lnTo>
                        <a:pt x="167341" y="22643"/>
                      </a:lnTo>
                      <a:lnTo>
                        <a:pt x="172120" y="23831"/>
                      </a:lnTo>
                      <a:lnTo>
                        <a:pt x="177132" y="25300"/>
                      </a:lnTo>
                      <a:lnTo>
                        <a:pt x="179868" y="28675"/>
                      </a:lnTo>
                      <a:lnTo>
                        <a:pt x="181360" y="33087"/>
                      </a:lnTo>
                      <a:lnTo>
                        <a:pt x="181592" y="37308"/>
                      </a:lnTo>
                      <a:lnTo>
                        <a:pt x="180514" y="42885"/>
                      </a:lnTo>
                      <a:lnTo>
                        <a:pt x="180690" y="47234"/>
                      </a:lnTo>
                      <a:lnTo>
                        <a:pt x="181017" y="52827"/>
                      </a:lnTo>
                      <a:lnTo>
                        <a:pt x="176677" y="55596"/>
                      </a:lnTo>
                      <a:lnTo>
                        <a:pt x="170820" y="59665"/>
                      </a:lnTo>
                      <a:lnTo>
                        <a:pt x="167166" y="61572"/>
                      </a:lnTo>
                      <a:lnTo>
                        <a:pt x="161947" y="59498"/>
                      </a:lnTo>
                      <a:lnTo>
                        <a:pt x="156450" y="69871"/>
                      </a:lnTo>
                      <a:lnTo>
                        <a:pt x="154351" y="74562"/>
                      </a:lnTo>
                      <a:lnTo>
                        <a:pt x="151726" y="79653"/>
                      </a:lnTo>
                      <a:lnTo>
                        <a:pt x="149388" y="82980"/>
                      </a:lnTo>
                      <a:lnTo>
                        <a:pt x="149253" y="87576"/>
                      </a:lnTo>
                      <a:lnTo>
                        <a:pt x="148143" y="92228"/>
                      </a:lnTo>
                      <a:lnTo>
                        <a:pt x="147274" y="98156"/>
                      </a:lnTo>
                      <a:lnTo>
                        <a:pt x="143507" y="99641"/>
                      </a:lnTo>
                      <a:lnTo>
                        <a:pt x="140819" y="103654"/>
                      </a:lnTo>
                      <a:lnTo>
                        <a:pt x="140763" y="108330"/>
                      </a:lnTo>
                      <a:lnTo>
                        <a:pt x="139654" y="118423"/>
                      </a:lnTo>
                      <a:lnTo>
                        <a:pt x="134452" y="120115"/>
                      </a:lnTo>
                      <a:lnTo>
                        <a:pt x="131603" y="123195"/>
                      </a:lnTo>
                      <a:lnTo>
                        <a:pt x="130941" y="128812"/>
                      </a:lnTo>
                      <a:lnTo>
                        <a:pt x="130510" y="133304"/>
                      </a:lnTo>
                      <a:lnTo>
                        <a:pt x="128204" y="138092"/>
                      </a:lnTo>
                      <a:lnTo>
                        <a:pt x="128124" y="142831"/>
                      </a:lnTo>
                      <a:lnTo>
                        <a:pt x="123871" y="148967"/>
                      </a:lnTo>
                      <a:lnTo>
                        <a:pt x="118238" y="149135"/>
                      </a:lnTo>
                      <a:lnTo>
                        <a:pt x="113642" y="155678"/>
                      </a:lnTo>
                      <a:lnTo>
                        <a:pt x="111384" y="164805"/>
                      </a:lnTo>
                      <a:lnTo>
                        <a:pt x="110187" y="171285"/>
                      </a:lnTo>
                      <a:lnTo>
                        <a:pt x="107873" y="175354"/>
                      </a:lnTo>
                      <a:lnTo>
                        <a:pt x="103724" y="181905"/>
                      </a:lnTo>
                      <a:lnTo>
                        <a:pt x="104434" y="186883"/>
                      </a:lnTo>
                      <a:lnTo>
                        <a:pt x="101737" y="191080"/>
                      </a:lnTo>
                      <a:lnTo>
                        <a:pt x="101051" y="196004"/>
                      </a:lnTo>
                      <a:lnTo>
                        <a:pt x="100357" y="200990"/>
                      </a:lnTo>
                      <a:lnTo>
                        <a:pt x="92912" y="204661"/>
                      </a:lnTo>
                      <a:lnTo>
                        <a:pt x="90662" y="209265"/>
                      </a:lnTo>
                      <a:lnTo>
                        <a:pt x="89649" y="217228"/>
                      </a:lnTo>
                      <a:lnTo>
                        <a:pt x="84981" y="220172"/>
                      </a:lnTo>
                      <a:lnTo>
                        <a:pt x="80736" y="219781"/>
                      </a:lnTo>
                      <a:lnTo>
                        <a:pt x="76803" y="217252"/>
                      </a:lnTo>
                      <a:lnTo>
                        <a:pt x="71513" y="214068"/>
                      </a:lnTo>
                      <a:lnTo>
                        <a:pt x="69135" y="210637"/>
                      </a:lnTo>
                      <a:lnTo>
                        <a:pt x="67930" y="205570"/>
                      </a:lnTo>
                      <a:lnTo>
                        <a:pt x="64348" y="203033"/>
                      </a:lnTo>
                      <a:lnTo>
                        <a:pt x="61770" y="199355"/>
                      </a:lnTo>
                      <a:lnTo>
                        <a:pt x="60741" y="203257"/>
                      </a:lnTo>
                      <a:lnTo>
                        <a:pt x="58419" y="207621"/>
                      </a:lnTo>
                      <a:lnTo>
                        <a:pt x="50440" y="208028"/>
                      </a:lnTo>
                      <a:lnTo>
                        <a:pt x="48924" y="204254"/>
                      </a:lnTo>
                      <a:lnTo>
                        <a:pt x="44344" y="207541"/>
                      </a:lnTo>
                      <a:lnTo>
                        <a:pt x="39843" y="211858"/>
                      </a:lnTo>
                      <a:lnTo>
                        <a:pt x="36612" y="215233"/>
                      </a:lnTo>
                      <a:lnTo>
                        <a:pt x="35344" y="219725"/>
                      </a:lnTo>
                      <a:lnTo>
                        <a:pt x="31649" y="221991"/>
                      </a:lnTo>
                      <a:lnTo>
                        <a:pt x="26990" y="227297"/>
                      </a:lnTo>
                      <a:lnTo>
                        <a:pt x="23279" y="229069"/>
                      </a:lnTo>
                      <a:lnTo>
                        <a:pt x="19154" y="233417"/>
                      </a:lnTo>
                      <a:lnTo>
                        <a:pt x="15731" y="237886"/>
                      </a:lnTo>
                      <a:lnTo>
                        <a:pt x="12420" y="240878"/>
                      </a:lnTo>
                      <a:lnTo>
                        <a:pt x="9356" y="243782"/>
                      </a:lnTo>
                      <a:lnTo>
                        <a:pt x="9100" y="247819"/>
                      </a:lnTo>
                      <a:lnTo>
                        <a:pt x="11725" y="251929"/>
                      </a:lnTo>
                      <a:lnTo>
                        <a:pt x="9659" y="255902"/>
                      </a:lnTo>
                      <a:lnTo>
                        <a:pt x="9156" y="260530"/>
                      </a:lnTo>
                      <a:lnTo>
                        <a:pt x="8861" y="265278"/>
                      </a:lnTo>
                      <a:lnTo>
                        <a:pt x="6052" y="269004"/>
                      </a:lnTo>
                      <a:lnTo>
                        <a:pt x="4329" y="273018"/>
                      </a:lnTo>
                      <a:lnTo>
                        <a:pt x="3020" y="277478"/>
                      </a:lnTo>
                      <a:lnTo>
                        <a:pt x="124" y="280438"/>
                      </a:lnTo>
                      <a:lnTo>
                        <a:pt x="1768" y="284332"/>
                      </a:lnTo>
                      <a:lnTo>
                        <a:pt x="1049" y="288704"/>
                      </a:lnTo>
                      <a:lnTo>
                        <a:pt x="6284" y="288042"/>
                      </a:lnTo>
                      <a:lnTo>
                        <a:pt x="3491" y="280518"/>
                      </a:lnTo>
                      <a:lnTo>
                        <a:pt x="5406" y="285521"/>
                      </a:lnTo>
                      <a:lnTo>
                        <a:pt x="9100" y="282185"/>
                      </a:lnTo>
                      <a:lnTo>
                        <a:pt x="11287" y="288162"/>
                      </a:lnTo>
                      <a:lnTo>
                        <a:pt x="11765" y="295423"/>
                      </a:lnTo>
                      <a:lnTo>
                        <a:pt x="13640" y="301806"/>
                      </a:lnTo>
                      <a:lnTo>
                        <a:pt x="18188" y="304862"/>
                      </a:lnTo>
                      <a:lnTo>
                        <a:pt x="21628" y="307016"/>
                      </a:lnTo>
                      <a:lnTo>
                        <a:pt x="26990" y="308859"/>
                      </a:lnTo>
                      <a:lnTo>
                        <a:pt x="30189" y="306330"/>
                      </a:lnTo>
                      <a:lnTo>
                        <a:pt x="33931" y="304168"/>
                      </a:lnTo>
                      <a:lnTo>
                        <a:pt x="35854" y="309530"/>
                      </a:lnTo>
                      <a:lnTo>
                        <a:pt x="32359" y="311500"/>
                      </a:lnTo>
                      <a:lnTo>
                        <a:pt x="33963" y="317796"/>
                      </a:lnTo>
                      <a:lnTo>
                        <a:pt x="37570" y="323740"/>
                      </a:lnTo>
                      <a:lnTo>
                        <a:pt x="41232" y="328400"/>
                      </a:lnTo>
                      <a:lnTo>
                        <a:pt x="43745" y="335645"/>
                      </a:lnTo>
                      <a:lnTo>
                        <a:pt x="41918" y="339467"/>
                      </a:lnTo>
                      <a:lnTo>
                        <a:pt x="41344" y="345276"/>
                      </a:lnTo>
                      <a:lnTo>
                        <a:pt x="39764" y="351412"/>
                      </a:lnTo>
                      <a:lnTo>
                        <a:pt x="39102" y="358050"/>
                      </a:lnTo>
                      <a:lnTo>
                        <a:pt x="39508" y="362439"/>
                      </a:lnTo>
                      <a:lnTo>
                        <a:pt x="42796" y="365646"/>
                      </a:lnTo>
                      <a:lnTo>
                        <a:pt x="47711" y="366684"/>
                      </a:lnTo>
                      <a:lnTo>
                        <a:pt x="79244" y="366644"/>
                      </a:lnTo>
                      <a:lnTo>
                        <a:pt x="85460" y="366460"/>
                      </a:lnTo>
                      <a:lnTo>
                        <a:pt x="86345" y="362120"/>
                      </a:lnTo>
                      <a:lnTo>
                        <a:pt x="91221" y="362223"/>
                      </a:lnTo>
                      <a:lnTo>
                        <a:pt x="95729" y="361521"/>
                      </a:lnTo>
                      <a:lnTo>
                        <a:pt x="99926" y="362957"/>
                      </a:lnTo>
                      <a:lnTo>
                        <a:pt x="104163" y="362439"/>
                      </a:lnTo>
                      <a:lnTo>
                        <a:pt x="108424" y="362343"/>
                      </a:lnTo>
                      <a:lnTo>
                        <a:pt x="112349" y="363668"/>
                      </a:lnTo>
                      <a:lnTo>
                        <a:pt x="118398" y="363771"/>
                      </a:lnTo>
                      <a:lnTo>
                        <a:pt x="122499" y="363644"/>
                      </a:lnTo>
                      <a:lnTo>
                        <a:pt x="127071" y="364737"/>
                      </a:lnTo>
                      <a:lnTo>
                        <a:pt x="131124" y="363883"/>
                      </a:lnTo>
                      <a:lnTo>
                        <a:pt x="135369" y="363771"/>
                      </a:lnTo>
                      <a:lnTo>
                        <a:pt x="139534" y="362622"/>
                      </a:lnTo>
                      <a:lnTo>
                        <a:pt x="143332" y="364082"/>
                      </a:lnTo>
                      <a:lnTo>
                        <a:pt x="155269" y="366460"/>
                      </a:lnTo>
                      <a:lnTo>
                        <a:pt x="173685" y="366460"/>
                      </a:lnTo>
                      <a:lnTo>
                        <a:pt x="178233" y="366947"/>
                      </a:lnTo>
                      <a:lnTo>
                        <a:pt x="182270" y="366372"/>
                      </a:lnTo>
                      <a:lnTo>
                        <a:pt x="185861" y="368431"/>
                      </a:lnTo>
                      <a:lnTo>
                        <a:pt x="190680" y="368830"/>
                      </a:lnTo>
                      <a:lnTo>
                        <a:pt x="194063" y="371966"/>
                      </a:lnTo>
                      <a:lnTo>
                        <a:pt x="198276" y="372772"/>
                      </a:lnTo>
                      <a:lnTo>
                        <a:pt x="202505" y="371272"/>
                      </a:lnTo>
                      <a:lnTo>
                        <a:pt x="205457" y="375189"/>
                      </a:lnTo>
                      <a:lnTo>
                        <a:pt x="209662" y="372788"/>
                      </a:lnTo>
                      <a:lnTo>
                        <a:pt x="215024" y="374639"/>
                      </a:lnTo>
                      <a:lnTo>
                        <a:pt x="219261" y="377064"/>
                      </a:lnTo>
                      <a:lnTo>
                        <a:pt x="223929" y="380080"/>
                      </a:lnTo>
                      <a:lnTo>
                        <a:pt x="226059" y="38369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4" name="Freeform: Shape 213">
                  <a:extLst>
                    <a:ext uri="{FF2B5EF4-FFF2-40B4-BE49-F238E27FC236}">
                      <a16:creationId xmlns:a16="http://schemas.microsoft.com/office/drawing/2014/main" id="{248D89CA-A195-4B31-B956-7AF6130FD044}"/>
                    </a:ext>
                  </a:extLst>
                </p:cNvPr>
                <p:cNvSpPr/>
                <p:nvPr/>
              </p:nvSpPr>
              <p:spPr>
                <a:xfrm>
                  <a:off x="7375882" y="2192295"/>
                  <a:ext cx="153955" cy="116709"/>
                </a:xfrm>
                <a:custGeom>
                  <a:avLst/>
                  <a:gdLst>
                    <a:gd name="connsiteX0" fmla="*/ 45261 w 153955"/>
                    <a:gd name="connsiteY0" fmla="*/ 101603 h 116709"/>
                    <a:gd name="connsiteX1" fmla="*/ 43674 w 153955"/>
                    <a:gd name="connsiteY1" fmla="*/ 97191 h 116709"/>
                    <a:gd name="connsiteX2" fmla="*/ 40753 w 153955"/>
                    <a:gd name="connsiteY2" fmla="*/ 93297 h 116709"/>
                    <a:gd name="connsiteX3" fmla="*/ 38966 w 153955"/>
                    <a:gd name="connsiteY3" fmla="*/ 89683 h 116709"/>
                    <a:gd name="connsiteX4" fmla="*/ 36923 w 153955"/>
                    <a:gd name="connsiteY4" fmla="*/ 85988 h 116709"/>
                    <a:gd name="connsiteX5" fmla="*/ 33038 w 153955"/>
                    <a:gd name="connsiteY5" fmla="*/ 84313 h 116709"/>
                    <a:gd name="connsiteX6" fmla="*/ 32415 w 153955"/>
                    <a:gd name="connsiteY6" fmla="*/ 80180 h 116709"/>
                    <a:gd name="connsiteX7" fmla="*/ 30213 w 153955"/>
                    <a:gd name="connsiteY7" fmla="*/ 76741 h 116709"/>
                    <a:gd name="connsiteX8" fmla="*/ 26112 w 153955"/>
                    <a:gd name="connsiteY8" fmla="*/ 77371 h 116709"/>
                    <a:gd name="connsiteX9" fmla="*/ 22920 w 153955"/>
                    <a:gd name="connsiteY9" fmla="*/ 79980 h 116709"/>
                    <a:gd name="connsiteX10" fmla="*/ 18979 w 153955"/>
                    <a:gd name="connsiteY10" fmla="*/ 78257 h 116709"/>
                    <a:gd name="connsiteX11" fmla="*/ 15396 w 153955"/>
                    <a:gd name="connsiteY11" fmla="*/ 76190 h 116709"/>
                    <a:gd name="connsiteX12" fmla="*/ 12580 w 153955"/>
                    <a:gd name="connsiteY12" fmla="*/ 72560 h 116709"/>
                    <a:gd name="connsiteX13" fmla="*/ 9388 w 153955"/>
                    <a:gd name="connsiteY13" fmla="*/ 69942 h 116709"/>
                    <a:gd name="connsiteX14" fmla="*/ 5805 w 153955"/>
                    <a:gd name="connsiteY14" fmla="*/ 72017 h 116709"/>
                    <a:gd name="connsiteX15" fmla="*/ 4122 w 153955"/>
                    <a:gd name="connsiteY15" fmla="*/ 75935 h 116709"/>
                    <a:gd name="connsiteX16" fmla="*/ 7225 w 153955"/>
                    <a:gd name="connsiteY16" fmla="*/ 78504 h 116709"/>
                    <a:gd name="connsiteX17" fmla="*/ 9133 w 153955"/>
                    <a:gd name="connsiteY17" fmla="*/ 82206 h 116709"/>
                    <a:gd name="connsiteX18" fmla="*/ 12962 w 153955"/>
                    <a:gd name="connsiteY18" fmla="*/ 84640 h 116709"/>
                    <a:gd name="connsiteX19" fmla="*/ 15540 w 153955"/>
                    <a:gd name="connsiteY19" fmla="*/ 89459 h 116709"/>
                    <a:gd name="connsiteX20" fmla="*/ 19465 w 153955"/>
                    <a:gd name="connsiteY20" fmla="*/ 90257 h 116709"/>
                    <a:gd name="connsiteX21" fmla="*/ 22649 w 153955"/>
                    <a:gd name="connsiteY21" fmla="*/ 92818 h 116709"/>
                    <a:gd name="connsiteX22" fmla="*/ 24756 w 153955"/>
                    <a:gd name="connsiteY22" fmla="*/ 96249 h 116709"/>
                    <a:gd name="connsiteX23" fmla="*/ 28857 w 153955"/>
                    <a:gd name="connsiteY23" fmla="*/ 97103 h 116709"/>
                    <a:gd name="connsiteX24" fmla="*/ 33516 w 153955"/>
                    <a:gd name="connsiteY24" fmla="*/ 98819 h 116709"/>
                    <a:gd name="connsiteX25" fmla="*/ 37554 w 153955"/>
                    <a:gd name="connsiteY25" fmla="*/ 100103 h 116709"/>
                    <a:gd name="connsiteX26" fmla="*/ 41942 w 153955"/>
                    <a:gd name="connsiteY26" fmla="*/ 100662 h 116709"/>
                    <a:gd name="connsiteX27" fmla="*/ 118294 w 153955"/>
                    <a:gd name="connsiteY27" fmla="*/ 116708 h 116709"/>
                    <a:gd name="connsiteX28" fmla="*/ 124222 w 153955"/>
                    <a:gd name="connsiteY28" fmla="*/ 115048 h 116709"/>
                    <a:gd name="connsiteX29" fmla="*/ 121941 w 153955"/>
                    <a:gd name="connsiteY29" fmla="*/ 105122 h 116709"/>
                    <a:gd name="connsiteX30" fmla="*/ 119491 w 153955"/>
                    <a:gd name="connsiteY30" fmla="*/ 100207 h 116709"/>
                    <a:gd name="connsiteX31" fmla="*/ 121533 w 153955"/>
                    <a:gd name="connsiteY31" fmla="*/ 96537 h 116709"/>
                    <a:gd name="connsiteX32" fmla="*/ 120065 w 153955"/>
                    <a:gd name="connsiteY32" fmla="*/ 101117 h 116709"/>
                    <a:gd name="connsiteX33" fmla="*/ 122531 w 153955"/>
                    <a:gd name="connsiteY33" fmla="*/ 96991 h 116709"/>
                    <a:gd name="connsiteX34" fmla="*/ 121342 w 153955"/>
                    <a:gd name="connsiteY34" fmla="*/ 92036 h 116709"/>
                    <a:gd name="connsiteX35" fmla="*/ 121988 w 153955"/>
                    <a:gd name="connsiteY35" fmla="*/ 87967 h 116709"/>
                    <a:gd name="connsiteX36" fmla="*/ 126728 w 153955"/>
                    <a:gd name="connsiteY36" fmla="*/ 88613 h 116709"/>
                    <a:gd name="connsiteX37" fmla="*/ 129273 w 153955"/>
                    <a:gd name="connsiteY37" fmla="*/ 92029 h 116709"/>
                    <a:gd name="connsiteX38" fmla="*/ 128890 w 153955"/>
                    <a:gd name="connsiteY38" fmla="*/ 86874 h 116709"/>
                    <a:gd name="connsiteX39" fmla="*/ 134483 w 153955"/>
                    <a:gd name="connsiteY39" fmla="*/ 87065 h 116709"/>
                    <a:gd name="connsiteX40" fmla="*/ 128818 w 153955"/>
                    <a:gd name="connsiteY40" fmla="*/ 80387 h 116709"/>
                    <a:gd name="connsiteX41" fmla="*/ 129018 w 153955"/>
                    <a:gd name="connsiteY41" fmla="*/ 75129 h 116709"/>
                    <a:gd name="connsiteX42" fmla="*/ 130255 w 153955"/>
                    <a:gd name="connsiteY42" fmla="*/ 71259 h 116709"/>
                    <a:gd name="connsiteX43" fmla="*/ 129632 w 153955"/>
                    <a:gd name="connsiteY43" fmla="*/ 65067 h 116709"/>
                    <a:gd name="connsiteX44" fmla="*/ 128938 w 153955"/>
                    <a:gd name="connsiteY44" fmla="*/ 60695 h 116709"/>
                    <a:gd name="connsiteX45" fmla="*/ 131180 w 153955"/>
                    <a:gd name="connsiteY45" fmla="*/ 56027 h 116709"/>
                    <a:gd name="connsiteX46" fmla="*/ 135776 w 153955"/>
                    <a:gd name="connsiteY46" fmla="*/ 53841 h 116709"/>
                    <a:gd name="connsiteX47" fmla="*/ 139989 w 153955"/>
                    <a:gd name="connsiteY47" fmla="*/ 50545 h 116709"/>
                    <a:gd name="connsiteX48" fmla="*/ 144258 w 153955"/>
                    <a:gd name="connsiteY48" fmla="*/ 51072 h 116709"/>
                    <a:gd name="connsiteX49" fmla="*/ 149596 w 153955"/>
                    <a:gd name="connsiteY49" fmla="*/ 51455 h 116709"/>
                    <a:gd name="connsiteX50" fmla="*/ 154080 w 153955"/>
                    <a:gd name="connsiteY50" fmla="*/ 55453 h 116709"/>
                    <a:gd name="connsiteX51" fmla="*/ 152963 w 153955"/>
                    <a:gd name="connsiteY51" fmla="*/ 50992 h 116709"/>
                    <a:gd name="connsiteX52" fmla="*/ 149452 w 153955"/>
                    <a:gd name="connsiteY52" fmla="*/ 47992 h 116709"/>
                    <a:gd name="connsiteX53" fmla="*/ 144737 w 153955"/>
                    <a:gd name="connsiteY53" fmla="*/ 45439 h 116709"/>
                    <a:gd name="connsiteX54" fmla="*/ 140069 w 153955"/>
                    <a:gd name="connsiteY54" fmla="*/ 43253 h 116709"/>
                    <a:gd name="connsiteX55" fmla="*/ 135952 w 153955"/>
                    <a:gd name="connsiteY55" fmla="*/ 44098 h 116709"/>
                    <a:gd name="connsiteX56" fmla="*/ 131795 w 153955"/>
                    <a:gd name="connsiteY56" fmla="*/ 42431 h 116709"/>
                    <a:gd name="connsiteX57" fmla="*/ 127757 w 153955"/>
                    <a:gd name="connsiteY57" fmla="*/ 41298 h 116709"/>
                    <a:gd name="connsiteX58" fmla="*/ 126808 w 153955"/>
                    <a:gd name="connsiteY58" fmla="*/ 37308 h 116709"/>
                    <a:gd name="connsiteX59" fmla="*/ 122667 w 153955"/>
                    <a:gd name="connsiteY59" fmla="*/ 34603 h 116709"/>
                    <a:gd name="connsiteX60" fmla="*/ 119060 w 153955"/>
                    <a:gd name="connsiteY60" fmla="*/ 31444 h 116709"/>
                    <a:gd name="connsiteX61" fmla="*/ 114304 w 153955"/>
                    <a:gd name="connsiteY61" fmla="*/ 26265 h 116709"/>
                    <a:gd name="connsiteX62" fmla="*/ 111520 w 153955"/>
                    <a:gd name="connsiteY62" fmla="*/ 20065 h 116709"/>
                    <a:gd name="connsiteX63" fmla="*/ 104514 w 153955"/>
                    <a:gd name="connsiteY63" fmla="*/ 12230 h 116709"/>
                    <a:gd name="connsiteX64" fmla="*/ 96471 w 153955"/>
                    <a:gd name="connsiteY64" fmla="*/ 4554 h 116709"/>
                    <a:gd name="connsiteX65" fmla="*/ 92817 w 153955"/>
                    <a:gd name="connsiteY65" fmla="*/ 1737 h 116709"/>
                    <a:gd name="connsiteX66" fmla="*/ 90216 w 153955"/>
                    <a:gd name="connsiteY66" fmla="*/ 6772 h 116709"/>
                    <a:gd name="connsiteX67" fmla="*/ 87240 w 153955"/>
                    <a:gd name="connsiteY67" fmla="*/ 10977 h 116709"/>
                    <a:gd name="connsiteX68" fmla="*/ 82803 w 153955"/>
                    <a:gd name="connsiteY68" fmla="*/ 12836 h 116709"/>
                    <a:gd name="connsiteX69" fmla="*/ 79763 w 153955"/>
                    <a:gd name="connsiteY69" fmla="*/ 15884 h 116709"/>
                    <a:gd name="connsiteX70" fmla="*/ 77601 w 153955"/>
                    <a:gd name="connsiteY70" fmla="*/ 20153 h 116709"/>
                    <a:gd name="connsiteX71" fmla="*/ 75399 w 153955"/>
                    <a:gd name="connsiteY71" fmla="*/ 23568 h 116709"/>
                    <a:gd name="connsiteX72" fmla="*/ 71481 w 153955"/>
                    <a:gd name="connsiteY72" fmla="*/ 22307 h 116709"/>
                    <a:gd name="connsiteX73" fmla="*/ 67260 w 153955"/>
                    <a:gd name="connsiteY73" fmla="*/ 21948 h 116709"/>
                    <a:gd name="connsiteX74" fmla="*/ 61204 w 153955"/>
                    <a:gd name="connsiteY74" fmla="*/ 19491 h 116709"/>
                    <a:gd name="connsiteX75" fmla="*/ 58243 w 153955"/>
                    <a:gd name="connsiteY75" fmla="*/ 15805 h 116709"/>
                    <a:gd name="connsiteX76" fmla="*/ 56073 w 153955"/>
                    <a:gd name="connsiteY76" fmla="*/ 12214 h 116709"/>
                    <a:gd name="connsiteX77" fmla="*/ 52004 w 153955"/>
                    <a:gd name="connsiteY77" fmla="*/ 10953 h 116709"/>
                    <a:gd name="connsiteX78" fmla="*/ 49251 w 153955"/>
                    <a:gd name="connsiteY78" fmla="*/ 7977 h 116709"/>
                    <a:gd name="connsiteX79" fmla="*/ 44360 w 153955"/>
                    <a:gd name="connsiteY79" fmla="*/ 4410 h 116709"/>
                    <a:gd name="connsiteX80" fmla="*/ 41264 w 153955"/>
                    <a:gd name="connsiteY80" fmla="*/ 1570 h 116709"/>
                    <a:gd name="connsiteX81" fmla="*/ 36820 w 153955"/>
                    <a:gd name="connsiteY81" fmla="*/ 2017 h 116709"/>
                    <a:gd name="connsiteX82" fmla="*/ 32894 w 153955"/>
                    <a:gd name="connsiteY82" fmla="*/ -2 h 116709"/>
                    <a:gd name="connsiteX83" fmla="*/ 30349 w 153955"/>
                    <a:gd name="connsiteY83" fmla="*/ 3613 h 116709"/>
                    <a:gd name="connsiteX84" fmla="*/ 27843 w 153955"/>
                    <a:gd name="connsiteY84" fmla="*/ 6868 h 116709"/>
                    <a:gd name="connsiteX85" fmla="*/ 31059 w 153955"/>
                    <a:gd name="connsiteY85" fmla="*/ 9804 h 116709"/>
                    <a:gd name="connsiteX86" fmla="*/ 34610 w 153955"/>
                    <a:gd name="connsiteY86" fmla="*/ 13355 h 116709"/>
                    <a:gd name="connsiteX87" fmla="*/ 38767 w 153955"/>
                    <a:gd name="connsiteY87" fmla="*/ 15988 h 116709"/>
                    <a:gd name="connsiteX88" fmla="*/ 42972 w 153955"/>
                    <a:gd name="connsiteY88" fmla="*/ 17376 h 116709"/>
                    <a:gd name="connsiteX89" fmla="*/ 44919 w 153955"/>
                    <a:gd name="connsiteY89" fmla="*/ 22020 h 116709"/>
                    <a:gd name="connsiteX90" fmla="*/ 44264 w 153955"/>
                    <a:gd name="connsiteY90" fmla="*/ 26465 h 116709"/>
                    <a:gd name="connsiteX91" fmla="*/ 40035 w 153955"/>
                    <a:gd name="connsiteY91" fmla="*/ 27534 h 116709"/>
                    <a:gd name="connsiteX92" fmla="*/ 34362 w 153955"/>
                    <a:gd name="connsiteY92" fmla="*/ 23943 h 116709"/>
                    <a:gd name="connsiteX93" fmla="*/ 30157 w 153955"/>
                    <a:gd name="connsiteY93" fmla="*/ 22882 h 116709"/>
                    <a:gd name="connsiteX94" fmla="*/ 25011 w 153955"/>
                    <a:gd name="connsiteY94" fmla="*/ 23808 h 116709"/>
                    <a:gd name="connsiteX95" fmla="*/ 20949 w 153955"/>
                    <a:gd name="connsiteY95" fmla="*/ 22339 h 116709"/>
                    <a:gd name="connsiteX96" fmla="*/ 17215 w 153955"/>
                    <a:gd name="connsiteY96" fmla="*/ 19826 h 116709"/>
                    <a:gd name="connsiteX97" fmla="*/ 13257 w 153955"/>
                    <a:gd name="connsiteY97" fmla="*/ 17225 h 116709"/>
                    <a:gd name="connsiteX98" fmla="*/ 9332 w 153955"/>
                    <a:gd name="connsiteY98" fmla="*/ 14584 h 116709"/>
                    <a:gd name="connsiteX99" fmla="*/ 5247 w 153955"/>
                    <a:gd name="connsiteY99" fmla="*/ 14009 h 116709"/>
                    <a:gd name="connsiteX100" fmla="*/ 164 w 153955"/>
                    <a:gd name="connsiteY100" fmla="*/ 18454 h 116709"/>
                    <a:gd name="connsiteX101" fmla="*/ 124 w 153955"/>
                    <a:gd name="connsiteY101" fmla="*/ 23337 h 116709"/>
                    <a:gd name="connsiteX102" fmla="*/ 4225 w 153955"/>
                    <a:gd name="connsiteY102" fmla="*/ 24207 h 116709"/>
                    <a:gd name="connsiteX103" fmla="*/ 1568 w 153955"/>
                    <a:gd name="connsiteY103" fmla="*/ 27310 h 116709"/>
                    <a:gd name="connsiteX104" fmla="*/ 6284 w 153955"/>
                    <a:gd name="connsiteY104" fmla="*/ 29233 h 116709"/>
                    <a:gd name="connsiteX105" fmla="*/ 10728 w 153955"/>
                    <a:gd name="connsiteY105" fmla="*/ 28898 h 116709"/>
                    <a:gd name="connsiteX106" fmla="*/ 13736 w 153955"/>
                    <a:gd name="connsiteY106" fmla="*/ 31715 h 116709"/>
                    <a:gd name="connsiteX107" fmla="*/ 17391 w 153955"/>
                    <a:gd name="connsiteY107" fmla="*/ 33606 h 116709"/>
                    <a:gd name="connsiteX108" fmla="*/ 15507 w 153955"/>
                    <a:gd name="connsiteY108" fmla="*/ 37364 h 116709"/>
                    <a:gd name="connsiteX109" fmla="*/ 12635 w 153955"/>
                    <a:gd name="connsiteY109" fmla="*/ 40596 h 116709"/>
                    <a:gd name="connsiteX110" fmla="*/ 15627 w 153955"/>
                    <a:gd name="connsiteY110" fmla="*/ 43667 h 116709"/>
                    <a:gd name="connsiteX111" fmla="*/ 17869 w 153955"/>
                    <a:gd name="connsiteY111" fmla="*/ 47793 h 116709"/>
                    <a:gd name="connsiteX112" fmla="*/ 21763 w 153955"/>
                    <a:gd name="connsiteY112" fmla="*/ 49771 h 116709"/>
                    <a:gd name="connsiteX113" fmla="*/ 26335 w 153955"/>
                    <a:gd name="connsiteY113" fmla="*/ 51998 h 116709"/>
                    <a:gd name="connsiteX114" fmla="*/ 30572 w 153955"/>
                    <a:gd name="connsiteY114" fmla="*/ 53059 h 116709"/>
                    <a:gd name="connsiteX115" fmla="*/ 32655 w 153955"/>
                    <a:gd name="connsiteY115" fmla="*/ 56593 h 116709"/>
                    <a:gd name="connsiteX116" fmla="*/ 31123 w 153955"/>
                    <a:gd name="connsiteY116" fmla="*/ 62227 h 116709"/>
                    <a:gd name="connsiteX117" fmla="*/ 27109 w 153955"/>
                    <a:gd name="connsiteY117" fmla="*/ 61892 h 116709"/>
                    <a:gd name="connsiteX118" fmla="*/ 29654 w 153955"/>
                    <a:gd name="connsiteY118" fmla="*/ 65546 h 116709"/>
                    <a:gd name="connsiteX119" fmla="*/ 31984 w 153955"/>
                    <a:gd name="connsiteY119" fmla="*/ 68977 h 116709"/>
                    <a:gd name="connsiteX120" fmla="*/ 36197 w 153955"/>
                    <a:gd name="connsiteY120" fmla="*/ 71219 h 116709"/>
                    <a:gd name="connsiteX121" fmla="*/ 40235 w 153955"/>
                    <a:gd name="connsiteY121" fmla="*/ 74451 h 116709"/>
                    <a:gd name="connsiteX122" fmla="*/ 43857 w 153955"/>
                    <a:gd name="connsiteY122" fmla="*/ 76278 h 116709"/>
                    <a:gd name="connsiteX123" fmla="*/ 48046 w 153955"/>
                    <a:gd name="connsiteY123" fmla="*/ 75336 h 116709"/>
                    <a:gd name="connsiteX124" fmla="*/ 52610 w 153955"/>
                    <a:gd name="connsiteY124" fmla="*/ 77315 h 116709"/>
                    <a:gd name="connsiteX125" fmla="*/ 50552 w 153955"/>
                    <a:gd name="connsiteY125" fmla="*/ 81352 h 116709"/>
                    <a:gd name="connsiteX126" fmla="*/ 51804 w 153955"/>
                    <a:gd name="connsiteY126" fmla="*/ 85294 h 116709"/>
                    <a:gd name="connsiteX127" fmla="*/ 55475 w 153955"/>
                    <a:gd name="connsiteY127" fmla="*/ 88510 h 116709"/>
                    <a:gd name="connsiteX128" fmla="*/ 51358 w 153955"/>
                    <a:gd name="connsiteY128" fmla="*/ 90114 h 116709"/>
                    <a:gd name="connsiteX129" fmla="*/ 54892 w 153955"/>
                    <a:gd name="connsiteY129" fmla="*/ 93592 h 116709"/>
                    <a:gd name="connsiteX130" fmla="*/ 55084 w 153955"/>
                    <a:gd name="connsiteY130" fmla="*/ 98531 h 116709"/>
                    <a:gd name="connsiteX131" fmla="*/ 59680 w 153955"/>
                    <a:gd name="connsiteY131" fmla="*/ 96608 h 116709"/>
                    <a:gd name="connsiteX132" fmla="*/ 62999 w 153955"/>
                    <a:gd name="connsiteY132" fmla="*/ 92523 h 116709"/>
                    <a:gd name="connsiteX133" fmla="*/ 67196 w 153955"/>
                    <a:gd name="connsiteY133" fmla="*/ 91223 h 116709"/>
                    <a:gd name="connsiteX134" fmla="*/ 69351 w 153955"/>
                    <a:gd name="connsiteY134" fmla="*/ 87169 h 116709"/>
                    <a:gd name="connsiteX135" fmla="*/ 73819 w 153955"/>
                    <a:gd name="connsiteY135" fmla="*/ 84377 h 116709"/>
                    <a:gd name="connsiteX136" fmla="*/ 80050 w 153955"/>
                    <a:gd name="connsiteY136" fmla="*/ 79701 h 116709"/>
                    <a:gd name="connsiteX137" fmla="*/ 84383 w 153955"/>
                    <a:gd name="connsiteY137" fmla="*/ 76804 h 116709"/>
                    <a:gd name="connsiteX138" fmla="*/ 88109 w 153955"/>
                    <a:gd name="connsiteY138" fmla="*/ 74020 h 116709"/>
                    <a:gd name="connsiteX139" fmla="*/ 92825 w 153955"/>
                    <a:gd name="connsiteY139" fmla="*/ 73222 h 116709"/>
                    <a:gd name="connsiteX140" fmla="*/ 96311 w 153955"/>
                    <a:gd name="connsiteY140" fmla="*/ 76246 h 116709"/>
                    <a:gd name="connsiteX141" fmla="*/ 102798 w 153955"/>
                    <a:gd name="connsiteY141" fmla="*/ 82047 h 116709"/>
                    <a:gd name="connsiteX142" fmla="*/ 100038 w 153955"/>
                    <a:gd name="connsiteY142" fmla="*/ 85374 h 116709"/>
                    <a:gd name="connsiteX143" fmla="*/ 99551 w 153955"/>
                    <a:gd name="connsiteY143" fmla="*/ 90058 h 116709"/>
                    <a:gd name="connsiteX144" fmla="*/ 104107 w 153955"/>
                    <a:gd name="connsiteY144" fmla="*/ 92818 h 116709"/>
                    <a:gd name="connsiteX145" fmla="*/ 103916 w 153955"/>
                    <a:gd name="connsiteY145" fmla="*/ 97486 h 116709"/>
                    <a:gd name="connsiteX146" fmla="*/ 98953 w 153955"/>
                    <a:gd name="connsiteY146" fmla="*/ 98172 h 116709"/>
                    <a:gd name="connsiteX147" fmla="*/ 98434 w 153955"/>
                    <a:gd name="connsiteY147" fmla="*/ 102569 h 116709"/>
                    <a:gd name="connsiteX148" fmla="*/ 103006 w 153955"/>
                    <a:gd name="connsiteY148" fmla="*/ 104556 h 116709"/>
                    <a:gd name="connsiteX149" fmla="*/ 106557 w 153955"/>
                    <a:gd name="connsiteY149" fmla="*/ 108202 h 116709"/>
                    <a:gd name="connsiteX150" fmla="*/ 110395 w 153955"/>
                    <a:gd name="connsiteY150" fmla="*/ 109343 h 116709"/>
                    <a:gd name="connsiteX151" fmla="*/ 113243 w 153955"/>
                    <a:gd name="connsiteY151" fmla="*/ 112200 h 116709"/>
                    <a:gd name="connsiteX152" fmla="*/ 116539 w 153955"/>
                    <a:gd name="connsiteY152" fmla="*/ 115902 h 116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53955" h="116709">
                      <a:moveTo>
                        <a:pt x="45261" y="101603"/>
                      </a:moveTo>
                      <a:lnTo>
                        <a:pt x="43674" y="97191"/>
                      </a:lnTo>
                      <a:lnTo>
                        <a:pt x="40753" y="93297"/>
                      </a:lnTo>
                      <a:lnTo>
                        <a:pt x="38966" y="89683"/>
                      </a:lnTo>
                      <a:lnTo>
                        <a:pt x="36923" y="85988"/>
                      </a:lnTo>
                      <a:lnTo>
                        <a:pt x="33038" y="84313"/>
                      </a:lnTo>
                      <a:lnTo>
                        <a:pt x="32415" y="80180"/>
                      </a:lnTo>
                      <a:lnTo>
                        <a:pt x="30213" y="76741"/>
                      </a:lnTo>
                      <a:lnTo>
                        <a:pt x="26112" y="77371"/>
                      </a:lnTo>
                      <a:lnTo>
                        <a:pt x="22920" y="79980"/>
                      </a:lnTo>
                      <a:lnTo>
                        <a:pt x="18979" y="78257"/>
                      </a:lnTo>
                      <a:lnTo>
                        <a:pt x="15396" y="76190"/>
                      </a:lnTo>
                      <a:lnTo>
                        <a:pt x="12580" y="72560"/>
                      </a:lnTo>
                      <a:lnTo>
                        <a:pt x="9388" y="69942"/>
                      </a:lnTo>
                      <a:lnTo>
                        <a:pt x="5805" y="72017"/>
                      </a:lnTo>
                      <a:lnTo>
                        <a:pt x="4122" y="75935"/>
                      </a:lnTo>
                      <a:lnTo>
                        <a:pt x="7225" y="78504"/>
                      </a:lnTo>
                      <a:lnTo>
                        <a:pt x="9133" y="82206"/>
                      </a:lnTo>
                      <a:lnTo>
                        <a:pt x="12962" y="84640"/>
                      </a:lnTo>
                      <a:lnTo>
                        <a:pt x="15540" y="89459"/>
                      </a:lnTo>
                      <a:lnTo>
                        <a:pt x="19465" y="90257"/>
                      </a:lnTo>
                      <a:lnTo>
                        <a:pt x="22649" y="92818"/>
                      </a:lnTo>
                      <a:lnTo>
                        <a:pt x="24756" y="96249"/>
                      </a:lnTo>
                      <a:lnTo>
                        <a:pt x="28857" y="97103"/>
                      </a:lnTo>
                      <a:lnTo>
                        <a:pt x="33516" y="98819"/>
                      </a:lnTo>
                      <a:lnTo>
                        <a:pt x="37554" y="100103"/>
                      </a:lnTo>
                      <a:lnTo>
                        <a:pt x="41942" y="100662"/>
                      </a:lnTo>
                      <a:close/>
                      <a:moveTo>
                        <a:pt x="118294" y="116708"/>
                      </a:moveTo>
                      <a:lnTo>
                        <a:pt x="124222" y="115048"/>
                      </a:lnTo>
                      <a:lnTo>
                        <a:pt x="121941" y="105122"/>
                      </a:lnTo>
                      <a:lnTo>
                        <a:pt x="119491" y="100207"/>
                      </a:lnTo>
                      <a:lnTo>
                        <a:pt x="121533" y="96537"/>
                      </a:lnTo>
                      <a:lnTo>
                        <a:pt x="120065" y="101117"/>
                      </a:lnTo>
                      <a:lnTo>
                        <a:pt x="122531" y="96991"/>
                      </a:lnTo>
                      <a:lnTo>
                        <a:pt x="121342" y="92036"/>
                      </a:lnTo>
                      <a:lnTo>
                        <a:pt x="121988" y="87967"/>
                      </a:lnTo>
                      <a:lnTo>
                        <a:pt x="126728" y="88613"/>
                      </a:lnTo>
                      <a:lnTo>
                        <a:pt x="129273" y="92029"/>
                      </a:lnTo>
                      <a:lnTo>
                        <a:pt x="128890" y="86874"/>
                      </a:lnTo>
                      <a:lnTo>
                        <a:pt x="134483" y="87065"/>
                      </a:lnTo>
                      <a:lnTo>
                        <a:pt x="128818" y="80387"/>
                      </a:lnTo>
                      <a:lnTo>
                        <a:pt x="129018" y="75129"/>
                      </a:lnTo>
                      <a:lnTo>
                        <a:pt x="130255" y="71259"/>
                      </a:lnTo>
                      <a:lnTo>
                        <a:pt x="129632" y="65067"/>
                      </a:lnTo>
                      <a:lnTo>
                        <a:pt x="128938" y="60695"/>
                      </a:lnTo>
                      <a:lnTo>
                        <a:pt x="131180" y="56027"/>
                      </a:lnTo>
                      <a:lnTo>
                        <a:pt x="135776" y="53841"/>
                      </a:lnTo>
                      <a:lnTo>
                        <a:pt x="139989" y="50545"/>
                      </a:lnTo>
                      <a:lnTo>
                        <a:pt x="144258" y="51072"/>
                      </a:lnTo>
                      <a:lnTo>
                        <a:pt x="149596" y="51455"/>
                      </a:lnTo>
                      <a:lnTo>
                        <a:pt x="154080" y="55453"/>
                      </a:lnTo>
                      <a:lnTo>
                        <a:pt x="152963" y="50992"/>
                      </a:lnTo>
                      <a:lnTo>
                        <a:pt x="149452" y="47992"/>
                      </a:lnTo>
                      <a:lnTo>
                        <a:pt x="144737" y="45439"/>
                      </a:lnTo>
                      <a:lnTo>
                        <a:pt x="140069" y="43253"/>
                      </a:lnTo>
                      <a:lnTo>
                        <a:pt x="135952" y="44098"/>
                      </a:lnTo>
                      <a:lnTo>
                        <a:pt x="131795" y="42431"/>
                      </a:lnTo>
                      <a:lnTo>
                        <a:pt x="127757" y="41298"/>
                      </a:lnTo>
                      <a:lnTo>
                        <a:pt x="126808" y="37308"/>
                      </a:lnTo>
                      <a:lnTo>
                        <a:pt x="122667" y="34603"/>
                      </a:lnTo>
                      <a:lnTo>
                        <a:pt x="119060" y="31444"/>
                      </a:lnTo>
                      <a:lnTo>
                        <a:pt x="114304" y="26265"/>
                      </a:lnTo>
                      <a:lnTo>
                        <a:pt x="111520" y="20065"/>
                      </a:lnTo>
                      <a:lnTo>
                        <a:pt x="104514" y="12230"/>
                      </a:lnTo>
                      <a:lnTo>
                        <a:pt x="96471" y="4554"/>
                      </a:lnTo>
                      <a:lnTo>
                        <a:pt x="92817" y="1737"/>
                      </a:lnTo>
                      <a:lnTo>
                        <a:pt x="90216" y="6772"/>
                      </a:lnTo>
                      <a:lnTo>
                        <a:pt x="87240" y="10977"/>
                      </a:lnTo>
                      <a:lnTo>
                        <a:pt x="82803" y="12836"/>
                      </a:lnTo>
                      <a:lnTo>
                        <a:pt x="79763" y="15884"/>
                      </a:lnTo>
                      <a:lnTo>
                        <a:pt x="77601" y="20153"/>
                      </a:lnTo>
                      <a:lnTo>
                        <a:pt x="75399" y="23568"/>
                      </a:lnTo>
                      <a:lnTo>
                        <a:pt x="71481" y="22307"/>
                      </a:lnTo>
                      <a:lnTo>
                        <a:pt x="67260" y="21948"/>
                      </a:lnTo>
                      <a:lnTo>
                        <a:pt x="61204" y="19491"/>
                      </a:lnTo>
                      <a:lnTo>
                        <a:pt x="58243" y="15805"/>
                      </a:lnTo>
                      <a:lnTo>
                        <a:pt x="56073" y="12214"/>
                      </a:lnTo>
                      <a:lnTo>
                        <a:pt x="52004" y="10953"/>
                      </a:lnTo>
                      <a:lnTo>
                        <a:pt x="49251" y="7977"/>
                      </a:lnTo>
                      <a:lnTo>
                        <a:pt x="44360" y="4410"/>
                      </a:lnTo>
                      <a:lnTo>
                        <a:pt x="41264" y="1570"/>
                      </a:lnTo>
                      <a:lnTo>
                        <a:pt x="36820" y="2017"/>
                      </a:lnTo>
                      <a:lnTo>
                        <a:pt x="32894" y="-2"/>
                      </a:lnTo>
                      <a:lnTo>
                        <a:pt x="30349" y="3613"/>
                      </a:lnTo>
                      <a:lnTo>
                        <a:pt x="27843" y="6868"/>
                      </a:lnTo>
                      <a:lnTo>
                        <a:pt x="31059" y="9804"/>
                      </a:lnTo>
                      <a:lnTo>
                        <a:pt x="34610" y="13355"/>
                      </a:lnTo>
                      <a:lnTo>
                        <a:pt x="38767" y="15988"/>
                      </a:lnTo>
                      <a:lnTo>
                        <a:pt x="42972" y="17376"/>
                      </a:lnTo>
                      <a:lnTo>
                        <a:pt x="44919" y="22020"/>
                      </a:lnTo>
                      <a:lnTo>
                        <a:pt x="44264" y="26465"/>
                      </a:lnTo>
                      <a:lnTo>
                        <a:pt x="40035" y="27534"/>
                      </a:lnTo>
                      <a:lnTo>
                        <a:pt x="34362" y="23943"/>
                      </a:lnTo>
                      <a:lnTo>
                        <a:pt x="30157" y="22882"/>
                      </a:lnTo>
                      <a:lnTo>
                        <a:pt x="25011" y="23808"/>
                      </a:lnTo>
                      <a:lnTo>
                        <a:pt x="20949" y="22339"/>
                      </a:lnTo>
                      <a:lnTo>
                        <a:pt x="17215" y="19826"/>
                      </a:lnTo>
                      <a:lnTo>
                        <a:pt x="13257" y="17225"/>
                      </a:lnTo>
                      <a:lnTo>
                        <a:pt x="9332" y="14584"/>
                      </a:lnTo>
                      <a:lnTo>
                        <a:pt x="5247" y="14009"/>
                      </a:lnTo>
                      <a:lnTo>
                        <a:pt x="164" y="18454"/>
                      </a:lnTo>
                      <a:lnTo>
                        <a:pt x="124" y="23337"/>
                      </a:lnTo>
                      <a:lnTo>
                        <a:pt x="4225" y="24207"/>
                      </a:lnTo>
                      <a:lnTo>
                        <a:pt x="1568" y="27310"/>
                      </a:lnTo>
                      <a:lnTo>
                        <a:pt x="6284" y="29233"/>
                      </a:lnTo>
                      <a:lnTo>
                        <a:pt x="10728" y="28898"/>
                      </a:lnTo>
                      <a:lnTo>
                        <a:pt x="13736" y="31715"/>
                      </a:lnTo>
                      <a:lnTo>
                        <a:pt x="17391" y="33606"/>
                      </a:lnTo>
                      <a:lnTo>
                        <a:pt x="15507" y="37364"/>
                      </a:lnTo>
                      <a:lnTo>
                        <a:pt x="12635" y="40596"/>
                      </a:lnTo>
                      <a:lnTo>
                        <a:pt x="15627" y="43667"/>
                      </a:lnTo>
                      <a:lnTo>
                        <a:pt x="17869" y="47793"/>
                      </a:lnTo>
                      <a:lnTo>
                        <a:pt x="21763" y="49771"/>
                      </a:lnTo>
                      <a:lnTo>
                        <a:pt x="26335" y="51998"/>
                      </a:lnTo>
                      <a:lnTo>
                        <a:pt x="30572" y="53059"/>
                      </a:lnTo>
                      <a:lnTo>
                        <a:pt x="32655" y="56593"/>
                      </a:lnTo>
                      <a:lnTo>
                        <a:pt x="31123" y="62227"/>
                      </a:lnTo>
                      <a:lnTo>
                        <a:pt x="27109" y="61892"/>
                      </a:lnTo>
                      <a:lnTo>
                        <a:pt x="29654" y="65546"/>
                      </a:lnTo>
                      <a:lnTo>
                        <a:pt x="31984" y="68977"/>
                      </a:lnTo>
                      <a:lnTo>
                        <a:pt x="36197" y="71219"/>
                      </a:lnTo>
                      <a:lnTo>
                        <a:pt x="40235" y="74451"/>
                      </a:lnTo>
                      <a:lnTo>
                        <a:pt x="43857" y="76278"/>
                      </a:lnTo>
                      <a:lnTo>
                        <a:pt x="48046" y="75336"/>
                      </a:lnTo>
                      <a:lnTo>
                        <a:pt x="52610" y="77315"/>
                      </a:lnTo>
                      <a:lnTo>
                        <a:pt x="50552" y="81352"/>
                      </a:lnTo>
                      <a:lnTo>
                        <a:pt x="51804" y="85294"/>
                      </a:lnTo>
                      <a:lnTo>
                        <a:pt x="55475" y="88510"/>
                      </a:lnTo>
                      <a:lnTo>
                        <a:pt x="51358" y="90114"/>
                      </a:lnTo>
                      <a:lnTo>
                        <a:pt x="54892" y="93592"/>
                      </a:lnTo>
                      <a:lnTo>
                        <a:pt x="55084" y="98531"/>
                      </a:lnTo>
                      <a:lnTo>
                        <a:pt x="59680" y="96608"/>
                      </a:lnTo>
                      <a:lnTo>
                        <a:pt x="62999" y="92523"/>
                      </a:lnTo>
                      <a:lnTo>
                        <a:pt x="67196" y="91223"/>
                      </a:lnTo>
                      <a:lnTo>
                        <a:pt x="69351" y="87169"/>
                      </a:lnTo>
                      <a:lnTo>
                        <a:pt x="73819" y="84377"/>
                      </a:lnTo>
                      <a:lnTo>
                        <a:pt x="80050" y="79701"/>
                      </a:lnTo>
                      <a:lnTo>
                        <a:pt x="84383" y="76804"/>
                      </a:lnTo>
                      <a:lnTo>
                        <a:pt x="88109" y="74020"/>
                      </a:lnTo>
                      <a:lnTo>
                        <a:pt x="92825" y="73222"/>
                      </a:lnTo>
                      <a:lnTo>
                        <a:pt x="96311" y="76246"/>
                      </a:lnTo>
                      <a:lnTo>
                        <a:pt x="102798" y="82047"/>
                      </a:lnTo>
                      <a:lnTo>
                        <a:pt x="100038" y="85374"/>
                      </a:lnTo>
                      <a:lnTo>
                        <a:pt x="99551" y="90058"/>
                      </a:lnTo>
                      <a:lnTo>
                        <a:pt x="104107" y="92818"/>
                      </a:lnTo>
                      <a:lnTo>
                        <a:pt x="103916" y="97486"/>
                      </a:lnTo>
                      <a:lnTo>
                        <a:pt x="98953" y="98172"/>
                      </a:lnTo>
                      <a:lnTo>
                        <a:pt x="98434" y="102569"/>
                      </a:lnTo>
                      <a:lnTo>
                        <a:pt x="103006" y="104556"/>
                      </a:lnTo>
                      <a:lnTo>
                        <a:pt x="106557" y="108202"/>
                      </a:lnTo>
                      <a:lnTo>
                        <a:pt x="110395" y="109343"/>
                      </a:lnTo>
                      <a:lnTo>
                        <a:pt x="113243" y="112200"/>
                      </a:lnTo>
                      <a:lnTo>
                        <a:pt x="116539" y="11590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006886B6-8F5F-46B9-9F71-92C0AAD327BD}"/>
                    </a:ext>
                  </a:extLst>
                </p:cNvPr>
                <p:cNvSpPr/>
                <p:nvPr/>
              </p:nvSpPr>
              <p:spPr>
                <a:xfrm>
                  <a:off x="7427499" y="3981854"/>
                  <a:ext cx="37812" cy="32442"/>
                </a:xfrm>
                <a:custGeom>
                  <a:avLst/>
                  <a:gdLst>
                    <a:gd name="connsiteX0" fmla="*/ 6204 w 37812"/>
                    <a:gd name="connsiteY0" fmla="*/ 17201 h 32442"/>
                    <a:gd name="connsiteX1" fmla="*/ 6603 w 37812"/>
                    <a:gd name="connsiteY1" fmla="*/ 12964 h 32442"/>
                    <a:gd name="connsiteX2" fmla="*/ 5702 w 37812"/>
                    <a:gd name="connsiteY2" fmla="*/ 8847 h 32442"/>
                    <a:gd name="connsiteX3" fmla="*/ 5247 w 37812"/>
                    <a:gd name="connsiteY3" fmla="*/ 4243 h 32442"/>
                    <a:gd name="connsiteX4" fmla="*/ 5518 w 37812"/>
                    <a:gd name="connsiteY4" fmla="*/ -2 h 32442"/>
                    <a:gd name="connsiteX5" fmla="*/ 1409 w 37812"/>
                    <a:gd name="connsiteY5" fmla="*/ -2 h 32442"/>
                    <a:gd name="connsiteX6" fmla="*/ 962 w 37812"/>
                    <a:gd name="connsiteY6" fmla="*/ 5160 h 32442"/>
                    <a:gd name="connsiteX7" fmla="*/ 124 w 37812"/>
                    <a:gd name="connsiteY7" fmla="*/ 9573 h 32442"/>
                    <a:gd name="connsiteX8" fmla="*/ 1105 w 37812"/>
                    <a:gd name="connsiteY8" fmla="*/ 13905 h 32442"/>
                    <a:gd name="connsiteX9" fmla="*/ 5103 w 37812"/>
                    <a:gd name="connsiteY9" fmla="*/ 16108 h 32442"/>
                    <a:gd name="connsiteX10" fmla="*/ 17790 w 37812"/>
                    <a:gd name="connsiteY10" fmla="*/ 32441 h 32442"/>
                    <a:gd name="connsiteX11" fmla="*/ 15061 w 37812"/>
                    <a:gd name="connsiteY11" fmla="*/ 29305 h 32442"/>
                    <a:gd name="connsiteX12" fmla="*/ 11000 w 37812"/>
                    <a:gd name="connsiteY12" fmla="*/ 27917 h 32442"/>
                    <a:gd name="connsiteX13" fmla="*/ 14462 w 37812"/>
                    <a:gd name="connsiteY13" fmla="*/ 31308 h 32442"/>
                    <a:gd name="connsiteX14" fmla="*/ 37594 w 37812"/>
                    <a:gd name="connsiteY14" fmla="*/ 32082 h 32442"/>
                    <a:gd name="connsiteX15" fmla="*/ 37937 w 37812"/>
                    <a:gd name="connsiteY15" fmla="*/ 28044 h 32442"/>
                    <a:gd name="connsiteX16" fmla="*/ 37067 w 37812"/>
                    <a:gd name="connsiteY16" fmla="*/ 23608 h 32442"/>
                    <a:gd name="connsiteX17" fmla="*/ 33333 w 37812"/>
                    <a:gd name="connsiteY17" fmla="*/ 25443 h 32442"/>
                    <a:gd name="connsiteX18" fmla="*/ 28378 w 37812"/>
                    <a:gd name="connsiteY18" fmla="*/ 25020 h 32442"/>
                    <a:gd name="connsiteX19" fmla="*/ 32192 w 37812"/>
                    <a:gd name="connsiteY19" fmla="*/ 27222 h 32442"/>
                    <a:gd name="connsiteX20" fmla="*/ 35982 w 37812"/>
                    <a:gd name="connsiteY20" fmla="*/ 30374 h 32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7812" h="32442">
                      <a:moveTo>
                        <a:pt x="6204" y="17201"/>
                      </a:moveTo>
                      <a:lnTo>
                        <a:pt x="6603" y="12964"/>
                      </a:lnTo>
                      <a:lnTo>
                        <a:pt x="5702" y="8847"/>
                      </a:lnTo>
                      <a:lnTo>
                        <a:pt x="5247" y="4243"/>
                      </a:lnTo>
                      <a:lnTo>
                        <a:pt x="5518" y="-2"/>
                      </a:lnTo>
                      <a:lnTo>
                        <a:pt x="1409" y="-2"/>
                      </a:lnTo>
                      <a:lnTo>
                        <a:pt x="962" y="5160"/>
                      </a:lnTo>
                      <a:lnTo>
                        <a:pt x="124" y="9573"/>
                      </a:lnTo>
                      <a:lnTo>
                        <a:pt x="1105" y="13905"/>
                      </a:lnTo>
                      <a:lnTo>
                        <a:pt x="5103" y="16108"/>
                      </a:lnTo>
                      <a:close/>
                      <a:moveTo>
                        <a:pt x="17790" y="32441"/>
                      </a:moveTo>
                      <a:lnTo>
                        <a:pt x="15061" y="29305"/>
                      </a:lnTo>
                      <a:lnTo>
                        <a:pt x="11000" y="27917"/>
                      </a:lnTo>
                      <a:lnTo>
                        <a:pt x="14462" y="31308"/>
                      </a:lnTo>
                      <a:close/>
                      <a:moveTo>
                        <a:pt x="37594" y="32082"/>
                      </a:moveTo>
                      <a:lnTo>
                        <a:pt x="37937" y="28044"/>
                      </a:lnTo>
                      <a:lnTo>
                        <a:pt x="37067" y="23608"/>
                      </a:lnTo>
                      <a:lnTo>
                        <a:pt x="33333" y="25443"/>
                      </a:lnTo>
                      <a:lnTo>
                        <a:pt x="28378" y="25020"/>
                      </a:lnTo>
                      <a:lnTo>
                        <a:pt x="32192" y="27222"/>
                      </a:lnTo>
                      <a:lnTo>
                        <a:pt x="35982" y="3037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D9B8D7C8-661B-4302-A163-3B1A1CAD1461}"/>
                    </a:ext>
                  </a:extLst>
                </p:cNvPr>
                <p:cNvSpPr/>
                <p:nvPr/>
              </p:nvSpPr>
              <p:spPr>
                <a:xfrm>
                  <a:off x="7138306" y="2525548"/>
                  <a:ext cx="366" cy="3997"/>
                </a:xfrm>
                <a:custGeom>
                  <a:avLst/>
                  <a:gdLst>
                    <a:gd name="connsiteX0" fmla="*/ 172 w 366"/>
                    <a:gd name="connsiteY0" fmla="*/ 3996 h 3997"/>
                    <a:gd name="connsiteX1" fmla="*/ 491 w 366"/>
                    <a:gd name="connsiteY1" fmla="*/ -2 h 3997"/>
                    <a:gd name="connsiteX2" fmla="*/ 124 w 366"/>
                    <a:gd name="connsiteY2" fmla="*/ 3979 h 3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66" h="3997">
                      <a:moveTo>
                        <a:pt x="172" y="3996"/>
                      </a:moveTo>
                      <a:lnTo>
                        <a:pt x="491" y="-2"/>
                      </a:lnTo>
                      <a:lnTo>
                        <a:pt x="124" y="397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7" name="Freeform: Shape 216">
                  <a:extLst>
                    <a:ext uri="{FF2B5EF4-FFF2-40B4-BE49-F238E27FC236}">
                      <a16:creationId xmlns:a16="http://schemas.microsoft.com/office/drawing/2014/main" id="{34BCA7E7-DD32-4D42-AC2C-8F4FD91E26FC}"/>
                    </a:ext>
                  </a:extLst>
                </p:cNvPr>
                <p:cNvSpPr/>
                <p:nvPr/>
              </p:nvSpPr>
              <p:spPr>
                <a:xfrm>
                  <a:off x="2638499" y="5603168"/>
                  <a:ext cx="7170039" cy="639402"/>
                </a:xfrm>
                <a:custGeom>
                  <a:avLst/>
                  <a:gdLst>
                    <a:gd name="connsiteX0" fmla="*/ 397593 w 7170037"/>
                    <a:gd name="connsiteY0" fmla="*/ 639399 h 639401"/>
                    <a:gd name="connsiteX1" fmla="*/ 784832 w 7170037"/>
                    <a:gd name="connsiteY1" fmla="*/ 639392 h 639401"/>
                    <a:gd name="connsiteX2" fmla="*/ 1172112 w 7170037"/>
                    <a:gd name="connsiteY2" fmla="*/ 639384 h 639401"/>
                    <a:gd name="connsiteX3" fmla="*/ 6594089 w 7170037"/>
                    <a:gd name="connsiteY3" fmla="*/ 639384 h 639401"/>
                    <a:gd name="connsiteX4" fmla="*/ 6991510 w 7170037"/>
                    <a:gd name="connsiteY4" fmla="*/ 482340 h 639401"/>
                    <a:gd name="connsiteX5" fmla="*/ 6975073 w 7170037"/>
                    <a:gd name="connsiteY5" fmla="*/ 481901 h 639401"/>
                    <a:gd name="connsiteX6" fmla="*/ 6943237 w 7170037"/>
                    <a:gd name="connsiteY6" fmla="*/ 481781 h 639401"/>
                    <a:gd name="connsiteX7" fmla="*/ 6937732 w 7170037"/>
                    <a:gd name="connsiteY7" fmla="*/ 481239 h 639401"/>
                    <a:gd name="connsiteX8" fmla="*/ 6932226 w 7170037"/>
                    <a:gd name="connsiteY8" fmla="*/ 479818 h 639401"/>
                    <a:gd name="connsiteX9" fmla="*/ 6923768 w 7170037"/>
                    <a:gd name="connsiteY9" fmla="*/ 477233 h 639401"/>
                    <a:gd name="connsiteX10" fmla="*/ 6918980 w 7170037"/>
                    <a:gd name="connsiteY10" fmla="*/ 476412 h 639401"/>
                    <a:gd name="connsiteX11" fmla="*/ 6907730 w 7170037"/>
                    <a:gd name="connsiteY11" fmla="*/ 475557 h 639401"/>
                    <a:gd name="connsiteX12" fmla="*/ 6891373 w 7170037"/>
                    <a:gd name="connsiteY12" fmla="*/ 475374 h 639401"/>
                    <a:gd name="connsiteX13" fmla="*/ 6882436 w 7170037"/>
                    <a:gd name="connsiteY13" fmla="*/ 474816 h 639401"/>
                    <a:gd name="connsiteX14" fmla="*/ 6863845 w 7170037"/>
                    <a:gd name="connsiteY14" fmla="*/ 473914 h 639401"/>
                    <a:gd name="connsiteX15" fmla="*/ 6853951 w 7170037"/>
                    <a:gd name="connsiteY15" fmla="*/ 473858 h 639401"/>
                    <a:gd name="connsiteX16" fmla="*/ 6841664 w 7170037"/>
                    <a:gd name="connsiteY16" fmla="*/ 473300 h 639401"/>
                    <a:gd name="connsiteX17" fmla="*/ 6824907 w 7170037"/>
                    <a:gd name="connsiteY17" fmla="*/ 473571 h 639401"/>
                    <a:gd name="connsiteX18" fmla="*/ 6818364 w 7170037"/>
                    <a:gd name="connsiteY18" fmla="*/ 474337 h 639401"/>
                    <a:gd name="connsiteX19" fmla="*/ 6811742 w 7170037"/>
                    <a:gd name="connsiteY19" fmla="*/ 475262 h 639401"/>
                    <a:gd name="connsiteX20" fmla="*/ 6807274 w 7170037"/>
                    <a:gd name="connsiteY20" fmla="*/ 474847 h 639401"/>
                    <a:gd name="connsiteX21" fmla="*/ 6802965 w 7170037"/>
                    <a:gd name="connsiteY21" fmla="*/ 474831 h 639401"/>
                    <a:gd name="connsiteX22" fmla="*/ 6797699 w 7170037"/>
                    <a:gd name="connsiteY22" fmla="*/ 475526 h 639401"/>
                    <a:gd name="connsiteX23" fmla="*/ 6786847 w 7170037"/>
                    <a:gd name="connsiteY23" fmla="*/ 474840 h 639401"/>
                    <a:gd name="connsiteX24" fmla="*/ 6782618 w 7170037"/>
                    <a:gd name="connsiteY24" fmla="*/ 473946 h 639401"/>
                    <a:gd name="connsiteX25" fmla="*/ 6777352 w 7170037"/>
                    <a:gd name="connsiteY25" fmla="*/ 474257 h 639401"/>
                    <a:gd name="connsiteX26" fmla="*/ 6768096 w 7170037"/>
                    <a:gd name="connsiteY26" fmla="*/ 475318 h 639401"/>
                    <a:gd name="connsiteX27" fmla="*/ 6762910 w 7170037"/>
                    <a:gd name="connsiteY27" fmla="*/ 474840 h 639401"/>
                    <a:gd name="connsiteX28" fmla="*/ 6766022 w 7170037"/>
                    <a:gd name="connsiteY28" fmla="*/ 469884 h 639401"/>
                    <a:gd name="connsiteX29" fmla="*/ 6761235 w 7170037"/>
                    <a:gd name="connsiteY29" fmla="*/ 468943 h 639401"/>
                    <a:gd name="connsiteX30" fmla="*/ 6755809 w 7170037"/>
                    <a:gd name="connsiteY30" fmla="*/ 469853 h 639401"/>
                    <a:gd name="connsiteX31" fmla="*/ 6750622 w 7170037"/>
                    <a:gd name="connsiteY31" fmla="*/ 470914 h 639401"/>
                    <a:gd name="connsiteX32" fmla="*/ 6746633 w 7170037"/>
                    <a:gd name="connsiteY32" fmla="*/ 474824 h 639401"/>
                    <a:gd name="connsiteX33" fmla="*/ 6741367 w 7170037"/>
                    <a:gd name="connsiteY33" fmla="*/ 475965 h 639401"/>
                    <a:gd name="connsiteX34" fmla="*/ 6734345 w 7170037"/>
                    <a:gd name="connsiteY34" fmla="*/ 477744 h 639401"/>
                    <a:gd name="connsiteX35" fmla="*/ 6730595 w 7170037"/>
                    <a:gd name="connsiteY35" fmla="*/ 480002 h 639401"/>
                    <a:gd name="connsiteX36" fmla="*/ 6735622 w 7170037"/>
                    <a:gd name="connsiteY36" fmla="*/ 480800 h 639401"/>
                    <a:gd name="connsiteX37" fmla="*/ 6731872 w 7170037"/>
                    <a:gd name="connsiteY37" fmla="*/ 482220 h 639401"/>
                    <a:gd name="connsiteX38" fmla="*/ 6738175 w 7170037"/>
                    <a:gd name="connsiteY38" fmla="*/ 482268 h 639401"/>
                    <a:gd name="connsiteX39" fmla="*/ 6733069 w 7170037"/>
                    <a:gd name="connsiteY39" fmla="*/ 483640 h 639401"/>
                    <a:gd name="connsiteX40" fmla="*/ 6728201 w 7170037"/>
                    <a:gd name="connsiteY40" fmla="*/ 484750 h 639401"/>
                    <a:gd name="connsiteX41" fmla="*/ 6723254 w 7170037"/>
                    <a:gd name="connsiteY41" fmla="*/ 487431 h 639401"/>
                    <a:gd name="connsiteX42" fmla="*/ 6709132 w 7170037"/>
                    <a:gd name="connsiteY42" fmla="*/ 484909 h 639401"/>
                    <a:gd name="connsiteX43" fmla="*/ 6700035 w 7170037"/>
                    <a:gd name="connsiteY43" fmla="*/ 485931 h 639401"/>
                    <a:gd name="connsiteX44" fmla="*/ 6691498 w 7170037"/>
                    <a:gd name="connsiteY44" fmla="*/ 486992 h 639401"/>
                    <a:gd name="connsiteX45" fmla="*/ 6686631 w 7170037"/>
                    <a:gd name="connsiteY45" fmla="*/ 489002 h 639401"/>
                    <a:gd name="connsiteX46" fmla="*/ 6681763 w 7170037"/>
                    <a:gd name="connsiteY46" fmla="*/ 489713 h 639401"/>
                    <a:gd name="connsiteX47" fmla="*/ 6674821 w 7170037"/>
                    <a:gd name="connsiteY47" fmla="*/ 490024 h 639401"/>
                    <a:gd name="connsiteX48" fmla="*/ 6679928 w 7170037"/>
                    <a:gd name="connsiteY48" fmla="*/ 488148 h 639401"/>
                    <a:gd name="connsiteX49" fmla="*/ 6683678 w 7170037"/>
                    <a:gd name="connsiteY49" fmla="*/ 485787 h 639401"/>
                    <a:gd name="connsiteX50" fmla="*/ 6688147 w 7170037"/>
                    <a:gd name="connsiteY50" fmla="*/ 483784 h 639401"/>
                    <a:gd name="connsiteX51" fmla="*/ 6683678 w 7170037"/>
                    <a:gd name="connsiteY51" fmla="*/ 481438 h 639401"/>
                    <a:gd name="connsiteX52" fmla="*/ 6679529 w 7170037"/>
                    <a:gd name="connsiteY52" fmla="*/ 482156 h 639401"/>
                    <a:gd name="connsiteX53" fmla="*/ 6669435 w 7170037"/>
                    <a:gd name="connsiteY53" fmla="*/ 482859 h 639401"/>
                    <a:gd name="connsiteX54" fmla="*/ 6657132 w 7170037"/>
                    <a:gd name="connsiteY54" fmla="*/ 484670 h 639401"/>
                    <a:gd name="connsiteX55" fmla="*/ 6653118 w 7170037"/>
                    <a:gd name="connsiteY55" fmla="*/ 485037 h 639401"/>
                    <a:gd name="connsiteX56" fmla="*/ 6647325 w 7170037"/>
                    <a:gd name="connsiteY56" fmla="*/ 485420 h 639401"/>
                    <a:gd name="connsiteX57" fmla="*/ 6651930 w 7170037"/>
                    <a:gd name="connsiteY57" fmla="*/ 484263 h 639401"/>
                    <a:gd name="connsiteX58" fmla="*/ 6658752 w 7170037"/>
                    <a:gd name="connsiteY58" fmla="*/ 483321 h 639401"/>
                    <a:gd name="connsiteX59" fmla="*/ 6666707 w 7170037"/>
                    <a:gd name="connsiteY59" fmla="*/ 481917 h 639401"/>
                    <a:gd name="connsiteX60" fmla="*/ 6677215 w 7170037"/>
                    <a:gd name="connsiteY60" fmla="*/ 480975 h 639401"/>
                    <a:gd name="connsiteX61" fmla="*/ 6681125 w 7170037"/>
                    <a:gd name="connsiteY61" fmla="*/ 478430 h 639401"/>
                    <a:gd name="connsiteX62" fmla="*/ 6687987 w 7170037"/>
                    <a:gd name="connsiteY62" fmla="*/ 477448 h 639401"/>
                    <a:gd name="connsiteX63" fmla="*/ 6691338 w 7170037"/>
                    <a:gd name="connsiteY63" fmla="*/ 474831 h 639401"/>
                    <a:gd name="connsiteX64" fmla="*/ 6693333 w 7170037"/>
                    <a:gd name="connsiteY64" fmla="*/ 471257 h 639401"/>
                    <a:gd name="connsiteX65" fmla="*/ 6695567 w 7170037"/>
                    <a:gd name="connsiteY65" fmla="*/ 467922 h 639401"/>
                    <a:gd name="connsiteX66" fmla="*/ 6699158 w 7170037"/>
                    <a:gd name="connsiteY66" fmla="*/ 465775 h 639401"/>
                    <a:gd name="connsiteX67" fmla="*/ 6693971 w 7170037"/>
                    <a:gd name="connsiteY67" fmla="*/ 465480 h 639401"/>
                    <a:gd name="connsiteX68" fmla="*/ 6689423 w 7170037"/>
                    <a:gd name="connsiteY68" fmla="*/ 465392 h 639401"/>
                    <a:gd name="connsiteX69" fmla="*/ 6683598 w 7170037"/>
                    <a:gd name="connsiteY69" fmla="*/ 465408 h 639401"/>
                    <a:gd name="connsiteX70" fmla="*/ 6687827 w 7170037"/>
                    <a:gd name="connsiteY70" fmla="*/ 464116 h 639401"/>
                    <a:gd name="connsiteX71" fmla="*/ 6693333 w 7170037"/>
                    <a:gd name="connsiteY71" fmla="*/ 462791 h 639401"/>
                    <a:gd name="connsiteX72" fmla="*/ 6698200 w 7170037"/>
                    <a:gd name="connsiteY72" fmla="*/ 460820 h 639401"/>
                    <a:gd name="connsiteX73" fmla="*/ 6704105 w 7170037"/>
                    <a:gd name="connsiteY73" fmla="*/ 460733 h 639401"/>
                    <a:gd name="connsiteX74" fmla="*/ 6708333 w 7170037"/>
                    <a:gd name="connsiteY74" fmla="*/ 459240 h 639401"/>
                    <a:gd name="connsiteX75" fmla="*/ 6709929 w 7170037"/>
                    <a:gd name="connsiteY75" fmla="*/ 455427 h 639401"/>
                    <a:gd name="connsiteX76" fmla="*/ 6715754 w 7170037"/>
                    <a:gd name="connsiteY76" fmla="*/ 454652 h 639401"/>
                    <a:gd name="connsiteX77" fmla="*/ 6721100 w 7170037"/>
                    <a:gd name="connsiteY77" fmla="*/ 451892 h 639401"/>
                    <a:gd name="connsiteX78" fmla="*/ 6724770 w 7170037"/>
                    <a:gd name="connsiteY78" fmla="*/ 448820 h 639401"/>
                    <a:gd name="connsiteX79" fmla="*/ 6728521 w 7170037"/>
                    <a:gd name="connsiteY79" fmla="*/ 447479 h 639401"/>
                    <a:gd name="connsiteX80" fmla="*/ 6737936 w 7170037"/>
                    <a:gd name="connsiteY80" fmla="*/ 445285 h 639401"/>
                    <a:gd name="connsiteX81" fmla="*/ 6742883 w 7170037"/>
                    <a:gd name="connsiteY81" fmla="*/ 443713 h 639401"/>
                    <a:gd name="connsiteX82" fmla="*/ 6738494 w 7170037"/>
                    <a:gd name="connsiteY82" fmla="*/ 443522 h 639401"/>
                    <a:gd name="connsiteX83" fmla="*/ 6730196 w 7170037"/>
                    <a:gd name="connsiteY83" fmla="*/ 443713 h 639401"/>
                    <a:gd name="connsiteX84" fmla="*/ 6736260 w 7170037"/>
                    <a:gd name="connsiteY84" fmla="*/ 442341 h 639401"/>
                    <a:gd name="connsiteX85" fmla="*/ 6740489 w 7170037"/>
                    <a:gd name="connsiteY85" fmla="*/ 441192 h 639401"/>
                    <a:gd name="connsiteX86" fmla="*/ 6743920 w 7170037"/>
                    <a:gd name="connsiteY86" fmla="*/ 438830 h 639401"/>
                    <a:gd name="connsiteX87" fmla="*/ 6752058 w 7170037"/>
                    <a:gd name="connsiteY87" fmla="*/ 438583 h 639401"/>
                    <a:gd name="connsiteX88" fmla="*/ 6747590 w 7170037"/>
                    <a:gd name="connsiteY88" fmla="*/ 437713 h 639401"/>
                    <a:gd name="connsiteX89" fmla="*/ 6754133 w 7170037"/>
                    <a:gd name="connsiteY89" fmla="*/ 436085 h 639401"/>
                    <a:gd name="connsiteX90" fmla="*/ 6758043 w 7170037"/>
                    <a:gd name="connsiteY90" fmla="*/ 434075 h 639401"/>
                    <a:gd name="connsiteX91" fmla="*/ 6761873 w 7170037"/>
                    <a:gd name="connsiteY91" fmla="*/ 431832 h 639401"/>
                    <a:gd name="connsiteX92" fmla="*/ 6767219 w 7170037"/>
                    <a:gd name="connsiteY92" fmla="*/ 430189 h 639401"/>
                    <a:gd name="connsiteX93" fmla="*/ 6770969 w 7170037"/>
                    <a:gd name="connsiteY93" fmla="*/ 428601 h 639401"/>
                    <a:gd name="connsiteX94" fmla="*/ 6775677 w 7170037"/>
                    <a:gd name="connsiteY94" fmla="*/ 427077 h 639401"/>
                    <a:gd name="connsiteX95" fmla="*/ 6770171 w 7170037"/>
                    <a:gd name="connsiteY95" fmla="*/ 427253 h 639401"/>
                    <a:gd name="connsiteX96" fmla="*/ 6765224 w 7170037"/>
                    <a:gd name="connsiteY96" fmla="*/ 427452 h 639401"/>
                    <a:gd name="connsiteX97" fmla="*/ 6769373 w 7170037"/>
                    <a:gd name="connsiteY97" fmla="*/ 425609 h 639401"/>
                    <a:gd name="connsiteX98" fmla="*/ 6773602 w 7170037"/>
                    <a:gd name="connsiteY98" fmla="*/ 426239 h 639401"/>
                    <a:gd name="connsiteX99" fmla="*/ 6779028 w 7170037"/>
                    <a:gd name="connsiteY99" fmla="*/ 426918 h 639401"/>
                    <a:gd name="connsiteX100" fmla="*/ 6784693 w 7170037"/>
                    <a:gd name="connsiteY100" fmla="*/ 427029 h 639401"/>
                    <a:gd name="connsiteX101" fmla="*/ 6801050 w 7170037"/>
                    <a:gd name="connsiteY101" fmla="*/ 428577 h 639401"/>
                    <a:gd name="connsiteX102" fmla="*/ 6805997 w 7170037"/>
                    <a:gd name="connsiteY102" fmla="*/ 428904 h 639401"/>
                    <a:gd name="connsiteX103" fmla="*/ 6817248 w 7170037"/>
                    <a:gd name="connsiteY103" fmla="*/ 429431 h 639401"/>
                    <a:gd name="connsiteX104" fmla="*/ 6821317 w 7170037"/>
                    <a:gd name="connsiteY104" fmla="*/ 428218 h 639401"/>
                    <a:gd name="connsiteX105" fmla="*/ 6826104 w 7170037"/>
                    <a:gd name="connsiteY105" fmla="*/ 425441 h 639401"/>
                    <a:gd name="connsiteX106" fmla="*/ 6821796 w 7170037"/>
                    <a:gd name="connsiteY106" fmla="*/ 424891 h 639401"/>
                    <a:gd name="connsiteX107" fmla="*/ 6814774 w 7170037"/>
                    <a:gd name="connsiteY107" fmla="*/ 424077 h 639401"/>
                    <a:gd name="connsiteX108" fmla="*/ 6808949 w 7170037"/>
                    <a:gd name="connsiteY108" fmla="*/ 424148 h 639401"/>
                    <a:gd name="connsiteX109" fmla="*/ 6800571 w 7170037"/>
                    <a:gd name="connsiteY109" fmla="*/ 422712 h 639401"/>
                    <a:gd name="connsiteX110" fmla="*/ 6797300 w 7170037"/>
                    <a:gd name="connsiteY110" fmla="*/ 420351 h 639401"/>
                    <a:gd name="connsiteX111" fmla="*/ 6790757 w 7170037"/>
                    <a:gd name="connsiteY111" fmla="*/ 421332 h 639401"/>
                    <a:gd name="connsiteX112" fmla="*/ 6785491 w 7170037"/>
                    <a:gd name="connsiteY112" fmla="*/ 421842 h 639401"/>
                    <a:gd name="connsiteX113" fmla="*/ 6781022 w 7170037"/>
                    <a:gd name="connsiteY113" fmla="*/ 422944 h 639401"/>
                    <a:gd name="connsiteX114" fmla="*/ 6785331 w 7170037"/>
                    <a:gd name="connsiteY114" fmla="*/ 421651 h 639401"/>
                    <a:gd name="connsiteX115" fmla="*/ 6777990 w 7170037"/>
                    <a:gd name="connsiteY115" fmla="*/ 421747 h 639401"/>
                    <a:gd name="connsiteX116" fmla="*/ 6783496 w 7170037"/>
                    <a:gd name="connsiteY116" fmla="*/ 419489 h 639401"/>
                    <a:gd name="connsiteX117" fmla="*/ 6790358 w 7170037"/>
                    <a:gd name="connsiteY117" fmla="*/ 419904 h 639401"/>
                    <a:gd name="connsiteX118" fmla="*/ 6801848 w 7170037"/>
                    <a:gd name="connsiteY118" fmla="*/ 419114 h 639401"/>
                    <a:gd name="connsiteX119" fmla="*/ 6806396 w 7170037"/>
                    <a:gd name="connsiteY119" fmla="*/ 418260 h 639401"/>
                    <a:gd name="connsiteX120" fmla="*/ 6811263 w 7170037"/>
                    <a:gd name="connsiteY120" fmla="*/ 416337 h 639401"/>
                    <a:gd name="connsiteX121" fmla="*/ 6816051 w 7170037"/>
                    <a:gd name="connsiteY121" fmla="*/ 413608 h 639401"/>
                    <a:gd name="connsiteX122" fmla="*/ 6822833 w 7170037"/>
                    <a:gd name="connsiteY122" fmla="*/ 411972 h 639401"/>
                    <a:gd name="connsiteX123" fmla="*/ 6826902 w 7170037"/>
                    <a:gd name="connsiteY123" fmla="*/ 410648 h 639401"/>
                    <a:gd name="connsiteX124" fmla="*/ 6831690 w 7170037"/>
                    <a:gd name="connsiteY124" fmla="*/ 408717 h 639401"/>
                    <a:gd name="connsiteX125" fmla="*/ 6835520 w 7170037"/>
                    <a:gd name="connsiteY125" fmla="*/ 406882 h 639401"/>
                    <a:gd name="connsiteX126" fmla="*/ 6840227 w 7170037"/>
                    <a:gd name="connsiteY126" fmla="*/ 405438 h 639401"/>
                    <a:gd name="connsiteX127" fmla="*/ 6844855 w 7170037"/>
                    <a:gd name="connsiteY127" fmla="*/ 406579 h 639401"/>
                    <a:gd name="connsiteX128" fmla="*/ 6848844 w 7170037"/>
                    <a:gd name="connsiteY128" fmla="*/ 403499 h 639401"/>
                    <a:gd name="connsiteX129" fmla="*/ 6854590 w 7170037"/>
                    <a:gd name="connsiteY129" fmla="*/ 403594 h 639401"/>
                    <a:gd name="connsiteX130" fmla="*/ 6862728 w 7170037"/>
                    <a:gd name="connsiteY130" fmla="*/ 403507 h 639401"/>
                    <a:gd name="connsiteX131" fmla="*/ 6867116 w 7170037"/>
                    <a:gd name="connsiteY131" fmla="*/ 404432 h 639401"/>
                    <a:gd name="connsiteX132" fmla="*/ 6871904 w 7170037"/>
                    <a:gd name="connsiteY132" fmla="*/ 401791 h 639401"/>
                    <a:gd name="connsiteX133" fmla="*/ 6871106 w 7170037"/>
                    <a:gd name="connsiteY133" fmla="*/ 397650 h 639401"/>
                    <a:gd name="connsiteX134" fmla="*/ 6874377 w 7170037"/>
                    <a:gd name="connsiteY134" fmla="*/ 395273 h 639401"/>
                    <a:gd name="connsiteX135" fmla="*/ 6876692 w 7170037"/>
                    <a:gd name="connsiteY135" fmla="*/ 391538 h 639401"/>
                    <a:gd name="connsiteX136" fmla="*/ 6881000 w 7170037"/>
                    <a:gd name="connsiteY136" fmla="*/ 392161 h 639401"/>
                    <a:gd name="connsiteX137" fmla="*/ 6885468 w 7170037"/>
                    <a:gd name="connsiteY137" fmla="*/ 389783 h 639401"/>
                    <a:gd name="connsiteX138" fmla="*/ 6890815 w 7170037"/>
                    <a:gd name="connsiteY138" fmla="*/ 388650 h 639401"/>
                    <a:gd name="connsiteX139" fmla="*/ 6901586 w 7170037"/>
                    <a:gd name="connsiteY139" fmla="*/ 390230 h 639401"/>
                    <a:gd name="connsiteX140" fmla="*/ 6906693 w 7170037"/>
                    <a:gd name="connsiteY140" fmla="*/ 390429 h 639401"/>
                    <a:gd name="connsiteX141" fmla="*/ 6910363 w 7170037"/>
                    <a:gd name="connsiteY141" fmla="*/ 388658 h 639401"/>
                    <a:gd name="connsiteX142" fmla="*/ 6905336 w 7170037"/>
                    <a:gd name="connsiteY142" fmla="*/ 387892 h 639401"/>
                    <a:gd name="connsiteX143" fmla="*/ 6901187 w 7170037"/>
                    <a:gd name="connsiteY143" fmla="*/ 386224 h 639401"/>
                    <a:gd name="connsiteX144" fmla="*/ 6906853 w 7170037"/>
                    <a:gd name="connsiteY144" fmla="*/ 384820 h 639401"/>
                    <a:gd name="connsiteX145" fmla="*/ 6911720 w 7170037"/>
                    <a:gd name="connsiteY145" fmla="*/ 385602 h 639401"/>
                    <a:gd name="connsiteX146" fmla="*/ 6906693 w 7170037"/>
                    <a:gd name="connsiteY146" fmla="*/ 382642 h 639401"/>
                    <a:gd name="connsiteX147" fmla="*/ 6912038 w 7170037"/>
                    <a:gd name="connsiteY147" fmla="*/ 383671 h 639401"/>
                    <a:gd name="connsiteX148" fmla="*/ 6917784 w 7170037"/>
                    <a:gd name="connsiteY148" fmla="*/ 382857 h 639401"/>
                    <a:gd name="connsiteX149" fmla="*/ 6922172 w 7170037"/>
                    <a:gd name="connsiteY149" fmla="*/ 381341 h 639401"/>
                    <a:gd name="connsiteX150" fmla="*/ 6926241 w 7170037"/>
                    <a:gd name="connsiteY150" fmla="*/ 382003 h 639401"/>
                    <a:gd name="connsiteX151" fmla="*/ 6933263 w 7170037"/>
                    <a:gd name="connsiteY151" fmla="*/ 381269 h 639401"/>
                    <a:gd name="connsiteX152" fmla="*/ 6933582 w 7170037"/>
                    <a:gd name="connsiteY152" fmla="*/ 376929 h 639401"/>
                    <a:gd name="connsiteX153" fmla="*/ 6937811 w 7170037"/>
                    <a:gd name="connsiteY153" fmla="*/ 376825 h 639401"/>
                    <a:gd name="connsiteX154" fmla="*/ 6943955 w 7170037"/>
                    <a:gd name="connsiteY154" fmla="*/ 377096 h 639401"/>
                    <a:gd name="connsiteX155" fmla="*/ 6950338 w 7170037"/>
                    <a:gd name="connsiteY155" fmla="*/ 374630 h 639401"/>
                    <a:gd name="connsiteX156" fmla="*/ 6958477 w 7170037"/>
                    <a:gd name="connsiteY156" fmla="*/ 374974 h 639401"/>
                    <a:gd name="connsiteX157" fmla="*/ 6963902 w 7170037"/>
                    <a:gd name="connsiteY157" fmla="*/ 374519 h 639401"/>
                    <a:gd name="connsiteX158" fmla="*/ 6966854 w 7170037"/>
                    <a:gd name="connsiteY158" fmla="*/ 371128 h 639401"/>
                    <a:gd name="connsiteX159" fmla="*/ 6971961 w 7170037"/>
                    <a:gd name="connsiteY159" fmla="*/ 371256 h 639401"/>
                    <a:gd name="connsiteX160" fmla="*/ 6976590 w 7170037"/>
                    <a:gd name="connsiteY160" fmla="*/ 371814 h 639401"/>
                    <a:gd name="connsiteX161" fmla="*/ 6970605 w 7170037"/>
                    <a:gd name="connsiteY161" fmla="*/ 374630 h 639401"/>
                    <a:gd name="connsiteX162" fmla="*/ 6966616 w 7170037"/>
                    <a:gd name="connsiteY162" fmla="*/ 376059 h 639401"/>
                    <a:gd name="connsiteX163" fmla="*/ 6972520 w 7170037"/>
                    <a:gd name="connsiteY163" fmla="*/ 377423 h 639401"/>
                    <a:gd name="connsiteX164" fmla="*/ 6978584 w 7170037"/>
                    <a:gd name="connsiteY164" fmla="*/ 376067 h 639401"/>
                    <a:gd name="connsiteX165" fmla="*/ 6983052 w 7170037"/>
                    <a:gd name="connsiteY165" fmla="*/ 374208 h 639401"/>
                    <a:gd name="connsiteX166" fmla="*/ 6986882 w 7170037"/>
                    <a:gd name="connsiteY166" fmla="*/ 371734 h 639401"/>
                    <a:gd name="connsiteX167" fmla="*/ 6991510 w 7170037"/>
                    <a:gd name="connsiteY167" fmla="*/ 370274 h 639401"/>
                    <a:gd name="connsiteX168" fmla="*/ 6988159 w 7170037"/>
                    <a:gd name="connsiteY168" fmla="*/ 373290 h 639401"/>
                    <a:gd name="connsiteX169" fmla="*/ 6994063 w 7170037"/>
                    <a:gd name="connsiteY169" fmla="*/ 374048 h 639401"/>
                    <a:gd name="connsiteX170" fmla="*/ 6998213 w 7170037"/>
                    <a:gd name="connsiteY170" fmla="*/ 372500 h 639401"/>
                    <a:gd name="connsiteX171" fmla="*/ 7001165 w 7170037"/>
                    <a:gd name="connsiteY171" fmla="*/ 369292 h 639401"/>
                    <a:gd name="connsiteX172" fmla="*/ 7006351 w 7170037"/>
                    <a:gd name="connsiteY172" fmla="*/ 367920 h 639401"/>
                    <a:gd name="connsiteX173" fmla="*/ 7010421 w 7170037"/>
                    <a:gd name="connsiteY173" fmla="*/ 365510 h 639401"/>
                    <a:gd name="connsiteX174" fmla="*/ 7014330 w 7170037"/>
                    <a:gd name="connsiteY174" fmla="*/ 364401 h 639401"/>
                    <a:gd name="connsiteX175" fmla="*/ 7018638 w 7170037"/>
                    <a:gd name="connsiteY175" fmla="*/ 363548 h 639401"/>
                    <a:gd name="connsiteX176" fmla="*/ 7023825 w 7170037"/>
                    <a:gd name="connsiteY176" fmla="*/ 362638 h 639401"/>
                    <a:gd name="connsiteX177" fmla="*/ 7027575 w 7170037"/>
                    <a:gd name="connsiteY177" fmla="*/ 360005 h 639401"/>
                    <a:gd name="connsiteX178" fmla="*/ 7037629 w 7170037"/>
                    <a:gd name="connsiteY178" fmla="*/ 356630 h 639401"/>
                    <a:gd name="connsiteX179" fmla="*/ 7042576 w 7170037"/>
                    <a:gd name="connsiteY179" fmla="*/ 354779 h 639401"/>
                    <a:gd name="connsiteX180" fmla="*/ 7048002 w 7170037"/>
                    <a:gd name="connsiteY180" fmla="*/ 353135 h 639401"/>
                    <a:gd name="connsiteX181" fmla="*/ 7053507 w 7170037"/>
                    <a:gd name="connsiteY181" fmla="*/ 351962 h 639401"/>
                    <a:gd name="connsiteX182" fmla="*/ 7058694 w 7170037"/>
                    <a:gd name="connsiteY182" fmla="*/ 349863 h 639401"/>
                    <a:gd name="connsiteX183" fmla="*/ 7066035 w 7170037"/>
                    <a:gd name="connsiteY183" fmla="*/ 345986 h 639401"/>
                    <a:gd name="connsiteX184" fmla="*/ 7071301 w 7170037"/>
                    <a:gd name="connsiteY184" fmla="*/ 342395 h 639401"/>
                    <a:gd name="connsiteX185" fmla="*/ 7065715 w 7170037"/>
                    <a:gd name="connsiteY185" fmla="*/ 343616 h 639401"/>
                    <a:gd name="connsiteX186" fmla="*/ 7059651 w 7170037"/>
                    <a:gd name="connsiteY186" fmla="*/ 345315 h 639401"/>
                    <a:gd name="connsiteX187" fmla="*/ 7055343 w 7170037"/>
                    <a:gd name="connsiteY187" fmla="*/ 345722 h 639401"/>
                    <a:gd name="connsiteX188" fmla="*/ 7059970 w 7170037"/>
                    <a:gd name="connsiteY188" fmla="*/ 344374 h 639401"/>
                    <a:gd name="connsiteX189" fmla="*/ 7064120 w 7170037"/>
                    <a:gd name="connsiteY189" fmla="*/ 343018 h 639401"/>
                    <a:gd name="connsiteX190" fmla="*/ 7066593 w 7170037"/>
                    <a:gd name="connsiteY190" fmla="*/ 339459 h 639401"/>
                    <a:gd name="connsiteX191" fmla="*/ 7071301 w 7170037"/>
                    <a:gd name="connsiteY191" fmla="*/ 338972 h 639401"/>
                    <a:gd name="connsiteX192" fmla="*/ 7076408 w 7170037"/>
                    <a:gd name="connsiteY192" fmla="*/ 337065 h 639401"/>
                    <a:gd name="connsiteX193" fmla="*/ 7080158 w 7170037"/>
                    <a:gd name="connsiteY193" fmla="*/ 335046 h 639401"/>
                    <a:gd name="connsiteX194" fmla="*/ 7084785 w 7170037"/>
                    <a:gd name="connsiteY194" fmla="*/ 333865 h 639401"/>
                    <a:gd name="connsiteX195" fmla="*/ 7090690 w 7170037"/>
                    <a:gd name="connsiteY195" fmla="*/ 334296 h 639401"/>
                    <a:gd name="connsiteX196" fmla="*/ 7098031 w 7170037"/>
                    <a:gd name="connsiteY196" fmla="*/ 332724 h 639401"/>
                    <a:gd name="connsiteX197" fmla="*/ 7103616 w 7170037"/>
                    <a:gd name="connsiteY197" fmla="*/ 330937 h 639401"/>
                    <a:gd name="connsiteX198" fmla="*/ 7108403 w 7170037"/>
                    <a:gd name="connsiteY198" fmla="*/ 329581 h 639401"/>
                    <a:gd name="connsiteX199" fmla="*/ 7109760 w 7170037"/>
                    <a:gd name="connsiteY199" fmla="*/ 325344 h 639401"/>
                    <a:gd name="connsiteX200" fmla="*/ 7114069 w 7170037"/>
                    <a:gd name="connsiteY200" fmla="*/ 320939 h 639401"/>
                    <a:gd name="connsiteX201" fmla="*/ 7116861 w 7170037"/>
                    <a:gd name="connsiteY201" fmla="*/ 317652 h 639401"/>
                    <a:gd name="connsiteX202" fmla="*/ 7111355 w 7170037"/>
                    <a:gd name="connsiteY202" fmla="*/ 320078 h 639401"/>
                    <a:gd name="connsiteX203" fmla="*/ 7104813 w 7170037"/>
                    <a:gd name="connsiteY203" fmla="*/ 322934 h 639401"/>
                    <a:gd name="connsiteX204" fmla="*/ 7099626 w 7170037"/>
                    <a:gd name="connsiteY204" fmla="*/ 325001 h 639401"/>
                    <a:gd name="connsiteX205" fmla="*/ 7097631 w 7170037"/>
                    <a:gd name="connsiteY205" fmla="*/ 321538 h 639401"/>
                    <a:gd name="connsiteX206" fmla="*/ 7092924 w 7170037"/>
                    <a:gd name="connsiteY206" fmla="*/ 320963 h 639401"/>
                    <a:gd name="connsiteX207" fmla="*/ 7093961 w 7170037"/>
                    <a:gd name="connsiteY207" fmla="*/ 316998 h 639401"/>
                    <a:gd name="connsiteX208" fmla="*/ 7089413 w 7170037"/>
                    <a:gd name="connsiteY208" fmla="*/ 315777 h 639401"/>
                    <a:gd name="connsiteX209" fmla="*/ 7084387 w 7170037"/>
                    <a:gd name="connsiteY209" fmla="*/ 312170 h 639401"/>
                    <a:gd name="connsiteX210" fmla="*/ 7080476 w 7170037"/>
                    <a:gd name="connsiteY210" fmla="*/ 309888 h 639401"/>
                    <a:gd name="connsiteX211" fmla="*/ 7082471 w 7170037"/>
                    <a:gd name="connsiteY211" fmla="*/ 305691 h 639401"/>
                    <a:gd name="connsiteX212" fmla="*/ 7086540 w 7170037"/>
                    <a:gd name="connsiteY212" fmla="*/ 303569 h 639401"/>
                    <a:gd name="connsiteX213" fmla="*/ 7083508 w 7170037"/>
                    <a:gd name="connsiteY213" fmla="*/ 300074 h 639401"/>
                    <a:gd name="connsiteX214" fmla="*/ 7073534 w 7170037"/>
                    <a:gd name="connsiteY214" fmla="*/ 300449 h 639401"/>
                    <a:gd name="connsiteX215" fmla="*/ 7068827 w 7170037"/>
                    <a:gd name="connsiteY215" fmla="*/ 301104 h 639401"/>
                    <a:gd name="connsiteX216" fmla="*/ 7064439 w 7170037"/>
                    <a:gd name="connsiteY216" fmla="*/ 300641 h 639401"/>
                    <a:gd name="connsiteX217" fmla="*/ 7070344 w 7170037"/>
                    <a:gd name="connsiteY217" fmla="*/ 298215 h 639401"/>
                    <a:gd name="connsiteX218" fmla="*/ 7074413 w 7170037"/>
                    <a:gd name="connsiteY218" fmla="*/ 297641 h 639401"/>
                    <a:gd name="connsiteX219" fmla="*/ 7068109 w 7170037"/>
                    <a:gd name="connsiteY219" fmla="*/ 295630 h 639401"/>
                    <a:gd name="connsiteX220" fmla="*/ 7058773 w 7170037"/>
                    <a:gd name="connsiteY220" fmla="*/ 296827 h 639401"/>
                    <a:gd name="connsiteX221" fmla="*/ 7049917 w 7170037"/>
                    <a:gd name="connsiteY221" fmla="*/ 299228 h 639401"/>
                    <a:gd name="connsiteX222" fmla="*/ 7047842 w 7170037"/>
                    <a:gd name="connsiteY222" fmla="*/ 295319 h 639401"/>
                    <a:gd name="connsiteX223" fmla="*/ 7041459 w 7170037"/>
                    <a:gd name="connsiteY223" fmla="*/ 294752 h 639401"/>
                    <a:gd name="connsiteX224" fmla="*/ 7034836 w 7170037"/>
                    <a:gd name="connsiteY224" fmla="*/ 295255 h 639401"/>
                    <a:gd name="connsiteX225" fmla="*/ 7030289 w 7170037"/>
                    <a:gd name="connsiteY225" fmla="*/ 294010 h 639401"/>
                    <a:gd name="connsiteX226" fmla="*/ 7024783 w 7170037"/>
                    <a:gd name="connsiteY226" fmla="*/ 292949 h 639401"/>
                    <a:gd name="connsiteX227" fmla="*/ 7020235 w 7170037"/>
                    <a:gd name="connsiteY227" fmla="*/ 294050 h 639401"/>
                    <a:gd name="connsiteX228" fmla="*/ 7015846 w 7170037"/>
                    <a:gd name="connsiteY228" fmla="*/ 295223 h 639401"/>
                    <a:gd name="connsiteX229" fmla="*/ 7011458 w 7170037"/>
                    <a:gd name="connsiteY229" fmla="*/ 293611 h 639401"/>
                    <a:gd name="connsiteX230" fmla="*/ 7006910 w 7170037"/>
                    <a:gd name="connsiteY230" fmla="*/ 297608 h 639401"/>
                    <a:gd name="connsiteX231" fmla="*/ 7001723 w 7170037"/>
                    <a:gd name="connsiteY231" fmla="*/ 297465 h 639401"/>
                    <a:gd name="connsiteX232" fmla="*/ 6997175 w 7170037"/>
                    <a:gd name="connsiteY232" fmla="*/ 299061 h 639401"/>
                    <a:gd name="connsiteX233" fmla="*/ 7000207 w 7170037"/>
                    <a:gd name="connsiteY233" fmla="*/ 294632 h 639401"/>
                    <a:gd name="connsiteX234" fmla="*/ 7002522 w 7170037"/>
                    <a:gd name="connsiteY234" fmla="*/ 290850 h 639401"/>
                    <a:gd name="connsiteX235" fmla="*/ 7000925 w 7170037"/>
                    <a:gd name="connsiteY235" fmla="*/ 286837 h 639401"/>
                    <a:gd name="connsiteX236" fmla="*/ 6996617 w 7170037"/>
                    <a:gd name="connsiteY236" fmla="*/ 286981 h 639401"/>
                    <a:gd name="connsiteX237" fmla="*/ 6992308 w 7170037"/>
                    <a:gd name="connsiteY237" fmla="*/ 287803 h 639401"/>
                    <a:gd name="connsiteX238" fmla="*/ 6987919 w 7170037"/>
                    <a:gd name="connsiteY238" fmla="*/ 288098 h 639401"/>
                    <a:gd name="connsiteX239" fmla="*/ 6982892 w 7170037"/>
                    <a:gd name="connsiteY239" fmla="*/ 290428 h 639401"/>
                    <a:gd name="connsiteX240" fmla="*/ 6979143 w 7170037"/>
                    <a:gd name="connsiteY240" fmla="*/ 291968 h 639401"/>
                    <a:gd name="connsiteX241" fmla="*/ 6983132 w 7170037"/>
                    <a:gd name="connsiteY241" fmla="*/ 289574 h 639401"/>
                    <a:gd name="connsiteX242" fmla="*/ 6981855 w 7170037"/>
                    <a:gd name="connsiteY242" fmla="*/ 285760 h 639401"/>
                    <a:gd name="connsiteX243" fmla="*/ 6984967 w 7170037"/>
                    <a:gd name="connsiteY243" fmla="*/ 283215 h 639401"/>
                    <a:gd name="connsiteX244" fmla="*/ 6976350 w 7170037"/>
                    <a:gd name="connsiteY244" fmla="*/ 283741 h 639401"/>
                    <a:gd name="connsiteX245" fmla="*/ 6972440 w 7170037"/>
                    <a:gd name="connsiteY245" fmla="*/ 284786 h 639401"/>
                    <a:gd name="connsiteX246" fmla="*/ 6968769 w 7170037"/>
                    <a:gd name="connsiteY246" fmla="*/ 287332 h 639401"/>
                    <a:gd name="connsiteX247" fmla="*/ 6969009 w 7170037"/>
                    <a:gd name="connsiteY247" fmla="*/ 282847 h 639401"/>
                    <a:gd name="connsiteX248" fmla="*/ 6965099 w 7170037"/>
                    <a:gd name="connsiteY248" fmla="*/ 280518 h 639401"/>
                    <a:gd name="connsiteX249" fmla="*/ 6968929 w 7170037"/>
                    <a:gd name="connsiteY249" fmla="*/ 278475 h 639401"/>
                    <a:gd name="connsiteX250" fmla="*/ 6973238 w 7170037"/>
                    <a:gd name="connsiteY250" fmla="*/ 276799 h 639401"/>
                    <a:gd name="connsiteX251" fmla="*/ 6969089 w 7170037"/>
                    <a:gd name="connsiteY251" fmla="*/ 275722 h 639401"/>
                    <a:gd name="connsiteX252" fmla="*/ 6971881 w 7170037"/>
                    <a:gd name="connsiteY252" fmla="*/ 272100 h 639401"/>
                    <a:gd name="connsiteX253" fmla="*/ 6969727 w 7170037"/>
                    <a:gd name="connsiteY253" fmla="*/ 266905 h 639401"/>
                    <a:gd name="connsiteX254" fmla="*/ 6965099 w 7170037"/>
                    <a:gd name="connsiteY254" fmla="*/ 265405 h 639401"/>
                    <a:gd name="connsiteX255" fmla="*/ 6962147 w 7170037"/>
                    <a:gd name="connsiteY255" fmla="*/ 262237 h 639401"/>
                    <a:gd name="connsiteX256" fmla="*/ 6958078 w 7170037"/>
                    <a:gd name="connsiteY256" fmla="*/ 261352 h 639401"/>
                    <a:gd name="connsiteX257" fmla="*/ 6953530 w 7170037"/>
                    <a:gd name="connsiteY257" fmla="*/ 260155 h 639401"/>
                    <a:gd name="connsiteX258" fmla="*/ 6949541 w 7170037"/>
                    <a:gd name="connsiteY258" fmla="*/ 260809 h 639401"/>
                    <a:gd name="connsiteX259" fmla="*/ 6945232 w 7170037"/>
                    <a:gd name="connsiteY259" fmla="*/ 256764 h 639401"/>
                    <a:gd name="connsiteX260" fmla="*/ 6941162 w 7170037"/>
                    <a:gd name="connsiteY260" fmla="*/ 256844 h 639401"/>
                    <a:gd name="connsiteX261" fmla="*/ 6937173 w 7170037"/>
                    <a:gd name="connsiteY261" fmla="*/ 256142 h 639401"/>
                    <a:gd name="connsiteX262" fmla="*/ 6933183 w 7170037"/>
                    <a:gd name="connsiteY262" fmla="*/ 257609 h 639401"/>
                    <a:gd name="connsiteX263" fmla="*/ 6934858 w 7170037"/>
                    <a:gd name="connsiteY263" fmla="*/ 253580 h 639401"/>
                    <a:gd name="connsiteX264" fmla="*/ 6929194 w 7170037"/>
                    <a:gd name="connsiteY264" fmla="*/ 253724 h 639401"/>
                    <a:gd name="connsiteX265" fmla="*/ 6922491 w 7170037"/>
                    <a:gd name="connsiteY265" fmla="*/ 255878 h 639401"/>
                    <a:gd name="connsiteX266" fmla="*/ 6918182 w 7170037"/>
                    <a:gd name="connsiteY266" fmla="*/ 254307 h 639401"/>
                    <a:gd name="connsiteX267" fmla="*/ 6921215 w 7170037"/>
                    <a:gd name="connsiteY267" fmla="*/ 251290 h 639401"/>
                    <a:gd name="connsiteX268" fmla="*/ 6915550 w 7170037"/>
                    <a:gd name="connsiteY268" fmla="*/ 249232 h 639401"/>
                    <a:gd name="connsiteX269" fmla="*/ 6909006 w 7170037"/>
                    <a:gd name="connsiteY269" fmla="*/ 250253 h 639401"/>
                    <a:gd name="connsiteX270" fmla="*/ 6905097 w 7170037"/>
                    <a:gd name="connsiteY270" fmla="*/ 249136 h 639401"/>
                    <a:gd name="connsiteX271" fmla="*/ 6899831 w 7170037"/>
                    <a:gd name="connsiteY271" fmla="*/ 250006 h 639401"/>
                    <a:gd name="connsiteX272" fmla="*/ 6895602 w 7170037"/>
                    <a:gd name="connsiteY272" fmla="*/ 247197 h 639401"/>
                    <a:gd name="connsiteX273" fmla="*/ 6898874 w 7170037"/>
                    <a:gd name="connsiteY273" fmla="*/ 244364 h 639401"/>
                    <a:gd name="connsiteX274" fmla="*/ 6898395 w 7170037"/>
                    <a:gd name="connsiteY274" fmla="*/ 239745 h 639401"/>
                    <a:gd name="connsiteX275" fmla="*/ 6893847 w 7170037"/>
                    <a:gd name="connsiteY275" fmla="*/ 234670 h 639401"/>
                    <a:gd name="connsiteX276" fmla="*/ 6890415 w 7170037"/>
                    <a:gd name="connsiteY276" fmla="*/ 230880 h 639401"/>
                    <a:gd name="connsiteX277" fmla="*/ 6885947 w 7170037"/>
                    <a:gd name="connsiteY277" fmla="*/ 230234 h 639401"/>
                    <a:gd name="connsiteX278" fmla="*/ 6881719 w 7170037"/>
                    <a:gd name="connsiteY278" fmla="*/ 231710 h 639401"/>
                    <a:gd name="connsiteX279" fmla="*/ 6876612 w 7170037"/>
                    <a:gd name="connsiteY279" fmla="*/ 233449 h 639401"/>
                    <a:gd name="connsiteX280" fmla="*/ 6874697 w 7170037"/>
                    <a:gd name="connsiteY280" fmla="*/ 229029 h 639401"/>
                    <a:gd name="connsiteX281" fmla="*/ 6864085 w 7170037"/>
                    <a:gd name="connsiteY281" fmla="*/ 230401 h 639401"/>
                    <a:gd name="connsiteX282" fmla="*/ 6854829 w 7170037"/>
                    <a:gd name="connsiteY282" fmla="*/ 230792 h 639401"/>
                    <a:gd name="connsiteX283" fmla="*/ 6845254 w 7170037"/>
                    <a:gd name="connsiteY283" fmla="*/ 231398 h 639401"/>
                    <a:gd name="connsiteX284" fmla="*/ 6841823 w 7170037"/>
                    <a:gd name="connsiteY284" fmla="*/ 233832 h 639401"/>
                    <a:gd name="connsiteX285" fmla="*/ 6837355 w 7170037"/>
                    <a:gd name="connsiteY285" fmla="*/ 236657 h 639401"/>
                    <a:gd name="connsiteX286" fmla="*/ 6830493 w 7170037"/>
                    <a:gd name="connsiteY286" fmla="*/ 238867 h 639401"/>
                    <a:gd name="connsiteX287" fmla="*/ 6825147 w 7170037"/>
                    <a:gd name="connsiteY287" fmla="*/ 240144 h 639401"/>
                    <a:gd name="connsiteX288" fmla="*/ 6820200 w 7170037"/>
                    <a:gd name="connsiteY288" fmla="*/ 239274 h 639401"/>
                    <a:gd name="connsiteX289" fmla="*/ 6822035 w 7170037"/>
                    <a:gd name="connsiteY289" fmla="*/ 235428 h 639401"/>
                    <a:gd name="connsiteX290" fmla="*/ 6819482 w 7170037"/>
                    <a:gd name="connsiteY290" fmla="*/ 232212 h 639401"/>
                    <a:gd name="connsiteX291" fmla="*/ 6815173 w 7170037"/>
                    <a:gd name="connsiteY291" fmla="*/ 233433 h 639401"/>
                    <a:gd name="connsiteX292" fmla="*/ 6810226 w 7170037"/>
                    <a:gd name="connsiteY292" fmla="*/ 234303 h 639401"/>
                    <a:gd name="connsiteX293" fmla="*/ 6805518 w 7170037"/>
                    <a:gd name="connsiteY293" fmla="*/ 234630 h 639401"/>
                    <a:gd name="connsiteX294" fmla="*/ 6801050 w 7170037"/>
                    <a:gd name="connsiteY294" fmla="*/ 234407 h 639401"/>
                    <a:gd name="connsiteX295" fmla="*/ 6796343 w 7170037"/>
                    <a:gd name="connsiteY295" fmla="*/ 233888 h 639401"/>
                    <a:gd name="connsiteX296" fmla="*/ 6791794 w 7170037"/>
                    <a:gd name="connsiteY296" fmla="*/ 230665 h 639401"/>
                    <a:gd name="connsiteX297" fmla="*/ 6788443 w 7170037"/>
                    <a:gd name="connsiteY297" fmla="*/ 232922 h 639401"/>
                    <a:gd name="connsiteX298" fmla="*/ 6784214 w 7170037"/>
                    <a:gd name="connsiteY298" fmla="*/ 233489 h 639401"/>
                    <a:gd name="connsiteX299" fmla="*/ 6777272 w 7170037"/>
                    <a:gd name="connsiteY299" fmla="*/ 234398 h 639401"/>
                    <a:gd name="connsiteX300" fmla="*/ 6773043 w 7170037"/>
                    <a:gd name="connsiteY300" fmla="*/ 235181 h 639401"/>
                    <a:gd name="connsiteX301" fmla="*/ 6775118 w 7170037"/>
                    <a:gd name="connsiteY301" fmla="*/ 231502 h 639401"/>
                    <a:gd name="connsiteX302" fmla="*/ 6770889 w 7170037"/>
                    <a:gd name="connsiteY302" fmla="*/ 230728 h 639401"/>
                    <a:gd name="connsiteX303" fmla="*/ 6765144 w 7170037"/>
                    <a:gd name="connsiteY303" fmla="*/ 231877 h 639401"/>
                    <a:gd name="connsiteX304" fmla="*/ 6760676 w 7170037"/>
                    <a:gd name="connsiteY304" fmla="*/ 233505 h 639401"/>
                    <a:gd name="connsiteX305" fmla="*/ 6764027 w 7170037"/>
                    <a:gd name="connsiteY305" fmla="*/ 231303 h 639401"/>
                    <a:gd name="connsiteX306" fmla="*/ 6757963 w 7170037"/>
                    <a:gd name="connsiteY306" fmla="*/ 231056 h 639401"/>
                    <a:gd name="connsiteX307" fmla="*/ 6752777 w 7170037"/>
                    <a:gd name="connsiteY307" fmla="*/ 231702 h 639401"/>
                    <a:gd name="connsiteX308" fmla="*/ 6757085 w 7170037"/>
                    <a:gd name="connsiteY308" fmla="*/ 232356 h 639401"/>
                    <a:gd name="connsiteX309" fmla="*/ 6751341 w 7170037"/>
                    <a:gd name="connsiteY309" fmla="*/ 232540 h 639401"/>
                    <a:gd name="connsiteX310" fmla="*/ 6758521 w 7170037"/>
                    <a:gd name="connsiteY310" fmla="*/ 230345 h 639401"/>
                    <a:gd name="connsiteX311" fmla="*/ 6763788 w 7170037"/>
                    <a:gd name="connsiteY311" fmla="*/ 229938 h 639401"/>
                    <a:gd name="connsiteX312" fmla="*/ 6763708 w 7170037"/>
                    <a:gd name="connsiteY312" fmla="*/ 224648 h 639401"/>
                    <a:gd name="connsiteX313" fmla="*/ 6757644 w 7170037"/>
                    <a:gd name="connsiteY313" fmla="*/ 224504 h 639401"/>
                    <a:gd name="connsiteX314" fmla="*/ 6753415 w 7170037"/>
                    <a:gd name="connsiteY314" fmla="*/ 225119 h 639401"/>
                    <a:gd name="connsiteX315" fmla="*/ 6748548 w 7170037"/>
                    <a:gd name="connsiteY315" fmla="*/ 224688 h 639401"/>
                    <a:gd name="connsiteX316" fmla="*/ 6747910 w 7170037"/>
                    <a:gd name="connsiteY316" fmla="*/ 220140 h 639401"/>
                    <a:gd name="connsiteX317" fmla="*/ 6744000 w 7170037"/>
                    <a:gd name="connsiteY317" fmla="*/ 218656 h 639401"/>
                    <a:gd name="connsiteX318" fmla="*/ 6746473 w 7170037"/>
                    <a:gd name="connsiteY318" fmla="*/ 215145 h 639401"/>
                    <a:gd name="connsiteX319" fmla="*/ 6742404 w 7170037"/>
                    <a:gd name="connsiteY319" fmla="*/ 212943 h 639401"/>
                    <a:gd name="connsiteX320" fmla="*/ 6736021 w 7170037"/>
                    <a:gd name="connsiteY320" fmla="*/ 209616 h 639401"/>
                    <a:gd name="connsiteX321" fmla="*/ 6732191 w 7170037"/>
                    <a:gd name="connsiteY321" fmla="*/ 207709 h 639401"/>
                    <a:gd name="connsiteX322" fmla="*/ 6727962 w 7170037"/>
                    <a:gd name="connsiteY322" fmla="*/ 207956 h 639401"/>
                    <a:gd name="connsiteX323" fmla="*/ 6748947 w 7170037"/>
                    <a:gd name="connsiteY323" fmla="*/ 201924 h 639401"/>
                    <a:gd name="connsiteX324" fmla="*/ 6740728 w 7170037"/>
                    <a:gd name="connsiteY324" fmla="*/ 198940 h 639401"/>
                    <a:gd name="connsiteX325" fmla="*/ 6734106 w 7170037"/>
                    <a:gd name="connsiteY325" fmla="*/ 196889 h 639401"/>
                    <a:gd name="connsiteX326" fmla="*/ 6729717 w 7170037"/>
                    <a:gd name="connsiteY326" fmla="*/ 198892 h 639401"/>
                    <a:gd name="connsiteX327" fmla="*/ 6723015 w 7170037"/>
                    <a:gd name="connsiteY327" fmla="*/ 200368 h 639401"/>
                    <a:gd name="connsiteX328" fmla="*/ 6728600 w 7170037"/>
                    <a:gd name="connsiteY328" fmla="*/ 196402 h 639401"/>
                    <a:gd name="connsiteX329" fmla="*/ 6724930 w 7170037"/>
                    <a:gd name="connsiteY329" fmla="*/ 193123 h 639401"/>
                    <a:gd name="connsiteX330" fmla="*/ 6714397 w 7170037"/>
                    <a:gd name="connsiteY330" fmla="*/ 194814 h 639401"/>
                    <a:gd name="connsiteX331" fmla="*/ 6717350 w 7170037"/>
                    <a:gd name="connsiteY331" fmla="*/ 191487 h 639401"/>
                    <a:gd name="connsiteX332" fmla="*/ 6711844 w 7170037"/>
                    <a:gd name="connsiteY332" fmla="*/ 188519 h 639401"/>
                    <a:gd name="connsiteX333" fmla="*/ 6692535 w 7170037"/>
                    <a:gd name="connsiteY333" fmla="*/ 193131 h 639401"/>
                    <a:gd name="connsiteX334" fmla="*/ 6682003 w 7170037"/>
                    <a:gd name="connsiteY334" fmla="*/ 193139 h 639401"/>
                    <a:gd name="connsiteX335" fmla="*/ 6681045 w 7170037"/>
                    <a:gd name="connsiteY335" fmla="*/ 187610 h 639401"/>
                    <a:gd name="connsiteX336" fmla="*/ 6667832 w 7170037"/>
                    <a:gd name="connsiteY336" fmla="*/ 187362 h 639401"/>
                    <a:gd name="connsiteX337" fmla="*/ 6662861 w 7170037"/>
                    <a:gd name="connsiteY337" fmla="*/ 188232 h 639401"/>
                    <a:gd name="connsiteX338" fmla="*/ 6640192 w 7170037"/>
                    <a:gd name="connsiteY338" fmla="*/ 185024 h 639401"/>
                    <a:gd name="connsiteX339" fmla="*/ 6632899 w 7170037"/>
                    <a:gd name="connsiteY339" fmla="*/ 181649 h 639401"/>
                    <a:gd name="connsiteX340" fmla="*/ 6607454 w 7170037"/>
                    <a:gd name="connsiteY340" fmla="*/ 179551 h 639401"/>
                    <a:gd name="connsiteX341" fmla="*/ 6600225 w 7170037"/>
                    <a:gd name="connsiteY341" fmla="*/ 177755 h 639401"/>
                    <a:gd name="connsiteX342" fmla="*/ 6593236 w 7170037"/>
                    <a:gd name="connsiteY342" fmla="*/ 174300 h 639401"/>
                    <a:gd name="connsiteX343" fmla="*/ 6578873 w 7170037"/>
                    <a:gd name="connsiteY343" fmla="*/ 173981 h 639401"/>
                    <a:gd name="connsiteX344" fmla="*/ 6573671 w 7170037"/>
                    <a:gd name="connsiteY344" fmla="*/ 175832 h 639401"/>
                    <a:gd name="connsiteX345" fmla="*/ 6567503 w 7170037"/>
                    <a:gd name="connsiteY345" fmla="*/ 174891 h 639401"/>
                    <a:gd name="connsiteX346" fmla="*/ 6567719 w 7170037"/>
                    <a:gd name="connsiteY346" fmla="*/ 170782 h 639401"/>
                    <a:gd name="connsiteX347" fmla="*/ 6560848 w 7170037"/>
                    <a:gd name="connsiteY347" fmla="*/ 170343 h 639401"/>
                    <a:gd name="connsiteX348" fmla="*/ 6556675 w 7170037"/>
                    <a:gd name="connsiteY348" fmla="*/ 170047 h 639401"/>
                    <a:gd name="connsiteX349" fmla="*/ 6547085 w 7170037"/>
                    <a:gd name="connsiteY349" fmla="*/ 166576 h 639401"/>
                    <a:gd name="connsiteX350" fmla="*/ 6542273 w 7170037"/>
                    <a:gd name="connsiteY350" fmla="*/ 165172 h 639401"/>
                    <a:gd name="connsiteX351" fmla="*/ 6536353 w 7170037"/>
                    <a:gd name="connsiteY351" fmla="*/ 165922 h 639401"/>
                    <a:gd name="connsiteX352" fmla="*/ 6531613 w 7170037"/>
                    <a:gd name="connsiteY352" fmla="*/ 167470 h 639401"/>
                    <a:gd name="connsiteX353" fmla="*/ 6524097 w 7170037"/>
                    <a:gd name="connsiteY353" fmla="*/ 170630 h 639401"/>
                    <a:gd name="connsiteX354" fmla="*/ 6519182 w 7170037"/>
                    <a:gd name="connsiteY354" fmla="*/ 167287 h 639401"/>
                    <a:gd name="connsiteX355" fmla="*/ 6503032 w 7170037"/>
                    <a:gd name="connsiteY355" fmla="*/ 167247 h 639401"/>
                    <a:gd name="connsiteX356" fmla="*/ 6493713 w 7170037"/>
                    <a:gd name="connsiteY356" fmla="*/ 169992 h 639401"/>
                    <a:gd name="connsiteX357" fmla="*/ 6486500 w 7170037"/>
                    <a:gd name="connsiteY357" fmla="*/ 168596 h 639401"/>
                    <a:gd name="connsiteX358" fmla="*/ 6477515 w 7170037"/>
                    <a:gd name="connsiteY358" fmla="*/ 170047 h 639401"/>
                    <a:gd name="connsiteX359" fmla="*/ 6467916 w 7170037"/>
                    <a:gd name="connsiteY359" fmla="*/ 171340 h 639401"/>
                    <a:gd name="connsiteX360" fmla="*/ 6457113 w 7170037"/>
                    <a:gd name="connsiteY360" fmla="*/ 170103 h 639401"/>
                    <a:gd name="connsiteX361" fmla="*/ 6440277 w 7170037"/>
                    <a:gd name="connsiteY361" fmla="*/ 167119 h 639401"/>
                    <a:gd name="connsiteX362" fmla="*/ 6434963 w 7170037"/>
                    <a:gd name="connsiteY362" fmla="*/ 168547 h 639401"/>
                    <a:gd name="connsiteX363" fmla="*/ 6432282 w 7170037"/>
                    <a:gd name="connsiteY363" fmla="*/ 171548 h 639401"/>
                    <a:gd name="connsiteX364" fmla="*/ 6426003 w 7170037"/>
                    <a:gd name="connsiteY364" fmla="*/ 172992 h 639401"/>
                    <a:gd name="connsiteX365" fmla="*/ 6419763 w 7170037"/>
                    <a:gd name="connsiteY365" fmla="*/ 175792 h 639401"/>
                    <a:gd name="connsiteX366" fmla="*/ 6415941 w 7170037"/>
                    <a:gd name="connsiteY366" fmla="*/ 177915 h 639401"/>
                    <a:gd name="connsiteX367" fmla="*/ 6407587 w 7170037"/>
                    <a:gd name="connsiteY367" fmla="*/ 181577 h 639401"/>
                    <a:gd name="connsiteX368" fmla="*/ 6403262 w 7170037"/>
                    <a:gd name="connsiteY368" fmla="*/ 183755 h 639401"/>
                    <a:gd name="connsiteX369" fmla="*/ 6400230 w 7170037"/>
                    <a:gd name="connsiteY369" fmla="*/ 187275 h 639401"/>
                    <a:gd name="connsiteX370" fmla="*/ 6391038 w 7170037"/>
                    <a:gd name="connsiteY370" fmla="*/ 191144 h 639401"/>
                    <a:gd name="connsiteX371" fmla="*/ 6378240 w 7170037"/>
                    <a:gd name="connsiteY371" fmla="*/ 194583 h 639401"/>
                    <a:gd name="connsiteX372" fmla="*/ 6369343 w 7170037"/>
                    <a:gd name="connsiteY372" fmla="*/ 193107 h 639401"/>
                    <a:gd name="connsiteX373" fmla="*/ 6355587 w 7170037"/>
                    <a:gd name="connsiteY373" fmla="*/ 193298 h 639401"/>
                    <a:gd name="connsiteX374" fmla="*/ 6358308 w 7170037"/>
                    <a:gd name="connsiteY374" fmla="*/ 187985 h 639401"/>
                    <a:gd name="connsiteX375" fmla="*/ 6361539 w 7170037"/>
                    <a:gd name="connsiteY375" fmla="*/ 184601 h 639401"/>
                    <a:gd name="connsiteX376" fmla="*/ 6358507 w 7170037"/>
                    <a:gd name="connsiteY376" fmla="*/ 178210 h 639401"/>
                    <a:gd name="connsiteX377" fmla="*/ 6349794 w 7170037"/>
                    <a:gd name="connsiteY377" fmla="*/ 178210 h 639401"/>
                    <a:gd name="connsiteX378" fmla="*/ 6343116 w 7170037"/>
                    <a:gd name="connsiteY378" fmla="*/ 171563 h 639401"/>
                    <a:gd name="connsiteX379" fmla="*/ 6326065 w 7170037"/>
                    <a:gd name="connsiteY379" fmla="*/ 175809 h 639401"/>
                    <a:gd name="connsiteX380" fmla="*/ 6316586 w 7170037"/>
                    <a:gd name="connsiteY380" fmla="*/ 177404 h 639401"/>
                    <a:gd name="connsiteX381" fmla="*/ 6310250 w 7170037"/>
                    <a:gd name="connsiteY381" fmla="*/ 181537 h 639401"/>
                    <a:gd name="connsiteX382" fmla="*/ 6305359 w 7170037"/>
                    <a:gd name="connsiteY382" fmla="*/ 183883 h 639401"/>
                    <a:gd name="connsiteX383" fmla="*/ 6306397 w 7170037"/>
                    <a:gd name="connsiteY383" fmla="*/ 179551 h 639401"/>
                    <a:gd name="connsiteX384" fmla="*/ 6296981 w 7170037"/>
                    <a:gd name="connsiteY384" fmla="*/ 185288 h 639401"/>
                    <a:gd name="connsiteX385" fmla="*/ 6299854 w 7170037"/>
                    <a:gd name="connsiteY385" fmla="*/ 182080 h 639401"/>
                    <a:gd name="connsiteX386" fmla="*/ 6294117 w 7170037"/>
                    <a:gd name="connsiteY386" fmla="*/ 183516 h 639401"/>
                    <a:gd name="connsiteX387" fmla="*/ 6292234 w 7170037"/>
                    <a:gd name="connsiteY387" fmla="*/ 179000 h 639401"/>
                    <a:gd name="connsiteX388" fmla="*/ 6281909 w 7170037"/>
                    <a:gd name="connsiteY388" fmla="*/ 181585 h 639401"/>
                    <a:gd name="connsiteX389" fmla="*/ 6266948 w 7170037"/>
                    <a:gd name="connsiteY389" fmla="*/ 184913 h 639401"/>
                    <a:gd name="connsiteX390" fmla="*/ 6260230 w 7170037"/>
                    <a:gd name="connsiteY390" fmla="*/ 184793 h 639401"/>
                    <a:gd name="connsiteX391" fmla="*/ 6250790 w 7170037"/>
                    <a:gd name="connsiteY391" fmla="*/ 186365 h 639401"/>
                    <a:gd name="connsiteX392" fmla="*/ 6239245 w 7170037"/>
                    <a:gd name="connsiteY392" fmla="*/ 188160 h 639401"/>
                    <a:gd name="connsiteX393" fmla="*/ 6242995 w 7170037"/>
                    <a:gd name="connsiteY393" fmla="*/ 182798 h 639401"/>
                    <a:gd name="connsiteX394" fmla="*/ 6238941 w 7170037"/>
                    <a:gd name="connsiteY394" fmla="*/ 181609 h 639401"/>
                    <a:gd name="connsiteX395" fmla="*/ 6230763 w 7170037"/>
                    <a:gd name="connsiteY395" fmla="*/ 181577 h 639401"/>
                    <a:gd name="connsiteX396" fmla="*/ 6215690 w 7170037"/>
                    <a:gd name="connsiteY396" fmla="*/ 183891 h 639401"/>
                    <a:gd name="connsiteX397" fmla="*/ 6208812 w 7170037"/>
                    <a:gd name="connsiteY397" fmla="*/ 187282 h 639401"/>
                    <a:gd name="connsiteX398" fmla="*/ 6203068 w 7170037"/>
                    <a:gd name="connsiteY398" fmla="*/ 189189 h 639401"/>
                    <a:gd name="connsiteX399" fmla="*/ 6191809 w 7170037"/>
                    <a:gd name="connsiteY399" fmla="*/ 189037 h 639401"/>
                    <a:gd name="connsiteX400" fmla="*/ 6185490 w 7170037"/>
                    <a:gd name="connsiteY400" fmla="*/ 190977 h 639401"/>
                    <a:gd name="connsiteX401" fmla="*/ 6171543 w 7170037"/>
                    <a:gd name="connsiteY401" fmla="*/ 192636 h 639401"/>
                    <a:gd name="connsiteX402" fmla="*/ 6152704 w 7170037"/>
                    <a:gd name="connsiteY402" fmla="*/ 191032 h 639401"/>
                    <a:gd name="connsiteX403" fmla="*/ 6129836 w 7170037"/>
                    <a:gd name="connsiteY403" fmla="*/ 193107 h 639401"/>
                    <a:gd name="connsiteX404" fmla="*/ 6123412 w 7170037"/>
                    <a:gd name="connsiteY404" fmla="*/ 192987 h 639401"/>
                    <a:gd name="connsiteX405" fmla="*/ 6119120 w 7170037"/>
                    <a:gd name="connsiteY405" fmla="*/ 187889 h 639401"/>
                    <a:gd name="connsiteX406" fmla="*/ 6113455 w 7170037"/>
                    <a:gd name="connsiteY406" fmla="*/ 187434 h 639401"/>
                    <a:gd name="connsiteX407" fmla="*/ 6115928 w 7170037"/>
                    <a:gd name="connsiteY407" fmla="*/ 181848 h 639401"/>
                    <a:gd name="connsiteX408" fmla="*/ 6099435 w 7170037"/>
                    <a:gd name="connsiteY408" fmla="*/ 181370 h 639401"/>
                    <a:gd name="connsiteX409" fmla="*/ 6094552 w 7170037"/>
                    <a:gd name="connsiteY409" fmla="*/ 185351 h 639401"/>
                    <a:gd name="connsiteX410" fmla="*/ 6086541 w 7170037"/>
                    <a:gd name="connsiteY410" fmla="*/ 178370 h 639401"/>
                    <a:gd name="connsiteX411" fmla="*/ 6073025 w 7170037"/>
                    <a:gd name="connsiteY411" fmla="*/ 178242 h 639401"/>
                    <a:gd name="connsiteX412" fmla="*/ 6087690 w 7170037"/>
                    <a:gd name="connsiteY412" fmla="*/ 175896 h 639401"/>
                    <a:gd name="connsiteX413" fmla="*/ 6072107 w 7170037"/>
                    <a:gd name="connsiteY413" fmla="*/ 177572 h 639401"/>
                    <a:gd name="connsiteX414" fmla="*/ 6075722 w 7170037"/>
                    <a:gd name="connsiteY414" fmla="*/ 174300 h 639401"/>
                    <a:gd name="connsiteX415" fmla="*/ 6079847 w 7170037"/>
                    <a:gd name="connsiteY415" fmla="*/ 171220 h 639401"/>
                    <a:gd name="connsiteX416" fmla="*/ 6076608 w 7170037"/>
                    <a:gd name="connsiteY416" fmla="*/ 167997 h 639401"/>
                    <a:gd name="connsiteX417" fmla="*/ 6063322 w 7170037"/>
                    <a:gd name="connsiteY417" fmla="*/ 158709 h 639401"/>
                    <a:gd name="connsiteX418" fmla="*/ 6054202 w 7170037"/>
                    <a:gd name="connsiteY418" fmla="*/ 158446 h 639401"/>
                    <a:gd name="connsiteX419" fmla="*/ 6044954 w 7170037"/>
                    <a:gd name="connsiteY419" fmla="*/ 159938 h 639401"/>
                    <a:gd name="connsiteX420" fmla="*/ 6011818 w 7170037"/>
                    <a:gd name="connsiteY420" fmla="*/ 164255 h 639401"/>
                    <a:gd name="connsiteX421" fmla="*/ 6004022 w 7170037"/>
                    <a:gd name="connsiteY421" fmla="*/ 165691 h 639401"/>
                    <a:gd name="connsiteX422" fmla="*/ 5994264 w 7170037"/>
                    <a:gd name="connsiteY422" fmla="*/ 170063 h 639401"/>
                    <a:gd name="connsiteX423" fmla="*/ 5988838 w 7170037"/>
                    <a:gd name="connsiteY423" fmla="*/ 171739 h 639401"/>
                    <a:gd name="connsiteX424" fmla="*/ 5989277 w 7170037"/>
                    <a:gd name="connsiteY424" fmla="*/ 175769 h 639401"/>
                    <a:gd name="connsiteX425" fmla="*/ 5984721 w 7170037"/>
                    <a:gd name="connsiteY425" fmla="*/ 178825 h 639401"/>
                    <a:gd name="connsiteX426" fmla="*/ 5979678 w 7170037"/>
                    <a:gd name="connsiteY426" fmla="*/ 178625 h 639401"/>
                    <a:gd name="connsiteX427" fmla="*/ 5973542 w 7170037"/>
                    <a:gd name="connsiteY427" fmla="*/ 181593 h 639401"/>
                    <a:gd name="connsiteX428" fmla="*/ 5965619 w 7170037"/>
                    <a:gd name="connsiteY428" fmla="*/ 181705 h 639401"/>
                    <a:gd name="connsiteX429" fmla="*/ 5956411 w 7170037"/>
                    <a:gd name="connsiteY429" fmla="*/ 183364 h 639401"/>
                    <a:gd name="connsiteX430" fmla="*/ 5952142 w 7170037"/>
                    <a:gd name="connsiteY430" fmla="*/ 187290 h 639401"/>
                    <a:gd name="connsiteX431" fmla="*/ 5946405 w 7170037"/>
                    <a:gd name="connsiteY431" fmla="*/ 189181 h 639401"/>
                    <a:gd name="connsiteX432" fmla="*/ 5937261 w 7170037"/>
                    <a:gd name="connsiteY432" fmla="*/ 189501 h 639401"/>
                    <a:gd name="connsiteX433" fmla="*/ 5930144 w 7170037"/>
                    <a:gd name="connsiteY433" fmla="*/ 191160 h 639401"/>
                    <a:gd name="connsiteX434" fmla="*/ 5928604 w 7170037"/>
                    <a:gd name="connsiteY434" fmla="*/ 187370 h 639401"/>
                    <a:gd name="connsiteX435" fmla="*/ 5925492 w 7170037"/>
                    <a:gd name="connsiteY435" fmla="*/ 183795 h 639401"/>
                    <a:gd name="connsiteX436" fmla="*/ 5919149 w 7170037"/>
                    <a:gd name="connsiteY436" fmla="*/ 181808 h 639401"/>
                    <a:gd name="connsiteX437" fmla="*/ 5892475 w 7170037"/>
                    <a:gd name="connsiteY437" fmla="*/ 175880 h 639401"/>
                    <a:gd name="connsiteX438" fmla="*/ 5869136 w 7170037"/>
                    <a:gd name="connsiteY438" fmla="*/ 170087 h 639401"/>
                    <a:gd name="connsiteX439" fmla="*/ 5857598 w 7170037"/>
                    <a:gd name="connsiteY439" fmla="*/ 167997 h 639401"/>
                    <a:gd name="connsiteX440" fmla="*/ 5848550 w 7170037"/>
                    <a:gd name="connsiteY440" fmla="*/ 164382 h 639401"/>
                    <a:gd name="connsiteX441" fmla="*/ 5850417 w 7170037"/>
                    <a:gd name="connsiteY441" fmla="*/ 160042 h 639401"/>
                    <a:gd name="connsiteX442" fmla="*/ 5847457 w 7170037"/>
                    <a:gd name="connsiteY442" fmla="*/ 156826 h 639401"/>
                    <a:gd name="connsiteX443" fmla="*/ 5849388 w 7170037"/>
                    <a:gd name="connsiteY443" fmla="*/ 152853 h 639401"/>
                    <a:gd name="connsiteX444" fmla="*/ 5845382 w 7170037"/>
                    <a:gd name="connsiteY444" fmla="*/ 158454 h 639401"/>
                    <a:gd name="connsiteX445" fmla="*/ 5847936 w 7170037"/>
                    <a:gd name="connsiteY445" fmla="*/ 152829 h 639401"/>
                    <a:gd name="connsiteX446" fmla="*/ 5849986 w 7170037"/>
                    <a:gd name="connsiteY446" fmla="*/ 147826 h 639401"/>
                    <a:gd name="connsiteX447" fmla="*/ 5847417 w 7170037"/>
                    <a:gd name="connsiteY447" fmla="*/ 144052 h 639401"/>
                    <a:gd name="connsiteX448" fmla="*/ 5843172 w 7170037"/>
                    <a:gd name="connsiteY448" fmla="*/ 139240 h 639401"/>
                    <a:gd name="connsiteX449" fmla="*/ 5846124 w 7170037"/>
                    <a:gd name="connsiteY449" fmla="*/ 144539 h 639401"/>
                    <a:gd name="connsiteX450" fmla="*/ 5843140 w 7170037"/>
                    <a:gd name="connsiteY450" fmla="*/ 147690 h 639401"/>
                    <a:gd name="connsiteX451" fmla="*/ 5838648 w 7170037"/>
                    <a:gd name="connsiteY451" fmla="*/ 152127 h 639401"/>
                    <a:gd name="connsiteX452" fmla="*/ 5834196 w 7170037"/>
                    <a:gd name="connsiteY452" fmla="*/ 152023 h 639401"/>
                    <a:gd name="connsiteX453" fmla="*/ 5837188 w 7170037"/>
                    <a:gd name="connsiteY453" fmla="*/ 155294 h 639401"/>
                    <a:gd name="connsiteX454" fmla="*/ 5832927 w 7170037"/>
                    <a:gd name="connsiteY454" fmla="*/ 158486 h 639401"/>
                    <a:gd name="connsiteX455" fmla="*/ 5816889 w 7170037"/>
                    <a:gd name="connsiteY455" fmla="*/ 161390 h 639401"/>
                    <a:gd name="connsiteX456" fmla="*/ 5812477 w 7170037"/>
                    <a:gd name="connsiteY456" fmla="*/ 158757 h 639401"/>
                    <a:gd name="connsiteX457" fmla="*/ 5804434 w 7170037"/>
                    <a:gd name="connsiteY457" fmla="*/ 157967 h 639401"/>
                    <a:gd name="connsiteX458" fmla="*/ 5801194 w 7170037"/>
                    <a:gd name="connsiteY458" fmla="*/ 152853 h 639401"/>
                    <a:gd name="connsiteX459" fmla="*/ 5797165 w 7170037"/>
                    <a:gd name="connsiteY459" fmla="*/ 147140 h 639401"/>
                    <a:gd name="connsiteX460" fmla="*/ 5785300 w 7170037"/>
                    <a:gd name="connsiteY460" fmla="*/ 147012 h 639401"/>
                    <a:gd name="connsiteX461" fmla="*/ 5773946 w 7170037"/>
                    <a:gd name="connsiteY461" fmla="*/ 152637 h 639401"/>
                    <a:gd name="connsiteX462" fmla="*/ 5770196 w 7170037"/>
                    <a:gd name="connsiteY462" fmla="*/ 156475 h 639401"/>
                    <a:gd name="connsiteX463" fmla="*/ 5765656 w 7170037"/>
                    <a:gd name="connsiteY463" fmla="*/ 156794 h 639401"/>
                    <a:gd name="connsiteX464" fmla="*/ 5757278 w 7170037"/>
                    <a:gd name="connsiteY464" fmla="*/ 155901 h 639401"/>
                    <a:gd name="connsiteX465" fmla="*/ 5752235 w 7170037"/>
                    <a:gd name="connsiteY465" fmla="*/ 160608 h 639401"/>
                    <a:gd name="connsiteX466" fmla="*/ 5746945 w 7170037"/>
                    <a:gd name="connsiteY466" fmla="*/ 161287 h 639401"/>
                    <a:gd name="connsiteX467" fmla="*/ 5748884 w 7170037"/>
                    <a:gd name="connsiteY467" fmla="*/ 152829 h 639401"/>
                    <a:gd name="connsiteX468" fmla="*/ 5733532 w 7170037"/>
                    <a:gd name="connsiteY468" fmla="*/ 151400 h 639401"/>
                    <a:gd name="connsiteX469" fmla="*/ 5728609 w 7170037"/>
                    <a:gd name="connsiteY469" fmla="*/ 153403 h 639401"/>
                    <a:gd name="connsiteX470" fmla="*/ 5727779 w 7170037"/>
                    <a:gd name="connsiteY470" fmla="*/ 157648 h 639401"/>
                    <a:gd name="connsiteX471" fmla="*/ 5731010 w 7170037"/>
                    <a:gd name="connsiteY471" fmla="*/ 160952 h 639401"/>
                    <a:gd name="connsiteX472" fmla="*/ 5725840 w 7170037"/>
                    <a:gd name="connsiteY472" fmla="*/ 160935 h 639401"/>
                    <a:gd name="connsiteX473" fmla="*/ 5722505 w 7170037"/>
                    <a:gd name="connsiteY473" fmla="*/ 158550 h 639401"/>
                    <a:gd name="connsiteX474" fmla="*/ 5705110 w 7170037"/>
                    <a:gd name="connsiteY474" fmla="*/ 157584 h 639401"/>
                    <a:gd name="connsiteX475" fmla="*/ 5696812 w 7170037"/>
                    <a:gd name="connsiteY475" fmla="*/ 154416 h 639401"/>
                    <a:gd name="connsiteX476" fmla="*/ 5701759 w 7170037"/>
                    <a:gd name="connsiteY476" fmla="*/ 149206 h 639401"/>
                    <a:gd name="connsiteX477" fmla="*/ 5693724 w 7170037"/>
                    <a:gd name="connsiteY477" fmla="*/ 151544 h 639401"/>
                    <a:gd name="connsiteX478" fmla="*/ 5687533 w 7170037"/>
                    <a:gd name="connsiteY478" fmla="*/ 151696 h 639401"/>
                    <a:gd name="connsiteX479" fmla="*/ 5695121 w 7170037"/>
                    <a:gd name="connsiteY479" fmla="*/ 149525 h 639401"/>
                    <a:gd name="connsiteX480" fmla="*/ 5698887 w 7170037"/>
                    <a:gd name="connsiteY480" fmla="*/ 147100 h 639401"/>
                    <a:gd name="connsiteX481" fmla="*/ 5709770 w 7170037"/>
                    <a:gd name="connsiteY481" fmla="*/ 143852 h 639401"/>
                    <a:gd name="connsiteX482" fmla="*/ 5711957 w 7170037"/>
                    <a:gd name="connsiteY482" fmla="*/ 139472 h 639401"/>
                    <a:gd name="connsiteX483" fmla="*/ 5709060 w 7170037"/>
                    <a:gd name="connsiteY483" fmla="*/ 136376 h 639401"/>
                    <a:gd name="connsiteX484" fmla="*/ 5698743 w 7170037"/>
                    <a:gd name="connsiteY484" fmla="*/ 134214 h 639401"/>
                    <a:gd name="connsiteX485" fmla="*/ 5694865 w 7170037"/>
                    <a:gd name="connsiteY485" fmla="*/ 135346 h 639401"/>
                    <a:gd name="connsiteX486" fmla="*/ 5686431 w 7170037"/>
                    <a:gd name="connsiteY486" fmla="*/ 138865 h 639401"/>
                    <a:gd name="connsiteX487" fmla="*/ 5683176 w 7170037"/>
                    <a:gd name="connsiteY487" fmla="*/ 141259 h 639401"/>
                    <a:gd name="connsiteX488" fmla="*/ 5674128 w 7170037"/>
                    <a:gd name="connsiteY488" fmla="*/ 142719 h 639401"/>
                    <a:gd name="connsiteX489" fmla="*/ 5671654 w 7170037"/>
                    <a:gd name="connsiteY489" fmla="*/ 146940 h 639401"/>
                    <a:gd name="connsiteX490" fmla="*/ 5666452 w 7170037"/>
                    <a:gd name="connsiteY490" fmla="*/ 149142 h 639401"/>
                    <a:gd name="connsiteX491" fmla="*/ 5663476 w 7170037"/>
                    <a:gd name="connsiteY491" fmla="*/ 156563 h 639401"/>
                    <a:gd name="connsiteX492" fmla="*/ 5658856 w 7170037"/>
                    <a:gd name="connsiteY492" fmla="*/ 160146 h 639401"/>
                    <a:gd name="connsiteX493" fmla="*/ 5656071 w 7170037"/>
                    <a:gd name="connsiteY493" fmla="*/ 164215 h 639401"/>
                    <a:gd name="connsiteX494" fmla="*/ 5652696 w 7170037"/>
                    <a:gd name="connsiteY494" fmla="*/ 169210 h 639401"/>
                    <a:gd name="connsiteX495" fmla="*/ 5647829 w 7170037"/>
                    <a:gd name="connsiteY495" fmla="*/ 171164 h 639401"/>
                    <a:gd name="connsiteX496" fmla="*/ 5636291 w 7170037"/>
                    <a:gd name="connsiteY496" fmla="*/ 170502 h 639401"/>
                    <a:gd name="connsiteX497" fmla="*/ 5632709 w 7170037"/>
                    <a:gd name="connsiteY497" fmla="*/ 174189 h 639401"/>
                    <a:gd name="connsiteX498" fmla="*/ 5632118 w 7170037"/>
                    <a:gd name="connsiteY498" fmla="*/ 178274 h 639401"/>
                    <a:gd name="connsiteX499" fmla="*/ 5610136 w 7170037"/>
                    <a:gd name="connsiteY499" fmla="*/ 183548 h 639401"/>
                    <a:gd name="connsiteX500" fmla="*/ 5606497 w 7170037"/>
                    <a:gd name="connsiteY500" fmla="*/ 178976 h 639401"/>
                    <a:gd name="connsiteX501" fmla="*/ 5602005 w 7170037"/>
                    <a:gd name="connsiteY501" fmla="*/ 181442 h 639401"/>
                    <a:gd name="connsiteX502" fmla="*/ 5587132 w 7170037"/>
                    <a:gd name="connsiteY502" fmla="*/ 180229 h 639401"/>
                    <a:gd name="connsiteX503" fmla="*/ 5579696 w 7170037"/>
                    <a:gd name="connsiteY503" fmla="*/ 182678 h 639401"/>
                    <a:gd name="connsiteX504" fmla="*/ 5575515 w 7170037"/>
                    <a:gd name="connsiteY504" fmla="*/ 181657 h 639401"/>
                    <a:gd name="connsiteX505" fmla="*/ 5569578 w 7170037"/>
                    <a:gd name="connsiteY505" fmla="*/ 178936 h 639401"/>
                    <a:gd name="connsiteX506" fmla="*/ 5549974 w 7170037"/>
                    <a:gd name="connsiteY506" fmla="*/ 181577 h 639401"/>
                    <a:gd name="connsiteX507" fmla="*/ 5542026 w 7170037"/>
                    <a:gd name="connsiteY507" fmla="*/ 181498 h 639401"/>
                    <a:gd name="connsiteX508" fmla="*/ 5527090 w 7170037"/>
                    <a:gd name="connsiteY508" fmla="*/ 184465 h 639401"/>
                    <a:gd name="connsiteX509" fmla="*/ 5514243 w 7170037"/>
                    <a:gd name="connsiteY509" fmla="*/ 186963 h 639401"/>
                    <a:gd name="connsiteX510" fmla="*/ 5509520 w 7170037"/>
                    <a:gd name="connsiteY510" fmla="*/ 187250 h 639401"/>
                    <a:gd name="connsiteX511" fmla="*/ 5502291 w 7170037"/>
                    <a:gd name="connsiteY511" fmla="*/ 189277 h 639401"/>
                    <a:gd name="connsiteX512" fmla="*/ 5495971 w 7170037"/>
                    <a:gd name="connsiteY512" fmla="*/ 187370 h 639401"/>
                    <a:gd name="connsiteX513" fmla="*/ 5490666 w 7170037"/>
                    <a:gd name="connsiteY513" fmla="*/ 187330 h 639401"/>
                    <a:gd name="connsiteX514" fmla="*/ 5483476 w 7170037"/>
                    <a:gd name="connsiteY514" fmla="*/ 185016 h 639401"/>
                    <a:gd name="connsiteX515" fmla="*/ 5486995 w 7170037"/>
                    <a:gd name="connsiteY515" fmla="*/ 183022 h 639401"/>
                    <a:gd name="connsiteX516" fmla="*/ 5481912 w 7170037"/>
                    <a:gd name="connsiteY516" fmla="*/ 181609 h 639401"/>
                    <a:gd name="connsiteX517" fmla="*/ 5463114 w 7170037"/>
                    <a:gd name="connsiteY517" fmla="*/ 175872 h 639401"/>
                    <a:gd name="connsiteX518" fmla="*/ 5446358 w 7170037"/>
                    <a:gd name="connsiteY518" fmla="*/ 173838 h 639401"/>
                    <a:gd name="connsiteX519" fmla="*/ 5435562 w 7170037"/>
                    <a:gd name="connsiteY519" fmla="*/ 172170 h 639401"/>
                    <a:gd name="connsiteX520" fmla="*/ 5426905 w 7170037"/>
                    <a:gd name="connsiteY520" fmla="*/ 174883 h 639401"/>
                    <a:gd name="connsiteX521" fmla="*/ 5409271 w 7170037"/>
                    <a:gd name="connsiteY521" fmla="*/ 179694 h 639401"/>
                    <a:gd name="connsiteX522" fmla="*/ 5406662 w 7170037"/>
                    <a:gd name="connsiteY522" fmla="*/ 182854 h 639401"/>
                    <a:gd name="connsiteX523" fmla="*/ 5395707 w 7170037"/>
                    <a:gd name="connsiteY523" fmla="*/ 179798 h 639401"/>
                    <a:gd name="connsiteX524" fmla="*/ 5391956 w 7170037"/>
                    <a:gd name="connsiteY524" fmla="*/ 181585 h 639401"/>
                    <a:gd name="connsiteX525" fmla="*/ 5378575 w 7170037"/>
                    <a:gd name="connsiteY525" fmla="*/ 183078 h 639401"/>
                    <a:gd name="connsiteX526" fmla="*/ 5389124 w 7170037"/>
                    <a:gd name="connsiteY526" fmla="*/ 185998 h 639401"/>
                    <a:gd name="connsiteX527" fmla="*/ 5383866 w 7170037"/>
                    <a:gd name="connsiteY527" fmla="*/ 187354 h 639401"/>
                    <a:gd name="connsiteX528" fmla="*/ 5379445 w 7170037"/>
                    <a:gd name="connsiteY528" fmla="*/ 188822 h 639401"/>
                    <a:gd name="connsiteX529" fmla="*/ 5385573 w 7170037"/>
                    <a:gd name="connsiteY529" fmla="*/ 191902 h 639401"/>
                    <a:gd name="connsiteX530" fmla="*/ 5380427 w 7170037"/>
                    <a:gd name="connsiteY530" fmla="*/ 193131 h 639401"/>
                    <a:gd name="connsiteX531" fmla="*/ 5368339 w 7170037"/>
                    <a:gd name="connsiteY531" fmla="*/ 195285 h 639401"/>
                    <a:gd name="connsiteX532" fmla="*/ 5360256 w 7170037"/>
                    <a:gd name="connsiteY532" fmla="*/ 198836 h 639401"/>
                    <a:gd name="connsiteX533" fmla="*/ 5354630 w 7170037"/>
                    <a:gd name="connsiteY533" fmla="*/ 201924 h 639401"/>
                    <a:gd name="connsiteX534" fmla="*/ 5356928 w 7170037"/>
                    <a:gd name="connsiteY534" fmla="*/ 196379 h 639401"/>
                    <a:gd name="connsiteX535" fmla="*/ 5343244 w 7170037"/>
                    <a:gd name="connsiteY535" fmla="*/ 198900 h 639401"/>
                    <a:gd name="connsiteX536" fmla="*/ 5338409 w 7170037"/>
                    <a:gd name="connsiteY536" fmla="*/ 198932 h 639401"/>
                    <a:gd name="connsiteX537" fmla="*/ 5327940 w 7170037"/>
                    <a:gd name="connsiteY537" fmla="*/ 198892 h 639401"/>
                    <a:gd name="connsiteX538" fmla="*/ 5317520 w 7170037"/>
                    <a:gd name="connsiteY538" fmla="*/ 201701 h 639401"/>
                    <a:gd name="connsiteX539" fmla="*/ 5306054 w 7170037"/>
                    <a:gd name="connsiteY539" fmla="*/ 207541 h 639401"/>
                    <a:gd name="connsiteX540" fmla="*/ 5303692 w 7170037"/>
                    <a:gd name="connsiteY540" fmla="*/ 211196 h 639401"/>
                    <a:gd name="connsiteX541" fmla="*/ 5300644 w 7170037"/>
                    <a:gd name="connsiteY541" fmla="*/ 214579 h 639401"/>
                    <a:gd name="connsiteX542" fmla="*/ 5296248 w 7170037"/>
                    <a:gd name="connsiteY542" fmla="*/ 217260 h 639401"/>
                    <a:gd name="connsiteX543" fmla="*/ 5288883 w 7170037"/>
                    <a:gd name="connsiteY543" fmla="*/ 218624 h 639401"/>
                    <a:gd name="connsiteX544" fmla="*/ 5279460 w 7170037"/>
                    <a:gd name="connsiteY544" fmla="*/ 219757 h 639401"/>
                    <a:gd name="connsiteX545" fmla="*/ 5270021 w 7170037"/>
                    <a:gd name="connsiteY545" fmla="*/ 221050 h 639401"/>
                    <a:gd name="connsiteX546" fmla="*/ 5262377 w 7170037"/>
                    <a:gd name="connsiteY546" fmla="*/ 222965 h 639401"/>
                    <a:gd name="connsiteX547" fmla="*/ 5254557 w 7170037"/>
                    <a:gd name="connsiteY547" fmla="*/ 224457 h 639401"/>
                    <a:gd name="connsiteX548" fmla="*/ 5246554 w 7170037"/>
                    <a:gd name="connsiteY548" fmla="*/ 225558 h 639401"/>
                    <a:gd name="connsiteX549" fmla="*/ 5241471 w 7170037"/>
                    <a:gd name="connsiteY549" fmla="*/ 226715 h 639401"/>
                    <a:gd name="connsiteX550" fmla="*/ 5230324 w 7170037"/>
                    <a:gd name="connsiteY550" fmla="*/ 230736 h 639401"/>
                    <a:gd name="connsiteX551" fmla="*/ 5226136 w 7170037"/>
                    <a:gd name="connsiteY551" fmla="*/ 232803 h 639401"/>
                    <a:gd name="connsiteX552" fmla="*/ 5222306 w 7170037"/>
                    <a:gd name="connsiteY552" fmla="*/ 234925 h 639401"/>
                    <a:gd name="connsiteX553" fmla="*/ 5218244 w 7170037"/>
                    <a:gd name="connsiteY553" fmla="*/ 235284 h 639401"/>
                    <a:gd name="connsiteX554" fmla="*/ 5213465 w 7170037"/>
                    <a:gd name="connsiteY554" fmla="*/ 236329 h 639401"/>
                    <a:gd name="connsiteX555" fmla="*/ 5217638 w 7170037"/>
                    <a:gd name="connsiteY555" fmla="*/ 235867 h 639401"/>
                    <a:gd name="connsiteX556" fmla="*/ 5221675 w 7170037"/>
                    <a:gd name="connsiteY556" fmla="*/ 236122 h 639401"/>
                    <a:gd name="connsiteX557" fmla="*/ 5217462 w 7170037"/>
                    <a:gd name="connsiteY557" fmla="*/ 236369 h 639401"/>
                    <a:gd name="connsiteX558" fmla="*/ 5213497 w 7170037"/>
                    <a:gd name="connsiteY558" fmla="*/ 237718 h 639401"/>
                    <a:gd name="connsiteX559" fmla="*/ 5209332 w 7170037"/>
                    <a:gd name="connsiteY559" fmla="*/ 238755 h 639401"/>
                    <a:gd name="connsiteX560" fmla="*/ 5213592 w 7170037"/>
                    <a:gd name="connsiteY560" fmla="*/ 239170 h 639401"/>
                    <a:gd name="connsiteX561" fmla="*/ 5209475 w 7170037"/>
                    <a:gd name="connsiteY561" fmla="*/ 239904 h 639401"/>
                    <a:gd name="connsiteX562" fmla="*/ 5204999 w 7170037"/>
                    <a:gd name="connsiteY562" fmla="*/ 241588 h 639401"/>
                    <a:gd name="connsiteX563" fmla="*/ 5208965 w 7170037"/>
                    <a:gd name="connsiteY563" fmla="*/ 243239 h 639401"/>
                    <a:gd name="connsiteX564" fmla="*/ 5205135 w 7170037"/>
                    <a:gd name="connsiteY564" fmla="*/ 245697 h 639401"/>
                    <a:gd name="connsiteX565" fmla="*/ 5201887 w 7170037"/>
                    <a:gd name="connsiteY565" fmla="*/ 248234 h 639401"/>
                    <a:gd name="connsiteX566" fmla="*/ 5199238 w 7170037"/>
                    <a:gd name="connsiteY566" fmla="*/ 251458 h 639401"/>
                    <a:gd name="connsiteX567" fmla="*/ 5192919 w 7170037"/>
                    <a:gd name="connsiteY567" fmla="*/ 253876 h 639401"/>
                    <a:gd name="connsiteX568" fmla="*/ 5188690 w 7170037"/>
                    <a:gd name="connsiteY568" fmla="*/ 253652 h 639401"/>
                    <a:gd name="connsiteX569" fmla="*/ 5184541 w 7170037"/>
                    <a:gd name="connsiteY569" fmla="*/ 255758 h 639401"/>
                    <a:gd name="connsiteX570" fmla="*/ 5179698 w 7170037"/>
                    <a:gd name="connsiteY570" fmla="*/ 256540 h 639401"/>
                    <a:gd name="connsiteX571" fmla="*/ 5175732 w 7170037"/>
                    <a:gd name="connsiteY571" fmla="*/ 257195 h 639401"/>
                    <a:gd name="connsiteX572" fmla="*/ 5171216 w 7170037"/>
                    <a:gd name="connsiteY572" fmla="*/ 258879 h 639401"/>
                    <a:gd name="connsiteX573" fmla="*/ 5166117 w 7170037"/>
                    <a:gd name="connsiteY573" fmla="*/ 260267 h 639401"/>
                    <a:gd name="connsiteX574" fmla="*/ 5162423 w 7170037"/>
                    <a:gd name="connsiteY574" fmla="*/ 262286 h 639401"/>
                    <a:gd name="connsiteX575" fmla="*/ 5157300 w 7170037"/>
                    <a:gd name="connsiteY575" fmla="*/ 261791 h 639401"/>
                    <a:gd name="connsiteX576" fmla="*/ 5153447 w 7170037"/>
                    <a:gd name="connsiteY576" fmla="*/ 263490 h 639401"/>
                    <a:gd name="connsiteX577" fmla="*/ 5148986 w 7170037"/>
                    <a:gd name="connsiteY577" fmla="*/ 264831 h 639401"/>
                    <a:gd name="connsiteX578" fmla="*/ 5144718 w 7170037"/>
                    <a:gd name="connsiteY578" fmla="*/ 265868 h 639401"/>
                    <a:gd name="connsiteX579" fmla="*/ 5138685 w 7170037"/>
                    <a:gd name="connsiteY579" fmla="*/ 267041 h 639401"/>
                    <a:gd name="connsiteX580" fmla="*/ 5133890 w 7170037"/>
                    <a:gd name="connsiteY580" fmla="*/ 267743 h 639401"/>
                    <a:gd name="connsiteX581" fmla="*/ 5129908 w 7170037"/>
                    <a:gd name="connsiteY581" fmla="*/ 265948 h 639401"/>
                    <a:gd name="connsiteX582" fmla="*/ 5126006 w 7170037"/>
                    <a:gd name="connsiteY582" fmla="*/ 268062 h 639401"/>
                    <a:gd name="connsiteX583" fmla="*/ 5125839 w 7170037"/>
                    <a:gd name="connsiteY583" fmla="*/ 272403 h 639401"/>
                    <a:gd name="connsiteX584" fmla="*/ 5121474 w 7170037"/>
                    <a:gd name="connsiteY584" fmla="*/ 272570 h 639401"/>
                    <a:gd name="connsiteX585" fmla="*/ 5116862 w 7170037"/>
                    <a:gd name="connsiteY585" fmla="*/ 272546 h 639401"/>
                    <a:gd name="connsiteX586" fmla="*/ 5111070 w 7170037"/>
                    <a:gd name="connsiteY586" fmla="*/ 272156 h 639401"/>
                    <a:gd name="connsiteX587" fmla="*/ 5105341 w 7170037"/>
                    <a:gd name="connsiteY587" fmla="*/ 271828 h 639401"/>
                    <a:gd name="connsiteX588" fmla="*/ 5100027 w 7170037"/>
                    <a:gd name="connsiteY588" fmla="*/ 271852 h 639401"/>
                    <a:gd name="connsiteX589" fmla="*/ 5095662 w 7170037"/>
                    <a:gd name="connsiteY589" fmla="*/ 272666 h 639401"/>
                    <a:gd name="connsiteX590" fmla="*/ 5098838 w 7170037"/>
                    <a:gd name="connsiteY590" fmla="*/ 268094 h 639401"/>
                    <a:gd name="connsiteX591" fmla="*/ 5105301 w 7170037"/>
                    <a:gd name="connsiteY591" fmla="*/ 266865 h 639401"/>
                    <a:gd name="connsiteX592" fmla="*/ 5120589 w 7170037"/>
                    <a:gd name="connsiteY592" fmla="*/ 265461 h 639401"/>
                    <a:gd name="connsiteX593" fmla="*/ 5126789 w 7170037"/>
                    <a:gd name="connsiteY593" fmla="*/ 262325 h 639401"/>
                    <a:gd name="connsiteX594" fmla="*/ 5122504 w 7170037"/>
                    <a:gd name="connsiteY594" fmla="*/ 260889 h 639401"/>
                    <a:gd name="connsiteX595" fmla="*/ 5122257 w 7170037"/>
                    <a:gd name="connsiteY595" fmla="*/ 256644 h 639401"/>
                    <a:gd name="connsiteX596" fmla="*/ 5119248 w 7170037"/>
                    <a:gd name="connsiteY596" fmla="*/ 251099 h 639401"/>
                    <a:gd name="connsiteX597" fmla="*/ 5117437 w 7170037"/>
                    <a:gd name="connsiteY597" fmla="*/ 246080 h 639401"/>
                    <a:gd name="connsiteX598" fmla="*/ 5112602 w 7170037"/>
                    <a:gd name="connsiteY598" fmla="*/ 240630 h 639401"/>
                    <a:gd name="connsiteX599" fmla="*/ 5106785 w 7170037"/>
                    <a:gd name="connsiteY599" fmla="*/ 239816 h 639401"/>
                    <a:gd name="connsiteX600" fmla="*/ 5102524 w 7170037"/>
                    <a:gd name="connsiteY600" fmla="*/ 239154 h 639401"/>
                    <a:gd name="connsiteX601" fmla="*/ 5097306 w 7170037"/>
                    <a:gd name="connsiteY601" fmla="*/ 241931 h 639401"/>
                    <a:gd name="connsiteX602" fmla="*/ 5087739 w 7170037"/>
                    <a:gd name="connsiteY602" fmla="*/ 241971 h 639401"/>
                    <a:gd name="connsiteX603" fmla="*/ 5081499 w 7170037"/>
                    <a:gd name="connsiteY603" fmla="*/ 243622 h 639401"/>
                    <a:gd name="connsiteX604" fmla="*/ 5073153 w 7170037"/>
                    <a:gd name="connsiteY604" fmla="*/ 243718 h 639401"/>
                    <a:gd name="connsiteX605" fmla="*/ 5067416 w 7170037"/>
                    <a:gd name="connsiteY605" fmla="*/ 243207 h 639401"/>
                    <a:gd name="connsiteX606" fmla="*/ 5062182 w 7170037"/>
                    <a:gd name="connsiteY606" fmla="*/ 239593 h 639401"/>
                    <a:gd name="connsiteX607" fmla="*/ 5057307 w 7170037"/>
                    <a:gd name="connsiteY607" fmla="*/ 241380 h 639401"/>
                    <a:gd name="connsiteX608" fmla="*/ 5053772 w 7170037"/>
                    <a:gd name="connsiteY608" fmla="*/ 238452 h 639401"/>
                    <a:gd name="connsiteX609" fmla="*/ 5047716 w 7170037"/>
                    <a:gd name="connsiteY609" fmla="*/ 241157 h 639401"/>
                    <a:gd name="connsiteX610" fmla="*/ 5043184 w 7170037"/>
                    <a:gd name="connsiteY610" fmla="*/ 241947 h 639401"/>
                    <a:gd name="connsiteX611" fmla="*/ 5041732 w 7170037"/>
                    <a:gd name="connsiteY611" fmla="*/ 236034 h 639401"/>
                    <a:gd name="connsiteX612" fmla="*/ 5038053 w 7170037"/>
                    <a:gd name="connsiteY612" fmla="*/ 233529 h 639401"/>
                    <a:gd name="connsiteX613" fmla="*/ 5035476 w 7170037"/>
                    <a:gd name="connsiteY613" fmla="*/ 229500 h 639401"/>
                    <a:gd name="connsiteX614" fmla="*/ 5034511 w 7170037"/>
                    <a:gd name="connsiteY614" fmla="*/ 224943 h 639401"/>
                    <a:gd name="connsiteX615" fmla="*/ 5037662 w 7170037"/>
                    <a:gd name="connsiteY615" fmla="*/ 220108 h 639401"/>
                    <a:gd name="connsiteX616" fmla="*/ 5039984 w 7170037"/>
                    <a:gd name="connsiteY616" fmla="*/ 216701 h 639401"/>
                    <a:gd name="connsiteX617" fmla="*/ 5033122 w 7170037"/>
                    <a:gd name="connsiteY617" fmla="*/ 214411 h 639401"/>
                    <a:gd name="connsiteX618" fmla="*/ 5029412 w 7170037"/>
                    <a:gd name="connsiteY618" fmla="*/ 216765 h 639401"/>
                    <a:gd name="connsiteX619" fmla="*/ 5022542 w 7170037"/>
                    <a:gd name="connsiteY619" fmla="*/ 218449 h 639401"/>
                    <a:gd name="connsiteX620" fmla="*/ 5013877 w 7170037"/>
                    <a:gd name="connsiteY620" fmla="*/ 218265 h 639401"/>
                    <a:gd name="connsiteX621" fmla="*/ 5007558 w 7170037"/>
                    <a:gd name="connsiteY621" fmla="*/ 218584 h 639401"/>
                    <a:gd name="connsiteX622" fmla="*/ 5002116 w 7170037"/>
                    <a:gd name="connsiteY622" fmla="*/ 217092 h 639401"/>
                    <a:gd name="connsiteX623" fmla="*/ 4994687 w 7170037"/>
                    <a:gd name="connsiteY623" fmla="*/ 216845 h 639401"/>
                    <a:gd name="connsiteX624" fmla="*/ 4988703 w 7170037"/>
                    <a:gd name="connsiteY624" fmla="*/ 216214 h 639401"/>
                    <a:gd name="connsiteX625" fmla="*/ 4983126 w 7170037"/>
                    <a:gd name="connsiteY625" fmla="*/ 215025 h 639401"/>
                    <a:gd name="connsiteX626" fmla="*/ 4979096 w 7170037"/>
                    <a:gd name="connsiteY626" fmla="*/ 215752 h 639401"/>
                    <a:gd name="connsiteX627" fmla="*/ 4971348 w 7170037"/>
                    <a:gd name="connsiteY627" fmla="*/ 215584 h 639401"/>
                    <a:gd name="connsiteX628" fmla="*/ 4966210 w 7170037"/>
                    <a:gd name="connsiteY628" fmla="*/ 214850 h 639401"/>
                    <a:gd name="connsiteX629" fmla="*/ 4961614 w 7170037"/>
                    <a:gd name="connsiteY629" fmla="*/ 214618 h 639401"/>
                    <a:gd name="connsiteX630" fmla="*/ 4953284 w 7170037"/>
                    <a:gd name="connsiteY630" fmla="*/ 213469 h 639401"/>
                    <a:gd name="connsiteX631" fmla="*/ 4940342 w 7170037"/>
                    <a:gd name="connsiteY631" fmla="*/ 212672 h 639401"/>
                    <a:gd name="connsiteX632" fmla="*/ 4933480 w 7170037"/>
                    <a:gd name="connsiteY632" fmla="*/ 212137 h 639401"/>
                    <a:gd name="connsiteX633" fmla="*/ 4928158 w 7170037"/>
                    <a:gd name="connsiteY633" fmla="*/ 210461 h 639401"/>
                    <a:gd name="connsiteX634" fmla="*/ 4920091 w 7170037"/>
                    <a:gd name="connsiteY634" fmla="*/ 208810 h 639401"/>
                    <a:gd name="connsiteX635" fmla="*/ 4915351 w 7170037"/>
                    <a:gd name="connsiteY635" fmla="*/ 208562 h 639401"/>
                    <a:gd name="connsiteX636" fmla="*/ 4910061 w 7170037"/>
                    <a:gd name="connsiteY636" fmla="*/ 207541 h 639401"/>
                    <a:gd name="connsiteX637" fmla="*/ 4901141 w 7170037"/>
                    <a:gd name="connsiteY637" fmla="*/ 208530 h 639401"/>
                    <a:gd name="connsiteX638" fmla="*/ 4894031 w 7170037"/>
                    <a:gd name="connsiteY638" fmla="*/ 210422 h 639401"/>
                    <a:gd name="connsiteX639" fmla="*/ 4887863 w 7170037"/>
                    <a:gd name="connsiteY639" fmla="*/ 211890 h 639401"/>
                    <a:gd name="connsiteX640" fmla="*/ 4883403 w 7170037"/>
                    <a:gd name="connsiteY640" fmla="*/ 211196 h 639401"/>
                    <a:gd name="connsiteX641" fmla="*/ 4878033 w 7170037"/>
                    <a:gd name="connsiteY641" fmla="*/ 209671 h 639401"/>
                    <a:gd name="connsiteX642" fmla="*/ 4873278 w 7170037"/>
                    <a:gd name="connsiteY642" fmla="*/ 208746 h 639401"/>
                    <a:gd name="connsiteX643" fmla="*/ 4868490 w 7170037"/>
                    <a:gd name="connsiteY643" fmla="*/ 209049 h 639401"/>
                    <a:gd name="connsiteX644" fmla="*/ 4864365 w 7170037"/>
                    <a:gd name="connsiteY644" fmla="*/ 208826 h 639401"/>
                    <a:gd name="connsiteX645" fmla="*/ 4860144 w 7170037"/>
                    <a:gd name="connsiteY645" fmla="*/ 208738 h 639401"/>
                    <a:gd name="connsiteX646" fmla="*/ 4856171 w 7170037"/>
                    <a:gd name="connsiteY646" fmla="*/ 207613 h 639401"/>
                    <a:gd name="connsiteX647" fmla="*/ 4846516 w 7170037"/>
                    <a:gd name="connsiteY647" fmla="*/ 204700 h 639401"/>
                    <a:gd name="connsiteX648" fmla="*/ 4835625 w 7170037"/>
                    <a:gd name="connsiteY648" fmla="*/ 204653 h 639401"/>
                    <a:gd name="connsiteX649" fmla="*/ 4824247 w 7170037"/>
                    <a:gd name="connsiteY649" fmla="*/ 204653 h 639401"/>
                    <a:gd name="connsiteX650" fmla="*/ 4818829 w 7170037"/>
                    <a:gd name="connsiteY650" fmla="*/ 204876 h 639401"/>
                    <a:gd name="connsiteX651" fmla="*/ 4812390 w 7170037"/>
                    <a:gd name="connsiteY651" fmla="*/ 203958 h 639401"/>
                    <a:gd name="connsiteX652" fmla="*/ 4806030 w 7170037"/>
                    <a:gd name="connsiteY652" fmla="*/ 202889 h 639401"/>
                    <a:gd name="connsiteX653" fmla="*/ 4813307 w 7170037"/>
                    <a:gd name="connsiteY653" fmla="*/ 201493 h 639401"/>
                    <a:gd name="connsiteX654" fmla="*/ 4808647 w 7170037"/>
                    <a:gd name="connsiteY654" fmla="*/ 197615 h 639401"/>
                    <a:gd name="connsiteX655" fmla="*/ 4800030 w 7170037"/>
                    <a:gd name="connsiteY655" fmla="*/ 198445 h 639401"/>
                    <a:gd name="connsiteX656" fmla="*/ 4798985 w 7170037"/>
                    <a:gd name="connsiteY656" fmla="*/ 194272 h 639401"/>
                    <a:gd name="connsiteX657" fmla="*/ 4794700 w 7170037"/>
                    <a:gd name="connsiteY657" fmla="*/ 194727 h 639401"/>
                    <a:gd name="connsiteX658" fmla="*/ 4786067 w 7170037"/>
                    <a:gd name="connsiteY658" fmla="*/ 193155 h 639401"/>
                    <a:gd name="connsiteX659" fmla="*/ 4781431 w 7170037"/>
                    <a:gd name="connsiteY659" fmla="*/ 193155 h 639401"/>
                    <a:gd name="connsiteX660" fmla="*/ 4777345 w 7170037"/>
                    <a:gd name="connsiteY660" fmla="*/ 193139 h 639401"/>
                    <a:gd name="connsiteX661" fmla="*/ 4769518 w 7170037"/>
                    <a:gd name="connsiteY661" fmla="*/ 193234 h 639401"/>
                    <a:gd name="connsiteX662" fmla="*/ 4772207 w 7170037"/>
                    <a:gd name="connsiteY662" fmla="*/ 189971 h 639401"/>
                    <a:gd name="connsiteX663" fmla="*/ 4761619 w 7170037"/>
                    <a:gd name="connsiteY663" fmla="*/ 190179 h 639401"/>
                    <a:gd name="connsiteX664" fmla="*/ 4766422 w 7170037"/>
                    <a:gd name="connsiteY664" fmla="*/ 189452 h 639401"/>
                    <a:gd name="connsiteX665" fmla="*/ 4770731 w 7170037"/>
                    <a:gd name="connsiteY665" fmla="*/ 186149 h 639401"/>
                    <a:gd name="connsiteX666" fmla="*/ 4782165 w 7170037"/>
                    <a:gd name="connsiteY666" fmla="*/ 184514 h 639401"/>
                    <a:gd name="connsiteX667" fmla="*/ 4783346 w 7170037"/>
                    <a:gd name="connsiteY667" fmla="*/ 180436 h 639401"/>
                    <a:gd name="connsiteX668" fmla="*/ 4774824 w 7170037"/>
                    <a:gd name="connsiteY668" fmla="*/ 175880 h 639401"/>
                    <a:gd name="connsiteX669" fmla="*/ 4766997 w 7170037"/>
                    <a:gd name="connsiteY669" fmla="*/ 175633 h 639401"/>
                    <a:gd name="connsiteX670" fmla="*/ 4757454 w 7170037"/>
                    <a:gd name="connsiteY670" fmla="*/ 170079 h 639401"/>
                    <a:gd name="connsiteX671" fmla="*/ 4753624 w 7170037"/>
                    <a:gd name="connsiteY671" fmla="*/ 164885 h 639401"/>
                    <a:gd name="connsiteX672" fmla="*/ 4745740 w 7170037"/>
                    <a:gd name="connsiteY672" fmla="*/ 162140 h 639401"/>
                    <a:gd name="connsiteX673" fmla="*/ 4715165 w 7170037"/>
                    <a:gd name="connsiteY673" fmla="*/ 159842 h 639401"/>
                    <a:gd name="connsiteX674" fmla="*/ 4693494 w 7170037"/>
                    <a:gd name="connsiteY674" fmla="*/ 163098 h 639401"/>
                    <a:gd name="connsiteX675" fmla="*/ 4676594 w 7170037"/>
                    <a:gd name="connsiteY675" fmla="*/ 163576 h 639401"/>
                    <a:gd name="connsiteX676" fmla="*/ 4664961 w 7170037"/>
                    <a:gd name="connsiteY676" fmla="*/ 165835 h 639401"/>
                    <a:gd name="connsiteX677" fmla="*/ 4656096 w 7170037"/>
                    <a:gd name="connsiteY677" fmla="*/ 169369 h 639401"/>
                    <a:gd name="connsiteX678" fmla="*/ 4636499 w 7170037"/>
                    <a:gd name="connsiteY678" fmla="*/ 172673 h 639401"/>
                    <a:gd name="connsiteX679" fmla="*/ 4629677 w 7170037"/>
                    <a:gd name="connsiteY679" fmla="*/ 175593 h 639401"/>
                    <a:gd name="connsiteX680" fmla="*/ 4624243 w 7170037"/>
                    <a:gd name="connsiteY680" fmla="*/ 180372 h 639401"/>
                    <a:gd name="connsiteX681" fmla="*/ 4623262 w 7170037"/>
                    <a:gd name="connsiteY681" fmla="*/ 186381 h 639401"/>
                    <a:gd name="connsiteX682" fmla="*/ 4630251 w 7170037"/>
                    <a:gd name="connsiteY682" fmla="*/ 187322 h 639401"/>
                    <a:gd name="connsiteX683" fmla="*/ 4636164 w 7170037"/>
                    <a:gd name="connsiteY683" fmla="*/ 186652 h 639401"/>
                    <a:gd name="connsiteX684" fmla="*/ 4629015 w 7170037"/>
                    <a:gd name="connsiteY684" fmla="*/ 188846 h 639401"/>
                    <a:gd name="connsiteX685" fmla="*/ 4624299 w 7170037"/>
                    <a:gd name="connsiteY685" fmla="*/ 192253 h 639401"/>
                    <a:gd name="connsiteX686" fmla="*/ 4634209 w 7170037"/>
                    <a:gd name="connsiteY686" fmla="*/ 196482 h 639401"/>
                    <a:gd name="connsiteX687" fmla="*/ 4630020 w 7170037"/>
                    <a:gd name="connsiteY687" fmla="*/ 197456 h 639401"/>
                    <a:gd name="connsiteX688" fmla="*/ 4625049 w 7170037"/>
                    <a:gd name="connsiteY688" fmla="*/ 198868 h 639401"/>
                    <a:gd name="connsiteX689" fmla="*/ 4614253 w 7170037"/>
                    <a:gd name="connsiteY689" fmla="*/ 196650 h 639401"/>
                    <a:gd name="connsiteX690" fmla="*/ 4610072 w 7170037"/>
                    <a:gd name="connsiteY690" fmla="*/ 193945 h 639401"/>
                    <a:gd name="connsiteX691" fmla="*/ 4601791 w 7170037"/>
                    <a:gd name="connsiteY691" fmla="*/ 193147 h 639401"/>
                    <a:gd name="connsiteX692" fmla="*/ 4600562 w 7170037"/>
                    <a:gd name="connsiteY692" fmla="*/ 188311 h 639401"/>
                    <a:gd name="connsiteX693" fmla="*/ 4578619 w 7170037"/>
                    <a:gd name="connsiteY693" fmla="*/ 193091 h 639401"/>
                    <a:gd name="connsiteX694" fmla="*/ 4575795 w 7170037"/>
                    <a:gd name="connsiteY694" fmla="*/ 196897 h 639401"/>
                    <a:gd name="connsiteX695" fmla="*/ 4579952 w 7170037"/>
                    <a:gd name="connsiteY695" fmla="*/ 198852 h 639401"/>
                    <a:gd name="connsiteX696" fmla="*/ 4584819 w 7170037"/>
                    <a:gd name="connsiteY696" fmla="*/ 199578 h 639401"/>
                    <a:gd name="connsiteX697" fmla="*/ 4595623 w 7170037"/>
                    <a:gd name="connsiteY697" fmla="*/ 201150 h 639401"/>
                    <a:gd name="connsiteX698" fmla="*/ 4591433 w 7170037"/>
                    <a:gd name="connsiteY698" fmla="*/ 203743 h 639401"/>
                    <a:gd name="connsiteX699" fmla="*/ 4586861 w 7170037"/>
                    <a:gd name="connsiteY699" fmla="*/ 204644 h 639401"/>
                    <a:gd name="connsiteX700" fmla="*/ 4576361 w 7170037"/>
                    <a:gd name="connsiteY700" fmla="*/ 207541 h 639401"/>
                    <a:gd name="connsiteX701" fmla="*/ 4572523 w 7170037"/>
                    <a:gd name="connsiteY701" fmla="*/ 209863 h 639401"/>
                    <a:gd name="connsiteX702" fmla="*/ 4566626 w 7170037"/>
                    <a:gd name="connsiteY702" fmla="*/ 211172 h 639401"/>
                    <a:gd name="connsiteX703" fmla="*/ 4561624 w 7170037"/>
                    <a:gd name="connsiteY703" fmla="*/ 210437 h 639401"/>
                    <a:gd name="connsiteX704" fmla="*/ 4557634 w 7170037"/>
                    <a:gd name="connsiteY704" fmla="*/ 210270 h 639401"/>
                    <a:gd name="connsiteX705" fmla="*/ 4552400 w 7170037"/>
                    <a:gd name="connsiteY705" fmla="*/ 209807 h 639401"/>
                    <a:gd name="connsiteX706" fmla="*/ 4551873 w 7170037"/>
                    <a:gd name="connsiteY706" fmla="*/ 204677 h 639401"/>
                    <a:gd name="connsiteX707" fmla="*/ 4542442 w 7170037"/>
                    <a:gd name="connsiteY707" fmla="*/ 203033 h 639401"/>
                    <a:gd name="connsiteX708" fmla="*/ 4531519 w 7170037"/>
                    <a:gd name="connsiteY708" fmla="*/ 201190 h 639401"/>
                    <a:gd name="connsiteX709" fmla="*/ 4525702 w 7170037"/>
                    <a:gd name="connsiteY709" fmla="*/ 204653 h 639401"/>
                    <a:gd name="connsiteX710" fmla="*/ 4524920 w 7170037"/>
                    <a:gd name="connsiteY710" fmla="*/ 208841 h 639401"/>
                    <a:gd name="connsiteX711" fmla="*/ 4521904 w 7170037"/>
                    <a:gd name="connsiteY711" fmla="*/ 211658 h 639401"/>
                    <a:gd name="connsiteX712" fmla="*/ 4516056 w 7170037"/>
                    <a:gd name="connsiteY712" fmla="*/ 212073 h 639401"/>
                    <a:gd name="connsiteX713" fmla="*/ 4511747 w 7170037"/>
                    <a:gd name="connsiteY713" fmla="*/ 213246 h 639401"/>
                    <a:gd name="connsiteX714" fmla="*/ 4507478 w 7170037"/>
                    <a:gd name="connsiteY714" fmla="*/ 214858 h 639401"/>
                    <a:gd name="connsiteX715" fmla="*/ 4503688 w 7170037"/>
                    <a:gd name="connsiteY715" fmla="*/ 213031 h 639401"/>
                    <a:gd name="connsiteX716" fmla="*/ 4499395 w 7170037"/>
                    <a:gd name="connsiteY716" fmla="*/ 214036 h 639401"/>
                    <a:gd name="connsiteX717" fmla="*/ 4494480 w 7170037"/>
                    <a:gd name="connsiteY717" fmla="*/ 214275 h 639401"/>
                    <a:gd name="connsiteX718" fmla="*/ 4488583 w 7170037"/>
                    <a:gd name="connsiteY718" fmla="*/ 215257 h 639401"/>
                    <a:gd name="connsiteX719" fmla="*/ 4484746 w 7170037"/>
                    <a:gd name="connsiteY719" fmla="*/ 217595 h 639401"/>
                    <a:gd name="connsiteX720" fmla="*/ 4481131 w 7170037"/>
                    <a:gd name="connsiteY720" fmla="*/ 220188 h 639401"/>
                    <a:gd name="connsiteX721" fmla="*/ 4476320 w 7170037"/>
                    <a:gd name="connsiteY721" fmla="*/ 220794 h 639401"/>
                    <a:gd name="connsiteX722" fmla="*/ 4471038 w 7170037"/>
                    <a:gd name="connsiteY722" fmla="*/ 220946 h 639401"/>
                    <a:gd name="connsiteX723" fmla="*/ 4466354 w 7170037"/>
                    <a:gd name="connsiteY723" fmla="*/ 222175 h 639401"/>
                    <a:gd name="connsiteX724" fmla="*/ 4459651 w 7170037"/>
                    <a:gd name="connsiteY724" fmla="*/ 223236 h 639401"/>
                    <a:gd name="connsiteX725" fmla="*/ 4455550 w 7170037"/>
                    <a:gd name="connsiteY725" fmla="*/ 222837 h 639401"/>
                    <a:gd name="connsiteX726" fmla="*/ 4450507 w 7170037"/>
                    <a:gd name="connsiteY726" fmla="*/ 223419 h 639401"/>
                    <a:gd name="connsiteX727" fmla="*/ 4442927 w 7170037"/>
                    <a:gd name="connsiteY727" fmla="*/ 224832 h 639401"/>
                    <a:gd name="connsiteX728" fmla="*/ 4438754 w 7170037"/>
                    <a:gd name="connsiteY728" fmla="*/ 225845 h 639401"/>
                    <a:gd name="connsiteX729" fmla="*/ 4434486 w 7170037"/>
                    <a:gd name="connsiteY729" fmla="*/ 228630 h 639401"/>
                    <a:gd name="connsiteX730" fmla="*/ 4430935 w 7170037"/>
                    <a:gd name="connsiteY730" fmla="*/ 231255 h 639401"/>
                    <a:gd name="connsiteX731" fmla="*/ 4426865 w 7170037"/>
                    <a:gd name="connsiteY731" fmla="*/ 232699 h 639401"/>
                    <a:gd name="connsiteX732" fmla="*/ 4422429 w 7170037"/>
                    <a:gd name="connsiteY732" fmla="*/ 233920 h 639401"/>
                    <a:gd name="connsiteX733" fmla="*/ 4418416 w 7170037"/>
                    <a:gd name="connsiteY733" fmla="*/ 234016 h 639401"/>
                    <a:gd name="connsiteX734" fmla="*/ 4410333 w 7170037"/>
                    <a:gd name="connsiteY734" fmla="*/ 235476 h 639401"/>
                    <a:gd name="connsiteX735" fmla="*/ 4406415 w 7170037"/>
                    <a:gd name="connsiteY735" fmla="*/ 236329 h 639401"/>
                    <a:gd name="connsiteX736" fmla="*/ 4397024 w 7170037"/>
                    <a:gd name="connsiteY736" fmla="*/ 238915 h 639401"/>
                    <a:gd name="connsiteX737" fmla="*/ 4392891 w 7170037"/>
                    <a:gd name="connsiteY737" fmla="*/ 242593 h 639401"/>
                    <a:gd name="connsiteX738" fmla="*/ 4386013 w 7170037"/>
                    <a:gd name="connsiteY738" fmla="*/ 242577 h 639401"/>
                    <a:gd name="connsiteX739" fmla="*/ 4382127 w 7170037"/>
                    <a:gd name="connsiteY739" fmla="*/ 244013 h 639401"/>
                    <a:gd name="connsiteX740" fmla="*/ 4373502 w 7170037"/>
                    <a:gd name="connsiteY740" fmla="*/ 245968 h 639401"/>
                    <a:gd name="connsiteX741" fmla="*/ 4369424 w 7170037"/>
                    <a:gd name="connsiteY741" fmla="*/ 246415 h 639401"/>
                    <a:gd name="connsiteX742" fmla="*/ 4365754 w 7170037"/>
                    <a:gd name="connsiteY742" fmla="*/ 249527 h 639401"/>
                    <a:gd name="connsiteX743" fmla="*/ 4363887 w 7170037"/>
                    <a:gd name="connsiteY743" fmla="*/ 253461 h 639401"/>
                    <a:gd name="connsiteX744" fmla="*/ 4360663 w 7170037"/>
                    <a:gd name="connsiteY744" fmla="*/ 255910 h 639401"/>
                    <a:gd name="connsiteX745" fmla="*/ 4361389 w 7170037"/>
                    <a:gd name="connsiteY745" fmla="*/ 259948 h 639401"/>
                    <a:gd name="connsiteX746" fmla="*/ 4361006 w 7170037"/>
                    <a:gd name="connsiteY746" fmla="*/ 263969 h 639401"/>
                    <a:gd name="connsiteX747" fmla="*/ 4356570 w 7170037"/>
                    <a:gd name="connsiteY747" fmla="*/ 263051 h 639401"/>
                    <a:gd name="connsiteX748" fmla="*/ 4360113 w 7170037"/>
                    <a:gd name="connsiteY748" fmla="*/ 265788 h 639401"/>
                    <a:gd name="connsiteX749" fmla="*/ 4357512 w 7170037"/>
                    <a:gd name="connsiteY749" fmla="*/ 269179 h 639401"/>
                    <a:gd name="connsiteX750" fmla="*/ 4351144 w 7170037"/>
                    <a:gd name="connsiteY750" fmla="*/ 269419 h 639401"/>
                    <a:gd name="connsiteX751" fmla="*/ 4345758 w 7170037"/>
                    <a:gd name="connsiteY751" fmla="*/ 271469 h 639401"/>
                    <a:gd name="connsiteX752" fmla="*/ 4343907 w 7170037"/>
                    <a:gd name="connsiteY752" fmla="*/ 275786 h 639401"/>
                    <a:gd name="connsiteX753" fmla="*/ 4337580 w 7170037"/>
                    <a:gd name="connsiteY753" fmla="*/ 278315 h 639401"/>
                    <a:gd name="connsiteX754" fmla="*/ 4333295 w 7170037"/>
                    <a:gd name="connsiteY754" fmla="*/ 277653 h 639401"/>
                    <a:gd name="connsiteX755" fmla="*/ 4329202 w 7170037"/>
                    <a:gd name="connsiteY755" fmla="*/ 277917 h 639401"/>
                    <a:gd name="connsiteX756" fmla="*/ 4325212 w 7170037"/>
                    <a:gd name="connsiteY756" fmla="*/ 276728 h 639401"/>
                    <a:gd name="connsiteX757" fmla="*/ 4326170 w 7170037"/>
                    <a:gd name="connsiteY757" fmla="*/ 272610 h 639401"/>
                    <a:gd name="connsiteX758" fmla="*/ 4329114 w 7170037"/>
                    <a:gd name="connsiteY758" fmla="*/ 269315 h 639401"/>
                    <a:gd name="connsiteX759" fmla="*/ 4325683 w 7170037"/>
                    <a:gd name="connsiteY759" fmla="*/ 266219 h 639401"/>
                    <a:gd name="connsiteX760" fmla="*/ 4318629 w 7170037"/>
                    <a:gd name="connsiteY760" fmla="*/ 262876 h 639401"/>
                    <a:gd name="connsiteX761" fmla="*/ 4325994 w 7170037"/>
                    <a:gd name="connsiteY761" fmla="*/ 262652 h 639401"/>
                    <a:gd name="connsiteX762" fmla="*/ 4327431 w 7170037"/>
                    <a:gd name="connsiteY762" fmla="*/ 258376 h 639401"/>
                    <a:gd name="connsiteX763" fmla="*/ 4323273 w 7170037"/>
                    <a:gd name="connsiteY763" fmla="*/ 258575 h 639401"/>
                    <a:gd name="connsiteX764" fmla="*/ 4313403 w 7170037"/>
                    <a:gd name="connsiteY764" fmla="*/ 262198 h 639401"/>
                    <a:gd name="connsiteX765" fmla="*/ 4303988 w 7170037"/>
                    <a:gd name="connsiteY765" fmla="*/ 266793 h 639401"/>
                    <a:gd name="connsiteX766" fmla="*/ 4300110 w 7170037"/>
                    <a:gd name="connsiteY766" fmla="*/ 270528 h 639401"/>
                    <a:gd name="connsiteX767" fmla="*/ 4296855 w 7170037"/>
                    <a:gd name="connsiteY767" fmla="*/ 268094 h 639401"/>
                    <a:gd name="connsiteX768" fmla="*/ 4292626 w 7170037"/>
                    <a:gd name="connsiteY768" fmla="*/ 267974 h 639401"/>
                    <a:gd name="connsiteX769" fmla="*/ 4286889 w 7170037"/>
                    <a:gd name="connsiteY769" fmla="*/ 268070 h 639401"/>
                    <a:gd name="connsiteX770" fmla="*/ 4283577 w 7170037"/>
                    <a:gd name="connsiteY770" fmla="*/ 264168 h 639401"/>
                    <a:gd name="connsiteX771" fmla="*/ 4287551 w 7170037"/>
                    <a:gd name="connsiteY771" fmla="*/ 266267 h 639401"/>
                    <a:gd name="connsiteX772" fmla="*/ 4291341 w 7170037"/>
                    <a:gd name="connsiteY772" fmla="*/ 264559 h 639401"/>
                    <a:gd name="connsiteX773" fmla="*/ 4286123 w 7170037"/>
                    <a:gd name="connsiteY773" fmla="*/ 260490 h 639401"/>
                    <a:gd name="connsiteX774" fmla="*/ 4293631 w 7170037"/>
                    <a:gd name="connsiteY774" fmla="*/ 262286 h 639401"/>
                    <a:gd name="connsiteX775" fmla="*/ 4297852 w 7170037"/>
                    <a:gd name="connsiteY775" fmla="*/ 262708 h 639401"/>
                    <a:gd name="connsiteX776" fmla="*/ 4292913 w 7170037"/>
                    <a:gd name="connsiteY776" fmla="*/ 258344 h 639401"/>
                    <a:gd name="connsiteX777" fmla="*/ 4284343 w 7170037"/>
                    <a:gd name="connsiteY777" fmla="*/ 256557 h 639401"/>
                    <a:gd name="connsiteX778" fmla="*/ 4277043 w 7170037"/>
                    <a:gd name="connsiteY778" fmla="*/ 253916 h 639401"/>
                    <a:gd name="connsiteX779" fmla="*/ 4272726 w 7170037"/>
                    <a:gd name="connsiteY779" fmla="*/ 256357 h 639401"/>
                    <a:gd name="connsiteX780" fmla="*/ 4268952 w 7170037"/>
                    <a:gd name="connsiteY780" fmla="*/ 252982 h 639401"/>
                    <a:gd name="connsiteX781" fmla="*/ 4264563 w 7170037"/>
                    <a:gd name="connsiteY781" fmla="*/ 251346 h 639401"/>
                    <a:gd name="connsiteX782" fmla="*/ 4260375 w 7170037"/>
                    <a:gd name="connsiteY782" fmla="*/ 252982 h 639401"/>
                    <a:gd name="connsiteX783" fmla="*/ 4260494 w 7170037"/>
                    <a:gd name="connsiteY783" fmla="*/ 248601 h 639401"/>
                    <a:gd name="connsiteX784" fmla="*/ 4257350 w 7170037"/>
                    <a:gd name="connsiteY784" fmla="*/ 245657 h 639401"/>
                    <a:gd name="connsiteX785" fmla="*/ 4253010 w 7170037"/>
                    <a:gd name="connsiteY785" fmla="*/ 244308 h 639401"/>
                    <a:gd name="connsiteX786" fmla="*/ 4248940 w 7170037"/>
                    <a:gd name="connsiteY786" fmla="*/ 242266 h 639401"/>
                    <a:gd name="connsiteX787" fmla="*/ 4241584 w 7170037"/>
                    <a:gd name="connsiteY787" fmla="*/ 241835 h 639401"/>
                    <a:gd name="connsiteX788" fmla="*/ 4237028 w 7170037"/>
                    <a:gd name="connsiteY788" fmla="*/ 241133 h 639401"/>
                    <a:gd name="connsiteX789" fmla="*/ 4224102 w 7170037"/>
                    <a:gd name="connsiteY789" fmla="*/ 241500 h 639401"/>
                    <a:gd name="connsiteX790" fmla="*/ 4217399 w 7170037"/>
                    <a:gd name="connsiteY790" fmla="*/ 243439 h 639401"/>
                    <a:gd name="connsiteX791" fmla="*/ 4213689 w 7170037"/>
                    <a:gd name="connsiteY791" fmla="*/ 244995 h 639401"/>
                    <a:gd name="connsiteX792" fmla="*/ 4209460 w 7170037"/>
                    <a:gd name="connsiteY792" fmla="*/ 246822 h 639401"/>
                    <a:gd name="connsiteX793" fmla="*/ 4207138 w 7170037"/>
                    <a:gd name="connsiteY793" fmla="*/ 250764 h 639401"/>
                    <a:gd name="connsiteX794" fmla="*/ 4207433 w 7170037"/>
                    <a:gd name="connsiteY794" fmla="*/ 254953 h 639401"/>
                    <a:gd name="connsiteX795" fmla="*/ 4194667 w 7170037"/>
                    <a:gd name="connsiteY795" fmla="*/ 254817 h 639401"/>
                    <a:gd name="connsiteX796" fmla="*/ 4186600 w 7170037"/>
                    <a:gd name="connsiteY796" fmla="*/ 253110 h 639401"/>
                    <a:gd name="connsiteX797" fmla="*/ 4178126 w 7170037"/>
                    <a:gd name="connsiteY797" fmla="*/ 254370 h 639401"/>
                    <a:gd name="connsiteX798" fmla="*/ 4173203 w 7170037"/>
                    <a:gd name="connsiteY798" fmla="*/ 252639 h 639401"/>
                    <a:gd name="connsiteX799" fmla="*/ 4167410 w 7170037"/>
                    <a:gd name="connsiteY799" fmla="*/ 252272 h 639401"/>
                    <a:gd name="connsiteX800" fmla="*/ 4163556 w 7170037"/>
                    <a:gd name="connsiteY800" fmla="*/ 253684 h 639401"/>
                    <a:gd name="connsiteX801" fmla="*/ 4160915 w 7170037"/>
                    <a:gd name="connsiteY801" fmla="*/ 257099 h 639401"/>
                    <a:gd name="connsiteX802" fmla="*/ 4155657 w 7170037"/>
                    <a:gd name="connsiteY802" fmla="*/ 258033 h 639401"/>
                    <a:gd name="connsiteX803" fmla="*/ 4151675 w 7170037"/>
                    <a:gd name="connsiteY803" fmla="*/ 257019 h 639401"/>
                    <a:gd name="connsiteX804" fmla="*/ 4142069 w 7170037"/>
                    <a:gd name="connsiteY804" fmla="*/ 260785 h 639401"/>
                    <a:gd name="connsiteX805" fmla="*/ 4148244 w 7170037"/>
                    <a:gd name="connsiteY805" fmla="*/ 257849 h 639401"/>
                    <a:gd name="connsiteX806" fmla="*/ 4143042 w 7170037"/>
                    <a:gd name="connsiteY806" fmla="*/ 259062 h 639401"/>
                    <a:gd name="connsiteX807" fmla="*/ 4135031 w 7170037"/>
                    <a:gd name="connsiteY807" fmla="*/ 262014 h 639401"/>
                    <a:gd name="connsiteX808" fmla="*/ 4133061 w 7170037"/>
                    <a:gd name="connsiteY808" fmla="*/ 266235 h 639401"/>
                    <a:gd name="connsiteX809" fmla="*/ 4131776 w 7170037"/>
                    <a:gd name="connsiteY809" fmla="*/ 270089 h 639401"/>
                    <a:gd name="connsiteX810" fmla="*/ 4127579 w 7170037"/>
                    <a:gd name="connsiteY810" fmla="*/ 271621 h 639401"/>
                    <a:gd name="connsiteX811" fmla="*/ 4123254 w 7170037"/>
                    <a:gd name="connsiteY811" fmla="*/ 271972 h 639401"/>
                    <a:gd name="connsiteX812" fmla="*/ 4118978 w 7170037"/>
                    <a:gd name="connsiteY812" fmla="*/ 271860 h 639401"/>
                    <a:gd name="connsiteX813" fmla="*/ 4114493 w 7170037"/>
                    <a:gd name="connsiteY813" fmla="*/ 270017 h 639401"/>
                    <a:gd name="connsiteX814" fmla="*/ 4111381 w 7170037"/>
                    <a:gd name="connsiteY814" fmla="*/ 272539 h 639401"/>
                    <a:gd name="connsiteX815" fmla="*/ 4107727 w 7170037"/>
                    <a:gd name="connsiteY815" fmla="*/ 274509 h 639401"/>
                    <a:gd name="connsiteX816" fmla="*/ 4103394 w 7170037"/>
                    <a:gd name="connsiteY816" fmla="*/ 274182 h 639401"/>
                    <a:gd name="connsiteX817" fmla="*/ 4100450 w 7170037"/>
                    <a:gd name="connsiteY817" fmla="*/ 277757 h 639401"/>
                    <a:gd name="connsiteX818" fmla="*/ 4095208 w 7170037"/>
                    <a:gd name="connsiteY818" fmla="*/ 278858 h 639401"/>
                    <a:gd name="connsiteX819" fmla="*/ 4090508 w 7170037"/>
                    <a:gd name="connsiteY819" fmla="*/ 278275 h 639401"/>
                    <a:gd name="connsiteX820" fmla="*/ 4082274 w 7170037"/>
                    <a:gd name="connsiteY820" fmla="*/ 279544 h 639401"/>
                    <a:gd name="connsiteX821" fmla="*/ 4086295 w 7170037"/>
                    <a:gd name="connsiteY821" fmla="*/ 277262 h 639401"/>
                    <a:gd name="connsiteX822" fmla="*/ 4079760 w 7170037"/>
                    <a:gd name="connsiteY822" fmla="*/ 279520 h 639401"/>
                    <a:gd name="connsiteX823" fmla="*/ 4075124 w 7170037"/>
                    <a:gd name="connsiteY823" fmla="*/ 277509 h 639401"/>
                    <a:gd name="connsiteX824" fmla="*/ 4069404 w 7170037"/>
                    <a:gd name="connsiteY824" fmla="*/ 277366 h 639401"/>
                    <a:gd name="connsiteX825" fmla="*/ 4072212 w 7170037"/>
                    <a:gd name="connsiteY825" fmla="*/ 280222 h 639401"/>
                    <a:gd name="connsiteX826" fmla="*/ 4067074 w 7170037"/>
                    <a:gd name="connsiteY826" fmla="*/ 281172 h 639401"/>
                    <a:gd name="connsiteX827" fmla="*/ 4061752 w 7170037"/>
                    <a:gd name="connsiteY827" fmla="*/ 282273 h 639401"/>
                    <a:gd name="connsiteX828" fmla="*/ 4057698 w 7170037"/>
                    <a:gd name="connsiteY828" fmla="*/ 284307 h 639401"/>
                    <a:gd name="connsiteX829" fmla="*/ 4053860 w 7170037"/>
                    <a:gd name="connsiteY829" fmla="*/ 287084 h 639401"/>
                    <a:gd name="connsiteX830" fmla="*/ 4049304 w 7170037"/>
                    <a:gd name="connsiteY830" fmla="*/ 284188 h 639401"/>
                    <a:gd name="connsiteX831" fmla="*/ 4043568 w 7170037"/>
                    <a:gd name="connsiteY831" fmla="*/ 284938 h 639401"/>
                    <a:gd name="connsiteX832" fmla="*/ 4053932 w 7170037"/>
                    <a:gd name="connsiteY832" fmla="*/ 282512 h 639401"/>
                    <a:gd name="connsiteX833" fmla="*/ 4045251 w 7170037"/>
                    <a:gd name="connsiteY833" fmla="*/ 280239 h 639401"/>
                    <a:gd name="connsiteX834" fmla="*/ 4040727 w 7170037"/>
                    <a:gd name="connsiteY834" fmla="*/ 279568 h 639401"/>
                    <a:gd name="connsiteX835" fmla="*/ 4031734 w 7170037"/>
                    <a:gd name="connsiteY835" fmla="*/ 281132 h 639401"/>
                    <a:gd name="connsiteX836" fmla="*/ 4037647 w 7170037"/>
                    <a:gd name="connsiteY836" fmla="*/ 281858 h 639401"/>
                    <a:gd name="connsiteX837" fmla="*/ 4031272 w 7170037"/>
                    <a:gd name="connsiteY837" fmla="*/ 282704 h 639401"/>
                    <a:gd name="connsiteX838" fmla="*/ 4034096 w 7170037"/>
                    <a:gd name="connsiteY838" fmla="*/ 285664 h 639401"/>
                    <a:gd name="connsiteX839" fmla="*/ 4028910 w 7170037"/>
                    <a:gd name="connsiteY839" fmla="*/ 284347 h 639401"/>
                    <a:gd name="connsiteX840" fmla="*/ 4025997 w 7170037"/>
                    <a:gd name="connsiteY840" fmla="*/ 287515 h 639401"/>
                    <a:gd name="connsiteX841" fmla="*/ 4021665 w 7170037"/>
                    <a:gd name="connsiteY841" fmla="*/ 287595 h 639401"/>
                    <a:gd name="connsiteX842" fmla="*/ 4016797 w 7170037"/>
                    <a:gd name="connsiteY842" fmla="*/ 287738 h 639401"/>
                    <a:gd name="connsiteX843" fmla="*/ 4011883 w 7170037"/>
                    <a:gd name="connsiteY843" fmla="*/ 287356 h 639401"/>
                    <a:gd name="connsiteX844" fmla="*/ 4007574 w 7170037"/>
                    <a:gd name="connsiteY844" fmla="*/ 287659 h 639401"/>
                    <a:gd name="connsiteX845" fmla="*/ 4003640 w 7170037"/>
                    <a:gd name="connsiteY845" fmla="*/ 284515 h 639401"/>
                    <a:gd name="connsiteX846" fmla="*/ 3998518 w 7170037"/>
                    <a:gd name="connsiteY846" fmla="*/ 283972 h 639401"/>
                    <a:gd name="connsiteX847" fmla="*/ 3994321 w 7170037"/>
                    <a:gd name="connsiteY847" fmla="*/ 282169 h 639401"/>
                    <a:gd name="connsiteX848" fmla="*/ 3983405 w 7170037"/>
                    <a:gd name="connsiteY848" fmla="*/ 282449 h 639401"/>
                    <a:gd name="connsiteX849" fmla="*/ 3977812 w 7170037"/>
                    <a:gd name="connsiteY849" fmla="*/ 282919 h 639401"/>
                    <a:gd name="connsiteX850" fmla="*/ 3970519 w 7170037"/>
                    <a:gd name="connsiteY850" fmla="*/ 283039 h 639401"/>
                    <a:gd name="connsiteX851" fmla="*/ 3966745 w 7170037"/>
                    <a:gd name="connsiteY851" fmla="*/ 281411 h 639401"/>
                    <a:gd name="connsiteX852" fmla="*/ 3963266 w 7170037"/>
                    <a:gd name="connsiteY852" fmla="*/ 278874 h 639401"/>
                    <a:gd name="connsiteX853" fmla="*/ 3958447 w 7170037"/>
                    <a:gd name="connsiteY853" fmla="*/ 276073 h 639401"/>
                    <a:gd name="connsiteX854" fmla="*/ 3954697 w 7170037"/>
                    <a:gd name="connsiteY854" fmla="*/ 273799 h 639401"/>
                    <a:gd name="connsiteX855" fmla="*/ 3947659 w 7170037"/>
                    <a:gd name="connsiteY855" fmla="*/ 273113 h 639401"/>
                    <a:gd name="connsiteX856" fmla="*/ 3943239 w 7170037"/>
                    <a:gd name="connsiteY856" fmla="*/ 273113 h 639401"/>
                    <a:gd name="connsiteX857" fmla="*/ 3932156 w 7170037"/>
                    <a:gd name="connsiteY857" fmla="*/ 271701 h 639401"/>
                    <a:gd name="connsiteX858" fmla="*/ 3925318 w 7170037"/>
                    <a:gd name="connsiteY858" fmla="*/ 271860 h 639401"/>
                    <a:gd name="connsiteX859" fmla="*/ 3921185 w 7170037"/>
                    <a:gd name="connsiteY859" fmla="*/ 273815 h 639401"/>
                    <a:gd name="connsiteX860" fmla="*/ 3924887 w 7170037"/>
                    <a:gd name="connsiteY860" fmla="*/ 275810 h 639401"/>
                    <a:gd name="connsiteX861" fmla="*/ 3929347 w 7170037"/>
                    <a:gd name="connsiteY861" fmla="*/ 277956 h 639401"/>
                    <a:gd name="connsiteX862" fmla="*/ 3923211 w 7170037"/>
                    <a:gd name="connsiteY862" fmla="*/ 277390 h 639401"/>
                    <a:gd name="connsiteX863" fmla="*/ 3917466 w 7170037"/>
                    <a:gd name="connsiteY863" fmla="*/ 276975 h 639401"/>
                    <a:gd name="connsiteX864" fmla="*/ 3911785 w 7170037"/>
                    <a:gd name="connsiteY864" fmla="*/ 277318 h 639401"/>
                    <a:gd name="connsiteX865" fmla="*/ 3905218 w 7170037"/>
                    <a:gd name="connsiteY865" fmla="*/ 277765 h 639401"/>
                    <a:gd name="connsiteX866" fmla="*/ 3897415 w 7170037"/>
                    <a:gd name="connsiteY866" fmla="*/ 275746 h 639401"/>
                    <a:gd name="connsiteX867" fmla="*/ 3892125 w 7170037"/>
                    <a:gd name="connsiteY867" fmla="*/ 273855 h 639401"/>
                    <a:gd name="connsiteX868" fmla="*/ 3886962 w 7170037"/>
                    <a:gd name="connsiteY868" fmla="*/ 272953 h 639401"/>
                    <a:gd name="connsiteX869" fmla="*/ 3881744 w 7170037"/>
                    <a:gd name="connsiteY869" fmla="*/ 271254 h 639401"/>
                    <a:gd name="connsiteX870" fmla="*/ 3875393 w 7170037"/>
                    <a:gd name="connsiteY870" fmla="*/ 271198 h 639401"/>
                    <a:gd name="connsiteX871" fmla="*/ 3871387 w 7170037"/>
                    <a:gd name="connsiteY871" fmla="*/ 272171 h 639401"/>
                    <a:gd name="connsiteX872" fmla="*/ 3862100 w 7170037"/>
                    <a:gd name="connsiteY872" fmla="*/ 270966 h 639401"/>
                    <a:gd name="connsiteX873" fmla="*/ 3856618 w 7170037"/>
                    <a:gd name="connsiteY873" fmla="*/ 271765 h 639401"/>
                    <a:gd name="connsiteX874" fmla="*/ 3850362 w 7170037"/>
                    <a:gd name="connsiteY874" fmla="*/ 271190 h 639401"/>
                    <a:gd name="connsiteX875" fmla="*/ 3844721 w 7170037"/>
                    <a:gd name="connsiteY875" fmla="*/ 271150 h 639401"/>
                    <a:gd name="connsiteX876" fmla="*/ 3837923 w 7170037"/>
                    <a:gd name="connsiteY876" fmla="*/ 272451 h 639401"/>
                    <a:gd name="connsiteX877" fmla="*/ 3834237 w 7170037"/>
                    <a:gd name="connsiteY877" fmla="*/ 274685 h 639401"/>
                    <a:gd name="connsiteX878" fmla="*/ 3831748 w 7170037"/>
                    <a:gd name="connsiteY878" fmla="*/ 271549 h 639401"/>
                    <a:gd name="connsiteX879" fmla="*/ 3829274 w 7170037"/>
                    <a:gd name="connsiteY879" fmla="*/ 267448 h 639401"/>
                    <a:gd name="connsiteX880" fmla="*/ 3833287 w 7170037"/>
                    <a:gd name="connsiteY880" fmla="*/ 266514 h 639401"/>
                    <a:gd name="connsiteX881" fmla="*/ 3825436 w 7170037"/>
                    <a:gd name="connsiteY881" fmla="*/ 264384 h 639401"/>
                    <a:gd name="connsiteX882" fmla="*/ 3820696 w 7170037"/>
                    <a:gd name="connsiteY882" fmla="*/ 264264 h 639401"/>
                    <a:gd name="connsiteX883" fmla="*/ 3816108 w 7170037"/>
                    <a:gd name="connsiteY883" fmla="*/ 263682 h 639401"/>
                    <a:gd name="connsiteX884" fmla="*/ 3808512 w 7170037"/>
                    <a:gd name="connsiteY884" fmla="*/ 264543 h 639401"/>
                    <a:gd name="connsiteX885" fmla="*/ 3802807 w 7170037"/>
                    <a:gd name="connsiteY885" fmla="*/ 265006 h 639401"/>
                    <a:gd name="connsiteX886" fmla="*/ 3796991 w 7170037"/>
                    <a:gd name="connsiteY886" fmla="*/ 266163 h 639401"/>
                    <a:gd name="connsiteX887" fmla="*/ 3793145 w 7170037"/>
                    <a:gd name="connsiteY887" fmla="*/ 268222 h 639401"/>
                    <a:gd name="connsiteX888" fmla="*/ 3790743 w 7170037"/>
                    <a:gd name="connsiteY888" fmla="*/ 271828 h 639401"/>
                    <a:gd name="connsiteX889" fmla="*/ 3784049 w 7170037"/>
                    <a:gd name="connsiteY889" fmla="*/ 269825 h 639401"/>
                    <a:gd name="connsiteX890" fmla="*/ 3780977 w 7170037"/>
                    <a:gd name="connsiteY890" fmla="*/ 273400 h 639401"/>
                    <a:gd name="connsiteX891" fmla="*/ 3774490 w 7170037"/>
                    <a:gd name="connsiteY891" fmla="*/ 276432 h 639401"/>
                    <a:gd name="connsiteX892" fmla="*/ 3776628 w 7170037"/>
                    <a:gd name="connsiteY892" fmla="*/ 280829 h 639401"/>
                    <a:gd name="connsiteX893" fmla="*/ 3772168 w 7170037"/>
                    <a:gd name="connsiteY893" fmla="*/ 281611 h 639401"/>
                    <a:gd name="connsiteX894" fmla="*/ 3766862 w 7170037"/>
                    <a:gd name="connsiteY894" fmla="*/ 281116 h 639401"/>
                    <a:gd name="connsiteX895" fmla="*/ 3762393 w 7170037"/>
                    <a:gd name="connsiteY895" fmla="*/ 281810 h 639401"/>
                    <a:gd name="connsiteX896" fmla="*/ 3757893 w 7170037"/>
                    <a:gd name="connsiteY896" fmla="*/ 279648 h 639401"/>
                    <a:gd name="connsiteX897" fmla="*/ 3753712 w 7170037"/>
                    <a:gd name="connsiteY897" fmla="*/ 278762 h 639401"/>
                    <a:gd name="connsiteX898" fmla="*/ 3749826 w 7170037"/>
                    <a:gd name="connsiteY898" fmla="*/ 280916 h 639401"/>
                    <a:gd name="connsiteX899" fmla="*/ 3743762 w 7170037"/>
                    <a:gd name="connsiteY899" fmla="*/ 279975 h 639401"/>
                    <a:gd name="connsiteX900" fmla="*/ 3740148 w 7170037"/>
                    <a:gd name="connsiteY900" fmla="*/ 278108 h 639401"/>
                    <a:gd name="connsiteX901" fmla="*/ 3735480 w 7170037"/>
                    <a:gd name="connsiteY901" fmla="*/ 278387 h 639401"/>
                    <a:gd name="connsiteX902" fmla="*/ 3728506 w 7170037"/>
                    <a:gd name="connsiteY902" fmla="*/ 279903 h 639401"/>
                    <a:gd name="connsiteX903" fmla="*/ 3723942 w 7170037"/>
                    <a:gd name="connsiteY903" fmla="*/ 279784 h 639401"/>
                    <a:gd name="connsiteX904" fmla="*/ 3719761 w 7170037"/>
                    <a:gd name="connsiteY904" fmla="*/ 277414 h 639401"/>
                    <a:gd name="connsiteX905" fmla="*/ 3712109 w 7170037"/>
                    <a:gd name="connsiteY905" fmla="*/ 277693 h 639401"/>
                    <a:gd name="connsiteX906" fmla="*/ 3708718 w 7170037"/>
                    <a:gd name="connsiteY906" fmla="*/ 279895 h 639401"/>
                    <a:gd name="connsiteX907" fmla="*/ 3699183 w 7170037"/>
                    <a:gd name="connsiteY907" fmla="*/ 281683 h 639401"/>
                    <a:gd name="connsiteX908" fmla="*/ 3694468 w 7170037"/>
                    <a:gd name="connsiteY908" fmla="*/ 281499 h 639401"/>
                    <a:gd name="connsiteX909" fmla="*/ 3689561 w 7170037"/>
                    <a:gd name="connsiteY909" fmla="*/ 282097 h 639401"/>
                    <a:gd name="connsiteX910" fmla="*/ 3679842 w 7170037"/>
                    <a:gd name="connsiteY910" fmla="*/ 280510 h 639401"/>
                    <a:gd name="connsiteX911" fmla="*/ 3675885 w 7170037"/>
                    <a:gd name="connsiteY911" fmla="*/ 278818 h 639401"/>
                    <a:gd name="connsiteX912" fmla="*/ 3671432 w 7170037"/>
                    <a:gd name="connsiteY912" fmla="*/ 277302 h 639401"/>
                    <a:gd name="connsiteX913" fmla="*/ 3668584 w 7170037"/>
                    <a:gd name="connsiteY913" fmla="*/ 280239 h 639401"/>
                    <a:gd name="connsiteX914" fmla="*/ 3665528 w 7170037"/>
                    <a:gd name="connsiteY914" fmla="*/ 284005 h 639401"/>
                    <a:gd name="connsiteX915" fmla="*/ 3658315 w 7170037"/>
                    <a:gd name="connsiteY915" fmla="*/ 284459 h 639401"/>
                    <a:gd name="connsiteX916" fmla="*/ 3653240 w 7170037"/>
                    <a:gd name="connsiteY916" fmla="*/ 282768 h 639401"/>
                    <a:gd name="connsiteX917" fmla="*/ 3649394 w 7170037"/>
                    <a:gd name="connsiteY917" fmla="*/ 281012 h 639401"/>
                    <a:gd name="connsiteX918" fmla="*/ 3645149 w 7170037"/>
                    <a:gd name="connsiteY918" fmla="*/ 279871 h 639401"/>
                    <a:gd name="connsiteX919" fmla="*/ 3636580 w 7170037"/>
                    <a:gd name="connsiteY919" fmla="*/ 280581 h 639401"/>
                    <a:gd name="connsiteX920" fmla="*/ 3632111 w 7170037"/>
                    <a:gd name="connsiteY920" fmla="*/ 282329 h 639401"/>
                    <a:gd name="connsiteX921" fmla="*/ 3628322 w 7170037"/>
                    <a:gd name="connsiteY921" fmla="*/ 280733 h 639401"/>
                    <a:gd name="connsiteX922" fmla="*/ 3618124 w 7170037"/>
                    <a:gd name="connsiteY922" fmla="*/ 280071 h 639401"/>
                    <a:gd name="connsiteX923" fmla="*/ 3615539 w 7170037"/>
                    <a:gd name="connsiteY923" fmla="*/ 283199 h 639401"/>
                    <a:gd name="connsiteX924" fmla="*/ 3611374 w 7170037"/>
                    <a:gd name="connsiteY924" fmla="*/ 283837 h 639401"/>
                    <a:gd name="connsiteX925" fmla="*/ 3598887 w 7170037"/>
                    <a:gd name="connsiteY925" fmla="*/ 284954 h 639401"/>
                    <a:gd name="connsiteX926" fmla="*/ 3593931 w 7170037"/>
                    <a:gd name="connsiteY926" fmla="*/ 285497 h 639401"/>
                    <a:gd name="connsiteX927" fmla="*/ 3584827 w 7170037"/>
                    <a:gd name="connsiteY927" fmla="*/ 286287 h 639401"/>
                    <a:gd name="connsiteX928" fmla="*/ 3582338 w 7170037"/>
                    <a:gd name="connsiteY928" fmla="*/ 282656 h 639401"/>
                    <a:gd name="connsiteX929" fmla="*/ 3576689 w 7170037"/>
                    <a:gd name="connsiteY929" fmla="*/ 282560 h 639401"/>
                    <a:gd name="connsiteX930" fmla="*/ 3570824 w 7170037"/>
                    <a:gd name="connsiteY930" fmla="*/ 281347 h 639401"/>
                    <a:gd name="connsiteX931" fmla="*/ 3563675 w 7170037"/>
                    <a:gd name="connsiteY931" fmla="*/ 282121 h 639401"/>
                    <a:gd name="connsiteX932" fmla="*/ 3558369 w 7170037"/>
                    <a:gd name="connsiteY932" fmla="*/ 283956 h 639401"/>
                    <a:gd name="connsiteX933" fmla="*/ 3553941 w 7170037"/>
                    <a:gd name="connsiteY933" fmla="*/ 283334 h 639401"/>
                    <a:gd name="connsiteX934" fmla="*/ 3549959 w 7170037"/>
                    <a:gd name="connsiteY934" fmla="*/ 283621 h 639401"/>
                    <a:gd name="connsiteX935" fmla="*/ 3545251 w 7170037"/>
                    <a:gd name="connsiteY935" fmla="*/ 283047 h 639401"/>
                    <a:gd name="connsiteX936" fmla="*/ 3540416 w 7170037"/>
                    <a:gd name="connsiteY936" fmla="*/ 282225 h 639401"/>
                    <a:gd name="connsiteX937" fmla="*/ 3536267 w 7170037"/>
                    <a:gd name="connsiteY937" fmla="*/ 277980 h 639401"/>
                    <a:gd name="connsiteX938" fmla="*/ 3531878 w 7170037"/>
                    <a:gd name="connsiteY938" fmla="*/ 278539 h 639401"/>
                    <a:gd name="connsiteX939" fmla="*/ 3528288 w 7170037"/>
                    <a:gd name="connsiteY939" fmla="*/ 280605 h 639401"/>
                    <a:gd name="connsiteX940" fmla="*/ 3522032 w 7170037"/>
                    <a:gd name="connsiteY940" fmla="*/ 280246 h 639401"/>
                    <a:gd name="connsiteX941" fmla="*/ 3517285 w 7170037"/>
                    <a:gd name="connsiteY941" fmla="*/ 280829 h 639401"/>
                    <a:gd name="connsiteX942" fmla="*/ 3522016 w 7170037"/>
                    <a:gd name="connsiteY942" fmla="*/ 279855 h 639401"/>
                    <a:gd name="connsiteX943" fmla="*/ 3515777 w 7170037"/>
                    <a:gd name="connsiteY943" fmla="*/ 279544 h 639401"/>
                    <a:gd name="connsiteX944" fmla="*/ 3510893 w 7170037"/>
                    <a:gd name="connsiteY944" fmla="*/ 278746 h 639401"/>
                    <a:gd name="connsiteX945" fmla="*/ 3506314 w 7170037"/>
                    <a:gd name="connsiteY945" fmla="*/ 278244 h 639401"/>
                    <a:gd name="connsiteX946" fmla="*/ 3503577 w 7170037"/>
                    <a:gd name="connsiteY946" fmla="*/ 275219 h 639401"/>
                    <a:gd name="connsiteX947" fmla="*/ 3499148 w 7170037"/>
                    <a:gd name="connsiteY947" fmla="*/ 273767 h 639401"/>
                    <a:gd name="connsiteX948" fmla="*/ 3498342 w 7170037"/>
                    <a:gd name="connsiteY948" fmla="*/ 269626 h 639401"/>
                    <a:gd name="connsiteX949" fmla="*/ 3491632 w 7170037"/>
                    <a:gd name="connsiteY949" fmla="*/ 267464 h 639401"/>
                    <a:gd name="connsiteX950" fmla="*/ 3484124 w 7170037"/>
                    <a:gd name="connsiteY950" fmla="*/ 267974 h 639401"/>
                    <a:gd name="connsiteX951" fmla="*/ 3477110 w 7170037"/>
                    <a:gd name="connsiteY951" fmla="*/ 268046 h 639401"/>
                    <a:gd name="connsiteX952" fmla="*/ 3471469 w 7170037"/>
                    <a:gd name="connsiteY952" fmla="*/ 269028 h 639401"/>
                    <a:gd name="connsiteX953" fmla="*/ 3466051 w 7170037"/>
                    <a:gd name="connsiteY953" fmla="*/ 270432 h 639401"/>
                    <a:gd name="connsiteX954" fmla="*/ 3462405 w 7170037"/>
                    <a:gd name="connsiteY954" fmla="*/ 273448 h 639401"/>
                    <a:gd name="connsiteX955" fmla="*/ 3467072 w 7170037"/>
                    <a:gd name="connsiteY955" fmla="*/ 276424 h 639401"/>
                    <a:gd name="connsiteX956" fmla="*/ 3462828 w 7170037"/>
                    <a:gd name="connsiteY956" fmla="*/ 278427 h 639401"/>
                    <a:gd name="connsiteX957" fmla="*/ 3467982 w 7170037"/>
                    <a:gd name="connsiteY957" fmla="*/ 279416 h 639401"/>
                    <a:gd name="connsiteX958" fmla="*/ 3470719 w 7170037"/>
                    <a:gd name="connsiteY958" fmla="*/ 282416 h 639401"/>
                    <a:gd name="connsiteX959" fmla="*/ 3466163 w 7170037"/>
                    <a:gd name="connsiteY959" fmla="*/ 280159 h 639401"/>
                    <a:gd name="connsiteX960" fmla="*/ 3459780 w 7170037"/>
                    <a:gd name="connsiteY960" fmla="*/ 281212 h 639401"/>
                    <a:gd name="connsiteX961" fmla="*/ 3455431 w 7170037"/>
                    <a:gd name="connsiteY961" fmla="*/ 282887 h 639401"/>
                    <a:gd name="connsiteX962" fmla="*/ 3460618 w 7170037"/>
                    <a:gd name="connsiteY962" fmla="*/ 283023 h 639401"/>
                    <a:gd name="connsiteX963" fmla="*/ 3455072 w 7170037"/>
                    <a:gd name="connsiteY963" fmla="*/ 283685 h 639401"/>
                    <a:gd name="connsiteX964" fmla="*/ 3449343 w 7170037"/>
                    <a:gd name="connsiteY964" fmla="*/ 284811 h 639401"/>
                    <a:gd name="connsiteX965" fmla="*/ 3444292 w 7170037"/>
                    <a:gd name="connsiteY965" fmla="*/ 284986 h 639401"/>
                    <a:gd name="connsiteX966" fmla="*/ 3436976 w 7170037"/>
                    <a:gd name="connsiteY966" fmla="*/ 286901 h 639401"/>
                    <a:gd name="connsiteX967" fmla="*/ 3431414 w 7170037"/>
                    <a:gd name="connsiteY967" fmla="*/ 287523 h 639401"/>
                    <a:gd name="connsiteX968" fmla="*/ 3426978 w 7170037"/>
                    <a:gd name="connsiteY968" fmla="*/ 287938 h 639401"/>
                    <a:gd name="connsiteX969" fmla="*/ 3422581 w 7170037"/>
                    <a:gd name="connsiteY969" fmla="*/ 291274 h 639401"/>
                    <a:gd name="connsiteX970" fmla="*/ 3414363 w 7170037"/>
                    <a:gd name="connsiteY970" fmla="*/ 290124 h 639401"/>
                    <a:gd name="connsiteX971" fmla="*/ 3404668 w 7170037"/>
                    <a:gd name="connsiteY971" fmla="*/ 289310 h 639401"/>
                    <a:gd name="connsiteX972" fmla="*/ 3399003 w 7170037"/>
                    <a:gd name="connsiteY972" fmla="*/ 290699 h 639401"/>
                    <a:gd name="connsiteX973" fmla="*/ 3394463 w 7170037"/>
                    <a:gd name="connsiteY973" fmla="*/ 288983 h 639401"/>
                    <a:gd name="connsiteX974" fmla="*/ 3389572 w 7170037"/>
                    <a:gd name="connsiteY974" fmla="*/ 288808 h 639401"/>
                    <a:gd name="connsiteX975" fmla="*/ 3384857 w 7170037"/>
                    <a:gd name="connsiteY975" fmla="*/ 289135 h 639401"/>
                    <a:gd name="connsiteX976" fmla="*/ 3377029 w 7170037"/>
                    <a:gd name="connsiteY976" fmla="*/ 289582 h 639401"/>
                    <a:gd name="connsiteX977" fmla="*/ 3369409 w 7170037"/>
                    <a:gd name="connsiteY977" fmla="*/ 291481 h 639401"/>
                    <a:gd name="connsiteX978" fmla="*/ 3364151 w 7170037"/>
                    <a:gd name="connsiteY978" fmla="*/ 290659 h 639401"/>
                    <a:gd name="connsiteX979" fmla="*/ 3359555 w 7170037"/>
                    <a:gd name="connsiteY979" fmla="*/ 292741 h 639401"/>
                    <a:gd name="connsiteX980" fmla="*/ 3354408 w 7170037"/>
                    <a:gd name="connsiteY980" fmla="*/ 290882 h 639401"/>
                    <a:gd name="connsiteX981" fmla="*/ 3349725 w 7170037"/>
                    <a:gd name="connsiteY981" fmla="*/ 292015 h 639401"/>
                    <a:gd name="connsiteX982" fmla="*/ 3345288 w 7170037"/>
                    <a:gd name="connsiteY982" fmla="*/ 292741 h 639401"/>
                    <a:gd name="connsiteX983" fmla="*/ 3341322 w 7170037"/>
                    <a:gd name="connsiteY983" fmla="*/ 293180 h 639401"/>
                    <a:gd name="connsiteX984" fmla="*/ 3335442 w 7170037"/>
                    <a:gd name="connsiteY984" fmla="*/ 295056 h 639401"/>
                    <a:gd name="connsiteX985" fmla="*/ 3329968 w 7170037"/>
                    <a:gd name="connsiteY985" fmla="*/ 298335 h 639401"/>
                    <a:gd name="connsiteX986" fmla="*/ 3322277 w 7170037"/>
                    <a:gd name="connsiteY986" fmla="*/ 297840 h 639401"/>
                    <a:gd name="connsiteX987" fmla="*/ 3321000 w 7170037"/>
                    <a:gd name="connsiteY987" fmla="*/ 294026 h 639401"/>
                    <a:gd name="connsiteX988" fmla="*/ 3316524 w 7170037"/>
                    <a:gd name="connsiteY988" fmla="*/ 293324 h 639401"/>
                    <a:gd name="connsiteX989" fmla="*/ 3311401 w 7170037"/>
                    <a:gd name="connsiteY989" fmla="*/ 294329 h 639401"/>
                    <a:gd name="connsiteX990" fmla="*/ 3301683 w 7170037"/>
                    <a:gd name="connsiteY990" fmla="*/ 295454 h 639401"/>
                    <a:gd name="connsiteX991" fmla="*/ 3292148 w 7170037"/>
                    <a:gd name="connsiteY991" fmla="*/ 298151 h 639401"/>
                    <a:gd name="connsiteX992" fmla="*/ 3288214 w 7170037"/>
                    <a:gd name="connsiteY992" fmla="*/ 299779 h 639401"/>
                    <a:gd name="connsiteX993" fmla="*/ 3282413 w 7170037"/>
                    <a:gd name="connsiteY993" fmla="*/ 304542 h 639401"/>
                    <a:gd name="connsiteX994" fmla="*/ 3277722 w 7170037"/>
                    <a:gd name="connsiteY994" fmla="*/ 304615 h 639401"/>
                    <a:gd name="connsiteX995" fmla="*/ 3273460 w 7170037"/>
                    <a:gd name="connsiteY995" fmla="*/ 305875 h 639401"/>
                    <a:gd name="connsiteX996" fmla="*/ 3268482 w 7170037"/>
                    <a:gd name="connsiteY996" fmla="*/ 306338 h 639401"/>
                    <a:gd name="connsiteX997" fmla="*/ 3264548 w 7170037"/>
                    <a:gd name="connsiteY997" fmla="*/ 305516 h 639401"/>
                    <a:gd name="connsiteX998" fmla="*/ 3259984 w 7170037"/>
                    <a:gd name="connsiteY998" fmla="*/ 308029 h 639401"/>
                    <a:gd name="connsiteX999" fmla="*/ 3251566 w 7170037"/>
                    <a:gd name="connsiteY999" fmla="*/ 310279 h 639401"/>
                    <a:gd name="connsiteX1000" fmla="*/ 3247608 w 7170037"/>
                    <a:gd name="connsiteY1000" fmla="*/ 314261 h 639401"/>
                    <a:gd name="connsiteX1001" fmla="*/ 3243148 w 7170037"/>
                    <a:gd name="connsiteY1001" fmla="*/ 313758 h 639401"/>
                    <a:gd name="connsiteX1002" fmla="*/ 3235081 w 7170037"/>
                    <a:gd name="connsiteY1002" fmla="*/ 315242 h 639401"/>
                    <a:gd name="connsiteX1003" fmla="*/ 3233988 w 7170037"/>
                    <a:gd name="connsiteY1003" fmla="*/ 320062 h 639401"/>
                    <a:gd name="connsiteX1004" fmla="*/ 3237012 w 7170037"/>
                    <a:gd name="connsiteY1004" fmla="*/ 322942 h 639401"/>
                    <a:gd name="connsiteX1005" fmla="*/ 3241194 w 7170037"/>
                    <a:gd name="connsiteY1005" fmla="*/ 324761 h 639401"/>
                    <a:gd name="connsiteX1006" fmla="*/ 3231211 w 7170037"/>
                    <a:gd name="connsiteY1006" fmla="*/ 327833 h 639401"/>
                    <a:gd name="connsiteX1007" fmla="*/ 3226719 w 7170037"/>
                    <a:gd name="connsiteY1007" fmla="*/ 329469 h 639401"/>
                    <a:gd name="connsiteX1008" fmla="*/ 3221621 w 7170037"/>
                    <a:gd name="connsiteY1008" fmla="*/ 330985 h 639401"/>
                    <a:gd name="connsiteX1009" fmla="*/ 3230286 w 7170037"/>
                    <a:gd name="connsiteY1009" fmla="*/ 330259 h 639401"/>
                    <a:gd name="connsiteX1010" fmla="*/ 3223145 w 7170037"/>
                    <a:gd name="connsiteY1010" fmla="*/ 332613 h 639401"/>
                    <a:gd name="connsiteX1011" fmla="*/ 3216387 w 7170037"/>
                    <a:gd name="connsiteY1011" fmla="*/ 334703 h 639401"/>
                    <a:gd name="connsiteX1012" fmla="*/ 3204370 w 7170037"/>
                    <a:gd name="connsiteY1012" fmla="*/ 333858 h 639401"/>
                    <a:gd name="connsiteX1013" fmla="*/ 3200365 w 7170037"/>
                    <a:gd name="connsiteY1013" fmla="*/ 334831 h 639401"/>
                    <a:gd name="connsiteX1014" fmla="*/ 3191931 w 7170037"/>
                    <a:gd name="connsiteY1014" fmla="*/ 335150 h 639401"/>
                    <a:gd name="connsiteX1015" fmla="*/ 3186744 w 7170037"/>
                    <a:gd name="connsiteY1015" fmla="*/ 335916 h 639401"/>
                    <a:gd name="connsiteX1016" fmla="*/ 3178654 w 7170037"/>
                    <a:gd name="connsiteY1016" fmla="*/ 337289 h 639401"/>
                    <a:gd name="connsiteX1017" fmla="*/ 3171999 w 7170037"/>
                    <a:gd name="connsiteY1017" fmla="*/ 338111 h 639401"/>
                    <a:gd name="connsiteX1018" fmla="*/ 3169046 w 7170037"/>
                    <a:gd name="connsiteY1018" fmla="*/ 341262 h 639401"/>
                    <a:gd name="connsiteX1019" fmla="*/ 3164514 w 7170037"/>
                    <a:gd name="connsiteY1019" fmla="*/ 341853 h 639401"/>
                    <a:gd name="connsiteX1020" fmla="*/ 3158075 w 7170037"/>
                    <a:gd name="connsiteY1020" fmla="*/ 343449 h 639401"/>
                    <a:gd name="connsiteX1021" fmla="*/ 3153647 w 7170037"/>
                    <a:gd name="connsiteY1021" fmla="*/ 343959 h 639401"/>
                    <a:gd name="connsiteX1022" fmla="*/ 3150902 w 7170037"/>
                    <a:gd name="connsiteY1022" fmla="*/ 346887 h 639401"/>
                    <a:gd name="connsiteX1023" fmla="*/ 3143362 w 7170037"/>
                    <a:gd name="connsiteY1023" fmla="*/ 347262 h 639401"/>
                    <a:gd name="connsiteX1024" fmla="*/ 3128250 w 7170037"/>
                    <a:gd name="connsiteY1024" fmla="*/ 348116 h 639401"/>
                    <a:gd name="connsiteX1025" fmla="*/ 3124587 w 7170037"/>
                    <a:gd name="connsiteY1025" fmla="*/ 350390 h 639401"/>
                    <a:gd name="connsiteX1026" fmla="*/ 3130061 w 7170037"/>
                    <a:gd name="connsiteY1026" fmla="*/ 351013 h 639401"/>
                    <a:gd name="connsiteX1027" fmla="*/ 3125281 w 7170037"/>
                    <a:gd name="connsiteY1027" fmla="*/ 351260 h 639401"/>
                    <a:gd name="connsiteX1028" fmla="*/ 3121587 w 7170037"/>
                    <a:gd name="connsiteY1028" fmla="*/ 352919 h 639401"/>
                    <a:gd name="connsiteX1029" fmla="*/ 3117518 w 7170037"/>
                    <a:gd name="connsiteY1029" fmla="*/ 351651 h 639401"/>
                    <a:gd name="connsiteX1030" fmla="*/ 3108079 w 7170037"/>
                    <a:gd name="connsiteY1030" fmla="*/ 349879 h 639401"/>
                    <a:gd name="connsiteX1031" fmla="*/ 3097491 w 7170037"/>
                    <a:gd name="connsiteY1031" fmla="*/ 351603 h 639401"/>
                    <a:gd name="connsiteX1032" fmla="*/ 3092551 w 7170037"/>
                    <a:gd name="connsiteY1032" fmla="*/ 353374 h 639401"/>
                    <a:gd name="connsiteX1033" fmla="*/ 3096717 w 7170037"/>
                    <a:gd name="connsiteY1033" fmla="*/ 356614 h 639401"/>
                    <a:gd name="connsiteX1034" fmla="*/ 3087381 w 7170037"/>
                    <a:gd name="connsiteY1034" fmla="*/ 356494 h 639401"/>
                    <a:gd name="connsiteX1035" fmla="*/ 3084230 w 7170037"/>
                    <a:gd name="connsiteY1035" fmla="*/ 358936 h 639401"/>
                    <a:gd name="connsiteX1036" fmla="*/ 3078812 w 7170037"/>
                    <a:gd name="connsiteY1036" fmla="*/ 363891 h 639401"/>
                    <a:gd name="connsiteX1037" fmla="*/ 3075293 w 7170037"/>
                    <a:gd name="connsiteY1037" fmla="*/ 366396 h 639401"/>
                    <a:gd name="connsiteX1038" fmla="*/ 3071487 w 7170037"/>
                    <a:gd name="connsiteY1038" fmla="*/ 368551 h 639401"/>
                    <a:gd name="connsiteX1039" fmla="*/ 3069636 w 7170037"/>
                    <a:gd name="connsiteY1039" fmla="*/ 374463 h 639401"/>
                    <a:gd name="connsiteX1040" fmla="*/ 3065367 w 7170037"/>
                    <a:gd name="connsiteY1040" fmla="*/ 378796 h 639401"/>
                    <a:gd name="connsiteX1041" fmla="*/ 3063460 w 7170037"/>
                    <a:gd name="connsiteY1041" fmla="*/ 383256 h 639401"/>
                    <a:gd name="connsiteX1042" fmla="*/ 3057523 w 7170037"/>
                    <a:gd name="connsiteY1042" fmla="*/ 388131 h 639401"/>
                    <a:gd name="connsiteX1043" fmla="*/ 3045698 w 7170037"/>
                    <a:gd name="connsiteY1043" fmla="*/ 389607 h 639401"/>
                    <a:gd name="connsiteX1044" fmla="*/ 3043911 w 7170037"/>
                    <a:gd name="connsiteY1044" fmla="*/ 393246 h 639401"/>
                    <a:gd name="connsiteX1045" fmla="*/ 3046472 w 7170037"/>
                    <a:gd name="connsiteY1045" fmla="*/ 396374 h 639401"/>
                    <a:gd name="connsiteX1046" fmla="*/ 3041813 w 7170037"/>
                    <a:gd name="connsiteY1046" fmla="*/ 395863 h 639401"/>
                    <a:gd name="connsiteX1047" fmla="*/ 3038198 w 7170037"/>
                    <a:gd name="connsiteY1047" fmla="*/ 394099 h 639401"/>
                    <a:gd name="connsiteX1048" fmla="*/ 3034288 w 7170037"/>
                    <a:gd name="connsiteY1048" fmla="*/ 392639 h 639401"/>
                    <a:gd name="connsiteX1049" fmla="*/ 3030355 w 7170037"/>
                    <a:gd name="connsiteY1049" fmla="*/ 391251 h 639401"/>
                    <a:gd name="connsiteX1050" fmla="*/ 3025974 w 7170037"/>
                    <a:gd name="connsiteY1050" fmla="*/ 391155 h 639401"/>
                    <a:gd name="connsiteX1051" fmla="*/ 3021027 w 7170037"/>
                    <a:gd name="connsiteY1051" fmla="*/ 390804 h 639401"/>
                    <a:gd name="connsiteX1052" fmla="*/ 3018075 w 7170037"/>
                    <a:gd name="connsiteY1052" fmla="*/ 387421 h 639401"/>
                    <a:gd name="connsiteX1053" fmla="*/ 3013774 w 7170037"/>
                    <a:gd name="connsiteY1053" fmla="*/ 386232 h 639401"/>
                    <a:gd name="connsiteX1054" fmla="*/ 3010040 w 7170037"/>
                    <a:gd name="connsiteY1054" fmla="*/ 387820 h 639401"/>
                    <a:gd name="connsiteX1055" fmla="*/ 3006745 w 7170037"/>
                    <a:gd name="connsiteY1055" fmla="*/ 383679 h 639401"/>
                    <a:gd name="connsiteX1056" fmla="*/ 2996611 w 7170037"/>
                    <a:gd name="connsiteY1056" fmla="*/ 384588 h 639401"/>
                    <a:gd name="connsiteX1057" fmla="*/ 2991058 w 7170037"/>
                    <a:gd name="connsiteY1057" fmla="*/ 384876 h 639401"/>
                    <a:gd name="connsiteX1058" fmla="*/ 2984507 w 7170037"/>
                    <a:gd name="connsiteY1058" fmla="*/ 385274 h 639401"/>
                    <a:gd name="connsiteX1059" fmla="*/ 2978898 w 7170037"/>
                    <a:gd name="connsiteY1059" fmla="*/ 385921 h 639401"/>
                    <a:gd name="connsiteX1060" fmla="*/ 2972578 w 7170037"/>
                    <a:gd name="connsiteY1060" fmla="*/ 387469 h 639401"/>
                    <a:gd name="connsiteX1061" fmla="*/ 2966818 w 7170037"/>
                    <a:gd name="connsiteY1061" fmla="*/ 389096 h 639401"/>
                    <a:gd name="connsiteX1062" fmla="*/ 2966044 w 7170037"/>
                    <a:gd name="connsiteY1062" fmla="*/ 393014 h 639401"/>
                    <a:gd name="connsiteX1063" fmla="*/ 2971071 w 7170037"/>
                    <a:gd name="connsiteY1063" fmla="*/ 394602 h 639401"/>
                    <a:gd name="connsiteX1064" fmla="*/ 2974757 w 7170037"/>
                    <a:gd name="connsiteY1064" fmla="*/ 396653 h 639401"/>
                    <a:gd name="connsiteX1065" fmla="*/ 2977677 w 7170037"/>
                    <a:gd name="connsiteY1065" fmla="*/ 400618 h 639401"/>
                    <a:gd name="connsiteX1066" fmla="*/ 2974158 w 7170037"/>
                    <a:gd name="connsiteY1066" fmla="*/ 403578 h 639401"/>
                    <a:gd name="connsiteX1067" fmla="*/ 2976257 w 7170037"/>
                    <a:gd name="connsiteY1067" fmla="*/ 407105 h 639401"/>
                    <a:gd name="connsiteX1068" fmla="*/ 2980031 w 7170037"/>
                    <a:gd name="connsiteY1068" fmla="*/ 409220 h 639401"/>
                    <a:gd name="connsiteX1069" fmla="*/ 2986558 w 7170037"/>
                    <a:gd name="connsiteY1069" fmla="*/ 409914 h 639401"/>
                    <a:gd name="connsiteX1070" fmla="*/ 2991114 w 7170037"/>
                    <a:gd name="connsiteY1070" fmla="*/ 409786 h 639401"/>
                    <a:gd name="connsiteX1071" fmla="*/ 2991186 w 7170037"/>
                    <a:gd name="connsiteY1071" fmla="*/ 414390 h 639401"/>
                    <a:gd name="connsiteX1072" fmla="*/ 2985688 w 7170037"/>
                    <a:gd name="connsiteY1072" fmla="*/ 413616 h 639401"/>
                    <a:gd name="connsiteX1073" fmla="*/ 2981371 w 7170037"/>
                    <a:gd name="connsiteY1073" fmla="*/ 413863 h 639401"/>
                    <a:gd name="connsiteX1074" fmla="*/ 2981116 w 7170037"/>
                    <a:gd name="connsiteY1074" fmla="*/ 418212 h 639401"/>
                    <a:gd name="connsiteX1075" fmla="*/ 2977366 w 7170037"/>
                    <a:gd name="connsiteY1075" fmla="*/ 420885 h 639401"/>
                    <a:gd name="connsiteX1076" fmla="*/ 2973337 w 7170037"/>
                    <a:gd name="connsiteY1076" fmla="*/ 421851 h 639401"/>
                    <a:gd name="connsiteX1077" fmla="*/ 2968461 w 7170037"/>
                    <a:gd name="connsiteY1077" fmla="*/ 422848 h 639401"/>
                    <a:gd name="connsiteX1078" fmla="*/ 2965206 w 7170037"/>
                    <a:gd name="connsiteY1078" fmla="*/ 425154 h 639401"/>
                    <a:gd name="connsiteX1079" fmla="*/ 2961041 w 7170037"/>
                    <a:gd name="connsiteY1079" fmla="*/ 426718 h 639401"/>
                    <a:gd name="connsiteX1080" fmla="*/ 2954753 w 7170037"/>
                    <a:gd name="connsiteY1080" fmla="*/ 427173 h 639401"/>
                    <a:gd name="connsiteX1081" fmla="*/ 2950245 w 7170037"/>
                    <a:gd name="connsiteY1081" fmla="*/ 427412 h 639401"/>
                    <a:gd name="connsiteX1082" fmla="*/ 2946311 w 7170037"/>
                    <a:gd name="connsiteY1082" fmla="*/ 428154 h 639401"/>
                    <a:gd name="connsiteX1083" fmla="*/ 2942106 w 7170037"/>
                    <a:gd name="connsiteY1083" fmla="*/ 429128 h 639401"/>
                    <a:gd name="connsiteX1084" fmla="*/ 2944971 w 7170037"/>
                    <a:gd name="connsiteY1084" fmla="*/ 432519 h 639401"/>
                    <a:gd name="connsiteX1085" fmla="*/ 2949798 w 7170037"/>
                    <a:gd name="connsiteY1085" fmla="*/ 432854 h 639401"/>
                    <a:gd name="connsiteX1086" fmla="*/ 2955839 w 7170037"/>
                    <a:gd name="connsiteY1086" fmla="*/ 434617 h 639401"/>
                    <a:gd name="connsiteX1087" fmla="*/ 2960059 w 7170037"/>
                    <a:gd name="connsiteY1087" fmla="*/ 436269 h 639401"/>
                    <a:gd name="connsiteX1088" fmla="*/ 2964360 w 7170037"/>
                    <a:gd name="connsiteY1088" fmla="*/ 438455 h 639401"/>
                    <a:gd name="connsiteX1089" fmla="*/ 2965078 w 7170037"/>
                    <a:gd name="connsiteY1089" fmla="*/ 442389 h 639401"/>
                    <a:gd name="connsiteX1090" fmla="*/ 2960857 w 7170037"/>
                    <a:gd name="connsiteY1090" fmla="*/ 443418 h 639401"/>
                    <a:gd name="connsiteX1091" fmla="*/ 2956516 w 7170037"/>
                    <a:gd name="connsiteY1091" fmla="*/ 444232 h 639401"/>
                    <a:gd name="connsiteX1092" fmla="*/ 2952503 w 7170037"/>
                    <a:gd name="connsiteY1092" fmla="*/ 444232 h 639401"/>
                    <a:gd name="connsiteX1093" fmla="*/ 2948561 w 7170037"/>
                    <a:gd name="connsiteY1093" fmla="*/ 445437 h 639401"/>
                    <a:gd name="connsiteX1094" fmla="*/ 2944324 w 7170037"/>
                    <a:gd name="connsiteY1094" fmla="*/ 445501 h 639401"/>
                    <a:gd name="connsiteX1095" fmla="*/ 2940407 w 7170037"/>
                    <a:gd name="connsiteY1095" fmla="*/ 446290 h 639401"/>
                    <a:gd name="connsiteX1096" fmla="*/ 2936489 w 7170037"/>
                    <a:gd name="connsiteY1096" fmla="*/ 447336 h 639401"/>
                    <a:gd name="connsiteX1097" fmla="*/ 2931702 w 7170037"/>
                    <a:gd name="connsiteY1097" fmla="*/ 448205 h 639401"/>
                    <a:gd name="connsiteX1098" fmla="*/ 2927624 w 7170037"/>
                    <a:gd name="connsiteY1098" fmla="*/ 448301 h 639401"/>
                    <a:gd name="connsiteX1099" fmla="*/ 2923084 w 7170037"/>
                    <a:gd name="connsiteY1099" fmla="*/ 448812 h 639401"/>
                    <a:gd name="connsiteX1100" fmla="*/ 2918337 w 7170037"/>
                    <a:gd name="connsiteY1100" fmla="*/ 450464 h 639401"/>
                    <a:gd name="connsiteX1101" fmla="*/ 2914355 w 7170037"/>
                    <a:gd name="connsiteY1101" fmla="*/ 451421 h 639401"/>
                    <a:gd name="connsiteX1102" fmla="*/ 2910485 w 7170037"/>
                    <a:gd name="connsiteY1102" fmla="*/ 453089 h 639401"/>
                    <a:gd name="connsiteX1103" fmla="*/ 2906783 w 7170037"/>
                    <a:gd name="connsiteY1103" fmla="*/ 454621 h 639401"/>
                    <a:gd name="connsiteX1104" fmla="*/ 2902754 w 7170037"/>
                    <a:gd name="connsiteY1104" fmla="*/ 455036 h 639401"/>
                    <a:gd name="connsiteX1105" fmla="*/ 2898557 w 7170037"/>
                    <a:gd name="connsiteY1105" fmla="*/ 456727 h 639401"/>
                    <a:gd name="connsiteX1106" fmla="*/ 2894958 w 7170037"/>
                    <a:gd name="connsiteY1106" fmla="*/ 458474 h 639401"/>
                    <a:gd name="connsiteX1107" fmla="*/ 2891743 w 7170037"/>
                    <a:gd name="connsiteY1107" fmla="*/ 460884 h 639401"/>
                    <a:gd name="connsiteX1108" fmla="*/ 2887745 w 7170037"/>
                    <a:gd name="connsiteY1108" fmla="*/ 461706 h 639401"/>
                    <a:gd name="connsiteX1109" fmla="*/ 2883445 w 7170037"/>
                    <a:gd name="connsiteY1109" fmla="*/ 462305 h 639401"/>
                    <a:gd name="connsiteX1110" fmla="*/ 2879391 w 7170037"/>
                    <a:gd name="connsiteY1110" fmla="*/ 462911 h 639401"/>
                    <a:gd name="connsiteX1111" fmla="*/ 2875258 w 7170037"/>
                    <a:gd name="connsiteY1111" fmla="*/ 463836 h 639401"/>
                    <a:gd name="connsiteX1112" fmla="*/ 2871627 w 7170037"/>
                    <a:gd name="connsiteY1112" fmla="*/ 465512 h 639401"/>
                    <a:gd name="connsiteX1113" fmla="*/ 2868515 w 7170037"/>
                    <a:gd name="connsiteY1113" fmla="*/ 469054 h 639401"/>
                    <a:gd name="connsiteX1114" fmla="*/ 2864127 w 7170037"/>
                    <a:gd name="connsiteY1114" fmla="*/ 468959 h 639401"/>
                    <a:gd name="connsiteX1115" fmla="*/ 2859994 w 7170037"/>
                    <a:gd name="connsiteY1115" fmla="*/ 468289 h 639401"/>
                    <a:gd name="connsiteX1116" fmla="*/ 2855007 w 7170037"/>
                    <a:gd name="connsiteY1116" fmla="*/ 468297 h 639401"/>
                    <a:gd name="connsiteX1117" fmla="*/ 2849836 w 7170037"/>
                    <a:gd name="connsiteY1117" fmla="*/ 469701 h 639401"/>
                    <a:gd name="connsiteX1118" fmla="*/ 2845911 w 7170037"/>
                    <a:gd name="connsiteY1118" fmla="*/ 471496 h 639401"/>
                    <a:gd name="connsiteX1119" fmla="*/ 2840517 w 7170037"/>
                    <a:gd name="connsiteY1119" fmla="*/ 471911 h 639401"/>
                    <a:gd name="connsiteX1120" fmla="*/ 2836528 w 7170037"/>
                    <a:gd name="connsiteY1120" fmla="*/ 472741 h 639401"/>
                    <a:gd name="connsiteX1121" fmla="*/ 2832969 w 7170037"/>
                    <a:gd name="connsiteY1121" fmla="*/ 475191 h 639401"/>
                    <a:gd name="connsiteX1122" fmla="*/ 2829027 w 7170037"/>
                    <a:gd name="connsiteY1122" fmla="*/ 475997 h 639401"/>
                    <a:gd name="connsiteX1123" fmla="*/ 2824974 w 7170037"/>
                    <a:gd name="connsiteY1123" fmla="*/ 477377 h 639401"/>
                    <a:gd name="connsiteX1124" fmla="*/ 2821080 w 7170037"/>
                    <a:gd name="connsiteY1124" fmla="*/ 480281 h 639401"/>
                    <a:gd name="connsiteX1125" fmla="*/ 2816963 w 7170037"/>
                    <a:gd name="connsiteY1125" fmla="*/ 482619 h 639401"/>
                    <a:gd name="connsiteX1126" fmla="*/ 2812814 w 7170037"/>
                    <a:gd name="connsiteY1126" fmla="*/ 483625 h 639401"/>
                    <a:gd name="connsiteX1127" fmla="*/ 2816668 w 7170037"/>
                    <a:gd name="connsiteY1127" fmla="*/ 484973 h 639401"/>
                    <a:gd name="connsiteX1128" fmla="*/ 2812662 w 7170037"/>
                    <a:gd name="connsiteY1128" fmla="*/ 485691 h 639401"/>
                    <a:gd name="connsiteX1129" fmla="*/ 2809981 w 7170037"/>
                    <a:gd name="connsiteY1129" fmla="*/ 488683 h 639401"/>
                    <a:gd name="connsiteX1130" fmla="*/ 2807883 w 7170037"/>
                    <a:gd name="connsiteY1130" fmla="*/ 492146 h 639401"/>
                    <a:gd name="connsiteX1131" fmla="*/ 2803997 w 7170037"/>
                    <a:gd name="connsiteY1131" fmla="*/ 494452 h 639401"/>
                    <a:gd name="connsiteX1132" fmla="*/ 2797861 w 7170037"/>
                    <a:gd name="connsiteY1132" fmla="*/ 492936 h 639401"/>
                    <a:gd name="connsiteX1133" fmla="*/ 2793233 w 7170037"/>
                    <a:gd name="connsiteY1133" fmla="*/ 492745 h 639401"/>
                    <a:gd name="connsiteX1134" fmla="*/ 2789124 w 7170037"/>
                    <a:gd name="connsiteY1134" fmla="*/ 493064 h 639401"/>
                    <a:gd name="connsiteX1135" fmla="*/ 2783985 w 7170037"/>
                    <a:gd name="connsiteY1135" fmla="*/ 492226 h 639401"/>
                    <a:gd name="connsiteX1136" fmla="*/ 2778895 w 7170037"/>
                    <a:gd name="connsiteY1136" fmla="*/ 492122 h 639401"/>
                    <a:gd name="connsiteX1137" fmla="*/ 2772344 w 7170037"/>
                    <a:gd name="connsiteY1137" fmla="*/ 491707 h 639401"/>
                    <a:gd name="connsiteX1138" fmla="*/ 2765131 w 7170037"/>
                    <a:gd name="connsiteY1138" fmla="*/ 491189 h 639401"/>
                    <a:gd name="connsiteX1139" fmla="*/ 2761181 w 7170037"/>
                    <a:gd name="connsiteY1139" fmla="*/ 490175 h 639401"/>
                    <a:gd name="connsiteX1140" fmla="*/ 2756027 w 7170037"/>
                    <a:gd name="connsiteY1140" fmla="*/ 489776 h 639401"/>
                    <a:gd name="connsiteX1141" fmla="*/ 2751726 w 7170037"/>
                    <a:gd name="connsiteY1141" fmla="*/ 489226 h 639401"/>
                    <a:gd name="connsiteX1142" fmla="*/ 2746675 w 7170037"/>
                    <a:gd name="connsiteY1142" fmla="*/ 489034 h 639401"/>
                    <a:gd name="connsiteX1143" fmla="*/ 2742231 w 7170037"/>
                    <a:gd name="connsiteY1143" fmla="*/ 488476 h 639401"/>
                    <a:gd name="connsiteX1144" fmla="*/ 2738114 w 7170037"/>
                    <a:gd name="connsiteY1144" fmla="*/ 488963 h 639401"/>
                    <a:gd name="connsiteX1145" fmla="*/ 2732305 w 7170037"/>
                    <a:gd name="connsiteY1145" fmla="*/ 488803 h 639401"/>
                    <a:gd name="connsiteX1146" fmla="*/ 2722706 w 7170037"/>
                    <a:gd name="connsiteY1146" fmla="*/ 487670 h 639401"/>
                    <a:gd name="connsiteX1147" fmla="*/ 2714256 w 7170037"/>
                    <a:gd name="connsiteY1147" fmla="*/ 485540 h 639401"/>
                    <a:gd name="connsiteX1148" fmla="*/ 2710091 w 7170037"/>
                    <a:gd name="connsiteY1148" fmla="*/ 484135 h 639401"/>
                    <a:gd name="connsiteX1149" fmla="*/ 2704570 w 7170037"/>
                    <a:gd name="connsiteY1149" fmla="*/ 483800 h 639401"/>
                    <a:gd name="connsiteX1150" fmla="*/ 2697038 w 7170037"/>
                    <a:gd name="connsiteY1150" fmla="*/ 483752 h 639401"/>
                    <a:gd name="connsiteX1151" fmla="*/ 2691325 w 7170037"/>
                    <a:gd name="connsiteY1151" fmla="*/ 483784 h 639401"/>
                    <a:gd name="connsiteX1152" fmla="*/ 2687128 w 7170037"/>
                    <a:gd name="connsiteY1152" fmla="*/ 484127 h 639401"/>
                    <a:gd name="connsiteX1153" fmla="*/ 2682292 w 7170037"/>
                    <a:gd name="connsiteY1153" fmla="*/ 485252 h 639401"/>
                    <a:gd name="connsiteX1154" fmla="*/ 2675766 w 7170037"/>
                    <a:gd name="connsiteY1154" fmla="*/ 486417 h 639401"/>
                    <a:gd name="connsiteX1155" fmla="*/ 2671369 w 7170037"/>
                    <a:gd name="connsiteY1155" fmla="*/ 487255 h 639401"/>
                    <a:gd name="connsiteX1156" fmla="*/ 2665584 w 7170037"/>
                    <a:gd name="connsiteY1156" fmla="*/ 488667 h 639401"/>
                    <a:gd name="connsiteX1157" fmla="*/ 2660469 w 7170037"/>
                    <a:gd name="connsiteY1157" fmla="*/ 489713 h 639401"/>
                    <a:gd name="connsiteX1158" fmla="*/ 2656113 w 7170037"/>
                    <a:gd name="connsiteY1158" fmla="*/ 489792 h 639401"/>
                    <a:gd name="connsiteX1159" fmla="*/ 2651365 w 7170037"/>
                    <a:gd name="connsiteY1159" fmla="*/ 490143 h 639401"/>
                    <a:gd name="connsiteX1160" fmla="*/ 2646865 w 7170037"/>
                    <a:gd name="connsiteY1160" fmla="*/ 491611 h 639401"/>
                    <a:gd name="connsiteX1161" fmla="*/ 2642493 w 7170037"/>
                    <a:gd name="connsiteY1161" fmla="*/ 491907 h 639401"/>
                    <a:gd name="connsiteX1162" fmla="*/ 2637737 w 7170037"/>
                    <a:gd name="connsiteY1162" fmla="*/ 491404 h 639401"/>
                    <a:gd name="connsiteX1163" fmla="*/ 2633253 w 7170037"/>
                    <a:gd name="connsiteY1163" fmla="*/ 490159 h 639401"/>
                    <a:gd name="connsiteX1164" fmla="*/ 2628705 w 7170037"/>
                    <a:gd name="connsiteY1164" fmla="*/ 488938 h 639401"/>
                    <a:gd name="connsiteX1165" fmla="*/ 2622234 w 7170037"/>
                    <a:gd name="connsiteY1165" fmla="*/ 487742 h 639401"/>
                    <a:gd name="connsiteX1166" fmla="*/ 2612523 w 7170037"/>
                    <a:gd name="connsiteY1166" fmla="*/ 486018 h 639401"/>
                    <a:gd name="connsiteX1167" fmla="*/ 2607265 w 7170037"/>
                    <a:gd name="connsiteY1167" fmla="*/ 485547 h 639401"/>
                    <a:gd name="connsiteX1168" fmla="*/ 2600124 w 7170037"/>
                    <a:gd name="connsiteY1168" fmla="*/ 484606 h 639401"/>
                    <a:gd name="connsiteX1169" fmla="*/ 2592312 w 7170037"/>
                    <a:gd name="connsiteY1169" fmla="*/ 484422 h 639401"/>
                    <a:gd name="connsiteX1170" fmla="*/ 2587342 w 7170037"/>
                    <a:gd name="connsiteY1170" fmla="*/ 484239 h 639401"/>
                    <a:gd name="connsiteX1171" fmla="*/ 2578541 w 7170037"/>
                    <a:gd name="connsiteY1171" fmla="*/ 484071 h 639401"/>
                    <a:gd name="connsiteX1172" fmla="*/ 2569788 w 7170037"/>
                    <a:gd name="connsiteY1172" fmla="*/ 481901 h 639401"/>
                    <a:gd name="connsiteX1173" fmla="*/ 2559670 w 7170037"/>
                    <a:gd name="connsiteY1173" fmla="*/ 480968 h 639401"/>
                    <a:gd name="connsiteX1174" fmla="*/ 2552960 w 7170037"/>
                    <a:gd name="connsiteY1174" fmla="*/ 479611 h 639401"/>
                    <a:gd name="connsiteX1175" fmla="*/ 2547837 w 7170037"/>
                    <a:gd name="connsiteY1175" fmla="*/ 479100 h 639401"/>
                    <a:gd name="connsiteX1176" fmla="*/ 2543560 w 7170037"/>
                    <a:gd name="connsiteY1176" fmla="*/ 477656 h 639401"/>
                    <a:gd name="connsiteX1177" fmla="*/ 2537297 w 7170037"/>
                    <a:gd name="connsiteY1177" fmla="*/ 476539 h 639401"/>
                    <a:gd name="connsiteX1178" fmla="*/ 2532190 w 7170037"/>
                    <a:gd name="connsiteY1178" fmla="*/ 475781 h 639401"/>
                    <a:gd name="connsiteX1179" fmla="*/ 2527738 w 7170037"/>
                    <a:gd name="connsiteY1179" fmla="*/ 472876 h 639401"/>
                    <a:gd name="connsiteX1180" fmla="*/ 2517261 w 7170037"/>
                    <a:gd name="connsiteY1180" fmla="*/ 467953 h 639401"/>
                    <a:gd name="connsiteX1181" fmla="*/ 2507224 w 7170037"/>
                    <a:gd name="connsiteY1181" fmla="*/ 465081 h 639401"/>
                    <a:gd name="connsiteX1182" fmla="*/ 2495455 w 7170037"/>
                    <a:gd name="connsiteY1182" fmla="*/ 462815 h 639401"/>
                    <a:gd name="connsiteX1183" fmla="*/ 2490029 w 7170037"/>
                    <a:gd name="connsiteY1183" fmla="*/ 459879 h 639401"/>
                    <a:gd name="connsiteX1184" fmla="*/ 2484986 w 7170037"/>
                    <a:gd name="connsiteY1184" fmla="*/ 458219 h 639401"/>
                    <a:gd name="connsiteX1185" fmla="*/ 2477877 w 7170037"/>
                    <a:gd name="connsiteY1185" fmla="*/ 458259 h 639401"/>
                    <a:gd name="connsiteX1186" fmla="*/ 2473847 w 7170037"/>
                    <a:gd name="connsiteY1186" fmla="*/ 458235 h 639401"/>
                    <a:gd name="connsiteX1187" fmla="*/ 2466187 w 7170037"/>
                    <a:gd name="connsiteY1187" fmla="*/ 456719 h 639401"/>
                    <a:gd name="connsiteX1188" fmla="*/ 2459796 w 7170037"/>
                    <a:gd name="connsiteY1188" fmla="*/ 454661 h 639401"/>
                    <a:gd name="connsiteX1189" fmla="*/ 2451666 w 7170037"/>
                    <a:gd name="connsiteY1189" fmla="*/ 451270 h 639401"/>
                    <a:gd name="connsiteX1190" fmla="*/ 2440216 w 7170037"/>
                    <a:gd name="connsiteY1190" fmla="*/ 447838 h 639401"/>
                    <a:gd name="connsiteX1191" fmla="*/ 2430146 w 7170037"/>
                    <a:gd name="connsiteY1191" fmla="*/ 444814 h 639401"/>
                    <a:gd name="connsiteX1192" fmla="*/ 2411739 w 7170037"/>
                    <a:gd name="connsiteY1192" fmla="*/ 440123 h 639401"/>
                    <a:gd name="connsiteX1193" fmla="*/ 2404884 w 7170037"/>
                    <a:gd name="connsiteY1193" fmla="*/ 438918 h 639401"/>
                    <a:gd name="connsiteX1194" fmla="*/ 2392078 w 7170037"/>
                    <a:gd name="connsiteY1194" fmla="*/ 435439 h 639401"/>
                    <a:gd name="connsiteX1195" fmla="*/ 2381937 w 7170037"/>
                    <a:gd name="connsiteY1195" fmla="*/ 434075 h 639401"/>
                    <a:gd name="connsiteX1196" fmla="*/ 2372258 w 7170037"/>
                    <a:gd name="connsiteY1196" fmla="*/ 431976 h 639401"/>
                    <a:gd name="connsiteX1197" fmla="*/ 2367973 w 7170037"/>
                    <a:gd name="connsiteY1197" fmla="*/ 432327 h 639401"/>
                    <a:gd name="connsiteX1198" fmla="*/ 2361941 w 7170037"/>
                    <a:gd name="connsiteY1198" fmla="*/ 433292 h 639401"/>
                    <a:gd name="connsiteX1199" fmla="*/ 2358334 w 7170037"/>
                    <a:gd name="connsiteY1199" fmla="*/ 435790 h 639401"/>
                    <a:gd name="connsiteX1200" fmla="*/ 2331900 w 7170037"/>
                    <a:gd name="connsiteY1200" fmla="*/ 430205 h 639401"/>
                    <a:gd name="connsiteX1201" fmla="*/ 2327392 w 7170037"/>
                    <a:gd name="connsiteY1201" fmla="*/ 429407 h 639401"/>
                    <a:gd name="connsiteX1202" fmla="*/ 2320099 w 7170037"/>
                    <a:gd name="connsiteY1202" fmla="*/ 428409 h 639401"/>
                    <a:gd name="connsiteX1203" fmla="*/ 2277722 w 7170037"/>
                    <a:gd name="connsiteY1203" fmla="*/ 420797 h 639401"/>
                    <a:gd name="connsiteX1204" fmla="*/ 2266599 w 7170037"/>
                    <a:gd name="connsiteY1204" fmla="*/ 417526 h 639401"/>
                    <a:gd name="connsiteX1205" fmla="*/ 2258876 w 7170037"/>
                    <a:gd name="connsiteY1205" fmla="*/ 415332 h 639401"/>
                    <a:gd name="connsiteX1206" fmla="*/ 2248327 w 7170037"/>
                    <a:gd name="connsiteY1206" fmla="*/ 412898 h 639401"/>
                    <a:gd name="connsiteX1207" fmla="*/ 2242231 w 7170037"/>
                    <a:gd name="connsiteY1207" fmla="*/ 410297 h 639401"/>
                    <a:gd name="connsiteX1208" fmla="*/ 2240891 w 7170037"/>
                    <a:gd name="connsiteY1208" fmla="*/ 406523 h 639401"/>
                    <a:gd name="connsiteX1209" fmla="*/ 2244840 w 7170037"/>
                    <a:gd name="connsiteY1209" fmla="*/ 404728 h 639401"/>
                    <a:gd name="connsiteX1210" fmla="*/ 2248990 w 7170037"/>
                    <a:gd name="connsiteY1210" fmla="*/ 402477 h 639401"/>
                    <a:gd name="connsiteX1211" fmla="*/ 2252429 w 7170037"/>
                    <a:gd name="connsiteY1211" fmla="*/ 400355 h 639401"/>
                    <a:gd name="connsiteX1212" fmla="*/ 2255117 w 7170037"/>
                    <a:gd name="connsiteY1212" fmla="*/ 396860 h 639401"/>
                    <a:gd name="connsiteX1213" fmla="*/ 2253522 w 7170037"/>
                    <a:gd name="connsiteY1213" fmla="*/ 392807 h 639401"/>
                    <a:gd name="connsiteX1214" fmla="*/ 2249181 w 7170037"/>
                    <a:gd name="connsiteY1214" fmla="*/ 393693 h 639401"/>
                    <a:gd name="connsiteX1215" fmla="*/ 2243053 w 7170037"/>
                    <a:gd name="connsiteY1215" fmla="*/ 392384 h 639401"/>
                    <a:gd name="connsiteX1216" fmla="*/ 2247426 w 7170037"/>
                    <a:gd name="connsiteY1216" fmla="*/ 390701 h 639401"/>
                    <a:gd name="connsiteX1217" fmla="*/ 2245503 w 7170037"/>
                    <a:gd name="connsiteY1217" fmla="*/ 386855 h 639401"/>
                    <a:gd name="connsiteX1218" fmla="*/ 2241250 w 7170037"/>
                    <a:gd name="connsiteY1218" fmla="*/ 387333 h 639401"/>
                    <a:gd name="connsiteX1219" fmla="*/ 2243165 w 7170037"/>
                    <a:gd name="connsiteY1219" fmla="*/ 383599 h 639401"/>
                    <a:gd name="connsiteX1220" fmla="*/ 2244106 w 7170037"/>
                    <a:gd name="connsiteY1220" fmla="*/ 379354 h 639401"/>
                    <a:gd name="connsiteX1221" fmla="*/ 2240516 w 7170037"/>
                    <a:gd name="connsiteY1221" fmla="*/ 377407 h 639401"/>
                    <a:gd name="connsiteX1222" fmla="*/ 2245415 w 7170037"/>
                    <a:gd name="connsiteY1222" fmla="*/ 375684 h 639401"/>
                    <a:gd name="connsiteX1223" fmla="*/ 2245973 w 7170037"/>
                    <a:gd name="connsiteY1223" fmla="*/ 371096 h 639401"/>
                    <a:gd name="connsiteX1224" fmla="*/ 2240899 w 7170037"/>
                    <a:gd name="connsiteY1224" fmla="*/ 373633 h 639401"/>
                    <a:gd name="connsiteX1225" fmla="*/ 2243739 w 7170037"/>
                    <a:gd name="connsiteY1225" fmla="*/ 370561 h 639401"/>
                    <a:gd name="connsiteX1226" fmla="*/ 2248798 w 7170037"/>
                    <a:gd name="connsiteY1226" fmla="*/ 369540 h 639401"/>
                    <a:gd name="connsiteX1227" fmla="*/ 2248327 w 7170037"/>
                    <a:gd name="connsiteY1227" fmla="*/ 364106 h 639401"/>
                    <a:gd name="connsiteX1228" fmla="*/ 2246971 w 7170037"/>
                    <a:gd name="connsiteY1228" fmla="*/ 359063 h 639401"/>
                    <a:gd name="connsiteX1229" fmla="*/ 2244689 w 7170037"/>
                    <a:gd name="connsiteY1229" fmla="*/ 355082 h 639401"/>
                    <a:gd name="connsiteX1230" fmla="*/ 2246915 w 7170037"/>
                    <a:gd name="connsiteY1230" fmla="*/ 351483 h 639401"/>
                    <a:gd name="connsiteX1231" fmla="*/ 2246404 w 7170037"/>
                    <a:gd name="connsiteY1231" fmla="*/ 346903 h 639401"/>
                    <a:gd name="connsiteX1232" fmla="*/ 2240580 w 7170037"/>
                    <a:gd name="connsiteY1232" fmla="*/ 344414 h 639401"/>
                    <a:gd name="connsiteX1233" fmla="*/ 2235298 w 7170037"/>
                    <a:gd name="connsiteY1233" fmla="*/ 342036 h 639401"/>
                    <a:gd name="connsiteX1234" fmla="*/ 2231252 w 7170037"/>
                    <a:gd name="connsiteY1234" fmla="*/ 339140 h 639401"/>
                    <a:gd name="connsiteX1235" fmla="*/ 2226401 w 7170037"/>
                    <a:gd name="connsiteY1235" fmla="*/ 336906 h 639401"/>
                    <a:gd name="connsiteX1236" fmla="*/ 2225044 w 7170037"/>
                    <a:gd name="connsiteY1236" fmla="*/ 332812 h 639401"/>
                    <a:gd name="connsiteX1237" fmla="*/ 2223536 w 7170037"/>
                    <a:gd name="connsiteY1237" fmla="*/ 328951 h 639401"/>
                    <a:gd name="connsiteX1238" fmla="*/ 2218390 w 7170037"/>
                    <a:gd name="connsiteY1238" fmla="*/ 324554 h 639401"/>
                    <a:gd name="connsiteX1239" fmla="*/ 2213491 w 7170037"/>
                    <a:gd name="connsiteY1239" fmla="*/ 320924 h 639401"/>
                    <a:gd name="connsiteX1240" fmla="*/ 2210347 w 7170037"/>
                    <a:gd name="connsiteY1240" fmla="*/ 317883 h 639401"/>
                    <a:gd name="connsiteX1241" fmla="*/ 2208161 w 7170037"/>
                    <a:gd name="connsiteY1241" fmla="*/ 313351 h 639401"/>
                    <a:gd name="connsiteX1242" fmla="*/ 2204323 w 7170037"/>
                    <a:gd name="connsiteY1242" fmla="*/ 310224 h 639401"/>
                    <a:gd name="connsiteX1243" fmla="*/ 2202974 w 7170037"/>
                    <a:gd name="connsiteY1243" fmla="*/ 305955 h 639401"/>
                    <a:gd name="connsiteX1244" fmla="*/ 2198083 w 7170037"/>
                    <a:gd name="connsiteY1244" fmla="*/ 304231 h 639401"/>
                    <a:gd name="connsiteX1245" fmla="*/ 2194684 w 7170037"/>
                    <a:gd name="connsiteY1245" fmla="*/ 298901 h 639401"/>
                    <a:gd name="connsiteX1246" fmla="*/ 2198426 w 7170037"/>
                    <a:gd name="connsiteY1246" fmla="*/ 296931 h 639401"/>
                    <a:gd name="connsiteX1247" fmla="*/ 2194756 w 7170037"/>
                    <a:gd name="connsiteY1247" fmla="*/ 293420 h 639401"/>
                    <a:gd name="connsiteX1248" fmla="*/ 2192466 w 7170037"/>
                    <a:gd name="connsiteY1248" fmla="*/ 289566 h 639401"/>
                    <a:gd name="connsiteX1249" fmla="*/ 2187902 w 7170037"/>
                    <a:gd name="connsiteY1249" fmla="*/ 287970 h 639401"/>
                    <a:gd name="connsiteX1250" fmla="*/ 2178830 w 7170037"/>
                    <a:gd name="connsiteY1250" fmla="*/ 281060 h 639401"/>
                    <a:gd name="connsiteX1251" fmla="*/ 2175024 w 7170037"/>
                    <a:gd name="connsiteY1251" fmla="*/ 279544 h 639401"/>
                    <a:gd name="connsiteX1252" fmla="*/ 2169845 w 7170037"/>
                    <a:gd name="connsiteY1252" fmla="*/ 275491 h 639401"/>
                    <a:gd name="connsiteX1253" fmla="*/ 2165752 w 7170037"/>
                    <a:gd name="connsiteY1253" fmla="*/ 274254 h 639401"/>
                    <a:gd name="connsiteX1254" fmla="*/ 2159281 w 7170037"/>
                    <a:gd name="connsiteY1254" fmla="*/ 269052 h 639401"/>
                    <a:gd name="connsiteX1255" fmla="*/ 2162848 w 7170037"/>
                    <a:gd name="connsiteY1255" fmla="*/ 271022 h 639401"/>
                    <a:gd name="connsiteX1256" fmla="*/ 2158778 w 7170037"/>
                    <a:gd name="connsiteY1256" fmla="*/ 267703 h 639401"/>
                    <a:gd name="connsiteX1257" fmla="*/ 2153672 w 7170037"/>
                    <a:gd name="connsiteY1257" fmla="*/ 264990 h 639401"/>
                    <a:gd name="connsiteX1258" fmla="*/ 2157310 w 7170037"/>
                    <a:gd name="connsiteY1258" fmla="*/ 263027 h 639401"/>
                    <a:gd name="connsiteX1259" fmla="*/ 2159512 w 7170037"/>
                    <a:gd name="connsiteY1259" fmla="*/ 259493 h 639401"/>
                    <a:gd name="connsiteX1260" fmla="*/ 2161483 w 7170037"/>
                    <a:gd name="connsiteY1260" fmla="*/ 255455 h 639401"/>
                    <a:gd name="connsiteX1261" fmla="*/ 2164715 w 7170037"/>
                    <a:gd name="connsiteY1261" fmla="*/ 253117 h 639401"/>
                    <a:gd name="connsiteX1262" fmla="*/ 2168010 w 7170037"/>
                    <a:gd name="connsiteY1262" fmla="*/ 249320 h 639401"/>
                    <a:gd name="connsiteX1263" fmla="*/ 2163845 w 7170037"/>
                    <a:gd name="connsiteY1263" fmla="*/ 249591 h 639401"/>
                    <a:gd name="connsiteX1264" fmla="*/ 2164882 w 7170037"/>
                    <a:gd name="connsiteY1264" fmla="*/ 245705 h 639401"/>
                    <a:gd name="connsiteX1265" fmla="*/ 2159289 w 7170037"/>
                    <a:gd name="connsiteY1265" fmla="*/ 246104 h 639401"/>
                    <a:gd name="connsiteX1266" fmla="*/ 2163374 w 7170037"/>
                    <a:gd name="connsiteY1266" fmla="*/ 245130 h 639401"/>
                    <a:gd name="connsiteX1267" fmla="*/ 2157597 w 7170037"/>
                    <a:gd name="connsiteY1267" fmla="*/ 240287 h 639401"/>
                    <a:gd name="connsiteX1268" fmla="*/ 2151892 w 7170037"/>
                    <a:gd name="connsiteY1268" fmla="*/ 238157 h 639401"/>
                    <a:gd name="connsiteX1269" fmla="*/ 2148390 w 7170037"/>
                    <a:gd name="connsiteY1269" fmla="*/ 235404 h 639401"/>
                    <a:gd name="connsiteX1270" fmla="*/ 2144248 w 7170037"/>
                    <a:gd name="connsiteY1270" fmla="*/ 233800 h 639401"/>
                    <a:gd name="connsiteX1271" fmla="*/ 2139940 w 7170037"/>
                    <a:gd name="connsiteY1271" fmla="*/ 228319 h 639401"/>
                    <a:gd name="connsiteX1272" fmla="*/ 2136956 w 7170037"/>
                    <a:gd name="connsiteY1272" fmla="*/ 224848 h 639401"/>
                    <a:gd name="connsiteX1273" fmla="*/ 2134458 w 7170037"/>
                    <a:gd name="connsiteY1273" fmla="*/ 221217 h 639401"/>
                    <a:gd name="connsiteX1274" fmla="*/ 2132272 w 7170037"/>
                    <a:gd name="connsiteY1274" fmla="*/ 217587 h 639401"/>
                    <a:gd name="connsiteX1275" fmla="*/ 2130277 w 7170037"/>
                    <a:gd name="connsiteY1275" fmla="*/ 213940 h 639401"/>
                    <a:gd name="connsiteX1276" fmla="*/ 2128801 w 7170037"/>
                    <a:gd name="connsiteY1276" fmla="*/ 209345 h 639401"/>
                    <a:gd name="connsiteX1277" fmla="*/ 2127732 w 7170037"/>
                    <a:gd name="connsiteY1277" fmla="*/ 205028 h 639401"/>
                    <a:gd name="connsiteX1278" fmla="*/ 2129687 w 7170037"/>
                    <a:gd name="connsiteY1278" fmla="*/ 200815 h 639401"/>
                    <a:gd name="connsiteX1279" fmla="*/ 2135599 w 7170037"/>
                    <a:gd name="connsiteY1279" fmla="*/ 199411 h 639401"/>
                    <a:gd name="connsiteX1280" fmla="*/ 2138767 w 7170037"/>
                    <a:gd name="connsiteY1280" fmla="*/ 196067 h 639401"/>
                    <a:gd name="connsiteX1281" fmla="*/ 2142637 w 7170037"/>
                    <a:gd name="connsiteY1281" fmla="*/ 193777 h 639401"/>
                    <a:gd name="connsiteX1282" fmla="*/ 2148007 w 7170037"/>
                    <a:gd name="connsiteY1282" fmla="*/ 190897 h 639401"/>
                    <a:gd name="connsiteX1283" fmla="*/ 2146187 w 7170037"/>
                    <a:gd name="connsiteY1283" fmla="*/ 186413 h 639401"/>
                    <a:gd name="connsiteX1284" fmla="*/ 2140722 w 7170037"/>
                    <a:gd name="connsiteY1284" fmla="*/ 183891 h 639401"/>
                    <a:gd name="connsiteX1285" fmla="*/ 2139916 w 7170037"/>
                    <a:gd name="connsiteY1285" fmla="*/ 179367 h 639401"/>
                    <a:gd name="connsiteX1286" fmla="*/ 2136812 w 7170037"/>
                    <a:gd name="connsiteY1286" fmla="*/ 176479 h 639401"/>
                    <a:gd name="connsiteX1287" fmla="*/ 2134051 w 7170037"/>
                    <a:gd name="connsiteY1287" fmla="*/ 173303 h 639401"/>
                    <a:gd name="connsiteX1288" fmla="*/ 2130421 w 7170037"/>
                    <a:gd name="connsiteY1288" fmla="*/ 170470 h 639401"/>
                    <a:gd name="connsiteX1289" fmla="*/ 2126623 w 7170037"/>
                    <a:gd name="connsiteY1289" fmla="*/ 168771 h 639401"/>
                    <a:gd name="connsiteX1290" fmla="*/ 2126375 w 7170037"/>
                    <a:gd name="connsiteY1290" fmla="*/ 164741 h 639401"/>
                    <a:gd name="connsiteX1291" fmla="*/ 2122673 w 7170037"/>
                    <a:gd name="connsiteY1291" fmla="*/ 162508 h 639401"/>
                    <a:gd name="connsiteX1292" fmla="*/ 2118372 w 7170037"/>
                    <a:gd name="connsiteY1292" fmla="*/ 161733 h 639401"/>
                    <a:gd name="connsiteX1293" fmla="*/ 2114167 w 7170037"/>
                    <a:gd name="connsiteY1293" fmla="*/ 161741 h 639401"/>
                    <a:gd name="connsiteX1294" fmla="*/ 2109675 w 7170037"/>
                    <a:gd name="connsiteY1294" fmla="*/ 162228 h 639401"/>
                    <a:gd name="connsiteX1295" fmla="*/ 2105622 w 7170037"/>
                    <a:gd name="connsiteY1295" fmla="*/ 160233 h 639401"/>
                    <a:gd name="connsiteX1296" fmla="*/ 2101672 w 7170037"/>
                    <a:gd name="connsiteY1296" fmla="*/ 158972 h 639401"/>
                    <a:gd name="connsiteX1297" fmla="*/ 2097020 w 7170037"/>
                    <a:gd name="connsiteY1297" fmla="*/ 154568 h 639401"/>
                    <a:gd name="connsiteX1298" fmla="*/ 2092026 w 7170037"/>
                    <a:gd name="connsiteY1298" fmla="*/ 152230 h 639401"/>
                    <a:gd name="connsiteX1299" fmla="*/ 2087406 w 7170037"/>
                    <a:gd name="connsiteY1299" fmla="*/ 150770 h 639401"/>
                    <a:gd name="connsiteX1300" fmla="*/ 2083472 w 7170037"/>
                    <a:gd name="connsiteY1300" fmla="*/ 149007 h 639401"/>
                    <a:gd name="connsiteX1301" fmla="*/ 2078916 w 7170037"/>
                    <a:gd name="connsiteY1301" fmla="*/ 145631 h 639401"/>
                    <a:gd name="connsiteX1302" fmla="*/ 2077679 w 7170037"/>
                    <a:gd name="connsiteY1302" fmla="*/ 141450 h 639401"/>
                    <a:gd name="connsiteX1303" fmla="*/ 2081661 w 7170037"/>
                    <a:gd name="connsiteY1303" fmla="*/ 140773 h 639401"/>
                    <a:gd name="connsiteX1304" fmla="*/ 2086049 w 7170037"/>
                    <a:gd name="connsiteY1304" fmla="*/ 142544 h 639401"/>
                    <a:gd name="connsiteX1305" fmla="*/ 2090693 w 7170037"/>
                    <a:gd name="connsiteY1305" fmla="*/ 142400 h 639401"/>
                    <a:gd name="connsiteX1306" fmla="*/ 2084980 w 7170037"/>
                    <a:gd name="connsiteY1306" fmla="*/ 138706 h 639401"/>
                    <a:gd name="connsiteX1307" fmla="*/ 2083089 w 7170037"/>
                    <a:gd name="connsiteY1307" fmla="*/ 135091 h 639401"/>
                    <a:gd name="connsiteX1308" fmla="*/ 2087852 w 7170037"/>
                    <a:gd name="connsiteY1308" fmla="*/ 134357 h 639401"/>
                    <a:gd name="connsiteX1309" fmla="*/ 2092576 w 7170037"/>
                    <a:gd name="connsiteY1309" fmla="*/ 137022 h 639401"/>
                    <a:gd name="connsiteX1310" fmla="*/ 2096725 w 7170037"/>
                    <a:gd name="connsiteY1310" fmla="*/ 135155 h 639401"/>
                    <a:gd name="connsiteX1311" fmla="*/ 2103898 w 7170037"/>
                    <a:gd name="connsiteY1311" fmla="*/ 138219 h 639401"/>
                    <a:gd name="connsiteX1312" fmla="*/ 2111614 w 7170037"/>
                    <a:gd name="connsiteY1312" fmla="*/ 138339 h 639401"/>
                    <a:gd name="connsiteX1313" fmla="*/ 2116011 w 7170037"/>
                    <a:gd name="connsiteY1313" fmla="*/ 137836 h 639401"/>
                    <a:gd name="connsiteX1314" fmla="*/ 2122522 w 7170037"/>
                    <a:gd name="connsiteY1314" fmla="*/ 138530 h 639401"/>
                    <a:gd name="connsiteX1315" fmla="*/ 2130341 w 7170037"/>
                    <a:gd name="connsiteY1315" fmla="*/ 140206 h 639401"/>
                    <a:gd name="connsiteX1316" fmla="*/ 2134905 w 7170037"/>
                    <a:gd name="connsiteY1316" fmla="*/ 141530 h 639401"/>
                    <a:gd name="connsiteX1317" fmla="*/ 2139413 w 7170037"/>
                    <a:gd name="connsiteY1317" fmla="*/ 142887 h 639401"/>
                    <a:gd name="connsiteX1318" fmla="*/ 2134019 w 7170037"/>
                    <a:gd name="connsiteY1318" fmla="*/ 139001 h 639401"/>
                    <a:gd name="connsiteX1319" fmla="*/ 2129830 w 7170037"/>
                    <a:gd name="connsiteY1319" fmla="*/ 138347 h 639401"/>
                    <a:gd name="connsiteX1320" fmla="*/ 2125777 w 7170037"/>
                    <a:gd name="connsiteY1320" fmla="*/ 137940 h 639401"/>
                    <a:gd name="connsiteX1321" fmla="*/ 2121795 w 7170037"/>
                    <a:gd name="connsiteY1321" fmla="*/ 135554 h 639401"/>
                    <a:gd name="connsiteX1322" fmla="*/ 2114511 w 7170037"/>
                    <a:gd name="connsiteY1322" fmla="*/ 134756 h 639401"/>
                    <a:gd name="connsiteX1323" fmla="*/ 2107561 w 7170037"/>
                    <a:gd name="connsiteY1323" fmla="*/ 133982 h 639401"/>
                    <a:gd name="connsiteX1324" fmla="*/ 2103523 w 7170037"/>
                    <a:gd name="connsiteY1324" fmla="*/ 133184 h 639401"/>
                    <a:gd name="connsiteX1325" fmla="*/ 2104816 w 7170037"/>
                    <a:gd name="connsiteY1325" fmla="*/ 129227 h 639401"/>
                    <a:gd name="connsiteX1326" fmla="*/ 2107617 w 7170037"/>
                    <a:gd name="connsiteY1326" fmla="*/ 125596 h 639401"/>
                    <a:gd name="connsiteX1327" fmla="*/ 2109173 w 7170037"/>
                    <a:gd name="connsiteY1327" fmla="*/ 121806 h 639401"/>
                    <a:gd name="connsiteX1328" fmla="*/ 2113370 w 7170037"/>
                    <a:gd name="connsiteY1328" fmla="*/ 120729 h 639401"/>
                    <a:gd name="connsiteX1329" fmla="*/ 2115755 w 7170037"/>
                    <a:gd name="connsiteY1329" fmla="*/ 116564 h 639401"/>
                    <a:gd name="connsiteX1330" fmla="*/ 2121014 w 7170037"/>
                    <a:gd name="connsiteY1330" fmla="*/ 117928 h 639401"/>
                    <a:gd name="connsiteX1331" fmla="*/ 2122713 w 7170037"/>
                    <a:gd name="connsiteY1331" fmla="*/ 122469 h 639401"/>
                    <a:gd name="connsiteX1332" fmla="*/ 2127452 w 7170037"/>
                    <a:gd name="connsiteY1332" fmla="*/ 123402 h 639401"/>
                    <a:gd name="connsiteX1333" fmla="*/ 2124891 w 7170037"/>
                    <a:gd name="connsiteY1333" fmla="*/ 118726 h 639401"/>
                    <a:gd name="connsiteX1334" fmla="*/ 2125761 w 7170037"/>
                    <a:gd name="connsiteY1334" fmla="*/ 114665 h 639401"/>
                    <a:gd name="connsiteX1335" fmla="*/ 2130086 w 7170037"/>
                    <a:gd name="connsiteY1335" fmla="*/ 118319 h 639401"/>
                    <a:gd name="connsiteX1336" fmla="*/ 2135200 w 7170037"/>
                    <a:gd name="connsiteY1336" fmla="*/ 119636 h 639401"/>
                    <a:gd name="connsiteX1337" fmla="*/ 2139174 w 7170037"/>
                    <a:gd name="connsiteY1337" fmla="*/ 118782 h 639401"/>
                    <a:gd name="connsiteX1338" fmla="*/ 2142653 w 7170037"/>
                    <a:gd name="connsiteY1338" fmla="*/ 122133 h 639401"/>
                    <a:gd name="connsiteX1339" fmla="*/ 2143490 w 7170037"/>
                    <a:gd name="connsiteY1339" fmla="*/ 117912 h 639401"/>
                    <a:gd name="connsiteX1340" fmla="*/ 2139198 w 7170037"/>
                    <a:gd name="connsiteY1340" fmla="*/ 116332 h 639401"/>
                    <a:gd name="connsiteX1341" fmla="*/ 2142804 w 7170037"/>
                    <a:gd name="connsiteY1341" fmla="*/ 114322 h 639401"/>
                    <a:gd name="connsiteX1342" fmla="*/ 2137474 w 7170037"/>
                    <a:gd name="connsiteY1342" fmla="*/ 113205 h 639401"/>
                    <a:gd name="connsiteX1343" fmla="*/ 2132328 w 7170037"/>
                    <a:gd name="connsiteY1343" fmla="*/ 112630 h 639401"/>
                    <a:gd name="connsiteX1344" fmla="*/ 2140187 w 7170037"/>
                    <a:gd name="connsiteY1344" fmla="*/ 111888 h 639401"/>
                    <a:gd name="connsiteX1345" fmla="*/ 2139740 w 7170037"/>
                    <a:gd name="connsiteY1345" fmla="*/ 107197 h 639401"/>
                    <a:gd name="connsiteX1346" fmla="*/ 2141631 w 7170037"/>
                    <a:gd name="connsiteY1346" fmla="*/ 102991 h 639401"/>
                    <a:gd name="connsiteX1347" fmla="*/ 2145102 w 7170037"/>
                    <a:gd name="connsiteY1347" fmla="*/ 100789 h 639401"/>
                    <a:gd name="connsiteX1348" fmla="*/ 2148477 w 7170037"/>
                    <a:gd name="connsiteY1348" fmla="*/ 96728 h 639401"/>
                    <a:gd name="connsiteX1349" fmla="*/ 2152515 w 7170037"/>
                    <a:gd name="connsiteY1349" fmla="*/ 95587 h 639401"/>
                    <a:gd name="connsiteX1350" fmla="*/ 2156839 w 7170037"/>
                    <a:gd name="connsiteY1350" fmla="*/ 95164 h 639401"/>
                    <a:gd name="connsiteX1351" fmla="*/ 2160797 w 7170037"/>
                    <a:gd name="connsiteY1351" fmla="*/ 91916 h 639401"/>
                    <a:gd name="connsiteX1352" fmla="*/ 2164515 w 7170037"/>
                    <a:gd name="connsiteY1352" fmla="*/ 89746 h 639401"/>
                    <a:gd name="connsiteX1353" fmla="*/ 2168824 w 7170037"/>
                    <a:gd name="connsiteY1353" fmla="*/ 89778 h 639401"/>
                    <a:gd name="connsiteX1354" fmla="*/ 2171098 w 7170037"/>
                    <a:gd name="connsiteY1354" fmla="*/ 94893 h 639401"/>
                    <a:gd name="connsiteX1355" fmla="*/ 2176787 w 7170037"/>
                    <a:gd name="connsiteY1355" fmla="*/ 94486 h 639401"/>
                    <a:gd name="connsiteX1356" fmla="*/ 2174345 w 7170037"/>
                    <a:gd name="connsiteY1356" fmla="*/ 90656 h 639401"/>
                    <a:gd name="connsiteX1357" fmla="*/ 2172071 w 7170037"/>
                    <a:gd name="connsiteY1357" fmla="*/ 87145 h 639401"/>
                    <a:gd name="connsiteX1358" fmla="*/ 2168952 w 7170037"/>
                    <a:gd name="connsiteY1358" fmla="*/ 83770 h 639401"/>
                    <a:gd name="connsiteX1359" fmla="*/ 2165249 w 7170037"/>
                    <a:gd name="connsiteY1359" fmla="*/ 82214 h 639401"/>
                    <a:gd name="connsiteX1360" fmla="*/ 2158499 w 7170037"/>
                    <a:gd name="connsiteY1360" fmla="*/ 82206 h 639401"/>
                    <a:gd name="connsiteX1361" fmla="*/ 2152938 w 7170037"/>
                    <a:gd name="connsiteY1361" fmla="*/ 83714 h 639401"/>
                    <a:gd name="connsiteX1362" fmla="*/ 2149259 w 7170037"/>
                    <a:gd name="connsiteY1362" fmla="*/ 85828 h 639401"/>
                    <a:gd name="connsiteX1363" fmla="*/ 2145549 w 7170037"/>
                    <a:gd name="connsiteY1363" fmla="*/ 87640 h 639401"/>
                    <a:gd name="connsiteX1364" fmla="*/ 2138990 w 7170037"/>
                    <a:gd name="connsiteY1364" fmla="*/ 89012 h 639401"/>
                    <a:gd name="connsiteX1365" fmla="*/ 2133253 w 7170037"/>
                    <a:gd name="connsiteY1365" fmla="*/ 90225 h 639401"/>
                    <a:gd name="connsiteX1366" fmla="*/ 2128809 w 7170037"/>
                    <a:gd name="connsiteY1366" fmla="*/ 91637 h 639401"/>
                    <a:gd name="connsiteX1367" fmla="*/ 2126264 w 7170037"/>
                    <a:gd name="connsiteY1367" fmla="*/ 96903 h 639401"/>
                    <a:gd name="connsiteX1368" fmla="*/ 2119314 w 7170037"/>
                    <a:gd name="connsiteY1368" fmla="*/ 97031 h 639401"/>
                    <a:gd name="connsiteX1369" fmla="*/ 2122035 w 7170037"/>
                    <a:gd name="connsiteY1369" fmla="*/ 101332 h 639401"/>
                    <a:gd name="connsiteX1370" fmla="*/ 2116489 w 7170037"/>
                    <a:gd name="connsiteY1370" fmla="*/ 101308 h 639401"/>
                    <a:gd name="connsiteX1371" fmla="*/ 2112077 w 7170037"/>
                    <a:gd name="connsiteY1371" fmla="*/ 100494 h 639401"/>
                    <a:gd name="connsiteX1372" fmla="*/ 2108742 w 7170037"/>
                    <a:gd name="connsiteY1372" fmla="*/ 102991 h 639401"/>
                    <a:gd name="connsiteX1373" fmla="*/ 2103101 w 7170037"/>
                    <a:gd name="connsiteY1373" fmla="*/ 102680 h 639401"/>
                    <a:gd name="connsiteX1374" fmla="*/ 2098720 w 7170037"/>
                    <a:gd name="connsiteY1374" fmla="*/ 103941 h 639401"/>
                    <a:gd name="connsiteX1375" fmla="*/ 2093741 w 7170037"/>
                    <a:gd name="connsiteY1375" fmla="*/ 105872 h 639401"/>
                    <a:gd name="connsiteX1376" fmla="*/ 2088730 w 7170037"/>
                    <a:gd name="connsiteY1376" fmla="*/ 106901 h 639401"/>
                    <a:gd name="connsiteX1377" fmla="*/ 2092424 w 7170037"/>
                    <a:gd name="connsiteY1377" fmla="*/ 109782 h 639401"/>
                    <a:gd name="connsiteX1378" fmla="*/ 2092249 w 7170037"/>
                    <a:gd name="connsiteY1378" fmla="*/ 114450 h 639401"/>
                    <a:gd name="connsiteX1379" fmla="*/ 2088164 w 7170037"/>
                    <a:gd name="connsiteY1379" fmla="*/ 115423 h 639401"/>
                    <a:gd name="connsiteX1380" fmla="*/ 2084780 w 7170037"/>
                    <a:gd name="connsiteY1380" fmla="*/ 118391 h 639401"/>
                    <a:gd name="connsiteX1381" fmla="*/ 2081421 w 7170037"/>
                    <a:gd name="connsiteY1381" fmla="*/ 116189 h 639401"/>
                    <a:gd name="connsiteX1382" fmla="*/ 2083480 w 7170037"/>
                    <a:gd name="connsiteY1382" fmla="*/ 120203 h 639401"/>
                    <a:gd name="connsiteX1383" fmla="*/ 2082275 w 7170037"/>
                    <a:gd name="connsiteY1383" fmla="*/ 125508 h 639401"/>
                    <a:gd name="connsiteX1384" fmla="*/ 2078086 w 7170037"/>
                    <a:gd name="connsiteY1384" fmla="*/ 122460 h 639401"/>
                    <a:gd name="connsiteX1385" fmla="*/ 2074272 w 7170037"/>
                    <a:gd name="connsiteY1385" fmla="*/ 120793 h 639401"/>
                    <a:gd name="connsiteX1386" fmla="*/ 2074503 w 7170037"/>
                    <a:gd name="connsiteY1386" fmla="*/ 124830 h 639401"/>
                    <a:gd name="connsiteX1387" fmla="*/ 2070809 w 7170037"/>
                    <a:gd name="connsiteY1387" fmla="*/ 126474 h 639401"/>
                    <a:gd name="connsiteX1388" fmla="*/ 2066891 w 7170037"/>
                    <a:gd name="connsiteY1388" fmla="*/ 128245 h 639401"/>
                    <a:gd name="connsiteX1389" fmla="*/ 2064849 w 7170037"/>
                    <a:gd name="connsiteY1389" fmla="*/ 124798 h 639401"/>
                    <a:gd name="connsiteX1390" fmla="*/ 2060476 w 7170037"/>
                    <a:gd name="connsiteY1390" fmla="*/ 123418 h 639401"/>
                    <a:gd name="connsiteX1391" fmla="*/ 2061609 w 7170037"/>
                    <a:gd name="connsiteY1391" fmla="*/ 127312 h 639401"/>
                    <a:gd name="connsiteX1392" fmla="*/ 2063532 w 7170037"/>
                    <a:gd name="connsiteY1392" fmla="*/ 130830 h 639401"/>
                    <a:gd name="connsiteX1393" fmla="*/ 2067578 w 7170037"/>
                    <a:gd name="connsiteY1393" fmla="*/ 131373 h 639401"/>
                    <a:gd name="connsiteX1394" fmla="*/ 2063628 w 7170037"/>
                    <a:gd name="connsiteY1394" fmla="*/ 133040 h 639401"/>
                    <a:gd name="connsiteX1395" fmla="*/ 2059750 w 7170037"/>
                    <a:gd name="connsiteY1395" fmla="*/ 130870 h 639401"/>
                    <a:gd name="connsiteX1396" fmla="*/ 2055721 w 7170037"/>
                    <a:gd name="connsiteY1396" fmla="*/ 130192 h 639401"/>
                    <a:gd name="connsiteX1397" fmla="*/ 2052194 w 7170037"/>
                    <a:gd name="connsiteY1397" fmla="*/ 132594 h 639401"/>
                    <a:gd name="connsiteX1398" fmla="*/ 2048444 w 7170037"/>
                    <a:gd name="connsiteY1398" fmla="*/ 134062 h 639401"/>
                    <a:gd name="connsiteX1399" fmla="*/ 2052154 w 7170037"/>
                    <a:gd name="connsiteY1399" fmla="*/ 136176 h 639401"/>
                    <a:gd name="connsiteX1400" fmla="*/ 2055833 w 7170037"/>
                    <a:gd name="connsiteY1400" fmla="*/ 137796 h 639401"/>
                    <a:gd name="connsiteX1401" fmla="*/ 2053120 w 7170037"/>
                    <a:gd name="connsiteY1401" fmla="*/ 141131 h 639401"/>
                    <a:gd name="connsiteX1402" fmla="*/ 2050199 w 7170037"/>
                    <a:gd name="connsiteY1402" fmla="*/ 137956 h 639401"/>
                    <a:gd name="connsiteX1403" fmla="*/ 2044486 w 7170037"/>
                    <a:gd name="connsiteY1403" fmla="*/ 138227 h 639401"/>
                    <a:gd name="connsiteX1404" fmla="*/ 2040489 w 7170037"/>
                    <a:gd name="connsiteY1404" fmla="*/ 137525 h 639401"/>
                    <a:gd name="connsiteX1405" fmla="*/ 2036364 w 7170037"/>
                    <a:gd name="connsiteY1405" fmla="*/ 136496 h 639401"/>
                    <a:gd name="connsiteX1406" fmla="*/ 2033108 w 7170037"/>
                    <a:gd name="connsiteY1406" fmla="*/ 139775 h 639401"/>
                    <a:gd name="connsiteX1407" fmla="*/ 2035861 w 7170037"/>
                    <a:gd name="connsiteY1407" fmla="*/ 143358 h 639401"/>
                    <a:gd name="connsiteX1408" fmla="*/ 2038582 w 7170037"/>
                    <a:gd name="connsiteY1408" fmla="*/ 146453 h 639401"/>
                    <a:gd name="connsiteX1409" fmla="*/ 2042252 w 7170037"/>
                    <a:gd name="connsiteY1409" fmla="*/ 149134 h 639401"/>
                    <a:gd name="connsiteX1410" fmla="*/ 2046401 w 7170037"/>
                    <a:gd name="connsiteY1410" fmla="*/ 149964 h 639401"/>
                    <a:gd name="connsiteX1411" fmla="*/ 2043146 w 7170037"/>
                    <a:gd name="connsiteY1411" fmla="*/ 152565 h 639401"/>
                    <a:gd name="connsiteX1412" fmla="*/ 2038949 w 7170037"/>
                    <a:gd name="connsiteY1412" fmla="*/ 150698 h 639401"/>
                    <a:gd name="connsiteX1413" fmla="*/ 2041917 w 7170037"/>
                    <a:gd name="connsiteY1413" fmla="*/ 155039 h 639401"/>
                    <a:gd name="connsiteX1414" fmla="*/ 2037840 w 7170037"/>
                    <a:gd name="connsiteY1414" fmla="*/ 154935 h 639401"/>
                    <a:gd name="connsiteX1415" fmla="*/ 2032980 w 7170037"/>
                    <a:gd name="connsiteY1415" fmla="*/ 153954 h 639401"/>
                    <a:gd name="connsiteX1416" fmla="*/ 2036004 w 7170037"/>
                    <a:gd name="connsiteY1416" fmla="*/ 156691 h 639401"/>
                    <a:gd name="connsiteX1417" fmla="*/ 2031664 w 7170037"/>
                    <a:gd name="connsiteY1417" fmla="*/ 157688 h 639401"/>
                    <a:gd name="connsiteX1418" fmla="*/ 2033515 w 7170037"/>
                    <a:gd name="connsiteY1418" fmla="*/ 161638 h 639401"/>
                    <a:gd name="connsiteX1419" fmla="*/ 2037369 w 7170037"/>
                    <a:gd name="connsiteY1419" fmla="*/ 163409 h 639401"/>
                    <a:gd name="connsiteX1420" fmla="*/ 2033914 w 7170037"/>
                    <a:gd name="connsiteY1420" fmla="*/ 165451 h 639401"/>
                    <a:gd name="connsiteX1421" fmla="*/ 2030044 w 7170037"/>
                    <a:gd name="connsiteY1421" fmla="*/ 163975 h 639401"/>
                    <a:gd name="connsiteX1422" fmla="*/ 2025991 w 7170037"/>
                    <a:gd name="connsiteY1422" fmla="*/ 162116 h 639401"/>
                    <a:gd name="connsiteX1423" fmla="*/ 2022153 w 7170037"/>
                    <a:gd name="connsiteY1423" fmla="*/ 163584 h 639401"/>
                    <a:gd name="connsiteX1424" fmla="*/ 2018076 w 7170037"/>
                    <a:gd name="connsiteY1424" fmla="*/ 163321 h 639401"/>
                    <a:gd name="connsiteX1425" fmla="*/ 2020980 w 7170037"/>
                    <a:gd name="connsiteY1425" fmla="*/ 166201 h 639401"/>
                    <a:gd name="connsiteX1426" fmla="*/ 2024563 w 7170037"/>
                    <a:gd name="connsiteY1426" fmla="*/ 167997 h 639401"/>
                    <a:gd name="connsiteX1427" fmla="*/ 2020477 w 7170037"/>
                    <a:gd name="connsiteY1427" fmla="*/ 168731 h 639401"/>
                    <a:gd name="connsiteX1428" fmla="*/ 2015969 w 7170037"/>
                    <a:gd name="connsiteY1428" fmla="*/ 167694 h 639401"/>
                    <a:gd name="connsiteX1429" fmla="*/ 2011253 w 7170037"/>
                    <a:gd name="connsiteY1429" fmla="*/ 168540 h 639401"/>
                    <a:gd name="connsiteX1430" fmla="*/ 2013855 w 7170037"/>
                    <a:gd name="connsiteY1430" fmla="*/ 171612 h 639401"/>
                    <a:gd name="connsiteX1431" fmla="*/ 2016360 w 7170037"/>
                    <a:gd name="connsiteY1431" fmla="*/ 174723 h 639401"/>
                    <a:gd name="connsiteX1432" fmla="*/ 2017541 w 7170037"/>
                    <a:gd name="connsiteY1432" fmla="*/ 178792 h 639401"/>
                    <a:gd name="connsiteX1433" fmla="*/ 2020397 w 7170037"/>
                    <a:gd name="connsiteY1433" fmla="*/ 182487 h 639401"/>
                    <a:gd name="connsiteX1434" fmla="*/ 2014677 w 7170037"/>
                    <a:gd name="connsiteY1434" fmla="*/ 183955 h 639401"/>
                    <a:gd name="connsiteX1435" fmla="*/ 2011054 w 7170037"/>
                    <a:gd name="connsiteY1435" fmla="*/ 182152 h 639401"/>
                    <a:gd name="connsiteX1436" fmla="*/ 2006434 w 7170037"/>
                    <a:gd name="connsiteY1436" fmla="*/ 181035 h 639401"/>
                    <a:gd name="connsiteX1437" fmla="*/ 2000873 w 7170037"/>
                    <a:gd name="connsiteY1437" fmla="*/ 183357 h 639401"/>
                    <a:gd name="connsiteX1438" fmla="*/ 2003394 w 7170037"/>
                    <a:gd name="connsiteY1438" fmla="*/ 186612 h 639401"/>
                    <a:gd name="connsiteX1439" fmla="*/ 2008325 w 7170037"/>
                    <a:gd name="connsiteY1439" fmla="*/ 190251 h 639401"/>
                    <a:gd name="connsiteX1440" fmla="*/ 2006003 w 7170037"/>
                    <a:gd name="connsiteY1440" fmla="*/ 193945 h 639401"/>
                    <a:gd name="connsiteX1441" fmla="*/ 2009969 w 7170037"/>
                    <a:gd name="connsiteY1441" fmla="*/ 195309 h 639401"/>
                    <a:gd name="connsiteX1442" fmla="*/ 2012275 w 7170037"/>
                    <a:gd name="connsiteY1442" fmla="*/ 198892 h 639401"/>
                    <a:gd name="connsiteX1443" fmla="*/ 2014469 w 7170037"/>
                    <a:gd name="connsiteY1443" fmla="*/ 202753 h 639401"/>
                    <a:gd name="connsiteX1444" fmla="*/ 2009322 w 7170037"/>
                    <a:gd name="connsiteY1444" fmla="*/ 199833 h 639401"/>
                    <a:gd name="connsiteX1445" fmla="*/ 2004392 w 7170037"/>
                    <a:gd name="connsiteY1445" fmla="*/ 200400 h 639401"/>
                    <a:gd name="connsiteX1446" fmla="*/ 2001120 w 7170037"/>
                    <a:gd name="connsiteY1446" fmla="*/ 197703 h 639401"/>
                    <a:gd name="connsiteX1447" fmla="*/ 1999325 w 7170037"/>
                    <a:gd name="connsiteY1447" fmla="*/ 194024 h 639401"/>
                    <a:gd name="connsiteX1448" fmla="*/ 1996221 w 7170037"/>
                    <a:gd name="connsiteY1448" fmla="*/ 191001 h 639401"/>
                    <a:gd name="connsiteX1449" fmla="*/ 1992088 w 7170037"/>
                    <a:gd name="connsiteY1449" fmla="*/ 192413 h 639401"/>
                    <a:gd name="connsiteX1450" fmla="*/ 1990508 w 7170037"/>
                    <a:gd name="connsiteY1450" fmla="*/ 196131 h 639401"/>
                    <a:gd name="connsiteX1451" fmla="*/ 1986518 w 7170037"/>
                    <a:gd name="connsiteY1451" fmla="*/ 194344 h 639401"/>
                    <a:gd name="connsiteX1452" fmla="*/ 1985880 w 7170037"/>
                    <a:gd name="connsiteY1452" fmla="*/ 198325 h 639401"/>
                    <a:gd name="connsiteX1453" fmla="*/ 1989032 w 7170037"/>
                    <a:gd name="connsiteY1453" fmla="*/ 201581 h 639401"/>
                    <a:gd name="connsiteX1454" fmla="*/ 1989782 w 7170037"/>
                    <a:gd name="connsiteY1454" fmla="*/ 206001 h 639401"/>
                    <a:gd name="connsiteX1455" fmla="*/ 1992383 w 7170037"/>
                    <a:gd name="connsiteY1455" fmla="*/ 209249 h 639401"/>
                    <a:gd name="connsiteX1456" fmla="*/ 1996987 w 7170037"/>
                    <a:gd name="connsiteY1456" fmla="*/ 208586 h 639401"/>
                    <a:gd name="connsiteX1457" fmla="*/ 2001583 w 7170037"/>
                    <a:gd name="connsiteY1457" fmla="*/ 207358 h 639401"/>
                    <a:gd name="connsiteX1458" fmla="*/ 2006498 w 7170037"/>
                    <a:gd name="connsiteY1458" fmla="*/ 207381 h 639401"/>
                    <a:gd name="connsiteX1459" fmla="*/ 2011421 w 7170037"/>
                    <a:gd name="connsiteY1459" fmla="*/ 208220 h 639401"/>
                    <a:gd name="connsiteX1460" fmla="*/ 2015714 w 7170037"/>
                    <a:gd name="connsiteY1460" fmla="*/ 207070 h 639401"/>
                    <a:gd name="connsiteX1461" fmla="*/ 2011645 w 7170037"/>
                    <a:gd name="connsiteY1461" fmla="*/ 210007 h 639401"/>
                    <a:gd name="connsiteX1462" fmla="*/ 2008740 w 7170037"/>
                    <a:gd name="connsiteY1462" fmla="*/ 212807 h 639401"/>
                    <a:gd name="connsiteX1463" fmla="*/ 2012833 w 7170037"/>
                    <a:gd name="connsiteY1463" fmla="*/ 213246 h 639401"/>
                    <a:gd name="connsiteX1464" fmla="*/ 2008668 w 7170037"/>
                    <a:gd name="connsiteY1464" fmla="*/ 214355 h 639401"/>
                    <a:gd name="connsiteX1465" fmla="*/ 2014852 w 7170037"/>
                    <a:gd name="connsiteY1465" fmla="*/ 215472 h 639401"/>
                    <a:gd name="connsiteX1466" fmla="*/ 2015347 w 7170037"/>
                    <a:gd name="connsiteY1466" fmla="*/ 219526 h 639401"/>
                    <a:gd name="connsiteX1467" fmla="*/ 2010344 w 7170037"/>
                    <a:gd name="connsiteY1467" fmla="*/ 219893 h 639401"/>
                    <a:gd name="connsiteX1468" fmla="*/ 2006179 w 7170037"/>
                    <a:gd name="connsiteY1468" fmla="*/ 220778 h 639401"/>
                    <a:gd name="connsiteX1469" fmla="*/ 2010855 w 7170037"/>
                    <a:gd name="connsiteY1469" fmla="*/ 222629 h 639401"/>
                    <a:gd name="connsiteX1470" fmla="*/ 2015387 w 7170037"/>
                    <a:gd name="connsiteY1470" fmla="*/ 226507 h 639401"/>
                    <a:gd name="connsiteX1471" fmla="*/ 2019639 w 7170037"/>
                    <a:gd name="connsiteY1471" fmla="*/ 228558 h 639401"/>
                    <a:gd name="connsiteX1472" fmla="*/ 2024323 w 7170037"/>
                    <a:gd name="connsiteY1472" fmla="*/ 227744 h 639401"/>
                    <a:gd name="connsiteX1473" fmla="*/ 2020749 w 7170037"/>
                    <a:gd name="connsiteY1473" fmla="*/ 230665 h 639401"/>
                    <a:gd name="connsiteX1474" fmla="*/ 2014517 w 7170037"/>
                    <a:gd name="connsiteY1474" fmla="*/ 229898 h 639401"/>
                    <a:gd name="connsiteX1475" fmla="*/ 2019568 w 7170037"/>
                    <a:gd name="connsiteY1475" fmla="*/ 231797 h 639401"/>
                    <a:gd name="connsiteX1476" fmla="*/ 2022033 w 7170037"/>
                    <a:gd name="connsiteY1476" fmla="*/ 235204 h 639401"/>
                    <a:gd name="connsiteX1477" fmla="*/ 2017764 w 7170037"/>
                    <a:gd name="connsiteY1477" fmla="*/ 235859 h 639401"/>
                    <a:gd name="connsiteX1478" fmla="*/ 2021451 w 7170037"/>
                    <a:gd name="connsiteY1478" fmla="*/ 239298 h 639401"/>
                    <a:gd name="connsiteX1479" fmla="*/ 2025153 w 7170037"/>
                    <a:gd name="connsiteY1479" fmla="*/ 242729 h 639401"/>
                    <a:gd name="connsiteX1480" fmla="*/ 2020732 w 7170037"/>
                    <a:gd name="connsiteY1480" fmla="*/ 244692 h 639401"/>
                    <a:gd name="connsiteX1481" fmla="*/ 2016328 w 7170037"/>
                    <a:gd name="connsiteY1481" fmla="*/ 245848 h 639401"/>
                    <a:gd name="connsiteX1482" fmla="*/ 2021507 w 7170037"/>
                    <a:gd name="connsiteY1482" fmla="*/ 248801 h 639401"/>
                    <a:gd name="connsiteX1483" fmla="*/ 2025735 w 7170037"/>
                    <a:gd name="connsiteY1483" fmla="*/ 249439 h 639401"/>
                    <a:gd name="connsiteX1484" fmla="*/ 2031608 w 7170037"/>
                    <a:gd name="connsiteY1484" fmla="*/ 249750 h 639401"/>
                    <a:gd name="connsiteX1485" fmla="*/ 2034074 w 7170037"/>
                    <a:gd name="connsiteY1485" fmla="*/ 253006 h 639401"/>
                    <a:gd name="connsiteX1486" fmla="*/ 2035989 w 7170037"/>
                    <a:gd name="connsiteY1486" fmla="*/ 256812 h 639401"/>
                    <a:gd name="connsiteX1487" fmla="*/ 2031201 w 7170037"/>
                    <a:gd name="connsiteY1487" fmla="*/ 258200 h 639401"/>
                    <a:gd name="connsiteX1488" fmla="*/ 2024914 w 7170037"/>
                    <a:gd name="connsiteY1488" fmla="*/ 261017 h 639401"/>
                    <a:gd name="connsiteX1489" fmla="*/ 2020541 w 7170037"/>
                    <a:gd name="connsiteY1489" fmla="*/ 260889 h 639401"/>
                    <a:gd name="connsiteX1490" fmla="*/ 2016496 w 7170037"/>
                    <a:gd name="connsiteY1490" fmla="*/ 261216 h 639401"/>
                    <a:gd name="connsiteX1491" fmla="*/ 2011995 w 7170037"/>
                    <a:gd name="connsiteY1491" fmla="*/ 260450 h 639401"/>
                    <a:gd name="connsiteX1492" fmla="*/ 2007647 w 7170037"/>
                    <a:gd name="connsiteY1492" fmla="*/ 258966 h 639401"/>
                    <a:gd name="connsiteX1493" fmla="*/ 2004384 w 7170037"/>
                    <a:gd name="connsiteY1493" fmla="*/ 261735 h 639401"/>
                    <a:gd name="connsiteX1494" fmla="*/ 2000075 w 7170037"/>
                    <a:gd name="connsiteY1494" fmla="*/ 261791 h 639401"/>
                    <a:gd name="connsiteX1495" fmla="*/ 2002014 w 7170037"/>
                    <a:gd name="connsiteY1495" fmla="*/ 265501 h 639401"/>
                    <a:gd name="connsiteX1496" fmla="*/ 2006306 w 7170037"/>
                    <a:gd name="connsiteY1496" fmla="*/ 267974 h 639401"/>
                    <a:gd name="connsiteX1497" fmla="*/ 2010527 w 7170037"/>
                    <a:gd name="connsiteY1497" fmla="*/ 269858 h 639401"/>
                    <a:gd name="connsiteX1498" fmla="*/ 2012722 w 7170037"/>
                    <a:gd name="connsiteY1498" fmla="*/ 273360 h 639401"/>
                    <a:gd name="connsiteX1499" fmla="*/ 2012857 w 7170037"/>
                    <a:gd name="connsiteY1499" fmla="*/ 277462 h 639401"/>
                    <a:gd name="connsiteX1500" fmla="*/ 2015299 w 7170037"/>
                    <a:gd name="connsiteY1500" fmla="*/ 280637 h 639401"/>
                    <a:gd name="connsiteX1501" fmla="*/ 2011724 w 7170037"/>
                    <a:gd name="connsiteY1501" fmla="*/ 283350 h 639401"/>
                    <a:gd name="connsiteX1502" fmla="*/ 2006251 w 7170037"/>
                    <a:gd name="connsiteY1502" fmla="*/ 283502 h 639401"/>
                    <a:gd name="connsiteX1503" fmla="*/ 2002476 w 7170037"/>
                    <a:gd name="connsiteY1503" fmla="*/ 281890 h 639401"/>
                    <a:gd name="connsiteX1504" fmla="*/ 1999022 w 7170037"/>
                    <a:gd name="connsiteY1504" fmla="*/ 279744 h 639401"/>
                    <a:gd name="connsiteX1505" fmla="*/ 1995662 w 7170037"/>
                    <a:gd name="connsiteY1505" fmla="*/ 277302 h 639401"/>
                    <a:gd name="connsiteX1506" fmla="*/ 1991234 w 7170037"/>
                    <a:gd name="connsiteY1506" fmla="*/ 271637 h 639401"/>
                    <a:gd name="connsiteX1507" fmla="*/ 1987731 w 7170037"/>
                    <a:gd name="connsiteY1507" fmla="*/ 268070 h 639401"/>
                    <a:gd name="connsiteX1508" fmla="*/ 1983885 w 7170037"/>
                    <a:gd name="connsiteY1508" fmla="*/ 265605 h 639401"/>
                    <a:gd name="connsiteX1509" fmla="*/ 1980343 w 7170037"/>
                    <a:gd name="connsiteY1509" fmla="*/ 262645 h 639401"/>
                    <a:gd name="connsiteX1510" fmla="*/ 1974781 w 7170037"/>
                    <a:gd name="connsiteY1510" fmla="*/ 258902 h 639401"/>
                    <a:gd name="connsiteX1511" fmla="*/ 1969276 w 7170037"/>
                    <a:gd name="connsiteY1511" fmla="*/ 259549 h 639401"/>
                    <a:gd name="connsiteX1512" fmla="*/ 1966563 w 7170037"/>
                    <a:gd name="connsiteY1512" fmla="*/ 255527 h 639401"/>
                    <a:gd name="connsiteX1513" fmla="*/ 1963738 w 7170037"/>
                    <a:gd name="connsiteY1513" fmla="*/ 252391 h 639401"/>
                    <a:gd name="connsiteX1514" fmla="*/ 1961217 w 7170037"/>
                    <a:gd name="connsiteY1514" fmla="*/ 249000 h 639401"/>
                    <a:gd name="connsiteX1515" fmla="*/ 1957124 w 7170037"/>
                    <a:gd name="connsiteY1515" fmla="*/ 246255 h 639401"/>
                    <a:gd name="connsiteX1516" fmla="*/ 1953190 w 7170037"/>
                    <a:gd name="connsiteY1516" fmla="*/ 245386 h 639401"/>
                    <a:gd name="connsiteX1517" fmla="*/ 1948778 w 7170037"/>
                    <a:gd name="connsiteY1517" fmla="*/ 245162 h 639401"/>
                    <a:gd name="connsiteX1518" fmla="*/ 1944277 w 7170037"/>
                    <a:gd name="connsiteY1518" fmla="*/ 245162 h 639401"/>
                    <a:gd name="connsiteX1519" fmla="*/ 1940224 w 7170037"/>
                    <a:gd name="connsiteY1519" fmla="*/ 246726 h 639401"/>
                    <a:gd name="connsiteX1520" fmla="*/ 1935692 w 7170037"/>
                    <a:gd name="connsiteY1520" fmla="*/ 246295 h 639401"/>
                    <a:gd name="connsiteX1521" fmla="*/ 1931694 w 7170037"/>
                    <a:gd name="connsiteY1521" fmla="*/ 246495 h 639401"/>
                    <a:gd name="connsiteX1522" fmla="*/ 1927633 w 7170037"/>
                    <a:gd name="connsiteY1522" fmla="*/ 246742 h 639401"/>
                    <a:gd name="connsiteX1523" fmla="*/ 1924034 w 7170037"/>
                    <a:gd name="connsiteY1523" fmla="*/ 248505 h 639401"/>
                    <a:gd name="connsiteX1524" fmla="*/ 1919534 w 7170037"/>
                    <a:gd name="connsiteY1524" fmla="*/ 249543 h 639401"/>
                    <a:gd name="connsiteX1525" fmla="*/ 1917372 w 7170037"/>
                    <a:gd name="connsiteY1525" fmla="*/ 252926 h 639401"/>
                    <a:gd name="connsiteX1526" fmla="*/ 1921226 w 7170037"/>
                    <a:gd name="connsiteY1526" fmla="*/ 255495 h 639401"/>
                    <a:gd name="connsiteX1527" fmla="*/ 1924529 w 7170037"/>
                    <a:gd name="connsiteY1527" fmla="*/ 258639 h 639401"/>
                    <a:gd name="connsiteX1528" fmla="*/ 1928423 w 7170037"/>
                    <a:gd name="connsiteY1528" fmla="*/ 260873 h 639401"/>
                    <a:gd name="connsiteX1529" fmla="*/ 1932572 w 7170037"/>
                    <a:gd name="connsiteY1529" fmla="*/ 261599 h 639401"/>
                    <a:gd name="connsiteX1530" fmla="*/ 1936442 w 7170037"/>
                    <a:gd name="connsiteY1530" fmla="*/ 263697 h 639401"/>
                    <a:gd name="connsiteX1531" fmla="*/ 1936602 w 7170037"/>
                    <a:gd name="connsiteY1531" fmla="*/ 268054 h 639401"/>
                    <a:gd name="connsiteX1532" fmla="*/ 1933019 w 7170037"/>
                    <a:gd name="connsiteY1532" fmla="*/ 269818 h 639401"/>
                    <a:gd name="connsiteX1533" fmla="*/ 1927745 w 7170037"/>
                    <a:gd name="connsiteY1533" fmla="*/ 268637 h 639401"/>
                    <a:gd name="connsiteX1534" fmla="*/ 1923915 w 7170037"/>
                    <a:gd name="connsiteY1534" fmla="*/ 266291 h 639401"/>
                    <a:gd name="connsiteX1535" fmla="*/ 1920332 w 7170037"/>
                    <a:gd name="connsiteY1535" fmla="*/ 264168 h 639401"/>
                    <a:gd name="connsiteX1536" fmla="*/ 1916199 w 7170037"/>
                    <a:gd name="connsiteY1536" fmla="*/ 263195 h 639401"/>
                    <a:gd name="connsiteX1537" fmla="*/ 1912034 w 7170037"/>
                    <a:gd name="connsiteY1537" fmla="*/ 262700 h 639401"/>
                    <a:gd name="connsiteX1538" fmla="*/ 1908100 w 7170037"/>
                    <a:gd name="connsiteY1538" fmla="*/ 264791 h 639401"/>
                    <a:gd name="connsiteX1539" fmla="*/ 1912241 w 7170037"/>
                    <a:gd name="connsiteY1539" fmla="*/ 267456 h 639401"/>
                    <a:gd name="connsiteX1540" fmla="*/ 1915513 w 7170037"/>
                    <a:gd name="connsiteY1540" fmla="*/ 269842 h 639401"/>
                    <a:gd name="connsiteX1541" fmla="*/ 1919574 w 7170037"/>
                    <a:gd name="connsiteY1541" fmla="*/ 270320 h 639401"/>
                    <a:gd name="connsiteX1542" fmla="*/ 1923436 w 7170037"/>
                    <a:gd name="connsiteY1542" fmla="*/ 271621 h 639401"/>
                    <a:gd name="connsiteX1543" fmla="*/ 1928263 w 7170037"/>
                    <a:gd name="connsiteY1543" fmla="*/ 274230 h 639401"/>
                    <a:gd name="connsiteX1544" fmla="*/ 1928247 w 7170037"/>
                    <a:gd name="connsiteY1544" fmla="*/ 278531 h 639401"/>
                    <a:gd name="connsiteX1545" fmla="*/ 1930625 w 7170037"/>
                    <a:gd name="connsiteY1545" fmla="*/ 281826 h 639401"/>
                    <a:gd name="connsiteX1546" fmla="*/ 1931965 w 7170037"/>
                    <a:gd name="connsiteY1546" fmla="*/ 285776 h 639401"/>
                    <a:gd name="connsiteX1547" fmla="*/ 1931279 w 7170037"/>
                    <a:gd name="connsiteY1547" fmla="*/ 289861 h 639401"/>
                    <a:gd name="connsiteX1548" fmla="*/ 1926867 w 7170037"/>
                    <a:gd name="connsiteY1548" fmla="*/ 292167 h 639401"/>
                    <a:gd name="connsiteX1549" fmla="*/ 1922582 w 7170037"/>
                    <a:gd name="connsiteY1549" fmla="*/ 293085 h 639401"/>
                    <a:gd name="connsiteX1550" fmla="*/ 1918736 w 7170037"/>
                    <a:gd name="connsiteY1550" fmla="*/ 294561 h 639401"/>
                    <a:gd name="connsiteX1551" fmla="*/ 1914452 w 7170037"/>
                    <a:gd name="connsiteY1551" fmla="*/ 295518 h 639401"/>
                    <a:gd name="connsiteX1552" fmla="*/ 1909872 w 7170037"/>
                    <a:gd name="connsiteY1552" fmla="*/ 295247 h 639401"/>
                    <a:gd name="connsiteX1553" fmla="*/ 1905507 w 7170037"/>
                    <a:gd name="connsiteY1553" fmla="*/ 294465 h 639401"/>
                    <a:gd name="connsiteX1554" fmla="*/ 1901462 w 7170037"/>
                    <a:gd name="connsiteY1554" fmla="*/ 295973 h 639401"/>
                    <a:gd name="connsiteX1555" fmla="*/ 1896986 w 7170037"/>
                    <a:gd name="connsiteY1555" fmla="*/ 295263 h 639401"/>
                    <a:gd name="connsiteX1556" fmla="*/ 1894169 w 7170037"/>
                    <a:gd name="connsiteY1556" fmla="*/ 298175 h 639401"/>
                    <a:gd name="connsiteX1557" fmla="*/ 1890163 w 7170037"/>
                    <a:gd name="connsiteY1557" fmla="*/ 296204 h 639401"/>
                    <a:gd name="connsiteX1558" fmla="*/ 1885535 w 7170037"/>
                    <a:gd name="connsiteY1558" fmla="*/ 295686 h 639401"/>
                    <a:gd name="connsiteX1559" fmla="*/ 1886078 w 7170037"/>
                    <a:gd name="connsiteY1559" fmla="*/ 300369 h 639401"/>
                    <a:gd name="connsiteX1560" fmla="*/ 1879176 w 7170037"/>
                    <a:gd name="connsiteY1560" fmla="*/ 301582 h 639401"/>
                    <a:gd name="connsiteX1561" fmla="*/ 1874133 w 7170037"/>
                    <a:gd name="connsiteY1561" fmla="*/ 301439 h 639401"/>
                    <a:gd name="connsiteX1562" fmla="*/ 1869577 w 7170037"/>
                    <a:gd name="connsiteY1562" fmla="*/ 301766 h 639401"/>
                    <a:gd name="connsiteX1563" fmla="*/ 1861056 w 7170037"/>
                    <a:gd name="connsiteY1563" fmla="*/ 304590 h 639401"/>
                    <a:gd name="connsiteX1564" fmla="*/ 1863418 w 7170037"/>
                    <a:gd name="connsiteY1564" fmla="*/ 308452 h 639401"/>
                    <a:gd name="connsiteX1565" fmla="*/ 1869761 w 7170037"/>
                    <a:gd name="connsiteY1565" fmla="*/ 310328 h 639401"/>
                    <a:gd name="connsiteX1566" fmla="*/ 1885815 w 7170037"/>
                    <a:gd name="connsiteY1566" fmla="*/ 308963 h 639401"/>
                    <a:gd name="connsiteX1567" fmla="*/ 1894360 w 7170037"/>
                    <a:gd name="connsiteY1567" fmla="*/ 307295 h 639401"/>
                    <a:gd name="connsiteX1568" fmla="*/ 1898733 w 7170037"/>
                    <a:gd name="connsiteY1568" fmla="*/ 307040 h 639401"/>
                    <a:gd name="connsiteX1569" fmla="*/ 1903089 w 7170037"/>
                    <a:gd name="connsiteY1569" fmla="*/ 306513 h 639401"/>
                    <a:gd name="connsiteX1570" fmla="*/ 1907231 w 7170037"/>
                    <a:gd name="connsiteY1570" fmla="*/ 305963 h 639401"/>
                    <a:gd name="connsiteX1571" fmla="*/ 1910965 w 7170037"/>
                    <a:gd name="connsiteY1571" fmla="*/ 304032 h 639401"/>
                    <a:gd name="connsiteX1572" fmla="*/ 1914898 w 7170037"/>
                    <a:gd name="connsiteY1572" fmla="*/ 302651 h 639401"/>
                    <a:gd name="connsiteX1573" fmla="*/ 1918896 w 7170037"/>
                    <a:gd name="connsiteY1573" fmla="*/ 300481 h 639401"/>
                    <a:gd name="connsiteX1574" fmla="*/ 1922869 w 7170037"/>
                    <a:gd name="connsiteY1574" fmla="*/ 300944 h 639401"/>
                    <a:gd name="connsiteX1575" fmla="*/ 1927458 w 7170037"/>
                    <a:gd name="connsiteY1575" fmla="*/ 301981 h 639401"/>
                    <a:gd name="connsiteX1576" fmla="*/ 1929763 w 7170037"/>
                    <a:gd name="connsiteY1576" fmla="*/ 305269 h 639401"/>
                    <a:gd name="connsiteX1577" fmla="*/ 1933649 w 7170037"/>
                    <a:gd name="connsiteY1577" fmla="*/ 306274 h 639401"/>
                    <a:gd name="connsiteX1578" fmla="*/ 1938062 w 7170037"/>
                    <a:gd name="connsiteY1578" fmla="*/ 307104 h 639401"/>
                    <a:gd name="connsiteX1579" fmla="*/ 1937950 w 7170037"/>
                    <a:gd name="connsiteY1579" fmla="*/ 311269 h 639401"/>
                    <a:gd name="connsiteX1580" fmla="*/ 1938038 w 7170037"/>
                    <a:gd name="connsiteY1580" fmla="*/ 315314 h 639401"/>
                    <a:gd name="connsiteX1581" fmla="*/ 1933992 w 7170037"/>
                    <a:gd name="connsiteY1581" fmla="*/ 315059 h 639401"/>
                    <a:gd name="connsiteX1582" fmla="*/ 1930043 w 7170037"/>
                    <a:gd name="connsiteY1582" fmla="*/ 315865 h 639401"/>
                    <a:gd name="connsiteX1583" fmla="*/ 1926157 w 7170037"/>
                    <a:gd name="connsiteY1583" fmla="*/ 317788 h 639401"/>
                    <a:gd name="connsiteX1584" fmla="*/ 1919869 w 7170037"/>
                    <a:gd name="connsiteY1584" fmla="*/ 317054 h 639401"/>
                    <a:gd name="connsiteX1585" fmla="*/ 1915712 w 7170037"/>
                    <a:gd name="connsiteY1585" fmla="*/ 317572 h 639401"/>
                    <a:gd name="connsiteX1586" fmla="*/ 1917803 w 7170037"/>
                    <a:gd name="connsiteY1586" fmla="*/ 321147 h 639401"/>
                    <a:gd name="connsiteX1587" fmla="*/ 1913454 w 7170037"/>
                    <a:gd name="connsiteY1587" fmla="*/ 322879 h 639401"/>
                    <a:gd name="connsiteX1588" fmla="*/ 1909520 w 7170037"/>
                    <a:gd name="connsiteY1588" fmla="*/ 321594 h 639401"/>
                    <a:gd name="connsiteX1589" fmla="*/ 1905507 w 7170037"/>
                    <a:gd name="connsiteY1589" fmla="*/ 320963 h 639401"/>
                    <a:gd name="connsiteX1590" fmla="*/ 1900025 w 7170037"/>
                    <a:gd name="connsiteY1590" fmla="*/ 323349 h 639401"/>
                    <a:gd name="connsiteX1591" fmla="*/ 1903568 w 7170037"/>
                    <a:gd name="connsiteY1591" fmla="*/ 325990 h 639401"/>
                    <a:gd name="connsiteX1592" fmla="*/ 1903792 w 7170037"/>
                    <a:gd name="connsiteY1592" fmla="*/ 331217 h 639401"/>
                    <a:gd name="connsiteX1593" fmla="*/ 1912273 w 7170037"/>
                    <a:gd name="connsiteY1593" fmla="*/ 333865 h 639401"/>
                    <a:gd name="connsiteX1594" fmla="*/ 1916478 w 7170037"/>
                    <a:gd name="connsiteY1594" fmla="*/ 335102 h 639401"/>
                    <a:gd name="connsiteX1595" fmla="*/ 1921736 w 7170037"/>
                    <a:gd name="connsiteY1595" fmla="*/ 336092 h 639401"/>
                    <a:gd name="connsiteX1596" fmla="*/ 1925750 w 7170037"/>
                    <a:gd name="connsiteY1596" fmla="*/ 335749 h 639401"/>
                    <a:gd name="connsiteX1597" fmla="*/ 1929963 w 7170037"/>
                    <a:gd name="connsiteY1597" fmla="*/ 335421 h 639401"/>
                    <a:gd name="connsiteX1598" fmla="*/ 1933521 w 7170037"/>
                    <a:gd name="connsiteY1598" fmla="*/ 337584 h 639401"/>
                    <a:gd name="connsiteX1599" fmla="*/ 1937527 w 7170037"/>
                    <a:gd name="connsiteY1599" fmla="*/ 338541 h 639401"/>
                    <a:gd name="connsiteX1600" fmla="*/ 1941492 w 7170037"/>
                    <a:gd name="connsiteY1600" fmla="*/ 337767 h 639401"/>
                    <a:gd name="connsiteX1601" fmla="*/ 1944541 w 7170037"/>
                    <a:gd name="connsiteY1601" fmla="*/ 334927 h 639401"/>
                    <a:gd name="connsiteX1602" fmla="*/ 1950557 w 7170037"/>
                    <a:gd name="connsiteY1602" fmla="*/ 335397 h 639401"/>
                    <a:gd name="connsiteX1603" fmla="*/ 1954818 w 7170037"/>
                    <a:gd name="connsiteY1603" fmla="*/ 336571 h 639401"/>
                    <a:gd name="connsiteX1604" fmla="*/ 1958799 w 7170037"/>
                    <a:gd name="connsiteY1604" fmla="*/ 338007 h 639401"/>
                    <a:gd name="connsiteX1605" fmla="*/ 1963235 w 7170037"/>
                    <a:gd name="connsiteY1605" fmla="*/ 340201 h 639401"/>
                    <a:gd name="connsiteX1606" fmla="*/ 1967297 w 7170037"/>
                    <a:gd name="connsiteY1606" fmla="*/ 341182 h 639401"/>
                    <a:gd name="connsiteX1607" fmla="*/ 1963610 w 7170037"/>
                    <a:gd name="connsiteY1607" fmla="*/ 343632 h 639401"/>
                    <a:gd name="connsiteX1608" fmla="*/ 1965382 w 7170037"/>
                    <a:gd name="connsiteY1608" fmla="*/ 347310 h 639401"/>
                    <a:gd name="connsiteX1609" fmla="*/ 1969467 w 7170037"/>
                    <a:gd name="connsiteY1609" fmla="*/ 348778 h 639401"/>
                    <a:gd name="connsiteX1610" fmla="*/ 1973800 w 7170037"/>
                    <a:gd name="connsiteY1610" fmla="*/ 350215 h 639401"/>
                    <a:gd name="connsiteX1611" fmla="*/ 1978954 w 7170037"/>
                    <a:gd name="connsiteY1611" fmla="*/ 350007 h 639401"/>
                    <a:gd name="connsiteX1612" fmla="*/ 1982641 w 7170037"/>
                    <a:gd name="connsiteY1612" fmla="*/ 352018 h 639401"/>
                    <a:gd name="connsiteX1613" fmla="*/ 1986590 w 7170037"/>
                    <a:gd name="connsiteY1613" fmla="*/ 353031 h 639401"/>
                    <a:gd name="connsiteX1614" fmla="*/ 1986415 w 7170037"/>
                    <a:gd name="connsiteY1614" fmla="*/ 357053 h 639401"/>
                    <a:gd name="connsiteX1615" fmla="*/ 1990189 w 7170037"/>
                    <a:gd name="connsiteY1615" fmla="*/ 359040 h 639401"/>
                    <a:gd name="connsiteX1616" fmla="*/ 1994306 w 7170037"/>
                    <a:gd name="connsiteY1616" fmla="*/ 359742 h 639401"/>
                    <a:gd name="connsiteX1617" fmla="*/ 1997889 w 7170037"/>
                    <a:gd name="connsiteY1617" fmla="*/ 361888 h 639401"/>
                    <a:gd name="connsiteX1618" fmla="*/ 2003107 w 7170037"/>
                    <a:gd name="connsiteY1618" fmla="*/ 362918 h 639401"/>
                    <a:gd name="connsiteX1619" fmla="*/ 2008277 w 7170037"/>
                    <a:gd name="connsiteY1619" fmla="*/ 365175 h 639401"/>
                    <a:gd name="connsiteX1620" fmla="*/ 2003721 w 7170037"/>
                    <a:gd name="connsiteY1620" fmla="*/ 366109 h 639401"/>
                    <a:gd name="connsiteX1621" fmla="*/ 1999029 w 7170037"/>
                    <a:gd name="connsiteY1621" fmla="*/ 365470 h 639401"/>
                    <a:gd name="connsiteX1622" fmla="*/ 1993436 w 7170037"/>
                    <a:gd name="connsiteY1622" fmla="*/ 365040 h 639401"/>
                    <a:gd name="connsiteX1623" fmla="*/ 1989247 w 7170037"/>
                    <a:gd name="connsiteY1623" fmla="*/ 364800 h 639401"/>
                    <a:gd name="connsiteX1624" fmla="*/ 1984739 w 7170037"/>
                    <a:gd name="connsiteY1624" fmla="*/ 364633 h 639401"/>
                    <a:gd name="connsiteX1625" fmla="*/ 1980558 w 7170037"/>
                    <a:gd name="connsiteY1625" fmla="*/ 364162 h 639401"/>
                    <a:gd name="connsiteX1626" fmla="*/ 1975890 w 7170037"/>
                    <a:gd name="connsiteY1626" fmla="*/ 362423 h 639401"/>
                    <a:gd name="connsiteX1627" fmla="*/ 1971805 w 7170037"/>
                    <a:gd name="connsiteY1627" fmla="*/ 362901 h 639401"/>
                    <a:gd name="connsiteX1628" fmla="*/ 1966236 w 7170037"/>
                    <a:gd name="connsiteY1628" fmla="*/ 363915 h 639401"/>
                    <a:gd name="connsiteX1629" fmla="*/ 1962230 w 7170037"/>
                    <a:gd name="connsiteY1629" fmla="*/ 363396 h 639401"/>
                    <a:gd name="connsiteX1630" fmla="*/ 1958009 w 7170037"/>
                    <a:gd name="connsiteY1630" fmla="*/ 363588 h 639401"/>
                    <a:gd name="connsiteX1631" fmla="*/ 1952400 w 7170037"/>
                    <a:gd name="connsiteY1631" fmla="*/ 363723 h 639401"/>
                    <a:gd name="connsiteX1632" fmla="*/ 1949807 w 7170037"/>
                    <a:gd name="connsiteY1632" fmla="*/ 359742 h 639401"/>
                    <a:gd name="connsiteX1633" fmla="*/ 1945905 w 7170037"/>
                    <a:gd name="connsiteY1633" fmla="*/ 358553 h 639401"/>
                    <a:gd name="connsiteX1634" fmla="*/ 1941907 w 7170037"/>
                    <a:gd name="connsiteY1634" fmla="*/ 357931 h 639401"/>
                    <a:gd name="connsiteX1635" fmla="*/ 1937862 w 7170037"/>
                    <a:gd name="connsiteY1635" fmla="*/ 357635 h 639401"/>
                    <a:gd name="connsiteX1636" fmla="*/ 1932021 w 7170037"/>
                    <a:gd name="connsiteY1636" fmla="*/ 357148 h 639401"/>
                    <a:gd name="connsiteX1637" fmla="*/ 1922638 w 7170037"/>
                    <a:gd name="connsiteY1637" fmla="*/ 356024 h 639401"/>
                    <a:gd name="connsiteX1638" fmla="*/ 1916670 w 7170037"/>
                    <a:gd name="connsiteY1638" fmla="*/ 357922 h 639401"/>
                    <a:gd name="connsiteX1639" fmla="*/ 1912257 w 7170037"/>
                    <a:gd name="connsiteY1639" fmla="*/ 356606 h 639401"/>
                    <a:gd name="connsiteX1640" fmla="*/ 1907215 w 7170037"/>
                    <a:gd name="connsiteY1640" fmla="*/ 354770 h 639401"/>
                    <a:gd name="connsiteX1641" fmla="*/ 1903520 w 7170037"/>
                    <a:gd name="connsiteY1641" fmla="*/ 352808 h 639401"/>
                    <a:gd name="connsiteX1642" fmla="*/ 1898605 w 7170037"/>
                    <a:gd name="connsiteY1642" fmla="*/ 352752 h 639401"/>
                    <a:gd name="connsiteX1643" fmla="*/ 1894759 w 7170037"/>
                    <a:gd name="connsiteY1643" fmla="*/ 348587 h 639401"/>
                    <a:gd name="connsiteX1644" fmla="*/ 1889174 w 7170037"/>
                    <a:gd name="connsiteY1644" fmla="*/ 350127 h 639401"/>
                    <a:gd name="connsiteX1645" fmla="*/ 1882727 w 7170037"/>
                    <a:gd name="connsiteY1645" fmla="*/ 350422 h 639401"/>
                    <a:gd name="connsiteX1646" fmla="*/ 1878562 w 7170037"/>
                    <a:gd name="connsiteY1646" fmla="*/ 350183 h 639401"/>
                    <a:gd name="connsiteX1647" fmla="*/ 1875825 w 7170037"/>
                    <a:gd name="connsiteY1647" fmla="*/ 347071 h 639401"/>
                    <a:gd name="connsiteX1648" fmla="*/ 1868740 w 7170037"/>
                    <a:gd name="connsiteY1648" fmla="*/ 344749 h 639401"/>
                    <a:gd name="connsiteX1649" fmla="*/ 1864527 w 7170037"/>
                    <a:gd name="connsiteY1649" fmla="*/ 345730 h 639401"/>
                    <a:gd name="connsiteX1650" fmla="*/ 1855016 w 7170037"/>
                    <a:gd name="connsiteY1650" fmla="*/ 347358 h 639401"/>
                    <a:gd name="connsiteX1651" fmla="*/ 1850356 w 7170037"/>
                    <a:gd name="connsiteY1651" fmla="*/ 345826 h 639401"/>
                    <a:gd name="connsiteX1652" fmla="*/ 1844579 w 7170037"/>
                    <a:gd name="connsiteY1652" fmla="*/ 343185 h 639401"/>
                    <a:gd name="connsiteX1653" fmla="*/ 1838156 w 7170037"/>
                    <a:gd name="connsiteY1653" fmla="*/ 341869 h 639401"/>
                    <a:gd name="connsiteX1654" fmla="*/ 1833368 w 7170037"/>
                    <a:gd name="connsiteY1654" fmla="*/ 343329 h 639401"/>
                    <a:gd name="connsiteX1655" fmla="*/ 1835315 w 7170037"/>
                    <a:gd name="connsiteY1655" fmla="*/ 347135 h 639401"/>
                    <a:gd name="connsiteX1656" fmla="*/ 1840542 w 7170037"/>
                    <a:gd name="connsiteY1656" fmla="*/ 347661 h 639401"/>
                    <a:gd name="connsiteX1657" fmla="*/ 1845544 w 7170037"/>
                    <a:gd name="connsiteY1657" fmla="*/ 349305 h 639401"/>
                    <a:gd name="connsiteX1658" fmla="*/ 1849438 w 7170037"/>
                    <a:gd name="connsiteY1658" fmla="*/ 351603 h 639401"/>
                    <a:gd name="connsiteX1659" fmla="*/ 1852885 w 7170037"/>
                    <a:gd name="connsiteY1659" fmla="*/ 353981 h 639401"/>
                    <a:gd name="connsiteX1660" fmla="*/ 1848816 w 7170037"/>
                    <a:gd name="connsiteY1660" fmla="*/ 356111 h 639401"/>
                    <a:gd name="connsiteX1661" fmla="*/ 1842448 w 7170037"/>
                    <a:gd name="connsiteY1661" fmla="*/ 357763 h 639401"/>
                    <a:gd name="connsiteX1662" fmla="*/ 1846302 w 7170037"/>
                    <a:gd name="connsiteY1662" fmla="*/ 360476 h 639401"/>
                    <a:gd name="connsiteX1663" fmla="*/ 1850747 w 7170037"/>
                    <a:gd name="connsiteY1663" fmla="*/ 362239 h 639401"/>
                    <a:gd name="connsiteX1664" fmla="*/ 1856436 w 7170037"/>
                    <a:gd name="connsiteY1664" fmla="*/ 364226 h 639401"/>
                    <a:gd name="connsiteX1665" fmla="*/ 1860880 w 7170037"/>
                    <a:gd name="connsiteY1665" fmla="*/ 363268 h 639401"/>
                    <a:gd name="connsiteX1666" fmla="*/ 1867327 w 7170037"/>
                    <a:gd name="connsiteY1666" fmla="*/ 360436 h 639401"/>
                    <a:gd name="connsiteX1667" fmla="*/ 1872609 w 7170037"/>
                    <a:gd name="connsiteY1667" fmla="*/ 360643 h 639401"/>
                    <a:gd name="connsiteX1668" fmla="*/ 1879040 w 7170037"/>
                    <a:gd name="connsiteY1668" fmla="*/ 360699 h 639401"/>
                    <a:gd name="connsiteX1669" fmla="*/ 1885567 w 7170037"/>
                    <a:gd name="connsiteY1669" fmla="*/ 360811 h 639401"/>
                    <a:gd name="connsiteX1670" fmla="*/ 1887403 w 7170037"/>
                    <a:gd name="connsiteY1670" fmla="*/ 364856 h 639401"/>
                    <a:gd name="connsiteX1671" fmla="*/ 1891823 w 7170037"/>
                    <a:gd name="connsiteY1671" fmla="*/ 365495 h 639401"/>
                    <a:gd name="connsiteX1672" fmla="*/ 1892980 w 7170037"/>
                    <a:gd name="connsiteY1672" fmla="*/ 369356 h 639401"/>
                    <a:gd name="connsiteX1673" fmla="*/ 1888272 w 7170037"/>
                    <a:gd name="connsiteY1673" fmla="*/ 369532 h 639401"/>
                    <a:gd name="connsiteX1674" fmla="*/ 1882320 w 7170037"/>
                    <a:gd name="connsiteY1674" fmla="*/ 366444 h 639401"/>
                    <a:gd name="connsiteX1675" fmla="*/ 1876910 w 7170037"/>
                    <a:gd name="connsiteY1675" fmla="*/ 364713 h 639401"/>
                    <a:gd name="connsiteX1676" fmla="*/ 1872234 w 7170037"/>
                    <a:gd name="connsiteY1676" fmla="*/ 365135 h 639401"/>
                    <a:gd name="connsiteX1677" fmla="*/ 1873647 w 7170037"/>
                    <a:gd name="connsiteY1677" fmla="*/ 369660 h 639401"/>
                    <a:gd name="connsiteX1678" fmla="*/ 1867040 w 7170037"/>
                    <a:gd name="connsiteY1678" fmla="*/ 370681 h 639401"/>
                    <a:gd name="connsiteX1679" fmla="*/ 1860984 w 7170037"/>
                    <a:gd name="connsiteY1679" fmla="*/ 369580 h 639401"/>
                    <a:gd name="connsiteX1680" fmla="*/ 1855502 w 7170037"/>
                    <a:gd name="connsiteY1680" fmla="*/ 368447 h 639401"/>
                    <a:gd name="connsiteX1681" fmla="*/ 1851944 w 7170037"/>
                    <a:gd name="connsiteY1681" fmla="*/ 366611 h 639401"/>
                    <a:gd name="connsiteX1682" fmla="*/ 1840781 w 7170037"/>
                    <a:gd name="connsiteY1682" fmla="*/ 362941 h 639401"/>
                    <a:gd name="connsiteX1683" fmla="*/ 1833568 w 7170037"/>
                    <a:gd name="connsiteY1683" fmla="*/ 361258 h 639401"/>
                    <a:gd name="connsiteX1684" fmla="*/ 1825637 w 7170037"/>
                    <a:gd name="connsiteY1684" fmla="*/ 360085 h 639401"/>
                    <a:gd name="connsiteX1685" fmla="*/ 1821176 w 7170037"/>
                    <a:gd name="connsiteY1685" fmla="*/ 359606 h 639401"/>
                    <a:gd name="connsiteX1686" fmla="*/ 1817275 w 7170037"/>
                    <a:gd name="connsiteY1686" fmla="*/ 360612 h 639401"/>
                    <a:gd name="connsiteX1687" fmla="*/ 1822517 w 7170037"/>
                    <a:gd name="connsiteY1687" fmla="*/ 364210 h 639401"/>
                    <a:gd name="connsiteX1688" fmla="*/ 1826530 w 7170037"/>
                    <a:gd name="connsiteY1688" fmla="*/ 366412 h 639401"/>
                    <a:gd name="connsiteX1689" fmla="*/ 1830081 w 7170037"/>
                    <a:gd name="connsiteY1689" fmla="*/ 369021 h 639401"/>
                    <a:gd name="connsiteX1690" fmla="*/ 1823299 w 7170037"/>
                    <a:gd name="connsiteY1690" fmla="*/ 369843 h 639401"/>
                    <a:gd name="connsiteX1691" fmla="*/ 1815144 w 7170037"/>
                    <a:gd name="connsiteY1691" fmla="*/ 367561 h 639401"/>
                    <a:gd name="connsiteX1692" fmla="*/ 1811051 w 7170037"/>
                    <a:gd name="connsiteY1692" fmla="*/ 367729 h 639401"/>
                    <a:gd name="connsiteX1693" fmla="*/ 1812479 w 7170037"/>
                    <a:gd name="connsiteY1693" fmla="*/ 371527 h 639401"/>
                    <a:gd name="connsiteX1694" fmla="*/ 1816740 w 7170037"/>
                    <a:gd name="connsiteY1694" fmla="*/ 375444 h 639401"/>
                    <a:gd name="connsiteX1695" fmla="*/ 1821224 w 7170037"/>
                    <a:gd name="connsiteY1695" fmla="*/ 376729 h 639401"/>
                    <a:gd name="connsiteX1696" fmla="*/ 1819812 w 7170037"/>
                    <a:gd name="connsiteY1696" fmla="*/ 381166 h 639401"/>
                    <a:gd name="connsiteX1697" fmla="*/ 1813700 w 7170037"/>
                    <a:gd name="connsiteY1697" fmla="*/ 382713 h 639401"/>
                    <a:gd name="connsiteX1698" fmla="*/ 1808450 w 7170037"/>
                    <a:gd name="connsiteY1698" fmla="*/ 383368 h 639401"/>
                    <a:gd name="connsiteX1699" fmla="*/ 1803974 w 7170037"/>
                    <a:gd name="connsiteY1699" fmla="*/ 384381 h 639401"/>
                    <a:gd name="connsiteX1700" fmla="*/ 1799402 w 7170037"/>
                    <a:gd name="connsiteY1700" fmla="*/ 383312 h 639401"/>
                    <a:gd name="connsiteX1701" fmla="*/ 1787034 w 7170037"/>
                    <a:gd name="connsiteY1701" fmla="*/ 380751 h 639401"/>
                    <a:gd name="connsiteX1702" fmla="*/ 1781808 w 7170037"/>
                    <a:gd name="connsiteY1702" fmla="*/ 380655 h 639401"/>
                    <a:gd name="connsiteX1703" fmla="*/ 1773597 w 7170037"/>
                    <a:gd name="connsiteY1703" fmla="*/ 379721 h 639401"/>
                    <a:gd name="connsiteX1704" fmla="*/ 1767805 w 7170037"/>
                    <a:gd name="connsiteY1704" fmla="*/ 379857 h 639401"/>
                    <a:gd name="connsiteX1705" fmla="*/ 1759259 w 7170037"/>
                    <a:gd name="connsiteY1705" fmla="*/ 376426 h 639401"/>
                    <a:gd name="connsiteX1706" fmla="*/ 1754759 w 7170037"/>
                    <a:gd name="connsiteY1706" fmla="*/ 375883 h 639401"/>
                    <a:gd name="connsiteX1707" fmla="*/ 1750067 w 7170037"/>
                    <a:gd name="connsiteY1707" fmla="*/ 376625 h 639401"/>
                    <a:gd name="connsiteX1708" fmla="*/ 1739152 w 7170037"/>
                    <a:gd name="connsiteY1708" fmla="*/ 374982 h 639401"/>
                    <a:gd name="connsiteX1709" fmla="*/ 1735162 w 7170037"/>
                    <a:gd name="connsiteY1709" fmla="*/ 374279 h 639401"/>
                    <a:gd name="connsiteX1710" fmla="*/ 1726417 w 7170037"/>
                    <a:gd name="connsiteY1710" fmla="*/ 371894 h 639401"/>
                    <a:gd name="connsiteX1711" fmla="*/ 1724207 w 7170037"/>
                    <a:gd name="connsiteY1711" fmla="*/ 367769 h 639401"/>
                    <a:gd name="connsiteX1712" fmla="*/ 1719404 w 7170037"/>
                    <a:gd name="connsiteY1712" fmla="*/ 366468 h 639401"/>
                    <a:gd name="connsiteX1713" fmla="*/ 1713619 w 7170037"/>
                    <a:gd name="connsiteY1713" fmla="*/ 365495 h 639401"/>
                    <a:gd name="connsiteX1714" fmla="*/ 1710858 w 7170037"/>
                    <a:gd name="connsiteY1714" fmla="*/ 362518 h 639401"/>
                    <a:gd name="connsiteX1715" fmla="*/ 1706765 w 7170037"/>
                    <a:gd name="connsiteY1715" fmla="*/ 361944 h 639401"/>
                    <a:gd name="connsiteX1716" fmla="*/ 1701227 w 7170037"/>
                    <a:gd name="connsiteY1716" fmla="*/ 361018 h 639401"/>
                    <a:gd name="connsiteX1717" fmla="*/ 1692474 w 7170037"/>
                    <a:gd name="connsiteY1717" fmla="*/ 359103 h 639401"/>
                    <a:gd name="connsiteX1718" fmla="*/ 1687495 w 7170037"/>
                    <a:gd name="connsiteY1718" fmla="*/ 359486 h 639401"/>
                    <a:gd name="connsiteX1719" fmla="*/ 1672175 w 7170037"/>
                    <a:gd name="connsiteY1719" fmla="*/ 358728 h 639401"/>
                    <a:gd name="connsiteX1720" fmla="*/ 1666462 w 7170037"/>
                    <a:gd name="connsiteY1720" fmla="*/ 357467 h 639401"/>
                    <a:gd name="connsiteX1721" fmla="*/ 1658132 w 7170037"/>
                    <a:gd name="connsiteY1721" fmla="*/ 356335 h 639401"/>
                    <a:gd name="connsiteX1722" fmla="*/ 1652012 w 7170037"/>
                    <a:gd name="connsiteY1722" fmla="*/ 352816 h 639401"/>
                    <a:gd name="connsiteX1723" fmla="*/ 1647137 w 7170037"/>
                    <a:gd name="connsiteY1723" fmla="*/ 352464 h 639401"/>
                    <a:gd name="connsiteX1724" fmla="*/ 1637155 w 7170037"/>
                    <a:gd name="connsiteY1724" fmla="*/ 351459 h 639401"/>
                    <a:gd name="connsiteX1725" fmla="*/ 1628745 w 7170037"/>
                    <a:gd name="connsiteY1725" fmla="*/ 351100 h 639401"/>
                    <a:gd name="connsiteX1726" fmla="*/ 1617176 w 7170037"/>
                    <a:gd name="connsiteY1726" fmla="*/ 350238 h 639401"/>
                    <a:gd name="connsiteX1727" fmla="*/ 1612692 w 7170037"/>
                    <a:gd name="connsiteY1727" fmla="*/ 347661 h 639401"/>
                    <a:gd name="connsiteX1728" fmla="*/ 1608439 w 7170037"/>
                    <a:gd name="connsiteY1728" fmla="*/ 347071 h 639401"/>
                    <a:gd name="connsiteX1729" fmla="*/ 1605630 w 7170037"/>
                    <a:gd name="connsiteY1729" fmla="*/ 350901 h 639401"/>
                    <a:gd name="connsiteX1730" fmla="*/ 1602454 w 7170037"/>
                    <a:gd name="connsiteY1730" fmla="*/ 354451 h 639401"/>
                    <a:gd name="connsiteX1731" fmla="*/ 1598409 w 7170037"/>
                    <a:gd name="connsiteY1731" fmla="*/ 351603 h 639401"/>
                    <a:gd name="connsiteX1732" fmla="*/ 1593550 w 7170037"/>
                    <a:gd name="connsiteY1732" fmla="*/ 349129 h 639401"/>
                    <a:gd name="connsiteX1733" fmla="*/ 1586153 w 7170037"/>
                    <a:gd name="connsiteY1733" fmla="*/ 348356 h 639401"/>
                    <a:gd name="connsiteX1734" fmla="*/ 1578637 w 7170037"/>
                    <a:gd name="connsiteY1734" fmla="*/ 349448 h 639401"/>
                    <a:gd name="connsiteX1735" fmla="*/ 1572645 w 7170037"/>
                    <a:gd name="connsiteY1735" fmla="*/ 350390 h 639401"/>
                    <a:gd name="connsiteX1736" fmla="*/ 1568089 w 7170037"/>
                    <a:gd name="connsiteY1736" fmla="*/ 350965 h 639401"/>
                    <a:gd name="connsiteX1737" fmla="*/ 1562551 w 7170037"/>
                    <a:gd name="connsiteY1737" fmla="*/ 351771 h 639401"/>
                    <a:gd name="connsiteX1738" fmla="*/ 1555338 w 7170037"/>
                    <a:gd name="connsiteY1738" fmla="*/ 350183 h 639401"/>
                    <a:gd name="connsiteX1739" fmla="*/ 1548692 w 7170037"/>
                    <a:gd name="connsiteY1739" fmla="*/ 348707 h 639401"/>
                    <a:gd name="connsiteX1740" fmla="*/ 1543481 w 7170037"/>
                    <a:gd name="connsiteY1740" fmla="*/ 348914 h 639401"/>
                    <a:gd name="connsiteX1741" fmla="*/ 1539133 w 7170037"/>
                    <a:gd name="connsiteY1741" fmla="*/ 349193 h 639401"/>
                    <a:gd name="connsiteX1742" fmla="*/ 1533061 w 7170037"/>
                    <a:gd name="connsiteY1742" fmla="*/ 348794 h 639401"/>
                    <a:gd name="connsiteX1743" fmla="*/ 1527021 w 7170037"/>
                    <a:gd name="connsiteY1743" fmla="*/ 348068 h 639401"/>
                    <a:gd name="connsiteX1744" fmla="*/ 1520861 w 7170037"/>
                    <a:gd name="connsiteY1744" fmla="*/ 350167 h 639401"/>
                    <a:gd name="connsiteX1745" fmla="*/ 1516456 w 7170037"/>
                    <a:gd name="connsiteY1745" fmla="*/ 348028 h 639401"/>
                    <a:gd name="connsiteX1746" fmla="*/ 1508693 w 7170037"/>
                    <a:gd name="connsiteY1746" fmla="*/ 348507 h 639401"/>
                    <a:gd name="connsiteX1747" fmla="*/ 1501990 w 7170037"/>
                    <a:gd name="connsiteY1747" fmla="*/ 348436 h 639401"/>
                    <a:gd name="connsiteX1748" fmla="*/ 1496413 w 7170037"/>
                    <a:gd name="connsiteY1748" fmla="*/ 346824 h 639401"/>
                    <a:gd name="connsiteX1749" fmla="*/ 1491753 w 7170037"/>
                    <a:gd name="connsiteY1749" fmla="*/ 344972 h 639401"/>
                    <a:gd name="connsiteX1750" fmla="*/ 1489455 w 7170037"/>
                    <a:gd name="connsiteY1750" fmla="*/ 340847 h 639401"/>
                    <a:gd name="connsiteX1751" fmla="*/ 1485912 w 7170037"/>
                    <a:gd name="connsiteY1751" fmla="*/ 338812 h 639401"/>
                    <a:gd name="connsiteX1752" fmla="*/ 1481436 w 7170037"/>
                    <a:gd name="connsiteY1752" fmla="*/ 336674 h 639401"/>
                    <a:gd name="connsiteX1753" fmla="*/ 1477654 w 7170037"/>
                    <a:gd name="connsiteY1753" fmla="*/ 334911 h 639401"/>
                    <a:gd name="connsiteX1754" fmla="*/ 1472428 w 7170037"/>
                    <a:gd name="connsiteY1754" fmla="*/ 333929 h 639401"/>
                    <a:gd name="connsiteX1755" fmla="*/ 1467991 w 7170037"/>
                    <a:gd name="connsiteY1755" fmla="*/ 332198 h 639401"/>
                    <a:gd name="connsiteX1756" fmla="*/ 1463228 w 7170037"/>
                    <a:gd name="connsiteY1756" fmla="*/ 329860 h 639401"/>
                    <a:gd name="connsiteX1757" fmla="*/ 1457307 w 7170037"/>
                    <a:gd name="connsiteY1757" fmla="*/ 329613 h 639401"/>
                    <a:gd name="connsiteX1758" fmla="*/ 1449121 w 7170037"/>
                    <a:gd name="connsiteY1758" fmla="*/ 329262 h 639401"/>
                    <a:gd name="connsiteX1759" fmla="*/ 1445004 w 7170037"/>
                    <a:gd name="connsiteY1759" fmla="*/ 330865 h 639401"/>
                    <a:gd name="connsiteX1760" fmla="*/ 1437400 w 7170037"/>
                    <a:gd name="connsiteY1760" fmla="*/ 331440 h 639401"/>
                    <a:gd name="connsiteX1761" fmla="*/ 1431902 w 7170037"/>
                    <a:gd name="connsiteY1761" fmla="*/ 330267 h 639401"/>
                    <a:gd name="connsiteX1762" fmla="*/ 1426213 w 7170037"/>
                    <a:gd name="connsiteY1762" fmla="*/ 330530 h 639401"/>
                    <a:gd name="connsiteX1763" fmla="*/ 1420628 w 7170037"/>
                    <a:gd name="connsiteY1763" fmla="*/ 329293 h 639401"/>
                    <a:gd name="connsiteX1764" fmla="*/ 1416391 w 7170037"/>
                    <a:gd name="connsiteY1764" fmla="*/ 328208 h 639401"/>
                    <a:gd name="connsiteX1765" fmla="*/ 1410670 w 7170037"/>
                    <a:gd name="connsiteY1765" fmla="*/ 327147 h 639401"/>
                    <a:gd name="connsiteX1766" fmla="*/ 1406321 w 7170037"/>
                    <a:gd name="connsiteY1766" fmla="*/ 326820 h 639401"/>
                    <a:gd name="connsiteX1767" fmla="*/ 1403042 w 7170037"/>
                    <a:gd name="connsiteY1767" fmla="*/ 330387 h 639401"/>
                    <a:gd name="connsiteX1768" fmla="*/ 1398246 w 7170037"/>
                    <a:gd name="connsiteY1768" fmla="*/ 330905 h 639401"/>
                    <a:gd name="connsiteX1769" fmla="*/ 1394073 w 7170037"/>
                    <a:gd name="connsiteY1769" fmla="*/ 331815 h 639401"/>
                    <a:gd name="connsiteX1770" fmla="*/ 1389294 w 7170037"/>
                    <a:gd name="connsiteY1770" fmla="*/ 331671 h 639401"/>
                    <a:gd name="connsiteX1771" fmla="*/ 1384985 w 7170037"/>
                    <a:gd name="connsiteY1771" fmla="*/ 330690 h 639401"/>
                    <a:gd name="connsiteX1772" fmla="*/ 1378833 w 7170037"/>
                    <a:gd name="connsiteY1772" fmla="*/ 329118 h 639401"/>
                    <a:gd name="connsiteX1773" fmla="*/ 1373519 w 7170037"/>
                    <a:gd name="connsiteY1773" fmla="*/ 331559 h 639401"/>
                    <a:gd name="connsiteX1774" fmla="*/ 1368836 w 7170037"/>
                    <a:gd name="connsiteY1774" fmla="*/ 330650 h 639401"/>
                    <a:gd name="connsiteX1775" fmla="*/ 1362093 w 7170037"/>
                    <a:gd name="connsiteY1775" fmla="*/ 331121 h 639401"/>
                    <a:gd name="connsiteX1776" fmla="*/ 1357083 w 7170037"/>
                    <a:gd name="connsiteY1776" fmla="*/ 331711 h 639401"/>
                    <a:gd name="connsiteX1777" fmla="*/ 1352295 w 7170037"/>
                    <a:gd name="connsiteY1777" fmla="*/ 331759 h 639401"/>
                    <a:gd name="connsiteX1778" fmla="*/ 1346614 w 7170037"/>
                    <a:gd name="connsiteY1778" fmla="*/ 332062 h 639401"/>
                    <a:gd name="connsiteX1779" fmla="*/ 1342082 w 7170037"/>
                    <a:gd name="connsiteY1779" fmla="*/ 333818 h 639401"/>
                    <a:gd name="connsiteX1780" fmla="*/ 1343742 w 7170037"/>
                    <a:gd name="connsiteY1780" fmla="*/ 337680 h 639401"/>
                    <a:gd name="connsiteX1781" fmla="*/ 1347827 w 7170037"/>
                    <a:gd name="connsiteY1781" fmla="*/ 338565 h 639401"/>
                    <a:gd name="connsiteX1782" fmla="*/ 1343143 w 7170037"/>
                    <a:gd name="connsiteY1782" fmla="*/ 341158 h 639401"/>
                    <a:gd name="connsiteX1783" fmla="*/ 1336425 w 7170037"/>
                    <a:gd name="connsiteY1783" fmla="*/ 341039 h 639401"/>
                    <a:gd name="connsiteX1784" fmla="*/ 1328262 w 7170037"/>
                    <a:gd name="connsiteY1784" fmla="*/ 340328 h 639401"/>
                    <a:gd name="connsiteX1785" fmla="*/ 1323714 w 7170037"/>
                    <a:gd name="connsiteY1785" fmla="*/ 341246 h 639401"/>
                    <a:gd name="connsiteX1786" fmla="*/ 1333951 w 7170037"/>
                    <a:gd name="connsiteY1786" fmla="*/ 344614 h 639401"/>
                    <a:gd name="connsiteX1787" fmla="*/ 1343909 w 7170037"/>
                    <a:gd name="connsiteY1787" fmla="*/ 346528 h 639401"/>
                    <a:gd name="connsiteX1788" fmla="*/ 1345888 w 7170037"/>
                    <a:gd name="connsiteY1788" fmla="*/ 350127 h 639401"/>
                    <a:gd name="connsiteX1789" fmla="*/ 1339153 w 7170037"/>
                    <a:gd name="connsiteY1789" fmla="*/ 354252 h 639401"/>
                    <a:gd name="connsiteX1790" fmla="*/ 1341491 w 7170037"/>
                    <a:gd name="connsiteY1790" fmla="*/ 358377 h 639401"/>
                    <a:gd name="connsiteX1791" fmla="*/ 1346582 w 7170037"/>
                    <a:gd name="connsiteY1791" fmla="*/ 360994 h 639401"/>
                    <a:gd name="connsiteX1792" fmla="*/ 1349375 w 7170037"/>
                    <a:gd name="connsiteY1792" fmla="*/ 364665 h 639401"/>
                    <a:gd name="connsiteX1793" fmla="*/ 1355407 w 7170037"/>
                    <a:gd name="connsiteY1793" fmla="*/ 366220 h 639401"/>
                    <a:gd name="connsiteX1794" fmla="*/ 1362875 w 7170037"/>
                    <a:gd name="connsiteY1794" fmla="*/ 369229 h 639401"/>
                    <a:gd name="connsiteX1795" fmla="*/ 1373503 w 7170037"/>
                    <a:gd name="connsiteY1795" fmla="*/ 369995 h 639401"/>
                    <a:gd name="connsiteX1796" fmla="*/ 1385233 w 7170037"/>
                    <a:gd name="connsiteY1796" fmla="*/ 369261 h 639401"/>
                    <a:gd name="connsiteX1797" fmla="*/ 1391743 w 7170037"/>
                    <a:gd name="connsiteY1797" fmla="*/ 371798 h 639401"/>
                    <a:gd name="connsiteX1798" fmla="*/ 1394201 w 7170037"/>
                    <a:gd name="connsiteY1798" fmla="*/ 374950 h 639401"/>
                    <a:gd name="connsiteX1799" fmla="*/ 1401965 w 7170037"/>
                    <a:gd name="connsiteY1799" fmla="*/ 377128 h 639401"/>
                    <a:gd name="connsiteX1800" fmla="*/ 1397520 w 7170037"/>
                    <a:gd name="connsiteY1800" fmla="*/ 379418 h 639401"/>
                    <a:gd name="connsiteX1801" fmla="*/ 1393635 w 7170037"/>
                    <a:gd name="connsiteY1801" fmla="*/ 378413 h 639401"/>
                    <a:gd name="connsiteX1802" fmla="*/ 1384650 w 7170037"/>
                    <a:gd name="connsiteY1802" fmla="*/ 377415 h 639401"/>
                    <a:gd name="connsiteX1803" fmla="*/ 1379767 w 7170037"/>
                    <a:gd name="connsiteY1803" fmla="*/ 377295 h 639401"/>
                    <a:gd name="connsiteX1804" fmla="*/ 1370782 w 7170037"/>
                    <a:gd name="connsiteY1804" fmla="*/ 376960 h 639401"/>
                    <a:gd name="connsiteX1805" fmla="*/ 1376503 w 7170037"/>
                    <a:gd name="connsiteY1805" fmla="*/ 380376 h 639401"/>
                    <a:gd name="connsiteX1806" fmla="*/ 1378554 w 7170037"/>
                    <a:gd name="connsiteY1806" fmla="*/ 384876 h 639401"/>
                    <a:gd name="connsiteX1807" fmla="*/ 1383589 w 7170037"/>
                    <a:gd name="connsiteY1807" fmla="*/ 386304 h 639401"/>
                    <a:gd name="connsiteX1808" fmla="*/ 1388113 w 7170037"/>
                    <a:gd name="connsiteY1808" fmla="*/ 386535 h 639401"/>
                    <a:gd name="connsiteX1809" fmla="*/ 1393722 w 7170037"/>
                    <a:gd name="connsiteY1809" fmla="*/ 386918 h 639401"/>
                    <a:gd name="connsiteX1810" fmla="*/ 1398853 w 7170037"/>
                    <a:gd name="connsiteY1810" fmla="*/ 386974 h 639401"/>
                    <a:gd name="connsiteX1811" fmla="*/ 1403560 w 7170037"/>
                    <a:gd name="connsiteY1811" fmla="*/ 388251 h 639401"/>
                    <a:gd name="connsiteX1812" fmla="*/ 1408978 w 7170037"/>
                    <a:gd name="connsiteY1812" fmla="*/ 388123 h 639401"/>
                    <a:gd name="connsiteX1813" fmla="*/ 1414213 w 7170037"/>
                    <a:gd name="connsiteY1813" fmla="*/ 390908 h 639401"/>
                    <a:gd name="connsiteX1814" fmla="*/ 1418402 w 7170037"/>
                    <a:gd name="connsiteY1814" fmla="*/ 392727 h 639401"/>
                    <a:gd name="connsiteX1815" fmla="*/ 1415202 w 7170037"/>
                    <a:gd name="connsiteY1815" fmla="*/ 397506 h 639401"/>
                    <a:gd name="connsiteX1816" fmla="*/ 1410502 w 7170037"/>
                    <a:gd name="connsiteY1816" fmla="*/ 399661 h 639401"/>
                    <a:gd name="connsiteX1817" fmla="*/ 1406034 w 7170037"/>
                    <a:gd name="connsiteY1817" fmla="*/ 401656 h 639401"/>
                    <a:gd name="connsiteX1818" fmla="*/ 1417372 w 7170037"/>
                    <a:gd name="connsiteY1818" fmla="*/ 402988 h 639401"/>
                    <a:gd name="connsiteX1819" fmla="*/ 1421497 w 7170037"/>
                    <a:gd name="connsiteY1819" fmla="*/ 404624 h 639401"/>
                    <a:gd name="connsiteX1820" fmla="*/ 1429620 w 7170037"/>
                    <a:gd name="connsiteY1820" fmla="*/ 405645 h 639401"/>
                    <a:gd name="connsiteX1821" fmla="*/ 1433602 w 7170037"/>
                    <a:gd name="connsiteY1821" fmla="*/ 406619 h 639401"/>
                    <a:gd name="connsiteX1822" fmla="*/ 1437950 w 7170037"/>
                    <a:gd name="connsiteY1822" fmla="*/ 407831 h 639401"/>
                    <a:gd name="connsiteX1823" fmla="*/ 1433410 w 7170037"/>
                    <a:gd name="connsiteY1823" fmla="*/ 408175 h 639401"/>
                    <a:gd name="connsiteX1824" fmla="*/ 1432429 w 7170037"/>
                    <a:gd name="connsiteY1824" fmla="*/ 414861 h 639401"/>
                    <a:gd name="connsiteX1825" fmla="*/ 1436147 w 7170037"/>
                    <a:gd name="connsiteY1825" fmla="*/ 416513 h 639401"/>
                    <a:gd name="connsiteX1826" fmla="*/ 1431687 w 7170037"/>
                    <a:gd name="connsiteY1826" fmla="*/ 418563 h 639401"/>
                    <a:gd name="connsiteX1827" fmla="*/ 1426109 w 7170037"/>
                    <a:gd name="connsiteY1827" fmla="*/ 418595 h 639401"/>
                    <a:gd name="connsiteX1828" fmla="*/ 1420843 w 7170037"/>
                    <a:gd name="connsiteY1828" fmla="*/ 418555 h 639401"/>
                    <a:gd name="connsiteX1829" fmla="*/ 1415186 w 7170037"/>
                    <a:gd name="connsiteY1829" fmla="*/ 417685 h 639401"/>
                    <a:gd name="connsiteX1830" fmla="*/ 1409824 w 7170037"/>
                    <a:gd name="connsiteY1830" fmla="*/ 417550 h 639401"/>
                    <a:gd name="connsiteX1831" fmla="*/ 1403145 w 7170037"/>
                    <a:gd name="connsiteY1831" fmla="*/ 417574 h 639401"/>
                    <a:gd name="connsiteX1832" fmla="*/ 1395917 w 7170037"/>
                    <a:gd name="connsiteY1832" fmla="*/ 417837 h 639401"/>
                    <a:gd name="connsiteX1833" fmla="*/ 1388711 w 7170037"/>
                    <a:gd name="connsiteY1833" fmla="*/ 417606 h 639401"/>
                    <a:gd name="connsiteX1834" fmla="*/ 1376990 w 7170037"/>
                    <a:gd name="connsiteY1834" fmla="*/ 416289 h 639401"/>
                    <a:gd name="connsiteX1835" fmla="*/ 1372889 w 7170037"/>
                    <a:gd name="connsiteY1835" fmla="*/ 415396 h 639401"/>
                    <a:gd name="connsiteX1836" fmla="*/ 1363139 w 7170037"/>
                    <a:gd name="connsiteY1836" fmla="*/ 413872 h 639401"/>
                    <a:gd name="connsiteX1837" fmla="*/ 1355152 w 7170037"/>
                    <a:gd name="connsiteY1837" fmla="*/ 411717 h 639401"/>
                    <a:gd name="connsiteX1838" fmla="*/ 1351346 w 7170037"/>
                    <a:gd name="connsiteY1838" fmla="*/ 409890 h 639401"/>
                    <a:gd name="connsiteX1839" fmla="*/ 1346303 w 7170037"/>
                    <a:gd name="connsiteY1839" fmla="*/ 410305 h 639401"/>
                    <a:gd name="connsiteX1840" fmla="*/ 1347236 w 7170037"/>
                    <a:gd name="connsiteY1840" fmla="*/ 414789 h 639401"/>
                    <a:gd name="connsiteX1841" fmla="*/ 1346893 w 7170037"/>
                    <a:gd name="connsiteY1841" fmla="*/ 418835 h 639401"/>
                    <a:gd name="connsiteX1842" fmla="*/ 1343031 w 7170037"/>
                    <a:gd name="connsiteY1842" fmla="*/ 416441 h 639401"/>
                    <a:gd name="connsiteX1843" fmla="*/ 1339848 w 7170037"/>
                    <a:gd name="connsiteY1843" fmla="*/ 412787 h 639401"/>
                    <a:gd name="connsiteX1844" fmla="*/ 1335802 w 7170037"/>
                    <a:gd name="connsiteY1844" fmla="*/ 410824 h 639401"/>
                    <a:gd name="connsiteX1845" fmla="*/ 1331509 w 7170037"/>
                    <a:gd name="connsiteY1845" fmla="*/ 412579 h 639401"/>
                    <a:gd name="connsiteX1846" fmla="*/ 1328693 w 7170037"/>
                    <a:gd name="connsiteY1846" fmla="*/ 409507 h 639401"/>
                    <a:gd name="connsiteX1847" fmla="*/ 1324767 w 7170037"/>
                    <a:gd name="connsiteY1847" fmla="*/ 406140 h 639401"/>
                    <a:gd name="connsiteX1848" fmla="*/ 1319900 w 7170037"/>
                    <a:gd name="connsiteY1848" fmla="*/ 405310 h 639401"/>
                    <a:gd name="connsiteX1849" fmla="*/ 1315232 w 7170037"/>
                    <a:gd name="connsiteY1849" fmla="*/ 405781 h 639401"/>
                    <a:gd name="connsiteX1850" fmla="*/ 1309591 w 7170037"/>
                    <a:gd name="connsiteY1850" fmla="*/ 406810 h 639401"/>
                    <a:gd name="connsiteX1851" fmla="*/ 1303663 w 7170037"/>
                    <a:gd name="connsiteY1851" fmla="*/ 407416 h 639401"/>
                    <a:gd name="connsiteX1852" fmla="*/ 1305634 w 7170037"/>
                    <a:gd name="connsiteY1852" fmla="*/ 411262 h 639401"/>
                    <a:gd name="connsiteX1853" fmla="*/ 1314107 w 7170037"/>
                    <a:gd name="connsiteY1853" fmla="*/ 413337 h 639401"/>
                    <a:gd name="connsiteX1854" fmla="*/ 1316373 w 7170037"/>
                    <a:gd name="connsiteY1854" fmla="*/ 417055 h 639401"/>
                    <a:gd name="connsiteX1855" fmla="*/ 1320443 w 7170037"/>
                    <a:gd name="connsiteY1855" fmla="*/ 418524 h 639401"/>
                    <a:gd name="connsiteX1856" fmla="*/ 1308330 w 7170037"/>
                    <a:gd name="connsiteY1856" fmla="*/ 421994 h 639401"/>
                    <a:gd name="connsiteX1857" fmla="*/ 1302585 w 7170037"/>
                    <a:gd name="connsiteY1857" fmla="*/ 421132 h 639401"/>
                    <a:gd name="connsiteX1858" fmla="*/ 1297726 w 7170037"/>
                    <a:gd name="connsiteY1858" fmla="*/ 421284 h 639401"/>
                    <a:gd name="connsiteX1859" fmla="*/ 1292708 w 7170037"/>
                    <a:gd name="connsiteY1859" fmla="*/ 421141 h 639401"/>
                    <a:gd name="connsiteX1860" fmla="*/ 1287513 w 7170037"/>
                    <a:gd name="connsiteY1860" fmla="*/ 420239 h 639401"/>
                    <a:gd name="connsiteX1861" fmla="*/ 1282766 w 7170037"/>
                    <a:gd name="connsiteY1861" fmla="*/ 418882 h 639401"/>
                    <a:gd name="connsiteX1862" fmla="*/ 1286388 w 7170037"/>
                    <a:gd name="connsiteY1862" fmla="*/ 416258 h 639401"/>
                    <a:gd name="connsiteX1863" fmla="*/ 1282973 w 7170037"/>
                    <a:gd name="connsiteY1863" fmla="*/ 413393 h 639401"/>
                    <a:gd name="connsiteX1864" fmla="*/ 1273334 w 7170037"/>
                    <a:gd name="connsiteY1864" fmla="*/ 411653 h 639401"/>
                    <a:gd name="connsiteX1865" fmla="*/ 1269776 w 7170037"/>
                    <a:gd name="connsiteY1865" fmla="*/ 407951 h 639401"/>
                    <a:gd name="connsiteX1866" fmla="*/ 1265140 w 7170037"/>
                    <a:gd name="connsiteY1866" fmla="*/ 407672 h 639401"/>
                    <a:gd name="connsiteX1867" fmla="*/ 1252644 w 7170037"/>
                    <a:gd name="connsiteY1867" fmla="*/ 405821 h 639401"/>
                    <a:gd name="connsiteX1868" fmla="*/ 1249844 w 7170037"/>
                    <a:gd name="connsiteY1868" fmla="*/ 402469 h 639401"/>
                    <a:gd name="connsiteX1869" fmla="*/ 1245360 w 7170037"/>
                    <a:gd name="connsiteY1869" fmla="*/ 399860 h 639401"/>
                    <a:gd name="connsiteX1870" fmla="*/ 1238514 w 7170037"/>
                    <a:gd name="connsiteY1870" fmla="*/ 396677 h 639401"/>
                    <a:gd name="connsiteX1871" fmla="*/ 1234077 w 7170037"/>
                    <a:gd name="connsiteY1871" fmla="*/ 394993 h 639401"/>
                    <a:gd name="connsiteX1872" fmla="*/ 1229513 w 7170037"/>
                    <a:gd name="connsiteY1872" fmla="*/ 394977 h 639401"/>
                    <a:gd name="connsiteX1873" fmla="*/ 1222795 w 7170037"/>
                    <a:gd name="connsiteY1873" fmla="*/ 394921 h 639401"/>
                    <a:gd name="connsiteX1874" fmla="*/ 1217976 w 7170037"/>
                    <a:gd name="connsiteY1874" fmla="*/ 393573 h 639401"/>
                    <a:gd name="connsiteX1875" fmla="*/ 1207435 w 7170037"/>
                    <a:gd name="connsiteY1875" fmla="*/ 392918 h 639401"/>
                    <a:gd name="connsiteX1876" fmla="*/ 1201108 w 7170037"/>
                    <a:gd name="connsiteY1876" fmla="*/ 394043 h 639401"/>
                    <a:gd name="connsiteX1877" fmla="*/ 1196592 w 7170037"/>
                    <a:gd name="connsiteY1877" fmla="*/ 394331 h 639401"/>
                    <a:gd name="connsiteX1878" fmla="*/ 1191868 w 7170037"/>
                    <a:gd name="connsiteY1878" fmla="*/ 393988 h 639401"/>
                    <a:gd name="connsiteX1879" fmla="*/ 1182796 w 7170037"/>
                    <a:gd name="connsiteY1879" fmla="*/ 393764 h 639401"/>
                    <a:gd name="connsiteX1880" fmla="*/ 1178248 w 7170037"/>
                    <a:gd name="connsiteY1880" fmla="*/ 393693 h 639401"/>
                    <a:gd name="connsiteX1881" fmla="*/ 1171801 w 7170037"/>
                    <a:gd name="connsiteY1881" fmla="*/ 392743 h 639401"/>
                    <a:gd name="connsiteX1882" fmla="*/ 1166032 w 7170037"/>
                    <a:gd name="connsiteY1882" fmla="*/ 389751 h 639401"/>
                    <a:gd name="connsiteX1883" fmla="*/ 1158492 w 7170037"/>
                    <a:gd name="connsiteY1883" fmla="*/ 388785 h 639401"/>
                    <a:gd name="connsiteX1884" fmla="*/ 1153569 w 7170037"/>
                    <a:gd name="connsiteY1884" fmla="*/ 386926 h 639401"/>
                    <a:gd name="connsiteX1885" fmla="*/ 1148757 w 7170037"/>
                    <a:gd name="connsiteY1885" fmla="*/ 385243 h 639401"/>
                    <a:gd name="connsiteX1886" fmla="*/ 1144712 w 7170037"/>
                    <a:gd name="connsiteY1886" fmla="*/ 384453 h 639401"/>
                    <a:gd name="connsiteX1887" fmla="*/ 1140587 w 7170037"/>
                    <a:gd name="connsiteY1887" fmla="*/ 386009 h 639401"/>
                    <a:gd name="connsiteX1888" fmla="*/ 1135895 w 7170037"/>
                    <a:gd name="connsiteY1888" fmla="*/ 386471 h 639401"/>
                    <a:gd name="connsiteX1889" fmla="*/ 1134060 w 7170037"/>
                    <a:gd name="connsiteY1889" fmla="*/ 390597 h 639401"/>
                    <a:gd name="connsiteX1890" fmla="*/ 1117519 w 7170037"/>
                    <a:gd name="connsiteY1890" fmla="*/ 389990 h 639401"/>
                    <a:gd name="connsiteX1891" fmla="*/ 1111168 w 7170037"/>
                    <a:gd name="connsiteY1891" fmla="*/ 388203 h 639401"/>
                    <a:gd name="connsiteX1892" fmla="*/ 1107138 w 7170037"/>
                    <a:gd name="connsiteY1892" fmla="*/ 386679 h 639401"/>
                    <a:gd name="connsiteX1893" fmla="*/ 1101010 w 7170037"/>
                    <a:gd name="connsiteY1893" fmla="*/ 384397 h 639401"/>
                    <a:gd name="connsiteX1894" fmla="*/ 1097340 w 7170037"/>
                    <a:gd name="connsiteY1894" fmla="*/ 386216 h 639401"/>
                    <a:gd name="connsiteX1895" fmla="*/ 1093542 w 7170037"/>
                    <a:gd name="connsiteY1895" fmla="*/ 387732 h 639401"/>
                    <a:gd name="connsiteX1896" fmla="*/ 1088874 w 7170037"/>
                    <a:gd name="connsiteY1896" fmla="*/ 389982 h 639401"/>
                    <a:gd name="connsiteX1897" fmla="*/ 1083489 w 7170037"/>
                    <a:gd name="connsiteY1897" fmla="*/ 389368 h 639401"/>
                    <a:gd name="connsiteX1898" fmla="*/ 1076994 w 7170037"/>
                    <a:gd name="connsiteY1898" fmla="*/ 388770 h 639401"/>
                    <a:gd name="connsiteX1899" fmla="*/ 1065009 w 7170037"/>
                    <a:gd name="connsiteY1899" fmla="*/ 388179 h 639401"/>
                    <a:gd name="connsiteX1900" fmla="*/ 1059145 w 7170037"/>
                    <a:gd name="connsiteY1900" fmla="*/ 387285 h 639401"/>
                    <a:gd name="connsiteX1901" fmla="*/ 1054349 w 7170037"/>
                    <a:gd name="connsiteY1901" fmla="*/ 386089 h 639401"/>
                    <a:gd name="connsiteX1902" fmla="*/ 1049609 w 7170037"/>
                    <a:gd name="connsiteY1902" fmla="*/ 386392 h 639401"/>
                    <a:gd name="connsiteX1903" fmla="*/ 1046865 w 7170037"/>
                    <a:gd name="connsiteY1903" fmla="*/ 383040 h 639401"/>
                    <a:gd name="connsiteX1904" fmla="*/ 1041016 w 7170037"/>
                    <a:gd name="connsiteY1904" fmla="*/ 382067 h 639401"/>
                    <a:gd name="connsiteX1905" fmla="*/ 1032830 w 7170037"/>
                    <a:gd name="connsiteY1905" fmla="*/ 382402 h 639401"/>
                    <a:gd name="connsiteX1906" fmla="*/ 1025752 w 7170037"/>
                    <a:gd name="connsiteY1906" fmla="*/ 383958 h 639401"/>
                    <a:gd name="connsiteX1907" fmla="*/ 1020111 w 7170037"/>
                    <a:gd name="connsiteY1907" fmla="*/ 383519 h 639401"/>
                    <a:gd name="connsiteX1908" fmla="*/ 1015962 w 7170037"/>
                    <a:gd name="connsiteY1908" fmla="*/ 382195 h 639401"/>
                    <a:gd name="connsiteX1909" fmla="*/ 1011398 w 7170037"/>
                    <a:gd name="connsiteY1909" fmla="*/ 381453 h 639401"/>
                    <a:gd name="connsiteX1910" fmla="*/ 1004632 w 7170037"/>
                    <a:gd name="connsiteY1910" fmla="*/ 381580 h 639401"/>
                    <a:gd name="connsiteX1911" fmla="*/ 999110 w 7170037"/>
                    <a:gd name="connsiteY1911" fmla="*/ 381868 h 639401"/>
                    <a:gd name="connsiteX1912" fmla="*/ 992400 w 7170037"/>
                    <a:gd name="connsiteY1912" fmla="*/ 381524 h 639401"/>
                    <a:gd name="connsiteX1913" fmla="*/ 988051 w 7170037"/>
                    <a:gd name="connsiteY1913" fmla="*/ 380806 h 639401"/>
                    <a:gd name="connsiteX1914" fmla="*/ 982897 w 7170037"/>
                    <a:gd name="connsiteY1914" fmla="*/ 380942 h 639401"/>
                    <a:gd name="connsiteX1915" fmla="*/ 977559 w 7170037"/>
                    <a:gd name="connsiteY1915" fmla="*/ 379881 h 639401"/>
                    <a:gd name="connsiteX1916" fmla="*/ 971806 w 7170037"/>
                    <a:gd name="connsiteY1916" fmla="*/ 379162 h 639401"/>
                    <a:gd name="connsiteX1917" fmla="*/ 956566 w 7170037"/>
                    <a:gd name="connsiteY1917" fmla="*/ 379394 h 639401"/>
                    <a:gd name="connsiteX1918" fmla="*/ 958513 w 7170037"/>
                    <a:gd name="connsiteY1918" fmla="*/ 383024 h 639401"/>
                    <a:gd name="connsiteX1919" fmla="*/ 948842 w 7170037"/>
                    <a:gd name="connsiteY1919" fmla="*/ 383854 h 639401"/>
                    <a:gd name="connsiteX1920" fmla="*/ 941238 w 7170037"/>
                    <a:gd name="connsiteY1920" fmla="*/ 383998 h 639401"/>
                    <a:gd name="connsiteX1921" fmla="*/ 935932 w 7170037"/>
                    <a:gd name="connsiteY1921" fmla="*/ 382769 h 639401"/>
                    <a:gd name="connsiteX1922" fmla="*/ 929596 w 7170037"/>
                    <a:gd name="connsiteY1922" fmla="*/ 381157 h 639401"/>
                    <a:gd name="connsiteX1923" fmla="*/ 921801 w 7170037"/>
                    <a:gd name="connsiteY1923" fmla="*/ 378915 h 639401"/>
                    <a:gd name="connsiteX1924" fmla="*/ 915960 w 7170037"/>
                    <a:gd name="connsiteY1924" fmla="*/ 378117 h 639401"/>
                    <a:gd name="connsiteX1925" fmla="*/ 911364 w 7170037"/>
                    <a:gd name="connsiteY1925" fmla="*/ 378150 h 639401"/>
                    <a:gd name="connsiteX1926" fmla="*/ 907335 w 7170037"/>
                    <a:gd name="connsiteY1926" fmla="*/ 377335 h 639401"/>
                    <a:gd name="connsiteX1927" fmla="*/ 903329 w 7170037"/>
                    <a:gd name="connsiteY1927" fmla="*/ 376466 h 639401"/>
                    <a:gd name="connsiteX1928" fmla="*/ 898654 w 7170037"/>
                    <a:gd name="connsiteY1928" fmla="*/ 374774 h 639401"/>
                    <a:gd name="connsiteX1929" fmla="*/ 895295 w 7170037"/>
                    <a:gd name="connsiteY1929" fmla="*/ 372364 h 639401"/>
                    <a:gd name="connsiteX1930" fmla="*/ 890355 w 7170037"/>
                    <a:gd name="connsiteY1930" fmla="*/ 371878 h 639401"/>
                    <a:gd name="connsiteX1931" fmla="*/ 884435 w 7170037"/>
                    <a:gd name="connsiteY1931" fmla="*/ 370131 h 639401"/>
                    <a:gd name="connsiteX1932" fmla="*/ 878530 w 7170037"/>
                    <a:gd name="connsiteY1932" fmla="*/ 368535 h 639401"/>
                    <a:gd name="connsiteX1933" fmla="*/ 871884 w 7170037"/>
                    <a:gd name="connsiteY1933" fmla="*/ 368551 h 639401"/>
                    <a:gd name="connsiteX1934" fmla="*/ 865181 w 7170037"/>
                    <a:gd name="connsiteY1934" fmla="*/ 368535 h 639401"/>
                    <a:gd name="connsiteX1935" fmla="*/ 860809 w 7170037"/>
                    <a:gd name="connsiteY1935" fmla="*/ 369308 h 639401"/>
                    <a:gd name="connsiteX1936" fmla="*/ 856780 w 7170037"/>
                    <a:gd name="connsiteY1936" fmla="*/ 370138 h 639401"/>
                    <a:gd name="connsiteX1937" fmla="*/ 859668 w 7170037"/>
                    <a:gd name="connsiteY1937" fmla="*/ 373649 h 639401"/>
                    <a:gd name="connsiteX1938" fmla="*/ 867663 w 7170037"/>
                    <a:gd name="connsiteY1938" fmla="*/ 377016 h 639401"/>
                    <a:gd name="connsiteX1939" fmla="*/ 870871 w 7170037"/>
                    <a:gd name="connsiteY1939" fmla="*/ 379458 h 639401"/>
                    <a:gd name="connsiteX1940" fmla="*/ 875187 w 7170037"/>
                    <a:gd name="connsiteY1940" fmla="*/ 381006 h 639401"/>
                    <a:gd name="connsiteX1941" fmla="*/ 876041 w 7170037"/>
                    <a:gd name="connsiteY1941" fmla="*/ 386448 h 639401"/>
                    <a:gd name="connsiteX1942" fmla="*/ 878650 w 7170037"/>
                    <a:gd name="connsiteY1942" fmla="*/ 390006 h 639401"/>
                    <a:gd name="connsiteX1943" fmla="*/ 875052 w 7170037"/>
                    <a:gd name="connsiteY1943" fmla="*/ 392807 h 639401"/>
                    <a:gd name="connsiteX1944" fmla="*/ 865979 w 7170037"/>
                    <a:gd name="connsiteY1944" fmla="*/ 396389 h 639401"/>
                    <a:gd name="connsiteX1945" fmla="*/ 860617 w 7170037"/>
                    <a:gd name="connsiteY1945" fmla="*/ 397219 h 639401"/>
                    <a:gd name="connsiteX1946" fmla="*/ 848601 w 7170037"/>
                    <a:gd name="connsiteY1946" fmla="*/ 398272 h 639401"/>
                    <a:gd name="connsiteX1947" fmla="*/ 844197 w 7170037"/>
                    <a:gd name="connsiteY1947" fmla="*/ 398073 h 639401"/>
                    <a:gd name="connsiteX1948" fmla="*/ 838938 w 7170037"/>
                    <a:gd name="connsiteY1948" fmla="*/ 398272 h 639401"/>
                    <a:gd name="connsiteX1949" fmla="*/ 829499 w 7170037"/>
                    <a:gd name="connsiteY1949" fmla="*/ 397610 h 639401"/>
                    <a:gd name="connsiteX1950" fmla="*/ 821440 w 7170037"/>
                    <a:gd name="connsiteY1950" fmla="*/ 398536 h 639401"/>
                    <a:gd name="connsiteX1951" fmla="*/ 811339 w 7170037"/>
                    <a:gd name="connsiteY1951" fmla="*/ 399006 h 639401"/>
                    <a:gd name="connsiteX1952" fmla="*/ 802793 w 7170037"/>
                    <a:gd name="connsiteY1952" fmla="*/ 396980 h 639401"/>
                    <a:gd name="connsiteX1953" fmla="*/ 797535 w 7170037"/>
                    <a:gd name="connsiteY1953" fmla="*/ 398041 h 639401"/>
                    <a:gd name="connsiteX1954" fmla="*/ 790537 w 7170037"/>
                    <a:gd name="connsiteY1954" fmla="*/ 399022 h 639401"/>
                    <a:gd name="connsiteX1955" fmla="*/ 784785 w 7170037"/>
                    <a:gd name="connsiteY1955" fmla="*/ 398983 h 639401"/>
                    <a:gd name="connsiteX1956" fmla="*/ 779614 w 7170037"/>
                    <a:gd name="connsiteY1956" fmla="*/ 399501 h 639401"/>
                    <a:gd name="connsiteX1957" fmla="*/ 772792 w 7170037"/>
                    <a:gd name="connsiteY1957" fmla="*/ 400674 h 639401"/>
                    <a:gd name="connsiteX1958" fmla="*/ 767390 w 7170037"/>
                    <a:gd name="connsiteY1958" fmla="*/ 401249 h 639401"/>
                    <a:gd name="connsiteX1959" fmla="*/ 762268 w 7170037"/>
                    <a:gd name="connsiteY1959" fmla="*/ 401943 h 639401"/>
                    <a:gd name="connsiteX1960" fmla="*/ 753387 w 7170037"/>
                    <a:gd name="connsiteY1960" fmla="*/ 402693 h 639401"/>
                    <a:gd name="connsiteX1961" fmla="*/ 744411 w 7170037"/>
                    <a:gd name="connsiteY1961" fmla="*/ 403794 h 639401"/>
                    <a:gd name="connsiteX1962" fmla="*/ 737054 w 7170037"/>
                    <a:gd name="connsiteY1962" fmla="*/ 403419 h 639401"/>
                    <a:gd name="connsiteX1963" fmla="*/ 733352 w 7170037"/>
                    <a:gd name="connsiteY1963" fmla="*/ 405701 h 639401"/>
                    <a:gd name="connsiteX1964" fmla="*/ 723106 w 7170037"/>
                    <a:gd name="connsiteY1964" fmla="*/ 407034 h 639401"/>
                    <a:gd name="connsiteX1965" fmla="*/ 719292 w 7170037"/>
                    <a:gd name="connsiteY1965" fmla="*/ 408845 h 639401"/>
                    <a:gd name="connsiteX1966" fmla="*/ 714673 w 7170037"/>
                    <a:gd name="connsiteY1966" fmla="*/ 408701 h 639401"/>
                    <a:gd name="connsiteX1967" fmla="*/ 717968 w 7170037"/>
                    <a:gd name="connsiteY1967" fmla="*/ 411813 h 639401"/>
                    <a:gd name="connsiteX1968" fmla="*/ 721566 w 7170037"/>
                    <a:gd name="connsiteY1968" fmla="*/ 413823 h 639401"/>
                    <a:gd name="connsiteX1969" fmla="*/ 716580 w 7170037"/>
                    <a:gd name="connsiteY1969" fmla="*/ 415364 h 639401"/>
                    <a:gd name="connsiteX1970" fmla="*/ 712087 w 7170037"/>
                    <a:gd name="connsiteY1970" fmla="*/ 415898 h 639401"/>
                    <a:gd name="connsiteX1971" fmla="*/ 700677 w 7170037"/>
                    <a:gd name="connsiteY1971" fmla="*/ 417462 h 639401"/>
                    <a:gd name="connsiteX1972" fmla="*/ 692227 w 7170037"/>
                    <a:gd name="connsiteY1972" fmla="*/ 417941 h 639401"/>
                    <a:gd name="connsiteX1973" fmla="*/ 687967 w 7170037"/>
                    <a:gd name="connsiteY1973" fmla="*/ 417231 h 639401"/>
                    <a:gd name="connsiteX1974" fmla="*/ 678583 w 7170037"/>
                    <a:gd name="connsiteY1974" fmla="*/ 416736 h 639401"/>
                    <a:gd name="connsiteX1975" fmla="*/ 674865 w 7170037"/>
                    <a:gd name="connsiteY1975" fmla="*/ 418803 h 639401"/>
                    <a:gd name="connsiteX1976" fmla="*/ 668522 w 7170037"/>
                    <a:gd name="connsiteY1976" fmla="*/ 418962 h 639401"/>
                    <a:gd name="connsiteX1977" fmla="*/ 663008 w 7170037"/>
                    <a:gd name="connsiteY1977" fmla="*/ 417550 h 639401"/>
                    <a:gd name="connsiteX1978" fmla="*/ 661588 w 7170037"/>
                    <a:gd name="connsiteY1978" fmla="*/ 422050 h 639401"/>
                    <a:gd name="connsiteX1979" fmla="*/ 657351 w 7170037"/>
                    <a:gd name="connsiteY1979" fmla="*/ 424747 h 639401"/>
                    <a:gd name="connsiteX1980" fmla="*/ 660798 w 7170037"/>
                    <a:gd name="connsiteY1980" fmla="*/ 427699 h 639401"/>
                    <a:gd name="connsiteX1981" fmla="*/ 654239 w 7170037"/>
                    <a:gd name="connsiteY1981" fmla="*/ 427691 h 639401"/>
                    <a:gd name="connsiteX1982" fmla="*/ 650545 w 7170037"/>
                    <a:gd name="connsiteY1982" fmla="*/ 425768 h 639401"/>
                    <a:gd name="connsiteX1983" fmla="*/ 645670 w 7170037"/>
                    <a:gd name="connsiteY1983" fmla="*/ 425010 h 639401"/>
                    <a:gd name="connsiteX1984" fmla="*/ 640834 w 7170037"/>
                    <a:gd name="connsiteY1984" fmla="*/ 424404 h 639401"/>
                    <a:gd name="connsiteX1985" fmla="*/ 636414 w 7170037"/>
                    <a:gd name="connsiteY1985" fmla="*/ 424795 h 639401"/>
                    <a:gd name="connsiteX1986" fmla="*/ 640723 w 7170037"/>
                    <a:gd name="connsiteY1986" fmla="*/ 426630 h 639401"/>
                    <a:gd name="connsiteX1987" fmla="*/ 634627 w 7170037"/>
                    <a:gd name="connsiteY1987" fmla="*/ 426463 h 639401"/>
                    <a:gd name="connsiteX1988" fmla="*/ 626823 w 7170037"/>
                    <a:gd name="connsiteY1988" fmla="*/ 426016 h 639401"/>
                    <a:gd name="connsiteX1989" fmla="*/ 621677 w 7170037"/>
                    <a:gd name="connsiteY1989" fmla="*/ 424811 h 639401"/>
                    <a:gd name="connsiteX1990" fmla="*/ 615964 w 7170037"/>
                    <a:gd name="connsiteY1990" fmla="*/ 425050 h 639401"/>
                    <a:gd name="connsiteX1991" fmla="*/ 611846 w 7170037"/>
                    <a:gd name="connsiteY1991" fmla="*/ 425266 h 639401"/>
                    <a:gd name="connsiteX1992" fmla="*/ 600452 w 7170037"/>
                    <a:gd name="connsiteY1992" fmla="*/ 424699 h 639401"/>
                    <a:gd name="connsiteX1993" fmla="*/ 593239 w 7170037"/>
                    <a:gd name="connsiteY1993" fmla="*/ 424364 h 639401"/>
                    <a:gd name="connsiteX1994" fmla="*/ 588819 w 7170037"/>
                    <a:gd name="connsiteY1994" fmla="*/ 424563 h 639401"/>
                    <a:gd name="connsiteX1995" fmla="*/ 584494 w 7170037"/>
                    <a:gd name="connsiteY1995" fmla="*/ 423853 h 639401"/>
                    <a:gd name="connsiteX1996" fmla="*/ 579723 w 7170037"/>
                    <a:gd name="connsiteY1996" fmla="*/ 425194 h 639401"/>
                    <a:gd name="connsiteX1997" fmla="*/ 574225 w 7170037"/>
                    <a:gd name="connsiteY1997" fmla="*/ 425369 h 639401"/>
                    <a:gd name="connsiteX1998" fmla="*/ 567307 w 7170037"/>
                    <a:gd name="connsiteY1998" fmla="*/ 426606 h 639401"/>
                    <a:gd name="connsiteX1999" fmla="*/ 561227 w 7170037"/>
                    <a:gd name="connsiteY1999" fmla="*/ 427875 h 639401"/>
                    <a:gd name="connsiteX2000" fmla="*/ 554812 w 7170037"/>
                    <a:gd name="connsiteY2000" fmla="*/ 429925 h 639401"/>
                    <a:gd name="connsiteX2001" fmla="*/ 546538 w 7170037"/>
                    <a:gd name="connsiteY2001" fmla="*/ 430995 h 639401"/>
                    <a:gd name="connsiteX2002" fmla="*/ 551102 w 7170037"/>
                    <a:gd name="connsiteY2002" fmla="*/ 435128 h 639401"/>
                    <a:gd name="connsiteX2003" fmla="*/ 546889 w 7170037"/>
                    <a:gd name="connsiteY2003" fmla="*/ 435279 h 639401"/>
                    <a:gd name="connsiteX2004" fmla="*/ 541527 w 7170037"/>
                    <a:gd name="connsiteY2004" fmla="*/ 434186 h 639401"/>
                    <a:gd name="connsiteX2005" fmla="*/ 536851 w 7170037"/>
                    <a:gd name="connsiteY2005" fmla="*/ 432981 h 639401"/>
                    <a:gd name="connsiteX2006" fmla="*/ 531553 w 7170037"/>
                    <a:gd name="connsiteY2006" fmla="*/ 433173 h 639401"/>
                    <a:gd name="connsiteX2007" fmla="*/ 522529 w 7170037"/>
                    <a:gd name="connsiteY2007" fmla="*/ 433692 h 639401"/>
                    <a:gd name="connsiteX2008" fmla="*/ 526239 w 7170037"/>
                    <a:gd name="connsiteY2008" fmla="*/ 435263 h 639401"/>
                    <a:gd name="connsiteX2009" fmla="*/ 531186 w 7170037"/>
                    <a:gd name="connsiteY2009" fmla="*/ 437019 h 639401"/>
                    <a:gd name="connsiteX2010" fmla="*/ 534833 w 7170037"/>
                    <a:gd name="connsiteY2010" fmla="*/ 438702 h 639401"/>
                    <a:gd name="connsiteX2011" fmla="*/ 539253 w 7170037"/>
                    <a:gd name="connsiteY2011" fmla="*/ 440801 h 639401"/>
                    <a:gd name="connsiteX2012" fmla="*/ 536548 w 7170037"/>
                    <a:gd name="connsiteY2012" fmla="*/ 443889 h 639401"/>
                    <a:gd name="connsiteX2013" fmla="*/ 526798 w 7170037"/>
                    <a:gd name="connsiteY2013" fmla="*/ 447503 h 639401"/>
                    <a:gd name="connsiteX2014" fmla="*/ 531394 w 7170037"/>
                    <a:gd name="connsiteY2014" fmla="*/ 450926 h 639401"/>
                    <a:gd name="connsiteX2015" fmla="*/ 522226 w 7170037"/>
                    <a:gd name="connsiteY2015" fmla="*/ 452306 h 639401"/>
                    <a:gd name="connsiteX2016" fmla="*/ 518172 w 7170037"/>
                    <a:gd name="connsiteY2016" fmla="*/ 452155 h 639401"/>
                    <a:gd name="connsiteX2017" fmla="*/ 519792 w 7170037"/>
                    <a:gd name="connsiteY2017" fmla="*/ 456711 h 639401"/>
                    <a:gd name="connsiteX2018" fmla="*/ 527771 w 7170037"/>
                    <a:gd name="connsiteY2018" fmla="*/ 459775 h 639401"/>
                    <a:gd name="connsiteX2019" fmla="*/ 532702 w 7170037"/>
                    <a:gd name="connsiteY2019" fmla="*/ 460214 h 639401"/>
                    <a:gd name="connsiteX2020" fmla="*/ 539684 w 7170037"/>
                    <a:gd name="connsiteY2020" fmla="*/ 461778 h 639401"/>
                    <a:gd name="connsiteX2021" fmla="*/ 543977 w 7170037"/>
                    <a:gd name="connsiteY2021" fmla="*/ 461762 h 639401"/>
                    <a:gd name="connsiteX2022" fmla="*/ 539915 w 7170037"/>
                    <a:gd name="connsiteY2022" fmla="*/ 462903 h 639401"/>
                    <a:gd name="connsiteX2023" fmla="*/ 534641 w 7170037"/>
                    <a:gd name="connsiteY2023" fmla="*/ 463430 h 639401"/>
                    <a:gd name="connsiteX2024" fmla="*/ 528218 w 7170037"/>
                    <a:gd name="connsiteY2024" fmla="*/ 464060 h 639401"/>
                    <a:gd name="connsiteX2025" fmla="*/ 520271 w 7170037"/>
                    <a:gd name="connsiteY2025" fmla="*/ 463358 h 639401"/>
                    <a:gd name="connsiteX2026" fmla="*/ 516162 w 7170037"/>
                    <a:gd name="connsiteY2026" fmla="*/ 463342 h 639401"/>
                    <a:gd name="connsiteX2027" fmla="*/ 520039 w 7170037"/>
                    <a:gd name="connsiteY2027" fmla="*/ 465648 h 639401"/>
                    <a:gd name="connsiteX2028" fmla="*/ 525361 w 7170037"/>
                    <a:gd name="connsiteY2028" fmla="*/ 467578 h 639401"/>
                    <a:gd name="connsiteX2029" fmla="*/ 530548 w 7170037"/>
                    <a:gd name="connsiteY2029" fmla="*/ 467563 h 639401"/>
                    <a:gd name="connsiteX2030" fmla="*/ 535646 w 7170037"/>
                    <a:gd name="connsiteY2030" fmla="*/ 469869 h 639401"/>
                    <a:gd name="connsiteX2031" fmla="*/ 527013 w 7170037"/>
                    <a:gd name="connsiteY2031" fmla="*/ 470714 h 639401"/>
                    <a:gd name="connsiteX2032" fmla="*/ 529471 w 7170037"/>
                    <a:gd name="connsiteY2032" fmla="*/ 474066 h 639401"/>
                    <a:gd name="connsiteX2033" fmla="*/ 537346 w 7170037"/>
                    <a:gd name="connsiteY2033" fmla="*/ 474943 h 639401"/>
                    <a:gd name="connsiteX2034" fmla="*/ 526088 w 7170037"/>
                    <a:gd name="connsiteY2034" fmla="*/ 474456 h 639401"/>
                    <a:gd name="connsiteX2035" fmla="*/ 519569 w 7170037"/>
                    <a:gd name="connsiteY2035" fmla="*/ 472534 h 639401"/>
                    <a:gd name="connsiteX2036" fmla="*/ 514749 w 7170037"/>
                    <a:gd name="connsiteY2036" fmla="*/ 472765 h 639401"/>
                    <a:gd name="connsiteX2037" fmla="*/ 510800 w 7170037"/>
                    <a:gd name="connsiteY2037" fmla="*/ 471081 h 639401"/>
                    <a:gd name="connsiteX2038" fmla="*/ 504424 w 7170037"/>
                    <a:gd name="connsiteY2038" fmla="*/ 469829 h 639401"/>
                    <a:gd name="connsiteX2039" fmla="*/ 499932 w 7170037"/>
                    <a:gd name="connsiteY2039" fmla="*/ 469781 h 639401"/>
                    <a:gd name="connsiteX2040" fmla="*/ 504113 w 7170037"/>
                    <a:gd name="connsiteY2040" fmla="*/ 471137 h 639401"/>
                    <a:gd name="connsiteX2041" fmla="*/ 499469 w 7170037"/>
                    <a:gd name="connsiteY2041" fmla="*/ 471297 h 639401"/>
                    <a:gd name="connsiteX2042" fmla="*/ 492336 w 7170037"/>
                    <a:gd name="connsiteY2042" fmla="*/ 469877 h 639401"/>
                    <a:gd name="connsiteX2043" fmla="*/ 481979 w 7170037"/>
                    <a:gd name="connsiteY2043" fmla="*/ 468113 h 639401"/>
                    <a:gd name="connsiteX2044" fmla="*/ 476553 w 7170037"/>
                    <a:gd name="connsiteY2044" fmla="*/ 467315 h 639401"/>
                    <a:gd name="connsiteX2045" fmla="*/ 469197 w 7170037"/>
                    <a:gd name="connsiteY2045" fmla="*/ 466453 h 639401"/>
                    <a:gd name="connsiteX2046" fmla="*/ 464729 w 7170037"/>
                    <a:gd name="connsiteY2046" fmla="*/ 467483 h 639401"/>
                    <a:gd name="connsiteX2047" fmla="*/ 459191 w 7170037"/>
                    <a:gd name="connsiteY2047" fmla="*/ 467347 h 639401"/>
                    <a:gd name="connsiteX2048" fmla="*/ 453319 w 7170037"/>
                    <a:gd name="connsiteY2048" fmla="*/ 467730 h 639401"/>
                    <a:gd name="connsiteX2049" fmla="*/ 446760 w 7170037"/>
                    <a:gd name="connsiteY2049" fmla="*/ 466366 h 639401"/>
                    <a:gd name="connsiteX2050" fmla="*/ 442603 w 7170037"/>
                    <a:gd name="connsiteY2050" fmla="*/ 465663 h 639401"/>
                    <a:gd name="connsiteX2051" fmla="*/ 428312 w 7170037"/>
                    <a:gd name="connsiteY2051" fmla="*/ 466621 h 639401"/>
                    <a:gd name="connsiteX2052" fmla="*/ 431336 w 7170037"/>
                    <a:gd name="connsiteY2052" fmla="*/ 469860 h 639401"/>
                    <a:gd name="connsiteX2053" fmla="*/ 430323 w 7170037"/>
                    <a:gd name="connsiteY2053" fmla="*/ 473994 h 639401"/>
                    <a:gd name="connsiteX2054" fmla="*/ 420445 w 7170037"/>
                    <a:gd name="connsiteY2054" fmla="*/ 471967 h 639401"/>
                    <a:gd name="connsiteX2055" fmla="*/ 413631 w 7170037"/>
                    <a:gd name="connsiteY2055" fmla="*/ 470371 h 639401"/>
                    <a:gd name="connsiteX2056" fmla="*/ 408109 w 7170037"/>
                    <a:gd name="connsiteY2056" fmla="*/ 469110 h 639401"/>
                    <a:gd name="connsiteX2057" fmla="*/ 399986 w 7170037"/>
                    <a:gd name="connsiteY2057" fmla="*/ 466861 h 639401"/>
                    <a:gd name="connsiteX2058" fmla="*/ 393236 w 7170037"/>
                    <a:gd name="connsiteY2058" fmla="*/ 466326 h 639401"/>
                    <a:gd name="connsiteX2059" fmla="*/ 399021 w 7170037"/>
                    <a:gd name="connsiteY2059" fmla="*/ 469853 h 639401"/>
                    <a:gd name="connsiteX2060" fmla="*/ 401941 w 7170037"/>
                    <a:gd name="connsiteY2060" fmla="*/ 472845 h 639401"/>
                    <a:gd name="connsiteX2061" fmla="*/ 408771 w 7170037"/>
                    <a:gd name="connsiteY2061" fmla="*/ 474824 h 639401"/>
                    <a:gd name="connsiteX2062" fmla="*/ 412091 w 7170037"/>
                    <a:gd name="connsiteY2062" fmla="*/ 477648 h 639401"/>
                    <a:gd name="connsiteX2063" fmla="*/ 417788 w 7170037"/>
                    <a:gd name="connsiteY2063" fmla="*/ 478789 h 639401"/>
                    <a:gd name="connsiteX2064" fmla="*/ 419958 w 7170037"/>
                    <a:gd name="connsiteY2064" fmla="*/ 482396 h 639401"/>
                    <a:gd name="connsiteX2065" fmla="*/ 421929 w 7170037"/>
                    <a:gd name="connsiteY2065" fmla="*/ 485882 h 639401"/>
                    <a:gd name="connsiteX2066" fmla="*/ 413822 w 7170037"/>
                    <a:gd name="connsiteY2066" fmla="*/ 487598 h 639401"/>
                    <a:gd name="connsiteX2067" fmla="*/ 400641 w 7170037"/>
                    <a:gd name="connsiteY2067" fmla="*/ 489657 h 639401"/>
                    <a:gd name="connsiteX2068" fmla="*/ 392207 w 7170037"/>
                    <a:gd name="connsiteY2068" fmla="*/ 493175 h 639401"/>
                    <a:gd name="connsiteX2069" fmla="*/ 387555 w 7170037"/>
                    <a:gd name="connsiteY2069" fmla="*/ 495410 h 639401"/>
                    <a:gd name="connsiteX2070" fmla="*/ 375858 w 7170037"/>
                    <a:gd name="connsiteY2070" fmla="*/ 497739 h 639401"/>
                    <a:gd name="connsiteX2071" fmla="*/ 371940 w 7170037"/>
                    <a:gd name="connsiteY2071" fmla="*/ 499136 h 639401"/>
                    <a:gd name="connsiteX2072" fmla="*/ 372323 w 7170037"/>
                    <a:gd name="connsiteY2072" fmla="*/ 504521 h 639401"/>
                    <a:gd name="connsiteX2073" fmla="*/ 368054 w 7170037"/>
                    <a:gd name="connsiteY2073" fmla="*/ 508024 h 639401"/>
                    <a:gd name="connsiteX2074" fmla="*/ 357251 w 7170037"/>
                    <a:gd name="connsiteY2074" fmla="*/ 506907 h 639401"/>
                    <a:gd name="connsiteX2075" fmla="*/ 349192 w 7170037"/>
                    <a:gd name="connsiteY2075" fmla="*/ 503652 h 639401"/>
                    <a:gd name="connsiteX2076" fmla="*/ 343223 w 7170037"/>
                    <a:gd name="connsiteY2076" fmla="*/ 503748 h 639401"/>
                    <a:gd name="connsiteX2077" fmla="*/ 331941 w 7170037"/>
                    <a:gd name="connsiteY2077" fmla="*/ 502016 h 639401"/>
                    <a:gd name="connsiteX2078" fmla="*/ 311706 w 7170037"/>
                    <a:gd name="connsiteY2078" fmla="*/ 500755 h 639401"/>
                    <a:gd name="connsiteX2079" fmla="*/ 285351 w 7170037"/>
                    <a:gd name="connsiteY2079" fmla="*/ 499654 h 639401"/>
                    <a:gd name="connsiteX2080" fmla="*/ 253627 w 7170037"/>
                    <a:gd name="connsiteY2080" fmla="*/ 498824 h 639401"/>
                    <a:gd name="connsiteX2081" fmla="*/ 242185 w 7170037"/>
                    <a:gd name="connsiteY2081" fmla="*/ 497907 h 639401"/>
                    <a:gd name="connsiteX2082" fmla="*/ 232761 w 7170037"/>
                    <a:gd name="connsiteY2082" fmla="*/ 498018 h 639401"/>
                    <a:gd name="connsiteX2083" fmla="*/ 223386 w 7170037"/>
                    <a:gd name="connsiteY2083" fmla="*/ 497317 h 639401"/>
                    <a:gd name="connsiteX2084" fmla="*/ 203837 w 7170037"/>
                    <a:gd name="connsiteY2084" fmla="*/ 497093 h 639401"/>
                    <a:gd name="connsiteX2085" fmla="*/ 197079 w 7170037"/>
                    <a:gd name="connsiteY2085" fmla="*/ 496766 h 639401"/>
                    <a:gd name="connsiteX2086" fmla="*/ 179006 w 7170037"/>
                    <a:gd name="connsiteY2086" fmla="*/ 497301 h 639401"/>
                    <a:gd name="connsiteX2087" fmla="*/ 174841 w 7170037"/>
                    <a:gd name="connsiteY2087" fmla="*/ 496957 h 639401"/>
                    <a:gd name="connsiteX2088" fmla="*/ 146412 w 7170037"/>
                    <a:gd name="connsiteY2088" fmla="*/ 495673 h 639401"/>
                    <a:gd name="connsiteX2089" fmla="*/ 135082 w 7170037"/>
                    <a:gd name="connsiteY2089" fmla="*/ 495354 h 639401"/>
                    <a:gd name="connsiteX2090" fmla="*/ 125810 w 7170037"/>
                    <a:gd name="connsiteY2090" fmla="*/ 494691 h 639401"/>
                    <a:gd name="connsiteX2091" fmla="*/ 113187 w 7170037"/>
                    <a:gd name="connsiteY2091" fmla="*/ 493526 h 639401"/>
                    <a:gd name="connsiteX2092" fmla="*/ 108033 w 7170037"/>
                    <a:gd name="connsiteY2092" fmla="*/ 493582 h 639401"/>
                    <a:gd name="connsiteX2093" fmla="*/ 97277 w 7170037"/>
                    <a:gd name="connsiteY2093" fmla="*/ 493175 h 639401"/>
                    <a:gd name="connsiteX2094" fmla="*/ 79029 w 7170037"/>
                    <a:gd name="connsiteY2094" fmla="*/ 491771 h 639401"/>
                    <a:gd name="connsiteX2095" fmla="*/ 83002 w 7170037"/>
                    <a:gd name="connsiteY2095" fmla="*/ 491340 h 639401"/>
                    <a:gd name="connsiteX2096" fmla="*/ 79164 w 7170037"/>
                    <a:gd name="connsiteY2096" fmla="*/ 489266 h 639401"/>
                    <a:gd name="connsiteX2097" fmla="*/ 74297 w 7170037"/>
                    <a:gd name="connsiteY2097" fmla="*/ 487797 h 639401"/>
                    <a:gd name="connsiteX2098" fmla="*/ 59672 w 7170037"/>
                    <a:gd name="connsiteY2098" fmla="*/ 485579 h 639401"/>
                    <a:gd name="connsiteX2099" fmla="*/ 49091 w 7170037"/>
                    <a:gd name="connsiteY2099" fmla="*/ 484773 h 639401"/>
                    <a:gd name="connsiteX2100" fmla="*/ 40961 w 7170037"/>
                    <a:gd name="connsiteY2100" fmla="*/ 483808 h 639401"/>
                    <a:gd name="connsiteX2101" fmla="*/ 27205 w 7170037"/>
                    <a:gd name="connsiteY2101" fmla="*/ 482954 h 639401"/>
                    <a:gd name="connsiteX2102" fmla="*/ 22346 w 7170037"/>
                    <a:gd name="connsiteY2102" fmla="*/ 482300 h 639401"/>
                    <a:gd name="connsiteX2103" fmla="*/ 9340 w 7170037"/>
                    <a:gd name="connsiteY2103" fmla="*/ 481965 h 639401"/>
                    <a:gd name="connsiteX2104" fmla="*/ 124 w 7170037"/>
                    <a:gd name="connsiteY2104" fmla="*/ 482340 h 639401"/>
                    <a:gd name="connsiteX2105" fmla="*/ 397593 w 7170037"/>
                    <a:gd name="connsiteY2105" fmla="*/ 639399 h 639401"/>
                    <a:gd name="connsiteX2106" fmla="*/ 1322469 w 7170037"/>
                    <a:gd name="connsiteY2106" fmla="*/ 366835 h 639401"/>
                    <a:gd name="connsiteX2107" fmla="*/ 1318472 w 7170037"/>
                    <a:gd name="connsiteY2107" fmla="*/ 363109 h 639401"/>
                    <a:gd name="connsiteX2108" fmla="*/ 1313589 w 7170037"/>
                    <a:gd name="connsiteY2108" fmla="*/ 361170 h 639401"/>
                    <a:gd name="connsiteX2109" fmla="*/ 1309424 w 7170037"/>
                    <a:gd name="connsiteY2109" fmla="*/ 359422 h 639401"/>
                    <a:gd name="connsiteX2110" fmla="*/ 1310740 w 7170037"/>
                    <a:gd name="connsiteY2110" fmla="*/ 363253 h 639401"/>
                    <a:gd name="connsiteX2111" fmla="*/ 1316724 w 7170037"/>
                    <a:gd name="connsiteY2111" fmla="*/ 365981 h 639401"/>
                    <a:gd name="connsiteX2112" fmla="*/ 1322469 w 7170037"/>
                    <a:gd name="connsiteY2112" fmla="*/ 366835 h 639401"/>
                    <a:gd name="connsiteX2113" fmla="*/ 1510775 w 7170037"/>
                    <a:gd name="connsiteY2113" fmla="*/ 248641 h 639401"/>
                    <a:gd name="connsiteX2114" fmla="*/ 1514892 w 7170037"/>
                    <a:gd name="connsiteY2114" fmla="*/ 247828 h 639401"/>
                    <a:gd name="connsiteX2115" fmla="*/ 1511110 w 7170037"/>
                    <a:gd name="connsiteY2115" fmla="*/ 244955 h 639401"/>
                    <a:gd name="connsiteX2116" fmla="*/ 1506075 w 7170037"/>
                    <a:gd name="connsiteY2116" fmla="*/ 243830 h 639401"/>
                    <a:gd name="connsiteX2117" fmla="*/ 1509570 w 7170037"/>
                    <a:gd name="connsiteY2117" fmla="*/ 247755 h 639401"/>
                    <a:gd name="connsiteX2118" fmla="*/ 1984763 w 7170037"/>
                    <a:gd name="connsiteY2118" fmla="*/ 190721 h 639401"/>
                    <a:gd name="connsiteX2119" fmla="*/ 1988912 w 7170037"/>
                    <a:gd name="connsiteY2119" fmla="*/ 188320 h 639401"/>
                    <a:gd name="connsiteX2120" fmla="*/ 1983518 w 7170037"/>
                    <a:gd name="connsiteY2120" fmla="*/ 185288 h 639401"/>
                    <a:gd name="connsiteX2121" fmla="*/ 1981324 w 7170037"/>
                    <a:gd name="connsiteY2121" fmla="*/ 189804 h 639401"/>
                    <a:gd name="connsiteX2122" fmla="*/ 2033563 w 7170037"/>
                    <a:gd name="connsiteY2122" fmla="*/ 78097 h 639401"/>
                    <a:gd name="connsiteX2123" fmla="*/ 2037576 w 7170037"/>
                    <a:gd name="connsiteY2123" fmla="*/ 75376 h 639401"/>
                    <a:gd name="connsiteX2124" fmla="*/ 2039842 w 7170037"/>
                    <a:gd name="connsiteY2124" fmla="*/ 71514 h 639401"/>
                    <a:gd name="connsiteX2125" fmla="*/ 2035271 w 7170037"/>
                    <a:gd name="connsiteY2125" fmla="*/ 72711 h 639401"/>
                    <a:gd name="connsiteX2126" fmla="*/ 2033563 w 7170037"/>
                    <a:gd name="connsiteY2126" fmla="*/ 78097 h 639401"/>
                    <a:gd name="connsiteX2127" fmla="*/ 2049146 w 7170037"/>
                    <a:gd name="connsiteY2127" fmla="*/ 85900 h 639401"/>
                    <a:gd name="connsiteX2128" fmla="*/ 2054572 w 7170037"/>
                    <a:gd name="connsiteY2128" fmla="*/ 84520 h 639401"/>
                    <a:gd name="connsiteX2129" fmla="*/ 2049713 w 7170037"/>
                    <a:gd name="connsiteY2129" fmla="*/ 83403 h 639401"/>
                    <a:gd name="connsiteX2130" fmla="*/ 2036364 w 7170037"/>
                    <a:gd name="connsiteY2130" fmla="*/ 131102 h 639401"/>
                    <a:gd name="connsiteX2131" fmla="*/ 2039619 w 7170037"/>
                    <a:gd name="connsiteY2131" fmla="*/ 128030 h 639401"/>
                    <a:gd name="connsiteX2132" fmla="*/ 2043768 w 7170037"/>
                    <a:gd name="connsiteY2132" fmla="*/ 128508 h 639401"/>
                    <a:gd name="connsiteX2133" fmla="*/ 2047550 w 7170037"/>
                    <a:gd name="connsiteY2133" fmla="*/ 123921 h 639401"/>
                    <a:gd name="connsiteX2134" fmla="*/ 2053064 w 7170037"/>
                    <a:gd name="connsiteY2134" fmla="*/ 122460 h 639401"/>
                    <a:gd name="connsiteX2135" fmla="*/ 2049098 w 7170037"/>
                    <a:gd name="connsiteY2135" fmla="*/ 120953 h 639401"/>
                    <a:gd name="connsiteX2136" fmla="*/ 2041590 w 7170037"/>
                    <a:gd name="connsiteY2136" fmla="*/ 122181 h 639401"/>
                    <a:gd name="connsiteX2137" fmla="*/ 2044909 w 7170037"/>
                    <a:gd name="connsiteY2137" fmla="*/ 119556 h 639401"/>
                    <a:gd name="connsiteX2138" fmla="*/ 2041582 w 7170037"/>
                    <a:gd name="connsiteY2138" fmla="*/ 117122 h 639401"/>
                    <a:gd name="connsiteX2139" fmla="*/ 2036491 w 7170037"/>
                    <a:gd name="connsiteY2139" fmla="*/ 112646 h 639401"/>
                    <a:gd name="connsiteX2140" fmla="*/ 2031209 w 7170037"/>
                    <a:gd name="connsiteY2140" fmla="*/ 113444 h 639401"/>
                    <a:gd name="connsiteX2141" fmla="*/ 2031401 w 7170037"/>
                    <a:gd name="connsiteY2141" fmla="*/ 118016 h 639401"/>
                    <a:gd name="connsiteX2142" fmla="*/ 2025576 w 7170037"/>
                    <a:gd name="connsiteY2142" fmla="*/ 119189 h 639401"/>
                    <a:gd name="connsiteX2143" fmla="*/ 2021355 w 7170037"/>
                    <a:gd name="connsiteY2143" fmla="*/ 123099 h 639401"/>
                    <a:gd name="connsiteX2144" fmla="*/ 2024929 w 7170037"/>
                    <a:gd name="connsiteY2144" fmla="*/ 126570 h 639401"/>
                    <a:gd name="connsiteX2145" fmla="*/ 2034177 w 7170037"/>
                    <a:gd name="connsiteY2145" fmla="*/ 129187 h 639401"/>
                    <a:gd name="connsiteX2146" fmla="*/ 2057205 w 7170037"/>
                    <a:gd name="connsiteY2146" fmla="*/ 121311 h 639401"/>
                    <a:gd name="connsiteX2147" fmla="*/ 2062407 w 7170037"/>
                    <a:gd name="connsiteY2147" fmla="*/ 118136 h 639401"/>
                    <a:gd name="connsiteX2148" fmla="*/ 2064418 w 7170037"/>
                    <a:gd name="connsiteY2148" fmla="*/ 111776 h 639401"/>
                    <a:gd name="connsiteX2149" fmla="*/ 2058242 w 7170037"/>
                    <a:gd name="connsiteY2149" fmla="*/ 108250 h 639401"/>
                    <a:gd name="connsiteX2150" fmla="*/ 2050838 w 7170037"/>
                    <a:gd name="connsiteY2150" fmla="*/ 106510 h 639401"/>
                    <a:gd name="connsiteX2151" fmla="*/ 2053830 w 7170037"/>
                    <a:gd name="connsiteY2151" fmla="*/ 111098 h 639401"/>
                    <a:gd name="connsiteX2152" fmla="*/ 2053973 w 7170037"/>
                    <a:gd name="connsiteY2152" fmla="*/ 117274 h 639401"/>
                    <a:gd name="connsiteX2153" fmla="*/ 2057205 w 7170037"/>
                    <a:gd name="connsiteY2153" fmla="*/ 121311 h 639401"/>
                    <a:gd name="connsiteX2154" fmla="*/ 2065152 w 7170037"/>
                    <a:gd name="connsiteY2154" fmla="*/ 107907 h 639401"/>
                    <a:gd name="connsiteX2155" fmla="*/ 2067809 w 7170037"/>
                    <a:gd name="connsiteY2155" fmla="*/ 104380 h 639401"/>
                    <a:gd name="connsiteX2156" fmla="*/ 2063189 w 7170037"/>
                    <a:gd name="connsiteY2156" fmla="*/ 105481 h 639401"/>
                    <a:gd name="connsiteX2157" fmla="*/ 1997809 w 7170037"/>
                    <a:gd name="connsiteY2157" fmla="*/ 161031 h 639401"/>
                    <a:gd name="connsiteX2158" fmla="*/ 2004647 w 7170037"/>
                    <a:gd name="connsiteY2158" fmla="*/ 159507 h 639401"/>
                    <a:gd name="connsiteX2159" fmla="*/ 2000003 w 7170037"/>
                    <a:gd name="connsiteY2159" fmla="*/ 155901 h 639401"/>
                    <a:gd name="connsiteX2160" fmla="*/ 2005229 w 7170037"/>
                    <a:gd name="connsiteY2160" fmla="*/ 154376 h 639401"/>
                    <a:gd name="connsiteX2161" fmla="*/ 2003075 w 7170037"/>
                    <a:gd name="connsiteY2161" fmla="*/ 150738 h 639401"/>
                    <a:gd name="connsiteX2162" fmla="*/ 1996285 w 7170037"/>
                    <a:gd name="connsiteY2162" fmla="*/ 151983 h 639401"/>
                    <a:gd name="connsiteX2163" fmla="*/ 1997705 w 7170037"/>
                    <a:gd name="connsiteY2163" fmla="*/ 157249 h 639401"/>
                    <a:gd name="connsiteX2164" fmla="*/ 2018802 w 7170037"/>
                    <a:gd name="connsiteY2164" fmla="*/ 161653 h 639401"/>
                    <a:gd name="connsiteX2165" fmla="*/ 2015067 w 7170037"/>
                    <a:gd name="connsiteY2165" fmla="*/ 159778 h 639401"/>
                    <a:gd name="connsiteX2166" fmla="*/ 2018802 w 7170037"/>
                    <a:gd name="connsiteY2166" fmla="*/ 161653 h 639401"/>
                    <a:gd name="connsiteX2167" fmla="*/ 1989127 w 7170037"/>
                    <a:gd name="connsiteY2167" fmla="*/ 173734 h 639401"/>
                    <a:gd name="connsiteX2168" fmla="*/ 1992495 w 7170037"/>
                    <a:gd name="connsiteY2168" fmla="*/ 170407 h 639401"/>
                    <a:gd name="connsiteX2169" fmla="*/ 1989558 w 7170037"/>
                    <a:gd name="connsiteY2169" fmla="*/ 166106 h 639401"/>
                    <a:gd name="connsiteX2170" fmla="*/ 1987045 w 7170037"/>
                    <a:gd name="connsiteY2170" fmla="*/ 173303 h 639401"/>
                    <a:gd name="connsiteX2171" fmla="*/ 2043832 w 7170037"/>
                    <a:gd name="connsiteY2171" fmla="*/ 132817 h 639401"/>
                    <a:gd name="connsiteX2172" fmla="*/ 2047885 w 7170037"/>
                    <a:gd name="connsiteY2172" fmla="*/ 127878 h 639401"/>
                    <a:gd name="connsiteX2173" fmla="*/ 2044135 w 7170037"/>
                    <a:gd name="connsiteY2173" fmla="*/ 129402 h 639401"/>
                    <a:gd name="connsiteX2174" fmla="*/ 2040162 w 7170037"/>
                    <a:gd name="connsiteY2174" fmla="*/ 132817 h 639401"/>
                    <a:gd name="connsiteX2175" fmla="*/ 2059926 w 7170037"/>
                    <a:gd name="connsiteY2175" fmla="*/ 70277 h 639401"/>
                    <a:gd name="connsiteX2176" fmla="*/ 2063540 w 7170037"/>
                    <a:gd name="connsiteY2176" fmla="*/ 66743 h 639401"/>
                    <a:gd name="connsiteX2177" fmla="*/ 2056734 w 7170037"/>
                    <a:gd name="connsiteY2177" fmla="*/ 68259 h 639401"/>
                    <a:gd name="connsiteX2178" fmla="*/ 2081764 w 7170037"/>
                    <a:gd name="connsiteY2178" fmla="*/ 75799 h 639401"/>
                    <a:gd name="connsiteX2179" fmla="*/ 2078756 w 7170037"/>
                    <a:gd name="connsiteY2179" fmla="*/ 72631 h 639401"/>
                    <a:gd name="connsiteX2180" fmla="*/ 2083408 w 7170037"/>
                    <a:gd name="connsiteY2180" fmla="*/ 74052 h 639401"/>
                    <a:gd name="connsiteX2181" fmla="*/ 2078589 w 7170037"/>
                    <a:gd name="connsiteY2181" fmla="*/ 71945 h 639401"/>
                    <a:gd name="connsiteX2182" fmla="*/ 2081764 w 7170037"/>
                    <a:gd name="connsiteY2182" fmla="*/ 75799 h 639401"/>
                    <a:gd name="connsiteX2183" fmla="*/ 2097459 w 7170037"/>
                    <a:gd name="connsiteY2183" fmla="*/ 61860 h 639401"/>
                    <a:gd name="connsiteX2184" fmla="*/ 2093741 w 7170037"/>
                    <a:gd name="connsiteY2184" fmla="*/ 59825 h 639401"/>
                    <a:gd name="connsiteX2185" fmla="*/ 2087477 w 7170037"/>
                    <a:gd name="connsiteY2185" fmla="*/ 58867 h 639401"/>
                    <a:gd name="connsiteX2186" fmla="*/ 2094898 w 7170037"/>
                    <a:gd name="connsiteY2186" fmla="*/ 60790 h 639401"/>
                    <a:gd name="connsiteX2187" fmla="*/ 2099526 w 7170037"/>
                    <a:gd name="connsiteY2187" fmla="*/ 58923 h 639401"/>
                    <a:gd name="connsiteX2188" fmla="*/ 2094890 w 7170037"/>
                    <a:gd name="connsiteY2188" fmla="*/ 54854 h 639401"/>
                    <a:gd name="connsiteX2189" fmla="*/ 2099526 w 7170037"/>
                    <a:gd name="connsiteY2189" fmla="*/ 58923 h 639401"/>
                    <a:gd name="connsiteX2190" fmla="*/ 2109181 w 7170037"/>
                    <a:gd name="connsiteY2190" fmla="*/ 55628 h 639401"/>
                    <a:gd name="connsiteX2191" fmla="*/ 2113385 w 7170037"/>
                    <a:gd name="connsiteY2191" fmla="*/ 54319 h 639401"/>
                    <a:gd name="connsiteX2192" fmla="*/ 2109141 w 7170037"/>
                    <a:gd name="connsiteY2192" fmla="*/ 53274 h 639401"/>
                    <a:gd name="connsiteX2193" fmla="*/ 2103635 w 7170037"/>
                    <a:gd name="connsiteY2193" fmla="*/ 54064 h 639401"/>
                    <a:gd name="connsiteX2194" fmla="*/ 2109181 w 7170037"/>
                    <a:gd name="connsiteY2194" fmla="*/ 55628 h 639401"/>
                    <a:gd name="connsiteX2195" fmla="*/ 2084932 w 7170037"/>
                    <a:gd name="connsiteY2195" fmla="*/ 68027 h 639401"/>
                    <a:gd name="connsiteX2196" fmla="*/ 2094619 w 7170037"/>
                    <a:gd name="connsiteY2196" fmla="*/ 63535 h 639401"/>
                    <a:gd name="connsiteX2197" fmla="*/ 2088882 w 7170037"/>
                    <a:gd name="connsiteY2197" fmla="*/ 63607 h 639401"/>
                    <a:gd name="connsiteX2198" fmla="*/ 2084828 w 7170037"/>
                    <a:gd name="connsiteY2198" fmla="*/ 58971 h 639401"/>
                    <a:gd name="connsiteX2199" fmla="*/ 2081772 w 7170037"/>
                    <a:gd name="connsiteY2199" fmla="*/ 62035 h 639401"/>
                    <a:gd name="connsiteX2200" fmla="*/ 2073195 w 7170037"/>
                    <a:gd name="connsiteY2200" fmla="*/ 61851 h 639401"/>
                    <a:gd name="connsiteX2201" fmla="*/ 2069373 w 7170037"/>
                    <a:gd name="connsiteY2201" fmla="*/ 58676 h 639401"/>
                    <a:gd name="connsiteX2202" fmla="*/ 2068567 w 7170037"/>
                    <a:gd name="connsiteY2202" fmla="*/ 62865 h 639401"/>
                    <a:gd name="connsiteX2203" fmla="*/ 2064266 w 7170037"/>
                    <a:gd name="connsiteY2203" fmla="*/ 63256 h 639401"/>
                    <a:gd name="connsiteX2204" fmla="*/ 2071160 w 7170037"/>
                    <a:gd name="connsiteY2204" fmla="*/ 65833 h 639401"/>
                    <a:gd name="connsiteX2205" fmla="*/ 2076578 w 7170037"/>
                    <a:gd name="connsiteY2205" fmla="*/ 64628 h 639401"/>
                    <a:gd name="connsiteX2206" fmla="*/ 2082610 w 7170037"/>
                    <a:gd name="connsiteY2206" fmla="*/ 63599 h 639401"/>
                    <a:gd name="connsiteX2207" fmla="*/ 2084932 w 7170037"/>
                    <a:gd name="connsiteY2207" fmla="*/ 68027 h 639401"/>
                    <a:gd name="connsiteX2208" fmla="*/ 2088251 w 7170037"/>
                    <a:gd name="connsiteY2208" fmla="*/ 102656 h 639401"/>
                    <a:gd name="connsiteX2209" fmla="*/ 2092816 w 7170037"/>
                    <a:gd name="connsiteY2209" fmla="*/ 101172 h 639401"/>
                    <a:gd name="connsiteX2210" fmla="*/ 2092416 w 7170037"/>
                    <a:gd name="connsiteY2210" fmla="*/ 96162 h 639401"/>
                    <a:gd name="connsiteX2211" fmla="*/ 2086975 w 7170037"/>
                    <a:gd name="connsiteY2211" fmla="*/ 96321 h 639401"/>
                    <a:gd name="connsiteX2212" fmla="*/ 2089456 w 7170037"/>
                    <a:gd name="connsiteY2212" fmla="*/ 99991 h 639401"/>
                    <a:gd name="connsiteX2213" fmla="*/ 2117830 w 7170037"/>
                    <a:gd name="connsiteY2213" fmla="*/ 52859 h 639401"/>
                    <a:gd name="connsiteX2214" fmla="*/ 2121732 w 7170037"/>
                    <a:gd name="connsiteY2214" fmla="*/ 51463 h 639401"/>
                    <a:gd name="connsiteX2215" fmla="*/ 2116138 w 7170037"/>
                    <a:gd name="connsiteY2215" fmla="*/ 50465 h 639401"/>
                    <a:gd name="connsiteX2216" fmla="*/ 2119162 w 7170037"/>
                    <a:gd name="connsiteY2216" fmla="*/ 46683 h 639401"/>
                    <a:gd name="connsiteX2217" fmla="*/ 2125817 w 7170037"/>
                    <a:gd name="connsiteY2217" fmla="*/ 50633 h 639401"/>
                    <a:gd name="connsiteX2218" fmla="*/ 2124716 w 7170037"/>
                    <a:gd name="connsiteY2218" fmla="*/ 46476 h 639401"/>
                    <a:gd name="connsiteX2219" fmla="*/ 2131777 w 7170037"/>
                    <a:gd name="connsiteY2219" fmla="*/ 47282 h 639401"/>
                    <a:gd name="connsiteX2220" fmla="*/ 2138990 w 7170037"/>
                    <a:gd name="connsiteY2220" fmla="*/ 45806 h 639401"/>
                    <a:gd name="connsiteX2221" fmla="*/ 2134825 w 7170037"/>
                    <a:gd name="connsiteY2221" fmla="*/ 42391 h 639401"/>
                    <a:gd name="connsiteX2222" fmla="*/ 2129360 w 7170037"/>
                    <a:gd name="connsiteY2222" fmla="*/ 43268 h 639401"/>
                    <a:gd name="connsiteX2223" fmla="*/ 2122801 w 7170037"/>
                    <a:gd name="connsiteY2223" fmla="*/ 43970 h 639401"/>
                    <a:gd name="connsiteX2224" fmla="*/ 2117487 w 7170037"/>
                    <a:gd name="connsiteY2224" fmla="*/ 42837 h 639401"/>
                    <a:gd name="connsiteX2225" fmla="*/ 2108048 w 7170037"/>
                    <a:gd name="connsiteY2225" fmla="*/ 50011 h 639401"/>
                    <a:gd name="connsiteX2226" fmla="*/ 2112260 w 7170037"/>
                    <a:gd name="connsiteY2226" fmla="*/ 50250 h 639401"/>
                    <a:gd name="connsiteX2227" fmla="*/ 2116673 w 7170037"/>
                    <a:gd name="connsiteY2227" fmla="*/ 51806 h 639401"/>
                    <a:gd name="connsiteX2228" fmla="*/ 2169877 w 7170037"/>
                    <a:gd name="connsiteY2228" fmla="*/ 102712 h 639401"/>
                    <a:gd name="connsiteX2229" fmla="*/ 2175470 w 7170037"/>
                    <a:gd name="connsiteY2229" fmla="*/ 100414 h 639401"/>
                    <a:gd name="connsiteX2230" fmla="*/ 2168186 w 7170037"/>
                    <a:gd name="connsiteY2230" fmla="*/ 99473 h 639401"/>
                    <a:gd name="connsiteX2231" fmla="*/ 2162720 w 7170037"/>
                    <a:gd name="connsiteY2231" fmla="*/ 99218 h 639401"/>
                    <a:gd name="connsiteX2232" fmla="*/ 2167978 w 7170037"/>
                    <a:gd name="connsiteY2232" fmla="*/ 101747 h 639401"/>
                    <a:gd name="connsiteX2233" fmla="*/ 2185181 w 7170037"/>
                    <a:gd name="connsiteY2233" fmla="*/ 88485 h 639401"/>
                    <a:gd name="connsiteX2234" fmla="*/ 2191165 w 7170037"/>
                    <a:gd name="connsiteY2234" fmla="*/ 87377 h 639401"/>
                    <a:gd name="connsiteX2235" fmla="*/ 2195259 w 7170037"/>
                    <a:gd name="connsiteY2235" fmla="*/ 84017 h 639401"/>
                    <a:gd name="connsiteX2236" fmla="*/ 2212940 w 7170037"/>
                    <a:gd name="connsiteY2236" fmla="*/ 86259 h 639401"/>
                    <a:gd name="connsiteX2237" fmla="*/ 2214089 w 7170037"/>
                    <a:gd name="connsiteY2237" fmla="*/ 82110 h 639401"/>
                    <a:gd name="connsiteX2238" fmla="*/ 2205623 w 7170037"/>
                    <a:gd name="connsiteY2238" fmla="*/ 81177 h 639401"/>
                    <a:gd name="connsiteX2239" fmla="*/ 2194588 w 7170037"/>
                    <a:gd name="connsiteY2239" fmla="*/ 78935 h 639401"/>
                    <a:gd name="connsiteX2240" fmla="*/ 2185811 w 7170037"/>
                    <a:gd name="connsiteY2240" fmla="*/ 81121 h 639401"/>
                    <a:gd name="connsiteX2241" fmla="*/ 2181742 w 7170037"/>
                    <a:gd name="connsiteY2241" fmla="*/ 84081 h 639401"/>
                    <a:gd name="connsiteX2242" fmla="*/ 2185181 w 7170037"/>
                    <a:gd name="connsiteY2242" fmla="*/ 88485 h 639401"/>
                    <a:gd name="connsiteX2243" fmla="*/ 2163677 w 7170037"/>
                    <a:gd name="connsiteY2243" fmla="*/ 118583 h 639401"/>
                    <a:gd name="connsiteX2244" fmla="*/ 2168226 w 7170037"/>
                    <a:gd name="connsiteY2244" fmla="*/ 117322 h 639401"/>
                    <a:gd name="connsiteX2245" fmla="*/ 2177274 w 7170037"/>
                    <a:gd name="connsiteY2245" fmla="*/ 116157 h 639401"/>
                    <a:gd name="connsiteX2246" fmla="*/ 2173659 w 7170037"/>
                    <a:gd name="connsiteY2246" fmla="*/ 114266 h 639401"/>
                    <a:gd name="connsiteX2247" fmla="*/ 2178151 w 7170037"/>
                    <a:gd name="connsiteY2247" fmla="*/ 111992 h 639401"/>
                    <a:gd name="connsiteX2248" fmla="*/ 2176915 w 7170037"/>
                    <a:gd name="connsiteY2248" fmla="*/ 107891 h 639401"/>
                    <a:gd name="connsiteX2249" fmla="*/ 2167404 w 7170037"/>
                    <a:gd name="connsiteY2249" fmla="*/ 105968 h 639401"/>
                    <a:gd name="connsiteX2250" fmla="*/ 2163422 w 7170037"/>
                    <a:gd name="connsiteY2250" fmla="*/ 105130 h 639401"/>
                    <a:gd name="connsiteX2251" fmla="*/ 2159848 w 7170037"/>
                    <a:gd name="connsiteY2251" fmla="*/ 107468 h 639401"/>
                    <a:gd name="connsiteX2252" fmla="*/ 2159520 w 7170037"/>
                    <a:gd name="connsiteY2252" fmla="*/ 103398 h 639401"/>
                    <a:gd name="connsiteX2253" fmla="*/ 2157853 w 7170037"/>
                    <a:gd name="connsiteY2253" fmla="*/ 98667 h 639401"/>
                    <a:gd name="connsiteX2254" fmla="*/ 2154007 w 7170037"/>
                    <a:gd name="connsiteY2254" fmla="*/ 99752 h 639401"/>
                    <a:gd name="connsiteX2255" fmla="*/ 2147807 w 7170037"/>
                    <a:gd name="connsiteY2255" fmla="*/ 102592 h 639401"/>
                    <a:gd name="connsiteX2256" fmla="*/ 2146618 w 7170037"/>
                    <a:gd name="connsiteY2256" fmla="*/ 108162 h 639401"/>
                    <a:gd name="connsiteX2257" fmla="*/ 2151254 w 7170037"/>
                    <a:gd name="connsiteY2257" fmla="*/ 108154 h 639401"/>
                    <a:gd name="connsiteX2258" fmla="*/ 2156177 w 7170037"/>
                    <a:gd name="connsiteY2258" fmla="*/ 107691 h 639401"/>
                    <a:gd name="connsiteX2259" fmla="*/ 2156401 w 7170037"/>
                    <a:gd name="connsiteY2259" fmla="*/ 112526 h 639401"/>
                    <a:gd name="connsiteX2260" fmla="*/ 2153121 w 7170037"/>
                    <a:gd name="connsiteY2260" fmla="*/ 115176 h 639401"/>
                    <a:gd name="connsiteX2261" fmla="*/ 2158116 w 7170037"/>
                    <a:gd name="connsiteY2261" fmla="*/ 117346 h 639401"/>
                    <a:gd name="connsiteX2262" fmla="*/ 2163677 w 7170037"/>
                    <a:gd name="connsiteY2262" fmla="*/ 118583 h 639401"/>
                    <a:gd name="connsiteX2263" fmla="*/ 2179173 w 7170037"/>
                    <a:gd name="connsiteY2263" fmla="*/ 122668 h 639401"/>
                    <a:gd name="connsiteX2264" fmla="*/ 2185157 w 7170037"/>
                    <a:gd name="connsiteY2264" fmla="*/ 119931 h 639401"/>
                    <a:gd name="connsiteX2265" fmla="*/ 2186019 w 7170037"/>
                    <a:gd name="connsiteY2265" fmla="*/ 115535 h 639401"/>
                    <a:gd name="connsiteX2266" fmla="*/ 2174529 w 7170037"/>
                    <a:gd name="connsiteY2266" fmla="*/ 118766 h 639401"/>
                    <a:gd name="connsiteX2267" fmla="*/ 2179173 w 7170037"/>
                    <a:gd name="connsiteY2267" fmla="*/ 122668 h 639401"/>
                    <a:gd name="connsiteX2268" fmla="*/ 2185971 w 7170037"/>
                    <a:gd name="connsiteY2268" fmla="*/ 115072 h 639401"/>
                    <a:gd name="connsiteX2269" fmla="*/ 2191668 w 7170037"/>
                    <a:gd name="connsiteY2269" fmla="*/ 112191 h 639401"/>
                    <a:gd name="connsiteX2270" fmla="*/ 2186865 w 7170037"/>
                    <a:gd name="connsiteY2270" fmla="*/ 112606 h 639401"/>
                    <a:gd name="connsiteX2271" fmla="*/ 2181894 w 7170037"/>
                    <a:gd name="connsiteY2271" fmla="*/ 29919 h 639401"/>
                    <a:gd name="connsiteX2272" fmla="*/ 2176699 w 7170037"/>
                    <a:gd name="connsiteY2272" fmla="*/ 28746 h 639401"/>
                    <a:gd name="connsiteX2273" fmla="*/ 2181718 w 7170037"/>
                    <a:gd name="connsiteY2273" fmla="*/ 29481 h 639401"/>
                    <a:gd name="connsiteX2274" fmla="*/ 2185022 w 7170037"/>
                    <a:gd name="connsiteY2274" fmla="*/ 23265 h 639401"/>
                    <a:gd name="connsiteX2275" fmla="*/ 2196432 w 7170037"/>
                    <a:gd name="connsiteY2275" fmla="*/ 18262 h 639401"/>
                    <a:gd name="connsiteX2276" fmla="*/ 2178471 w 7170037"/>
                    <a:gd name="connsiteY2276" fmla="*/ 16443 h 639401"/>
                    <a:gd name="connsiteX2277" fmla="*/ 2180904 w 7170037"/>
                    <a:gd name="connsiteY2277" fmla="*/ 21877 h 639401"/>
                    <a:gd name="connsiteX2278" fmla="*/ 2185022 w 7170037"/>
                    <a:gd name="connsiteY2278" fmla="*/ 23265 h 639401"/>
                    <a:gd name="connsiteX2279" fmla="*/ 2212047 w 7170037"/>
                    <a:gd name="connsiteY2279" fmla="*/ 24358 h 639401"/>
                    <a:gd name="connsiteX2280" fmla="*/ 2211703 w 7170037"/>
                    <a:gd name="connsiteY2280" fmla="*/ 18653 h 639401"/>
                    <a:gd name="connsiteX2281" fmla="*/ 2208177 w 7170037"/>
                    <a:gd name="connsiteY2281" fmla="*/ 23057 h 639401"/>
                    <a:gd name="connsiteX2282" fmla="*/ 2212047 w 7170037"/>
                    <a:gd name="connsiteY2282" fmla="*/ 24358 h 639401"/>
                    <a:gd name="connsiteX2283" fmla="*/ 2417076 w 7170037"/>
                    <a:gd name="connsiteY2283" fmla="*/ 6732 h 639401"/>
                    <a:gd name="connsiteX2284" fmla="*/ 2411531 w 7170037"/>
                    <a:gd name="connsiteY2284" fmla="*/ 3325 h 639401"/>
                    <a:gd name="connsiteX2285" fmla="*/ 2402634 w 7170037"/>
                    <a:gd name="connsiteY2285" fmla="*/ -2 h 639401"/>
                    <a:gd name="connsiteX2286" fmla="*/ 2397480 w 7170037"/>
                    <a:gd name="connsiteY2286" fmla="*/ 341 h 639401"/>
                    <a:gd name="connsiteX2287" fmla="*/ 2402187 w 7170037"/>
                    <a:gd name="connsiteY2287" fmla="*/ 2687 h 639401"/>
                    <a:gd name="connsiteX2288" fmla="*/ 2409257 w 7170037"/>
                    <a:gd name="connsiteY2288" fmla="*/ 3915 h 639401"/>
                    <a:gd name="connsiteX2289" fmla="*/ 2417076 w 7170037"/>
                    <a:gd name="connsiteY2289" fmla="*/ 6732 h 639401"/>
                    <a:gd name="connsiteX2290" fmla="*/ 2184208 w 7170037"/>
                    <a:gd name="connsiteY2290" fmla="*/ 80834 h 639401"/>
                    <a:gd name="connsiteX2291" fmla="*/ 2188843 w 7170037"/>
                    <a:gd name="connsiteY2291" fmla="*/ 76333 h 639401"/>
                    <a:gd name="connsiteX2292" fmla="*/ 2184774 w 7170037"/>
                    <a:gd name="connsiteY2292" fmla="*/ 75057 h 639401"/>
                    <a:gd name="connsiteX2293" fmla="*/ 2177170 w 7170037"/>
                    <a:gd name="connsiteY2293" fmla="*/ 74434 h 639401"/>
                    <a:gd name="connsiteX2294" fmla="*/ 2184208 w 7170037"/>
                    <a:gd name="connsiteY2294" fmla="*/ 80834 h 639401"/>
                    <a:gd name="connsiteX2295" fmla="*/ 2197325 w 7170037"/>
                    <a:gd name="connsiteY2295" fmla="*/ 92962 h 639401"/>
                    <a:gd name="connsiteX2296" fmla="*/ 2201913 w 7170037"/>
                    <a:gd name="connsiteY2296" fmla="*/ 90329 h 639401"/>
                    <a:gd name="connsiteX2297" fmla="*/ 2198650 w 7170037"/>
                    <a:gd name="connsiteY2297" fmla="*/ 87895 h 639401"/>
                    <a:gd name="connsiteX2298" fmla="*/ 2193854 w 7170037"/>
                    <a:gd name="connsiteY2298" fmla="*/ 87025 h 639401"/>
                    <a:gd name="connsiteX2299" fmla="*/ 2189266 w 7170037"/>
                    <a:gd name="connsiteY2299" fmla="*/ 89739 h 639401"/>
                    <a:gd name="connsiteX2300" fmla="*/ 2197325 w 7170037"/>
                    <a:gd name="connsiteY2300" fmla="*/ 92962 h 639401"/>
                    <a:gd name="connsiteX2301" fmla="*/ 1876463 w 7170037"/>
                    <a:gd name="connsiteY2301" fmla="*/ 284387 h 639401"/>
                    <a:gd name="connsiteX2302" fmla="*/ 1881881 w 7170037"/>
                    <a:gd name="connsiteY2302" fmla="*/ 284220 h 639401"/>
                    <a:gd name="connsiteX2303" fmla="*/ 1888001 w 7170037"/>
                    <a:gd name="connsiteY2303" fmla="*/ 283462 h 639401"/>
                    <a:gd name="connsiteX2304" fmla="*/ 1883948 w 7170037"/>
                    <a:gd name="connsiteY2304" fmla="*/ 281004 h 639401"/>
                    <a:gd name="connsiteX2305" fmla="*/ 1882089 w 7170037"/>
                    <a:gd name="connsiteY2305" fmla="*/ 276552 h 639401"/>
                    <a:gd name="connsiteX2306" fmla="*/ 1875881 w 7170037"/>
                    <a:gd name="connsiteY2306" fmla="*/ 273855 h 639401"/>
                    <a:gd name="connsiteX2307" fmla="*/ 1870974 w 7170037"/>
                    <a:gd name="connsiteY2307" fmla="*/ 271485 h 639401"/>
                    <a:gd name="connsiteX2308" fmla="*/ 1859619 w 7170037"/>
                    <a:gd name="connsiteY2308" fmla="*/ 272802 h 639401"/>
                    <a:gd name="connsiteX2309" fmla="*/ 1855630 w 7170037"/>
                    <a:gd name="connsiteY2309" fmla="*/ 276065 h 639401"/>
                    <a:gd name="connsiteX2310" fmla="*/ 1857952 w 7170037"/>
                    <a:gd name="connsiteY2310" fmla="*/ 281762 h 639401"/>
                    <a:gd name="connsiteX2311" fmla="*/ 1867950 w 7170037"/>
                    <a:gd name="connsiteY2311" fmla="*/ 283294 h 639401"/>
                    <a:gd name="connsiteX2312" fmla="*/ 1876463 w 7170037"/>
                    <a:gd name="connsiteY2312" fmla="*/ 284387 h 639401"/>
                    <a:gd name="connsiteX2313" fmla="*/ 1967002 w 7170037"/>
                    <a:gd name="connsiteY2313" fmla="*/ 215145 h 639401"/>
                    <a:gd name="connsiteX2314" fmla="*/ 1972204 w 7170037"/>
                    <a:gd name="connsiteY2314" fmla="*/ 214275 h 639401"/>
                    <a:gd name="connsiteX2315" fmla="*/ 1975691 w 7170037"/>
                    <a:gd name="connsiteY2315" fmla="*/ 212297 h 639401"/>
                    <a:gd name="connsiteX2316" fmla="*/ 1977047 w 7170037"/>
                    <a:gd name="connsiteY2316" fmla="*/ 207964 h 639401"/>
                    <a:gd name="connsiteX2317" fmla="*/ 1981938 w 7170037"/>
                    <a:gd name="connsiteY2317" fmla="*/ 208187 h 639401"/>
                    <a:gd name="connsiteX2318" fmla="*/ 1974885 w 7170037"/>
                    <a:gd name="connsiteY2318" fmla="*/ 203911 h 639401"/>
                    <a:gd name="connsiteX2319" fmla="*/ 1979904 w 7170037"/>
                    <a:gd name="connsiteY2319" fmla="*/ 201812 h 639401"/>
                    <a:gd name="connsiteX2320" fmla="*/ 1984244 w 7170037"/>
                    <a:gd name="connsiteY2320" fmla="*/ 197639 h 639401"/>
                    <a:gd name="connsiteX2321" fmla="*/ 1979760 w 7170037"/>
                    <a:gd name="connsiteY2321" fmla="*/ 195182 h 639401"/>
                    <a:gd name="connsiteX2322" fmla="*/ 1975843 w 7170037"/>
                    <a:gd name="connsiteY2322" fmla="*/ 194288 h 639401"/>
                    <a:gd name="connsiteX2323" fmla="*/ 1972890 w 7170037"/>
                    <a:gd name="connsiteY2323" fmla="*/ 191455 h 639401"/>
                    <a:gd name="connsiteX2324" fmla="*/ 1975005 w 7170037"/>
                    <a:gd name="connsiteY2324" fmla="*/ 187617 h 639401"/>
                    <a:gd name="connsiteX2325" fmla="*/ 1977047 w 7170037"/>
                    <a:gd name="connsiteY2325" fmla="*/ 184011 h 639401"/>
                    <a:gd name="connsiteX2326" fmla="*/ 1970209 w 7170037"/>
                    <a:gd name="connsiteY2326" fmla="*/ 182574 h 639401"/>
                    <a:gd name="connsiteX2327" fmla="*/ 1963483 w 7170037"/>
                    <a:gd name="connsiteY2327" fmla="*/ 187011 h 639401"/>
                    <a:gd name="connsiteX2328" fmla="*/ 1961177 w 7170037"/>
                    <a:gd name="connsiteY2328" fmla="*/ 192868 h 639401"/>
                    <a:gd name="connsiteX2329" fmla="*/ 1960020 w 7170037"/>
                    <a:gd name="connsiteY2329" fmla="*/ 197416 h 639401"/>
                    <a:gd name="connsiteX2330" fmla="*/ 1957395 w 7170037"/>
                    <a:gd name="connsiteY2330" fmla="*/ 203919 h 639401"/>
                    <a:gd name="connsiteX2331" fmla="*/ 1956693 w 7170037"/>
                    <a:gd name="connsiteY2331" fmla="*/ 208595 h 639401"/>
                    <a:gd name="connsiteX2332" fmla="*/ 1960004 w 7170037"/>
                    <a:gd name="connsiteY2332" fmla="*/ 210861 h 639401"/>
                    <a:gd name="connsiteX2333" fmla="*/ 1963985 w 7170037"/>
                    <a:gd name="connsiteY2333" fmla="*/ 213103 h 639401"/>
                    <a:gd name="connsiteX2334" fmla="*/ 1998527 w 7170037"/>
                    <a:gd name="connsiteY2334" fmla="*/ 215951 h 639401"/>
                    <a:gd name="connsiteX2335" fmla="*/ 2002484 w 7170037"/>
                    <a:gd name="connsiteY2335" fmla="*/ 214339 h 639401"/>
                    <a:gd name="connsiteX2336" fmla="*/ 2000665 w 7170037"/>
                    <a:gd name="connsiteY2336" fmla="*/ 209671 h 639401"/>
                    <a:gd name="connsiteX2337" fmla="*/ 1995519 w 7170037"/>
                    <a:gd name="connsiteY2337" fmla="*/ 210302 h 639401"/>
                    <a:gd name="connsiteX2338" fmla="*/ 1990700 w 7170037"/>
                    <a:gd name="connsiteY2338" fmla="*/ 212512 h 639401"/>
                    <a:gd name="connsiteX2339" fmla="*/ 1995271 w 7170037"/>
                    <a:gd name="connsiteY2339" fmla="*/ 215656 h 639401"/>
                    <a:gd name="connsiteX2340" fmla="*/ 2004894 w 7170037"/>
                    <a:gd name="connsiteY2340" fmla="*/ 210486 h 639401"/>
                    <a:gd name="connsiteX2341" fmla="*/ 2009578 w 7170037"/>
                    <a:gd name="connsiteY2341" fmla="*/ 208331 h 639401"/>
                    <a:gd name="connsiteX2342" fmla="*/ 2005062 w 7170037"/>
                    <a:gd name="connsiteY2342" fmla="*/ 208347 h 639401"/>
                    <a:gd name="connsiteX2343" fmla="*/ 2428303 w 7170037"/>
                    <a:gd name="connsiteY2343" fmla="*/ 7857 h 639401"/>
                    <a:gd name="connsiteX2344" fmla="*/ 2433266 w 7170037"/>
                    <a:gd name="connsiteY2344" fmla="*/ 6844 h 639401"/>
                    <a:gd name="connsiteX2345" fmla="*/ 2428447 w 7170037"/>
                    <a:gd name="connsiteY2345" fmla="*/ 4905 h 639401"/>
                    <a:gd name="connsiteX2346" fmla="*/ 4579888 w 7170037"/>
                    <a:gd name="connsiteY2346" fmla="*/ 187873 h 639401"/>
                    <a:gd name="connsiteX2347" fmla="*/ 4591170 w 7170037"/>
                    <a:gd name="connsiteY2347" fmla="*/ 186005 h 639401"/>
                    <a:gd name="connsiteX2348" fmla="*/ 4579337 w 7170037"/>
                    <a:gd name="connsiteY2348" fmla="*/ 185487 h 639401"/>
                    <a:gd name="connsiteX2349" fmla="*/ 4822467 w 7170037"/>
                    <a:gd name="connsiteY2349" fmla="*/ 202586 h 639401"/>
                    <a:gd name="connsiteX2350" fmla="*/ 4818334 w 7170037"/>
                    <a:gd name="connsiteY2350" fmla="*/ 201613 h 639401"/>
                    <a:gd name="connsiteX2351" fmla="*/ 4822467 w 7170037"/>
                    <a:gd name="connsiteY2351" fmla="*/ 202586 h 639401"/>
                    <a:gd name="connsiteX2352" fmla="*/ 5590124 w 7170037"/>
                    <a:gd name="connsiteY2352" fmla="*/ 159044 h 639401"/>
                    <a:gd name="connsiteX2353" fmla="*/ 5598143 w 7170037"/>
                    <a:gd name="connsiteY2353" fmla="*/ 157273 h 639401"/>
                    <a:gd name="connsiteX2354" fmla="*/ 5593404 w 7170037"/>
                    <a:gd name="connsiteY2354" fmla="*/ 155262 h 639401"/>
                    <a:gd name="connsiteX2355" fmla="*/ 5587619 w 7170037"/>
                    <a:gd name="connsiteY2355" fmla="*/ 158215 h 639401"/>
                    <a:gd name="connsiteX2356" fmla="*/ 7151250 w 7170037"/>
                    <a:gd name="connsiteY2356" fmla="*/ 179973 h 639401"/>
                    <a:gd name="connsiteX2357" fmla="*/ 7155480 w 7170037"/>
                    <a:gd name="connsiteY2357" fmla="*/ 178058 h 639401"/>
                    <a:gd name="connsiteX2358" fmla="*/ 7157235 w 7170037"/>
                    <a:gd name="connsiteY2358" fmla="*/ 171117 h 639401"/>
                    <a:gd name="connsiteX2359" fmla="*/ 7151809 w 7170037"/>
                    <a:gd name="connsiteY2359" fmla="*/ 175785 h 639401"/>
                    <a:gd name="connsiteX2360" fmla="*/ 7151250 w 7170037"/>
                    <a:gd name="connsiteY2360" fmla="*/ 179973 h 639401"/>
                    <a:gd name="connsiteX2361" fmla="*/ 7153007 w 7170037"/>
                    <a:gd name="connsiteY2361" fmla="*/ 190306 h 639401"/>
                    <a:gd name="connsiteX2362" fmla="*/ 7156996 w 7170037"/>
                    <a:gd name="connsiteY2362" fmla="*/ 188016 h 639401"/>
                    <a:gd name="connsiteX2363" fmla="*/ 7160108 w 7170037"/>
                    <a:gd name="connsiteY2363" fmla="*/ 184920 h 639401"/>
                    <a:gd name="connsiteX2364" fmla="*/ 7151969 w 7170037"/>
                    <a:gd name="connsiteY2364" fmla="*/ 189995 h 639401"/>
                    <a:gd name="connsiteX2365" fmla="*/ 7159948 w 7170037"/>
                    <a:gd name="connsiteY2365" fmla="*/ 209671 h 639401"/>
                    <a:gd name="connsiteX2366" fmla="*/ 7164576 w 7170037"/>
                    <a:gd name="connsiteY2366" fmla="*/ 207541 h 639401"/>
                    <a:gd name="connsiteX2367" fmla="*/ 7168805 w 7170037"/>
                    <a:gd name="connsiteY2367" fmla="*/ 205124 h 639401"/>
                    <a:gd name="connsiteX2368" fmla="*/ 7170162 w 7170037"/>
                    <a:gd name="connsiteY2368" fmla="*/ 200152 h 639401"/>
                    <a:gd name="connsiteX2369" fmla="*/ 7164895 w 7170037"/>
                    <a:gd name="connsiteY2369" fmla="*/ 202267 h 639401"/>
                    <a:gd name="connsiteX2370" fmla="*/ 7159071 w 7170037"/>
                    <a:gd name="connsiteY2370" fmla="*/ 207541 h 639401"/>
                    <a:gd name="connsiteX2371" fmla="*/ 7014091 w 7170037"/>
                    <a:gd name="connsiteY2371" fmla="*/ 290093 h 639401"/>
                    <a:gd name="connsiteX2372" fmla="*/ 7018001 w 7170037"/>
                    <a:gd name="connsiteY2372" fmla="*/ 288616 h 639401"/>
                    <a:gd name="connsiteX2373" fmla="*/ 7013771 w 7170037"/>
                    <a:gd name="connsiteY2373" fmla="*/ 289063 h 639401"/>
                    <a:gd name="connsiteX2374" fmla="*/ 6847089 w 7170037"/>
                    <a:gd name="connsiteY2374" fmla="*/ 443251 h 639401"/>
                    <a:gd name="connsiteX2375" fmla="*/ 6851637 w 7170037"/>
                    <a:gd name="connsiteY2375" fmla="*/ 442101 h 639401"/>
                    <a:gd name="connsiteX2376" fmla="*/ 6847089 w 7170037"/>
                    <a:gd name="connsiteY2376" fmla="*/ 443251 h 639401"/>
                    <a:gd name="connsiteX2377" fmla="*/ 6997733 w 7170037"/>
                    <a:gd name="connsiteY2377" fmla="*/ 378085 h 639401"/>
                    <a:gd name="connsiteX2378" fmla="*/ 7003319 w 7170037"/>
                    <a:gd name="connsiteY2378" fmla="*/ 377646 h 639401"/>
                    <a:gd name="connsiteX2379" fmla="*/ 7008904 w 7170037"/>
                    <a:gd name="connsiteY2379" fmla="*/ 375045 h 639401"/>
                    <a:gd name="connsiteX2380" fmla="*/ 7012575 w 7170037"/>
                    <a:gd name="connsiteY2380" fmla="*/ 371463 h 639401"/>
                    <a:gd name="connsiteX2381" fmla="*/ 7007548 w 7170037"/>
                    <a:gd name="connsiteY2381" fmla="*/ 371989 h 639401"/>
                    <a:gd name="connsiteX2382" fmla="*/ 7003559 w 7170037"/>
                    <a:gd name="connsiteY2382" fmla="*/ 373968 h 639401"/>
                    <a:gd name="connsiteX2383" fmla="*/ 6997813 w 7170037"/>
                    <a:gd name="connsiteY2383" fmla="*/ 375500 h 639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  <a:cxn ang="0">
                      <a:pos x="connsiteX1176" y="connsiteY1176"/>
                    </a:cxn>
                    <a:cxn ang="0">
                      <a:pos x="connsiteX1177" y="connsiteY1177"/>
                    </a:cxn>
                    <a:cxn ang="0">
                      <a:pos x="connsiteX1178" y="connsiteY1178"/>
                    </a:cxn>
                    <a:cxn ang="0">
                      <a:pos x="connsiteX1179" y="connsiteY1179"/>
                    </a:cxn>
                    <a:cxn ang="0">
                      <a:pos x="connsiteX1180" y="connsiteY1180"/>
                    </a:cxn>
                    <a:cxn ang="0">
                      <a:pos x="connsiteX1181" y="connsiteY1181"/>
                    </a:cxn>
                    <a:cxn ang="0">
                      <a:pos x="connsiteX1182" y="connsiteY1182"/>
                    </a:cxn>
                    <a:cxn ang="0">
                      <a:pos x="connsiteX1183" y="connsiteY1183"/>
                    </a:cxn>
                    <a:cxn ang="0">
                      <a:pos x="connsiteX1184" y="connsiteY1184"/>
                    </a:cxn>
                    <a:cxn ang="0">
                      <a:pos x="connsiteX1185" y="connsiteY1185"/>
                    </a:cxn>
                    <a:cxn ang="0">
                      <a:pos x="connsiteX1186" y="connsiteY1186"/>
                    </a:cxn>
                    <a:cxn ang="0">
                      <a:pos x="connsiteX1187" y="connsiteY1187"/>
                    </a:cxn>
                    <a:cxn ang="0">
                      <a:pos x="connsiteX1188" y="connsiteY1188"/>
                    </a:cxn>
                    <a:cxn ang="0">
                      <a:pos x="connsiteX1189" y="connsiteY1189"/>
                    </a:cxn>
                    <a:cxn ang="0">
                      <a:pos x="connsiteX1190" y="connsiteY1190"/>
                    </a:cxn>
                    <a:cxn ang="0">
                      <a:pos x="connsiteX1191" y="connsiteY1191"/>
                    </a:cxn>
                    <a:cxn ang="0">
                      <a:pos x="connsiteX1192" y="connsiteY1192"/>
                    </a:cxn>
                    <a:cxn ang="0">
                      <a:pos x="connsiteX1193" y="connsiteY1193"/>
                    </a:cxn>
                    <a:cxn ang="0">
                      <a:pos x="connsiteX1194" y="connsiteY1194"/>
                    </a:cxn>
                    <a:cxn ang="0">
                      <a:pos x="connsiteX1195" y="connsiteY1195"/>
                    </a:cxn>
                    <a:cxn ang="0">
                      <a:pos x="connsiteX1196" y="connsiteY1196"/>
                    </a:cxn>
                    <a:cxn ang="0">
                      <a:pos x="connsiteX1197" y="connsiteY1197"/>
                    </a:cxn>
                    <a:cxn ang="0">
                      <a:pos x="connsiteX1198" y="connsiteY1198"/>
                    </a:cxn>
                    <a:cxn ang="0">
                      <a:pos x="connsiteX1199" y="connsiteY1199"/>
                    </a:cxn>
                    <a:cxn ang="0">
                      <a:pos x="connsiteX1200" y="connsiteY1200"/>
                    </a:cxn>
                    <a:cxn ang="0">
                      <a:pos x="connsiteX1201" y="connsiteY1201"/>
                    </a:cxn>
                    <a:cxn ang="0">
                      <a:pos x="connsiteX1202" y="connsiteY1202"/>
                    </a:cxn>
                    <a:cxn ang="0">
                      <a:pos x="connsiteX1203" y="connsiteY1203"/>
                    </a:cxn>
                    <a:cxn ang="0">
                      <a:pos x="connsiteX1204" y="connsiteY1204"/>
                    </a:cxn>
                    <a:cxn ang="0">
                      <a:pos x="connsiteX1205" y="connsiteY1205"/>
                    </a:cxn>
                    <a:cxn ang="0">
                      <a:pos x="connsiteX1206" y="connsiteY1206"/>
                    </a:cxn>
                    <a:cxn ang="0">
                      <a:pos x="connsiteX1207" y="connsiteY1207"/>
                    </a:cxn>
                    <a:cxn ang="0">
                      <a:pos x="connsiteX1208" y="connsiteY1208"/>
                    </a:cxn>
                    <a:cxn ang="0">
                      <a:pos x="connsiteX1209" y="connsiteY1209"/>
                    </a:cxn>
                    <a:cxn ang="0">
                      <a:pos x="connsiteX1210" y="connsiteY1210"/>
                    </a:cxn>
                    <a:cxn ang="0">
                      <a:pos x="connsiteX1211" y="connsiteY1211"/>
                    </a:cxn>
                    <a:cxn ang="0">
                      <a:pos x="connsiteX1212" y="connsiteY1212"/>
                    </a:cxn>
                    <a:cxn ang="0">
                      <a:pos x="connsiteX1213" y="connsiteY1213"/>
                    </a:cxn>
                    <a:cxn ang="0">
                      <a:pos x="connsiteX1214" y="connsiteY1214"/>
                    </a:cxn>
                    <a:cxn ang="0">
                      <a:pos x="connsiteX1215" y="connsiteY1215"/>
                    </a:cxn>
                    <a:cxn ang="0">
                      <a:pos x="connsiteX1216" y="connsiteY1216"/>
                    </a:cxn>
                    <a:cxn ang="0">
                      <a:pos x="connsiteX1217" y="connsiteY1217"/>
                    </a:cxn>
                    <a:cxn ang="0">
                      <a:pos x="connsiteX1218" y="connsiteY1218"/>
                    </a:cxn>
                    <a:cxn ang="0">
                      <a:pos x="connsiteX1219" y="connsiteY1219"/>
                    </a:cxn>
                    <a:cxn ang="0">
                      <a:pos x="connsiteX1220" y="connsiteY1220"/>
                    </a:cxn>
                    <a:cxn ang="0">
                      <a:pos x="connsiteX1221" y="connsiteY1221"/>
                    </a:cxn>
                    <a:cxn ang="0">
                      <a:pos x="connsiteX1222" y="connsiteY1222"/>
                    </a:cxn>
                    <a:cxn ang="0">
                      <a:pos x="connsiteX1223" y="connsiteY1223"/>
                    </a:cxn>
                    <a:cxn ang="0">
                      <a:pos x="connsiteX1224" y="connsiteY1224"/>
                    </a:cxn>
                    <a:cxn ang="0">
                      <a:pos x="connsiteX1225" y="connsiteY1225"/>
                    </a:cxn>
                    <a:cxn ang="0">
                      <a:pos x="connsiteX1226" y="connsiteY1226"/>
                    </a:cxn>
                    <a:cxn ang="0">
                      <a:pos x="connsiteX1227" y="connsiteY1227"/>
                    </a:cxn>
                    <a:cxn ang="0">
                      <a:pos x="connsiteX1228" y="connsiteY1228"/>
                    </a:cxn>
                    <a:cxn ang="0">
                      <a:pos x="connsiteX1229" y="connsiteY1229"/>
                    </a:cxn>
                    <a:cxn ang="0">
                      <a:pos x="connsiteX1230" y="connsiteY1230"/>
                    </a:cxn>
                    <a:cxn ang="0">
                      <a:pos x="connsiteX1231" y="connsiteY1231"/>
                    </a:cxn>
                    <a:cxn ang="0">
                      <a:pos x="connsiteX1232" y="connsiteY1232"/>
                    </a:cxn>
                    <a:cxn ang="0">
                      <a:pos x="connsiteX1233" y="connsiteY1233"/>
                    </a:cxn>
                    <a:cxn ang="0">
                      <a:pos x="connsiteX1234" y="connsiteY1234"/>
                    </a:cxn>
                    <a:cxn ang="0">
                      <a:pos x="connsiteX1235" y="connsiteY1235"/>
                    </a:cxn>
                    <a:cxn ang="0">
                      <a:pos x="connsiteX1236" y="connsiteY1236"/>
                    </a:cxn>
                    <a:cxn ang="0">
                      <a:pos x="connsiteX1237" y="connsiteY1237"/>
                    </a:cxn>
                    <a:cxn ang="0">
                      <a:pos x="connsiteX1238" y="connsiteY1238"/>
                    </a:cxn>
                    <a:cxn ang="0">
                      <a:pos x="connsiteX1239" y="connsiteY1239"/>
                    </a:cxn>
                    <a:cxn ang="0">
                      <a:pos x="connsiteX1240" y="connsiteY1240"/>
                    </a:cxn>
                    <a:cxn ang="0">
                      <a:pos x="connsiteX1241" y="connsiteY1241"/>
                    </a:cxn>
                    <a:cxn ang="0">
                      <a:pos x="connsiteX1242" y="connsiteY1242"/>
                    </a:cxn>
                    <a:cxn ang="0">
                      <a:pos x="connsiteX1243" y="connsiteY1243"/>
                    </a:cxn>
                    <a:cxn ang="0">
                      <a:pos x="connsiteX1244" y="connsiteY1244"/>
                    </a:cxn>
                    <a:cxn ang="0">
                      <a:pos x="connsiteX1245" y="connsiteY1245"/>
                    </a:cxn>
                    <a:cxn ang="0">
                      <a:pos x="connsiteX1246" y="connsiteY1246"/>
                    </a:cxn>
                    <a:cxn ang="0">
                      <a:pos x="connsiteX1247" y="connsiteY1247"/>
                    </a:cxn>
                    <a:cxn ang="0">
                      <a:pos x="connsiteX1248" y="connsiteY1248"/>
                    </a:cxn>
                    <a:cxn ang="0">
                      <a:pos x="connsiteX1249" y="connsiteY1249"/>
                    </a:cxn>
                    <a:cxn ang="0">
                      <a:pos x="connsiteX1250" y="connsiteY1250"/>
                    </a:cxn>
                    <a:cxn ang="0">
                      <a:pos x="connsiteX1251" y="connsiteY1251"/>
                    </a:cxn>
                    <a:cxn ang="0">
                      <a:pos x="connsiteX1252" y="connsiteY1252"/>
                    </a:cxn>
                    <a:cxn ang="0">
                      <a:pos x="connsiteX1253" y="connsiteY1253"/>
                    </a:cxn>
                    <a:cxn ang="0">
                      <a:pos x="connsiteX1254" y="connsiteY1254"/>
                    </a:cxn>
                    <a:cxn ang="0">
                      <a:pos x="connsiteX1255" y="connsiteY1255"/>
                    </a:cxn>
                    <a:cxn ang="0">
                      <a:pos x="connsiteX1256" y="connsiteY1256"/>
                    </a:cxn>
                    <a:cxn ang="0">
                      <a:pos x="connsiteX1257" y="connsiteY1257"/>
                    </a:cxn>
                    <a:cxn ang="0">
                      <a:pos x="connsiteX1258" y="connsiteY1258"/>
                    </a:cxn>
                    <a:cxn ang="0">
                      <a:pos x="connsiteX1259" y="connsiteY1259"/>
                    </a:cxn>
                    <a:cxn ang="0">
                      <a:pos x="connsiteX1260" y="connsiteY1260"/>
                    </a:cxn>
                    <a:cxn ang="0">
                      <a:pos x="connsiteX1261" y="connsiteY1261"/>
                    </a:cxn>
                    <a:cxn ang="0">
                      <a:pos x="connsiteX1262" y="connsiteY1262"/>
                    </a:cxn>
                    <a:cxn ang="0">
                      <a:pos x="connsiteX1263" y="connsiteY1263"/>
                    </a:cxn>
                    <a:cxn ang="0">
                      <a:pos x="connsiteX1264" y="connsiteY1264"/>
                    </a:cxn>
                    <a:cxn ang="0">
                      <a:pos x="connsiteX1265" y="connsiteY1265"/>
                    </a:cxn>
                    <a:cxn ang="0">
                      <a:pos x="connsiteX1266" y="connsiteY1266"/>
                    </a:cxn>
                    <a:cxn ang="0">
                      <a:pos x="connsiteX1267" y="connsiteY1267"/>
                    </a:cxn>
                    <a:cxn ang="0">
                      <a:pos x="connsiteX1268" y="connsiteY1268"/>
                    </a:cxn>
                    <a:cxn ang="0">
                      <a:pos x="connsiteX1269" y="connsiteY1269"/>
                    </a:cxn>
                    <a:cxn ang="0">
                      <a:pos x="connsiteX1270" y="connsiteY1270"/>
                    </a:cxn>
                    <a:cxn ang="0">
                      <a:pos x="connsiteX1271" y="connsiteY1271"/>
                    </a:cxn>
                    <a:cxn ang="0">
                      <a:pos x="connsiteX1272" y="connsiteY1272"/>
                    </a:cxn>
                    <a:cxn ang="0">
                      <a:pos x="connsiteX1273" y="connsiteY1273"/>
                    </a:cxn>
                    <a:cxn ang="0">
                      <a:pos x="connsiteX1274" y="connsiteY1274"/>
                    </a:cxn>
                    <a:cxn ang="0">
                      <a:pos x="connsiteX1275" y="connsiteY1275"/>
                    </a:cxn>
                    <a:cxn ang="0">
                      <a:pos x="connsiteX1276" y="connsiteY1276"/>
                    </a:cxn>
                    <a:cxn ang="0">
                      <a:pos x="connsiteX1277" y="connsiteY1277"/>
                    </a:cxn>
                    <a:cxn ang="0">
                      <a:pos x="connsiteX1278" y="connsiteY1278"/>
                    </a:cxn>
                    <a:cxn ang="0">
                      <a:pos x="connsiteX1279" y="connsiteY1279"/>
                    </a:cxn>
                    <a:cxn ang="0">
                      <a:pos x="connsiteX1280" y="connsiteY1280"/>
                    </a:cxn>
                    <a:cxn ang="0">
                      <a:pos x="connsiteX1281" y="connsiteY1281"/>
                    </a:cxn>
                    <a:cxn ang="0">
                      <a:pos x="connsiteX1282" y="connsiteY1282"/>
                    </a:cxn>
                    <a:cxn ang="0">
                      <a:pos x="connsiteX1283" y="connsiteY1283"/>
                    </a:cxn>
                    <a:cxn ang="0">
                      <a:pos x="connsiteX1284" y="connsiteY1284"/>
                    </a:cxn>
                    <a:cxn ang="0">
                      <a:pos x="connsiteX1285" y="connsiteY1285"/>
                    </a:cxn>
                    <a:cxn ang="0">
                      <a:pos x="connsiteX1286" y="connsiteY1286"/>
                    </a:cxn>
                    <a:cxn ang="0">
                      <a:pos x="connsiteX1287" y="connsiteY1287"/>
                    </a:cxn>
                    <a:cxn ang="0">
                      <a:pos x="connsiteX1288" y="connsiteY1288"/>
                    </a:cxn>
                    <a:cxn ang="0">
                      <a:pos x="connsiteX1289" y="connsiteY1289"/>
                    </a:cxn>
                    <a:cxn ang="0">
                      <a:pos x="connsiteX1290" y="connsiteY1290"/>
                    </a:cxn>
                    <a:cxn ang="0">
                      <a:pos x="connsiteX1291" y="connsiteY1291"/>
                    </a:cxn>
                    <a:cxn ang="0">
                      <a:pos x="connsiteX1292" y="connsiteY1292"/>
                    </a:cxn>
                    <a:cxn ang="0">
                      <a:pos x="connsiteX1293" y="connsiteY1293"/>
                    </a:cxn>
                    <a:cxn ang="0">
                      <a:pos x="connsiteX1294" y="connsiteY1294"/>
                    </a:cxn>
                    <a:cxn ang="0">
                      <a:pos x="connsiteX1295" y="connsiteY1295"/>
                    </a:cxn>
                    <a:cxn ang="0">
                      <a:pos x="connsiteX1296" y="connsiteY1296"/>
                    </a:cxn>
                    <a:cxn ang="0">
                      <a:pos x="connsiteX1297" y="connsiteY1297"/>
                    </a:cxn>
                    <a:cxn ang="0">
                      <a:pos x="connsiteX1298" y="connsiteY1298"/>
                    </a:cxn>
                    <a:cxn ang="0">
                      <a:pos x="connsiteX1299" y="connsiteY1299"/>
                    </a:cxn>
                    <a:cxn ang="0">
                      <a:pos x="connsiteX1300" y="connsiteY1300"/>
                    </a:cxn>
                    <a:cxn ang="0">
                      <a:pos x="connsiteX1301" y="connsiteY1301"/>
                    </a:cxn>
                    <a:cxn ang="0">
                      <a:pos x="connsiteX1302" y="connsiteY1302"/>
                    </a:cxn>
                    <a:cxn ang="0">
                      <a:pos x="connsiteX1303" y="connsiteY1303"/>
                    </a:cxn>
                    <a:cxn ang="0">
                      <a:pos x="connsiteX1304" y="connsiteY1304"/>
                    </a:cxn>
                    <a:cxn ang="0">
                      <a:pos x="connsiteX1305" y="connsiteY1305"/>
                    </a:cxn>
                    <a:cxn ang="0">
                      <a:pos x="connsiteX1306" y="connsiteY1306"/>
                    </a:cxn>
                    <a:cxn ang="0">
                      <a:pos x="connsiteX1307" y="connsiteY1307"/>
                    </a:cxn>
                    <a:cxn ang="0">
                      <a:pos x="connsiteX1308" y="connsiteY1308"/>
                    </a:cxn>
                    <a:cxn ang="0">
                      <a:pos x="connsiteX1309" y="connsiteY1309"/>
                    </a:cxn>
                    <a:cxn ang="0">
                      <a:pos x="connsiteX1310" y="connsiteY1310"/>
                    </a:cxn>
                    <a:cxn ang="0">
                      <a:pos x="connsiteX1311" y="connsiteY1311"/>
                    </a:cxn>
                    <a:cxn ang="0">
                      <a:pos x="connsiteX1312" y="connsiteY1312"/>
                    </a:cxn>
                    <a:cxn ang="0">
                      <a:pos x="connsiteX1313" y="connsiteY1313"/>
                    </a:cxn>
                    <a:cxn ang="0">
                      <a:pos x="connsiteX1314" y="connsiteY1314"/>
                    </a:cxn>
                    <a:cxn ang="0">
                      <a:pos x="connsiteX1315" y="connsiteY1315"/>
                    </a:cxn>
                    <a:cxn ang="0">
                      <a:pos x="connsiteX1316" y="connsiteY1316"/>
                    </a:cxn>
                    <a:cxn ang="0">
                      <a:pos x="connsiteX1317" y="connsiteY1317"/>
                    </a:cxn>
                    <a:cxn ang="0">
                      <a:pos x="connsiteX1318" y="connsiteY1318"/>
                    </a:cxn>
                    <a:cxn ang="0">
                      <a:pos x="connsiteX1319" y="connsiteY1319"/>
                    </a:cxn>
                    <a:cxn ang="0">
                      <a:pos x="connsiteX1320" y="connsiteY1320"/>
                    </a:cxn>
                    <a:cxn ang="0">
                      <a:pos x="connsiteX1321" y="connsiteY1321"/>
                    </a:cxn>
                    <a:cxn ang="0">
                      <a:pos x="connsiteX1322" y="connsiteY1322"/>
                    </a:cxn>
                    <a:cxn ang="0">
                      <a:pos x="connsiteX1323" y="connsiteY1323"/>
                    </a:cxn>
                    <a:cxn ang="0">
                      <a:pos x="connsiteX1324" y="connsiteY1324"/>
                    </a:cxn>
                    <a:cxn ang="0">
                      <a:pos x="connsiteX1325" y="connsiteY1325"/>
                    </a:cxn>
                    <a:cxn ang="0">
                      <a:pos x="connsiteX1326" y="connsiteY1326"/>
                    </a:cxn>
                    <a:cxn ang="0">
                      <a:pos x="connsiteX1327" y="connsiteY1327"/>
                    </a:cxn>
                    <a:cxn ang="0">
                      <a:pos x="connsiteX1328" y="connsiteY1328"/>
                    </a:cxn>
                    <a:cxn ang="0">
                      <a:pos x="connsiteX1329" y="connsiteY1329"/>
                    </a:cxn>
                    <a:cxn ang="0">
                      <a:pos x="connsiteX1330" y="connsiteY1330"/>
                    </a:cxn>
                    <a:cxn ang="0">
                      <a:pos x="connsiteX1331" y="connsiteY1331"/>
                    </a:cxn>
                    <a:cxn ang="0">
                      <a:pos x="connsiteX1332" y="connsiteY1332"/>
                    </a:cxn>
                    <a:cxn ang="0">
                      <a:pos x="connsiteX1333" y="connsiteY1333"/>
                    </a:cxn>
                    <a:cxn ang="0">
                      <a:pos x="connsiteX1334" y="connsiteY1334"/>
                    </a:cxn>
                    <a:cxn ang="0">
                      <a:pos x="connsiteX1335" y="connsiteY1335"/>
                    </a:cxn>
                    <a:cxn ang="0">
                      <a:pos x="connsiteX1336" y="connsiteY1336"/>
                    </a:cxn>
                    <a:cxn ang="0">
                      <a:pos x="connsiteX1337" y="connsiteY1337"/>
                    </a:cxn>
                    <a:cxn ang="0">
                      <a:pos x="connsiteX1338" y="connsiteY1338"/>
                    </a:cxn>
                    <a:cxn ang="0">
                      <a:pos x="connsiteX1339" y="connsiteY1339"/>
                    </a:cxn>
                    <a:cxn ang="0">
                      <a:pos x="connsiteX1340" y="connsiteY1340"/>
                    </a:cxn>
                    <a:cxn ang="0">
                      <a:pos x="connsiteX1341" y="connsiteY1341"/>
                    </a:cxn>
                    <a:cxn ang="0">
                      <a:pos x="connsiteX1342" y="connsiteY1342"/>
                    </a:cxn>
                    <a:cxn ang="0">
                      <a:pos x="connsiteX1343" y="connsiteY1343"/>
                    </a:cxn>
                    <a:cxn ang="0">
                      <a:pos x="connsiteX1344" y="connsiteY1344"/>
                    </a:cxn>
                    <a:cxn ang="0">
                      <a:pos x="connsiteX1345" y="connsiteY1345"/>
                    </a:cxn>
                    <a:cxn ang="0">
                      <a:pos x="connsiteX1346" y="connsiteY1346"/>
                    </a:cxn>
                    <a:cxn ang="0">
                      <a:pos x="connsiteX1347" y="connsiteY1347"/>
                    </a:cxn>
                    <a:cxn ang="0">
                      <a:pos x="connsiteX1348" y="connsiteY1348"/>
                    </a:cxn>
                    <a:cxn ang="0">
                      <a:pos x="connsiteX1349" y="connsiteY1349"/>
                    </a:cxn>
                    <a:cxn ang="0">
                      <a:pos x="connsiteX1350" y="connsiteY1350"/>
                    </a:cxn>
                    <a:cxn ang="0">
                      <a:pos x="connsiteX1351" y="connsiteY1351"/>
                    </a:cxn>
                    <a:cxn ang="0">
                      <a:pos x="connsiteX1352" y="connsiteY1352"/>
                    </a:cxn>
                    <a:cxn ang="0">
                      <a:pos x="connsiteX1353" y="connsiteY1353"/>
                    </a:cxn>
                    <a:cxn ang="0">
                      <a:pos x="connsiteX1354" y="connsiteY1354"/>
                    </a:cxn>
                    <a:cxn ang="0">
                      <a:pos x="connsiteX1355" y="connsiteY1355"/>
                    </a:cxn>
                    <a:cxn ang="0">
                      <a:pos x="connsiteX1356" y="connsiteY1356"/>
                    </a:cxn>
                    <a:cxn ang="0">
                      <a:pos x="connsiteX1357" y="connsiteY1357"/>
                    </a:cxn>
                    <a:cxn ang="0">
                      <a:pos x="connsiteX1358" y="connsiteY1358"/>
                    </a:cxn>
                    <a:cxn ang="0">
                      <a:pos x="connsiteX1359" y="connsiteY1359"/>
                    </a:cxn>
                    <a:cxn ang="0">
                      <a:pos x="connsiteX1360" y="connsiteY1360"/>
                    </a:cxn>
                    <a:cxn ang="0">
                      <a:pos x="connsiteX1361" y="connsiteY1361"/>
                    </a:cxn>
                    <a:cxn ang="0">
                      <a:pos x="connsiteX1362" y="connsiteY1362"/>
                    </a:cxn>
                    <a:cxn ang="0">
                      <a:pos x="connsiteX1363" y="connsiteY1363"/>
                    </a:cxn>
                    <a:cxn ang="0">
                      <a:pos x="connsiteX1364" y="connsiteY1364"/>
                    </a:cxn>
                    <a:cxn ang="0">
                      <a:pos x="connsiteX1365" y="connsiteY1365"/>
                    </a:cxn>
                    <a:cxn ang="0">
                      <a:pos x="connsiteX1366" y="connsiteY1366"/>
                    </a:cxn>
                    <a:cxn ang="0">
                      <a:pos x="connsiteX1367" y="connsiteY1367"/>
                    </a:cxn>
                    <a:cxn ang="0">
                      <a:pos x="connsiteX1368" y="connsiteY1368"/>
                    </a:cxn>
                    <a:cxn ang="0">
                      <a:pos x="connsiteX1369" y="connsiteY1369"/>
                    </a:cxn>
                    <a:cxn ang="0">
                      <a:pos x="connsiteX1370" y="connsiteY1370"/>
                    </a:cxn>
                    <a:cxn ang="0">
                      <a:pos x="connsiteX1371" y="connsiteY1371"/>
                    </a:cxn>
                    <a:cxn ang="0">
                      <a:pos x="connsiteX1372" y="connsiteY1372"/>
                    </a:cxn>
                    <a:cxn ang="0">
                      <a:pos x="connsiteX1373" y="connsiteY1373"/>
                    </a:cxn>
                    <a:cxn ang="0">
                      <a:pos x="connsiteX1374" y="connsiteY1374"/>
                    </a:cxn>
                    <a:cxn ang="0">
                      <a:pos x="connsiteX1375" y="connsiteY1375"/>
                    </a:cxn>
                    <a:cxn ang="0">
                      <a:pos x="connsiteX1376" y="connsiteY1376"/>
                    </a:cxn>
                    <a:cxn ang="0">
                      <a:pos x="connsiteX1377" y="connsiteY1377"/>
                    </a:cxn>
                    <a:cxn ang="0">
                      <a:pos x="connsiteX1378" y="connsiteY1378"/>
                    </a:cxn>
                    <a:cxn ang="0">
                      <a:pos x="connsiteX1379" y="connsiteY1379"/>
                    </a:cxn>
                    <a:cxn ang="0">
                      <a:pos x="connsiteX1380" y="connsiteY1380"/>
                    </a:cxn>
                    <a:cxn ang="0">
                      <a:pos x="connsiteX1381" y="connsiteY1381"/>
                    </a:cxn>
                    <a:cxn ang="0">
                      <a:pos x="connsiteX1382" y="connsiteY1382"/>
                    </a:cxn>
                    <a:cxn ang="0">
                      <a:pos x="connsiteX1383" y="connsiteY1383"/>
                    </a:cxn>
                    <a:cxn ang="0">
                      <a:pos x="connsiteX1384" y="connsiteY1384"/>
                    </a:cxn>
                    <a:cxn ang="0">
                      <a:pos x="connsiteX1385" y="connsiteY1385"/>
                    </a:cxn>
                    <a:cxn ang="0">
                      <a:pos x="connsiteX1386" y="connsiteY1386"/>
                    </a:cxn>
                    <a:cxn ang="0">
                      <a:pos x="connsiteX1387" y="connsiteY1387"/>
                    </a:cxn>
                    <a:cxn ang="0">
                      <a:pos x="connsiteX1388" y="connsiteY1388"/>
                    </a:cxn>
                    <a:cxn ang="0">
                      <a:pos x="connsiteX1389" y="connsiteY1389"/>
                    </a:cxn>
                    <a:cxn ang="0">
                      <a:pos x="connsiteX1390" y="connsiteY1390"/>
                    </a:cxn>
                    <a:cxn ang="0">
                      <a:pos x="connsiteX1391" y="connsiteY1391"/>
                    </a:cxn>
                    <a:cxn ang="0">
                      <a:pos x="connsiteX1392" y="connsiteY1392"/>
                    </a:cxn>
                    <a:cxn ang="0">
                      <a:pos x="connsiteX1393" y="connsiteY1393"/>
                    </a:cxn>
                    <a:cxn ang="0">
                      <a:pos x="connsiteX1394" y="connsiteY1394"/>
                    </a:cxn>
                    <a:cxn ang="0">
                      <a:pos x="connsiteX1395" y="connsiteY1395"/>
                    </a:cxn>
                    <a:cxn ang="0">
                      <a:pos x="connsiteX1396" y="connsiteY1396"/>
                    </a:cxn>
                    <a:cxn ang="0">
                      <a:pos x="connsiteX1397" y="connsiteY1397"/>
                    </a:cxn>
                    <a:cxn ang="0">
                      <a:pos x="connsiteX1398" y="connsiteY1398"/>
                    </a:cxn>
                    <a:cxn ang="0">
                      <a:pos x="connsiteX1399" y="connsiteY1399"/>
                    </a:cxn>
                    <a:cxn ang="0">
                      <a:pos x="connsiteX1400" y="connsiteY1400"/>
                    </a:cxn>
                    <a:cxn ang="0">
                      <a:pos x="connsiteX1401" y="connsiteY1401"/>
                    </a:cxn>
                    <a:cxn ang="0">
                      <a:pos x="connsiteX1402" y="connsiteY1402"/>
                    </a:cxn>
                    <a:cxn ang="0">
                      <a:pos x="connsiteX1403" y="connsiteY1403"/>
                    </a:cxn>
                    <a:cxn ang="0">
                      <a:pos x="connsiteX1404" y="connsiteY1404"/>
                    </a:cxn>
                    <a:cxn ang="0">
                      <a:pos x="connsiteX1405" y="connsiteY1405"/>
                    </a:cxn>
                    <a:cxn ang="0">
                      <a:pos x="connsiteX1406" y="connsiteY1406"/>
                    </a:cxn>
                    <a:cxn ang="0">
                      <a:pos x="connsiteX1407" y="connsiteY1407"/>
                    </a:cxn>
                    <a:cxn ang="0">
                      <a:pos x="connsiteX1408" y="connsiteY1408"/>
                    </a:cxn>
                    <a:cxn ang="0">
                      <a:pos x="connsiteX1409" y="connsiteY1409"/>
                    </a:cxn>
                    <a:cxn ang="0">
                      <a:pos x="connsiteX1410" y="connsiteY1410"/>
                    </a:cxn>
                    <a:cxn ang="0">
                      <a:pos x="connsiteX1411" y="connsiteY1411"/>
                    </a:cxn>
                    <a:cxn ang="0">
                      <a:pos x="connsiteX1412" y="connsiteY1412"/>
                    </a:cxn>
                    <a:cxn ang="0">
                      <a:pos x="connsiteX1413" y="connsiteY1413"/>
                    </a:cxn>
                    <a:cxn ang="0">
                      <a:pos x="connsiteX1414" y="connsiteY1414"/>
                    </a:cxn>
                    <a:cxn ang="0">
                      <a:pos x="connsiteX1415" y="connsiteY1415"/>
                    </a:cxn>
                    <a:cxn ang="0">
                      <a:pos x="connsiteX1416" y="connsiteY1416"/>
                    </a:cxn>
                    <a:cxn ang="0">
                      <a:pos x="connsiteX1417" y="connsiteY1417"/>
                    </a:cxn>
                    <a:cxn ang="0">
                      <a:pos x="connsiteX1418" y="connsiteY1418"/>
                    </a:cxn>
                    <a:cxn ang="0">
                      <a:pos x="connsiteX1419" y="connsiteY1419"/>
                    </a:cxn>
                    <a:cxn ang="0">
                      <a:pos x="connsiteX1420" y="connsiteY1420"/>
                    </a:cxn>
                    <a:cxn ang="0">
                      <a:pos x="connsiteX1421" y="connsiteY1421"/>
                    </a:cxn>
                    <a:cxn ang="0">
                      <a:pos x="connsiteX1422" y="connsiteY1422"/>
                    </a:cxn>
                    <a:cxn ang="0">
                      <a:pos x="connsiteX1423" y="connsiteY1423"/>
                    </a:cxn>
                    <a:cxn ang="0">
                      <a:pos x="connsiteX1424" y="connsiteY1424"/>
                    </a:cxn>
                    <a:cxn ang="0">
                      <a:pos x="connsiteX1425" y="connsiteY1425"/>
                    </a:cxn>
                    <a:cxn ang="0">
                      <a:pos x="connsiteX1426" y="connsiteY1426"/>
                    </a:cxn>
                    <a:cxn ang="0">
                      <a:pos x="connsiteX1427" y="connsiteY1427"/>
                    </a:cxn>
                    <a:cxn ang="0">
                      <a:pos x="connsiteX1428" y="connsiteY1428"/>
                    </a:cxn>
                    <a:cxn ang="0">
                      <a:pos x="connsiteX1429" y="connsiteY1429"/>
                    </a:cxn>
                    <a:cxn ang="0">
                      <a:pos x="connsiteX1430" y="connsiteY1430"/>
                    </a:cxn>
                    <a:cxn ang="0">
                      <a:pos x="connsiteX1431" y="connsiteY1431"/>
                    </a:cxn>
                    <a:cxn ang="0">
                      <a:pos x="connsiteX1432" y="connsiteY1432"/>
                    </a:cxn>
                    <a:cxn ang="0">
                      <a:pos x="connsiteX1433" y="connsiteY1433"/>
                    </a:cxn>
                    <a:cxn ang="0">
                      <a:pos x="connsiteX1434" y="connsiteY1434"/>
                    </a:cxn>
                    <a:cxn ang="0">
                      <a:pos x="connsiteX1435" y="connsiteY1435"/>
                    </a:cxn>
                    <a:cxn ang="0">
                      <a:pos x="connsiteX1436" y="connsiteY1436"/>
                    </a:cxn>
                    <a:cxn ang="0">
                      <a:pos x="connsiteX1437" y="connsiteY1437"/>
                    </a:cxn>
                    <a:cxn ang="0">
                      <a:pos x="connsiteX1438" y="connsiteY1438"/>
                    </a:cxn>
                    <a:cxn ang="0">
                      <a:pos x="connsiteX1439" y="connsiteY1439"/>
                    </a:cxn>
                    <a:cxn ang="0">
                      <a:pos x="connsiteX1440" y="connsiteY1440"/>
                    </a:cxn>
                    <a:cxn ang="0">
                      <a:pos x="connsiteX1441" y="connsiteY1441"/>
                    </a:cxn>
                    <a:cxn ang="0">
                      <a:pos x="connsiteX1442" y="connsiteY1442"/>
                    </a:cxn>
                    <a:cxn ang="0">
                      <a:pos x="connsiteX1443" y="connsiteY1443"/>
                    </a:cxn>
                    <a:cxn ang="0">
                      <a:pos x="connsiteX1444" y="connsiteY1444"/>
                    </a:cxn>
                    <a:cxn ang="0">
                      <a:pos x="connsiteX1445" y="connsiteY1445"/>
                    </a:cxn>
                    <a:cxn ang="0">
                      <a:pos x="connsiteX1446" y="connsiteY1446"/>
                    </a:cxn>
                    <a:cxn ang="0">
                      <a:pos x="connsiteX1447" y="connsiteY1447"/>
                    </a:cxn>
                    <a:cxn ang="0">
                      <a:pos x="connsiteX1448" y="connsiteY1448"/>
                    </a:cxn>
                    <a:cxn ang="0">
                      <a:pos x="connsiteX1449" y="connsiteY1449"/>
                    </a:cxn>
                    <a:cxn ang="0">
                      <a:pos x="connsiteX1450" y="connsiteY1450"/>
                    </a:cxn>
                    <a:cxn ang="0">
                      <a:pos x="connsiteX1451" y="connsiteY1451"/>
                    </a:cxn>
                    <a:cxn ang="0">
                      <a:pos x="connsiteX1452" y="connsiteY1452"/>
                    </a:cxn>
                    <a:cxn ang="0">
                      <a:pos x="connsiteX1453" y="connsiteY1453"/>
                    </a:cxn>
                    <a:cxn ang="0">
                      <a:pos x="connsiteX1454" y="connsiteY1454"/>
                    </a:cxn>
                    <a:cxn ang="0">
                      <a:pos x="connsiteX1455" y="connsiteY1455"/>
                    </a:cxn>
                    <a:cxn ang="0">
                      <a:pos x="connsiteX1456" y="connsiteY1456"/>
                    </a:cxn>
                    <a:cxn ang="0">
                      <a:pos x="connsiteX1457" y="connsiteY1457"/>
                    </a:cxn>
                    <a:cxn ang="0">
                      <a:pos x="connsiteX1458" y="connsiteY1458"/>
                    </a:cxn>
                    <a:cxn ang="0">
                      <a:pos x="connsiteX1459" y="connsiteY1459"/>
                    </a:cxn>
                    <a:cxn ang="0">
                      <a:pos x="connsiteX1460" y="connsiteY1460"/>
                    </a:cxn>
                    <a:cxn ang="0">
                      <a:pos x="connsiteX1461" y="connsiteY1461"/>
                    </a:cxn>
                    <a:cxn ang="0">
                      <a:pos x="connsiteX1462" y="connsiteY1462"/>
                    </a:cxn>
                    <a:cxn ang="0">
                      <a:pos x="connsiteX1463" y="connsiteY1463"/>
                    </a:cxn>
                    <a:cxn ang="0">
                      <a:pos x="connsiteX1464" y="connsiteY1464"/>
                    </a:cxn>
                    <a:cxn ang="0">
                      <a:pos x="connsiteX1465" y="connsiteY1465"/>
                    </a:cxn>
                    <a:cxn ang="0">
                      <a:pos x="connsiteX1466" y="connsiteY1466"/>
                    </a:cxn>
                    <a:cxn ang="0">
                      <a:pos x="connsiteX1467" y="connsiteY1467"/>
                    </a:cxn>
                    <a:cxn ang="0">
                      <a:pos x="connsiteX1468" y="connsiteY1468"/>
                    </a:cxn>
                    <a:cxn ang="0">
                      <a:pos x="connsiteX1469" y="connsiteY1469"/>
                    </a:cxn>
                    <a:cxn ang="0">
                      <a:pos x="connsiteX1470" y="connsiteY1470"/>
                    </a:cxn>
                    <a:cxn ang="0">
                      <a:pos x="connsiteX1471" y="connsiteY1471"/>
                    </a:cxn>
                    <a:cxn ang="0">
                      <a:pos x="connsiteX1472" y="connsiteY1472"/>
                    </a:cxn>
                    <a:cxn ang="0">
                      <a:pos x="connsiteX1473" y="connsiteY1473"/>
                    </a:cxn>
                    <a:cxn ang="0">
                      <a:pos x="connsiteX1474" y="connsiteY1474"/>
                    </a:cxn>
                    <a:cxn ang="0">
                      <a:pos x="connsiteX1475" y="connsiteY1475"/>
                    </a:cxn>
                    <a:cxn ang="0">
                      <a:pos x="connsiteX1476" y="connsiteY1476"/>
                    </a:cxn>
                    <a:cxn ang="0">
                      <a:pos x="connsiteX1477" y="connsiteY1477"/>
                    </a:cxn>
                    <a:cxn ang="0">
                      <a:pos x="connsiteX1478" y="connsiteY1478"/>
                    </a:cxn>
                    <a:cxn ang="0">
                      <a:pos x="connsiteX1479" y="connsiteY1479"/>
                    </a:cxn>
                    <a:cxn ang="0">
                      <a:pos x="connsiteX1480" y="connsiteY1480"/>
                    </a:cxn>
                    <a:cxn ang="0">
                      <a:pos x="connsiteX1481" y="connsiteY1481"/>
                    </a:cxn>
                    <a:cxn ang="0">
                      <a:pos x="connsiteX1482" y="connsiteY1482"/>
                    </a:cxn>
                    <a:cxn ang="0">
                      <a:pos x="connsiteX1483" y="connsiteY1483"/>
                    </a:cxn>
                    <a:cxn ang="0">
                      <a:pos x="connsiteX1484" y="connsiteY1484"/>
                    </a:cxn>
                    <a:cxn ang="0">
                      <a:pos x="connsiteX1485" y="connsiteY1485"/>
                    </a:cxn>
                    <a:cxn ang="0">
                      <a:pos x="connsiteX1486" y="connsiteY1486"/>
                    </a:cxn>
                    <a:cxn ang="0">
                      <a:pos x="connsiteX1487" y="connsiteY1487"/>
                    </a:cxn>
                    <a:cxn ang="0">
                      <a:pos x="connsiteX1488" y="connsiteY1488"/>
                    </a:cxn>
                    <a:cxn ang="0">
                      <a:pos x="connsiteX1489" y="connsiteY1489"/>
                    </a:cxn>
                    <a:cxn ang="0">
                      <a:pos x="connsiteX1490" y="connsiteY1490"/>
                    </a:cxn>
                    <a:cxn ang="0">
                      <a:pos x="connsiteX1491" y="connsiteY1491"/>
                    </a:cxn>
                    <a:cxn ang="0">
                      <a:pos x="connsiteX1492" y="connsiteY1492"/>
                    </a:cxn>
                    <a:cxn ang="0">
                      <a:pos x="connsiteX1493" y="connsiteY1493"/>
                    </a:cxn>
                    <a:cxn ang="0">
                      <a:pos x="connsiteX1494" y="connsiteY1494"/>
                    </a:cxn>
                    <a:cxn ang="0">
                      <a:pos x="connsiteX1495" y="connsiteY1495"/>
                    </a:cxn>
                    <a:cxn ang="0">
                      <a:pos x="connsiteX1496" y="connsiteY1496"/>
                    </a:cxn>
                    <a:cxn ang="0">
                      <a:pos x="connsiteX1497" y="connsiteY1497"/>
                    </a:cxn>
                    <a:cxn ang="0">
                      <a:pos x="connsiteX1498" y="connsiteY1498"/>
                    </a:cxn>
                    <a:cxn ang="0">
                      <a:pos x="connsiteX1499" y="connsiteY1499"/>
                    </a:cxn>
                    <a:cxn ang="0">
                      <a:pos x="connsiteX1500" y="connsiteY1500"/>
                    </a:cxn>
                    <a:cxn ang="0">
                      <a:pos x="connsiteX1501" y="connsiteY1501"/>
                    </a:cxn>
                    <a:cxn ang="0">
                      <a:pos x="connsiteX1502" y="connsiteY1502"/>
                    </a:cxn>
                    <a:cxn ang="0">
                      <a:pos x="connsiteX1503" y="connsiteY1503"/>
                    </a:cxn>
                    <a:cxn ang="0">
                      <a:pos x="connsiteX1504" y="connsiteY1504"/>
                    </a:cxn>
                    <a:cxn ang="0">
                      <a:pos x="connsiteX1505" y="connsiteY1505"/>
                    </a:cxn>
                    <a:cxn ang="0">
                      <a:pos x="connsiteX1506" y="connsiteY1506"/>
                    </a:cxn>
                    <a:cxn ang="0">
                      <a:pos x="connsiteX1507" y="connsiteY1507"/>
                    </a:cxn>
                    <a:cxn ang="0">
                      <a:pos x="connsiteX1508" y="connsiteY1508"/>
                    </a:cxn>
                    <a:cxn ang="0">
                      <a:pos x="connsiteX1509" y="connsiteY1509"/>
                    </a:cxn>
                    <a:cxn ang="0">
                      <a:pos x="connsiteX1510" y="connsiteY1510"/>
                    </a:cxn>
                    <a:cxn ang="0">
                      <a:pos x="connsiteX1511" y="connsiteY1511"/>
                    </a:cxn>
                    <a:cxn ang="0">
                      <a:pos x="connsiteX1512" y="connsiteY1512"/>
                    </a:cxn>
                    <a:cxn ang="0">
                      <a:pos x="connsiteX1513" y="connsiteY1513"/>
                    </a:cxn>
                    <a:cxn ang="0">
                      <a:pos x="connsiteX1514" y="connsiteY1514"/>
                    </a:cxn>
                    <a:cxn ang="0">
                      <a:pos x="connsiteX1515" y="connsiteY1515"/>
                    </a:cxn>
                    <a:cxn ang="0">
                      <a:pos x="connsiteX1516" y="connsiteY1516"/>
                    </a:cxn>
                    <a:cxn ang="0">
                      <a:pos x="connsiteX1517" y="connsiteY1517"/>
                    </a:cxn>
                    <a:cxn ang="0">
                      <a:pos x="connsiteX1518" y="connsiteY1518"/>
                    </a:cxn>
                    <a:cxn ang="0">
                      <a:pos x="connsiteX1519" y="connsiteY1519"/>
                    </a:cxn>
                    <a:cxn ang="0">
                      <a:pos x="connsiteX1520" y="connsiteY1520"/>
                    </a:cxn>
                    <a:cxn ang="0">
                      <a:pos x="connsiteX1521" y="connsiteY1521"/>
                    </a:cxn>
                    <a:cxn ang="0">
                      <a:pos x="connsiteX1522" y="connsiteY1522"/>
                    </a:cxn>
                    <a:cxn ang="0">
                      <a:pos x="connsiteX1523" y="connsiteY1523"/>
                    </a:cxn>
                    <a:cxn ang="0">
                      <a:pos x="connsiteX1524" y="connsiteY1524"/>
                    </a:cxn>
                    <a:cxn ang="0">
                      <a:pos x="connsiteX1525" y="connsiteY1525"/>
                    </a:cxn>
                    <a:cxn ang="0">
                      <a:pos x="connsiteX1526" y="connsiteY1526"/>
                    </a:cxn>
                    <a:cxn ang="0">
                      <a:pos x="connsiteX1527" y="connsiteY1527"/>
                    </a:cxn>
                    <a:cxn ang="0">
                      <a:pos x="connsiteX1528" y="connsiteY1528"/>
                    </a:cxn>
                    <a:cxn ang="0">
                      <a:pos x="connsiteX1529" y="connsiteY1529"/>
                    </a:cxn>
                    <a:cxn ang="0">
                      <a:pos x="connsiteX1530" y="connsiteY1530"/>
                    </a:cxn>
                    <a:cxn ang="0">
                      <a:pos x="connsiteX1531" y="connsiteY1531"/>
                    </a:cxn>
                    <a:cxn ang="0">
                      <a:pos x="connsiteX1532" y="connsiteY1532"/>
                    </a:cxn>
                    <a:cxn ang="0">
                      <a:pos x="connsiteX1533" y="connsiteY1533"/>
                    </a:cxn>
                    <a:cxn ang="0">
                      <a:pos x="connsiteX1534" y="connsiteY1534"/>
                    </a:cxn>
                    <a:cxn ang="0">
                      <a:pos x="connsiteX1535" y="connsiteY1535"/>
                    </a:cxn>
                    <a:cxn ang="0">
                      <a:pos x="connsiteX1536" y="connsiteY1536"/>
                    </a:cxn>
                    <a:cxn ang="0">
                      <a:pos x="connsiteX1537" y="connsiteY1537"/>
                    </a:cxn>
                    <a:cxn ang="0">
                      <a:pos x="connsiteX1538" y="connsiteY1538"/>
                    </a:cxn>
                    <a:cxn ang="0">
                      <a:pos x="connsiteX1539" y="connsiteY1539"/>
                    </a:cxn>
                    <a:cxn ang="0">
                      <a:pos x="connsiteX1540" y="connsiteY1540"/>
                    </a:cxn>
                    <a:cxn ang="0">
                      <a:pos x="connsiteX1541" y="connsiteY1541"/>
                    </a:cxn>
                    <a:cxn ang="0">
                      <a:pos x="connsiteX1542" y="connsiteY1542"/>
                    </a:cxn>
                    <a:cxn ang="0">
                      <a:pos x="connsiteX1543" y="connsiteY1543"/>
                    </a:cxn>
                    <a:cxn ang="0">
                      <a:pos x="connsiteX1544" y="connsiteY1544"/>
                    </a:cxn>
                    <a:cxn ang="0">
                      <a:pos x="connsiteX1545" y="connsiteY1545"/>
                    </a:cxn>
                    <a:cxn ang="0">
                      <a:pos x="connsiteX1546" y="connsiteY1546"/>
                    </a:cxn>
                    <a:cxn ang="0">
                      <a:pos x="connsiteX1547" y="connsiteY1547"/>
                    </a:cxn>
                    <a:cxn ang="0">
                      <a:pos x="connsiteX1548" y="connsiteY1548"/>
                    </a:cxn>
                    <a:cxn ang="0">
                      <a:pos x="connsiteX1549" y="connsiteY1549"/>
                    </a:cxn>
                    <a:cxn ang="0">
                      <a:pos x="connsiteX1550" y="connsiteY1550"/>
                    </a:cxn>
                    <a:cxn ang="0">
                      <a:pos x="connsiteX1551" y="connsiteY1551"/>
                    </a:cxn>
                    <a:cxn ang="0">
                      <a:pos x="connsiteX1552" y="connsiteY1552"/>
                    </a:cxn>
                    <a:cxn ang="0">
                      <a:pos x="connsiteX1553" y="connsiteY1553"/>
                    </a:cxn>
                    <a:cxn ang="0">
                      <a:pos x="connsiteX1554" y="connsiteY1554"/>
                    </a:cxn>
                    <a:cxn ang="0">
                      <a:pos x="connsiteX1555" y="connsiteY1555"/>
                    </a:cxn>
                    <a:cxn ang="0">
                      <a:pos x="connsiteX1556" y="connsiteY1556"/>
                    </a:cxn>
                    <a:cxn ang="0">
                      <a:pos x="connsiteX1557" y="connsiteY1557"/>
                    </a:cxn>
                    <a:cxn ang="0">
                      <a:pos x="connsiteX1558" y="connsiteY1558"/>
                    </a:cxn>
                    <a:cxn ang="0">
                      <a:pos x="connsiteX1559" y="connsiteY1559"/>
                    </a:cxn>
                    <a:cxn ang="0">
                      <a:pos x="connsiteX1560" y="connsiteY1560"/>
                    </a:cxn>
                    <a:cxn ang="0">
                      <a:pos x="connsiteX1561" y="connsiteY1561"/>
                    </a:cxn>
                    <a:cxn ang="0">
                      <a:pos x="connsiteX1562" y="connsiteY1562"/>
                    </a:cxn>
                    <a:cxn ang="0">
                      <a:pos x="connsiteX1563" y="connsiteY1563"/>
                    </a:cxn>
                    <a:cxn ang="0">
                      <a:pos x="connsiteX1564" y="connsiteY1564"/>
                    </a:cxn>
                    <a:cxn ang="0">
                      <a:pos x="connsiteX1565" y="connsiteY1565"/>
                    </a:cxn>
                    <a:cxn ang="0">
                      <a:pos x="connsiteX1566" y="connsiteY1566"/>
                    </a:cxn>
                    <a:cxn ang="0">
                      <a:pos x="connsiteX1567" y="connsiteY1567"/>
                    </a:cxn>
                    <a:cxn ang="0">
                      <a:pos x="connsiteX1568" y="connsiteY1568"/>
                    </a:cxn>
                    <a:cxn ang="0">
                      <a:pos x="connsiteX1569" y="connsiteY1569"/>
                    </a:cxn>
                    <a:cxn ang="0">
                      <a:pos x="connsiteX1570" y="connsiteY1570"/>
                    </a:cxn>
                    <a:cxn ang="0">
                      <a:pos x="connsiteX1571" y="connsiteY1571"/>
                    </a:cxn>
                    <a:cxn ang="0">
                      <a:pos x="connsiteX1572" y="connsiteY1572"/>
                    </a:cxn>
                    <a:cxn ang="0">
                      <a:pos x="connsiteX1573" y="connsiteY1573"/>
                    </a:cxn>
                    <a:cxn ang="0">
                      <a:pos x="connsiteX1574" y="connsiteY1574"/>
                    </a:cxn>
                    <a:cxn ang="0">
                      <a:pos x="connsiteX1575" y="connsiteY1575"/>
                    </a:cxn>
                    <a:cxn ang="0">
                      <a:pos x="connsiteX1576" y="connsiteY1576"/>
                    </a:cxn>
                    <a:cxn ang="0">
                      <a:pos x="connsiteX1577" y="connsiteY1577"/>
                    </a:cxn>
                    <a:cxn ang="0">
                      <a:pos x="connsiteX1578" y="connsiteY1578"/>
                    </a:cxn>
                    <a:cxn ang="0">
                      <a:pos x="connsiteX1579" y="connsiteY1579"/>
                    </a:cxn>
                    <a:cxn ang="0">
                      <a:pos x="connsiteX1580" y="connsiteY1580"/>
                    </a:cxn>
                    <a:cxn ang="0">
                      <a:pos x="connsiteX1581" y="connsiteY1581"/>
                    </a:cxn>
                    <a:cxn ang="0">
                      <a:pos x="connsiteX1582" y="connsiteY1582"/>
                    </a:cxn>
                    <a:cxn ang="0">
                      <a:pos x="connsiteX1583" y="connsiteY1583"/>
                    </a:cxn>
                    <a:cxn ang="0">
                      <a:pos x="connsiteX1584" y="connsiteY1584"/>
                    </a:cxn>
                    <a:cxn ang="0">
                      <a:pos x="connsiteX1585" y="connsiteY1585"/>
                    </a:cxn>
                    <a:cxn ang="0">
                      <a:pos x="connsiteX1586" y="connsiteY1586"/>
                    </a:cxn>
                    <a:cxn ang="0">
                      <a:pos x="connsiteX1587" y="connsiteY1587"/>
                    </a:cxn>
                    <a:cxn ang="0">
                      <a:pos x="connsiteX1588" y="connsiteY1588"/>
                    </a:cxn>
                    <a:cxn ang="0">
                      <a:pos x="connsiteX1589" y="connsiteY1589"/>
                    </a:cxn>
                    <a:cxn ang="0">
                      <a:pos x="connsiteX1590" y="connsiteY1590"/>
                    </a:cxn>
                    <a:cxn ang="0">
                      <a:pos x="connsiteX1591" y="connsiteY1591"/>
                    </a:cxn>
                    <a:cxn ang="0">
                      <a:pos x="connsiteX1592" y="connsiteY1592"/>
                    </a:cxn>
                    <a:cxn ang="0">
                      <a:pos x="connsiteX1593" y="connsiteY1593"/>
                    </a:cxn>
                    <a:cxn ang="0">
                      <a:pos x="connsiteX1594" y="connsiteY1594"/>
                    </a:cxn>
                    <a:cxn ang="0">
                      <a:pos x="connsiteX1595" y="connsiteY1595"/>
                    </a:cxn>
                    <a:cxn ang="0">
                      <a:pos x="connsiteX1596" y="connsiteY1596"/>
                    </a:cxn>
                    <a:cxn ang="0">
                      <a:pos x="connsiteX1597" y="connsiteY1597"/>
                    </a:cxn>
                    <a:cxn ang="0">
                      <a:pos x="connsiteX1598" y="connsiteY1598"/>
                    </a:cxn>
                    <a:cxn ang="0">
                      <a:pos x="connsiteX1599" y="connsiteY1599"/>
                    </a:cxn>
                    <a:cxn ang="0">
                      <a:pos x="connsiteX1600" y="connsiteY1600"/>
                    </a:cxn>
                    <a:cxn ang="0">
                      <a:pos x="connsiteX1601" y="connsiteY1601"/>
                    </a:cxn>
                    <a:cxn ang="0">
                      <a:pos x="connsiteX1602" y="connsiteY1602"/>
                    </a:cxn>
                    <a:cxn ang="0">
                      <a:pos x="connsiteX1603" y="connsiteY1603"/>
                    </a:cxn>
                    <a:cxn ang="0">
                      <a:pos x="connsiteX1604" y="connsiteY1604"/>
                    </a:cxn>
                    <a:cxn ang="0">
                      <a:pos x="connsiteX1605" y="connsiteY1605"/>
                    </a:cxn>
                    <a:cxn ang="0">
                      <a:pos x="connsiteX1606" y="connsiteY1606"/>
                    </a:cxn>
                    <a:cxn ang="0">
                      <a:pos x="connsiteX1607" y="connsiteY1607"/>
                    </a:cxn>
                    <a:cxn ang="0">
                      <a:pos x="connsiteX1608" y="connsiteY1608"/>
                    </a:cxn>
                    <a:cxn ang="0">
                      <a:pos x="connsiteX1609" y="connsiteY1609"/>
                    </a:cxn>
                    <a:cxn ang="0">
                      <a:pos x="connsiteX1610" y="connsiteY1610"/>
                    </a:cxn>
                    <a:cxn ang="0">
                      <a:pos x="connsiteX1611" y="connsiteY1611"/>
                    </a:cxn>
                    <a:cxn ang="0">
                      <a:pos x="connsiteX1612" y="connsiteY1612"/>
                    </a:cxn>
                    <a:cxn ang="0">
                      <a:pos x="connsiteX1613" y="connsiteY1613"/>
                    </a:cxn>
                    <a:cxn ang="0">
                      <a:pos x="connsiteX1614" y="connsiteY1614"/>
                    </a:cxn>
                    <a:cxn ang="0">
                      <a:pos x="connsiteX1615" y="connsiteY1615"/>
                    </a:cxn>
                    <a:cxn ang="0">
                      <a:pos x="connsiteX1616" y="connsiteY1616"/>
                    </a:cxn>
                    <a:cxn ang="0">
                      <a:pos x="connsiteX1617" y="connsiteY1617"/>
                    </a:cxn>
                    <a:cxn ang="0">
                      <a:pos x="connsiteX1618" y="connsiteY1618"/>
                    </a:cxn>
                    <a:cxn ang="0">
                      <a:pos x="connsiteX1619" y="connsiteY1619"/>
                    </a:cxn>
                    <a:cxn ang="0">
                      <a:pos x="connsiteX1620" y="connsiteY1620"/>
                    </a:cxn>
                    <a:cxn ang="0">
                      <a:pos x="connsiteX1621" y="connsiteY1621"/>
                    </a:cxn>
                    <a:cxn ang="0">
                      <a:pos x="connsiteX1622" y="connsiteY1622"/>
                    </a:cxn>
                    <a:cxn ang="0">
                      <a:pos x="connsiteX1623" y="connsiteY1623"/>
                    </a:cxn>
                    <a:cxn ang="0">
                      <a:pos x="connsiteX1624" y="connsiteY1624"/>
                    </a:cxn>
                    <a:cxn ang="0">
                      <a:pos x="connsiteX1625" y="connsiteY1625"/>
                    </a:cxn>
                    <a:cxn ang="0">
                      <a:pos x="connsiteX1626" y="connsiteY1626"/>
                    </a:cxn>
                    <a:cxn ang="0">
                      <a:pos x="connsiteX1627" y="connsiteY1627"/>
                    </a:cxn>
                    <a:cxn ang="0">
                      <a:pos x="connsiteX1628" y="connsiteY1628"/>
                    </a:cxn>
                    <a:cxn ang="0">
                      <a:pos x="connsiteX1629" y="connsiteY1629"/>
                    </a:cxn>
                    <a:cxn ang="0">
                      <a:pos x="connsiteX1630" y="connsiteY1630"/>
                    </a:cxn>
                    <a:cxn ang="0">
                      <a:pos x="connsiteX1631" y="connsiteY1631"/>
                    </a:cxn>
                    <a:cxn ang="0">
                      <a:pos x="connsiteX1632" y="connsiteY1632"/>
                    </a:cxn>
                    <a:cxn ang="0">
                      <a:pos x="connsiteX1633" y="connsiteY1633"/>
                    </a:cxn>
                    <a:cxn ang="0">
                      <a:pos x="connsiteX1634" y="connsiteY1634"/>
                    </a:cxn>
                    <a:cxn ang="0">
                      <a:pos x="connsiteX1635" y="connsiteY1635"/>
                    </a:cxn>
                    <a:cxn ang="0">
                      <a:pos x="connsiteX1636" y="connsiteY1636"/>
                    </a:cxn>
                    <a:cxn ang="0">
                      <a:pos x="connsiteX1637" y="connsiteY1637"/>
                    </a:cxn>
                    <a:cxn ang="0">
                      <a:pos x="connsiteX1638" y="connsiteY1638"/>
                    </a:cxn>
                    <a:cxn ang="0">
                      <a:pos x="connsiteX1639" y="connsiteY1639"/>
                    </a:cxn>
                    <a:cxn ang="0">
                      <a:pos x="connsiteX1640" y="connsiteY1640"/>
                    </a:cxn>
                    <a:cxn ang="0">
                      <a:pos x="connsiteX1641" y="connsiteY1641"/>
                    </a:cxn>
                    <a:cxn ang="0">
                      <a:pos x="connsiteX1642" y="connsiteY1642"/>
                    </a:cxn>
                    <a:cxn ang="0">
                      <a:pos x="connsiteX1643" y="connsiteY1643"/>
                    </a:cxn>
                    <a:cxn ang="0">
                      <a:pos x="connsiteX1644" y="connsiteY1644"/>
                    </a:cxn>
                    <a:cxn ang="0">
                      <a:pos x="connsiteX1645" y="connsiteY1645"/>
                    </a:cxn>
                    <a:cxn ang="0">
                      <a:pos x="connsiteX1646" y="connsiteY1646"/>
                    </a:cxn>
                    <a:cxn ang="0">
                      <a:pos x="connsiteX1647" y="connsiteY1647"/>
                    </a:cxn>
                    <a:cxn ang="0">
                      <a:pos x="connsiteX1648" y="connsiteY1648"/>
                    </a:cxn>
                    <a:cxn ang="0">
                      <a:pos x="connsiteX1649" y="connsiteY1649"/>
                    </a:cxn>
                    <a:cxn ang="0">
                      <a:pos x="connsiteX1650" y="connsiteY1650"/>
                    </a:cxn>
                    <a:cxn ang="0">
                      <a:pos x="connsiteX1651" y="connsiteY1651"/>
                    </a:cxn>
                    <a:cxn ang="0">
                      <a:pos x="connsiteX1652" y="connsiteY1652"/>
                    </a:cxn>
                    <a:cxn ang="0">
                      <a:pos x="connsiteX1653" y="connsiteY1653"/>
                    </a:cxn>
                    <a:cxn ang="0">
                      <a:pos x="connsiteX1654" y="connsiteY1654"/>
                    </a:cxn>
                    <a:cxn ang="0">
                      <a:pos x="connsiteX1655" y="connsiteY1655"/>
                    </a:cxn>
                    <a:cxn ang="0">
                      <a:pos x="connsiteX1656" y="connsiteY1656"/>
                    </a:cxn>
                    <a:cxn ang="0">
                      <a:pos x="connsiteX1657" y="connsiteY1657"/>
                    </a:cxn>
                    <a:cxn ang="0">
                      <a:pos x="connsiteX1658" y="connsiteY1658"/>
                    </a:cxn>
                    <a:cxn ang="0">
                      <a:pos x="connsiteX1659" y="connsiteY1659"/>
                    </a:cxn>
                    <a:cxn ang="0">
                      <a:pos x="connsiteX1660" y="connsiteY1660"/>
                    </a:cxn>
                    <a:cxn ang="0">
                      <a:pos x="connsiteX1661" y="connsiteY1661"/>
                    </a:cxn>
                    <a:cxn ang="0">
                      <a:pos x="connsiteX1662" y="connsiteY1662"/>
                    </a:cxn>
                    <a:cxn ang="0">
                      <a:pos x="connsiteX1663" y="connsiteY1663"/>
                    </a:cxn>
                    <a:cxn ang="0">
                      <a:pos x="connsiteX1664" y="connsiteY1664"/>
                    </a:cxn>
                    <a:cxn ang="0">
                      <a:pos x="connsiteX1665" y="connsiteY1665"/>
                    </a:cxn>
                    <a:cxn ang="0">
                      <a:pos x="connsiteX1666" y="connsiteY1666"/>
                    </a:cxn>
                    <a:cxn ang="0">
                      <a:pos x="connsiteX1667" y="connsiteY1667"/>
                    </a:cxn>
                    <a:cxn ang="0">
                      <a:pos x="connsiteX1668" y="connsiteY1668"/>
                    </a:cxn>
                    <a:cxn ang="0">
                      <a:pos x="connsiteX1669" y="connsiteY1669"/>
                    </a:cxn>
                    <a:cxn ang="0">
                      <a:pos x="connsiteX1670" y="connsiteY1670"/>
                    </a:cxn>
                    <a:cxn ang="0">
                      <a:pos x="connsiteX1671" y="connsiteY1671"/>
                    </a:cxn>
                    <a:cxn ang="0">
                      <a:pos x="connsiteX1672" y="connsiteY1672"/>
                    </a:cxn>
                    <a:cxn ang="0">
                      <a:pos x="connsiteX1673" y="connsiteY1673"/>
                    </a:cxn>
                    <a:cxn ang="0">
                      <a:pos x="connsiteX1674" y="connsiteY1674"/>
                    </a:cxn>
                    <a:cxn ang="0">
                      <a:pos x="connsiteX1675" y="connsiteY1675"/>
                    </a:cxn>
                    <a:cxn ang="0">
                      <a:pos x="connsiteX1676" y="connsiteY1676"/>
                    </a:cxn>
                    <a:cxn ang="0">
                      <a:pos x="connsiteX1677" y="connsiteY1677"/>
                    </a:cxn>
                    <a:cxn ang="0">
                      <a:pos x="connsiteX1678" y="connsiteY1678"/>
                    </a:cxn>
                    <a:cxn ang="0">
                      <a:pos x="connsiteX1679" y="connsiteY1679"/>
                    </a:cxn>
                    <a:cxn ang="0">
                      <a:pos x="connsiteX1680" y="connsiteY1680"/>
                    </a:cxn>
                    <a:cxn ang="0">
                      <a:pos x="connsiteX1681" y="connsiteY1681"/>
                    </a:cxn>
                    <a:cxn ang="0">
                      <a:pos x="connsiteX1682" y="connsiteY1682"/>
                    </a:cxn>
                    <a:cxn ang="0">
                      <a:pos x="connsiteX1683" y="connsiteY1683"/>
                    </a:cxn>
                    <a:cxn ang="0">
                      <a:pos x="connsiteX1684" y="connsiteY1684"/>
                    </a:cxn>
                    <a:cxn ang="0">
                      <a:pos x="connsiteX1685" y="connsiteY1685"/>
                    </a:cxn>
                    <a:cxn ang="0">
                      <a:pos x="connsiteX1686" y="connsiteY1686"/>
                    </a:cxn>
                    <a:cxn ang="0">
                      <a:pos x="connsiteX1687" y="connsiteY1687"/>
                    </a:cxn>
                    <a:cxn ang="0">
                      <a:pos x="connsiteX1688" y="connsiteY1688"/>
                    </a:cxn>
                    <a:cxn ang="0">
                      <a:pos x="connsiteX1689" y="connsiteY1689"/>
                    </a:cxn>
                    <a:cxn ang="0">
                      <a:pos x="connsiteX1690" y="connsiteY1690"/>
                    </a:cxn>
                    <a:cxn ang="0">
                      <a:pos x="connsiteX1691" y="connsiteY1691"/>
                    </a:cxn>
                    <a:cxn ang="0">
                      <a:pos x="connsiteX1692" y="connsiteY1692"/>
                    </a:cxn>
                    <a:cxn ang="0">
                      <a:pos x="connsiteX1693" y="connsiteY1693"/>
                    </a:cxn>
                    <a:cxn ang="0">
                      <a:pos x="connsiteX1694" y="connsiteY1694"/>
                    </a:cxn>
                    <a:cxn ang="0">
                      <a:pos x="connsiteX1695" y="connsiteY1695"/>
                    </a:cxn>
                    <a:cxn ang="0">
                      <a:pos x="connsiteX1696" y="connsiteY1696"/>
                    </a:cxn>
                    <a:cxn ang="0">
                      <a:pos x="connsiteX1697" y="connsiteY1697"/>
                    </a:cxn>
                    <a:cxn ang="0">
                      <a:pos x="connsiteX1698" y="connsiteY1698"/>
                    </a:cxn>
                    <a:cxn ang="0">
                      <a:pos x="connsiteX1699" y="connsiteY1699"/>
                    </a:cxn>
                    <a:cxn ang="0">
                      <a:pos x="connsiteX1700" y="connsiteY1700"/>
                    </a:cxn>
                    <a:cxn ang="0">
                      <a:pos x="connsiteX1701" y="connsiteY1701"/>
                    </a:cxn>
                    <a:cxn ang="0">
                      <a:pos x="connsiteX1702" y="connsiteY1702"/>
                    </a:cxn>
                    <a:cxn ang="0">
                      <a:pos x="connsiteX1703" y="connsiteY1703"/>
                    </a:cxn>
                    <a:cxn ang="0">
                      <a:pos x="connsiteX1704" y="connsiteY1704"/>
                    </a:cxn>
                    <a:cxn ang="0">
                      <a:pos x="connsiteX1705" y="connsiteY1705"/>
                    </a:cxn>
                    <a:cxn ang="0">
                      <a:pos x="connsiteX1706" y="connsiteY1706"/>
                    </a:cxn>
                    <a:cxn ang="0">
                      <a:pos x="connsiteX1707" y="connsiteY1707"/>
                    </a:cxn>
                    <a:cxn ang="0">
                      <a:pos x="connsiteX1708" y="connsiteY1708"/>
                    </a:cxn>
                    <a:cxn ang="0">
                      <a:pos x="connsiteX1709" y="connsiteY1709"/>
                    </a:cxn>
                    <a:cxn ang="0">
                      <a:pos x="connsiteX1710" y="connsiteY1710"/>
                    </a:cxn>
                    <a:cxn ang="0">
                      <a:pos x="connsiteX1711" y="connsiteY1711"/>
                    </a:cxn>
                    <a:cxn ang="0">
                      <a:pos x="connsiteX1712" y="connsiteY1712"/>
                    </a:cxn>
                    <a:cxn ang="0">
                      <a:pos x="connsiteX1713" y="connsiteY1713"/>
                    </a:cxn>
                    <a:cxn ang="0">
                      <a:pos x="connsiteX1714" y="connsiteY1714"/>
                    </a:cxn>
                    <a:cxn ang="0">
                      <a:pos x="connsiteX1715" y="connsiteY1715"/>
                    </a:cxn>
                    <a:cxn ang="0">
                      <a:pos x="connsiteX1716" y="connsiteY1716"/>
                    </a:cxn>
                    <a:cxn ang="0">
                      <a:pos x="connsiteX1717" y="connsiteY1717"/>
                    </a:cxn>
                    <a:cxn ang="0">
                      <a:pos x="connsiteX1718" y="connsiteY1718"/>
                    </a:cxn>
                    <a:cxn ang="0">
                      <a:pos x="connsiteX1719" y="connsiteY1719"/>
                    </a:cxn>
                    <a:cxn ang="0">
                      <a:pos x="connsiteX1720" y="connsiteY1720"/>
                    </a:cxn>
                    <a:cxn ang="0">
                      <a:pos x="connsiteX1721" y="connsiteY1721"/>
                    </a:cxn>
                    <a:cxn ang="0">
                      <a:pos x="connsiteX1722" y="connsiteY1722"/>
                    </a:cxn>
                    <a:cxn ang="0">
                      <a:pos x="connsiteX1723" y="connsiteY1723"/>
                    </a:cxn>
                    <a:cxn ang="0">
                      <a:pos x="connsiteX1724" y="connsiteY1724"/>
                    </a:cxn>
                    <a:cxn ang="0">
                      <a:pos x="connsiteX1725" y="connsiteY1725"/>
                    </a:cxn>
                    <a:cxn ang="0">
                      <a:pos x="connsiteX1726" y="connsiteY1726"/>
                    </a:cxn>
                    <a:cxn ang="0">
                      <a:pos x="connsiteX1727" y="connsiteY1727"/>
                    </a:cxn>
                    <a:cxn ang="0">
                      <a:pos x="connsiteX1728" y="connsiteY1728"/>
                    </a:cxn>
                    <a:cxn ang="0">
                      <a:pos x="connsiteX1729" y="connsiteY1729"/>
                    </a:cxn>
                    <a:cxn ang="0">
                      <a:pos x="connsiteX1730" y="connsiteY1730"/>
                    </a:cxn>
                    <a:cxn ang="0">
                      <a:pos x="connsiteX1731" y="connsiteY1731"/>
                    </a:cxn>
                    <a:cxn ang="0">
                      <a:pos x="connsiteX1732" y="connsiteY1732"/>
                    </a:cxn>
                    <a:cxn ang="0">
                      <a:pos x="connsiteX1733" y="connsiteY1733"/>
                    </a:cxn>
                    <a:cxn ang="0">
                      <a:pos x="connsiteX1734" y="connsiteY1734"/>
                    </a:cxn>
                    <a:cxn ang="0">
                      <a:pos x="connsiteX1735" y="connsiteY1735"/>
                    </a:cxn>
                    <a:cxn ang="0">
                      <a:pos x="connsiteX1736" y="connsiteY1736"/>
                    </a:cxn>
                    <a:cxn ang="0">
                      <a:pos x="connsiteX1737" y="connsiteY1737"/>
                    </a:cxn>
                    <a:cxn ang="0">
                      <a:pos x="connsiteX1738" y="connsiteY1738"/>
                    </a:cxn>
                    <a:cxn ang="0">
                      <a:pos x="connsiteX1739" y="connsiteY1739"/>
                    </a:cxn>
                    <a:cxn ang="0">
                      <a:pos x="connsiteX1740" y="connsiteY1740"/>
                    </a:cxn>
                    <a:cxn ang="0">
                      <a:pos x="connsiteX1741" y="connsiteY1741"/>
                    </a:cxn>
                    <a:cxn ang="0">
                      <a:pos x="connsiteX1742" y="connsiteY1742"/>
                    </a:cxn>
                    <a:cxn ang="0">
                      <a:pos x="connsiteX1743" y="connsiteY1743"/>
                    </a:cxn>
                    <a:cxn ang="0">
                      <a:pos x="connsiteX1744" y="connsiteY1744"/>
                    </a:cxn>
                    <a:cxn ang="0">
                      <a:pos x="connsiteX1745" y="connsiteY1745"/>
                    </a:cxn>
                    <a:cxn ang="0">
                      <a:pos x="connsiteX1746" y="connsiteY1746"/>
                    </a:cxn>
                    <a:cxn ang="0">
                      <a:pos x="connsiteX1747" y="connsiteY1747"/>
                    </a:cxn>
                    <a:cxn ang="0">
                      <a:pos x="connsiteX1748" y="connsiteY1748"/>
                    </a:cxn>
                    <a:cxn ang="0">
                      <a:pos x="connsiteX1749" y="connsiteY1749"/>
                    </a:cxn>
                    <a:cxn ang="0">
                      <a:pos x="connsiteX1750" y="connsiteY1750"/>
                    </a:cxn>
                    <a:cxn ang="0">
                      <a:pos x="connsiteX1751" y="connsiteY1751"/>
                    </a:cxn>
                    <a:cxn ang="0">
                      <a:pos x="connsiteX1752" y="connsiteY1752"/>
                    </a:cxn>
                    <a:cxn ang="0">
                      <a:pos x="connsiteX1753" y="connsiteY1753"/>
                    </a:cxn>
                    <a:cxn ang="0">
                      <a:pos x="connsiteX1754" y="connsiteY1754"/>
                    </a:cxn>
                    <a:cxn ang="0">
                      <a:pos x="connsiteX1755" y="connsiteY1755"/>
                    </a:cxn>
                    <a:cxn ang="0">
                      <a:pos x="connsiteX1756" y="connsiteY1756"/>
                    </a:cxn>
                    <a:cxn ang="0">
                      <a:pos x="connsiteX1757" y="connsiteY1757"/>
                    </a:cxn>
                    <a:cxn ang="0">
                      <a:pos x="connsiteX1758" y="connsiteY1758"/>
                    </a:cxn>
                    <a:cxn ang="0">
                      <a:pos x="connsiteX1759" y="connsiteY1759"/>
                    </a:cxn>
                    <a:cxn ang="0">
                      <a:pos x="connsiteX1760" y="connsiteY1760"/>
                    </a:cxn>
                    <a:cxn ang="0">
                      <a:pos x="connsiteX1761" y="connsiteY1761"/>
                    </a:cxn>
                    <a:cxn ang="0">
                      <a:pos x="connsiteX1762" y="connsiteY1762"/>
                    </a:cxn>
                    <a:cxn ang="0">
                      <a:pos x="connsiteX1763" y="connsiteY1763"/>
                    </a:cxn>
                    <a:cxn ang="0">
                      <a:pos x="connsiteX1764" y="connsiteY1764"/>
                    </a:cxn>
                    <a:cxn ang="0">
                      <a:pos x="connsiteX1765" y="connsiteY1765"/>
                    </a:cxn>
                    <a:cxn ang="0">
                      <a:pos x="connsiteX1766" y="connsiteY1766"/>
                    </a:cxn>
                    <a:cxn ang="0">
                      <a:pos x="connsiteX1767" y="connsiteY1767"/>
                    </a:cxn>
                    <a:cxn ang="0">
                      <a:pos x="connsiteX1768" y="connsiteY1768"/>
                    </a:cxn>
                    <a:cxn ang="0">
                      <a:pos x="connsiteX1769" y="connsiteY1769"/>
                    </a:cxn>
                    <a:cxn ang="0">
                      <a:pos x="connsiteX1770" y="connsiteY1770"/>
                    </a:cxn>
                    <a:cxn ang="0">
                      <a:pos x="connsiteX1771" y="connsiteY1771"/>
                    </a:cxn>
                    <a:cxn ang="0">
                      <a:pos x="connsiteX1772" y="connsiteY1772"/>
                    </a:cxn>
                    <a:cxn ang="0">
                      <a:pos x="connsiteX1773" y="connsiteY1773"/>
                    </a:cxn>
                    <a:cxn ang="0">
                      <a:pos x="connsiteX1774" y="connsiteY1774"/>
                    </a:cxn>
                    <a:cxn ang="0">
                      <a:pos x="connsiteX1775" y="connsiteY1775"/>
                    </a:cxn>
                    <a:cxn ang="0">
                      <a:pos x="connsiteX1776" y="connsiteY1776"/>
                    </a:cxn>
                    <a:cxn ang="0">
                      <a:pos x="connsiteX1777" y="connsiteY1777"/>
                    </a:cxn>
                    <a:cxn ang="0">
                      <a:pos x="connsiteX1778" y="connsiteY1778"/>
                    </a:cxn>
                    <a:cxn ang="0">
                      <a:pos x="connsiteX1779" y="connsiteY1779"/>
                    </a:cxn>
                    <a:cxn ang="0">
                      <a:pos x="connsiteX1780" y="connsiteY1780"/>
                    </a:cxn>
                    <a:cxn ang="0">
                      <a:pos x="connsiteX1781" y="connsiteY1781"/>
                    </a:cxn>
                    <a:cxn ang="0">
                      <a:pos x="connsiteX1782" y="connsiteY1782"/>
                    </a:cxn>
                    <a:cxn ang="0">
                      <a:pos x="connsiteX1783" y="connsiteY1783"/>
                    </a:cxn>
                    <a:cxn ang="0">
                      <a:pos x="connsiteX1784" y="connsiteY1784"/>
                    </a:cxn>
                    <a:cxn ang="0">
                      <a:pos x="connsiteX1785" y="connsiteY1785"/>
                    </a:cxn>
                    <a:cxn ang="0">
                      <a:pos x="connsiteX1786" y="connsiteY1786"/>
                    </a:cxn>
                    <a:cxn ang="0">
                      <a:pos x="connsiteX1787" y="connsiteY1787"/>
                    </a:cxn>
                    <a:cxn ang="0">
                      <a:pos x="connsiteX1788" y="connsiteY1788"/>
                    </a:cxn>
                    <a:cxn ang="0">
                      <a:pos x="connsiteX1789" y="connsiteY1789"/>
                    </a:cxn>
                    <a:cxn ang="0">
                      <a:pos x="connsiteX1790" y="connsiteY1790"/>
                    </a:cxn>
                    <a:cxn ang="0">
                      <a:pos x="connsiteX1791" y="connsiteY1791"/>
                    </a:cxn>
                    <a:cxn ang="0">
                      <a:pos x="connsiteX1792" y="connsiteY1792"/>
                    </a:cxn>
                    <a:cxn ang="0">
                      <a:pos x="connsiteX1793" y="connsiteY1793"/>
                    </a:cxn>
                    <a:cxn ang="0">
                      <a:pos x="connsiteX1794" y="connsiteY1794"/>
                    </a:cxn>
                    <a:cxn ang="0">
                      <a:pos x="connsiteX1795" y="connsiteY1795"/>
                    </a:cxn>
                    <a:cxn ang="0">
                      <a:pos x="connsiteX1796" y="connsiteY1796"/>
                    </a:cxn>
                    <a:cxn ang="0">
                      <a:pos x="connsiteX1797" y="connsiteY1797"/>
                    </a:cxn>
                    <a:cxn ang="0">
                      <a:pos x="connsiteX1798" y="connsiteY1798"/>
                    </a:cxn>
                    <a:cxn ang="0">
                      <a:pos x="connsiteX1799" y="connsiteY1799"/>
                    </a:cxn>
                    <a:cxn ang="0">
                      <a:pos x="connsiteX1800" y="connsiteY1800"/>
                    </a:cxn>
                    <a:cxn ang="0">
                      <a:pos x="connsiteX1801" y="connsiteY1801"/>
                    </a:cxn>
                    <a:cxn ang="0">
                      <a:pos x="connsiteX1802" y="connsiteY1802"/>
                    </a:cxn>
                    <a:cxn ang="0">
                      <a:pos x="connsiteX1803" y="connsiteY1803"/>
                    </a:cxn>
                    <a:cxn ang="0">
                      <a:pos x="connsiteX1804" y="connsiteY1804"/>
                    </a:cxn>
                    <a:cxn ang="0">
                      <a:pos x="connsiteX1805" y="connsiteY1805"/>
                    </a:cxn>
                    <a:cxn ang="0">
                      <a:pos x="connsiteX1806" y="connsiteY1806"/>
                    </a:cxn>
                    <a:cxn ang="0">
                      <a:pos x="connsiteX1807" y="connsiteY1807"/>
                    </a:cxn>
                    <a:cxn ang="0">
                      <a:pos x="connsiteX1808" y="connsiteY1808"/>
                    </a:cxn>
                    <a:cxn ang="0">
                      <a:pos x="connsiteX1809" y="connsiteY1809"/>
                    </a:cxn>
                    <a:cxn ang="0">
                      <a:pos x="connsiteX1810" y="connsiteY1810"/>
                    </a:cxn>
                    <a:cxn ang="0">
                      <a:pos x="connsiteX1811" y="connsiteY1811"/>
                    </a:cxn>
                    <a:cxn ang="0">
                      <a:pos x="connsiteX1812" y="connsiteY1812"/>
                    </a:cxn>
                    <a:cxn ang="0">
                      <a:pos x="connsiteX1813" y="connsiteY1813"/>
                    </a:cxn>
                    <a:cxn ang="0">
                      <a:pos x="connsiteX1814" y="connsiteY1814"/>
                    </a:cxn>
                    <a:cxn ang="0">
                      <a:pos x="connsiteX1815" y="connsiteY1815"/>
                    </a:cxn>
                    <a:cxn ang="0">
                      <a:pos x="connsiteX1816" y="connsiteY1816"/>
                    </a:cxn>
                    <a:cxn ang="0">
                      <a:pos x="connsiteX1817" y="connsiteY1817"/>
                    </a:cxn>
                    <a:cxn ang="0">
                      <a:pos x="connsiteX1818" y="connsiteY1818"/>
                    </a:cxn>
                    <a:cxn ang="0">
                      <a:pos x="connsiteX1819" y="connsiteY1819"/>
                    </a:cxn>
                    <a:cxn ang="0">
                      <a:pos x="connsiteX1820" y="connsiteY1820"/>
                    </a:cxn>
                    <a:cxn ang="0">
                      <a:pos x="connsiteX1821" y="connsiteY1821"/>
                    </a:cxn>
                    <a:cxn ang="0">
                      <a:pos x="connsiteX1822" y="connsiteY1822"/>
                    </a:cxn>
                    <a:cxn ang="0">
                      <a:pos x="connsiteX1823" y="connsiteY1823"/>
                    </a:cxn>
                    <a:cxn ang="0">
                      <a:pos x="connsiteX1824" y="connsiteY1824"/>
                    </a:cxn>
                    <a:cxn ang="0">
                      <a:pos x="connsiteX1825" y="connsiteY1825"/>
                    </a:cxn>
                    <a:cxn ang="0">
                      <a:pos x="connsiteX1826" y="connsiteY1826"/>
                    </a:cxn>
                    <a:cxn ang="0">
                      <a:pos x="connsiteX1827" y="connsiteY1827"/>
                    </a:cxn>
                    <a:cxn ang="0">
                      <a:pos x="connsiteX1828" y="connsiteY1828"/>
                    </a:cxn>
                    <a:cxn ang="0">
                      <a:pos x="connsiteX1829" y="connsiteY1829"/>
                    </a:cxn>
                    <a:cxn ang="0">
                      <a:pos x="connsiteX1830" y="connsiteY1830"/>
                    </a:cxn>
                    <a:cxn ang="0">
                      <a:pos x="connsiteX1831" y="connsiteY1831"/>
                    </a:cxn>
                    <a:cxn ang="0">
                      <a:pos x="connsiteX1832" y="connsiteY1832"/>
                    </a:cxn>
                    <a:cxn ang="0">
                      <a:pos x="connsiteX1833" y="connsiteY1833"/>
                    </a:cxn>
                    <a:cxn ang="0">
                      <a:pos x="connsiteX1834" y="connsiteY1834"/>
                    </a:cxn>
                    <a:cxn ang="0">
                      <a:pos x="connsiteX1835" y="connsiteY1835"/>
                    </a:cxn>
                    <a:cxn ang="0">
                      <a:pos x="connsiteX1836" y="connsiteY1836"/>
                    </a:cxn>
                    <a:cxn ang="0">
                      <a:pos x="connsiteX1837" y="connsiteY1837"/>
                    </a:cxn>
                    <a:cxn ang="0">
                      <a:pos x="connsiteX1838" y="connsiteY1838"/>
                    </a:cxn>
                    <a:cxn ang="0">
                      <a:pos x="connsiteX1839" y="connsiteY1839"/>
                    </a:cxn>
                    <a:cxn ang="0">
                      <a:pos x="connsiteX1840" y="connsiteY1840"/>
                    </a:cxn>
                    <a:cxn ang="0">
                      <a:pos x="connsiteX1841" y="connsiteY1841"/>
                    </a:cxn>
                    <a:cxn ang="0">
                      <a:pos x="connsiteX1842" y="connsiteY1842"/>
                    </a:cxn>
                    <a:cxn ang="0">
                      <a:pos x="connsiteX1843" y="connsiteY1843"/>
                    </a:cxn>
                    <a:cxn ang="0">
                      <a:pos x="connsiteX1844" y="connsiteY1844"/>
                    </a:cxn>
                    <a:cxn ang="0">
                      <a:pos x="connsiteX1845" y="connsiteY1845"/>
                    </a:cxn>
                    <a:cxn ang="0">
                      <a:pos x="connsiteX1846" y="connsiteY1846"/>
                    </a:cxn>
                    <a:cxn ang="0">
                      <a:pos x="connsiteX1847" y="connsiteY1847"/>
                    </a:cxn>
                    <a:cxn ang="0">
                      <a:pos x="connsiteX1848" y="connsiteY1848"/>
                    </a:cxn>
                    <a:cxn ang="0">
                      <a:pos x="connsiteX1849" y="connsiteY1849"/>
                    </a:cxn>
                    <a:cxn ang="0">
                      <a:pos x="connsiteX1850" y="connsiteY1850"/>
                    </a:cxn>
                    <a:cxn ang="0">
                      <a:pos x="connsiteX1851" y="connsiteY1851"/>
                    </a:cxn>
                    <a:cxn ang="0">
                      <a:pos x="connsiteX1852" y="connsiteY1852"/>
                    </a:cxn>
                    <a:cxn ang="0">
                      <a:pos x="connsiteX1853" y="connsiteY1853"/>
                    </a:cxn>
                    <a:cxn ang="0">
                      <a:pos x="connsiteX1854" y="connsiteY1854"/>
                    </a:cxn>
                    <a:cxn ang="0">
                      <a:pos x="connsiteX1855" y="connsiteY1855"/>
                    </a:cxn>
                    <a:cxn ang="0">
                      <a:pos x="connsiteX1856" y="connsiteY1856"/>
                    </a:cxn>
                    <a:cxn ang="0">
                      <a:pos x="connsiteX1857" y="connsiteY1857"/>
                    </a:cxn>
                    <a:cxn ang="0">
                      <a:pos x="connsiteX1858" y="connsiteY1858"/>
                    </a:cxn>
                    <a:cxn ang="0">
                      <a:pos x="connsiteX1859" y="connsiteY1859"/>
                    </a:cxn>
                    <a:cxn ang="0">
                      <a:pos x="connsiteX1860" y="connsiteY1860"/>
                    </a:cxn>
                    <a:cxn ang="0">
                      <a:pos x="connsiteX1861" y="connsiteY1861"/>
                    </a:cxn>
                    <a:cxn ang="0">
                      <a:pos x="connsiteX1862" y="connsiteY1862"/>
                    </a:cxn>
                    <a:cxn ang="0">
                      <a:pos x="connsiteX1863" y="connsiteY1863"/>
                    </a:cxn>
                    <a:cxn ang="0">
                      <a:pos x="connsiteX1864" y="connsiteY1864"/>
                    </a:cxn>
                    <a:cxn ang="0">
                      <a:pos x="connsiteX1865" y="connsiteY1865"/>
                    </a:cxn>
                    <a:cxn ang="0">
                      <a:pos x="connsiteX1866" y="connsiteY1866"/>
                    </a:cxn>
                    <a:cxn ang="0">
                      <a:pos x="connsiteX1867" y="connsiteY1867"/>
                    </a:cxn>
                    <a:cxn ang="0">
                      <a:pos x="connsiteX1868" y="connsiteY1868"/>
                    </a:cxn>
                    <a:cxn ang="0">
                      <a:pos x="connsiteX1869" y="connsiteY1869"/>
                    </a:cxn>
                    <a:cxn ang="0">
                      <a:pos x="connsiteX1870" y="connsiteY1870"/>
                    </a:cxn>
                    <a:cxn ang="0">
                      <a:pos x="connsiteX1871" y="connsiteY1871"/>
                    </a:cxn>
                    <a:cxn ang="0">
                      <a:pos x="connsiteX1872" y="connsiteY1872"/>
                    </a:cxn>
                    <a:cxn ang="0">
                      <a:pos x="connsiteX1873" y="connsiteY1873"/>
                    </a:cxn>
                    <a:cxn ang="0">
                      <a:pos x="connsiteX1874" y="connsiteY1874"/>
                    </a:cxn>
                    <a:cxn ang="0">
                      <a:pos x="connsiteX1875" y="connsiteY1875"/>
                    </a:cxn>
                    <a:cxn ang="0">
                      <a:pos x="connsiteX1876" y="connsiteY1876"/>
                    </a:cxn>
                    <a:cxn ang="0">
                      <a:pos x="connsiteX1877" y="connsiteY1877"/>
                    </a:cxn>
                    <a:cxn ang="0">
                      <a:pos x="connsiteX1878" y="connsiteY1878"/>
                    </a:cxn>
                    <a:cxn ang="0">
                      <a:pos x="connsiteX1879" y="connsiteY1879"/>
                    </a:cxn>
                    <a:cxn ang="0">
                      <a:pos x="connsiteX1880" y="connsiteY1880"/>
                    </a:cxn>
                    <a:cxn ang="0">
                      <a:pos x="connsiteX1881" y="connsiteY1881"/>
                    </a:cxn>
                    <a:cxn ang="0">
                      <a:pos x="connsiteX1882" y="connsiteY1882"/>
                    </a:cxn>
                    <a:cxn ang="0">
                      <a:pos x="connsiteX1883" y="connsiteY1883"/>
                    </a:cxn>
                    <a:cxn ang="0">
                      <a:pos x="connsiteX1884" y="connsiteY1884"/>
                    </a:cxn>
                    <a:cxn ang="0">
                      <a:pos x="connsiteX1885" y="connsiteY1885"/>
                    </a:cxn>
                    <a:cxn ang="0">
                      <a:pos x="connsiteX1886" y="connsiteY1886"/>
                    </a:cxn>
                    <a:cxn ang="0">
                      <a:pos x="connsiteX1887" y="connsiteY1887"/>
                    </a:cxn>
                    <a:cxn ang="0">
                      <a:pos x="connsiteX1888" y="connsiteY1888"/>
                    </a:cxn>
                    <a:cxn ang="0">
                      <a:pos x="connsiteX1889" y="connsiteY1889"/>
                    </a:cxn>
                    <a:cxn ang="0">
                      <a:pos x="connsiteX1890" y="connsiteY1890"/>
                    </a:cxn>
                    <a:cxn ang="0">
                      <a:pos x="connsiteX1891" y="connsiteY1891"/>
                    </a:cxn>
                    <a:cxn ang="0">
                      <a:pos x="connsiteX1892" y="connsiteY1892"/>
                    </a:cxn>
                    <a:cxn ang="0">
                      <a:pos x="connsiteX1893" y="connsiteY1893"/>
                    </a:cxn>
                    <a:cxn ang="0">
                      <a:pos x="connsiteX1894" y="connsiteY1894"/>
                    </a:cxn>
                    <a:cxn ang="0">
                      <a:pos x="connsiteX1895" y="connsiteY1895"/>
                    </a:cxn>
                    <a:cxn ang="0">
                      <a:pos x="connsiteX1896" y="connsiteY1896"/>
                    </a:cxn>
                    <a:cxn ang="0">
                      <a:pos x="connsiteX1897" y="connsiteY1897"/>
                    </a:cxn>
                    <a:cxn ang="0">
                      <a:pos x="connsiteX1898" y="connsiteY1898"/>
                    </a:cxn>
                    <a:cxn ang="0">
                      <a:pos x="connsiteX1899" y="connsiteY1899"/>
                    </a:cxn>
                    <a:cxn ang="0">
                      <a:pos x="connsiteX1900" y="connsiteY1900"/>
                    </a:cxn>
                    <a:cxn ang="0">
                      <a:pos x="connsiteX1901" y="connsiteY1901"/>
                    </a:cxn>
                    <a:cxn ang="0">
                      <a:pos x="connsiteX1902" y="connsiteY1902"/>
                    </a:cxn>
                    <a:cxn ang="0">
                      <a:pos x="connsiteX1903" y="connsiteY1903"/>
                    </a:cxn>
                    <a:cxn ang="0">
                      <a:pos x="connsiteX1904" y="connsiteY1904"/>
                    </a:cxn>
                    <a:cxn ang="0">
                      <a:pos x="connsiteX1905" y="connsiteY1905"/>
                    </a:cxn>
                    <a:cxn ang="0">
                      <a:pos x="connsiteX1906" y="connsiteY1906"/>
                    </a:cxn>
                    <a:cxn ang="0">
                      <a:pos x="connsiteX1907" y="connsiteY1907"/>
                    </a:cxn>
                    <a:cxn ang="0">
                      <a:pos x="connsiteX1908" y="connsiteY1908"/>
                    </a:cxn>
                    <a:cxn ang="0">
                      <a:pos x="connsiteX1909" y="connsiteY1909"/>
                    </a:cxn>
                    <a:cxn ang="0">
                      <a:pos x="connsiteX1910" y="connsiteY1910"/>
                    </a:cxn>
                    <a:cxn ang="0">
                      <a:pos x="connsiteX1911" y="connsiteY1911"/>
                    </a:cxn>
                    <a:cxn ang="0">
                      <a:pos x="connsiteX1912" y="connsiteY1912"/>
                    </a:cxn>
                    <a:cxn ang="0">
                      <a:pos x="connsiteX1913" y="connsiteY1913"/>
                    </a:cxn>
                    <a:cxn ang="0">
                      <a:pos x="connsiteX1914" y="connsiteY1914"/>
                    </a:cxn>
                    <a:cxn ang="0">
                      <a:pos x="connsiteX1915" y="connsiteY1915"/>
                    </a:cxn>
                    <a:cxn ang="0">
                      <a:pos x="connsiteX1916" y="connsiteY1916"/>
                    </a:cxn>
                    <a:cxn ang="0">
                      <a:pos x="connsiteX1917" y="connsiteY1917"/>
                    </a:cxn>
                    <a:cxn ang="0">
                      <a:pos x="connsiteX1918" y="connsiteY1918"/>
                    </a:cxn>
                    <a:cxn ang="0">
                      <a:pos x="connsiteX1919" y="connsiteY1919"/>
                    </a:cxn>
                    <a:cxn ang="0">
                      <a:pos x="connsiteX1920" y="connsiteY1920"/>
                    </a:cxn>
                    <a:cxn ang="0">
                      <a:pos x="connsiteX1921" y="connsiteY1921"/>
                    </a:cxn>
                    <a:cxn ang="0">
                      <a:pos x="connsiteX1922" y="connsiteY1922"/>
                    </a:cxn>
                    <a:cxn ang="0">
                      <a:pos x="connsiteX1923" y="connsiteY1923"/>
                    </a:cxn>
                    <a:cxn ang="0">
                      <a:pos x="connsiteX1924" y="connsiteY1924"/>
                    </a:cxn>
                    <a:cxn ang="0">
                      <a:pos x="connsiteX1925" y="connsiteY1925"/>
                    </a:cxn>
                    <a:cxn ang="0">
                      <a:pos x="connsiteX1926" y="connsiteY1926"/>
                    </a:cxn>
                    <a:cxn ang="0">
                      <a:pos x="connsiteX1927" y="connsiteY1927"/>
                    </a:cxn>
                    <a:cxn ang="0">
                      <a:pos x="connsiteX1928" y="connsiteY1928"/>
                    </a:cxn>
                    <a:cxn ang="0">
                      <a:pos x="connsiteX1929" y="connsiteY1929"/>
                    </a:cxn>
                    <a:cxn ang="0">
                      <a:pos x="connsiteX1930" y="connsiteY1930"/>
                    </a:cxn>
                    <a:cxn ang="0">
                      <a:pos x="connsiteX1931" y="connsiteY1931"/>
                    </a:cxn>
                    <a:cxn ang="0">
                      <a:pos x="connsiteX1932" y="connsiteY1932"/>
                    </a:cxn>
                    <a:cxn ang="0">
                      <a:pos x="connsiteX1933" y="connsiteY1933"/>
                    </a:cxn>
                    <a:cxn ang="0">
                      <a:pos x="connsiteX1934" y="connsiteY1934"/>
                    </a:cxn>
                    <a:cxn ang="0">
                      <a:pos x="connsiteX1935" y="connsiteY1935"/>
                    </a:cxn>
                    <a:cxn ang="0">
                      <a:pos x="connsiteX1936" y="connsiteY1936"/>
                    </a:cxn>
                    <a:cxn ang="0">
                      <a:pos x="connsiteX1937" y="connsiteY1937"/>
                    </a:cxn>
                    <a:cxn ang="0">
                      <a:pos x="connsiteX1938" y="connsiteY1938"/>
                    </a:cxn>
                    <a:cxn ang="0">
                      <a:pos x="connsiteX1939" y="connsiteY1939"/>
                    </a:cxn>
                    <a:cxn ang="0">
                      <a:pos x="connsiteX1940" y="connsiteY1940"/>
                    </a:cxn>
                    <a:cxn ang="0">
                      <a:pos x="connsiteX1941" y="connsiteY1941"/>
                    </a:cxn>
                    <a:cxn ang="0">
                      <a:pos x="connsiteX1942" y="connsiteY1942"/>
                    </a:cxn>
                    <a:cxn ang="0">
                      <a:pos x="connsiteX1943" y="connsiteY1943"/>
                    </a:cxn>
                    <a:cxn ang="0">
                      <a:pos x="connsiteX1944" y="connsiteY1944"/>
                    </a:cxn>
                    <a:cxn ang="0">
                      <a:pos x="connsiteX1945" y="connsiteY1945"/>
                    </a:cxn>
                    <a:cxn ang="0">
                      <a:pos x="connsiteX1946" y="connsiteY1946"/>
                    </a:cxn>
                    <a:cxn ang="0">
                      <a:pos x="connsiteX1947" y="connsiteY1947"/>
                    </a:cxn>
                    <a:cxn ang="0">
                      <a:pos x="connsiteX1948" y="connsiteY1948"/>
                    </a:cxn>
                    <a:cxn ang="0">
                      <a:pos x="connsiteX1949" y="connsiteY1949"/>
                    </a:cxn>
                    <a:cxn ang="0">
                      <a:pos x="connsiteX1950" y="connsiteY1950"/>
                    </a:cxn>
                    <a:cxn ang="0">
                      <a:pos x="connsiteX1951" y="connsiteY1951"/>
                    </a:cxn>
                    <a:cxn ang="0">
                      <a:pos x="connsiteX1952" y="connsiteY1952"/>
                    </a:cxn>
                    <a:cxn ang="0">
                      <a:pos x="connsiteX1953" y="connsiteY1953"/>
                    </a:cxn>
                    <a:cxn ang="0">
                      <a:pos x="connsiteX1954" y="connsiteY1954"/>
                    </a:cxn>
                    <a:cxn ang="0">
                      <a:pos x="connsiteX1955" y="connsiteY1955"/>
                    </a:cxn>
                    <a:cxn ang="0">
                      <a:pos x="connsiteX1956" y="connsiteY1956"/>
                    </a:cxn>
                    <a:cxn ang="0">
                      <a:pos x="connsiteX1957" y="connsiteY1957"/>
                    </a:cxn>
                    <a:cxn ang="0">
                      <a:pos x="connsiteX1958" y="connsiteY1958"/>
                    </a:cxn>
                    <a:cxn ang="0">
                      <a:pos x="connsiteX1959" y="connsiteY1959"/>
                    </a:cxn>
                    <a:cxn ang="0">
                      <a:pos x="connsiteX1960" y="connsiteY1960"/>
                    </a:cxn>
                    <a:cxn ang="0">
                      <a:pos x="connsiteX1961" y="connsiteY1961"/>
                    </a:cxn>
                    <a:cxn ang="0">
                      <a:pos x="connsiteX1962" y="connsiteY1962"/>
                    </a:cxn>
                    <a:cxn ang="0">
                      <a:pos x="connsiteX1963" y="connsiteY1963"/>
                    </a:cxn>
                    <a:cxn ang="0">
                      <a:pos x="connsiteX1964" y="connsiteY1964"/>
                    </a:cxn>
                    <a:cxn ang="0">
                      <a:pos x="connsiteX1965" y="connsiteY1965"/>
                    </a:cxn>
                    <a:cxn ang="0">
                      <a:pos x="connsiteX1966" y="connsiteY1966"/>
                    </a:cxn>
                    <a:cxn ang="0">
                      <a:pos x="connsiteX1967" y="connsiteY1967"/>
                    </a:cxn>
                    <a:cxn ang="0">
                      <a:pos x="connsiteX1968" y="connsiteY1968"/>
                    </a:cxn>
                    <a:cxn ang="0">
                      <a:pos x="connsiteX1969" y="connsiteY1969"/>
                    </a:cxn>
                    <a:cxn ang="0">
                      <a:pos x="connsiteX1970" y="connsiteY1970"/>
                    </a:cxn>
                    <a:cxn ang="0">
                      <a:pos x="connsiteX1971" y="connsiteY1971"/>
                    </a:cxn>
                    <a:cxn ang="0">
                      <a:pos x="connsiteX1972" y="connsiteY1972"/>
                    </a:cxn>
                    <a:cxn ang="0">
                      <a:pos x="connsiteX1973" y="connsiteY1973"/>
                    </a:cxn>
                    <a:cxn ang="0">
                      <a:pos x="connsiteX1974" y="connsiteY1974"/>
                    </a:cxn>
                    <a:cxn ang="0">
                      <a:pos x="connsiteX1975" y="connsiteY1975"/>
                    </a:cxn>
                    <a:cxn ang="0">
                      <a:pos x="connsiteX1976" y="connsiteY1976"/>
                    </a:cxn>
                    <a:cxn ang="0">
                      <a:pos x="connsiteX1977" y="connsiteY1977"/>
                    </a:cxn>
                    <a:cxn ang="0">
                      <a:pos x="connsiteX1978" y="connsiteY1978"/>
                    </a:cxn>
                    <a:cxn ang="0">
                      <a:pos x="connsiteX1979" y="connsiteY1979"/>
                    </a:cxn>
                    <a:cxn ang="0">
                      <a:pos x="connsiteX1980" y="connsiteY1980"/>
                    </a:cxn>
                    <a:cxn ang="0">
                      <a:pos x="connsiteX1981" y="connsiteY1981"/>
                    </a:cxn>
                    <a:cxn ang="0">
                      <a:pos x="connsiteX1982" y="connsiteY1982"/>
                    </a:cxn>
                    <a:cxn ang="0">
                      <a:pos x="connsiteX1983" y="connsiteY1983"/>
                    </a:cxn>
                    <a:cxn ang="0">
                      <a:pos x="connsiteX1984" y="connsiteY1984"/>
                    </a:cxn>
                    <a:cxn ang="0">
                      <a:pos x="connsiteX1985" y="connsiteY1985"/>
                    </a:cxn>
                    <a:cxn ang="0">
                      <a:pos x="connsiteX1986" y="connsiteY1986"/>
                    </a:cxn>
                    <a:cxn ang="0">
                      <a:pos x="connsiteX1987" y="connsiteY1987"/>
                    </a:cxn>
                    <a:cxn ang="0">
                      <a:pos x="connsiteX1988" y="connsiteY1988"/>
                    </a:cxn>
                    <a:cxn ang="0">
                      <a:pos x="connsiteX1989" y="connsiteY1989"/>
                    </a:cxn>
                    <a:cxn ang="0">
                      <a:pos x="connsiteX1990" y="connsiteY1990"/>
                    </a:cxn>
                    <a:cxn ang="0">
                      <a:pos x="connsiteX1991" y="connsiteY1991"/>
                    </a:cxn>
                    <a:cxn ang="0">
                      <a:pos x="connsiteX1992" y="connsiteY1992"/>
                    </a:cxn>
                    <a:cxn ang="0">
                      <a:pos x="connsiteX1993" y="connsiteY1993"/>
                    </a:cxn>
                    <a:cxn ang="0">
                      <a:pos x="connsiteX1994" y="connsiteY1994"/>
                    </a:cxn>
                    <a:cxn ang="0">
                      <a:pos x="connsiteX1995" y="connsiteY1995"/>
                    </a:cxn>
                    <a:cxn ang="0">
                      <a:pos x="connsiteX1996" y="connsiteY1996"/>
                    </a:cxn>
                    <a:cxn ang="0">
                      <a:pos x="connsiteX1997" y="connsiteY1997"/>
                    </a:cxn>
                    <a:cxn ang="0">
                      <a:pos x="connsiteX1998" y="connsiteY1998"/>
                    </a:cxn>
                    <a:cxn ang="0">
                      <a:pos x="connsiteX1999" y="connsiteY1999"/>
                    </a:cxn>
                    <a:cxn ang="0">
                      <a:pos x="connsiteX2000" y="connsiteY2000"/>
                    </a:cxn>
                    <a:cxn ang="0">
                      <a:pos x="connsiteX2001" y="connsiteY2001"/>
                    </a:cxn>
                    <a:cxn ang="0">
                      <a:pos x="connsiteX2002" y="connsiteY2002"/>
                    </a:cxn>
                    <a:cxn ang="0">
                      <a:pos x="connsiteX2003" y="connsiteY2003"/>
                    </a:cxn>
                    <a:cxn ang="0">
                      <a:pos x="connsiteX2004" y="connsiteY2004"/>
                    </a:cxn>
                    <a:cxn ang="0">
                      <a:pos x="connsiteX2005" y="connsiteY2005"/>
                    </a:cxn>
                    <a:cxn ang="0">
                      <a:pos x="connsiteX2006" y="connsiteY2006"/>
                    </a:cxn>
                    <a:cxn ang="0">
                      <a:pos x="connsiteX2007" y="connsiteY2007"/>
                    </a:cxn>
                    <a:cxn ang="0">
                      <a:pos x="connsiteX2008" y="connsiteY2008"/>
                    </a:cxn>
                    <a:cxn ang="0">
                      <a:pos x="connsiteX2009" y="connsiteY2009"/>
                    </a:cxn>
                    <a:cxn ang="0">
                      <a:pos x="connsiteX2010" y="connsiteY2010"/>
                    </a:cxn>
                    <a:cxn ang="0">
                      <a:pos x="connsiteX2011" y="connsiteY2011"/>
                    </a:cxn>
                    <a:cxn ang="0">
                      <a:pos x="connsiteX2012" y="connsiteY2012"/>
                    </a:cxn>
                    <a:cxn ang="0">
                      <a:pos x="connsiteX2013" y="connsiteY2013"/>
                    </a:cxn>
                    <a:cxn ang="0">
                      <a:pos x="connsiteX2014" y="connsiteY2014"/>
                    </a:cxn>
                    <a:cxn ang="0">
                      <a:pos x="connsiteX2015" y="connsiteY2015"/>
                    </a:cxn>
                    <a:cxn ang="0">
                      <a:pos x="connsiteX2016" y="connsiteY2016"/>
                    </a:cxn>
                    <a:cxn ang="0">
                      <a:pos x="connsiteX2017" y="connsiteY2017"/>
                    </a:cxn>
                    <a:cxn ang="0">
                      <a:pos x="connsiteX2018" y="connsiteY2018"/>
                    </a:cxn>
                    <a:cxn ang="0">
                      <a:pos x="connsiteX2019" y="connsiteY2019"/>
                    </a:cxn>
                    <a:cxn ang="0">
                      <a:pos x="connsiteX2020" y="connsiteY2020"/>
                    </a:cxn>
                    <a:cxn ang="0">
                      <a:pos x="connsiteX2021" y="connsiteY2021"/>
                    </a:cxn>
                    <a:cxn ang="0">
                      <a:pos x="connsiteX2022" y="connsiteY2022"/>
                    </a:cxn>
                    <a:cxn ang="0">
                      <a:pos x="connsiteX2023" y="connsiteY2023"/>
                    </a:cxn>
                    <a:cxn ang="0">
                      <a:pos x="connsiteX2024" y="connsiteY2024"/>
                    </a:cxn>
                    <a:cxn ang="0">
                      <a:pos x="connsiteX2025" y="connsiteY2025"/>
                    </a:cxn>
                    <a:cxn ang="0">
                      <a:pos x="connsiteX2026" y="connsiteY2026"/>
                    </a:cxn>
                    <a:cxn ang="0">
                      <a:pos x="connsiteX2027" y="connsiteY2027"/>
                    </a:cxn>
                    <a:cxn ang="0">
                      <a:pos x="connsiteX2028" y="connsiteY2028"/>
                    </a:cxn>
                    <a:cxn ang="0">
                      <a:pos x="connsiteX2029" y="connsiteY2029"/>
                    </a:cxn>
                    <a:cxn ang="0">
                      <a:pos x="connsiteX2030" y="connsiteY2030"/>
                    </a:cxn>
                    <a:cxn ang="0">
                      <a:pos x="connsiteX2031" y="connsiteY2031"/>
                    </a:cxn>
                    <a:cxn ang="0">
                      <a:pos x="connsiteX2032" y="connsiteY2032"/>
                    </a:cxn>
                    <a:cxn ang="0">
                      <a:pos x="connsiteX2033" y="connsiteY2033"/>
                    </a:cxn>
                    <a:cxn ang="0">
                      <a:pos x="connsiteX2034" y="connsiteY2034"/>
                    </a:cxn>
                    <a:cxn ang="0">
                      <a:pos x="connsiteX2035" y="connsiteY2035"/>
                    </a:cxn>
                    <a:cxn ang="0">
                      <a:pos x="connsiteX2036" y="connsiteY2036"/>
                    </a:cxn>
                    <a:cxn ang="0">
                      <a:pos x="connsiteX2037" y="connsiteY2037"/>
                    </a:cxn>
                    <a:cxn ang="0">
                      <a:pos x="connsiteX2038" y="connsiteY2038"/>
                    </a:cxn>
                    <a:cxn ang="0">
                      <a:pos x="connsiteX2039" y="connsiteY2039"/>
                    </a:cxn>
                    <a:cxn ang="0">
                      <a:pos x="connsiteX2040" y="connsiteY2040"/>
                    </a:cxn>
                    <a:cxn ang="0">
                      <a:pos x="connsiteX2041" y="connsiteY2041"/>
                    </a:cxn>
                    <a:cxn ang="0">
                      <a:pos x="connsiteX2042" y="connsiteY2042"/>
                    </a:cxn>
                    <a:cxn ang="0">
                      <a:pos x="connsiteX2043" y="connsiteY2043"/>
                    </a:cxn>
                    <a:cxn ang="0">
                      <a:pos x="connsiteX2044" y="connsiteY2044"/>
                    </a:cxn>
                    <a:cxn ang="0">
                      <a:pos x="connsiteX2045" y="connsiteY2045"/>
                    </a:cxn>
                    <a:cxn ang="0">
                      <a:pos x="connsiteX2046" y="connsiteY2046"/>
                    </a:cxn>
                    <a:cxn ang="0">
                      <a:pos x="connsiteX2047" y="connsiteY2047"/>
                    </a:cxn>
                    <a:cxn ang="0">
                      <a:pos x="connsiteX2048" y="connsiteY2048"/>
                    </a:cxn>
                    <a:cxn ang="0">
                      <a:pos x="connsiteX2049" y="connsiteY2049"/>
                    </a:cxn>
                    <a:cxn ang="0">
                      <a:pos x="connsiteX2050" y="connsiteY2050"/>
                    </a:cxn>
                    <a:cxn ang="0">
                      <a:pos x="connsiteX2051" y="connsiteY2051"/>
                    </a:cxn>
                    <a:cxn ang="0">
                      <a:pos x="connsiteX2052" y="connsiteY2052"/>
                    </a:cxn>
                    <a:cxn ang="0">
                      <a:pos x="connsiteX2053" y="connsiteY2053"/>
                    </a:cxn>
                    <a:cxn ang="0">
                      <a:pos x="connsiteX2054" y="connsiteY2054"/>
                    </a:cxn>
                    <a:cxn ang="0">
                      <a:pos x="connsiteX2055" y="connsiteY2055"/>
                    </a:cxn>
                    <a:cxn ang="0">
                      <a:pos x="connsiteX2056" y="connsiteY2056"/>
                    </a:cxn>
                    <a:cxn ang="0">
                      <a:pos x="connsiteX2057" y="connsiteY2057"/>
                    </a:cxn>
                    <a:cxn ang="0">
                      <a:pos x="connsiteX2058" y="connsiteY2058"/>
                    </a:cxn>
                    <a:cxn ang="0">
                      <a:pos x="connsiteX2059" y="connsiteY2059"/>
                    </a:cxn>
                    <a:cxn ang="0">
                      <a:pos x="connsiteX2060" y="connsiteY2060"/>
                    </a:cxn>
                    <a:cxn ang="0">
                      <a:pos x="connsiteX2061" y="connsiteY2061"/>
                    </a:cxn>
                    <a:cxn ang="0">
                      <a:pos x="connsiteX2062" y="connsiteY2062"/>
                    </a:cxn>
                    <a:cxn ang="0">
                      <a:pos x="connsiteX2063" y="connsiteY2063"/>
                    </a:cxn>
                    <a:cxn ang="0">
                      <a:pos x="connsiteX2064" y="connsiteY2064"/>
                    </a:cxn>
                    <a:cxn ang="0">
                      <a:pos x="connsiteX2065" y="connsiteY2065"/>
                    </a:cxn>
                    <a:cxn ang="0">
                      <a:pos x="connsiteX2066" y="connsiteY2066"/>
                    </a:cxn>
                    <a:cxn ang="0">
                      <a:pos x="connsiteX2067" y="connsiteY2067"/>
                    </a:cxn>
                    <a:cxn ang="0">
                      <a:pos x="connsiteX2068" y="connsiteY2068"/>
                    </a:cxn>
                    <a:cxn ang="0">
                      <a:pos x="connsiteX2069" y="connsiteY2069"/>
                    </a:cxn>
                    <a:cxn ang="0">
                      <a:pos x="connsiteX2070" y="connsiteY2070"/>
                    </a:cxn>
                    <a:cxn ang="0">
                      <a:pos x="connsiteX2071" y="connsiteY2071"/>
                    </a:cxn>
                    <a:cxn ang="0">
                      <a:pos x="connsiteX2072" y="connsiteY2072"/>
                    </a:cxn>
                    <a:cxn ang="0">
                      <a:pos x="connsiteX2073" y="connsiteY2073"/>
                    </a:cxn>
                    <a:cxn ang="0">
                      <a:pos x="connsiteX2074" y="connsiteY2074"/>
                    </a:cxn>
                    <a:cxn ang="0">
                      <a:pos x="connsiteX2075" y="connsiteY2075"/>
                    </a:cxn>
                    <a:cxn ang="0">
                      <a:pos x="connsiteX2076" y="connsiteY2076"/>
                    </a:cxn>
                    <a:cxn ang="0">
                      <a:pos x="connsiteX2077" y="connsiteY2077"/>
                    </a:cxn>
                    <a:cxn ang="0">
                      <a:pos x="connsiteX2078" y="connsiteY2078"/>
                    </a:cxn>
                    <a:cxn ang="0">
                      <a:pos x="connsiteX2079" y="connsiteY2079"/>
                    </a:cxn>
                    <a:cxn ang="0">
                      <a:pos x="connsiteX2080" y="connsiteY2080"/>
                    </a:cxn>
                    <a:cxn ang="0">
                      <a:pos x="connsiteX2081" y="connsiteY2081"/>
                    </a:cxn>
                    <a:cxn ang="0">
                      <a:pos x="connsiteX2082" y="connsiteY2082"/>
                    </a:cxn>
                    <a:cxn ang="0">
                      <a:pos x="connsiteX2083" y="connsiteY2083"/>
                    </a:cxn>
                    <a:cxn ang="0">
                      <a:pos x="connsiteX2084" y="connsiteY2084"/>
                    </a:cxn>
                    <a:cxn ang="0">
                      <a:pos x="connsiteX2085" y="connsiteY2085"/>
                    </a:cxn>
                    <a:cxn ang="0">
                      <a:pos x="connsiteX2086" y="connsiteY2086"/>
                    </a:cxn>
                    <a:cxn ang="0">
                      <a:pos x="connsiteX2087" y="connsiteY2087"/>
                    </a:cxn>
                    <a:cxn ang="0">
                      <a:pos x="connsiteX2088" y="connsiteY2088"/>
                    </a:cxn>
                    <a:cxn ang="0">
                      <a:pos x="connsiteX2089" y="connsiteY2089"/>
                    </a:cxn>
                    <a:cxn ang="0">
                      <a:pos x="connsiteX2090" y="connsiteY2090"/>
                    </a:cxn>
                    <a:cxn ang="0">
                      <a:pos x="connsiteX2091" y="connsiteY2091"/>
                    </a:cxn>
                    <a:cxn ang="0">
                      <a:pos x="connsiteX2092" y="connsiteY2092"/>
                    </a:cxn>
                    <a:cxn ang="0">
                      <a:pos x="connsiteX2093" y="connsiteY2093"/>
                    </a:cxn>
                    <a:cxn ang="0">
                      <a:pos x="connsiteX2094" y="connsiteY2094"/>
                    </a:cxn>
                    <a:cxn ang="0">
                      <a:pos x="connsiteX2095" y="connsiteY2095"/>
                    </a:cxn>
                    <a:cxn ang="0">
                      <a:pos x="connsiteX2096" y="connsiteY2096"/>
                    </a:cxn>
                    <a:cxn ang="0">
                      <a:pos x="connsiteX2097" y="connsiteY2097"/>
                    </a:cxn>
                    <a:cxn ang="0">
                      <a:pos x="connsiteX2098" y="connsiteY2098"/>
                    </a:cxn>
                    <a:cxn ang="0">
                      <a:pos x="connsiteX2099" y="connsiteY2099"/>
                    </a:cxn>
                    <a:cxn ang="0">
                      <a:pos x="connsiteX2100" y="connsiteY2100"/>
                    </a:cxn>
                    <a:cxn ang="0">
                      <a:pos x="connsiteX2101" y="connsiteY2101"/>
                    </a:cxn>
                    <a:cxn ang="0">
                      <a:pos x="connsiteX2102" y="connsiteY2102"/>
                    </a:cxn>
                    <a:cxn ang="0">
                      <a:pos x="connsiteX2103" y="connsiteY2103"/>
                    </a:cxn>
                    <a:cxn ang="0">
                      <a:pos x="connsiteX2104" y="connsiteY2104"/>
                    </a:cxn>
                    <a:cxn ang="0">
                      <a:pos x="connsiteX2105" y="connsiteY2105"/>
                    </a:cxn>
                    <a:cxn ang="0">
                      <a:pos x="connsiteX2106" y="connsiteY2106"/>
                    </a:cxn>
                    <a:cxn ang="0">
                      <a:pos x="connsiteX2107" y="connsiteY2107"/>
                    </a:cxn>
                    <a:cxn ang="0">
                      <a:pos x="connsiteX2108" y="connsiteY2108"/>
                    </a:cxn>
                    <a:cxn ang="0">
                      <a:pos x="connsiteX2109" y="connsiteY2109"/>
                    </a:cxn>
                    <a:cxn ang="0">
                      <a:pos x="connsiteX2110" y="connsiteY2110"/>
                    </a:cxn>
                    <a:cxn ang="0">
                      <a:pos x="connsiteX2111" y="connsiteY2111"/>
                    </a:cxn>
                    <a:cxn ang="0">
                      <a:pos x="connsiteX2112" y="connsiteY2112"/>
                    </a:cxn>
                    <a:cxn ang="0">
                      <a:pos x="connsiteX2113" y="connsiteY2113"/>
                    </a:cxn>
                    <a:cxn ang="0">
                      <a:pos x="connsiteX2114" y="connsiteY2114"/>
                    </a:cxn>
                    <a:cxn ang="0">
                      <a:pos x="connsiteX2115" y="connsiteY2115"/>
                    </a:cxn>
                    <a:cxn ang="0">
                      <a:pos x="connsiteX2116" y="connsiteY2116"/>
                    </a:cxn>
                    <a:cxn ang="0">
                      <a:pos x="connsiteX2117" y="connsiteY2117"/>
                    </a:cxn>
                    <a:cxn ang="0">
                      <a:pos x="connsiteX2118" y="connsiteY2118"/>
                    </a:cxn>
                    <a:cxn ang="0">
                      <a:pos x="connsiteX2119" y="connsiteY2119"/>
                    </a:cxn>
                    <a:cxn ang="0">
                      <a:pos x="connsiteX2120" y="connsiteY2120"/>
                    </a:cxn>
                    <a:cxn ang="0">
                      <a:pos x="connsiteX2121" y="connsiteY2121"/>
                    </a:cxn>
                    <a:cxn ang="0">
                      <a:pos x="connsiteX2122" y="connsiteY2122"/>
                    </a:cxn>
                    <a:cxn ang="0">
                      <a:pos x="connsiteX2123" y="connsiteY2123"/>
                    </a:cxn>
                    <a:cxn ang="0">
                      <a:pos x="connsiteX2124" y="connsiteY2124"/>
                    </a:cxn>
                    <a:cxn ang="0">
                      <a:pos x="connsiteX2125" y="connsiteY2125"/>
                    </a:cxn>
                    <a:cxn ang="0">
                      <a:pos x="connsiteX2126" y="connsiteY2126"/>
                    </a:cxn>
                    <a:cxn ang="0">
                      <a:pos x="connsiteX2127" y="connsiteY2127"/>
                    </a:cxn>
                    <a:cxn ang="0">
                      <a:pos x="connsiteX2128" y="connsiteY2128"/>
                    </a:cxn>
                    <a:cxn ang="0">
                      <a:pos x="connsiteX2129" y="connsiteY2129"/>
                    </a:cxn>
                    <a:cxn ang="0">
                      <a:pos x="connsiteX2130" y="connsiteY2130"/>
                    </a:cxn>
                    <a:cxn ang="0">
                      <a:pos x="connsiteX2131" y="connsiteY2131"/>
                    </a:cxn>
                    <a:cxn ang="0">
                      <a:pos x="connsiteX2132" y="connsiteY2132"/>
                    </a:cxn>
                    <a:cxn ang="0">
                      <a:pos x="connsiteX2133" y="connsiteY2133"/>
                    </a:cxn>
                    <a:cxn ang="0">
                      <a:pos x="connsiteX2134" y="connsiteY2134"/>
                    </a:cxn>
                    <a:cxn ang="0">
                      <a:pos x="connsiteX2135" y="connsiteY2135"/>
                    </a:cxn>
                    <a:cxn ang="0">
                      <a:pos x="connsiteX2136" y="connsiteY2136"/>
                    </a:cxn>
                    <a:cxn ang="0">
                      <a:pos x="connsiteX2137" y="connsiteY2137"/>
                    </a:cxn>
                    <a:cxn ang="0">
                      <a:pos x="connsiteX2138" y="connsiteY2138"/>
                    </a:cxn>
                    <a:cxn ang="0">
                      <a:pos x="connsiteX2139" y="connsiteY2139"/>
                    </a:cxn>
                    <a:cxn ang="0">
                      <a:pos x="connsiteX2140" y="connsiteY2140"/>
                    </a:cxn>
                    <a:cxn ang="0">
                      <a:pos x="connsiteX2141" y="connsiteY2141"/>
                    </a:cxn>
                    <a:cxn ang="0">
                      <a:pos x="connsiteX2142" y="connsiteY2142"/>
                    </a:cxn>
                    <a:cxn ang="0">
                      <a:pos x="connsiteX2143" y="connsiteY2143"/>
                    </a:cxn>
                    <a:cxn ang="0">
                      <a:pos x="connsiteX2144" y="connsiteY2144"/>
                    </a:cxn>
                    <a:cxn ang="0">
                      <a:pos x="connsiteX2145" y="connsiteY2145"/>
                    </a:cxn>
                    <a:cxn ang="0">
                      <a:pos x="connsiteX2146" y="connsiteY2146"/>
                    </a:cxn>
                    <a:cxn ang="0">
                      <a:pos x="connsiteX2147" y="connsiteY2147"/>
                    </a:cxn>
                    <a:cxn ang="0">
                      <a:pos x="connsiteX2148" y="connsiteY2148"/>
                    </a:cxn>
                    <a:cxn ang="0">
                      <a:pos x="connsiteX2149" y="connsiteY2149"/>
                    </a:cxn>
                    <a:cxn ang="0">
                      <a:pos x="connsiteX2150" y="connsiteY2150"/>
                    </a:cxn>
                    <a:cxn ang="0">
                      <a:pos x="connsiteX2151" y="connsiteY2151"/>
                    </a:cxn>
                    <a:cxn ang="0">
                      <a:pos x="connsiteX2152" y="connsiteY2152"/>
                    </a:cxn>
                    <a:cxn ang="0">
                      <a:pos x="connsiteX2153" y="connsiteY2153"/>
                    </a:cxn>
                    <a:cxn ang="0">
                      <a:pos x="connsiteX2154" y="connsiteY2154"/>
                    </a:cxn>
                    <a:cxn ang="0">
                      <a:pos x="connsiteX2155" y="connsiteY2155"/>
                    </a:cxn>
                    <a:cxn ang="0">
                      <a:pos x="connsiteX2156" y="connsiteY2156"/>
                    </a:cxn>
                    <a:cxn ang="0">
                      <a:pos x="connsiteX2157" y="connsiteY2157"/>
                    </a:cxn>
                    <a:cxn ang="0">
                      <a:pos x="connsiteX2158" y="connsiteY2158"/>
                    </a:cxn>
                    <a:cxn ang="0">
                      <a:pos x="connsiteX2159" y="connsiteY2159"/>
                    </a:cxn>
                    <a:cxn ang="0">
                      <a:pos x="connsiteX2160" y="connsiteY2160"/>
                    </a:cxn>
                    <a:cxn ang="0">
                      <a:pos x="connsiteX2161" y="connsiteY2161"/>
                    </a:cxn>
                    <a:cxn ang="0">
                      <a:pos x="connsiteX2162" y="connsiteY2162"/>
                    </a:cxn>
                    <a:cxn ang="0">
                      <a:pos x="connsiteX2163" y="connsiteY2163"/>
                    </a:cxn>
                    <a:cxn ang="0">
                      <a:pos x="connsiteX2164" y="connsiteY2164"/>
                    </a:cxn>
                    <a:cxn ang="0">
                      <a:pos x="connsiteX2165" y="connsiteY2165"/>
                    </a:cxn>
                    <a:cxn ang="0">
                      <a:pos x="connsiteX2166" y="connsiteY2166"/>
                    </a:cxn>
                    <a:cxn ang="0">
                      <a:pos x="connsiteX2167" y="connsiteY2167"/>
                    </a:cxn>
                    <a:cxn ang="0">
                      <a:pos x="connsiteX2168" y="connsiteY2168"/>
                    </a:cxn>
                    <a:cxn ang="0">
                      <a:pos x="connsiteX2169" y="connsiteY2169"/>
                    </a:cxn>
                    <a:cxn ang="0">
                      <a:pos x="connsiteX2170" y="connsiteY2170"/>
                    </a:cxn>
                    <a:cxn ang="0">
                      <a:pos x="connsiteX2171" y="connsiteY2171"/>
                    </a:cxn>
                    <a:cxn ang="0">
                      <a:pos x="connsiteX2172" y="connsiteY2172"/>
                    </a:cxn>
                    <a:cxn ang="0">
                      <a:pos x="connsiteX2173" y="connsiteY2173"/>
                    </a:cxn>
                    <a:cxn ang="0">
                      <a:pos x="connsiteX2174" y="connsiteY2174"/>
                    </a:cxn>
                    <a:cxn ang="0">
                      <a:pos x="connsiteX2175" y="connsiteY2175"/>
                    </a:cxn>
                    <a:cxn ang="0">
                      <a:pos x="connsiteX2176" y="connsiteY2176"/>
                    </a:cxn>
                    <a:cxn ang="0">
                      <a:pos x="connsiteX2177" y="connsiteY2177"/>
                    </a:cxn>
                    <a:cxn ang="0">
                      <a:pos x="connsiteX2178" y="connsiteY2178"/>
                    </a:cxn>
                    <a:cxn ang="0">
                      <a:pos x="connsiteX2179" y="connsiteY2179"/>
                    </a:cxn>
                    <a:cxn ang="0">
                      <a:pos x="connsiteX2180" y="connsiteY2180"/>
                    </a:cxn>
                    <a:cxn ang="0">
                      <a:pos x="connsiteX2181" y="connsiteY2181"/>
                    </a:cxn>
                    <a:cxn ang="0">
                      <a:pos x="connsiteX2182" y="connsiteY2182"/>
                    </a:cxn>
                    <a:cxn ang="0">
                      <a:pos x="connsiteX2183" y="connsiteY2183"/>
                    </a:cxn>
                    <a:cxn ang="0">
                      <a:pos x="connsiteX2184" y="connsiteY2184"/>
                    </a:cxn>
                    <a:cxn ang="0">
                      <a:pos x="connsiteX2185" y="connsiteY2185"/>
                    </a:cxn>
                    <a:cxn ang="0">
                      <a:pos x="connsiteX2186" y="connsiteY2186"/>
                    </a:cxn>
                    <a:cxn ang="0">
                      <a:pos x="connsiteX2187" y="connsiteY2187"/>
                    </a:cxn>
                    <a:cxn ang="0">
                      <a:pos x="connsiteX2188" y="connsiteY2188"/>
                    </a:cxn>
                    <a:cxn ang="0">
                      <a:pos x="connsiteX2189" y="connsiteY2189"/>
                    </a:cxn>
                    <a:cxn ang="0">
                      <a:pos x="connsiteX2190" y="connsiteY2190"/>
                    </a:cxn>
                    <a:cxn ang="0">
                      <a:pos x="connsiteX2191" y="connsiteY2191"/>
                    </a:cxn>
                    <a:cxn ang="0">
                      <a:pos x="connsiteX2192" y="connsiteY2192"/>
                    </a:cxn>
                    <a:cxn ang="0">
                      <a:pos x="connsiteX2193" y="connsiteY2193"/>
                    </a:cxn>
                    <a:cxn ang="0">
                      <a:pos x="connsiteX2194" y="connsiteY2194"/>
                    </a:cxn>
                    <a:cxn ang="0">
                      <a:pos x="connsiteX2195" y="connsiteY2195"/>
                    </a:cxn>
                    <a:cxn ang="0">
                      <a:pos x="connsiteX2196" y="connsiteY2196"/>
                    </a:cxn>
                    <a:cxn ang="0">
                      <a:pos x="connsiteX2197" y="connsiteY2197"/>
                    </a:cxn>
                    <a:cxn ang="0">
                      <a:pos x="connsiteX2198" y="connsiteY2198"/>
                    </a:cxn>
                    <a:cxn ang="0">
                      <a:pos x="connsiteX2199" y="connsiteY2199"/>
                    </a:cxn>
                    <a:cxn ang="0">
                      <a:pos x="connsiteX2200" y="connsiteY2200"/>
                    </a:cxn>
                    <a:cxn ang="0">
                      <a:pos x="connsiteX2201" y="connsiteY2201"/>
                    </a:cxn>
                    <a:cxn ang="0">
                      <a:pos x="connsiteX2202" y="connsiteY2202"/>
                    </a:cxn>
                    <a:cxn ang="0">
                      <a:pos x="connsiteX2203" y="connsiteY2203"/>
                    </a:cxn>
                    <a:cxn ang="0">
                      <a:pos x="connsiteX2204" y="connsiteY2204"/>
                    </a:cxn>
                    <a:cxn ang="0">
                      <a:pos x="connsiteX2205" y="connsiteY2205"/>
                    </a:cxn>
                    <a:cxn ang="0">
                      <a:pos x="connsiteX2206" y="connsiteY2206"/>
                    </a:cxn>
                    <a:cxn ang="0">
                      <a:pos x="connsiteX2207" y="connsiteY2207"/>
                    </a:cxn>
                    <a:cxn ang="0">
                      <a:pos x="connsiteX2208" y="connsiteY2208"/>
                    </a:cxn>
                    <a:cxn ang="0">
                      <a:pos x="connsiteX2209" y="connsiteY2209"/>
                    </a:cxn>
                    <a:cxn ang="0">
                      <a:pos x="connsiteX2210" y="connsiteY2210"/>
                    </a:cxn>
                    <a:cxn ang="0">
                      <a:pos x="connsiteX2211" y="connsiteY2211"/>
                    </a:cxn>
                    <a:cxn ang="0">
                      <a:pos x="connsiteX2212" y="connsiteY2212"/>
                    </a:cxn>
                    <a:cxn ang="0">
                      <a:pos x="connsiteX2213" y="connsiteY2213"/>
                    </a:cxn>
                    <a:cxn ang="0">
                      <a:pos x="connsiteX2214" y="connsiteY2214"/>
                    </a:cxn>
                    <a:cxn ang="0">
                      <a:pos x="connsiteX2215" y="connsiteY2215"/>
                    </a:cxn>
                    <a:cxn ang="0">
                      <a:pos x="connsiteX2216" y="connsiteY2216"/>
                    </a:cxn>
                    <a:cxn ang="0">
                      <a:pos x="connsiteX2217" y="connsiteY2217"/>
                    </a:cxn>
                    <a:cxn ang="0">
                      <a:pos x="connsiteX2218" y="connsiteY2218"/>
                    </a:cxn>
                    <a:cxn ang="0">
                      <a:pos x="connsiteX2219" y="connsiteY2219"/>
                    </a:cxn>
                    <a:cxn ang="0">
                      <a:pos x="connsiteX2220" y="connsiteY2220"/>
                    </a:cxn>
                    <a:cxn ang="0">
                      <a:pos x="connsiteX2221" y="connsiteY2221"/>
                    </a:cxn>
                    <a:cxn ang="0">
                      <a:pos x="connsiteX2222" y="connsiteY2222"/>
                    </a:cxn>
                    <a:cxn ang="0">
                      <a:pos x="connsiteX2223" y="connsiteY2223"/>
                    </a:cxn>
                    <a:cxn ang="0">
                      <a:pos x="connsiteX2224" y="connsiteY2224"/>
                    </a:cxn>
                    <a:cxn ang="0">
                      <a:pos x="connsiteX2225" y="connsiteY2225"/>
                    </a:cxn>
                    <a:cxn ang="0">
                      <a:pos x="connsiteX2226" y="connsiteY2226"/>
                    </a:cxn>
                    <a:cxn ang="0">
                      <a:pos x="connsiteX2227" y="connsiteY2227"/>
                    </a:cxn>
                    <a:cxn ang="0">
                      <a:pos x="connsiteX2228" y="connsiteY2228"/>
                    </a:cxn>
                    <a:cxn ang="0">
                      <a:pos x="connsiteX2229" y="connsiteY2229"/>
                    </a:cxn>
                    <a:cxn ang="0">
                      <a:pos x="connsiteX2230" y="connsiteY2230"/>
                    </a:cxn>
                    <a:cxn ang="0">
                      <a:pos x="connsiteX2231" y="connsiteY2231"/>
                    </a:cxn>
                    <a:cxn ang="0">
                      <a:pos x="connsiteX2232" y="connsiteY2232"/>
                    </a:cxn>
                    <a:cxn ang="0">
                      <a:pos x="connsiteX2233" y="connsiteY2233"/>
                    </a:cxn>
                    <a:cxn ang="0">
                      <a:pos x="connsiteX2234" y="connsiteY2234"/>
                    </a:cxn>
                    <a:cxn ang="0">
                      <a:pos x="connsiteX2235" y="connsiteY2235"/>
                    </a:cxn>
                    <a:cxn ang="0">
                      <a:pos x="connsiteX2236" y="connsiteY2236"/>
                    </a:cxn>
                    <a:cxn ang="0">
                      <a:pos x="connsiteX2237" y="connsiteY2237"/>
                    </a:cxn>
                    <a:cxn ang="0">
                      <a:pos x="connsiteX2238" y="connsiteY2238"/>
                    </a:cxn>
                    <a:cxn ang="0">
                      <a:pos x="connsiteX2239" y="connsiteY2239"/>
                    </a:cxn>
                    <a:cxn ang="0">
                      <a:pos x="connsiteX2240" y="connsiteY2240"/>
                    </a:cxn>
                    <a:cxn ang="0">
                      <a:pos x="connsiteX2241" y="connsiteY2241"/>
                    </a:cxn>
                    <a:cxn ang="0">
                      <a:pos x="connsiteX2242" y="connsiteY2242"/>
                    </a:cxn>
                    <a:cxn ang="0">
                      <a:pos x="connsiteX2243" y="connsiteY2243"/>
                    </a:cxn>
                    <a:cxn ang="0">
                      <a:pos x="connsiteX2244" y="connsiteY2244"/>
                    </a:cxn>
                    <a:cxn ang="0">
                      <a:pos x="connsiteX2245" y="connsiteY2245"/>
                    </a:cxn>
                    <a:cxn ang="0">
                      <a:pos x="connsiteX2246" y="connsiteY2246"/>
                    </a:cxn>
                    <a:cxn ang="0">
                      <a:pos x="connsiteX2247" y="connsiteY2247"/>
                    </a:cxn>
                    <a:cxn ang="0">
                      <a:pos x="connsiteX2248" y="connsiteY2248"/>
                    </a:cxn>
                    <a:cxn ang="0">
                      <a:pos x="connsiteX2249" y="connsiteY2249"/>
                    </a:cxn>
                    <a:cxn ang="0">
                      <a:pos x="connsiteX2250" y="connsiteY2250"/>
                    </a:cxn>
                    <a:cxn ang="0">
                      <a:pos x="connsiteX2251" y="connsiteY2251"/>
                    </a:cxn>
                    <a:cxn ang="0">
                      <a:pos x="connsiteX2252" y="connsiteY2252"/>
                    </a:cxn>
                    <a:cxn ang="0">
                      <a:pos x="connsiteX2253" y="connsiteY2253"/>
                    </a:cxn>
                    <a:cxn ang="0">
                      <a:pos x="connsiteX2254" y="connsiteY2254"/>
                    </a:cxn>
                    <a:cxn ang="0">
                      <a:pos x="connsiteX2255" y="connsiteY2255"/>
                    </a:cxn>
                    <a:cxn ang="0">
                      <a:pos x="connsiteX2256" y="connsiteY2256"/>
                    </a:cxn>
                    <a:cxn ang="0">
                      <a:pos x="connsiteX2257" y="connsiteY2257"/>
                    </a:cxn>
                    <a:cxn ang="0">
                      <a:pos x="connsiteX2258" y="connsiteY2258"/>
                    </a:cxn>
                    <a:cxn ang="0">
                      <a:pos x="connsiteX2259" y="connsiteY2259"/>
                    </a:cxn>
                    <a:cxn ang="0">
                      <a:pos x="connsiteX2260" y="connsiteY2260"/>
                    </a:cxn>
                    <a:cxn ang="0">
                      <a:pos x="connsiteX2261" y="connsiteY2261"/>
                    </a:cxn>
                    <a:cxn ang="0">
                      <a:pos x="connsiteX2262" y="connsiteY2262"/>
                    </a:cxn>
                    <a:cxn ang="0">
                      <a:pos x="connsiteX2263" y="connsiteY2263"/>
                    </a:cxn>
                    <a:cxn ang="0">
                      <a:pos x="connsiteX2264" y="connsiteY2264"/>
                    </a:cxn>
                    <a:cxn ang="0">
                      <a:pos x="connsiteX2265" y="connsiteY2265"/>
                    </a:cxn>
                    <a:cxn ang="0">
                      <a:pos x="connsiteX2266" y="connsiteY2266"/>
                    </a:cxn>
                    <a:cxn ang="0">
                      <a:pos x="connsiteX2267" y="connsiteY2267"/>
                    </a:cxn>
                    <a:cxn ang="0">
                      <a:pos x="connsiteX2268" y="connsiteY2268"/>
                    </a:cxn>
                    <a:cxn ang="0">
                      <a:pos x="connsiteX2269" y="connsiteY2269"/>
                    </a:cxn>
                    <a:cxn ang="0">
                      <a:pos x="connsiteX2270" y="connsiteY2270"/>
                    </a:cxn>
                    <a:cxn ang="0">
                      <a:pos x="connsiteX2271" y="connsiteY2271"/>
                    </a:cxn>
                    <a:cxn ang="0">
                      <a:pos x="connsiteX2272" y="connsiteY2272"/>
                    </a:cxn>
                    <a:cxn ang="0">
                      <a:pos x="connsiteX2273" y="connsiteY2273"/>
                    </a:cxn>
                    <a:cxn ang="0">
                      <a:pos x="connsiteX2274" y="connsiteY2274"/>
                    </a:cxn>
                    <a:cxn ang="0">
                      <a:pos x="connsiteX2275" y="connsiteY2275"/>
                    </a:cxn>
                    <a:cxn ang="0">
                      <a:pos x="connsiteX2276" y="connsiteY2276"/>
                    </a:cxn>
                    <a:cxn ang="0">
                      <a:pos x="connsiteX2277" y="connsiteY2277"/>
                    </a:cxn>
                    <a:cxn ang="0">
                      <a:pos x="connsiteX2278" y="connsiteY2278"/>
                    </a:cxn>
                    <a:cxn ang="0">
                      <a:pos x="connsiteX2279" y="connsiteY2279"/>
                    </a:cxn>
                    <a:cxn ang="0">
                      <a:pos x="connsiteX2280" y="connsiteY2280"/>
                    </a:cxn>
                    <a:cxn ang="0">
                      <a:pos x="connsiteX2281" y="connsiteY2281"/>
                    </a:cxn>
                    <a:cxn ang="0">
                      <a:pos x="connsiteX2282" y="connsiteY2282"/>
                    </a:cxn>
                    <a:cxn ang="0">
                      <a:pos x="connsiteX2283" y="connsiteY2283"/>
                    </a:cxn>
                    <a:cxn ang="0">
                      <a:pos x="connsiteX2284" y="connsiteY2284"/>
                    </a:cxn>
                    <a:cxn ang="0">
                      <a:pos x="connsiteX2285" y="connsiteY2285"/>
                    </a:cxn>
                    <a:cxn ang="0">
                      <a:pos x="connsiteX2286" y="connsiteY2286"/>
                    </a:cxn>
                    <a:cxn ang="0">
                      <a:pos x="connsiteX2287" y="connsiteY2287"/>
                    </a:cxn>
                    <a:cxn ang="0">
                      <a:pos x="connsiteX2288" y="connsiteY2288"/>
                    </a:cxn>
                    <a:cxn ang="0">
                      <a:pos x="connsiteX2289" y="connsiteY2289"/>
                    </a:cxn>
                    <a:cxn ang="0">
                      <a:pos x="connsiteX2290" y="connsiteY2290"/>
                    </a:cxn>
                    <a:cxn ang="0">
                      <a:pos x="connsiteX2291" y="connsiteY2291"/>
                    </a:cxn>
                    <a:cxn ang="0">
                      <a:pos x="connsiteX2292" y="connsiteY2292"/>
                    </a:cxn>
                    <a:cxn ang="0">
                      <a:pos x="connsiteX2293" y="connsiteY2293"/>
                    </a:cxn>
                    <a:cxn ang="0">
                      <a:pos x="connsiteX2294" y="connsiteY2294"/>
                    </a:cxn>
                    <a:cxn ang="0">
                      <a:pos x="connsiteX2295" y="connsiteY2295"/>
                    </a:cxn>
                    <a:cxn ang="0">
                      <a:pos x="connsiteX2296" y="connsiteY2296"/>
                    </a:cxn>
                    <a:cxn ang="0">
                      <a:pos x="connsiteX2297" y="connsiteY2297"/>
                    </a:cxn>
                    <a:cxn ang="0">
                      <a:pos x="connsiteX2298" y="connsiteY2298"/>
                    </a:cxn>
                    <a:cxn ang="0">
                      <a:pos x="connsiteX2299" y="connsiteY2299"/>
                    </a:cxn>
                    <a:cxn ang="0">
                      <a:pos x="connsiteX2300" y="connsiteY2300"/>
                    </a:cxn>
                    <a:cxn ang="0">
                      <a:pos x="connsiteX2301" y="connsiteY2301"/>
                    </a:cxn>
                    <a:cxn ang="0">
                      <a:pos x="connsiteX2302" y="connsiteY2302"/>
                    </a:cxn>
                    <a:cxn ang="0">
                      <a:pos x="connsiteX2303" y="connsiteY2303"/>
                    </a:cxn>
                    <a:cxn ang="0">
                      <a:pos x="connsiteX2304" y="connsiteY2304"/>
                    </a:cxn>
                    <a:cxn ang="0">
                      <a:pos x="connsiteX2305" y="connsiteY2305"/>
                    </a:cxn>
                    <a:cxn ang="0">
                      <a:pos x="connsiteX2306" y="connsiteY2306"/>
                    </a:cxn>
                    <a:cxn ang="0">
                      <a:pos x="connsiteX2307" y="connsiteY2307"/>
                    </a:cxn>
                    <a:cxn ang="0">
                      <a:pos x="connsiteX2308" y="connsiteY2308"/>
                    </a:cxn>
                    <a:cxn ang="0">
                      <a:pos x="connsiteX2309" y="connsiteY2309"/>
                    </a:cxn>
                    <a:cxn ang="0">
                      <a:pos x="connsiteX2310" y="connsiteY2310"/>
                    </a:cxn>
                    <a:cxn ang="0">
                      <a:pos x="connsiteX2311" y="connsiteY2311"/>
                    </a:cxn>
                    <a:cxn ang="0">
                      <a:pos x="connsiteX2312" y="connsiteY2312"/>
                    </a:cxn>
                    <a:cxn ang="0">
                      <a:pos x="connsiteX2313" y="connsiteY2313"/>
                    </a:cxn>
                    <a:cxn ang="0">
                      <a:pos x="connsiteX2314" y="connsiteY2314"/>
                    </a:cxn>
                    <a:cxn ang="0">
                      <a:pos x="connsiteX2315" y="connsiteY2315"/>
                    </a:cxn>
                    <a:cxn ang="0">
                      <a:pos x="connsiteX2316" y="connsiteY2316"/>
                    </a:cxn>
                    <a:cxn ang="0">
                      <a:pos x="connsiteX2317" y="connsiteY2317"/>
                    </a:cxn>
                    <a:cxn ang="0">
                      <a:pos x="connsiteX2318" y="connsiteY2318"/>
                    </a:cxn>
                    <a:cxn ang="0">
                      <a:pos x="connsiteX2319" y="connsiteY2319"/>
                    </a:cxn>
                    <a:cxn ang="0">
                      <a:pos x="connsiteX2320" y="connsiteY2320"/>
                    </a:cxn>
                    <a:cxn ang="0">
                      <a:pos x="connsiteX2321" y="connsiteY2321"/>
                    </a:cxn>
                    <a:cxn ang="0">
                      <a:pos x="connsiteX2322" y="connsiteY2322"/>
                    </a:cxn>
                    <a:cxn ang="0">
                      <a:pos x="connsiteX2323" y="connsiteY2323"/>
                    </a:cxn>
                    <a:cxn ang="0">
                      <a:pos x="connsiteX2324" y="connsiteY2324"/>
                    </a:cxn>
                    <a:cxn ang="0">
                      <a:pos x="connsiteX2325" y="connsiteY2325"/>
                    </a:cxn>
                    <a:cxn ang="0">
                      <a:pos x="connsiteX2326" y="connsiteY2326"/>
                    </a:cxn>
                    <a:cxn ang="0">
                      <a:pos x="connsiteX2327" y="connsiteY2327"/>
                    </a:cxn>
                    <a:cxn ang="0">
                      <a:pos x="connsiteX2328" y="connsiteY2328"/>
                    </a:cxn>
                    <a:cxn ang="0">
                      <a:pos x="connsiteX2329" y="connsiteY2329"/>
                    </a:cxn>
                    <a:cxn ang="0">
                      <a:pos x="connsiteX2330" y="connsiteY2330"/>
                    </a:cxn>
                    <a:cxn ang="0">
                      <a:pos x="connsiteX2331" y="connsiteY2331"/>
                    </a:cxn>
                    <a:cxn ang="0">
                      <a:pos x="connsiteX2332" y="connsiteY2332"/>
                    </a:cxn>
                    <a:cxn ang="0">
                      <a:pos x="connsiteX2333" y="connsiteY2333"/>
                    </a:cxn>
                    <a:cxn ang="0">
                      <a:pos x="connsiteX2334" y="connsiteY2334"/>
                    </a:cxn>
                    <a:cxn ang="0">
                      <a:pos x="connsiteX2335" y="connsiteY2335"/>
                    </a:cxn>
                    <a:cxn ang="0">
                      <a:pos x="connsiteX2336" y="connsiteY2336"/>
                    </a:cxn>
                    <a:cxn ang="0">
                      <a:pos x="connsiteX2337" y="connsiteY2337"/>
                    </a:cxn>
                    <a:cxn ang="0">
                      <a:pos x="connsiteX2338" y="connsiteY2338"/>
                    </a:cxn>
                    <a:cxn ang="0">
                      <a:pos x="connsiteX2339" y="connsiteY2339"/>
                    </a:cxn>
                    <a:cxn ang="0">
                      <a:pos x="connsiteX2340" y="connsiteY2340"/>
                    </a:cxn>
                    <a:cxn ang="0">
                      <a:pos x="connsiteX2341" y="connsiteY2341"/>
                    </a:cxn>
                    <a:cxn ang="0">
                      <a:pos x="connsiteX2342" y="connsiteY2342"/>
                    </a:cxn>
                    <a:cxn ang="0">
                      <a:pos x="connsiteX2343" y="connsiteY2343"/>
                    </a:cxn>
                    <a:cxn ang="0">
                      <a:pos x="connsiteX2344" y="connsiteY2344"/>
                    </a:cxn>
                    <a:cxn ang="0">
                      <a:pos x="connsiteX2345" y="connsiteY2345"/>
                    </a:cxn>
                    <a:cxn ang="0">
                      <a:pos x="connsiteX2346" y="connsiteY2346"/>
                    </a:cxn>
                    <a:cxn ang="0">
                      <a:pos x="connsiteX2347" y="connsiteY2347"/>
                    </a:cxn>
                    <a:cxn ang="0">
                      <a:pos x="connsiteX2348" y="connsiteY2348"/>
                    </a:cxn>
                    <a:cxn ang="0">
                      <a:pos x="connsiteX2349" y="connsiteY2349"/>
                    </a:cxn>
                    <a:cxn ang="0">
                      <a:pos x="connsiteX2350" y="connsiteY2350"/>
                    </a:cxn>
                    <a:cxn ang="0">
                      <a:pos x="connsiteX2351" y="connsiteY2351"/>
                    </a:cxn>
                    <a:cxn ang="0">
                      <a:pos x="connsiteX2352" y="connsiteY2352"/>
                    </a:cxn>
                    <a:cxn ang="0">
                      <a:pos x="connsiteX2353" y="connsiteY2353"/>
                    </a:cxn>
                    <a:cxn ang="0">
                      <a:pos x="connsiteX2354" y="connsiteY2354"/>
                    </a:cxn>
                    <a:cxn ang="0">
                      <a:pos x="connsiteX2355" y="connsiteY2355"/>
                    </a:cxn>
                    <a:cxn ang="0">
                      <a:pos x="connsiteX2356" y="connsiteY2356"/>
                    </a:cxn>
                    <a:cxn ang="0">
                      <a:pos x="connsiteX2357" y="connsiteY2357"/>
                    </a:cxn>
                    <a:cxn ang="0">
                      <a:pos x="connsiteX2358" y="connsiteY2358"/>
                    </a:cxn>
                    <a:cxn ang="0">
                      <a:pos x="connsiteX2359" y="connsiteY2359"/>
                    </a:cxn>
                    <a:cxn ang="0">
                      <a:pos x="connsiteX2360" y="connsiteY2360"/>
                    </a:cxn>
                    <a:cxn ang="0">
                      <a:pos x="connsiteX2361" y="connsiteY2361"/>
                    </a:cxn>
                    <a:cxn ang="0">
                      <a:pos x="connsiteX2362" y="connsiteY2362"/>
                    </a:cxn>
                    <a:cxn ang="0">
                      <a:pos x="connsiteX2363" y="connsiteY2363"/>
                    </a:cxn>
                    <a:cxn ang="0">
                      <a:pos x="connsiteX2364" y="connsiteY2364"/>
                    </a:cxn>
                    <a:cxn ang="0">
                      <a:pos x="connsiteX2365" y="connsiteY2365"/>
                    </a:cxn>
                    <a:cxn ang="0">
                      <a:pos x="connsiteX2366" y="connsiteY2366"/>
                    </a:cxn>
                    <a:cxn ang="0">
                      <a:pos x="connsiteX2367" y="connsiteY2367"/>
                    </a:cxn>
                    <a:cxn ang="0">
                      <a:pos x="connsiteX2368" y="connsiteY2368"/>
                    </a:cxn>
                    <a:cxn ang="0">
                      <a:pos x="connsiteX2369" y="connsiteY2369"/>
                    </a:cxn>
                    <a:cxn ang="0">
                      <a:pos x="connsiteX2370" y="connsiteY2370"/>
                    </a:cxn>
                    <a:cxn ang="0">
                      <a:pos x="connsiteX2371" y="connsiteY2371"/>
                    </a:cxn>
                    <a:cxn ang="0">
                      <a:pos x="connsiteX2372" y="connsiteY2372"/>
                    </a:cxn>
                    <a:cxn ang="0">
                      <a:pos x="connsiteX2373" y="connsiteY2373"/>
                    </a:cxn>
                    <a:cxn ang="0">
                      <a:pos x="connsiteX2374" y="connsiteY2374"/>
                    </a:cxn>
                    <a:cxn ang="0">
                      <a:pos x="connsiteX2375" y="connsiteY2375"/>
                    </a:cxn>
                    <a:cxn ang="0">
                      <a:pos x="connsiteX2376" y="connsiteY2376"/>
                    </a:cxn>
                    <a:cxn ang="0">
                      <a:pos x="connsiteX2377" y="connsiteY2377"/>
                    </a:cxn>
                    <a:cxn ang="0">
                      <a:pos x="connsiteX2378" y="connsiteY2378"/>
                    </a:cxn>
                    <a:cxn ang="0">
                      <a:pos x="connsiteX2379" y="connsiteY2379"/>
                    </a:cxn>
                    <a:cxn ang="0">
                      <a:pos x="connsiteX2380" y="connsiteY2380"/>
                    </a:cxn>
                    <a:cxn ang="0">
                      <a:pos x="connsiteX2381" y="connsiteY2381"/>
                    </a:cxn>
                    <a:cxn ang="0">
                      <a:pos x="connsiteX2382" y="connsiteY2382"/>
                    </a:cxn>
                    <a:cxn ang="0">
                      <a:pos x="connsiteX2383" y="connsiteY2383"/>
                    </a:cxn>
                  </a:cxnLst>
                  <a:rect l="l" t="t" r="r" b="b"/>
                  <a:pathLst>
                    <a:path w="7170037" h="639401">
                      <a:moveTo>
                        <a:pt x="397593" y="639399"/>
                      </a:moveTo>
                      <a:lnTo>
                        <a:pt x="784832" y="639392"/>
                      </a:lnTo>
                      <a:lnTo>
                        <a:pt x="1172112" y="639384"/>
                      </a:lnTo>
                      <a:lnTo>
                        <a:pt x="6594089" y="639384"/>
                      </a:lnTo>
                      <a:lnTo>
                        <a:pt x="6991510" y="482340"/>
                      </a:lnTo>
                      <a:lnTo>
                        <a:pt x="6975073" y="481901"/>
                      </a:lnTo>
                      <a:lnTo>
                        <a:pt x="6943237" y="481781"/>
                      </a:lnTo>
                      <a:lnTo>
                        <a:pt x="6937732" y="481239"/>
                      </a:lnTo>
                      <a:lnTo>
                        <a:pt x="6932226" y="479818"/>
                      </a:lnTo>
                      <a:lnTo>
                        <a:pt x="6923768" y="477233"/>
                      </a:lnTo>
                      <a:lnTo>
                        <a:pt x="6918980" y="476412"/>
                      </a:lnTo>
                      <a:lnTo>
                        <a:pt x="6907730" y="475557"/>
                      </a:lnTo>
                      <a:lnTo>
                        <a:pt x="6891373" y="475374"/>
                      </a:lnTo>
                      <a:lnTo>
                        <a:pt x="6882436" y="474816"/>
                      </a:lnTo>
                      <a:lnTo>
                        <a:pt x="6863845" y="473914"/>
                      </a:lnTo>
                      <a:lnTo>
                        <a:pt x="6853951" y="473858"/>
                      </a:lnTo>
                      <a:lnTo>
                        <a:pt x="6841664" y="473300"/>
                      </a:lnTo>
                      <a:lnTo>
                        <a:pt x="6824907" y="473571"/>
                      </a:lnTo>
                      <a:lnTo>
                        <a:pt x="6818364" y="474337"/>
                      </a:lnTo>
                      <a:lnTo>
                        <a:pt x="6811742" y="475262"/>
                      </a:lnTo>
                      <a:lnTo>
                        <a:pt x="6807274" y="474847"/>
                      </a:lnTo>
                      <a:lnTo>
                        <a:pt x="6802965" y="474831"/>
                      </a:lnTo>
                      <a:lnTo>
                        <a:pt x="6797699" y="475526"/>
                      </a:lnTo>
                      <a:lnTo>
                        <a:pt x="6786847" y="474840"/>
                      </a:lnTo>
                      <a:lnTo>
                        <a:pt x="6782618" y="473946"/>
                      </a:lnTo>
                      <a:lnTo>
                        <a:pt x="6777352" y="474257"/>
                      </a:lnTo>
                      <a:lnTo>
                        <a:pt x="6768096" y="475318"/>
                      </a:lnTo>
                      <a:lnTo>
                        <a:pt x="6762910" y="474840"/>
                      </a:lnTo>
                      <a:lnTo>
                        <a:pt x="6766022" y="469884"/>
                      </a:lnTo>
                      <a:lnTo>
                        <a:pt x="6761235" y="468943"/>
                      </a:lnTo>
                      <a:lnTo>
                        <a:pt x="6755809" y="469853"/>
                      </a:lnTo>
                      <a:lnTo>
                        <a:pt x="6750622" y="470914"/>
                      </a:lnTo>
                      <a:lnTo>
                        <a:pt x="6746633" y="474824"/>
                      </a:lnTo>
                      <a:lnTo>
                        <a:pt x="6741367" y="475965"/>
                      </a:lnTo>
                      <a:lnTo>
                        <a:pt x="6734345" y="477744"/>
                      </a:lnTo>
                      <a:lnTo>
                        <a:pt x="6730595" y="480002"/>
                      </a:lnTo>
                      <a:lnTo>
                        <a:pt x="6735622" y="480800"/>
                      </a:lnTo>
                      <a:lnTo>
                        <a:pt x="6731872" y="482220"/>
                      </a:lnTo>
                      <a:lnTo>
                        <a:pt x="6738175" y="482268"/>
                      </a:lnTo>
                      <a:lnTo>
                        <a:pt x="6733069" y="483640"/>
                      </a:lnTo>
                      <a:lnTo>
                        <a:pt x="6728201" y="484750"/>
                      </a:lnTo>
                      <a:lnTo>
                        <a:pt x="6723254" y="487431"/>
                      </a:lnTo>
                      <a:lnTo>
                        <a:pt x="6709132" y="484909"/>
                      </a:lnTo>
                      <a:lnTo>
                        <a:pt x="6700035" y="485931"/>
                      </a:lnTo>
                      <a:lnTo>
                        <a:pt x="6691498" y="486992"/>
                      </a:lnTo>
                      <a:lnTo>
                        <a:pt x="6686631" y="489002"/>
                      </a:lnTo>
                      <a:lnTo>
                        <a:pt x="6681763" y="489713"/>
                      </a:lnTo>
                      <a:lnTo>
                        <a:pt x="6674821" y="490024"/>
                      </a:lnTo>
                      <a:lnTo>
                        <a:pt x="6679928" y="488148"/>
                      </a:lnTo>
                      <a:lnTo>
                        <a:pt x="6683678" y="485787"/>
                      </a:lnTo>
                      <a:lnTo>
                        <a:pt x="6688147" y="483784"/>
                      </a:lnTo>
                      <a:lnTo>
                        <a:pt x="6683678" y="481438"/>
                      </a:lnTo>
                      <a:lnTo>
                        <a:pt x="6679529" y="482156"/>
                      </a:lnTo>
                      <a:lnTo>
                        <a:pt x="6669435" y="482859"/>
                      </a:lnTo>
                      <a:lnTo>
                        <a:pt x="6657132" y="484670"/>
                      </a:lnTo>
                      <a:lnTo>
                        <a:pt x="6653118" y="485037"/>
                      </a:lnTo>
                      <a:lnTo>
                        <a:pt x="6647325" y="485420"/>
                      </a:lnTo>
                      <a:lnTo>
                        <a:pt x="6651930" y="484263"/>
                      </a:lnTo>
                      <a:lnTo>
                        <a:pt x="6658752" y="483321"/>
                      </a:lnTo>
                      <a:lnTo>
                        <a:pt x="6666707" y="481917"/>
                      </a:lnTo>
                      <a:lnTo>
                        <a:pt x="6677215" y="480975"/>
                      </a:lnTo>
                      <a:lnTo>
                        <a:pt x="6681125" y="478430"/>
                      </a:lnTo>
                      <a:lnTo>
                        <a:pt x="6687987" y="477448"/>
                      </a:lnTo>
                      <a:lnTo>
                        <a:pt x="6691338" y="474831"/>
                      </a:lnTo>
                      <a:lnTo>
                        <a:pt x="6693333" y="471257"/>
                      </a:lnTo>
                      <a:lnTo>
                        <a:pt x="6695567" y="467922"/>
                      </a:lnTo>
                      <a:lnTo>
                        <a:pt x="6699158" y="465775"/>
                      </a:lnTo>
                      <a:lnTo>
                        <a:pt x="6693971" y="465480"/>
                      </a:lnTo>
                      <a:lnTo>
                        <a:pt x="6689423" y="465392"/>
                      </a:lnTo>
                      <a:lnTo>
                        <a:pt x="6683598" y="465408"/>
                      </a:lnTo>
                      <a:lnTo>
                        <a:pt x="6687827" y="464116"/>
                      </a:lnTo>
                      <a:lnTo>
                        <a:pt x="6693333" y="462791"/>
                      </a:lnTo>
                      <a:lnTo>
                        <a:pt x="6698200" y="460820"/>
                      </a:lnTo>
                      <a:lnTo>
                        <a:pt x="6704105" y="460733"/>
                      </a:lnTo>
                      <a:lnTo>
                        <a:pt x="6708333" y="459240"/>
                      </a:lnTo>
                      <a:lnTo>
                        <a:pt x="6709929" y="455427"/>
                      </a:lnTo>
                      <a:lnTo>
                        <a:pt x="6715754" y="454652"/>
                      </a:lnTo>
                      <a:lnTo>
                        <a:pt x="6721100" y="451892"/>
                      </a:lnTo>
                      <a:lnTo>
                        <a:pt x="6724770" y="448820"/>
                      </a:lnTo>
                      <a:lnTo>
                        <a:pt x="6728521" y="447479"/>
                      </a:lnTo>
                      <a:lnTo>
                        <a:pt x="6737936" y="445285"/>
                      </a:lnTo>
                      <a:lnTo>
                        <a:pt x="6742883" y="443713"/>
                      </a:lnTo>
                      <a:lnTo>
                        <a:pt x="6738494" y="443522"/>
                      </a:lnTo>
                      <a:lnTo>
                        <a:pt x="6730196" y="443713"/>
                      </a:lnTo>
                      <a:lnTo>
                        <a:pt x="6736260" y="442341"/>
                      </a:lnTo>
                      <a:lnTo>
                        <a:pt x="6740489" y="441192"/>
                      </a:lnTo>
                      <a:lnTo>
                        <a:pt x="6743920" y="438830"/>
                      </a:lnTo>
                      <a:lnTo>
                        <a:pt x="6752058" y="438583"/>
                      </a:lnTo>
                      <a:lnTo>
                        <a:pt x="6747590" y="437713"/>
                      </a:lnTo>
                      <a:lnTo>
                        <a:pt x="6754133" y="436085"/>
                      </a:lnTo>
                      <a:lnTo>
                        <a:pt x="6758043" y="434075"/>
                      </a:lnTo>
                      <a:lnTo>
                        <a:pt x="6761873" y="431832"/>
                      </a:lnTo>
                      <a:lnTo>
                        <a:pt x="6767219" y="430189"/>
                      </a:lnTo>
                      <a:lnTo>
                        <a:pt x="6770969" y="428601"/>
                      </a:lnTo>
                      <a:lnTo>
                        <a:pt x="6775677" y="427077"/>
                      </a:lnTo>
                      <a:lnTo>
                        <a:pt x="6770171" y="427253"/>
                      </a:lnTo>
                      <a:lnTo>
                        <a:pt x="6765224" y="427452"/>
                      </a:lnTo>
                      <a:lnTo>
                        <a:pt x="6769373" y="425609"/>
                      </a:lnTo>
                      <a:lnTo>
                        <a:pt x="6773602" y="426239"/>
                      </a:lnTo>
                      <a:lnTo>
                        <a:pt x="6779028" y="426918"/>
                      </a:lnTo>
                      <a:lnTo>
                        <a:pt x="6784693" y="427029"/>
                      </a:lnTo>
                      <a:lnTo>
                        <a:pt x="6801050" y="428577"/>
                      </a:lnTo>
                      <a:lnTo>
                        <a:pt x="6805997" y="428904"/>
                      </a:lnTo>
                      <a:lnTo>
                        <a:pt x="6817248" y="429431"/>
                      </a:lnTo>
                      <a:lnTo>
                        <a:pt x="6821317" y="428218"/>
                      </a:lnTo>
                      <a:lnTo>
                        <a:pt x="6826104" y="425441"/>
                      </a:lnTo>
                      <a:lnTo>
                        <a:pt x="6821796" y="424891"/>
                      </a:lnTo>
                      <a:lnTo>
                        <a:pt x="6814774" y="424077"/>
                      </a:lnTo>
                      <a:lnTo>
                        <a:pt x="6808949" y="424148"/>
                      </a:lnTo>
                      <a:lnTo>
                        <a:pt x="6800571" y="422712"/>
                      </a:lnTo>
                      <a:lnTo>
                        <a:pt x="6797300" y="420351"/>
                      </a:lnTo>
                      <a:lnTo>
                        <a:pt x="6790757" y="421332"/>
                      </a:lnTo>
                      <a:lnTo>
                        <a:pt x="6785491" y="421842"/>
                      </a:lnTo>
                      <a:lnTo>
                        <a:pt x="6781022" y="422944"/>
                      </a:lnTo>
                      <a:lnTo>
                        <a:pt x="6785331" y="421651"/>
                      </a:lnTo>
                      <a:lnTo>
                        <a:pt x="6777990" y="421747"/>
                      </a:lnTo>
                      <a:lnTo>
                        <a:pt x="6783496" y="419489"/>
                      </a:lnTo>
                      <a:lnTo>
                        <a:pt x="6790358" y="419904"/>
                      </a:lnTo>
                      <a:lnTo>
                        <a:pt x="6801848" y="419114"/>
                      </a:lnTo>
                      <a:lnTo>
                        <a:pt x="6806396" y="418260"/>
                      </a:lnTo>
                      <a:lnTo>
                        <a:pt x="6811263" y="416337"/>
                      </a:lnTo>
                      <a:lnTo>
                        <a:pt x="6816051" y="413608"/>
                      </a:lnTo>
                      <a:lnTo>
                        <a:pt x="6822833" y="411972"/>
                      </a:lnTo>
                      <a:lnTo>
                        <a:pt x="6826902" y="410648"/>
                      </a:lnTo>
                      <a:lnTo>
                        <a:pt x="6831690" y="408717"/>
                      </a:lnTo>
                      <a:lnTo>
                        <a:pt x="6835520" y="406882"/>
                      </a:lnTo>
                      <a:lnTo>
                        <a:pt x="6840227" y="405438"/>
                      </a:lnTo>
                      <a:lnTo>
                        <a:pt x="6844855" y="406579"/>
                      </a:lnTo>
                      <a:lnTo>
                        <a:pt x="6848844" y="403499"/>
                      </a:lnTo>
                      <a:lnTo>
                        <a:pt x="6854590" y="403594"/>
                      </a:lnTo>
                      <a:lnTo>
                        <a:pt x="6862728" y="403507"/>
                      </a:lnTo>
                      <a:lnTo>
                        <a:pt x="6867116" y="404432"/>
                      </a:lnTo>
                      <a:lnTo>
                        <a:pt x="6871904" y="401791"/>
                      </a:lnTo>
                      <a:lnTo>
                        <a:pt x="6871106" y="397650"/>
                      </a:lnTo>
                      <a:lnTo>
                        <a:pt x="6874377" y="395273"/>
                      </a:lnTo>
                      <a:lnTo>
                        <a:pt x="6876692" y="391538"/>
                      </a:lnTo>
                      <a:lnTo>
                        <a:pt x="6881000" y="392161"/>
                      </a:lnTo>
                      <a:lnTo>
                        <a:pt x="6885468" y="389783"/>
                      </a:lnTo>
                      <a:lnTo>
                        <a:pt x="6890815" y="388650"/>
                      </a:lnTo>
                      <a:lnTo>
                        <a:pt x="6901586" y="390230"/>
                      </a:lnTo>
                      <a:lnTo>
                        <a:pt x="6906693" y="390429"/>
                      </a:lnTo>
                      <a:lnTo>
                        <a:pt x="6910363" y="388658"/>
                      </a:lnTo>
                      <a:lnTo>
                        <a:pt x="6905336" y="387892"/>
                      </a:lnTo>
                      <a:lnTo>
                        <a:pt x="6901187" y="386224"/>
                      </a:lnTo>
                      <a:lnTo>
                        <a:pt x="6906853" y="384820"/>
                      </a:lnTo>
                      <a:lnTo>
                        <a:pt x="6911720" y="385602"/>
                      </a:lnTo>
                      <a:lnTo>
                        <a:pt x="6906693" y="382642"/>
                      </a:lnTo>
                      <a:lnTo>
                        <a:pt x="6912038" y="383671"/>
                      </a:lnTo>
                      <a:lnTo>
                        <a:pt x="6917784" y="382857"/>
                      </a:lnTo>
                      <a:lnTo>
                        <a:pt x="6922172" y="381341"/>
                      </a:lnTo>
                      <a:lnTo>
                        <a:pt x="6926241" y="382003"/>
                      </a:lnTo>
                      <a:lnTo>
                        <a:pt x="6933263" y="381269"/>
                      </a:lnTo>
                      <a:lnTo>
                        <a:pt x="6933582" y="376929"/>
                      </a:lnTo>
                      <a:lnTo>
                        <a:pt x="6937811" y="376825"/>
                      </a:lnTo>
                      <a:lnTo>
                        <a:pt x="6943955" y="377096"/>
                      </a:lnTo>
                      <a:lnTo>
                        <a:pt x="6950338" y="374630"/>
                      </a:lnTo>
                      <a:lnTo>
                        <a:pt x="6958477" y="374974"/>
                      </a:lnTo>
                      <a:lnTo>
                        <a:pt x="6963902" y="374519"/>
                      </a:lnTo>
                      <a:lnTo>
                        <a:pt x="6966854" y="371128"/>
                      </a:lnTo>
                      <a:lnTo>
                        <a:pt x="6971961" y="371256"/>
                      </a:lnTo>
                      <a:lnTo>
                        <a:pt x="6976590" y="371814"/>
                      </a:lnTo>
                      <a:lnTo>
                        <a:pt x="6970605" y="374630"/>
                      </a:lnTo>
                      <a:lnTo>
                        <a:pt x="6966616" y="376059"/>
                      </a:lnTo>
                      <a:lnTo>
                        <a:pt x="6972520" y="377423"/>
                      </a:lnTo>
                      <a:lnTo>
                        <a:pt x="6978584" y="376067"/>
                      </a:lnTo>
                      <a:lnTo>
                        <a:pt x="6983052" y="374208"/>
                      </a:lnTo>
                      <a:lnTo>
                        <a:pt x="6986882" y="371734"/>
                      </a:lnTo>
                      <a:lnTo>
                        <a:pt x="6991510" y="370274"/>
                      </a:lnTo>
                      <a:lnTo>
                        <a:pt x="6988159" y="373290"/>
                      </a:lnTo>
                      <a:lnTo>
                        <a:pt x="6994063" y="374048"/>
                      </a:lnTo>
                      <a:lnTo>
                        <a:pt x="6998213" y="372500"/>
                      </a:lnTo>
                      <a:lnTo>
                        <a:pt x="7001165" y="369292"/>
                      </a:lnTo>
                      <a:lnTo>
                        <a:pt x="7006351" y="367920"/>
                      </a:lnTo>
                      <a:lnTo>
                        <a:pt x="7010421" y="365510"/>
                      </a:lnTo>
                      <a:lnTo>
                        <a:pt x="7014330" y="364401"/>
                      </a:lnTo>
                      <a:lnTo>
                        <a:pt x="7018638" y="363548"/>
                      </a:lnTo>
                      <a:lnTo>
                        <a:pt x="7023825" y="362638"/>
                      </a:lnTo>
                      <a:lnTo>
                        <a:pt x="7027575" y="360005"/>
                      </a:lnTo>
                      <a:lnTo>
                        <a:pt x="7037629" y="356630"/>
                      </a:lnTo>
                      <a:lnTo>
                        <a:pt x="7042576" y="354779"/>
                      </a:lnTo>
                      <a:lnTo>
                        <a:pt x="7048002" y="353135"/>
                      </a:lnTo>
                      <a:lnTo>
                        <a:pt x="7053507" y="351962"/>
                      </a:lnTo>
                      <a:lnTo>
                        <a:pt x="7058694" y="349863"/>
                      </a:lnTo>
                      <a:lnTo>
                        <a:pt x="7066035" y="345986"/>
                      </a:lnTo>
                      <a:lnTo>
                        <a:pt x="7071301" y="342395"/>
                      </a:lnTo>
                      <a:lnTo>
                        <a:pt x="7065715" y="343616"/>
                      </a:lnTo>
                      <a:lnTo>
                        <a:pt x="7059651" y="345315"/>
                      </a:lnTo>
                      <a:lnTo>
                        <a:pt x="7055343" y="345722"/>
                      </a:lnTo>
                      <a:lnTo>
                        <a:pt x="7059970" y="344374"/>
                      </a:lnTo>
                      <a:lnTo>
                        <a:pt x="7064120" y="343018"/>
                      </a:lnTo>
                      <a:lnTo>
                        <a:pt x="7066593" y="339459"/>
                      </a:lnTo>
                      <a:lnTo>
                        <a:pt x="7071301" y="338972"/>
                      </a:lnTo>
                      <a:lnTo>
                        <a:pt x="7076408" y="337065"/>
                      </a:lnTo>
                      <a:lnTo>
                        <a:pt x="7080158" y="335046"/>
                      </a:lnTo>
                      <a:lnTo>
                        <a:pt x="7084785" y="333865"/>
                      </a:lnTo>
                      <a:lnTo>
                        <a:pt x="7090690" y="334296"/>
                      </a:lnTo>
                      <a:lnTo>
                        <a:pt x="7098031" y="332724"/>
                      </a:lnTo>
                      <a:lnTo>
                        <a:pt x="7103616" y="330937"/>
                      </a:lnTo>
                      <a:lnTo>
                        <a:pt x="7108403" y="329581"/>
                      </a:lnTo>
                      <a:lnTo>
                        <a:pt x="7109760" y="325344"/>
                      </a:lnTo>
                      <a:lnTo>
                        <a:pt x="7114069" y="320939"/>
                      </a:lnTo>
                      <a:lnTo>
                        <a:pt x="7116861" y="317652"/>
                      </a:lnTo>
                      <a:lnTo>
                        <a:pt x="7111355" y="320078"/>
                      </a:lnTo>
                      <a:lnTo>
                        <a:pt x="7104813" y="322934"/>
                      </a:lnTo>
                      <a:lnTo>
                        <a:pt x="7099626" y="325001"/>
                      </a:lnTo>
                      <a:lnTo>
                        <a:pt x="7097631" y="321538"/>
                      </a:lnTo>
                      <a:lnTo>
                        <a:pt x="7092924" y="320963"/>
                      </a:lnTo>
                      <a:lnTo>
                        <a:pt x="7093961" y="316998"/>
                      </a:lnTo>
                      <a:lnTo>
                        <a:pt x="7089413" y="315777"/>
                      </a:lnTo>
                      <a:lnTo>
                        <a:pt x="7084387" y="312170"/>
                      </a:lnTo>
                      <a:lnTo>
                        <a:pt x="7080476" y="309888"/>
                      </a:lnTo>
                      <a:lnTo>
                        <a:pt x="7082471" y="305691"/>
                      </a:lnTo>
                      <a:lnTo>
                        <a:pt x="7086540" y="303569"/>
                      </a:lnTo>
                      <a:lnTo>
                        <a:pt x="7083508" y="300074"/>
                      </a:lnTo>
                      <a:lnTo>
                        <a:pt x="7073534" y="300449"/>
                      </a:lnTo>
                      <a:lnTo>
                        <a:pt x="7068827" y="301104"/>
                      </a:lnTo>
                      <a:lnTo>
                        <a:pt x="7064439" y="300641"/>
                      </a:lnTo>
                      <a:lnTo>
                        <a:pt x="7070344" y="298215"/>
                      </a:lnTo>
                      <a:lnTo>
                        <a:pt x="7074413" y="297641"/>
                      </a:lnTo>
                      <a:lnTo>
                        <a:pt x="7068109" y="295630"/>
                      </a:lnTo>
                      <a:lnTo>
                        <a:pt x="7058773" y="296827"/>
                      </a:lnTo>
                      <a:lnTo>
                        <a:pt x="7049917" y="299228"/>
                      </a:lnTo>
                      <a:lnTo>
                        <a:pt x="7047842" y="295319"/>
                      </a:lnTo>
                      <a:lnTo>
                        <a:pt x="7041459" y="294752"/>
                      </a:lnTo>
                      <a:lnTo>
                        <a:pt x="7034836" y="295255"/>
                      </a:lnTo>
                      <a:lnTo>
                        <a:pt x="7030289" y="294010"/>
                      </a:lnTo>
                      <a:lnTo>
                        <a:pt x="7024783" y="292949"/>
                      </a:lnTo>
                      <a:lnTo>
                        <a:pt x="7020235" y="294050"/>
                      </a:lnTo>
                      <a:lnTo>
                        <a:pt x="7015846" y="295223"/>
                      </a:lnTo>
                      <a:lnTo>
                        <a:pt x="7011458" y="293611"/>
                      </a:lnTo>
                      <a:lnTo>
                        <a:pt x="7006910" y="297608"/>
                      </a:lnTo>
                      <a:lnTo>
                        <a:pt x="7001723" y="297465"/>
                      </a:lnTo>
                      <a:lnTo>
                        <a:pt x="6997175" y="299061"/>
                      </a:lnTo>
                      <a:lnTo>
                        <a:pt x="7000207" y="294632"/>
                      </a:lnTo>
                      <a:lnTo>
                        <a:pt x="7002522" y="290850"/>
                      </a:lnTo>
                      <a:lnTo>
                        <a:pt x="7000925" y="286837"/>
                      </a:lnTo>
                      <a:lnTo>
                        <a:pt x="6996617" y="286981"/>
                      </a:lnTo>
                      <a:lnTo>
                        <a:pt x="6992308" y="287803"/>
                      </a:lnTo>
                      <a:lnTo>
                        <a:pt x="6987919" y="288098"/>
                      </a:lnTo>
                      <a:lnTo>
                        <a:pt x="6982892" y="290428"/>
                      </a:lnTo>
                      <a:lnTo>
                        <a:pt x="6979143" y="291968"/>
                      </a:lnTo>
                      <a:lnTo>
                        <a:pt x="6983132" y="289574"/>
                      </a:lnTo>
                      <a:lnTo>
                        <a:pt x="6981855" y="285760"/>
                      </a:lnTo>
                      <a:lnTo>
                        <a:pt x="6984967" y="283215"/>
                      </a:lnTo>
                      <a:lnTo>
                        <a:pt x="6976350" y="283741"/>
                      </a:lnTo>
                      <a:lnTo>
                        <a:pt x="6972440" y="284786"/>
                      </a:lnTo>
                      <a:lnTo>
                        <a:pt x="6968769" y="287332"/>
                      </a:lnTo>
                      <a:lnTo>
                        <a:pt x="6969009" y="282847"/>
                      </a:lnTo>
                      <a:lnTo>
                        <a:pt x="6965099" y="280518"/>
                      </a:lnTo>
                      <a:lnTo>
                        <a:pt x="6968929" y="278475"/>
                      </a:lnTo>
                      <a:lnTo>
                        <a:pt x="6973238" y="276799"/>
                      </a:lnTo>
                      <a:lnTo>
                        <a:pt x="6969089" y="275722"/>
                      </a:lnTo>
                      <a:lnTo>
                        <a:pt x="6971881" y="272100"/>
                      </a:lnTo>
                      <a:lnTo>
                        <a:pt x="6969727" y="266905"/>
                      </a:lnTo>
                      <a:lnTo>
                        <a:pt x="6965099" y="265405"/>
                      </a:lnTo>
                      <a:lnTo>
                        <a:pt x="6962147" y="262237"/>
                      </a:lnTo>
                      <a:lnTo>
                        <a:pt x="6958078" y="261352"/>
                      </a:lnTo>
                      <a:lnTo>
                        <a:pt x="6953530" y="260155"/>
                      </a:lnTo>
                      <a:lnTo>
                        <a:pt x="6949541" y="260809"/>
                      </a:lnTo>
                      <a:lnTo>
                        <a:pt x="6945232" y="256764"/>
                      </a:lnTo>
                      <a:lnTo>
                        <a:pt x="6941162" y="256844"/>
                      </a:lnTo>
                      <a:lnTo>
                        <a:pt x="6937173" y="256142"/>
                      </a:lnTo>
                      <a:lnTo>
                        <a:pt x="6933183" y="257609"/>
                      </a:lnTo>
                      <a:lnTo>
                        <a:pt x="6934858" y="253580"/>
                      </a:lnTo>
                      <a:lnTo>
                        <a:pt x="6929194" y="253724"/>
                      </a:lnTo>
                      <a:lnTo>
                        <a:pt x="6922491" y="255878"/>
                      </a:lnTo>
                      <a:lnTo>
                        <a:pt x="6918182" y="254307"/>
                      </a:lnTo>
                      <a:lnTo>
                        <a:pt x="6921215" y="251290"/>
                      </a:lnTo>
                      <a:lnTo>
                        <a:pt x="6915550" y="249232"/>
                      </a:lnTo>
                      <a:lnTo>
                        <a:pt x="6909006" y="250253"/>
                      </a:lnTo>
                      <a:lnTo>
                        <a:pt x="6905097" y="249136"/>
                      </a:lnTo>
                      <a:lnTo>
                        <a:pt x="6899831" y="250006"/>
                      </a:lnTo>
                      <a:lnTo>
                        <a:pt x="6895602" y="247197"/>
                      </a:lnTo>
                      <a:lnTo>
                        <a:pt x="6898874" y="244364"/>
                      </a:lnTo>
                      <a:lnTo>
                        <a:pt x="6898395" y="239745"/>
                      </a:lnTo>
                      <a:lnTo>
                        <a:pt x="6893847" y="234670"/>
                      </a:lnTo>
                      <a:lnTo>
                        <a:pt x="6890415" y="230880"/>
                      </a:lnTo>
                      <a:lnTo>
                        <a:pt x="6885947" y="230234"/>
                      </a:lnTo>
                      <a:lnTo>
                        <a:pt x="6881719" y="231710"/>
                      </a:lnTo>
                      <a:lnTo>
                        <a:pt x="6876612" y="233449"/>
                      </a:lnTo>
                      <a:lnTo>
                        <a:pt x="6874697" y="229029"/>
                      </a:lnTo>
                      <a:lnTo>
                        <a:pt x="6864085" y="230401"/>
                      </a:lnTo>
                      <a:lnTo>
                        <a:pt x="6854829" y="230792"/>
                      </a:lnTo>
                      <a:lnTo>
                        <a:pt x="6845254" y="231398"/>
                      </a:lnTo>
                      <a:lnTo>
                        <a:pt x="6841823" y="233832"/>
                      </a:lnTo>
                      <a:lnTo>
                        <a:pt x="6837355" y="236657"/>
                      </a:lnTo>
                      <a:lnTo>
                        <a:pt x="6830493" y="238867"/>
                      </a:lnTo>
                      <a:lnTo>
                        <a:pt x="6825147" y="240144"/>
                      </a:lnTo>
                      <a:lnTo>
                        <a:pt x="6820200" y="239274"/>
                      </a:lnTo>
                      <a:lnTo>
                        <a:pt x="6822035" y="235428"/>
                      </a:lnTo>
                      <a:lnTo>
                        <a:pt x="6819482" y="232212"/>
                      </a:lnTo>
                      <a:lnTo>
                        <a:pt x="6815173" y="233433"/>
                      </a:lnTo>
                      <a:lnTo>
                        <a:pt x="6810226" y="234303"/>
                      </a:lnTo>
                      <a:lnTo>
                        <a:pt x="6805518" y="234630"/>
                      </a:lnTo>
                      <a:lnTo>
                        <a:pt x="6801050" y="234407"/>
                      </a:lnTo>
                      <a:lnTo>
                        <a:pt x="6796343" y="233888"/>
                      </a:lnTo>
                      <a:lnTo>
                        <a:pt x="6791794" y="230665"/>
                      </a:lnTo>
                      <a:lnTo>
                        <a:pt x="6788443" y="232922"/>
                      </a:lnTo>
                      <a:lnTo>
                        <a:pt x="6784214" y="233489"/>
                      </a:lnTo>
                      <a:lnTo>
                        <a:pt x="6777272" y="234398"/>
                      </a:lnTo>
                      <a:lnTo>
                        <a:pt x="6773043" y="235181"/>
                      </a:lnTo>
                      <a:lnTo>
                        <a:pt x="6775118" y="231502"/>
                      </a:lnTo>
                      <a:lnTo>
                        <a:pt x="6770889" y="230728"/>
                      </a:lnTo>
                      <a:lnTo>
                        <a:pt x="6765144" y="231877"/>
                      </a:lnTo>
                      <a:lnTo>
                        <a:pt x="6760676" y="233505"/>
                      </a:lnTo>
                      <a:lnTo>
                        <a:pt x="6764027" y="231303"/>
                      </a:lnTo>
                      <a:lnTo>
                        <a:pt x="6757963" y="231056"/>
                      </a:lnTo>
                      <a:lnTo>
                        <a:pt x="6752777" y="231702"/>
                      </a:lnTo>
                      <a:lnTo>
                        <a:pt x="6757085" y="232356"/>
                      </a:lnTo>
                      <a:lnTo>
                        <a:pt x="6751341" y="232540"/>
                      </a:lnTo>
                      <a:lnTo>
                        <a:pt x="6758521" y="230345"/>
                      </a:lnTo>
                      <a:lnTo>
                        <a:pt x="6763788" y="229938"/>
                      </a:lnTo>
                      <a:lnTo>
                        <a:pt x="6763708" y="224648"/>
                      </a:lnTo>
                      <a:lnTo>
                        <a:pt x="6757644" y="224504"/>
                      </a:lnTo>
                      <a:lnTo>
                        <a:pt x="6753415" y="225119"/>
                      </a:lnTo>
                      <a:lnTo>
                        <a:pt x="6748548" y="224688"/>
                      </a:lnTo>
                      <a:lnTo>
                        <a:pt x="6747910" y="220140"/>
                      </a:lnTo>
                      <a:lnTo>
                        <a:pt x="6744000" y="218656"/>
                      </a:lnTo>
                      <a:lnTo>
                        <a:pt x="6746473" y="215145"/>
                      </a:lnTo>
                      <a:lnTo>
                        <a:pt x="6742404" y="212943"/>
                      </a:lnTo>
                      <a:lnTo>
                        <a:pt x="6736021" y="209616"/>
                      </a:lnTo>
                      <a:lnTo>
                        <a:pt x="6732191" y="207709"/>
                      </a:lnTo>
                      <a:lnTo>
                        <a:pt x="6727962" y="207956"/>
                      </a:lnTo>
                      <a:lnTo>
                        <a:pt x="6748947" y="201924"/>
                      </a:lnTo>
                      <a:lnTo>
                        <a:pt x="6740728" y="198940"/>
                      </a:lnTo>
                      <a:lnTo>
                        <a:pt x="6734106" y="196889"/>
                      </a:lnTo>
                      <a:lnTo>
                        <a:pt x="6729717" y="198892"/>
                      </a:lnTo>
                      <a:lnTo>
                        <a:pt x="6723015" y="200368"/>
                      </a:lnTo>
                      <a:lnTo>
                        <a:pt x="6728600" y="196402"/>
                      </a:lnTo>
                      <a:lnTo>
                        <a:pt x="6724930" y="193123"/>
                      </a:lnTo>
                      <a:lnTo>
                        <a:pt x="6714397" y="194814"/>
                      </a:lnTo>
                      <a:lnTo>
                        <a:pt x="6717350" y="191487"/>
                      </a:lnTo>
                      <a:lnTo>
                        <a:pt x="6711844" y="188519"/>
                      </a:lnTo>
                      <a:lnTo>
                        <a:pt x="6692535" y="193131"/>
                      </a:lnTo>
                      <a:lnTo>
                        <a:pt x="6682003" y="193139"/>
                      </a:lnTo>
                      <a:lnTo>
                        <a:pt x="6681045" y="187610"/>
                      </a:lnTo>
                      <a:lnTo>
                        <a:pt x="6667832" y="187362"/>
                      </a:lnTo>
                      <a:lnTo>
                        <a:pt x="6662861" y="188232"/>
                      </a:lnTo>
                      <a:lnTo>
                        <a:pt x="6640192" y="185024"/>
                      </a:lnTo>
                      <a:lnTo>
                        <a:pt x="6632899" y="181649"/>
                      </a:lnTo>
                      <a:lnTo>
                        <a:pt x="6607454" y="179551"/>
                      </a:lnTo>
                      <a:lnTo>
                        <a:pt x="6600225" y="177755"/>
                      </a:lnTo>
                      <a:lnTo>
                        <a:pt x="6593236" y="174300"/>
                      </a:lnTo>
                      <a:lnTo>
                        <a:pt x="6578873" y="173981"/>
                      </a:lnTo>
                      <a:lnTo>
                        <a:pt x="6573671" y="175832"/>
                      </a:lnTo>
                      <a:lnTo>
                        <a:pt x="6567503" y="174891"/>
                      </a:lnTo>
                      <a:lnTo>
                        <a:pt x="6567719" y="170782"/>
                      </a:lnTo>
                      <a:lnTo>
                        <a:pt x="6560848" y="170343"/>
                      </a:lnTo>
                      <a:lnTo>
                        <a:pt x="6556675" y="170047"/>
                      </a:lnTo>
                      <a:lnTo>
                        <a:pt x="6547085" y="166576"/>
                      </a:lnTo>
                      <a:lnTo>
                        <a:pt x="6542273" y="165172"/>
                      </a:lnTo>
                      <a:lnTo>
                        <a:pt x="6536353" y="165922"/>
                      </a:lnTo>
                      <a:lnTo>
                        <a:pt x="6531613" y="167470"/>
                      </a:lnTo>
                      <a:lnTo>
                        <a:pt x="6524097" y="170630"/>
                      </a:lnTo>
                      <a:lnTo>
                        <a:pt x="6519182" y="167287"/>
                      </a:lnTo>
                      <a:lnTo>
                        <a:pt x="6503032" y="167247"/>
                      </a:lnTo>
                      <a:lnTo>
                        <a:pt x="6493713" y="169992"/>
                      </a:lnTo>
                      <a:lnTo>
                        <a:pt x="6486500" y="168596"/>
                      </a:lnTo>
                      <a:lnTo>
                        <a:pt x="6477515" y="170047"/>
                      </a:lnTo>
                      <a:lnTo>
                        <a:pt x="6467916" y="171340"/>
                      </a:lnTo>
                      <a:lnTo>
                        <a:pt x="6457113" y="170103"/>
                      </a:lnTo>
                      <a:lnTo>
                        <a:pt x="6440277" y="167119"/>
                      </a:lnTo>
                      <a:lnTo>
                        <a:pt x="6434963" y="168547"/>
                      </a:lnTo>
                      <a:lnTo>
                        <a:pt x="6432282" y="171548"/>
                      </a:lnTo>
                      <a:lnTo>
                        <a:pt x="6426003" y="172992"/>
                      </a:lnTo>
                      <a:lnTo>
                        <a:pt x="6419763" y="175792"/>
                      </a:lnTo>
                      <a:lnTo>
                        <a:pt x="6415941" y="177915"/>
                      </a:lnTo>
                      <a:lnTo>
                        <a:pt x="6407587" y="181577"/>
                      </a:lnTo>
                      <a:lnTo>
                        <a:pt x="6403262" y="183755"/>
                      </a:lnTo>
                      <a:lnTo>
                        <a:pt x="6400230" y="187275"/>
                      </a:lnTo>
                      <a:lnTo>
                        <a:pt x="6391038" y="191144"/>
                      </a:lnTo>
                      <a:lnTo>
                        <a:pt x="6378240" y="194583"/>
                      </a:lnTo>
                      <a:lnTo>
                        <a:pt x="6369343" y="193107"/>
                      </a:lnTo>
                      <a:lnTo>
                        <a:pt x="6355587" y="193298"/>
                      </a:lnTo>
                      <a:lnTo>
                        <a:pt x="6358308" y="187985"/>
                      </a:lnTo>
                      <a:lnTo>
                        <a:pt x="6361539" y="184601"/>
                      </a:lnTo>
                      <a:lnTo>
                        <a:pt x="6358507" y="178210"/>
                      </a:lnTo>
                      <a:lnTo>
                        <a:pt x="6349794" y="178210"/>
                      </a:lnTo>
                      <a:lnTo>
                        <a:pt x="6343116" y="171563"/>
                      </a:lnTo>
                      <a:lnTo>
                        <a:pt x="6326065" y="175809"/>
                      </a:lnTo>
                      <a:lnTo>
                        <a:pt x="6316586" y="177404"/>
                      </a:lnTo>
                      <a:lnTo>
                        <a:pt x="6310250" y="181537"/>
                      </a:lnTo>
                      <a:lnTo>
                        <a:pt x="6305359" y="183883"/>
                      </a:lnTo>
                      <a:lnTo>
                        <a:pt x="6306397" y="179551"/>
                      </a:lnTo>
                      <a:lnTo>
                        <a:pt x="6296981" y="185288"/>
                      </a:lnTo>
                      <a:lnTo>
                        <a:pt x="6299854" y="182080"/>
                      </a:lnTo>
                      <a:lnTo>
                        <a:pt x="6294117" y="183516"/>
                      </a:lnTo>
                      <a:lnTo>
                        <a:pt x="6292234" y="179000"/>
                      </a:lnTo>
                      <a:lnTo>
                        <a:pt x="6281909" y="181585"/>
                      </a:lnTo>
                      <a:lnTo>
                        <a:pt x="6266948" y="184913"/>
                      </a:lnTo>
                      <a:lnTo>
                        <a:pt x="6260230" y="184793"/>
                      </a:lnTo>
                      <a:lnTo>
                        <a:pt x="6250790" y="186365"/>
                      </a:lnTo>
                      <a:lnTo>
                        <a:pt x="6239245" y="188160"/>
                      </a:lnTo>
                      <a:lnTo>
                        <a:pt x="6242995" y="182798"/>
                      </a:lnTo>
                      <a:lnTo>
                        <a:pt x="6238941" y="181609"/>
                      </a:lnTo>
                      <a:lnTo>
                        <a:pt x="6230763" y="181577"/>
                      </a:lnTo>
                      <a:lnTo>
                        <a:pt x="6215690" y="183891"/>
                      </a:lnTo>
                      <a:lnTo>
                        <a:pt x="6208812" y="187282"/>
                      </a:lnTo>
                      <a:lnTo>
                        <a:pt x="6203068" y="189189"/>
                      </a:lnTo>
                      <a:lnTo>
                        <a:pt x="6191809" y="189037"/>
                      </a:lnTo>
                      <a:lnTo>
                        <a:pt x="6185490" y="190977"/>
                      </a:lnTo>
                      <a:lnTo>
                        <a:pt x="6171543" y="192636"/>
                      </a:lnTo>
                      <a:lnTo>
                        <a:pt x="6152704" y="191032"/>
                      </a:lnTo>
                      <a:lnTo>
                        <a:pt x="6129836" y="193107"/>
                      </a:lnTo>
                      <a:lnTo>
                        <a:pt x="6123412" y="192987"/>
                      </a:lnTo>
                      <a:lnTo>
                        <a:pt x="6119120" y="187889"/>
                      </a:lnTo>
                      <a:lnTo>
                        <a:pt x="6113455" y="187434"/>
                      </a:lnTo>
                      <a:lnTo>
                        <a:pt x="6115928" y="181848"/>
                      </a:lnTo>
                      <a:lnTo>
                        <a:pt x="6099435" y="181370"/>
                      </a:lnTo>
                      <a:lnTo>
                        <a:pt x="6094552" y="185351"/>
                      </a:lnTo>
                      <a:lnTo>
                        <a:pt x="6086541" y="178370"/>
                      </a:lnTo>
                      <a:lnTo>
                        <a:pt x="6073025" y="178242"/>
                      </a:lnTo>
                      <a:lnTo>
                        <a:pt x="6087690" y="175896"/>
                      </a:lnTo>
                      <a:lnTo>
                        <a:pt x="6072107" y="177572"/>
                      </a:lnTo>
                      <a:lnTo>
                        <a:pt x="6075722" y="174300"/>
                      </a:lnTo>
                      <a:lnTo>
                        <a:pt x="6079847" y="171220"/>
                      </a:lnTo>
                      <a:lnTo>
                        <a:pt x="6076608" y="167997"/>
                      </a:lnTo>
                      <a:lnTo>
                        <a:pt x="6063322" y="158709"/>
                      </a:lnTo>
                      <a:lnTo>
                        <a:pt x="6054202" y="158446"/>
                      </a:lnTo>
                      <a:lnTo>
                        <a:pt x="6044954" y="159938"/>
                      </a:lnTo>
                      <a:lnTo>
                        <a:pt x="6011818" y="164255"/>
                      </a:lnTo>
                      <a:lnTo>
                        <a:pt x="6004022" y="165691"/>
                      </a:lnTo>
                      <a:lnTo>
                        <a:pt x="5994264" y="170063"/>
                      </a:lnTo>
                      <a:lnTo>
                        <a:pt x="5988838" y="171739"/>
                      </a:lnTo>
                      <a:lnTo>
                        <a:pt x="5989277" y="175769"/>
                      </a:lnTo>
                      <a:lnTo>
                        <a:pt x="5984721" y="178825"/>
                      </a:lnTo>
                      <a:lnTo>
                        <a:pt x="5979678" y="178625"/>
                      </a:lnTo>
                      <a:lnTo>
                        <a:pt x="5973542" y="181593"/>
                      </a:lnTo>
                      <a:lnTo>
                        <a:pt x="5965619" y="181705"/>
                      </a:lnTo>
                      <a:lnTo>
                        <a:pt x="5956411" y="183364"/>
                      </a:lnTo>
                      <a:lnTo>
                        <a:pt x="5952142" y="187290"/>
                      </a:lnTo>
                      <a:lnTo>
                        <a:pt x="5946405" y="189181"/>
                      </a:lnTo>
                      <a:lnTo>
                        <a:pt x="5937261" y="189501"/>
                      </a:lnTo>
                      <a:lnTo>
                        <a:pt x="5930144" y="191160"/>
                      </a:lnTo>
                      <a:lnTo>
                        <a:pt x="5928604" y="187370"/>
                      </a:lnTo>
                      <a:lnTo>
                        <a:pt x="5925492" y="183795"/>
                      </a:lnTo>
                      <a:lnTo>
                        <a:pt x="5919149" y="181808"/>
                      </a:lnTo>
                      <a:lnTo>
                        <a:pt x="5892475" y="175880"/>
                      </a:lnTo>
                      <a:lnTo>
                        <a:pt x="5869136" y="170087"/>
                      </a:lnTo>
                      <a:lnTo>
                        <a:pt x="5857598" y="167997"/>
                      </a:lnTo>
                      <a:lnTo>
                        <a:pt x="5848550" y="164382"/>
                      </a:lnTo>
                      <a:lnTo>
                        <a:pt x="5850417" y="160042"/>
                      </a:lnTo>
                      <a:lnTo>
                        <a:pt x="5847457" y="156826"/>
                      </a:lnTo>
                      <a:lnTo>
                        <a:pt x="5849388" y="152853"/>
                      </a:lnTo>
                      <a:lnTo>
                        <a:pt x="5845382" y="158454"/>
                      </a:lnTo>
                      <a:lnTo>
                        <a:pt x="5847936" y="152829"/>
                      </a:lnTo>
                      <a:lnTo>
                        <a:pt x="5849986" y="147826"/>
                      </a:lnTo>
                      <a:lnTo>
                        <a:pt x="5847417" y="144052"/>
                      </a:lnTo>
                      <a:lnTo>
                        <a:pt x="5843172" y="139240"/>
                      </a:lnTo>
                      <a:lnTo>
                        <a:pt x="5846124" y="144539"/>
                      </a:lnTo>
                      <a:lnTo>
                        <a:pt x="5843140" y="147690"/>
                      </a:lnTo>
                      <a:lnTo>
                        <a:pt x="5838648" y="152127"/>
                      </a:lnTo>
                      <a:lnTo>
                        <a:pt x="5834196" y="152023"/>
                      </a:lnTo>
                      <a:lnTo>
                        <a:pt x="5837188" y="155294"/>
                      </a:lnTo>
                      <a:lnTo>
                        <a:pt x="5832927" y="158486"/>
                      </a:lnTo>
                      <a:lnTo>
                        <a:pt x="5816889" y="161390"/>
                      </a:lnTo>
                      <a:lnTo>
                        <a:pt x="5812477" y="158757"/>
                      </a:lnTo>
                      <a:lnTo>
                        <a:pt x="5804434" y="157967"/>
                      </a:lnTo>
                      <a:lnTo>
                        <a:pt x="5801194" y="152853"/>
                      </a:lnTo>
                      <a:lnTo>
                        <a:pt x="5797165" y="147140"/>
                      </a:lnTo>
                      <a:lnTo>
                        <a:pt x="5785300" y="147012"/>
                      </a:lnTo>
                      <a:lnTo>
                        <a:pt x="5773946" y="152637"/>
                      </a:lnTo>
                      <a:lnTo>
                        <a:pt x="5770196" y="156475"/>
                      </a:lnTo>
                      <a:lnTo>
                        <a:pt x="5765656" y="156794"/>
                      </a:lnTo>
                      <a:lnTo>
                        <a:pt x="5757278" y="155901"/>
                      </a:lnTo>
                      <a:lnTo>
                        <a:pt x="5752235" y="160608"/>
                      </a:lnTo>
                      <a:lnTo>
                        <a:pt x="5746945" y="161287"/>
                      </a:lnTo>
                      <a:lnTo>
                        <a:pt x="5748884" y="152829"/>
                      </a:lnTo>
                      <a:lnTo>
                        <a:pt x="5733532" y="151400"/>
                      </a:lnTo>
                      <a:lnTo>
                        <a:pt x="5728609" y="153403"/>
                      </a:lnTo>
                      <a:lnTo>
                        <a:pt x="5727779" y="157648"/>
                      </a:lnTo>
                      <a:lnTo>
                        <a:pt x="5731010" y="160952"/>
                      </a:lnTo>
                      <a:lnTo>
                        <a:pt x="5725840" y="160935"/>
                      </a:lnTo>
                      <a:lnTo>
                        <a:pt x="5722505" y="158550"/>
                      </a:lnTo>
                      <a:lnTo>
                        <a:pt x="5705110" y="157584"/>
                      </a:lnTo>
                      <a:lnTo>
                        <a:pt x="5696812" y="154416"/>
                      </a:lnTo>
                      <a:lnTo>
                        <a:pt x="5701759" y="149206"/>
                      </a:lnTo>
                      <a:lnTo>
                        <a:pt x="5693724" y="151544"/>
                      </a:lnTo>
                      <a:lnTo>
                        <a:pt x="5687533" y="151696"/>
                      </a:lnTo>
                      <a:lnTo>
                        <a:pt x="5695121" y="149525"/>
                      </a:lnTo>
                      <a:lnTo>
                        <a:pt x="5698887" y="147100"/>
                      </a:lnTo>
                      <a:lnTo>
                        <a:pt x="5709770" y="143852"/>
                      </a:lnTo>
                      <a:lnTo>
                        <a:pt x="5711957" y="139472"/>
                      </a:lnTo>
                      <a:lnTo>
                        <a:pt x="5709060" y="136376"/>
                      </a:lnTo>
                      <a:lnTo>
                        <a:pt x="5698743" y="134214"/>
                      </a:lnTo>
                      <a:lnTo>
                        <a:pt x="5694865" y="135346"/>
                      </a:lnTo>
                      <a:lnTo>
                        <a:pt x="5686431" y="138865"/>
                      </a:lnTo>
                      <a:lnTo>
                        <a:pt x="5683176" y="141259"/>
                      </a:lnTo>
                      <a:lnTo>
                        <a:pt x="5674128" y="142719"/>
                      </a:lnTo>
                      <a:lnTo>
                        <a:pt x="5671654" y="146940"/>
                      </a:lnTo>
                      <a:lnTo>
                        <a:pt x="5666452" y="149142"/>
                      </a:lnTo>
                      <a:lnTo>
                        <a:pt x="5663476" y="156563"/>
                      </a:lnTo>
                      <a:lnTo>
                        <a:pt x="5658856" y="160146"/>
                      </a:lnTo>
                      <a:lnTo>
                        <a:pt x="5656071" y="164215"/>
                      </a:lnTo>
                      <a:lnTo>
                        <a:pt x="5652696" y="169210"/>
                      </a:lnTo>
                      <a:lnTo>
                        <a:pt x="5647829" y="171164"/>
                      </a:lnTo>
                      <a:lnTo>
                        <a:pt x="5636291" y="170502"/>
                      </a:lnTo>
                      <a:lnTo>
                        <a:pt x="5632709" y="174189"/>
                      </a:lnTo>
                      <a:lnTo>
                        <a:pt x="5632118" y="178274"/>
                      </a:lnTo>
                      <a:lnTo>
                        <a:pt x="5610136" y="183548"/>
                      </a:lnTo>
                      <a:lnTo>
                        <a:pt x="5606497" y="178976"/>
                      </a:lnTo>
                      <a:lnTo>
                        <a:pt x="5602005" y="181442"/>
                      </a:lnTo>
                      <a:lnTo>
                        <a:pt x="5587132" y="180229"/>
                      </a:lnTo>
                      <a:lnTo>
                        <a:pt x="5579696" y="182678"/>
                      </a:lnTo>
                      <a:lnTo>
                        <a:pt x="5575515" y="181657"/>
                      </a:lnTo>
                      <a:lnTo>
                        <a:pt x="5569578" y="178936"/>
                      </a:lnTo>
                      <a:lnTo>
                        <a:pt x="5549974" y="181577"/>
                      </a:lnTo>
                      <a:lnTo>
                        <a:pt x="5542026" y="181498"/>
                      </a:lnTo>
                      <a:lnTo>
                        <a:pt x="5527090" y="184465"/>
                      </a:lnTo>
                      <a:lnTo>
                        <a:pt x="5514243" y="186963"/>
                      </a:lnTo>
                      <a:lnTo>
                        <a:pt x="5509520" y="187250"/>
                      </a:lnTo>
                      <a:lnTo>
                        <a:pt x="5502291" y="189277"/>
                      </a:lnTo>
                      <a:lnTo>
                        <a:pt x="5495971" y="187370"/>
                      </a:lnTo>
                      <a:lnTo>
                        <a:pt x="5490666" y="187330"/>
                      </a:lnTo>
                      <a:lnTo>
                        <a:pt x="5483476" y="185016"/>
                      </a:lnTo>
                      <a:lnTo>
                        <a:pt x="5486995" y="183022"/>
                      </a:lnTo>
                      <a:lnTo>
                        <a:pt x="5481912" y="181609"/>
                      </a:lnTo>
                      <a:lnTo>
                        <a:pt x="5463114" y="175872"/>
                      </a:lnTo>
                      <a:lnTo>
                        <a:pt x="5446358" y="173838"/>
                      </a:lnTo>
                      <a:lnTo>
                        <a:pt x="5435562" y="172170"/>
                      </a:lnTo>
                      <a:lnTo>
                        <a:pt x="5426905" y="174883"/>
                      </a:lnTo>
                      <a:lnTo>
                        <a:pt x="5409271" y="179694"/>
                      </a:lnTo>
                      <a:lnTo>
                        <a:pt x="5406662" y="182854"/>
                      </a:lnTo>
                      <a:lnTo>
                        <a:pt x="5395707" y="179798"/>
                      </a:lnTo>
                      <a:lnTo>
                        <a:pt x="5391956" y="181585"/>
                      </a:lnTo>
                      <a:lnTo>
                        <a:pt x="5378575" y="183078"/>
                      </a:lnTo>
                      <a:lnTo>
                        <a:pt x="5389124" y="185998"/>
                      </a:lnTo>
                      <a:lnTo>
                        <a:pt x="5383866" y="187354"/>
                      </a:lnTo>
                      <a:lnTo>
                        <a:pt x="5379445" y="188822"/>
                      </a:lnTo>
                      <a:lnTo>
                        <a:pt x="5385573" y="191902"/>
                      </a:lnTo>
                      <a:lnTo>
                        <a:pt x="5380427" y="193131"/>
                      </a:lnTo>
                      <a:lnTo>
                        <a:pt x="5368339" y="195285"/>
                      </a:lnTo>
                      <a:lnTo>
                        <a:pt x="5360256" y="198836"/>
                      </a:lnTo>
                      <a:lnTo>
                        <a:pt x="5354630" y="201924"/>
                      </a:lnTo>
                      <a:lnTo>
                        <a:pt x="5356928" y="196379"/>
                      </a:lnTo>
                      <a:lnTo>
                        <a:pt x="5343244" y="198900"/>
                      </a:lnTo>
                      <a:lnTo>
                        <a:pt x="5338409" y="198932"/>
                      </a:lnTo>
                      <a:lnTo>
                        <a:pt x="5327940" y="198892"/>
                      </a:lnTo>
                      <a:lnTo>
                        <a:pt x="5317520" y="201701"/>
                      </a:lnTo>
                      <a:lnTo>
                        <a:pt x="5306054" y="207541"/>
                      </a:lnTo>
                      <a:lnTo>
                        <a:pt x="5303692" y="211196"/>
                      </a:lnTo>
                      <a:lnTo>
                        <a:pt x="5300644" y="214579"/>
                      </a:lnTo>
                      <a:lnTo>
                        <a:pt x="5296248" y="217260"/>
                      </a:lnTo>
                      <a:lnTo>
                        <a:pt x="5288883" y="218624"/>
                      </a:lnTo>
                      <a:lnTo>
                        <a:pt x="5279460" y="219757"/>
                      </a:lnTo>
                      <a:lnTo>
                        <a:pt x="5270021" y="221050"/>
                      </a:lnTo>
                      <a:lnTo>
                        <a:pt x="5262377" y="222965"/>
                      </a:lnTo>
                      <a:lnTo>
                        <a:pt x="5254557" y="224457"/>
                      </a:lnTo>
                      <a:lnTo>
                        <a:pt x="5246554" y="225558"/>
                      </a:lnTo>
                      <a:lnTo>
                        <a:pt x="5241471" y="226715"/>
                      </a:lnTo>
                      <a:lnTo>
                        <a:pt x="5230324" y="230736"/>
                      </a:lnTo>
                      <a:lnTo>
                        <a:pt x="5226136" y="232803"/>
                      </a:lnTo>
                      <a:lnTo>
                        <a:pt x="5222306" y="234925"/>
                      </a:lnTo>
                      <a:lnTo>
                        <a:pt x="5218244" y="235284"/>
                      </a:lnTo>
                      <a:lnTo>
                        <a:pt x="5213465" y="236329"/>
                      </a:lnTo>
                      <a:lnTo>
                        <a:pt x="5217638" y="235867"/>
                      </a:lnTo>
                      <a:lnTo>
                        <a:pt x="5221675" y="236122"/>
                      </a:lnTo>
                      <a:lnTo>
                        <a:pt x="5217462" y="236369"/>
                      </a:lnTo>
                      <a:lnTo>
                        <a:pt x="5213497" y="237718"/>
                      </a:lnTo>
                      <a:lnTo>
                        <a:pt x="5209332" y="238755"/>
                      </a:lnTo>
                      <a:lnTo>
                        <a:pt x="5213592" y="239170"/>
                      </a:lnTo>
                      <a:lnTo>
                        <a:pt x="5209475" y="239904"/>
                      </a:lnTo>
                      <a:lnTo>
                        <a:pt x="5204999" y="241588"/>
                      </a:lnTo>
                      <a:lnTo>
                        <a:pt x="5208965" y="243239"/>
                      </a:lnTo>
                      <a:lnTo>
                        <a:pt x="5205135" y="245697"/>
                      </a:lnTo>
                      <a:lnTo>
                        <a:pt x="5201887" y="248234"/>
                      </a:lnTo>
                      <a:lnTo>
                        <a:pt x="5199238" y="251458"/>
                      </a:lnTo>
                      <a:lnTo>
                        <a:pt x="5192919" y="253876"/>
                      </a:lnTo>
                      <a:lnTo>
                        <a:pt x="5188690" y="253652"/>
                      </a:lnTo>
                      <a:lnTo>
                        <a:pt x="5184541" y="255758"/>
                      </a:lnTo>
                      <a:lnTo>
                        <a:pt x="5179698" y="256540"/>
                      </a:lnTo>
                      <a:lnTo>
                        <a:pt x="5175732" y="257195"/>
                      </a:lnTo>
                      <a:lnTo>
                        <a:pt x="5171216" y="258879"/>
                      </a:lnTo>
                      <a:lnTo>
                        <a:pt x="5166117" y="260267"/>
                      </a:lnTo>
                      <a:lnTo>
                        <a:pt x="5162423" y="262286"/>
                      </a:lnTo>
                      <a:lnTo>
                        <a:pt x="5157300" y="261791"/>
                      </a:lnTo>
                      <a:lnTo>
                        <a:pt x="5153447" y="263490"/>
                      </a:lnTo>
                      <a:lnTo>
                        <a:pt x="5148986" y="264831"/>
                      </a:lnTo>
                      <a:lnTo>
                        <a:pt x="5144718" y="265868"/>
                      </a:lnTo>
                      <a:lnTo>
                        <a:pt x="5138685" y="267041"/>
                      </a:lnTo>
                      <a:lnTo>
                        <a:pt x="5133890" y="267743"/>
                      </a:lnTo>
                      <a:lnTo>
                        <a:pt x="5129908" y="265948"/>
                      </a:lnTo>
                      <a:lnTo>
                        <a:pt x="5126006" y="268062"/>
                      </a:lnTo>
                      <a:lnTo>
                        <a:pt x="5125839" y="272403"/>
                      </a:lnTo>
                      <a:lnTo>
                        <a:pt x="5121474" y="272570"/>
                      </a:lnTo>
                      <a:lnTo>
                        <a:pt x="5116862" y="272546"/>
                      </a:lnTo>
                      <a:lnTo>
                        <a:pt x="5111070" y="272156"/>
                      </a:lnTo>
                      <a:lnTo>
                        <a:pt x="5105341" y="271828"/>
                      </a:lnTo>
                      <a:lnTo>
                        <a:pt x="5100027" y="271852"/>
                      </a:lnTo>
                      <a:lnTo>
                        <a:pt x="5095662" y="272666"/>
                      </a:lnTo>
                      <a:lnTo>
                        <a:pt x="5098838" y="268094"/>
                      </a:lnTo>
                      <a:lnTo>
                        <a:pt x="5105301" y="266865"/>
                      </a:lnTo>
                      <a:lnTo>
                        <a:pt x="5120589" y="265461"/>
                      </a:lnTo>
                      <a:lnTo>
                        <a:pt x="5126789" y="262325"/>
                      </a:lnTo>
                      <a:lnTo>
                        <a:pt x="5122504" y="260889"/>
                      </a:lnTo>
                      <a:lnTo>
                        <a:pt x="5122257" y="256644"/>
                      </a:lnTo>
                      <a:lnTo>
                        <a:pt x="5119248" y="251099"/>
                      </a:lnTo>
                      <a:lnTo>
                        <a:pt x="5117437" y="246080"/>
                      </a:lnTo>
                      <a:lnTo>
                        <a:pt x="5112602" y="240630"/>
                      </a:lnTo>
                      <a:lnTo>
                        <a:pt x="5106785" y="239816"/>
                      </a:lnTo>
                      <a:lnTo>
                        <a:pt x="5102524" y="239154"/>
                      </a:lnTo>
                      <a:lnTo>
                        <a:pt x="5097306" y="241931"/>
                      </a:lnTo>
                      <a:lnTo>
                        <a:pt x="5087739" y="241971"/>
                      </a:lnTo>
                      <a:lnTo>
                        <a:pt x="5081499" y="243622"/>
                      </a:lnTo>
                      <a:lnTo>
                        <a:pt x="5073153" y="243718"/>
                      </a:lnTo>
                      <a:lnTo>
                        <a:pt x="5067416" y="243207"/>
                      </a:lnTo>
                      <a:lnTo>
                        <a:pt x="5062182" y="239593"/>
                      </a:lnTo>
                      <a:lnTo>
                        <a:pt x="5057307" y="241380"/>
                      </a:lnTo>
                      <a:lnTo>
                        <a:pt x="5053772" y="238452"/>
                      </a:lnTo>
                      <a:lnTo>
                        <a:pt x="5047716" y="241157"/>
                      </a:lnTo>
                      <a:lnTo>
                        <a:pt x="5043184" y="241947"/>
                      </a:lnTo>
                      <a:lnTo>
                        <a:pt x="5041732" y="236034"/>
                      </a:lnTo>
                      <a:lnTo>
                        <a:pt x="5038053" y="233529"/>
                      </a:lnTo>
                      <a:lnTo>
                        <a:pt x="5035476" y="229500"/>
                      </a:lnTo>
                      <a:lnTo>
                        <a:pt x="5034511" y="224943"/>
                      </a:lnTo>
                      <a:lnTo>
                        <a:pt x="5037662" y="220108"/>
                      </a:lnTo>
                      <a:lnTo>
                        <a:pt x="5039984" y="216701"/>
                      </a:lnTo>
                      <a:lnTo>
                        <a:pt x="5033122" y="214411"/>
                      </a:lnTo>
                      <a:lnTo>
                        <a:pt x="5029412" y="216765"/>
                      </a:lnTo>
                      <a:lnTo>
                        <a:pt x="5022542" y="218449"/>
                      </a:lnTo>
                      <a:lnTo>
                        <a:pt x="5013877" y="218265"/>
                      </a:lnTo>
                      <a:lnTo>
                        <a:pt x="5007558" y="218584"/>
                      </a:lnTo>
                      <a:lnTo>
                        <a:pt x="5002116" y="217092"/>
                      </a:lnTo>
                      <a:lnTo>
                        <a:pt x="4994687" y="216845"/>
                      </a:lnTo>
                      <a:lnTo>
                        <a:pt x="4988703" y="216214"/>
                      </a:lnTo>
                      <a:lnTo>
                        <a:pt x="4983126" y="215025"/>
                      </a:lnTo>
                      <a:lnTo>
                        <a:pt x="4979096" y="215752"/>
                      </a:lnTo>
                      <a:lnTo>
                        <a:pt x="4971348" y="215584"/>
                      </a:lnTo>
                      <a:lnTo>
                        <a:pt x="4966210" y="214850"/>
                      </a:lnTo>
                      <a:lnTo>
                        <a:pt x="4961614" y="214618"/>
                      </a:lnTo>
                      <a:lnTo>
                        <a:pt x="4953284" y="213469"/>
                      </a:lnTo>
                      <a:lnTo>
                        <a:pt x="4940342" y="212672"/>
                      </a:lnTo>
                      <a:lnTo>
                        <a:pt x="4933480" y="212137"/>
                      </a:lnTo>
                      <a:lnTo>
                        <a:pt x="4928158" y="210461"/>
                      </a:lnTo>
                      <a:lnTo>
                        <a:pt x="4920091" y="208810"/>
                      </a:lnTo>
                      <a:lnTo>
                        <a:pt x="4915351" y="208562"/>
                      </a:lnTo>
                      <a:lnTo>
                        <a:pt x="4910061" y="207541"/>
                      </a:lnTo>
                      <a:lnTo>
                        <a:pt x="4901141" y="208530"/>
                      </a:lnTo>
                      <a:lnTo>
                        <a:pt x="4894031" y="210422"/>
                      </a:lnTo>
                      <a:lnTo>
                        <a:pt x="4887863" y="211890"/>
                      </a:lnTo>
                      <a:lnTo>
                        <a:pt x="4883403" y="211196"/>
                      </a:lnTo>
                      <a:lnTo>
                        <a:pt x="4878033" y="209671"/>
                      </a:lnTo>
                      <a:lnTo>
                        <a:pt x="4873278" y="208746"/>
                      </a:lnTo>
                      <a:lnTo>
                        <a:pt x="4868490" y="209049"/>
                      </a:lnTo>
                      <a:lnTo>
                        <a:pt x="4864365" y="208826"/>
                      </a:lnTo>
                      <a:lnTo>
                        <a:pt x="4860144" y="208738"/>
                      </a:lnTo>
                      <a:lnTo>
                        <a:pt x="4856171" y="207613"/>
                      </a:lnTo>
                      <a:lnTo>
                        <a:pt x="4846516" y="204700"/>
                      </a:lnTo>
                      <a:lnTo>
                        <a:pt x="4835625" y="204653"/>
                      </a:lnTo>
                      <a:lnTo>
                        <a:pt x="4824247" y="204653"/>
                      </a:lnTo>
                      <a:lnTo>
                        <a:pt x="4818829" y="204876"/>
                      </a:lnTo>
                      <a:lnTo>
                        <a:pt x="4812390" y="203958"/>
                      </a:lnTo>
                      <a:lnTo>
                        <a:pt x="4806030" y="202889"/>
                      </a:lnTo>
                      <a:lnTo>
                        <a:pt x="4813307" y="201493"/>
                      </a:lnTo>
                      <a:lnTo>
                        <a:pt x="4808647" y="197615"/>
                      </a:lnTo>
                      <a:lnTo>
                        <a:pt x="4800030" y="198445"/>
                      </a:lnTo>
                      <a:lnTo>
                        <a:pt x="4798985" y="194272"/>
                      </a:lnTo>
                      <a:lnTo>
                        <a:pt x="4794700" y="194727"/>
                      </a:lnTo>
                      <a:lnTo>
                        <a:pt x="4786067" y="193155"/>
                      </a:lnTo>
                      <a:lnTo>
                        <a:pt x="4781431" y="193155"/>
                      </a:lnTo>
                      <a:lnTo>
                        <a:pt x="4777345" y="193139"/>
                      </a:lnTo>
                      <a:lnTo>
                        <a:pt x="4769518" y="193234"/>
                      </a:lnTo>
                      <a:lnTo>
                        <a:pt x="4772207" y="189971"/>
                      </a:lnTo>
                      <a:lnTo>
                        <a:pt x="4761619" y="190179"/>
                      </a:lnTo>
                      <a:lnTo>
                        <a:pt x="4766422" y="189452"/>
                      </a:lnTo>
                      <a:lnTo>
                        <a:pt x="4770731" y="186149"/>
                      </a:lnTo>
                      <a:lnTo>
                        <a:pt x="4782165" y="184514"/>
                      </a:lnTo>
                      <a:lnTo>
                        <a:pt x="4783346" y="180436"/>
                      </a:lnTo>
                      <a:lnTo>
                        <a:pt x="4774824" y="175880"/>
                      </a:lnTo>
                      <a:lnTo>
                        <a:pt x="4766997" y="175633"/>
                      </a:lnTo>
                      <a:lnTo>
                        <a:pt x="4757454" y="170079"/>
                      </a:lnTo>
                      <a:lnTo>
                        <a:pt x="4753624" y="164885"/>
                      </a:lnTo>
                      <a:lnTo>
                        <a:pt x="4745740" y="162140"/>
                      </a:lnTo>
                      <a:lnTo>
                        <a:pt x="4715165" y="159842"/>
                      </a:lnTo>
                      <a:lnTo>
                        <a:pt x="4693494" y="163098"/>
                      </a:lnTo>
                      <a:lnTo>
                        <a:pt x="4676594" y="163576"/>
                      </a:lnTo>
                      <a:lnTo>
                        <a:pt x="4664961" y="165835"/>
                      </a:lnTo>
                      <a:lnTo>
                        <a:pt x="4656096" y="169369"/>
                      </a:lnTo>
                      <a:lnTo>
                        <a:pt x="4636499" y="172673"/>
                      </a:lnTo>
                      <a:lnTo>
                        <a:pt x="4629677" y="175593"/>
                      </a:lnTo>
                      <a:lnTo>
                        <a:pt x="4624243" y="180372"/>
                      </a:lnTo>
                      <a:lnTo>
                        <a:pt x="4623262" y="186381"/>
                      </a:lnTo>
                      <a:lnTo>
                        <a:pt x="4630251" y="187322"/>
                      </a:lnTo>
                      <a:lnTo>
                        <a:pt x="4636164" y="186652"/>
                      </a:lnTo>
                      <a:lnTo>
                        <a:pt x="4629015" y="188846"/>
                      </a:lnTo>
                      <a:lnTo>
                        <a:pt x="4624299" y="192253"/>
                      </a:lnTo>
                      <a:lnTo>
                        <a:pt x="4634209" y="196482"/>
                      </a:lnTo>
                      <a:lnTo>
                        <a:pt x="4630020" y="197456"/>
                      </a:lnTo>
                      <a:lnTo>
                        <a:pt x="4625049" y="198868"/>
                      </a:lnTo>
                      <a:lnTo>
                        <a:pt x="4614253" y="196650"/>
                      </a:lnTo>
                      <a:lnTo>
                        <a:pt x="4610072" y="193945"/>
                      </a:lnTo>
                      <a:lnTo>
                        <a:pt x="4601791" y="193147"/>
                      </a:lnTo>
                      <a:lnTo>
                        <a:pt x="4600562" y="188311"/>
                      </a:lnTo>
                      <a:lnTo>
                        <a:pt x="4578619" y="193091"/>
                      </a:lnTo>
                      <a:lnTo>
                        <a:pt x="4575795" y="196897"/>
                      </a:lnTo>
                      <a:lnTo>
                        <a:pt x="4579952" y="198852"/>
                      </a:lnTo>
                      <a:lnTo>
                        <a:pt x="4584819" y="199578"/>
                      </a:lnTo>
                      <a:lnTo>
                        <a:pt x="4595623" y="201150"/>
                      </a:lnTo>
                      <a:lnTo>
                        <a:pt x="4591433" y="203743"/>
                      </a:lnTo>
                      <a:lnTo>
                        <a:pt x="4586861" y="204644"/>
                      </a:lnTo>
                      <a:lnTo>
                        <a:pt x="4576361" y="207541"/>
                      </a:lnTo>
                      <a:lnTo>
                        <a:pt x="4572523" y="209863"/>
                      </a:lnTo>
                      <a:lnTo>
                        <a:pt x="4566626" y="211172"/>
                      </a:lnTo>
                      <a:lnTo>
                        <a:pt x="4561624" y="210437"/>
                      </a:lnTo>
                      <a:lnTo>
                        <a:pt x="4557634" y="210270"/>
                      </a:lnTo>
                      <a:lnTo>
                        <a:pt x="4552400" y="209807"/>
                      </a:lnTo>
                      <a:lnTo>
                        <a:pt x="4551873" y="204677"/>
                      </a:lnTo>
                      <a:lnTo>
                        <a:pt x="4542442" y="203033"/>
                      </a:lnTo>
                      <a:lnTo>
                        <a:pt x="4531519" y="201190"/>
                      </a:lnTo>
                      <a:lnTo>
                        <a:pt x="4525702" y="204653"/>
                      </a:lnTo>
                      <a:lnTo>
                        <a:pt x="4524920" y="208841"/>
                      </a:lnTo>
                      <a:lnTo>
                        <a:pt x="4521904" y="211658"/>
                      </a:lnTo>
                      <a:lnTo>
                        <a:pt x="4516056" y="212073"/>
                      </a:lnTo>
                      <a:lnTo>
                        <a:pt x="4511747" y="213246"/>
                      </a:lnTo>
                      <a:lnTo>
                        <a:pt x="4507478" y="214858"/>
                      </a:lnTo>
                      <a:lnTo>
                        <a:pt x="4503688" y="213031"/>
                      </a:lnTo>
                      <a:lnTo>
                        <a:pt x="4499395" y="214036"/>
                      </a:lnTo>
                      <a:lnTo>
                        <a:pt x="4494480" y="214275"/>
                      </a:lnTo>
                      <a:lnTo>
                        <a:pt x="4488583" y="215257"/>
                      </a:lnTo>
                      <a:lnTo>
                        <a:pt x="4484746" y="217595"/>
                      </a:lnTo>
                      <a:lnTo>
                        <a:pt x="4481131" y="220188"/>
                      </a:lnTo>
                      <a:lnTo>
                        <a:pt x="4476320" y="220794"/>
                      </a:lnTo>
                      <a:lnTo>
                        <a:pt x="4471038" y="220946"/>
                      </a:lnTo>
                      <a:lnTo>
                        <a:pt x="4466354" y="222175"/>
                      </a:lnTo>
                      <a:lnTo>
                        <a:pt x="4459651" y="223236"/>
                      </a:lnTo>
                      <a:lnTo>
                        <a:pt x="4455550" y="222837"/>
                      </a:lnTo>
                      <a:lnTo>
                        <a:pt x="4450507" y="223419"/>
                      </a:lnTo>
                      <a:lnTo>
                        <a:pt x="4442927" y="224832"/>
                      </a:lnTo>
                      <a:lnTo>
                        <a:pt x="4438754" y="225845"/>
                      </a:lnTo>
                      <a:lnTo>
                        <a:pt x="4434486" y="228630"/>
                      </a:lnTo>
                      <a:lnTo>
                        <a:pt x="4430935" y="231255"/>
                      </a:lnTo>
                      <a:lnTo>
                        <a:pt x="4426865" y="232699"/>
                      </a:lnTo>
                      <a:lnTo>
                        <a:pt x="4422429" y="233920"/>
                      </a:lnTo>
                      <a:lnTo>
                        <a:pt x="4418416" y="234016"/>
                      </a:lnTo>
                      <a:lnTo>
                        <a:pt x="4410333" y="235476"/>
                      </a:lnTo>
                      <a:lnTo>
                        <a:pt x="4406415" y="236329"/>
                      </a:lnTo>
                      <a:lnTo>
                        <a:pt x="4397024" y="238915"/>
                      </a:lnTo>
                      <a:lnTo>
                        <a:pt x="4392891" y="242593"/>
                      </a:lnTo>
                      <a:lnTo>
                        <a:pt x="4386013" y="242577"/>
                      </a:lnTo>
                      <a:lnTo>
                        <a:pt x="4382127" y="244013"/>
                      </a:lnTo>
                      <a:lnTo>
                        <a:pt x="4373502" y="245968"/>
                      </a:lnTo>
                      <a:lnTo>
                        <a:pt x="4369424" y="246415"/>
                      </a:lnTo>
                      <a:lnTo>
                        <a:pt x="4365754" y="249527"/>
                      </a:lnTo>
                      <a:lnTo>
                        <a:pt x="4363887" y="253461"/>
                      </a:lnTo>
                      <a:lnTo>
                        <a:pt x="4360663" y="255910"/>
                      </a:lnTo>
                      <a:lnTo>
                        <a:pt x="4361389" y="259948"/>
                      </a:lnTo>
                      <a:lnTo>
                        <a:pt x="4361006" y="263969"/>
                      </a:lnTo>
                      <a:lnTo>
                        <a:pt x="4356570" y="263051"/>
                      </a:lnTo>
                      <a:lnTo>
                        <a:pt x="4360113" y="265788"/>
                      </a:lnTo>
                      <a:lnTo>
                        <a:pt x="4357512" y="269179"/>
                      </a:lnTo>
                      <a:lnTo>
                        <a:pt x="4351144" y="269419"/>
                      </a:lnTo>
                      <a:lnTo>
                        <a:pt x="4345758" y="271469"/>
                      </a:lnTo>
                      <a:lnTo>
                        <a:pt x="4343907" y="275786"/>
                      </a:lnTo>
                      <a:lnTo>
                        <a:pt x="4337580" y="278315"/>
                      </a:lnTo>
                      <a:lnTo>
                        <a:pt x="4333295" y="277653"/>
                      </a:lnTo>
                      <a:lnTo>
                        <a:pt x="4329202" y="277917"/>
                      </a:lnTo>
                      <a:lnTo>
                        <a:pt x="4325212" y="276728"/>
                      </a:lnTo>
                      <a:lnTo>
                        <a:pt x="4326170" y="272610"/>
                      </a:lnTo>
                      <a:lnTo>
                        <a:pt x="4329114" y="269315"/>
                      </a:lnTo>
                      <a:lnTo>
                        <a:pt x="4325683" y="266219"/>
                      </a:lnTo>
                      <a:lnTo>
                        <a:pt x="4318629" y="262876"/>
                      </a:lnTo>
                      <a:lnTo>
                        <a:pt x="4325994" y="262652"/>
                      </a:lnTo>
                      <a:lnTo>
                        <a:pt x="4327431" y="258376"/>
                      </a:lnTo>
                      <a:lnTo>
                        <a:pt x="4323273" y="258575"/>
                      </a:lnTo>
                      <a:lnTo>
                        <a:pt x="4313403" y="262198"/>
                      </a:lnTo>
                      <a:lnTo>
                        <a:pt x="4303988" y="266793"/>
                      </a:lnTo>
                      <a:lnTo>
                        <a:pt x="4300110" y="270528"/>
                      </a:lnTo>
                      <a:lnTo>
                        <a:pt x="4296855" y="268094"/>
                      </a:lnTo>
                      <a:lnTo>
                        <a:pt x="4292626" y="267974"/>
                      </a:lnTo>
                      <a:lnTo>
                        <a:pt x="4286889" y="268070"/>
                      </a:lnTo>
                      <a:lnTo>
                        <a:pt x="4283577" y="264168"/>
                      </a:lnTo>
                      <a:lnTo>
                        <a:pt x="4287551" y="266267"/>
                      </a:lnTo>
                      <a:lnTo>
                        <a:pt x="4291341" y="264559"/>
                      </a:lnTo>
                      <a:lnTo>
                        <a:pt x="4286123" y="260490"/>
                      </a:lnTo>
                      <a:lnTo>
                        <a:pt x="4293631" y="262286"/>
                      </a:lnTo>
                      <a:lnTo>
                        <a:pt x="4297852" y="262708"/>
                      </a:lnTo>
                      <a:lnTo>
                        <a:pt x="4292913" y="258344"/>
                      </a:lnTo>
                      <a:lnTo>
                        <a:pt x="4284343" y="256557"/>
                      </a:lnTo>
                      <a:lnTo>
                        <a:pt x="4277043" y="253916"/>
                      </a:lnTo>
                      <a:lnTo>
                        <a:pt x="4272726" y="256357"/>
                      </a:lnTo>
                      <a:lnTo>
                        <a:pt x="4268952" y="252982"/>
                      </a:lnTo>
                      <a:lnTo>
                        <a:pt x="4264563" y="251346"/>
                      </a:lnTo>
                      <a:lnTo>
                        <a:pt x="4260375" y="252982"/>
                      </a:lnTo>
                      <a:lnTo>
                        <a:pt x="4260494" y="248601"/>
                      </a:lnTo>
                      <a:lnTo>
                        <a:pt x="4257350" y="245657"/>
                      </a:lnTo>
                      <a:lnTo>
                        <a:pt x="4253010" y="244308"/>
                      </a:lnTo>
                      <a:lnTo>
                        <a:pt x="4248940" y="242266"/>
                      </a:lnTo>
                      <a:lnTo>
                        <a:pt x="4241584" y="241835"/>
                      </a:lnTo>
                      <a:lnTo>
                        <a:pt x="4237028" y="241133"/>
                      </a:lnTo>
                      <a:lnTo>
                        <a:pt x="4224102" y="241500"/>
                      </a:lnTo>
                      <a:lnTo>
                        <a:pt x="4217399" y="243439"/>
                      </a:lnTo>
                      <a:lnTo>
                        <a:pt x="4213689" y="244995"/>
                      </a:lnTo>
                      <a:lnTo>
                        <a:pt x="4209460" y="246822"/>
                      </a:lnTo>
                      <a:lnTo>
                        <a:pt x="4207138" y="250764"/>
                      </a:lnTo>
                      <a:lnTo>
                        <a:pt x="4207433" y="254953"/>
                      </a:lnTo>
                      <a:lnTo>
                        <a:pt x="4194667" y="254817"/>
                      </a:lnTo>
                      <a:lnTo>
                        <a:pt x="4186600" y="253110"/>
                      </a:lnTo>
                      <a:lnTo>
                        <a:pt x="4178126" y="254370"/>
                      </a:lnTo>
                      <a:lnTo>
                        <a:pt x="4173203" y="252639"/>
                      </a:lnTo>
                      <a:lnTo>
                        <a:pt x="4167410" y="252272"/>
                      </a:lnTo>
                      <a:lnTo>
                        <a:pt x="4163556" y="253684"/>
                      </a:lnTo>
                      <a:lnTo>
                        <a:pt x="4160915" y="257099"/>
                      </a:lnTo>
                      <a:lnTo>
                        <a:pt x="4155657" y="258033"/>
                      </a:lnTo>
                      <a:lnTo>
                        <a:pt x="4151675" y="257019"/>
                      </a:lnTo>
                      <a:lnTo>
                        <a:pt x="4142069" y="260785"/>
                      </a:lnTo>
                      <a:lnTo>
                        <a:pt x="4148244" y="257849"/>
                      </a:lnTo>
                      <a:lnTo>
                        <a:pt x="4143042" y="259062"/>
                      </a:lnTo>
                      <a:lnTo>
                        <a:pt x="4135031" y="262014"/>
                      </a:lnTo>
                      <a:lnTo>
                        <a:pt x="4133061" y="266235"/>
                      </a:lnTo>
                      <a:lnTo>
                        <a:pt x="4131776" y="270089"/>
                      </a:lnTo>
                      <a:lnTo>
                        <a:pt x="4127579" y="271621"/>
                      </a:lnTo>
                      <a:lnTo>
                        <a:pt x="4123254" y="271972"/>
                      </a:lnTo>
                      <a:lnTo>
                        <a:pt x="4118978" y="271860"/>
                      </a:lnTo>
                      <a:lnTo>
                        <a:pt x="4114493" y="270017"/>
                      </a:lnTo>
                      <a:lnTo>
                        <a:pt x="4111381" y="272539"/>
                      </a:lnTo>
                      <a:lnTo>
                        <a:pt x="4107727" y="274509"/>
                      </a:lnTo>
                      <a:lnTo>
                        <a:pt x="4103394" y="274182"/>
                      </a:lnTo>
                      <a:lnTo>
                        <a:pt x="4100450" y="277757"/>
                      </a:lnTo>
                      <a:lnTo>
                        <a:pt x="4095208" y="278858"/>
                      </a:lnTo>
                      <a:lnTo>
                        <a:pt x="4090508" y="278275"/>
                      </a:lnTo>
                      <a:lnTo>
                        <a:pt x="4082274" y="279544"/>
                      </a:lnTo>
                      <a:lnTo>
                        <a:pt x="4086295" y="277262"/>
                      </a:lnTo>
                      <a:lnTo>
                        <a:pt x="4079760" y="279520"/>
                      </a:lnTo>
                      <a:lnTo>
                        <a:pt x="4075124" y="277509"/>
                      </a:lnTo>
                      <a:lnTo>
                        <a:pt x="4069404" y="277366"/>
                      </a:lnTo>
                      <a:lnTo>
                        <a:pt x="4072212" y="280222"/>
                      </a:lnTo>
                      <a:lnTo>
                        <a:pt x="4067074" y="281172"/>
                      </a:lnTo>
                      <a:lnTo>
                        <a:pt x="4061752" y="282273"/>
                      </a:lnTo>
                      <a:lnTo>
                        <a:pt x="4057698" y="284307"/>
                      </a:lnTo>
                      <a:lnTo>
                        <a:pt x="4053860" y="287084"/>
                      </a:lnTo>
                      <a:lnTo>
                        <a:pt x="4049304" y="284188"/>
                      </a:lnTo>
                      <a:lnTo>
                        <a:pt x="4043568" y="284938"/>
                      </a:lnTo>
                      <a:lnTo>
                        <a:pt x="4053932" y="282512"/>
                      </a:lnTo>
                      <a:lnTo>
                        <a:pt x="4045251" y="280239"/>
                      </a:lnTo>
                      <a:lnTo>
                        <a:pt x="4040727" y="279568"/>
                      </a:lnTo>
                      <a:lnTo>
                        <a:pt x="4031734" y="281132"/>
                      </a:lnTo>
                      <a:lnTo>
                        <a:pt x="4037647" y="281858"/>
                      </a:lnTo>
                      <a:lnTo>
                        <a:pt x="4031272" y="282704"/>
                      </a:lnTo>
                      <a:lnTo>
                        <a:pt x="4034096" y="285664"/>
                      </a:lnTo>
                      <a:lnTo>
                        <a:pt x="4028910" y="284347"/>
                      </a:lnTo>
                      <a:lnTo>
                        <a:pt x="4025997" y="287515"/>
                      </a:lnTo>
                      <a:lnTo>
                        <a:pt x="4021665" y="287595"/>
                      </a:lnTo>
                      <a:lnTo>
                        <a:pt x="4016797" y="287738"/>
                      </a:lnTo>
                      <a:lnTo>
                        <a:pt x="4011883" y="287356"/>
                      </a:lnTo>
                      <a:lnTo>
                        <a:pt x="4007574" y="287659"/>
                      </a:lnTo>
                      <a:lnTo>
                        <a:pt x="4003640" y="284515"/>
                      </a:lnTo>
                      <a:lnTo>
                        <a:pt x="3998518" y="283972"/>
                      </a:lnTo>
                      <a:lnTo>
                        <a:pt x="3994321" y="282169"/>
                      </a:lnTo>
                      <a:lnTo>
                        <a:pt x="3983405" y="282449"/>
                      </a:lnTo>
                      <a:lnTo>
                        <a:pt x="3977812" y="282919"/>
                      </a:lnTo>
                      <a:lnTo>
                        <a:pt x="3970519" y="283039"/>
                      </a:lnTo>
                      <a:lnTo>
                        <a:pt x="3966745" y="281411"/>
                      </a:lnTo>
                      <a:lnTo>
                        <a:pt x="3963266" y="278874"/>
                      </a:lnTo>
                      <a:lnTo>
                        <a:pt x="3958447" y="276073"/>
                      </a:lnTo>
                      <a:lnTo>
                        <a:pt x="3954697" y="273799"/>
                      </a:lnTo>
                      <a:lnTo>
                        <a:pt x="3947659" y="273113"/>
                      </a:lnTo>
                      <a:lnTo>
                        <a:pt x="3943239" y="273113"/>
                      </a:lnTo>
                      <a:lnTo>
                        <a:pt x="3932156" y="271701"/>
                      </a:lnTo>
                      <a:lnTo>
                        <a:pt x="3925318" y="271860"/>
                      </a:lnTo>
                      <a:lnTo>
                        <a:pt x="3921185" y="273815"/>
                      </a:lnTo>
                      <a:lnTo>
                        <a:pt x="3924887" y="275810"/>
                      </a:lnTo>
                      <a:lnTo>
                        <a:pt x="3929347" y="277956"/>
                      </a:lnTo>
                      <a:lnTo>
                        <a:pt x="3923211" y="277390"/>
                      </a:lnTo>
                      <a:lnTo>
                        <a:pt x="3917466" y="276975"/>
                      </a:lnTo>
                      <a:lnTo>
                        <a:pt x="3911785" y="277318"/>
                      </a:lnTo>
                      <a:lnTo>
                        <a:pt x="3905218" y="277765"/>
                      </a:lnTo>
                      <a:lnTo>
                        <a:pt x="3897415" y="275746"/>
                      </a:lnTo>
                      <a:lnTo>
                        <a:pt x="3892125" y="273855"/>
                      </a:lnTo>
                      <a:lnTo>
                        <a:pt x="3886962" y="272953"/>
                      </a:lnTo>
                      <a:lnTo>
                        <a:pt x="3881744" y="271254"/>
                      </a:lnTo>
                      <a:lnTo>
                        <a:pt x="3875393" y="271198"/>
                      </a:lnTo>
                      <a:lnTo>
                        <a:pt x="3871387" y="272171"/>
                      </a:lnTo>
                      <a:lnTo>
                        <a:pt x="3862100" y="270966"/>
                      </a:lnTo>
                      <a:lnTo>
                        <a:pt x="3856618" y="271765"/>
                      </a:lnTo>
                      <a:lnTo>
                        <a:pt x="3850362" y="271190"/>
                      </a:lnTo>
                      <a:lnTo>
                        <a:pt x="3844721" y="271150"/>
                      </a:lnTo>
                      <a:lnTo>
                        <a:pt x="3837923" y="272451"/>
                      </a:lnTo>
                      <a:lnTo>
                        <a:pt x="3834237" y="274685"/>
                      </a:lnTo>
                      <a:lnTo>
                        <a:pt x="3831748" y="271549"/>
                      </a:lnTo>
                      <a:lnTo>
                        <a:pt x="3829274" y="267448"/>
                      </a:lnTo>
                      <a:lnTo>
                        <a:pt x="3833287" y="266514"/>
                      </a:lnTo>
                      <a:lnTo>
                        <a:pt x="3825436" y="264384"/>
                      </a:lnTo>
                      <a:lnTo>
                        <a:pt x="3820696" y="264264"/>
                      </a:lnTo>
                      <a:lnTo>
                        <a:pt x="3816108" y="263682"/>
                      </a:lnTo>
                      <a:lnTo>
                        <a:pt x="3808512" y="264543"/>
                      </a:lnTo>
                      <a:lnTo>
                        <a:pt x="3802807" y="265006"/>
                      </a:lnTo>
                      <a:lnTo>
                        <a:pt x="3796991" y="266163"/>
                      </a:lnTo>
                      <a:lnTo>
                        <a:pt x="3793145" y="268222"/>
                      </a:lnTo>
                      <a:lnTo>
                        <a:pt x="3790743" y="271828"/>
                      </a:lnTo>
                      <a:lnTo>
                        <a:pt x="3784049" y="269825"/>
                      </a:lnTo>
                      <a:lnTo>
                        <a:pt x="3780977" y="273400"/>
                      </a:lnTo>
                      <a:lnTo>
                        <a:pt x="3774490" y="276432"/>
                      </a:lnTo>
                      <a:lnTo>
                        <a:pt x="3776628" y="280829"/>
                      </a:lnTo>
                      <a:lnTo>
                        <a:pt x="3772168" y="281611"/>
                      </a:lnTo>
                      <a:lnTo>
                        <a:pt x="3766862" y="281116"/>
                      </a:lnTo>
                      <a:lnTo>
                        <a:pt x="3762393" y="281810"/>
                      </a:lnTo>
                      <a:lnTo>
                        <a:pt x="3757893" y="279648"/>
                      </a:lnTo>
                      <a:lnTo>
                        <a:pt x="3753712" y="278762"/>
                      </a:lnTo>
                      <a:lnTo>
                        <a:pt x="3749826" y="280916"/>
                      </a:lnTo>
                      <a:lnTo>
                        <a:pt x="3743762" y="279975"/>
                      </a:lnTo>
                      <a:lnTo>
                        <a:pt x="3740148" y="278108"/>
                      </a:lnTo>
                      <a:lnTo>
                        <a:pt x="3735480" y="278387"/>
                      </a:lnTo>
                      <a:lnTo>
                        <a:pt x="3728506" y="279903"/>
                      </a:lnTo>
                      <a:lnTo>
                        <a:pt x="3723942" y="279784"/>
                      </a:lnTo>
                      <a:lnTo>
                        <a:pt x="3719761" y="277414"/>
                      </a:lnTo>
                      <a:lnTo>
                        <a:pt x="3712109" y="277693"/>
                      </a:lnTo>
                      <a:lnTo>
                        <a:pt x="3708718" y="279895"/>
                      </a:lnTo>
                      <a:lnTo>
                        <a:pt x="3699183" y="281683"/>
                      </a:lnTo>
                      <a:lnTo>
                        <a:pt x="3694468" y="281499"/>
                      </a:lnTo>
                      <a:lnTo>
                        <a:pt x="3689561" y="282097"/>
                      </a:lnTo>
                      <a:lnTo>
                        <a:pt x="3679842" y="280510"/>
                      </a:lnTo>
                      <a:lnTo>
                        <a:pt x="3675885" y="278818"/>
                      </a:lnTo>
                      <a:lnTo>
                        <a:pt x="3671432" y="277302"/>
                      </a:lnTo>
                      <a:lnTo>
                        <a:pt x="3668584" y="280239"/>
                      </a:lnTo>
                      <a:lnTo>
                        <a:pt x="3665528" y="284005"/>
                      </a:lnTo>
                      <a:lnTo>
                        <a:pt x="3658315" y="284459"/>
                      </a:lnTo>
                      <a:lnTo>
                        <a:pt x="3653240" y="282768"/>
                      </a:lnTo>
                      <a:lnTo>
                        <a:pt x="3649394" y="281012"/>
                      </a:lnTo>
                      <a:lnTo>
                        <a:pt x="3645149" y="279871"/>
                      </a:lnTo>
                      <a:lnTo>
                        <a:pt x="3636580" y="280581"/>
                      </a:lnTo>
                      <a:lnTo>
                        <a:pt x="3632111" y="282329"/>
                      </a:lnTo>
                      <a:lnTo>
                        <a:pt x="3628322" y="280733"/>
                      </a:lnTo>
                      <a:lnTo>
                        <a:pt x="3618124" y="280071"/>
                      </a:lnTo>
                      <a:lnTo>
                        <a:pt x="3615539" y="283199"/>
                      </a:lnTo>
                      <a:lnTo>
                        <a:pt x="3611374" y="283837"/>
                      </a:lnTo>
                      <a:lnTo>
                        <a:pt x="3598887" y="284954"/>
                      </a:lnTo>
                      <a:lnTo>
                        <a:pt x="3593931" y="285497"/>
                      </a:lnTo>
                      <a:lnTo>
                        <a:pt x="3584827" y="286287"/>
                      </a:lnTo>
                      <a:lnTo>
                        <a:pt x="3582338" y="282656"/>
                      </a:lnTo>
                      <a:lnTo>
                        <a:pt x="3576689" y="282560"/>
                      </a:lnTo>
                      <a:lnTo>
                        <a:pt x="3570824" y="281347"/>
                      </a:lnTo>
                      <a:lnTo>
                        <a:pt x="3563675" y="282121"/>
                      </a:lnTo>
                      <a:lnTo>
                        <a:pt x="3558369" y="283956"/>
                      </a:lnTo>
                      <a:lnTo>
                        <a:pt x="3553941" y="283334"/>
                      </a:lnTo>
                      <a:lnTo>
                        <a:pt x="3549959" y="283621"/>
                      </a:lnTo>
                      <a:lnTo>
                        <a:pt x="3545251" y="283047"/>
                      </a:lnTo>
                      <a:lnTo>
                        <a:pt x="3540416" y="282225"/>
                      </a:lnTo>
                      <a:lnTo>
                        <a:pt x="3536267" y="277980"/>
                      </a:lnTo>
                      <a:lnTo>
                        <a:pt x="3531878" y="278539"/>
                      </a:lnTo>
                      <a:lnTo>
                        <a:pt x="3528288" y="280605"/>
                      </a:lnTo>
                      <a:lnTo>
                        <a:pt x="3522032" y="280246"/>
                      </a:lnTo>
                      <a:lnTo>
                        <a:pt x="3517285" y="280829"/>
                      </a:lnTo>
                      <a:lnTo>
                        <a:pt x="3522016" y="279855"/>
                      </a:lnTo>
                      <a:lnTo>
                        <a:pt x="3515777" y="279544"/>
                      </a:lnTo>
                      <a:lnTo>
                        <a:pt x="3510893" y="278746"/>
                      </a:lnTo>
                      <a:lnTo>
                        <a:pt x="3506314" y="278244"/>
                      </a:lnTo>
                      <a:lnTo>
                        <a:pt x="3503577" y="275219"/>
                      </a:lnTo>
                      <a:lnTo>
                        <a:pt x="3499148" y="273767"/>
                      </a:lnTo>
                      <a:lnTo>
                        <a:pt x="3498342" y="269626"/>
                      </a:lnTo>
                      <a:lnTo>
                        <a:pt x="3491632" y="267464"/>
                      </a:lnTo>
                      <a:lnTo>
                        <a:pt x="3484124" y="267974"/>
                      </a:lnTo>
                      <a:lnTo>
                        <a:pt x="3477110" y="268046"/>
                      </a:lnTo>
                      <a:lnTo>
                        <a:pt x="3471469" y="269028"/>
                      </a:lnTo>
                      <a:lnTo>
                        <a:pt x="3466051" y="270432"/>
                      </a:lnTo>
                      <a:lnTo>
                        <a:pt x="3462405" y="273448"/>
                      </a:lnTo>
                      <a:lnTo>
                        <a:pt x="3467072" y="276424"/>
                      </a:lnTo>
                      <a:lnTo>
                        <a:pt x="3462828" y="278427"/>
                      </a:lnTo>
                      <a:lnTo>
                        <a:pt x="3467982" y="279416"/>
                      </a:lnTo>
                      <a:lnTo>
                        <a:pt x="3470719" y="282416"/>
                      </a:lnTo>
                      <a:lnTo>
                        <a:pt x="3466163" y="280159"/>
                      </a:lnTo>
                      <a:lnTo>
                        <a:pt x="3459780" y="281212"/>
                      </a:lnTo>
                      <a:lnTo>
                        <a:pt x="3455431" y="282887"/>
                      </a:lnTo>
                      <a:lnTo>
                        <a:pt x="3460618" y="283023"/>
                      </a:lnTo>
                      <a:lnTo>
                        <a:pt x="3455072" y="283685"/>
                      </a:lnTo>
                      <a:lnTo>
                        <a:pt x="3449343" y="284811"/>
                      </a:lnTo>
                      <a:lnTo>
                        <a:pt x="3444292" y="284986"/>
                      </a:lnTo>
                      <a:lnTo>
                        <a:pt x="3436976" y="286901"/>
                      </a:lnTo>
                      <a:lnTo>
                        <a:pt x="3431414" y="287523"/>
                      </a:lnTo>
                      <a:lnTo>
                        <a:pt x="3426978" y="287938"/>
                      </a:lnTo>
                      <a:lnTo>
                        <a:pt x="3422581" y="291274"/>
                      </a:lnTo>
                      <a:lnTo>
                        <a:pt x="3414363" y="290124"/>
                      </a:lnTo>
                      <a:lnTo>
                        <a:pt x="3404668" y="289310"/>
                      </a:lnTo>
                      <a:lnTo>
                        <a:pt x="3399003" y="290699"/>
                      </a:lnTo>
                      <a:lnTo>
                        <a:pt x="3394463" y="288983"/>
                      </a:lnTo>
                      <a:lnTo>
                        <a:pt x="3389572" y="288808"/>
                      </a:lnTo>
                      <a:lnTo>
                        <a:pt x="3384857" y="289135"/>
                      </a:lnTo>
                      <a:lnTo>
                        <a:pt x="3377029" y="289582"/>
                      </a:lnTo>
                      <a:lnTo>
                        <a:pt x="3369409" y="291481"/>
                      </a:lnTo>
                      <a:lnTo>
                        <a:pt x="3364151" y="290659"/>
                      </a:lnTo>
                      <a:lnTo>
                        <a:pt x="3359555" y="292741"/>
                      </a:lnTo>
                      <a:lnTo>
                        <a:pt x="3354408" y="290882"/>
                      </a:lnTo>
                      <a:lnTo>
                        <a:pt x="3349725" y="292015"/>
                      </a:lnTo>
                      <a:lnTo>
                        <a:pt x="3345288" y="292741"/>
                      </a:lnTo>
                      <a:lnTo>
                        <a:pt x="3341322" y="293180"/>
                      </a:lnTo>
                      <a:lnTo>
                        <a:pt x="3335442" y="295056"/>
                      </a:lnTo>
                      <a:lnTo>
                        <a:pt x="3329968" y="298335"/>
                      </a:lnTo>
                      <a:lnTo>
                        <a:pt x="3322277" y="297840"/>
                      </a:lnTo>
                      <a:lnTo>
                        <a:pt x="3321000" y="294026"/>
                      </a:lnTo>
                      <a:lnTo>
                        <a:pt x="3316524" y="293324"/>
                      </a:lnTo>
                      <a:lnTo>
                        <a:pt x="3311401" y="294329"/>
                      </a:lnTo>
                      <a:lnTo>
                        <a:pt x="3301683" y="295454"/>
                      </a:lnTo>
                      <a:lnTo>
                        <a:pt x="3292148" y="298151"/>
                      </a:lnTo>
                      <a:lnTo>
                        <a:pt x="3288214" y="299779"/>
                      </a:lnTo>
                      <a:lnTo>
                        <a:pt x="3282413" y="304542"/>
                      </a:lnTo>
                      <a:lnTo>
                        <a:pt x="3277722" y="304615"/>
                      </a:lnTo>
                      <a:lnTo>
                        <a:pt x="3273460" y="305875"/>
                      </a:lnTo>
                      <a:lnTo>
                        <a:pt x="3268482" y="306338"/>
                      </a:lnTo>
                      <a:lnTo>
                        <a:pt x="3264548" y="305516"/>
                      </a:lnTo>
                      <a:lnTo>
                        <a:pt x="3259984" y="308029"/>
                      </a:lnTo>
                      <a:lnTo>
                        <a:pt x="3251566" y="310279"/>
                      </a:lnTo>
                      <a:lnTo>
                        <a:pt x="3247608" y="314261"/>
                      </a:lnTo>
                      <a:lnTo>
                        <a:pt x="3243148" y="313758"/>
                      </a:lnTo>
                      <a:lnTo>
                        <a:pt x="3235081" y="315242"/>
                      </a:lnTo>
                      <a:lnTo>
                        <a:pt x="3233988" y="320062"/>
                      </a:lnTo>
                      <a:lnTo>
                        <a:pt x="3237012" y="322942"/>
                      </a:lnTo>
                      <a:lnTo>
                        <a:pt x="3241194" y="324761"/>
                      </a:lnTo>
                      <a:lnTo>
                        <a:pt x="3231211" y="327833"/>
                      </a:lnTo>
                      <a:lnTo>
                        <a:pt x="3226719" y="329469"/>
                      </a:lnTo>
                      <a:lnTo>
                        <a:pt x="3221621" y="330985"/>
                      </a:lnTo>
                      <a:lnTo>
                        <a:pt x="3230286" y="330259"/>
                      </a:lnTo>
                      <a:lnTo>
                        <a:pt x="3223145" y="332613"/>
                      </a:lnTo>
                      <a:lnTo>
                        <a:pt x="3216387" y="334703"/>
                      </a:lnTo>
                      <a:lnTo>
                        <a:pt x="3204370" y="333858"/>
                      </a:lnTo>
                      <a:lnTo>
                        <a:pt x="3200365" y="334831"/>
                      </a:lnTo>
                      <a:lnTo>
                        <a:pt x="3191931" y="335150"/>
                      </a:lnTo>
                      <a:lnTo>
                        <a:pt x="3186744" y="335916"/>
                      </a:lnTo>
                      <a:lnTo>
                        <a:pt x="3178654" y="337289"/>
                      </a:lnTo>
                      <a:lnTo>
                        <a:pt x="3171999" y="338111"/>
                      </a:lnTo>
                      <a:lnTo>
                        <a:pt x="3169046" y="341262"/>
                      </a:lnTo>
                      <a:lnTo>
                        <a:pt x="3164514" y="341853"/>
                      </a:lnTo>
                      <a:lnTo>
                        <a:pt x="3158075" y="343449"/>
                      </a:lnTo>
                      <a:lnTo>
                        <a:pt x="3153647" y="343959"/>
                      </a:lnTo>
                      <a:lnTo>
                        <a:pt x="3150902" y="346887"/>
                      </a:lnTo>
                      <a:lnTo>
                        <a:pt x="3143362" y="347262"/>
                      </a:lnTo>
                      <a:lnTo>
                        <a:pt x="3128250" y="348116"/>
                      </a:lnTo>
                      <a:lnTo>
                        <a:pt x="3124587" y="350390"/>
                      </a:lnTo>
                      <a:lnTo>
                        <a:pt x="3130061" y="351013"/>
                      </a:lnTo>
                      <a:lnTo>
                        <a:pt x="3125281" y="351260"/>
                      </a:lnTo>
                      <a:lnTo>
                        <a:pt x="3121587" y="352919"/>
                      </a:lnTo>
                      <a:lnTo>
                        <a:pt x="3117518" y="351651"/>
                      </a:lnTo>
                      <a:lnTo>
                        <a:pt x="3108079" y="349879"/>
                      </a:lnTo>
                      <a:lnTo>
                        <a:pt x="3097491" y="351603"/>
                      </a:lnTo>
                      <a:lnTo>
                        <a:pt x="3092551" y="353374"/>
                      </a:lnTo>
                      <a:lnTo>
                        <a:pt x="3096717" y="356614"/>
                      </a:lnTo>
                      <a:lnTo>
                        <a:pt x="3087381" y="356494"/>
                      </a:lnTo>
                      <a:lnTo>
                        <a:pt x="3084230" y="358936"/>
                      </a:lnTo>
                      <a:lnTo>
                        <a:pt x="3078812" y="363891"/>
                      </a:lnTo>
                      <a:lnTo>
                        <a:pt x="3075293" y="366396"/>
                      </a:lnTo>
                      <a:lnTo>
                        <a:pt x="3071487" y="368551"/>
                      </a:lnTo>
                      <a:lnTo>
                        <a:pt x="3069636" y="374463"/>
                      </a:lnTo>
                      <a:lnTo>
                        <a:pt x="3065367" y="378796"/>
                      </a:lnTo>
                      <a:lnTo>
                        <a:pt x="3063460" y="383256"/>
                      </a:lnTo>
                      <a:lnTo>
                        <a:pt x="3057523" y="388131"/>
                      </a:lnTo>
                      <a:lnTo>
                        <a:pt x="3045698" y="389607"/>
                      </a:lnTo>
                      <a:lnTo>
                        <a:pt x="3043911" y="393246"/>
                      </a:lnTo>
                      <a:lnTo>
                        <a:pt x="3046472" y="396374"/>
                      </a:lnTo>
                      <a:lnTo>
                        <a:pt x="3041813" y="395863"/>
                      </a:lnTo>
                      <a:lnTo>
                        <a:pt x="3038198" y="394099"/>
                      </a:lnTo>
                      <a:lnTo>
                        <a:pt x="3034288" y="392639"/>
                      </a:lnTo>
                      <a:lnTo>
                        <a:pt x="3030355" y="391251"/>
                      </a:lnTo>
                      <a:lnTo>
                        <a:pt x="3025974" y="391155"/>
                      </a:lnTo>
                      <a:lnTo>
                        <a:pt x="3021027" y="390804"/>
                      </a:lnTo>
                      <a:lnTo>
                        <a:pt x="3018075" y="387421"/>
                      </a:lnTo>
                      <a:lnTo>
                        <a:pt x="3013774" y="386232"/>
                      </a:lnTo>
                      <a:lnTo>
                        <a:pt x="3010040" y="387820"/>
                      </a:lnTo>
                      <a:lnTo>
                        <a:pt x="3006745" y="383679"/>
                      </a:lnTo>
                      <a:lnTo>
                        <a:pt x="2996611" y="384588"/>
                      </a:lnTo>
                      <a:lnTo>
                        <a:pt x="2991058" y="384876"/>
                      </a:lnTo>
                      <a:lnTo>
                        <a:pt x="2984507" y="385274"/>
                      </a:lnTo>
                      <a:lnTo>
                        <a:pt x="2978898" y="385921"/>
                      </a:lnTo>
                      <a:lnTo>
                        <a:pt x="2972578" y="387469"/>
                      </a:lnTo>
                      <a:lnTo>
                        <a:pt x="2966818" y="389096"/>
                      </a:lnTo>
                      <a:lnTo>
                        <a:pt x="2966044" y="393014"/>
                      </a:lnTo>
                      <a:lnTo>
                        <a:pt x="2971071" y="394602"/>
                      </a:lnTo>
                      <a:lnTo>
                        <a:pt x="2974757" y="396653"/>
                      </a:lnTo>
                      <a:lnTo>
                        <a:pt x="2977677" y="400618"/>
                      </a:lnTo>
                      <a:lnTo>
                        <a:pt x="2974158" y="403578"/>
                      </a:lnTo>
                      <a:lnTo>
                        <a:pt x="2976257" y="407105"/>
                      </a:lnTo>
                      <a:lnTo>
                        <a:pt x="2980031" y="409220"/>
                      </a:lnTo>
                      <a:lnTo>
                        <a:pt x="2986558" y="409914"/>
                      </a:lnTo>
                      <a:lnTo>
                        <a:pt x="2991114" y="409786"/>
                      </a:lnTo>
                      <a:lnTo>
                        <a:pt x="2991186" y="414390"/>
                      </a:lnTo>
                      <a:lnTo>
                        <a:pt x="2985688" y="413616"/>
                      </a:lnTo>
                      <a:lnTo>
                        <a:pt x="2981371" y="413863"/>
                      </a:lnTo>
                      <a:lnTo>
                        <a:pt x="2981116" y="418212"/>
                      </a:lnTo>
                      <a:lnTo>
                        <a:pt x="2977366" y="420885"/>
                      </a:lnTo>
                      <a:lnTo>
                        <a:pt x="2973337" y="421851"/>
                      </a:lnTo>
                      <a:lnTo>
                        <a:pt x="2968461" y="422848"/>
                      </a:lnTo>
                      <a:lnTo>
                        <a:pt x="2965206" y="425154"/>
                      </a:lnTo>
                      <a:lnTo>
                        <a:pt x="2961041" y="426718"/>
                      </a:lnTo>
                      <a:lnTo>
                        <a:pt x="2954753" y="427173"/>
                      </a:lnTo>
                      <a:lnTo>
                        <a:pt x="2950245" y="427412"/>
                      </a:lnTo>
                      <a:lnTo>
                        <a:pt x="2946311" y="428154"/>
                      </a:lnTo>
                      <a:lnTo>
                        <a:pt x="2942106" y="429128"/>
                      </a:lnTo>
                      <a:lnTo>
                        <a:pt x="2944971" y="432519"/>
                      </a:lnTo>
                      <a:lnTo>
                        <a:pt x="2949798" y="432854"/>
                      </a:lnTo>
                      <a:lnTo>
                        <a:pt x="2955839" y="434617"/>
                      </a:lnTo>
                      <a:lnTo>
                        <a:pt x="2960059" y="436269"/>
                      </a:lnTo>
                      <a:lnTo>
                        <a:pt x="2964360" y="438455"/>
                      </a:lnTo>
                      <a:lnTo>
                        <a:pt x="2965078" y="442389"/>
                      </a:lnTo>
                      <a:lnTo>
                        <a:pt x="2960857" y="443418"/>
                      </a:lnTo>
                      <a:lnTo>
                        <a:pt x="2956516" y="444232"/>
                      </a:lnTo>
                      <a:lnTo>
                        <a:pt x="2952503" y="444232"/>
                      </a:lnTo>
                      <a:lnTo>
                        <a:pt x="2948561" y="445437"/>
                      </a:lnTo>
                      <a:lnTo>
                        <a:pt x="2944324" y="445501"/>
                      </a:lnTo>
                      <a:lnTo>
                        <a:pt x="2940407" y="446290"/>
                      </a:lnTo>
                      <a:lnTo>
                        <a:pt x="2936489" y="447336"/>
                      </a:lnTo>
                      <a:lnTo>
                        <a:pt x="2931702" y="448205"/>
                      </a:lnTo>
                      <a:lnTo>
                        <a:pt x="2927624" y="448301"/>
                      </a:lnTo>
                      <a:lnTo>
                        <a:pt x="2923084" y="448812"/>
                      </a:lnTo>
                      <a:lnTo>
                        <a:pt x="2918337" y="450464"/>
                      </a:lnTo>
                      <a:lnTo>
                        <a:pt x="2914355" y="451421"/>
                      </a:lnTo>
                      <a:lnTo>
                        <a:pt x="2910485" y="453089"/>
                      </a:lnTo>
                      <a:lnTo>
                        <a:pt x="2906783" y="454621"/>
                      </a:lnTo>
                      <a:lnTo>
                        <a:pt x="2902754" y="455036"/>
                      </a:lnTo>
                      <a:lnTo>
                        <a:pt x="2898557" y="456727"/>
                      </a:lnTo>
                      <a:lnTo>
                        <a:pt x="2894958" y="458474"/>
                      </a:lnTo>
                      <a:lnTo>
                        <a:pt x="2891743" y="460884"/>
                      </a:lnTo>
                      <a:lnTo>
                        <a:pt x="2887745" y="461706"/>
                      </a:lnTo>
                      <a:lnTo>
                        <a:pt x="2883445" y="462305"/>
                      </a:lnTo>
                      <a:lnTo>
                        <a:pt x="2879391" y="462911"/>
                      </a:lnTo>
                      <a:lnTo>
                        <a:pt x="2875258" y="463836"/>
                      </a:lnTo>
                      <a:lnTo>
                        <a:pt x="2871627" y="465512"/>
                      </a:lnTo>
                      <a:lnTo>
                        <a:pt x="2868515" y="469054"/>
                      </a:lnTo>
                      <a:lnTo>
                        <a:pt x="2864127" y="468959"/>
                      </a:lnTo>
                      <a:lnTo>
                        <a:pt x="2859994" y="468289"/>
                      </a:lnTo>
                      <a:lnTo>
                        <a:pt x="2855007" y="468297"/>
                      </a:lnTo>
                      <a:lnTo>
                        <a:pt x="2849836" y="469701"/>
                      </a:lnTo>
                      <a:lnTo>
                        <a:pt x="2845911" y="471496"/>
                      </a:lnTo>
                      <a:lnTo>
                        <a:pt x="2840517" y="471911"/>
                      </a:lnTo>
                      <a:lnTo>
                        <a:pt x="2836528" y="472741"/>
                      </a:lnTo>
                      <a:lnTo>
                        <a:pt x="2832969" y="475191"/>
                      </a:lnTo>
                      <a:lnTo>
                        <a:pt x="2829027" y="475997"/>
                      </a:lnTo>
                      <a:lnTo>
                        <a:pt x="2824974" y="477377"/>
                      </a:lnTo>
                      <a:lnTo>
                        <a:pt x="2821080" y="480281"/>
                      </a:lnTo>
                      <a:lnTo>
                        <a:pt x="2816963" y="482619"/>
                      </a:lnTo>
                      <a:lnTo>
                        <a:pt x="2812814" y="483625"/>
                      </a:lnTo>
                      <a:lnTo>
                        <a:pt x="2816668" y="484973"/>
                      </a:lnTo>
                      <a:lnTo>
                        <a:pt x="2812662" y="485691"/>
                      </a:lnTo>
                      <a:lnTo>
                        <a:pt x="2809981" y="488683"/>
                      </a:lnTo>
                      <a:lnTo>
                        <a:pt x="2807883" y="492146"/>
                      </a:lnTo>
                      <a:lnTo>
                        <a:pt x="2803997" y="494452"/>
                      </a:lnTo>
                      <a:lnTo>
                        <a:pt x="2797861" y="492936"/>
                      </a:lnTo>
                      <a:lnTo>
                        <a:pt x="2793233" y="492745"/>
                      </a:lnTo>
                      <a:lnTo>
                        <a:pt x="2789124" y="493064"/>
                      </a:lnTo>
                      <a:lnTo>
                        <a:pt x="2783985" y="492226"/>
                      </a:lnTo>
                      <a:lnTo>
                        <a:pt x="2778895" y="492122"/>
                      </a:lnTo>
                      <a:lnTo>
                        <a:pt x="2772344" y="491707"/>
                      </a:lnTo>
                      <a:lnTo>
                        <a:pt x="2765131" y="491189"/>
                      </a:lnTo>
                      <a:lnTo>
                        <a:pt x="2761181" y="490175"/>
                      </a:lnTo>
                      <a:lnTo>
                        <a:pt x="2756027" y="489776"/>
                      </a:lnTo>
                      <a:lnTo>
                        <a:pt x="2751726" y="489226"/>
                      </a:lnTo>
                      <a:lnTo>
                        <a:pt x="2746675" y="489034"/>
                      </a:lnTo>
                      <a:lnTo>
                        <a:pt x="2742231" y="488476"/>
                      </a:lnTo>
                      <a:lnTo>
                        <a:pt x="2738114" y="488963"/>
                      </a:lnTo>
                      <a:lnTo>
                        <a:pt x="2732305" y="488803"/>
                      </a:lnTo>
                      <a:lnTo>
                        <a:pt x="2722706" y="487670"/>
                      </a:lnTo>
                      <a:lnTo>
                        <a:pt x="2714256" y="485540"/>
                      </a:lnTo>
                      <a:lnTo>
                        <a:pt x="2710091" y="484135"/>
                      </a:lnTo>
                      <a:lnTo>
                        <a:pt x="2704570" y="483800"/>
                      </a:lnTo>
                      <a:lnTo>
                        <a:pt x="2697038" y="483752"/>
                      </a:lnTo>
                      <a:lnTo>
                        <a:pt x="2691325" y="483784"/>
                      </a:lnTo>
                      <a:lnTo>
                        <a:pt x="2687128" y="484127"/>
                      </a:lnTo>
                      <a:lnTo>
                        <a:pt x="2682292" y="485252"/>
                      </a:lnTo>
                      <a:lnTo>
                        <a:pt x="2675766" y="486417"/>
                      </a:lnTo>
                      <a:lnTo>
                        <a:pt x="2671369" y="487255"/>
                      </a:lnTo>
                      <a:lnTo>
                        <a:pt x="2665584" y="488667"/>
                      </a:lnTo>
                      <a:lnTo>
                        <a:pt x="2660469" y="489713"/>
                      </a:lnTo>
                      <a:lnTo>
                        <a:pt x="2656113" y="489792"/>
                      </a:lnTo>
                      <a:lnTo>
                        <a:pt x="2651365" y="490143"/>
                      </a:lnTo>
                      <a:lnTo>
                        <a:pt x="2646865" y="491611"/>
                      </a:lnTo>
                      <a:lnTo>
                        <a:pt x="2642493" y="491907"/>
                      </a:lnTo>
                      <a:lnTo>
                        <a:pt x="2637737" y="491404"/>
                      </a:lnTo>
                      <a:lnTo>
                        <a:pt x="2633253" y="490159"/>
                      </a:lnTo>
                      <a:lnTo>
                        <a:pt x="2628705" y="488938"/>
                      </a:lnTo>
                      <a:lnTo>
                        <a:pt x="2622234" y="487742"/>
                      </a:lnTo>
                      <a:lnTo>
                        <a:pt x="2612523" y="486018"/>
                      </a:lnTo>
                      <a:lnTo>
                        <a:pt x="2607265" y="485547"/>
                      </a:lnTo>
                      <a:lnTo>
                        <a:pt x="2600124" y="484606"/>
                      </a:lnTo>
                      <a:lnTo>
                        <a:pt x="2592312" y="484422"/>
                      </a:lnTo>
                      <a:lnTo>
                        <a:pt x="2587342" y="484239"/>
                      </a:lnTo>
                      <a:lnTo>
                        <a:pt x="2578541" y="484071"/>
                      </a:lnTo>
                      <a:lnTo>
                        <a:pt x="2569788" y="481901"/>
                      </a:lnTo>
                      <a:lnTo>
                        <a:pt x="2559670" y="480968"/>
                      </a:lnTo>
                      <a:lnTo>
                        <a:pt x="2552960" y="479611"/>
                      </a:lnTo>
                      <a:lnTo>
                        <a:pt x="2547837" y="479100"/>
                      </a:lnTo>
                      <a:lnTo>
                        <a:pt x="2543560" y="477656"/>
                      </a:lnTo>
                      <a:lnTo>
                        <a:pt x="2537297" y="476539"/>
                      </a:lnTo>
                      <a:lnTo>
                        <a:pt x="2532190" y="475781"/>
                      </a:lnTo>
                      <a:lnTo>
                        <a:pt x="2527738" y="472876"/>
                      </a:lnTo>
                      <a:lnTo>
                        <a:pt x="2517261" y="467953"/>
                      </a:lnTo>
                      <a:lnTo>
                        <a:pt x="2507224" y="465081"/>
                      </a:lnTo>
                      <a:lnTo>
                        <a:pt x="2495455" y="462815"/>
                      </a:lnTo>
                      <a:lnTo>
                        <a:pt x="2490029" y="459879"/>
                      </a:lnTo>
                      <a:lnTo>
                        <a:pt x="2484986" y="458219"/>
                      </a:lnTo>
                      <a:lnTo>
                        <a:pt x="2477877" y="458259"/>
                      </a:lnTo>
                      <a:lnTo>
                        <a:pt x="2473847" y="458235"/>
                      </a:lnTo>
                      <a:lnTo>
                        <a:pt x="2466187" y="456719"/>
                      </a:lnTo>
                      <a:lnTo>
                        <a:pt x="2459796" y="454661"/>
                      </a:lnTo>
                      <a:lnTo>
                        <a:pt x="2451666" y="451270"/>
                      </a:lnTo>
                      <a:lnTo>
                        <a:pt x="2440216" y="447838"/>
                      </a:lnTo>
                      <a:lnTo>
                        <a:pt x="2430146" y="444814"/>
                      </a:lnTo>
                      <a:lnTo>
                        <a:pt x="2411739" y="440123"/>
                      </a:lnTo>
                      <a:lnTo>
                        <a:pt x="2404884" y="438918"/>
                      </a:lnTo>
                      <a:lnTo>
                        <a:pt x="2392078" y="435439"/>
                      </a:lnTo>
                      <a:lnTo>
                        <a:pt x="2381937" y="434075"/>
                      </a:lnTo>
                      <a:lnTo>
                        <a:pt x="2372258" y="431976"/>
                      </a:lnTo>
                      <a:lnTo>
                        <a:pt x="2367973" y="432327"/>
                      </a:lnTo>
                      <a:lnTo>
                        <a:pt x="2361941" y="433292"/>
                      </a:lnTo>
                      <a:lnTo>
                        <a:pt x="2358334" y="435790"/>
                      </a:lnTo>
                      <a:lnTo>
                        <a:pt x="2331900" y="430205"/>
                      </a:lnTo>
                      <a:lnTo>
                        <a:pt x="2327392" y="429407"/>
                      </a:lnTo>
                      <a:lnTo>
                        <a:pt x="2320099" y="428409"/>
                      </a:lnTo>
                      <a:lnTo>
                        <a:pt x="2277722" y="420797"/>
                      </a:lnTo>
                      <a:lnTo>
                        <a:pt x="2266599" y="417526"/>
                      </a:lnTo>
                      <a:lnTo>
                        <a:pt x="2258876" y="415332"/>
                      </a:lnTo>
                      <a:lnTo>
                        <a:pt x="2248327" y="412898"/>
                      </a:lnTo>
                      <a:lnTo>
                        <a:pt x="2242231" y="410297"/>
                      </a:lnTo>
                      <a:lnTo>
                        <a:pt x="2240891" y="406523"/>
                      </a:lnTo>
                      <a:lnTo>
                        <a:pt x="2244840" y="404728"/>
                      </a:lnTo>
                      <a:lnTo>
                        <a:pt x="2248990" y="402477"/>
                      </a:lnTo>
                      <a:lnTo>
                        <a:pt x="2252429" y="400355"/>
                      </a:lnTo>
                      <a:lnTo>
                        <a:pt x="2255117" y="396860"/>
                      </a:lnTo>
                      <a:lnTo>
                        <a:pt x="2253522" y="392807"/>
                      </a:lnTo>
                      <a:lnTo>
                        <a:pt x="2249181" y="393693"/>
                      </a:lnTo>
                      <a:lnTo>
                        <a:pt x="2243053" y="392384"/>
                      </a:lnTo>
                      <a:lnTo>
                        <a:pt x="2247426" y="390701"/>
                      </a:lnTo>
                      <a:lnTo>
                        <a:pt x="2245503" y="386855"/>
                      </a:lnTo>
                      <a:lnTo>
                        <a:pt x="2241250" y="387333"/>
                      </a:lnTo>
                      <a:lnTo>
                        <a:pt x="2243165" y="383599"/>
                      </a:lnTo>
                      <a:lnTo>
                        <a:pt x="2244106" y="379354"/>
                      </a:lnTo>
                      <a:lnTo>
                        <a:pt x="2240516" y="377407"/>
                      </a:lnTo>
                      <a:lnTo>
                        <a:pt x="2245415" y="375684"/>
                      </a:lnTo>
                      <a:lnTo>
                        <a:pt x="2245973" y="371096"/>
                      </a:lnTo>
                      <a:lnTo>
                        <a:pt x="2240899" y="373633"/>
                      </a:lnTo>
                      <a:lnTo>
                        <a:pt x="2243739" y="370561"/>
                      </a:lnTo>
                      <a:lnTo>
                        <a:pt x="2248798" y="369540"/>
                      </a:lnTo>
                      <a:lnTo>
                        <a:pt x="2248327" y="364106"/>
                      </a:lnTo>
                      <a:lnTo>
                        <a:pt x="2246971" y="359063"/>
                      </a:lnTo>
                      <a:lnTo>
                        <a:pt x="2244689" y="355082"/>
                      </a:lnTo>
                      <a:lnTo>
                        <a:pt x="2246915" y="351483"/>
                      </a:lnTo>
                      <a:lnTo>
                        <a:pt x="2246404" y="346903"/>
                      </a:lnTo>
                      <a:lnTo>
                        <a:pt x="2240580" y="344414"/>
                      </a:lnTo>
                      <a:lnTo>
                        <a:pt x="2235298" y="342036"/>
                      </a:lnTo>
                      <a:lnTo>
                        <a:pt x="2231252" y="339140"/>
                      </a:lnTo>
                      <a:lnTo>
                        <a:pt x="2226401" y="336906"/>
                      </a:lnTo>
                      <a:lnTo>
                        <a:pt x="2225044" y="332812"/>
                      </a:lnTo>
                      <a:lnTo>
                        <a:pt x="2223536" y="328951"/>
                      </a:lnTo>
                      <a:lnTo>
                        <a:pt x="2218390" y="324554"/>
                      </a:lnTo>
                      <a:lnTo>
                        <a:pt x="2213491" y="320924"/>
                      </a:lnTo>
                      <a:lnTo>
                        <a:pt x="2210347" y="317883"/>
                      </a:lnTo>
                      <a:lnTo>
                        <a:pt x="2208161" y="313351"/>
                      </a:lnTo>
                      <a:lnTo>
                        <a:pt x="2204323" y="310224"/>
                      </a:lnTo>
                      <a:lnTo>
                        <a:pt x="2202974" y="305955"/>
                      </a:lnTo>
                      <a:lnTo>
                        <a:pt x="2198083" y="304231"/>
                      </a:lnTo>
                      <a:lnTo>
                        <a:pt x="2194684" y="298901"/>
                      </a:lnTo>
                      <a:lnTo>
                        <a:pt x="2198426" y="296931"/>
                      </a:lnTo>
                      <a:lnTo>
                        <a:pt x="2194756" y="293420"/>
                      </a:lnTo>
                      <a:lnTo>
                        <a:pt x="2192466" y="289566"/>
                      </a:lnTo>
                      <a:lnTo>
                        <a:pt x="2187902" y="287970"/>
                      </a:lnTo>
                      <a:lnTo>
                        <a:pt x="2178830" y="281060"/>
                      </a:lnTo>
                      <a:lnTo>
                        <a:pt x="2175024" y="279544"/>
                      </a:lnTo>
                      <a:lnTo>
                        <a:pt x="2169845" y="275491"/>
                      </a:lnTo>
                      <a:lnTo>
                        <a:pt x="2165752" y="274254"/>
                      </a:lnTo>
                      <a:lnTo>
                        <a:pt x="2159281" y="269052"/>
                      </a:lnTo>
                      <a:lnTo>
                        <a:pt x="2162848" y="271022"/>
                      </a:lnTo>
                      <a:lnTo>
                        <a:pt x="2158778" y="267703"/>
                      </a:lnTo>
                      <a:lnTo>
                        <a:pt x="2153672" y="264990"/>
                      </a:lnTo>
                      <a:lnTo>
                        <a:pt x="2157310" y="263027"/>
                      </a:lnTo>
                      <a:lnTo>
                        <a:pt x="2159512" y="259493"/>
                      </a:lnTo>
                      <a:lnTo>
                        <a:pt x="2161483" y="255455"/>
                      </a:lnTo>
                      <a:lnTo>
                        <a:pt x="2164715" y="253117"/>
                      </a:lnTo>
                      <a:lnTo>
                        <a:pt x="2168010" y="249320"/>
                      </a:lnTo>
                      <a:lnTo>
                        <a:pt x="2163845" y="249591"/>
                      </a:lnTo>
                      <a:lnTo>
                        <a:pt x="2164882" y="245705"/>
                      </a:lnTo>
                      <a:lnTo>
                        <a:pt x="2159289" y="246104"/>
                      </a:lnTo>
                      <a:lnTo>
                        <a:pt x="2163374" y="245130"/>
                      </a:lnTo>
                      <a:lnTo>
                        <a:pt x="2157597" y="240287"/>
                      </a:lnTo>
                      <a:lnTo>
                        <a:pt x="2151892" y="238157"/>
                      </a:lnTo>
                      <a:lnTo>
                        <a:pt x="2148390" y="235404"/>
                      </a:lnTo>
                      <a:lnTo>
                        <a:pt x="2144248" y="233800"/>
                      </a:lnTo>
                      <a:lnTo>
                        <a:pt x="2139940" y="228319"/>
                      </a:lnTo>
                      <a:lnTo>
                        <a:pt x="2136956" y="224848"/>
                      </a:lnTo>
                      <a:lnTo>
                        <a:pt x="2134458" y="221217"/>
                      </a:lnTo>
                      <a:lnTo>
                        <a:pt x="2132272" y="217587"/>
                      </a:lnTo>
                      <a:lnTo>
                        <a:pt x="2130277" y="213940"/>
                      </a:lnTo>
                      <a:lnTo>
                        <a:pt x="2128801" y="209345"/>
                      </a:lnTo>
                      <a:lnTo>
                        <a:pt x="2127732" y="205028"/>
                      </a:lnTo>
                      <a:lnTo>
                        <a:pt x="2129687" y="200815"/>
                      </a:lnTo>
                      <a:lnTo>
                        <a:pt x="2135599" y="199411"/>
                      </a:lnTo>
                      <a:lnTo>
                        <a:pt x="2138767" y="196067"/>
                      </a:lnTo>
                      <a:lnTo>
                        <a:pt x="2142637" y="193777"/>
                      </a:lnTo>
                      <a:lnTo>
                        <a:pt x="2148007" y="190897"/>
                      </a:lnTo>
                      <a:lnTo>
                        <a:pt x="2146187" y="186413"/>
                      </a:lnTo>
                      <a:lnTo>
                        <a:pt x="2140722" y="183891"/>
                      </a:lnTo>
                      <a:lnTo>
                        <a:pt x="2139916" y="179367"/>
                      </a:lnTo>
                      <a:lnTo>
                        <a:pt x="2136812" y="176479"/>
                      </a:lnTo>
                      <a:lnTo>
                        <a:pt x="2134051" y="173303"/>
                      </a:lnTo>
                      <a:lnTo>
                        <a:pt x="2130421" y="170470"/>
                      </a:lnTo>
                      <a:lnTo>
                        <a:pt x="2126623" y="168771"/>
                      </a:lnTo>
                      <a:lnTo>
                        <a:pt x="2126375" y="164741"/>
                      </a:lnTo>
                      <a:lnTo>
                        <a:pt x="2122673" y="162508"/>
                      </a:lnTo>
                      <a:lnTo>
                        <a:pt x="2118372" y="161733"/>
                      </a:lnTo>
                      <a:lnTo>
                        <a:pt x="2114167" y="161741"/>
                      </a:lnTo>
                      <a:lnTo>
                        <a:pt x="2109675" y="162228"/>
                      </a:lnTo>
                      <a:lnTo>
                        <a:pt x="2105622" y="160233"/>
                      </a:lnTo>
                      <a:lnTo>
                        <a:pt x="2101672" y="158972"/>
                      </a:lnTo>
                      <a:lnTo>
                        <a:pt x="2097020" y="154568"/>
                      </a:lnTo>
                      <a:lnTo>
                        <a:pt x="2092026" y="152230"/>
                      </a:lnTo>
                      <a:lnTo>
                        <a:pt x="2087406" y="150770"/>
                      </a:lnTo>
                      <a:lnTo>
                        <a:pt x="2083472" y="149007"/>
                      </a:lnTo>
                      <a:lnTo>
                        <a:pt x="2078916" y="145631"/>
                      </a:lnTo>
                      <a:lnTo>
                        <a:pt x="2077679" y="141450"/>
                      </a:lnTo>
                      <a:lnTo>
                        <a:pt x="2081661" y="140773"/>
                      </a:lnTo>
                      <a:lnTo>
                        <a:pt x="2086049" y="142544"/>
                      </a:lnTo>
                      <a:lnTo>
                        <a:pt x="2090693" y="142400"/>
                      </a:lnTo>
                      <a:lnTo>
                        <a:pt x="2084980" y="138706"/>
                      </a:lnTo>
                      <a:lnTo>
                        <a:pt x="2083089" y="135091"/>
                      </a:lnTo>
                      <a:lnTo>
                        <a:pt x="2087852" y="134357"/>
                      </a:lnTo>
                      <a:lnTo>
                        <a:pt x="2092576" y="137022"/>
                      </a:lnTo>
                      <a:lnTo>
                        <a:pt x="2096725" y="135155"/>
                      </a:lnTo>
                      <a:lnTo>
                        <a:pt x="2103898" y="138219"/>
                      </a:lnTo>
                      <a:lnTo>
                        <a:pt x="2111614" y="138339"/>
                      </a:lnTo>
                      <a:lnTo>
                        <a:pt x="2116011" y="137836"/>
                      </a:lnTo>
                      <a:lnTo>
                        <a:pt x="2122522" y="138530"/>
                      </a:lnTo>
                      <a:lnTo>
                        <a:pt x="2130341" y="140206"/>
                      </a:lnTo>
                      <a:lnTo>
                        <a:pt x="2134905" y="141530"/>
                      </a:lnTo>
                      <a:lnTo>
                        <a:pt x="2139413" y="142887"/>
                      </a:lnTo>
                      <a:lnTo>
                        <a:pt x="2134019" y="139001"/>
                      </a:lnTo>
                      <a:lnTo>
                        <a:pt x="2129830" y="138347"/>
                      </a:lnTo>
                      <a:lnTo>
                        <a:pt x="2125777" y="137940"/>
                      </a:lnTo>
                      <a:lnTo>
                        <a:pt x="2121795" y="135554"/>
                      </a:lnTo>
                      <a:lnTo>
                        <a:pt x="2114511" y="134756"/>
                      </a:lnTo>
                      <a:lnTo>
                        <a:pt x="2107561" y="133982"/>
                      </a:lnTo>
                      <a:lnTo>
                        <a:pt x="2103523" y="133184"/>
                      </a:lnTo>
                      <a:lnTo>
                        <a:pt x="2104816" y="129227"/>
                      </a:lnTo>
                      <a:lnTo>
                        <a:pt x="2107617" y="125596"/>
                      </a:lnTo>
                      <a:lnTo>
                        <a:pt x="2109173" y="121806"/>
                      </a:lnTo>
                      <a:lnTo>
                        <a:pt x="2113370" y="120729"/>
                      </a:lnTo>
                      <a:lnTo>
                        <a:pt x="2115755" y="116564"/>
                      </a:lnTo>
                      <a:lnTo>
                        <a:pt x="2121014" y="117928"/>
                      </a:lnTo>
                      <a:lnTo>
                        <a:pt x="2122713" y="122469"/>
                      </a:lnTo>
                      <a:lnTo>
                        <a:pt x="2127452" y="123402"/>
                      </a:lnTo>
                      <a:lnTo>
                        <a:pt x="2124891" y="118726"/>
                      </a:lnTo>
                      <a:lnTo>
                        <a:pt x="2125761" y="114665"/>
                      </a:lnTo>
                      <a:lnTo>
                        <a:pt x="2130086" y="118319"/>
                      </a:lnTo>
                      <a:lnTo>
                        <a:pt x="2135200" y="119636"/>
                      </a:lnTo>
                      <a:lnTo>
                        <a:pt x="2139174" y="118782"/>
                      </a:lnTo>
                      <a:lnTo>
                        <a:pt x="2142653" y="122133"/>
                      </a:lnTo>
                      <a:lnTo>
                        <a:pt x="2143490" y="117912"/>
                      </a:lnTo>
                      <a:lnTo>
                        <a:pt x="2139198" y="116332"/>
                      </a:lnTo>
                      <a:lnTo>
                        <a:pt x="2142804" y="114322"/>
                      </a:lnTo>
                      <a:lnTo>
                        <a:pt x="2137474" y="113205"/>
                      </a:lnTo>
                      <a:lnTo>
                        <a:pt x="2132328" y="112630"/>
                      </a:lnTo>
                      <a:lnTo>
                        <a:pt x="2140187" y="111888"/>
                      </a:lnTo>
                      <a:lnTo>
                        <a:pt x="2139740" y="107197"/>
                      </a:lnTo>
                      <a:lnTo>
                        <a:pt x="2141631" y="102991"/>
                      </a:lnTo>
                      <a:lnTo>
                        <a:pt x="2145102" y="100789"/>
                      </a:lnTo>
                      <a:lnTo>
                        <a:pt x="2148477" y="96728"/>
                      </a:lnTo>
                      <a:lnTo>
                        <a:pt x="2152515" y="95587"/>
                      </a:lnTo>
                      <a:lnTo>
                        <a:pt x="2156839" y="95164"/>
                      </a:lnTo>
                      <a:lnTo>
                        <a:pt x="2160797" y="91916"/>
                      </a:lnTo>
                      <a:lnTo>
                        <a:pt x="2164515" y="89746"/>
                      </a:lnTo>
                      <a:lnTo>
                        <a:pt x="2168824" y="89778"/>
                      </a:lnTo>
                      <a:lnTo>
                        <a:pt x="2171098" y="94893"/>
                      </a:lnTo>
                      <a:lnTo>
                        <a:pt x="2176787" y="94486"/>
                      </a:lnTo>
                      <a:lnTo>
                        <a:pt x="2174345" y="90656"/>
                      </a:lnTo>
                      <a:lnTo>
                        <a:pt x="2172071" y="87145"/>
                      </a:lnTo>
                      <a:lnTo>
                        <a:pt x="2168952" y="83770"/>
                      </a:lnTo>
                      <a:lnTo>
                        <a:pt x="2165249" y="82214"/>
                      </a:lnTo>
                      <a:lnTo>
                        <a:pt x="2158499" y="82206"/>
                      </a:lnTo>
                      <a:lnTo>
                        <a:pt x="2152938" y="83714"/>
                      </a:lnTo>
                      <a:lnTo>
                        <a:pt x="2149259" y="85828"/>
                      </a:lnTo>
                      <a:lnTo>
                        <a:pt x="2145549" y="87640"/>
                      </a:lnTo>
                      <a:lnTo>
                        <a:pt x="2138990" y="89012"/>
                      </a:lnTo>
                      <a:lnTo>
                        <a:pt x="2133253" y="90225"/>
                      </a:lnTo>
                      <a:lnTo>
                        <a:pt x="2128809" y="91637"/>
                      </a:lnTo>
                      <a:lnTo>
                        <a:pt x="2126264" y="96903"/>
                      </a:lnTo>
                      <a:lnTo>
                        <a:pt x="2119314" y="97031"/>
                      </a:lnTo>
                      <a:lnTo>
                        <a:pt x="2122035" y="101332"/>
                      </a:lnTo>
                      <a:lnTo>
                        <a:pt x="2116489" y="101308"/>
                      </a:lnTo>
                      <a:lnTo>
                        <a:pt x="2112077" y="100494"/>
                      </a:lnTo>
                      <a:lnTo>
                        <a:pt x="2108742" y="102991"/>
                      </a:lnTo>
                      <a:lnTo>
                        <a:pt x="2103101" y="102680"/>
                      </a:lnTo>
                      <a:lnTo>
                        <a:pt x="2098720" y="103941"/>
                      </a:lnTo>
                      <a:lnTo>
                        <a:pt x="2093741" y="105872"/>
                      </a:lnTo>
                      <a:lnTo>
                        <a:pt x="2088730" y="106901"/>
                      </a:lnTo>
                      <a:lnTo>
                        <a:pt x="2092424" y="109782"/>
                      </a:lnTo>
                      <a:lnTo>
                        <a:pt x="2092249" y="114450"/>
                      </a:lnTo>
                      <a:lnTo>
                        <a:pt x="2088164" y="115423"/>
                      </a:lnTo>
                      <a:lnTo>
                        <a:pt x="2084780" y="118391"/>
                      </a:lnTo>
                      <a:lnTo>
                        <a:pt x="2081421" y="116189"/>
                      </a:lnTo>
                      <a:lnTo>
                        <a:pt x="2083480" y="120203"/>
                      </a:lnTo>
                      <a:lnTo>
                        <a:pt x="2082275" y="125508"/>
                      </a:lnTo>
                      <a:lnTo>
                        <a:pt x="2078086" y="122460"/>
                      </a:lnTo>
                      <a:lnTo>
                        <a:pt x="2074272" y="120793"/>
                      </a:lnTo>
                      <a:lnTo>
                        <a:pt x="2074503" y="124830"/>
                      </a:lnTo>
                      <a:lnTo>
                        <a:pt x="2070809" y="126474"/>
                      </a:lnTo>
                      <a:lnTo>
                        <a:pt x="2066891" y="128245"/>
                      </a:lnTo>
                      <a:lnTo>
                        <a:pt x="2064849" y="124798"/>
                      </a:lnTo>
                      <a:lnTo>
                        <a:pt x="2060476" y="123418"/>
                      </a:lnTo>
                      <a:lnTo>
                        <a:pt x="2061609" y="127312"/>
                      </a:lnTo>
                      <a:lnTo>
                        <a:pt x="2063532" y="130830"/>
                      </a:lnTo>
                      <a:lnTo>
                        <a:pt x="2067578" y="131373"/>
                      </a:lnTo>
                      <a:lnTo>
                        <a:pt x="2063628" y="133040"/>
                      </a:lnTo>
                      <a:lnTo>
                        <a:pt x="2059750" y="130870"/>
                      </a:lnTo>
                      <a:lnTo>
                        <a:pt x="2055721" y="130192"/>
                      </a:lnTo>
                      <a:lnTo>
                        <a:pt x="2052194" y="132594"/>
                      </a:lnTo>
                      <a:lnTo>
                        <a:pt x="2048444" y="134062"/>
                      </a:lnTo>
                      <a:lnTo>
                        <a:pt x="2052154" y="136176"/>
                      </a:lnTo>
                      <a:lnTo>
                        <a:pt x="2055833" y="137796"/>
                      </a:lnTo>
                      <a:lnTo>
                        <a:pt x="2053120" y="141131"/>
                      </a:lnTo>
                      <a:lnTo>
                        <a:pt x="2050199" y="137956"/>
                      </a:lnTo>
                      <a:lnTo>
                        <a:pt x="2044486" y="138227"/>
                      </a:lnTo>
                      <a:lnTo>
                        <a:pt x="2040489" y="137525"/>
                      </a:lnTo>
                      <a:lnTo>
                        <a:pt x="2036364" y="136496"/>
                      </a:lnTo>
                      <a:lnTo>
                        <a:pt x="2033108" y="139775"/>
                      </a:lnTo>
                      <a:lnTo>
                        <a:pt x="2035861" y="143358"/>
                      </a:lnTo>
                      <a:lnTo>
                        <a:pt x="2038582" y="146453"/>
                      </a:lnTo>
                      <a:lnTo>
                        <a:pt x="2042252" y="149134"/>
                      </a:lnTo>
                      <a:lnTo>
                        <a:pt x="2046401" y="149964"/>
                      </a:lnTo>
                      <a:lnTo>
                        <a:pt x="2043146" y="152565"/>
                      </a:lnTo>
                      <a:lnTo>
                        <a:pt x="2038949" y="150698"/>
                      </a:lnTo>
                      <a:lnTo>
                        <a:pt x="2041917" y="155039"/>
                      </a:lnTo>
                      <a:lnTo>
                        <a:pt x="2037840" y="154935"/>
                      </a:lnTo>
                      <a:lnTo>
                        <a:pt x="2032980" y="153954"/>
                      </a:lnTo>
                      <a:lnTo>
                        <a:pt x="2036004" y="156691"/>
                      </a:lnTo>
                      <a:lnTo>
                        <a:pt x="2031664" y="157688"/>
                      </a:lnTo>
                      <a:lnTo>
                        <a:pt x="2033515" y="161638"/>
                      </a:lnTo>
                      <a:lnTo>
                        <a:pt x="2037369" y="163409"/>
                      </a:lnTo>
                      <a:lnTo>
                        <a:pt x="2033914" y="165451"/>
                      </a:lnTo>
                      <a:lnTo>
                        <a:pt x="2030044" y="163975"/>
                      </a:lnTo>
                      <a:lnTo>
                        <a:pt x="2025991" y="162116"/>
                      </a:lnTo>
                      <a:lnTo>
                        <a:pt x="2022153" y="163584"/>
                      </a:lnTo>
                      <a:lnTo>
                        <a:pt x="2018076" y="163321"/>
                      </a:lnTo>
                      <a:lnTo>
                        <a:pt x="2020980" y="166201"/>
                      </a:lnTo>
                      <a:lnTo>
                        <a:pt x="2024563" y="167997"/>
                      </a:lnTo>
                      <a:lnTo>
                        <a:pt x="2020477" y="168731"/>
                      </a:lnTo>
                      <a:lnTo>
                        <a:pt x="2015969" y="167694"/>
                      </a:lnTo>
                      <a:lnTo>
                        <a:pt x="2011253" y="168540"/>
                      </a:lnTo>
                      <a:lnTo>
                        <a:pt x="2013855" y="171612"/>
                      </a:lnTo>
                      <a:lnTo>
                        <a:pt x="2016360" y="174723"/>
                      </a:lnTo>
                      <a:lnTo>
                        <a:pt x="2017541" y="178792"/>
                      </a:lnTo>
                      <a:lnTo>
                        <a:pt x="2020397" y="182487"/>
                      </a:lnTo>
                      <a:lnTo>
                        <a:pt x="2014677" y="183955"/>
                      </a:lnTo>
                      <a:lnTo>
                        <a:pt x="2011054" y="182152"/>
                      </a:lnTo>
                      <a:lnTo>
                        <a:pt x="2006434" y="181035"/>
                      </a:lnTo>
                      <a:lnTo>
                        <a:pt x="2000873" y="183357"/>
                      </a:lnTo>
                      <a:lnTo>
                        <a:pt x="2003394" y="186612"/>
                      </a:lnTo>
                      <a:lnTo>
                        <a:pt x="2008325" y="190251"/>
                      </a:lnTo>
                      <a:lnTo>
                        <a:pt x="2006003" y="193945"/>
                      </a:lnTo>
                      <a:lnTo>
                        <a:pt x="2009969" y="195309"/>
                      </a:lnTo>
                      <a:lnTo>
                        <a:pt x="2012275" y="198892"/>
                      </a:lnTo>
                      <a:lnTo>
                        <a:pt x="2014469" y="202753"/>
                      </a:lnTo>
                      <a:lnTo>
                        <a:pt x="2009322" y="199833"/>
                      </a:lnTo>
                      <a:lnTo>
                        <a:pt x="2004392" y="200400"/>
                      </a:lnTo>
                      <a:lnTo>
                        <a:pt x="2001120" y="197703"/>
                      </a:lnTo>
                      <a:lnTo>
                        <a:pt x="1999325" y="194024"/>
                      </a:lnTo>
                      <a:lnTo>
                        <a:pt x="1996221" y="191001"/>
                      </a:lnTo>
                      <a:lnTo>
                        <a:pt x="1992088" y="192413"/>
                      </a:lnTo>
                      <a:lnTo>
                        <a:pt x="1990508" y="196131"/>
                      </a:lnTo>
                      <a:lnTo>
                        <a:pt x="1986518" y="194344"/>
                      </a:lnTo>
                      <a:lnTo>
                        <a:pt x="1985880" y="198325"/>
                      </a:lnTo>
                      <a:lnTo>
                        <a:pt x="1989032" y="201581"/>
                      </a:lnTo>
                      <a:lnTo>
                        <a:pt x="1989782" y="206001"/>
                      </a:lnTo>
                      <a:lnTo>
                        <a:pt x="1992383" y="209249"/>
                      </a:lnTo>
                      <a:lnTo>
                        <a:pt x="1996987" y="208586"/>
                      </a:lnTo>
                      <a:lnTo>
                        <a:pt x="2001583" y="207358"/>
                      </a:lnTo>
                      <a:lnTo>
                        <a:pt x="2006498" y="207381"/>
                      </a:lnTo>
                      <a:lnTo>
                        <a:pt x="2011421" y="208220"/>
                      </a:lnTo>
                      <a:lnTo>
                        <a:pt x="2015714" y="207070"/>
                      </a:lnTo>
                      <a:lnTo>
                        <a:pt x="2011645" y="210007"/>
                      </a:lnTo>
                      <a:lnTo>
                        <a:pt x="2008740" y="212807"/>
                      </a:lnTo>
                      <a:lnTo>
                        <a:pt x="2012833" y="213246"/>
                      </a:lnTo>
                      <a:lnTo>
                        <a:pt x="2008668" y="214355"/>
                      </a:lnTo>
                      <a:lnTo>
                        <a:pt x="2014852" y="215472"/>
                      </a:lnTo>
                      <a:lnTo>
                        <a:pt x="2015347" y="219526"/>
                      </a:lnTo>
                      <a:lnTo>
                        <a:pt x="2010344" y="219893"/>
                      </a:lnTo>
                      <a:lnTo>
                        <a:pt x="2006179" y="220778"/>
                      </a:lnTo>
                      <a:lnTo>
                        <a:pt x="2010855" y="222629"/>
                      </a:lnTo>
                      <a:lnTo>
                        <a:pt x="2015387" y="226507"/>
                      </a:lnTo>
                      <a:lnTo>
                        <a:pt x="2019639" y="228558"/>
                      </a:lnTo>
                      <a:lnTo>
                        <a:pt x="2024323" y="227744"/>
                      </a:lnTo>
                      <a:lnTo>
                        <a:pt x="2020749" y="230665"/>
                      </a:lnTo>
                      <a:lnTo>
                        <a:pt x="2014517" y="229898"/>
                      </a:lnTo>
                      <a:lnTo>
                        <a:pt x="2019568" y="231797"/>
                      </a:lnTo>
                      <a:lnTo>
                        <a:pt x="2022033" y="235204"/>
                      </a:lnTo>
                      <a:lnTo>
                        <a:pt x="2017764" y="235859"/>
                      </a:lnTo>
                      <a:lnTo>
                        <a:pt x="2021451" y="239298"/>
                      </a:lnTo>
                      <a:lnTo>
                        <a:pt x="2025153" y="242729"/>
                      </a:lnTo>
                      <a:lnTo>
                        <a:pt x="2020732" y="244692"/>
                      </a:lnTo>
                      <a:lnTo>
                        <a:pt x="2016328" y="245848"/>
                      </a:lnTo>
                      <a:lnTo>
                        <a:pt x="2021507" y="248801"/>
                      </a:lnTo>
                      <a:lnTo>
                        <a:pt x="2025735" y="249439"/>
                      </a:lnTo>
                      <a:lnTo>
                        <a:pt x="2031608" y="249750"/>
                      </a:lnTo>
                      <a:lnTo>
                        <a:pt x="2034074" y="253006"/>
                      </a:lnTo>
                      <a:lnTo>
                        <a:pt x="2035989" y="256812"/>
                      </a:lnTo>
                      <a:lnTo>
                        <a:pt x="2031201" y="258200"/>
                      </a:lnTo>
                      <a:lnTo>
                        <a:pt x="2024914" y="261017"/>
                      </a:lnTo>
                      <a:lnTo>
                        <a:pt x="2020541" y="260889"/>
                      </a:lnTo>
                      <a:lnTo>
                        <a:pt x="2016496" y="261216"/>
                      </a:lnTo>
                      <a:lnTo>
                        <a:pt x="2011995" y="260450"/>
                      </a:lnTo>
                      <a:lnTo>
                        <a:pt x="2007647" y="258966"/>
                      </a:lnTo>
                      <a:lnTo>
                        <a:pt x="2004384" y="261735"/>
                      </a:lnTo>
                      <a:lnTo>
                        <a:pt x="2000075" y="261791"/>
                      </a:lnTo>
                      <a:lnTo>
                        <a:pt x="2002014" y="265501"/>
                      </a:lnTo>
                      <a:lnTo>
                        <a:pt x="2006306" y="267974"/>
                      </a:lnTo>
                      <a:lnTo>
                        <a:pt x="2010527" y="269858"/>
                      </a:lnTo>
                      <a:lnTo>
                        <a:pt x="2012722" y="273360"/>
                      </a:lnTo>
                      <a:lnTo>
                        <a:pt x="2012857" y="277462"/>
                      </a:lnTo>
                      <a:lnTo>
                        <a:pt x="2015299" y="280637"/>
                      </a:lnTo>
                      <a:lnTo>
                        <a:pt x="2011724" y="283350"/>
                      </a:lnTo>
                      <a:lnTo>
                        <a:pt x="2006251" y="283502"/>
                      </a:lnTo>
                      <a:lnTo>
                        <a:pt x="2002476" y="281890"/>
                      </a:lnTo>
                      <a:lnTo>
                        <a:pt x="1999022" y="279744"/>
                      </a:lnTo>
                      <a:lnTo>
                        <a:pt x="1995662" y="277302"/>
                      </a:lnTo>
                      <a:lnTo>
                        <a:pt x="1991234" y="271637"/>
                      </a:lnTo>
                      <a:lnTo>
                        <a:pt x="1987731" y="268070"/>
                      </a:lnTo>
                      <a:lnTo>
                        <a:pt x="1983885" y="265605"/>
                      </a:lnTo>
                      <a:lnTo>
                        <a:pt x="1980343" y="262645"/>
                      </a:lnTo>
                      <a:lnTo>
                        <a:pt x="1974781" y="258902"/>
                      </a:lnTo>
                      <a:lnTo>
                        <a:pt x="1969276" y="259549"/>
                      </a:lnTo>
                      <a:lnTo>
                        <a:pt x="1966563" y="255527"/>
                      </a:lnTo>
                      <a:lnTo>
                        <a:pt x="1963738" y="252391"/>
                      </a:lnTo>
                      <a:lnTo>
                        <a:pt x="1961217" y="249000"/>
                      </a:lnTo>
                      <a:lnTo>
                        <a:pt x="1957124" y="246255"/>
                      </a:lnTo>
                      <a:lnTo>
                        <a:pt x="1953190" y="245386"/>
                      </a:lnTo>
                      <a:lnTo>
                        <a:pt x="1948778" y="245162"/>
                      </a:lnTo>
                      <a:lnTo>
                        <a:pt x="1944277" y="245162"/>
                      </a:lnTo>
                      <a:lnTo>
                        <a:pt x="1940224" y="246726"/>
                      </a:lnTo>
                      <a:lnTo>
                        <a:pt x="1935692" y="246295"/>
                      </a:lnTo>
                      <a:lnTo>
                        <a:pt x="1931694" y="246495"/>
                      </a:lnTo>
                      <a:lnTo>
                        <a:pt x="1927633" y="246742"/>
                      </a:lnTo>
                      <a:lnTo>
                        <a:pt x="1924034" y="248505"/>
                      </a:lnTo>
                      <a:lnTo>
                        <a:pt x="1919534" y="249543"/>
                      </a:lnTo>
                      <a:lnTo>
                        <a:pt x="1917372" y="252926"/>
                      </a:lnTo>
                      <a:lnTo>
                        <a:pt x="1921226" y="255495"/>
                      </a:lnTo>
                      <a:lnTo>
                        <a:pt x="1924529" y="258639"/>
                      </a:lnTo>
                      <a:lnTo>
                        <a:pt x="1928423" y="260873"/>
                      </a:lnTo>
                      <a:lnTo>
                        <a:pt x="1932572" y="261599"/>
                      </a:lnTo>
                      <a:lnTo>
                        <a:pt x="1936442" y="263697"/>
                      </a:lnTo>
                      <a:lnTo>
                        <a:pt x="1936602" y="268054"/>
                      </a:lnTo>
                      <a:lnTo>
                        <a:pt x="1933019" y="269818"/>
                      </a:lnTo>
                      <a:lnTo>
                        <a:pt x="1927745" y="268637"/>
                      </a:lnTo>
                      <a:lnTo>
                        <a:pt x="1923915" y="266291"/>
                      </a:lnTo>
                      <a:lnTo>
                        <a:pt x="1920332" y="264168"/>
                      </a:lnTo>
                      <a:lnTo>
                        <a:pt x="1916199" y="263195"/>
                      </a:lnTo>
                      <a:lnTo>
                        <a:pt x="1912034" y="262700"/>
                      </a:lnTo>
                      <a:lnTo>
                        <a:pt x="1908100" y="264791"/>
                      </a:lnTo>
                      <a:lnTo>
                        <a:pt x="1912241" y="267456"/>
                      </a:lnTo>
                      <a:lnTo>
                        <a:pt x="1915513" y="269842"/>
                      </a:lnTo>
                      <a:lnTo>
                        <a:pt x="1919574" y="270320"/>
                      </a:lnTo>
                      <a:lnTo>
                        <a:pt x="1923436" y="271621"/>
                      </a:lnTo>
                      <a:lnTo>
                        <a:pt x="1928263" y="274230"/>
                      </a:lnTo>
                      <a:lnTo>
                        <a:pt x="1928247" y="278531"/>
                      </a:lnTo>
                      <a:lnTo>
                        <a:pt x="1930625" y="281826"/>
                      </a:lnTo>
                      <a:lnTo>
                        <a:pt x="1931965" y="285776"/>
                      </a:lnTo>
                      <a:lnTo>
                        <a:pt x="1931279" y="289861"/>
                      </a:lnTo>
                      <a:lnTo>
                        <a:pt x="1926867" y="292167"/>
                      </a:lnTo>
                      <a:lnTo>
                        <a:pt x="1922582" y="293085"/>
                      </a:lnTo>
                      <a:lnTo>
                        <a:pt x="1918736" y="294561"/>
                      </a:lnTo>
                      <a:lnTo>
                        <a:pt x="1914452" y="295518"/>
                      </a:lnTo>
                      <a:lnTo>
                        <a:pt x="1909872" y="295247"/>
                      </a:lnTo>
                      <a:lnTo>
                        <a:pt x="1905507" y="294465"/>
                      </a:lnTo>
                      <a:lnTo>
                        <a:pt x="1901462" y="295973"/>
                      </a:lnTo>
                      <a:lnTo>
                        <a:pt x="1896986" y="295263"/>
                      </a:lnTo>
                      <a:lnTo>
                        <a:pt x="1894169" y="298175"/>
                      </a:lnTo>
                      <a:lnTo>
                        <a:pt x="1890163" y="296204"/>
                      </a:lnTo>
                      <a:lnTo>
                        <a:pt x="1885535" y="295686"/>
                      </a:lnTo>
                      <a:lnTo>
                        <a:pt x="1886078" y="300369"/>
                      </a:lnTo>
                      <a:lnTo>
                        <a:pt x="1879176" y="301582"/>
                      </a:lnTo>
                      <a:lnTo>
                        <a:pt x="1874133" y="301439"/>
                      </a:lnTo>
                      <a:lnTo>
                        <a:pt x="1869577" y="301766"/>
                      </a:lnTo>
                      <a:lnTo>
                        <a:pt x="1861056" y="304590"/>
                      </a:lnTo>
                      <a:lnTo>
                        <a:pt x="1863418" y="308452"/>
                      </a:lnTo>
                      <a:lnTo>
                        <a:pt x="1869761" y="310328"/>
                      </a:lnTo>
                      <a:lnTo>
                        <a:pt x="1885815" y="308963"/>
                      </a:lnTo>
                      <a:lnTo>
                        <a:pt x="1894360" y="307295"/>
                      </a:lnTo>
                      <a:lnTo>
                        <a:pt x="1898733" y="307040"/>
                      </a:lnTo>
                      <a:lnTo>
                        <a:pt x="1903089" y="306513"/>
                      </a:lnTo>
                      <a:lnTo>
                        <a:pt x="1907231" y="305963"/>
                      </a:lnTo>
                      <a:lnTo>
                        <a:pt x="1910965" y="304032"/>
                      </a:lnTo>
                      <a:lnTo>
                        <a:pt x="1914898" y="302651"/>
                      </a:lnTo>
                      <a:lnTo>
                        <a:pt x="1918896" y="300481"/>
                      </a:lnTo>
                      <a:lnTo>
                        <a:pt x="1922869" y="300944"/>
                      </a:lnTo>
                      <a:lnTo>
                        <a:pt x="1927458" y="301981"/>
                      </a:lnTo>
                      <a:lnTo>
                        <a:pt x="1929763" y="305269"/>
                      </a:lnTo>
                      <a:lnTo>
                        <a:pt x="1933649" y="306274"/>
                      </a:lnTo>
                      <a:lnTo>
                        <a:pt x="1938062" y="307104"/>
                      </a:lnTo>
                      <a:lnTo>
                        <a:pt x="1937950" y="311269"/>
                      </a:lnTo>
                      <a:lnTo>
                        <a:pt x="1938038" y="315314"/>
                      </a:lnTo>
                      <a:lnTo>
                        <a:pt x="1933992" y="315059"/>
                      </a:lnTo>
                      <a:lnTo>
                        <a:pt x="1930043" y="315865"/>
                      </a:lnTo>
                      <a:lnTo>
                        <a:pt x="1926157" y="317788"/>
                      </a:lnTo>
                      <a:lnTo>
                        <a:pt x="1919869" y="317054"/>
                      </a:lnTo>
                      <a:lnTo>
                        <a:pt x="1915712" y="317572"/>
                      </a:lnTo>
                      <a:lnTo>
                        <a:pt x="1917803" y="321147"/>
                      </a:lnTo>
                      <a:lnTo>
                        <a:pt x="1913454" y="322879"/>
                      </a:lnTo>
                      <a:lnTo>
                        <a:pt x="1909520" y="321594"/>
                      </a:lnTo>
                      <a:lnTo>
                        <a:pt x="1905507" y="320963"/>
                      </a:lnTo>
                      <a:lnTo>
                        <a:pt x="1900025" y="323349"/>
                      </a:lnTo>
                      <a:lnTo>
                        <a:pt x="1903568" y="325990"/>
                      </a:lnTo>
                      <a:lnTo>
                        <a:pt x="1903792" y="331217"/>
                      </a:lnTo>
                      <a:lnTo>
                        <a:pt x="1912273" y="333865"/>
                      </a:lnTo>
                      <a:lnTo>
                        <a:pt x="1916478" y="335102"/>
                      </a:lnTo>
                      <a:lnTo>
                        <a:pt x="1921736" y="336092"/>
                      </a:lnTo>
                      <a:lnTo>
                        <a:pt x="1925750" y="335749"/>
                      </a:lnTo>
                      <a:lnTo>
                        <a:pt x="1929963" y="335421"/>
                      </a:lnTo>
                      <a:lnTo>
                        <a:pt x="1933521" y="337584"/>
                      </a:lnTo>
                      <a:lnTo>
                        <a:pt x="1937527" y="338541"/>
                      </a:lnTo>
                      <a:lnTo>
                        <a:pt x="1941492" y="337767"/>
                      </a:lnTo>
                      <a:lnTo>
                        <a:pt x="1944541" y="334927"/>
                      </a:lnTo>
                      <a:lnTo>
                        <a:pt x="1950557" y="335397"/>
                      </a:lnTo>
                      <a:lnTo>
                        <a:pt x="1954818" y="336571"/>
                      </a:lnTo>
                      <a:lnTo>
                        <a:pt x="1958799" y="338007"/>
                      </a:lnTo>
                      <a:lnTo>
                        <a:pt x="1963235" y="340201"/>
                      </a:lnTo>
                      <a:lnTo>
                        <a:pt x="1967297" y="341182"/>
                      </a:lnTo>
                      <a:lnTo>
                        <a:pt x="1963610" y="343632"/>
                      </a:lnTo>
                      <a:lnTo>
                        <a:pt x="1965382" y="347310"/>
                      </a:lnTo>
                      <a:lnTo>
                        <a:pt x="1969467" y="348778"/>
                      </a:lnTo>
                      <a:lnTo>
                        <a:pt x="1973800" y="350215"/>
                      </a:lnTo>
                      <a:lnTo>
                        <a:pt x="1978954" y="350007"/>
                      </a:lnTo>
                      <a:lnTo>
                        <a:pt x="1982641" y="352018"/>
                      </a:lnTo>
                      <a:lnTo>
                        <a:pt x="1986590" y="353031"/>
                      </a:lnTo>
                      <a:lnTo>
                        <a:pt x="1986415" y="357053"/>
                      </a:lnTo>
                      <a:lnTo>
                        <a:pt x="1990189" y="359040"/>
                      </a:lnTo>
                      <a:lnTo>
                        <a:pt x="1994306" y="359742"/>
                      </a:lnTo>
                      <a:lnTo>
                        <a:pt x="1997889" y="361888"/>
                      </a:lnTo>
                      <a:lnTo>
                        <a:pt x="2003107" y="362918"/>
                      </a:lnTo>
                      <a:lnTo>
                        <a:pt x="2008277" y="365175"/>
                      </a:lnTo>
                      <a:lnTo>
                        <a:pt x="2003721" y="366109"/>
                      </a:lnTo>
                      <a:lnTo>
                        <a:pt x="1999029" y="365470"/>
                      </a:lnTo>
                      <a:lnTo>
                        <a:pt x="1993436" y="365040"/>
                      </a:lnTo>
                      <a:lnTo>
                        <a:pt x="1989247" y="364800"/>
                      </a:lnTo>
                      <a:lnTo>
                        <a:pt x="1984739" y="364633"/>
                      </a:lnTo>
                      <a:lnTo>
                        <a:pt x="1980558" y="364162"/>
                      </a:lnTo>
                      <a:lnTo>
                        <a:pt x="1975890" y="362423"/>
                      </a:lnTo>
                      <a:lnTo>
                        <a:pt x="1971805" y="362901"/>
                      </a:lnTo>
                      <a:lnTo>
                        <a:pt x="1966236" y="363915"/>
                      </a:lnTo>
                      <a:lnTo>
                        <a:pt x="1962230" y="363396"/>
                      </a:lnTo>
                      <a:lnTo>
                        <a:pt x="1958009" y="363588"/>
                      </a:lnTo>
                      <a:lnTo>
                        <a:pt x="1952400" y="363723"/>
                      </a:lnTo>
                      <a:lnTo>
                        <a:pt x="1949807" y="359742"/>
                      </a:lnTo>
                      <a:lnTo>
                        <a:pt x="1945905" y="358553"/>
                      </a:lnTo>
                      <a:lnTo>
                        <a:pt x="1941907" y="357931"/>
                      </a:lnTo>
                      <a:lnTo>
                        <a:pt x="1937862" y="357635"/>
                      </a:lnTo>
                      <a:lnTo>
                        <a:pt x="1932021" y="357148"/>
                      </a:lnTo>
                      <a:lnTo>
                        <a:pt x="1922638" y="356024"/>
                      </a:lnTo>
                      <a:lnTo>
                        <a:pt x="1916670" y="357922"/>
                      </a:lnTo>
                      <a:lnTo>
                        <a:pt x="1912257" y="356606"/>
                      </a:lnTo>
                      <a:lnTo>
                        <a:pt x="1907215" y="354770"/>
                      </a:lnTo>
                      <a:lnTo>
                        <a:pt x="1903520" y="352808"/>
                      </a:lnTo>
                      <a:lnTo>
                        <a:pt x="1898605" y="352752"/>
                      </a:lnTo>
                      <a:lnTo>
                        <a:pt x="1894759" y="348587"/>
                      </a:lnTo>
                      <a:lnTo>
                        <a:pt x="1889174" y="350127"/>
                      </a:lnTo>
                      <a:lnTo>
                        <a:pt x="1882727" y="350422"/>
                      </a:lnTo>
                      <a:lnTo>
                        <a:pt x="1878562" y="350183"/>
                      </a:lnTo>
                      <a:lnTo>
                        <a:pt x="1875825" y="347071"/>
                      </a:lnTo>
                      <a:lnTo>
                        <a:pt x="1868740" y="344749"/>
                      </a:lnTo>
                      <a:lnTo>
                        <a:pt x="1864527" y="345730"/>
                      </a:lnTo>
                      <a:lnTo>
                        <a:pt x="1855016" y="347358"/>
                      </a:lnTo>
                      <a:lnTo>
                        <a:pt x="1850356" y="345826"/>
                      </a:lnTo>
                      <a:lnTo>
                        <a:pt x="1844579" y="343185"/>
                      </a:lnTo>
                      <a:lnTo>
                        <a:pt x="1838156" y="341869"/>
                      </a:lnTo>
                      <a:lnTo>
                        <a:pt x="1833368" y="343329"/>
                      </a:lnTo>
                      <a:lnTo>
                        <a:pt x="1835315" y="347135"/>
                      </a:lnTo>
                      <a:lnTo>
                        <a:pt x="1840542" y="347661"/>
                      </a:lnTo>
                      <a:lnTo>
                        <a:pt x="1845544" y="349305"/>
                      </a:lnTo>
                      <a:lnTo>
                        <a:pt x="1849438" y="351603"/>
                      </a:lnTo>
                      <a:lnTo>
                        <a:pt x="1852885" y="353981"/>
                      </a:lnTo>
                      <a:lnTo>
                        <a:pt x="1848816" y="356111"/>
                      </a:lnTo>
                      <a:lnTo>
                        <a:pt x="1842448" y="357763"/>
                      </a:lnTo>
                      <a:lnTo>
                        <a:pt x="1846302" y="360476"/>
                      </a:lnTo>
                      <a:lnTo>
                        <a:pt x="1850747" y="362239"/>
                      </a:lnTo>
                      <a:lnTo>
                        <a:pt x="1856436" y="364226"/>
                      </a:lnTo>
                      <a:lnTo>
                        <a:pt x="1860880" y="363268"/>
                      </a:lnTo>
                      <a:lnTo>
                        <a:pt x="1867327" y="360436"/>
                      </a:lnTo>
                      <a:lnTo>
                        <a:pt x="1872609" y="360643"/>
                      </a:lnTo>
                      <a:lnTo>
                        <a:pt x="1879040" y="360699"/>
                      </a:lnTo>
                      <a:lnTo>
                        <a:pt x="1885567" y="360811"/>
                      </a:lnTo>
                      <a:lnTo>
                        <a:pt x="1887403" y="364856"/>
                      </a:lnTo>
                      <a:lnTo>
                        <a:pt x="1891823" y="365495"/>
                      </a:lnTo>
                      <a:lnTo>
                        <a:pt x="1892980" y="369356"/>
                      </a:lnTo>
                      <a:lnTo>
                        <a:pt x="1888272" y="369532"/>
                      </a:lnTo>
                      <a:lnTo>
                        <a:pt x="1882320" y="366444"/>
                      </a:lnTo>
                      <a:lnTo>
                        <a:pt x="1876910" y="364713"/>
                      </a:lnTo>
                      <a:lnTo>
                        <a:pt x="1872234" y="365135"/>
                      </a:lnTo>
                      <a:lnTo>
                        <a:pt x="1873647" y="369660"/>
                      </a:lnTo>
                      <a:lnTo>
                        <a:pt x="1867040" y="370681"/>
                      </a:lnTo>
                      <a:lnTo>
                        <a:pt x="1860984" y="369580"/>
                      </a:lnTo>
                      <a:lnTo>
                        <a:pt x="1855502" y="368447"/>
                      </a:lnTo>
                      <a:lnTo>
                        <a:pt x="1851944" y="366611"/>
                      </a:lnTo>
                      <a:lnTo>
                        <a:pt x="1840781" y="362941"/>
                      </a:lnTo>
                      <a:lnTo>
                        <a:pt x="1833568" y="361258"/>
                      </a:lnTo>
                      <a:lnTo>
                        <a:pt x="1825637" y="360085"/>
                      </a:lnTo>
                      <a:lnTo>
                        <a:pt x="1821176" y="359606"/>
                      </a:lnTo>
                      <a:lnTo>
                        <a:pt x="1817275" y="360612"/>
                      </a:lnTo>
                      <a:lnTo>
                        <a:pt x="1822517" y="364210"/>
                      </a:lnTo>
                      <a:lnTo>
                        <a:pt x="1826530" y="366412"/>
                      </a:lnTo>
                      <a:lnTo>
                        <a:pt x="1830081" y="369021"/>
                      </a:lnTo>
                      <a:lnTo>
                        <a:pt x="1823299" y="369843"/>
                      </a:lnTo>
                      <a:lnTo>
                        <a:pt x="1815144" y="367561"/>
                      </a:lnTo>
                      <a:lnTo>
                        <a:pt x="1811051" y="367729"/>
                      </a:lnTo>
                      <a:lnTo>
                        <a:pt x="1812479" y="371527"/>
                      </a:lnTo>
                      <a:lnTo>
                        <a:pt x="1816740" y="375444"/>
                      </a:lnTo>
                      <a:lnTo>
                        <a:pt x="1821224" y="376729"/>
                      </a:lnTo>
                      <a:lnTo>
                        <a:pt x="1819812" y="381166"/>
                      </a:lnTo>
                      <a:lnTo>
                        <a:pt x="1813700" y="382713"/>
                      </a:lnTo>
                      <a:lnTo>
                        <a:pt x="1808450" y="383368"/>
                      </a:lnTo>
                      <a:lnTo>
                        <a:pt x="1803974" y="384381"/>
                      </a:lnTo>
                      <a:lnTo>
                        <a:pt x="1799402" y="383312"/>
                      </a:lnTo>
                      <a:lnTo>
                        <a:pt x="1787034" y="380751"/>
                      </a:lnTo>
                      <a:lnTo>
                        <a:pt x="1781808" y="380655"/>
                      </a:lnTo>
                      <a:lnTo>
                        <a:pt x="1773597" y="379721"/>
                      </a:lnTo>
                      <a:lnTo>
                        <a:pt x="1767805" y="379857"/>
                      </a:lnTo>
                      <a:lnTo>
                        <a:pt x="1759259" y="376426"/>
                      </a:lnTo>
                      <a:lnTo>
                        <a:pt x="1754759" y="375883"/>
                      </a:lnTo>
                      <a:lnTo>
                        <a:pt x="1750067" y="376625"/>
                      </a:lnTo>
                      <a:lnTo>
                        <a:pt x="1739152" y="374982"/>
                      </a:lnTo>
                      <a:lnTo>
                        <a:pt x="1735162" y="374279"/>
                      </a:lnTo>
                      <a:lnTo>
                        <a:pt x="1726417" y="371894"/>
                      </a:lnTo>
                      <a:lnTo>
                        <a:pt x="1724207" y="367769"/>
                      </a:lnTo>
                      <a:lnTo>
                        <a:pt x="1719404" y="366468"/>
                      </a:lnTo>
                      <a:lnTo>
                        <a:pt x="1713619" y="365495"/>
                      </a:lnTo>
                      <a:lnTo>
                        <a:pt x="1710858" y="362518"/>
                      </a:lnTo>
                      <a:lnTo>
                        <a:pt x="1706765" y="361944"/>
                      </a:lnTo>
                      <a:lnTo>
                        <a:pt x="1701227" y="361018"/>
                      </a:lnTo>
                      <a:lnTo>
                        <a:pt x="1692474" y="359103"/>
                      </a:lnTo>
                      <a:lnTo>
                        <a:pt x="1687495" y="359486"/>
                      </a:lnTo>
                      <a:lnTo>
                        <a:pt x="1672175" y="358728"/>
                      </a:lnTo>
                      <a:lnTo>
                        <a:pt x="1666462" y="357467"/>
                      </a:lnTo>
                      <a:lnTo>
                        <a:pt x="1658132" y="356335"/>
                      </a:lnTo>
                      <a:lnTo>
                        <a:pt x="1652012" y="352816"/>
                      </a:lnTo>
                      <a:lnTo>
                        <a:pt x="1647137" y="352464"/>
                      </a:lnTo>
                      <a:lnTo>
                        <a:pt x="1637155" y="351459"/>
                      </a:lnTo>
                      <a:lnTo>
                        <a:pt x="1628745" y="351100"/>
                      </a:lnTo>
                      <a:lnTo>
                        <a:pt x="1617176" y="350238"/>
                      </a:lnTo>
                      <a:lnTo>
                        <a:pt x="1612692" y="347661"/>
                      </a:lnTo>
                      <a:lnTo>
                        <a:pt x="1608439" y="347071"/>
                      </a:lnTo>
                      <a:lnTo>
                        <a:pt x="1605630" y="350901"/>
                      </a:lnTo>
                      <a:lnTo>
                        <a:pt x="1602454" y="354451"/>
                      </a:lnTo>
                      <a:lnTo>
                        <a:pt x="1598409" y="351603"/>
                      </a:lnTo>
                      <a:lnTo>
                        <a:pt x="1593550" y="349129"/>
                      </a:lnTo>
                      <a:lnTo>
                        <a:pt x="1586153" y="348356"/>
                      </a:lnTo>
                      <a:lnTo>
                        <a:pt x="1578637" y="349448"/>
                      </a:lnTo>
                      <a:lnTo>
                        <a:pt x="1572645" y="350390"/>
                      </a:lnTo>
                      <a:lnTo>
                        <a:pt x="1568089" y="350965"/>
                      </a:lnTo>
                      <a:lnTo>
                        <a:pt x="1562551" y="351771"/>
                      </a:lnTo>
                      <a:lnTo>
                        <a:pt x="1555338" y="350183"/>
                      </a:lnTo>
                      <a:lnTo>
                        <a:pt x="1548692" y="348707"/>
                      </a:lnTo>
                      <a:lnTo>
                        <a:pt x="1543481" y="348914"/>
                      </a:lnTo>
                      <a:lnTo>
                        <a:pt x="1539133" y="349193"/>
                      </a:lnTo>
                      <a:lnTo>
                        <a:pt x="1533061" y="348794"/>
                      </a:lnTo>
                      <a:lnTo>
                        <a:pt x="1527021" y="348068"/>
                      </a:lnTo>
                      <a:lnTo>
                        <a:pt x="1520861" y="350167"/>
                      </a:lnTo>
                      <a:lnTo>
                        <a:pt x="1516456" y="348028"/>
                      </a:lnTo>
                      <a:lnTo>
                        <a:pt x="1508693" y="348507"/>
                      </a:lnTo>
                      <a:lnTo>
                        <a:pt x="1501990" y="348436"/>
                      </a:lnTo>
                      <a:lnTo>
                        <a:pt x="1496413" y="346824"/>
                      </a:lnTo>
                      <a:lnTo>
                        <a:pt x="1491753" y="344972"/>
                      </a:lnTo>
                      <a:lnTo>
                        <a:pt x="1489455" y="340847"/>
                      </a:lnTo>
                      <a:lnTo>
                        <a:pt x="1485912" y="338812"/>
                      </a:lnTo>
                      <a:lnTo>
                        <a:pt x="1481436" y="336674"/>
                      </a:lnTo>
                      <a:lnTo>
                        <a:pt x="1477654" y="334911"/>
                      </a:lnTo>
                      <a:lnTo>
                        <a:pt x="1472428" y="333929"/>
                      </a:lnTo>
                      <a:lnTo>
                        <a:pt x="1467991" y="332198"/>
                      </a:lnTo>
                      <a:lnTo>
                        <a:pt x="1463228" y="329860"/>
                      </a:lnTo>
                      <a:lnTo>
                        <a:pt x="1457307" y="329613"/>
                      </a:lnTo>
                      <a:lnTo>
                        <a:pt x="1449121" y="329262"/>
                      </a:lnTo>
                      <a:lnTo>
                        <a:pt x="1445004" y="330865"/>
                      </a:lnTo>
                      <a:lnTo>
                        <a:pt x="1437400" y="331440"/>
                      </a:lnTo>
                      <a:lnTo>
                        <a:pt x="1431902" y="330267"/>
                      </a:lnTo>
                      <a:lnTo>
                        <a:pt x="1426213" y="330530"/>
                      </a:lnTo>
                      <a:lnTo>
                        <a:pt x="1420628" y="329293"/>
                      </a:lnTo>
                      <a:lnTo>
                        <a:pt x="1416391" y="328208"/>
                      </a:lnTo>
                      <a:lnTo>
                        <a:pt x="1410670" y="327147"/>
                      </a:lnTo>
                      <a:lnTo>
                        <a:pt x="1406321" y="326820"/>
                      </a:lnTo>
                      <a:lnTo>
                        <a:pt x="1403042" y="330387"/>
                      </a:lnTo>
                      <a:lnTo>
                        <a:pt x="1398246" y="330905"/>
                      </a:lnTo>
                      <a:lnTo>
                        <a:pt x="1394073" y="331815"/>
                      </a:lnTo>
                      <a:lnTo>
                        <a:pt x="1389294" y="331671"/>
                      </a:lnTo>
                      <a:lnTo>
                        <a:pt x="1384985" y="330690"/>
                      </a:lnTo>
                      <a:lnTo>
                        <a:pt x="1378833" y="329118"/>
                      </a:lnTo>
                      <a:lnTo>
                        <a:pt x="1373519" y="331559"/>
                      </a:lnTo>
                      <a:lnTo>
                        <a:pt x="1368836" y="330650"/>
                      </a:lnTo>
                      <a:lnTo>
                        <a:pt x="1362093" y="331121"/>
                      </a:lnTo>
                      <a:lnTo>
                        <a:pt x="1357083" y="331711"/>
                      </a:lnTo>
                      <a:lnTo>
                        <a:pt x="1352295" y="331759"/>
                      </a:lnTo>
                      <a:lnTo>
                        <a:pt x="1346614" y="332062"/>
                      </a:lnTo>
                      <a:lnTo>
                        <a:pt x="1342082" y="333818"/>
                      </a:lnTo>
                      <a:lnTo>
                        <a:pt x="1343742" y="337680"/>
                      </a:lnTo>
                      <a:lnTo>
                        <a:pt x="1347827" y="338565"/>
                      </a:lnTo>
                      <a:lnTo>
                        <a:pt x="1343143" y="341158"/>
                      </a:lnTo>
                      <a:lnTo>
                        <a:pt x="1336425" y="341039"/>
                      </a:lnTo>
                      <a:lnTo>
                        <a:pt x="1328262" y="340328"/>
                      </a:lnTo>
                      <a:lnTo>
                        <a:pt x="1323714" y="341246"/>
                      </a:lnTo>
                      <a:lnTo>
                        <a:pt x="1333951" y="344614"/>
                      </a:lnTo>
                      <a:lnTo>
                        <a:pt x="1343909" y="346528"/>
                      </a:lnTo>
                      <a:lnTo>
                        <a:pt x="1345888" y="350127"/>
                      </a:lnTo>
                      <a:lnTo>
                        <a:pt x="1339153" y="354252"/>
                      </a:lnTo>
                      <a:lnTo>
                        <a:pt x="1341491" y="358377"/>
                      </a:lnTo>
                      <a:lnTo>
                        <a:pt x="1346582" y="360994"/>
                      </a:lnTo>
                      <a:lnTo>
                        <a:pt x="1349375" y="364665"/>
                      </a:lnTo>
                      <a:lnTo>
                        <a:pt x="1355407" y="366220"/>
                      </a:lnTo>
                      <a:lnTo>
                        <a:pt x="1362875" y="369229"/>
                      </a:lnTo>
                      <a:lnTo>
                        <a:pt x="1373503" y="369995"/>
                      </a:lnTo>
                      <a:lnTo>
                        <a:pt x="1385233" y="369261"/>
                      </a:lnTo>
                      <a:lnTo>
                        <a:pt x="1391743" y="371798"/>
                      </a:lnTo>
                      <a:lnTo>
                        <a:pt x="1394201" y="374950"/>
                      </a:lnTo>
                      <a:lnTo>
                        <a:pt x="1401965" y="377128"/>
                      </a:lnTo>
                      <a:lnTo>
                        <a:pt x="1397520" y="379418"/>
                      </a:lnTo>
                      <a:lnTo>
                        <a:pt x="1393635" y="378413"/>
                      </a:lnTo>
                      <a:lnTo>
                        <a:pt x="1384650" y="377415"/>
                      </a:lnTo>
                      <a:lnTo>
                        <a:pt x="1379767" y="377295"/>
                      </a:lnTo>
                      <a:lnTo>
                        <a:pt x="1370782" y="376960"/>
                      </a:lnTo>
                      <a:lnTo>
                        <a:pt x="1376503" y="380376"/>
                      </a:lnTo>
                      <a:lnTo>
                        <a:pt x="1378554" y="384876"/>
                      </a:lnTo>
                      <a:lnTo>
                        <a:pt x="1383589" y="386304"/>
                      </a:lnTo>
                      <a:lnTo>
                        <a:pt x="1388113" y="386535"/>
                      </a:lnTo>
                      <a:lnTo>
                        <a:pt x="1393722" y="386918"/>
                      </a:lnTo>
                      <a:lnTo>
                        <a:pt x="1398853" y="386974"/>
                      </a:lnTo>
                      <a:lnTo>
                        <a:pt x="1403560" y="388251"/>
                      </a:lnTo>
                      <a:lnTo>
                        <a:pt x="1408978" y="388123"/>
                      </a:lnTo>
                      <a:lnTo>
                        <a:pt x="1414213" y="390908"/>
                      </a:lnTo>
                      <a:lnTo>
                        <a:pt x="1418402" y="392727"/>
                      </a:lnTo>
                      <a:lnTo>
                        <a:pt x="1415202" y="397506"/>
                      </a:lnTo>
                      <a:lnTo>
                        <a:pt x="1410502" y="399661"/>
                      </a:lnTo>
                      <a:lnTo>
                        <a:pt x="1406034" y="401656"/>
                      </a:lnTo>
                      <a:lnTo>
                        <a:pt x="1417372" y="402988"/>
                      </a:lnTo>
                      <a:lnTo>
                        <a:pt x="1421497" y="404624"/>
                      </a:lnTo>
                      <a:lnTo>
                        <a:pt x="1429620" y="405645"/>
                      </a:lnTo>
                      <a:lnTo>
                        <a:pt x="1433602" y="406619"/>
                      </a:lnTo>
                      <a:lnTo>
                        <a:pt x="1437950" y="407831"/>
                      </a:lnTo>
                      <a:lnTo>
                        <a:pt x="1433410" y="408175"/>
                      </a:lnTo>
                      <a:lnTo>
                        <a:pt x="1432429" y="414861"/>
                      </a:lnTo>
                      <a:lnTo>
                        <a:pt x="1436147" y="416513"/>
                      </a:lnTo>
                      <a:lnTo>
                        <a:pt x="1431687" y="418563"/>
                      </a:lnTo>
                      <a:lnTo>
                        <a:pt x="1426109" y="418595"/>
                      </a:lnTo>
                      <a:lnTo>
                        <a:pt x="1420843" y="418555"/>
                      </a:lnTo>
                      <a:lnTo>
                        <a:pt x="1415186" y="417685"/>
                      </a:lnTo>
                      <a:lnTo>
                        <a:pt x="1409824" y="417550"/>
                      </a:lnTo>
                      <a:lnTo>
                        <a:pt x="1403145" y="417574"/>
                      </a:lnTo>
                      <a:lnTo>
                        <a:pt x="1395917" y="417837"/>
                      </a:lnTo>
                      <a:lnTo>
                        <a:pt x="1388711" y="417606"/>
                      </a:lnTo>
                      <a:lnTo>
                        <a:pt x="1376990" y="416289"/>
                      </a:lnTo>
                      <a:lnTo>
                        <a:pt x="1372889" y="415396"/>
                      </a:lnTo>
                      <a:lnTo>
                        <a:pt x="1363139" y="413872"/>
                      </a:lnTo>
                      <a:lnTo>
                        <a:pt x="1355152" y="411717"/>
                      </a:lnTo>
                      <a:lnTo>
                        <a:pt x="1351346" y="409890"/>
                      </a:lnTo>
                      <a:lnTo>
                        <a:pt x="1346303" y="410305"/>
                      </a:lnTo>
                      <a:lnTo>
                        <a:pt x="1347236" y="414789"/>
                      </a:lnTo>
                      <a:lnTo>
                        <a:pt x="1346893" y="418835"/>
                      </a:lnTo>
                      <a:lnTo>
                        <a:pt x="1343031" y="416441"/>
                      </a:lnTo>
                      <a:lnTo>
                        <a:pt x="1339848" y="412787"/>
                      </a:lnTo>
                      <a:lnTo>
                        <a:pt x="1335802" y="410824"/>
                      </a:lnTo>
                      <a:lnTo>
                        <a:pt x="1331509" y="412579"/>
                      </a:lnTo>
                      <a:lnTo>
                        <a:pt x="1328693" y="409507"/>
                      </a:lnTo>
                      <a:lnTo>
                        <a:pt x="1324767" y="406140"/>
                      </a:lnTo>
                      <a:lnTo>
                        <a:pt x="1319900" y="405310"/>
                      </a:lnTo>
                      <a:lnTo>
                        <a:pt x="1315232" y="405781"/>
                      </a:lnTo>
                      <a:lnTo>
                        <a:pt x="1309591" y="406810"/>
                      </a:lnTo>
                      <a:lnTo>
                        <a:pt x="1303663" y="407416"/>
                      </a:lnTo>
                      <a:lnTo>
                        <a:pt x="1305634" y="411262"/>
                      </a:lnTo>
                      <a:lnTo>
                        <a:pt x="1314107" y="413337"/>
                      </a:lnTo>
                      <a:lnTo>
                        <a:pt x="1316373" y="417055"/>
                      </a:lnTo>
                      <a:lnTo>
                        <a:pt x="1320443" y="418524"/>
                      </a:lnTo>
                      <a:lnTo>
                        <a:pt x="1308330" y="421994"/>
                      </a:lnTo>
                      <a:lnTo>
                        <a:pt x="1302585" y="421132"/>
                      </a:lnTo>
                      <a:lnTo>
                        <a:pt x="1297726" y="421284"/>
                      </a:lnTo>
                      <a:lnTo>
                        <a:pt x="1292708" y="421141"/>
                      </a:lnTo>
                      <a:lnTo>
                        <a:pt x="1287513" y="420239"/>
                      </a:lnTo>
                      <a:lnTo>
                        <a:pt x="1282766" y="418882"/>
                      </a:lnTo>
                      <a:lnTo>
                        <a:pt x="1286388" y="416258"/>
                      </a:lnTo>
                      <a:lnTo>
                        <a:pt x="1282973" y="413393"/>
                      </a:lnTo>
                      <a:lnTo>
                        <a:pt x="1273334" y="411653"/>
                      </a:lnTo>
                      <a:lnTo>
                        <a:pt x="1269776" y="407951"/>
                      </a:lnTo>
                      <a:lnTo>
                        <a:pt x="1265140" y="407672"/>
                      </a:lnTo>
                      <a:lnTo>
                        <a:pt x="1252644" y="405821"/>
                      </a:lnTo>
                      <a:lnTo>
                        <a:pt x="1249844" y="402469"/>
                      </a:lnTo>
                      <a:lnTo>
                        <a:pt x="1245360" y="399860"/>
                      </a:lnTo>
                      <a:lnTo>
                        <a:pt x="1238514" y="396677"/>
                      </a:lnTo>
                      <a:lnTo>
                        <a:pt x="1234077" y="394993"/>
                      </a:lnTo>
                      <a:lnTo>
                        <a:pt x="1229513" y="394977"/>
                      </a:lnTo>
                      <a:lnTo>
                        <a:pt x="1222795" y="394921"/>
                      </a:lnTo>
                      <a:lnTo>
                        <a:pt x="1217976" y="393573"/>
                      </a:lnTo>
                      <a:lnTo>
                        <a:pt x="1207435" y="392918"/>
                      </a:lnTo>
                      <a:lnTo>
                        <a:pt x="1201108" y="394043"/>
                      </a:lnTo>
                      <a:lnTo>
                        <a:pt x="1196592" y="394331"/>
                      </a:lnTo>
                      <a:lnTo>
                        <a:pt x="1191868" y="393988"/>
                      </a:lnTo>
                      <a:lnTo>
                        <a:pt x="1182796" y="393764"/>
                      </a:lnTo>
                      <a:lnTo>
                        <a:pt x="1178248" y="393693"/>
                      </a:lnTo>
                      <a:lnTo>
                        <a:pt x="1171801" y="392743"/>
                      </a:lnTo>
                      <a:lnTo>
                        <a:pt x="1166032" y="389751"/>
                      </a:lnTo>
                      <a:lnTo>
                        <a:pt x="1158492" y="388785"/>
                      </a:lnTo>
                      <a:lnTo>
                        <a:pt x="1153569" y="386926"/>
                      </a:lnTo>
                      <a:lnTo>
                        <a:pt x="1148757" y="385243"/>
                      </a:lnTo>
                      <a:lnTo>
                        <a:pt x="1144712" y="384453"/>
                      </a:lnTo>
                      <a:lnTo>
                        <a:pt x="1140587" y="386009"/>
                      </a:lnTo>
                      <a:lnTo>
                        <a:pt x="1135895" y="386471"/>
                      </a:lnTo>
                      <a:lnTo>
                        <a:pt x="1134060" y="390597"/>
                      </a:lnTo>
                      <a:lnTo>
                        <a:pt x="1117519" y="389990"/>
                      </a:lnTo>
                      <a:lnTo>
                        <a:pt x="1111168" y="388203"/>
                      </a:lnTo>
                      <a:lnTo>
                        <a:pt x="1107138" y="386679"/>
                      </a:lnTo>
                      <a:lnTo>
                        <a:pt x="1101010" y="384397"/>
                      </a:lnTo>
                      <a:lnTo>
                        <a:pt x="1097340" y="386216"/>
                      </a:lnTo>
                      <a:lnTo>
                        <a:pt x="1093542" y="387732"/>
                      </a:lnTo>
                      <a:lnTo>
                        <a:pt x="1088874" y="389982"/>
                      </a:lnTo>
                      <a:lnTo>
                        <a:pt x="1083489" y="389368"/>
                      </a:lnTo>
                      <a:lnTo>
                        <a:pt x="1076994" y="388770"/>
                      </a:lnTo>
                      <a:lnTo>
                        <a:pt x="1065009" y="388179"/>
                      </a:lnTo>
                      <a:lnTo>
                        <a:pt x="1059145" y="387285"/>
                      </a:lnTo>
                      <a:lnTo>
                        <a:pt x="1054349" y="386089"/>
                      </a:lnTo>
                      <a:lnTo>
                        <a:pt x="1049609" y="386392"/>
                      </a:lnTo>
                      <a:lnTo>
                        <a:pt x="1046865" y="383040"/>
                      </a:lnTo>
                      <a:lnTo>
                        <a:pt x="1041016" y="382067"/>
                      </a:lnTo>
                      <a:lnTo>
                        <a:pt x="1032830" y="382402"/>
                      </a:lnTo>
                      <a:lnTo>
                        <a:pt x="1025752" y="383958"/>
                      </a:lnTo>
                      <a:lnTo>
                        <a:pt x="1020111" y="383519"/>
                      </a:lnTo>
                      <a:lnTo>
                        <a:pt x="1015962" y="382195"/>
                      </a:lnTo>
                      <a:lnTo>
                        <a:pt x="1011398" y="381453"/>
                      </a:lnTo>
                      <a:lnTo>
                        <a:pt x="1004632" y="381580"/>
                      </a:lnTo>
                      <a:lnTo>
                        <a:pt x="999110" y="381868"/>
                      </a:lnTo>
                      <a:lnTo>
                        <a:pt x="992400" y="381524"/>
                      </a:lnTo>
                      <a:lnTo>
                        <a:pt x="988051" y="380806"/>
                      </a:lnTo>
                      <a:lnTo>
                        <a:pt x="982897" y="380942"/>
                      </a:lnTo>
                      <a:lnTo>
                        <a:pt x="977559" y="379881"/>
                      </a:lnTo>
                      <a:lnTo>
                        <a:pt x="971806" y="379162"/>
                      </a:lnTo>
                      <a:lnTo>
                        <a:pt x="956566" y="379394"/>
                      </a:lnTo>
                      <a:lnTo>
                        <a:pt x="958513" y="383024"/>
                      </a:lnTo>
                      <a:lnTo>
                        <a:pt x="948842" y="383854"/>
                      </a:lnTo>
                      <a:lnTo>
                        <a:pt x="941238" y="383998"/>
                      </a:lnTo>
                      <a:lnTo>
                        <a:pt x="935932" y="382769"/>
                      </a:lnTo>
                      <a:lnTo>
                        <a:pt x="929596" y="381157"/>
                      </a:lnTo>
                      <a:lnTo>
                        <a:pt x="921801" y="378915"/>
                      </a:lnTo>
                      <a:lnTo>
                        <a:pt x="915960" y="378117"/>
                      </a:lnTo>
                      <a:lnTo>
                        <a:pt x="911364" y="378150"/>
                      </a:lnTo>
                      <a:lnTo>
                        <a:pt x="907335" y="377335"/>
                      </a:lnTo>
                      <a:lnTo>
                        <a:pt x="903329" y="376466"/>
                      </a:lnTo>
                      <a:lnTo>
                        <a:pt x="898654" y="374774"/>
                      </a:lnTo>
                      <a:lnTo>
                        <a:pt x="895295" y="372364"/>
                      </a:lnTo>
                      <a:lnTo>
                        <a:pt x="890355" y="371878"/>
                      </a:lnTo>
                      <a:lnTo>
                        <a:pt x="884435" y="370131"/>
                      </a:lnTo>
                      <a:lnTo>
                        <a:pt x="878530" y="368535"/>
                      </a:lnTo>
                      <a:lnTo>
                        <a:pt x="871884" y="368551"/>
                      </a:lnTo>
                      <a:lnTo>
                        <a:pt x="865181" y="368535"/>
                      </a:lnTo>
                      <a:lnTo>
                        <a:pt x="860809" y="369308"/>
                      </a:lnTo>
                      <a:lnTo>
                        <a:pt x="856780" y="370138"/>
                      </a:lnTo>
                      <a:lnTo>
                        <a:pt x="859668" y="373649"/>
                      </a:lnTo>
                      <a:lnTo>
                        <a:pt x="867663" y="377016"/>
                      </a:lnTo>
                      <a:lnTo>
                        <a:pt x="870871" y="379458"/>
                      </a:lnTo>
                      <a:lnTo>
                        <a:pt x="875187" y="381006"/>
                      </a:lnTo>
                      <a:lnTo>
                        <a:pt x="876041" y="386448"/>
                      </a:lnTo>
                      <a:lnTo>
                        <a:pt x="878650" y="390006"/>
                      </a:lnTo>
                      <a:lnTo>
                        <a:pt x="875052" y="392807"/>
                      </a:lnTo>
                      <a:lnTo>
                        <a:pt x="865979" y="396389"/>
                      </a:lnTo>
                      <a:lnTo>
                        <a:pt x="860617" y="397219"/>
                      </a:lnTo>
                      <a:lnTo>
                        <a:pt x="848601" y="398272"/>
                      </a:lnTo>
                      <a:lnTo>
                        <a:pt x="844197" y="398073"/>
                      </a:lnTo>
                      <a:lnTo>
                        <a:pt x="838938" y="398272"/>
                      </a:lnTo>
                      <a:lnTo>
                        <a:pt x="829499" y="397610"/>
                      </a:lnTo>
                      <a:lnTo>
                        <a:pt x="821440" y="398536"/>
                      </a:lnTo>
                      <a:lnTo>
                        <a:pt x="811339" y="399006"/>
                      </a:lnTo>
                      <a:lnTo>
                        <a:pt x="802793" y="396980"/>
                      </a:lnTo>
                      <a:lnTo>
                        <a:pt x="797535" y="398041"/>
                      </a:lnTo>
                      <a:lnTo>
                        <a:pt x="790537" y="399022"/>
                      </a:lnTo>
                      <a:lnTo>
                        <a:pt x="784785" y="398983"/>
                      </a:lnTo>
                      <a:lnTo>
                        <a:pt x="779614" y="399501"/>
                      </a:lnTo>
                      <a:lnTo>
                        <a:pt x="772792" y="400674"/>
                      </a:lnTo>
                      <a:lnTo>
                        <a:pt x="767390" y="401249"/>
                      </a:lnTo>
                      <a:lnTo>
                        <a:pt x="762268" y="401943"/>
                      </a:lnTo>
                      <a:lnTo>
                        <a:pt x="753387" y="402693"/>
                      </a:lnTo>
                      <a:lnTo>
                        <a:pt x="744411" y="403794"/>
                      </a:lnTo>
                      <a:lnTo>
                        <a:pt x="737054" y="403419"/>
                      </a:lnTo>
                      <a:lnTo>
                        <a:pt x="733352" y="405701"/>
                      </a:lnTo>
                      <a:lnTo>
                        <a:pt x="723106" y="407034"/>
                      </a:lnTo>
                      <a:lnTo>
                        <a:pt x="719292" y="408845"/>
                      </a:lnTo>
                      <a:lnTo>
                        <a:pt x="714673" y="408701"/>
                      </a:lnTo>
                      <a:lnTo>
                        <a:pt x="717968" y="411813"/>
                      </a:lnTo>
                      <a:lnTo>
                        <a:pt x="721566" y="413823"/>
                      </a:lnTo>
                      <a:lnTo>
                        <a:pt x="716580" y="415364"/>
                      </a:lnTo>
                      <a:lnTo>
                        <a:pt x="712087" y="415898"/>
                      </a:lnTo>
                      <a:lnTo>
                        <a:pt x="700677" y="417462"/>
                      </a:lnTo>
                      <a:lnTo>
                        <a:pt x="692227" y="417941"/>
                      </a:lnTo>
                      <a:lnTo>
                        <a:pt x="687967" y="417231"/>
                      </a:lnTo>
                      <a:lnTo>
                        <a:pt x="678583" y="416736"/>
                      </a:lnTo>
                      <a:lnTo>
                        <a:pt x="674865" y="418803"/>
                      </a:lnTo>
                      <a:lnTo>
                        <a:pt x="668522" y="418962"/>
                      </a:lnTo>
                      <a:lnTo>
                        <a:pt x="663008" y="417550"/>
                      </a:lnTo>
                      <a:lnTo>
                        <a:pt x="661588" y="422050"/>
                      </a:lnTo>
                      <a:lnTo>
                        <a:pt x="657351" y="424747"/>
                      </a:lnTo>
                      <a:lnTo>
                        <a:pt x="660798" y="427699"/>
                      </a:lnTo>
                      <a:lnTo>
                        <a:pt x="654239" y="427691"/>
                      </a:lnTo>
                      <a:lnTo>
                        <a:pt x="650545" y="425768"/>
                      </a:lnTo>
                      <a:lnTo>
                        <a:pt x="645670" y="425010"/>
                      </a:lnTo>
                      <a:lnTo>
                        <a:pt x="640834" y="424404"/>
                      </a:lnTo>
                      <a:lnTo>
                        <a:pt x="636414" y="424795"/>
                      </a:lnTo>
                      <a:lnTo>
                        <a:pt x="640723" y="426630"/>
                      </a:lnTo>
                      <a:lnTo>
                        <a:pt x="634627" y="426463"/>
                      </a:lnTo>
                      <a:lnTo>
                        <a:pt x="626823" y="426016"/>
                      </a:lnTo>
                      <a:lnTo>
                        <a:pt x="621677" y="424811"/>
                      </a:lnTo>
                      <a:lnTo>
                        <a:pt x="615964" y="425050"/>
                      </a:lnTo>
                      <a:lnTo>
                        <a:pt x="611846" y="425266"/>
                      </a:lnTo>
                      <a:lnTo>
                        <a:pt x="600452" y="424699"/>
                      </a:lnTo>
                      <a:lnTo>
                        <a:pt x="593239" y="424364"/>
                      </a:lnTo>
                      <a:lnTo>
                        <a:pt x="588819" y="424563"/>
                      </a:lnTo>
                      <a:lnTo>
                        <a:pt x="584494" y="423853"/>
                      </a:lnTo>
                      <a:lnTo>
                        <a:pt x="579723" y="425194"/>
                      </a:lnTo>
                      <a:lnTo>
                        <a:pt x="574225" y="425369"/>
                      </a:lnTo>
                      <a:lnTo>
                        <a:pt x="567307" y="426606"/>
                      </a:lnTo>
                      <a:lnTo>
                        <a:pt x="561227" y="427875"/>
                      </a:lnTo>
                      <a:lnTo>
                        <a:pt x="554812" y="429925"/>
                      </a:lnTo>
                      <a:lnTo>
                        <a:pt x="546538" y="430995"/>
                      </a:lnTo>
                      <a:lnTo>
                        <a:pt x="551102" y="435128"/>
                      </a:lnTo>
                      <a:lnTo>
                        <a:pt x="546889" y="435279"/>
                      </a:lnTo>
                      <a:lnTo>
                        <a:pt x="541527" y="434186"/>
                      </a:lnTo>
                      <a:lnTo>
                        <a:pt x="536851" y="432981"/>
                      </a:lnTo>
                      <a:lnTo>
                        <a:pt x="531553" y="433173"/>
                      </a:lnTo>
                      <a:lnTo>
                        <a:pt x="522529" y="433692"/>
                      </a:lnTo>
                      <a:lnTo>
                        <a:pt x="526239" y="435263"/>
                      </a:lnTo>
                      <a:lnTo>
                        <a:pt x="531186" y="437019"/>
                      </a:lnTo>
                      <a:lnTo>
                        <a:pt x="534833" y="438702"/>
                      </a:lnTo>
                      <a:lnTo>
                        <a:pt x="539253" y="440801"/>
                      </a:lnTo>
                      <a:lnTo>
                        <a:pt x="536548" y="443889"/>
                      </a:lnTo>
                      <a:lnTo>
                        <a:pt x="526798" y="447503"/>
                      </a:lnTo>
                      <a:lnTo>
                        <a:pt x="531394" y="450926"/>
                      </a:lnTo>
                      <a:lnTo>
                        <a:pt x="522226" y="452306"/>
                      </a:lnTo>
                      <a:lnTo>
                        <a:pt x="518172" y="452155"/>
                      </a:lnTo>
                      <a:lnTo>
                        <a:pt x="519792" y="456711"/>
                      </a:lnTo>
                      <a:lnTo>
                        <a:pt x="527771" y="459775"/>
                      </a:lnTo>
                      <a:lnTo>
                        <a:pt x="532702" y="460214"/>
                      </a:lnTo>
                      <a:lnTo>
                        <a:pt x="539684" y="461778"/>
                      </a:lnTo>
                      <a:lnTo>
                        <a:pt x="543977" y="461762"/>
                      </a:lnTo>
                      <a:lnTo>
                        <a:pt x="539915" y="462903"/>
                      </a:lnTo>
                      <a:lnTo>
                        <a:pt x="534641" y="463430"/>
                      </a:lnTo>
                      <a:lnTo>
                        <a:pt x="528218" y="464060"/>
                      </a:lnTo>
                      <a:lnTo>
                        <a:pt x="520271" y="463358"/>
                      </a:lnTo>
                      <a:lnTo>
                        <a:pt x="516162" y="463342"/>
                      </a:lnTo>
                      <a:lnTo>
                        <a:pt x="520039" y="465648"/>
                      </a:lnTo>
                      <a:lnTo>
                        <a:pt x="525361" y="467578"/>
                      </a:lnTo>
                      <a:lnTo>
                        <a:pt x="530548" y="467563"/>
                      </a:lnTo>
                      <a:lnTo>
                        <a:pt x="535646" y="469869"/>
                      </a:lnTo>
                      <a:lnTo>
                        <a:pt x="527013" y="470714"/>
                      </a:lnTo>
                      <a:lnTo>
                        <a:pt x="529471" y="474066"/>
                      </a:lnTo>
                      <a:lnTo>
                        <a:pt x="537346" y="474943"/>
                      </a:lnTo>
                      <a:lnTo>
                        <a:pt x="526088" y="474456"/>
                      </a:lnTo>
                      <a:lnTo>
                        <a:pt x="519569" y="472534"/>
                      </a:lnTo>
                      <a:lnTo>
                        <a:pt x="514749" y="472765"/>
                      </a:lnTo>
                      <a:lnTo>
                        <a:pt x="510800" y="471081"/>
                      </a:lnTo>
                      <a:lnTo>
                        <a:pt x="504424" y="469829"/>
                      </a:lnTo>
                      <a:lnTo>
                        <a:pt x="499932" y="469781"/>
                      </a:lnTo>
                      <a:lnTo>
                        <a:pt x="504113" y="471137"/>
                      </a:lnTo>
                      <a:lnTo>
                        <a:pt x="499469" y="471297"/>
                      </a:lnTo>
                      <a:lnTo>
                        <a:pt x="492336" y="469877"/>
                      </a:lnTo>
                      <a:lnTo>
                        <a:pt x="481979" y="468113"/>
                      </a:lnTo>
                      <a:lnTo>
                        <a:pt x="476553" y="467315"/>
                      </a:lnTo>
                      <a:lnTo>
                        <a:pt x="469197" y="466453"/>
                      </a:lnTo>
                      <a:lnTo>
                        <a:pt x="464729" y="467483"/>
                      </a:lnTo>
                      <a:lnTo>
                        <a:pt x="459191" y="467347"/>
                      </a:lnTo>
                      <a:lnTo>
                        <a:pt x="453319" y="467730"/>
                      </a:lnTo>
                      <a:lnTo>
                        <a:pt x="446760" y="466366"/>
                      </a:lnTo>
                      <a:lnTo>
                        <a:pt x="442603" y="465663"/>
                      </a:lnTo>
                      <a:lnTo>
                        <a:pt x="428312" y="466621"/>
                      </a:lnTo>
                      <a:lnTo>
                        <a:pt x="431336" y="469860"/>
                      </a:lnTo>
                      <a:lnTo>
                        <a:pt x="430323" y="473994"/>
                      </a:lnTo>
                      <a:lnTo>
                        <a:pt x="420445" y="471967"/>
                      </a:lnTo>
                      <a:lnTo>
                        <a:pt x="413631" y="470371"/>
                      </a:lnTo>
                      <a:lnTo>
                        <a:pt x="408109" y="469110"/>
                      </a:lnTo>
                      <a:lnTo>
                        <a:pt x="399986" y="466861"/>
                      </a:lnTo>
                      <a:lnTo>
                        <a:pt x="393236" y="466326"/>
                      </a:lnTo>
                      <a:lnTo>
                        <a:pt x="399021" y="469853"/>
                      </a:lnTo>
                      <a:lnTo>
                        <a:pt x="401941" y="472845"/>
                      </a:lnTo>
                      <a:lnTo>
                        <a:pt x="408771" y="474824"/>
                      </a:lnTo>
                      <a:lnTo>
                        <a:pt x="412091" y="477648"/>
                      </a:lnTo>
                      <a:lnTo>
                        <a:pt x="417788" y="478789"/>
                      </a:lnTo>
                      <a:lnTo>
                        <a:pt x="419958" y="482396"/>
                      </a:lnTo>
                      <a:lnTo>
                        <a:pt x="421929" y="485882"/>
                      </a:lnTo>
                      <a:lnTo>
                        <a:pt x="413822" y="487598"/>
                      </a:lnTo>
                      <a:lnTo>
                        <a:pt x="400641" y="489657"/>
                      </a:lnTo>
                      <a:lnTo>
                        <a:pt x="392207" y="493175"/>
                      </a:lnTo>
                      <a:lnTo>
                        <a:pt x="387555" y="495410"/>
                      </a:lnTo>
                      <a:lnTo>
                        <a:pt x="375858" y="497739"/>
                      </a:lnTo>
                      <a:lnTo>
                        <a:pt x="371940" y="499136"/>
                      </a:lnTo>
                      <a:lnTo>
                        <a:pt x="372323" y="504521"/>
                      </a:lnTo>
                      <a:lnTo>
                        <a:pt x="368054" y="508024"/>
                      </a:lnTo>
                      <a:lnTo>
                        <a:pt x="357251" y="506907"/>
                      </a:lnTo>
                      <a:lnTo>
                        <a:pt x="349192" y="503652"/>
                      </a:lnTo>
                      <a:lnTo>
                        <a:pt x="343223" y="503748"/>
                      </a:lnTo>
                      <a:lnTo>
                        <a:pt x="331941" y="502016"/>
                      </a:lnTo>
                      <a:lnTo>
                        <a:pt x="311706" y="500755"/>
                      </a:lnTo>
                      <a:lnTo>
                        <a:pt x="285351" y="499654"/>
                      </a:lnTo>
                      <a:lnTo>
                        <a:pt x="253627" y="498824"/>
                      </a:lnTo>
                      <a:lnTo>
                        <a:pt x="242185" y="497907"/>
                      </a:lnTo>
                      <a:lnTo>
                        <a:pt x="232761" y="498018"/>
                      </a:lnTo>
                      <a:lnTo>
                        <a:pt x="223386" y="497317"/>
                      </a:lnTo>
                      <a:lnTo>
                        <a:pt x="203837" y="497093"/>
                      </a:lnTo>
                      <a:lnTo>
                        <a:pt x="197079" y="496766"/>
                      </a:lnTo>
                      <a:lnTo>
                        <a:pt x="179006" y="497301"/>
                      </a:lnTo>
                      <a:lnTo>
                        <a:pt x="174841" y="496957"/>
                      </a:lnTo>
                      <a:lnTo>
                        <a:pt x="146412" y="495673"/>
                      </a:lnTo>
                      <a:lnTo>
                        <a:pt x="135082" y="495354"/>
                      </a:lnTo>
                      <a:lnTo>
                        <a:pt x="125810" y="494691"/>
                      </a:lnTo>
                      <a:lnTo>
                        <a:pt x="113187" y="493526"/>
                      </a:lnTo>
                      <a:lnTo>
                        <a:pt x="108033" y="493582"/>
                      </a:lnTo>
                      <a:lnTo>
                        <a:pt x="97277" y="493175"/>
                      </a:lnTo>
                      <a:lnTo>
                        <a:pt x="79029" y="491771"/>
                      </a:lnTo>
                      <a:lnTo>
                        <a:pt x="83002" y="491340"/>
                      </a:lnTo>
                      <a:lnTo>
                        <a:pt x="79164" y="489266"/>
                      </a:lnTo>
                      <a:lnTo>
                        <a:pt x="74297" y="487797"/>
                      </a:lnTo>
                      <a:lnTo>
                        <a:pt x="59672" y="485579"/>
                      </a:lnTo>
                      <a:lnTo>
                        <a:pt x="49091" y="484773"/>
                      </a:lnTo>
                      <a:lnTo>
                        <a:pt x="40961" y="483808"/>
                      </a:lnTo>
                      <a:lnTo>
                        <a:pt x="27205" y="482954"/>
                      </a:lnTo>
                      <a:lnTo>
                        <a:pt x="22346" y="482300"/>
                      </a:lnTo>
                      <a:lnTo>
                        <a:pt x="9340" y="481965"/>
                      </a:lnTo>
                      <a:lnTo>
                        <a:pt x="124" y="482340"/>
                      </a:lnTo>
                      <a:lnTo>
                        <a:pt x="397593" y="639399"/>
                      </a:lnTo>
                      <a:close/>
                      <a:moveTo>
                        <a:pt x="1322469" y="366835"/>
                      </a:moveTo>
                      <a:lnTo>
                        <a:pt x="1318472" y="363109"/>
                      </a:lnTo>
                      <a:lnTo>
                        <a:pt x="1313589" y="361170"/>
                      </a:lnTo>
                      <a:lnTo>
                        <a:pt x="1309424" y="359422"/>
                      </a:lnTo>
                      <a:lnTo>
                        <a:pt x="1310740" y="363253"/>
                      </a:lnTo>
                      <a:lnTo>
                        <a:pt x="1316724" y="365981"/>
                      </a:lnTo>
                      <a:lnTo>
                        <a:pt x="1322469" y="366835"/>
                      </a:lnTo>
                      <a:close/>
                      <a:moveTo>
                        <a:pt x="1510775" y="248641"/>
                      </a:moveTo>
                      <a:lnTo>
                        <a:pt x="1514892" y="247828"/>
                      </a:lnTo>
                      <a:lnTo>
                        <a:pt x="1511110" y="244955"/>
                      </a:lnTo>
                      <a:lnTo>
                        <a:pt x="1506075" y="243830"/>
                      </a:lnTo>
                      <a:lnTo>
                        <a:pt x="1509570" y="247755"/>
                      </a:lnTo>
                      <a:close/>
                      <a:moveTo>
                        <a:pt x="1984763" y="190721"/>
                      </a:moveTo>
                      <a:lnTo>
                        <a:pt x="1988912" y="188320"/>
                      </a:lnTo>
                      <a:lnTo>
                        <a:pt x="1983518" y="185288"/>
                      </a:lnTo>
                      <a:lnTo>
                        <a:pt x="1981324" y="189804"/>
                      </a:lnTo>
                      <a:close/>
                      <a:moveTo>
                        <a:pt x="2033563" y="78097"/>
                      </a:moveTo>
                      <a:lnTo>
                        <a:pt x="2037576" y="75376"/>
                      </a:lnTo>
                      <a:lnTo>
                        <a:pt x="2039842" y="71514"/>
                      </a:lnTo>
                      <a:lnTo>
                        <a:pt x="2035271" y="72711"/>
                      </a:lnTo>
                      <a:lnTo>
                        <a:pt x="2033563" y="78097"/>
                      </a:lnTo>
                      <a:close/>
                      <a:moveTo>
                        <a:pt x="2049146" y="85900"/>
                      </a:moveTo>
                      <a:lnTo>
                        <a:pt x="2054572" y="84520"/>
                      </a:lnTo>
                      <a:lnTo>
                        <a:pt x="2049713" y="83403"/>
                      </a:lnTo>
                      <a:close/>
                      <a:moveTo>
                        <a:pt x="2036364" y="131102"/>
                      </a:moveTo>
                      <a:lnTo>
                        <a:pt x="2039619" y="128030"/>
                      </a:lnTo>
                      <a:lnTo>
                        <a:pt x="2043768" y="128508"/>
                      </a:lnTo>
                      <a:lnTo>
                        <a:pt x="2047550" y="123921"/>
                      </a:lnTo>
                      <a:lnTo>
                        <a:pt x="2053064" y="122460"/>
                      </a:lnTo>
                      <a:lnTo>
                        <a:pt x="2049098" y="120953"/>
                      </a:lnTo>
                      <a:lnTo>
                        <a:pt x="2041590" y="122181"/>
                      </a:lnTo>
                      <a:lnTo>
                        <a:pt x="2044909" y="119556"/>
                      </a:lnTo>
                      <a:lnTo>
                        <a:pt x="2041582" y="117122"/>
                      </a:lnTo>
                      <a:lnTo>
                        <a:pt x="2036491" y="112646"/>
                      </a:lnTo>
                      <a:lnTo>
                        <a:pt x="2031209" y="113444"/>
                      </a:lnTo>
                      <a:lnTo>
                        <a:pt x="2031401" y="118016"/>
                      </a:lnTo>
                      <a:lnTo>
                        <a:pt x="2025576" y="119189"/>
                      </a:lnTo>
                      <a:lnTo>
                        <a:pt x="2021355" y="123099"/>
                      </a:lnTo>
                      <a:lnTo>
                        <a:pt x="2024929" y="126570"/>
                      </a:lnTo>
                      <a:lnTo>
                        <a:pt x="2034177" y="129187"/>
                      </a:lnTo>
                      <a:close/>
                      <a:moveTo>
                        <a:pt x="2057205" y="121311"/>
                      </a:moveTo>
                      <a:lnTo>
                        <a:pt x="2062407" y="118136"/>
                      </a:lnTo>
                      <a:lnTo>
                        <a:pt x="2064418" y="111776"/>
                      </a:lnTo>
                      <a:lnTo>
                        <a:pt x="2058242" y="108250"/>
                      </a:lnTo>
                      <a:lnTo>
                        <a:pt x="2050838" y="106510"/>
                      </a:lnTo>
                      <a:lnTo>
                        <a:pt x="2053830" y="111098"/>
                      </a:lnTo>
                      <a:lnTo>
                        <a:pt x="2053973" y="117274"/>
                      </a:lnTo>
                      <a:lnTo>
                        <a:pt x="2057205" y="121311"/>
                      </a:lnTo>
                      <a:close/>
                      <a:moveTo>
                        <a:pt x="2065152" y="107907"/>
                      </a:moveTo>
                      <a:lnTo>
                        <a:pt x="2067809" y="104380"/>
                      </a:lnTo>
                      <a:lnTo>
                        <a:pt x="2063189" y="105481"/>
                      </a:lnTo>
                      <a:close/>
                      <a:moveTo>
                        <a:pt x="1997809" y="161031"/>
                      </a:moveTo>
                      <a:lnTo>
                        <a:pt x="2004647" y="159507"/>
                      </a:lnTo>
                      <a:lnTo>
                        <a:pt x="2000003" y="155901"/>
                      </a:lnTo>
                      <a:lnTo>
                        <a:pt x="2005229" y="154376"/>
                      </a:lnTo>
                      <a:lnTo>
                        <a:pt x="2003075" y="150738"/>
                      </a:lnTo>
                      <a:lnTo>
                        <a:pt x="1996285" y="151983"/>
                      </a:lnTo>
                      <a:lnTo>
                        <a:pt x="1997705" y="157249"/>
                      </a:lnTo>
                      <a:close/>
                      <a:moveTo>
                        <a:pt x="2018802" y="161653"/>
                      </a:moveTo>
                      <a:lnTo>
                        <a:pt x="2015067" y="159778"/>
                      </a:lnTo>
                      <a:lnTo>
                        <a:pt x="2018802" y="161653"/>
                      </a:lnTo>
                      <a:close/>
                      <a:moveTo>
                        <a:pt x="1989127" y="173734"/>
                      </a:moveTo>
                      <a:lnTo>
                        <a:pt x="1992495" y="170407"/>
                      </a:lnTo>
                      <a:lnTo>
                        <a:pt x="1989558" y="166106"/>
                      </a:lnTo>
                      <a:lnTo>
                        <a:pt x="1987045" y="173303"/>
                      </a:lnTo>
                      <a:close/>
                      <a:moveTo>
                        <a:pt x="2043832" y="132817"/>
                      </a:moveTo>
                      <a:lnTo>
                        <a:pt x="2047885" y="127878"/>
                      </a:lnTo>
                      <a:lnTo>
                        <a:pt x="2044135" y="129402"/>
                      </a:lnTo>
                      <a:lnTo>
                        <a:pt x="2040162" y="132817"/>
                      </a:lnTo>
                      <a:close/>
                      <a:moveTo>
                        <a:pt x="2059926" y="70277"/>
                      </a:moveTo>
                      <a:lnTo>
                        <a:pt x="2063540" y="66743"/>
                      </a:lnTo>
                      <a:lnTo>
                        <a:pt x="2056734" y="68259"/>
                      </a:lnTo>
                      <a:close/>
                      <a:moveTo>
                        <a:pt x="2081764" y="75799"/>
                      </a:moveTo>
                      <a:lnTo>
                        <a:pt x="2078756" y="72631"/>
                      </a:lnTo>
                      <a:lnTo>
                        <a:pt x="2083408" y="74052"/>
                      </a:lnTo>
                      <a:lnTo>
                        <a:pt x="2078589" y="71945"/>
                      </a:lnTo>
                      <a:lnTo>
                        <a:pt x="2081764" y="75799"/>
                      </a:lnTo>
                      <a:close/>
                      <a:moveTo>
                        <a:pt x="2097459" y="61860"/>
                      </a:moveTo>
                      <a:lnTo>
                        <a:pt x="2093741" y="59825"/>
                      </a:lnTo>
                      <a:lnTo>
                        <a:pt x="2087477" y="58867"/>
                      </a:lnTo>
                      <a:lnTo>
                        <a:pt x="2094898" y="60790"/>
                      </a:lnTo>
                      <a:close/>
                      <a:moveTo>
                        <a:pt x="2099526" y="58923"/>
                      </a:moveTo>
                      <a:lnTo>
                        <a:pt x="2094890" y="54854"/>
                      </a:lnTo>
                      <a:lnTo>
                        <a:pt x="2099526" y="58923"/>
                      </a:lnTo>
                      <a:close/>
                      <a:moveTo>
                        <a:pt x="2109181" y="55628"/>
                      </a:moveTo>
                      <a:lnTo>
                        <a:pt x="2113385" y="54319"/>
                      </a:lnTo>
                      <a:lnTo>
                        <a:pt x="2109141" y="53274"/>
                      </a:lnTo>
                      <a:lnTo>
                        <a:pt x="2103635" y="54064"/>
                      </a:lnTo>
                      <a:lnTo>
                        <a:pt x="2109181" y="55628"/>
                      </a:lnTo>
                      <a:close/>
                      <a:moveTo>
                        <a:pt x="2084932" y="68027"/>
                      </a:moveTo>
                      <a:lnTo>
                        <a:pt x="2094619" y="63535"/>
                      </a:lnTo>
                      <a:lnTo>
                        <a:pt x="2088882" y="63607"/>
                      </a:lnTo>
                      <a:lnTo>
                        <a:pt x="2084828" y="58971"/>
                      </a:lnTo>
                      <a:lnTo>
                        <a:pt x="2081772" y="62035"/>
                      </a:lnTo>
                      <a:lnTo>
                        <a:pt x="2073195" y="61851"/>
                      </a:lnTo>
                      <a:lnTo>
                        <a:pt x="2069373" y="58676"/>
                      </a:lnTo>
                      <a:lnTo>
                        <a:pt x="2068567" y="62865"/>
                      </a:lnTo>
                      <a:lnTo>
                        <a:pt x="2064266" y="63256"/>
                      </a:lnTo>
                      <a:lnTo>
                        <a:pt x="2071160" y="65833"/>
                      </a:lnTo>
                      <a:lnTo>
                        <a:pt x="2076578" y="64628"/>
                      </a:lnTo>
                      <a:lnTo>
                        <a:pt x="2082610" y="63599"/>
                      </a:lnTo>
                      <a:lnTo>
                        <a:pt x="2084932" y="68027"/>
                      </a:lnTo>
                      <a:close/>
                      <a:moveTo>
                        <a:pt x="2088251" y="102656"/>
                      </a:moveTo>
                      <a:lnTo>
                        <a:pt x="2092816" y="101172"/>
                      </a:lnTo>
                      <a:lnTo>
                        <a:pt x="2092416" y="96162"/>
                      </a:lnTo>
                      <a:lnTo>
                        <a:pt x="2086975" y="96321"/>
                      </a:lnTo>
                      <a:lnTo>
                        <a:pt x="2089456" y="99991"/>
                      </a:lnTo>
                      <a:close/>
                      <a:moveTo>
                        <a:pt x="2117830" y="52859"/>
                      </a:moveTo>
                      <a:lnTo>
                        <a:pt x="2121732" y="51463"/>
                      </a:lnTo>
                      <a:lnTo>
                        <a:pt x="2116138" y="50465"/>
                      </a:lnTo>
                      <a:lnTo>
                        <a:pt x="2119162" y="46683"/>
                      </a:lnTo>
                      <a:lnTo>
                        <a:pt x="2125817" y="50633"/>
                      </a:lnTo>
                      <a:lnTo>
                        <a:pt x="2124716" y="46476"/>
                      </a:lnTo>
                      <a:lnTo>
                        <a:pt x="2131777" y="47282"/>
                      </a:lnTo>
                      <a:lnTo>
                        <a:pt x="2138990" y="45806"/>
                      </a:lnTo>
                      <a:lnTo>
                        <a:pt x="2134825" y="42391"/>
                      </a:lnTo>
                      <a:lnTo>
                        <a:pt x="2129360" y="43268"/>
                      </a:lnTo>
                      <a:lnTo>
                        <a:pt x="2122801" y="43970"/>
                      </a:lnTo>
                      <a:lnTo>
                        <a:pt x="2117487" y="42837"/>
                      </a:lnTo>
                      <a:lnTo>
                        <a:pt x="2108048" y="50011"/>
                      </a:lnTo>
                      <a:lnTo>
                        <a:pt x="2112260" y="50250"/>
                      </a:lnTo>
                      <a:lnTo>
                        <a:pt x="2116673" y="51806"/>
                      </a:lnTo>
                      <a:close/>
                      <a:moveTo>
                        <a:pt x="2169877" y="102712"/>
                      </a:moveTo>
                      <a:lnTo>
                        <a:pt x="2175470" y="100414"/>
                      </a:lnTo>
                      <a:lnTo>
                        <a:pt x="2168186" y="99473"/>
                      </a:lnTo>
                      <a:lnTo>
                        <a:pt x="2162720" y="99218"/>
                      </a:lnTo>
                      <a:lnTo>
                        <a:pt x="2167978" y="101747"/>
                      </a:lnTo>
                      <a:close/>
                      <a:moveTo>
                        <a:pt x="2185181" y="88485"/>
                      </a:moveTo>
                      <a:lnTo>
                        <a:pt x="2191165" y="87377"/>
                      </a:lnTo>
                      <a:lnTo>
                        <a:pt x="2195259" y="84017"/>
                      </a:lnTo>
                      <a:lnTo>
                        <a:pt x="2212940" y="86259"/>
                      </a:lnTo>
                      <a:lnTo>
                        <a:pt x="2214089" y="82110"/>
                      </a:lnTo>
                      <a:lnTo>
                        <a:pt x="2205623" y="81177"/>
                      </a:lnTo>
                      <a:lnTo>
                        <a:pt x="2194588" y="78935"/>
                      </a:lnTo>
                      <a:lnTo>
                        <a:pt x="2185811" y="81121"/>
                      </a:lnTo>
                      <a:lnTo>
                        <a:pt x="2181742" y="84081"/>
                      </a:lnTo>
                      <a:lnTo>
                        <a:pt x="2185181" y="88485"/>
                      </a:lnTo>
                      <a:close/>
                      <a:moveTo>
                        <a:pt x="2163677" y="118583"/>
                      </a:moveTo>
                      <a:lnTo>
                        <a:pt x="2168226" y="117322"/>
                      </a:lnTo>
                      <a:lnTo>
                        <a:pt x="2177274" y="116157"/>
                      </a:lnTo>
                      <a:lnTo>
                        <a:pt x="2173659" y="114266"/>
                      </a:lnTo>
                      <a:lnTo>
                        <a:pt x="2178151" y="111992"/>
                      </a:lnTo>
                      <a:lnTo>
                        <a:pt x="2176915" y="107891"/>
                      </a:lnTo>
                      <a:lnTo>
                        <a:pt x="2167404" y="105968"/>
                      </a:lnTo>
                      <a:lnTo>
                        <a:pt x="2163422" y="105130"/>
                      </a:lnTo>
                      <a:lnTo>
                        <a:pt x="2159848" y="107468"/>
                      </a:lnTo>
                      <a:lnTo>
                        <a:pt x="2159520" y="103398"/>
                      </a:lnTo>
                      <a:lnTo>
                        <a:pt x="2157853" y="98667"/>
                      </a:lnTo>
                      <a:lnTo>
                        <a:pt x="2154007" y="99752"/>
                      </a:lnTo>
                      <a:lnTo>
                        <a:pt x="2147807" y="102592"/>
                      </a:lnTo>
                      <a:lnTo>
                        <a:pt x="2146618" y="108162"/>
                      </a:lnTo>
                      <a:lnTo>
                        <a:pt x="2151254" y="108154"/>
                      </a:lnTo>
                      <a:lnTo>
                        <a:pt x="2156177" y="107691"/>
                      </a:lnTo>
                      <a:lnTo>
                        <a:pt x="2156401" y="112526"/>
                      </a:lnTo>
                      <a:lnTo>
                        <a:pt x="2153121" y="115176"/>
                      </a:lnTo>
                      <a:lnTo>
                        <a:pt x="2158116" y="117346"/>
                      </a:lnTo>
                      <a:lnTo>
                        <a:pt x="2163677" y="118583"/>
                      </a:lnTo>
                      <a:close/>
                      <a:moveTo>
                        <a:pt x="2179173" y="122668"/>
                      </a:moveTo>
                      <a:lnTo>
                        <a:pt x="2185157" y="119931"/>
                      </a:lnTo>
                      <a:lnTo>
                        <a:pt x="2186019" y="115535"/>
                      </a:lnTo>
                      <a:lnTo>
                        <a:pt x="2174529" y="118766"/>
                      </a:lnTo>
                      <a:lnTo>
                        <a:pt x="2179173" y="122668"/>
                      </a:lnTo>
                      <a:close/>
                      <a:moveTo>
                        <a:pt x="2185971" y="115072"/>
                      </a:moveTo>
                      <a:lnTo>
                        <a:pt x="2191668" y="112191"/>
                      </a:lnTo>
                      <a:lnTo>
                        <a:pt x="2186865" y="112606"/>
                      </a:lnTo>
                      <a:close/>
                      <a:moveTo>
                        <a:pt x="2181894" y="29919"/>
                      </a:moveTo>
                      <a:lnTo>
                        <a:pt x="2176699" y="28746"/>
                      </a:lnTo>
                      <a:lnTo>
                        <a:pt x="2181718" y="29481"/>
                      </a:lnTo>
                      <a:close/>
                      <a:moveTo>
                        <a:pt x="2185022" y="23265"/>
                      </a:moveTo>
                      <a:lnTo>
                        <a:pt x="2196432" y="18262"/>
                      </a:lnTo>
                      <a:lnTo>
                        <a:pt x="2178471" y="16443"/>
                      </a:lnTo>
                      <a:lnTo>
                        <a:pt x="2180904" y="21877"/>
                      </a:lnTo>
                      <a:lnTo>
                        <a:pt x="2185022" y="23265"/>
                      </a:lnTo>
                      <a:close/>
                      <a:moveTo>
                        <a:pt x="2212047" y="24358"/>
                      </a:moveTo>
                      <a:lnTo>
                        <a:pt x="2211703" y="18653"/>
                      </a:lnTo>
                      <a:lnTo>
                        <a:pt x="2208177" y="23057"/>
                      </a:lnTo>
                      <a:lnTo>
                        <a:pt x="2212047" y="24358"/>
                      </a:lnTo>
                      <a:close/>
                      <a:moveTo>
                        <a:pt x="2417076" y="6732"/>
                      </a:moveTo>
                      <a:lnTo>
                        <a:pt x="2411531" y="3325"/>
                      </a:lnTo>
                      <a:lnTo>
                        <a:pt x="2402634" y="-2"/>
                      </a:lnTo>
                      <a:lnTo>
                        <a:pt x="2397480" y="341"/>
                      </a:lnTo>
                      <a:lnTo>
                        <a:pt x="2402187" y="2687"/>
                      </a:lnTo>
                      <a:lnTo>
                        <a:pt x="2409257" y="3915"/>
                      </a:lnTo>
                      <a:lnTo>
                        <a:pt x="2417076" y="6732"/>
                      </a:lnTo>
                      <a:close/>
                      <a:moveTo>
                        <a:pt x="2184208" y="80834"/>
                      </a:moveTo>
                      <a:lnTo>
                        <a:pt x="2188843" y="76333"/>
                      </a:lnTo>
                      <a:lnTo>
                        <a:pt x="2184774" y="75057"/>
                      </a:lnTo>
                      <a:lnTo>
                        <a:pt x="2177170" y="74434"/>
                      </a:lnTo>
                      <a:lnTo>
                        <a:pt x="2184208" y="80834"/>
                      </a:lnTo>
                      <a:close/>
                      <a:moveTo>
                        <a:pt x="2197325" y="92962"/>
                      </a:moveTo>
                      <a:lnTo>
                        <a:pt x="2201913" y="90329"/>
                      </a:lnTo>
                      <a:lnTo>
                        <a:pt x="2198650" y="87895"/>
                      </a:lnTo>
                      <a:lnTo>
                        <a:pt x="2193854" y="87025"/>
                      </a:lnTo>
                      <a:lnTo>
                        <a:pt x="2189266" y="89739"/>
                      </a:lnTo>
                      <a:lnTo>
                        <a:pt x="2197325" y="92962"/>
                      </a:lnTo>
                      <a:close/>
                      <a:moveTo>
                        <a:pt x="1876463" y="284387"/>
                      </a:moveTo>
                      <a:lnTo>
                        <a:pt x="1881881" y="284220"/>
                      </a:lnTo>
                      <a:lnTo>
                        <a:pt x="1888001" y="283462"/>
                      </a:lnTo>
                      <a:lnTo>
                        <a:pt x="1883948" y="281004"/>
                      </a:lnTo>
                      <a:lnTo>
                        <a:pt x="1882089" y="276552"/>
                      </a:lnTo>
                      <a:lnTo>
                        <a:pt x="1875881" y="273855"/>
                      </a:lnTo>
                      <a:lnTo>
                        <a:pt x="1870974" y="271485"/>
                      </a:lnTo>
                      <a:lnTo>
                        <a:pt x="1859619" y="272802"/>
                      </a:lnTo>
                      <a:lnTo>
                        <a:pt x="1855630" y="276065"/>
                      </a:lnTo>
                      <a:lnTo>
                        <a:pt x="1857952" y="281762"/>
                      </a:lnTo>
                      <a:lnTo>
                        <a:pt x="1867950" y="283294"/>
                      </a:lnTo>
                      <a:lnTo>
                        <a:pt x="1876463" y="284387"/>
                      </a:lnTo>
                      <a:close/>
                      <a:moveTo>
                        <a:pt x="1967002" y="215145"/>
                      </a:moveTo>
                      <a:lnTo>
                        <a:pt x="1972204" y="214275"/>
                      </a:lnTo>
                      <a:lnTo>
                        <a:pt x="1975691" y="212297"/>
                      </a:lnTo>
                      <a:lnTo>
                        <a:pt x="1977047" y="207964"/>
                      </a:lnTo>
                      <a:lnTo>
                        <a:pt x="1981938" y="208187"/>
                      </a:lnTo>
                      <a:lnTo>
                        <a:pt x="1974885" y="203911"/>
                      </a:lnTo>
                      <a:lnTo>
                        <a:pt x="1979904" y="201812"/>
                      </a:lnTo>
                      <a:lnTo>
                        <a:pt x="1984244" y="197639"/>
                      </a:lnTo>
                      <a:lnTo>
                        <a:pt x="1979760" y="195182"/>
                      </a:lnTo>
                      <a:lnTo>
                        <a:pt x="1975843" y="194288"/>
                      </a:lnTo>
                      <a:lnTo>
                        <a:pt x="1972890" y="191455"/>
                      </a:lnTo>
                      <a:lnTo>
                        <a:pt x="1975005" y="187617"/>
                      </a:lnTo>
                      <a:lnTo>
                        <a:pt x="1977047" y="184011"/>
                      </a:lnTo>
                      <a:lnTo>
                        <a:pt x="1970209" y="182574"/>
                      </a:lnTo>
                      <a:lnTo>
                        <a:pt x="1963483" y="187011"/>
                      </a:lnTo>
                      <a:lnTo>
                        <a:pt x="1961177" y="192868"/>
                      </a:lnTo>
                      <a:lnTo>
                        <a:pt x="1960020" y="197416"/>
                      </a:lnTo>
                      <a:lnTo>
                        <a:pt x="1957395" y="203919"/>
                      </a:lnTo>
                      <a:lnTo>
                        <a:pt x="1956693" y="208595"/>
                      </a:lnTo>
                      <a:lnTo>
                        <a:pt x="1960004" y="210861"/>
                      </a:lnTo>
                      <a:lnTo>
                        <a:pt x="1963985" y="213103"/>
                      </a:lnTo>
                      <a:close/>
                      <a:moveTo>
                        <a:pt x="1998527" y="215951"/>
                      </a:moveTo>
                      <a:lnTo>
                        <a:pt x="2002484" y="214339"/>
                      </a:lnTo>
                      <a:lnTo>
                        <a:pt x="2000665" y="209671"/>
                      </a:lnTo>
                      <a:lnTo>
                        <a:pt x="1995519" y="210302"/>
                      </a:lnTo>
                      <a:lnTo>
                        <a:pt x="1990700" y="212512"/>
                      </a:lnTo>
                      <a:lnTo>
                        <a:pt x="1995271" y="215656"/>
                      </a:lnTo>
                      <a:close/>
                      <a:moveTo>
                        <a:pt x="2004894" y="210486"/>
                      </a:moveTo>
                      <a:lnTo>
                        <a:pt x="2009578" y="208331"/>
                      </a:lnTo>
                      <a:lnTo>
                        <a:pt x="2005062" y="208347"/>
                      </a:lnTo>
                      <a:close/>
                      <a:moveTo>
                        <a:pt x="2428303" y="7857"/>
                      </a:moveTo>
                      <a:lnTo>
                        <a:pt x="2433266" y="6844"/>
                      </a:lnTo>
                      <a:lnTo>
                        <a:pt x="2428447" y="4905"/>
                      </a:lnTo>
                      <a:close/>
                      <a:moveTo>
                        <a:pt x="4579888" y="187873"/>
                      </a:moveTo>
                      <a:lnTo>
                        <a:pt x="4591170" y="186005"/>
                      </a:lnTo>
                      <a:lnTo>
                        <a:pt x="4579337" y="185487"/>
                      </a:lnTo>
                      <a:close/>
                      <a:moveTo>
                        <a:pt x="4822467" y="202586"/>
                      </a:moveTo>
                      <a:lnTo>
                        <a:pt x="4818334" y="201613"/>
                      </a:lnTo>
                      <a:lnTo>
                        <a:pt x="4822467" y="202586"/>
                      </a:lnTo>
                      <a:close/>
                      <a:moveTo>
                        <a:pt x="5590124" y="159044"/>
                      </a:moveTo>
                      <a:lnTo>
                        <a:pt x="5598143" y="157273"/>
                      </a:lnTo>
                      <a:lnTo>
                        <a:pt x="5593404" y="155262"/>
                      </a:lnTo>
                      <a:lnTo>
                        <a:pt x="5587619" y="158215"/>
                      </a:lnTo>
                      <a:close/>
                      <a:moveTo>
                        <a:pt x="7151250" y="179973"/>
                      </a:moveTo>
                      <a:lnTo>
                        <a:pt x="7155480" y="178058"/>
                      </a:lnTo>
                      <a:lnTo>
                        <a:pt x="7157235" y="171117"/>
                      </a:lnTo>
                      <a:lnTo>
                        <a:pt x="7151809" y="175785"/>
                      </a:lnTo>
                      <a:lnTo>
                        <a:pt x="7151250" y="179973"/>
                      </a:lnTo>
                      <a:close/>
                      <a:moveTo>
                        <a:pt x="7153007" y="190306"/>
                      </a:moveTo>
                      <a:lnTo>
                        <a:pt x="7156996" y="188016"/>
                      </a:lnTo>
                      <a:lnTo>
                        <a:pt x="7160108" y="184920"/>
                      </a:lnTo>
                      <a:lnTo>
                        <a:pt x="7151969" y="189995"/>
                      </a:lnTo>
                      <a:close/>
                      <a:moveTo>
                        <a:pt x="7159948" y="209671"/>
                      </a:moveTo>
                      <a:lnTo>
                        <a:pt x="7164576" y="207541"/>
                      </a:lnTo>
                      <a:lnTo>
                        <a:pt x="7168805" y="205124"/>
                      </a:lnTo>
                      <a:lnTo>
                        <a:pt x="7170162" y="200152"/>
                      </a:lnTo>
                      <a:lnTo>
                        <a:pt x="7164895" y="202267"/>
                      </a:lnTo>
                      <a:lnTo>
                        <a:pt x="7159071" y="207541"/>
                      </a:lnTo>
                      <a:close/>
                      <a:moveTo>
                        <a:pt x="7014091" y="290093"/>
                      </a:moveTo>
                      <a:lnTo>
                        <a:pt x="7018001" y="288616"/>
                      </a:lnTo>
                      <a:lnTo>
                        <a:pt x="7013771" y="289063"/>
                      </a:lnTo>
                      <a:close/>
                      <a:moveTo>
                        <a:pt x="6847089" y="443251"/>
                      </a:moveTo>
                      <a:lnTo>
                        <a:pt x="6851637" y="442101"/>
                      </a:lnTo>
                      <a:lnTo>
                        <a:pt x="6847089" y="443251"/>
                      </a:lnTo>
                      <a:close/>
                      <a:moveTo>
                        <a:pt x="6997733" y="378085"/>
                      </a:moveTo>
                      <a:lnTo>
                        <a:pt x="7003319" y="377646"/>
                      </a:lnTo>
                      <a:lnTo>
                        <a:pt x="7008904" y="375045"/>
                      </a:lnTo>
                      <a:lnTo>
                        <a:pt x="7012575" y="371463"/>
                      </a:lnTo>
                      <a:lnTo>
                        <a:pt x="7007548" y="371989"/>
                      </a:lnTo>
                      <a:lnTo>
                        <a:pt x="7003559" y="373968"/>
                      </a:lnTo>
                      <a:lnTo>
                        <a:pt x="6997813" y="37550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E5AD3CD2-8814-42E6-A76F-FE42742F2C4B}"/>
                    </a:ext>
                  </a:extLst>
                </p:cNvPr>
                <p:cNvSpPr/>
                <p:nvPr/>
              </p:nvSpPr>
              <p:spPr>
                <a:xfrm>
                  <a:off x="1332303" y="632739"/>
                  <a:ext cx="7979" cy="7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9" h="7979"/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0F04B9DB-DE8B-49B5-B023-3628921C3F36}"/>
                    </a:ext>
                  </a:extLst>
                </p:cNvPr>
                <p:cNvSpPr/>
                <p:nvPr/>
              </p:nvSpPr>
              <p:spPr>
                <a:xfrm>
                  <a:off x="1332303" y="632739"/>
                  <a:ext cx="7979" cy="7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9" h="7979"/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FDD01D2A-5074-4687-8CAA-0CE2B3C6241C}"/>
                    </a:ext>
                  </a:extLst>
                </p:cNvPr>
                <p:cNvSpPr/>
                <p:nvPr/>
              </p:nvSpPr>
              <p:spPr>
                <a:xfrm>
                  <a:off x="10455640" y="2988302"/>
                  <a:ext cx="22181" cy="135835"/>
                </a:xfrm>
                <a:custGeom>
                  <a:avLst/>
                  <a:gdLst>
                    <a:gd name="connsiteX0" fmla="*/ 204 w 22181"/>
                    <a:gd name="connsiteY0" fmla="*/ 3756 h 135835"/>
                    <a:gd name="connsiteX1" fmla="*/ 2357 w 22181"/>
                    <a:gd name="connsiteY1" fmla="*/ -2 h 135835"/>
                    <a:gd name="connsiteX2" fmla="*/ 124 w 22181"/>
                    <a:gd name="connsiteY2" fmla="*/ 3644 h 135835"/>
                    <a:gd name="connsiteX3" fmla="*/ 21667 w 22181"/>
                    <a:gd name="connsiteY3" fmla="*/ 102816 h 135835"/>
                    <a:gd name="connsiteX4" fmla="*/ 22305 w 22181"/>
                    <a:gd name="connsiteY4" fmla="*/ 97646 h 135835"/>
                    <a:gd name="connsiteX5" fmla="*/ 19592 w 22181"/>
                    <a:gd name="connsiteY5" fmla="*/ 101986 h 135835"/>
                    <a:gd name="connsiteX6" fmla="*/ 19114 w 22181"/>
                    <a:gd name="connsiteY6" fmla="*/ 108529 h 135835"/>
                    <a:gd name="connsiteX7" fmla="*/ 18875 w 22181"/>
                    <a:gd name="connsiteY7" fmla="*/ 104524 h 135835"/>
                    <a:gd name="connsiteX8" fmla="*/ 19114 w 22181"/>
                    <a:gd name="connsiteY8" fmla="*/ 108529 h 135835"/>
                    <a:gd name="connsiteX9" fmla="*/ 9061 w 22181"/>
                    <a:gd name="connsiteY9" fmla="*/ 135834 h 135835"/>
                    <a:gd name="connsiteX10" fmla="*/ 12331 w 22181"/>
                    <a:gd name="connsiteY10" fmla="*/ 133248 h 135835"/>
                    <a:gd name="connsiteX11" fmla="*/ 8342 w 22181"/>
                    <a:gd name="connsiteY11" fmla="*/ 134549 h 135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181" h="135835">
                      <a:moveTo>
                        <a:pt x="204" y="3756"/>
                      </a:moveTo>
                      <a:lnTo>
                        <a:pt x="2357" y="-2"/>
                      </a:lnTo>
                      <a:lnTo>
                        <a:pt x="124" y="3644"/>
                      </a:lnTo>
                      <a:close/>
                      <a:moveTo>
                        <a:pt x="21667" y="102816"/>
                      </a:moveTo>
                      <a:lnTo>
                        <a:pt x="22305" y="97646"/>
                      </a:lnTo>
                      <a:lnTo>
                        <a:pt x="19592" y="101986"/>
                      </a:lnTo>
                      <a:close/>
                      <a:moveTo>
                        <a:pt x="19114" y="108529"/>
                      </a:moveTo>
                      <a:lnTo>
                        <a:pt x="18875" y="104524"/>
                      </a:lnTo>
                      <a:lnTo>
                        <a:pt x="19114" y="108529"/>
                      </a:lnTo>
                      <a:close/>
                      <a:moveTo>
                        <a:pt x="9061" y="135834"/>
                      </a:moveTo>
                      <a:lnTo>
                        <a:pt x="12331" y="133248"/>
                      </a:lnTo>
                      <a:lnTo>
                        <a:pt x="8342" y="13454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10EBDF7D-0BEA-4388-89DD-0CD4C5F38E84}"/>
                    </a:ext>
                  </a:extLst>
                </p:cNvPr>
                <p:cNvSpPr/>
                <p:nvPr/>
              </p:nvSpPr>
              <p:spPr>
                <a:xfrm>
                  <a:off x="7111145" y="2859217"/>
                  <a:ext cx="26897" cy="9239"/>
                </a:xfrm>
                <a:custGeom>
                  <a:avLst/>
                  <a:gdLst>
                    <a:gd name="connsiteX0" fmla="*/ 12013 w 26897"/>
                    <a:gd name="connsiteY0" fmla="*/ 9238 h 9239"/>
                    <a:gd name="connsiteX1" fmla="*/ 17790 w 26897"/>
                    <a:gd name="connsiteY1" fmla="*/ 8615 h 9239"/>
                    <a:gd name="connsiteX2" fmla="*/ 25115 w 26897"/>
                    <a:gd name="connsiteY2" fmla="*/ 7833 h 9239"/>
                    <a:gd name="connsiteX3" fmla="*/ 27022 w 26897"/>
                    <a:gd name="connsiteY3" fmla="*/ -2 h 9239"/>
                    <a:gd name="connsiteX4" fmla="*/ 17311 w 26897"/>
                    <a:gd name="connsiteY4" fmla="*/ -2 h 9239"/>
                    <a:gd name="connsiteX5" fmla="*/ 6954 w 26897"/>
                    <a:gd name="connsiteY5" fmla="*/ -2 h 9239"/>
                    <a:gd name="connsiteX6" fmla="*/ 124 w 26897"/>
                    <a:gd name="connsiteY6" fmla="*/ -2 h 9239"/>
                    <a:gd name="connsiteX7" fmla="*/ 7258 w 26897"/>
                    <a:gd name="connsiteY7" fmla="*/ 5543 h 9239"/>
                    <a:gd name="connsiteX8" fmla="*/ 12013 w 26897"/>
                    <a:gd name="connsiteY8" fmla="*/ 9238 h 9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897" h="9239">
                      <a:moveTo>
                        <a:pt x="12013" y="9238"/>
                      </a:moveTo>
                      <a:lnTo>
                        <a:pt x="17790" y="8615"/>
                      </a:lnTo>
                      <a:lnTo>
                        <a:pt x="25115" y="7833"/>
                      </a:lnTo>
                      <a:lnTo>
                        <a:pt x="27022" y="-2"/>
                      </a:lnTo>
                      <a:lnTo>
                        <a:pt x="17311" y="-2"/>
                      </a:lnTo>
                      <a:lnTo>
                        <a:pt x="6954" y="-2"/>
                      </a:lnTo>
                      <a:lnTo>
                        <a:pt x="124" y="-2"/>
                      </a:lnTo>
                      <a:lnTo>
                        <a:pt x="7258" y="5543"/>
                      </a:lnTo>
                      <a:lnTo>
                        <a:pt x="12013" y="923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2" name="Freeform: Shape 221">
                  <a:extLst>
                    <a:ext uri="{FF2B5EF4-FFF2-40B4-BE49-F238E27FC236}">
                      <a16:creationId xmlns:a16="http://schemas.microsoft.com/office/drawing/2014/main" id="{31F3C9E4-129D-472B-BA46-D6EAFA9891D9}"/>
                    </a:ext>
                  </a:extLst>
                </p:cNvPr>
                <p:cNvSpPr/>
                <p:nvPr/>
              </p:nvSpPr>
              <p:spPr>
                <a:xfrm>
                  <a:off x="3562745" y="3223086"/>
                  <a:ext cx="95254" cy="105020"/>
                </a:xfrm>
                <a:custGeom>
                  <a:avLst/>
                  <a:gdLst>
                    <a:gd name="connsiteX0" fmla="*/ 84535 w 95254"/>
                    <a:gd name="connsiteY0" fmla="*/ 105018 h 105020"/>
                    <a:gd name="connsiteX1" fmla="*/ 84447 w 95254"/>
                    <a:gd name="connsiteY1" fmla="*/ 100542 h 105020"/>
                    <a:gd name="connsiteX2" fmla="*/ 82739 w 95254"/>
                    <a:gd name="connsiteY2" fmla="*/ 96904 h 105020"/>
                    <a:gd name="connsiteX3" fmla="*/ 83745 w 95254"/>
                    <a:gd name="connsiteY3" fmla="*/ 92228 h 105020"/>
                    <a:gd name="connsiteX4" fmla="*/ 87160 w 95254"/>
                    <a:gd name="connsiteY4" fmla="*/ 89268 h 105020"/>
                    <a:gd name="connsiteX5" fmla="*/ 87519 w 95254"/>
                    <a:gd name="connsiteY5" fmla="*/ 85278 h 105020"/>
                    <a:gd name="connsiteX6" fmla="*/ 85237 w 95254"/>
                    <a:gd name="connsiteY6" fmla="*/ 81608 h 105020"/>
                    <a:gd name="connsiteX7" fmla="*/ 86840 w 95254"/>
                    <a:gd name="connsiteY7" fmla="*/ 77802 h 105020"/>
                    <a:gd name="connsiteX8" fmla="*/ 90423 w 95254"/>
                    <a:gd name="connsiteY8" fmla="*/ 75799 h 105020"/>
                    <a:gd name="connsiteX9" fmla="*/ 88564 w 95254"/>
                    <a:gd name="connsiteY9" fmla="*/ 71993 h 105020"/>
                    <a:gd name="connsiteX10" fmla="*/ 85085 w 95254"/>
                    <a:gd name="connsiteY10" fmla="*/ 68027 h 105020"/>
                    <a:gd name="connsiteX11" fmla="*/ 85356 w 95254"/>
                    <a:gd name="connsiteY11" fmla="*/ 60982 h 105020"/>
                    <a:gd name="connsiteX12" fmla="*/ 85580 w 95254"/>
                    <a:gd name="connsiteY12" fmla="*/ 56849 h 105020"/>
                    <a:gd name="connsiteX13" fmla="*/ 87527 w 95254"/>
                    <a:gd name="connsiteY13" fmla="*/ 52931 h 105020"/>
                    <a:gd name="connsiteX14" fmla="*/ 91492 w 95254"/>
                    <a:gd name="connsiteY14" fmla="*/ 53809 h 105020"/>
                    <a:gd name="connsiteX15" fmla="*/ 94851 w 95254"/>
                    <a:gd name="connsiteY15" fmla="*/ 56043 h 105020"/>
                    <a:gd name="connsiteX16" fmla="*/ 95378 w 95254"/>
                    <a:gd name="connsiteY16" fmla="*/ 51670 h 105020"/>
                    <a:gd name="connsiteX17" fmla="*/ 91293 w 95254"/>
                    <a:gd name="connsiteY17" fmla="*/ 50753 h 105020"/>
                    <a:gd name="connsiteX18" fmla="*/ 87255 w 95254"/>
                    <a:gd name="connsiteY18" fmla="*/ 46085 h 105020"/>
                    <a:gd name="connsiteX19" fmla="*/ 84455 w 95254"/>
                    <a:gd name="connsiteY19" fmla="*/ 41689 h 105020"/>
                    <a:gd name="connsiteX20" fmla="*/ 81311 w 95254"/>
                    <a:gd name="connsiteY20" fmla="*/ 38649 h 105020"/>
                    <a:gd name="connsiteX21" fmla="*/ 78455 w 95254"/>
                    <a:gd name="connsiteY21" fmla="*/ 34340 h 105020"/>
                    <a:gd name="connsiteX22" fmla="*/ 74920 w 95254"/>
                    <a:gd name="connsiteY22" fmla="*/ 29058 h 105020"/>
                    <a:gd name="connsiteX23" fmla="*/ 71784 w 95254"/>
                    <a:gd name="connsiteY23" fmla="*/ 23010 h 105020"/>
                    <a:gd name="connsiteX24" fmla="*/ 69518 w 95254"/>
                    <a:gd name="connsiteY24" fmla="*/ 15278 h 105020"/>
                    <a:gd name="connsiteX25" fmla="*/ 68561 w 95254"/>
                    <a:gd name="connsiteY25" fmla="*/ 9884 h 105020"/>
                    <a:gd name="connsiteX26" fmla="*/ 64938 w 95254"/>
                    <a:gd name="connsiteY26" fmla="*/ 12836 h 105020"/>
                    <a:gd name="connsiteX27" fmla="*/ 60534 w 95254"/>
                    <a:gd name="connsiteY27" fmla="*/ 15039 h 105020"/>
                    <a:gd name="connsiteX28" fmla="*/ 56432 w 95254"/>
                    <a:gd name="connsiteY28" fmla="*/ 13498 h 105020"/>
                    <a:gd name="connsiteX29" fmla="*/ 50999 w 95254"/>
                    <a:gd name="connsiteY29" fmla="*/ 12717 h 105020"/>
                    <a:gd name="connsiteX30" fmla="*/ 48501 w 95254"/>
                    <a:gd name="connsiteY30" fmla="*/ 9318 h 105020"/>
                    <a:gd name="connsiteX31" fmla="*/ 46506 w 95254"/>
                    <a:gd name="connsiteY31" fmla="*/ 5783 h 105020"/>
                    <a:gd name="connsiteX32" fmla="*/ 42158 w 95254"/>
                    <a:gd name="connsiteY32" fmla="*/ 5192 h 105020"/>
                    <a:gd name="connsiteX33" fmla="*/ 37554 w 95254"/>
                    <a:gd name="connsiteY33" fmla="*/ 3134 h 105020"/>
                    <a:gd name="connsiteX34" fmla="*/ 33445 w 95254"/>
                    <a:gd name="connsiteY34" fmla="*/ 5296 h 105020"/>
                    <a:gd name="connsiteX35" fmla="*/ 29798 w 95254"/>
                    <a:gd name="connsiteY35" fmla="*/ 7546 h 105020"/>
                    <a:gd name="connsiteX36" fmla="*/ 21332 w 95254"/>
                    <a:gd name="connsiteY36" fmla="*/ 3908 h 105020"/>
                    <a:gd name="connsiteX37" fmla="*/ 17024 w 95254"/>
                    <a:gd name="connsiteY37" fmla="*/ 1402 h 105020"/>
                    <a:gd name="connsiteX38" fmla="*/ 12109 w 95254"/>
                    <a:gd name="connsiteY38" fmla="*/ -2 h 105020"/>
                    <a:gd name="connsiteX39" fmla="*/ 6683 w 95254"/>
                    <a:gd name="connsiteY39" fmla="*/ 3094 h 105020"/>
                    <a:gd name="connsiteX40" fmla="*/ 6108 w 95254"/>
                    <a:gd name="connsiteY40" fmla="*/ 7067 h 105020"/>
                    <a:gd name="connsiteX41" fmla="*/ 1409 w 95254"/>
                    <a:gd name="connsiteY41" fmla="*/ 7243 h 105020"/>
                    <a:gd name="connsiteX42" fmla="*/ 2925 w 95254"/>
                    <a:gd name="connsiteY42" fmla="*/ 11161 h 105020"/>
                    <a:gd name="connsiteX43" fmla="*/ 6914 w 95254"/>
                    <a:gd name="connsiteY43" fmla="*/ 13140 h 105020"/>
                    <a:gd name="connsiteX44" fmla="*/ 5845 w 95254"/>
                    <a:gd name="connsiteY44" fmla="*/ 17552 h 105020"/>
                    <a:gd name="connsiteX45" fmla="*/ 3826 w 95254"/>
                    <a:gd name="connsiteY45" fmla="*/ 21174 h 105020"/>
                    <a:gd name="connsiteX46" fmla="*/ 1999 w 95254"/>
                    <a:gd name="connsiteY46" fmla="*/ 24773 h 105020"/>
                    <a:gd name="connsiteX47" fmla="*/ 124 w 95254"/>
                    <a:gd name="connsiteY47" fmla="*/ 28579 h 105020"/>
                    <a:gd name="connsiteX48" fmla="*/ 1457 w 95254"/>
                    <a:gd name="connsiteY48" fmla="*/ 36239 h 105020"/>
                    <a:gd name="connsiteX49" fmla="*/ 3699 w 95254"/>
                    <a:gd name="connsiteY49" fmla="*/ 39614 h 105020"/>
                    <a:gd name="connsiteX50" fmla="*/ 6651 w 95254"/>
                    <a:gd name="connsiteY50" fmla="*/ 42846 h 105020"/>
                    <a:gd name="connsiteX51" fmla="*/ 10824 w 95254"/>
                    <a:gd name="connsiteY51" fmla="*/ 43843 h 105020"/>
                    <a:gd name="connsiteX52" fmla="*/ 15181 w 95254"/>
                    <a:gd name="connsiteY52" fmla="*/ 45726 h 105020"/>
                    <a:gd name="connsiteX53" fmla="*/ 17694 w 95254"/>
                    <a:gd name="connsiteY53" fmla="*/ 48973 h 105020"/>
                    <a:gd name="connsiteX54" fmla="*/ 19713 w 95254"/>
                    <a:gd name="connsiteY54" fmla="*/ 53290 h 105020"/>
                    <a:gd name="connsiteX55" fmla="*/ 22992 w 95254"/>
                    <a:gd name="connsiteY55" fmla="*/ 49907 h 105020"/>
                    <a:gd name="connsiteX56" fmla="*/ 26224 w 95254"/>
                    <a:gd name="connsiteY56" fmla="*/ 47402 h 105020"/>
                    <a:gd name="connsiteX57" fmla="*/ 26439 w 95254"/>
                    <a:gd name="connsiteY57" fmla="*/ 43340 h 105020"/>
                    <a:gd name="connsiteX58" fmla="*/ 23638 w 95254"/>
                    <a:gd name="connsiteY58" fmla="*/ 40492 h 105020"/>
                    <a:gd name="connsiteX59" fmla="*/ 20303 w 95254"/>
                    <a:gd name="connsiteY59" fmla="*/ 37930 h 105020"/>
                    <a:gd name="connsiteX60" fmla="*/ 18125 w 95254"/>
                    <a:gd name="connsiteY60" fmla="*/ 34579 h 105020"/>
                    <a:gd name="connsiteX61" fmla="*/ 22074 w 95254"/>
                    <a:gd name="connsiteY61" fmla="*/ 33374 h 105020"/>
                    <a:gd name="connsiteX62" fmla="*/ 26120 w 95254"/>
                    <a:gd name="connsiteY62" fmla="*/ 36135 h 105020"/>
                    <a:gd name="connsiteX63" fmla="*/ 29710 w 95254"/>
                    <a:gd name="connsiteY63" fmla="*/ 39494 h 105020"/>
                    <a:gd name="connsiteX64" fmla="*/ 32774 w 95254"/>
                    <a:gd name="connsiteY64" fmla="*/ 42104 h 105020"/>
                    <a:gd name="connsiteX65" fmla="*/ 34753 w 95254"/>
                    <a:gd name="connsiteY65" fmla="*/ 45726 h 105020"/>
                    <a:gd name="connsiteX66" fmla="*/ 33907 w 95254"/>
                    <a:gd name="connsiteY66" fmla="*/ 49915 h 105020"/>
                    <a:gd name="connsiteX67" fmla="*/ 37737 w 95254"/>
                    <a:gd name="connsiteY67" fmla="*/ 55301 h 105020"/>
                    <a:gd name="connsiteX68" fmla="*/ 42541 w 95254"/>
                    <a:gd name="connsiteY68" fmla="*/ 55923 h 105020"/>
                    <a:gd name="connsiteX69" fmla="*/ 48597 w 95254"/>
                    <a:gd name="connsiteY69" fmla="*/ 58069 h 105020"/>
                    <a:gd name="connsiteX70" fmla="*/ 54190 w 95254"/>
                    <a:gd name="connsiteY70" fmla="*/ 61788 h 105020"/>
                    <a:gd name="connsiteX71" fmla="*/ 58291 w 95254"/>
                    <a:gd name="connsiteY71" fmla="*/ 65626 h 105020"/>
                    <a:gd name="connsiteX72" fmla="*/ 63358 w 95254"/>
                    <a:gd name="connsiteY72" fmla="*/ 70980 h 105020"/>
                    <a:gd name="connsiteX73" fmla="*/ 64021 w 95254"/>
                    <a:gd name="connsiteY73" fmla="*/ 75456 h 105020"/>
                    <a:gd name="connsiteX74" fmla="*/ 63055 w 95254"/>
                    <a:gd name="connsiteY74" fmla="*/ 82286 h 105020"/>
                    <a:gd name="connsiteX75" fmla="*/ 60302 w 95254"/>
                    <a:gd name="connsiteY75" fmla="*/ 86124 h 105020"/>
                    <a:gd name="connsiteX76" fmla="*/ 64284 w 95254"/>
                    <a:gd name="connsiteY76" fmla="*/ 90201 h 105020"/>
                    <a:gd name="connsiteX77" fmla="*/ 68680 w 95254"/>
                    <a:gd name="connsiteY77" fmla="*/ 91637 h 105020"/>
                    <a:gd name="connsiteX78" fmla="*/ 73101 w 95254"/>
                    <a:gd name="connsiteY78" fmla="*/ 93792 h 105020"/>
                    <a:gd name="connsiteX79" fmla="*/ 73412 w 95254"/>
                    <a:gd name="connsiteY79" fmla="*/ 89475 h 105020"/>
                    <a:gd name="connsiteX80" fmla="*/ 70037 w 95254"/>
                    <a:gd name="connsiteY80" fmla="*/ 86244 h 105020"/>
                    <a:gd name="connsiteX81" fmla="*/ 68193 w 95254"/>
                    <a:gd name="connsiteY81" fmla="*/ 82166 h 105020"/>
                    <a:gd name="connsiteX82" fmla="*/ 72470 w 95254"/>
                    <a:gd name="connsiteY82" fmla="*/ 82406 h 105020"/>
                    <a:gd name="connsiteX83" fmla="*/ 76930 w 95254"/>
                    <a:gd name="connsiteY83" fmla="*/ 85286 h 105020"/>
                    <a:gd name="connsiteX84" fmla="*/ 78431 w 95254"/>
                    <a:gd name="connsiteY84" fmla="*/ 89834 h 105020"/>
                    <a:gd name="connsiteX85" fmla="*/ 77768 w 95254"/>
                    <a:gd name="connsiteY85" fmla="*/ 94749 h 105020"/>
                    <a:gd name="connsiteX86" fmla="*/ 81447 w 95254"/>
                    <a:gd name="connsiteY86" fmla="*/ 97279 h 105020"/>
                    <a:gd name="connsiteX87" fmla="*/ 84447 w 95254"/>
                    <a:gd name="connsiteY87" fmla="*/ 102904 h 105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95254" h="105020">
                      <a:moveTo>
                        <a:pt x="84535" y="105018"/>
                      </a:moveTo>
                      <a:lnTo>
                        <a:pt x="84447" y="100542"/>
                      </a:lnTo>
                      <a:lnTo>
                        <a:pt x="82739" y="96904"/>
                      </a:lnTo>
                      <a:lnTo>
                        <a:pt x="83745" y="92228"/>
                      </a:lnTo>
                      <a:lnTo>
                        <a:pt x="87160" y="89268"/>
                      </a:lnTo>
                      <a:lnTo>
                        <a:pt x="87519" y="85278"/>
                      </a:lnTo>
                      <a:lnTo>
                        <a:pt x="85237" y="81608"/>
                      </a:lnTo>
                      <a:lnTo>
                        <a:pt x="86840" y="77802"/>
                      </a:lnTo>
                      <a:lnTo>
                        <a:pt x="90423" y="75799"/>
                      </a:lnTo>
                      <a:lnTo>
                        <a:pt x="88564" y="71993"/>
                      </a:lnTo>
                      <a:lnTo>
                        <a:pt x="85085" y="68027"/>
                      </a:lnTo>
                      <a:lnTo>
                        <a:pt x="85356" y="60982"/>
                      </a:lnTo>
                      <a:lnTo>
                        <a:pt x="85580" y="56849"/>
                      </a:lnTo>
                      <a:lnTo>
                        <a:pt x="87527" y="52931"/>
                      </a:lnTo>
                      <a:lnTo>
                        <a:pt x="91492" y="53809"/>
                      </a:lnTo>
                      <a:lnTo>
                        <a:pt x="94851" y="56043"/>
                      </a:lnTo>
                      <a:lnTo>
                        <a:pt x="95378" y="51670"/>
                      </a:lnTo>
                      <a:lnTo>
                        <a:pt x="91293" y="50753"/>
                      </a:lnTo>
                      <a:lnTo>
                        <a:pt x="87255" y="46085"/>
                      </a:lnTo>
                      <a:lnTo>
                        <a:pt x="84455" y="41689"/>
                      </a:lnTo>
                      <a:lnTo>
                        <a:pt x="81311" y="38649"/>
                      </a:lnTo>
                      <a:lnTo>
                        <a:pt x="78455" y="34340"/>
                      </a:lnTo>
                      <a:lnTo>
                        <a:pt x="74920" y="29058"/>
                      </a:lnTo>
                      <a:lnTo>
                        <a:pt x="71784" y="23010"/>
                      </a:lnTo>
                      <a:lnTo>
                        <a:pt x="69518" y="15278"/>
                      </a:lnTo>
                      <a:lnTo>
                        <a:pt x="68561" y="9884"/>
                      </a:lnTo>
                      <a:lnTo>
                        <a:pt x="64938" y="12836"/>
                      </a:lnTo>
                      <a:lnTo>
                        <a:pt x="60534" y="15039"/>
                      </a:lnTo>
                      <a:lnTo>
                        <a:pt x="56432" y="13498"/>
                      </a:lnTo>
                      <a:lnTo>
                        <a:pt x="50999" y="12717"/>
                      </a:lnTo>
                      <a:lnTo>
                        <a:pt x="48501" y="9318"/>
                      </a:lnTo>
                      <a:lnTo>
                        <a:pt x="46506" y="5783"/>
                      </a:lnTo>
                      <a:lnTo>
                        <a:pt x="42158" y="5192"/>
                      </a:lnTo>
                      <a:lnTo>
                        <a:pt x="37554" y="3134"/>
                      </a:lnTo>
                      <a:lnTo>
                        <a:pt x="33445" y="5296"/>
                      </a:lnTo>
                      <a:lnTo>
                        <a:pt x="29798" y="7546"/>
                      </a:lnTo>
                      <a:lnTo>
                        <a:pt x="21332" y="3908"/>
                      </a:lnTo>
                      <a:lnTo>
                        <a:pt x="17024" y="1402"/>
                      </a:lnTo>
                      <a:lnTo>
                        <a:pt x="12109" y="-2"/>
                      </a:lnTo>
                      <a:lnTo>
                        <a:pt x="6683" y="3094"/>
                      </a:lnTo>
                      <a:lnTo>
                        <a:pt x="6108" y="7067"/>
                      </a:lnTo>
                      <a:lnTo>
                        <a:pt x="1409" y="7243"/>
                      </a:lnTo>
                      <a:lnTo>
                        <a:pt x="2925" y="11161"/>
                      </a:lnTo>
                      <a:lnTo>
                        <a:pt x="6914" y="13140"/>
                      </a:lnTo>
                      <a:lnTo>
                        <a:pt x="5845" y="17552"/>
                      </a:lnTo>
                      <a:lnTo>
                        <a:pt x="3826" y="21174"/>
                      </a:lnTo>
                      <a:lnTo>
                        <a:pt x="1999" y="24773"/>
                      </a:lnTo>
                      <a:lnTo>
                        <a:pt x="124" y="28579"/>
                      </a:lnTo>
                      <a:lnTo>
                        <a:pt x="1457" y="36239"/>
                      </a:lnTo>
                      <a:lnTo>
                        <a:pt x="3699" y="39614"/>
                      </a:lnTo>
                      <a:lnTo>
                        <a:pt x="6651" y="42846"/>
                      </a:lnTo>
                      <a:lnTo>
                        <a:pt x="10824" y="43843"/>
                      </a:lnTo>
                      <a:lnTo>
                        <a:pt x="15181" y="45726"/>
                      </a:lnTo>
                      <a:lnTo>
                        <a:pt x="17694" y="48973"/>
                      </a:lnTo>
                      <a:lnTo>
                        <a:pt x="19713" y="53290"/>
                      </a:lnTo>
                      <a:lnTo>
                        <a:pt x="22992" y="49907"/>
                      </a:lnTo>
                      <a:lnTo>
                        <a:pt x="26224" y="47402"/>
                      </a:lnTo>
                      <a:lnTo>
                        <a:pt x="26439" y="43340"/>
                      </a:lnTo>
                      <a:lnTo>
                        <a:pt x="23638" y="40492"/>
                      </a:lnTo>
                      <a:lnTo>
                        <a:pt x="20303" y="37930"/>
                      </a:lnTo>
                      <a:lnTo>
                        <a:pt x="18125" y="34579"/>
                      </a:lnTo>
                      <a:lnTo>
                        <a:pt x="22074" y="33374"/>
                      </a:lnTo>
                      <a:lnTo>
                        <a:pt x="26120" y="36135"/>
                      </a:lnTo>
                      <a:lnTo>
                        <a:pt x="29710" y="39494"/>
                      </a:lnTo>
                      <a:lnTo>
                        <a:pt x="32774" y="42104"/>
                      </a:lnTo>
                      <a:lnTo>
                        <a:pt x="34753" y="45726"/>
                      </a:lnTo>
                      <a:lnTo>
                        <a:pt x="33907" y="49915"/>
                      </a:lnTo>
                      <a:lnTo>
                        <a:pt x="37737" y="55301"/>
                      </a:lnTo>
                      <a:lnTo>
                        <a:pt x="42541" y="55923"/>
                      </a:lnTo>
                      <a:lnTo>
                        <a:pt x="48597" y="58069"/>
                      </a:lnTo>
                      <a:lnTo>
                        <a:pt x="54190" y="61788"/>
                      </a:lnTo>
                      <a:lnTo>
                        <a:pt x="58291" y="65626"/>
                      </a:lnTo>
                      <a:lnTo>
                        <a:pt x="63358" y="70980"/>
                      </a:lnTo>
                      <a:lnTo>
                        <a:pt x="64021" y="75456"/>
                      </a:lnTo>
                      <a:lnTo>
                        <a:pt x="63055" y="82286"/>
                      </a:lnTo>
                      <a:lnTo>
                        <a:pt x="60302" y="86124"/>
                      </a:lnTo>
                      <a:lnTo>
                        <a:pt x="64284" y="90201"/>
                      </a:lnTo>
                      <a:lnTo>
                        <a:pt x="68680" y="91637"/>
                      </a:lnTo>
                      <a:lnTo>
                        <a:pt x="73101" y="93792"/>
                      </a:lnTo>
                      <a:lnTo>
                        <a:pt x="73412" y="89475"/>
                      </a:lnTo>
                      <a:lnTo>
                        <a:pt x="70037" y="86244"/>
                      </a:lnTo>
                      <a:lnTo>
                        <a:pt x="68193" y="82166"/>
                      </a:lnTo>
                      <a:lnTo>
                        <a:pt x="72470" y="82406"/>
                      </a:lnTo>
                      <a:lnTo>
                        <a:pt x="76930" y="85286"/>
                      </a:lnTo>
                      <a:lnTo>
                        <a:pt x="78431" y="89834"/>
                      </a:lnTo>
                      <a:lnTo>
                        <a:pt x="77768" y="94749"/>
                      </a:lnTo>
                      <a:lnTo>
                        <a:pt x="81447" y="97279"/>
                      </a:lnTo>
                      <a:lnTo>
                        <a:pt x="84447" y="1029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3" name="Freeform: Shape 222">
                  <a:extLst>
                    <a:ext uri="{FF2B5EF4-FFF2-40B4-BE49-F238E27FC236}">
                      <a16:creationId xmlns:a16="http://schemas.microsoft.com/office/drawing/2014/main" id="{348D0C58-47D6-42AD-B74B-1BF40A8ACE08}"/>
                    </a:ext>
                  </a:extLst>
                </p:cNvPr>
                <p:cNvSpPr/>
                <p:nvPr/>
              </p:nvSpPr>
              <p:spPr>
                <a:xfrm>
                  <a:off x="6568003" y="3229054"/>
                  <a:ext cx="391045" cy="294395"/>
                </a:xfrm>
                <a:custGeom>
                  <a:avLst/>
                  <a:gdLst>
                    <a:gd name="connsiteX0" fmla="*/ 53384 w 391045"/>
                    <a:gd name="connsiteY0" fmla="*/ 294393 h 294395"/>
                    <a:gd name="connsiteX1" fmla="*/ 56424 w 391045"/>
                    <a:gd name="connsiteY1" fmla="*/ 288385 h 294395"/>
                    <a:gd name="connsiteX2" fmla="*/ 62648 w 391045"/>
                    <a:gd name="connsiteY2" fmla="*/ 273392 h 294395"/>
                    <a:gd name="connsiteX3" fmla="*/ 61667 w 391045"/>
                    <a:gd name="connsiteY3" fmla="*/ 268940 h 294395"/>
                    <a:gd name="connsiteX4" fmla="*/ 62121 w 391045"/>
                    <a:gd name="connsiteY4" fmla="*/ 264217 h 294395"/>
                    <a:gd name="connsiteX5" fmla="*/ 63534 w 391045"/>
                    <a:gd name="connsiteY5" fmla="*/ 260315 h 294395"/>
                    <a:gd name="connsiteX6" fmla="*/ 64699 w 391045"/>
                    <a:gd name="connsiteY6" fmla="*/ 253373 h 294395"/>
                    <a:gd name="connsiteX7" fmla="*/ 67603 w 391045"/>
                    <a:gd name="connsiteY7" fmla="*/ 250237 h 294395"/>
                    <a:gd name="connsiteX8" fmla="*/ 71968 w 391045"/>
                    <a:gd name="connsiteY8" fmla="*/ 250756 h 294395"/>
                    <a:gd name="connsiteX9" fmla="*/ 75997 w 391045"/>
                    <a:gd name="connsiteY9" fmla="*/ 249551 h 294395"/>
                    <a:gd name="connsiteX10" fmla="*/ 80218 w 391045"/>
                    <a:gd name="connsiteY10" fmla="*/ 249000 h 294395"/>
                    <a:gd name="connsiteX11" fmla="*/ 84583 w 391045"/>
                    <a:gd name="connsiteY11" fmla="*/ 248665 h 294395"/>
                    <a:gd name="connsiteX12" fmla="*/ 88468 w 391045"/>
                    <a:gd name="connsiteY12" fmla="*/ 247437 h 294395"/>
                    <a:gd name="connsiteX13" fmla="*/ 91348 w 391045"/>
                    <a:gd name="connsiteY13" fmla="*/ 244492 h 294395"/>
                    <a:gd name="connsiteX14" fmla="*/ 95466 w 391045"/>
                    <a:gd name="connsiteY14" fmla="*/ 246631 h 294395"/>
                    <a:gd name="connsiteX15" fmla="*/ 99767 w 391045"/>
                    <a:gd name="connsiteY15" fmla="*/ 246886 h 294395"/>
                    <a:gd name="connsiteX16" fmla="*/ 103158 w 391045"/>
                    <a:gd name="connsiteY16" fmla="*/ 249232 h 294395"/>
                    <a:gd name="connsiteX17" fmla="*/ 107466 w 391045"/>
                    <a:gd name="connsiteY17" fmla="*/ 250165 h 294395"/>
                    <a:gd name="connsiteX18" fmla="*/ 112270 w 391045"/>
                    <a:gd name="connsiteY18" fmla="*/ 250118 h 294395"/>
                    <a:gd name="connsiteX19" fmla="*/ 116076 w 391045"/>
                    <a:gd name="connsiteY19" fmla="*/ 248729 h 294395"/>
                    <a:gd name="connsiteX20" fmla="*/ 120097 w 391045"/>
                    <a:gd name="connsiteY20" fmla="*/ 248115 h 294395"/>
                    <a:gd name="connsiteX21" fmla="*/ 123943 w 391045"/>
                    <a:gd name="connsiteY21" fmla="*/ 249232 h 294395"/>
                    <a:gd name="connsiteX22" fmla="*/ 126361 w 391045"/>
                    <a:gd name="connsiteY22" fmla="*/ 252535 h 294395"/>
                    <a:gd name="connsiteX23" fmla="*/ 125770 w 391045"/>
                    <a:gd name="connsiteY23" fmla="*/ 248083 h 294395"/>
                    <a:gd name="connsiteX24" fmla="*/ 125228 w 391045"/>
                    <a:gd name="connsiteY24" fmla="*/ 243312 h 294395"/>
                    <a:gd name="connsiteX25" fmla="*/ 125451 w 391045"/>
                    <a:gd name="connsiteY25" fmla="*/ 239170 h 294395"/>
                    <a:gd name="connsiteX26" fmla="*/ 127326 w 391045"/>
                    <a:gd name="connsiteY26" fmla="*/ 235524 h 294395"/>
                    <a:gd name="connsiteX27" fmla="*/ 126536 w 391045"/>
                    <a:gd name="connsiteY27" fmla="*/ 231143 h 294395"/>
                    <a:gd name="connsiteX28" fmla="*/ 124829 w 391045"/>
                    <a:gd name="connsiteY28" fmla="*/ 226859 h 294395"/>
                    <a:gd name="connsiteX29" fmla="*/ 125443 w 391045"/>
                    <a:gd name="connsiteY29" fmla="*/ 222526 h 294395"/>
                    <a:gd name="connsiteX30" fmla="*/ 129608 w 391045"/>
                    <a:gd name="connsiteY30" fmla="*/ 221760 h 294395"/>
                    <a:gd name="connsiteX31" fmla="*/ 131802 w 391045"/>
                    <a:gd name="connsiteY31" fmla="*/ 218321 h 294395"/>
                    <a:gd name="connsiteX32" fmla="*/ 133845 w 391045"/>
                    <a:gd name="connsiteY32" fmla="*/ 214204 h 294395"/>
                    <a:gd name="connsiteX33" fmla="*/ 136159 w 391045"/>
                    <a:gd name="connsiteY33" fmla="*/ 210829 h 294395"/>
                    <a:gd name="connsiteX34" fmla="*/ 138473 w 391045"/>
                    <a:gd name="connsiteY34" fmla="*/ 207557 h 294395"/>
                    <a:gd name="connsiteX35" fmla="*/ 140252 w 391045"/>
                    <a:gd name="connsiteY35" fmla="*/ 203743 h 294395"/>
                    <a:gd name="connsiteX36" fmla="*/ 144018 w 391045"/>
                    <a:gd name="connsiteY36" fmla="*/ 201629 h 294395"/>
                    <a:gd name="connsiteX37" fmla="*/ 147537 w 391045"/>
                    <a:gd name="connsiteY37" fmla="*/ 199235 h 294395"/>
                    <a:gd name="connsiteX38" fmla="*/ 150912 w 391045"/>
                    <a:gd name="connsiteY38" fmla="*/ 196802 h 294395"/>
                    <a:gd name="connsiteX39" fmla="*/ 155437 w 391045"/>
                    <a:gd name="connsiteY39" fmla="*/ 196586 h 294395"/>
                    <a:gd name="connsiteX40" fmla="*/ 159657 w 391045"/>
                    <a:gd name="connsiteY40" fmla="*/ 196977 h 294395"/>
                    <a:gd name="connsiteX41" fmla="*/ 163136 w 391045"/>
                    <a:gd name="connsiteY41" fmla="*/ 198972 h 294395"/>
                    <a:gd name="connsiteX42" fmla="*/ 166320 w 391045"/>
                    <a:gd name="connsiteY42" fmla="*/ 201709 h 294395"/>
                    <a:gd name="connsiteX43" fmla="*/ 170102 w 391045"/>
                    <a:gd name="connsiteY43" fmla="*/ 203983 h 294395"/>
                    <a:gd name="connsiteX44" fmla="*/ 173573 w 391045"/>
                    <a:gd name="connsiteY44" fmla="*/ 205985 h 294395"/>
                    <a:gd name="connsiteX45" fmla="*/ 178145 w 391045"/>
                    <a:gd name="connsiteY45" fmla="*/ 208962 h 294395"/>
                    <a:gd name="connsiteX46" fmla="*/ 180219 w 391045"/>
                    <a:gd name="connsiteY46" fmla="*/ 212528 h 294395"/>
                    <a:gd name="connsiteX47" fmla="*/ 181600 w 391045"/>
                    <a:gd name="connsiteY47" fmla="*/ 217116 h 294395"/>
                    <a:gd name="connsiteX48" fmla="*/ 184975 w 391045"/>
                    <a:gd name="connsiteY48" fmla="*/ 220739 h 294395"/>
                    <a:gd name="connsiteX49" fmla="*/ 188957 w 391045"/>
                    <a:gd name="connsiteY49" fmla="*/ 220164 h 294395"/>
                    <a:gd name="connsiteX50" fmla="*/ 192906 w 391045"/>
                    <a:gd name="connsiteY50" fmla="*/ 219446 h 294395"/>
                    <a:gd name="connsiteX51" fmla="*/ 197574 w 391045"/>
                    <a:gd name="connsiteY51" fmla="*/ 220244 h 294395"/>
                    <a:gd name="connsiteX52" fmla="*/ 200829 w 391045"/>
                    <a:gd name="connsiteY52" fmla="*/ 222901 h 294395"/>
                    <a:gd name="connsiteX53" fmla="*/ 204516 w 391045"/>
                    <a:gd name="connsiteY53" fmla="*/ 224872 h 294395"/>
                    <a:gd name="connsiteX54" fmla="*/ 208593 w 391045"/>
                    <a:gd name="connsiteY54" fmla="*/ 225207 h 294395"/>
                    <a:gd name="connsiteX55" fmla="*/ 213285 w 391045"/>
                    <a:gd name="connsiteY55" fmla="*/ 225901 h 294395"/>
                    <a:gd name="connsiteX56" fmla="*/ 217202 w 391045"/>
                    <a:gd name="connsiteY56" fmla="*/ 224218 h 294395"/>
                    <a:gd name="connsiteX57" fmla="*/ 221279 w 391045"/>
                    <a:gd name="connsiteY57" fmla="*/ 224768 h 294395"/>
                    <a:gd name="connsiteX58" fmla="*/ 225748 w 391045"/>
                    <a:gd name="connsiteY58" fmla="*/ 226563 h 294395"/>
                    <a:gd name="connsiteX59" fmla="*/ 230448 w 391045"/>
                    <a:gd name="connsiteY59" fmla="*/ 227385 h 294395"/>
                    <a:gd name="connsiteX60" fmla="*/ 233807 w 391045"/>
                    <a:gd name="connsiteY60" fmla="*/ 230138 h 294395"/>
                    <a:gd name="connsiteX61" fmla="*/ 238259 w 391045"/>
                    <a:gd name="connsiteY61" fmla="*/ 230505 h 294395"/>
                    <a:gd name="connsiteX62" fmla="*/ 242376 w 391045"/>
                    <a:gd name="connsiteY62" fmla="*/ 229484 h 294395"/>
                    <a:gd name="connsiteX63" fmla="*/ 244164 w 391045"/>
                    <a:gd name="connsiteY63" fmla="*/ 225279 h 294395"/>
                    <a:gd name="connsiteX64" fmla="*/ 245935 w 391045"/>
                    <a:gd name="connsiteY64" fmla="*/ 221664 h 294395"/>
                    <a:gd name="connsiteX65" fmla="*/ 248919 w 391045"/>
                    <a:gd name="connsiteY65" fmla="*/ 218688 h 294395"/>
                    <a:gd name="connsiteX66" fmla="*/ 249661 w 391045"/>
                    <a:gd name="connsiteY66" fmla="*/ 214571 h 294395"/>
                    <a:gd name="connsiteX67" fmla="*/ 251201 w 391045"/>
                    <a:gd name="connsiteY67" fmla="*/ 210701 h 294395"/>
                    <a:gd name="connsiteX68" fmla="*/ 254289 w 391045"/>
                    <a:gd name="connsiteY68" fmla="*/ 208020 h 294395"/>
                    <a:gd name="connsiteX69" fmla="*/ 258151 w 391045"/>
                    <a:gd name="connsiteY69" fmla="*/ 209353 h 294395"/>
                    <a:gd name="connsiteX70" fmla="*/ 262515 w 391045"/>
                    <a:gd name="connsiteY70" fmla="*/ 209839 h 294395"/>
                    <a:gd name="connsiteX71" fmla="*/ 265763 w 391045"/>
                    <a:gd name="connsiteY71" fmla="*/ 212329 h 294395"/>
                    <a:gd name="connsiteX72" fmla="*/ 269002 w 391045"/>
                    <a:gd name="connsiteY72" fmla="*/ 214723 h 294395"/>
                    <a:gd name="connsiteX73" fmla="*/ 272027 w 391045"/>
                    <a:gd name="connsiteY73" fmla="*/ 211978 h 294395"/>
                    <a:gd name="connsiteX74" fmla="*/ 275465 w 391045"/>
                    <a:gd name="connsiteY74" fmla="*/ 209185 h 294395"/>
                    <a:gd name="connsiteX75" fmla="*/ 279854 w 391045"/>
                    <a:gd name="connsiteY75" fmla="*/ 208283 h 294395"/>
                    <a:gd name="connsiteX76" fmla="*/ 283899 w 391045"/>
                    <a:gd name="connsiteY76" fmla="*/ 207262 h 294395"/>
                    <a:gd name="connsiteX77" fmla="*/ 287769 w 391045"/>
                    <a:gd name="connsiteY77" fmla="*/ 205299 h 294395"/>
                    <a:gd name="connsiteX78" fmla="*/ 292182 w 391045"/>
                    <a:gd name="connsiteY78" fmla="*/ 204749 h 294395"/>
                    <a:gd name="connsiteX79" fmla="*/ 295884 w 391045"/>
                    <a:gd name="connsiteY79" fmla="*/ 203225 h 294395"/>
                    <a:gd name="connsiteX80" fmla="*/ 299690 w 391045"/>
                    <a:gd name="connsiteY80" fmla="*/ 199953 h 294395"/>
                    <a:gd name="connsiteX81" fmla="*/ 303767 w 391045"/>
                    <a:gd name="connsiteY81" fmla="*/ 198333 h 294395"/>
                    <a:gd name="connsiteX82" fmla="*/ 306727 w 391045"/>
                    <a:gd name="connsiteY82" fmla="*/ 201924 h 294395"/>
                    <a:gd name="connsiteX83" fmla="*/ 310414 w 391045"/>
                    <a:gd name="connsiteY83" fmla="*/ 204565 h 294395"/>
                    <a:gd name="connsiteX84" fmla="*/ 315177 w 391045"/>
                    <a:gd name="connsiteY84" fmla="*/ 202738 h 294395"/>
                    <a:gd name="connsiteX85" fmla="*/ 319239 w 391045"/>
                    <a:gd name="connsiteY85" fmla="*/ 203416 h 294395"/>
                    <a:gd name="connsiteX86" fmla="*/ 322199 w 391045"/>
                    <a:gd name="connsiteY86" fmla="*/ 200448 h 294395"/>
                    <a:gd name="connsiteX87" fmla="*/ 327202 w 391045"/>
                    <a:gd name="connsiteY87" fmla="*/ 200073 h 294395"/>
                    <a:gd name="connsiteX88" fmla="*/ 328223 w 391045"/>
                    <a:gd name="connsiteY88" fmla="*/ 195980 h 294395"/>
                    <a:gd name="connsiteX89" fmla="*/ 328215 w 391045"/>
                    <a:gd name="connsiteY89" fmla="*/ 191607 h 294395"/>
                    <a:gd name="connsiteX90" fmla="*/ 331781 w 391045"/>
                    <a:gd name="connsiteY90" fmla="*/ 189533 h 294395"/>
                    <a:gd name="connsiteX91" fmla="*/ 336362 w 391045"/>
                    <a:gd name="connsiteY91" fmla="*/ 189405 h 294395"/>
                    <a:gd name="connsiteX92" fmla="*/ 339529 w 391045"/>
                    <a:gd name="connsiteY92" fmla="*/ 192110 h 294395"/>
                    <a:gd name="connsiteX93" fmla="*/ 342657 w 391045"/>
                    <a:gd name="connsiteY93" fmla="*/ 194711 h 294395"/>
                    <a:gd name="connsiteX94" fmla="*/ 346663 w 391045"/>
                    <a:gd name="connsiteY94" fmla="*/ 194400 h 294395"/>
                    <a:gd name="connsiteX95" fmla="*/ 350660 w 391045"/>
                    <a:gd name="connsiteY95" fmla="*/ 193267 h 294395"/>
                    <a:gd name="connsiteX96" fmla="*/ 354833 w 391045"/>
                    <a:gd name="connsiteY96" fmla="*/ 193945 h 294395"/>
                    <a:gd name="connsiteX97" fmla="*/ 358376 w 391045"/>
                    <a:gd name="connsiteY97" fmla="*/ 195980 h 294395"/>
                    <a:gd name="connsiteX98" fmla="*/ 361567 w 391045"/>
                    <a:gd name="connsiteY98" fmla="*/ 198557 h 294395"/>
                    <a:gd name="connsiteX99" fmla="*/ 366451 w 391045"/>
                    <a:gd name="connsiteY99" fmla="*/ 198102 h 294395"/>
                    <a:gd name="connsiteX100" fmla="*/ 371007 w 391045"/>
                    <a:gd name="connsiteY100" fmla="*/ 197496 h 294395"/>
                    <a:gd name="connsiteX101" fmla="*/ 375132 w 391045"/>
                    <a:gd name="connsiteY101" fmla="*/ 198389 h 294395"/>
                    <a:gd name="connsiteX102" fmla="*/ 378483 w 391045"/>
                    <a:gd name="connsiteY102" fmla="*/ 195222 h 294395"/>
                    <a:gd name="connsiteX103" fmla="*/ 382401 w 391045"/>
                    <a:gd name="connsiteY103" fmla="*/ 194376 h 294395"/>
                    <a:gd name="connsiteX104" fmla="*/ 387483 w 391045"/>
                    <a:gd name="connsiteY104" fmla="*/ 196706 h 294395"/>
                    <a:gd name="connsiteX105" fmla="*/ 391170 w 391045"/>
                    <a:gd name="connsiteY105" fmla="*/ 198629 h 294395"/>
                    <a:gd name="connsiteX106" fmla="*/ 389255 w 391045"/>
                    <a:gd name="connsiteY106" fmla="*/ 194990 h 294395"/>
                    <a:gd name="connsiteX107" fmla="*/ 386917 w 391045"/>
                    <a:gd name="connsiteY107" fmla="*/ 191719 h 294395"/>
                    <a:gd name="connsiteX108" fmla="*/ 384898 w 391045"/>
                    <a:gd name="connsiteY108" fmla="*/ 187745 h 294395"/>
                    <a:gd name="connsiteX109" fmla="*/ 385601 w 391045"/>
                    <a:gd name="connsiteY109" fmla="*/ 183708 h 294395"/>
                    <a:gd name="connsiteX110" fmla="*/ 384938 w 391045"/>
                    <a:gd name="connsiteY110" fmla="*/ 179256 h 294395"/>
                    <a:gd name="connsiteX111" fmla="*/ 382489 w 391045"/>
                    <a:gd name="connsiteY111" fmla="*/ 175984 h 294395"/>
                    <a:gd name="connsiteX112" fmla="*/ 379058 w 391045"/>
                    <a:gd name="connsiteY112" fmla="*/ 173942 h 294395"/>
                    <a:gd name="connsiteX113" fmla="*/ 375052 w 391045"/>
                    <a:gd name="connsiteY113" fmla="*/ 170758 h 294395"/>
                    <a:gd name="connsiteX114" fmla="*/ 372100 w 391045"/>
                    <a:gd name="connsiteY114" fmla="*/ 167901 h 294395"/>
                    <a:gd name="connsiteX115" fmla="*/ 367552 w 391045"/>
                    <a:gd name="connsiteY115" fmla="*/ 167471 h 294395"/>
                    <a:gd name="connsiteX116" fmla="*/ 363490 w 391045"/>
                    <a:gd name="connsiteY116" fmla="*/ 165420 h 294395"/>
                    <a:gd name="connsiteX117" fmla="*/ 363331 w 391045"/>
                    <a:gd name="connsiteY117" fmla="*/ 161087 h 294395"/>
                    <a:gd name="connsiteX118" fmla="*/ 360961 w 391045"/>
                    <a:gd name="connsiteY118" fmla="*/ 157561 h 294395"/>
                    <a:gd name="connsiteX119" fmla="*/ 357331 w 391045"/>
                    <a:gd name="connsiteY119" fmla="*/ 155390 h 294395"/>
                    <a:gd name="connsiteX120" fmla="*/ 355918 w 391045"/>
                    <a:gd name="connsiteY120" fmla="*/ 151185 h 294395"/>
                    <a:gd name="connsiteX121" fmla="*/ 358416 w 391045"/>
                    <a:gd name="connsiteY121" fmla="*/ 148050 h 294395"/>
                    <a:gd name="connsiteX122" fmla="*/ 357035 w 391045"/>
                    <a:gd name="connsiteY122" fmla="*/ 143797 h 294395"/>
                    <a:gd name="connsiteX123" fmla="*/ 352535 w 391045"/>
                    <a:gd name="connsiteY123" fmla="*/ 142113 h 294395"/>
                    <a:gd name="connsiteX124" fmla="*/ 349559 w 391045"/>
                    <a:gd name="connsiteY124" fmla="*/ 139448 h 294395"/>
                    <a:gd name="connsiteX125" fmla="*/ 348649 w 391045"/>
                    <a:gd name="connsiteY125" fmla="*/ 135395 h 294395"/>
                    <a:gd name="connsiteX126" fmla="*/ 345665 w 391045"/>
                    <a:gd name="connsiteY126" fmla="*/ 132570 h 294395"/>
                    <a:gd name="connsiteX127" fmla="*/ 342043 w 391045"/>
                    <a:gd name="connsiteY127" fmla="*/ 130224 h 294395"/>
                    <a:gd name="connsiteX128" fmla="*/ 338572 w 391045"/>
                    <a:gd name="connsiteY128" fmla="*/ 128054 h 294395"/>
                    <a:gd name="connsiteX129" fmla="*/ 334758 w 391045"/>
                    <a:gd name="connsiteY129" fmla="*/ 126658 h 294395"/>
                    <a:gd name="connsiteX130" fmla="*/ 331071 w 391045"/>
                    <a:gd name="connsiteY130" fmla="*/ 124870 h 294395"/>
                    <a:gd name="connsiteX131" fmla="*/ 327664 w 391045"/>
                    <a:gd name="connsiteY131" fmla="*/ 122293 h 294395"/>
                    <a:gd name="connsiteX132" fmla="*/ 325350 w 391045"/>
                    <a:gd name="connsiteY132" fmla="*/ 118519 h 294395"/>
                    <a:gd name="connsiteX133" fmla="*/ 322406 w 391045"/>
                    <a:gd name="connsiteY133" fmla="*/ 115766 h 294395"/>
                    <a:gd name="connsiteX134" fmla="*/ 324505 w 391045"/>
                    <a:gd name="connsiteY134" fmla="*/ 112343 h 294395"/>
                    <a:gd name="connsiteX135" fmla="*/ 324943 w 391045"/>
                    <a:gd name="connsiteY135" fmla="*/ 107436 h 294395"/>
                    <a:gd name="connsiteX136" fmla="*/ 321640 w 391045"/>
                    <a:gd name="connsiteY136" fmla="*/ 103271 h 294395"/>
                    <a:gd name="connsiteX137" fmla="*/ 316422 w 391045"/>
                    <a:gd name="connsiteY137" fmla="*/ 101492 h 294395"/>
                    <a:gd name="connsiteX138" fmla="*/ 313270 w 391045"/>
                    <a:gd name="connsiteY138" fmla="*/ 98236 h 294395"/>
                    <a:gd name="connsiteX139" fmla="*/ 311419 w 391045"/>
                    <a:gd name="connsiteY139" fmla="*/ 94446 h 294395"/>
                    <a:gd name="connsiteX140" fmla="*/ 307030 w 391045"/>
                    <a:gd name="connsiteY140" fmla="*/ 93361 h 294395"/>
                    <a:gd name="connsiteX141" fmla="*/ 302826 w 391045"/>
                    <a:gd name="connsiteY141" fmla="*/ 93489 h 294395"/>
                    <a:gd name="connsiteX142" fmla="*/ 298134 w 391045"/>
                    <a:gd name="connsiteY142" fmla="*/ 91183 h 294395"/>
                    <a:gd name="connsiteX143" fmla="*/ 293977 w 391045"/>
                    <a:gd name="connsiteY143" fmla="*/ 91063 h 294395"/>
                    <a:gd name="connsiteX144" fmla="*/ 290426 w 391045"/>
                    <a:gd name="connsiteY144" fmla="*/ 87720 h 294395"/>
                    <a:gd name="connsiteX145" fmla="*/ 291782 w 391045"/>
                    <a:gd name="connsiteY145" fmla="*/ 83659 h 294395"/>
                    <a:gd name="connsiteX146" fmla="*/ 293155 w 391045"/>
                    <a:gd name="connsiteY146" fmla="*/ 79653 h 294395"/>
                    <a:gd name="connsiteX147" fmla="*/ 289867 w 391045"/>
                    <a:gd name="connsiteY147" fmla="*/ 77347 h 294395"/>
                    <a:gd name="connsiteX148" fmla="*/ 285743 w 391045"/>
                    <a:gd name="connsiteY148" fmla="*/ 76964 h 294395"/>
                    <a:gd name="connsiteX149" fmla="*/ 281115 w 391045"/>
                    <a:gd name="connsiteY149" fmla="*/ 76015 h 294395"/>
                    <a:gd name="connsiteX150" fmla="*/ 277029 w 391045"/>
                    <a:gd name="connsiteY150" fmla="*/ 76166 h 294395"/>
                    <a:gd name="connsiteX151" fmla="*/ 272800 w 391045"/>
                    <a:gd name="connsiteY151" fmla="*/ 76685 h 294395"/>
                    <a:gd name="connsiteX152" fmla="*/ 272122 w 391045"/>
                    <a:gd name="connsiteY152" fmla="*/ 72440 h 294395"/>
                    <a:gd name="connsiteX153" fmla="*/ 273454 w 391045"/>
                    <a:gd name="connsiteY153" fmla="*/ 67349 h 294395"/>
                    <a:gd name="connsiteX154" fmla="*/ 269353 w 391045"/>
                    <a:gd name="connsiteY154" fmla="*/ 66280 h 294395"/>
                    <a:gd name="connsiteX155" fmla="*/ 270159 w 391045"/>
                    <a:gd name="connsiteY155" fmla="*/ 62059 h 294395"/>
                    <a:gd name="connsiteX156" fmla="*/ 273463 w 391045"/>
                    <a:gd name="connsiteY156" fmla="*/ 59650 h 294395"/>
                    <a:gd name="connsiteX157" fmla="*/ 274979 w 391045"/>
                    <a:gd name="connsiteY157" fmla="*/ 55165 h 294395"/>
                    <a:gd name="connsiteX158" fmla="*/ 274803 w 391045"/>
                    <a:gd name="connsiteY158" fmla="*/ 50362 h 294395"/>
                    <a:gd name="connsiteX159" fmla="*/ 276088 w 391045"/>
                    <a:gd name="connsiteY159" fmla="*/ 45024 h 294395"/>
                    <a:gd name="connsiteX160" fmla="*/ 275617 w 391045"/>
                    <a:gd name="connsiteY160" fmla="*/ 37651 h 294395"/>
                    <a:gd name="connsiteX161" fmla="*/ 264327 w 391045"/>
                    <a:gd name="connsiteY161" fmla="*/ 17783 h 294395"/>
                    <a:gd name="connsiteX162" fmla="*/ 261175 w 391045"/>
                    <a:gd name="connsiteY162" fmla="*/ 14991 h 294395"/>
                    <a:gd name="connsiteX163" fmla="*/ 257744 w 391045"/>
                    <a:gd name="connsiteY163" fmla="*/ 11480 h 294395"/>
                    <a:gd name="connsiteX164" fmla="*/ 254696 w 391045"/>
                    <a:gd name="connsiteY164" fmla="*/ 8496 h 294395"/>
                    <a:gd name="connsiteX165" fmla="*/ 252502 w 391045"/>
                    <a:gd name="connsiteY165" fmla="*/ 5081 h 294395"/>
                    <a:gd name="connsiteX166" fmla="*/ 239783 w 391045"/>
                    <a:gd name="connsiteY166" fmla="*/ -2 h 294395"/>
                    <a:gd name="connsiteX167" fmla="*/ 232370 w 391045"/>
                    <a:gd name="connsiteY167" fmla="*/ 2567 h 294395"/>
                    <a:gd name="connsiteX168" fmla="*/ 226346 w 391045"/>
                    <a:gd name="connsiteY168" fmla="*/ 5296 h 294395"/>
                    <a:gd name="connsiteX169" fmla="*/ 221902 w 391045"/>
                    <a:gd name="connsiteY169" fmla="*/ 9517 h 294395"/>
                    <a:gd name="connsiteX170" fmla="*/ 216572 w 391045"/>
                    <a:gd name="connsiteY170" fmla="*/ 11847 h 294395"/>
                    <a:gd name="connsiteX171" fmla="*/ 216213 w 391045"/>
                    <a:gd name="connsiteY171" fmla="*/ 15916 h 294395"/>
                    <a:gd name="connsiteX172" fmla="*/ 217529 w 391045"/>
                    <a:gd name="connsiteY172" fmla="*/ 19850 h 294395"/>
                    <a:gd name="connsiteX173" fmla="*/ 215582 w 391045"/>
                    <a:gd name="connsiteY173" fmla="*/ 25036 h 294395"/>
                    <a:gd name="connsiteX174" fmla="*/ 211449 w 391045"/>
                    <a:gd name="connsiteY174" fmla="*/ 26066 h 294395"/>
                    <a:gd name="connsiteX175" fmla="*/ 207548 w 391045"/>
                    <a:gd name="connsiteY175" fmla="*/ 33159 h 294395"/>
                    <a:gd name="connsiteX176" fmla="*/ 198986 w 391045"/>
                    <a:gd name="connsiteY176" fmla="*/ 39917 h 294395"/>
                    <a:gd name="connsiteX177" fmla="*/ 195619 w 391045"/>
                    <a:gd name="connsiteY177" fmla="*/ 45495 h 294395"/>
                    <a:gd name="connsiteX178" fmla="*/ 190848 w 391045"/>
                    <a:gd name="connsiteY178" fmla="*/ 50777 h 294395"/>
                    <a:gd name="connsiteX179" fmla="*/ 185542 w 391045"/>
                    <a:gd name="connsiteY179" fmla="*/ 55413 h 294395"/>
                    <a:gd name="connsiteX180" fmla="*/ 181720 w 391045"/>
                    <a:gd name="connsiteY180" fmla="*/ 57320 h 294395"/>
                    <a:gd name="connsiteX181" fmla="*/ 177083 w 391045"/>
                    <a:gd name="connsiteY181" fmla="*/ 63136 h 294395"/>
                    <a:gd name="connsiteX182" fmla="*/ 172136 w 391045"/>
                    <a:gd name="connsiteY182" fmla="*/ 62083 h 294395"/>
                    <a:gd name="connsiteX183" fmla="*/ 167788 w 391045"/>
                    <a:gd name="connsiteY183" fmla="*/ 62267 h 294395"/>
                    <a:gd name="connsiteX184" fmla="*/ 162322 w 391045"/>
                    <a:gd name="connsiteY184" fmla="*/ 65011 h 294395"/>
                    <a:gd name="connsiteX185" fmla="*/ 156601 w 391045"/>
                    <a:gd name="connsiteY185" fmla="*/ 66296 h 294395"/>
                    <a:gd name="connsiteX186" fmla="*/ 150330 w 391045"/>
                    <a:gd name="connsiteY186" fmla="*/ 66320 h 294395"/>
                    <a:gd name="connsiteX187" fmla="*/ 143899 w 391045"/>
                    <a:gd name="connsiteY187" fmla="*/ 66240 h 294395"/>
                    <a:gd name="connsiteX188" fmla="*/ 139845 w 391045"/>
                    <a:gd name="connsiteY188" fmla="*/ 66376 h 294395"/>
                    <a:gd name="connsiteX189" fmla="*/ 135824 w 391045"/>
                    <a:gd name="connsiteY189" fmla="*/ 67605 h 294395"/>
                    <a:gd name="connsiteX190" fmla="*/ 132465 w 391045"/>
                    <a:gd name="connsiteY190" fmla="*/ 70142 h 294395"/>
                    <a:gd name="connsiteX191" fmla="*/ 134794 w 391045"/>
                    <a:gd name="connsiteY191" fmla="*/ 73685 h 294395"/>
                    <a:gd name="connsiteX192" fmla="*/ 139821 w 391045"/>
                    <a:gd name="connsiteY192" fmla="*/ 77730 h 294395"/>
                    <a:gd name="connsiteX193" fmla="*/ 137348 w 391045"/>
                    <a:gd name="connsiteY193" fmla="*/ 82366 h 294395"/>
                    <a:gd name="connsiteX194" fmla="*/ 134332 w 391045"/>
                    <a:gd name="connsiteY194" fmla="*/ 85669 h 294395"/>
                    <a:gd name="connsiteX195" fmla="*/ 131699 w 391045"/>
                    <a:gd name="connsiteY195" fmla="*/ 88765 h 294395"/>
                    <a:gd name="connsiteX196" fmla="*/ 126289 w 391045"/>
                    <a:gd name="connsiteY196" fmla="*/ 93449 h 294395"/>
                    <a:gd name="connsiteX197" fmla="*/ 125315 w 391045"/>
                    <a:gd name="connsiteY197" fmla="*/ 97694 h 294395"/>
                    <a:gd name="connsiteX198" fmla="*/ 107315 w 391045"/>
                    <a:gd name="connsiteY198" fmla="*/ 100055 h 294395"/>
                    <a:gd name="connsiteX199" fmla="*/ 96216 w 391045"/>
                    <a:gd name="connsiteY199" fmla="*/ 100861 h 294395"/>
                    <a:gd name="connsiteX200" fmla="*/ 92370 w 391045"/>
                    <a:gd name="connsiteY200" fmla="*/ 102944 h 294395"/>
                    <a:gd name="connsiteX201" fmla="*/ 88381 w 391045"/>
                    <a:gd name="connsiteY201" fmla="*/ 104651 h 294395"/>
                    <a:gd name="connsiteX202" fmla="*/ 84654 w 391045"/>
                    <a:gd name="connsiteY202" fmla="*/ 107069 h 294395"/>
                    <a:gd name="connsiteX203" fmla="*/ 81407 w 391045"/>
                    <a:gd name="connsiteY203" fmla="*/ 109822 h 294395"/>
                    <a:gd name="connsiteX204" fmla="*/ 75008 w 391045"/>
                    <a:gd name="connsiteY204" fmla="*/ 112279 h 294395"/>
                    <a:gd name="connsiteX205" fmla="*/ 70787 w 391045"/>
                    <a:gd name="connsiteY205" fmla="*/ 115958 h 294395"/>
                    <a:gd name="connsiteX206" fmla="*/ 67005 w 391045"/>
                    <a:gd name="connsiteY206" fmla="*/ 112471 h 294395"/>
                    <a:gd name="connsiteX207" fmla="*/ 64116 w 391045"/>
                    <a:gd name="connsiteY207" fmla="*/ 107955 h 294395"/>
                    <a:gd name="connsiteX208" fmla="*/ 59991 w 391045"/>
                    <a:gd name="connsiteY208" fmla="*/ 107285 h 294395"/>
                    <a:gd name="connsiteX209" fmla="*/ 58092 w 391045"/>
                    <a:gd name="connsiteY209" fmla="*/ 111258 h 294395"/>
                    <a:gd name="connsiteX210" fmla="*/ 51438 w 391045"/>
                    <a:gd name="connsiteY210" fmla="*/ 113796 h 294395"/>
                    <a:gd name="connsiteX211" fmla="*/ 46817 w 391045"/>
                    <a:gd name="connsiteY211" fmla="*/ 116963 h 294395"/>
                    <a:gd name="connsiteX212" fmla="*/ 40809 w 391045"/>
                    <a:gd name="connsiteY212" fmla="*/ 119133 h 294395"/>
                    <a:gd name="connsiteX213" fmla="*/ 31554 w 391045"/>
                    <a:gd name="connsiteY213" fmla="*/ 116397 h 294395"/>
                    <a:gd name="connsiteX214" fmla="*/ 29216 w 391045"/>
                    <a:gd name="connsiteY214" fmla="*/ 119923 h 294395"/>
                    <a:gd name="connsiteX215" fmla="*/ 25473 w 391045"/>
                    <a:gd name="connsiteY215" fmla="*/ 123386 h 294395"/>
                    <a:gd name="connsiteX216" fmla="*/ 23271 w 391045"/>
                    <a:gd name="connsiteY216" fmla="*/ 127160 h 294395"/>
                    <a:gd name="connsiteX217" fmla="*/ 22322 w 391045"/>
                    <a:gd name="connsiteY217" fmla="*/ 131206 h 294395"/>
                    <a:gd name="connsiteX218" fmla="*/ 20670 w 391045"/>
                    <a:gd name="connsiteY218" fmla="*/ 135099 h 294395"/>
                    <a:gd name="connsiteX219" fmla="*/ 19250 w 391045"/>
                    <a:gd name="connsiteY219" fmla="*/ 139041 h 294395"/>
                    <a:gd name="connsiteX220" fmla="*/ 16362 w 391045"/>
                    <a:gd name="connsiteY220" fmla="*/ 142193 h 294395"/>
                    <a:gd name="connsiteX221" fmla="*/ 11558 w 391045"/>
                    <a:gd name="connsiteY221" fmla="*/ 153060 h 294395"/>
                    <a:gd name="connsiteX222" fmla="*/ 9053 w 391045"/>
                    <a:gd name="connsiteY222" fmla="*/ 158717 h 294395"/>
                    <a:gd name="connsiteX223" fmla="*/ 4034 w 391045"/>
                    <a:gd name="connsiteY223" fmla="*/ 161008 h 294395"/>
                    <a:gd name="connsiteX224" fmla="*/ 1193 w 391045"/>
                    <a:gd name="connsiteY224" fmla="*/ 163848 h 294395"/>
                    <a:gd name="connsiteX225" fmla="*/ 124 w 391045"/>
                    <a:gd name="connsiteY225" fmla="*/ 167702 h 294395"/>
                    <a:gd name="connsiteX226" fmla="*/ 2295 w 391045"/>
                    <a:gd name="connsiteY226" fmla="*/ 171077 h 294395"/>
                    <a:gd name="connsiteX227" fmla="*/ 5606 w 391045"/>
                    <a:gd name="connsiteY227" fmla="*/ 173495 h 294395"/>
                    <a:gd name="connsiteX228" fmla="*/ 5630 w 391045"/>
                    <a:gd name="connsiteY228" fmla="*/ 177803 h 294395"/>
                    <a:gd name="connsiteX229" fmla="*/ 4872 w 391045"/>
                    <a:gd name="connsiteY229" fmla="*/ 181721 h 294395"/>
                    <a:gd name="connsiteX230" fmla="*/ 5087 w 391045"/>
                    <a:gd name="connsiteY230" fmla="*/ 186955 h 294395"/>
                    <a:gd name="connsiteX231" fmla="*/ 3627 w 391045"/>
                    <a:gd name="connsiteY231" fmla="*/ 190697 h 294395"/>
                    <a:gd name="connsiteX232" fmla="*/ 6204 w 391045"/>
                    <a:gd name="connsiteY232" fmla="*/ 193849 h 294395"/>
                    <a:gd name="connsiteX233" fmla="*/ 7975 w 391045"/>
                    <a:gd name="connsiteY233" fmla="*/ 197799 h 294395"/>
                    <a:gd name="connsiteX234" fmla="*/ 7936 w 391045"/>
                    <a:gd name="connsiteY234" fmla="*/ 202084 h 294395"/>
                    <a:gd name="connsiteX235" fmla="*/ 8390 w 391045"/>
                    <a:gd name="connsiteY235" fmla="*/ 206233 h 294395"/>
                    <a:gd name="connsiteX236" fmla="*/ 8718 w 391045"/>
                    <a:gd name="connsiteY236" fmla="*/ 210294 h 294395"/>
                    <a:gd name="connsiteX237" fmla="*/ 9595 w 391045"/>
                    <a:gd name="connsiteY237" fmla="*/ 214499 h 294395"/>
                    <a:gd name="connsiteX238" fmla="*/ 12795 w 391045"/>
                    <a:gd name="connsiteY238" fmla="*/ 217403 h 294395"/>
                    <a:gd name="connsiteX239" fmla="*/ 16728 w 391045"/>
                    <a:gd name="connsiteY239" fmla="*/ 220204 h 294395"/>
                    <a:gd name="connsiteX240" fmla="*/ 19066 w 391045"/>
                    <a:gd name="connsiteY240" fmla="*/ 223515 h 294395"/>
                    <a:gd name="connsiteX241" fmla="*/ 20367 w 391045"/>
                    <a:gd name="connsiteY241" fmla="*/ 227361 h 294395"/>
                    <a:gd name="connsiteX242" fmla="*/ 21309 w 391045"/>
                    <a:gd name="connsiteY242" fmla="*/ 231550 h 294395"/>
                    <a:gd name="connsiteX243" fmla="*/ 20622 w 391045"/>
                    <a:gd name="connsiteY243" fmla="*/ 236617 h 294395"/>
                    <a:gd name="connsiteX244" fmla="*/ 24859 w 391045"/>
                    <a:gd name="connsiteY244" fmla="*/ 244413 h 294395"/>
                    <a:gd name="connsiteX245" fmla="*/ 30844 w 391045"/>
                    <a:gd name="connsiteY245" fmla="*/ 251378 h 294395"/>
                    <a:gd name="connsiteX246" fmla="*/ 39548 w 391045"/>
                    <a:gd name="connsiteY246" fmla="*/ 262445 h 294395"/>
                    <a:gd name="connsiteX247" fmla="*/ 43283 w 391045"/>
                    <a:gd name="connsiteY247" fmla="*/ 264432 h 294395"/>
                    <a:gd name="connsiteX248" fmla="*/ 46235 w 391045"/>
                    <a:gd name="connsiteY248" fmla="*/ 268126 h 294395"/>
                    <a:gd name="connsiteX249" fmla="*/ 49219 w 391045"/>
                    <a:gd name="connsiteY249" fmla="*/ 270943 h 294395"/>
                    <a:gd name="connsiteX250" fmla="*/ 49043 w 391045"/>
                    <a:gd name="connsiteY250" fmla="*/ 275108 h 294395"/>
                    <a:gd name="connsiteX251" fmla="*/ 49786 w 391045"/>
                    <a:gd name="connsiteY251" fmla="*/ 279233 h 294395"/>
                    <a:gd name="connsiteX252" fmla="*/ 49578 w 391045"/>
                    <a:gd name="connsiteY252" fmla="*/ 284156 h 294395"/>
                    <a:gd name="connsiteX253" fmla="*/ 50879 w 391045"/>
                    <a:gd name="connsiteY253" fmla="*/ 288154 h 294395"/>
                    <a:gd name="connsiteX254" fmla="*/ 52618 w 391045"/>
                    <a:gd name="connsiteY254" fmla="*/ 292287 h 294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</a:cxnLst>
                  <a:rect l="l" t="t" r="r" b="b"/>
                  <a:pathLst>
                    <a:path w="391045" h="294395">
                      <a:moveTo>
                        <a:pt x="53384" y="294393"/>
                      </a:moveTo>
                      <a:lnTo>
                        <a:pt x="56424" y="288385"/>
                      </a:lnTo>
                      <a:lnTo>
                        <a:pt x="62648" y="273392"/>
                      </a:lnTo>
                      <a:lnTo>
                        <a:pt x="61667" y="268940"/>
                      </a:lnTo>
                      <a:lnTo>
                        <a:pt x="62121" y="264217"/>
                      </a:lnTo>
                      <a:lnTo>
                        <a:pt x="63534" y="260315"/>
                      </a:lnTo>
                      <a:lnTo>
                        <a:pt x="64699" y="253373"/>
                      </a:lnTo>
                      <a:lnTo>
                        <a:pt x="67603" y="250237"/>
                      </a:lnTo>
                      <a:lnTo>
                        <a:pt x="71968" y="250756"/>
                      </a:lnTo>
                      <a:lnTo>
                        <a:pt x="75997" y="249551"/>
                      </a:lnTo>
                      <a:lnTo>
                        <a:pt x="80218" y="249000"/>
                      </a:lnTo>
                      <a:lnTo>
                        <a:pt x="84583" y="248665"/>
                      </a:lnTo>
                      <a:lnTo>
                        <a:pt x="88468" y="247437"/>
                      </a:lnTo>
                      <a:lnTo>
                        <a:pt x="91348" y="244492"/>
                      </a:lnTo>
                      <a:lnTo>
                        <a:pt x="95466" y="246631"/>
                      </a:lnTo>
                      <a:lnTo>
                        <a:pt x="99767" y="246886"/>
                      </a:lnTo>
                      <a:lnTo>
                        <a:pt x="103158" y="249232"/>
                      </a:lnTo>
                      <a:lnTo>
                        <a:pt x="107466" y="250165"/>
                      </a:lnTo>
                      <a:lnTo>
                        <a:pt x="112270" y="250118"/>
                      </a:lnTo>
                      <a:lnTo>
                        <a:pt x="116076" y="248729"/>
                      </a:lnTo>
                      <a:lnTo>
                        <a:pt x="120097" y="248115"/>
                      </a:lnTo>
                      <a:lnTo>
                        <a:pt x="123943" y="249232"/>
                      </a:lnTo>
                      <a:lnTo>
                        <a:pt x="126361" y="252535"/>
                      </a:lnTo>
                      <a:lnTo>
                        <a:pt x="125770" y="248083"/>
                      </a:lnTo>
                      <a:lnTo>
                        <a:pt x="125228" y="243312"/>
                      </a:lnTo>
                      <a:lnTo>
                        <a:pt x="125451" y="239170"/>
                      </a:lnTo>
                      <a:lnTo>
                        <a:pt x="127326" y="235524"/>
                      </a:lnTo>
                      <a:lnTo>
                        <a:pt x="126536" y="231143"/>
                      </a:lnTo>
                      <a:lnTo>
                        <a:pt x="124829" y="226859"/>
                      </a:lnTo>
                      <a:lnTo>
                        <a:pt x="125443" y="222526"/>
                      </a:lnTo>
                      <a:lnTo>
                        <a:pt x="129608" y="221760"/>
                      </a:lnTo>
                      <a:lnTo>
                        <a:pt x="131802" y="218321"/>
                      </a:lnTo>
                      <a:lnTo>
                        <a:pt x="133845" y="214204"/>
                      </a:lnTo>
                      <a:lnTo>
                        <a:pt x="136159" y="210829"/>
                      </a:lnTo>
                      <a:lnTo>
                        <a:pt x="138473" y="207557"/>
                      </a:lnTo>
                      <a:lnTo>
                        <a:pt x="140252" y="203743"/>
                      </a:lnTo>
                      <a:lnTo>
                        <a:pt x="144018" y="201629"/>
                      </a:lnTo>
                      <a:lnTo>
                        <a:pt x="147537" y="199235"/>
                      </a:lnTo>
                      <a:lnTo>
                        <a:pt x="150912" y="196802"/>
                      </a:lnTo>
                      <a:lnTo>
                        <a:pt x="155437" y="196586"/>
                      </a:lnTo>
                      <a:lnTo>
                        <a:pt x="159657" y="196977"/>
                      </a:lnTo>
                      <a:lnTo>
                        <a:pt x="163136" y="198972"/>
                      </a:lnTo>
                      <a:lnTo>
                        <a:pt x="166320" y="201709"/>
                      </a:lnTo>
                      <a:lnTo>
                        <a:pt x="170102" y="203983"/>
                      </a:lnTo>
                      <a:lnTo>
                        <a:pt x="173573" y="205985"/>
                      </a:lnTo>
                      <a:lnTo>
                        <a:pt x="178145" y="208962"/>
                      </a:lnTo>
                      <a:lnTo>
                        <a:pt x="180219" y="212528"/>
                      </a:lnTo>
                      <a:lnTo>
                        <a:pt x="181600" y="217116"/>
                      </a:lnTo>
                      <a:lnTo>
                        <a:pt x="184975" y="220739"/>
                      </a:lnTo>
                      <a:lnTo>
                        <a:pt x="188957" y="220164"/>
                      </a:lnTo>
                      <a:lnTo>
                        <a:pt x="192906" y="219446"/>
                      </a:lnTo>
                      <a:lnTo>
                        <a:pt x="197574" y="220244"/>
                      </a:lnTo>
                      <a:lnTo>
                        <a:pt x="200829" y="222901"/>
                      </a:lnTo>
                      <a:lnTo>
                        <a:pt x="204516" y="224872"/>
                      </a:lnTo>
                      <a:lnTo>
                        <a:pt x="208593" y="225207"/>
                      </a:lnTo>
                      <a:lnTo>
                        <a:pt x="213285" y="225901"/>
                      </a:lnTo>
                      <a:lnTo>
                        <a:pt x="217202" y="224218"/>
                      </a:lnTo>
                      <a:lnTo>
                        <a:pt x="221279" y="224768"/>
                      </a:lnTo>
                      <a:lnTo>
                        <a:pt x="225748" y="226563"/>
                      </a:lnTo>
                      <a:lnTo>
                        <a:pt x="230448" y="227385"/>
                      </a:lnTo>
                      <a:lnTo>
                        <a:pt x="233807" y="230138"/>
                      </a:lnTo>
                      <a:lnTo>
                        <a:pt x="238259" y="230505"/>
                      </a:lnTo>
                      <a:lnTo>
                        <a:pt x="242376" y="229484"/>
                      </a:lnTo>
                      <a:lnTo>
                        <a:pt x="244164" y="225279"/>
                      </a:lnTo>
                      <a:lnTo>
                        <a:pt x="245935" y="221664"/>
                      </a:lnTo>
                      <a:lnTo>
                        <a:pt x="248919" y="218688"/>
                      </a:lnTo>
                      <a:lnTo>
                        <a:pt x="249661" y="214571"/>
                      </a:lnTo>
                      <a:lnTo>
                        <a:pt x="251201" y="210701"/>
                      </a:lnTo>
                      <a:lnTo>
                        <a:pt x="254289" y="208020"/>
                      </a:lnTo>
                      <a:lnTo>
                        <a:pt x="258151" y="209353"/>
                      </a:lnTo>
                      <a:lnTo>
                        <a:pt x="262515" y="209839"/>
                      </a:lnTo>
                      <a:lnTo>
                        <a:pt x="265763" y="212329"/>
                      </a:lnTo>
                      <a:lnTo>
                        <a:pt x="269002" y="214723"/>
                      </a:lnTo>
                      <a:lnTo>
                        <a:pt x="272027" y="211978"/>
                      </a:lnTo>
                      <a:lnTo>
                        <a:pt x="275465" y="209185"/>
                      </a:lnTo>
                      <a:lnTo>
                        <a:pt x="279854" y="208283"/>
                      </a:lnTo>
                      <a:lnTo>
                        <a:pt x="283899" y="207262"/>
                      </a:lnTo>
                      <a:lnTo>
                        <a:pt x="287769" y="205299"/>
                      </a:lnTo>
                      <a:lnTo>
                        <a:pt x="292182" y="204749"/>
                      </a:lnTo>
                      <a:lnTo>
                        <a:pt x="295884" y="203225"/>
                      </a:lnTo>
                      <a:lnTo>
                        <a:pt x="299690" y="199953"/>
                      </a:lnTo>
                      <a:lnTo>
                        <a:pt x="303767" y="198333"/>
                      </a:lnTo>
                      <a:lnTo>
                        <a:pt x="306727" y="201924"/>
                      </a:lnTo>
                      <a:lnTo>
                        <a:pt x="310414" y="204565"/>
                      </a:lnTo>
                      <a:lnTo>
                        <a:pt x="315177" y="202738"/>
                      </a:lnTo>
                      <a:lnTo>
                        <a:pt x="319239" y="203416"/>
                      </a:lnTo>
                      <a:lnTo>
                        <a:pt x="322199" y="200448"/>
                      </a:lnTo>
                      <a:lnTo>
                        <a:pt x="327202" y="200073"/>
                      </a:lnTo>
                      <a:lnTo>
                        <a:pt x="328223" y="195980"/>
                      </a:lnTo>
                      <a:lnTo>
                        <a:pt x="328215" y="191607"/>
                      </a:lnTo>
                      <a:lnTo>
                        <a:pt x="331781" y="189533"/>
                      </a:lnTo>
                      <a:lnTo>
                        <a:pt x="336362" y="189405"/>
                      </a:lnTo>
                      <a:lnTo>
                        <a:pt x="339529" y="192110"/>
                      </a:lnTo>
                      <a:lnTo>
                        <a:pt x="342657" y="194711"/>
                      </a:lnTo>
                      <a:lnTo>
                        <a:pt x="346663" y="194400"/>
                      </a:lnTo>
                      <a:lnTo>
                        <a:pt x="350660" y="193267"/>
                      </a:lnTo>
                      <a:lnTo>
                        <a:pt x="354833" y="193945"/>
                      </a:lnTo>
                      <a:lnTo>
                        <a:pt x="358376" y="195980"/>
                      </a:lnTo>
                      <a:lnTo>
                        <a:pt x="361567" y="198557"/>
                      </a:lnTo>
                      <a:lnTo>
                        <a:pt x="366451" y="198102"/>
                      </a:lnTo>
                      <a:lnTo>
                        <a:pt x="371007" y="197496"/>
                      </a:lnTo>
                      <a:lnTo>
                        <a:pt x="375132" y="198389"/>
                      </a:lnTo>
                      <a:lnTo>
                        <a:pt x="378483" y="195222"/>
                      </a:lnTo>
                      <a:lnTo>
                        <a:pt x="382401" y="194376"/>
                      </a:lnTo>
                      <a:lnTo>
                        <a:pt x="387483" y="196706"/>
                      </a:lnTo>
                      <a:lnTo>
                        <a:pt x="391170" y="198629"/>
                      </a:lnTo>
                      <a:lnTo>
                        <a:pt x="389255" y="194990"/>
                      </a:lnTo>
                      <a:lnTo>
                        <a:pt x="386917" y="191719"/>
                      </a:lnTo>
                      <a:lnTo>
                        <a:pt x="384898" y="187745"/>
                      </a:lnTo>
                      <a:lnTo>
                        <a:pt x="385601" y="183708"/>
                      </a:lnTo>
                      <a:lnTo>
                        <a:pt x="384938" y="179256"/>
                      </a:lnTo>
                      <a:lnTo>
                        <a:pt x="382489" y="175984"/>
                      </a:lnTo>
                      <a:lnTo>
                        <a:pt x="379058" y="173942"/>
                      </a:lnTo>
                      <a:lnTo>
                        <a:pt x="375052" y="170758"/>
                      </a:lnTo>
                      <a:lnTo>
                        <a:pt x="372100" y="167901"/>
                      </a:lnTo>
                      <a:lnTo>
                        <a:pt x="367552" y="167471"/>
                      </a:lnTo>
                      <a:lnTo>
                        <a:pt x="363490" y="165420"/>
                      </a:lnTo>
                      <a:lnTo>
                        <a:pt x="363331" y="161087"/>
                      </a:lnTo>
                      <a:lnTo>
                        <a:pt x="360961" y="157561"/>
                      </a:lnTo>
                      <a:lnTo>
                        <a:pt x="357331" y="155390"/>
                      </a:lnTo>
                      <a:lnTo>
                        <a:pt x="355918" y="151185"/>
                      </a:lnTo>
                      <a:lnTo>
                        <a:pt x="358416" y="148050"/>
                      </a:lnTo>
                      <a:lnTo>
                        <a:pt x="357035" y="143797"/>
                      </a:lnTo>
                      <a:lnTo>
                        <a:pt x="352535" y="142113"/>
                      </a:lnTo>
                      <a:lnTo>
                        <a:pt x="349559" y="139448"/>
                      </a:lnTo>
                      <a:lnTo>
                        <a:pt x="348649" y="135395"/>
                      </a:lnTo>
                      <a:lnTo>
                        <a:pt x="345665" y="132570"/>
                      </a:lnTo>
                      <a:lnTo>
                        <a:pt x="342043" y="130224"/>
                      </a:lnTo>
                      <a:lnTo>
                        <a:pt x="338572" y="128054"/>
                      </a:lnTo>
                      <a:lnTo>
                        <a:pt x="334758" y="126658"/>
                      </a:lnTo>
                      <a:lnTo>
                        <a:pt x="331071" y="124870"/>
                      </a:lnTo>
                      <a:lnTo>
                        <a:pt x="327664" y="122293"/>
                      </a:lnTo>
                      <a:lnTo>
                        <a:pt x="325350" y="118519"/>
                      </a:lnTo>
                      <a:lnTo>
                        <a:pt x="322406" y="115766"/>
                      </a:lnTo>
                      <a:lnTo>
                        <a:pt x="324505" y="112343"/>
                      </a:lnTo>
                      <a:lnTo>
                        <a:pt x="324943" y="107436"/>
                      </a:lnTo>
                      <a:lnTo>
                        <a:pt x="321640" y="103271"/>
                      </a:lnTo>
                      <a:lnTo>
                        <a:pt x="316422" y="101492"/>
                      </a:lnTo>
                      <a:lnTo>
                        <a:pt x="313270" y="98236"/>
                      </a:lnTo>
                      <a:lnTo>
                        <a:pt x="311419" y="94446"/>
                      </a:lnTo>
                      <a:lnTo>
                        <a:pt x="307030" y="93361"/>
                      </a:lnTo>
                      <a:lnTo>
                        <a:pt x="302826" y="93489"/>
                      </a:lnTo>
                      <a:lnTo>
                        <a:pt x="298134" y="91183"/>
                      </a:lnTo>
                      <a:lnTo>
                        <a:pt x="293977" y="91063"/>
                      </a:lnTo>
                      <a:lnTo>
                        <a:pt x="290426" y="87720"/>
                      </a:lnTo>
                      <a:lnTo>
                        <a:pt x="291782" y="83659"/>
                      </a:lnTo>
                      <a:lnTo>
                        <a:pt x="293155" y="79653"/>
                      </a:lnTo>
                      <a:lnTo>
                        <a:pt x="289867" y="77347"/>
                      </a:lnTo>
                      <a:lnTo>
                        <a:pt x="285743" y="76964"/>
                      </a:lnTo>
                      <a:lnTo>
                        <a:pt x="281115" y="76015"/>
                      </a:lnTo>
                      <a:lnTo>
                        <a:pt x="277029" y="76166"/>
                      </a:lnTo>
                      <a:lnTo>
                        <a:pt x="272800" y="76685"/>
                      </a:lnTo>
                      <a:lnTo>
                        <a:pt x="272122" y="72440"/>
                      </a:lnTo>
                      <a:lnTo>
                        <a:pt x="273454" y="67349"/>
                      </a:lnTo>
                      <a:lnTo>
                        <a:pt x="269353" y="66280"/>
                      </a:lnTo>
                      <a:lnTo>
                        <a:pt x="270159" y="62059"/>
                      </a:lnTo>
                      <a:lnTo>
                        <a:pt x="273463" y="59650"/>
                      </a:lnTo>
                      <a:lnTo>
                        <a:pt x="274979" y="55165"/>
                      </a:lnTo>
                      <a:lnTo>
                        <a:pt x="274803" y="50362"/>
                      </a:lnTo>
                      <a:lnTo>
                        <a:pt x="276088" y="45024"/>
                      </a:lnTo>
                      <a:lnTo>
                        <a:pt x="275617" y="37651"/>
                      </a:lnTo>
                      <a:lnTo>
                        <a:pt x="264327" y="17783"/>
                      </a:lnTo>
                      <a:lnTo>
                        <a:pt x="261175" y="14991"/>
                      </a:lnTo>
                      <a:lnTo>
                        <a:pt x="257744" y="11480"/>
                      </a:lnTo>
                      <a:lnTo>
                        <a:pt x="254696" y="8496"/>
                      </a:lnTo>
                      <a:lnTo>
                        <a:pt x="252502" y="5081"/>
                      </a:lnTo>
                      <a:lnTo>
                        <a:pt x="239783" y="-2"/>
                      </a:lnTo>
                      <a:lnTo>
                        <a:pt x="232370" y="2567"/>
                      </a:lnTo>
                      <a:lnTo>
                        <a:pt x="226346" y="5296"/>
                      </a:lnTo>
                      <a:lnTo>
                        <a:pt x="221902" y="9517"/>
                      </a:lnTo>
                      <a:lnTo>
                        <a:pt x="216572" y="11847"/>
                      </a:lnTo>
                      <a:lnTo>
                        <a:pt x="216213" y="15916"/>
                      </a:lnTo>
                      <a:lnTo>
                        <a:pt x="217529" y="19850"/>
                      </a:lnTo>
                      <a:lnTo>
                        <a:pt x="215582" y="25036"/>
                      </a:lnTo>
                      <a:lnTo>
                        <a:pt x="211449" y="26066"/>
                      </a:lnTo>
                      <a:lnTo>
                        <a:pt x="207548" y="33159"/>
                      </a:lnTo>
                      <a:lnTo>
                        <a:pt x="198986" y="39917"/>
                      </a:lnTo>
                      <a:lnTo>
                        <a:pt x="195619" y="45495"/>
                      </a:lnTo>
                      <a:lnTo>
                        <a:pt x="190848" y="50777"/>
                      </a:lnTo>
                      <a:lnTo>
                        <a:pt x="185542" y="55413"/>
                      </a:lnTo>
                      <a:lnTo>
                        <a:pt x="181720" y="57320"/>
                      </a:lnTo>
                      <a:lnTo>
                        <a:pt x="177083" y="63136"/>
                      </a:lnTo>
                      <a:lnTo>
                        <a:pt x="172136" y="62083"/>
                      </a:lnTo>
                      <a:lnTo>
                        <a:pt x="167788" y="62267"/>
                      </a:lnTo>
                      <a:lnTo>
                        <a:pt x="162322" y="65011"/>
                      </a:lnTo>
                      <a:lnTo>
                        <a:pt x="156601" y="66296"/>
                      </a:lnTo>
                      <a:lnTo>
                        <a:pt x="150330" y="66320"/>
                      </a:lnTo>
                      <a:lnTo>
                        <a:pt x="143899" y="66240"/>
                      </a:lnTo>
                      <a:lnTo>
                        <a:pt x="139845" y="66376"/>
                      </a:lnTo>
                      <a:lnTo>
                        <a:pt x="135824" y="67605"/>
                      </a:lnTo>
                      <a:lnTo>
                        <a:pt x="132465" y="70142"/>
                      </a:lnTo>
                      <a:lnTo>
                        <a:pt x="134794" y="73685"/>
                      </a:lnTo>
                      <a:lnTo>
                        <a:pt x="139821" y="77730"/>
                      </a:lnTo>
                      <a:lnTo>
                        <a:pt x="137348" y="82366"/>
                      </a:lnTo>
                      <a:lnTo>
                        <a:pt x="134332" y="85669"/>
                      </a:lnTo>
                      <a:lnTo>
                        <a:pt x="131699" y="88765"/>
                      </a:lnTo>
                      <a:lnTo>
                        <a:pt x="126289" y="93449"/>
                      </a:lnTo>
                      <a:lnTo>
                        <a:pt x="125315" y="97694"/>
                      </a:lnTo>
                      <a:lnTo>
                        <a:pt x="107315" y="100055"/>
                      </a:lnTo>
                      <a:lnTo>
                        <a:pt x="96216" y="100861"/>
                      </a:lnTo>
                      <a:lnTo>
                        <a:pt x="92370" y="102944"/>
                      </a:lnTo>
                      <a:lnTo>
                        <a:pt x="88381" y="104651"/>
                      </a:lnTo>
                      <a:lnTo>
                        <a:pt x="84654" y="107069"/>
                      </a:lnTo>
                      <a:lnTo>
                        <a:pt x="81407" y="109822"/>
                      </a:lnTo>
                      <a:lnTo>
                        <a:pt x="75008" y="112279"/>
                      </a:lnTo>
                      <a:lnTo>
                        <a:pt x="70787" y="115958"/>
                      </a:lnTo>
                      <a:lnTo>
                        <a:pt x="67005" y="112471"/>
                      </a:lnTo>
                      <a:lnTo>
                        <a:pt x="64116" y="107955"/>
                      </a:lnTo>
                      <a:lnTo>
                        <a:pt x="59991" y="107285"/>
                      </a:lnTo>
                      <a:lnTo>
                        <a:pt x="58092" y="111258"/>
                      </a:lnTo>
                      <a:lnTo>
                        <a:pt x="51438" y="113796"/>
                      </a:lnTo>
                      <a:lnTo>
                        <a:pt x="46817" y="116963"/>
                      </a:lnTo>
                      <a:lnTo>
                        <a:pt x="40809" y="119133"/>
                      </a:lnTo>
                      <a:lnTo>
                        <a:pt x="31554" y="116397"/>
                      </a:lnTo>
                      <a:lnTo>
                        <a:pt x="29216" y="119923"/>
                      </a:lnTo>
                      <a:lnTo>
                        <a:pt x="25473" y="123386"/>
                      </a:lnTo>
                      <a:lnTo>
                        <a:pt x="23271" y="127160"/>
                      </a:lnTo>
                      <a:lnTo>
                        <a:pt x="22322" y="131206"/>
                      </a:lnTo>
                      <a:lnTo>
                        <a:pt x="20670" y="135099"/>
                      </a:lnTo>
                      <a:lnTo>
                        <a:pt x="19250" y="139041"/>
                      </a:lnTo>
                      <a:lnTo>
                        <a:pt x="16362" y="142193"/>
                      </a:lnTo>
                      <a:lnTo>
                        <a:pt x="11558" y="153060"/>
                      </a:lnTo>
                      <a:lnTo>
                        <a:pt x="9053" y="158717"/>
                      </a:lnTo>
                      <a:lnTo>
                        <a:pt x="4034" y="161008"/>
                      </a:lnTo>
                      <a:lnTo>
                        <a:pt x="1193" y="163848"/>
                      </a:lnTo>
                      <a:lnTo>
                        <a:pt x="124" y="167702"/>
                      </a:lnTo>
                      <a:lnTo>
                        <a:pt x="2295" y="171077"/>
                      </a:lnTo>
                      <a:lnTo>
                        <a:pt x="5606" y="173495"/>
                      </a:lnTo>
                      <a:lnTo>
                        <a:pt x="5630" y="177803"/>
                      </a:lnTo>
                      <a:lnTo>
                        <a:pt x="4872" y="181721"/>
                      </a:lnTo>
                      <a:lnTo>
                        <a:pt x="5087" y="186955"/>
                      </a:lnTo>
                      <a:lnTo>
                        <a:pt x="3627" y="190697"/>
                      </a:lnTo>
                      <a:lnTo>
                        <a:pt x="6204" y="193849"/>
                      </a:lnTo>
                      <a:lnTo>
                        <a:pt x="7975" y="197799"/>
                      </a:lnTo>
                      <a:lnTo>
                        <a:pt x="7936" y="202084"/>
                      </a:lnTo>
                      <a:lnTo>
                        <a:pt x="8390" y="206233"/>
                      </a:lnTo>
                      <a:lnTo>
                        <a:pt x="8718" y="210294"/>
                      </a:lnTo>
                      <a:lnTo>
                        <a:pt x="9595" y="214499"/>
                      </a:lnTo>
                      <a:lnTo>
                        <a:pt x="12795" y="217403"/>
                      </a:lnTo>
                      <a:lnTo>
                        <a:pt x="16728" y="220204"/>
                      </a:lnTo>
                      <a:lnTo>
                        <a:pt x="19066" y="223515"/>
                      </a:lnTo>
                      <a:lnTo>
                        <a:pt x="20367" y="227361"/>
                      </a:lnTo>
                      <a:lnTo>
                        <a:pt x="21309" y="231550"/>
                      </a:lnTo>
                      <a:lnTo>
                        <a:pt x="20622" y="236617"/>
                      </a:lnTo>
                      <a:lnTo>
                        <a:pt x="24859" y="244413"/>
                      </a:lnTo>
                      <a:lnTo>
                        <a:pt x="30844" y="251378"/>
                      </a:lnTo>
                      <a:lnTo>
                        <a:pt x="39548" y="262445"/>
                      </a:lnTo>
                      <a:lnTo>
                        <a:pt x="43283" y="264432"/>
                      </a:lnTo>
                      <a:lnTo>
                        <a:pt x="46235" y="268126"/>
                      </a:lnTo>
                      <a:lnTo>
                        <a:pt x="49219" y="270943"/>
                      </a:lnTo>
                      <a:lnTo>
                        <a:pt x="49043" y="275108"/>
                      </a:lnTo>
                      <a:lnTo>
                        <a:pt x="49786" y="279233"/>
                      </a:lnTo>
                      <a:lnTo>
                        <a:pt x="49578" y="284156"/>
                      </a:lnTo>
                      <a:lnTo>
                        <a:pt x="50879" y="288154"/>
                      </a:lnTo>
                      <a:lnTo>
                        <a:pt x="52618" y="29228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4" name="Freeform: Shape 223">
                  <a:extLst>
                    <a:ext uri="{FF2B5EF4-FFF2-40B4-BE49-F238E27FC236}">
                      <a16:creationId xmlns:a16="http://schemas.microsoft.com/office/drawing/2014/main" id="{6FD2F19C-369D-4BF7-B7EA-256DF087DEC5}"/>
                    </a:ext>
                  </a:extLst>
                </p:cNvPr>
                <p:cNvSpPr/>
                <p:nvPr/>
              </p:nvSpPr>
              <p:spPr>
                <a:xfrm>
                  <a:off x="3634844" y="2818428"/>
                  <a:ext cx="307856" cy="113789"/>
                </a:xfrm>
                <a:custGeom>
                  <a:avLst/>
                  <a:gdLst>
                    <a:gd name="connsiteX0" fmla="*/ 119259 w 307856"/>
                    <a:gd name="connsiteY0" fmla="*/ 4123 h 113789"/>
                    <a:gd name="connsiteX1" fmla="*/ 123073 w 307856"/>
                    <a:gd name="connsiteY1" fmla="*/ 2862 h 113789"/>
                    <a:gd name="connsiteX2" fmla="*/ 118924 w 307856"/>
                    <a:gd name="connsiteY2" fmla="*/ 3596 h 113789"/>
                    <a:gd name="connsiteX3" fmla="*/ 133414 w 307856"/>
                    <a:gd name="connsiteY3" fmla="*/ 2049 h 113789"/>
                    <a:gd name="connsiteX4" fmla="*/ 128738 w 307856"/>
                    <a:gd name="connsiteY4" fmla="*/ -2 h 113789"/>
                    <a:gd name="connsiteX5" fmla="*/ 123704 w 307856"/>
                    <a:gd name="connsiteY5" fmla="*/ 110 h 113789"/>
                    <a:gd name="connsiteX6" fmla="*/ 127765 w 307856"/>
                    <a:gd name="connsiteY6" fmla="*/ 788 h 113789"/>
                    <a:gd name="connsiteX7" fmla="*/ 133414 w 307856"/>
                    <a:gd name="connsiteY7" fmla="*/ 2049 h 113789"/>
                    <a:gd name="connsiteX8" fmla="*/ 142957 w 307856"/>
                    <a:gd name="connsiteY8" fmla="*/ 5479 h 113789"/>
                    <a:gd name="connsiteX9" fmla="*/ 138393 w 307856"/>
                    <a:gd name="connsiteY9" fmla="*/ 2607 h 113789"/>
                    <a:gd name="connsiteX10" fmla="*/ 142957 w 307856"/>
                    <a:gd name="connsiteY10" fmla="*/ 5479 h 113789"/>
                    <a:gd name="connsiteX11" fmla="*/ 163607 w 307856"/>
                    <a:gd name="connsiteY11" fmla="*/ 20967 h 113789"/>
                    <a:gd name="connsiteX12" fmla="*/ 160591 w 307856"/>
                    <a:gd name="connsiteY12" fmla="*/ 17592 h 113789"/>
                    <a:gd name="connsiteX13" fmla="*/ 163256 w 307856"/>
                    <a:gd name="connsiteY13" fmla="*/ 20600 h 113789"/>
                    <a:gd name="connsiteX14" fmla="*/ 165099 w 307856"/>
                    <a:gd name="connsiteY14" fmla="*/ 20081 h 113789"/>
                    <a:gd name="connsiteX15" fmla="*/ 160272 w 307856"/>
                    <a:gd name="connsiteY15" fmla="*/ 15302 h 113789"/>
                    <a:gd name="connsiteX16" fmla="*/ 165099 w 307856"/>
                    <a:gd name="connsiteY16" fmla="*/ 20081 h 113789"/>
                    <a:gd name="connsiteX17" fmla="*/ 190688 w 307856"/>
                    <a:gd name="connsiteY17" fmla="*/ 27374 h 113789"/>
                    <a:gd name="connsiteX18" fmla="*/ 194622 w 307856"/>
                    <a:gd name="connsiteY18" fmla="*/ 25938 h 113789"/>
                    <a:gd name="connsiteX19" fmla="*/ 191781 w 307856"/>
                    <a:gd name="connsiteY19" fmla="*/ 22140 h 113789"/>
                    <a:gd name="connsiteX20" fmla="*/ 187353 w 307856"/>
                    <a:gd name="connsiteY20" fmla="*/ 23097 h 113789"/>
                    <a:gd name="connsiteX21" fmla="*/ 183459 w 307856"/>
                    <a:gd name="connsiteY21" fmla="*/ 23999 h 113789"/>
                    <a:gd name="connsiteX22" fmla="*/ 187432 w 307856"/>
                    <a:gd name="connsiteY22" fmla="*/ 25196 h 113789"/>
                    <a:gd name="connsiteX23" fmla="*/ 191103 w 307856"/>
                    <a:gd name="connsiteY23" fmla="*/ 27119 h 113789"/>
                    <a:gd name="connsiteX24" fmla="*/ 54940 w 307856"/>
                    <a:gd name="connsiteY24" fmla="*/ 59594 h 113789"/>
                    <a:gd name="connsiteX25" fmla="*/ 60685 w 307856"/>
                    <a:gd name="connsiteY25" fmla="*/ 58141 h 113789"/>
                    <a:gd name="connsiteX26" fmla="*/ 65919 w 307856"/>
                    <a:gd name="connsiteY26" fmla="*/ 55580 h 113789"/>
                    <a:gd name="connsiteX27" fmla="*/ 64994 w 307856"/>
                    <a:gd name="connsiteY27" fmla="*/ 51080 h 113789"/>
                    <a:gd name="connsiteX28" fmla="*/ 63103 w 307856"/>
                    <a:gd name="connsiteY28" fmla="*/ 47497 h 113789"/>
                    <a:gd name="connsiteX29" fmla="*/ 58946 w 307856"/>
                    <a:gd name="connsiteY29" fmla="*/ 43173 h 113789"/>
                    <a:gd name="connsiteX30" fmla="*/ 54334 w 307856"/>
                    <a:gd name="connsiteY30" fmla="*/ 43053 h 113789"/>
                    <a:gd name="connsiteX31" fmla="*/ 50919 w 307856"/>
                    <a:gd name="connsiteY31" fmla="*/ 48159 h 113789"/>
                    <a:gd name="connsiteX32" fmla="*/ 53472 w 307856"/>
                    <a:gd name="connsiteY32" fmla="*/ 54016 h 113789"/>
                    <a:gd name="connsiteX33" fmla="*/ 49913 w 307856"/>
                    <a:gd name="connsiteY33" fmla="*/ 56027 h 113789"/>
                    <a:gd name="connsiteX34" fmla="*/ 53049 w 307856"/>
                    <a:gd name="connsiteY34" fmla="*/ 59051 h 113789"/>
                    <a:gd name="connsiteX35" fmla="*/ 95250 w 307856"/>
                    <a:gd name="connsiteY35" fmla="*/ 54575 h 113789"/>
                    <a:gd name="connsiteX36" fmla="*/ 99144 w 307856"/>
                    <a:gd name="connsiteY36" fmla="*/ 52731 h 113789"/>
                    <a:gd name="connsiteX37" fmla="*/ 95131 w 307856"/>
                    <a:gd name="connsiteY37" fmla="*/ 53394 h 113789"/>
                    <a:gd name="connsiteX38" fmla="*/ 168355 w 307856"/>
                    <a:gd name="connsiteY38" fmla="*/ 79773 h 113789"/>
                    <a:gd name="connsiteX39" fmla="*/ 164573 w 307856"/>
                    <a:gd name="connsiteY39" fmla="*/ 76589 h 113789"/>
                    <a:gd name="connsiteX40" fmla="*/ 161309 w 307856"/>
                    <a:gd name="connsiteY40" fmla="*/ 74091 h 113789"/>
                    <a:gd name="connsiteX41" fmla="*/ 164477 w 307856"/>
                    <a:gd name="connsiteY41" fmla="*/ 77459 h 113789"/>
                    <a:gd name="connsiteX42" fmla="*/ 168355 w 307856"/>
                    <a:gd name="connsiteY42" fmla="*/ 79773 h 113789"/>
                    <a:gd name="connsiteX43" fmla="*/ 199377 w 307856"/>
                    <a:gd name="connsiteY43" fmla="*/ 32369 h 113789"/>
                    <a:gd name="connsiteX44" fmla="*/ 201260 w 307856"/>
                    <a:gd name="connsiteY44" fmla="*/ 28188 h 113789"/>
                    <a:gd name="connsiteX45" fmla="*/ 197590 w 307856"/>
                    <a:gd name="connsiteY45" fmla="*/ 26121 h 113789"/>
                    <a:gd name="connsiteX46" fmla="*/ 196896 w 307856"/>
                    <a:gd name="connsiteY46" fmla="*/ 30813 h 113789"/>
                    <a:gd name="connsiteX47" fmla="*/ 210125 w 307856"/>
                    <a:gd name="connsiteY47" fmla="*/ 35210 h 113789"/>
                    <a:gd name="connsiteX48" fmla="*/ 207747 w 307856"/>
                    <a:gd name="connsiteY48" fmla="*/ 30534 h 113789"/>
                    <a:gd name="connsiteX49" fmla="*/ 209088 w 307856"/>
                    <a:gd name="connsiteY49" fmla="*/ 34364 h 113789"/>
                    <a:gd name="connsiteX50" fmla="*/ 210572 w 307856"/>
                    <a:gd name="connsiteY50" fmla="*/ 45095 h 113789"/>
                    <a:gd name="connsiteX51" fmla="*/ 214162 w 307856"/>
                    <a:gd name="connsiteY51" fmla="*/ 43141 h 113789"/>
                    <a:gd name="connsiteX52" fmla="*/ 212503 w 307856"/>
                    <a:gd name="connsiteY52" fmla="*/ 38792 h 113789"/>
                    <a:gd name="connsiteX53" fmla="*/ 208609 w 307856"/>
                    <a:gd name="connsiteY53" fmla="*/ 37563 h 113789"/>
                    <a:gd name="connsiteX54" fmla="*/ 206048 w 307856"/>
                    <a:gd name="connsiteY54" fmla="*/ 33063 h 113789"/>
                    <a:gd name="connsiteX55" fmla="*/ 201739 w 307856"/>
                    <a:gd name="connsiteY55" fmla="*/ 31371 h 113789"/>
                    <a:gd name="connsiteX56" fmla="*/ 200542 w 307856"/>
                    <a:gd name="connsiteY56" fmla="*/ 35241 h 113789"/>
                    <a:gd name="connsiteX57" fmla="*/ 203989 w 307856"/>
                    <a:gd name="connsiteY57" fmla="*/ 37356 h 113789"/>
                    <a:gd name="connsiteX58" fmla="*/ 206008 w 307856"/>
                    <a:gd name="connsiteY58" fmla="*/ 40938 h 113789"/>
                    <a:gd name="connsiteX59" fmla="*/ 209574 w 307856"/>
                    <a:gd name="connsiteY59" fmla="*/ 43659 h 113789"/>
                    <a:gd name="connsiteX60" fmla="*/ 215670 w 307856"/>
                    <a:gd name="connsiteY60" fmla="*/ 47848 h 113789"/>
                    <a:gd name="connsiteX61" fmla="*/ 214122 w 307856"/>
                    <a:gd name="connsiteY61" fmla="*/ 43292 h 113789"/>
                    <a:gd name="connsiteX62" fmla="*/ 215192 w 307856"/>
                    <a:gd name="connsiteY62" fmla="*/ 47202 h 113789"/>
                    <a:gd name="connsiteX63" fmla="*/ 202202 w 307856"/>
                    <a:gd name="connsiteY63" fmla="*/ 113787 h 113789"/>
                    <a:gd name="connsiteX64" fmla="*/ 207388 w 307856"/>
                    <a:gd name="connsiteY64" fmla="*/ 113189 h 113789"/>
                    <a:gd name="connsiteX65" fmla="*/ 212160 w 307856"/>
                    <a:gd name="connsiteY65" fmla="*/ 112702 h 113789"/>
                    <a:gd name="connsiteX66" fmla="*/ 217242 w 307856"/>
                    <a:gd name="connsiteY66" fmla="*/ 110835 h 113789"/>
                    <a:gd name="connsiteX67" fmla="*/ 221710 w 307856"/>
                    <a:gd name="connsiteY67" fmla="*/ 111545 h 113789"/>
                    <a:gd name="connsiteX68" fmla="*/ 226466 w 307856"/>
                    <a:gd name="connsiteY68" fmla="*/ 110045 h 113789"/>
                    <a:gd name="connsiteX69" fmla="*/ 231174 w 307856"/>
                    <a:gd name="connsiteY69" fmla="*/ 109861 h 113789"/>
                    <a:gd name="connsiteX70" fmla="*/ 237605 w 307856"/>
                    <a:gd name="connsiteY70" fmla="*/ 109574 h 113789"/>
                    <a:gd name="connsiteX71" fmla="*/ 241698 w 307856"/>
                    <a:gd name="connsiteY71" fmla="*/ 109423 h 113789"/>
                    <a:gd name="connsiteX72" fmla="*/ 245831 w 307856"/>
                    <a:gd name="connsiteY72" fmla="*/ 108122 h 113789"/>
                    <a:gd name="connsiteX73" fmla="*/ 253148 w 307856"/>
                    <a:gd name="connsiteY73" fmla="*/ 109439 h 113789"/>
                    <a:gd name="connsiteX74" fmla="*/ 257385 w 307856"/>
                    <a:gd name="connsiteY74" fmla="*/ 107077 h 113789"/>
                    <a:gd name="connsiteX75" fmla="*/ 261007 w 307856"/>
                    <a:gd name="connsiteY75" fmla="*/ 109295 h 113789"/>
                    <a:gd name="connsiteX76" fmla="*/ 265787 w 307856"/>
                    <a:gd name="connsiteY76" fmla="*/ 111840 h 113789"/>
                    <a:gd name="connsiteX77" fmla="*/ 271013 w 307856"/>
                    <a:gd name="connsiteY77" fmla="*/ 111984 h 113789"/>
                    <a:gd name="connsiteX78" fmla="*/ 275904 w 307856"/>
                    <a:gd name="connsiteY78" fmla="*/ 111138 h 113789"/>
                    <a:gd name="connsiteX79" fmla="*/ 277197 w 307856"/>
                    <a:gd name="connsiteY79" fmla="*/ 106997 h 113789"/>
                    <a:gd name="connsiteX80" fmla="*/ 276726 w 307856"/>
                    <a:gd name="connsiteY80" fmla="*/ 111585 h 113789"/>
                    <a:gd name="connsiteX81" fmla="*/ 281003 w 307856"/>
                    <a:gd name="connsiteY81" fmla="*/ 111058 h 113789"/>
                    <a:gd name="connsiteX82" fmla="*/ 285431 w 307856"/>
                    <a:gd name="connsiteY82" fmla="*/ 108314 h 113789"/>
                    <a:gd name="connsiteX83" fmla="*/ 290498 w 307856"/>
                    <a:gd name="connsiteY83" fmla="*/ 106159 h 113789"/>
                    <a:gd name="connsiteX84" fmla="*/ 294743 w 307856"/>
                    <a:gd name="connsiteY84" fmla="*/ 106359 h 113789"/>
                    <a:gd name="connsiteX85" fmla="*/ 299873 w 307856"/>
                    <a:gd name="connsiteY85" fmla="*/ 105369 h 113789"/>
                    <a:gd name="connsiteX86" fmla="*/ 304421 w 307856"/>
                    <a:gd name="connsiteY86" fmla="*/ 105377 h 113789"/>
                    <a:gd name="connsiteX87" fmla="*/ 307980 w 307856"/>
                    <a:gd name="connsiteY87" fmla="*/ 101930 h 113789"/>
                    <a:gd name="connsiteX88" fmla="*/ 306919 w 307856"/>
                    <a:gd name="connsiteY88" fmla="*/ 97765 h 113789"/>
                    <a:gd name="connsiteX89" fmla="*/ 301238 w 307856"/>
                    <a:gd name="connsiteY89" fmla="*/ 97893 h 113789"/>
                    <a:gd name="connsiteX90" fmla="*/ 297496 w 307856"/>
                    <a:gd name="connsiteY90" fmla="*/ 94398 h 113789"/>
                    <a:gd name="connsiteX91" fmla="*/ 293626 w 307856"/>
                    <a:gd name="connsiteY91" fmla="*/ 90002 h 113789"/>
                    <a:gd name="connsiteX92" fmla="*/ 289157 w 307856"/>
                    <a:gd name="connsiteY92" fmla="*/ 87097 h 113789"/>
                    <a:gd name="connsiteX93" fmla="*/ 285168 w 307856"/>
                    <a:gd name="connsiteY93" fmla="*/ 84552 h 113789"/>
                    <a:gd name="connsiteX94" fmla="*/ 280668 w 307856"/>
                    <a:gd name="connsiteY94" fmla="*/ 84584 h 113789"/>
                    <a:gd name="connsiteX95" fmla="*/ 275553 w 307856"/>
                    <a:gd name="connsiteY95" fmla="*/ 83778 h 113789"/>
                    <a:gd name="connsiteX96" fmla="*/ 271173 w 307856"/>
                    <a:gd name="connsiteY96" fmla="*/ 83164 h 113789"/>
                    <a:gd name="connsiteX97" fmla="*/ 267024 w 307856"/>
                    <a:gd name="connsiteY97" fmla="*/ 81863 h 113789"/>
                    <a:gd name="connsiteX98" fmla="*/ 263840 w 307856"/>
                    <a:gd name="connsiteY98" fmla="*/ 84839 h 113789"/>
                    <a:gd name="connsiteX99" fmla="*/ 262858 w 307856"/>
                    <a:gd name="connsiteY99" fmla="*/ 80818 h 113789"/>
                    <a:gd name="connsiteX100" fmla="*/ 267199 w 307856"/>
                    <a:gd name="connsiteY100" fmla="*/ 79469 h 113789"/>
                    <a:gd name="connsiteX101" fmla="*/ 263944 w 307856"/>
                    <a:gd name="connsiteY101" fmla="*/ 77092 h 113789"/>
                    <a:gd name="connsiteX102" fmla="*/ 268715 w 307856"/>
                    <a:gd name="connsiteY102" fmla="*/ 75296 h 113789"/>
                    <a:gd name="connsiteX103" fmla="*/ 266513 w 307856"/>
                    <a:gd name="connsiteY103" fmla="*/ 71227 h 113789"/>
                    <a:gd name="connsiteX104" fmla="*/ 262747 w 307856"/>
                    <a:gd name="connsiteY104" fmla="*/ 69862 h 113789"/>
                    <a:gd name="connsiteX105" fmla="*/ 258103 w 307856"/>
                    <a:gd name="connsiteY105" fmla="*/ 71227 h 113789"/>
                    <a:gd name="connsiteX106" fmla="*/ 253818 w 307856"/>
                    <a:gd name="connsiteY106" fmla="*/ 70581 h 113789"/>
                    <a:gd name="connsiteX107" fmla="*/ 251161 w 307856"/>
                    <a:gd name="connsiteY107" fmla="*/ 67501 h 113789"/>
                    <a:gd name="connsiteX108" fmla="*/ 246557 w 307856"/>
                    <a:gd name="connsiteY108" fmla="*/ 65075 h 113789"/>
                    <a:gd name="connsiteX109" fmla="*/ 241945 w 307856"/>
                    <a:gd name="connsiteY109" fmla="*/ 65466 h 113789"/>
                    <a:gd name="connsiteX110" fmla="*/ 236839 w 307856"/>
                    <a:gd name="connsiteY110" fmla="*/ 64932 h 113789"/>
                    <a:gd name="connsiteX111" fmla="*/ 234692 w 307856"/>
                    <a:gd name="connsiteY111" fmla="*/ 61341 h 113789"/>
                    <a:gd name="connsiteX112" fmla="*/ 232107 w 307856"/>
                    <a:gd name="connsiteY112" fmla="*/ 64381 h 113789"/>
                    <a:gd name="connsiteX113" fmla="*/ 233655 w 307856"/>
                    <a:gd name="connsiteY113" fmla="*/ 60128 h 113789"/>
                    <a:gd name="connsiteX114" fmla="*/ 229426 w 307856"/>
                    <a:gd name="connsiteY114" fmla="*/ 56833 h 113789"/>
                    <a:gd name="connsiteX115" fmla="*/ 224495 w 307856"/>
                    <a:gd name="connsiteY115" fmla="*/ 58389 h 113789"/>
                    <a:gd name="connsiteX116" fmla="*/ 220522 w 307856"/>
                    <a:gd name="connsiteY116" fmla="*/ 55380 h 113789"/>
                    <a:gd name="connsiteX117" fmla="*/ 224886 w 307856"/>
                    <a:gd name="connsiteY117" fmla="*/ 56115 h 113789"/>
                    <a:gd name="connsiteX118" fmla="*/ 223833 w 307856"/>
                    <a:gd name="connsiteY118" fmla="*/ 51447 h 113789"/>
                    <a:gd name="connsiteX119" fmla="*/ 220187 w 307856"/>
                    <a:gd name="connsiteY119" fmla="*/ 49029 h 113789"/>
                    <a:gd name="connsiteX120" fmla="*/ 219660 w 307856"/>
                    <a:gd name="connsiteY120" fmla="*/ 53122 h 113789"/>
                    <a:gd name="connsiteX121" fmla="*/ 216548 w 307856"/>
                    <a:gd name="connsiteY121" fmla="*/ 49707 h 113789"/>
                    <a:gd name="connsiteX122" fmla="*/ 210612 w 307856"/>
                    <a:gd name="connsiteY122" fmla="*/ 48415 h 113789"/>
                    <a:gd name="connsiteX123" fmla="*/ 208138 w 307856"/>
                    <a:gd name="connsiteY123" fmla="*/ 45064 h 113789"/>
                    <a:gd name="connsiteX124" fmla="*/ 203949 w 307856"/>
                    <a:gd name="connsiteY124" fmla="*/ 43787 h 113789"/>
                    <a:gd name="connsiteX125" fmla="*/ 200542 w 307856"/>
                    <a:gd name="connsiteY125" fmla="*/ 38337 h 113789"/>
                    <a:gd name="connsiteX126" fmla="*/ 197446 w 307856"/>
                    <a:gd name="connsiteY126" fmla="*/ 35800 h 113789"/>
                    <a:gd name="connsiteX127" fmla="*/ 192499 w 307856"/>
                    <a:gd name="connsiteY127" fmla="*/ 34108 h 113789"/>
                    <a:gd name="connsiteX128" fmla="*/ 188581 w 307856"/>
                    <a:gd name="connsiteY128" fmla="*/ 32194 h 113789"/>
                    <a:gd name="connsiteX129" fmla="*/ 185118 w 307856"/>
                    <a:gd name="connsiteY129" fmla="*/ 29592 h 113789"/>
                    <a:gd name="connsiteX130" fmla="*/ 181177 w 307856"/>
                    <a:gd name="connsiteY130" fmla="*/ 30294 h 113789"/>
                    <a:gd name="connsiteX131" fmla="*/ 177945 w 307856"/>
                    <a:gd name="connsiteY131" fmla="*/ 27430 h 113789"/>
                    <a:gd name="connsiteX132" fmla="*/ 171291 w 307856"/>
                    <a:gd name="connsiteY132" fmla="*/ 27997 h 113789"/>
                    <a:gd name="connsiteX133" fmla="*/ 166735 w 307856"/>
                    <a:gd name="connsiteY133" fmla="*/ 28276 h 113789"/>
                    <a:gd name="connsiteX134" fmla="*/ 163144 w 307856"/>
                    <a:gd name="connsiteY134" fmla="*/ 25611 h 113789"/>
                    <a:gd name="connsiteX135" fmla="*/ 159354 w 307856"/>
                    <a:gd name="connsiteY135" fmla="*/ 22331 h 113789"/>
                    <a:gd name="connsiteX136" fmla="*/ 157295 w 307856"/>
                    <a:gd name="connsiteY136" fmla="*/ 18621 h 113789"/>
                    <a:gd name="connsiteX137" fmla="*/ 154686 w 307856"/>
                    <a:gd name="connsiteY137" fmla="*/ 15286 h 113789"/>
                    <a:gd name="connsiteX138" fmla="*/ 150832 w 307856"/>
                    <a:gd name="connsiteY138" fmla="*/ 14049 h 113789"/>
                    <a:gd name="connsiteX139" fmla="*/ 153083 w 307856"/>
                    <a:gd name="connsiteY139" fmla="*/ 10682 h 113789"/>
                    <a:gd name="connsiteX140" fmla="*/ 149532 w 307856"/>
                    <a:gd name="connsiteY140" fmla="*/ 12565 h 113789"/>
                    <a:gd name="connsiteX141" fmla="*/ 146723 w 307856"/>
                    <a:gd name="connsiteY141" fmla="*/ 9365 h 113789"/>
                    <a:gd name="connsiteX142" fmla="*/ 142638 w 307856"/>
                    <a:gd name="connsiteY142" fmla="*/ 8639 h 113789"/>
                    <a:gd name="connsiteX143" fmla="*/ 138648 w 307856"/>
                    <a:gd name="connsiteY143" fmla="*/ 10347 h 113789"/>
                    <a:gd name="connsiteX144" fmla="*/ 141449 w 307856"/>
                    <a:gd name="connsiteY144" fmla="*/ 6884 h 113789"/>
                    <a:gd name="connsiteX145" fmla="*/ 136430 w 307856"/>
                    <a:gd name="connsiteY145" fmla="*/ 7985 h 113789"/>
                    <a:gd name="connsiteX146" fmla="*/ 131627 w 307856"/>
                    <a:gd name="connsiteY146" fmla="*/ 7538 h 113789"/>
                    <a:gd name="connsiteX147" fmla="*/ 129441 w 307856"/>
                    <a:gd name="connsiteY147" fmla="*/ 3963 h 113789"/>
                    <a:gd name="connsiteX148" fmla="*/ 124454 w 307856"/>
                    <a:gd name="connsiteY148" fmla="*/ 4714 h 113789"/>
                    <a:gd name="connsiteX149" fmla="*/ 119618 w 307856"/>
                    <a:gd name="connsiteY149" fmla="*/ 5551 h 113789"/>
                    <a:gd name="connsiteX150" fmla="*/ 114241 w 307856"/>
                    <a:gd name="connsiteY150" fmla="*/ 6581 h 113789"/>
                    <a:gd name="connsiteX151" fmla="*/ 111113 w 307856"/>
                    <a:gd name="connsiteY151" fmla="*/ 3533 h 113789"/>
                    <a:gd name="connsiteX152" fmla="*/ 114759 w 307856"/>
                    <a:gd name="connsiteY152" fmla="*/ 309 h 113789"/>
                    <a:gd name="connsiteX153" fmla="*/ 110291 w 307856"/>
                    <a:gd name="connsiteY153" fmla="*/ 2559 h 113789"/>
                    <a:gd name="connsiteX154" fmla="*/ 105400 w 307856"/>
                    <a:gd name="connsiteY154" fmla="*/ 4227 h 113789"/>
                    <a:gd name="connsiteX155" fmla="*/ 101681 w 307856"/>
                    <a:gd name="connsiteY155" fmla="*/ 5751 h 113789"/>
                    <a:gd name="connsiteX156" fmla="*/ 99280 w 307856"/>
                    <a:gd name="connsiteY156" fmla="*/ 2312 h 113789"/>
                    <a:gd name="connsiteX157" fmla="*/ 91341 w 307856"/>
                    <a:gd name="connsiteY157" fmla="*/ 1905 h 113789"/>
                    <a:gd name="connsiteX158" fmla="*/ 84989 w 307856"/>
                    <a:gd name="connsiteY158" fmla="*/ 1458 h 113789"/>
                    <a:gd name="connsiteX159" fmla="*/ 79843 w 307856"/>
                    <a:gd name="connsiteY159" fmla="*/ 1610 h 113789"/>
                    <a:gd name="connsiteX160" fmla="*/ 75718 w 307856"/>
                    <a:gd name="connsiteY160" fmla="*/ 3884 h 113789"/>
                    <a:gd name="connsiteX161" fmla="*/ 67579 w 307856"/>
                    <a:gd name="connsiteY161" fmla="*/ 6541 h 113789"/>
                    <a:gd name="connsiteX162" fmla="*/ 60565 w 307856"/>
                    <a:gd name="connsiteY162" fmla="*/ 6629 h 113789"/>
                    <a:gd name="connsiteX163" fmla="*/ 54924 w 307856"/>
                    <a:gd name="connsiteY163" fmla="*/ 7554 h 113789"/>
                    <a:gd name="connsiteX164" fmla="*/ 50775 w 307856"/>
                    <a:gd name="connsiteY164" fmla="*/ 8288 h 113789"/>
                    <a:gd name="connsiteX165" fmla="*/ 47560 w 307856"/>
                    <a:gd name="connsiteY165" fmla="*/ 10889 h 113789"/>
                    <a:gd name="connsiteX166" fmla="*/ 43610 w 307856"/>
                    <a:gd name="connsiteY166" fmla="*/ 12278 h 113789"/>
                    <a:gd name="connsiteX167" fmla="*/ 39509 w 307856"/>
                    <a:gd name="connsiteY167" fmla="*/ 13403 h 113789"/>
                    <a:gd name="connsiteX168" fmla="*/ 34961 w 307856"/>
                    <a:gd name="connsiteY168" fmla="*/ 15302 h 113789"/>
                    <a:gd name="connsiteX169" fmla="*/ 30452 w 307856"/>
                    <a:gd name="connsiteY169" fmla="*/ 16626 h 113789"/>
                    <a:gd name="connsiteX170" fmla="*/ 26846 w 307856"/>
                    <a:gd name="connsiteY170" fmla="*/ 19243 h 113789"/>
                    <a:gd name="connsiteX171" fmla="*/ 23056 w 307856"/>
                    <a:gd name="connsiteY171" fmla="*/ 21342 h 113789"/>
                    <a:gd name="connsiteX172" fmla="*/ 19210 w 307856"/>
                    <a:gd name="connsiteY172" fmla="*/ 24916 h 113789"/>
                    <a:gd name="connsiteX173" fmla="*/ 15811 w 307856"/>
                    <a:gd name="connsiteY173" fmla="*/ 28675 h 113789"/>
                    <a:gd name="connsiteX174" fmla="*/ 13920 w 307856"/>
                    <a:gd name="connsiteY174" fmla="*/ 33191 h 113789"/>
                    <a:gd name="connsiteX175" fmla="*/ 15133 w 307856"/>
                    <a:gd name="connsiteY175" fmla="*/ 37906 h 113789"/>
                    <a:gd name="connsiteX176" fmla="*/ 11119 w 307856"/>
                    <a:gd name="connsiteY176" fmla="*/ 40292 h 113789"/>
                    <a:gd name="connsiteX177" fmla="*/ 3707 w 307856"/>
                    <a:gd name="connsiteY177" fmla="*/ 42526 h 113789"/>
                    <a:gd name="connsiteX178" fmla="*/ 124 w 307856"/>
                    <a:gd name="connsiteY178" fmla="*/ 44417 h 113789"/>
                    <a:gd name="connsiteX179" fmla="*/ 6428 w 307856"/>
                    <a:gd name="connsiteY179" fmla="*/ 43556 h 113789"/>
                    <a:gd name="connsiteX180" fmla="*/ 11063 w 307856"/>
                    <a:gd name="connsiteY180" fmla="*/ 43962 h 113789"/>
                    <a:gd name="connsiteX181" fmla="*/ 8837 w 307856"/>
                    <a:gd name="connsiteY181" fmla="*/ 48894 h 113789"/>
                    <a:gd name="connsiteX182" fmla="*/ 13281 w 307856"/>
                    <a:gd name="connsiteY182" fmla="*/ 46819 h 113789"/>
                    <a:gd name="connsiteX183" fmla="*/ 20606 w 307856"/>
                    <a:gd name="connsiteY183" fmla="*/ 43236 h 113789"/>
                    <a:gd name="connsiteX184" fmla="*/ 25098 w 307856"/>
                    <a:gd name="connsiteY184" fmla="*/ 42271 h 113789"/>
                    <a:gd name="connsiteX185" fmla="*/ 26519 w 307856"/>
                    <a:gd name="connsiteY185" fmla="*/ 36869 h 113789"/>
                    <a:gd name="connsiteX186" fmla="*/ 30724 w 307856"/>
                    <a:gd name="connsiteY186" fmla="*/ 35210 h 113789"/>
                    <a:gd name="connsiteX187" fmla="*/ 35375 w 307856"/>
                    <a:gd name="connsiteY187" fmla="*/ 34420 h 113789"/>
                    <a:gd name="connsiteX188" fmla="*/ 39237 w 307856"/>
                    <a:gd name="connsiteY188" fmla="*/ 33007 h 113789"/>
                    <a:gd name="connsiteX189" fmla="*/ 43219 w 307856"/>
                    <a:gd name="connsiteY189" fmla="*/ 34587 h 113789"/>
                    <a:gd name="connsiteX190" fmla="*/ 46554 w 307856"/>
                    <a:gd name="connsiteY190" fmla="*/ 31268 h 113789"/>
                    <a:gd name="connsiteX191" fmla="*/ 51070 w 307856"/>
                    <a:gd name="connsiteY191" fmla="*/ 29648 h 113789"/>
                    <a:gd name="connsiteX192" fmla="*/ 53608 w 307856"/>
                    <a:gd name="connsiteY192" fmla="*/ 25802 h 113789"/>
                    <a:gd name="connsiteX193" fmla="*/ 57964 w 307856"/>
                    <a:gd name="connsiteY193" fmla="*/ 23113 h 113789"/>
                    <a:gd name="connsiteX194" fmla="*/ 62528 w 307856"/>
                    <a:gd name="connsiteY194" fmla="*/ 20711 h 113789"/>
                    <a:gd name="connsiteX195" fmla="*/ 65664 w 307856"/>
                    <a:gd name="connsiteY195" fmla="*/ 17057 h 113789"/>
                    <a:gd name="connsiteX196" fmla="*/ 70436 w 307856"/>
                    <a:gd name="connsiteY196" fmla="*/ 17608 h 113789"/>
                    <a:gd name="connsiteX197" fmla="*/ 77154 w 307856"/>
                    <a:gd name="connsiteY197" fmla="*/ 18015 h 113789"/>
                    <a:gd name="connsiteX198" fmla="*/ 82436 w 307856"/>
                    <a:gd name="connsiteY198" fmla="*/ 17983 h 113789"/>
                    <a:gd name="connsiteX199" fmla="*/ 90894 w 307856"/>
                    <a:gd name="connsiteY199" fmla="*/ 17975 h 113789"/>
                    <a:gd name="connsiteX200" fmla="*/ 94812 w 307856"/>
                    <a:gd name="connsiteY200" fmla="*/ 19714 h 113789"/>
                    <a:gd name="connsiteX201" fmla="*/ 96734 w 307856"/>
                    <a:gd name="connsiteY201" fmla="*/ 23999 h 113789"/>
                    <a:gd name="connsiteX202" fmla="*/ 92825 w 307856"/>
                    <a:gd name="connsiteY202" fmla="*/ 26002 h 113789"/>
                    <a:gd name="connsiteX203" fmla="*/ 87247 w 307856"/>
                    <a:gd name="connsiteY203" fmla="*/ 26113 h 113789"/>
                    <a:gd name="connsiteX204" fmla="*/ 82811 w 307856"/>
                    <a:gd name="connsiteY204" fmla="*/ 26305 h 113789"/>
                    <a:gd name="connsiteX205" fmla="*/ 86633 w 307856"/>
                    <a:gd name="connsiteY205" fmla="*/ 31515 h 113789"/>
                    <a:gd name="connsiteX206" fmla="*/ 90623 w 307856"/>
                    <a:gd name="connsiteY206" fmla="*/ 34914 h 113789"/>
                    <a:gd name="connsiteX207" fmla="*/ 94748 w 307856"/>
                    <a:gd name="connsiteY207" fmla="*/ 34092 h 113789"/>
                    <a:gd name="connsiteX208" fmla="*/ 99048 w 307856"/>
                    <a:gd name="connsiteY208" fmla="*/ 34108 h 113789"/>
                    <a:gd name="connsiteX209" fmla="*/ 102878 w 307856"/>
                    <a:gd name="connsiteY209" fmla="*/ 35601 h 113789"/>
                    <a:gd name="connsiteX210" fmla="*/ 106860 w 307856"/>
                    <a:gd name="connsiteY210" fmla="*/ 36103 h 113789"/>
                    <a:gd name="connsiteX211" fmla="*/ 108288 w 307856"/>
                    <a:gd name="connsiteY211" fmla="*/ 31651 h 113789"/>
                    <a:gd name="connsiteX212" fmla="*/ 110650 w 307856"/>
                    <a:gd name="connsiteY212" fmla="*/ 37188 h 113789"/>
                    <a:gd name="connsiteX213" fmla="*/ 114711 w 307856"/>
                    <a:gd name="connsiteY213" fmla="*/ 39287 h 113789"/>
                    <a:gd name="connsiteX214" fmla="*/ 121294 w 307856"/>
                    <a:gd name="connsiteY214" fmla="*/ 38832 h 113789"/>
                    <a:gd name="connsiteX215" fmla="*/ 125627 w 307856"/>
                    <a:gd name="connsiteY215" fmla="*/ 39247 h 113789"/>
                    <a:gd name="connsiteX216" fmla="*/ 129688 w 307856"/>
                    <a:gd name="connsiteY216" fmla="*/ 38736 h 113789"/>
                    <a:gd name="connsiteX217" fmla="*/ 132808 w 307856"/>
                    <a:gd name="connsiteY217" fmla="*/ 42103 h 113789"/>
                    <a:gd name="connsiteX218" fmla="*/ 137627 w 307856"/>
                    <a:gd name="connsiteY218" fmla="*/ 46572 h 113789"/>
                    <a:gd name="connsiteX219" fmla="*/ 141218 w 307856"/>
                    <a:gd name="connsiteY219" fmla="*/ 49428 h 113789"/>
                    <a:gd name="connsiteX220" fmla="*/ 145574 w 307856"/>
                    <a:gd name="connsiteY220" fmla="*/ 49851 h 113789"/>
                    <a:gd name="connsiteX221" fmla="*/ 149899 w 307856"/>
                    <a:gd name="connsiteY221" fmla="*/ 51646 h 113789"/>
                    <a:gd name="connsiteX222" fmla="*/ 154535 w 307856"/>
                    <a:gd name="connsiteY222" fmla="*/ 53027 h 113789"/>
                    <a:gd name="connsiteX223" fmla="*/ 158508 w 307856"/>
                    <a:gd name="connsiteY223" fmla="*/ 54511 h 113789"/>
                    <a:gd name="connsiteX224" fmla="*/ 164333 w 307856"/>
                    <a:gd name="connsiteY224" fmla="*/ 56123 h 113789"/>
                    <a:gd name="connsiteX225" fmla="*/ 168977 w 307856"/>
                    <a:gd name="connsiteY225" fmla="*/ 54503 h 113789"/>
                    <a:gd name="connsiteX226" fmla="*/ 173892 w 307856"/>
                    <a:gd name="connsiteY226" fmla="*/ 54487 h 113789"/>
                    <a:gd name="connsiteX227" fmla="*/ 177842 w 307856"/>
                    <a:gd name="connsiteY227" fmla="*/ 52979 h 113789"/>
                    <a:gd name="connsiteX228" fmla="*/ 181815 w 307856"/>
                    <a:gd name="connsiteY228" fmla="*/ 58014 h 113789"/>
                    <a:gd name="connsiteX229" fmla="*/ 182932 w 307856"/>
                    <a:gd name="connsiteY229" fmla="*/ 64764 h 113789"/>
                    <a:gd name="connsiteX230" fmla="*/ 183531 w 307856"/>
                    <a:gd name="connsiteY230" fmla="*/ 68721 h 113789"/>
                    <a:gd name="connsiteX231" fmla="*/ 183315 w 307856"/>
                    <a:gd name="connsiteY231" fmla="*/ 73445 h 113789"/>
                    <a:gd name="connsiteX232" fmla="*/ 187568 w 307856"/>
                    <a:gd name="connsiteY232" fmla="*/ 76325 h 113789"/>
                    <a:gd name="connsiteX233" fmla="*/ 189682 w 307856"/>
                    <a:gd name="connsiteY233" fmla="*/ 80100 h 113789"/>
                    <a:gd name="connsiteX234" fmla="*/ 195132 w 307856"/>
                    <a:gd name="connsiteY234" fmla="*/ 84432 h 113789"/>
                    <a:gd name="connsiteX235" fmla="*/ 199313 w 307856"/>
                    <a:gd name="connsiteY235" fmla="*/ 83611 h 113789"/>
                    <a:gd name="connsiteX236" fmla="*/ 203654 w 307856"/>
                    <a:gd name="connsiteY236" fmla="*/ 84927 h 113789"/>
                    <a:gd name="connsiteX237" fmla="*/ 208697 w 307856"/>
                    <a:gd name="connsiteY237" fmla="*/ 84616 h 113789"/>
                    <a:gd name="connsiteX238" fmla="*/ 214489 w 307856"/>
                    <a:gd name="connsiteY238" fmla="*/ 84137 h 113789"/>
                    <a:gd name="connsiteX239" fmla="*/ 218487 w 307856"/>
                    <a:gd name="connsiteY239" fmla="*/ 85917 h 113789"/>
                    <a:gd name="connsiteX240" fmla="*/ 219628 w 307856"/>
                    <a:gd name="connsiteY240" fmla="*/ 90225 h 113789"/>
                    <a:gd name="connsiteX241" fmla="*/ 222045 w 307856"/>
                    <a:gd name="connsiteY241" fmla="*/ 93736 h 113789"/>
                    <a:gd name="connsiteX242" fmla="*/ 219588 w 307856"/>
                    <a:gd name="connsiteY242" fmla="*/ 96912 h 113789"/>
                    <a:gd name="connsiteX243" fmla="*/ 215686 w 307856"/>
                    <a:gd name="connsiteY243" fmla="*/ 99872 h 113789"/>
                    <a:gd name="connsiteX244" fmla="*/ 211473 w 307856"/>
                    <a:gd name="connsiteY244" fmla="*/ 101986 h 113789"/>
                    <a:gd name="connsiteX245" fmla="*/ 208329 w 307856"/>
                    <a:gd name="connsiteY245" fmla="*/ 104540 h 113789"/>
                    <a:gd name="connsiteX246" fmla="*/ 204356 w 307856"/>
                    <a:gd name="connsiteY246" fmla="*/ 107324 h 113789"/>
                    <a:gd name="connsiteX247" fmla="*/ 201723 w 307856"/>
                    <a:gd name="connsiteY247" fmla="*/ 110420 h 113789"/>
                    <a:gd name="connsiteX248" fmla="*/ 129688 w 307856"/>
                    <a:gd name="connsiteY248" fmla="*/ 38704 h 113789"/>
                    <a:gd name="connsiteX249" fmla="*/ 127542 w 307856"/>
                    <a:gd name="connsiteY249" fmla="*/ 35114 h 113789"/>
                    <a:gd name="connsiteX250" fmla="*/ 131539 w 307856"/>
                    <a:gd name="connsiteY250" fmla="*/ 37420 h 113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</a:cxnLst>
                  <a:rect l="l" t="t" r="r" b="b"/>
                  <a:pathLst>
                    <a:path w="307856" h="113789">
                      <a:moveTo>
                        <a:pt x="119259" y="4123"/>
                      </a:moveTo>
                      <a:lnTo>
                        <a:pt x="123073" y="2862"/>
                      </a:lnTo>
                      <a:lnTo>
                        <a:pt x="118924" y="3596"/>
                      </a:lnTo>
                      <a:close/>
                      <a:moveTo>
                        <a:pt x="133414" y="2049"/>
                      </a:moveTo>
                      <a:lnTo>
                        <a:pt x="128738" y="-2"/>
                      </a:lnTo>
                      <a:lnTo>
                        <a:pt x="123704" y="110"/>
                      </a:lnTo>
                      <a:lnTo>
                        <a:pt x="127765" y="788"/>
                      </a:lnTo>
                      <a:lnTo>
                        <a:pt x="133414" y="2049"/>
                      </a:lnTo>
                      <a:close/>
                      <a:moveTo>
                        <a:pt x="142957" y="5479"/>
                      </a:moveTo>
                      <a:lnTo>
                        <a:pt x="138393" y="2607"/>
                      </a:lnTo>
                      <a:lnTo>
                        <a:pt x="142957" y="5479"/>
                      </a:lnTo>
                      <a:close/>
                      <a:moveTo>
                        <a:pt x="163607" y="20967"/>
                      </a:moveTo>
                      <a:lnTo>
                        <a:pt x="160591" y="17592"/>
                      </a:lnTo>
                      <a:lnTo>
                        <a:pt x="163256" y="20600"/>
                      </a:lnTo>
                      <a:close/>
                      <a:moveTo>
                        <a:pt x="165099" y="20081"/>
                      </a:moveTo>
                      <a:lnTo>
                        <a:pt x="160272" y="15302"/>
                      </a:lnTo>
                      <a:lnTo>
                        <a:pt x="165099" y="20081"/>
                      </a:lnTo>
                      <a:close/>
                      <a:moveTo>
                        <a:pt x="190688" y="27374"/>
                      </a:moveTo>
                      <a:lnTo>
                        <a:pt x="194622" y="25938"/>
                      </a:lnTo>
                      <a:lnTo>
                        <a:pt x="191781" y="22140"/>
                      </a:lnTo>
                      <a:lnTo>
                        <a:pt x="187353" y="23097"/>
                      </a:lnTo>
                      <a:lnTo>
                        <a:pt x="183459" y="23999"/>
                      </a:lnTo>
                      <a:lnTo>
                        <a:pt x="187432" y="25196"/>
                      </a:lnTo>
                      <a:lnTo>
                        <a:pt x="191103" y="27119"/>
                      </a:lnTo>
                      <a:close/>
                      <a:moveTo>
                        <a:pt x="54940" y="59594"/>
                      </a:moveTo>
                      <a:lnTo>
                        <a:pt x="60685" y="58141"/>
                      </a:lnTo>
                      <a:lnTo>
                        <a:pt x="65919" y="55580"/>
                      </a:lnTo>
                      <a:lnTo>
                        <a:pt x="64994" y="51080"/>
                      </a:lnTo>
                      <a:lnTo>
                        <a:pt x="63103" y="47497"/>
                      </a:lnTo>
                      <a:lnTo>
                        <a:pt x="58946" y="43173"/>
                      </a:lnTo>
                      <a:lnTo>
                        <a:pt x="54334" y="43053"/>
                      </a:lnTo>
                      <a:lnTo>
                        <a:pt x="50919" y="48159"/>
                      </a:lnTo>
                      <a:lnTo>
                        <a:pt x="53472" y="54016"/>
                      </a:lnTo>
                      <a:lnTo>
                        <a:pt x="49913" y="56027"/>
                      </a:lnTo>
                      <a:lnTo>
                        <a:pt x="53049" y="59051"/>
                      </a:lnTo>
                      <a:close/>
                      <a:moveTo>
                        <a:pt x="95250" y="54575"/>
                      </a:moveTo>
                      <a:lnTo>
                        <a:pt x="99144" y="52731"/>
                      </a:lnTo>
                      <a:lnTo>
                        <a:pt x="95131" y="53394"/>
                      </a:lnTo>
                      <a:close/>
                      <a:moveTo>
                        <a:pt x="168355" y="79773"/>
                      </a:moveTo>
                      <a:lnTo>
                        <a:pt x="164573" y="76589"/>
                      </a:lnTo>
                      <a:lnTo>
                        <a:pt x="161309" y="74091"/>
                      </a:lnTo>
                      <a:lnTo>
                        <a:pt x="164477" y="77459"/>
                      </a:lnTo>
                      <a:lnTo>
                        <a:pt x="168355" y="79773"/>
                      </a:lnTo>
                      <a:close/>
                      <a:moveTo>
                        <a:pt x="199377" y="32369"/>
                      </a:moveTo>
                      <a:lnTo>
                        <a:pt x="201260" y="28188"/>
                      </a:lnTo>
                      <a:lnTo>
                        <a:pt x="197590" y="26121"/>
                      </a:lnTo>
                      <a:lnTo>
                        <a:pt x="196896" y="30813"/>
                      </a:lnTo>
                      <a:close/>
                      <a:moveTo>
                        <a:pt x="210125" y="35210"/>
                      </a:moveTo>
                      <a:lnTo>
                        <a:pt x="207747" y="30534"/>
                      </a:lnTo>
                      <a:lnTo>
                        <a:pt x="209088" y="34364"/>
                      </a:lnTo>
                      <a:close/>
                      <a:moveTo>
                        <a:pt x="210572" y="45095"/>
                      </a:moveTo>
                      <a:lnTo>
                        <a:pt x="214162" y="43141"/>
                      </a:lnTo>
                      <a:lnTo>
                        <a:pt x="212503" y="38792"/>
                      </a:lnTo>
                      <a:lnTo>
                        <a:pt x="208609" y="37563"/>
                      </a:lnTo>
                      <a:lnTo>
                        <a:pt x="206048" y="33063"/>
                      </a:lnTo>
                      <a:lnTo>
                        <a:pt x="201739" y="31371"/>
                      </a:lnTo>
                      <a:lnTo>
                        <a:pt x="200542" y="35241"/>
                      </a:lnTo>
                      <a:lnTo>
                        <a:pt x="203989" y="37356"/>
                      </a:lnTo>
                      <a:lnTo>
                        <a:pt x="206008" y="40938"/>
                      </a:lnTo>
                      <a:lnTo>
                        <a:pt x="209574" y="43659"/>
                      </a:lnTo>
                      <a:close/>
                      <a:moveTo>
                        <a:pt x="215670" y="47848"/>
                      </a:moveTo>
                      <a:lnTo>
                        <a:pt x="214122" y="43292"/>
                      </a:lnTo>
                      <a:lnTo>
                        <a:pt x="215192" y="47202"/>
                      </a:lnTo>
                      <a:close/>
                      <a:moveTo>
                        <a:pt x="202202" y="113787"/>
                      </a:moveTo>
                      <a:lnTo>
                        <a:pt x="207388" y="113189"/>
                      </a:lnTo>
                      <a:lnTo>
                        <a:pt x="212160" y="112702"/>
                      </a:lnTo>
                      <a:lnTo>
                        <a:pt x="217242" y="110835"/>
                      </a:lnTo>
                      <a:lnTo>
                        <a:pt x="221710" y="111545"/>
                      </a:lnTo>
                      <a:lnTo>
                        <a:pt x="226466" y="110045"/>
                      </a:lnTo>
                      <a:lnTo>
                        <a:pt x="231174" y="109861"/>
                      </a:lnTo>
                      <a:lnTo>
                        <a:pt x="237605" y="109574"/>
                      </a:lnTo>
                      <a:lnTo>
                        <a:pt x="241698" y="109423"/>
                      </a:lnTo>
                      <a:lnTo>
                        <a:pt x="245831" y="108122"/>
                      </a:lnTo>
                      <a:lnTo>
                        <a:pt x="253148" y="109439"/>
                      </a:lnTo>
                      <a:lnTo>
                        <a:pt x="257385" y="107077"/>
                      </a:lnTo>
                      <a:lnTo>
                        <a:pt x="261007" y="109295"/>
                      </a:lnTo>
                      <a:lnTo>
                        <a:pt x="265787" y="111840"/>
                      </a:lnTo>
                      <a:lnTo>
                        <a:pt x="271013" y="111984"/>
                      </a:lnTo>
                      <a:lnTo>
                        <a:pt x="275904" y="111138"/>
                      </a:lnTo>
                      <a:lnTo>
                        <a:pt x="277197" y="106997"/>
                      </a:lnTo>
                      <a:lnTo>
                        <a:pt x="276726" y="111585"/>
                      </a:lnTo>
                      <a:lnTo>
                        <a:pt x="281003" y="111058"/>
                      </a:lnTo>
                      <a:lnTo>
                        <a:pt x="285431" y="108314"/>
                      </a:lnTo>
                      <a:lnTo>
                        <a:pt x="290498" y="106159"/>
                      </a:lnTo>
                      <a:lnTo>
                        <a:pt x="294743" y="106359"/>
                      </a:lnTo>
                      <a:lnTo>
                        <a:pt x="299873" y="105369"/>
                      </a:lnTo>
                      <a:lnTo>
                        <a:pt x="304421" y="105377"/>
                      </a:lnTo>
                      <a:lnTo>
                        <a:pt x="307980" y="101930"/>
                      </a:lnTo>
                      <a:lnTo>
                        <a:pt x="306919" y="97765"/>
                      </a:lnTo>
                      <a:lnTo>
                        <a:pt x="301238" y="97893"/>
                      </a:lnTo>
                      <a:lnTo>
                        <a:pt x="297496" y="94398"/>
                      </a:lnTo>
                      <a:lnTo>
                        <a:pt x="293626" y="90002"/>
                      </a:lnTo>
                      <a:lnTo>
                        <a:pt x="289157" y="87097"/>
                      </a:lnTo>
                      <a:lnTo>
                        <a:pt x="285168" y="84552"/>
                      </a:lnTo>
                      <a:lnTo>
                        <a:pt x="280668" y="84584"/>
                      </a:lnTo>
                      <a:lnTo>
                        <a:pt x="275553" y="83778"/>
                      </a:lnTo>
                      <a:lnTo>
                        <a:pt x="271173" y="83164"/>
                      </a:lnTo>
                      <a:lnTo>
                        <a:pt x="267024" y="81863"/>
                      </a:lnTo>
                      <a:lnTo>
                        <a:pt x="263840" y="84839"/>
                      </a:lnTo>
                      <a:lnTo>
                        <a:pt x="262858" y="80818"/>
                      </a:lnTo>
                      <a:lnTo>
                        <a:pt x="267199" y="79469"/>
                      </a:lnTo>
                      <a:lnTo>
                        <a:pt x="263944" y="77092"/>
                      </a:lnTo>
                      <a:lnTo>
                        <a:pt x="268715" y="75296"/>
                      </a:lnTo>
                      <a:lnTo>
                        <a:pt x="266513" y="71227"/>
                      </a:lnTo>
                      <a:lnTo>
                        <a:pt x="262747" y="69862"/>
                      </a:lnTo>
                      <a:lnTo>
                        <a:pt x="258103" y="71227"/>
                      </a:lnTo>
                      <a:lnTo>
                        <a:pt x="253818" y="70581"/>
                      </a:lnTo>
                      <a:lnTo>
                        <a:pt x="251161" y="67501"/>
                      </a:lnTo>
                      <a:lnTo>
                        <a:pt x="246557" y="65075"/>
                      </a:lnTo>
                      <a:lnTo>
                        <a:pt x="241945" y="65466"/>
                      </a:lnTo>
                      <a:lnTo>
                        <a:pt x="236839" y="64932"/>
                      </a:lnTo>
                      <a:lnTo>
                        <a:pt x="234692" y="61341"/>
                      </a:lnTo>
                      <a:lnTo>
                        <a:pt x="232107" y="64381"/>
                      </a:lnTo>
                      <a:lnTo>
                        <a:pt x="233655" y="60128"/>
                      </a:lnTo>
                      <a:lnTo>
                        <a:pt x="229426" y="56833"/>
                      </a:lnTo>
                      <a:lnTo>
                        <a:pt x="224495" y="58389"/>
                      </a:lnTo>
                      <a:lnTo>
                        <a:pt x="220522" y="55380"/>
                      </a:lnTo>
                      <a:lnTo>
                        <a:pt x="224886" y="56115"/>
                      </a:lnTo>
                      <a:lnTo>
                        <a:pt x="223833" y="51447"/>
                      </a:lnTo>
                      <a:lnTo>
                        <a:pt x="220187" y="49029"/>
                      </a:lnTo>
                      <a:lnTo>
                        <a:pt x="219660" y="53122"/>
                      </a:lnTo>
                      <a:lnTo>
                        <a:pt x="216548" y="49707"/>
                      </a:lnTo>
                      <a:lnTo>
                        <a:pt x="210612" y="48415"/>
                      </a:lnTo>
                      <a:lnTo>
                        <a:pt x="208138" y="45064"/>
                      </a:lnTo>
                      <a:lnTo>
                        <a:pt x="203949" y="43787"/>
                      </a:lnTo>
                      <a:lnTo>
                        <a:pt x="200542" y="38337"/>
                      </a:lnTo>
                      <a:lnTo>
                        <a:pt x="197446" y="35800"/>
                      </a:lnTo>
                      <a:lnTo>
                        <a:pt x="192499" y="34108"/>
                      </a:lnTo>
                      <a:lnTo>
                        <a:pt x="188581" y="32194"/>
                      </a:lnTo>
                      <a:lnTo>
                        <a:pt x="185118" y="29592"/>
                      </a:lnTo>
                      <a:lnTo>
                        <a:pt x="181177" y="30294"/>
                      </a:lnTo>
                      <a:lnTo>
                        <a:pt x="177945" y="27430"/>
                      </a:lnTo>
                      <a:lnTo>
                        <a:pt x="171291" y="27997"/>
                      </a:lnTo>
                      <a:lnTo>
                        <a:pt x="166735" y="28276"/>
                      </a:lnTo>
                      <a:lnTo>
                        <a:pt x="163144" y="25611"/>
                      </a:lnTo>
                      <a:lnTo>
                        <a:pt x="159354" y="22331"/>
                      </a:lnTo>
                      <a:lnTo>
                        <a:pt x="157295" y="18621"/>
                      </a:lnTo>
                      <a:lnTo>
                        <a:pt x="154686" y="15286"/>
                      </a:lnTo>
                      <a:lnTo>
                        <a:pt x="150832" y="14049"/>
                      </a:lnTo>
                      <a:lnTo>
                        <a:pt x="153083" y="10682"/>
                      </a:lnTo>
                      <a:lnTo>
                        <a:pt x="149532" y="12565"/>
                      </a:lnTo>
                      <a:lnTo>
                        <a:pt x="146723" y="9365"/>
                      </a:lnTo>
                      <a:lnTo>
                        <a:pt x="142638" y="8639"/>
                      </a:lnTo>
                      <a:lnTo>
                        <a:pt x="138648" y="10347"/>
                      </a:lnTo>
                      <a:lnTo>
                        <a:pt x="141449" y="6884"/>
                      </a:lnTo>
                      <a:lnTo>
                        <a:pt x="136430" y="7985"/>
                      </a:lnTo>
                      <a:lnTo>
                        <a:pt x="131627" y="7538"/>
                      </a:lnTo>
                      <a:lnTo>
                        <a:pt x="129441" y="3963"/>
                      </a:lnTo>
                      <a:lnTo>
                        <a:pt x="124454" y="4714"/>
                      </a:lnTo>
                      <a:lnTo>
                        <a:pt x="119618" y="5551"/>
                      </a:lnTo>
                      <a:lnTo>
                        <a:pt x="114241" y="6581"/>
                      </a:lnTo>
                      <a:lnTo>
                        <a:pt x="111113" y="3533"/>
                      </a:lnTo>
                      <a:lnTo>
                        <a:pt x="114759" y="309"/>
                      </a:lnTo>
                      <a:lnTo>
                        <a:pt x="110291" y="2559"/>
                      </a:lnTo>
                      <a:lnTo>
                        <a:pt x="105400" y="4227"/>
                      </a:lnTo>
                      <a:lnTo>
                        <a:pt x="101681" y="5751"/>
                      </a:lnTo>
                      <a:lnTo>
                        <a:pt x="99280" y="2312"/>
                      </a:lnTo>
                      <a:lnTo>
                        <a:pt x="91341" y="1905"/>
                      </a:lnTo>
                      <a:lnTo>
                        <a:pt x="84989" y="1458"/>
                      </a:lnTo>
                      <a:lnTo>
                        <a:pt x="79843" y="1610"/>
                      </a:lnTo>
                      <a:lnTo>
                        <a:pt x="75718" y="3884"/>
                      </a:lnTo>
                      <a:lnTo>
                        <a:pt x="67579" y="6541"/>
                      </a:lnTo>
                      <a:lnTo>
                        <a:pt x="60565" y="6629"/>
                      </a:lnTo>
                      <a:lnTo>
                        <a:pt x="54924" y="7554"/>
                      </a:lnTo>
                      <a:lnTo>
                        <a:pt x="50775" y="8288"/>
                      </a:lnTo>
                      <a:lnTo>
                        <a:pt x="47560" y="10889"/>
                      </a:lnTo>
                      <a:lnTo>
                        <a:pt x="43610" y="12278"/>
                      </a:lnTo>
                      <a:lnTo>
                        <a:pt x="39509" y="13403"/>
                      </a:lnTo>
                      <a:lnTo>
                        <a:pt x="34961" y="15302"/>
                      </a:lnTo>
                      <a:lnTo>
                        <a:pt x="30452" y="16626"/>
                      </a:lnTo>
                      <a:lnTo>
                        <a:pt x="26846" y="19243"/>
                      </a:lnTo>
                      <a:lnTo>
                        <a:pt x="23056" y="21342"/>
                      </a:lnTo>
                      <a:lnTo>
                        <a:pt x="19210" y="24916"/>
                      </a:lnTo>
                      <a:lnTo>
                        <a:pt x="15811" y="28675"/>
                      </a:lnTo>
                      <a:lnTo>
                        <a:pt x="13920" y="33191"/>
                      </a:lnTo>
                      <a:lnTo>
                        <a:pt x="15133" y="37906"/>
                      </a:lnTo>
                      <a:lnTo>
                        <a:pt x="11119" y="40292"/>
                      </a:lnTo>
                      <a:lnTo>
                        <a:pt x="3707" y="42526"/>
                      </a:lnTo>
                      <a:lnTo>
                        <a:pt x="124" y="44417"/>
                      </a:lnTo>
                      <a:lnTo>
                        <a:pt x="6428" y="43556"/>
                      </a:lnTo>
                      <a:lnTo>
                        <a:pt x="11063" y="43962"/>
                      </a:lnTo>
                      <a:lnTo>
                        <a:pt x="8837" y="48894"/>
                      </a:lnTo>
                      <a:lnTo>
                        <a:pt x="13281" y="46819"/>
                      </a:lnTo>
                      <a:lnTo>
                        <a:pt x="20606" y="43236"/>
                      </a:lnTo>
                      <a:lnTo>
                        <a:pt x="25098" y="42271"/>
                      </a:lnTo>
                      <a:lnTo>
                        <a:pt x="26519" y="36869"/>
                      </a:lnTo>
                      <a:lnTo>
                        <a:pt x="30724" y="35210"/>
                      </a:lnTo>
                      <a:lnTo>
                        <a:pt x="35375" y="34420"/>
                      </a:lnTo>
                      <a:lnTo>
                        <a:pt x="39237" y="33007"/>
                      </a:lnTo>
                      <a:lnTo>
                        <a:pt x="43219" y="34587"/>
                      </a:lnTo>
                      <a:lnTo>
                        <a:pt x="46554" y="31268"/>
                      </a:lnTo>
                      <a:lnTo>
                        <a:pt x="51070" y="29648"/>
                      </a:lnTo>
                      <a:lnTo>
                        <a:pt x="53608" y="25802"/>
                      </a:lnTo>
                      <a:lnTo>
                        <a:pt x="57964" y="23113"/>
                      </a:lnTo>
                      <a:lnTo>
                        <a:pt x="62528" y="20711"/>
                      </a:lnTo>
                      <a:lnTo>
                        <a:pt x="65664" y="17057"/>
                      </a:lnTo>
                      <a:lnTo>
                        <a:pt x="70436" y="17608"/>
                      </a:lnTo>
                      <a:lnTo>
                        <a:pt x="77154" y="18015"/>
                      </a:lnTo>
                      <a:lnTo>
                        <a:pt x="82436" y="17983"/>
                      </a:lnTo>
                      <a:lnTo>
                        <a:pt x="90894" y="17975"/>
                      </a:lnTo>
                      <a:lnTo>
                        <a:pt x="94812" y="19714"/>
                      </a:lnTo>
                      <a:lnTo>
                        <a:pt x="96734" y="23999"/>
                      </a:lnTo>
                      <a:lnTo>
                        <a:pt x="92825" y="26002"/>
                      </a:lnTo>
                      <a:lnTo>
                        <a:pt x="87247" y="26113"/>
                      </a:lnTo>
                      <a:lnTo>
                        <a:pt x="82811" y="26305"/>
                      </a:lnTo>
                      <a:lnTo>
                        <a:pt x="86633" y="31515"/>
                      </a:lnTo>
                      <a:lnTo>
                        <a:pt x="90623" y="34914"/>
                      </a:lnTo>
                      <a:lnTo>
                        <a:pt x="94748" y="34092"/>
                      </a:lnTo>
                      <a:lnTo>
                        <a:pt x="99048" y="34108"/>
                      </a:lnTo>
                      <a:lnTo>
                        <a:pt x="102878" y="35601"/>
                      </a:lnTo>
                      <a:lnTo>
                        <a:pt x="106860" y="36103"/>
                      </a:lnTo>
                      <a:lnTo>
                        <a:pt x="108288" y="31651"/>
                      </a:lnTo>
                      <a:lnTo>
                        <a:pt x="110650" y="37188"/>
                      </a:lnTo>
                      <a:lnTo>
                        <a:pt x="114711" y="39287"/>
                      </a:lnTo>
                      <a:lnTo>
                        <a:pt x="121294" y="38832"/>
                      </a:lnTo>
                      <a:lnTo>
                        <a:pt x="125627" y="39247"/>
                      </a:lnTo>
                      <a:lnTo>
                        <a:pt x="129688" y="38736"/>
                      </a:lnTo>
                      <a:lnTo>
                        <a:pt x="132808" y="42103"/>
                      </a:lnTo>
                      <a:lnTo>
                        <a:pt x="137627" y="46572"/>
                      </a:lnTo>
                      <a:lnTo>
                        <a:pt x="141218" y="49428"/>
                      </a:lnTo>
                      <a:lnTo>
                        <a:pt x="145574" y="49851"/>
                      </a:lnTo>
                      <a:lnTo>
                        <a:pt x="149899" y="51646"/>
                      </a:lnTo>
                      <a:lnTo>
                        <a:pt x="154535" y="53027"/>
                      </a:lnTo>
                      <a:lnTo>
                        <a:pt x="158508" y="54511"/>
                      </a:lnTo>
                      <a:lnTo>
                        <a:pt x="164333" y="56123"/>
                      </a:lnTo>
                      <a:lnTo>
                        <a:pt x="168977" y="54503"/>
                      </a:lnTo>
                      <a:lnTo>
                        <a:pt x="173892" y="54487"/>
                      </a:lnTo>
                      <a:lnTo>
                        <a:pt x="177842" y="52979"/>
                      </a:lnTo>
                      <a:lnTo>
                        <a:pt x="181815" y="58014"/>
                      </a:lnTo>
                      <a:lnTo>
                        <a:pt x="182932" y="64764"/>
                      </a:lnTo>
                      <a:lnTo>
                        <a:pt x="183531" y="68721"/>
                      </a:lnTo>
                      <a:lnTo>
                        <a:pt x="183315" y="73445"/>
                      </a:lnTo>
                      <a:lnTo>
                        <a:pt x="187568" y="76325"/>
                      </a:lnTo>
                      <a:lnTo>
                        <a:pt x="189682" y="80100"/>
                      </a:lnTo>
                      <a:lnTo>
                        <a:pt x="195132" y="84432"/>
                      </a:lnTo>
                      <a:lnTo>
                        <a:pt x="199313" y="83611"/>
                      </a:lnTo>
                      <a:lnTo>
                        <a:pt x="203654" y="84927"/>
                      </a:lnTo>
                      <a:lnTo>
                        <a:pt x="208697" y="84616"/>
                      </a:lnTo>
                      <a:lnTo>
                        <a:pt x="214489" y="84137"/>
                      </a:lnTo>
                      <a:lnTo>
                        <a:pt x="218487" y="85917"/>
                      </a:lnTo>
                      <a:lnTo>
                        <a:pt x="219628" y="90225"/>
                      </a:lnTo>
                      <a:lnTo>
                        <a:pt x="222045" y="93736"/>
                      </a:lnTo>
                      <a:lnTo>
                        <a:pt x="219588" y="96912"/>
                      </a:lnTo>
                      <a:lnTo>
                        <a:pt x="215686" y="99872"/>
                      </a:lnTo>
                      <a:lnTo>
                        <a:pt x="211473" y="101986"/>
                      </a:lnTo>
                      <a:lnTo>
                        <a:pt x="208329" y="104540"/>
                      </a:lnTo>
                      <a:lnTo>
                        <a:pt x="204356" y="107324"/>
                      </a:lnTo>
                      <a:lnTo>
                        <a:pt x="201723" y="110420"/>
                      </a:lnTo>
                      <a:close/>
                      <a:moveTo>
                        <a:pt x="129688" y="38704"/>
                      </a:moveTo>
                      <a:lnTo>
                        <a:pt x="127542" y="35114"/>
                      </a:lnTo>
                      <a:lnTo>
                        <a:pt x="131539" y="3742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5" name="Freeform: Shape 224">
                  <a:extLst>
                    <a:ext uri="{FF2B5EF4-FFF2-40B4-BE49-F238E27FC236}">
                      <a16:creationId xmlns:a16="http://schemas.microsoft.com/office/drawing/2014/main" id="{60EF260F-B878-416C-8E66-FF5F6DCED759}"/>
                    </a:ext>
                  </a:extLst>
                </p:cNvPr>
                <p:cNvSpPr/>
                <p:nvPr/>
              </p:nvSpPr>
              <p:spPr>
                <a:xfrm>
                  <a:off x="5382179" y="3021407"/>
                  <a:ext cx="76965" cy="79216"/>
                </a:xfrm>
                <a:custGeom>
                  <a:avLst/>
                  <a:gdLst>
                    <a:gd name="connsiteX0" fmla="*/ 475 w 76965"/>
                    <a:gd name="connsiteY0" fmla="*/ 8903 h 79216"/>
                    <a:gd name="connsiteX1" fmla="*/ 4903 w 76965"/>
                    <a:gd name="connsiteY1" fmla="*/ 7227 h 79216"/>
                    <a:gd name="connsiteX2" fmla="*/ 9651 w 76965"/>
                    <a:gd name="connsiteY2" fmla="*/ 4035 h 79216"/>
                    <a:gd name="connsiteX3" fmla="*/ 9156 w 76965"/>
                    <a:gd name="connsiteY3" fmla="*/ -2 h 79216"/>
                    <a:gd name="connsiteX4" fmla="*/ 4161 w 76965"/>
                    <a:gd name="connsiteY4" fmla="*/ 445 h 79216"/>
                    <a:gd name="connsiteX5" fmla="*/ 284 w 76965"/>
                    <a:gd name="connsiteY5" fmla="*/ 2344 h 79216"/>
                    <a:gd name="connsiteX6" fmla="*/ 124 w 76965"/>
                    <a:gd name="connsiteY6" fmla="*/ 6908 h 79216"/>
                    <a:gd name="connsiteX7" fmla="*/ 9595 w 76965"/>
                    <a:gd name="connsiteY7" fmla="*/ 13235 h 79216"/>
                    <a:gd name="connsiteX8" fmla="*/ 13465 w 76965"/>
                    <a:gd name="connsiteY8" fmla="*/ 10506 h 79216"/>
                    <a:gd name="connsiteX9" fmla="*/ 9372 w 76965"/>
                    <a:gd name="connsiteY9" fmla="*/ 8879 h 79216"/>
                    <a:gd name="connsiteX10" fmla="*/ 9180 w 76965"/>
                    <a:gd name="connsiteY10" fmla="*/ 12892 h 79216"/>
                    <a:gd name="connsiteX11" fmla="*/ 29423 w 76965"/>
                    <a:gd name="connsiteY11" fmla="*/ 23073 h 79216"/>
                    <a:gd name="connsiteX12" fmla="*/ 31761 w 76965"/>
                    <a:gd name="connsiteY12" fmla="*/ 19411 h 79216"/>
                    <a:gd name="connsiteX13" fmla="*/ 36213 w 76965"/>
                    <a:gd name="connsiteY13" fmla="*/ 20744 h 79216"/>
                    <a:gd name="connsiteX14" fmla="*/ 32351 w 76965"/>
                    <a:gd name="connsiteY14" fmla="*/ 17616 h 79216"/>
                    <a:gd name="connsiteX15" fmla="*/ 28522 w 76965"/>
                    <a:gd name="connsiteY15" fmla="*/ 16459 h 79216"/>
                    <a:gd name="connsiteX16" fmla="*/ 28362 w 76965"/>
                    <a:gd name="connsiteY16" fmla="*/ 21111 h 79216"/>
                    <a:gd name="connsiteX17" fmla="*/ 70539 w 76965"/>
                    <a:gd name="connsiteY17" fmla="*/ 19515 h 79216"/>
                    <a:gd name="connsiteX18" fmla="*/ 71561 w 76965"/>
                    <a:gd name="connsiteY18" fmla="*/ 14663 h 79216"/>
                    <a:gd name="connsiteX19" fmla="*/ 71066 w 76965"/>
                    <a:gd name="connsiteY19" fmla="*/ 10586 h 79216"/>
                    <a:gd name="connsiteX20" fmla="*/ 69079 w 76965"/>
                    <a:gd name="connsiteY20" fmla="*/ 15844 h 79216"/>
                    <a:gd name="connsiteX21" fmla="*/ 73859 w 76965"/>
                    <a:gd name="connsiteY21" fmla="*/ 40404 h 79216"/>
                    <a:gd name="connsiteX22" fmla="*/ 77090 w 76965"/>
                    <a:gd name="connsiteY22" fmla="*/ 37907 h 79216"/>
                    <a:gd name="connsiteX23" fmla="*/ 76899 w 76965"/>
                    <a:gd name="connsiteY23" fmla="*/ 33550 h 79216"/>
                    <a:gd name="connsiteX24" fmla="*/ 72973 w 76965"/>
                    <a:gd name="connsiteY24" fmla="*/ 32505 h 79216"/>
                    <a:gd name="connsiteX25" fmla="*/ 69686 w 76965"/>
                    <a:gd name="connsiteY25" fmla="*/ 36023 h 79216"/>
                    <a:gd name="connsiteX26" fmla="*/ 71417 w 76965"/>
                    <a:gd name="connsiteY26" fmla="*/ 40204 h 79216"/>
                    <a:gd name="connsiteX27" fmla="*/ 25689 w 76965"/>
                    <a:gd name="connsiteY27" fmla="*/ 79214 h 79216"/>
                    <a:gd name="connsiteX28" fmla="*/ 28402 w 76965"/>
                    <a:gd name="connsiteY28" fmla="*/ 74882 h 79216"/>
                    <a:gd name="connsiteX29" fmla="*/ 25968 w 76965"/>
                    <a:gd name="connsiteY29" fmla="*/ 71163 h 79216"/>
                    <a:gd name="connsiteX30" fmla="*/ 22386 w 76965"/>
                    <a:gd name="connsiteY30" fmla="*/ 73605 h 79216"/>
                    <a:gd name="connsiteX31" fmla="*/ 23184 w 76965"/>
                    <a:gd name="connsiteY31" fmla="*/ 77834 h 79216"/>
                    <a:gd name="connsiteX32" fmla="*/ 51374 w 76965"/>
                    <a:gd name="connsiteY32" fmla="*/ 76166 h 79216"/>
                    <a:gd name="connsiteX33" fmla="*/ 53624 w 76965"/>
                    <a:gd name="connsiteY33" fmla="*/ 71929 h 79216"/>
                    <a:gd name="connsiteX34" fmla="*/ 51014 w 76965"/>
                    <a:gd name="connsiteY34" fmla="*/ 67852 h 79216"/>
                    <a:gd name="connsiteX35" fmla="*/ 47815 w 76965"/>
                    <a:gd name="connsiteY35" fmla="*/ 64844 h 79216"/>
                    <a:gd name="connsiteX36" fmla="*/ 44496 w 76965"/>
                    <a:gd name="connsiteY36" fmla="*/ 61732 h 79216"/>
                    <a:gd name="connsiteX37" fmla="*/ 44392 w 76965"/>
                    <a:gd name="connsiteY37" fmla="*/ 66025 h 79216"/>
                    <a:gd name="connsiteX38" fmla="*/ 44424 w 76965"/>
                    <a:gd name="connsiteY38" fmla="*/ 71857 h 79216"/>
                    <a:gd name="connsiteX39" fmla="*/ 47488 w 76965"/>
                    <a:gd name="connsiteY39" fmla="*/ 75512 h 79216"/>
                    <a:gd name="connsiteX40" fmla="*/ 61315 w 76965"/>
                    <a:gd name="connsiteY40" fmla="*/ 68921 h 79216"/>
                    <a:gd name="connsiteX41" fmla="*/ 64164 w 76965"/>
                    <a:gd name="connsiteY41" fmla="*/ 66025 h 79216"/>
                    <a:gd name="connsiteX42" fmla="*/ 61475 w 76965"/>
                    <a:gd name="connsiteY42" fmla="*/ 61963 h 79216"/>
                    <a:gd name="connsiteX43" fmla="*/ 60151 w 76965"/>
                    <a:gd name="connsiteY43" fmla="*/ 66025 h 79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76965" h="79216">
                      <a:moveTo>
                        <a:pt x="475" y="8903"/>
                      </a:moveTo>
                      <a:lnTo>
                        <a:pt x="4903" y="7227"/>
                      </a:lnTo>
                      <a:lnTo>
                        <a:pt x="9651" y="4035"/>
                      </a:lnTo>
                      <a:lnTo>
                        <a:pt x="9156" y="-2"/>
                      </a:lnTo>
                      <a:lnTo>
                        <a:pt x="4161" y="445"/>
                      </a:lnTo>
                      <a:lnTo>
                        <a:pt x="284" y="2344"/>
                      </a:lnTo>
                      <a:lnTo>
                        <a:pt x="124" y="6908"/>
                      </a:lnTo>
                      <a:close/>
                      <a:moveTo>
                        <a:pt x="9595" y="13235"/>
                      </a:moveTo>
                      <a:lnTo>
                        <a:pt x="13465" y="10506"/>
                      </a:lnTo>
                      <a:lnTo>
                        <a:pt x="9372" y="8879"/>
                      </a:lnTo>
                      <a:lnTo>
                        <a:pt x="9180" y="12892"/>
                      </a:lnTo>
                      <a:close/>
                      <a:moveTo>
                        <a:pt x="29423" y="23073"/>
                      </a:moveTo>
                      <a:lnTo>
                        <a:pt x="31761" y="19411"/>
                      </a:lnTo>
                      <a:lnTo>
                        <a:pt x="36213" y="20744"/>
                      </a:lnTo>
                      <a:lnTo>
                        <a:pt x="32351" y="17616"/>
                      </a:lnTo>
                      <a:lnTo>
                        <a:pt x="28522" y="16459"/>
                      </a:lnTo>
                      <a:lnTo>
                        <a:pt x="28362" y="21111"/>
                      </a:lnTo>
                      <a:close/>
                      <a:moveTo>
                        <a:pt x="70539" y="19515"/>
                      </a:moveTo>
                      <a:lnTo>
                        <a:pt x="71561" y="14663"/>
                      </a:lnTo>
                      <a:lnTo>
                        <a:pt x="71066" y="10586"/>
                      </a:lnTo>
                      <a:lnTo>
                        <a:pt x="69079" y="15844"/>
                      </a:lnTo>
                      <a:close/>
                      <a:moveTo>
                        <a:pt x="73859" y="40404"/>
                      </a:moveTo>
                      <a:lnTo>
                        <a:pt x="77090" y="37907"/>
                      </a:lnTo>
                      <a:lnTo>
                        <a:pt x="76899" y="33550"/>
                      </a:lnTo>
                      <a:lnTo>
                        <a:pt x="72973" y="32505"/>
                      </a:lnTo>
                      <a:lnTo>
                        <a:pt x="69686" y="36023"/>
                      </a:lnTo>
                      <a:lnTo>
                        <a:pt x="71417" y="40204"/>
                      </a:lnTo>
                      <a:close/>
                      <a:moveTo>
                        <a:pt x="25689" y="79214"/>
                      </a:moveTo>
                      <a:lnTo>
                        <a:pt x="28402" y="74882"/>
                      </a:lnTo>
                      <a:lnTo>
                        <a:pt x="25968" y="71163"/>
                      </a:lnTo>
                      <a:lnTo>
                        <a:pt x="22386" y="73605"/>
                      </a:lnTo>
                      <a:lnTo>
                        <a:pt x="23184" y="77834"/>
                      </a:lnTo>
                      <a:close/>
                      <a:moveTo>
                        <a:pt x="51374" y="76166"/>
                      </a:moveTo>
                      <a:lnTo>
                        <a:pt x="53624" y="71929"/>
                      </a:lnTo>
                      <a:lnTo>
                        <a:pt x="51014" y="67852"/>
                      </a:lnTo>
                      <a:lnTo>
                        <a:pt x="47815" y="64844"/>
                      </a:lnTo>
                      <a:lnTo>
                        <a:pt x="44496" y="61732"/>
                      </a:lnTo>
                      <a:lnTo>
                        <a:pt x="44392" y="66025"/>
                      </a:lnTo>
                      <a:lnTo>
                        <a:pt x="44424" y="71857"/>
                      </a:lnTo>
                      <a:lnTo>
                        <a:pt x="47488" y="75512"/>
                      </a:lnTo>
                      <a:close/>
                      <a:moveTo>
                        <a:pt x="61315" y="68921"/>
                      </a:moveTo>
                      <a:lnTo>
                        <a:pt x="64164" y="66025"/>
                      </a:lnTo>
                      <a:lnTo>
                        <a:pt x="61475" y="61963"/>
                      </a:lnTo>
                      <a:lnTo>
                        <a:pt x="60151" y="6602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6" name="Freeform: Shape 225">
                  <a:extLst>
                    <a:ext uri="{FF2B5EF4-FFF2-40B4-BE49-F238E27FC236}">
                      <a16:creationId xmlns:a16="http://schemas.microsoft.com/office/drawing/2014/main" id="{A5D1E123-FD9F-4376-BD5C-371FF35F0C9E}"/>
                    </a:ext>
                  </a:extLst>
                </p:cNvPr>
                <p:cNvSpPr/>
                <p:nvPr/>
              </p:nvSpPr>
              <p:spPr>
                <a:xfrm>
                  <a:off x="1243679" y="3376874"/>
                  <a:ext cx="5934" cy="13053"/>
                </a:xfrm>
                <a:custGeom>
                  <a:avLst/>
                  <a:gdLst>
                    <a:gd name="connsiteX0" fmla="*/ 4359 w 5934"/>
                    <a:gd name="connsiteY0" fmla="*/ 13052 h 13053"/>
                    <a:gd name="connsiteX1" fmla="*/ 124 w 5934"/>
                    <a:gd name="connsiteY1" fmla="*/ 12134 h 13053"/>
                    <a:gd name="connsiteX2" fmla="*/ 4359 w 5934"/>
                    <a:gd name="connsiteY2" fmla="*/ 13052 h 13053"/>
                    <a:gd name="connsiteX3" fmla="*/ 6059 w 5934"/>
                    <a:gd name="connsiteY3" fmla="*/ 2839 h 13053"/>
                    <a:gd name="connsiteX4" fmla="*/ 3238 w 5934"/>
                    <a:gd name="connsiteY4" fmla="*/ -2 h 13053"/>
                    <a:gd name="connsiteX5" fmla="*/ 6059 w 5934"/>
                    <a:gd name="connsiteY5" fmla="*/ 2839 h 13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934" h="13053">
                      <a:moveTo>
                        <a:pt x="4359" y="13052"/>
                      </a:moveTo>
                      <a:lnTo>
                        <a:pt x="124" y="12134"/>
                      </a:lnTo>
                      <a:lnTo>
                        <a:pt x="4359" y="13052"/>
                      </a:lnTo>
                      <a:close/>
                      <a:moveTo>
                        <a:pt x="6059" y="2839"/>
                      </a:moveTo>
                      <a:lnTo>
                        <a:pt x="3238" y="-2"/>
                      </a:lnTo>
                      <a:lnTo>
                        <a:pt x="6059" y="283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7" name="Freeform: Shape 226">
                  <a:extLst>
                    <a:ext uri="{FF2B5EF4-FFF2-40B4-BE49-F238E27FC236}">
                      <a16:creationId xmlns:a16="http://schemas.microsoft.com/office/drawing/2014/main" id="{11B36E1A-D269-4E37-A5C8-8DCE176AA2C2}"/>
                    </a:ext>
                  </a:extLst>
                </p:cNvPr>
                <p:cNvSpPr/>
                <p:nvPr/>
              </p:nvSpPr>
              <p:spPr>
                <a:xfrm>
                  <a:off x="1332303" y="632739"/>
                  <a:ext cx="7979" cy="7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9" h="7979"/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D370B048-4B55-44C6-A55E-F19364F53CE9}"/>
                    </a:ext>
                  </a:extLst>
                </p:cNvPr>
                <p:cNvSpPr/>
                <p:nvPr/>
              </p:nvSpPr>
              <p:spPr>
                <a:xfrm>
                  <a:off x="7050560" y="2401147"/>
                  <a:ext cx="61582" cy="36153"/>
                </a:xfrm>
                <a:custGeom>
                  <a:avLst/>
                  <a:gdLst>
                    <a:gd name="connsiteX0" fmla="*/ 22425 w 61582"/>
                    <a:gd name="connsiteY0" fmla="*/ 36151 h 36153"/>
                    <a:gd name="connsiteX1" fmla="*/ 21029 w 61582"/>
                    <a:gd name="connsiteY1" fmla="*/ 32209 h 36153"/>
                    <a:gd name="connsiteX2" fmla="*/ 16297 w 61582"/>
                    <a:gd name="connsiteY2" fmla="*/ 31340 h 36153"/>
                    <a:gd name="connsiteX3" fmla="*/ 19976 w 61582"/>
                    <a:gd name="connsiteY3" fmla="*/ 35688 h 36153"/>
                    <a:gd name="connsiteX4" fmla="*/ 44783 w 61582"/>
                    <a:gd name="connsiteY4" fmla="*/ 23385 h 36153"/>
                    <a:gd name="connsiteX5" fmla="*/ 42484 w 61582"/>
                    <a:gd name="connsiteY5" fmla="*/ 19834 h 36153"/>
                    <a:gd name="connsiteX6" fmla="*/ 44783 w 61582"/>
                    <a:gd name="connsiteY6" fmla="*/ 23385 h 36153"/>
                    <a:gd name="connsiteX7" fmla="*/ 20159 w 61582"/>
                    <a:gd name="connsiteY7" fmla="*/ 33638 h 36153"/>
                    <a:gd name="connsiteX8" fmla="*/ 24564 w 61582"/>
                    <a:gd name="connsiteY8" fmla="*/ 31348 h 36153"/>
                    <a:gd name="connsiteX9" fmla="*/ 29535 w 61582"/>
                    <a:gd name="connsiteY9" fmla="*/ 30701 h 36153"/>
                    <a:gd name="connsiteX10" fmla="*/ 35184 w 61582"/>
                    <a:gd name="connsiteY10" fmla="*/ 28587 h 36153"/>
                    <a:gd name="connsiteX11" fmla="*/ 38838 w 61582"/>
                    <a:gd name="connsiteY11" fmla="*/ 25954 h 36153"/>
                    <a:gd name="connsiteX12" fmla="*/ 40187 w 61582"/>
                    <a:gd name="connsiteY12" fmla="*/ 22164 h 36153"/>
                    <a:gd name="connsiteX13" fmla="*/ 43115 w 61582"/>
                    <a:gd name="connsiteY13" fmla="*/ 19068 h 36153"/>
                    <a:gd name="connsiteX14" fmla="*/ 45915 w 61582"/>
                    <a:gd name="connsiteY14" fmla="*/ 22643 h 36153"/>
                    <a:gd name="connsiteX15" fmla="*/ 50607 w 61582"/>
                    <a:gd name="connsiteY15" fmla="*/ 22826 h 36153"/>
                    <a:gd name="connsiteX16" fmla="*/ 47775 w 61582"/>
                    <a:gd name="connsiteY16" fmla="*/ 18741 h 36153"/>
                    <a:gd name="connsiteX17" fmla="*/ 44974 w 61582"/>
                    <a:gd name="connsiteY17" fmla="*/ 14975 h 36153"/>
                    <a:gd name="connsiteX18" fmla="*/ 46498 w 61582"/>
                    <a:gd name="connsiteY18" fmla="*/ 10578 h 36153"/>
                    <a:gd name="connsiteX19" fmla="*/ 50599 w 61582"/>
                    <a:gd name="connsiteY19" fmla="*/ 7530 h 36153"/>
                    <a:gd name="connsiteX20" fmla="*/ 54573 w 61582"/>
                    <a:gd name="connsiteY20" fmla="*/ 5392 h 36153"/>
                    <a:gd name="connsiteX21" fmla="*/ 57772 w 61582"/>
                    <a:gd name="connsiteY21" fmla="*/ 2815 h 36153"/>
                    <a:gd name="connsiteX22" fmla="*/ 61706 w 61582"/>
                    <a:gd name="connsiteY22" fmla="*/ -2 h 36153"/>
                    <a:gd name="connsiteX23" fmla="*/ 55754 w 61582"/>
                    <a:gd name="connsiteY23" fmla="*/ 644 h 36153"/>
                    <a:gd name="connsiteX24" fmla="*/ 51062 w 61582"/>
                    <a:gd name="connsiteY24" fmla="*/ 2735 h 36153"/>
                    <a:gd name="connsiteX25" fmla="*/ 46035 w 61582"/>
                    <a:gd name="connsiteY25" fmla="*/ 6525 h 36153"/>
                    <a:gd name="connsiteX26" fmla="*/ 40362 w 61582"/>
                    <a:gd name="connsiteY26" fmla="*/ 7594 h 36153"/>
                    <a:gd name="connsiteX27" fmla="*/ 32543 w 61582"/>
                    <a:gd name="connsiteY27" fmla="*/ 10323 h 36153"/>
                    <a:gd name="connsiteX28" fmla="*/ 28545 w 61582"/>
                    <a:gd name="connsiteY28" fmla="*/ 10211 h 36153"/>
                    <a:gd name="connsiteX29" fmla="*/ 23845 w 61582"/>
                    <a:gd name="connsiteY29" fmla="*/ 9732 h 36153"/>
                    <a:gd name="connsiteX30" fmla="*/ 18340 w 61582"/>
                    <a:gd name="connsiteY30" fmla="*/ 9038 h 36153"/>
                    <a:gd name="connsiteX31" fmla="*/ 16960 w 61582"/>
                    <a:gd name="connsiteY31" fmla="*/ 14600 h 36153"/>
                    <a:gd name="connsiteX32" fmla="*/ 11175 w 61582"/>
                    <a:gd name="connsiteY32" fmla="*/ 15278 h 36153"/>
                    <a:gd name="connsiteX33" fmla="*/ 6699 w 61582"/>
                    <a:gd name="connsiteY33" fmla="*/ 15645 h 36153"/>
                    <a:gd name="connsiteX34" fmla="*/ 4520 w 61582"/>
                    <a:gd name="connsiteY34" fmla="*/ 19515 h 36153"/>
                    <a:gd name="connsiteX35" fmla="*/ 124 w 61582"/>
                    <a:gd name="connsiteY35" fmla="*/ 18629 h 36153"/>
                    <a:gd name="connsiteX36" fmla="*/ 842 w 61582"/>
                    <a:gd name="connsiteY36" fmla="*/ 23169 h 36153"/>
                    <a:gd name="connsiteX37" fmla="*/ 3379 w 61582"/>
                    <a:gd name="connsiteY37" fmla="*/ 26792 h 36153"/>
                    <a:gd name="connsiteX38" fmla="*/ 6874 w 61582"/>
                    <a:gd name="connsiteY38" fmla="*/ 31436 h 36153"/>
                    <a:gd name="connsiteX39" fmla="*/ 12787 w 61582"/>
                    <a:gd name="connsiteY39" fmla="*/ 33454 h 36153"/>
                    <a:gd name="connsiteX40" fmla="*/ 16297 w 61582"/>
                    <a:gd name="connsiteY40" fmla="*/ 31340 h 36153"/>
                    <a:gd name="connsiteX41" fmla="*/ 21029 w 61582"/>
                    <a:gd name="connsiteY41" fmla="*/ 32209 h 36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61582" h="36153">
                      <a:moveTo>
                        <a:pt x="22425" y="36151"/>
                      </a:moveTo>
                      <a:lnTo>
                        <a:pt x="21029" y="32209"/>
                      </a:lnTo>
                      <a:lnTo>
                        <a:pt x="16297" y="31340"/>
                      </a:lnTo>
                      <a:lnTo>
                        <a:pt x="19976" y="35688"/>
                      </a:lnTo>
                      <a:close/>
                      <a:moveTo>
                        <a:pt x="44783" y="23385"/>
                      </a:moveTo>
                      <a:lnTo>
                        <a:pt x="42484" y="19834"/>
                      </a:lnTo>
                      <a:lnTo>
                        <a:pt x="44783" y="23385"/>
                      </a:lnTo>
                      <a:close/>
                      <a:moveTo>
                        <a:pt x="20159" y="33638"/>
                      </a:moveTo>
                      <a:lnTo>
                        <a:pt x="24564" y="31348"/>
                      </a:lnTo>
                      <a:lnTo>
                        <a:pt x="29535" y="30701"/>
                      </a:lnTo>
                      <a:lnTo>
                        <a:pt x="35184" y="28587"/>
                      </a:lnTo>
                      <a:lnTo>
                        <a:pt x="38838" y="25954"/>
                      </a:lnTo>
                      <a:lnTo>
                        <a:pt x="40187" y="22164"/>
                      </a:lnTo>
                      <a:lnTo>
                        <a:pt x="43115" y="19068"/>
                      </a:lnTo>
                      <a:lnTo>
                        <a:pt x="45915" y="22643"/>
                      </a:lnTo>
                      <a:lnTo>
                        <a:pt x="50607" y="22826"/>
                      </a:lnTo>
                      <a:lnTo>
                        <a:pt x="47775" y="18741"/>
                      </a:lnTo>
                      <a:lnTo>
                        <a:pt x="44974" y="14975"/>
                      </a:lnTo>
                      <a:lnTo>
                        <a:pt x="46498" y="10578"/>
                      </a:lnTo>
                      <a:lnTo>
                        <a:pt x="50599" y="7530"/>
                      </a:lnTo>
                      <a:lnTo>
                        <a:pt x="54573" y="5392"/>
                      </a:lnTo>
                      <a:lnTo>
                        <a:pt x="57772" y="2815"/>
                      </a:lnTo>
                      <a:lnTo>
                        <a:pt x="61706" y="-2"/>
                      </a:lnTo>
                      <a:lnTo>
                        <a:pt x="55754" y="644"/>
                      </a:lnTo>
                      <a:lnTo>
                        <a:pt x="51062" y="2735"/>
                      </a:lnTo>
                      <a:lnTo>
                        <a:pt x="46035" y="6525"/>
                      </a:lnTo>
                      <a:lnTo>
                        <a:pt x="40362" y="7594"/>
                      </a:lnTo>
                      <a:lnTo>
                        <a:pt x="32543" y="10323"/>
                      </a:lnTo>
                      <a:lnTo>
                        <a:pt x="28545" y="10211"/>
                      </a:lnTo>
                      <a:lnTo>
                        <a:pt x="23845" y="9732"/>
                      </a:lnTo>
                      <a:lnTo>
                        <a:pt x="18340" y="9038"/>
                      </a:lnTo>
                      <a:lnTo>
                        <a:pt x="16960" y="14600"/>
                      </a:lnTo>
                      <a:lnTo>
                        <a:pt x="11175" y="15278"/>
                      </a:lnTo>
                      <a:lnTo>
                        <a:pt x="6699" y="15645"/>
                      </a:lnTo>
                      <a:lnTo>
                        <a:pt x="4520" y="19515"/>
                      </a:lnTo>
                      <a:lnTo>
                        <a:pt x="124" y="18629"/>
                      </a:lnTo>
                      <a:lnTo>
                        <a:pt x="842" y="23169"/>
                      </a:lnTo>
                      <a:lnTo>
                        <a:pt x="3379" y="26792"/>
                      </a:lnTo>
                      <a:lnTo>
                        <a:pt x="6874" y="31436"/>
                      </a:lnTo>
                      <a:lnTo>
                        <a:pt x="12787" y="33454"/>
                      </a:lnTo>
                      <a:lnTo>
                        <a:pt x="16297" y="31340"/>
                      </a:lnTo>
                      <a:lnTo>
                        <a:pt x="21029" y="3220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id="{E281BAAD-9D9F-4C1A-AE2D-13952F177BF4}"/>
                    </a:ext>
                  </a:extLst>
                </p:cNvPr>
                <p:cNvSpPr/>
                <p:nvPr/>
              </p:nvSpPr>
              <p:spPr>
                <a:xfrm>
                  <a:off x="6664358" y="2170479"/>
                  <a:ext cx="51688" cy="96618"/>
                </a:xfrm>
                <a:custGeom>
                  <a:avLst/>
                  <a:gdLst>
                    <a:gd name="connsiteX0" fmla="*/ 31226 w 51688"/>
                    <a:gd name="connsiteY0" fmla="*/ 96616 h 96618"/>
                    <a:gd name="connsiteX1" fmla="*/ 34426 w 51688"/>
                    <a:gd name="connsiteY1" fmla="*/ 93608 h 96618"/>
                    <a:gd name="connsiteX2" fmla="*/ 36796 w 51688"/>
                    <a:gd name="connsiteY2" fmla="*/ 90098 h 96618"/>
                    <a:gd name="connsiteX3" fmla="*/ 34522 w 51688"/>
                    <a:gd name="connsiteY3" fmla="*/ 86547 h 96618"/>
                    <a:gd name="connsiteX4" fmla="*/ 37051 w 51688"/>
                    <a:gd name="connsiteY4" fmla="*/ 82278 h 96618"/>
                    <a:gd name="connsiteX5" fmla="*/ 41057 w 51688"/>
                    <a:gd name="connsiteY5" fmla="*/ 82374 h 96618"/>
                    <a:gd name="connsiteX6" fmla="*/ 43035 w 51688"/>
                    <a:gd name="connsiteY6" fmla="*/ 78432 h 96618"/>
                    <a:gd name="connsiteX7" fmla="*/ 44320 w 51688"/>
                    <a:gd name="connsiteY7" fmla="*/ 74363 h 96618"/>
                    <a:gd name="connsiteX8" fmla="*/ 46187 w 51688"/>
                    <a:gd name="connsiteY8" fmla="*/ 69910 h 96618"/>
                    <a:gd name="connsiteX9" fmla="*/ 50121 w 51688"/>
                    <a:gd name="connsiteY9" fmla="*/ 68514 h 96618"/>
                    <a:gd name="connsiteX10" fmla="*/ 51813 w 51688"/>
                    <a:gd name="connsiteY10" fmla="*/ 64357 h 96618"/>
                    <a:gd name="connsiteX11" fmla="*/ 49730 w 51688"/>
                    <a:gd name="connsiteY11" fmla="*/ 60256 h 96618"/>
                    <a:gd name="connsiteX12" fmla="*/ 49076 w 51688"/>
                    <a:gd name="connsiteY12" fmla="*/ 54918 h 96618"/>
                    <a:gd name="connsiteX13" fmla="*/ 44791 w 51688"/>
                    <a:gd name="connsiteY13" fmla="*/ 54726 h 96618"/>
                    <a:gd name="connsiteX14" fmla="*/ 40115 w 51688"/>
                    <a:gd name="connsiteY14" fmla="*/ 48870 h 96618"/>
                    <a:gd name="connsiteX15" fmla="*/ 36604 w 51688"/>
                    <a:gd name="connsiteY15" fmla="*/ 45207 h 96618"/>
                    <a:gd name="connsiteX16" fmla="*/ 34259 w 51688"/>
                    <a:gd name="connsiteY16" fmla="*/ 40476 h 96618"/>
                    <a:gd name="connsiteX17" fmla="*/ 33851 w 51688"/>
                    <a:gd name="connsiteY17" fmla="*/ 35202 h 96618"/>
                    <a:gd name="connsiteX18" fmla="*/ 34793 w 51688"/>
                    <a:gd name="connsiteY18" fmla="*/ 30853 h 96618"/>
                    <a:gd name="connsiteX19" fmla="*/ 33756 w 51688"/>
                    <a:gd name="connsiteY19" fmla="*/ 26576 h 96618"/>
                    <a:gd name="connsiteX20" fmla="*/ 35336 w 51688"/>
                    <a:gd name="connsiteY20" fmla="*/ 22435 h 96618"/>
                    <a:gd name="connsiteX21" fmla="*/ 34865 w 51688"/>
                    <a:gd name="connsiteY21" fmla="*/ 16898 h 96618"/>
                    <a:gd name="connsiteX22" fmla="*/ 32782 w 51688"/>
                    <a:gd name="connsiteY22" fmla="*/ 12094 h 96618"/>
                    <a:gd name="connsiteX23" fmla="*/ 28904 w 51688"/>
                    <a:gd name="connsiteY23" fmla="*/ 8863 h 96618"/>
                    <a:gd name="connsiteX24" fmla="*/ 24763 w 51688"/>
                    <a:gd name="connsiteY24" fmla="*/ 7738 h 96618"/>
                    <a:gd name="connsiteX25" fmla="*/ 22585 w 51688"/>
                    <a:gd name="connsiteY25" fmla="*/ 3293 h 96618"/>
                    <a:gd name="connsiteX26" fmla="*/ 19385 w 51688"/>
                    <a:gd name="connsiteY26" fmla="*/ -2 h 96618"/>
                    <a:gd name="connsiteX27" fmla="*/ 14598 w 51688"/>
                    <a:gd name="connsiteY27" fmla="*/ 1482 h 96618"/>
                    <a:gd name="connsiteX28" fmla="*/ 10002 w 51688"/>
                    <a:gd name="connsiteY28" fmla="*/ 213 h 96618"/>
                    <a:gd name="connsiteX29" fmla="*/ 5127 w 51688"/>
                    <a:gd name="connsiteY29" fmla="*/ 1251 h 96618"/>
                    <a:gd name="connsiteX30" fmla="*/ 2933 w 51688"/>
                    <a:gd name="connsiteY30" fmla="*/ 5392 h 96618"/>
                    <a:gd name="connsiteX31" fmla="*/ 124 w 51688"/>
                    <a:gd name="connsiteY31" fmla="*/ 10339 h 96618"/>
                    <a:gd name="connsiteX32" fmla="*/ 1991 w 51688"/>
                    <a:gd name="connsiteY32" fmla="*/ 14879 h 96618"/>
                    <a:gd name="connsiteX33" fmla="*/ 1920 w 51688"/>
                    <a:gd name="connsiteY33" fmla="*/ 19571 h 96618"/>
                    <a:gd name="connsiteX34" fmla="*/ 5845 w 51688"/>
                    <a:gd name="connsiteY34" fmla="*/ 23552 h 96618"/>
                    <a:gd name="connsiteX35" fmla="*/ 8119 w 51688"/>
                    <a:gd name="connsiteY35" fmla="*/ 28252 h 96618"/>
                    <a:gd name="connsiteX36" fmla="*/ 6515 w 51688"/>
                    <a:gd name="connsiteY36" fmla="*/ 32640 h 96618"/>
                    <a:gd name="connsiteX37" fmla="*/ 5470 w 51688"/>
                    <a:gd name="connsiteY37" fmla="*/ 37117 h 96618"/>
                    <a:gd name="connsiteX38" fmla="*/ 5653 w 51688"/>
                    <a:gd name="connsiteY38" fmla="*/ 41433 h 96618"/>
                    <a:gd name="connsiteX39" fmla="*/ 6731 w 51688"/>
                    <a:gd name="connsiteY39" fmla="*/ 46125 h 96618"/>
                    <a:gd name="connsiteX40" fmla="*/ 6204 w 51688"/>
                    <a:gd name="connsiteY40" fmla="*/ 50115 h 96618"/>
                    <a:gd name="connsiteX41" fmla="*/ 5885 w 51688"/>
                    <a:gd name="connsiteY41" fmla="*/ 54272 h 96618"/>
                    <a:gd name="connsiteX42" fmla="*/ 5119 w 51688"/>
                    <a:gd name="connsiteY42" fmla="*/ 58788 h 96618"/>
                    <a:gd name="connsiteX43" fmla="*/ 4026 w 51688"/>
                    <a:gd name="connsiteY43" fmla="*/ 62650 h 96618"/>
                    <a:gd name="connsiteX44" fmla="*/ 5861 w 51688"/>
                    <a:gd name="connsiteY44" fmla="*/ 66232 h 96618"/>
                    <a:gd name="connsiteX45" fmla="*/ 8638 w 51688"/>
                    <a:gd name="connsiteY45" fmla="*/ 69520 h 96618"/>
                    <a:gd name="connsiteX46" fmla="*/ 7896 w 51688"/>
                    <a:gd name="connsiteY46" fmla="*/ 74076 h 96618"/>
                    <a:gd name="connsiteX47" fmla="*/ 5422 w 51688"/>
                    <a:gd name="connsiteY47" fmla="*/ 70461 h 96618"/>
                    <a:gd name="connsiteX48" fmla="*/ 6468 w 51688"/>
                    <a:gd name="connsiteY48" fmla="*/ 74499 h 96618"/>
                    <a:gd name="connsiteX49" fmla="*/ 10401 w 51688"/>
                    <a:gd name="connsiteY49" fmla="*/ 78121 h 96618"/>
                    <a:gd name="connsiteX50" fmla="*/ 14973 w 51688"/>
                    <a:gd name="connsiteY50" fmla="*/ 80571 h 96618"/>
                    <a:gd name="connsiteX51" fmla="*/ 19170 w 51688"/>
                    <a:gd name="connsiteY51" fmla="*/ 82845 h 96618"/>
                    <a:gd name="connsiteX52" fmla="*/ 23200 w 51688"/>
                    <a:gd name="connsiteY52" fmla="*/ 86667 h 96618"/>
                    <a:gd name="connsiteX53" fmla="*/ 25761 w 51688"/>
                    <a:gd name="connsiteY53" fmla="*/ 89994 h 96618"/>
                    <a:gd name="connsiteX54" fmla="*/ 25131 w 51688"/>
                    <a:gd name="connsiteY54" fmla="*/ 95148 h 96618"/>
                    <a:gd name="connsiteX55" fmla="*/ 29423 w 51688"/>
                    <a:gd name="connsiteY55" fmla="*/ 96305 h 96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51688" h="96618">
                      <a:moveTo>
                        <a:pt x="31226" y="96616"/>
                      </a:moveTo>
                      <a:lnTo>
                        <a:pt x="34426" y="93608"/>
                      </a:lnTo>
                      <a:lnTo>
                        <a:pt x="36796" y="90098"/>
                      </a:lnTo>
                      <a:lnTo>
                        <a:pt x="34522" y="86547"/>
                      </a:lnTo>
                      <a:lnTo>
                        <a:pt x="37051" y="82278"/>
                      </a:lnTo>
                      <a:lnTo>
                        <a:pt x="41057" y="82374"/>
                      </a:lnTo>
                      <a:lnTo>
                        <a:pt x="43035" y="78432"/>
                      </a:lnTo>
                      <a:lnTo>
                        <a:pt x="44320" y="74363"/>
                      </a:lnTo>
                      <a:lnTo>
                        <a:pt x="46187" y="69910"/>
                      </a:lnTo>
                      <a:lnTo>
                        <a:pt x="50121" y="68514"/>
                      </a:lnTo>
                      <a:lnTo>
                        <a:pt x="51813" y="64357"/>
                      </a:lnTo>
                      <a:lnTo>
                        <a:pt x="49730" y="60256"/>
                      </a:lnTo>
                      <a:lnTo>
                        <a:pt x="49076" y="54918"/>
                      </a:lnTo>
                      <a:lnTo>
                        <a:pt x="44791" y="54726"/>
                      </a:lnTo>
                      <a:lnTo>
                        <a:pt x="40115" y="48870"/>
                      </a:lnTo>
                      <a:lnTo>
                        <a:pt x="36604" y="45207"/>
                      </a:lnTo>
                      <a:lnTo>
                        <a:pt x="34259" y="40476"/>
                      </a:lnTo>
                      <a:lnTo>
                        <a:pt x="33851" y="35202"/>
                      </a:lnTo>
                      <a:lnTo>
                        <a:pt x="34793" y="30853"/>
                      </a:lnTo>
                      <a:lnTo>
                        <a:pt x="33756" y="26576"/>
                      </a:lnTo>
                      <a:lnTo>
                        <a:pt x="35336" y="22435"/>
                      </a:lnTo>
                      <a:lnTo>
                        <a:pt x="34865" y="16898"/>
                      </a:lnTo>
                      <a:lnTo>
                        <a:pt x="32782" y="12094"/>
                      </a:lnTo>
                      <a:lnTo>
                        <a:pt x="28904" y="8863"/>
                      </a:lnTo>
                      <a:lnTo>
                        <a:pt x="24763" y="7738"/>
                      </a:lnTo>
                      <a:lnTo>
                        <a:pt x="22585" y="3293"/>
                      </a:lnTo>
                      <a:lnTo>
                        <a:pt x="19385" y="-2"/>
                      </a:lnTo>
                      <a:lnTo>
                        <a:pt x="14598" y="1482"/>
                      </a:lnTo>
                      <a:lnTo>
                        <a:pt x="10002" y="213"/>
                      </a:lnTo>
                      <a:lnTo>
                        <a:pt x="5127" y="1251"/>
                      </a:lnTo>
                      <a:lnTo>
                        <a:pt x="2933" y="5392"/>
                      </a:lnTo>
                      <a:lnTo>
                        <a:pt x="124" y="10339"/>
                      </a:lnTo>
                      <a:lnTo>
                        <a:pt x="1991" y="14879"/>
                      </a:lnTo>
                      <a:lnTo>
                        <a:pt x="1920" y="19571"/>
                      </a:lnTo>
                      <a:lnTo>
                        <a:pt x="5845" y="23552"/>
                      </a:lnTo>
                      <a:lnTo>
                        <a:pt x="8119" y="28252"/>
                      </a:lnTo>
                      <a:lnTo>
                        <a:pt x="6515" y="32640"/>
                      </a:lnTo>
                      <a:lnTo>
                        <a:pt x="5470" y="37117"/>
                      </a:lnTo>
                      <a:lnTo>
                        <a:pt x="5653" y="41433"/>
                      </a:lnTo>
                      <a:lnTo>
                        <a:pt x="6731" y="46125"/>
                      </a:lnTo>
                      <a:lnTo>
                        <a:pt x="6204" y="50115"/>
                      </a:lnTo>
                      <a:lnTo>
                        <a:pt x="5885" y="54272"/>
                      </a:lnTo>
                      <a:lnTo>
                        <a:pt x="5119" y="58788"/>
                      </a:lnTo>
                      <a:lnTo>
                        <a:pt x="4026" y="62650"/>
                      </a:lnTo>
                      <a:lnTo>
                        <a:pt x="5861" y="66232"/>
                      </a:lnTo>
                      <a:lnTo>
                        <a:pt x="8638" y="69520"/>
                      </a:lnTo>
                      <a:lnTo>
                        <a:pt x="7896" y="74076"/>
                      </a:lnTo>
                      <a:lnTo>
                        <a:pt x="5422" y="70461"/>
                      </a:lnTo>
                      <a:lnTo>
                        <a:pt x="6468" y="74499"/>
                      </a:lnTo>
                      <a:lnTo>
                        <a:pt x="10401" y="78121"/>
                      </a:lnTo>
                      <a:lnTo>
                        <a:pt x="14973" y="80571"/>
                      </a:lnTo>
                      <a:lnTo>
                        <a:pt x="19170" y="82845"/>
                      </a:lnTo>
                      <a:lnTo>
                        <a:pt x="23200" y="86667"/>
                      </a:lnTo>
                      <a:lnTo>
                        <a:pt x="25761" y="89994"/>
                      </a:lnTo>
                      <a:lnTo>
                        <a:pt x="25131" y="95148"/>
                      </a:lnTo>
                      <a:lnTo>
                        <a:pt x="29423" y="9630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0" name="Freeform: Shape 229">
                  <a:extLst>
                    <a:ext uri="{FF2B5EF4-FFF2-40B4-BE49-F238E27FC236}">
                      <a16:creationId xmlns:a16="http://schemas.microsoft.com/office/drawing/2014/main" id="{7216DF8F-7FCF-4C0A-8D07-18905CE2E1E4}"/>
                    </a:ext>
                  </a:extLst>
                </p:cNvPr>
                <p:cNvSpPr/>
                <p:nvPr/>
              </p:nvSpPr>
              <p:spPr>
                <a:xfrm>
                  <a:off x="6335812" y="1680988"/>
                  <a:ext cx="178666" cy="97871"/>
                </a:xfrm>
                <a:custGeom>
                  <a:avLst/>
                  <a:gdLst>
                    <a:gd name="connsiteX0" fmla="*/ 12611 w 178666"/>
                    <a:gd name="connsiteY0" fmla="*/ 31539 h 97871"/>
                    <a:gd name="connsiteX1" fmla="*/ 17103 w 178666"/>
                    <a:gd name="connsiteY1" fmla="*/ 29329 h 97871"/>
                    <a:gd name="connsiteX2" fmla="*/ 16800 w 178666"/>
                    <a:gd name="connsiteY2" fmla="*/ 25268 h 97871"/>
                    <a:gd name="connsiteX3" fmla="*/ 12037 w 178666"/>
                    <a:gd name="connsiteY3" fmla="*/ 24797 h 97871"/>
                    <a:gd name="connsiteX4" fmla="*/ 10249 w 178666"/>
                    <a:gd name="connsiteY4" fmla="*/ 28834 h 97871"/>
                    <a:gd name="connsiteX5" fmla="*/ 9930 w 178666"/>
                    <a:gd name="connsiteY5" fmla="*/ 34300 h 97871"/>
                    <a:gd name="connsiteX6" fmla="*/ 6555 w 178666"/>
                    <a:gd name="connsiteY6" fmla="*/ 31324 h 97871"/>
                    <a:gd name="connsiteX7" fmla="*/ 9643 w 178666"/>
                    <a:gd name="connsiteY7" fmla="*/ 26895 h 97871"/>
                    <a:gd name="connsiteX8" fmla="*/ 12571 w 178666"/>
                    <a:gd name="connsiteY8" fmla="*/ 23592 h 97871"/>
                    <a:gd name="connsiteX9" fmla="*/ 16967 w 178666"/>
                    <a:gd name="connsiteY9" fmla="*/ 22084 h 97871"/>
                    <a:gd name="connsiteX10" fmla="*/ 21220 w 178666"/>
                    <a:gd name="connsiteY10" fmla="*/ 20472 h 97871"/>
                    <a:gd name="connsiteX11" fmla="*/ 26511 w 178666"/>
                    <a:gd name="connsiteY11" fmla="*/ 21454 h 97871"/>
                    <a:gd name="connsiteX12" fmla="*/ 32742 w 178666"/>
                    <a:gd name="connsiteY12" fmla="*/ 19762 h 97871"/>
                    <a:gd name="connsiteX13" fmla="*/ 36955 w 178666"/>
                    <a:gd name="connsiteY13" fmla="*/ 18876 h 97871"/>
                    <a:gd name="connsiteX14" fmla="*/ 41439 w 178666"/>
                    <a:gd name="connsiteY14" fmla="*/ 18621 h 97871"/>
                    <a:gd name="connsiteX15" fmla="*/ 45605 w 178666"/>
                    <a:gd name="connsiteY15" fmla="*/ 18422 h 97871"/>
                    <a:gd name="connsiteX16" fmla="*/ 50990 w 178666"/>
                    <a:gd name="connsiteY16" fmla="*/ 21518 h 97871"/>
                    <a:gd name="connsiteX17" fmla="*/ 54693 w 178666"/>
                    <a:gd name="connsiteY17" fmla="*/ 19579 h 97871"/>
                    <a:gd name="connsiteX18" fmla="*/ 57094 w 178666"/>
                    <a:gd name="connsiteY18" fmla="*/ 14863 h 97871"/>
                    <a:gd name="connsiteX19" fmla="*/ 57334 w 178666"/>
                    <a:gd name="connsiteY19" fmla="*/ 9413 h 97871"/>
                    <a:gd name="connsiteX20" fmla="*/ 55307 w 178666"/>
                    <a:gd name="connsiteY20" fmla="*/ 4490 h 97871"/>
                    <a:gd name="connsiteX21" fmla="*/ 56528 w 178666"/>
                    <a:gd name="connsiteY21" fmla="*/ -2 h 97871"/>
                    <a:gd name="connsiteX22" fmla="*/ 51908 w 178666"/>
                    <a:gd name="connsiteY22" fmla="*/ 1370 h 97871"/>
                    <a:gd name="connsiteX23" fmla="*/ 47791 w 178666"/>
                    <a:gd name="connsiteY23" fmla="*/ 2727 h 97871"/>
                    <a:gd name="connsiteX24" fmla="*/ 43059 w 178666"/>
                    <a:gd name="connsiteY24" fmla="*/ 2655 h 97871"/>
                    <a:gd name="connsiteX25" fmla="*/ 39437 w 178666"/>
                    <a:gd name="connsiteY25" fmla="*/ 6254 h 97871"/>
                    <a:gd name="connsiteX26" fmla="*/ 35846 w 178666"/>
                    <a:gd name="connsiteY26" fmla="*/ 11671 h 97871"/>
                    <a:gd name="connsiteX27" fmla="*/ 30516 w 178666"/>
                    <a:gd name="connsiteY27" fmla="*/ 15980 h 97871"/>
                    <a:gd name="connsiteX28" fmla="*/ 25234 w 178666"/>
                    <a:gd name="connsiteY28" fmla="*/ 16866 h 97871"/>
                    <a:gd name="connsiteX29" fmla="*/ 21125 w 178666"/>
                    <a:gd name="connsiteY29" fmla="*/ 16227 h 97871"/>
                    <a:gd name="connsiteX30" fmla="*/ 16274 w 178666"/>
                    <a:gd name="connsiteY30" fmla="*/ 17799 h 97871"/>
                    <a:gd name="connsiteX31" fmla="*/ 11183 w 178666"/>
                    <a:gd name="connsiteY31" fmla="*/ 17241 h 97871"/>
                    <a:gd name="connsiteX32" fmla="*/ 7760 w 178666"/>
                    <a:gd name="connsiteY32" fmla="*/ 19786 h 97871"/>
                    <a:gd name="connsiteX33" fmla="*/ 2829 w 178666"/>
                    <a:gd name="connsiteY33" fmla="*/ 26082 h 97871"/>
                    <a:gd name="connsiteX34" fmla="*/ 2781 w 178666"/>
                    <a:gd name="connsiteY34" fmla="*/ 30422 h 97871"/>
                    <a:gd name="connsiteX35" fmla="*/ 7241 w 178666"/>
                    <a:gd name="connsiteY35" fmla="*/ 31691 h 97871"/>
                    <a:gd name="connsiteX36" fmla="*/ 69111 w 178666"/>
                    <a:gd name="connsiteY36" fmla="*/ 14448 h 97871"/>
                    <a:gd name="connsiteX37" fmla="*/ 72271 w 178666"/>
                    <a:gd name="connsiteY37" fmla="*/ 11879 h 97871"/>
                    <a:gd name="connsiteX38" fmla="*/ 67539 w 178666"/>
                    <a:gd name="connsiteY38" fmla="*/ 11975 h 97871"/>
                    <a:gd name="connsiteX39" fmla="*/ 10919 w 178666"/>
                    <a:gd name="connsiteY39" fmla="*/ 73094 h 97871"/>
                    <a:gd name="connsiteX40" fmla="*/ 9044 w 178666"/>
                    <a:gd name="connsiteY40" fmla="*/ 69464 h 97871"/>
                    <a:gd name="connsiteX41" fmla="*/ 10919 w 178666"/>
                    <a:gd name="connsiteY41" fmla="*/ 73094 h 97871"/>
                    <a:gd name="connsiteX42" fmla="*/ 12300 w 178666"/>
                    <a:gd name="connsiteY42" fmla="*/ 81831 h 97871"/>
                    <a:gd name="connsiteX43" fmla="*/ 14127 w 178666"/>
                    <a:gd name="connsiteY43" fmla="*/ 77826 h 97871"/>
                    <a:gd name="connsiteX44" fmla="*/ 11143 w 178666"/>
                    <a:gd name="connsiteY44" fmla="*/ 80794 h 97871"/>
                    <a:gd name="connsiteX45" fmla="*/ 33732 w 178666"/>
                    <a:gd name="connsiteY45" fmla="*/ 90121 h 97871"/>
                    <a:gd name="connsiteX46" fmla="*/ 37777 w 178666"/>
                    <a:gd name="connsiteY46" fmla="*/ 87839 h 97871"/>
                    <a:gd name="connsiteX47" fmla="*/ 41727 w 178666"/>
                    <a:gd name="connsiteY47" fmla="*/ 86307 h 97871"/>
                    <a:gd name="connsiteX48" fmla="*/ 39732 w 178666"/>
                    <a:gd name="connsiteY48" fmla="*/ 82494 h 97871"/>
                    <a:gd name="connsiteX49" fmla="*/ 35288 w 178666"/>
                    <a:gd name="connsiteY49" fmla="*/ 82845 h 97871"/>
                    <a:gd name="connsiteX50" fmla="*/ 36955 w 178666"/>
                    <a:gd name="connsiteY50" fmla="*/ 78799 h 97871"/>
                    <a:gd name="connsiteX51" fmla="*/ 41798 w 178666"/>
                    <a:gd name="connsiteY51" fmla="*/ 77515 h 97871"/>
                    <a:gd name="connsiteX52" fmla="*/ 40298 w 178666"/>
                    <a:gd name="connsiteY52" fmla="*/ 73086 h 97871"/>
                    <a:gd name="connsiteX53" fmla="*/ 39405 w 178666"/>
                    <a:gd name="connsiteY53" fmla="*/ 68155 h 97871"/>
                    <a:gd name="connsiteX54" fmla="*/ 43363 w 178666"/>
                    <a:gd name="connsiteY54" fmla="*/ 65195 h 97871"/>
                    <a:gd name="connsiteX55" fmla="*/ 39987 w 178666"/>
                    <a:gd name="connsiteY55" fmla="*/ 62067 h 97871"/>
                    <a:gd name="connsiteX56" fmla="*/ 44471 w 178666"/>
                    <a:gd name="connsiteY56" fmla="*/ 62610 h 97871"/>
                    <a:gd name="connsiteX57" fmla="*/ 49060 w 178666"/>
                    <a:gd name="connsiteY57" fmla="*/ 61923 h 97871"/>
                    <a:gd name="connsiteX58" fmla="*/ 45317 w 178666"/>
                    <a:gd name="connsiteY58" fmla="*/ 57375 h 97871"/>
                    <a:gd name="connsiteX59" fmla="*/ 49706 w 178666"/>
                    <a:gd name="connsiteY59" fmla="*/ 56075 h 97871"/>
                    <a:gd name="connsiteX60" fmla="*/ 54246 w 178666"/>
                    <a:gd name="connsiteY60" fmla="*/ 55046 h 97871"/>
                    <a:gd name="connsiteX61" fmla="*/ 53081 w 178666"/>
                    <a:gd name="connsiteY61" fmla="*/ 48718 h 97871"/>
                    <a:gd name="connsiteX62" fmla="*/ 55865 w 178666"/>
                    <a:gd name="connsiteY62" fmla="*/ 44641 h 97871"/>
                    <a:gd name="connsiteX63" fmla="*/ 60462 w 178666"/>
                    <a:gd name="connsiteY63" fmla="*/ 47226 h 97871"/>
                    <a:gd name="connsiteX64" fmla="*/ 64619 w 178666"/>
                    <a:gd name="connsiteY64" fmla="*/ 48056 h 97871"/>
                    <a:gd name="connsiteX65" fmla="*/ 66893 w 178666"/>
                    <a:gd name="connsiteY65" fmla="*/ 44641 h 97871"/>
                    <a:gd name="connsiteX66" fmla="*/ 69550 w 178666"/>
                    <a:gd name="connsiteY66" fmla="*/ 40532 h 97871"/>
                    <a:gd name="connsiteX67" fmla="*/ 67898 w 178666"/>
                    <a:gd name="connsiteY67" fmla="*/ 36271 h 97871"/>
                    <a:gd name="connsiteX68" fmla="*/ 63158 w 178666"/>
                    <a:gd name="connsiteY68" fmla="*/ 35896 h 97871"/>
                    <a:gd name="connsiteX69" fmla="*/ 59121 w 178666"/>
                    <a:gd name="connsiteY69" fmla="*/ 36414 h 97871"/>
                    <a:gd name="connsiteX70" fmla="*/ 54828 w 178666"/>
                    <a:gd name="connsiteY70" fmla="*/ 33805 h 97871"/>
                    <a:gd name="connsiteX71" fmla="*/ 52403 w 178666"/>
                    <a:gd name="connsiteY71" fmla="*/ 37045 h 97871"/>
                    <a:gd name="connsiteX72" fmla="*/ 54812 w 178666"/>
                    <a:gd name="connsiteY72" fmla="*/ 32967 h 97871"/>
                    <a:gd name="connsiteX73" fmla="*/ 51246 w 178666"/>
                    <a:gd name="connsiteY73" fmla="*/ 31140 h 97871"/>
                    <a:gd name="connsiteX74" fmla="*/ 46969 w 178666"/>
                    <a:gd name="connsiteY74" fmla="*/ 31427 h 97871"/>
                    <a:gd name="connsiteX75" fmla="*/ 42389 w 178666"/>
                    <a:gd name="connsiteY75" fmla="*/ 32417 h 97871"/>
                    <a:gd name="connsiteX76" fmla="*/ 46506 w 178666"/>
                    <a:gd name="connsiteY76" fmla="*/ 30901 h 97871"/>
                    <a:gd name="connsiteX77" fmla="*/ 50703 w 178666"/>
                    <a:gd name="connsiteY77" fmla="*/ 30478 h 97871"/>
                    <a:gd name="connsiteX78" fmla="*/ 52179 w 178666"/>
                    <a:gd name="connsiteY78" fmla="*/ 24518 h 97871"/>
                    <a:gd name="connsiteX79" fmla="*/ 45413 w 178666"/>
                    <a:gd name="connsiteY79" fmla="*/ 18725 h 97871"/>
                    <a:gd name="connsiteX80" fmla="*/ 41519 w 178666"/>
                    <a:gd name="connsiteY80" fmla="*/ 19842 h 97871"/>
                    <a:gd name="connsiteX81" fmla="*/ 37338 w 178666"/>
                    <a:gd name="connsiteY81" fmla="*/ 20807 h 97871"/>
                    <a:gd name="connsiteX82" fmla="*/ 33117 w 178666"/>
                    <a:gd name="connsiteY82" fmla="*/ 20736 h 97871"/>
                    <a:gd name="connsiteX83" fmla="*/ 27907 w 178666"/>
                    <a:gd name="connsiteY83" fmla="*/ 21422 h 97871"/>
                    <a:gd name="connsiteX84" fmla="*/ 25122 w 178666"/>
                    <a:gd name="connsiteY84" fmla="*/ 24749 h 97871"/>
                    <a:gd name="connsiteX85" fmla="*/ 26950 w 178666"/>
                    <a:gd name="connsiteY85" fmla="*/ 28643 h 97871"/>
                    <a:gd name="connsiteX86" fmla="*/ 29511 w 178666"/>
                    <a:gd name="connsiteY86" fmla="*/ 31850 h 97871"/>
                    <a:gd name="connsiteX87" fmla="*/ 30716 w 178666"/>
                    <a:gd name="connsiteY87" fmla="*/ 35752 h 97871"/>
                    <a:gd name="connsiteX88" fmla="*/ 26686 w 178666"/>
                    <a:gd name="connsiteY88" fmla="*/ 32768 h 97871"/>
                    <a:gd name="connsiteX89" fmla="*/ 23056 w 178666"/>
                    <a:gd name="connsiteY89" fmla="*/ 35042 h 97871"/>
                    <a:gd name="connsiteX90" fmla="*/ 24795 w 178666"/>
                    <a:gd name="connsiteY90" fmla="*/ 30773 h 97871"/>
                    <a:gd name="connsiteX91" fmla="*/ 21795 w 178666"/>
                    <a:gd name="connsiteY91" fmla="*/ 27438 h 97871"/>
                    <a:gd name="connsiteX92" fmla="*/ 17837 w 178666"/>
                    <a:gd name="connsiteY92" fmla="*/ 28587 h 97871"/>
                    <a:gd name="connsiteX93" fmla="*/ 14757 w 178666"/>
                    <a:gd name="connsiteY93" fmla="*/ 32967 h 97871"/>
                    <a:gd name="connsiteX94" fmla="*/ 15396 w 178666"/>
                    <a:gd name="connsiteY94" fmla="*/ 37093 h 97871"/>
                    <a:gd name="connsiteX95" fmla="*/ 11103 w 178666"/>
                    <a:gd name="connsiteY95" fmla="*/ 35465 h 97871"/>
                    <a:gd name="connsiteX96" fmla="*/ 6435 w 178666"/>
                    <a:gd name="connsiteY96" fmla="*/ 34356 h 97871"/>
                    <a:gd name="connsiteX97" fmla="*/ 2446 w 178666"/>
                    <a:gd name="connsiteY97" fmla="*/ 33438 h 97871"/>
                    <a:gd name="connsiteX98" fmla="*/ 124 w 178666"/>
                    <a:gd name="connsiteY98" fmla="*/ 37978 h 97871"/>
                    <a:gd name="connsiteX99" fmla="*/ 3188 w 178666"/>
                    <a:gd name="connsiteY99" fmla="*/ 41322 h 97871"/>
                    <a:gd name="connsiteX100" fmla="*/ 619 w 178666"/>
                    <a:gd name="connsiteY100" fmla="*/ 44641 h 97871"/>
                    <a:gd name="connsiteX101" fmla="*/ 275 w 178666"/>
                    <a:gd name="connsiteY101" fmla="*/ 49077 h 97871"/>
                    <a:gd name="connsiteX102" fmla="*/ 5278 w 178666"/>
                    <a:gd name="connsiteY102" fmla="*/ 50641 h 97871"/>
                    <a:gd name="connsiteX103" fmla="*/ 7528 w 178666"/>
                    <a:gd name="connsiteY103" fmla="*/ 55317 h 97871"/>
                    <a:gd name="connsiteX104" fmla="*/ 3148 w 178666"/>
                    <a:gd name="connsiteY104" fmla="*/ 55756 h 97871"/>
                    <a:gd name="connsiteX105" fmla="*/ 2326 w 178666"/>
                    <a:gd name="connsiteY105" fmla="*/ 61556 h 97871"/>
                    <a:gd name="connsiteX106" fmla="*/ 571 w 178666"/>
                    <a:gd name="connsiteY106" fmla="*/ 66304 h 97871"/>
                    <a:gd name="connsiteX107" fmla="*/ 6108 w 178666"/>
                    <a:gd name="connsiteY107" fmla="*/ 68809 h 97871"/>
                    <a:gd name="connsiteX108" fmla="*/ 10912 w 178666"/>
                    <a:gd name="connsiteY108" fmla="*/ 69823 h 97871"/>
                    <a:gd name="connsiteX109" fmla="*/ 15803 w 178666"/>
                    <a:gd name="connsiteY109" fmla="*/ 73342 h 97871"/>
                    <a:gd name="connsiteX110" fmla="*/ 16473 w 178666"/>
                    <a:gd name="connsiteY110" fmla="*/ 78895 h 97871"/>
                    <a:gd name="connsiteX111" fmla="*/ 16170 w 178666"/>
                    <a:gd name="connsiteY111" fmla="*/ 84105 h 97871"/>
                    <a:gd name="connsiteX112" fmla="*/ 20686 w 178666"/>
                    <a:gd name="connsiteY112" fmla="*/ 86706 h 97871"/>
                    <a:gd name="connsiteX113" fmla="*/ 25689 w 178666"/>
                    <a:gd name="connsiteY113" fmla="*/ 87552 h 97871"/>
                    <a:gd name="connsiteX114" fmla="*/ 30077 w 178666"/>
                    <a:gd name="connsiteY114" fmla="*/ 88238 h 97871"/>
                    <a:gd name="connsiteX115" fmla="*/ 33732 w 178666"/>
                    <a:gd name="connsiteY115" fmla="*/ 90121 h 97871"/>
                    <a:gd name="connsiteX116" fmla="*/ 63709 w 178666"/>
                    <a:gd name="connsiteY116" fmla="*/ 59793 h 97871"/>
                    <a:gd name="connsiteX117" fmla="*/ 63118 w 178666"/>
                    <a:gd name="connsiteY117" fmla="*/ 55229 h 97871"/>
                    <a:gd name="connsiteX118" fmla="*/ 61347 w 178666"/>
                    <a:gd name="connsiteY118" fmla="*/ 58979 h 97871"/>
                    <a:gd name="connsiteX119" fmla="*/ 78287 w 178666"/>
                    <a:gd name="connsiteY119" fmla="*/ 56921 h 97871"/>
                    <a:gd name="connsiteX120" fmla="*/ 74744 w 178666"/>
                    <a:gd name="connsiteY120" fmla="*/ 54966 h 97871"/>
                    <a:gd name="connsiteX121" fmla="*/ 78287 w 178666"/>
                    <a:gd name="connsiteY121" fmla="*/ 56921 h 97871"/>
                    <a:gd name="connsiteX122" fmla="*/ 62640 w 178666"/>
                    <a:gd name="connsiteY122" fmla="*/ 82869 h 97871"/>
                    <a:gd name="connsiteX123" fmla="*/ 67659 w 178666"/>
                    <a:gd name="connsiteY123" fmla="*/ 81791 h 97871"/>
                    <a:gd name="connsiteX124" fmla="*/ 69717 w 178666"/>
                    <a:gd name="connsiteY124" fmla="*/ 78057 h 97871"/>
                    <a:gd name="connsiteX125" fmla="*/ 69733 w 178666"/>
                    <a:gd name="connsiteY125" fmla="*/ 74020 h 97871"/>
                    <a:gd name="connsiteX126" fmla="*/ 65584 w 178666"/>
                    <a:gd name="connsiteY126" fmla="*/ 69631 h 97871"/>
                    <a:gd name="connsiteX127" fmla="*/ 63980 w 178666"/>
                    <a:gd name="connsiteY127" fmla="*/ 64397 h 97871"/>
                    <a:gd name="connsiteX128" fmla="*/ 64172 w 178666"/>
                    <a:gd name="connsiteY128" fmla="*/ 68738 h 97871"/>
                    <a:gd name="connsiteX129" fmla="*/ 59536 w 178666"/>
                    <a:gd name="connsiteY129" fmla="*/ 69990 h 97871"/>
                    <a:gd name="connsiteX130" fmla="*/ 59105 w 178666"/>
                    <a:gd name="connsiteY130" fmla="*/ 65370 h 97871"/>
                    <a:gd name="connsiteX131" fmla="*/ 53807 w 178666"/>
                    <a:gd name="connsiteY131" fmla="*/ 64956 h 97871"/>
                    <a:gd name="connsiteX132" fmla="*/ 49554 w 178666"/>
                    <a:gd name="connsiteY132" fmla="*/ 66296 h 97871"/>
                    <a:gd name="connsiteX133" fmla="*/ 45405 w 178666"/>
                    <a:gd name="connsiteY133" fmla="*/ 67668 h 97871"/>
                    <a:gd name="connsiteX134" fmla="*/ 40649 w 178666"/>
                    <a:gd name="connsiteY134" fmla="*/ 67644 h 97871"/>
                    <a:gd name="connsiteX135" fmla="*/ 44504 w 178666"/>
                    <a:gd name="connsiteY135" fmla="*/ 70142 h 97871"/>
                    <a:gd name="connsiteX136" fmla="*/ 46506 w 178666"/>
                    <a:gd name="connsiteY136" fmla="*/ 74155 h 97871"/>
                    <a:gd name="connsiteX137" fmla="*/ 49123 w 178666"/>
                    <a:gd name="connsiteY137" fmla="*/ 77443 h 97871"/>
                    <a:gd name="connsiteX138" fmla="*/ 53663 w 178666"/>
                    <a:gd name="connsiteY138" fmla="*/ 79573 h 97871"/>
                    <a:gd name="connsiteX139" fmla="*/ 57781 w 178666"/>
                    <a:gd name="connsiteY139" fmla="*/ 82015 h 97871"/>
                    <a:gd name="connsiteX140" fmla="*/ 62640 w 178666"/>
                    <a:gd name="connsiteY140" fmla="*/ 82869 h 97871"/>
                    <a:gd name="connsiteX141" fmla="*/ 49857 w 178666"/>
                    <a:gd name="connsiteY141" fmla="*/ 88446 h 97871"/>
                    <a:gd name="connsiteX142" fmla="*/ 49881 w 178666"/>
                    <a:gd name="connsiteY142" fmla="*/ 84289 h 97871"/>
                    <a:gd name="connsiteX143" fmla="*/ 45828 w 178666"/>
                    <a:gd name="connsiteY143" fmla="*/ 82198 h 97871"/>
                    <a:gd name="connsiteX144" fmla="*/ 40713 w 178666"/>
                    <a:gd name="connsiteY144" fmla="*/ 82079 h 97871"/>
                    <a:gd name="connsiteX145" fmla="*/ 44647 w 178666"/>
                    <a:gd name="connsiteY145" fmla="*/ 83387 h 97871"/>
                    <a:gd name="connsiteX146" fmla="*/ 45860 w 178666"/>
                    <a:gd name="connsiteY146" fmla="*/ 87265 h 97871"/>
                    <a:gd name="connsiteX147" fmla="*/ 50065 w 178666"/>
                    <a:gd name="connsiteY147" fmla="*/ 88183 h 97871"/>
                    <a:gd name="connsiteX148" fmla="*/ 60932 w 178666"/>
                    <a:gd name="connsiteY148" fmla="*/ 89595 h 97871"/>
                    <a:gd name="connsiteX149" fmla="*/ 57079 w 178666"/>
                    <a:gd name="connsiteY149" fmla="*/ 85645 h 97871"/>
                    <a:gd name="connsiteX150" fmla="*/ 60932 w 178666"/>
                    <a:gd name="connsiteY150" fmla="*/ 89595 h 97871"/>
                    <a:gd name="connsiteX151" fmla="*/ 67699 w 178666"/>
                    <a:gd name="connsiteY151" fmla="*/ 92579 h 97871"/>
                    <a:gd name="connsiteX152" fmla="*/ 69949 w 178666"/>
                    <a:gd name="connsiteY152" fmla="*/ 88725 h 97871"/>
                    <a:gd name="connsiteX153" fmla="*/ 71512 w 178666"/>
                    <a:gd name="connsiteY153" fmla="*/ 84712 h 97871"/>
                    <a:gd name="connsiteX154" fmla="*/ 73531 w 178666"/>
                    <a:gd name="connsiteY154" fmla="*/ 79126 h 97871"/>
                    <a:gd name="connsiteX155" fmla="*/ 71082 w 178666"/>
                    <a:gd name="connsiteY155" fmla="*/ 82589 h 97871"/>
                    <a:gd name="connsiteX156" fmla="*/ 67212 w 178666"/>
                    <a:gd name="connsiteY156" fmla="*/ 86236 h 97871"/>
                    <a:gd name="connsiteX157" fmla="*/ 66900 w 178666"/>
                    <a:gd name="connsiteY157" fmla="*/ 90345 h 97871"/>
                    <a:gd name="connsiteX158" fmla="*/ 101577 w 178666"/>
                    <a:gd name="connsiteY158" fmla="*/ 84903 h 97871"/>
                    <a:gd name="connsiteX159" fmla="*/ 103772 w 178666"/>
                    <a:gd name="connsiteY159" fmla="*/ 81337 h 97871"/>
                    <a:gd name="connsiteX160" fmla="*/ 100006 w 178666"/>
                    <a:gd name="connsiteY160" fmla="*/ 79086 h 97871"/>
                    <a:gd name="connsiteX161" fmla="*/ 103524 w 178666"/>
                    <a:gd name="connsiteY161" fmla="*/ 77052 h 97871"/>
                    <a:gd name="connsiteX162" fmla="*/ 108400 w 178666"/>
                    <a:gd name="connsiteY162" fmla="*/ 76326 h 97871"/>
                    <a:gd name="connsiteX163" fmla="*/ 109589 w 178666"/>
                    <a:gd name="connsiteY163" fmla="*/ 72169 h 97871"/>
                    <a:gd name="connsiteX164" fmla="*/ 104402 w 178666"/>
                    <a:gd name="connsiteY164" fmla="*/ 70333 h 97871"/>
                    <a:gd name="connsiteX165" fmla="*/ 106094 w 178666"/>
                    <a:gd name="connsiteY165" fmla="*/ 65713 h 97871"/>
                    <a:gd name="connsiteX166" fmla="*/ 110801 w 178666"/>
                    <a:gd name="connsiteY166" fmla="*/ 64940 h 97871"/>
                    <a:gd name="connsiteX167" fmla="*/ 113155 w 178666"/>
                    <a:gd name="connsiteY167" fmla="*/ 61437 h 97871"/>
                    <a:gd name="connsiteX168" fmla="*/ 112254 w 178666"/>
                    <a:gd name="connsiteY168" fmla="*/ 57359 h 97871"/>
                    <a:gd name="connsiteX169" fmla="*/ 111599 w 178666"/>
                    <a:gd name="connsiteY169" fmla="*/ 52564 h 97871"/>
                    <a:gd name="connsiteX170" fmla="*/ 106844 w 178666"/>
                    <a:gd name="connsiteY170" fmla="*/ 49293 h 97871"/>
                    <a:gd name="connsiteX171" fmla="*/ 101769 w 178666"/>
                    <a:gd name="connsiteY171" fmla="*/ 49029 h 97871"/>
                    <a:gd name="connsiteX172" fmla="*/ 97612 w 178666"/>
                    <a:gd name="connsiteY172" fmla="*/ 51503 h 97871"/>
                    <a:gd name="connsiteX173" fmla="*/ 93678 w 178666"/>
                    <a:gd name="connsiteY173" fmla="*/ 53490 h 97871"/>
                    <a:gd name="connsiteX174" fmla="*/ 98139 w 178666"/>
                    <a:gd name="connsiteY174" fmla="*/ 53841 h 97871"/>
                    <a:gd name="connsiteX175" fmla="*/ 99902 w 178666"/>
                    <a:gd name="connsiteY175" fmla="*/ 59123 h 97871"/>
                    <a:gd name="connsiteX176" fmla="*/ 100532 w 178666"/>
                    <a:gd name="connsiteY176" fmla="*/ 63296 h 97871"/>
                    <a:gd name="connsiteX177" fmla="*/ 99503 w 178666"/>
                    <a:gd name="connsiteY177" fmla="*/ 58788 h 97871"/>
                    <a:gd name="connsiteX178" fmla="*/ 96798 w 178666"/>
                    <a:gd name="connsiteY178" fmla="*/ 54655 h 97871"/>
                    <a:gd name="connsiteX179" fmla="*/ 94939 w 178666"/>
                    <a:gd name="connsiteY179" fmla="*/ 58261 h 97871"/>
                    <a:gd name="connsiteX180" fmla="*/ 94253 w 178666"/>
                    <a:gd name="connsiteY180" fmla="*/ 62346 h 97871"/>
                    <a:gd name="connsiteX181" fmla="*/ 89936 w 178666"/>
                    <a:gd name="connsiteY181" fmla="*/ 61341 h 97871"/>
                    <a:gd name="connsiteX182" fmla="*/ 90096 w 178666"/>
                    <a:gd name="connsiteY182" fmla="*/ 56370 h 97871"/>
                    <a:gd name="connsiteX183" fmla="*/ 85747 w 178666"/>
                    <a:gd name="connsiteY183" fmla="*/ 53968 h 97871"/>
                    <a:gd name="connsiteX184" fmla="*/ 80090 w 178666"/>
                    <a:gd name="connsiteY184" fmla="*/ 52747 h 97871"/>
                    <a:gd name="connsiteX185" fmla="*/ 84295 w 178666"/>
                    <a:gd name="connsiteY185" fmla="*/ 54056 h 97871"/>
                    <a:gd name="connsiteX186" fmla="*/ 82197 w 178666"/>
                    <a:gd name="connsiteY186" fmla="*/ 57511 h 97871"/>
                    <a:gd name="connsiteX187" fmla="*/ 79619 w 178666"/>
                    <a:gd name="connsiteY187" fmla="*/ 60902 h 97871"/>
                    <a:gd name="connsiteX188" fmla="*/ 75343 w 178666"/>
                    <a:gd name="connsiteY188" fmla="*/ 60703 h 97871"/>
                    <a:gd name="connsiteX189" fmla="*/ 69932 w 178666"/>
                    <a:gd name="connsiteY189" fmla="*/ 60463 h 97871"/>
                    <a:gd name="connsiteX190" fmla="*/ 73898 w 178666"/>
                    <a:gd name="connsiteY190" fmla="*/ 61876 h 97871"/>
                    <a:gd name="connsiteX191" fmla="*/ 77353 w 178666"/>
                    <a:gd name="connsiteY191" fmla="*/ 65434 h 97871"/>
                    <a:gd name="connsiteX192" fmla="*/ 78965 w 178666"/>
                    <a:gd name="connsiteY192" fmla="*/ 69599 h 97871"/>
                    <a:gd name="connsiteX193" fmla="*/ 78606 w 178666"/>
                    <a:gd name="connsiteY193" fmla="*/ 74131 h 97871"/>
                    <a:gd name="connsiteX194" fmla="*/ 80976 w 178666"/>
                    <a:gd name="connsiteY194" fmla="*/ 77419 h 97871"/>
                    <a:gd name="connsiteX195" fmla="*/ 84981 w 178666"/>
                    <a:gd name="connsiteY195" fmla="*/ 77706 h 97871"/>
                    <a:gd name="connsiteX196" fmla="*/ 89441 w 178666"/>
                    <a:gd name="connsiteY196" fmla="*/ 77762 h 97871"/>
                    <a:gd name="connsiteX197" fmla="*/ 93997 w 178666"/>
                    <a:gd name="connsiteY197" fmla="*/ 78807 h 97871"/>
                    <a:gd name="connsiteX198" fmla="*/ 97540 w 178666"/>
                    <a:gd name="connsiteY198" fmla="*/ 83882 h 97871"/>
                    <a:gd name="connsiteX199" fmla="*/ 101577 w 178666"/>
                    <a:gd name="connsiteY199" fmla="*/ 84903 h 97871"/>
                    <a:gd name="connsiteX200" fmla="*/ 113474 w 178666"/>
                    <a:gd name="connsiteY200" fmla="*/ 66368 h 97871"/>
                    <a:gd name="connsiteX201" fmla="*/ 114241 w 178666"/>
                    <a:gd name="connsiteY201" fmla="*/ 61892 h 97871"/>
                    <a:gd name="connsiteX202" fmla="*/ 111871 w 178666"/>
                    <a:gd name="connsiteY202" fmla="*/ 65730 h 97871"/>
                    <a:gd name="connsiteX203" fmla="*/ 87479 w 178666"/>
                    <a:gd name="connsiteY203" fmla="*/ 96178 h 97871"/>
                    <a:gd name="connsiteX204" fmla="*/ 93056 w 178666"/>
                    <a:gd name="connsiteY204" fmla="*/ 94486 h 97871"/>
                    <a:gd name="connsiteX205" fmla="*/ 97181 w 178666"/>
                    <a:gd name="connsiteY205" fmla="*/ 94143 h 97871"/>
                    <a:gd name="connsiteX206" fmla="*/ 95098 w 178666"/>
                    <a:gd name="connsiteY206" fmla="*/ 89914 h 97871"/>
                    <a:gd name="connsiteX207" fmla="*/ 91627 w 178666"/>
                    <a:gd name="connsiteY207" fmla="*/ 86850 h 97871"/>
                    <a:gd name="connsiteX208" fmla="*/ 87790 w 178666"/>
                    <a:gd name="connsiteY208" fmla="*/ 89116 h 97871"/>
                    <a:gd name="connsiteX209" fmla="*/ 84167 w 178666"/>
                    <a:gd name="connsiteY209" fmla="*/ 86419 h 97871"/>
                    <a:gd name="connsiteX210" fmla="*/ 79651 w 178666"/>
                    <a:gd name="connsiteY210" fmla="*/ 84975 h 97871"/>
                    <a:gd name="connsiteX211" fmla="*/ 75893 w 178666"/>
                    <a:gd name="connsiteY211" fmla="*/ 86475 h 97871"/>
                    <a:gd name="connsiteX212" fmla="*/ 74879 w 178666"/>
                    <a:gd name="connsiteY212" fmla="*/ 90369 h 97871"/>
                    <a:gd name="connsiteX213" fmla="*/ 78630 w 178666"/>
                    <a:gd name="connsiteY213" fmla="*/ 92172 h 97871"/>
                    <a:gd name="connsiteX214" fmla="*/ 83170 w 178666"/>
                    <a:gd name="connsiteY214" fmla="*/ 93792 h 97871"/>
                    <a:gd name="connsiteX215" fmla="*/ 87479 w 178666"/>
                    <a:gd name="connsiteY215" fmla="*/ 96178 h 97871"/>
                    <a:gd name="connsiteX216" fmla="*/ 104011 w 178666"/>
                    <a:gd name="connsiteY216" fmla="*/ 87536 h 97871"/>
                    <a:gd name="connsiteX217" fmla="*/ 109214 w 178666"/>
                    <a:gd name="connsiteY217" fmla="*/ 84855 h 97871"/>
                    <a:gd name="connsiteX218" fmla="*/ 113857 w 178666"/>
                    <a:gd name="connsiteY218" fmla="*/ 85430 h 97871"/>
                    <a:gd name="connsiteX219" fmla="*/ 108248 w 178666"/>
                    <a:gd name="connsiteY219" fmla="*/ 82876 h 97871"/>
                    <a:gd name="connsiteX220" fmla="*/ 103253 w 178666"/>
                    <a:gd name="connsiteY220" fmla="*/ 85087 h 97871"/>
                    <a:gd name="connsiteX221" fmla="*/ 100429 w 178666"/>
                    <a:gd name="connsiteY221" fmla="*/ 97869 h 97871"/>
                    <a:gd name="connsiteX222" fmla="*/ 100445 w 178666"/>
                    <a:gd name="connsiteY222" fmla="*/ 93138 h 97871"/>
                    <a:gd name="connsiteX223" fmla="*/ 103541 w 178666"/>
                    <a:gd name="connsiteY223" fmla="*/ 90129 h 97871"/>
                    <a:gd name="connsiteX224" fmla="*/ 100405 w 178666"/>
                    <a:gd name="connsiteY224" fmla="*/ 87050 h 97871"/>
                    <a:gd name="connsiteX225" fmla="*/ 96782 w 178666"/>
                    <a:gd name="connsiteY225" fmla="*/ 85063 h 97871"/>
                    <a:gd name="connsiteX226" fmla="*/ 94317 w 178666"/>
                    <a:gd name="connsiteY226" fmla="*/ 88350 h 97871"/>
                    <a:gd name="connsiteX227" fmla="*/ 97811 w 178666"/>
                    <a:gd name="connsiteY227" fmla="*/ 91837 h 97871"/>
                    <a:gd name="connsiteX228" fmla="*/ 98880 w 178666"/>
                    <a:gd name="connsiteY228" fmla="*/ 96329 h 97871"/>
                    <a:gd name="connsiteX229" fmla="*/ 177411 w 178666"/>
                    <a:gd name="connsiteY229" fmla="*/ 84121 h 97871"/>
                    <a:gd name="connsiteX230" fmla="*/ 178791 w 178666"/>
                    <a:gd name="connsiteY230" fmla="*/ 80299 h 97871"/>
                    <a:gd name="connsiteX231" fmla="*/ 174594 w 178666"/>
                    <a:gd name="connsiteY231" fmla="*/ 77602 h 97871"/>
                    <a:gd name="connsiteX232" fmla="*/ 170317 w 178666"/>
                    <a:gd name="connsiteY232" fmla="*/ 75815 h 97871"/>
                    <a:gd name="connsiteX233" fmla="*/ 167748 w 178666"/>
                    <a:gd name="connsiteY233" fmla="*/ 79669 h 97871"/>
                    <a:gd name="connsiteX234" fmla="*/ 172631 w 178666"/>
                    <a:gd name="connsiteY234" fmla="*/ 82749 h 97871"/>
                    <a:gd name="connsiteX235" fmla="*/ 177411 w 178666"/>
                    <a:gd name="connsiteY235" fmla="*/ 84121 h 97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</a:cxnLst>
                  <a:rect l="l" t="t" r="r" b="b"/>
                  <a:pathLst>
                    <a:path w="178666" h="97871">
                      <a:moveTo>
                        <a:pt x="12611" y="31539"/>
                      </a:moveTo>
                      <a:lnTo>
                        <a:pt x="17103" y="29329"/>
                      </a:lnTo>
                      <a:lnTo>
                        <a:pt x="16800" y="25268"/>
                      </a:lnTo>
                      <a:lnTo>
                        <a:pt x="12037" y="24797"/>
                      </a:lnTo>
                      <a:lnTo>
                        <a:pt x="10249" y="28834"/>
                      </a:lnTo>
                      <a:close/>
                      <a:moveTo>
                        <a:pt x="9930" y="34300"/>
                      </a:moveTo>
                      <a:lnTo>
                        <a:pt x="6555" y="31324"/>
                      </a:lnTo>
                      <a:lnTo>
                        <a:pt x="9643" y="26895"/>
                      </a:lnTo>
                      <a:lnTo>
                        <a:pt x="12571" y="23592"/>
                      </a:lnTo>
                      <a:lnTo>
                        <a:pt x="16967" y="22084"/>
                      </a:lnTo>
                      <a:lnTo>
                        <a:pt x="21220" y="20472"/>
                      </a:lnTo>
                      <a:lnTo>
                        <a:pt x="26511" y="21454"/>
                      </a:lnTo>
                      <a:lnTo>
                        <a:pt x="32742" y="19762"/>
                      </a:lnTo>
                      <a:lnTo>
                        <a:pt x="36955" y="18876"/>
                      </a:lnTo>
                      <a:lnTo>
                        <a:pt x="41439" y="18621"/>
                      </a:lnTo>
                      <a:lnTo>
                        <a:pt x="45605" y="18422"/>
                      </a:lnTo>
                      <a:lnTo>
                        <a:pt x="50990" y="21518"/>
                      </a:lnTo>
                      <a:lnTo>
                        <a:pt x="54693" y="19579"/>
                      </a:lnTo>
                      <a:lnTo>
                        <a:pt x="57094" y="14863"/>
                      </a:lnTo>
                      <a:lnTo>
                        <a:pt x="57334" y="9413"/>
                      </a:lnTo>
                      <a:lnTo>
                        <a:pt x="55307" y="4490"/>
                      </a:lnTo>
                      <a:lnTo>
                        <a:pt x="56528" y="-2"/>
                      </a:lnTo>
                      <a:lnTo>
                        <a:pt x="51908" y="1370"/>
                      </a:lnTo>
                      <a:lnTo>
                        <a:pt x="47791" y="2727"/>
                      </a:lnTo>
                      <a:lnTo>
                        <a:pt x="43059" y="2655"/>
                      </a:lnTo>
                      <a:lnTo>
                        <a:pt x="39437" y="6254"/>
                      </a:lnTo>
                      <a:lnTo>
                        <a:pt x="35846" y="11671"/>
                      </a:lnTo>
                      <a:lnTo>
                        <a:pt x="30516" y="15980"/>
                      </a:lnTo>
                      <a:lnTo>
                        <a:pt x="25234" y="16866"/>
                      </a:lnTo>
                      <a:lnTo>
                        <a:pt x="21125" y="16227"/>
                      </a:lnTo>
                      <a:lnTo>
                        <a:pt x="16274" y="17799"/>
                      </a:lnTo>
                      <a:lnTo>
                        <a:pt x="11183" y="17241"/>
                      </a:lnTo>
                      <a:lnTo>
                        <a:pt x="7760" y="19786"/>
                      </a:lnTo>
                      <a:lnTo>
                        <a:pt x="2829" y="26082"/>
                      </a:lnTo>
                      <a:lnTo>
                        <a:pt x="2781" y="30422"/>
                      </a:lnTo>
                      <a:lnTo>
                        <a:pt x="7241" y="31691"/>
                      </a:lnTo>
                      <a:close/>
                      <a:moveTo>
                        <a:pt x="69111" y="14448"/>
                      </a:moveTo>
                      <a:lnTo>
                        <a:pt x="72271" y="11879"/>
                      </a:lnTo>
                      <a:lnTo>
                        <a:pt x="67539" y="11975"/>
                      </a:lnTo>
                      <a:close/>
                      <a:moveTo>
                        <a:pt x="10919" y="73094"/>
                      </a:moveTo>
                      <a:lnTo>
                        <a:pt x="9044" y="69464"/>
                      </a:lnTo>
                      <a:lnTo>
                        <a:pt x="10919" y="73094"/>
                      </a:lnTo>
                      <a:close/>
                      <a:moveTo>
                        <a:pt x="12300" y="81831"/>
                      </a:moveTo>
                      <a:lnTo>
                        <a:pt x="14127" y="77826"/>
                      </a:lnTo>
                      <a:lnTo>
                        <a:pt x="11143" y="80794"/>
                      </a:lnTo>
                      <a:close/>
                      <a:moveTo>
                        <a:pt x="33732" y="90121"/>
                      </a:moveTo>
                      <a:lnTo>
                        <a:pt x="37777" y="87839"/>
                      </a:lnTo>
                      <a:lnTo>
                        <a:pt x="41727" y="86307"/>
                      </a:lnTo>
                      <a:lnTo>
                        <a:pt x="39732" y="82494"/>
                      </a:lnTo>
                      <a:lnTo>
                        <a:pt x="35288" y="82845"/>
                      </a:lnTo>
                      <a:lnTo>
                        <a:pt x="36955" y="78799"/>
                      </a:lnTo>
                      <a:lnTo>
                        <a:pt x="41798" y="77515"/>
                      </a:lnTo>
                      <a:lnTo>
                        <a:pt x="40298" y="73086"/>
                      </a:lnTo>
                      <a:lnTo>
                        <a:pt x="39405" y="68155"/>
                      </a:lnTo>
                      <a:lnTo>
                        <a:pt x="43363" y="65195"/>
                      </a:lnTo>
                      <a:lnTo>
                        <a:pt x="39987" y="62067"/>
                      </a:lnTo>
                      <a:lnTo>
                        <a:pt x="44471" y="62610"/>
                      </a:lnTo>
                      <a:lnTo>
                        <a:pt x="49060" y="61923"/>
                      </a:lnTo>
                      <a:lnTo>
                        <a:pt x="45317" y="57375"/>
                      </a:lnTo>
                      <a:lnTo>
                        <a:pt x="49706" y="56075"/>
                      </a:lnTo>
                      <a:lnTo>
                        <a:pt x="54246" y="55046"/>
                      </a:lnTo>
                      <a:lnTo>
                        <a:pt x="53081" y="48718"/>
                      </a:lnTo>
                      <a:lnTo>
                        <a:pt x="55865" y="44641"/>
                      </a:lnTo>
                      <a:lnTo>
                        <a:pt x="60462" y="47226"/>
                      </a:lnTo>
                      <a:lnTo>
                        <a:pt x="64619" y="48056"/>
                      </a:lnTo>
                      <a:lnTo>
                        <a:pt x="66893" y="44641"/>
                      </a:lnTo>
                      <a:lnTo>
                        <a:pt x="69550" y="40532"/>
                      </a:lnTo>
                      <a:lnTo>
                        <a:pt x="67898" y="36271"/>
                      </a:lnTo>
                      <a:lnTo>
                        <a:pt x="63158" y="35896"/>
                      </a:lnTo>
                      <a:lnTo>
                        <a:pt x="59121" y="36414"/>
                      </a:lnTo>
                      <a:lnTo>
                        <a:pt x="54828" y="33805"/>
                      </a:lnTo>
                      <a:lnTo>
                        <a:pt x="52403" y="37045"/>
                      </a:lnTo>
                      <a:lnTo>
                        <a:pt x="54812" y="32967"/>
                      </a:lnTo>
                      <a:lnTo>
                        <a:pt x="51246" y="31140"/>
                      </a:lnTo>
                      <a:lnTo>
                        <a:pt x="46969" y="31427"/>
                      </a:lnTo>
                      <a:lnTo>
                        <a:pt x="42389" y="32417"/>
                      </a:lnTo>
                      <a:lnTo>
                        <a:pt x="46506" y="30901"/>
                      </a:lnTo>
                      <a:lnTo>
                        <a:pt x="50703" y="30478"/>
                      </a:lnTo>
                      <a:lnTo>
                        <a:pt x="52179" y="24518"/>
                      </a:lnTo>
                      <a:lnTo>
                        <a:pt x="45413" y="18725"/>
                      </a:lnTo>
                      <a:lnTo>
                        <a:pt x="41519" y="19842"/>
                      </a:lnTo>
                      <a:lnTo>
                        <a:pt x="37338" y="20807"/>
                      </a:lnTo>
                      <a:lnTo>
                        <a:pt x="33117" y="20736"/>
                      </a:lnTo>
                      <a:lnTo>
                        <a:pt x="27907" y="21422"/>
                      </a:lnTo>
                      <a:lnTo>
                        <a:pt x="25122" y="24749"/>
                      </a:lnTo>
                      <a:lnTo>
                        <a:pt x="26950" y="28643"/>
                      </a:lnTo>
                      <a:lnTo>
                        <a:pt x="29511" y="31850"/>
                      </a:lnTo>
                      <a:lnTo>
                        <a:pt x="30716" y="35752"/>
                      </a:lnTo>
                      <a:lnTo>
                        <a:pt x="26686" y="32768"/>
                      </a:lnTo>
                      <a:lnTo>
                        <a:pt x="23056" y="35042"/>
                      </a:lnTo>
                      <a:lnTo>
                        <a:pt x="24795" y="30773"/>
                      </a:lnTo>
                      <a:lnTo>
                        <a:pt x="21795" y="27438"/>
                      </a:lnTo>
                      <a:lnTo>
                        <a:pt x="17837" y="28587"/>
                      </a:lnTo>
                      <a:lnTo>
                        <a:pt x="14757" y="32967"/>
                      </a:lnTo>
                      <a:lnTo>
                        <a:pt x="15396" y="37093"/>
                      </a:lnTo>
                      <a:lnTo>
                        <a:pt x="11103" y="35465"/>
                      </a:lnTo>
                      <a:lnTo>
                        <a:pt x="6435" y="34356"/>
                      </a:lnTo>
                      <a:lnTo>
                        <a:pt x="2446" y="33438"/>
                      </a:lnTo>
                      <a:lnTo>
                        <a:pt x="124" y="37978"/>
                      </a:lnTo>
                      <a:lnTo>
                        <a:pt x="3188" y="41322"/>
                      </a:lnTo>
                      <a:lnTo>
                        <a:pt x="619" y="44641"/>
                      </a:lnTo>
                      <a:lnTo>
                        <a:pt x="275" y="49077"/>
                      </a:lnTo>
                      <a:lnTo>
                        <a:pt x="5278" y="50641"/>
                      </a:lnTo>
                      <a:lnTo>
                        <a:pt x="7528" y="55317"/>
                      </a:lnTo>
                      <a:lnTo>
                        <a:pt x="3148" y="55756"/>
                      </a:lnTo>
                      <a:lnTo>
                        <a:pt x="2326" y="61556"/>
                      </a:lnTo>
                      <a:lnTo>
                        <a:pt x="571" y="66304"/>
                      </a:lnTo>
                      <a:lnTo>
                        <a:pt x="6108" y="68809"/>
                      </a:lnTo>
                      <a:lnTo>
                        <a:pt x="10912" y="69823"/>
                      </a:lnTo>
                      <a:lnTo>
                        <a:pt x="15803" y="73342"/>
                      </a:lnTo>
                      <a:lnTo>
                        <a:pt x="16473" y="78895"/>
                      </a:lnTo>
                      <a:lnTo>
                        <a:pt x="16170" y="84105"/>
                      </a:lnTo>
                      <a:lnTo>
                        <a:pt x="20686" y="86706"/>
                      </a:lnTo>
                      <a:lnTo>
                        <a:pt x="25689" y="87552"/>
                      </a:lnTo>
                      <a:lnTo>
                        <a:pt x="30077" y="88238"/>
                      </a:lnTo>
                      <a:lnTo>
                        <a:pt x="33732" y="90121"/>
                      </a:lnTo>
                      <a:close/>
                      <a:moveTo>
                        <a:pt x="63709" y="59793"/>
                      </a:moveTo>
                      <a:lnTo>
                        <a:pt x="63118" y="55229"/>
                      </a:lnTo>
                      <a:lnTo>
                        <a:pt x="61347" y="58979"/>
                      </a:lnTo>
                      <a:close/>
                      <a:moveTo>
                        <a:pt x="78287" y="56921"/>
                      </a:moveTo>
                      <a:lnTo>
                        <a:pt x="74744" y="54966"/>
                      </a:lnTo>
                      <a:lnTo>
                        <a:pt x="78287" y="56921"/>
                      </a:lnTo>
                      <a:close/>
                      <a:moveTo>
                        <a:pt x="62640" y="82869"/>
                      </a:moveTo>
                      <a:lnTo>
                        <a:pt x="67659" y="81791"/>
                      </a:lnTo>
                      <a:lnTo>
                        <a:pt x="69717" y="78057"/>
                      </a:lnTo>
                      <a:lnTo>
                        <a:pt x="69733" y="74020"/>
                      </a:lnTo>
                      <a:lnTo>
                        <a:pt x="65584" y="69631"/>
                      </a:lnTo>
                      <a:lnTo>
                        <a:pt x="63980" y="64397"/>
                      </a:lnTo>
                      <a:lnTo>
                        <a:pt x="64172" y="68738"/>
                      </a:lnTo>
                      <a:lnTo>
                        <a:pt x="59536" y="69990"/>
                      </a:lnTo>
                      <a:lnTo>
                        <a:pt x="59105" y="65370"/>
                      </a:lnTo>
                      <a:lnTo>
                        <a:pt x="53807" y="64956"/>
                      </a:lnTo>
                      <a:lnTo>
                        <a:pt x="49554" y="66296"/>
                      </a:lnTo>
                      <a:lnTo>
                        <a:pt x="45405" y="67668"/>
                      </a:lnTo>
                      <a:lnTo>
                        <a:pt x="40649" y="67644"/>
                      </a:lnTo>
                      <a:lnTo>
                        <a:pt x="44504" y="70142"/>
                      </a:lnTo>
                      <a:lnTo>
                        <a:pt x="46506" y="74155"/>
                      </a:lnTo>
                      <a:lnTo>
                        <a:pt x="49123" y="77443"/>
                      </a:lnTo>
                      <a:lnTo>
                        <a:pt x="53663" y="79573"/>
                      </a:lnTo>
                      <a:lnTo>
                        <a:pt x="57781" y="82015"/>
                      </a:lnTo>
                      <a:lnTo>
                        <a:pt x="62640" y="82869"/>
                      </a:lnTo>
                      <a:close/>
                      <a:moveTo>
                        <a:pt x="49857" y="88446"/>
                      </a:moveTo>
                      <a:lnTo>
                        <a:pt x="49881" y="84289"/>
                      </a:lnTo>
                      <a:lnTo>
                        <a:pt x="45828" y="82198"/>
                      </a:lnTo>
                      <a:lnTo>
                        <a:pt x="40713" y="82079"/>
                      </a:lnTo>
                      <a:lnTo>
                        <a:pt x="44647" y="83387"/>
                      </a:lnTo>
                      <a:lnTo>
                        <a:pt x="45860" y="87265"/>
                      </a:lnTo>
                      <a:lnTo>
                        <a:pt x="50065" y="88183"/>
                      </a:lnTo>
                      <a:close/>
                      <a:moveTo>
                        <a:pt x="60932" y="89595"/>
                      </a:moveTo>
                      <a:lnTo>
                        <a:pt x="57079" y="85645"/>
                      </a:lnTo>
                      <a:lnTo>
                        <a:pt x="60932" y="89595"/>
                      </a:lnTo>
                      <a:close/>
                      <a:moveTo>
                        <a:pt x="67699" y="92579"/>
                      </a:moveTo>
                      <a:lnTo>
                        <a:pt x="69949" y="88725"/>
                      </a:lnTo>
                      <a:lnTo>
                        <a:pt x="71512" y="84712"/>
                      </a:lnTo>
                      <a:lnTo>
                        <a:pt x="73531" y="79126"/>
                      </a:lnTo>
                      <a:lnTo>
                        <a:pt x="71082" y="82589"/>
                      </a:lnTo>
                      <a:lnTo>
                        <a:pt x="67212" y="86236"/>
                      </a:lnTo>
                      <a:lnTo>
                        <a:pt x="66900" y="90345"/>
                      </a:lnTo>
                      <a:close/>
                      <a:moveTo>
                        <a:pt x="101577" y="84903"/>
                      </a:moveTo>
                      <a:lnTo>
                        <a:pt x="103772" y="81337"/>
                      </a:lnTo>
                      <a:lnTo>
                        <a:pt x="100006" y="79086"/>
                      </a:lnTo>
                      <a:lnTo>
                        <a:pt x="103524" y="77052"/>
                      </a:lnTo>
                      <a:lnTo>
                        <a:pt x="108400" y="76326"/>
                      </a:lnTo>
                      <a:lnTo>
                        <a:pt x="109589" y="72169"/>
                      </a:lnTo>
                      <a:lnTo>
                        <a:pt x="104402" y="70333"/>
                      </a:lnTo>
                      <a:lnTo>
                        <a:pt x="106094" y="65713"/>
                      </a:lnTo>
                      <a:lnTo>
                        <a:pt x="110801" y="64940"/>
                      </a:lnTo>
                      <a:lnTo>
                        <a:pt x="113155" y="61437"/>
                      </a:lnTo>
                      <a:lnTo>
                        <a:pt x="112254" y="57359"/>
                      </a:lnTo>
                      <a:lnTo>
                        <a:pt x="111599" y="52564"/>
                      </a:lnTo>
                      <a:lnTo>
                        <a:pt x="106844" y="49293"/>
                      </a:lnTo>
                      <a:lnTo>
                        <a:pt x="101769" y="49029"/>
                      </a:lnTo>
                      <a:lnTo>
                        <a:pt x="97612" y="51503"/>
                      </a:lnTo>
                      <a:lnTo>
                        <a:pt x="93678" y="53490"/>
                      </a:lnTo>
                      <a:lnTo>
                        <a:pt x="98139" y="53841"/>
                      </a:lnTo>
                      <a:lnTo>
                        <a:pt x="99902" y="59123"/>
                      </a:lnTo>
                      <a:lnTo>
                        <a:pt x="100532" y="63296"/>
                      </a:lnTo>
                      <a:lnTo>
                        <a:pt x="99503" y="58788"/>
                      </a:lnTo>
                      <a:lnTo>
                        <a:pt x="96798" y="54655"/>
                      </a:lnTo>
                      <a:lnTo>
                        <a:pt x="94939" y="58261"/>
                      </a:lnTo>
                      <a:lnTo>
                        <a:pt x="94253" y="62346"/>
                      </a:lnTo>
                      <a:lnTo>
                        <a:pt x="89936" y="61341"/>
                      </a:lnTo>
                      <a:lnTo>
                        <a:pt x="90096" y="56370"/>
                      </a:lnTo>
                      <a:lnTo>
                        <a:pt x="85747" y="53968"/>
                      </a:lnTo>
                      <a:lnTo>
                        <a:pt x="80090" y="52747"/>
                      </a:lnTo>
                      <a:lnTo>
                        <a:pt x="84295" y="54056"/>
                      </a:lnTo>
                      <a:lnTo>
                        <a:pt x="82197" y="57511"/>
                      </a:lnTo>
                      <a:lnTo>
                        <a:pt x="79619" y="60902"/>
                      </a:lnTo>
                      <a:lnTo>
                        <a:pt x="75343" y="60703"/>
                      </a:lnTo>
                      <a:lnTo>
                        <a:pt x="69932" y="60463"/>
                      </a:lnTo>
                      <a:lnTo>
                        <a:pt x="73898" y="61876"/>
                      </a:lnTo>
                      <a:lnTo>
                        <a:pt x="77353" y="65434"/>
                      </a:lnTo>
                      <a:lnTo>
                        <a:pt x="78965" y="69599"/>
                      </a:lnTo>
                      <a:lnTo>
                        <a:pt x="78606" y="74131"/>
                      </a:lnTo>
                      <a:lnTo>
                        <a:pt x="80976" y="77419"/>
                      </a:lnTo>
                      <a:lnTo>
                        <a:pt x="84981" y="77706"/>
                      </a:lnTo>
                      <a:lnTo>
                        <a:pt x="89441" y="77762"/>
                      </a:lnTo>
                      <a:lnTo>
                        <a:pt x="93997" y="78807"/>
                      </a:lnTo>
                      <a:lnTo>
                        <a:pt x="97540" y="83882"/>
                      </a:lnTo>
                      <a:lnTo>
                        <a:pt x="101577" y="84903"/>
                      </a:lnTo>
                      <a:close/>
                      <a:moveTo>
                        <a:pt x="113474" y="66368"/>
                      </a:moveTo>
                      <a:lnTo>
                        <a:pt x="114241" y="61892"/>
                      </a:lnTo>
                      <a:lnTo>
                        <a:pt x="111871" y="65730"/>
                      </a:lnTo>
                      <a:close/>
                      <a:moveTo>
                        <a:pt x="87479" y="96178"/>
                      </a:moveTo>
                      <a:lnTo>
                        <a:pt x="93056" y="94486"/>
                      </a:lnTo>
                      <a:lnTo>
                        <a:pt x="97181" y="94143"/>
                      </a:lnTo>
                      <a:lnTo>
                        <a:pt x="95098" y="89914"/>
                      </a:lnTo>
                      <a:lnTo>
                        <a:pt x="91627" y="86850"/>
                      </a:lnTo>
                      <a:lnTo>
                        <a:pt x="87790" y="89116"/>
                      </a:lnTo>
                      <a:lnTo>
                        <a:pt x="84167" y="86419"/>
                      </a:lnTo>
                      <a:lnTo>
                        <a:pt x="79651" y="84975"/>
                      </a:lnTo>
                      <a:lnTo>
                        <a:pt x="75893" y="86475"/>
                      </a:lnTo>
                      <a:lnTo>
                        <a:pt x="74879" y="90369"/>
                      </a:lnTo>
                      <a:lnTo>
                        <a:pt x="78630" y="92172"/>
                      </a:lnTo>
                      <a:lnTo>
                        <a:pt x="83170" y="93792"/>
                      </a:lnTo>
                      <a:lnTo>
                        <a:pt x="87479" y="96178"/>
                      </a:lnTo>
                      <a:close/>
                      <a:moveTo>
                        <a:pt x="104011" y="87536"/>
                      </a:moveTo>
                      <a:lnTo>
                        <a:pt x="109214" y="84855"/>
                      </a:lnTo>
                      <a:lnTo>
                        <a:pt x="113857" y="85430"/>
                      </a:lnTo>
                      <a:lnTo>
                        <a:pt x="108248" y="82876"/>
                      </a:lnTo>
                      <a:lnTo>
                        <a:pt x="103253" y="85087"/>
                      </a:lnTo>
                      <a:close/>
                      <a:moveTo>
                        <a:pt x="100429" y="97869"/>
                      </a:moveTo>
                      <a:lnTo>
                        <a:pt x="100445" y="93138"/>
                      </a:lnTo>
                      <a:lnTo>
                        <a:pt x="103541" y="90129"/>
                      </a:lnTo>
                      <a:lnTo>
                        <a:pt x="100405" y="87050"/>
                      </a:lnTo>
                      <a:lnTo>
                        <a:pt x="96782" y="85063"/>
                      </a:lnTo>
                      <a:lnTo>
                        <a:pt x="94317" y="88350"/>
                      </a:lnTo>
                      <a:lnTo>
                        <a:pt x="97811" y="91837"/>
                      </a:lnTo>
                      <a:lnTo>
                        <a:pt x="98880" y="96329"/>
                      </a:lnTo>
                      <a:close/>
                      <a:moveTo>
                        <a:pt x="177411" y="84121"/>
                      </a:moveTo>
                      <a:lnTo>
                        <a:pt x="178791" y="80299"/>
                      </a:lnTo>
                      <a:lnTo>
                        <a:pt x="174594" y="77602"/>
                      </a:lnTo>
                      <a:lnTo>
                        <a:pt x="170317" y="75815"/>
                      </a:lnTo>
                      <a:lnTo>
                        <a:pt x="167748" y="79669"/>
                      </a:lnTo>
                      <a:lnTo>
                        <a:pt x="172631" y="82749"/>
                      </a:lnTo>
                      <a:lnTo>
                        <a:pt x="177411" y="8412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B88E974D-6D3D-4408-8DA4-947441C9AA5B}"/>
                    </a:ext>
                  </a:extLst>
                </p:cNvPr>
                <p:cNvSpPr/>
                <p:nvPr/>
              </p:nvSpPr>
              <p:spPr>
                <a:xfrm>
                  <a:off x="7384628" y="3173033"/>
                  <a:ext cx="47515" cy="58462"/>
                </a:xfrm>
                <a:custGeom>
                  <a:avLst/>
                  <a:gdLst>
                    <a:gd name="connsiteX0" fmla="*/ 5302 w 47515"/>
                    <a:gd name="connsiteY0" fmla="*/ 58461 h 58462"/>
                    <a:gd name="connsiteX1" fmla="*/ 11175 w 47515"/>
                    <a:gd name="connsiteY1" fmla="*/ 56258 h 58462"/>
                    <a:gd name="connsiteX2" fmla="*/ 15308 w 47515"/>
                    <a:gd name="connsiteY2" fmla="*/ 56147 h 58462"/>
                    <a:gd name="connsiteX3" fmla="*/ 19449 w 47515"/>
                    <a:gd name="connsiteY3" fmla="*/ 56234 h 58462"/>
                    <a:gd name="connsiteX4" fmla="*/ 24803 w 47515"/>
                    <a:gd name="connsiteY4" fmla="*/ 53274 h 58462"/>
                    <a:gd name="connsiteX5" fmla="*/ 29232 w 47515"/>
                    <a:gd name="connsiteY5" fmla="*/ 52955 h 58462"/>
                    <a:gd name="connsiteX6" fmla="*/ 32527 w 47515"/>
                    <a:gd name="connsiteY6" fmla="*/ 56266 h 58462"/>
                    <a:gd name="connsiteX7" fmla="*/ 40171 w 47515"/>
                    <a:gd name="connsiteY7" fmla="*/ 47234 h 58462"/>
                    <a:gd name="connsiteX8" fmla="*/ 42988 w 47515"/>
                    <a:gd name="connsiteY8" fmla="*/ 41792 h 58462"/>
                    <a:gd name="connsiteX9" fmla="*/ 40482 w 47515"/>
                    <a:gd name="connsiteY9" fmla="*/ 35736 h 58462"/>
                    <a:gd name="connsiteX10" fmla="*/ 34625 w 47515"/>
                    <a:gd name="connsiteY10" fmla="*/ 35641 h 58462"/>
                    <a:gd name="connsiteX11" fmla="*/ 30053 w 47515"/>
                    <a:gd name="connsiteY11" fmla="*/ 35896 h 58462"/>
                    <a:gd name="connsiteX12" fmla="*/ 25832 w 47515"/>
                    <a:gd name="connsiteY12" fmla="*/ 37994 h 58462"/>
                    <a:gd name="connsiteX13" fmla="*/ 21619 w 47515"/>
                    <a:gd name="connsiteY13" fmla="*/ 37667 h 58462"/>
                    <a:gd name="connsiteX14" fmla="*/ 26471 w 47515"/>
                    <a:gd name="connsiteY14" fmla="*/ 36933 h 58462"/>
                    <a:gd name="connsiteX15" fmla="*/ 28306 w 47515"/>
                    <a:gd name="connsiteY15" fmla="*/ 32577 h 58462"/>
                    <a:gd name="connsiteX16" fmla="*/ 32000 w 47515"/>
                    <a:gd name="connsiteY16" fmla="*/ 29217 h 58462"/>
                    <a:gd name="connsiteX17" fmla="*/ 37291 w 47515"/>
                    <a:gd name="connsiteY17" fmla="*/ 28380 h 58462"/>
                    <a:gd name="connsiteX18" fmla="*/ 40921 w 47515"/>
                    <a:gd name="connsiteY18" fmla="*/ 23680 h 58462"/>
                    <a:gd name="connsiteX19" fmla="*/ 46458 w 47515"/>
                    <a:gd name="connsiteY19" fmla="*/ 22627 h 58462"/>
                    <a:gd name="connsiteX20" fmla="*/ 47639 w 47515"/>
                    <a:gd name="connsiteY20" fmla="*/ 17712 h 58462"/>
                    <a:gd name="connsiteX21" fmla="*/ 46171 w 47515"/>
                    <a:gd name="connsiteY21" fmla="*/ 12924 h 58462"/>
                    <a:gd name="connsiteX22" fmla="*/ 44735 w 47515"/>
                    <a:gd name="connsiteY22" fmla="*/ 8360 h 58462"/>
                    <a:gd name="connsiteX23" fmla="*/ 41839 w 47515"/>
                    <a:gd name="connsiteY23" fmla="*/ 4091 h 58462"/>
                    <a:gd name="connsiteX24" fmla="*/ 38974 w 47515"/>
                    <a:gd name="connsiteY24" fmla="*/ -2 h 58462"/>
                    <a:gd name="connsiteX25" fmla="*/ 34370 w 47515"/>
                    <a:gd name="connsiteY25" fmla="*/ -2 h 58462"/>
                    <a:gd name="connsiteX26" fmla="*/ 30548 w 47515"/>
                    <a:gd name="connsiteY26" fmla="*/ 2168 h 58462"/>
                    <a:gd name="connsiteX27" fmla="*/ 28625 w 47515"/>
                    <a:gd name="connsiteY27" fmla="*/ 6022 h 58462"/>
                    <a:gd name="connsiteX28" fmla="*/ 25801 w 47515"/>
                    <a:gd name="connsiteY28" fmla="*/ 9812 h 58462"/>
                    <a:gd name="connsiteX29" fmla="*/ 21747 w 47515"/>
                    <a:gd name="connsiteY29" fmla="*/ 6054 h 58462"/>
                    <a:gd name="connsiteX30" fmla="*/ 16888 w 47515"/>
                    <a:gd name="connsiteY30" fmla="*/ 6302 h 58462"/>
                    <a:gd name="connsiteX31" fmla="*/ 14510 w 47515"/>
                    <a:gd name="connsiteY31" fmla="*/ 11807 h 58462"/>
                    <a:gd name="connsiteX32" fmla="*/ 10840 w 47515"/>
                    <a:gd name="connsiteY32" fmla="*/ 16810 h 58462"/>
                    <a:gd name="connsiteX33" fmla="*/ 8271 w 47515"/>
                    <a:gd name="connsiteY33" fmla="*/ 21757 h 58462"/>
                    <a:gd name="connsiteX34" fmla="*/ 4361 w 47515"/>
                    <a:gd name="connsiteY34" fmla="*/ 28363 h 58462"/>
                    <a:gd name="connsiteX35" fmla="*/ 906 w 47515"/>
                    <a:gd name="connsiteY35" fmla="*/ 31013 h 58462"/>
                    <a:gd name="connsiteX36" fmla="*/ 172 w 47515"/>
                    <a:gd name="connsiteY36" fmla="*/ 36422 h 58462"/>
                    <a:gd name="connsiteX37" fmla="*/ 124 w 47515"/>
                    <a:gd name="connsiteY37" fmla="*/ 42279 h 58462"/>
                    <a:gd name="connsiteX38" fmla="*/ 683 w 47515"/>
                    <a:gd name="connsiteY38" fmla="*/ 47234 h 58462"/>
                    <a:gd name="connsiteX39" fmla="*/ 906 w 47515"/>
                    <a:gd name="connsiteY39" fmla="*/ 55428 h 58462"/>
                    <a:gd name="connsiteX40" fmla="*/ 4425 w 47515"/>
                    <a:gd name="connsiteY40" fmla="*/ 57679 h 58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47515" h="58462">
                      <a:moveTo>
                        <a:pt x="5302" y="58461"/>
                      </a:moveTo>
                      <a:lnTo>
                        <a:pt x="11175" y="56258"/>
                      </a:lnTo>
                      <a:lnTo>
                        <a:pt x="15308" y="56147"/>
                      </a:lnTo>
                      <a:lnTo>
                        <a:pt x="19449" y="56234"/>
                      </a:lnTo>
                      <a:lnTo>
                        <a:pt x="24803" y="53274"/>
                      </a:lnTo>
                      <a:lnTo>
                        <a:pt x="29232" y="52955"/>
                      </a:lnTo>
                      <a:lnTo>
                        <a:pt x="32527" y="56266"/>
                      </a:lnTo>
                      <a:lnTo>
                        <a:pt x="40171" y="47234"/>
                      </a:lnTo>
                      <a:lnTo>
                        <a:pt x="42988" y="41792"/>
                      </a:lnTo>
                      <a:lnTo>
                        <a:pt x="40482" y="35736"/>
                      </a:lnTo>
                      <a:lnTo>
                        <a:pt x="34625" y="35641"/>
                      </a:lnTo>
                      <a:lnTo>
                        <a:pt x="30053" y="35896"/>
                      </a:lnTo>
                      <a:lnTo>
                        <a:pt x="25832" y="37994"/>
                      </a:lnTo>
                      <a:lnTo>
                        <a:pt x="21619" y="37667"/>
                      </a:lnTo>
                      <a:lnTo>
                        <a:pt x="26471" y="36933"/>
                      </a:lnTo>
                      <a:lnTo>
                        <a:pt x="28306" y="32577"/>
                      </a:lnTo>
                      <a:lnTo>
                        <a:pt x="32000" y="29217"/>
                      </a:lnTo>
                      <a:lnTo>
                        <a:pt x="37291" y="28380"/>
                      </a:lnTo>
                      <a:lnTo>
                        <a:pt x="40921" y="23680"/>
                      </a:lnTo>
                      <a:lnTo>
                        <a:pt x="46458" y="22627"/>
                      </a:lnTo>
                      <a:lnTo>
                        <a:pt x="47639" y="17712"/>
                      </a:lnTo>
                      <a:lnTo>
                        <a:pt x="46171" y="12924"/>
                      </a:lnTo>
                      <a:lnTo>
                        <a:pt x="44735" y="8360"/>
                      </a:lnTo>
                      <a:lnTo>
                        <a:pt x="41839" y="4091"/>
                      </a:lnTo>
                      <a:lnTo>
                        <a:pt x="38974" y="-2"/>
                      </a:lnTo>
                      <a:lnTo>
                        <a:pt x="34370" y="-2"/>
                      </a:lnTo>
                      <a:lnTo>
                        <a:pt x="30548" y="2168"/>
                      </a:lnTo>
                      <a:lnTo>
                        <a:pt x="28625" y="6022"/>
                      </a:lnTo>
                      <a:lnTo>
                        <a:pt x="25801" y="9812"/>
                      </a:lnTo>
                      <a:lnTo>
                        <a:pt x="21747" y="6054"/>
                      </a:lnTo>
                      <a:lnTo>
                        <a:pt x="16888" y="6302"/>
                      </a:lnTo>
                      <a:lnTo>
                        <a:pt x="14510" y="11807"/>
                      </a:lnTo>
                      <a:lnTo>
                        <a:pt x="10840" y="16810"/>
                      </a:lnTo>
                      <a:lnTo>
                        <a:pt x="8271" y="21757"/>
                      </a:lnTo>
                      <a:lnTo>
                        <a:pt x="4361" y="28363"/>
                      </a:lnTo>
                      <a:lnTo>
                        <a:pt x="906" y="31013"/>
                      </a:lnTo>
                      <a:lnTo>
                        <a:pt x="172" y="36422"/>
                      </a:lnTo>
                      <a:lnTo>
                        <a:pt x="124" y="42279"/>
                      </a:lnTo>
                      <a:lnTo>
                        <a:pt x="683" y="47234"/>
                      </a:lnTo>
                      <a:lnTo>
                        <a:pt x="906" y="55428"/>
                      </a:lnTo>
                      <a:lnTo>
                        <a:pt x="4425" y="5767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936C5A5F-4220-44E0-87CC-A764101EE3FC}"/>
                    </a:ext>
                  </a:extLst>
                </p:cNvPr>
                <p:cNvSpPr/>
                <p:nvPr/>
              </p:nvSpPr>
              <p:spPr>
                <a:xfrm>
                  <a:off x="4303993" y="3072864"/>
                  <a:ext cx="6135" cy="14410"/>
                </a:xfrm>
                <a:custGeom>
                  <a:avLst/>
                  <a:gdLst>
                    <a:gd name="connsiteX0" fmla="*/ 2166 w 6135"/>
                    <a:gd name="connsiteY0" fmla="*/ 14408 h 14410"/>
                    <a:gd name="connsiteX1" fmla="*/ 5821 w 6135"/>
                    <a:gd name="connsiteY1" fmla="*/ 11615 h 14410"/>
                    <a:gd name="connsiteX2" fmla="*/ 6260 w 6135"/>
                    <a:gd name="connsiteY2" fmla="*/ 6908 h 14410"/>
                    <a:gd name="connsiteX3" fmla="*/ 5366 w 6135"/>
                    <a:gd name="connsiteY3" fmla="*/ 2759 h 14410"/>
                    <a:gd name="connsiteX4" fmla="*/ 1584 w 6135"/>
                    <a:gd name="connsiteY4" fmla="*/ -2 h 14410"/>
                    <a:gd name="connsiteX5" fmla="*/ 124 w 6135"/>
                    <a:gd name="connsiteY5" fmla="*/ 5711 h 14410"/>
                    <a:gd name="connsiteX6" fmla="*/ 1704 w 6135"/>
                    <a:gd name="connsiteY6" fmla="*/ 9525 h 14410"/>
                    <a:gd name="connsiteX7" fmla="*/ 2166 w 6135"/>
                    <a:gd name="connsiteY7" fmla="*/ 14408 h 14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35" h="14410">
                      <a:moveTo>
                        <a:pt x="2166" y="14408"/>
                      </a:moveTo>
                      <a:lnTo>
                        <a:pt x="5821" y="11615"/>
                      </a:lnTo>
                      <a:lnTo>
                        <a:pt x="6260" y="6908"/>
                      </a:lnTo>
                      <a:lnTo>
                        <a:pt x="5366" y="2759"/>
                      </a:lnTo>
                      <a:lnTo>
                        <a:pt x="1584" y="-2"/>
                      </a:lnTo>
                      <a:lnTo>
                        <a:pt x="124" y="5711"/>
                      </a:lnTo>
                      <a:lnTo>
                        <a:pt x="1704" y="9525"/>
                      </a:lnTo>
                      <a:lnTo>
                        <a:pt x="2166" y="1440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2382DA8A-4D23-4B78-9C30-8D47ABBF73DF}"/>
                    </a:ext>
                  </a:extLst>
                </p:cNvPr>
                <p:cNvSpPr/>
                <p:nvPr/>
              </p:nvSpPr>
              <p:spPr>
                <a:xfrm>
                  <a:off x="4000501" y="2929097"/>
                  <a:ext cx="109010" cy="77723"/>
                </a:xfrm>
                <a:custGeom>
                  <a:avLst/>
                  <a:gdLst>
                    <a:gd name="connsiteX0" fmla="*/ 13984 w 109010"/>
                    <a:gd name="connsiteY0" fmla="*/ 77722 h 77723"/>
                    <a:gd name="connsiteX1" fmla="*/ 16768 w 109010"/>
                    <a:gd name="connsiteY1" fmla="*/ 72496 h 77723"/>
                    <a:gd name="connsiteX2" fmla="*/ 20000 w 109010"/>
                    <a:gd name="connsiteY2" fmla="*/ 68450 h 77723"/>
                    <a:gd name="connsiteX3" fmla="*/ 23008 w 109010"/>
                    <a:gd name="connsiteY3" fmla="*/ 64868 h 77723"/>
                    <a:gd name="connsiteX4" fmla="*/ 26710 w 109010"/>
                    <a:gd name="connsiteY4" fmla="*/ 59234 h 77723"/>
                    <a:gd name="connsiteX5" fmla="*/ 25904 w 109010"/>
                    <a:gd name="connsiteY5" fmla="*/ 55014 h 77723"/>
                    <a:gd name="connsiteX6" fmla="*/ 29774 w 109010"/>
                    <a:gd name="connsiteY6" fmla="*/ 56035 h 77723"/>
                    <a:gd name="connsiteX7" fmla="*/ 33285 w 109010"/>
                    <a:gd name="connsiteY7" fmla="*/ 53091 h 77723"/>
                    <a:gd name="connsiteX8" fmla="*/ 37969 w 109010"/>
                    <a:gd name="connsiteY8" fmla="*/ 51591 h 77723"/>
                    <a:gd name="connsiteX9" fmla="*/ 41639 w 109010"/>
                    <a:gd name="connsiteY9" fmla="*/ 53984 h 77723"/>
                    <a:gd name="connsiteX10" fmla="*/ 42964 w 109010"/>
                    <a:gd name="connsiteY10" fmla="*/ 57894 h 77723"/>
                    <a:gd name="connsiteX11" fmla="*/ 48389 w 109010"/>
                    <a:gd name="connsiteY11" fmla="*/ 56849 h 77723"/>
                    <a:gd name="connsiteX12" fmla="*/ 53775 w 109010"/>
                    <a:gd name="connsiteY12" fmla="*/ 56705 h 77723"/>
                    <a:gd name="connsiteX13" fmla="*/ 58291 w 109010"/>
                    <a:gd name="connsiteY13" fmla="*/ 50593 h 77723"/>
                    <a:gd name="connsiteX14" fmla="*/ 62400 w 109010"/>
                    <a:gd name="connsiteY14" fmla="*/ 48758 h 77723"/>
                    <a:gd name="connsiteX15" fmla="*/ 66709 w 109010"/>
                    <a:gd name="connsiteY15" fmla="*/ 48910 h 77723"/>
                    <a:gd name="connsiteX16" fmla="*/ 71154 w 109010"/>
                    <a:gd name="connsiteY16" fmla="*/ 49468 h 77723"/>
                    <a:gd name="connsiteX17" fmla="*/ 76755 w 109010"/>
                    <a:gd name="connsiteY17" fmla="*/ 50115 h 77723"/>
                    <a:gd name="connsiteX18" fmla="*/ 82572 w 109010"/>
                    <a:gd name="connsiteY18" fmla="*/ 49300 h 77723"/>
                    <a:gd name="connsiteX19" fmla="*/ 86378 w 109010"/>
                    <a:gd name="connsiteY19" fmla="*/ 51279 h 77723"/>
                    <a:gd name="connsiteX20" fmla="*/ 91309 w 109010"/>
                    <a:gd name="connsiteY20" fmla="*/ 50984 h 77723"/>
                    <a:gd name="connsiteX21" fmla="*/ 94580 w 109010"/>
                    <a:gd name="connsiteY21" fmla="*/ 55014 h 77723"/>
                    <a:gd name="connsiteX22" fmla="*/ 98187 w 109010"/>
                    <a:gd name="connsiteY22" fmla="*/ 57192 h 77723"/>
                    <a:gd name="connsiteX23" fmla="*/ 100094 w 109010"/>
                    <a:gd name="connsiteY23" fmla="*/ 53338 h 77723"/>
                    <a:gd name="connsiteX24" fmla="*/ 104698 w 109010"/>
                    <a:gd name="connsiteY24" fmla="*/ 52189 h 77723"/>
                    <a:gd name="connsiteX25" fmla="*/ 109134 w 109010"/>
                    <a:gd name="connsiteY25" fmla="*/ 44673 h 77723"/>
                    <a:gd name="connsiteX26" fmla="*/ 105408 w 109010"/>
                    <a:gd name="connsiteY26" fmla="*/ 39758 h 77723"/>
                    <a:gd name="connsiteX27" fmla="*/ 99136 w 109010"/>
                    <a:gd name="connsiteY27" fmla="*/ 33247 h 77723"/>
                    <a:gd name="connsiteX28" fmla="*/ 95306 w 109010"/>
                    <a:gd name="connsiteY28" fmla="*/ 31044 h 77723"/>
                    <a:gd name="connsiteX29" fmla="*/ 91500 w 109010"/>
                    <a:gd name="connsiteY29" fmla="*/ 29824 h 77723"/>
                    <a:gd name="connsiteX30" fmla="*/ 87096 w 109010"/>
                    <a:gd name="connsiteY30" fmla="*/ 30486 h 77723"/>
                    <a:gd name="connsiteX31" fmla="*/ 82819 w 109010"/>
                    <a:gd name="connsiteY31" fmla="*/ 30350 h 77723"/>
                    <a:gd name="connsiteX32" fmla="*/ 79372 w 109010"/>
                    <a:gd name="connsiteY32" fmla="*/ 28020 h 77723"/>
                    <a:gd name="connsiteX33" fmla="*/ 74984 w 109010"/>
                    <a:gd name="connsiteY33" fmla="*/ 28220 h 77723"/>
                    <a:gd name="connsiteX34" fmla="*/ 72662 w 109010"/>
                    <a:gd name="connsiteY34" fmla="*/ 23432 h 77723"/>
                    <a:gd name="connsiteX35" fmla="*/ 77178 w 109010"/>
                    <a:gd name="connsiteY35" fmla="*/ 23903 h 77723"/>
                    <a:gd name="connsiteX36" fmla="*/ 84191 w 109010"/>
                    <a:gd name="connsiteY36" fmla="*/ 24845 h 77723"/>
                    <a:gd name="connsiteX37" fmla="*/ 86936 w 109010"/>
                    <a:gd name="connsiteY37" fmla="*/ 21222 h 77723"/>
                    <a:gd name="connsiteX38" fmla="*/ 81822 w 109010"/>
                    <a:gd name="connsiteY38" fmla="*/ 20712 h 77723"/>
                    <a:gd name="connsiteX39" fmla="*/ 75175 w 109010"/>
                    <a:gd name="connsiteY39" fmla="*/ 19954 h 77723"/>
                    <a:gd name="connsiteX40" fmla="*/ 70308 w 109010"/>
                    <a:gd name="connsiteY40" fmla="*/ 21613 h 77723"/>
                    <a:gd name="connsiteX41" fmla="*/ 66781 w 109010"/>
                    <a:gd name="connsiteY41" fmla="*/ 18478 h 77723"/>
                    <a:gd name="connsiteX42" fmla="*/ 66414 w 109010"/>
                    <a:gd name="connsiteY42" fmla="*/ 13802 h 77723"/>
                    <a:gd name="connsiteX43" fmla="*/ 65904 w 109010"/>
                    <a:gd name="connsiteY43" fmla="*/ 9174 h 77723"/>
                    <a:gd name="connsiteX44" fmla="*/ 61395 w 109010"/>
                    <a:gd name="connsiteY44" fmla="*/ 8256 h 77723"/>
                    <a:gd name="connsiteX45" fmla="*/ 55786 w 109010"/>
                    <a:gd name="connsiteY45" fmla="*/ 9294 h 77723"/>
                    <a:gd name="connsiteX46" fmla="*/ 51629 w 109010"/>
                    <a:gd name="connsiteY46" fmla="*/ 5799 h 77723"/>
                    <a:gd name="connsiteX47" fmla="*/ 46873 w 109010"/>
                    <a:gd name="connsiteY47" fmla="*/ 5200 h 77723"/>
                    <a:gd name="connsiteX48" fmla="*/ 41488 w 109010"/>
                    <a:gd name="connsiteY48" fmla="*/ 2727 h 77723"/>
                    <a:gd name="connsiteX49" fmla="*/ 37769 w 109010"/>
                    <a:gd name="connsiteY49" fmla="*/ 652 h 77723"/>
                    <a:gd name="connsiteX50" fmla="*/ 32575 w 109010"/>
                    <a:gd name="connsiteY50" fmla="*/ -2 h 77723"/>
                    <a:gd name="connsiteX51" fmla="*/ 27939 w 109010"/>
                    <a:gd name="connsiteY51" fmla="*/ 1953 h 77723"/>
                    <a:gd name="connsiteX52" fmla="*/ 23854 w 109010"/>
                    <a:gd name="connsiteY52" fmla="*/ 2360 h 77723"/>
                    <a:gd name="connsiteX53" fmla="*/ 19777 w 109010"/>
                    <a:gd name="connsiteY53" fmla="*/ 349 h 77723"/>
                    <a:gd name="connsiteX54" fmla="*/ 15524 w 109010"/>
                    <a:gd name="connsiteY54" fmla="*/ 1299 h 77723"/>
                    <a:gd name="connsiteX55" fmla="*/ 11893 w 109010"/>
                    <a:gd name="connsiteY55" fmla="*/ 3533 h 77723"/>
                    <a:gd name="connsiteX56" fmla="*/ 11127 w 109010"/>
                    <a:gd name="connsiteY56" fmla="*/ 7785 h 77723"/>
                    <a:gd name="connsiteX57" fmla="*/ 11853 w 109010"/>
                    <a:gd name="connsiteY57" fmla="*/ 12007 h 77723"/>
                    <a:gd name="connsiteX58" fmla="*/ 11933 w 109010"/>
                    <a:gd name="connsiteY58" fmla="*/ 17480 h 77723"/>
                    <a:gd name="connsiteX59" fmla="*/ 9683 w 109010"/>
                    <a:gd name="connsiteY59" fmla="*/ 21094 h 77723"/>
                    <a:gd name="connsiteX60" fmla="*/ 13505 w 109010"/>
                    <a:gd name="connsiteY60" fmla="*/ 23903 h 77723"/>
                    <a:gd name="connsiteX61" fmla="*/ 10656 w 109010"/>
                    <a:gd name="connsiteY61" fmla="*/ 27526 h 77723"/>
                    <a:gd name="connsiteX62" fmla="*/ 7848 w 109010"/>
                    <a:gd name="connsiteY62" fmla="*/ 30638 h 77723"/>
                    <a:gd name="connsiteX63" fmla="*/ 9324 w 109010"/>
                    <a:gd name="connsiteY63" fmla="*/ 35098 h 77723"/>
                    <a:gd name="connsiteX64" fmla="*/ 8454 w 109010"/>
                    <a:gd name="connsiteY64" fmla="*/ 40204 h 77723"/>
                    <a:gd name="connsiteX65" fmla="*/ 4991 w 109010"/>
                    <a:gd name="connsiteY65" fmla="*/ 43324 h 77723"/>
                    <a:gd name="connsiteX66" fmla="*/ 124 w 109010"/>
                    <a:gd name="connsiteY66" fmla="*/ 43444 h 77723"/>
                    <a:gd name="connsiteX67" fmla="*/ 3507 w 109010"/>
                    <a:gd name="connsiteY67" fmla="*/ 47537 h 77723"/>
                    <a:gd name="connsiteX68" fmla="*/ 5598 w 109010"/>
                    <a:gd name="connsiteY68" fmla="*/ 51742 h 77723"/>
                    <a:gd name="connsiteX69" fmla="*/ 5231 w 109010"/>
                    <a:gd name="connsiteY69" fmla="*/ 58165 h 77723"/>
                    <a:gd name="connsiteX70" fmla="*/ 5510 w 109010"/>
                    <a:gd name="connsiteY70" fmla="*/ 63407 h 77723"/>
                    <a:gd name="connsiteX71" fmla="*/ 8271 w 109010"/>
                    <a:gd name="connsiteY71" fmla="*/ 66575 h 77723"/>
                    <a:gd name="connsiteX72" fmla="*/ 7888 w 109010"/>
                    <a:gd name="connsiteY72" fmla="*/ 70788 h 77723"/>
                    <a:gd name="connsiteX73" fmla="*/ 12212 w 109010"/>
                    <a:gd name="connsiteY73" fmla="*/ 73637 h 77723"/>
                    <a:gd name="connsiteX74" fmla="*/ 13984 w 109010"/>
                    <a:gd name="connsiteY74" fmla="*/ 77722 h 7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109010" h="77723">
                      <a:moveTo>
                        <a:pt x="13984" y="77722"/>
                      </a:moveTo>
                      <a:lnTo>
                        <a:pt x="16768" y="72496"/>
                      </a:lnTo>
                      <a:lnTo>
                        <a:pt x="20000" y="68450"/>
                      </a:lnTo>
                      <a:lnTo>
                        <a:pt x="23008" y="64868"/>
                      </a:lnTo>
                      <a:lnTo>
                        <a:pt x="26710" y="59234"/>
                      </a:lnTo>
                      <a:lnTo>
                        <a:pt x="25904" y="55014"/>
                      </a:lnTo>
                      <a:lnTo>
                        <a:pt x="29774" y="56035"/>
                      </a:lnTo>
                      <a:lnTo>
                        <a:pt x="33285" y="53091"/>
                      </a:lnTo>
                      <a:lnTo>
                        <a:pt x="37969" y="51591"/>
                      </a:lnTo>
                      <a:lnTo>
                        <a:pt x="41639" y="53984"/>
                      </a:lnTo>
                      <a:lnTo>
                        <a:pt x="42964" y="57894"/>
                      </a:lnTo>
                      <a:lnTo>
                        <a:pt x="48389" y="56849"/>
                      </a:lnTo>
                      <a:lnTo>
                        <a:pt x="53775" y="56705"/>
                      </a:lnTo>
                      <a:lnTo>
                        <a:pt x="58291" y="50593"/>
                      </a:lnTo>
                      <a:lnTo>
                        <a:pt x="62400" y="48758"/>
                      </a:lnTo>
                      <a:lnTo>
                        <a:pt x="66709" y="48910"/>
                      </a:lnTo>
                      <a:lnTo>
                        <a:pt x="71154" y="49468"/>
                      </a:lnTo>
                      <a:lnTo>
                        <a:pt x="76755" y="50115"/>
                      </a:lnTo>
                      <a:lnTo>
                        <a:pt x="82572" y="49300"/>
                      </a:lnTo>
                      <a:lnTo>
                        <a:pt x="86378" y="51279"/>
                      </a:lnTo>
                      <a:lnTo>
                        <a:pt x="91309" y="50984"/>
                      </a:lnTo>
                      <a:lnTo>
                        <a:pt x="94580" y="55014"/>
                      </a:lnTo>
                      <a:lnTo>
                        <a:pt x="98187" y="57192"/>
                      </a:lnTo>
                      <a:lnTo>
                        <a:pt x="100094" y="53338"/>
                      </a:lnTo>
                      <a:lnTo>
                        <a:pt x="104698" y="52189"/>
                      </a:lnTo>
                      <a:lnTo>
                        <a:pt x="109134" y="44673"/>
                      </a:lnTo>
                      <a:lnTo>
                        <a:pt x="105408" y="39758"/>
                      </a:lnTo>
                      <a:lnTo>
                        <a:pt x="99136" y="33247"/>
                      </a:lnTo>
                      <a:lnTo>
                        <a:pt x="95306" y="31044"/>
                      </a:lnTo>
                      <a:lnTo>
                        <a:pt x="91500" y="29824"/>
                      </a:lnTo>
                      <a:lnTo>
                        <a:pt x="87096" y="30486"/>
                      </a:lnTo>
                      <a:lnTo>
                        <a:pt x="82819" y="30350"/>
                      </a:lnTo>
                      <a:lnTo>
                        <a:pt x="79372" y="28020"/>
                      </a:lnTo>
                      <a:lnTo>
                        <a:pt x="74984" y="28220"/>
                      </a:lnTo>
                      <a:lnTo>
                        <a:pt x="72662" y="23432"/>
                      </a:lnTo>
                      <a:lnTo>
                        <a:pt x="77178" y="23903"/>
                      </a:lnTo>
                      <a:lnTo>
                        <a:pt x="84191" y="24845"/>
                      </a:lnTo>
                      <a:lnTo>
                        <a:pt x="86936" y="21222"/>
                      </a:lnTo>
                      <a:lnTo>
                        <a:pt x="81822" y="20712"/>
                      </a:lnTo>
                      <a:lnTo>
                        <a:pt x="75175" y="19954"/>
                      </a:lnTo>
                      <a:lnTo>
                        <a:pt x="70308" y="21613"/>
                      </a:lnTo>
                      <a:lnTo>
                        <a:pt x="66781" y="18478"/>
                      </a:lnTo>
                      <a:lnTo>
                        <a:pt x="66414" y="13802"/>
                      </a:lnTo>
                      <a:lnTo>
                        <a:pt x="65904" y="9174"/>
                      </a:lnTo>
                      <a:lnTo>
                        <a:pt x="61395" y="8256"/>
                      </a:lnTo>
                      <a:lnTo>
                        <a:pt x="55786" y="9294"/>
                      </a:lnTo>
                      <a:lnTo>
                        <a:pt x="51629" y="5799"/>
                      </a:lnTo>
                      <a:lnTo>
                        <a:pt x="46873" y="5200"/>
                      </a:lnTo>
                      <a:lnTo>
                        <a:pt x="41488" y="2727"/>
                      </a:lnTo>
                      <a:lnTo>
                        <a:pt x="37769" y="652"/>
                      </a:lnTo>
                      <a:lnTo>
                        <a:pt x="32575" y="-2"/>
                      </a:lnTo>
                      <a:lnTo>
                        <a:pt x="27939" y="1953"/>
                      </a:lnTo>
                      <a:lnTo>
                        <a:pt x="23854" y="2360"/>
                      </a:lnTo>
                      <a:lnTo>
                        <a:pt x="19777" y="349"/>
                      </a:lnTo>
                      <a:lnTo>
                        <a:pt x="15524" y="1299"/>
                      </a:lnTo>
                      <a:lnTo>
                        <a:pt x="11893" y="3533"/>
                      </a:lnTo>
                      <a:lnTo>
                        <a:pt x="11127" y="7785"/>
                      </a:lnTo>
                      <a:lnTo>
                        <a:pt x="11853" y="12007"/>
                      </a:lnTo>
                      <a:lnTo>
                        <a:pt x="11933" y="17480"/>
                      </a:lnTo>
                      <a:lnTo>
                        <a:pt x="9683" y="21094"/>
                      </a:lnTo>
                      <a:lnTo>
                        <a:pt x="13505" y="23903"/>
                      </a:lnTo>
                      <a:lnTo>
                        <a:pt x="10656" y="27526"/>
                      </a:lnTo>
                      <a:lnTo>
                        <a:pt x="7848" y="30638"/>
                      </a:lnTo>
                      <a:lnTo>
                        <a:pt x="9324" y="35098"/>
                      </a:lnTo>
                      <a:lnTo>
                        <a:pt x="8454" y="40204"/>
                      </a:lnTo>
                      <a:lnTo>
                        <a:pt x="4991" y="43324"/>
                      </a:lnTo>
                      <a:lnTo>
                        <a:pt x="124" y="43444"/>
                      </a:lnTo>
                      <a:lnTo>
                        <a:pt x="3507" y="47537"/>
                      </a:lnTo>
                      <a:lnTo>
                        <a:pt x="5598" y="51742"/>
                      </a:lnTo>
                      <a:lnTo>
                        <a:pt x="5231" y="58165"/>
                      </a:lnTo>
                      <a:lnTo>
                        <a:pt x="5510" y="63407"/>
                      </a:lnTo>
                      <a:lnTo>
                        <a:pt x="8271" y="66575"/>
                      </a:lnTo>
                      <a:lnTo>
                        <a:pt x="7888" y="70788"/>
                      </a:lnTo>
                      <a:lnTo>
                        <a:pt x="12212" y="73637"/>
                      </a:lnTo>
                      <a:lnTo>
                        <a:pt x="13984" y="7772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4" name="Freeform: Shape 233">
                  <a:extLst>
                    <a:ext uri="{FF2B5EF4-FFF2-40B4-BE49-F238E27FC236}">
                      <a16:creationId xmlns:a16="http://schemas.microsoft.com/office/drawing/2014/main" id="{B7B4F845-CF81-49C0-A43C-2EEC031DE340}"/>
                    </a:ext>
                  </a:extLst>
                </p:cNvPr>
                <p:cNvSpPr/>
                <p:nvPr/>
              </p:nvSpPr>
              <p:spPr>
                <a:xfrm>
                  <a:off x="1332303" y="632739"/>
                  <a:ext cx="7979" cy="7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9" h="7979"/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id="{0AC5DD6A-CC1B-4BE9-AAA5-F7CF060BD72A}"/>
                    </a:ext>
                  </a:extLst>
                </p:cNvPr>
                <p:cNvSpPr/>
                <p:nvPr/>
              </p:nvSpPr>
              <p:spPr>
                <a:xfrm>
                  <a:off x="3375533" y="3551543"/>
                  <a:ext cx="494861" cy="214947"/>
                </a:xfrm>
                <a:custGeom>
                  <a:avLst/>
                  <a:gdLst>
                    <a:gd name="connsiteX0" fmla="*/ 15332 w 494861"/>
                    <a:gd name="connsiteY0" fmla="*/ 81871 h 214947"/>
                    <a:gd name="connsiteX1" fmla="*/ 19633 w 494861"/>
                    <a:gd name="connsiteY1" fmla="*/ 79789 h 214947"/>
                    <a:gd name="connsiteX2" fmla="*/ 23678 w 494861"/>
                    <a:gd name="connsiteY2" fmla="*/ 77299 h 214947"/>
                    <a:gd name="connsiteX3" fmla="*/ 25370 w 494861"/>
                    <a:gd name="connsiteY3" fmla="*/ 73062 h 214947"/>
                    <a:gd name="connsiteX4" fmla="*/ 23455 w 494861"/>
                    <a:gd name="connsiteY4" fmla="*/ 68083 h 214947"/>
                    <a:gd name="connsiteX5" fmla="*/ 21556 w 494861"/>
                    <a:gd name="connsiteY5" fmla="*/ 62490 h 214947"/>
                    <a:gd name="connsiteX6" fmla="*/ 18061 w 494861"/>
                    <a:gd name="connsiteY6" fmla="*/ 57918 h 214947"/>
                    <a:gd name="connsiteX7" fmla="*/ 14327 w 494861"/>
                    <a:gd name="connsiteY7" fmla="*/ 54056 h 214947"/>
                    <a:gd name="connsiteX8" fmla="*/ 13457 w 494861"/>
                    <a:gd name="connsiteY8" fmla="*/ 47274 h 214947"/>
                    <a:gd name="connsiteX9" fmla="*/ 10178 w 494861"/>
                    <a:gd name="connsiteY9" fmla="*/ 42071 h 214947"/>
                    <a:gd name="connsiteX10" fmla="*/ 4760 w 494861"/>
                    <a:gd name="connsiteY10" fmla="*/ 43276 h 214947"/>
                    <a:gd name="connsiteX11" fmla="*/ 1736 w 494861"/>
                    <a:gd name="connsiteY11" fmla="*/ 46564 h 214947"/>
                    <a:gd name="connsiteX12" fmla="*/ 6579 w 494861"/>
                    <a:gd name="connsiteY12" fmla="*/ 47338 h 214947"/>
                    <a:gd name="connsiteX13" fmla="*/ 7425 w 494861"/>
                    <a:gd name="connsiteY13" fmla="*/ 52165 h 214947"/>
                    <a:gd name="connsiteX14" fmla="*/ 8749 w 494861"/>
                    <a:gd name="connsiteY14" fmla="*/ 56362 h 214947"/>
                    <a:gd name="connsiteX15" fmla="*/ 11901 w 494861"/>
                    <a:gd name="connsiteY15" fmla="*/ 59450 h 214947"/>
                    <a:gd name="connsiteX16" fmla="*/ 14646 w 494861"/>
                    <a:gd name="connsiteY16" fmla="*/ 63838 h 214947"/>
                    <a:gd name="connsiteX17" fmla="*/ 17758 w 494861"/>
                    <a:gd name="connsiteY17" fmla="*/ 67261 h 214947"/>
                    <a:gd name="connsiteX18" fmla="*/ 13545 w 494861"/>
                    <a:gd name="connsiteY18" fmla="*/ 69033 h 214947"/>
                    <a:gd name="connsiteX19" fmla="*/ 8877 w 494861"/>
                    <a:gd name="connsiteY19" fmla="*/ 71889 h 214947"/>
                    <a:gd name="connsiteX20" fmla="*/ 5063 w 494861"/>
                    <a:gd name="connsiteY20" fmla="*/ 75536 h 214947"/>
                    <a:gd name="connsiteX21" fmla="*/ 6763 w 494861"/>
                    <a:gd name="connsiteY21" fmla="*/ 79820 h 214947"/>
                    <a:gd name="connsiteX22" fmla="*/ 13537 w 494861"/>
                    <a:gd name="connsiteY22" fmla="*/ 81233 h 214947"/>
                    <a:gd name="connsiteX23" fmla="*/ 4592 w 494861"/>
                    <a:gd name="connsiteY23" fmla="*/ 63591 h 214947"/>
                    <a:gd name="connsiteX24" fmla="*/ 8119 w 494861"/>
                    <a:gd name="connsiteY24" fmla="*/ 61684 h 214947"/>
                    <a:gd name="connsiteX25" fmla="*/ 7449 w 494861"/>
                    <a:gd name="connsiteY25" fmla="*/ 56657 h 214947"/>
                    <a:gd name="connsiteX26" fmla="*/ 2765 w 494861"/>
                    <a:gd name="connsiteY26" fmla="*/ 56538 h 214947"/>
                    <a:gd name="connsiteX27" fmla="*/ 124 w 494861"/>
                    <a:gd name="connsiteY27" fmla="*/ 59673 h 214947"/>
                    <a:gd name="connsiteX28" fmla="*/ 3196 w 494861"/>
                    <a:gd name="connsiteY28" fmla="*/ 63048 h 214947"/>
                    <a:gd name="connsiteX29" fmla="*/ 31617 w 494861"/>
                    <a:gd name="connsiteY29" fmla="*/ 59171 h 214947"/>
                    <a:gd name="connsiteX30" fmla="*/ 32200 w 494861"/>
                    <a:gd name="connsiteY30" fmla="*/ 54551 h 214947"/>
                    <a:gd name="connsiteX31" fmla="*/ 28489 w 494861"/>
                    <a:gd name="connsiteY31" fmla="*/ 52348 h 214947"/>
                    <a:gd name="connsiteX32" fmla="*/ 24492 w 494861"/>
                    <a:gd name="connsiteY32" fmla="*/ 52492 h 214947"/>
                    <a:gd name="connsiteX33" fmla="*/ 24707 w 494861"/>
                    <a:gd name="connsiteY33" fmla="*/ 56530 h 214947"/>
                    <a:gd name="connsiteX34" fmla="*/ 28657 w 494861"/>
                    <a:gd name="connsiteY34" fmla="*/ 58413 h 214947"/>
                    <a:gd name="connsiteX35" fmla="*/ 38192 w 494861"/>
                    <a:gd name="connsiteY35" fmla="*/ 72551 h 214947"/>
                    <a:gd name="connsiteX36" fmla="*/ 43035 w 494861"/>
                    <a:gd name="connsiteY36" fmla="*/ 71466 h 214947"/>
                    <a:gd name="connsiteX37" fmla="*/ 44480 w 494861"/>
                    <a:gd name="connsiteY37" fmla="*/ 66990 h 214947"/>
                    <a:gd name="connsiteX38" fmla="*/ 42381 w 494861"/>
                    <a:gd name="connsiteY38" fmla="*/ 62761 h 214947"/>
                    <a:gd name="connsiteX39" fmla="*/ 37458 w 494861"/>
                    <a:gd name="connsiteY39" fmla="*/ 63495 h 214947"/>
                    <a:gd name="connsiteX40" fmla="*/ 33524 w 494861"/>
                    <a:gd name="connsiteY40" fmla="*/ 67692 h 214947"/>
                    <a:gd name="connsiteX41" fmla="*/ 36046 w 494861"/>
                    <a:gd name="connsiteY41" fmla="*/ 70812 h 214947"/>
                    <a:gd name="connsiteX42" fmla="*/ 36900 w 494861"/>
                    <a:gd name="connsiteY42" fmla="*/ 92236 h 214947"/>
                    <a:gd name="connsiteX43" fmla="*/ 39724 w 494861"/>
                    <a:gd name="connsiteY43" fmla="*/ 89004 h 214947"/>
                    <a:gd name="connsiteX44" fmla="*/ 35208 w 494861"/>
                    <a:gd name="connsiteY44" fmla="*/ 90808 h 214947"/>
                    <a:gd name="connsiteX45" fmla="*/ 64587 w 494861"/>
                    <a:gd name="connsiteY45" fmla="*/ 78663 h 214947"/>
                    <a:gd name="connsiteX46" fmla="*/ 68345 w 494861"/>
                    <a:gd name="connsiteY46" fmla="*/ 77243 h 214947"/>
                    <a:gd name="connsiteX47" fmla="*/ 71720 w 494861"/>
                    <a:gd name="connsiteY47" fmla="*/ 72695 h 214947"/>
                    <a:gd name="connsiteX48" fmla="*/ 68074 w 494861"/>
                    <a:gd name="connsiteY48" fmla="*/ 70605 h 214947"/>
                    <a:gd name="connsiteX49" fmla="*/ 65752 w 494861"/>
                    <a:gd name="connsiteY49" fmla="*/ 74099 h 214947"/>
                    <a:gd name="connsiteX50" fmla="*/ 61858 w 494861"/>
                    <a:gd name="connsiteY50" fmla="*/ 76429 h 214947"/>
                    <a:gd name="connsiteX51" fmla="*/ 358455 w 494861"/>
                    <a:gd name="connsiteY51" fmla="*/ 131541 h 214947"/>
                    <a:gd name="connsiteX52" fmla="*/ 357195 w 494861"/>
                    <a:gd name="connsiteY52" fmla="*/ 127463 h 214947"/>
                    <a:gd name="connsiteX53" fmla="*/ 358152 w 494861"/>
                    <a:gd name="connsiteY53" fmla="*/ 131357 h 214947"/>
                    <a:gd name="connsiteX54" fmla="*/ 353500 w 494861"/>
                    <a:gd name="connsiteY54" fmla="*/ 134094 h 214947"/>
                    <a:gd name="connsiteX55" fmla="*/ 352375 w 494861"/>
                    <a:gd name="connsiteY55" fmla="*/ 130232 h 214947"/>
                    <a:gd name="connsiteX56" fmla="*/ 350421 w 494861"/>
                    <a:gd name="connsiteY56" fmla="*/ 133735 h 214947"/>
                    <a:gd name="connsiteX57" fmla="*/ 356876 w 494861"/>
                    <a:gd name="connsiteY57" fmla="*/ 136065 h 214947"/>
                    <a:gd name="connsiteX58" fmla="*/ 357139 w 494861"/>
                    <a:gd name="connsiteY58" fmla="*/ 130088 h 214947"/>
                    <a:gd name="connsiteX59" fmla="*/ 355727 w 494861"/>
                    <a:gd name="connsiteY59" fmla="*/ 135602 h 214947"/>
                    <a:gd name="connsiteX60" fmla="*/ 346726 w 494861"/>
                    <a:gd name="connsiteY60" fmla="*/ 148696 h 214947"/>
                    <a:gd name="connsiteX61" fmla="*/ 349702 w 494861"/>
                    <a:gd name="connsiteY61" fmla="*/ 145520 h 214947"/>
                    <a:gd name="connsiteX62" fmla="*/ 348466 w 494861"/>
                    <a:gd name="connsiteY62" fmla="*/ 141690 h 214947"/>
                    <a:gd name="connsiteX63" fmla="*/ 352591 w 494861"/>
                    <a:gd name="connsiteY63" fmla="*/ 141020 h 214947"/>
                    <a:gd name="connsiteX64" fmla="*/ 352806 w 494861"/>
                    <a:gd name="connsiteY64" fmla="*/ 136998 h 214947"/>
                    <a:gd name="connsiteX65" fmla="*/ 348665 w 494861"/>
                    <a:gd name="connsiteY65" fmla="*/ 137477 h 214947"/>
                    <a:gd name="connsiteX66" fmla="*/ 345354 w 494861"/>
                    <a:gd name="connsiteY66" fmla="*/ 140086 h 214947"/>
                    <a:gd name="connsiteX67" fmla="*/ 344684 w 494861"/>
                    <a:gd name="connsiteY67" fmla="*/ 145831 h 214947"/>
                    <a:gd name="connsiteX68" fmla="*/ 382975 w 494861"/>
                    <a:gd name="connsiteY68" fmla="*/ 214946 h 214947"/>
                    <a:gd name="connsiteX69" fmla="*/ 384707 w 494861"/>
                    <a:gd name="connsiteY69" fmla="*/ 211020 h 214947"/>
                    <a:gd name="connsiteX70" fmla="*/ 386422 w 494861"/>
                    <a:gd name="connsiteY70" fmla="*/ 207102 h 214947"/>
                    <a:gd name="connsiteX71" fmla="*/ 388513 w 494861"/>
                    <a:gd name="connsiteY71" fmla="*/ 202881 h 214947"/>
                    <a:gd name="connsiteX72" fmla="*/ 392598 w 494861"/>
                    <a:gd name="connsiteY72" fmla="*/ 201860 h 214947"/>
                    <a:gd name="connsiteX73" fmla="*/ 394577 w 494861"/>
                    <a:gd name="connsiteY73" fmla="*/ 197727 h 214947"/>
                    <a:gd name="connsiteX74" fmla="*/ 394018 w 494861"/>
                    <a:gd name="connsiteY74" fmla="*/ 192070 h 214947"/>
                    <a:gd name="connsiteX75" fmla="*/ 395622 w 494861"/>
                    <a:gd name="connsiteY75" fmla="*/ 188248 h 214947"/>
                    <a:gd name="connsiteX76" fmla="*/ 397290 w 494861"/>
                    <a:gd name="connsiteY76" fmla="*/ 182942 h 214947"/>
                    <a:gd name="connsiteX77" fmla="*/ 397601 w 494861"/>
                    <a:gd name="connsiteY77" fmla="*/ 178801 h 214947"/>
                    <a:gd name="connsiteX78" fmla="*/ 399364 w 494861"/>
                    <a:gd name="connsiteY78" fmla="*/ 175019 h 214947"/>
                    <a:gd name="connsiteX79" fmla="*/ 400497 w 494861"/>
                    <a:gd name="connsiteY79" fmla="*/ 170526 h 214947"/>
                    <a:gd name="connsiteX80" fmla="*/ 401359 w 494861"/>
                    <a:gd name="connsiteY80" fmla="*/ 166130 h 214947"/>
                    <a:gd name="connsiteX81" fmla="*/ 402771 w 494861"/>
                    <a:gd name="connsiteY81" fmla="*/ 161662 h 214947"/>
                    <a:gd name="connsiteX82" fmla="*/ 406202 w 494861"/>
                    <a:gd name="connsiteY82" fmla="*/ 164295 h 214947"/>
                    <a:gd name="connsiteX83" fmla="*/ 407040 w 494861"/>
                    <a:gd name="connsiteY83" fmla="*/ 159539 h 214947"/>
                    <a:gd name="connsiteX84" fmla="*/ 410184 w 494861"/>
                    <a:gd name="connsiteY84" fmla="*/ 154536 h 214947"/>
                    <a:gd name="connsiteX85" fmla="*/ 413703 w 494861"/>
                    <a:gd name="connsiteY85" fmla="*/ 151273 h 214947"/>
                    <a:gd name="connsiteX86" fmla="*/ 417596 w 494861"/>
                    <a:gd name="connsiteY86" fmla="*/ 147547 h 214947"/>
                    <a:gd name="connsiteX87" fmla="*/ 421434 w 494861"/>
                    <a:gd name="connsiteY87" fmla="*/ 145680 h 214947"/>
                    <a:gd name="connsiteX88" fmla="*/ 432381 w 494861"/>
                    <a:gd name="connsiteY88" fmla="*/ 141538 h 214947"/>
                    <a:gd name="connsiteX89" fmla="*/ 441908 w 494861"/>
                    <a:gd name="connsiteY89" fmla="*/ 137932 h 214947"/>
                    <a:gd name="connsiteX90" fmla="*/ 451818 w 494861"/>
                    <a:gd name="connsiteY90" fmla="*/ 134182 h 214947"/>
                    <a:gd name="connsiteX91" fmla="*/ 471016 w 494861"/>
                    <a:gd name="connsiteY91" fmla="*/ 117928 h 214947"/>
                    <a:gd name="connsiteX92" fmla="*/ 474144 w 494861"/>
                    <a:gd name="connsiteY92" fmla="*/ 113460 h 214947"/>
                    <a:gd name="connsiteX93" fmla="*/ 479649 w 494861"/>
                    <a:gd name="connsiteY93" fmla="*/ 105601 h 214947"/>
                    <a:gd name="connsiteX94" fmla="*/ 484421 w 494861"/>
                    <a:gd name="connsiteY94" fmla="*/ 98739 h 214947"/>
                    <a:gd name="connsiteX95" fmla="*/ 486440 w 494861"/>
                    <a:gd name="connsiteY95" fmla="*/ 93792 h 214947"/>
                    <a:gd name="connsiteX96" fmla="*/ 490070 w 494861"/>
                    <a:gd name="connsiteY96" fmla="*/ 78049 h 214947"/>
                    <a:gd name="connsiteX97" fmla="*/ 493892 w 494861"/>
                    <a:gd name="connsiteY97" fmla="*/ 79781 h 214947"/>
                    <a:gd name="connsiteX98" fmla="*/ 494985 w 494861"/>
                    <a:gd name="connsiteY98" fmla="*/ 75751 h 214947"/>
                    <a:gd name="connsiteX99" fmla="*/ 493198 w 494861"/>
                    <a:gd name="connsiteY99" fmla="*/ 71075 h 214947"/>
                    <a:gd name="connsiteX100" fmla="*/ 494259 w 494861"/>
                    <a:gd name="connsiteY100" fmla="*/ 66790 h 214947"/>
                    <a:gd name="connsiteX101" fmla="*/ 491985 w 494861"/>
                    <a:gd name="connsiteY101" fmla="*/ 63176 h 214947"/>
                    <a:gd name="connsiteX102" fmla="*/ 487365 w 494861"/>
                    <a:gd name="connsiteY102" fmla="*/ 57256 h 214947"/>
                    <a:gd name="connsiteX103" fmla="*/ 485227 w 494861"/>
                    <a:gd name="connsiteY103" fmla="*/ 52636 h 214947"/>
                    <a:gd name="connsiteX104" fmla="*/ 490062 w 494861"/>
                    <a:gd name="connsiteY104" fmla="*/ 51933 h 214947"/>
                    <a:gd name="connsiteX105" fmla="*/ 487014 w 494861"/>
                    <a:gd name="connsiteY105" fmla="*/ 48231 h 214947"/>
                    <a:gd name="connsiteX106" fmla="*/ 482131 w 494861"/>
                    <a:gd name="connsiteY106" fmla="*/ 45263 h 214947"/>
                    <a:gd name="connsiteX107" fmla="*/ 476625 w 494861"/>
                    <a:gd name="connsiteY107" fmla="*/ 44034 h 214947"/>
                    <a:gd name="connsiteX108" fmla="*/ 473186 w 494861"/>
                    <a:gd name="connsiteY108" fmla="*/ 39973 h 214947"/>
                    <a:gd name="connsiteX109" fmla="*/ 470912 w 494861"/>
                    <a:gd name="connsiteY109" fmla="*/ 36478 h 214947"/>
                    <a:gd name="connsiteX110" fmla="*/ 467346 w 494861"/>
                    <a:gd name="connsiteY110" fmla="*/ 34204 h 214947"/>
                    <a:gd name="connsiteX111" fmla="*/ 463412 w 494861"/>
                    <a:gd name="connsiteY111" fmla="*/ 33007 h 214947"/>
                    <a:gd name="connsiteX112" fmla="*/ 458832 w 494861"/>
                    <a:gd name="connsiteY112" fmla="*/ 33789 h 214947"/>
                    <a:gd name="connsiteX113" fmla="*/ 458768 w 494861"/>
                    <a:gd name="connsiteY113" fmla="*/ 38425 h 214947"/>
                    <a:gd name="connsiteX114" fmla="*/ 454052 w 494861"/>
                    <a:gd name="connsiteY114" fmla="*/ 38369 h 214947"/>
                    <a:gd name="connsiteX115" fmla="*/ 449114 w 494861"/>
                    <a:gd name="connsiteY115" fmla="*/ 36869 h 214947"/>
                    <a:gd name="connsiteX116" fmla="*/ 444853 w 494861"/>
                    <a:gd name="connsiteY116" fmla="*/ 38122 h 214947"/>
                    <a:gd name="connsiteX117" fmla="*/ 440736 w 494861"/>
                    <a:gd name="connsiteY117" fmla="*/ 36694 h 214947"/>
                    <a:gd name="connsiteX118" fmla="*/ 435693 w 494861"/>
                    <a:gd name="connsiteY118" fmla="*/ 33446 h 214947"/>
                    <a:gd name="connsiteX119" fmla="*/ 430794 w 494861"/>
                    <a:gd name="connsiteY119" fmla="*/ 33430 h 214947"/>
                    <a:gd name="connsiteX120" fmla="*/ 425192 w 494861"/>
                    <a:gd name="connsiteY120" fmla="*/ 32808 h 214947"/>
                    <a:gd name="connsiteX121" fmla="*/ 425886 w 494861"/>
                    <a:gd name="connsiteY121" fmla="*/ 27574 h 214947"/>
                    <a:gd name="connsiteX122" fmla="*/ 422128 w 494861"/>
                    <a:gd name="connsiteY122" fmla="*/ 22970 h 214947"/>
                    <a:gd name="connsiteX123" fmla="*/ 421251 w 494861"/>
                    <a:gd name="connsiteY123" fmla="*/ 18988 h 214947"/>
                    <a:gd name="connsiteX124" fmla="*/ 417221 w 494861"/>
                    <a:gd name="connsiteY124" fmla="*/ 18653 h 214947"/>
                    <a:gd name="connsiteX125" fmla="*/ 412362 w 494861"/>
                    <a:gd name="connsiteY125" fmla="*/ 18876 h 214947"/>
                    <a:gd name="connsiteX126" fmla="*/ 408723 w 494861"/>
                    <a:gd name="connsiteY126" fmla="*/ 16443 h 214947"/>
                    <a:gd name="connsiteX127" fmla="*/ 405556 w 494861"/>
                    <a:gd name="connsiteY127" fmla="*/ 13482 h 214947"/>
                    <a:gd name="connsiteX128" fmla="*/ 402620 w 494861"/>
                    <a:gd name="connsiteY128" fmla="*/ 7929 h 214947"/>
                    <a:gd name="connsiteX129" fmla="*/ 398550 w 494861"/>
                    <a:gd name="connsiteY129" fmla="*/ 8248 h 214947"/>
                    <a:gd name="connsiteX130" fmla="*/ 395247 w 494861"/>
                    <a:gd name="connsiteY130" fmla="*/ 4801 h 214947"/>
                    <a:gd name="connsiteX131" fmla="*/ 391704 w 494861"/>
                    <a:gd name="connsiteY131" fmla="*/ 2424 h 214947"/>
                    <a:gd name="connsiteX132" fmla="*/ 388178 w 494861"/>
                    <a:gd name="connsiteY132" fmla="*/ -2 h 214947"/>
                    <a:gd name="connsiteX133" fmla="*/ 385377 w 494861"/>
                    <a:gd name="connsiteY133" fmla="*/ 3022 h 214947"/>
                    <a:gd name="connsiteX134" fmla="*/ 380103 w 494861"/>
                    <a:gd name="connsiteY134" fmla="*/ 4873 h 214947"/>
                    <a:gd name="connsiteX135" fmla="*/ 377525 w 494861"/>
                    <a:gd name="connsiteY135" fmla="*/ 8903 h 214947"/>
                    <a:gd name="connsiteX136" fmla="*/ 373608 w 494861"/>
                    <a:gd name="connsiteY136" fmla="*/ 10051 h 214947"/>
                    <a:gd name="connsiteX137" fmla="*/ 368876 w 494861"/>
                    <a:gd name="connsiteY137" fmla="*/ 10443 h 214947"/>
                    <a:gd name="connsiteX138" fmla="*/ 364695 w 494861"/>
                    <a:gd name="connsiteY138" fmla="*/ 13179 h 214947"/>
                    <a:gd name="connsiteX139" fmla="*/ 358862 w 494861"/>
                    <a:gd name="connsiteY139" fmla="*/ 14352 h 214947"/>
                    <a:gd name="connsiteX140" fmla="*/ 355120 w 494861"/>
                    <a:gd name="connsiteY140" fmla="*/ 17536 h 214947"/>
                    <a:gd name="connsiteX141" fmla="*/ 351458 w 494861"/>
                    <a:gd name="connsiteY141" fmla="*/ 19124 h 214947"/>
                    <a:gd name="connsiteX142" fmla="*/ 347963 w 494861"/>
                    <a:gd name="connsiteY142" fmla="*/ 23257 h 214947"/>
                    <a:gd name="connsiteX143" fmla="*/ 350811 w 494861"/>
                    <a:gd name="connsiteY143" fmla="*/ 27502 h 214947"/>
                    <a:gd name="connsiteX144" fmla="*/ 349702 w 494861"/>
                    <a:gd name="connsiteY144" fmla="*/ 32090 h 214947"/>
                    <a:gd name="connsiteX145" fmla="*/ 351226 w 494861"/>
                    <a:gd name="connsiteY145" fmla="*/ 36710 h 214947"/>
                    <a:gd name="connsiteX146" fmla="*/ 349750 w 494861"/>
                    <a:gd name="connsiteY146" fmla="*/ 40540 h 214947"/>
                    <a:gd name="connsiteX147" fmla="*/ 348450 w 494861"/>
                    <a:gd name="connsiteY147" fmla="*/ 44976 h 214947"/>
                    <a:gd name="connsiteX148" fmla="*/ 345920 w 494861"/>
                    <a:gd name="connsiteY148" fmla="*/ 48694 h 214947"/>
                    <a:gd name="connsiteX149" fmla="*/ 341875 w 494861"/>
                    <a:gd name="connsiteY149" fmla="*/ 52795 h 214947"/>
                    <a:gd name="connsiteX150" fmla="*/ 338612 w 494861"/>
                    <a:gd name="connsiteY150" fmla="*/ 56841 h 214947"/>
                    <a:gd name="connsiteX151" fmla="*/ 336002 w 494861"/>
                    <a:gd name="connsiteY151" fmla="*/ 60008 h 214947"/>
                    <a:gd name="connsiteX152" fmla="*/ 337854 w 494861"/>
                    <a:gd name="connsiteY152" fmla="*/ 65682 h 214947"/>
                    <a:gd name="connsiteX153" fmla="*/ 335795 w 494861"/>
                    <a:gd name="connsiteY153" fmla="*/ 71514 h 214947"/>
                    <a:gd name="connsiteX154" fmla="*/ 334901 w 494861"/>
                    <a:gd name="connsiteY154" fmla="*/ 75791 h 214947"/>
                    <a:gd name="connsiteX155" fmla="*/ 331215 w 494861"/>
                    <a:gd name="connsiteY155" fmla="*/ 77738 h 214947"/>
                    <a:gd name="connsiteX156" fmla="*/ 326236 w 494861"/>
                    <a:gd name="connsiteY156" fmla="*/ 78711 h 214947"/>
                    <a:gd name="connsiteX157" fmla="*/ 323834 w 494861"/>
                    <a:gd name="connsiteY157" fmla="*/ 82110 h 214947"/>
                    <a:gd name="connsiteX158" fmla="*/ 325518 w 494861"/>
                    <a:gd name="connsiteY158" fmla="*/ 86483 h 214947"/>
                    <a:gd name="connsiteX159" fmla="*/ 328542 w 494861"/>
                    <a:gd name="connsiteY159" fmla="*/ 90632 h 214947"/>
                    <a:gd name="connsiteX160" fmla="*/ 328454 w 494861"/>
                    <a:gd name="connsiteY160" fmla="*/ 94837 h 214947"/>
                    <a:gd name="connsiteX161" fmla="*/ 327114 w 494861"/>
                    <a:gd name="connsiteY161" fmla="*/ 98978 h 214947"/>
                    <a:gd name="connsiteX162" fmla="*/ 327457 w 494861"/>
                    <a:gd name="connsiteY162" fmla="*/ 103885 h 214947"/>
                    <a:gd name="connsiteX163" fmla="*/ 330010 w 494861"/>
                    <a:gd name="connsiteY163" fmla="*/ 111202 h 214947"/>
                    <a:gd name="connsiteX164" fmla="*/ 329739 w 494861"/>
                    <a:gd name="connsiteY164" fmla="*/ 116229 h 214947"/>
                    <a:gd name="connsiteX165" fmla="*/ 326204 w 494861"/>
                    <a:gd name="connsiteY165" fmla="*/ 120394 h 214947"/>
                    <a:gd name="connsiteX166" fmla="*/ 321624 w 494861"/>
                    <a:gd name="connsiteY166" fmla="*/ 120059 h 214947"/>
                    <a:gd name="connsiteX167" fmla="*/ 325191 w 494861"/>
                    <a:gd name="connsiteY167" fmla="*/ 124360 h 214947"/>
                    <a:gd name="connsiteX168" fmla="*/ 328861 w 494861"/>
                    <a:gd name="connsiteY168" fmla="*/ 126801 h 214947"/>
                    <a:gd name="connsiteX169" fmla="*/ 337407 w 494861"/>
                    <a:gd name="connsiteY169" fmla="*/ 133001 h 214947"/>
                    <a:gd name="connsiteX170" fmla="*/ 341276 w 494861"/>
                    <a:gd name="connsiteY170" fmla="*/ 136240 h 214947"/>
                    <a:gd name="connsiteX171" fmla="*/ 344771 w 494861"/>
                    <a:gd name="connsiteY171" fmla="*/ 138698 h 214947"/>
                    <a:gd name="connsiteX172" fmla="*/ 345753 w 494861"/>
                    <a:gd name="connsiteY172" fmla="*/ 134333 h 214947"/>
                    <a:gd name="connsiteX173" fmla="*/ 346798 w 494861"/>
                    <a:gd name="connsiteY173" fmla="*/ 130144 h 214947"/>
                    <a:gd name="connsiteX174" fmla="*/ 350245 w 494861"/>
                    <a:gd name="connsiteY174" fmla="*/ 126841 h 214947"/>
                    <a:gd name="connsiteX175" fmla="*/ 352750 w 494861"/>
                    <a:gd name="connsiteY175" fmla="*/ 122780 h 214947"/>
                    <a:gd name="connsiteX176" fmla="*/ 355926 w 494861"/>
                    <a:gd name="connsiteY176" fmla="*/ 127774 h 214947"/>
                    <a:gd name="connsiteX177" fmla="*/ 355368 w 494861"/>
                    <a:gd name="connsiteY177" fmla="*/ 132993 h 214947"/>
                    <a:gd name="connsiteX178" fmla="*/ 356556 w 494861"/>
                    <a:gd name="connsiteY178" fmla="*/ 128213 h 214947"/>
                    <a:gd name="connsiteX179" fmla="*/ 360602 w 494861"/>
                    <a:gd name="connsiteY179" fmla="*/ 130583 h 214947"/>
                    <a:gd name="connsiteX180" fmla="*/ 360378 w 494861"/>
                    <a:gd name="connsiteY180" fmla="*/ 135331 h 214947"/>
                    <a:gd name="connsiteX181" fmla="*/ 358001 w 494861"/>
                    <a:gd name="connsiteY181" fmla="*/ 141020 h 214947"/>
                    <a:gd name="connsiteX182" fmla="*/ 356956 w 494861"/>
                    <a:gd name="connsiteY182" fmla="*/ 145584 h 214947"/>
                    <a:gd name="connsiteX183" fmla="*/ 355830 w 494861"/>
                    <a:gd name="connsiteY183" fmla="*/ 150076 h 214947"/>
                    <a:gd name="connsiteX184" fmla="*/ 352774 w 494861"/>
                    <a:gd name="connsiteY184" fmla="*/ 155135 h 214947"/>
                    <a:gd name="connsiteX185" fmla="*/ 353046 w 494861"/>
                    <a:gd name="connsiteY185" fmla="*/ 160377 h 214947"/>
                    <a:gd name="connsiteX186" fmla="*/ 348194 w 494861"/>
                    <a:gd name="connsiteY186" fmla="*/ 161909 h 214947"/>
                    <a:gd name="connsiteX187" fmla="*/ 346623 w 494861"/>
                    <a:gd name="connsiteY187" fmla="*/ 167199 h 214947"/>
                    <a:gd name="connsiteX188" fmla="*/ 347620 w 494861"/>
                    <a:gd name="connsiteY188" fmla="*/ 172026 h 214947"/>
                    <a:gd name="connsiteX189" fmla="*/ 348466 w 494861"/>
                    <a:gd name="connsiteY189" fmla="*/ 176630 h 214947"/>
                    <a:gd name="connsiteX190" fmla="*/ 345075 w 494861"/>
                    <a:gd name="connsiteY190" fmla="*/ 181178 h 214947"/>
                    <a:gd name="connsiteX191" fmla="*/ 339848 w 494861"/>
                    <a:gd name="connsiteY191" fmla="*/ 180851 h 214947"/>
                    <a:gd name="connsiteX192" fmla="*/ 339896 w 494861"/>
                    <a:gd name="connsiteY192" fmla="*/ 185008 h 214947"/>
                    <a:gd name="connsiteX193" fmla="*/ 342737 w 494861"/>
                    <a:gd name="connsiteY193" fmla="*/ 188248 h 214947"/>
                    <a:gd name="connsiteX194" fmla="*/ 340750 w 494861"/>
                    <a:gd name="connsiteY194" fmla="*/ 191998 h 214947"/>
                    <a:gd name="connsiteX195" fmla="*/ 341979 w 494861"/>
                    <a:gd name="connsiteY195" fmla="*/ 197280 h 214947"/>
                    <a:gd name="connsiteX196" fmla="*/ 345178 w 494861"/>
                    <a:gd name="connsiteY196" fmla="*/ 194503 h 214947"/>
                    <a:gd name="connsiteX197" fmla="*/ 348122 w 494861"/>
                    <a:gd name="connsiteY197" fmla="*/ 190809 h 214947"/>
                    <a:gd name="connsiteX198" fmla="*/ 352503 w 494861"/>
                    <a:gd name="connsiteY198" fmla="*/ 192644 h 214947"/>
                    <a:gd name="connsiteX199" fmla="*/ 357418 w 494861"/>
                    <a:gd name="connsiteY199" fmla="*/ 194775 h 214947"/>
                    <a:gd name="connsiteX200" fmla="*/ 362429 w 494861"/>
                    <a:gd name="connsiteY200" fmla="*/ 196761 h 214947"/>
                    <a:gd name="connsiteX201" fmla="*/ 367320 w 494861"/>
                    <a:gd name="connsiteY201" fmla="*/ 198533 h 214947"/>
                    <a:gd name="connsiteX202" fmla="*/ 369865 w 494861"/>
                    <a:gd name="connsiteY202" fmla="*/ 202881 h 214947"/>
                    <a:gd name="connsiteX203" fmla="*/ 371206 w 494861"/>
                    <a:gd name="connsiteY203" fmla="*/ 207573 h 214947"/>
                    <a:gd name="connsiteX204" fmla="*/ 374741 w 494861"/>
                    <a:gd name="connsiteY204" fmla="*/ 211084 h 214947"/>
                    <a:gd name="connsiteX205" fmla="*/ 378659 w 494861"/>
                    <a:gd name="connsiteY205" fmla="*/ 213142 h 214947"/>
                    <a:gd name="connsiteX206" fmla="*/ 382975 w 494861"/>
                    <a:gd name="connsiteY206" fmla="*/ 214946 h 214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</a:cxnLst>
                  <a:rect l="l" t="t" r="r" b="b"/>
                  <a:pathLst>
                    <a:path w="494861" h="214947">
                      <a:moveTo>
                        <a:pt x="15332" y="81871"/>
                      </a:moveTo>
                      <a:lnTo>
                        <a:pt x="19633" y="79789"/>
                      </a:lnTo>
                      <a:lnTo>
                        <a:pt x="23678" y="77299"/>
                      </a:lnTo>
                      <a:lnTo>
                        <a:pt x="25370" y="73062"/>
                      </a:lnTo>
                      <a:lnTo>
                        <a:pt x="23455" y="68083"/>
                      </a:lnTo>
                      <a:lnTo>
                        <a:pt x="21556" y="62490"/>
                      </a:lnTo>
                      <a:lnTo>
                        <a:pt x="18061" y="57918"/>
                      </a:lnTo>
                      <a:lnTo>
                        <a:pt x="14327" y="54056"/>
                      </a:lnTo>
                      <a:lnTo>
                        <a:pt x="13457" y="47274"/>
                      </a:lnTo>
                      <a:lnTo>
                        <a:pt x="10178" y="42071"/>
                      </a:lnTo>
                      <a:lnTo>
                        <a:pt x="4760" y="43276"/>
                      </a:lnTo>
                      <a:lnTo>
                        <a:pt x="1736" y="46564"/>
                      </a:lnTo>
                      <a:lnTo>
                        <a:pt x="6579" y="47338"/>
                      </a:lnTo>
                      <a:lnTo>
                        <a:pt x="7425" y="52165"/>
                      </a:lnTo>
                      <a:lnTo>
                        <a:pt x="8749" y="56362"/>
                      </a:lnTo>
                      <a:lnTo>
                        <a:pt x="11901" y="59450"/>
                      </a:lnTo>
                      <a:lnTo>
                        <a:pt x="14646" y="63838"/>
                      </a:lnTo>
                      <a:lnTo>
                        <a:pt x="17758" y="67261"/>
                      </a:lnTo>
                      <a:lnTo>
                        <a:pt x="13545" y="69033"/>
                      </a:lnTo>
                      <a:lnTo>
                        <a:pt x="8877" y="71889"/>
                      </a:lnTo>
                      <a:lnTo>
                        <a:pt x="5063" y="75536"/>
                      </a:lnTo>
                      <a:lnTo>
                        <a:pt x="6763" y="79820"/>
                      </a:lnTo>
                      <a:lnTo>
                        <a:pt x="13537" y="81233"/>
                      </a:lnTo>
                      <a:close/>
                      <a:moveTo>
                        <a:pt x="4592" y="63591"/>
                      </a:moveTo>
                      <a:lnTo>
                        <a:pt x="8119" y="61684"/>
                      </a:lnTo>
                      <a:lnTo>
                        <a:pt x="7449" y="56657"/>
                      </a:lnTo>
                      <a:lnTo>
                        <a:pt x="2765" y="56538"/>
                      </a:lnTo>
                      <a:lnTo>
                        <a:pt x="124" y="59673"/>
                      </a:lnTo>
                      <a:lnTo>
                        <a:pt x="3196" y="63048"/>
                      </a:lnTo>
                      <a:close/>
                      <a:moveTo>
                        <a:pt x="31617" y="59171"/>
                      </a:moveTo>
                      <a:lnTo>
                        <a:pt x="32200" y="54551"/>
                      </a:lnTo>
                      <a:lnTo>
                        <a:pt x="28489" y="52348"/>
                      </a:lnTo>
                      <a:lnTo>
                        <a:pt x="24492" y="52492"/>
                      </a:lnTo>
                      <a:lnTo>
                        <a:pt x="24707" y="56530"/>
                      </a:lnTo>
                      <a:lnTo>
                        <a:pt x="28657" y="58413"/>
                      </a:lnTo>
                      <a:close/>
                      <a:moveTo>
                        <a:pt x="38192" y="72551"/>
                      </a:moveTo>
                      <a:lnTo>
                        <a:pt x="43035" y="71466"/>
                      </a:lnTo>
                      <a:lnTo>
                        <a:pt x="44480" y="66990"/>
                      </a:lnTo>
                      <a:lnTo>
                        <a:pt x="42381" y="62761"/>
                      </a:lnTo>
                      <a:lnTo>
                        <a:pt x="37458" y="63495"/>
                      </a:lnTo>
                      <a:lnTo>
                        <a:pt x="33524" y="67692"/>
                      </a:lnTo>
                      <a:lnTo>
                        <a:pt x="36046" y="70812"/>
                      </a:lnTo>
                      <a:close/>
                      <a:moveTo>
                        <a:pt x="36900" y="92236"/>
                      </a:moveTo>
                      <a:lnTo>
                        <a:pt x="39724" y="89004"/>
                      </a:lnTo>
                      <a:lnTo>
                        <a:pt x="35208" y="90808"/>
                      </a:lnTo>
                      <a:close/>
                      <a:moveTo>
                        <a:pt x="64587" y="78663"/>
                      </a:moveTo>
                      <a:lnTo>
                        <a:pt x="68345" y="77243"/>
                      </a:lnTo>
                      <a:lnTo>
                        <a:pt x="71720" y="72695"/>
                      </a:lnTo>
                      <a:lnTo>
                        <a:pt x="68074" y="70605"/>
                      </a:lnTo>
                      <a:lnTo>
                        <a:pt x="65752" y="74099"/>
                      </a:lnTo>
                      <a:lnTo>
                        <a:pt x="61858" y="76429"/>
                      </a:lnTo>
                      <a:close/>
                      <a:moveTo>
                        <a:pt x="358455" y="131541"/>
                      </a:moveTo>
                      <a:lnTo>
                        <a:pt x="357195" y="127463"/>
                      </a:lnTo>
                      <a:lnTo>
                        <a:pt x="358152" y="131357"/>
                      </a:lnTo>
                      <a:close/>
                      <a:moveTo>
                        <a:pt x="353500" y="134094"/>
                      </a:moveTo>
                      <a:lnTo>
                        <a:pt x="352375" y="130232"/>
                      </a:lnTo>
                      <a:lnTo>
                        <a:pt x="350421" y="133735"/>
                      </a:lnTo>
                      <a:close/>
                      <a:moveTo>
                        <a:pt x="356876" y="136065"/>
                      </a:moveTo>
                      <a:lnTo>
                        <a:pt x="357139" y="130088"/>
                      </a:lnTo>
                      <a:lnTo>
                        <a:pt x="355727" y="135602"/>
                      </a:lnTo>
                      <a:close/>
                      <a:moveTo>
                        <a:pt x="346726" y="148696"/>
                      </a:moveTo>
                      <a:lnTo>
                        <a:pt x="349702" y="145520"/>
                      </a:lnTo>
                      <a:lnTo>
                        <a:pt x="348466" y="141690"/>
                      </a:lnTo>
                      <a:lnTo>
                        <a:pt x="352591" y="141020"/>
                      </a:lnTo>
                      <a:lnTo>
                        <a:pt x="352806" y="136998"/>
                      </a:lnTo>
                      <a:lnTo>
                        <a:pt x="348665" y="137477"/>
                      </a:lnTo>
                      <a:lnTo>
                        <a:pt x="345354" y="140086"/>
                      </a:lnTo>
                      <a:lnTo>
                        <a:pt x="344684" y="145831"/>
                      </a:lnTo>
                      <a:close/>
                      <a:moveTo>
                        <a:pt x="382975" y="214946"/>
                      </a:moveTo>
                      <a:lnTo>
                        <a:pt x="384707" y="211020"/>
                      </a:lnTo>
                      <a:lnTo>
                        <a:pt x="386422" y="207102"/>
                      </a:lnTo>
                      <a:lnTo>
                        <a:pt x="388513" y="202881"/>
                      </a:lnTo>
                      <a:lnTo>
                        <a:pt x="392598" y="201860"/>
                      </a:lnTo>
                      <a:lnTo>
                        <a:pt x="394577" y="197727"/>
                      </a:lnTo>
                      <a:lnTo>
                        <a:pt x="394018" y="192070"/>
                      </a:lnTo>
                      <a:lnTo>
                        <a:pt x="395622" y="188248"/>
                      </a:lnTo>
                      <a:lnTo>
                        <a:pt x="397290" y="182942"/>
                      </a:lnTo>
                      <a:lnTo>
                        <a:pt x="397601" y="178801"/>
                      </a:lnTo>
                      <a:lnTo>
                        <a:pt x="399364" y="175019"/>
                      </a:lnTo>
                      <a:lnTo>
                        <a:pt x="400497" y="170526"/>
                      </a:lnTo>
                      <a:lnTo>
                        <a:pt x="401359" y="166130"/>
                      </a:lnTo>
                      <a:lnTo>
                        <a:pt x="402771" y="161662"/>
                      </a:lnTo>
                      <a:lnTo>
                        <a:pt x="406202" y="164295"/>
                      </a:lnTo>
                      <a:lnTo>
                        <a:pt x="407040" y="159539"/>
                      </a:lnTo>
                      <a:lnTo>
                        <a:pt x="410184" y="154536"/>
                      </a:lnTo>
                      <a:lnTo>
                        <a:pt x="413703" y="151273"/>
                      </a:lnTo>
                      <a:lnTo>
                        <a:pt x="417596" y="147547"/>
                      </a:lnTo>
                      <a:lnTo>
                        <a:pt x="421434" y="145680"/>
                      </a:lnTo>
                      <a:lnTo>
                        <a:pt x="432381" y="141538"/>
                      </a:lnTo>
                      <a:lnTo>
                        <a:pt x="441908" y="137932"/>
                      </a:lnTo>
                      <a:lnTo>
                        <a:pt x="451818" y="134182"/>
                      </a:lnTo>
                      <a:lnTo>
                        <a:pt x="471016" y="117928"/>
                      </a:lnTo>
                      <a:lnTo>
                        <a:pt x="474144" y="113460"/>
                      </a:lnTo>
                      <a:lnTo>
                        <a:pt x="479649" y="105601"/>
                      </a:lnTo>
                      <a:lnTo>
                        <a:pt x="484421" y="98739"/>
                      </a:lnTo>
                      <a:lnTo>
                        <a:pt x="486440" y="93792"/>
                      </a:lnTo>
                      <a:lnTo>
                        <a:pt x="490070" y="78049"/>
                      </a:lnTo>
                      <a:lnTo>
                        <a:pt x="493892" y="79781"/>
                      </a:lnTo>
                      <a:lnTo>
                        <a:pt x="494985" y="75751"/>
                      </a:lnTo>
                      <a:lnTo>
                        <a:pt x="493198" y="71075"/>
                      </a:lnTo>
                      <a:lnTo>
                        <a:pt x="494259" y="66790"/>
                      </a:lnTo>
                      <a:lnTo>
                        <a:pt x="491985" y="63176"/>
                      </a:lnTo>
                      <a:lnTo>
                        <a:pt x="487365" y="57256"/>
                      </a:lnTo>
                      <a:lnTo>
                        <a:pt x="485227" y="52636"/>
                      </a:lnTo>
                      <a:lnTo>
                        <a:pt x="490062" y="51933"/>
                      </a:lnTo>
                      <a:lnTo>
                        <a:pt x="487014" y="48231"/>
                      </a:lnTo>
                      <a:lnTo>
                        <a:pt x="482131" y="45263"/>
                      </a:lnTo>
                      <a:lnTo>
                        <a:pt x="476625" y="44034"/>
                      </a:lnTo>
                      <a:lnTo>
                        <a:pt x="473186" y="39973"/>
                      </a:lnTo>
                      <a:lnTo>
                        <a:pt x="470912" y="36478"/>
                      </a:lnTo>
                      <a:lnTo>
                        <a:pt x="467346" y="34204"/>
                      </a:lnTo>
                      <a:lnTo>
                        <a:pt x="463412" y="33007"/>
                      </a:lnTo>
                      <a:lnTo>
                        <a:pt x="458832" y="33789"/>
                      </a:lnTo>
                      <a:lnTo>
                        <a:pt x="458768" y="38425"/>
                      </a:lnTo>
                      <a:lnTo>
                        <a:pt x="454052" y="38369"/>
                      </a:lnTo>
                      <a:lnTo>
                        <a:pt x="449114" y="36869"/>
                      </a:lnTo>
                      <a:lnTo>
                        <a:pt x="444853" y="38122"/>
                      </a:lnTo>
                      <a:lnTo>
                        <a:pt x="440736" y="36694"/>
                      </a:lnTo>
                      <a:lnTo>
                        <a:pt x="435693" y="33446"/>
                      </a:lnTo>
                      <a:lnTo>
                        <a:pt x="430794" y="33430"/>
                      </a:lnTo>
                      <a:lnTo>
                        <a:pt x="425192" y="32808"/>
                      </a:lnTo>
                      <a:lnTo>
                        <a:pt x="425886" y="27574"/>
                      </a:lnTo>
                      <a:lnTo>
                        <a:pt x="422128" y="22970"/>
                      </a:lnTo>
                      <a:lnTo>
                        <a:pt x="421251" y="18988"/>
                      </a:lnTo>
                      <a:lnTo>
                        <a:pt x="417221" y="18653"/>
                      </a:lnTo>
                      <a:lnTo>
                        <a:pt x="412362" y="18876"/>
                      </a:lnTo>
                      <a:lnTo>
                        <a:pt x="408723" y="16443"/>
                      </a:lnTo>
                      <a:lnTo>
                        <a:pt x="405556" y="13482"/>
                      </a:lnTo>
                      <a:lnTo>
                        <a:pt x="402620" y="7929"/>
                      </a:lnTo>
                      <a:lnTo>
                        <a:pt x="398550" y="8248"/>
                      </a:lnTo>
                      <a:lnTo>
                        <a:pt x="395247" y="4801"/>
                      </a:lnTo>
                      <a:lnTo>
                        <a:pt x="391704" y="2424"/>
                      </a:lnTo>
                      <a:lnTo>
                        <a:pt x="388178" y="-2"/>
                      </a:lnTo>
                      <a:lnTo>
                        <a:pt x="385377" y="3022"/>
                      </a:lnTo>
                      <a:lnTo>
                        <a:pt x="380103" y="4873"/>
                      </a:lnTo>
                      <a:lnTo>
                        <a:pt x="377525" y="8903"/>
                      </a:lnTo>
                      <a:lnTo>
                        <a:pt x="373608" y="10051"/>
                      </a:lnTo>
                      <a:lnTo>
                        <a:pt x="368876" y="10443"/>
                      </a:lnTo>
                      <a:lnTo>
                        <a:pt x="364695" y="13179"/>
                      </a:lnTo>
                      <a:lnTo>
                        <a:pt x="358862" y="14352"/>
                      </a:lnTo>
                      <a:lnTo>
                        <a:pt x="355120" y="17536"/>
                      </a:lnTo>
                      <a:lnTo>
                        <a:pt x="351458" y="19124"/>
                      </a:lnTo>
                      <a:lnTo>
                        <a:pt x="347963" y="23257"/>
                      </a:lnTo>
                      <a:lnTo>
                        <a:pt x="350811" y="27502"/>
                      </a:lnTo>
                      <a:lnTo>
                        <a:pt x="349702" y="32090"/>
                      </a:lnTo>
                      <a:lnTo>
                        <a:pt x="351226" y="36710"/>
                      </a:lnTo>
                      <a:lnTo>
                        <a:pt x="349750" y="40540"/>
                      </a:lnTo>
                      <a:lnTo>
                        <a:pt x="348450" y="44976"/>
                      </a:lnTo>
                      <a:lnTo>
                        <a:pt x="345920" y="48694"/>
                      </a:lnTo>
                      <a:lnTo>
                        <a:pt x="341875" y="52795"/>
                      </a:lnTo>
                      <a:lnTo>
                        <a:pt x="338612" y="56841"/>
                      </a:lnTo>
                      <a:lnTo>
                        <a:pt x="336002" y="60008"/>
                      </a:lnTo>
                      <a:lnTo>
                        <a:pt x="337854" y="65682"/>
                      </a:lnTo>
                      <a:lnTo>
                        <a:pt x="335795" y="71514"/>
                      </a:lnTo>
                      <a:lnTo>
                        <a:pt x="334901" y="75791"/>
                      </a:lnTo>
                      <a:lnTo>
                        <a:pt x="331215" y="77738"/>
                      </a:lnTo>
                      <a:lnTo>
                        <a:pt x="326236" y="78711"/>
                      </a:lnTo>
                      <a:lnTo>
                        <a:pt x="323834" y="82110"/>
                      </a:lnTo>
                      <a:lnTo>
                        <a:pt x="325518" y="86483"/>
                      </a:lnTo>
                      <a:lnTo>
                        <a:pt x="328542" y="90632"/>
                      </a:lnTo>
                      <a:lnTo>
                        <a:pt x="328454" y="94837"/>
                      </a:lnTo>
                      <a:lnTo>
                        <a:pt x="327114" y="98978"/>
                      </a:lnTo>
                      <a:lnTo>
                        <a:pt x="327457" y="103885"/>
                      </a:lnTo>
                      <a:lnTo>
                        <a:pt x="330010" y="111202"/>
                      </a:lnTo>
                      <a:lnTo>
                        <a:pt x="329739" y="116229"/>
                      </a:lnTo>
                      <a:lnTo>
                        <a:pt x="326204" y="120394"/>
                      </a:lnTo>
                      <a:lnTo>
                        <a:pt x="321624" y="120059"/>
                      </a:lnTo>
                      <a:lnTo>
                        <a:pt x="325191" y="124360"/>
                      </a:lnTo>
                      <a:lnTo>
                        <a:pt x="328861" y="126801"/>
                      </a:lnTo>
                      <a:lnTo>
                        <a:pt x="337407" y="133001"/>
                      </a:lnTo>
                      <a:lnTo>
                        <a:pt x="341276" y="136240"/>
                      </a:lnTo>
                      <a:lnTo>
                        <a:pt x="344771" y="138698"/>
                      </a:lnTo>
                      <a:lnTo>
                        <a:pt x="345753" y="134333"/>
                      </a:lnTo>
                      <a:lnTo>
                        <a:pt x="346798" y="130144"/>
                      </a:lnTo>
                      <a:lnTo>
                        <a:pt x="350245" y="126841"/>
                      </a:lnTo>
                      <a:lnTo>
                        <a:pt x="352750" y="122780"/>
                      </a:lnTo>
                      <a:lnTo>
                        <a:pt x="355926" y="127774"/>
                      </a:lnTo>
                      <a:lnTo>
                        <a:pt x="355368" y="132993"/>
                      </a:lnTo>
                      <a:lnTo>
                        <a:pt x="356556" y="128213"/>
                      </a:lnTo>
                      <a:lnTo>
                        <a:pt x="360602" y="130583"/>
                      </a:lnTo>
                      <a:lnTo>
                        <a:pt x="360378" y="135331"/>
                      </a:lnTo>
                      <a:lnTo>
                        <a:pt x="358001" y="141020"/>
                      </a:lnTo>
                      <a:lnTo>
                        <a:pt x="356956" y="145584"/>
                      </a:lnTo>
                      <a:lnTo>
                        <a:pt x="355830" y="150076"/>
                      </a:lnTo>
                      <a:lnTo>
                        <a:pt x="352774" y="155135"/>
                      </a:lnTo>
                      <a:lnTo>
                        <a:pt x="353046" y="160377"/>
                      </a:lnTo>
                      <a:lnTo>
                        <a:pt x="348194" y="161909"/>
                      </a:lnTo>
                      <a:lnTo>
                        <a:pt x="346623" y="167199"/>
                      </a:lnTo>
                      <a:lnTo>
                        <a:pt x="347620" y="172026"/>
                      </a:lnTo>
                      <a:lnTo>
                        <a:pt x="348466" y="176630"/>
                      </a:lnTo>
                      <a:lnTo>
                        <a:pt x="345075" y="181178"/>
                      </a:lnTo>
                      <a:lnTo>
                        <a:pt x="339848" y="180851"/>
                      </a:lnTo>
                      <a:lnTo>
                        <a:pt x="339896" y="185008"/>
                      </a:lnTo>
                      <a:lnTo>
                        <a:pt x="342737" y="188248"/>
                      </a:lnTo>
                      <a:lnTo>
                        <a:pt x="340750" y="191998"/>
                      </a:lnTo>
                      <a:lnTo>
                        <a:pt x="341979" y="197280"/>
                      </a:lnTo>
                      <a:lnTo>
                        <a:pt x="345178" y="194503"/>
                      </a:lnTo>
                      <a:lnTo>
                        <a:pt x="348122" y="190809"/>
                      </a:lnTo>
                      <a:lnTo>
                        <a:pt x="352503" y="192644"/>
                      </a:lnTo>
                      <a:lnTo>
                        <a:pt x="357418" y="194775"/>
                      </a:lnTo>
                      <a:lnTo>
                        <a:pt x="362429" y="196761"/>
                      </a:lnTo>
                      <a:lnTo>
                        <a:pt x="367320" y="198533"/>
                      </a:lnTo>
                      <a:lnTo>
                        <a:pt x="369865" y="202881"/>
                      </a:lnTo>
                      <a:lnTo>
                        <a:pt x="371206" y="207573"/>
                      </a:lnTo>
                      <a:lnTo>
                        <a:pt x="374741" y="211084"/>
                      </a:lnTo>
                      <a:lnTo>
                        <a:pt x="378659" y="213142"/>
                      </a:lnTo>
                      <a:lnTo>
                        <a:pt x="382975" y="21494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48708F77-22E9-4464-B0AD-8C261C20AEA4}"/>
                    </a:ext>
                  </a:extLst>
                </p:cNvPr>
                <p:cNvSpPr/>
                <p:nvPr/>
              </p:nvSpPr>
              <p:spPr>
                <a:xfrm>
                  <a:off x="6848195" y="2535865"/>
                  <a:ext cx="372175" cy="323550"/>
                </a:xfrm>
                <a:custGeom>
                  <a:avLst/>
                  <a:gdLst>
                    <a:gd name="connsiteX0" fmla="*/ 276151 w 372175"/>
                    <a:gd name="connsiteY0" fmla="*/ 140382 h 323550"/>
                    <a:gd name="connsiteX1" fmla="*/ 272808 w 372175"/>
                    <a:gd name="connsiteY1" fmla="*/ 137812 h 323550"/>
                    <a:gd name="connsiteX2" fmla="*/ 276135 w 372175"/>
                    <a:gd name="connsiteY2" fmla="*/ 140294 h 323550"/>
                    <a:gd name="connsiteX3" fmla="*/ 233894 w 372175"/>
                    <a:gd name="connsiteY3" fmla="*/ 16435 h 323550"/>
                    <a:gd name="connsiteX4" fmla="*/ 238554 w 372175"/>
                    <a:gd name="connsiteY4" fmla="*/ 14073 h 323550"/>
                    <a:gd name="connsiteX5" fmla="*/ 243333 w 372175"/>
                    <a:gd name="connsiteY5" fmla="*/ 13890 h 323550"/>
                    <a:gd name="connsiteX6" fmla="*/ 238674 w 372175"/>
                    <a:gd name="connsiteY6" fmla="*/ 13395 h 323550"/>
                    <a:gd name="connsiteX7" fmla="*/ 233894 w 372175"/>
                    <a:gd name="connsiteY7" fmla="*/ 16435 h 323550"/>
                    <a:gd name="connsiteX8" fmla="*/ 372299 w 372175"/>
                    <a:gd name="connsiteY8" fmla="*/ 323549 h 323550"/>
                    <a:gd name="connsiteX9" fmla="*/ 368677 w 372175"/>
                    <a:gd name="connsiteY9" fmla="*/ 317780 h 323550"/>
                    <a:gd name="connsiteX10" fmla="*/ 364631 w 372175"/>
                    <a:gd name="connsiteY10" fmla="*/ 315075 h 323550"/>
                    <a:gd name="connsiteX11" fmla="*/ 358926 w 372175"/>
                    <a:gd name="connsiteY11" fmla="*/ 311429 h 323550"/>
                    <a:gd name="connsiteX12" fmla="*/ 354594 w 372175"/>
                    <a:gd name="connsiteY12" fmla="*/ 306561 h 323550"/>
                    <a:gd name="connsiteX13" fmla="*/ 350788 w 372175"/>
                    <a:gd name="connsiteY13" fmla="*/ 301223 h 323550"/>
                    <a:gd name="connsiteX14" fmla="*/ 344149 w 372175"/>
                    <a:gd name="connsiteY14" fmla="*/ 300003 h 323550"/>
                    <a:gd name="connsiteX15" fmla="*/ 339449 w 372175"/>
                    <a:gd name="connsiteY15" fmla="*/ 296492 h 323550"/>
                    <a:gd name="connsiteX16" fmla="*/ 334614 w 372175"/>
                    <a:gd name="connsiteY16" fmla="*/ 290675 h 323550"/>
                    <a:gd name="connsiteX17" fmla="*/ 333114 w 372175"/>
                    <a:gd name="connsiteY17" fmla="*/ 284898 h 323550"/>
                    <a:gd name="connsiteX18" fmla="*/ 331350 w 372175"/>
                    <a:gd name="connsiteY18" fmla="*/ 281028 h 323550"/>
                    <a:gd name="connsiteX19" fmla="*/ 330178 w 372175"/>
                    <a:gd name="connsiteY19" fmla="*/ 276329 h 323550"/>
                    <a:gd name="connsiteX20" fmla="*/ 328869 w 372175"/>
                    <a:gd name="connsiteY20" fmla="*/ 270001 h 323550"/>
                    <a:gd name="connsiteX21" fmla="*/ 327903 w 372175"/>
                    <a:gd name="connsiteY21" fmla="*/ 264368 h 323550"/>
                    <a:gd name="connsiteX22" fmla="*/ 327353 w 372175"/>
                    <a:gd name="connsiteY22" fmla="*/ 258081 h 323550"/>
                    <a:gd name="connsiteX23" fmla="*/ 332172 w 372175"/>
                    <a:gd name="connsiteY23" fmla="*/ 258559 h 323550"/>
                    <a:gd name="connsiteX24" fmla="*/ 336401 w 372175"/>
                    <a:gd name="connsiteY24" fmla="*/ 259325 h 323550"/>
                    <a:gd name="connsiteX25" fmla="*/ 333505 w 372175"/>
                    <a:gd name="connsiteY25" fmla="*/ 256182 h 323550"/>
                    <a:gd name="connsiteX26" fmla="*/ 329468 w 372175"/>
                    <a:gd name="connsiteY26" fmla="*/ 252711 h 323550"/>
                    <a:gd name="connsiteX27" fmla="*/ 326012 w 372175"/>
                    <a:gd name="connsiteY27" fmla="*/ 250548 h 323550"/>
                    <a:gd name="connsiteX28" fmla="*/ 323762 w 372175"/>
                    <a:gd name="connsiteY28" fmla="*/ 246583 h 323550"/>
                    <a:gd name="connsiteX29" fmla="*/ 319374 w 372175"/>
                    <a:gd name="connsiteY29" fmla="*/ 242745 h 323550"/>
                    <a:gd name="connsiteX30" fmla="*/ 316206 w 372175"/>
                    <a:gd name="connsiteY30" fmla="*/ 238899 h 323550"/>
                    <a:gd name="connsiteX31" fmla="*/ 314953 w 372175"/>
                    <a:gd name="connsiteY31" fmla="*/ 234207 h 323550"/>
                    <a:gd name="connsiteX32" fmla="*/ 312871 w 372175"/>
                    <a:gd name="connsiteY32" fmla="*/ 229811 h 323550"/>
                    <a:gd name="connsiteX33" fmla="*/ 311084 w 372175"/>
                    <a:gd name="connsiteY33" fmla="*/ 226132 h 323550"/>
                    <a:gd name="connsiteX34" fmla="*/ 308945 w 372175"/>
                    <a:gd name="connsiteY34" fmla="*/ 221824 h 323550"/>
                    <a:gd name="connsiteX35" fmla="*/ 307078 w 372175"/>
                    <a:gd name="connsiteY35" fmla="*/ 218241 h 323550"/>
                    <a:gd name="connsiteX36" fmla="*/ 304741 w 372175"/>
                    <a:gd name="connsiteY36" fmla="*/ 214627 h 323550"/>
                    <a:gd name="connsiteX37" fmla="*/ 302362 w 372175"/>
                    <a:gd name="connsiteY37" fmla="*/ 210110 h 323550"/>
                    <a:gd name="connsiteX38" fmla="*/ 299227 w 372175"/>
                    <a:gd name="connsiteY38" fmla="*/ 204741 h 323550"/>
                    <a:gd name="connsiteX39" fmla="*/ 297160 w 372175"/>
                    <a:gd name="connsiteY39" fmla="*/ 200496 h 323550"/>
                    <a:gd name="connsiteX40" fmla="*/ 294232 w 372175"/>
                    <a:gd name="connsiteY40" fmla="*/ 196235 h 323550"/>
                    <a:gd name="connsiteX41" fmla="*/ 291599 w 372175"/>
                    <a:gd name="connsiteY41" fmla="*/ 192341 h 323550"/>
                    <a:gd name="connsiteX42" fmla="*/ 289181 w 372175"/>
                    <a:gd name="connsiteY42" fmla="*/ 189006 h 323550"/>
                    <a:gd name="connsiteX43" fmla="*/ 287394 w 372175"/>
                    <a:gd name="connsiteY43" fmla="*/ 185407 h 323550"/>
                    <a:gd name="connsiteX44" fmla="*/ 285168 w 372175"/>
                    <a:gd name="connsiteY44" fmla="*/ 182056 h 323550"/>
                    <a:gd name="connsiteX45" fmla="*/ 283779 w 372175"/>
                    <a:gd name="connsiteY45" fmla="*/ 178194 h 323550"/>
                    <a:gd name="connsiteX46" fmla="*/ 281026 w 372175"/>
                    <a:gd name="connsiteY46" fmla="*/ 174340 h 323550"/>
                    <a:gd name="connsiteX47" fmla="*/ 278736 w 372175"/>
                    <a:gd name="connsiteY47" fmla="*/ 169840 h 323550"/>
                    <a:gd name="connsiteX48" fmla="*/ 275537 w 372175"/>
                    <a:gd name="connsiteY48" fmla="*/ 166218 h 323550"/>
                    <a:gd name="connsiteX49" fmla="*/ 275577 w 372175"/>
                    <a:gd name="connsiteY49" fmla="*/ 162140 h 323550"/>
                    <a:gd name="connsiteX50" fmla="*/ 274045 w 372175"/>
                    <a:gd name="connsiteY50" fmla="*/ 155422 h 323550"/>
                    <a:gd name="connsiteX51" fmla="*/ 271540 w 372175"/>
                    <a:gd name="connsiteY51" fmla="*/ 151999 h 323550"/>
                    <a:gd name="connsiteX52" fmla="*/ 271500 w 372175"/>
                    <a:gd name="connsiteY52" fmla="*/ 147690 h 323550"/>
                    <a:gd name="connsiteX53" fmla="*/ 266616 w 372175"/>
                    <a:gd name="connsiteY53" fmla="*/ 143541 h 323550"/>
                    <a:gd name="connsiteX54" fmla="*/ 264653 w 372175"/>
                    <a:gd name="connsiteY54" fmla="*/ 139376 h 323550"/>
                    <a:gd name="connsiteX55" fmla="*/ 262276 w 372175"/>
                    <a:gd name="connsiteY55" fmla="*/ 135722 h 323550"/>
                    <a:gd name="connsiteX56" fmla="*/ 261366 w 372175"/>
                    <a:gd name="connsiteY56" fmla="*/ 131748 h 323550"/>
                    <a:gd name="connsiteX57" fmla="*/ 259212 w 372175"/>
                    <a:gd name="connsiteY57" fmla="*/ 127719 h 323550"/>
                    <a:gd name="connsiteX58" fmla="*/ 262962 w 372175"/>
                    <a:gd name="connsiteY58" fmla="*/ 129953 h 323550"/>
                    <a:gd name="connsiteX59" fmla="*/ 260688 w 372175"/>
                    <a:gd name="connsiteY59" fmla="*/ 124591 h 323550"/>
                    <a:gd name="connsiteX60" fmla="*/ 257472 w 372175"/>
                    <a:gd name="connsiteY60" fmla="*/ 121144 h 323550"/>
                    <a:gd name="connsiteX61" fmla="*/ 252940 w 372175"/>
                    <a:gd name="connsiteY61" fmla="*/ 117641 h 323550"/>
                    <a:gd name="connsiteX62" fmla="*/ 247778 w 372175"/>
                    <a:gd name="connsiteY62" fmla="*/ 111960 h 323550"/>
                    <a:gd name="connsiteX63" fmla="*/ 245448 w 372175"/>
                    <a:gd name="connsiteY63" fmla="*/ 108401 h 323550"/>
                    <a:gd name="connsiteX64" fmla="*/ 242982 w 372175"/>
                    <a:gd name="connsiteY64" fmla="*/ 105210 h 323550"/>
                    <a:gd name="connsiteX65" fmla="*/ 239775 w 372175"/>
                    <a:gd name="connsiteY65" fmla="*/ 102744 h 323550"/>
                    <a:gd name="connsiteX66" fmla="*/ 238442 w 372175"/>
                    <a:gd name="connsiteY66" fmla="*/ 98579 h 323550"/>
                    <a:gd name="connsiteX67" fmla="*/ 236120 w 372175"/>
                    <a:gd name="connsiteY67" fmla="*/ 94981 h 323550"/>
                    <a:gd name="connsiteX68" fmla="*/ 231381 w 372175"/>
                    <a:gd name="connsiteY68" fmla="*/ 88254 h 323550"/>
                    <a:gd name="connsiteX69" fmla="*/ 231883 w 372175"/>
                    <a:gd name="connsiteY69" fmla="*/ 83642 h 323550"/>
                    <a:gd name="connsiteX70" fmla="*/ 229849 w 372175"/>
                    <a:gd name="connsiteY70" fmla="*/ 77251 h 323550"/>
                    <a:gd name="connsiteX71" fmla="*/ 225939 w 372175"/>
                    <a:gd name="connsiteY71" fmla="*/ 72855 h 323550"/>
                    <a:gd name="connsiteX72" fmla="*/ 221798 w 372175"/>
                    <a:gd name="connsiteY72" fmla="*/ 68386 h 323550"/>
                    <a:gd name="connsiteX73" fmla="*/ 224559 w 372175"/>
                    <a:gd name="connsiteY73" fmla="*/ 61389 h 323550"/>
                    <a:gd name="connsiteX74" fmla="*/ 224926 w 372175"/>
                    <a:gd name="connsiteY74" fmla="*/ 56929 h 323550"/>
                    <a:gd name="connsiteX75" fmla="*/ 229514 w 372175"/>
                    <a:gd name="connsiteY75" fmla="*/ 59051 h 323550"/>
                    <a:gd name="connsiteX76" fmla="*/ 230966 w 372175"/>
                    <a:gd name="connsiteY76" fmla="*/ 62873 h 323550"/>
                    <a:gd name="connsiteX77" fmla="*/ 231828 w 372175"/>
                    <a:gd name="connsiteY77" fmla="*/ 67565 h 323550"/>
                    <a:gd name="connsiteX78" fmla="*/ 233423 w 372175"/>
                    <a:gd name="connsiteY78" fmla="*/ 71730 h 323550"/>
                    <a:gd name="connsiteX79" fmla="*/ 236104 w 372175"/>
                    <a:gd name="connsiteY79" fmla="*/ 74802 h 323550"/>
                    <a:gd name="connsiteX80" fmla="*/ 238099 w 372175"/>
                    <a:gd name="connsiteY80" fmla="*/ 79039 h 323550"/>
                    <a:gd name="connsiteX81" fmla="*/ 241243 w 372175"/>
                    <a:gd name="connsiteY81" fmla="*/ 82637 h 323550"/>
                    <a:gd name="connsiteX82" fmla="*/ 244394 w 372175"/>
                    <a:gd name="connsiteY82" fmla="*/ 85446 h 323550"/>
                    <a:gd name="connsiteX83" fmla="*/ 247610 w 372175"/>
                    <a:gd name="connsiteY83" fmla="*/ 88246 h 323550"/>
                    <a:gd name="connsiteX84" fmla="*/ 248225 w 372175"/>
                    <a:gd name="connsiteY84" fmla="*/ 94167 h 323550"/>
                    <a:gd name="connsiteX85" fmla="*/ 249055 w 372175"/>
                    <a:gd name="connsiteY85" fmla="*/ 98906 h 323550"/>
                    <a:gd name="connsiteX86" fmla="*/ 250897 w 372175"/>
                    <a:gd name="connsiteY86" fmla="*/ 103375 h 323550"/>
                    <a:gd name="connsiteX87" fmla="*/ 253858 w 372175"/>
                    <a:gd name="connsiteY87" fmla="*/ 106159 h 323550"/>
                    <a:gd name="connsiteX88" fmla="*/ 256539 w 372175"/>
                    <a:gd name="connsiteY88" fmla="*/ 109519 h 323550"/>
                    <a:gd name="connsiteX89" fmla="*/ 260632 w 372175"/>
                    <a:gd name="connsiteY89" fmla="*/ 111968 h 323550"/>
                    <a:gd name="connsiteX90" fmla="*/ 262611 w 372175"/>
                    <a:gd name="connsiteY90" fmla="*/ 115495 h 323550"/>
                    <a:gd name="connsiteX91" fmla="*/ 265443 w 372175"/>
                    <a:gd name="connsiteY91" fmla="*/ 119085 h 323550"/>
                    <a:gd name="connsiteX92" fmla="*/ 270040 w 372175"/>
                    <a:gd name="connsiteY92" fmla="*/ 123354 h 323550"/>
                    <a:gd name="connsiteX93" fmla="*/ 273917 w 372175"/>
                    <a:gd name="connsiteY93" fmla="*/ 125764 h 323550"/>
                    <a:gd name="connsiteX94" fmla="*/ 276814 w 372175"/>
                    <a:gd name="connsiteY94" fmla="*/ 128549 h 323550"/>
                    <a:gd name="connsiteX95" fmla="*/ 280691 w 372175"/>
                    <a:gd name="connsiteY95" fmla="*/ 129745 h 323550"/>
                    <a:gd name="connsiteX96" fmla="*/ 283596 w 372175"/>
                    <a:gd name="connsiteY96" fmla="*/ 126793 h 323550"/>
                    <a:gd name="connsiteX97" fmla="*/ 286141 w 372175"/>
                    <a:gd name="connsiteY97" fmla="*/ 123035 h 323550"/>
                    <a:gd name="connsiteX98" fmla="*/ 286181 w 372175"/>
                    <a:gd name="connsiteY98" fmla="*/ 119022 h 323550"/>
                    <a:gd name="connsiteX99" fmla="*/ 285854 w 372175"/>
                    <a:gd name="connsiteY99" fmla="*/ 114912 h 323550"/>
                    <a:gd name="connsiteX100" fmla="*/ 285982 w 372175"/>
                    <a:gd name="connsiteY100" fmla="*/ 108401 h 323550"/>
                    <a:gd name="connsiteX101" fmla="*/ 287458 w 372175"/>
                    <a:gd name="connsiteY101" fmla="*/ 104468 h 323550"/>
                    <a:gd name="connsiteX102" fmla="*/ 288950 w 372175"/>
                    <a:gd name="connsiteY102" fmla="*/ 100710 h 323550"/>
                    <a:gd name="connsiteX103" fmla="*/ 289971 w 372175"/>
                    <a:gd name="connsiteY103" fmla="*/ 94965 h 323550"/>
                    <a:gd name="connsiteX104" fmla="*/ 290011 w 372175"/>
                    <a:gd name="connsiteY104" fmla="*/ 89866 h 323550"/>
                    <a:gd name="connsiteX105" fmla="*/ 290761 w 372175"/>
                    <a:gd name="connsiteY105" fmla="*/ 84265 h 323550"/>
                    <a:gd name="connsiteX106" fmla="*/ 292101 w 372175"/>
                    <a:gd name="connsiteY106" fmla="*/ 78975 h 323550"/>
                    <a:gd name="connsiteX107" fmla="*/ 293769 w 372175"/>
                    <a:gd name="connsiteY107" fmla="*/ 75185 h 323550"/>
                    <a:gd name="connsiteX108" fmla="*/ 296163 w 372175"/>
                    <a:gd name="connsiteY108" fmla="*/ 71674 h 323550"/>
                    <a:gd name="connsiteX109" fmla="*/ 295030 w 372175"/>
                    <a:gd name="connsiteY109" fmla="*/ 66631 h 323550"/>
                    <a:gd name="connsiteX110" fmla="*/ 293849 w 372175"/>
                    <a:gd name="connsiteY110" fmla="*/ 62761 h 323550"/>
                    <a:gd name="connsiteX111" fmla="*/ 291447 w 372175"/>
                    <a:gd name="connsiteY111" fmla="*/ 57192 h 323550"/>
                    <a:gd name="connsiteX112" fmla="*/ 288670 w 372175"/>
                    <a:gd name="connsiteY112" fmla="*/ 50721 h 323550"/>
                    <a:gd name="connsiteX113" fmla="*/ 285000 w 372175"/>
                    <a:gd name="connsiteY113" fmla="*/ 42207 h 323550"/>
                    <a:gd name="connsiteX114" fmla="*/ 283006 w 372175"/>
                    <a:gd name="connsiteY114" fmla="*/ 38050 h 323550"/>
                    <a:gd name="connsiteX115" fmla="*/ 280572 w 372175"/>
                    <a:gd name="connsiteY115" fmla="*/ 31819 h 323550"/>
                    <a:gd name="connsiteX116" fmla="*/ 276095 w 372175"/>
                    <a:gd name="connsiteY116" fmla="*/ 23177 h 323550"/>
                    <a:gd name="connsiteX117" fmla="*/ 271053 w 372175"/>
                    <a:gd name="connsiteY117" fmla="*/ 11368 h 323550"/>
                    <a:gd name="connsiteX118" fmla="*/ 265699 w 372175"/>
                    <a:gd name="connsiteY118" fmla="*/ 13594 h 323550"/>
                    <a:gd name="connsiteX119" fmla="*/ 261079 w 372175"/>
                    <a:gd name="connsiteY119" fmla="*/ 15605 h 323550"/>
                    <a:gd name="connsiteX120" fmla="*/ 255789 w 372175"/>
                    <a:gd name="connsiteY120" fmla="*/ 17049 h 323550"/>
                    <a:gd name="connsiteX121" fmla="*/ 251257 w 372175"/>
                    <a:gd name="connsiteY121" fmla="*/ 17169 h 323550"/>
                    <a:gd name="connsiteX122" fmla="*/ 246581 w 372175"/>
                    <a:gd name="connsiteY122" fmla="*/ 14791 h 323550"/>
                    <a:gd name="connsiteX123" fmla="*/ 244483 w 372175"/>
                    <a:gd name="connsiteY123" fmla="*/ 18190 h 323550"/>
                    <a:gd name="connsiteX124" fmla="*/ 240062 w 372175"/>
                    <a:gd name="connsiteY124" fmla="*/ 19714 h 323550"/>
                    <a:gd name="connsiteX125" fmla="*/ 238435 w 372175"/>
                    <a:gd name="connsiteY125" fmla="*/ 15102 h 323550"/>
                    <a:gd name="connsiteX126" fmla="*/ 233368 w 372175"/>
                    <a:gd name="connsiteY126" fmla="*/ 18477 h 323550"/>
                    <a:gd name="connsiteX127" fmla="*/ 227854 w 372175"/>
                    <a:gd name="connsiteY127" fmla="*/ 20161 h 323550"/>
                    <a:gd name="connsiteX128" fmla="*/ 233783 w 372175"/>
                    <a:gd name="connsiteY128" fmla="*/ 16515 h 323550"/>
                    <a:gd name="connsiteX129" fmla="*/ 228947 w 372175"/>
                    <a:gd name="connsiteY129" fmla="*/ 18685 h 323550"/>
                    <a:gd name="connsiteX130" fmla="*/ 224830 w 372175"/>
                    <a:gd name="connsiteY130" fmla="*/ 19148 h 323550"/>
                    <a:gd name="connsiteX131" fmla="*/ 221263 w 372175"/>
                    <a:gd name="connsiteY131" fmla="*/ 16531 h 323550"/>
                    <a:gd name="connsiteX132" fmla="*/ 217346 w 372175"/>
                    <a:gd name="connsiteY132" fmla="*/ 13052 h 323550"/>
                    <a:gd name="connsiteX133" fmla="*/ 212582 w 372175"/>
                    <a:gd name="connsiteY133" fmla="*/ 11392 h 323550"/>
                    <a:gd name="connsiteX134" fmla="*/ 208657 w 372175"/>
                    <a:gd name="connsiteY134" fmla="*/ 9134 h 323550"/>
                    <a:gd name="connsiteX135" fmla="*/ 205680 w 372175"/>
                    <a:gd name="connsiteY135" fmla="*/ 5711 h 323550"/>
                    <a:gd name="connsiteX136" fmla="*/ 201276 w 372175"/>
                    <a:gd name="connsiteY136" fmla="*/ 3389 h 323550"/>
                    <a:gd name="connsiteX137" fmla="*/ 193640 w 372175"/>
                    <a:gd name="connsiteY137" fmla="*/ 6222 h 323550"/>
                    <a:gd name="connsiteX138" fmla="*/ 180602 w 372175"/>
                    <a:gd name="connsiteY138" fmla="*/ 1051 h 323550"/>
                    <a:gd name="connsiteX139" fmla="*/ 165346 w 372175"/>
                    <a:gd name="connsiteY139" fmla="*/ 5256 h 323550"/>
                    <a:gd name="connsiteX140" fmla="*/ 160311 w 372175"/>
                    <a:gd name="connsiteY140" fmla="*/ 5129 h 323550"/>
                    <a:gd name="connsiteX141" fmla="*/ 157790 w 372175"/>
                    <a:gd name="connsiteY141" fmla="*/ 9190 h 323550"/>
                    <a:gd name="connsiteX142" fmla="*/ 154303 w 372175"/>
                    <a:gd name="connsiteY142" fmla="*/ 11919 h 323550"/>
                    <a:gd name="connsiteX143" fmla="*/ 150641 w 372175"/>
                    <a:gd name="connsiteY143" fmla="*/ 10307 h 323550"/>
                    <a:gd name="connsiteX144" fmla="*/ 147577 w 372175"/>
                    <a:gd name="connsiteY144" fmla="*/ 13243 h 323550"/>
                    <a:gd name="connsiteX145" fmla="*/ 144066 w 372175"/>
                    <a:gd name="connsiteY145" fmla="*/ 16570 h 323550"/>
                    <a:gd name="connsiteX146" fmla="*/ 138481 w 372175"/>
                    <a:gd name="connsiteY146" fmla="*/ 20712 h 323550"/>
                    <a:gd name="connsiteX147" fmla="*/ 131172 w 372175"/>
                    <a:gd name="connsiteY147" fmla="*/ 25228 h 323550"/>
                    <a:gd name="connsiteX148" fmla="*/ 125770 w 372175"/>
                    <a:gd name="connsiteY148" fmla="*/ 27047 h 323550"/>
                    <a:gd name="connsiteX149" fmla="*/ 121789 w 372175"/>
                    <a:gd name="connsiteY149" fmla="*/ 26648 h 323550"/>
                    <a:gd name="connsiteX150" fmla="*/ 116826 w 372175"/>
                    <a:gd name="connsiteY150" fmla="*/ 23807 h 323550"/>
                    <a:gd name="connsiteX151" fmla="*/ 112788 w 372175"/>
                    <a:gd name="connsiteY151" fmla="*/ 21079 h 323550"/>
                    <a:gd name="connsiteX152" fmla="*/ 108455 w 372175"/>
                    <a:gd name="connsiteY152" fmla="*/ 19539 h 323550"/>
                    <a:gd name="connsiteX153" fmla="*/ 102064 w 372175"/>
                    <a:gd name="connsiteY153" fmla="*/ 18677 h 323550"/>
                    <a:gd name="connsiteX154" fmla="*/ 97987 w 372175"/>
                    <a:gd name="connsiteY154" fmla="*/ 18629 h 323550"/>
                    <a:gd name="connsiteX155" fmla="*/ 90566 w 372175"/>
                    <a:gd name="connsiteY155" fmla="*/ 17943 h 323550"/>
                    <a:gd name="connsiteX156" fmla="*/ 88029 w 372175"/>
                    <a:gd name="connsiteY156" fmla="*/ 14496 h 323550"/>
                    <a:gd name="connsiteX157" fmla="*/ 81375 w 372175"/>
                    <a:gd name="connsiteY157" fmla="*/ 14903 h 323550"/>
                    <a:gd name="connsiteX158" fmla="*/ 75821 w 372175"/>
                    <a:gd name="connsiteY158" fmla="*/ 13850 h 323550"/>
                    <a:gd name="connsiteX159" fmla="*/ 73268 w 372175"/>
                    <a:gd name="connsiteY159" fmla="*/ 10514 h 323550"/>
                    <a:gd name="connsiteX160" fmla="*/ 69581 w 372175"/>
                    <a:gd name="connsiteY160" fmla="*/ 8743 h 323550"/>
                    <a:gd name="connsiteX161" fmla="*/ 64363 w 372175"/>
                    <a:gd name="connsiteY161" fmla="*/ 7953 h 323550"/>
                    <a:gd name="connsiteX162" fmla="*/ 56815 w 372175"/>
                    <a:gd name="connsiteY162" fmla="*/ 5823 h 323550"/>
                    <a:gd name="connsiteX163" fmla="*/ 47328 w 372175"/>
                    <a:gd name="connsiteY163" fmla="*/ 4339 h 323550"/>
                    <a:gd name="connsiteX164" fmla="*/ 34753 w 372175"/>
                    <a:gd name="connsiteY164" fmla="*/ 932 h 323550"/>
                    <a:gd name="connsiteX165" fmla="*/ 30524 w 372175"/>
                    <a:gd name="connsiteY165" fmla="*/ -2 h 323550"/>
                    <a:gd name="connsiteX166" fmla="*/ 19074 w 372175"/>
                    <a:gd name="connsiteY166" fmla="*/ 3636 h 323550"/>
                    <a:gd name="connsiteX167" fmla="*/ 12308 w 372175"/>
                    <a:gd name="connsiteY167" fmla="*/ 3956 h 323550"/>
                    <a:gd name="connsiteX168" fmla="*/ 9084 w 372175"/>
                    <a:gd name="connsiteY168" fmla="*/ 932 h 323550"/>
                    <a:gd name="connsiteX169" fmla="*/ 5781 w 372175"/>
                    <a:gd name="connsiteY169" fmla="*/ 3269 h 323550"/>
                    <a:gd name="connsiteX170" fmla="*/ 2621 w 372175"/>
                    <a:gd name="connsiteY170" fmla="*/ 5918 h 323550"/>
                    <a:gd name="connsiteX171" fmla="*/ 2063 w 372175"/>
                    <a:gd name="connsiteY171" fmla="*/ 12645 h 323550"/>
                    <a:gd name="connsiteX172" fmla="*/ 4991 w 372175"/>
                    <a:gd name="connsiteY172" fmla="*/ 23177 h 323550"/>
                    <a:gd name="connsiteX173" fmla="*/ 6746 w 372175"/>
                    <a:gd name="connsiteY173" fmla="*/ 27741 h 323550"/>
                    <a:gd name="connsiteX174" fmla="*/ 6307 w 372175"/>
                    <a:gd name="connsiteY174" fmla="*/ 32257 h 323550"/>
                    <a:gd name="connsiteX175" fmla="*/ 5630 w 372175"/>
                    <a:gd name="connsiteY175" fmla="*/ 36494 h 323550"/>
                    <a:gd name="connsiteX176" fmla="*/ 3555 w 372175"/>
                    <a:gd name="connsiteY176" fmla="*/ 41186 h 323550"/>
                    <a:gd name="connsiteX177" fmla="*/ 124 w 372175"/>
                    <a:gd name="connsiteY177" fmla="*/ 47250 h 323550"/>
                    <a:gd name="connsiteX178" fmla="*/ 1329 w 372175"/>
                    <a:gd name="connsiteY178" fmla="*/ 51782 h 323550"/>
                    <a:gd name="connsiteX179" fmla="*/ 3140 w 372175"/>
                    <a:gd name="connsiteY179" fmla="*/ 56322 h 323550"/>
                    <a:gd name="connsiteX180" fmla="*/ 3882 w 372175"/>
                    <a:gd name="connsiteY180" fmla="*/ 60814 h 323550"/>
                    <a:gd name="connsiteX181" fmla="*/ 5255 w 372175"/>
                    <a:gd name="connsiteY181" fmla="*/ 64804 h 323550"/>
                    <a:gd name="connsiteX182" fmla="*/ 6020 w 372175"/>
                    <a:gd name="connsiteY182" fmla="*/ 68777 h 323550"/>
                    <a:gd name="connsiteX183" fmla="*/ 6659 w 372175"/>
                    <a:gd name="connsiteY183" fmla="*/ 72727 h 323550"/>
                    <a:gd name="connsiteX184" fmla="*/ 9986 w 372175"/>
                    <a:gd name="connsiteY184" fmla="*/ 79892 h 323550"/>
                    <a:gd name="connsiteX185" fmla="*/ 11215 w 372175"/>
                    <a:gd name="connsiteY185" fmla="*/ 99928 h 323550"/>
                    <a:gd name="connsiteX186" fmla="*/ 12324 w 372175"/>
                    <a:gd name="connsiteY186" fmla="*/ 117641 h 323550"/>
                    <a:gd name="connsiteX187" fmla="*/ 14167 w 372175"/>
                    <a:gd name="connsiteY187" fmla="*/ 150387 h 323550"/>
                    <a:gd name="connsiteX188" fmla="*/ 18077 w 372175"/>
                    <a:gd name="connsiteY188" fmla="*/ 218002 h 323550"/>
                    <a:gd name="connsiteX189" fmla="*/ 18619 w 372175"/>
                    <a:gd name="connsiteY189" fmla="*/ 226858 h 323550"/>
                    <a:gd name="connsiteX190" fmla="*/ 20127 w 372175"/>
                    <a:gd name="connsiteY190" fmla="*/ 265230 h 323550"/>
                    <a:gd name="connsiteX191" fmla="*/ 21859 w 372175"/>
                    <a:gd name="connsiteY191" fmla="*/ 306561 h 323550"/>
                    <a:gd name="connsiteX192" fmla="*/ 22234 w 372175"/>
                    <a:gd name="connsiteY192" fmla="*/ 315275 h 323550"/>
                    <a:gd name="connsiteX193" fmla="*/ 22521 w 372175"/>
                    <a:gd name="connsiteY193" fmla="*/ 323349 h 323550"/>
                    <a:gd name="connsiteX194" fmla="*/ 114567 w 372175"/>
                    <a:gd name="connsiteY194" fmla="*/ 323349 h 323550"/>
                    <a:gd name="connsiteX195" fmla="*/ 208537 w 372175"/>
                    <a:gd name="connsiteY195" fmla="*/ 323349 h 323550"/>
                    <a:gd name="connsiteX196" fmla="*/ 210085 w 372175"/>
                    <a:gd name="connsiteY196" fmla="*/ 318394 h 323550"/>
                    <a:gd name="connsiteX197" fmla="*/ 211002 w 372175"/>
                    <a:gd name="connsiteY197" fmla="*/ 323341 h 323550"/>
                    <a:gd name="connsiteX198" fmla="*/ 261222 w 372175"/>
                    <a:gd name="connsiteY198" fmla="*/ 323349 h 323550"/>
                    <a:gd name="connsiteX199" fmla="*/ 280253 w 372175"/>
                    <a:gd name="connsiteY199" fmla="*/ 323278 h 323550"/>
                    <a:gd name="connsiteX200" fmla="*/ 321680 w 372175"/>
                    <a:gd name="connsiteY200" fmla="*/ 323349 h 323550"/>
                    <a:gd name="connsiteX201" fmla="*/ 357131 w 372175"/>
                    <a:gd name="connsiteY201" fmla="*/ 323349 h 323550"/>
                    <a:gd name="connsiteX202" fmla="*/ 364775 w 372175"/>
                    <a:gd name="connsiteY202" fmla="*/ 323158 h 323550"/>
                    <a:gd name="connsiteX203" fmla="*/ 371876 w 372175"/>
                    <a:gd name="connsiteY203" fmla="*/ 323349 h 323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</a:cxnLst>
                  <a:rect l="l" t="t" r="r" b="b"/>
                  <a:pathLst>
                    <a:path w="372175" h="323550">
                      <a:moveTo>
                        <a:pt x="276151" y="140382"/>
                      </a:moveTo>
                      <a:lnTo>
                        <a:pt x="272808" y="137812"/>
                      </a:lnTo>
                      <a:lnTo>
                        <a:pt x="276135" y="140294"/>
                      </a:lnTo>
                      <a:close/>
                      <a:moveTo>
                        <a:pt x="233894" y="16435"/>
                      </a:moveTo>
                      <a:lnTo>
                        <a:pt x="238554" y="14073"/>
                      </a:lnTo>
                      <a:lnTo>
                        <a:pt x="243333" y="13890"/>
                      </a:lnTo>
                      <a:lnTo>
                        <a:pt x="238674" y="13395"/>
                      </a:lnTo>
                      <a:lnTo>
                        <a:pt x="233894" y="16435"/>
                      </a:lnTo>
                      <a:close/>
                      <a:moveTo>
                        <a:pt x="372299" y="323549"/>
                      </a:moveTo>
                      <a:lnTo>
                        <a:pt x="368677" y="317780"/>
                      </a:lnTo>
                      <a:lnTo>
                        <a:pt x="364631" y="315075"/>
                      </a:lnTo>
                      <a:lnTo>
                        <a:pt x="358926" y="311429"/>
                      </a:lnTo>
                      <a:lnTo>
                        <a:pt x="354594" y="306561"/>
                      </a:lnTo>
                      <a:lnTo>
                        <a:pt x="350788" y="301223"/>
                      </a:lnTo>
                      <a:lnTo>
                        <a:pt x="344149" y="300003"/>
                      </a:lnTo>
                      <a:lnTo>
                        <a:pt x="339449" y="296492"/>
                      </a:lnTo>
                      <a:lnTo>
                        <a:pt x="334614" y="290675"/>
                      </a:lnTo>
                      <a:lnTo>
                        <a:pt x="333114" y="284898"/>
                      </a:lnTo>
                      <a:lnTo>
                        <a:pt x="331350" y="281028"/>
                      </a:lnTo>
                      <a:lnTo>
                        <a:pt x="330178" y="276329"/>
                      </a:lnTo>
                      <a:lnTo>
                        <a:pt x="328869" y="270001"/>
                      </a:lnTo>
                      <a:lnTo>
                        <a:pt x="327903" y="264368"/>
                      </a:lnTo>
                      <a:lnTo>
                        <a:pt x="327353" y="258081"/>
                      </a:lnTo>
                      <a:lnTo>
                        <a:pt x="332172" y="258559"/>
                      </a:lnTo>
                      <a:lnTo>
                        <a:pt x="336401" y="259325"/>
                      </a:lnTo>
                      <a:lnTo>
                        <a:pt x="333505" y="256182"/>
                      </a:lnTo>
                      <a:lnTo>
                        <a:pt x="329468" y="252711"/>
                      </a:lnTo>
                      <a:lnTo>
                        <a:pt x="326012" y="250548"/>
                      </a:lnTo>
                      <a:lnTo>
                        <a:pt x="323762" y="246583"/>
                      </a:lnTo>
                      <a:lnTo>
                        <a:pt x="319374" y="242745"/>
                      </a:lnTo>
                      <a:lnTo>
                        <a:pt x="316206" y="238899"/>
                      </a:lnTo>
                      <a:lnTo>
                        <a:pt x="314953" y="234207"/>
                      </a:lnTo>
                      <a:lnTo>
                        <a:pt x="312871" y="229811"/>
                      </a:lnTo>
                      <a:lnTo>
                        <a:pt x="311084" y="226132"/>
                      </a:lnTo>
                      <a:lnTo>
                        <a:pt x="308945" y="221824"/>
                      </a:lnTo>
                      <a:lnTo>
                        <a:pt x="307078" y="218241"/>
                      </a:lnTo>
                      <a:lnTo>
                        <a:pt x="304741" y="214627"/>
                      </a:lnTo>
                      <a:lnTo>
                        <a:pt x="302362" y="210110"/>
                      </a:lnTo>
                      <a:lnTo>
                        <a:pt x="299227" y="204741"/>
                      </a:lnTo>
                      <a:lnTo>
                        <a:pt x="297160" y="200496"/>
                      </a:lnTo>
                      <a:lnTo>
                        <a:pt x="294232" y="196235"/>
                      </a:lnTo>
                      <a:lnTo>
                        <a:pt x="291599" y="192341"/>
                      </a:lnTo>
                      <a:lnTo>
                        <a:pt x="289181" y="189006"/>
                      </a:lnTo>
                      <a:lnTo>
                        <a:pt x="287394" y="185407"/>
                      </a:lnTo>
                      <a:lnTo>
                        <a:pt x="285168" y="182056"/>
                      </a:lnTo>
                      <a:lnTo>
                        <a:pt x="283779" y="178194"/>
                      </a:lnTo>
                      <a:lnTo>
                        <a:pt x="281026" y="174340"/>
                      </a:lnTo>
                      <a:lnTo>
                        <a:pt x="278736" y="169840"/>
                      </a:lnTo>
                      <a:lnTo>
                        <a:pt x="275537" y="166218"/>
                      </a:lnTo>
                      <a:lnTo>
                        <a:pt x="275577" y="162140"/>
                      </a:lnTo>
                      <a:lnTo>
                        <a:pt x="274045" y="155422"/>
                      </a:lnTo>
                      <a:lnTo>
                        <a:pt x="271540" y="151999"/>
                      </a:lnTo>
                      <a:lnTo>
                        <a:pt x="271500" y="147690"/>
                      </a:lnTo>
                      <a:lnTo>
                        <a:pt x="266616" y="143541"/>
                      </a:lnTo>
                      <a:lnTo>
                        <a:pt x="264653" y="139376"/>
                      </a:lnTo>
                      <a:lnTo>
                        <a:pt x="262276" y="135722"/>
                      </a:lnTo>
                      <a:lnTo>
                        <a:pt x="261366" y="131748"/>
                      </a:lnTo>
                      <a:lnTo>
                        <a:pt x="259212" y="127719"/>
                      </a:lnTo>
                      <a:lnTo>
                        <a:pt x="262962" y="129953"/>
                      </a:lnTo>
                      <a:lnTo>
                        <a:pt x="260688" y="124591"/>
                      </a:lnTo>
                      <a:lnTo>
                        <a:pt x="257472" y="121144"/>
                      </a:lnTo>
                      <a:lnTo>
                        <a:pt x="252940" y="117641"/>
                      </a:lnTo>
                      <a:lnTo>
                        <a:pt x="247778" y="111960"/>
                      </a:lnTo>
                      <a:lnTo>
                        <a:pt x="245448" y="108401"/>
                      </a:lnTo>
                      <a:lnTo>
                        <a:pt x="242982" y="105210"/>
                      </a:lnTo>
                      <a:lnTo>
                        <a:pt x="239775" y="102744"/>
                      </a:lnTo>
                      <a:lnTo>
                        <a:pt x="238442" y="98579"/>
                      </a:lnTo>
                      <a:lnTo>
                        <a:pt x="236120" y="94981"/>
                      </a:lnTo>
                      <a:lnTo>
                        <a:pt x="231381" y="88254"/>
                      </a:lnTo>
                      <a:lnTo>
                        <a:pt x="231883" y="83642"/>
                      </a:lnTo>
                      <a:lnTo>
                        <a:pt x="229849" y="77251"/>
                      </a:lnTo>
                      <a:lnTo>
                        <a:pt x="225939" y="72855"/>
                      </a:lnTo>
                      <a:lnTo>
                        <a:pt x="221798" y="68386"/>
                      </a:lnTo>
                      <a:lnTo>
                        <a:pt x="224559" y="61389"/>
                      </a:lnTo>
                      <a:lnTo>
                        <a:pt x="224926" y="56929"/>
                      </a:lnTo>
                      <a:lnTo>
                        <a:pt x="229514" y="59051"/>
                      </a:lnTo>
                      <a:lnTo>
                        <a:pt x="230966" y="62873"/>
                      </a:lnTo>
                      <a:lnTo>
                        <a:pt x="231828" y="67565"/>
                      </a:lnTo>
                      <a:lnTo>
                        <a:pt x="233423" y="71730"/>
                      </a:lnTo>
                      <a:lnTo>
                        <a:pt x="236104" y="74802"/>
                      </a:lnTo>
                      <a:lnTo>
                        <a:pt x="238099" y="79039"/>
                      </a:lnTo>
                      <a:lnTo>
                        <a:pt x="241243" y="82637"/>
                      </a:lnTo>
                      <a:lnTo>
                        <a:pt x="244394" y="85446"/>
                      </a:lnTo>
                      <a:lnTo>
                        <a:pt x="247610" y="88246"/>
                      </a:lnTo>
                      <a:lnTo>
                        <a:pt x="248225" y="94167"/>
                      </a:lnTo>
                      <a:lnTo>
                        <a:pt x="249055" y="98906"/>
                      </a:lnTo>
                      <a:lnTo>
                        <a:pt x="250897" y="103375"/>
                      </a:lnTo>
                      <a:lnTo>
                        <a:pt x="253858" y="106159"/>
                      </a:lnTo>
                      <a:lnTo>
                        <a:pt x="256539" y="109519"/>
                      </a:lnTo>
                      <a:lnTo>
                        <a:pt x="260632" y="111968"/>
                      </a:lnTo>
                      <a:lnTo>
                        <a:pt x="262611" y="115495"/>
                      </a:lnTo>
                      <a:lnTo>
                        <a:pt x="265443" y="119085"/>
                      </a:lnTo>
                      <a:lnTo>
                        <a:pt x="270040" y="123354"/>
                      </a:lnTo>
                      <a:lnTo>
                        <a:pt x="273917" y="125764"/>
                      </a:lnTo>
                      <a:lnTo>
                        <a:pt x="276814" y="128549"/>
                      </a:lnTo>
                      <a:lnTo>
                        <a:pt x="280691" y="129745"/>
                      </a:lnTo>
                      <a:lnTo>
                        <a:pt x="283596" y="126793"/>
                      </a:lnTo>
                      <a:lnTo>
                        <a:pt x="286141" y="123035"/>
                      </a:lnTo>
                      <a:lnTo>
                        <a:pt x="286181" y="119022"/>
                      </a:lnTo>
                      <a:lnTo>
                        <a:pt x="285854" y="114912"/>
                      </a:lnTo>
                      <a:lnTo>
                        <a:pt x="285982" y="108401"/>
                      </a:lnTo>
                      <a:lnTo>
                        <a:pt x="287458" y="104468"/>
                      </a:lnTo>
                      <a:lnTo>
                        <a:pt x="288950" y="100710"/>
                      </a:lnTo>
                      <a:lnTo>
                        <a:pt x="289971" y="94965"/>
                      </a:lnTo>
                      <a:lnTo>
                        <a:pt x="290011" y="89866"/>
                      </a:lnTo>
                      <a:lnTo>
                        <a:pt x="290761" y="84265"/>
                      </a:lnTo>
                      <a:lnTo>
                        <a:pt x="292101" y="78975"/>
                      </a:lnTo>
                      <a:lnTo>
                        <a:pt x="293769" y="75185"/>
                      </a:lnTo>
                      <a:lnTo>
                        <a:pt x="296163" y="71674"/>
                      </a:lnTo>
                      <a:lnTo>
                        <a:pt x="295030" y="66631"/>
                      </a:lnTo>
                      <a:lnTo>
                        <a:pt x="293849" y="62761"/>
                      </a:lnTo>
                      <a:lnTo>
                        <a:pt x="291447" y="57192"/>
                      </a:lnTo>
                      <a:lnTo>
                        <a:pt x="288670" y="50721"/>
                      </a:lnTo>
                      <a:lnTo>
                        <a:pt x="285000" y="42207"/>
                      </a:lnTo>
                      <a:lnTo>
                        <a:pt x="283006" y="38050"/>
                      </a:lnTo>
                      <a:lnTo>
                        <a:pt x="280572" y="31819"/>
                      </a:lnTo>
                      <a:lnTo>
                        <a:pt x="276095" y="23177"/>
                      </a:lnTo>
                      <a:lnTo>
                        <a:pt x="271053" y="11368"/>
                      </a:lnTo>
                      <a:lnTo>
                        <a:pt x="265699" y="13594"/>
                      </a:lnTo>
                      <a:lnTo>
                        <a:pt x="261079" y="15605"/>
                      </a:lnTo>
                      <a:lnTo>
                        <a:pt x="255789" y="17049"/>
                      </a:lnTo>
                      <a:lnTo>
                        <a:pt x="251257" y="17169"/>
                      </a:lnTo>
                      <a:lnTo>
                        <a:pt x="246581" y="14791"/>
                      </a:lnTo>
                      <a:lnTo>
                        <a:pt x="244483" y="18190"/>
                      </a:lnTo>
                      <a:lnTo>
                        <a:pt x="240062" y="19714"/>
                      </a:lnTo>
                      <a:lnTo>
                        <a:pt x="238435" y="15102"/>
                      </a:lnTo>
                      <a:lnTo>
                        <a:pt x="233368" y="18477"/>
                      </a:lnTo>
                      <a:lnTo>
                        <a:pt x="227854" y="20161"/>
                      </a:lnTo>
                      <a:lnTo>
                        <a:pt x="233783" y="16515"/>
                      </a:lnTo>
                      <a:lnTo>
                        <a:pt x="228947" y="18685"/>
                      </a:lnTo>
                      <a:lnTo>
                        <a:pt x="224830" y="19148"/>
                      </a:lnTo>
                      <a:lnTo>
                        <a:pt x="221263" y="16531"/>
                      </a:lnTo>
                      <a:lnTo>
                        <a:pt x="217346" y="13052"/>
                      </a:lnTo>
                      <a:lnTo>
                        <a:pt x="212582" y="11392"/>
                      </a:lnTo>
                      <a:lnTo>
                        <a:pt x="208657" y="9134"/>
                      </a:lnTo>
                      <a:lnTo>
                        <a:pt x="205680" y="5711"/>
                      </a:lnTo>
                      <a:lnTo>
                        <a:pt x="201276" y="3389"/>
                      </a:lnTo>
                      <a:lnTo>
                        <a:pt x="193640" y="6222"/>
                      </a:lnTo>
                      <a:lnTo>
                        <a:pt x="180602" y="1051"/>
                      </a:lnTo>
                      <a:lnTo>
                        <a:pt x="165346" y="5256"/>
                      </a:lnTo>
                      <a:lnTo>
                        <a:pt x="160311" y="5129"/>
                      </a:lnTo>
                      <a:lnTo>
                        <a:pt x="157790" y="9190"/>
                      </a:lnTo>
                      <a:lnTo>
                        <a:pt x="154303" y="11919"/>
                      </a:lnTo>
                      <a:lnTo>
                        <a:pt x="150641" y="10307"/>
                      </a:lnTo>
                      <a:lnTo>
                        <a:pt x="147577" y="13243"/>
                      </a:lnTo>
                      <a:lnTo>
                        <a:pt x="144066" y="16570"/>
                      </a:lnTo>
                      <a:lnTo>
                        <a:pt x="138481" y="20712"/>
                      </a:lnTo>
                      <a:lnTo>
                        <a:pt x="131172" y="25228"/>
                      </a:lnTo>
                      <a:lnTo>
                        <a:pt x="125770" y="27047"/>
                      </a:lnTo>
                      <a:lnTo>
                        <a:pt x="121789" y="26648"/>
                      </a:lnTo>
                      <a:lnTo>
                        <a:pt x="116826" y="23807"/>
                      </a:lnTo>
                      <a:lnTo>
                        <a:pt x="112788" y="21079"/>
                      </a:lnTo>
                      <a:lnTo>
                        <a:pt x="108455" y="19539"/>
                      </a:lnTo>
                      <a:lnTo>
                        <a:pt x="102064" y="18677"/>
                      </a:lnTo>
                      <a:lnTo>
                        <a:pt x="97987" y="18629"/>
                      </a:lnTo>
                      <a:lnTo>
                        <a:pt x="90566" y="17943"/>
                      </a:lnTo>
                      <a:lnTo>
                        <a:pt x="88029" y="14496"/>
                      </a:lnTo>
                      <a:lnTo>
                        <a:pt x="81375" y="14903"/>
                      </a:lnTo>
                      <a:lnTo>
                        <a:pt x="75821" y="13850"/>
                      </a:lnTo>
                      <a:lnTo>
                        <a:pt x="73268" y="10514"/>
                      </a:lnTo>
                      <a:lnTo>
                        <a:pt x="69581" y="8743"/>
                      </a:lnTo>
                      <a:lnTo>
                        <a:pt x="64363" y="7953"/>
                      </a:lnTo>
                      <a:lnTo>
                        <a:pt x="56815" y="5823"/>
                      </a:lnTo>
                      <a:lnTo>
                        <a:pt x="47328" y="4339"/>
                      </a:lnTo>
                      <a:lnTo>
                        <a:pt x="34753" y="932"/>
                      </a:lnTo>
                      <a:lnTo>
                        <a:pt x="30524" y="-2"/>
                      </a:lnTo>
                      <a:lnTo>
                        <a:pt x="19074" y="3636"/>
                      </a:lnTo>
                      <a:lnTo>
                        <a:pt x="12308" y="3956"/>
                      </a:lnTo>
                      <a:lnTo>
                        <a:pt x="9084" y="932"/>
                      </a:lnTo>
                      <a:lnTo>
                        <a:pt x="5781" y="3269"/>
                      </a:lnTo>
                      <a:lnTo>
                        <a:pt x="2621" y="5918"/>
                      </a:lnTo>
                      <a:lnTo>
                        <a:pt x="2063" y="12645"/>
                      </a:lnTo>
                      <a:lnTo>
                        <a:pt x="4991" y="23177"/>
                      </a:lnTo>
                      <a:lnTo>
                        <a:pt x="6746" y="27741"/>
                      </a:lnTo>
                      <a:lnTo>
                        <a:pt x="6307" y="32257"/>
                      </a:lnTo>
                      <a:lnTo>
                        <a:pt x="5630" y="36494"/>
                      </a:lnTo>
                      <a:lnTo>
                        <a:pt x="3555" y="41186"/>
                      </a:lnTo>
                      <a:lnTo>
                        <a:pt x="124" y="47250"/>
                      </a:lnTo>
                      <a:lnTo>
                        <a:pt x="1329" y="51782"/>
                      </a:lnTo>
                      <a:lnTo>
                        <a:pt x="3140" y="56322"/>
                      </a:lnTo>
                      <a:lnTo>
                        <a:pt x="3882" y="60814"/>
                      </a:lnTo>
                      <a:lnTo>
                        <a:pt x="5255" y="64804"/>
                      </a:lnTo>
                      <a:lnTo>
                        <a:pt x="6020" y="68777"/>
                      </a:lnTo>
                      <a:lnTo>
                        <a:pt x="6659" y="72727"/>
                      </a:lnTo>
                      <a:lnTo>
                        <a:pt x="9986" y="79892"/>
                      </a:lnTo>
                      <a:lnTo>
                        <a:pt x="11215" y="99928"/>
                      </a:lnTo>
                      <a:lnTo>
                        <a:pt x="12324" y="117641"/>
                      </a:lnTo>
                      <a:lnTo>
                        <a:pt x="14167" y="150387"/>
                      </a:lnTo>
                      <a:lnTo>
                        <a:pt x="18077" y="218002"/>
                      </a:lnTo>
                      <a:lnTo>
                        <a:pt x="18619" y="226858"/>
                      </a:lnTo>
                      <a:lnTo>
                        <a:pt x="20127" y="265230"/>
                      </a:lnTo>
                      <a:lnTo>
                        <a:pt x="21859" y="306561"/>
                      </a:lnTo>
                      <a:lnTo>
                        <a:pt x="22234" y="315275"/>
                      </a:lnTo>
                      <a:lnTo>
                        <a:pt x="22521" y="323349"/>
                      </a:lnTo>
                      <a:lnTo>
                        <a:pt x="114567" y="323349"/>
                      </a:lnTo>
                      <a:lnTo>
                        <a:pt x="208537" y="323349"/>
                      </a:lnTo>
                      <a:lnTo>
                        <a:pt x="210085" y="318394"/>
                      </a:lnTo>
                      <a:lnTo>
                        <a:pt x="211002" y="323341"/>
                      </a:lnTo>
                      <a:lnTo>
                        <a:pt x="261222" y="323349"/>
                      </a:lnTo>
                      <a:lnTo>
                        <a:pt x="280253" y="323278"/>
                      </a:lnTo>
                      <a:lnTo>
                        <a:pt x="321680" y="323349"/>
                      </a:lnTo>
                      <a:lnTo>
                        <a:pt x="357131" y="323349"/>
                      </a:lnTo>
                      <a:lnTo>
                        <a:pt x="364775" y="323158"/>
                      </a:lnTo>
                      <a:lnTo>
                        <a:pt x="371876" y="32334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7" name="Freeform: Shape 236">
                  <a:extLst>
                    <a:ext uri="{FF2B5EF4-FFF2-40B4-BE49-F238E27FC236}">
                      <a16:creationId xmlns:a16="http://schemas.microsoft.com/office/drawing/2014/main" id="{B9985DAC-4DCA-4813-93B8-9A2887AD6A05}"/>
                    </a:ext>
                  </a:extLst>
                </p:cNvPr>
                <p:cNvSpPr/>
                <p:nvPr/>
              </p:nvSpPr>
              <p:spPr>
                <a:xfrm>
                  <a:off x="5866181" y="1753127"/>
                  <a:ext cx="114842" cy="125638"/>
                </a:xfrm>
                <a:custGeom>
                  <a:avLst/>
                  <a:gdLst>
                    <a:gd name="connsiteX0" fmla="*/ 15492 w 114842"/>
                    <a:gd name="connsiteY0" fmla="*/ 47729 h 125638"/>
                    <a:gd name="connsiteX1" fmla="*/ 16593 w 114842"/>
                    <a:gd name="connsiteY1" fmla="*/ 43843 h 125638"/>
                    <a:gd name="connsiteX2" fmla="*/ 12276 w 114842"/>
                    <a:gd name="connsiteY2" fmla="*/ 43651 h 125638"/>
                    <a:gd name="connsiteX3" fmla="*/ 15492 w 114842"/>
                    <a:gd name="connsiteY3" fmla="*/ 47729 h 125638"/>
                    <a:gd name="connsiteX4" fmla="*/ 14359 w 114842"/>
                    <a:gd name="connsiteY4" fmla="*/ 125636 h 125638"/>
                    <a:gd name="connsiteX5" fmla="*/ 18524 w 114842"/>
                    <a:gd name="connsiteY5" fmla="*/ 124025 h 125638"/>
                    <a:gd name="connsiteX6" fmla="*/ 23710 w 114842"/>
                    <a:gd name="connsiteY6" fmla="*/ 123234 h 125638"/>
                    <a:gd name="connsiteX7" fmla="*/ 28833 w 114842"/>
                    <a:gd name="connsiteY7" fmla="*/ 123921 h 125638"/>
                    <a:gd name="connsiteX8" fmla="*/ 32934 w 114842"/>
                    <a:gd name="connsiteY8" fmla="*/ 122724 h 125638"/>
                    <a:gd name="connsiteX9" fmla="*/ 36932 w 114842"/>
                    <a:gd name="connsiteY9" fmla="*/ 123059 h 125638"/>
                    <a:gd name="connsiteX10" fmla="*/ 40873 w 114842"/>
                    <a:gd name="connsiteY10" fmla="*/ 120961 h 125638"/>
                    <a:gd name="connsiteX11" fmla="*/ 44703 w 114842"/>
                    <a:gd name="connsiteY11" fmla="*/ 119676 h 125638"/>
                    <a:gd name="connsiteX12" fmla="*/ 49060 w 114842"/>
                    <a:gd name="connsiteY12" fmla="*/ 118407 h 125638"/>
                    <a:gd name="connsiteX13" fmla="*/ 52961 w 114842"/>
                    <a:gd name="connsiteY13" fmla="*/ 117083 h 125638"/>
                    <a:gd name="connsiteX14" fmla="*/ 54318 w 114842"/>
                    <a:gd name="connsiteY14" fmla="*/ 113221 h 125638"/>
                    <a:gd name="connsiteX15" fmla="*/ 58491 w 114842"/>
                    <a:gd name="connsiteY15" fmla="*/ 114226 h 125638"/>
                    <a:gd name="connsiteX16" fmla="*/ 62089 w 114842"/>
                    <a:gd name="connsiteY16" fmla="*/ 112455 h 125638"/>
                    <a:gd name="connsiteX17" fmla="*/ 66286 w 114842"/>
                    <a:gd name="connsiteY17" fmla="*/ 109838 h 125638"/>
                    <a:gd name="connsiteX18" fmla="*/ 72159 w 114842"/>
                    <a:gd name="connsiteY18" fmla="*/ 108561 h 125638"/>
                    <a:gd name="connsiteX19" fmla="*/ 73117 w 114842"/>
                    <a:gd name="connsiteY19" fmla="*/ 104572 h 125638"/>
                    <a:gd name="connsiteX20" fmla="*/ 78718 w 114842"/>
                    <a:gd name="connsiteY20" fmla="*/ 103502 h 125638"/>
                    <a:gd name="connsiteX21" fmla="*/ 83833 w 114842"/>
                    <a:gd name="connsiteY21" fmla="*/ 103550 h 125638"/>
                    <a:gd name="connsiteX22" fmla="*/ 88317 w 114842"/>
                    <a:gd name="connsiteY22" fmla="*/ 103391 h 125638"/>
                    <a:gd name="connsiteX23" fmla="*/ 92673 w 114842"/>
                    <a:gd name="connsiteY23" fmla="*/ 102306 h 125638"/>
                    <a:gd name="connsiteX24" fmla="*/ 97181 w 114842"/>
                    <a:gd name="connsiteY24" fmla="*/ 101348 h 125638"/>
                    <a:gd name="connsiteX25" fmla="*/ 101817 w 114842"/>
                    <a:gd name="connsiteY25" fmla="*/ 101795 h 125638"/>
                    <a:gd name="connsiteX26" fmla="*/ 105974 w 114842"/>
                    <a:gd name="connsiteY26" fmla="*/ 100231 h 125638"/>
                    <a:gd name="connsiteX27" fmla="*/ 102655 w 114842"/>
                    <a:gd name="connsiteY27" fmla="*/ 97327 h 125638"/>
                    <a:gd name="connsiteX28" fmla="*/ 108919 w 114842"/>
                    <a:gd name="connsiteY28" fmla="*/ 90840 h 125638"/>
                    <a:gd name="connsiteX29" fmla="*/ 109804 w 114842"/>
                    <a:gd name="connsiteY29" fmla="*/ 85486 h 125638"/>
                    <a:gd name="connsiteX30" fmla="*/ 111935 w 114842"/>
                    <a:gd name="connsiteY30" fmla="*/ 81129 h 125638"/>
                    <a:gd name="connsiteX31" fmla="*/ 114967 w 114842"/>
                    <a:gd name="connsiteY31" fmla="*/ 76932 h 125638"/>
                    <a:gd name="connsiteX32" fmla="*/ 113993 w 114842"/>
                    <a:gd name="connsiteY32" fmla="*/ 71937 h 125638"/>
                    <a:gd name="connsiteX33" fmla="*/ 112382 w 114842"/>
                    <a:gd name="connsiteY33" fmla="*/ 67549 h 125638"/>
                    <a:gd name="connsiteX34" fmla="*/ 112812 w 114842"/>
                    <a:gd name="connsiteY34" fmla="*/ 63440 h 125638"/>
                    <a:gd name="connsiteX35" fmla="*/ 112605 w 114842"/>
                    <a:gd name="connsiteY35" fmla="*/ 59450 h 125638"/>
                    <a:gd name="connsiteX36" fmla="*/ 110291 w 114842"/>
                    <a:gd name="connsiteY36" fmla="*/ 55452 h 125638"/>
                    <a:gd name="connsiteX37" fmla="*/ 109557 w 114842"/>
                    <a:gd name="connsiteY37" fmla="*/ 51447 h 125638"/>
                    <a:gd name="connsiteX38" fmla="*/ 108288 w 114842"/>
                    <a:gd name="connsiteY38" fmla="*/ 47585 h 125638"/>
                    <a:gd name="connsiteX39" fmla="*/ 107020 w 114842"/>
                    <a:gd name="connsiteY39" fmla="*/ 43205 h 125638"/>
                    <a:gd name="connsiteX40" fmla="*/ 111935 w 114842"/>
                    <a:gd name="connsiteY40" fmla="*/ 44433 h 125638"/>
                    <a:gd name="connsiteX41" fmla="*/ 109182 w 114842"/>
                    <a:gd name="connsiteY41" fmla="*/ 40165 h 125638"/>
                    <a:gd name="connsiteX42" fmla="*/ 105224 w 114842"/>
                    <a:gd name="connsiteY42" fmla="*/ 41736 h 125638"/>
                    <a:gd name="connsiteX43" fmla="*/ 100373 w 114842"/>
                    <a:gd name="connsiteY43" fmla="*/ 42518 h 125638"/>
                    <a:gd name="connsiteX44" fmla="*/ 100253 w 114842"/>
                    <a:gd name="connsiteY44" fmla="*/ 38202 h 125638"/>
                    <a:gd name="connsiteX45" fmla="*/ 96296 w 114842"/>
                    <a:gd name="connsiteY45" fmla="*/ 36989 h 125638"/>
                    <a:gd name="connsiteX46" fmla="*/ 94373 w 114842"/>
                    <a:gd name="connsiteY46" fmla="*/ 32553 h 125638"/>
                    <a:gd name="connsiteX47" fmla="*/ 90654 w 114842"/>
                    <a:gd name="connsiteY47" fmla="*/ 30159 h 125638"/>
                    <a:gd name="connsiteX48" fmla="*/ 87415 w 114842"/>
                    <a:gd name="connsiteY48" fmla="*/ 32920 h 125638"/>
                    <a:gd name="connsiteX49" fmla="*/ 84806 w 114842"/>
                    <a:gd name="connsiteY49" fmla="*/ 37125 h 125638"/>
                    <a:gd name="connsiteX50" fmla="*/ 80250 w 114842"/>
                    <a:gd name="connsiteY50" fmla="*/ 39143 h 125638"/>
                    <a:gd name="connsiteX51" fmla="*/ 75550 w 114842"/>
                    <a:gd name="connsiteY51" fmla="*/ 39071 h 125638"/>
                    <a:gd name="connsiteX52" fmla="*/ 70755 w 114842"/>
                    <a:gd name="connsiteY52" fmla="*/ 37045 h 125638"/>
                    <a:gd name="connsiteX53" fmla="*/ 66933 w 114842"/>
                    <a:gd name="connsiteY53" fmla="*/ 33654 h 125638"/>
                    <a:gd name="connsiteX54" fmla="*/ 63973 w 114842"/>
                    <a:gd name="connsiteY54" fmla="*/ 30933 h 125638"/>
                    <a:gd name="connsiteX55" fmla="*/ 66175 w 114842"/>
                    <a:gd name="connsiteY55" fmla="*/ 26153 h 125638"/>
                    <a:gd name="connsiteX56" fmla="*/ 70547 w 114842"/>
                    <a:gd name="connsiteY56" fmla="*/ 25954 h 125638"/>
                    <a:gd name="connsiteX57" fmla="*/ 74146 w 114842"/>
                    <a:gd name="connsiteY57" fmla="*/ 23983 h 125638"/>
                    <a:gd name="connsiteX58" fmla="*/ 70108 w 114842"/>
                    <a:gd name="connsiteY58" fmla="*/ 22794 h 125638"/>
                    <a:gd name="connsiteX59" fmla="*/ 75805 w 114842"/>
                    <a:gd name="connsiteY59" fmla="*/ 19555 h 125638"/>
                    <a:gd name="connsiteX60" fmla="*/ 79747 w 114842"/>
                    <a:gd name="connsiteY60" fmla="*/ 17241 h 125638"/>
                    <a:gd name="connsiteX61" fmla="*/ 82253 w 114842"/>
                    <a:gd name="connsiteY61" fmla="*/ 13347 h 125638"/>
                    <a:gd name="connsiteX62" fmla="*/ 84997 w 114842"/>
                    <a:gd name="connsiteY62" fmla="*/ 10092 h 125638"/>
                    <a:gd name="connsiteX63" fmla="*/ 88412 w 114842"/>
                    <a:gd name="connsiteY63" fmla="*/ 6916 h 125638"/>
                    <a:gd name="connsiteX64" fmla="*/ 93319 w 114842"/>
                    <a:gd name="connsiteY64" fmla="*/ 5145 h 125638"/>
                    <a:gd name="connsiteX65" fmla="*/ 88652 w 114842"/>
                    <a:gd name="connsiteY65" fmla="*/ 2288 h 125638"/>
                    <a:gd name="connsiteX66" fmla="*/ 84311 w 114842"/>
                    <a:gd name="connsiteY66" fmla="*/ -2 h 125638"/>
                    <a:gd name="connsiteX67" fmla="*/ 81327 w 114842"/>
                    <a:gd name="connsiteY67" fmla="*/ 2703 h 125638"/>
                    <a:gd name="connsiteX68" fmla="*/ 80880 w 114842"/>
                    <a:gd name="connsiteY68" fmla="*/ 7746 h 125638"/>
                    <a:gd name="connsiteX69" fmla="*/ 77178 w 114842"/>
                    <a:gd name="connsiteY69" fmla="*/ 11775 h 125638"/>
                    <a:gd name="connsiteX70" fmla="*/ 79364 w 114842"/>
                    <a:gd name="connsiteY70" fmla="*/ 7738 h 125638"/>
                    <a:gd name="connsiteX71" fmla="*/ 76795 w 114842"/>
                    <a:gd name="connsiteY71" fmla="*/ 2934 h 125638"/>
                    <a:gd name="connsiteX72" fmla="*/ 72574 w 114842"/>
                    <a:gd name="connsiteY72" fmla="*/ 4698 h 125638"/>
                    <a:gd name="connsiteX73" fmla="*/ 74984 w 114842"/>
                    <a:gd name="connsiteY73" fmla="*/ 8105 h 125638"/>
                    <a:gd name="connsiteX74" fmla="*/ 71999 w 114842"/>
                    <a:gd name="connsiteY74" fmla="*/ 5336 h 125638"/>
                    <a:gd name="connsiteX75" fmla="*/ 67826 w 114842"/>
                    <a:gd name="connsiteY75" fmla="*/ 4458 h 125638"/>
                    <a:gd name="connsiteX76" fmla="*/ 64268 w 114842"/>
                    <a:gd name="connsiteY76" fmla="*/ 6629 h 125638"/>
                    <a:gd name="connsiteX77" fmla="*/ 60174 w 114842"/>
                    <a:gd name="connsiteY77" fmla="*/ 6613 h 125638"/>
                    <a:gd name="connsiteX78" fmla="*/ 58371 w 114842"/>
                    <a:gd name="connsiteY78" fmla="*/ 10315 h 125638"/>
                    <a:gd name="connsiteX79" fmla="*/ 55946 w 114842"/>
                    <a:gd name="connsiteY79" fmla="*/ 13626 h 125638"/>
                    <a:gd name="connsiteX80" fmla="*/ 58946 w 114842"/>
                    <a:gd name="connsiteY80" fmla="*/ 16523 h 125638"/>
                    <a:gd name="connsiteX81" fmla="*/ 54876 w 114842"/>
                    <a:gd name="connsiteY81" fmla="*/ 16586 h 125638"/>
                    <a:gd name="connsiteX82" fmla="*/ 49315 w 114842"/>
                    <a:gd name="connsiteY82" fmla="*/ 19220 h 125638"/>
                    <a:gd name="connsiteX83" fmla="*/ 46562 w 114842"/>
                    <a:gd name="connsiteY83" fmla="*/ 22475 h 125638"/>
                    <a:gd name="connsiteX84" fmla="*/ 50408 w 114842"/>
                    <a:gd name="connsiteY84" fmla="*/ 23696 h 125638"/>
                    <a:gd name="connsiteX85" fmla="*/ 54414 w 114842"/>
                    <a:gd name="connsiteY85" fmla="*/ 23353 h 125638"/>
                    <a:gd name="connsiteX86" fmla="*/ 59353 w 114842"/>
                    <a:gd name="connsiteY86" fmla="*/ 22922 h 125638"/>
                    <a:gd name="connsiteX87" fmla="*/ 63581 w 114842"/>
                    <a:gd name="connsiteY87" fmla="*/ 22786 h 125638"/>
                    <a:gd name="connsiteX88" fmla="*/ 60980 w 114842"/>
                    <a:gd name="connsiteY88" fmla="*/ 26090 h 125638"/>
                    <a:gd name="connsiteX89" fmla="*/ 55140 w 114842"/>
                    <a:gd name="connsiteY89" fmla="*/ 29066 h 125638"/>
                    <a:gd name="connsiteX90" fmla="*/ 48980 w 114842"/>
                    <a:gd name="connsiteY90" fmla="*/ 32066 h 125638"/>
                    <a:gd name="connsiteX91" fmla="*/ 53329 w 114842"/>
                    <a:gd name="connsiteY91" fmla="*/ 33311 h 125638"/>
                    <a:gd name="connsiteX92" fmla="*/ 51198 w 114842"/>
                    <a:gd name="connsiteY92" fmla="*/ 36734 h 125638"/>
                    <a:gd name="connsiteX93" fmla="*/ 46658 w 114842"/>
                    <a:gd name="connsiteY93" fmla="*/ 34723 h 125638"/>
                    <a:gd name="connsiteX94" fmla="*/ 42365 w 114842"/>
                    <a:gd name="connsiteY94" fmla="*/ 34268 h 125638"/>
                    <a:gd name="connsiteX95" fmla="*/ 38112 w 114842"/>
                    <a:gd name="connsiteY95" fmla="*/ 36813 h 125638"/>
                    <a:gd name="connsiteX96" fmla="*/ 34442 w 114842"/>
                    <a:gd name="connsiteY96" fmla="*/ 34683 h 125638"/>
                    <a:gd name="connsiteX97" fmla="*/ 29288 w 114842"/>
                    <a:gd name="connsiteY97" fmla="*/ 33813 h 125638"/>
                    <a:gd name="connsiteX98" fmla="*/ 24444 w 114842"/>
                    <a:gd name="connsiteY98" fmla="*/ 33263 h 125638"/>
                    <a:gd name="connsiteX99" fmla="*/ 20455 w 114842"/>
                    <a:gd name="connsiteY99" fmla="*/ 32648 h 125638"/>
                    <a:gd name="connsiteX100" fmla="*/ 18380 w 114842"/>
                    <a:gd name="connsiteY100" fmla="*/ 36678 h 125638"/>
                    <a:gd name="connsiteX101" fmla="*/ 13569 w 114842"/>
                    <a:gd name="connsiteY101" fmla="*/ 34811 h 125638"/>
                    <a:gd name="connsiteX102" fmla="*/ 12093 w 114842"/>
                    <a:gd name="connsiteY102" fmla="*/ 39008 h 125638"/>
                    <a:gd name="connsiteX103" fmla="*/ 15524 w 114842"/>
                    <a:gd name="connsiteY103" fmla="*/ 36821 h 125638"/>
                    <a:gd name="connsiteX104" fmla="*/ 15739 w 114842"/>
                    <a:gd name="connsiteY104" fmla="*/ 41712 h 125638"/>
                    <a:gd name="connsiteX105" fmla="*/ 18715 w 114842"/>
                    <a:gd name="connsiteY105" fmla="*/ 44386 h 125638"/>
                    <a:gd name="connsiteX106" fmla="*/ 15971 w 114842"/>
                    <a:gd name="connsiteY106" fmla="*/ 47840 h 125638"/>
                    <a:gd name="connsiteX107" fmla="*/ 20080 w 114842"/>
                    <a:gd name="connsiteY107" fmla="*/ 46747 h 125638"/>
                    <a:gd name="connsiteX108" fmla="*/ 25067 w 114842"/>
                    <a:gd name="connsiteY108" fmla="*/ 46987 h 125638"/>
                    <a:gd name="connsiteX109" fmla="*/ 23048 w 114842"/>
                    <a:gd name="connsiteY109" fmla="*/ 50705 h 125638"/>
                    <a:gd name="connsiteX110" fmla="*/ 18300 w 114842"/>
                    <a:gd name="connsiteY110" fmla="*/ 51136 h 125638"/>
                    <a:gd name="connsiteX111" fmla="*/ 16282 w 114842"/>
                    <a:gd name="connsiteY111" fmla="*/ 54846 h 125638"/>
                    <a:gd name="connsiteX112" fmla="*/ 21684 w 114842"/>
                    <a:gd name="connsiteY112" fmla="*/ 56394 h 125638"/>
                    <a:gd name="connsiteX113" fmla="*/ 17279 w 114842"/>
                    <a:gd name="connsiteY113" fmla="*/ 55676 h 125638"/>
                    <a:gd name="connsiteX114" fmla="*/ 12795 w 114842"/>
                    <a:gd name="connsiteY114" fmla="*/ 56203 h 125638"/>
                    <a:gd name="connsiteX115" fmla="*/ 8765 w 114842"/>
                    <a:gd name="connsiteY115" fmla="*/ 58301 h 125638"/>
                    <a:gd name="connsiteX116" fmla="*/ 12516 w 114842"/>
                    <a:gd name="connsiteY116" fmla="*/ 60208 h 125638"/>
                    <a:gd name="connsiteX117" fmla="*/ 8925 w 114842"/>
                    <a:gd name="connsiteY117" fmla="*/ 62570 h 125638"/>
                    <a:gd name="connsiteX118" fmla="*/ 14199 w 114842"/>
                    <a:gd name="connsiteY118" fmla="*/ 63695 h 125638"/>
                    <a:gd name="connsiteX119" fmla="*/ 18891 w 114842"/>
                    <a:gd name="connsiteY119" fmla="*/ 62713 h 125638"/>
                    <a:gd name="connsiteX120" fmla="*/ 15787 w 114842"/>
                    <a:gd name="connsiteY120" fmla="*/ 65283 h 125638"/>
                    <a:gd name="connsiteX121" fmla="*/ 20295 w 114842"/>
                    <a:gd name="connsiteY121" fmla="*/ 65833 h 125638"/>
                    <a:gd name="connsiteX122" fmla="*/ 24484 w 114842"/>
                    <a:gd name="connsiteY122" fmla="*/ 65083 h 125638"/>
                    <a:gd name="connsiteX123" fmla="*/ 28761 w 114842"/>
                    <a:gd name="connsiteY123" fmla="*/ 68299 h 125638"/>
                    <a:gd name="connsiteX124" fmla="*/ 33117 w 114842"/>
                    <a:gd name="connsiteY124" fmla="*/ 67820 h 125638"/>
                    <a:gd name="connsiteX125" fmla="*/ 38272 w 114842"/>
                    <a:gd name="connsiteY125" fmla="*/ 67142 h 125638"/>
                    <a:gd name="connsiteX126" fmla="*/ 40235 w 114842"/>
                    <a:gd name="connsiteY126" fmla="*/ 71339 h 125638"/>
                    <a:gd name="connsiteX127" fmla="*/ 35727 w 114842"/>
                    <a:gd name="connsiteY127" fmla="*/ 70764 h 125638"/>
                    <a:gd name="connsiteX128" fmla="*/ 31107 w 114842"/>
                    <a:gd name="connsiteY128" fmla="*/ 71618 h 125638"/>
                    <a:gd name="connsiteX129" fmla="*/ 27939 w 114842"/>
                    <a:gd name="connsiteY129" fmla="*/ 75217 h 125638"/>
                    <a:gd name="connsiteX130" fmla="*/ 26998 w 114842"/>
                    <a:gd name="connsiteY130" fmla="*/ 79541 h 125638"/>
                    <a:gd name="connsiteX131" fmla="*/ 25059 w 114842"/>
                    <a:gd name="connsiteY131" fmla="*/ 83220 h 125638"/>
                    <a:gd name="connsiteX132" fmla="*/ 21269 w 114842"/>
                    <a:gd name="connsiteY132" fmla="*/ 85246 h 125638"/>
                    <a:gd name="connsiteX133" fmla="*/ 17231 w 114842"/>
                    <a:gd name="connsiteY133" fmla="*/ 87951 h 125638"/>
                    <a:gd name="connsiteX134" fmla="*/ 13513 w 114842"/>
                    <a:gd name="connsiteY134" fmla="*/ 89962 h 125638"/>
                    <a:gd name="connsiteX135" fmla="*/ 19098 w 114842"/>
                    <a:gd name="connsiteY135" fmla="*/ 89084 h 125638"/>
                    <a:gd name="connsiteX136" fmla="*/ 23726 w 114842"/>
                    <a:gd name="connsiteY136" fmla="*/ 87345 h 125638"/>
                    <a:gd name="connsiteX137" fmla="*/ 28665 w 114842"/>
                    <a:gd name="connsiteY137" fmla="*/ 88206 h 125638"/>
                    <a:gd name="connsiteX138" fmla="*/ 33556 w 114842"/>
                    <a:gd name="connsiteY138" fmla="*/ 88031 h 125638"/>
                    <a:gd name="connsiteX139" fmla="*/ 36987 w 114842"/>
                    <a:gd name="connsiteY139" fmla="*/ 84584 h 125638"/>
                    <a:gd name="connsiteX140" fmla="*/ 41264 w 114842"/>
                    <a:gd name="connsiteY140" fmla="*/ 85470 h 125638"/>
                    <a:gd name="connsiteX141" fmla="*/ 37642 w 114842"/>
                    <a:gd name="connsiteY141" fmla="*/ 88143 h 125638"/>
                    <a:gd name="connsiteX142" fmla="*/ 31713 w 114842"/>
                    <a:gd name="connsiteY142" fmla="*/ 88853 h 125638"/>
                    <a:gd name="connsiteX143" fmla="*/ 27181 w 114842"/>
                    <a:gd name="connsiteY143" fmla="*/ 89332 h 125638"/>
                    <a:gd name="connsiteX144" fmla="*/ 21795 w 114842"/>
                    <a:gd name="connsiteY144" fmla="*/ 89276 h 125638"/>
                    <a:gd name="connsiteX145" fmla="*/ 18308 w 114842"/>
                    <a:gd name="connsiteY145" fmla="*/ 92874 h 125638"/>
                    <a:gd name="connsiteX146" fmla="*/ 14183 w 114842"/>
                    <a:gd name="connsiteY146" fmla="*/ 94023 h 125638"/>
                    <a:gd name="connsiteX147" fmla="*/ 15468 w 114842"/>
                    <a:gd name="connsiteY147" fmla="*/ 97893 h 125638"/>
                    <a:gd name="connsiteX148" fmla="*/ 12412 w 114842"/>
                    <a:gd name="connsiteY148" fmla="*/ 100462 h 125638"/>
                    <a:gd name="connsiteX149" fmla="*/ 7744 w 114842"/>
                    <a:gd name="connsiteY149" fmla="*/ 100103 h 125638"/>
                    <a:gd name="connsiteX150" fmla="*/ 3778 w 114842"/>
                    <a:gd name="connsiteY150" fmla="*/ 99672 h 125638"/>
                    <a:gd name="connsiteX151" fmla="*/ 124 w 114842"/>
                    <a:gd name="connsiteY151" fmla="*/ 101539 h 125638"/>
                    <a:gd name="connsiteX152" fmla="*/ 4265 w 114842"/>
                    <a:gd name="connsiteY152" fmla="*/ 104260 h 125638"/>
                    <a:gd name="connsiteX153" fmla="*/ 9819 w 114842"/>
                    <a:gd name="connsiteY153" fmla="*/ 103558 h 125638"/>
                    <a:gd name="connsiteX154" fmla="*/ 14582 w 114842"/>
                    <a:gd name="connsiteY154" fmla="*/ 102824 h 125638"/>
                    <a:gd name="connsiteX155" fmla="*/ 11510 w 114842"/>
                    <a:gd name="connsiteY155" fmla="*/ 106239 h 125638"/>
                    <a:gd name="connsiteX156" fmla="*/ 7026 w 114842"/>
                    <a:gd name="connsiteY156" fmla="*/ 107165 h 125638"/>
                    <a:gd name="connsiteX157" fmla="*/ 2478 w 114842"/>
                    <a:gd name="connsiteY157" fmla="*/ 109463 h 125638"/>
                    <a:gd name="connsiteX158" fmla="*/ 284 w 114842"/>
                    <a:gd name="connsiteY158" fmla="*/ 112926 h 125638"/>
                    <a:gd name="connsiteX159" fmla="*/ 5215 w 114842"/>
                    <a:gd name="connsiteY159" fmla="*/ 112981 h 125638"/>
                    <a:gd name="connsiteX160" fmla="*/ 9084 w 114842"/>
                    <a:gd name="connsiteY160" fmla="*/ 115208 h 125638"/>
                    <a:gd name="connsiteX161" fmla="*/ 14502 w 114842"/>
                    <a:gd name="connsiteY161" fmla="*/ 113708 h 125638"/>
                    <a:gd name="connsiteX162" fmla="*/ 19449 w 114842"/>
                    <a:gd name="connsiteY162" fmla="*/ 112104 h 125638"/>
                    <a:gd name="connsiteX163" fmla="*/ 15045 w 114842"/>
                    <a:gd name="connsiteY163" fmla="*/ 114761 h 125638"/>
                    <a:gd name="connsiteX164" fmla="*/ 10106 w 114842"/>
                    <a:gd name="connsiteY164" fmla="*/ 117067 h 125638"/>
                    <a:gd name="connsiteX165" fmla="*/ 6388 w 114842"/>
                    <a:gd name="connsiteY165" fmla="*/ 120601 h 125638"/>
                    <a:gd name="connsiteX166" fmla="*/ 10425 w 114842"/>
                    <a:gd name="connsiteY166" fmla="*/ 120442 h 125638"/>
                    <a:gd name="connsiteX167" fmla="*/ 14183 w 114842"/>
                    <a:gd name="connsiteY167" fmla="*/ 119061 h 125638"/>
                    <a:gd name="connsiteX168" fmla="*/ 18540 w 114842"/>
                    <a:gd name="connsiteY168" fmla="*/ 118543 h 125638"/>
                    <a:gd name="connsiteX169" fmla="*/ 22362 w 114842"/>
                    <a:gd name="connsiteY169" fmla="*/ 116612 h 125638"/>
                    <a:gd name="connsiteX170" fmla="*/ 18931 w 114842"/>
                    <a:gd name="connsiteY170" fmla="*/ 119907 h 125638"/>
                    <a:gd name="connsiteX171" fmla="*/ 13968 w 114842"/>
                    <a:gd name="connsiteY171" fmla="*/ 122548 h 125638"/>
                    <a:gd name="connsiteX172" fmla="*/ 18954 w 114842"/>
                    <a:gd name="connsiteY172" fmla="*/ 121304 h 125638"/>
                    <a:gd name="connsiteX173" fmla="*/ 15141 w 114842"/>
                    <a:gd name="connsiteY173" fmla="*/ 124152 h 125638"/>
                    <a:gd name="connsiteX174" fmla="*/ 22170 w 114842"/>
                    <a:gd name="connsiteY174" fmla="*/ 72974 h 125638"/>
                    <a:gd name="connsiteX175" fmla="*/ 18029 w 114842"/>
                    <a:gd name="connsiteY175" fmla="*/ 70940 h 125638"/>
                    <a:gd name="connsiteX176" fmla="*/ 21843 w 114842"/>
                    <a:gd name="connsiteY176" fmla="*/ 72967 h 125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</a:cxnLst>
                  <a:rect l="l" t="t" r="r" b="b"/>
                  <a:pathLst>
                    <a:path w="114842" h="125638">
                      <a:moveTo>
                        <a:pt x="15492" y="47729"/>
                      </a:moveTo>
                      <a:lnTo>
                        <a:pt x="16593" y="43843"/>
                      </a:lnTo>
                      <a:lnTo>
                        <a:pt x="12276" y="43651"/>
                      </a:lnTo>
                      <a:lnTo>
                        <a:pt x="15492" y="47729"/>
                      </a:lnTo>
                      <a:close/>
                      <a:moveTo>
                        <a:pt x="14359" y="125636"/>
                      </a:moveTo>
                      <a:lnTo>
                        <a:pt x="18524" y="124025"/>
                      </a:lnTo>
                      <a:lnTo>
                        <a:pt x="23710" y="123234"/>
                      </a:lnTo>
                      <a:lnTo>
                        <a:pt x="28833" y="123921"/>
                      </a:lnTo>
                      <a:lnTo>
                        <a:pt x="32934" y="122724"/>
                      </a:lnTo>
                      <a:lnTo>
                        <a:pt x="36932" y="123059"/>
                      </a:lnTo>
                      <a:lnTo>
                        <a:pt x="40873" y="120961"/>
                      </a:lnTo>
                      <a:lnTo>
                        <a:pt x="44703" y="119676"/>
                      </a:lnTo>
                      <a:lnTo>
                        <a:pt x="49060" y="118407"/>
                      </a:lnTo>
                      <a:lnTo>
                        <a:pt x="52961" y="117083"/>
                      </a:lnTo>
                      <a:lnTo>
                        <a:pt x="54318" y="113221"/>
                      </a:lnTo>
                      <a:lnTo>
                        <a:pt x="58491" y="114226"/>
                      </a:lnTo>
                      <a:lnTo>
                        <a:pt x="62089" y="112455"/>
                      </a:lnTo>
                      <a:lnTo>
                        <a:pt x="66286" y="109838"/>
                      </a:lnTo>
                      <a:lnTo>
                        <a:pt x="72159" y="108561"/>
                      </a:lnTo>
                      <a:lnTo>
                        <a:pt x="73117" y="104572"/>
                      </a:lnTo>
                      <a:lnTo>
                        <a:pt x="78718" y="103502"/>
                      </a:lnTo>
                      <a:lnTo>
                        <a:pt x="83833" y="103550"/>
                      </a:lnTo>
                      <a:lnTo>
                        <a:pt x="88317" y="103391"/>
                      </a:lnTo>
                      <a:lnTo>
                        <a:pt x="92673" y="102306"/>
                      </a:lnTo>
                      <a:lnTo>
                        <a:pt x="97181" y="101348"/>
                      </a:lnTo>
                      <a:lnTo>
                        <a:pt x="101817" y="101795"/>
                      </a:lnTo>
                      <a:lnTo>
                        <a:pt x="105974" y="100231"/>
                      </a:lnTo>
                      <a:lnTo>
                        <a:pt x="102655" y="97327"/>
                      </a:lnTo>
                      <a:lnTo>
                        <a:pt x="108919" y="90840"/>
                      </a:lnTo>
                      <a:lnTo>
                        <a:pt x="109804" y="85486"/>
                      </a:lnTo>
                      <a:lnTo>
                        <a:pt x="111935" y="81129"/>
                      </a:lnTo>
                      <a:lnTo>
                        <a:pt x="114967" y="76932"/>
                      </a:lnTo>
                      <a:lnTo>
                        <a:pt x="113993" y="71937"/>
                      </a:lnTo>
                      <a:lnTo>
                        <a:pt x="112382" y="67549"/>
                      </a:lnTo>
                      <a:lnTo>
                        <a:pt x="112812" y="63440"/>
                      </a:lnTo>
                      <a:lnTo>
                        <a:pt x="112605" y="59450"/>
                      </a:lnTo>
                      <a:lnTo>
                        <a:pt x="110291" y="55452"/>
                      </a:lnTo>
                      <a:lnTo>
                        <a:pt x="109557" y="51447"/>
                      </a:lnTo>
                      <a:lnTo>
                        <a:pt x="108288" y="47585"/>
                      </a:lnTo>
                      <a:lnTo>
                        <a:pt x="107020" y="43205"/>
                      </a:lnTo>
                      <a:lnTo>
                        <a:pt x="111935" y="44433"/>
                      </a:lnTo>
                      <a:lnTo>
                        <a:pt x="109182" y="40165"/>
                      </a:lnTo>
                      <a:lnTo>
                        <a:pt x="105224" y="41736"/>
                      </a:lnTo>
                      <a:lnTo>
                        <a:pt x="100373" y="42518"/>
                      </a:lnTo>
                      <a:lnTo>
                        <a:pt x="100253" y="38202"/>
                      </a:lnTo>
                      <a:lnTo>
                        <a:pt x="96296" y="36989"/>
                      </a:lnTo>
                      <a:lnTo>
                        <a:pt x="94373" y="32553"/>
                      </a:lnTo>
                      <a:lnTo>
                        <a:pt x="90654" y="30159"/>
                      </a:lnTo>
                      <a:lnTo>
                        <a:pt x="87415" y="32920"/>
                      </a:lnTo>
                      <a:lnTo>
                        <a:pt x="84806" y="37125"/>
                      </a:lnTo>
                      <a:lnTo>
                        <a:pt x="80250" y="39143"/>
                      </a:lnTo>
                      <a:lnTo>
                        <a:pt x="75550" y="39071"/>
                      </a:lnTo>
                      <a:lnTo>
                        <a:pt x="70755" y="37045"/>
                      </a:lnTo>
                      <a:lnTo>
                        <a:pt x="66933" y="33654"/>
                      </a:lnTo>
                      <a:lnTo>
                        <a:pt x="63973" y="30933"/>
                      </a:lnTo>
                      <a:lnTo>
                        <a:pt x="66175" y="26153"/>
                      </a:lnTo>
                      <a:lnTo>
                        <a:pt x="70547" y="25954"/>
                      </a:lnTo>
                      <a:lnTo>
                        <a:pt x="74146" y="23983"/>
                      </a:lnTo>
                      <a:lnTo>
                        <a:pt x="70108" y="22794"/>
                      </a:lnTo>
                      <a:lnTo>
                        <a:pt x="75805" y="19555"/>
                      </a:lnTo>
                      <a:lnTo>
                        <a:pt x="79747" y="17241"/>
                      </a:lnTo>
                      <a:lnTo>
                        <a:pt x="82253" y="13347"/>
                      </a:lnTo>
                      <a:lnTo>
                        <a:pt x="84997" y="10092"/>
                      </a:lnTo>
                      <a:lnTo>
                        <a:pt x="88412" y="6916"/>
                      </a:lnTo>
                      <a:lnTo>
                        <a:pt x="93319" y="5145"/>
                      </a:lnTo>
                      <a:lnTo>
                        <a:pt x="88652" y="2288"/>
                      </a:lnTo>
                      <a:lnTo>
                        <a:pt x="84311" y="-2"/>
                      </a:lnTo>
                      <a:lnTo>
                        <a:pt x="81327" y="2703"/>
                      </a:lnTo>
                      <a:lnTo>
                        <a:pt x="80880" y="7746"/>
                      </a:lnTo>
                      <a:lnTo>
                        <a:pt x="77178" y="11775"/>
                      </a:lnTo>
                      <a:lnTo>
                        <a:pt x="79364" y="7738"/>
                      </a:lnTo>
                      <a:lnTo>
                        <a:pt x="76795" y="2934"/>
                      </a:lnTo>
                      <a:lnTo>
                        <a:pt x="72574" y="4698"/>
                      </a:lnTo>
                      <a:lnTo>
                        <a:pt x="74984" y="8105"/>
                      </a:lnTo>
                      <a:lnTo>
                        <a:pt x="71999" y="5336"/>
                      </a:lnTo>
                      <a:lnTo>
                        <a:pt x="67826" y="4458"/>
                      </a:lnTo>
                      <a:lnTo>
                        <a:pt x="64268" y="6629"/>
                      </a:lnTo>
                      <a:lnTo>
                        <a:pt x="60174" y="6613"/>
                      </a:lnTo>
                      <a:lnTo>
                        <a:pt x="58371" y="10315"/>
                      </a:lnTo>
                      <a:lnTo>
                        <a:pt x="55946" y="13626"/>
                      </a:lnTo>
                      <a:lnTo>
                        <a:pt x="58946" y="16523"/>
                      </a:lnTo>
                      <a:lnTo>
                        <a:pt x="54876" y="16586"/>
                      </a:lnTo>
                      <a:lnTo>
                        <a:pt x="49315" y="19220"/>
                      </a:lnTo>
                      <a:lnTo>
                        <a:pt x="46562" y="22475"/>
                      </a:lnTo>
                      <a:lnTo>
                        <a:pt x="50408" y="23696"/>
                      </a:lnTo>
                      <a:lnTo>
                        <a:pt x="54414" y="23353"/>
                      </a:lnTo>
                      <a:lnTo>
                        <a:pt x="59353" y="22922"/>
                      </a:lnTo>
                      <a:lnTo>
                        <a:pt x="63581" y="22786"/>
                      </a:lnTo>
                      <a:lnTo>
                        <a:pt x="60980" y="26090"/>
                      </a:lnTo>
                      <a:lnTo>
                        <a:pt x="55140" y="29066"/>
                      </a:lnTo>
                      <a:lnTo>
                        <a:pt x="48980" y="32066"/>
                      </a:lnTo>
                      <a:lnTo>
                        <a:pt x="53329" y="33311"/>
                      </a:lnTo>
                      <a:lnTo>
                        <a:pt x="51198" y="36734"/>
                      </a:lnTo>
                      <a:lnTo>
                        <a:pt x="46658" y="34723"/>
                      </a:lnTo>
                      <a:lnTo>
                        <a:pt x="42365" y="34268"/>
                      </a:lnTo>
                      <a:lnTo>
                        <a:pt x="38112" y="36813"/>
                      </a:lnTo>
                      <a:lnTo>
                        <a:pt x="34442" y="34683"/>
                      </a:lnTo>
                      <a:lnTo>
                        <a:pt x="29288" y="33813"/>
                      </a:lnTo>
                      <a:lnTo>
                        <a:pt x="24444" y="33263"/>
                      </a:lnTo>
                      <a:lnTo>
                        <a:pt x="20455" y="32648"/>
                      </a:lnTo>
                      <a:lnTo>
                        <a:pt x="18380" y="36678"/>
                      </a:lnTo>
                      <a:lnTo>
                        <a:pt x="13569" y="34811"/>
                      </a:lnTo>
                      <a:lnTo>
                        <a:pt x="12093" y="39008"/>
                      </a:lnTo>
                      <a:lnTo>
                        <a:pt x="15524" y="36821"/>
                      </a:lnTo>
                      <a:lnTo>
                        <a:pt x="15739" y="41712"/>
                      </a:lnTo>
                      <a:lnTo>
                        <a:pt x="18715" y="44386"/>
                      </a:lnTo>
                      <a:lnTo>
                        <a:pt x="15971" y="47840"/>
                      </a:lnTo>
                      <a:lnTo>
                        <a:pt x="20080" y="46747"/>
                      </a:lnTo>
                      <a:lnTo>
                        <a:pt x="25067" y="46987"/>
                      </a:lnTo>
                      <a:lnTo>
                        <a:pt x="23048" y="50705"/>
                      </a:lnTo>
                      <a:lnTo>
                        <a:pt x="18300" y="51136"/>
                      </a:lnTo>
                      <a:lnTo>
                        <a:pt x="16282" y="54846"/>
                      </a:lnTo>
                      <a:lnTo>
                        <a:pt x="21684" y="56394"/>
                      </a:lnTo>
                      <a:lnTo>
                        <a:pt x="17279" y="55676"/>
                      </a:lnTo>
                      <a:lnTo>
                        <a:pt x="12795" y="56203"/>
                      </a:lnTo>
                      <a:lnTo>
                        <a:pt x="8765" y="58301"/>
                      </a:lnTo>
                      <a:lnTo>
                        <a:pt x="12516" y="60208"/>
                      </a:lnTo>
                      <a:lnTo>
                        <a:pt x="8925" y="62570"/>
                      </a:lnTo>
                      <a:lnTo>
                        <a:pt x="14199" y="63695"/>
                      </a:lnTo>
                      <a:lnTo>
                        <a:pt x="18891" y="62713"/>
                      </a:lnTo>
                      <a:lnTo>
                        <a:pt x="15787" y="65283"/>
                      </a:lnTo>
                      <a:lnTo>
                        <a:pt x="20295" y="65833"/>
                      </a:lnTo>
                      <a:lnTo>
                        <a:pt x="24484" y="65083"/>
                      </a:lnTo>
                      <a:lnTo>
                        <a:pt x="28761" y="68299"/>
                      </a:lnTo>
                      <a:lnTo>
                        <a:pt x="33117" y="67820"/>
                      </a:lnTo>
                      <a:lnTo>
                        <a:pt x="38272" y="67142"/>
                      </a:lnTo>
                      <a:lnTo>
                        <a:pt x="40235" y="71339"/>
                      </a:lnTo>
                      <a:lnTo>
                        <a:pt x="35727" y="70764"/>
                      </a:lnTo>
                      <a:lnTo>
                        <a:pt x="31107" y="71618"/>
                      </a:lnTo>
                      <a:lnTo>
                        <a:pt x="27939" y="75217"/>
                      </a:lnTo>
                      <a:lnTo>
                        <a:pt x="26998" y="79541"/>
                      </a:lnTo>
                      <a:lnTo>
                        <a:pt x="25059" y="83220"/>
                      </a:lnTo>
                      <a:lnTo>
                        <a:pt x="21269" y="85246"/>
                      </a:lnTo>
                      <a:lnTo>
                        <a:pt x="17231" y="87951"/>
                      </a:lnTo>
                      <a:lnTo>
                        <a:pt x="13513" y="89962"/>
                      </a:lnTo>
                      <a:lnTo>
                        <a:pt x="19098" y="89084"/>
                      </a:lnTo>
                      <a:lnTo>
                        <a:pt x="23726" y="87345"/>
                      </a:lnTo>
                      <a:lnTo>
                        <a:pt x="28665" y="88206"/>
                      </a:lnTo>
                      <a:lnTo>
                        <a:pt x="33556" y="88031"/>
                      </a:lnTo>
                      <a:lnTo>
                        <a:pt x="36987" y="84584"/>
                      </a:lnTo>
                      <a:lnTo>
                        <a:pt x="41264" y="85470"/>
                      </a:lnTo>
                      <a:lnTo>
                        <a:pt x="37642" y="88143"/>
                      </a:lnTo>
                      <a:lnTo>
                        <a:pt x="31713" y="88853"/>
                      </a:lnTo>
                      <a:lnTo>
                        <a:pt x="27181" y="89332"/>
                      </a:lnTo>
                      <a:lnTo>
                        <a:pt x="21795" y="89276"/>
                      </a:lnTo>
                      <a:lnTo>
                        <a:pt x="18308" y="92874"/>
                      </a:lnTo>
                      <a:lnTo>
                        <a:pt x="14183" y="94023"/>
                      </a:lnTo>
                      <a:lnTo>
                        <a:pt x="15468" y="97893"/>
                      </a:lnTo>
                      <a:lnTo>
                        <a:pt x="12412" y="100462"/>
                      </a:lnTo>
                      <a:lnTo>
                        <a:pt x="7744" y="100103"/>
                      </a:lnTo>
                      <a:lnTo>
                        <a:pt x="3778" y="99672"/>
                      </a:lnTo>
                      <a:lnTo>
                        <a:pt x="124" y="101539"/>
                      </a:lnTo>
                      <a:lnTo>
                        <a:pt x="4265" y="104260"/>
                      </a:lnTo>
                      <a:lnTo>
                        <a:pt x="9819" y="103558"/>
                      </a:lnTo>
                      <a:lnTo>
                        <a:pt x="14582" y="102824"/>
                      </a:lnTo>
                      <a:lnTo>
                        <a:pt x="11510" y="106239"/>
                      </a:lnTo>
                      <a:lnTo>
                        <a:pt x="7026" y="107165"/>
                      </a:lnTo>
                      <a:lnTo>
                        <a:pt x="2478" y="109463"/>
                      </a:lnTo>
                      <a:lnTo>
                        <a:pt x="284" y="112926"/>
                      </a:lnTo>
                      <a:lnTo>
                        <a:pt x="5215" y="112981"/>
                      </a:lnTo>
                      <a:lnTo>
                        <a:pt x="9084" y="115208"/>
                      </a:lnTo>
                      <a:lnTo>
                        <a:pt x="14502" y="113708"/>
                      </a:lnTo>
                      <a:lnTo>
                        <a:pt x="19449" y="112104"/>
                      </a:lnTo>
                      <a:lnTo>
                        <a:pt x="15045" y="114761"/>
                      </a:lnTo>
                      <a:lnTo>
                        <a:pt x="10106" y="117067"/>
                      </a:lnTo>
                      <a:lnTo>
                        <a:pt x="6388" y="120601"/>
                      </a:lnTo>
                      <a:lnTo>
                        <a:pt x="10425" y="120442"/>
                      </a:lnTo>
                      <a:lnTo>
                        <a:pt x="14183" y="119061"/>
                      </a:lnTo>
                      <a:lnTo>
                        <a:pt x="18540" y="118543"/>
                      </a:lnTo>
                      <a:lnTo>
                        <a:pt x="22362" y="116612"/>
                      </a:lnTo>
                      <a:lnTo>
                        <a:pt x="18931" y="119907"/>
                      </a:lnTo>
                      <a:lnTo>
                        <a:pt x="13968" y="122548"/>
                      </a:lnTo>
                      <a:lnTo>
                        <a:pt x="18954" y="121304"/>
                      </a:lnTo>
                      <a:lnTo>
                        <a:pt x="15141" y="124152"/>
                      </a:lnTo>
                      <a:close/>
                      <a:moveTo>
                        <a:pt x="22170" y="72974"/>
                      </a:moveTo>
                      <a:lnTo>
                        <a:pt x="18029" y="70940"/>
                      </a:lnTo>
                      <a:lnTo>
                        <a:pt x="21843" y="729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8" name="Freeform: Shape 237">
                  <a:extLst>
                    <a:ext uri="{FF2B5EF4-FFF2-40B4-BE49-F238E27FC236}">
                      <a16:creationId xmlns:a16="http://schemas.microsoft.com/office/drawing/2014/main" id="{1622CDF9-D27B-42E8-83B1-F10B8E28FF07}"/>
                    </a:ext>
                  </a:extLst>
                </p:cNvPr>
                <p:cNvSpPr/>
                <p:nvPr/>
              </p:nvSpPr>
              <p:spPr>
                <a:xfrm>
                  <a:off x="6387939" y="3471577"/>
                  <a:ext cx="88695" cy="95565"/>
                </a:xfrm>
                <a:custGeom>
                  <a:avLst/>
                  <a:gdLst>
                    <a:gd name="connsiteX0" fmla="*/ 7321 w 88695"/>
                    <a:gd name="connsiteY0" fmla="*/ 18741 h 95565"/>
                    <a:gd name="connsiteX1" fmla="*/ 9970 w 88695"/>
                    <a:gd name="connsiteY1" fmla="*/ 15078 h 95565"/>
                    <a:gd name="connsiteX2" fmla="*/ 11327 w 88695"/>
                    <a:gd name="connsiteY2" fmla="*/ 10546 h 95565"/>
                    <a:gd name="connsiteX3" fmla="*/ 14965 w 88695"/>
                    <a:gd name="connsiteY3" fmla="*/ 4402 h 95565"/>
                    <a:gd name="connsiteX4" fmla="*/ 13497 w 88695"/>
                    <a:gd name="connsiteY4" fmla="*/ -2 h 95565"/>
                    <a:gd name="connsiteX5" fmla="*/ 8989 w 88695"/>
                    <a:gd name="connsiteY5" fmla="*/ 325 h 95565"/>
                    <a:gd name="connsiteX6" fmla="*/ 5693 w 88695"/>
                    <a:gd name="connsiteY6" fmla="*/ 3102 h 95565"/>
                    <a:gd name="connsiteX7" fmla="*/ 4130 w 88695"/>
                    <a:gd name="connsiteY7" fmla="*/ 8256 h 95565"/>
                    <a:gd name="connsiteX8" fmla="*/ 124 w 88695"/>
                    <a:gd name="connsiteY8" fmla="*/ 11216 h 95565"/>
                    <a:gd name="connsiteX9" fmla="*/ 132 w 88695"/>
                    <a:gd name="connsiteY9" fmla="*/ 15932 h 95565"/>
                    <a:gd name="connsiteX10" fmla="*/ 4808 w 88695"/>
                    <a:gd name="connsiteY10" fmla="*/ 17552 h 95565"/>
                    <a:gd name="connsiteX11" fmla="*/ 45876 w 88695"/>
                    <a:gd name="connsiteY11" fmla="*/ 95563 h 95565"/>
                    <a:gd name="connsiteX12" fmla="*/ 67771 w 88695"/>
                    <a:gd name="connsiteY12" fmla="*/ 92938 h 95565"/>
                    <a:gd name="connsiteX13" fmla="*/ 75893 w 88695"/>
                    <a:gd name="connsiteY13" fmla="*/ 92020 h 95565"/>
                    <a:gd name="connsiteX14" fmla="*/ 84934 w 88695"/>
                    <a:gd name="connsiteY14" fmla="*/ 92938 h 95565"/>
                    <a:gd name="connsiteX15" fmla="*/ 87407 w 88695"/>
                    <a:gd name="connsiteY15" fmla="*/ 79294 h 95565"/>
                    <a:gd name="connsiteX16" fmla="*/ 87383 w 88695"/>
                    <a:gd name="connsiteY16" fmla="*/ 70788 h 95565"/>
                    <a:gd name="connsiteX17" fmla="*/ 88588 w 88695"/>
                    <a:gd name="connsiteY17" fmla="*/ 66918 h 95565"/>
                    <a:gd name="connsiteX18" fmla="*/ 88819 w 88695"/>
                    <a:gd name="connsiteY18" fmla="*/ 62610 h 95565"/>
                    <a:gd name="connsiteX19" fmla="*/ 86984 w 88695"/>
                    <a:gd name="connsiteY19" fmla="*/ 58532 h 95565"/>
                    <a:gd name="connsiteX20" fmla="*/ 88109 w 88695"/>
                    <a:gd name="connsiteY20" fmla="*/ 53577 h 95565"/>
                    <a:gd name="connsiteX21" fmla="*/ 84080 w 88695"/>
                    <a:gd name="connsiteY21" fmla="*/ 53258 h 95565"/>
                    <a:gd name="connsiteX22" fmla="*/ 52714 w 88695"/>
                    <a:gd name="connsiteY22" fmla="*/ 53761 h 95565"/>
                    <a:gd name="connsiteX23" fmla="*/ 48270 w 88695"/>
                    <a:gd name="connsiteY23" fmla="*/ 53881 h 95565"/>
                    <a:gd name="connsiteX24" fmla="*/ 44360 w 88695"/>
                    <a:gd name="connsiteY24" fmla="*/ 52724 h 95565"/>
                    <a:gd name="connsiteX25" fmla="*/ 42317 w 88695"/>
                    <a:gd name="connsiteY25" fmla="*/ 48471 h 95565"/>
                    <a:gd name="connsiteX26" fmla="*/ 41017 w 88695"/>
                    <a:gd name="connsiteY26" fmla="*/ 54415 h 95565"/>
                    <a:gd name="connsiteX27" fmla="*/ 41256 w 88695"/>
                    <a:gd name="connsiteY27" fmla="*/ 59753 h 95565"/>
                    <a:gd name="connsiteX28" fmla="*/ 39517 w 88695"/>
                    <a:gd name="connsiteY28" fmla="*/ 64541 h 95565"/>
                    <a:gd name="connsiteX29" fmla="*/ 36932 w 88695"/>
                    <a:gd name="connsiteY29" fmla="*/ 69184 h 95565"/>
                    <a:gd name="connsiteX30" fmla="*/ 35104 w 88695"/>
                    <a:gd name="connsiteY30" fmla="*/ 73980 h 95565"/>
                    <a:gd name="connsiteX31" fmla="*/ 31458 w 88695"/>
                    <a:gd name="connsiteY31" fmla="*/ 79294 h 95565"/>
                    <a:gd name="connsiteX32" fmla="*/ 29926 w 88695"/>
                    <a:gd name="connsiteY32" fmla="*/ 83475 h 95565"/>
                    <a:gd name="connsiteX33" fmla="*/ 27477 w 88695"/>
                    <a:gd name="connsiteY33" fmla="*/ 87033 h 95565"/>
                    <a:gd name="connsiteX34" fmla="*/ 31634 w 88695"/>
                    <a:gd name="connsiteY34" fmla="*/ 88326 h 95565"/>
                    <a:gd name="connsiteX35" fmla="*/ 34953 w 88695"/>
                    <a:gd name="connsiteY35" fmla="*/ 92196 h 95565"/>
                    <a:gd name="connsiteX36" fmla="*/ 39405 w 88695"/>
                    <a:gd name="connsiteY36" fmla="*/ 90592 h 95565"/>
                    <a:gd name="connsiteX37" fmla="*/ 43490 w 88695"/>
                    <a:gd name="connsiteY37" fmla="*/ 93138 h 95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8695" h="95565">
                      <a:moveTo>
                        <a:pt x="7321" y="18741"/>
                      </a:moveTo>
                      <a:lnTo>
                        <a:pt x="9970" y="15078"/>
                      </a:lnTo>
                      <a:lnTo>
                        <a:pt x="11327" y="10546"/>
                      </a:lnTo>
                      <a:lnTo>
                        <a:pt x="14965" y="4402"/>
                      </a:lnTo>
                      <a:lnTo>
                        <a:pt x="13497" y="-2"/>
                      </a:lnTo>
                      <a:lnTo>
                        <a:pt x="8989" y="325"/>
                      </a:lnTo>
                      <a:lnTo>
                        <a:pt x="5693" y="3102"/>
                      </a:lnTo>
                      <a:lnTo>
                        <a:pt x="4130" y="8256"/>
                      </a:lnTo>
                      <a:lnTo>
                        <a:pt x="124" y="11216"/>
                      </a:lnTo>
                      <a:lnTo>
                        <a:pt x="132" y="15932"/>
                      </a:lnTo>
                      <a:lnTo>
                        <a:pt x="4808" y="17552"/>
                      </a:lnTo>
                      <a:close/>
                      <a:moveTo>
                        <a:pt x="45876" y="95563"/>
                      </a:moveTo>
                      <a:lnTo>
                        <a:pt x="67771" y="92938"/>
                      </a:lnTo>
                      <a:lnTo>
                        <a:pt x="75893" y="92020"/>
                      </a:lnTo>
                      <a:lnTo>
                        <a:pt x="84934" y="92938"/>
                      </a:lnTo>
                      <a:lnTo>
                        <a:pt x="87407" y="79294"/>
                      </a:lnTo>
                      <a:lnTo>
                        <a:pt x="87383" y="70788"/>
                      </a:lnTo>
                      <a:lnTo>
                        <a:pt x="88588" y="66918"/>
                      </a:lnTo>
                      <a:lnTo>
                        <a:pt x="88819" y="62610"/>
                      </a:lnTo>
                      <a:lnTo>
                        <a:pt x="86984" y="58532"/>
                      </a:lnTo>
                      <a:lnTo>
                        <a:pt x="88109" y="53577"/>
                      </a:lnTo>
                      <a:lnTo>
                        <a:pt x="84080" y="53258"/>
                      </a:lnTo>
                      <a:lnTo>
                        <a:pt x="52714" y="53761"/>
                      </a:lnTo>
                      <a:lnTo>
                        <a:pt x="48270" y="53881"/>
                      </a:lnTo>
                      <a:lnTo>
                        <a:pt x="44360" y="52724"/>
                      </a:lnTo>
                      <a:lnTo>
                        <a:pt x="42317" y="48471"/>
                      </a:lnTo>
                      <a:lnTo>
                        <a:pt x="41017" y="54415"/>
                      </a:lnTo>
                      <a:lnTo>
                        <a:pt x="41256" y="59753"/>
                      </a:lnTo>
                      <a:lnTo>
                        <a:pt x="39517" y="64541"/>
                      </a:lnTo>
                      <a:lnTo>
                        <a:pt x="36932" y="69184"/>
                      </a:lnTo>
                      <a:lnTo>
                        <a:pt x="35104" y="73980"/>
                      </a:lnTo>
                      <a:lnTo>
                        <a:pt x="31458" y="79294"/>
                      </a:lnTo>
                      <a:lnTo>
                        <a:pt x="29926" y="83475"/>
                      </a:lnTo>
                      <a:lnTo>
                        <a:pt x="27477" y="87033"/>
                      </a:lnTo>
                      <a:lnTo>
                        <a:pt x="31634" y="88326"/>
                      </a:lnTo>
                      <a:lnTo>
                        <a:pt x="34953" y="92196"/>
                      </a:lnTo>
                      <a:lnTo>
                        <a:pt x="39405" y="90592"/>
                      </a:lnTo>
                      <a:lnTo>
                        <a:pt x="43490" y="9313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00B8E430-09AE-494A-B600-7D1F2F5E20E8}"/>
                    </a:ext>
                  </a:extLst>
                </p:cNvPr>
                <p:cNvSpPr/>
                <p:nvPr/>
              </p:nvSpPr>
              <p:spPr>
                <a:xfrm>
                  <a:off x="10115971" y="2126411"/>
                  <a:ext cx="6383" cy="5872"/>
                </a:xfrm>
                <a:custGeom>
                  <a:avLst/>
                  <a:gdLst>
                    <a:gd name="connsiteX0" fmla="*/ 3635 w 6383"/>
                    <a:gd name="connsiteY0" fmla="*/ 5871 h 5872"/>
                    <a:gd name="connsiteX1" fmla="*/ 6508 w 6383"/>
                    <a:gd name="connsiteY1" fmla="*/ 2926 h 5872"/>
                    <a:gd name="connsiteX2" fmla="*/ 3715 w 6383"/>
                    <a:gd name="connsiteY2" fmla="*/ -2 h 5872"/>
                    <a:gd name="connsiteX3" fmla="*/ 124 w 6383"/>
                    <a:gd name="connsiteY3" fmla="*/ 1953 h 5872"/>
                    <a:gd name="connsiteX4" fmla="*/ 2678 w 6383"/>
                    <a:gd name="connsiteY4" fmla="*/ 5113 h 5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83" h="5872">
                      <a:moveTo>
                        <a:pt x="3635" y="5871"/>
                      </a:moveTo>
                      <a:lnTo>
                        <a:pt x="6508" y="2926"/>
                      </a:lnTo>
                      <a:lnTo>
                        <a:pt x="3715" y="-2"/>
                      </a:lnTo>
                      <a:lnTo>
                        <a:pt x="124" y="1953"/>
                      </a:lnTo>
                      <a:lnTo>
                        <a:pt x="2678" y="511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id="{19890C8A-F235-4ECE-8CA2-16377D250E01}"/>
                    </a:ext>
                  </a:extLst>
                </p:cNvPr>
                <p:cNvSpPr/>
                <p:nvPr/>
              </p:nvSpPr>
              <p:spPr>
                <a:xfrm>
                  <a:off x="7333051" y="2212147"/>
                  <a:ext cx="98780" cy="81889"/>
                </a:xfrm>
                <a:custGeom>
                  <a:avLst/>
                  <a:gdLst>
                    <a:gd name="connsiteX0" fmla="*/ 89026 w 98780"/>
                    <a:gd name="connsiteY0" fmla="*/ 81887 h 81889"/>
                    <a:gd name="connsiteX1" fmla="*/ 92641 w 98780"/>
                    <a:gd name="connsiteY1" fmla="*/ 79844 h 81889"/>
                    <a:gd name="connsiteX2" fmla="*/ 96639 w 98780"/>
                    <a:gd name="connsiteY2" fmla="*/ 79988 h 81889"/>
                    <a:gd name="connsiteX3" fmla="*/ 98474 w 98780"/>
                    <a:gd name="connsiteY3" fmla="*/ 76429 h 81889"/>
                    <a:gd name="connsiteX4" fmla="*/ 96599 w 98780"/>
                    <a:gd name="connsiteY4" fmla="*/ 72400 h 81889"/>
                    <a:gd name="connsiteX5" fmla="*/ 98905 w 98780"/>
                    <a:gd name="connsiteY5" fmla="*/ 69105 h 81889"/>
                    <a:gd name="connsiteX6" fmla="*/ 96264 w 98780"/>
                    <a:gd name="connsiteY6" fmla="*/ 66105 h 81889"/>
                    <a:gd name="connsiteX7" fmla="*/ 92497 w 98780"/>
                    <a:gd name="connsiteY7" fmla="*/ 64421 h 81889"/>
                    <a:gd name="connsiteX8" fmla="*/ 93942 w 98780"/>
                    <a:gd name="connsiteY8" fmla="*/ 60615 h 81889"/>
                    <a:gd name="connsiteX9" fmla="*/ 91444 w 98780"/>
                    <a:gd name="connsiteY9" fmla="*/ 57200 h 81889"/>
                    <a:gd name="connsiteX10" fmla="*/ 86689 w 98780"/>
                    <a:gd name="connsiteY10" fmla="*/ 56426 h 81889"/>
                    <a:gd name="connsiteX11" fmla="*/ 83066 w 98780"/>
                    <a:gd name="connsiteY11" fmla="*/ 54599 h 81889"/>
                    <a:gd name="connsiteX12" fmla="*/ 79675 w 98780"/>
                    <a:gd name="connsiteY12" fmla="*/ 51630 h 81889"/>
                    <a:gd name="connsiteX13" fmla="*/ 74816 w 98780"/>
                    <a:gd name="connsiteY13" fmla="*/ 49125 h 81889"/>
                    <a:gd name="connsiteX14" fmla="*/ 72478 w 98780"/>
                    <a:gd name="connsiteY14" fmla="*/ 45830 h 81889"/>
                    <a:gd name="connsiteX15" fmla="*/ 68209 w 98780"/>
                    <a:gd name="connsiteY15" fmla="*/ 44042 h 81889"/>
                    <a:gd name="connsiteX16" fmla="*/ 73004 w 98780"/>
                    <a:gd name="connsiteY16" fmla="*/ 43364 h 81889"/>
                    <a:gd name="connsiteX17" fmla="*/ 74441 w 98780"/>
                    <a:gd name="connsiteY17" fmla="*/ 39247 h 81889"/>
                    <a:gd name="connsiteX18" fmla="*/ 73930 w 98780"/>
                    <a:gd name="connsiteY18" fmla="*/ 34803 h 81889"/>
                    <a:gd name="connsiteX19" fmla="*/ 69749 w 98780"/>
                    <a:gd name="connsiteY19" fmla="*/ 32178 h 81889"/>
                    <a:gd name="connsiteX20" fmla="*/ 65161 w 98780"/>
                    <a:gd name="connsiteY20" fmla="*/ 30885 h 81889"/>
                    <a:gd name="connsiteX21" fmla="*/ 61092 w 98780"/>
                    <a:gd name="connsiteY21" fmla="*/ 28196 h 81889"/>
                    <a:gd name="connsiteX22" fmla="*/ 57868 w 98780"/>
                    <a:gd name="connsiteY22" fmla="*/ 25092 h 81889"/>
                    <a:gd name="connsiteX23" fmla="*/ 55211 w 98780"/>
                    <a:gd name="connsiteY23" fmla="*/ 21326 h 81889"/>
                    <a:gd name="connsiteX24" fmla="*/ 57421 w 98780"/>
                    <a:gd name="connsiteY24" fmla="*/ 17951 h 81889"/>
                    <a:gd name="connsiteX25" fmla="*/ 60613 w 98780"/>
                    <a:gd name="connsiteY25" fmla="*/ 14815 h 81889"/>
                    <a:gd name="connsiteX26" fmla="*/ 57142 w 98780"/>
                    <a:gd name="connsiteY26" fmla="*/ 12294 h 81889"/>
                    <a:gd name="connsiteX27" fmla="*/ 53559 w 98780"/>
                    <a:gd name="connsiteY27" fmla="*/ 9046 h 81889"/>
                    <a:gd name="connsiteX28" fmla="*/ 49116 w 98780"/>
                    <a:gd name="connsiteY28" fmla="*/ 9381 h 81889"/>
                    <a:gd name="connsiteX29" fmla="*/ 45788 w 98780"/>
                    <a:gd name="connsiteY29" fmla="*/ 6764 h 81889"/>
                    <a:gd name="connsiteX30" fmla="*/ 43219 w 98780"/>
                    <a:gd name="connsiteY30" fmla="*/ 3620 h 81889"/>
                    <a:gd name="connsiteX31" fmla="*/ 41160 w 98780"/>
                    <a:gd name="connsiteY31" fmla="*/ -2 h 81889"/>
                    <a:gd name="connsiteX32" fmla="*/ 36915 w 98780"/>
                    <a:gd name="connsiteY32" fmla="*/ 740 h 81889"/>
                    <a:gd name="connsiteX33" fmla="*/ 33085 w 98780"/>
                    <a:gd name="connsiteY33" fmla="*/ 2703 h 81889"/>
                    <a:gd name="connsiteX34" fmla="*/ 29120 w 98780"/>
                    <a:gd name="connsiteY34" fmla="*/ 3190 h 81889"/>
                    <a:gd name="connsiteX35" fmla="*/ 24372 w 98780"/>
                    <a:gd name="connsiteY35" fmla="*/ 2511 h 81889"/>
                    <a:gd name="connsiteX36" fmla="*/ 20119 w 98780"/>
                    <a:gd name="connsiteY36" fmla="*/ 1921 h 81889"/>
                    <a:gd name="connsiteX37" fmla="*/ 16433 w 98780"/>
                    <a:gd name="connsiteY37" fmla="*/ 3573 h 81889"/>
                    <a:gd name="connsiteX38" fmla="*/ 12332 w 98780"/>
                    <a:gd name="connsiteY38" fmla="*/ 4003 h 81889"/>
                    <a:gd name="connsiteX39" fmla="*/ 8311 w 98780"/>
                    <a:gd name="connsiteY39" fmla="*/ 5448 h 81889"/>
                    <a:gd name="connsiteX40" fmla="*/ 4217 w 98780"/>
                    <a:gd name="connsiteY40" fmla="*/ 5575 h 81889"/>
                    <a:gd name="connsiteX41" fmla="*/ 124 w 98780"/>
                    <a:gd name="connsiteY41" fmla="*/ 5679 h 81889"/>
                    <a:gd name="connsiteX42" fmla="*/ 1791 w 98780"/>
                    <a:gd name="connsiteY42" fmla="*/ 9373 h 81889"/>
                    <a:gd name="connsiteX43" fmla="*/ 6571 w 98780"/>
                    <a:gd name="connsiteY43" fmla="*/ 11967 h 81889"/>
                    <a:gd name="connsiteX44" fmla="*/ 8702 w 98780"/>
                    <a:gd name="connsiteY44" fmla="*/ 16371 h 81889"/>
                    <a:gd name="connsiteX45" fmla="*/ 10074 w 98780"/>
                    <a:gd name="connsiteY45" fmla="*/ 20145 h 81889"/>
                    <a:gd name="connsiteX46" fmla="*/ 8893 w 98780"/>
                    <a:gd name="connsiteY46" fmla="*/ 23999 h 81889"/>
                    <a:gd name="connsiteX47" fmla="*/ 6371 w 98780"/>
                    <a:gd name="connsiteY47" fmla="*/ 27151 h 81889"/>
                    <a:gd name="connsiteX48" fmla="*/ 8526 w 98780"/>
                    <a:gd name="connsiteY48" fmla="*/ 30638 h 81889"/>
                    <a:gd name="connsiteX49" fmla="*/ 10999 w 98780"/>
                    <a:gd name="connsiteY49" fmla="*/ 34204 h 81889"/>
                    <a:gd name="connsiteX50" fmla="*/ 11271 w 98780"/>
                    <a:gd name="connsiteY50" fmla="*/ 38234 h 81889"/>
                    <a:gd name="connsiteX51" fmla="*/ 14853 w 98780"/>
                    <a:gd name="connsiteY51" fmla="*/ 40276 h 81889"/>
                    <a:gd name="connsiteX52" fmla="*/ 18907 w 98780"/>
                    <a:gd name="connsiteY52" fmla="*/ 42343 h 81889"/>
                    <a:gd name="connsiteX53" fmla="*/ 24173 w 98780"/>
                    <a:gd name="connsiteY53" fmla="*/ 41936 h 81889"/>
                    <a:gd name="connsiteX54" fmla="*/ 29247 w 98780"/>
                    <a:gd name="connsiteY54" fmla="*/ 41425 h 81889"/>
                    <a:gd name="connsiteX55" fmla="*/ 33564 w 98780"/>
                    <a:gd name="connsiteY55" fmla="*/ 43061 h 81889"/>
                    <a:gd name="connsiteX56" fmla="*/ 36827 w 98780"/>
                    <a:gd name="connsiteY56" fmla="*/ 45742 h 81889"/>
                    <a:gd name="connsiteX57" fmla="*/ 39461 w 98780"/>
                    <a:gd name="connsiteY57" fmla="*/ 48958 h 81889"/>
                    <a:gd name="connsiteX58" fmla="*/ 43418 w 98780"/>
                    <a:gd name="connsiteY58" fmla="*/ 51670 h 81889"/>
                    <a:gd name="connsiteX59" fmla="*/ 47791 w 98780"/>
                    <a:gd name="connsiteY59" fmla="*/ 51830 h 81889"/>
                    <a:gd name="connsiteX60" fmla="*/ 51996 w 98780"/>
                    <a:gd name="connsiteY60" fmla="*/ 50705 h 81889"/>
                    <a:gd name="connsiteX61" fmla="*/ 56727 w 98780"/>
                    <a:gd name="connsiteY61" fmla="*/ 53881 h 81889"/>
                    <a:gd name="connsiteX62" fmla="*/ 60390 w 98780"/>
                    <a:gd name="connsiteY62" fmla="*/ 56051 h 81889"/>
                    <a:gd name="connsiteX63" fmla="*/ 64499 w 98780"/>
                    <a:gd name="connsiteY63" fmla="*/ 58995 h 81889"/>
                    <a:gd name="connsiteX64" fmla="*/ 68209 w 98780"/>
                    <a:gd name="connsiteY64" fmla="*/ 57535 h 81889"/>
                    <a:gd name="connsiteX65" fmla="*/ 72215 w 98780"/>
                    <a:gd name="connsiteY65" fmla="*/ 56434 h 81889"/>
                    <a:gd name="connsiteX66" fmla="*/ 75207 w 98780"/>
                    <a:gd name="connsiteY66" fmla="*/ 59298 h 81889"/>
                    <a:gd name="connsiteX67" fmla="*/ 75287 w 98780"/>
                    <a:gd name="connsiteY67" fmla="*/ 63607 h 81889"/>
                    <a:gd name="connsiteX68" fmla="*/ 79468 w 98780"/>
                    <a:gd name="connsiteY68" fmla="*/ 65801 h 81889"/>
                    <a:gd name="connsiteX69" fmla="*/ 81797 w 98780"/>
                    <a:gd name="connsiteY69" fmla="*/ 69831 h 81889"/>
                    <a:gd name="connsiteX70" fmla="*/ 83585 w 98780"/>
                    <a:gd name="connsiteY70" fmla="*/ 73445 h 81889"/>
                    <a:gd name="connsiteX71" fmla="*/ 86218 w 98780"/>
                    <a:gd name="connsiteY71" fmla="*/ 77028 h 81889"/>
                    <a:gd name="connsiteX72" fmla="*/ 88005 w 98780"/>
                    <a:gd name="connsiteY72" fmla="*/ 80778 h 81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98780" h="81889">
                      <a:moveTo>
                        <a:pt x="89026" y="81887"/>
                      </a:moveTo>
                      <a:lnTo>
                        <a:pt x="92641" y="79844"/>
                      </a:lnTo>
                      <a:lnTo>
                        <a:pt x="96639" y="79988"/>
                      </a:lnTo>
                      <a:lnTo>
                        <a:pt x="98474" y="76429"/>
                      </a:lnTo>
                      <a:lnTo>
                        <a:pt x="96599" y="72400"/>
                      </a:lnTo>
                      <a:lnTo>
                        <a:pt x="98905" y="69105"/>
                      </a:lnTo>
                      <a:lnTo>
                        <a:pt x="96264" y="66105"/>
                      </a:lnTo>
                      <a:lnTo>
                        <a:pt x="92497" y="64421"/>
                      </a:lnTo>
                      <a:lnTo>
                        <a:pt x="93942" y="60615"/>
                      </a:lnTo>
                      <a:lnTo>
                        <a:pt x="91444" y="57200"/>
                      </a:lnTo>
                      <a:lnTo>
                        <a:pt x="86689" y="56426"/>
                      </a:lnTo>
                      <a:lnTo>
                        <a:pt x="83066" y="54599"/>
                      </a:lnTo>
                      <a:lnTo>
                        <a:pt x="79675" y="51630"/>
                      </a:lnTo>
                      <a:lnTo>
                        <a:pt x="74816" y="49125"/>
                      </a:lnTo>
                      <a:lnTo>
                        <a:pt x="72478" y="45830"/>
                      </a:lnTo>
                      <a:lnTo>
                        <a:pt x="68209" y="44042"/>
                      </a:lnTo>
                      <a:lnTo>
                        <a:pt x="73004" y="43364"/>
                      </a:lnTo>
                      <a:lnTo>
                        <a:pt x="74441" y="39247"/>
                      </a:lnTo>
                      <a:lnTo>
                        <a:pt x="73930" y="34803"/>
                      </a:lnTo>
                      <a:lnTo>
                        <a:pt x="69749" y="32178"/>
                      </a:lnTo>
                      <a:lnTo>
                        <a:pt x="65161" y="30885"/>
                      </a:lnTo>
                      <a:lnTo>
                        <a:pt x="61092" y="28196"/>
                      </a:lnTo>
                      <a:lnTo>
                        <a:pt x="57868" y="25092"/>
                      </a:lnTo>
                      <a:lnTo>
                        <a:pt x="55211" y="21326"/>
                      </a:lnTo>
                      <a:lnTo>
                        <a:pt x="57421" y="17951"/>
                      </a:lnTo>
                      <a:lnTo>
                        <a:pt x="60613" y="14815"/>
                      </a:lnTo>
                      <a:lnTo>
                        <a:pt x="57142" y="12294"/>
                      </a:lnTo>
                      <a:lnTo>
                        <a:pt x="53559" y="9046"/>
                      </a:lnTo>
                      <a:lnTo>
                        <a:pt x="49116" y="9381"/>
                      </a:lnTo>
                      <a:lnTo>
                        <a:pt x="45788" y="6764"/>
                      </a:lnTo>
                      <a:lnTo>
                        <a:pt x="43219" y="3620"/>
                      </a:lnTo>
                      <a:lnTo>
                        <a:pt x="41160" y="-2"/>
                      </a:lnTo>
                      <a:lnTo>
                        <a:pt x="36915" y="740"/>
                      </a:lnTo>
                      <a:lnTo>
                        <a:pt x="33085" y="2703"/>
                      </a:lnTo>
                      <a:lnTo>
                        <a:pt x="29120" y="3190"/>
                      </a:lnTo>
                      <a:lnTo>
                        <a:pt x="24372" y="2511"/>
                      </a:lnTo>
                      <a:lnTo>
                        <a:pt x="20119" y="1921"/>
                      </a:lnTo>
                      <a:lnTo>
                        <a:pt x="16433" y="3573"/>
                      </a:lnTo>
                      <a:lnTo>
                        <a:pt x="12332" y="4003"/>
                      </a:lnTo>
                      <a:lnTo>
                        <a:pt x="8311" y="5448"/>
                      </a:lnTo>
                      <a:lnTo>
                        <a:pt x="4217" y="5575"/>
                      </a:lnTo>
                      <a:lnTo>
                        <a:pt x="124" y="5679"/>
                      </a:lnTo>
                      <a:lnTo>
                        <a:pt x="1791" y="9373"/>
                      </a:lnTo>
                      <a:lnTo>
                        <a:pt x="6571" y="11967"/>
                      </a:lnTo>
                      <a:lnTo>
                        <a:pt x="8702" y="16371"/>
                      </a:lnTo>
                      <a:lnTo>
                        <a:pt x="10074" y="20145"/>
                      </a:lnTo>
                      <a:lnTo>
                        <a:pt x="8893" y="23999"/>
                      </a:lnTo>
                      <a:lnTo>
                        <a:pt x="6371" y="27151"/>
                      </a:lnTo>
                      <a:lnTo>
                        <a:pt x="8526" y="30638"/>
                      </a:lnTo>
                      <a:lnTo>
                        <a:pt x="10999" y="34204"/>
                      </a:lnTo>
                      <a:lnTo>
                        <a:pt x="11271" y="38234"/>
                      </a:lnTo>
                      <a:lnTo>
                        <a:pt x="14853" y="40276"/>
                      </a:lnTo>
                      <a:lnTo>
                        <a:pt x="18907" y="42343"/>
                      </a:lnTo>
                      <a:lnTo>
                        <a:pt x="24173" y="41936"/>
                      </a:lnTo>
                      <a:lnTo>
                        <a:pt x="29247" y="41425"/>
                      </a:lnTo>
                      <a:lnTo>
                        <a:pt x="33564" y="43061"/>
                      </a:lnTo>
                      <a:lnTo>
                        <a:pt x="36827" y="45742"/>
                      </a:lnTo>
                      <a:lnTo>
                        <a:pt x="39461" y="48958"/>
                      </a:lnTo>
                      <a:lnTo>
                        <a:pt x="43418" y="51670"/>
                      </a:lnTo>
                      <a:lnTo>
                        <a:pt x="47791" y="51830"/>
                      </a:lnTo>
                      <a:lnTo>
                        <a:pt x="51996" y="50705"/>
                      </a:lnTo>
                      <a:lnTo>
                        <a:pt x="56727" y="53881"/>
                      </a:lnTo>
                      <a:lnTo>
                        <a:pt x="60390" y="56051"/>
                      </a:lnTo>
                      <a:lnTo>
                        <a:pt x="64499" y="58995"/>
                      </a:lnTo>
                      <a:lnTo>
                        <a:pt x="68209" y="57535"/>
                      </a:lnTo>
                      <a:lnTo>
                        <a:pt x="72215" y="56434"/>
                      </a:lnTo>
                      <a:lnTo>
                        <a:pt x="75207" y="59298"/>
                      </a:lnTo>
                      <a:lnTo>
                        <a:pt x="75287" y="63607"/>
                      </a:lnTo>
                      <a:lnTo>
                        <a:pt x="79468" y="65801"/>
                      </a:lnTo>
                      <a:lnTo>
                        <a:pt x="81797" y="69831"/>
                      </a:lnTo>
                      <a:lnTo>
                        <a:pt x="83585" y="73445"/>
                      </a:lnTo>
                      <a:lnTo>
                        <a:pt x="86218" y="77028"/>
                      </a:lnTo>
                      <a:lnTo>
                        <a:pt x="88005" y="8077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41" name="Freeform: Shape 240">
                  <a:extLst>
                    <a:ext uri="{FF2B5EF4-FFF2-40B4-BE49-F238E27FC236}">
                      <a16:creationId xmlns:a16="http://schemas.microsoft.com/office/drawing/2014/main" id="{3E6C30B7-C689-4E16-8DA3-A413326A9412}"/>
                    </a:ext>
                  </a:extLst>
                </p:cNvPr>
                <p:cNvSpPr/>
                <p:nvPr/>
              </p:nvSpPr>
              <p:spPr>
                <a:xfrm>
                  <a:off x="6667502" y="1619685"/>
                  <a:ext cx="147181" cy="66577"/>
                </a:xfrm>
                <a:custGeom>
                  <a:avLst/>
                  <a:gdLst>
                    <a:gd name="connsiteX0" fmla="*/ 15723 w 147181"/>
                    <a:gd name="connsiteY0" fmla="*/ 29776 h 66577"/>
                    <a:gd name="connsiteX1" fmla="*/ 19313 w 147181"/>
                    <a:gd name="connsiteY1" fmla="*/ 27103 h 66577"/>
                    <a:gd name="connsiteX2" fmla="*/ 23702 w 147181"/>
                    <a:gd name="connsiteY2" fmla="*/ 25539 h 66577"/>
                    <a:gd name="connsiteX3" fmla="*/ 23351 w 147181"/>
                    <a:gd name="connsiteY3" fmla="*/ 20504 h 66577"/>
                    <a:gd name="connsiteX4" fmla="*/ 17406 w 147181"/>
                    <a:gd name="connsiteY4" fmla="*/ 19579 h 66577"/>
                    <a:gd name="connsiteX5" fmla="*/ 12523 w 147181"/>
                    <a:gd name="connsiteY5" fmla="*/ 19235 h 66577"/>
                    <a:gd name="connsiteX6" fmla="*/ 8286 w 147181"/>
                    <a:gd name="connsiteY6" fmla="*/ 21589 h 66577"/>
                    <a:gd name="connsiteX7" fmla="*/ 1951 w 147181"/>
                    <a:gd name="connsiteY7" fmla="*/ 21845 h 66577"/>
                    <a:gd name="connsiteX8" fmla="*/ 6116 w 147181"/>
                    <a:gd name="connsiteY8" fmla="*/ 23760 h 66577"/>
                    <a:gd name="connsiteX9" fmla="*/ 11287 w 147181"/>
                    <a:gd name="connsiteY9" fmla="*/ 23839 h 66577"/>
                    <a:gd name="connsiteX10" fmla="*/ 13959 w 147181"/>
                    <a:gd name="connsiteY10" fmla="*/ 28332 h 66577"/>
                    <a:gd name="connsiteX11" fmla="*/ 31944 w 147181"/>
                    <a:gd name="connsiteY11" fmla="*/ 21342 h 66577"/>
                    <a:gd name="connsiteX12" fmla="*/ 28497 w 147181"/>
                    <a:gd name="connsiteY12" fmla="*/ 18430 h 66577"/>
                    <a:gd name="connsiteX13" fmla="*/ 31944 w 147181"/>
                    <a:gd name="connsiteY13" fmla="*/ 21342 h 66577"/>
                    <a:gd name="connsiteX14" fmla="*/ 6435 w 147181"/>
                    <a:gd name="connsiteY14" fmla="*/ 53984 h 66577"/>
                    <a:gd name="connsiteX15" fmla="*/ 10337 w 147181"/>
                    <a:gd name="connsiteY15" fmla="*/ 51814 h 66577"/>
                    <a:gd name="connsiteX16" fmla="*/ 10952 w 147181"/>
                    <a:gd name="connsiteY16" fmla="*/ 47354 h 66577"/>
                    <a:gd name="connsiteX17" fmla="*/ 13895 w 147181"/>
                    <a:gd name="connsiteY17" fmla="*/ 44274 h 66577"/>
                    <a:gd name="connsiteX18" fmla="*/ 18380 w 147181"/>
                    <a:gd name="connsiteY18" fmla="*/ 43931 h 66577"/>
                    <a:gd name="connsiteX19" fmla="*/ 22505 w 147181"/>
                    <a:gd name="connsiteY19" fmla="*/ 44306 h 66577"/>
                    <a:gd name="connsiteX20" fmla="*/ 25250 w 147181"/>
                    <a:gd name="connsiteY20" fmla="*/ 41329 h 66577"/>
                    <a:gd name="connsiteX21" fmla="*/ 28848 w 147181"/>
                    <a:gd name="connsiteY21" fmla="*/ 39047 h 66577"/>
                    <a:gd name="connsiteX22" fmla="*/ 32263 w 147181"/>
                    <a:gd name="connsiteY22" fmla="*/ 36981 h 66577"/>
                    <a:gd name="connsiteX23" fmla="*/ 35798 w 147181"/>
                    <a:gd name="connsiteY23" fmla="*/ 34571 h 66577"/>
                    <a:gd name="connsiteX24" fmla="*/ 33764 w 147181"/>
                    <a:gd name="connsiteY24" fmla="*/ 30757 h 66577"/>
                    <a:gd name="connsiteX25" fmla="*/ 29766 w 147181"/>
                    <a:gd name="connsiteY25" fmla="*/ 30566 h 66577"/>
                    <a:gd name="connsiteX26" fmla="*/ 25345 w 147181"/>
                    <a:gd name="connsiteY26" fmla="*/ 31946 h 66577"/>
                    <a:gd name="connsiteX27" fmla="*/ 21188 w 147181"/>
                    <a:gd name="connsiteY27" fmla="*/ 32114 h 66577"/>
                    <a:gd name="connsiteX28" fmla="*/ 16297 w 147181"/>
                    <a:gd name="connsiteY28" fmla="*/ 31443 h 66577"/>
                    <a:gd name="connsiteX29" fmla="*/ 11989 w 147181"/>
                    <a:gd name="connsiteY29" fmla="*/ 33342 h 66577"/>
                    <a:gd name="connsiteX30" fmla="*/ 8861 w 147181"/>
                    <a:gd name="connsiteY30" fmla="*/ 35888 h 66577"/>
                    <a:gd name="connsiteX31" fmla="*/ 5239 w 147181"/>
                    <a:gd name="connsiteY31" fmla="*/ 38170 h 66577"/>
                    <a:gd name="connsiteX32" fmla="*/ 818 w 147181"/>
                    <a:gd name="connsiteY32" fmla="*/ 35082 h 66577"/>
                    <a:gd name="connsiteX33" fmla="*/ 3124 w 147181"/>
                    <a:gd name="connsiteY33" fmla="*/ 38808 h 66577"/>
                    <a:gd name="connsiteX34" fmla="*/ 124 w 147181"/>
                    <a:gd name="connsiteY34" fmla="*/ 41521 h 66577"/>
                    <a:gd name="connsiteX35" fmla="*/ 3906 w 147181"/>
                    <a:gd name="connsiteY35" fmla="*/ 43875 h 66577"/>
                    <a:gd name="connsiteX36" fmla="*/ 8111 w 147181"/>
                    <a:gd name="connsiteY36" fmla="*/ 45989 h 66577"/>
                    <a:gd name="connsiteX37" fmla="*/ 6363 w 147181"/>
                    <a:gd name="connsiteY37" fmla="*/ 51040 h 66577"/>
                    <a:gd name="connsiteX38" fmla="*/ 121214 w 147181"/>
                    <a:gd name="connsiteY38" fmla="*/ 66575 h 66577"/>
                    <a:gd name="connsiteX39" fmla="*/ 124677 w 147181"/>
                    <a:gd name="connsiteY39" fmla="*/ 64549 h 66577"/>
                    <a:gd name="connsiteX40" fmla="*/ 128754 w 147181"/>
                    <a:gd name="connsiteY40" fmla="*/ 63104 h 66577"/>
                    <a:gd name="connsiteX41" fmla="*/ 133199 w 147181"/>
                    <a:gd name="connsiteY41" fmla="*/ 64932 h 66577"/>
                    <a:gd name="connsiteX42" fmla="*/ 139087 w 147181"/>
                    <a:gd name="connsiteY42" fmla="*/ 66184 h 66577"/>
                    <a:gd name="connsiteX43" fmla="*/ 139207 w 147181"/>
                    <a:gd name="connsiteY43" fmla="*/ 61987 h 66577"/>
                    <a:gd name="connsiteX44" fmla="*/ 142071 w 147181"/>
                    <a:gd name="connsiteY44" fmla="*/ 58828 h 66577"/>
                    <a:gd name="connsiteX45" fmla="*/ 145558 w 147181"/>
                    <a:gd name="connsiteY45" fmla="*/ 56378 h 66577"/>
                    <a:gd name="connsiteX46" fmla="*/ 144058 w 147181"/>
                    <a:gd name="connsiteY46" fmla="*/ 52636 h 66577"/>
                    <a:gd name="connsiteX47" fmla="*/ 142686 w 147181"/>
                    <a:gd name="connsiteY47" fmla="*/ 48120 h 66577"/>
                    <a:gd name="connsiteX48" fmla="*/ 138401 w 147181"/>
                    <a:gd name="connsiteY48" fmla="*/ 44226 h 66577"/>
                    <a:gd name="connsiteX49" fmla="*/ 139055 w 147181"/>
                    <a:gd name="connsiteY49" fmla="*/ 39797 h 66577"/>
                    <a:gd name="connsiteX50" fmla="*/ 136119 w 147181"/>
                    <a:gd name="connsiteY50" fmla="*/ 34515 h 66577"/>
                    <a:gd name="connsiteX51" fmla="*/ 131746 w 147181"/>
                    <a:gd name="connsiteY51" fmla="*/ 26632 h 66577"/>
                    <a:gd name="connsiteX52" fmla="*/ 139669 w 147181"/>
                    <a:gd name="connsiteY52" fmla="*/ 20879 h 66577"/>
                    <a:gd name="connsiteX53" fmla="*/ 140635 w 147181"/>
                    <a:gd name="connsiteY53" fmla="*/ 15932 h 66577"/>
                    <a:gd name="connsiteX54" fmla="*/ 143300 w 147181"/>
                    <a:gd name="connsiteY54" fmla="*/ 11536 h 66577"/>
                    <a:gd name="connsiteX55" fmla="*/ 147306 w 147181"/>
                    <a:gd name="connsiteY55" fmla="*/ 10889 h 66577"/>
                    <a:gd name="connsiteX56" fmla="*/ 146922 w 147181"/>
                    <a:gd name="connsiteY56" fmla="*/ 6916 h 66577"/>
                    <a:gd name="connsiteX57" fmla="*/ 142750 w 147181"/>
                    <a:gd name="connsiteY57" fmla="*/ 6852 h 66577"/>
                    <a:gd name="connsiteX58" fmla="*/ 137603 w 147181"/>
                    <a:gd name="connsiteY58" fmla="*/ 7347 h 66577"/>
                    <a:gd name="connsiteX59" fmla="*/ 128866 w 147181"/>
                    <a:gd name="connsiteY59" fmla="*/ 6070 h 66577"/>
                    <a:gd name="connsiteX60" fmla="*/ 124549 w 147181"/>
                    <a:gd name="connsiteY60" fmla="*/ 6118 h 66577"/>
                    <a:gd name="connsiteX61" fmla="*/ 120352 w 147181"/>
                    <a:gd name="connsiteY61" fmla="*/ 6437 h 66577"/>
                    <a:gd name="connsiteX62" fmla="*/ 115134 w 147181"/>
                    <a:gd name="connsiteY62" fmla="*/ 5168 h 66577"/>
                    <a:gd name="connsiteX63" fmla="*/ 109038 w 147181"/>
                    <a:gd name="connsiteY63" fmla="*/ 2703 h 66577"/>
                    <a:gd name="connsiteX64" fmla="*/ 104626 w 147181"/>
                    <a:gd name="connsiteY64" fmla="*/ 2847 h 66577"/>
                    <a:gd name="connsiteX65" fmla="*/ 100612 w 147181"/>
                    <a:gd name="connsiteY65" fmla="*/ 1650 h 66577"/>
                    <a:gd name="connsiteX66" fmla="*/ 96583 w 147181"/>
                    <a:gd name="connsiteY66" fmla="*/ 1227 h 66577"/>
                    <a:gd name="connsiteX67" fmla="*/ 92035 w 147181"/>
                    <a:gd name="connsiteY67" fmla="*/ 1705 h 66577"/>
                    <a:gd name="connsiteX68" fmla="*/ 88269 w 147181"/>
                    <a:gd name="connsiteY68" fmla="*/ -2 h 66577"/>
                    <a:gd name="connsiteX69" fmla="*/ 83728 w 147181"/>
                    <a:gd name="connsiteY69" fmla="*/ 852 h 66577"/>
                    <a:gd name="connsiteX70" fmla="*/ 81598 w 147181"/>
                    <a:gd name="connsiteY70" fmla="*/ 4402 h 66577"/>
                    <a:gd name="connsiteX71" fmla="*/ 77178 w 147181"/>
                    <a:gd name="connsiteY71" fmla="*/ 4067 h 66577"/>
                    <a:gd name="connsiteX72" fmla="*/ 72686 w 147181"/>
                    <a:gd name="connsiteY72" fmla="*/ 4370 h 66577"/>
                    <a:gd name="connsiteX73" fmla="*/ 68616 w 147181"/>
                    <a:gd name="connsiteY73" fmla="*/ 4426 h 66577"/>
                    <a:gd name="connsiteX74" fmla="*/ 65209 w 147181"/>
                    <a:gd name="connsiteY74" fmla="*/ 2184 h 66577"/>
                    <a:gd name="connsiteX75" fmla="*/ 62288 w 147181"/>
                    <a:gd name="connsiteY75" fmla="*/ 5520 h 66577"/>
                    <a:gd name="connsiteX76" fmla="*/ 57780 w 147181"/>
                    <a:gd name="connsiteY76" fmla="*/ 5352 h 66577"/>
                    <a:gd name="connsiteX77" fmla="*/ 52586 w 147181"/>
                    <a:gd name="connsiteY77" fmla="*/ 7666 h 66577"/>
                    <a:gd name="connsiteX78" fmla="*/ 47966 w 147181"/>
                    <a:gd name="connsiteY78" fmla="*/ 7786 h 66577"/>
                    <a:gd name="connsiteX79" fmla="*/ 49849 w 147181"/>
                    <a:gd name="connsiteY79" fmla="*/ 11448 h 66577"/>
                    <a:gd name="connsiteX80" fmla="*/ 45341 w 147181"/>
                    <a:gd name="connsiteY80" fmla="*/ 11528 h 66577"/>
                    <a:gd name="connsiteX81" fmla="*/ 41112 w 147181"/>
                    <a:gd name="connsiteY81" fmla="*/ 11424 h 66577"/>
                    <a:gd name="connsiteX82" fmla="*/ 37362 w 147181"/>
                    <a:gd name="connsiteY82" fmla="*/ 13267 h 66577"/>
                    <a:gd name="connsiteX83" fmla="*/ 35862 w 147181"/>
                    <a:gd name="connsiteY83" fmla="*/ 17704 h 66577"/>
                    <a:gd name="connsiteX84" fmla="*/ 38320 w 147181"/>
                    <a:gd name="connsiteY84" fmla="*/ 21135 h 66577"/>
                    <a:gd name="connsiteX85" fmla="*/ 38336 w 147181"/>
                    <a:gd name="connsiteY85" fmla="*/ 25148 h 66577"/>
                    <a:gd name="connsiteX86" fmla="*/ 42644 w 147181"/>
                    <a:gd name="connsiteY86" fmla="*/ 26967 h 66577"/>
                    <a:gd name="connsiteX87" fmla="*/ 38423 w 147181"/>
                    <a:gd name="connsiteY87" fmla="*/ 29720 h 66577"/>
                    <a:gd name="connsiteX88" fmla="*/ 41703 w 147181"/>
                    <a:gd name="connsiteY88" fmla="*/ 34164 h 66577"/>
                    <a:gd name="connsiteX89" fmla="*/ 44216 w 147181"/>
                    <a:gd name="connsiteY89" fmla="*/ 37747 h 66577"/>
                    <a:gd name="connsiteX90" fmla="*/ 48022 w 147181"/>
                    <a:gd name="connsiteY90" fmla="*/ 40643 h 66577"/>
                    <a:gd name="connsiteX91" fmla="*/ 52099 w 147181"/>
                    <a:gd name="connsiteY91" fmla="*/ 41322 h 66577"/>
                    <a:gd name="connsiteX92" fmla="*/ 55770 w 147181"/>
                    <a:gd name="connsiteY92" fmla="*/ 43731 h 66577"/>
                    <a:gd name="connsiteX93" fmla="*/ 59536 w 147181"/>
                    <a:gd name="connsiteY93" fmla="*/ 39790 h 66577"/>
                    <a:gd name="connsiteX94" fmla="*/ 65632 w 147181"/>
                    <a:gd name="connsiteY94" fmla="*/ 40013 h 66577"/>
                    <a:gd name="connsiteX95" fmla="*/ 64427 w 147181"/>
                    <a:gd name="connsiteY95" fmla="*/ 44952 h 66577"/>
                    <a:gd name="connsiteX96" fmla="*/ 65648 w 147181"/>
                    <a:gd name="connsiteY96" fmla="*/ 49133 h 66577"/>
                    <a:gd name="connsiteX97" fmla="*/ 64156 w 147181"/>
                    <a:gd name="connsiteY97" fmla="*/ 53545 h 66577"/>
                    <a:gd name="connsiteX98" fmla="*/ 68815 w 147181"/>
                    <a:gd name="connsiteY98" fmla="*/ 52428 h 66577"/>
                    <a:gd name="connsiteX99" fmla="*/ 74129 w 147181"/>
                    <a:gd name="connsiteY99" fmla="*/ 51535 h 66577"/>
                    <a:gd name="connsiteX100" fmla="*/ 79172 w 147181"/>
                    <a:gd name="connsiteY100" fmla="*/ 50681 h 66577"/>
                    <a:gd name="connsiteX101" fmla="*/ 83657 w 147181"/>
                    <a:gd name="connsiteY101" fmla="*/ 48926 h 66577"/>
                    <a:gd name="connsiteX102" fmla="*/ 87503 w 147181"/>
                    <a:gd name="connsiteY102" fmla="*/ 50258 h 66577"/>
                    <a:gd name="connsiteX103" fmla="*/ 91596 w 147181"/>
                    <a:gd name="connsiteY103" fmla="*/ 51862 h 66577"/>
                    <a:gd name="connsiteX104" fmla="*/ 95114 w 147181"/>
                    <a:gd name="connsiteY104" fmla="*/ 53849 h 66577"/>
                    <a:gd name="connsiteX105" fmla="*/ 99615 w 147181"/>
                    <a:gd name="connsiteY105" fmla="*/ 55468 h 66577"/>
                    <a:gd name="connsiteX106" fmla="*/ 104011 w 147181"/>
                    <a:gd name="connsiteY106" fmla="*/ 55652 h 66577"/>
                    <a:gd name="connsiteX107" fmla="*/ 108009 w 147181"/>
                    <a:gd name="connsiteY107" fmla="*/ 59027 h 66577"/>
                    <a:gd name="connsiteX108" fmla="*/ 111073 w 147181"/>
                    <a:gd name="connsiteY108" fmla="*/ 61923 h 66577"/>
                    <a:gd name="connsiteX109" fmla="*/ 115549 w 147181"/>
                    <a:gd name="connsiteY109" fmla="*/ 64612 h 66577"/>
                    <a:gd name="connsiteX110" fmla="*/ 119722 w 147181"/>
                    <a:gd name="connsiteY110" fmla="*/ 66432 h 66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</a:cxnLst>
                  <a:rect l="l" t="t" r="r" b="b"/>
                  <a:pathLst>
                    <a:path w="147181" h="66577">
                      <a:moveTo>
                        <a:pt x="15723" y="29776"/>
                      </a:moveTo>
                      <a:lnTo>
                        <a:pt x="19313" y="27103"/>
                      </a:lnTo>
                      <a:lnTo>
                        <a:pt x="23702" y="25539"/>
                      </a:lnTo>
                      <a:lnTo>
                        <a:pt x="23351" y="20504"/>
                      </a:lnTo>
                      <a:lnTo>
                        <a:pt x="17406" y="19579"/>
                      </a:lnTo>
                      <a:lnTo>
                        <a:pt x="12523" y="19235"/>
                      </a:lnTo>
                      <a:lnTo>
                        <a:pt x="8286" y="21589"/>
                      </a:lnTo>
                      <a:lnTo>
                        <a:pt x="1951" y="21845"/>
                      </a:lnTo>
                      <a:lnTo>
                        <a:pt x="6116" y="23760"/>
                      </a:lnTo>
                      <a:lnTo>
                        <a:pt x="11287" y="23839"/>
                      </a:lnTo>
                      <a:lnTo>
                        <a:pt x="13959" y="28332"/>
                      </a:lnTo>
                      <a:close/>
                      <a:moveTo>
                        <a:pt x="31944" y="21342"/>
                      </a:moveTo>
                      <a:lnTo>
                        <a:pt x="28497" y="18430"/>
                      </a:lnTo>
                      <a:lnTo>
                        <a:pt x="31944" y="21342"/>
                      </a:lnTo>
                      <a:close/>
                      <a:moveTo>
                        <a:pt x="6435" y="53984"/>
                      </a:moveTo>
                      <a:lnTo>
                        <a:pt x="10337" y="51814"/>
                      </a:lnTo>
                      <a:lnTo>
                        <a:pt x="10952" y="47354"/>
                      </a:lnTo>
                      <a:lnTo>
                        <a:pt x="13895" y="44274"/>
                      </a:lnTo>
                      <a:lnTo>
                        <a:pt x="18380" y="43931"/>
                      </a:lnTo>
                      <a:lnTo>
                        <a:pt x="22505" y="44306"/>
                      </a:lnTo>
                      <a:lnTo>
                        <a:pt x="25250" y="41329"/>
                      </a:lnTo>
                      <a:lnTo>
                        <a:pt x="28848" y="39047"/>
                      </a:lnTo>
                      <a:lnTo>
                        <a:pt x="32263" y="36981"/>
                      </a:lnTo>
                      <a:lnTo>
                        <a:pt x="35798" y="34571"/>
                      </a:lnTo>
                      <a:lnTo>
                        <a:pt x="33764" y="30757"/>
                      </a:lnTo>
                      <a:lnTo>
                        <a:pt x="29766" y="30566"/>
                      </a:lnTo>
                      <a:lnTo>
                        <a:pt x="25345" y="31946"/>
                      </a:lnTo>
                      <a:lnTo>
                        <a:pt x="21188" y="32114"/>
                      </a:lnTo>
                      <a:lnTo>
                        <a:pt x="16297" y="31443"/>
                      </a:lnTo>
                      <a:lnTo>
                        <a:pt x="11989" y="33342"/>
                      </a:lnTo>
                      <a:lnTo>
                        <a:pt x="8861" y="35888"/>
                      </a:lnTo>
                      <a:lnTo>
                        <a:pt x="5239" y="38170"/>
                      </a:lnTo>
                      <a:lnTo>
                        <a:pt x="818" y="35082"/>
                      </a:lnTo>
                      <a:lnTo>
                        <a:pt x="3124" y="38808"/>
                      </a:lnTo>
                      <a:lnTo>
                        <a:pt x="124" y="41521"/>
                      </a:lnTo>
                      <a:lnTo>
                        <a:pt x="3906" y="43875"/>
                      </a:lnTo>
                      <a:lnTo>
                        <a:pt x="8111" y="45989"/>
                      </a:lnTo>
                      <a:lnTo>
                        <a:pt x="6363" y="51040"/>
                      </a:lnTo>
                      <a:close/>
                      <a:moveTo>
                        <a:pt x="121214" y="66575"/>
                      </a:moveTo>
                      <a:lnTo>
                        <a:pt x="124677" y="64549"/>
                      </a:lnTo>
                      <a:lnTo>
                        <a:pt x="128754" y="63104"/>
                      </a:lnTo>
                      <a:lnTo>
                        <a:pt x="133199" y="64932"/>
                      </a:lnTo>
                      <a:lnTo>
                        <a:pt x="139087" y="66184"/>
                      </a:lnTo>
                      <a:lnTo>
                        <a:pt x="139207" y="61987"/>
                      </a:lnTo>
                      <a:lnTo>
                        <a:pt x="142071" y="58828"/>
                      </a:lnTo>
                      <a:lnTo>
                        <a:pt x="145558" y="56378"/>
                      </a:lnTo>
                      <a:lnTo>
                        <a:pt x="144058" y="52636"/>
                      </a:lnTo>
                      <a:lnTo>
                        <a:pt x="142686" y="48120"/>
                      </a:lnTo>
                      <a:lnTo>
                        <a:pt x="138401" y="44226"/>
                      </a:lnTo>
                      <a:lnTo>
                        <a:pt x="139055" y="39797"/>
                      </a:lnTo>
                      <a:lnTo>
                        <a:pt x="136119" y="34515"/>
                      </a:lnTo>
                      <a:lnTo>
                        <a:pt x="131746" y="26632"/>
                      </a:lnTo>
                      <a:lnTo>
                        <a:pt x="139669" y="20879"/>
                      </a:lnTo>
                      <a:lnTo>
                        <a:pt x="140635" y="15932"/>
                      </a:lnTo>
                      <a:lnTo>
                        <a:pt x="143300" y="11536"/>
                      </a:lnTo>
                      <a:lnTo>
                        <a:pt x="147306" y="10889"/>
                      </a:lnTo>
                      <a:lnTo>
                        <a:pt x="146922" y="6916"/>
                      </a:lnTo>
                      <a:lnTo>
                        <a:pt x="142750" y="6852"/>
                      </a:lnTo>
                      <a:lnTo>
                        <a:pt x="137603" y="7347"/>
                      </a:lnTo>
                      <a:lnTo>
                        <a:pt x="128866" y="6070"/>
                      </a:lnTo>
                      <a:lnTo>
                        <a:pt x="124549" y="6118"/>
                      </a:lnTo>
                      <a:lnTo>
                        <a:pt x="120352" y="6437"/>
                      </a:lnTo>
                      <a:lnTo>
                        <a:pt x="115134" y="5168"/>
                      </a:lnTo>
                      <a:lnTo>
                        <a:pt x="109038" y="2703"/>
                      </a:lnTo>
                      <a:lnTo>
                        <a:pt x="104626" y="2847"/>
                      </a:lnTo>
                      <a:lnTo>
                        <a:pt x="100612" y="1650"/>
                      </a:lnTo>
                      <a:lnTo>
                        <a:pt x="96583" y="1227"/>
                      </a:lnTo>
                      <a:lnTo>
                        <a:pt x="92035" y="1705"/>
                      </a:lnTo>
                      <a:lnTo>
                        <a:pt x="88269" y="-2"/>
                      </a:lnTo>
                      <a:lnTo>
                        <a:pt x="83728" y="852"/>
                      </a:lnTo>
                      <a:lnTo>
                        <a:pt x="81598" y="4402"/>
                      </a:lnTo>
                      <a:lnTo>
                        <a:pt x="77178" y="4067"/>
                      </a:lnTo>
                      <a:lnTo>
                        <a:pt x="72686" y="4370"/>
                      </a:lnTo>
                      <a:lnTo>
                        <a:pt x="68616" y="4426"/>
                      </a:lnTo>
                      <a:lnTo>
                        <a:pt x="65209" y="2184"/>
                      </a:lnTo>
                      <a:lnTo>
                        <a:pt x="62288" y="5520"/>
                      </a:lnTo>
                      <a:lnTo>
                        <a:pt x="57780" y="5352"/>
                      </a:lnTo>
                      <a:lnTo>
                        <a:pt x="52586" y="7666"/>
                      </a:lnTo>
                      <a:lnTo>
                        <a:pt x="47966" y="7786"/>
                      </a:lnTo>
                      <a:lnTo>
                        <a:pt x="49849" y="11448"/>
                      </a:lnTo>
                      <a:lnTo>
                        <a:pt x="45341" y="11528"/>
                      </a:lnTo>
                      <a:lnTo>
                        <a:pt x="41112" y="11424"/>
                      </a:lnTo>
                      <a:lnTo>
                        <a:pt x="37362" y="13267"/>
                      </a:lnTo>
                      <a:lnTo>
                        <a:pt x="35862" y="17704"/>
                      </a:lnTo>
                      <a:lnTo>
                        <a:pt x="38320" y="21135"/>
                      </a:lnTo>
                      <a:lnTo>
                        <a:pt x="38336" y="25148"/>
                      </a:lnTo>
                      <a:lnTo>
                        <a:pt x="42644" y="26967"/>
                      </a:lnTo>
                      <a:lnTo>
                        <a:pt x="38423" y="29720"/>
                      </a:lnTo>
                      <a:lnTo>
                        <a:pt x="41703" y="34164"/>
                      </a:lnTo>
                      <a:lnTo>
                        <a:pt x="44216" y="37747"/>
                      </a:lnTo>
                      <a:lnTo>
                        <a:pt x="48022" y="40643"/>
                      </a:lnTo>
                      <a:lnTo>
                        <a:pt x="52099" y="41322"/>
                      </a:lnTo>
                      <a:lnTo>
                        <a:pt x="55770" y="43731"/>
                      </a:lnTo>
                      <a:lnTo>
                        <a:pt x="59536" y="39790"/>
                      </a:lnTo>
                      <a:lnTo>
                        <a:pt x="65632" y="40013"/>
                      </a:lnTo>
                      <a:lnTo>
                        <a:pt x="64427" y="44952"/>
                      </a:lnTo>
                      <a:lnTo>
                        <a:pt x="65648" y="49133"/>
                      </a:lnTo>
                      <a:lnTo>
                        <a:pt x="64156" y="53545"/>
                      </a:lnTo>
                      <a:lnTo>
                        <a:pt x="68815" y="52428"/>
                      </a:lnTo>
                      <a:lnTo>
                        <a:pt x="74129" y="51535"/>
                      </a:lnTo>
                      <a:lnTo>
                        <a:pt x="79172" y="50681"/>
                      </a:lnTo>
                      <a:lnTo>
                        <a:pt x="83657" y="48926"/>
                      </a:lnTo>
                      <a:lnTo>
                        <a:pt x="87503" y="50258"/>
                      </a:lnTo>
                      <a:lnTo>
                        <a:pt x="91596" y="51862"/>
                      </a:lnTo>
                      <a:lnTo>
                        <a:pt x="95114" y="53849"/>
                      </a:lnTo>
                      <a:lnTo>
                        <a:pt x="99615" y="55468"/>
                      </a:lnTo>
                      <a:lnTo>
                        <a:pt x="104011" y="55652"/>
                      </a:lnTo>
                      <a:lnTo>
                        <a:pt x="108009" y="59027"/>
                      </a:lnTo>
                      <a:lnTo>
                        <a:pt x="111073" y="61923"/>
                      </a:lnTo>
                      <a:lnTo>
                        <a:pt x="115549" y="64612"/>
                      </a:lnTo>
                      <a:lnTo>
                        <a:pt x="119722" y="6643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98B202F9-A230-424A-87B0-0B5706177CDC}"/>
                    </a:ext>
                  </a:extLst>
                </p:cNvPr>
                <p:cNvSpPr/>
                <p:nvPr/>
              </p:nvSpPr>
              <p:spPr>
                <a:xfrm>
                  <a:off x="1332303" y="632739"/>
                  <a:ext cx="7979" cy="7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9" h="7979"/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43" name="Freeform: Shape 242">
                  <a:extLst>
                    <a:ext uri="{FF2B5EF4-FFF2-40B4-BE49-F238E27FC236}">
                      <a16:creationId xmlns:a16="http://schemas.microsoft.com/office/drawing/2014/main" id="{36A6EDBB-5957-4C1B-A6EC-7AE51EA50AFF}"/>
                    </a:ext>
                  </a:extLst>
                </p:cNvPr>
                <p:cNvSpPr/>
                <p:nvPr/>
              </p:nvSpPr>
              <p:spPr>
                <a:xfrm>
                  <a:off x="7219676" y="2993568"/>
                  <a:ext cx="202962" cy="189279"/>
                </a:xfrm>
                <a:custGeom>
                  <a:avLst/>
                  <a:gdLst>
                    <a:gd name="connsiteX0" fmla="*/ 88843 w 202962"/>
                    <a:gd name="connsiteY0" fmla="*/ 65961 h 189279"/>
                    <a:gd name="connsiteX1" fmla="*/ 87590 w 202962"/>
                    <a:gd name="connsiteY1" fmla="*/ 61899 h 189279"/>
                    <a:gd name="connsiteX2" fmla="*/ 88532 w 202962"/>
                    <a:gd name="connsiteY2" fmla="*/ 65865 h 189279"/>
                    <a:gd name="connsiteX3" fmla="*/ 115246 w 202962"/>
                    <a:gd name="connsiteY3" fmla="*/ 81863 h 189279"/>
                    <a:gd name="connsiteX4" fmla="*/ 115214 w 202962"/>
                    <a:gd name="connsiteY4" fmla="*/ 77738 h 189279"/>
                    <a:gd name="connsiteX5" fmla="*/ 110953 w 202962"/>
                    <a:gd name="connsiteY5" fmla="*/ 79773 h 189279"/>
                    <a:gd name="connsiteX6" fmla="*/ 109373 w 202962"/>
                    <a:gd name="connsiteY6" fmla="*/ 74682 h 189279"/>
                    <a:gd name="connsiteX7" fmla="*/ 105982 w 202962"/>
                    <a:gd name="connsiteY7" fmla="*/ 71626 h 189279"/>
                    <a:gd name="connsiteX8" fmla="*/ 102982 w 202962"/>
                    <a:gd name="connsiteY8" fmla="*/ 75169 h 189279"/>
                    <a:gd name="connsiteX9" fmla="*/ 107945 w 202962"/>
                    <a:gd name="connsiteY9" fmla="*/ 78871 h 189279"/>
                    <a:gd name="connsiteX10" fmla="*/ 103612 w 202962"/>
                    <a:gd name="connsiteY10" fmla="*/ 77339 h 189279"/>
                    <a:gd name="connsiteX11" fmla="*/ 107234 w 202962"/>
                    <a:gd name="connsiteY11" fmla="*/ 81041 h 189279"/>
                    <a:gd name="connsiteX12" fmla="*/ 112261 w 202962"/>
                    <a:gd name="connsiteY12" fmla="*/ 80834 h 189279"/>
                    <a:gd name="connsiteX13" fmla="*/ 108080 w 202962"/>
                    <a:gd name="connsiteY13" fmla="*/ 67964 h 189279"/>
                    <a:gd name="connsiteX14" fmla="*/ 106093 w 202962"/>
                    <a:gd name="connsiteY14" fmla="*/ 63224 h 189279"/>
                    <a:gd name="connsiteX15" fmla="*/ 104554 w 202962"/>
                    <a:gd name="connsiteY15" fmla="*/ 67110 h 189279"/>
                    <a:gd name="connsiteX16" fmla="*/ 190752 w 202962"/>
                    <a:gd name="connsiteY16" fmla="*/ 189277 h 189279"/>
                    <a:gd name="connsiteX17" fmla="*/ 194462 w 202962"/>
                    <a:gd name="connsiteY17" fmla="*/ 186923 h 189279"/>
                    <a:gd name="connsiteX18" fmla="*/ 195499 w 202962"/>
                    <a:gd name="connsiteY18" fmla="*/ 181633 h 189279"/>
                    <a:gd name="connsiteX19" fmla="*/ 199305 w 202962"/>
                    <a:gd name="connsiteY19" fmla="*/ 179463 h 189279"/>
                    <a:gd name="connsiteX20" fmla="*/ 203087 w 202962"/>
                    <a:gd name="connsiteY20" fmla="*/ 177668 h 189279"/>
                    <a:gd name="connsiteX21" fmla="*/ 201507 w 202962"/>
                    <a:gd name="connsiteY21" fmla="*/ 173782 h 189279"/>
                    <a:gd name="connsiteX22" fmla="*/ 196975 w 202962"/>
                    <a:gd name="connsiteY22" fmla="*/ 175170 h 189279"/>
                    <a:gd name="connsiteX23" fmla="*/ 192858 w 202962"/>
                    <a:gd name="connsiteY23" fmla="*/ 173271 h 189279"/>
                    <a:gd name="connsiteX24" fmla="*/ 190927 w 202962"/>
                    <a:gd name="connsiteY24" fmla="*/ 169234 h 189279"/>
                    <a:gd name="connsiteX25" fmla="*/ 188095 w 202962"/>
                    <a:gd name="connsiteY25" fmla="*/ 164263 h 189279"/>
                    <a:gd name="connsiteX26" fmla="*/ 184983 w 202962"/>
                    <a:gd name="connsiteY26" fmla="*/ 161175 h 189279"/>
                    <a:gd name="connsiteX27" fmla="*/ 180227 w 202962"/>
                    <a:gd name="connsiteY27" fmla="*/ 160856 h 189279"/>
                    <a:gd name="connsiteX28" fmla="*/ 178998 w 202962"/>
                    <a:gd name="connsiteY28" fmla="*/ 154018 h 189279"/>
                    <a:gd name="connsiteX29" fmla="*/ 177259 w 202962"/>
                    <a:gd name="connsiteY29" fmla="*/ 149829 h 189279"/>
                    <a:gd name="connsiteX30" fmla="*/ 172511 w 202962"/>
                    <a:gd name="connsiteY30" fmla="*/ 146071 h 189279"/>
                    <a:gd name="connsiteX31" fmla="*/ 169368 w 202962"/>
                    <a:gd name="connsiteY31" fmla="*/ 143087 h 189279"/>
                    <a:gd name="connsiteX32" fmla="*/ 166982 w 202962"/>
                    <a:gd name="connsiteY32" fmla="*/ 139288 h 189279"/>
                    <a:gd name="connsiteX33" fmla="*/ 162219 w 202962"/>
                    <a:gd name="connsiteY33" fmla="*/ 136999 h 189279"/>
                    <a:gd name="connsiteX34" fmla="*/ 157527 w 202962"/>
                    <a:gd name="connsiteY34" fmla="*/ 134349 h 189279"/>
                    <a:gd name="connsiteX35" fmla="*/ 154016 w 202962"/>
                    <a:gd name="connsiteY35" fmla="*/ 129881 h 189279"/>
                    <a:gd name="connsiteX36" fmla="*/ 151215 w 202962"/>
                    <a:gd name="connsiteY36" fmla="*/ 125206 h 189279"/>
                    <a:gd name="connsiteX37" fmla="*/ 147385 w 202962"/>
                    <a:gd name="connsiteY37" fmla="*/ 120506 h 189279"/>
                    <a:gd name="connsiteX38" fmla="*/ 145311 w 202962"/>
                    <a:gd name="connsiteY38" fmla="*/ 116508 h 189279"/>
                    <a:gd name="connsiteX39" fmla="*/ 142502 w 202962"/>
                    <a:gd name="connsiteY39" fmla="*/ 113325 h 189279"/>
                    <a:gd name="connsiteX40" fmla="*/ 138281 w 202962"/>
                    <a:gd name="connsiteY40" fmla="*/ 111857 h 189279"/>
                    <a:gd name="connsiteX41" fmla="*/ 133941 w 202962"/>
                    <a:gd name="connsiteY41" fmla="*/ 109981 h 189279"/>
                    <a:gd name="connsiteX42" fmla="*/ 129265 w 202962"/>
                    <a:gd name="connsiteY42" fmla="*/ 109686 h 189279"/>
                    <a:gd name="connsiteX43" fmla="*/ 127150 w 202962"/>
                    <a:gd name="connsiteY43" fmla="*/ 104380 h 189279"/>
                    <a:gd name="connsiteX44" fmla="*/ 123408 w 202962"/>
                    <a:gd name="connsiteY44" fmla="*/ 101931 h 189279"/>
                    <a:gd name="connsiteX45" fmla="*/ 119275 w 202962"/>
                    <a:gd name="connsiteY45" fmla="*/ 100965 h 189279"/>
                    <a:gd name="connsiteX46" fmla="*/ 115645 w 202962"/>
                    <a:gd name="connsiteY46" fmla="*/ 104029 h 189279"/>
                    <a:gd name="connsiteX47" fmla="*/ 111360 w 202962"/>
                    <a:gd name="connsiteY47" fmla="*/ 101069 h 189279"/>
                    <a:gd name="connsiteX48" fmla="*/ 109158 w 202962"/>
                    <a:gd name="connsiteY48" fmla="*/ 97646 h 189279"/>
                    <a:gd name="connsiteX49" fmla="*/ 107841 w 202962"/>
                    <a:gd name="connsiteY49" fmla="*/ 92994 h 189279"/>
                    <a:gd name="connsiteX50" fmla="*/ 107769 w 202962"/>
                    <a:gd name="connsiteY50" fmla="*/ 88653 h 189279"/>
                    <a:gd name="connsiteX51" fmla="*/ 102758 w 202962"/>
                    <a:gd name="connsiteY51" fmla="*/ 85007 h 189279"/>
                    <a:gd name="connsiteX52" fmla="*/ 99288 w 202962"/>
                    <a:gd name="connsiteY52" fmla="*/ 87393 h 189279"/>
                    <a:gd name="connsiteX53" fmla="*/ 99854 w 202962"/>
                    <a:gd name="connsiteY53" fmla="*/ 91989 h 189279"/>
                    <a:gd name="connsiteX54" fmla="*/ 101250 w 202962"/>
                    <a:gd name="connsiteY54" fmla="*/ 96537 h 189279"/>
                    <a:gd name="connsiteX55" fmla="*/ 97428 w 202962"/>
                    <a:gd name="connsiteY55" fmla="*/ 94542 h 189279"/>
                    <a:gd name="connsiteX56" fmla="*/ 96774 w 202962"/>
                    <a:gd name="connsiteY56" fmla="*/ 90313 h 189279"/>
                    <a:gd name="connsiteX57" fmla="*/ 95122 w 202962"/>
                    <a:gd name="connsiteY57" fmla="*/ 86196 h 189279"/>
                    <a:gd name="connsiteX58" fmla="*/ 92785 w 202962"/>
                    <a:gd name="connsiteY58" fmla="*/ 82709 h 189279"/>
                    <a:gd name="connsiteX59" fmla="*/ 89019 w 202962"/>
                    <a:gd name="connsiteY59" fmla="*/ 80603 h 189279"/>
                    <a:gd name="connsiteX60" fmla="*/ 88851 w 202962"/>
                    <a:gd name="connsiteY60" fmla="*/ 76501 h 189279"/>
                    <a:gd name="connsiteX61" fmla="*/ 86513 w 202962"/>
                    <a:gd name="connsiteY61" fmla="*/ 72488 h 189279"/>
                    <a:gd name="connsiteX62" fmla="*/ 83784 w 202962"/>
                    <a:gd name="connsiteY62" fmla="*/ 68514 h 189279"/>
                    <a:gd name="connsiteX63" fmla="*/ 82117 w 202962"/>
                    <a:gd name="connsiteY63" fmla="*/ 64692 h 189279"/>
                    <a:gd name="connsiteX64" fmla="*/ 80433 w 202962"/>
                    <a:gd name="connsiteY64" fmla="*/ 57439 h 189279"/>
                    <a:gd name="connsiteX65" fmla="*/ 79906 w 202962"/>
                    <a:gd name="connsiteY65" fmla="*/ 53450 h 189279"/>
                    <a:gd name="connsiteX66" fmla="*/ 78470 w 202962"/>
                    <a:gd name="connsiteY66" fmla="*/ 49229 h 189279"/>
                    <a:gd name="connsiteX67" fmla="*/ 78255 w 202962"/>
                    <a:gd name="connsiteY67" fmla="*/ 44282 h 189279"/>
                    <a:gd name="connsiteX68" fmla="*/ 75646 w 202962"/>
                    <a:gd name="connsiteY68" fmla="*/ 37779 h 189279"/>
                    <a:gd name="connsiteX69" fmla="*/ 74481 w 202962"/>
                    <a:gd name="connsiteY69" fmla="*/ 33590 h 189279"/>
                    <a:gd name="connsiteX70" fmla="*/ 72948 w 202962"/>
                    <a:gd name="connsiteY70" fmla="*/ 28922 h 189279"/>
                    <a:gd name="connsiteX71" fmla="*/ 71752 w 202962"/>
                    <a:gd name="connsiteY71" fmla="*/ 24470 h 189279"/>
                    <a:gd name="connsiteX72" fmla="*/ 69039 w 202962"/>
                    <a:gd name="connsiteY72" fmla="*/ 17297 h 189279"/>
                    <a:gd name="connsiteX73" fmla="*/ 63557 w 202962"/>
                    <a:gd name="connsiteY73" fmla="*/ 8001 h 189279"/>
                    <a:gd name="connsiteX74" fmla="*/ 61187 w 202962"/>
                    <a:gd name="connsiteY74" fmla="*/ 4450 h 189279"/>
                    <a:gd name="connsiteX75" fmla="*/ 58570 w 202962"/>
                    <a:gd name="connsiteY75" fmla="*/ -2 h 189279"/>
                    <a:gd name="connsiteX76" fmla="*/ 55331 w 202962"/>
                    <a:gd name="connsiteY76" fmla="*/ 3373 h 189279"/>
                    <a:gd name="connsiteX77" fmla="*/ 53703 w 202962"/>
                    <a:gd name="connsiteY77" fmla="*/ 8232 h 189279"/>
                    <a:gd name="connsiteX78" fmla="*/ 50567 w 202962"/>
                    <a:gd name="connsiteY78" fmla="*/ 13323 h 189279"/>
                    <a:gd name="connsiteX79" fmla="*/ 46514 w 202962"/>
                    <a:gd name="connsiteY79" fmla="*/ 15150 h 189279"/>
                    <a:gd name="connsiteX80" fmla="*/ 41703 w 202962"/>
                    <a:gd name="connsiteY80" fmla="*/ 16730 h 189279"/>
                    <a:gd name="connsiteX81" fmla="*/ 37650 w 202962"/>
                    <a:gd name="connsiteY81" fmla="*/ 17353 h 189279"/>
                    <a:gd name="connsiteX82" fmla="*/ 35264 w 202962"/>
                    <a:gd name="connsiteY82" fmla="*/ 20752 h 189279"/>
                    <a:gd name="connsiteX83" fmla="*/ 30532 w 202962"/>
                    <a:gd name="connsiteY83" fmla="*/ 21869 h 189279"/>
                    <a:gd name="connsiteX84" fmla="*/ 28066 w 202962"/>
                    <a:gd name="connsiteY84" fmla="*/ 26090 h 189279"/>
                    <a:gd name="connsiteX85" fmla="*/ 25888 w 202962"/>
                    <a:gd name="connsiteY85" fmla="*/ 30662 h 189279"/>
                    <a:gd name="connsiteX86" fmla="*/ 21268 w 202962"/>
                    <a:gd name="connsiteY86" fmla="*/ 32736 h 189279"/>
                    <a:gd name="connsiteX87" fmla="*/ 16665 w 202962"/>
                    <a:gd name="connsiteY87" fmla="*/ 31810 h 189279"/>
                    <a:gd name="connsiteX88" fmla="*/ 13584 w 202962"/>
                    <a:gd name="connsiteY88" fmla="*/ 35680 h 189279"/>
                    <a:gd name="connsiteX89" fmla="*/ 14470 w 202962"/>
                    <a:gd name="connsiteY89" fmla="*/ 40883 h 189279"/>
                    <a:gd name="connsiteX90" fmla="*/ 11949 w 202962"/>
                    <a:gd name="connsiteY90" fmla="*/ 45311 h 189279"/>
                    <a:gd name="connsiteX91" fmla="*/ 11917 w 202962"/>
                    <a:gd name="connsiteY91" fmla="*/ 50817 h 189279"/>
                    <a:gd name="connsiteX92" fmla="*/ 13473 w 202962"/>
                    <a:gd name="connsiteY92" fmla="*/ 55492 h 189279"/>
                    <a:gd name="connsiteX93" fmla="*/ 12794 w 202962"/>
                    <a:gd name="connsiteY93" fmla="*/ 59626 h 189279"/>
                    <a:gd name="connsiteX94" fmla="*/ 8853 w 202962"/>
                    <a:gd name="connsiteY94" fmla="*/ 73613 h 189279"/>
                    <a:gd name="connsiteX95" fmla="*/ 5310 w 202962"/>
                    <a:gd name="connsiteY95" fmla="*/ 84313 h 189279"/>
                    <a:gd name="connsiteX96" fmla="*/ 3754 w 202962"/>
                    <a:gd name="connsiteY96" fmla="*/ 90872 h 189279"/>
                    <a:gd name="connsiteX97" fmla="*/ 124 w 202962"/>
                    <a:gd name="connsiteY97" fmla="*/ 95124 h 189279"/>
                    <a:gd name="connsiteX98" fmla="*/ 1241 w 202962"/>
                    <a:gd name="connsiteY98" fmla="*/ 101324 h 189279"/>
                    <a:gd name="connsiteX99" fmla="*/ 3850 w 202962"/>
                    <a:gd name="connsiteY99" fmla="*/ 122094 h 189279"/>
                    <a:gd name="connsiteX100" fmla="*/ 9044 w 202962"/>
                    <a:gd name="connsiteY100" fmla="*/ 124200 h 189279"/>
                    <a:gd name="connsiteX101" fmla="*/ 13010 w 202962"/>
                    <a:gd name="connsiteY101" fmla="*/ 123658 h 189279"/>
                    <a:gd name="connsiteX102" fmla="*/ 17103 w 202962"/>
                    <a:gd name="connsiteY102" fmla="*/ 124431 h 189279"/>
                    <a:gd name="connsiteX103" fmla="*/ 21037 w 202962"/>
                    <a:gd name="connsiteY103" fmla="*/ 125134 h 189279"/>
                    <a:gd name="connsiteX104" fmla="*/ 22042 w 202962"/>
                    <a:gd name="connsiteY104" fmla="*/ 120578 h 189279"/>
                    <a:gd name="connsiteX105" fmla="*/ 27261 w 202962"/>
                    <a:gd name="connsiteY105" fmla="*/ 119309 h 189279"/>
                    <a:gd name="connsiteX106" fmla="*/ 29431 w 202962"/>
                    <a:gd name="connsiteY106" fmla="*/ 122836 h 189279"/>
                    <a:gd name="connsiteX107" fmla="*/ 32255 w 202962"/>
                    <a:gd name="connsiteY107" fmla="*/ 125900 h 189279"/>
                    <a:gd name="connsiteX108" fmla="*/ 44583 w 202962"/>
                    <a:gd name="connsiteY108" fmla="*/ 104316 h 189279"/>
                    <a:gd name="connsiteX109" fmla="*/ 47073 w 202962"/>
                    <a:gd name="connsiteY109" fmla="*/ 108226 h 189279"/>
                    <a:gd name="connsiteX110" fmla="*/ 51708 w 202962"/>
                    <a:gd name="connsiteY110" fmla="*/ 111577 h 189279"/>
                    <a:gd name="connsiteX111" fmla="*/ 55658 w 202962"/>
                    <a:gd name="connsiteY111" fmla="*/ 113612 h 189279"/>
                    <a:gd name="connsiteX112" fmla="*/ 58323 w 202962"/>
                    <a:gd name="connsiteY112" fmla="*/ 116995 h 189279"/>
                    <a:gd name="connsiteX113" fmla="*/ 61395 w 202962"/>
                    <a:gd name="connsiteY113" fmla="*/ 120458 h 189279"/>
                    <a:gd name="connsiteX114" fmla="*/ 65552 w 202962"/>
                    <a:gd name="connsiteY114" fmla="*/ 119484 h 189279"/>
                    <a:gd name="connsiteX115" fmla="*/ 69613 w 202962"/>
                    <a:gd name="connsiteY115" fmla="*/ 118822 h 189279"/>
                    <a:gd name="connsiteX116" fmla="*/ 74560 w 202962"/>
                    <a:gd name="connsiteY116" fmla="*/ 117378 h 189279"/>
                    <a:gd name="connsiteX117" fmla="*/ 77920 w 202962"/>
                    <a:gd name="connsiteY117" fmla="*/ 114314 h 189279"/>
                    <a:gd name="connsiteX118" fmla="*/ 82364 w 202962"/>
                    <a:gd name="connsiteY118" fmla="*/ 112535 h 189279"/>
                    <a:gd name="connsiteX119" fmla="*/ 85508 w 202962"/>
                    <a:gd name="connsiteY119" fmla="*/ 118048 h 189279"/>
                    <a:gd name="connsiteX120" fmla="*/ 89338 w 202962"/>
                    <a:gd name="connsiteY120" fmla="*/ 116085 h 189279"/>
                    <a:gd name="connsiteX121" fmla="*/ 93231 w 202962"/>
                    <a:gd name="connsiteY121" fmla="*/ 118032 h 189279"/>
                    <a:gd name="connsiteX122" fmla="*/ 94891 w 202962"/>
                    <a:gd name="connsiteY122" fmla="*/ 113883 h 189279"/>
                    <a:gd name="connsiteX123" fmla="*/ 98729 w 202962"/>
                    <a:gd name="connsiteY123" fmla="*/ 115679 h 189279"/>
                    <a:gd name="connsiteX124" fmla="*/ 102032 w 202962"/>
                    <a:gd name="connsiteY124" fmla="*/ 118088 h 189279"/>
                    <a:gd name="connsiteX125" fmla="*/ 105383 w 202962"/>
                    <a:gd name="connsiteY125" fmla="*/ 120394 h 189279"/>
                    <a:gd name="connsiteX126" fmla="*/ 108727 w 202962"/>
                    <a:gd name="connsiteY126" fmla="*/ 117673 h 189279"/>
                    <a:gd name="connsiteX127" fmla="*/ 113857 w 202962"/>
                    <a:gd name="connsiteY127" fmla="*/ 121336 h 189279"/>
                    <a:gd name="connsiteX128" fmla="*/ 118405 w 202962"/>
                    <a:gd name="connsiteY128" fmla="*/ 122038 h 189279"/>
                    <a:gd name="connsiteX129" fmla="*/ 124725 w 202962"/>
                    <a:gd name="connsiteY129" fmla="*/ 125293 h 189279"/>
                    <a:gd name="connsiteX130" fmla="*/ 131060 w 202962"/>
                    <a:gd name="connsiteY130" fmla="*/ 128158 h 189279"/>
                    <a:gd name="connsiteX131" fmla="*/ 136494 w 202962"/>
                    <a:gd name="connsiteY131" fmla="*/ 132235 h 189279"/>
                    <a:gd name="connsiteX132" fmla="*/ 140172 w 202962"/>
                    <a:gd name="connsiteY132" fmla="*/ 138132 h 189279"/>
                    <a:gd name="connsiteX133" fmla="*/ 143324 w 202962"/>
                    <a:gd name="connsiteY133" fmla="*/ 143462 h 189279"/>
                    <a:gd name="connsiteX134" fmla="*/ 145837 w 202962"/>
                    <a:gd name="connsiteY134" fmla="*/ 147419 h 189279"/>
                    <a:gd name="connsiteX135" fmla="*/ 150521 w 202962"/>
                    <a:gd name="connsiteY135" fmla="*/ 151098 h 189279"/>
                    <a:gd name="connsiteX136" fmla="*/ 157830 w 202962"/>
                    <a:gd name="connsiteY136" fmla="*/ 154991 h 189279"/>
                    <a:gd name="connsiteX137" fmla="*/ 160343 w 202962"/>
                    <a:gd name="connsiteY137" fmla="*/ 158733 h 189279"/>
                    <a:gd name="connsiteX138" fmla="*/ 163144 w 202962"/>
                    <a:gd name="connsiteY138" fmla="*/ 162332 h 189279"/>
                    <a:gd name="connsiteX139" fmla="*/ 166934 w 202962"/>
                    <a:gd name="connsiteY139" fmla="*/ 167662 h 189279"/>
                    <a:gd name="connsiteX140" fmla="*/ 170118 w 202962"/>
                    <a:gd name="connsiteY140" fmla="*/ 172354 h 189279"/>
                    <a:gd name="connsiteX141" fmla="*/ 173285 w 202962"/>
                    <a:gd name="connsiteY141" fmla="*/ 175394 h 189279"/>
                    <a:gd name="connsiteX142" fmla="*/ 177538 w 202962"/>
                    <a:gd name="connsiteY142" fmla="*/ 179463 h 189279"/>
                    <a:gd name="connsiteX143" fmla="*/ 181839 w 202962"/>
                    <a:gd name="connsiteY143" fmla="*/ 185767 h 189279"/>
                    <a:gd name="connsiteX144" fmla="*/ 186698 w 202962"/>
                    <a:gd name="connsiteY144" fmla="*/ 185519 h 189279"/>
                    <a:gd name="connsiteX145" fmla="*/ 189898 w 202962"/>
                    <a:gd name="connsiteY145" fmla="*/ 188846 h 189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</a:cxnLst>
                  <a:rect l="l" t="t" r="r" b="b"/>
                  <a:pathLst>
                    <a:path w="202962" h="189279">
                      <a:moveTo>
                        <a:pt x="88843" y="65961"/>
                      </a:moveTo>
                      <a:lnTo>
                        <a:pt x="87590" y="61899"/>
                      </a:lnTo>
                      <a:lnTo>
                        <a:pt x="88532" y="65865"/>
                      </a:lnTo>
                      <a:close/>
                      <a:moveTo>
                        <a:pt x="115246" y="81863"/>
                      </a:moveTo>
                      <a:lnTo>
                        <a:pt x="115214" y="77738"/>
                      </a:lnTo>
                      <a:lnTo>
                        <a:pt x="110953" y="79773"/>
                      </a:lnTo>
                      <a:lnTo>
                        <a:pt x="109373" y="74682"/>
                      </a:lnTo>
                      <a:lnTo>
                        <a:pt x="105982" y="71626"/>
                      </a:lnTo>
                      <a:lnTo>
                        <a:pt x="102982" y="75169"/>
                      </a:lnTo>
                      <a:lnTo>
                        <a:pt x="107945" y="78871"/>
                      </a:lnTo>
                      <a:lnTo>
                        <a:pt x="103612" y="77339"/>
                      </a:lnTo>
                      <a:lnTo>
                        <a:pt x="107234" y="81041"/>
                      </a:lnTo>
                      <a:lnTo>
                        <a:pt x="112261" y="80834"/>
                      </a:lnTo>
                      <a:close/>
                      <a:moveTo>
                        <a:pt x="108080" y="67964"/>
                      </a:moveTo>
                      <a:lnTo>
                        <a:pt x="106093" y="63224"/>
                      </a:lnTo>
                      <a:lnTo>
                        <a:pt x="104554" y="67110"/>
                      </a:lnTo>
                      <a:close/>
                      <a:moveTo>
                        <a:pt x="190752" y="189277"/>
                      </a:moveTo>
                      <a:lnTo>
                        <a:pt x="194462" y="186923"/>
                      </a:lnTo>
                      <a:lnTo>
                        <a:pt x="195499" y="181633"/>
                      </a:lnTo>
                      <a:lnTo>
                        <a:pt x="199305" y="179463"/>
                      </a:lnTo>
                      <a:lnTo>
                        <a:pt x="203087" y="177668"/>
                      </a:lnTo>
                      <a:lnTo>
                        <a:pt x="201507" y="173782"/>
                      </a:lnTo>
                      <a:lnTo>
                        <a:pt x="196975" y="175170"/>
                      </a:lnTo>
                      <a:lnTo>
                        <a:pt x="192858" y="173271"/>
                      </a:lnTo>
                      <a:lnTo>
                        <a:pt x="190927" y="169234"/>
                      </a:lnTo>
                      <a:lnTo>
                        <a:pt x="188095" y="164263"/>
                      </a:lnTo>
                      <a:lnTo>
                        <a:pt x="184983" y="161175"/>
                      </a:lnTo>
                      <a:lnTo>
                        <a:pt x="180227" y="160856"/>
                      </a:lnTo>
                      <a:lnTo>
                        <a:pt x="178998" y="154018"/>
                      </a:lnTo>
                      <a:lnTo>
                        <a:pt x="177259" y="149829"/>
                      </a:lnTo>
                      <a:lnTo>
                        <a:pt x="172511" y="146071"/>
                      </a:lnTo>
                      <a:lnTo>
                        <a:pt x="169368" y="143087"/>
                      </a:lnTo>
                      <a:lnTo>
                        <a:pt x="166982" y="139288"/>
                      </a:lnTo>
                      <a:lnTo>
                        <a:pt x="162219" y="136999"/>
                      </a:lnTo>
                      <a:lnTo>
                        <a:pt x="157527" y="134349"/>
                      </a:lnTo>
                      <a:lnTo>
                        <a:pt x="154016" y="129881"/>
                      </a:lnTo>
                      <a:lnTo>
                        <a:pt x="151215" y="125206"/>
                      </a:lnTo>
                      <a:lnTo>
                        <a:pt x="147385" y="120506"/>
                      </a:lnTo>
                      <a:lnTo>
                        <a:pt x="145311" y="116508"/>
                      </a:lnTo>
                      <a:lnTo>
                        <a:pt x="142502" y="113325"/>
                      </a:lnTo>
                      <a:lnTo>
                        <a:pt x="138281" y="111857"/>
                      </a:lnTo>
                      <a:lnTo>
                        <a:pt x="133941" y="109981"/>
                      </a:lnTo>
                      <a:lnTo>
                        <a:pt x="129265" y="109686"/>
                      </a:lnTo>
                      <a:lnTo>
                        <a:pt x="127150" y="104380"/>
                      </a:lnTo>
                      <a:lnTo>
                        <a:pt x="123408" y="101931"/>
                      </a:lnTo>
                      <a:lnTo>
                        <a:pt x="119275" y="100965"/>
                      </a:lnTo>
                      <a:lnTo>
                        <a:pt x="115645" y="104029"/>
                      </a:lnTo>
                      <a:lnTo>
                        <a:pt x="111360" y="101069"/>
                      </a:lnTo>
                      <a:lnTo>
                        <a:pt x="109158" y="97646"/>
                      </a:lnTo>
                      <a:lnTo>
                        <a:pt x="107841" y="92994"/>
                      </a:lnTo>
                      <a:lnTo>
                        <a:pt x="107769" y="88653"/>
                      </a:lnTo>
                      <a:lnTo>
                        <a:pt x="102758" y="85007"/>
                      </a:lnTo>
                      <a:lnTo>
                        <a:pt x="99288" y="87393"/>
                      </a:lnTo>
                      <a:lnTo>
                        <a:pt x="99854" y="91989"/>
                      </a:lnTo>
                      <a:lnTo>
                        <a:pt x="101250" y="96537"/>
                      </a:lnTo>
                      <a:lnTo>
                        <a:pt x="97428" y="94542"/>
                      </a:lnTo>
                      <a:lnTo>
                        <a:pt x="96774" y="90313"/>
                      </a:lnTo>
                      <a:lnTo>
                        <a:pt x="95122" y="86196"/>
                      </a:lnTo>
                      <a:lnTo>
                        <a:pt x="92785" y="82709"/>
                      </a:lnTo>
                      <a:lnTo>
                        <a:pt x="89019" y="80603"/>
                      </a:lnTo>
                      <a:lnTo>
                        <a:pt x="88851" y="76501"/>
                      </a:lnTo>
                      <a:lnTo>
                        <a:pt x="86513" y="72488"/>
                      </a:lnTo>
                      <a:lnTo>
                        <a:pt x="83784" y="68514"/>
                      </a:lnTo>
                      <a:lnTo>
                        <a:pt x="82117" y="64692"/>
                      </a:lnTo>
                      <a:lnTo>
                        <a:pt x="80433" y="57439"/>
                      </a:lnTo>
                      <a:lnTo>
                        <a:pt x="79906" y="53450"/>
                      </a:lnTo>
                      <a:lnTo>
                        <a:pt x="78470" y="49229"/>
                      </a:lnTo>
                      <a:lnTo>
                        <a:pt x="78255" y="44282"/>
                      </a:lnTo>
                      <a:lnTo>
                        <a:pt x="75646" y="37779"/>
                      </a:lnTo>
                      <a:lnTo>
                        <a:pt x="74481" y="33590"/>
                      </a:lnTo>
                      <a:lnTo>
                        <a:pt x="72948" y="28922"/>
                      </a:lnTo>
                      <a:lnTo>
                        <a:pt x="71752" y="24470"/>
                      </a:lnTo>
                      <a:lnTo>
                        <a:pt x="69039" y="17297"/>
                      </a:lnTo>
                      <a:lnTo>
                        <a:pt x="63557" y="8001"/>
                      </a:lnTo>
                      <a:lnTo>
                        <a:pt x="61187" y="4450"/>
                      </a:lnTo>
                      <a:lnTo>
                        <a:pt x="58570" y="-2"/>
                      </a:lnTo>
                      <a:lnTo>
                        <a:pt x="55331" y="3373"/>
                      </a:lnTo>
                      <a:lnTo>
                        <a:pt x="53703" y="8232"/>
                      </a:lnTo>
                      <a:lnTo>
                        <a:pt x="50567" y="13323"/>
                      </a:lnTo>
                      <a:lnTo>
                        <a:pt x="46514" y="15150"/>
                      </a:lnTo>
                      <a:lnTo>
                        <a:pt x="41703" y="16730"/>
                      </a:lnTo>
                      <a:lnTo>
                        <a:pt x="37650" y="17353"/>
                      </a:lnTo>
                      <a:lnTo>
                        <a:pt x="35264" y="20752"/>
                      </a:lnTo>
                      <a:lnTo>
                        <a:pt x="30532" y="21869"/>
                      </a:lnTo>
                      <a:lnTo>
                        <a:pt x="28066" y="26090"/>
                      </a:lnTo>
                      <a:lnTo>
                        <a:pt x="25888" y="30662"/>
                      </a:lnTo>
                      <a:lnTo>
                        <a:pt x="21268" y="32736"/>
                      </a:lnTo>
                      <a:lnTo>
                        <a:pt x="16665" y="31810"/>
                      </a:lnTo>
                      <a:lnTo>
                        <a:pt x="13584" y="35680"/>
                      </a:lnTo>
                      <a:lnTo>
                        <a:pt x="14470" y="40883"/>
                      </a:lnTo>
                      <a:lnTo>
                        <a:pt x="11949" y="45311"/>
                      </a:lnTo>
                      <a:lnTo>
                        <a:pt x="11917" y="50817"/>
                      </a:lnTo>
                      <a:lnTo>
                        <a:pt x="13473" y="55492"/>
                      </a:lnTo>
                      <a:lnTo>
                        <a:pt x="12794" y="59626"/>
                      </a:lnTo>
                      <a:lnTo>
                        <a:pt x="8853" y="73613"/>
                      </a:lnTo>
                      <a:lnTo>
                        <a:pt x="5310" y="84313"/>
                      </a:lnTo>
                      <a:lnTo>
                        <a:pt x="3754" y="90872"/>
                      </a:lnTo>
                      <a:lnTo>
                        <a:pt x="124" y="95124"/>
                      </a:lnTo>
                      <a:lnTo>
                        <a:pt x="1241" y="101324"/>
                      </a:lnTo>
                      <a:lnTo>
                        <a:pt x="3850" y="122094"/>
                      </a:lnTo>
                      <a:lnTo>
                        <a:pt x="9044" y="124200"/>
                      </a:lnTo>
                      <a:lnTo>
                        <a:pt x="13010" y="123658"/>
                      </a:lnTo>
                      <a:lnTo>
                        <a:pt x="17103" y="124431"/>
                      </a:lnTo>
                      <a:lnTo>
                        <a:pt x="21037" y="125134"/>
                      </a:lnTo>
                      <a:lnTo>
                        <a:pt x="22042" y="120578"/>
                      </a:lnTo>
                      <a:lnTo>
                        <a:pt x="27261" y="119309"/>
                      </a:lnTo>
                      <a:lnTo>
                        <a:pt x="29431" y="122836"/>
                      </a:lnTo>
                      <a:lnTo>
                        <a:pt x="32255" y="125900"/>
                      </a:lnTo>
                      <a:lnTo>
                        <a:pt x="44583" y="104316"/>
                      </a:lnTo>
                      <a:lnTo>
                        <a:pt x="47073" y="108226"/>
                      </a:lnTo>
                      <a:lnTo>
                        <a:pt x="51708" y="111577"/>
                      </a:lnTo>
                      <a:lnTo>
                        <a:pt x="55658" y="113612"/>
                      </a:lnTo>
                      <a:lnTo>
                        <a:pt x="58323" y="116995"/>
                      </a:lnTo>
                      <a:lnTo>
                        <a:pt x="61395" y="120458"/>
                      </a:lnTo>
                      <a:lnTo>
                        <a:pt x="65552" y="119484"/>
                      </a:lnTo>
                      <a:lnTo>
                        <a:pt x="69613" y="118822"/>
                      </a:lnTo>
                      <a:lnTo>
                        <a:pt x="74560" y="117378"/>
                      </a:lnTo>
                      <a:lnTo>
                        <a:pt x="77920" y="114314"/>
                      </a:lnTo>
                      <a:lnTo>
                        <a:pt x="82364" y="112535"/>
                      </a:lnTo>
                      <a:lnTo>
                        <a:pt x="85508" y="118048"/>
                      </a:lnTo>
                      <a:lnTo>
                        <a:pt x="89338" y="116085"/>
                      </a:lnTo>
                      <a:lnTo>
                        <a:pt x="93231" y="118032"/>
                      </a:lnTo>
                      <a:lnTo>
                        <a:pt x="94891" y="113883"/>
                      </a:lnTo>
                      <a:lnTo>
                        <a:pt x="98729" y="115679"/>
                      </a:lnTo>
                      <a:lnTo>
                        <a:pt x="102032" y="118088"/>
                      </a:lnTo>
                      <a:lnTo>
                        <a:pt x="105383" y="120394"/>
                      </a:lnTo>
                      <a:lnTo>
                        <a:pt x="108727" y="117673"/>
                      </a:lnTo>
                      <a:lnTo>
                        <a:pt x="113857" y="121336"/>
                      </a:lnTo>
                      <a:lnTo>
                        <a:pt x="118405" y="122038"/>
                      </a:lnTo>
                      <a:lnTo>
                        <a:pt x="124725" y="125293"/>
                      </a:lnTo>
                      <a:lnTo>
                        <a:pt x="131060" y="128158"/>
                      </a:lnTo>
                      <a:lnTo>
                        <a:pt x="136494" y="132235"/>
                      </a:lnTo>
                      <a:lnTo>
                        <a:pt x="140172" y="138132"/>
                      </a:lnTo>
                      <a:lnTo>
                        <a:pt x="143324" y="143462"/>
                      </a:lnTo>
                      <a:lnTo>
                        <a:pt x="145837" y="147419"/>
                      </a:lnTo>
                      <a:lnTo>
                        <a:pt x="150521" y="151098"/>
                      </a:lnTo>
                      <a:lnTo>
                        <a:pt x="157830" y="154991"/>
                      </a:lnTo>
                      <a:lnTo>
                        <a:pt x="160343" y="158733"/>
                      </a:lnTo>
                      <a:lnTo>
                        <a:pt x="163144" y="162332"/>
                      </a:lnTo>
                      <a:lnTo>
                        <a:pt x="166934" y="167662"/>
                      </a:lnTo>
                      <a:lnTo>
                        <a:pt x="170118" y="172354"/>
                      </a:lnTo>
                      <a:lnTo>
                        <a:pt x="173285" y="175394"/>
                      </a:lnTo>
                      <a:lnTo>
                        <a:pt x="177538" y="179463"/>
                      </a:lnTo>
                      <a:lnTo>
                        <a:pt x="181839" y="185767"/>
                      </a:lnTo>
                      <a:lnTo>
                        <a:pt x="186698" y="185519"/>
                      </a:lnTo>
                      <a:lnTo>
                        <a:pt x="189898" y="18884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44" name="Freeform: Shape 243">
                  <a:extLst>
                    <a:ext uri="{FF2B5EF4-FFF2-40B4-BE49-F238E27FC236}">
                      <a16:creationId xmlns:a16="http://schemas.microsoft.com/office/drawing/2014/main" id="{F4C24888-1C8F-4181-BE36-B0AF5CB65119}"/>
                    </a:ext>
                  </a:extLst>
                </p:cNvPr>
                <p:cNvSpPr/>
                <p:nvPr/>
              </p:nvSpPr>
              <p:spPr>
                <a:xfrm>
                  <a:off x="3445868" y="3113836"/>
                  <a:ext cx="71029" cy="42536"/>
                </a:xfrm>
                <a:custGeom>
                  <a:avLst/>
                  <a:gdLst>
                    <a:gd name="connsiteX0" fmla="*/ 62927 w 71029"/>
                    <a:gd name="connsiteY0" fmla="*/ 42535 h 42536"/>
                    <a:gd name="connsiteX1" fmla="*/ 66637 w 71029"/>
                    <a:gd name="connsiteY1" fmla="*/ 39056 h 42536"/>
                    <a:gd name="connsiteX2" fmla="*/ 65879 w 71029"/>
                    <a:gd name="connsiteY2" fmla="*/ 34516 h 42536"/>
                    <a:gd name="connsiteX3" fmla="*/ 69630 w 71029"/>
                    <a:gd name="connsiteY3" fmla="*/ 32944 h 42536"/>
                    <a:gd name="connsiteX4" fmla="*/ 68337 w 71029"/>
                    <a:gd name="connsiteY4" fmla="*/ 28818 h 42536"/>
                    <a:gd name="connsiteX5" fmla="*/ 69382 w 71029"/>
                    <a:gd name="connsiteY5" fmla="*/ 24933 h 42536"/>
                    <a:gd name="connsiteX6" fmla="*/ 71153 w 71029"/>
                    <a:gd name="connsiteY6" fmla="*/ 20457 h 42536"/>
                    <a:gd name="connsiteX7" fmla="*/ 66246 w 71029"/>
                    <a:gd name="connsiteY7" fmla="*/ 17448 h 42536"/>
                    <a:gd name="connsiteX8" fmla="*/ 62345 w 71029"/>
                    <a:gd name="connsiteY8" fmla="*/ 18430 h 42536"/>
                    <a:gd name="connsiteX9" fmla="*/ 60310 w 71029"/>
                    <a:gd name="connsiteY9" fmla="*/ 14831 h 42536"/>
                    <a:gd name="connsiteX10" fmla="*/ 56177 w 71029"/>
                    <a:gd name="connsiteY10" fmla="*/ 16467 h 42536"/>
                    <a:gd name="connsiteX11" fmla="*/ 52155 w 71029"/>
                    <a:gd name="connsiteY11" fmla="*/ 18741 h 42536"/>
                    <a:gd name="connsiteX12" fmla="*/ 47887 w 71029"/>
                    <a:gd name="connsiteY12" fmla="*/ 18845 h 42536"/>
                    <a:gd name="connsiteX13" fmla="*/ 47065 w 71029"/>
                    <a:gd name="connsiteY13" fmla="*/ 14632 h 42536"/>
                    <a:gd name="connsiteX14" fmla="*/ 42948 w 71029"/>
                    <a:gd name="connsiteY14" fmla="*/ 13794 h 42536"/>
                    <a:gd name="connsiteX15" fmla="*/ 39668 w 71029"/>
                    <a:gd name="connsiteY15" fmla="*/ 10546 h 42536"/>
                    <a:gd name="connsiteX16" fmla="*/ 36812 w 71029"/>
                    <a:gd name="connsiteY16" fmla="*/ 7706 h 42536"/>
                    <a:gd name="connsiteX17" fmla="*/ 33221 w 71029"/>
                    <a:gd name="connsiteY17" fmla="*/ 4897 h 42536"/>
                    <a:gd name="connsiteX18" fmla="*/ 31769 w 71029"/>
                    <a:gd name="connsiteY18" fmla="*/ 660 h 42536"/>
                    <a:gd name="connsiteX19" fmla="*/ 27628 w 71029"/>
                    <a:gd name="connsiteY19" fmla="*/ 1403 h 42536"/>
                    <a:gd name="connsiteX20" fmla="*/ 23662 w 71029"/>
                    <a:gd name="connsiteY20" fmla="*/ -2 h 42536"/>
                    <a:gd name="connsiteX21" fmla="*/ 19186 w 71029"/>
                    <a:gd name="connsiteY21" fmla="*/ 772 h 42536"/>
                    <a:gd name="connsiteX22" fmla="*/ 16465 w 71029"/>
                    <a:gd name="connsiteY22" fmla="*/ 3740 h 42536"/>
                    <a:gd name="connsiteX23" fmla="*/ 14430 w 71029"/>
                    <a:gd name="connsiteY23" fmla="*/ 7666 h 42536"/>
                    <a:gd name="connsiteX24" fmla="*/ 11239 w 71029"/>
                    <a:gd name="connsiteY24" fmla="*/ 11967 h 42536"/>
                    <a:gd name="connsiteX25" fmla="*/ 6356 w 71029"/>
                    <a:gd name="connsiteY25" fmla="*/ 13028 h 42536"/>
                    <a:gd name="connsiteX26" fmla="*/ 3252 w 71029"/>
                    <a:gd name="connsiteY26" fmla="*/ 15605 h 42536"/>
                    <a:gd name="connsiteX27" fmla="*/ 124 w 71029"/>
                    <a:gd name="connsiteY27" fmla="*/ 19028 h 42536"/>
                    <a:gd name="connsiteX28" fmla="*/ 667 w 71029"/>
                    <a:gd name="connsiteY28" fmla="*/ 23632 h 42536"/>
                    <a:gd name="connsiteX29" fmla="*/ 4800 w 71029"/>
                    <a:gd name="connsiteY29" fmla="*/ 25946 h 42536"/>
                    <a:gd name="connsiteX30" fmla="*/ 7361 w 71029"/>
                    <a:gd name="connsiteY30" fmla="*/ 29784 h 42536"/>
                    <a:gd name="connsiteX31" fmla="*/ 11574 w 71029"/>
                    <a:gd name="connsiteY31" fmla="*/ 29752 h 42536"/>
                    <a:gd name="connsiteX32" fmla="*/ 15723 w 71029"/>
                    <a:gd name="connsiteY32" fmla="*/ 30925 h 42536"/>
                    <a:gd name="connsiteX33" fmla="*/ 19712 w 71029"/>
                    <a:gd name="connsiteY33" fmla="*/ 31092 h 42536"/>
                    <a:gd name="connsiteX34" fmla="*/ 24109 w 71029"/>
                    <a:gd name="connsiteY34" fmla="*/ 31954 h 42536"/>
                    <a:gd name="connsiteX35" fmla="*/ 27723 w 71029"/>
                    <a:gd name="connsiteY35" fmla="*/ 34133 h 42536"/>
                    <a:gd name="connsiteX36" fmla="*/ 31681 w 71029"/>
                    <a:gd name="connsiteY36" fmla="*/ 36407 h 42536"/>
                    <a:gd name="connsiteX37" fmla="*/ 35264 w 71029"/>
                    <a:gd name="connsiteY37" fmla="*/ 38345 h 42536"/>
                    <a:gd name="connsiteX38" fmla="*/ 40905 w 71029"/>
                    <a:gd name="connsiteY38" fmla="*/ 40372 h 42536"/>
                    <a:gd name="connsiteX39" fmla="*/ 46833 w 71029"/>
                    <a:gd name="connsiteY39" fmla="*/ 41960 h 42536"/>
                    <a:gd name="connsiteX40" fmla="*/ 43610 w 71029"/>
                    <a:gd name="connsiteY40" fmla="*/ 39088 h 42536"/>
                    <a:gd name="connsiteX41" fmla="*/ 47440 w 71029"/>
                    <a:gd name="connsiteY41" fmla="*/ 40492 h 42536"/>
                    <a:gd name="connsiteX42" fmla="*/ 54334 w 71029"/>
                    <a:gd name="connsiteY42" fmla="*/ 42271 h 42536"/>
                    <a:gd name="connsiteX43" fmla="*/ 61339 w 71029"/>
                    <a:gd name="connsiteY43" fmla="*/ 42183 h 4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71029" h="42536">
                      <a:moveTo>
                        <a:pt x="62927" y="42535"/>
                      </a:moveTo>
                      <a:lnTo>
                        <a:pt x="66637" y="39056"/>
                      </a:lnTo>
                      <a:lnTo>
                        <a:pt x="65879" y="34516"/>
                      </a:lnTo>
                      <a:lnTo>
                        <a:pt x="69630" y="32944"/>
                      </a:lnTo>
                      <a:lnTo>
                        <a:pt x="68337" y="28818"/>
                      </a:lnTo>
                      <a:lnTo>
                        <a:pt x="69382" y="24933"/>
                      </a:lnTo>
                      <a:lnTo>
                        <a:pt x="71153" y="20457"/>
                      </a:lnTo>
                      <a:lnTo>
                        <a:pt x="66246" y="17448"/>
                      </a:lnTo>
                      <a:lnTo>
                        <a:pt x="62345" y="18430"/>
                      </a:lnTo>
                      <a:lnTo>
                        <a:pt x="60310" y="14831"/>
                      </a:lnTo>
                      <a:lnTo>
                        <a:pt x="56177" y="16467"/>
                      </a:lnTo>
                      <a:lnTo>
                        <a:pt x="52155" y="18741"/>
                      </a:lnTo>
                      <a:lnTo>
                        <a:pt x="47887" y="18845"/>
                      </a:lnTo>
                      <a:lnTo>
                        <a:pt x="47065" y="14632"/>
                      </a:lnTo>
                      <a:lnTo>
                        <a:pt x="42948" y="13794"/>
                      </a:lnTo>
                      <a:lnTo>
                        <a:pt x="39668" y="10546"/>
                      </a:lnTo>
                      <a:lnTo>
                        <a:pt x="36812" y="7706"/>
                      </a:lnTo>
                      <a:lnTo>
                        <a:pt x="33221" y="4897"/>
                      </a:lnTo>
                      <a:lnTo>
                        <a:pt x="31769" y="660"/>
                      </a:lnTo>
                      <a:lnTo>
                        <a:pt x="27628" y="1403"/>
                      </a:lnTo>
                      <a:lnTo>
                        <a:pt x="23662" y="-2"/>
                      </a:lnTo>
                      <a:lnTo>
                        <a:pt x="19186" y="772"/>
                      </a:lnTo>
                      <a:lnTo>
                        <a:pt x="16465" y="3740"/>
                      </a:lnTo>
                      <a:lnTo>
                        <a:pt x="14430" y="7666"/>
                      </a:lnTo>
                      <a:lnTo>
                        <a:pt x="11239" y="11967"/>
                      </a:lnTo>
                      <a:lnTo>
                        <a:pt x="6356" y="13028"/>
                      </a:lnTo>
                      <a:lnTo>
                        <a:pt x="3252" y="15605"/>
                      </a:lnTo>
                      <a:lnTo>
                        <a:pt x="124" y="19028"/>
                      </a:lnTo>
                      <a:lnTo>
                        <a:pt x="667" y="23632"/>
                      </a:lnTo>
                      <a:lnTo>
                        <a:pt x="4800" y="25946"/>
                      </a:lnTo>
                      <a:lnTo>
                        <a:pt x="7361" y="29784"/>
                      </a:lnTo>
                      <a:lnTo>
                        <a:pt x="11574" y="29752"/>
                      </a:lnTo>
                      <a:lnTo>
                        <a:pt x="15723" y="30925"/>
                      </a:lnTo>
                      <a:lnTo>
                        <a:pt x="19712" y="31092"/>
                      </a:lnTo>
                      <a:lnTo>
                        <a:pt x="24109" y="31954"/>
                      </a:lnTo>
                      <a:lnTo>
                        <a:pt x="27723" y="34133"/>
                      </a:lnTo>
                      <a:lnTo>
                        <a:pt x="31681" y="36407"/>
                      </a:lnTo>
                      <a:lnTo>
                        <a:pt x="35264" y="38345"/>
                      </a:lnTo>
                      <a:lnTo>
                        <a:pt x="40905" y="40372"/>
                      </a:lnTo>
                      <a:lnTo>
                        <a:pt x="46833" y="41960"/>
                      </a:lnTo>
                      <a:lnTo>
                        <a:pt x="43610" y="39088"/>
                      </a:lnTo>
                      <a:lnTo>
                        <a:pt x="47440" y="40492"/>
                      </a:lnTo>
                      <a:lnTo>
                        <a:pt x="54334" y="42271"/>
                      </a:lnTo>
                      <a:lnTo>
                        <a:pt x="61339" y="4218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45" name="Freeform: Shape 244">
                  <a:extLst>
                    <a:ext uri="{FF2B5EF4-FFF2-40B4-BE49-F238E27FC236}">
                      <a16:creationId xmlns:a16="http://schemas.microsoft.com/office/drawing/2014/main" id="{C2E93807-6678-467F-B48B-3A7129DD4C4F}"/>
                    </a:ext>
                  </a:extLst>
                </p:cNvPr>
                <p:cNvSpPr/>
                <p:nvPr/>
              </p:nvSpPr>
              <p:spPr>
                <a:xfrm>
                  <a:off x="6968041" y="3256653"/>
                  <a:ext cx="35291" cy="27631"/>
                </a:xfrm>
                <a:custGeom>
                  <a:avLst/>
                  <a:gdLst>
                    <a:gd name="connsiteX0" fmla="*/ 6707 w 35291"/>
                    <a:gd name="connsiteY0" fmla="*/ 27629 h 27631"/>
                    <a:gd name="connsiteX1" fmla="*/ 19904 w 35291"/>
                    <a:gd name="connsiteY1" fmla="*/ 27462 h 27631"/>
                    <a:gd name="connsiteX2" fmla="*/ 28633 w 35291"/>
                    <a:gd name="connsiteY2" fmla="*/ 27350 h 27631"/>
                    <a:gd name="connsiteX3" fmla="*/ 29902 w 35291"/>
                    <a:gd name="connsiteY3" fmla="*/ 22650 h 27631"/>
                    <a:gd name="connsiteX4" fmla="*/ 35416 w 35291"/>
                    <a:gd name="connsiteY4" fmla="*/ 16658 h 27631"/>
                    <a:gd name="connsiteX5" fmla="*/ 35320 w 35291"/>
                    <a:gd name="connsiteY5" fmla="*/ 10842 h 27631"/>
                    <a:gd name="connsiteX6" fmla="*/ 35072 w 35291"/>
                    <a:gd name="connsiteY6" fmla="*/ -2 h 27631"/>
                    <a:gd name="connsiteX7" fmla="*/ 124 w 35291"/>
                    <a:gd name="connsiteY7" fmla="*/ -2 h 27631"/>
                    <a:gd name="connsiteX8" fmla="*/ 348 w 35291"/>
                    <a:gd name="connsiteY8" fmla="*/ 10842 h 27631"/>
                    <a:gd name="connsiteX9" fmla="*/ 4473 w 35291"/>
                    <a:gd name="connsiteY9" fmla="*/ 22650 h 27631"/>
                    <a:gd name="connsiteX10" fmla="*/ 6707 w 35291"/>
                    <a:gd name="connsiteY10" fmla="*/ 27629 h 27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5291" h="27631">
                      <a:moveTo>
                        <a:pt x="6707" y="27629"/>
                      </a:moveTo>
                      <a:lnTo>
                        <a:pt x="19904" y="27462"/>
                      </a:lnTo>
                      <a:lnTo>
                        <a:pt x="28633" y="27350"/>
                      </a:lnTo>
                      <a:lnTo>
                        <a:pt x="29902" y="22650"/>
                      </a:lnTo>
                      <a:lnTo>
                        <a:pt x="35416" y="16658"/>
                      </a:lnTo>
                      <a:lnTo>
                        <a:pt x="35320" y="10842"/>
                      </a:lnTo>
                      <a:lnTo>
                        <a:pt x="35072" y="-2"/>
                      </a:lnTo>
                      <a:lnTo>
                        <a:pt x="124" y="-2"/>
                      </a:lnTo>
                      <a:lnTo>
                        <a:pt x="348" y="10842"/>
                      </a:lnTo>
                      <a:lnTo>
                        <a:pt x="4473" y="22650"/>
                      </a:lnTo>
                      <a:lnTo>
                        <a:pt x="6707" y="2762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46" name="Freeform: Shape 245">
                  <a:extLst>
                    <a:ext uri="{FF2B5EF4-FFF2-40B4-BE49-F238E27FC236}">
                      <a16:creationId xmlns:a16="http://schemas.microsoft.com/office/drawing/2014/main" id="{BE54AA8B-CC48-4CD0-B2B1-B14D8C01F7BB}"/>
                    </a:ext>
                  </a:extLst>
                </p:cNvPr>
                <p:cNvSpPr/>
                <p:nvPr/>
              </p:nvSpPr>
              <p:spPr>
                <a:xfrm>
                  <a:off x="7157233" y="2478950"/>
                  <a:ext cx="4260" cy="19413"/>
                </a:xfrm>
                <a:custGeom>
                  <a:avLst/>
                  <a:gdLst>
                    <a:gd name="connsiteX0" fmla="*/ 124 w 4260"/>
                    <a:gd name="connsiteY0" fmla="*/ 19411 h 19413"/>
                    <a:gd name="connsiteX1" fmla="*/ 2438 w 4260"/>
                    <a:gd name="connsiteY1" fmla="*/ 16148 h 19413"/>
                    <a:gd name="connsiteX2" fmla="*/ 4385 w 4260"/>
                    <a:gd name="connsiteY2" fmla="*/ 12605 h 19413"/>
                    <a:gd name="connsiteX3" fmla="*/ 2135 w 4260"/>
                    <a:gd name="connsiteY3" fmla="*/ 8073 h 19413"/>
                    <a:gd name="connsiteX4" fmla="*/ 2047 w 4260"/>
                    <a:gd name="connsiteY4" fmla="*/ 3844 h 19413"/>
                    <a:gd name="connsiteX5" fmla="*/ 387 w 4260"/>
                    <a:gd name="connsiteY5" fmla="*/ -2 h 19413"/>
                    <a:gd name="connsiteX6" fmla="*/ 810 w 4260"/>
                    <a:gd name="connsiteY6" fmla="*/ 4299 h 19413"/>
                    <a:gd name="connsiteX7" fmla="*/ 1975 w 4260"/>
                    <a:gd name="connsiteY7" fmla="*/ 9166 h 19413"/>
                    <a:gd name="connsiteX8" fmla="*/ 3124 w 4260"/>
                    <a:gd name="connsiteY8" fmla="*/ 13131 h 19413"/>
                    <a:gd name="connsiteX9" fmla="*/ 2071 w 4260"/>
                    <a:gd name="connsiteY9" fmla="*/ 17384 h 19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60" h="19413">
                      <a:moveTo>
                        <a:pt x="124" y="19411"/>
                      </a:moveTo>
                      <a:lnTo>
                        <a:pt x="2438" y="16148"/>
                      </a:lnTo>
                      <a:lnTo>
                        <a:pt x="4385" y="12605"/>
                      </a:lnTo>
                      <a:lnTo>
                        <a:pt x="2135" y="8073"/>
                      </a:lnTo>
                      <a:lnTo>
                        <a:pt x="2047" y="3844"/>
                      </a:lnTo>
                      <a:lnTo>
                        <a:pt x="387" y="-2"/>
                      </a:lnTo>
                      <a:lnTo>
                        <a:pt x="810" y="4299"/>
                      </a:lnTo>
                      <a:lnTo>
                        <a:pt x="1975" y="9166"/>
                      </a:lnTo>
                      <a:lnTo>
                        <a:pt x="3124" y="13131"/>
                      </a:lnTo>
                      <a:lnTo>
                        <a:pt x="2071" y="1738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47" name="Freeform: Shape 246">
                  <a:extLst>
                    <a:ext uri="{FF2B5EF4-FFF2-40B4-BE49-F238E27FC236}">
                      <a16:creationId xmlns:a16="http://schemas.microsoft.com/office/drawing/2014/main" id="{82C6AB10-468B-48E2-8D18-01EB029AD190}"/>
                    </a:ext>
                  </a:extLst>
                </p:cNvPr>
                <p:cNvSpPr/>
                <p:nvPr/>
              </p:nvSpPr>
              <p:spPr>
                <a:xfrm>
                  <a:off x="9853700" y="3877609"/>
                  <a:ext cx="98780" cy="38307"/>
                </a:xfrm>
                <a:custGeom>
                  <a:avLst/>
                  <a:gdLst>
                    <a:gd name="connsiteX0" fmla="*/ 33795 w 98780"/>
                    <a:gd name="connsiteY0" fmla="*/ 36598 h 38307"/>
                    <a:gd name="connsiteX1" fmla="*/ 37067 w 98780"/>
                    <a:gd name="connsiteY1" fmla="*/ 33398 h 38307"/>
                    <a:gd name="connsiteX2" fmla="*/ 40897 w 98780"/>
                    <a:gd name="connsiteY2" fmla="*/ 31467 h 38307"/>
                    <a:gd name="connsiteX3" fmla="*/ 45605 w 98780"/>
                    <a:gd name="connsiteY3" fmla="*/ 29185 h 38307"/>
                    <a:gd name="connsiteX4" fmla="*/ 49675 w 98780"/>
                    <a:gd name="connsiteY4" fmla="*/ 28563 h 38307"/>
                    <a:gd name="connsiteX5" fmla="*/ 53664 w 98780"/>
                    <a:gd name="connsiteY5" fmla="*/ 26975 h 38307"/>
                    <a:gd name="connsiteX6" fmla="*/ 57972 w 98780"/>
                    <a:gd name="connsiteY6" fmla="*/ 26385 h 38307"/>
                    <a:gd name="connsiteX7" fmla="*/ 61164 w 98780"/>
                    <a:gd name="connsiteY7" fmla="*/ 23783 h 38307"/>
                    <a:gd name="connsiteX8" fmla="*/ 64914 w 98780"/>
                    <a:gd name="connsiteY8" fmla="*/ 21924 h 38307"/>
                    <a:gd name="connsiteX9" fmla="*/ 68903 w 98780"/>
                    <a:gd name="connsiteY9" fmla="*/ 21621 h 38307"/>
                    <a:gd name="connsiteX10" fmla="*/ 72973 w 98780"/>
                    <a:gd name="connsiteY10" fmla="*/ 21015 h 38307"/>
                    <a:gd name="connsiteX11" fmla="*/ 75765 w 98780"/>
                    <a:gd name="connsiteY11" fmla="*/ 16937 h 38307"/>
                    <a:gd name="connsiteX12" fmla="*/ 79755 w 98780"/>
                    <a:gd name="connsiteY12" fmla="*/ 14735 h 38307"/>
                    <a:gd name="connsiteX13" fmla="*/ 84862 w 98780"/>
                    <a:gd name="connsiteY13" fmla="*/ 14288 h 38307"/>
                    <a:gd name="connsiteX14" fmla="*/ 88851 w 98780"/>
                    <a:gd name="connsiteY14" fmla="*/ 12094 h 38307"/>
                    <a:gd name="connsiteX15" fmla="*/ 92681 w 98780"/>
                    <a:gd name="connsiteY15" fmla="*/ 8615 h 38307"/>
                    <a:gd name="connsiteX16" fmla="*/ 96112 w 98780"/>
                    <a:gd name="connsiteY16" fmla="*/ 5862 h 38307"/>
                    <a:gd name="connsiteX17" fmla="*/ 98905 w 98780"/>
                    <a:gd name="connsiteY17" fmla="*/ 2280 h 38307"/>
                    <a:gd name="connsiteX18" fmla="*/ 94597 w 98780"/>
                    <a:gd name="connsiteY18" fmla="*/ 1171 h 38307"/>
                    <a:gd name="connsiteX19" fmla="*/ 90208 w 98780"/>
                    <a:gd name="connsiteY19" fmla="*/ -2 h 38307"/>
                    <a:gd name="connsiteX20" fmla="*/ 86458 w 98780"/>
                    <a:gd name="connsiteY20" fmla="*/ 1578 h 38307"/>
                    <a:gd name="connsiteX21" fmla="*/ 82628 w 98780"/>
                    <a:gd name="connsiteY21" fmla="*/ 3325 h 38307"/>
                    <a:gd name="connsiteX22" fmla="*/ 78159 w 98780"/>
                    <a:gd name="connsiteY22" fmla="*/ 4506 h 38307"/>
                    <a:gd name="connsiteX23" fmla="*/ 73612 w 98780"/>
                    <a:gd name="connsiteY23" fmla="*/ 3876 h 38307"/>
                    <a:gd name="connsiteX24" fmla="*/ 69303 w 98780"/>
                    <a:gd name="connsiteY24" fmla="*/ 4346 h 38307"/>
                    <a:gd name="connsiteX25" fmla="*/ 65233 w 98780"/>
                    <a:gd name="connsiteY25" fmla="*/ 6006 h 38307"/>
                    <a:gd name="connsiteX26" fmla="*/ 61244 w 98780"/>
                    <a:gd name="connsiteY26" fmla="*/ 6405 h 38307"/>
                    <a:gd name="connsiteX27" fmla="*/ 56935 w 98780"/>
                    <a:gd name="connsiteY27" fmla="*/ 5160 h 38307"/>
                    <a:gd name="connsiteX28" fmla="*/ 52387 w 98780"/>
                    <a:gd name="connsiteY28" fmla="*/ 6469 h 38307"/>
                    <a:gd name="connsiteX29" fmla="*/ 48318 w 98780"/>
                    <a:gd name="connsiteY29" fmla="*/ 6645 h 38307"/>
                    <a:gd name="connsiteX30" fmla="*/ 44009 w 98780"/>
                    <a:gd name="connsiteY30" fmla="*/ 7865 h 38307"/>
                    <a:gd name="connsiteX31" fmla="*/ 39939 w 98780"/>
                    <a:gd name="connsiteY31" fmla="*/ 8791 h 38307"/>
                    <a:gd name="connsiteX32" fmla="*/ 35790 w 98780"/>
                    <a:gd name="connsiteY32" fmla="*/ 9549 h 38307"/>
                    <a:gd name="connsiteX33" fmla="*/ 32200 w 98780"/>
                    <a:gd name="connsiteY33" fmla="*/ 12397 h 38307"/>
                    <a:gd name="connsiteX34" fmla="*/ 31083 w 98780"/>
                    <a:gd name="connsiteY34" fmla="*/ 16882 h 38307"/>
                    <a:gd name="connsiteX35" fmla="*/ 34594 w 98780"/>
                    <a:gd name="connsiteY35" fmla="*/ 19642 h 38307"/>
                    <a:gd name="connsiteX36" fmla="*/ 37067 w 98780"/>
                    <a:gd name="connsiteY36" fmla="*/ 23161 h 38307"/>
                    <a:gd name="connsiteX37" fmla="*/ 36589 w 98780"/>
                    <a:gd name="connsiteY37" fmla="*/ 27494 h 38307"/>
                    <a:gd name="connsiteX38" fmla="*/ 34913 w 98780"/>
                    <a:gd name="connsiteY38" fmla="*/ 31380 h 38307"/>
                    <a:gd name="connsiteX39" fmla="*/ 32918 w 98780"/>
                    <a:gd name="connsiteY39" fmla="*/ 35042 h 38307"/>
                    <a:gd name="connsiteX40" fmla="*/ 6827 w 98780"/>
                    <a:gd name="connsiteY40" fmla="*/ 32784 h 38307"/>
                    <a:gd name="connsiteX41" fmla="*/ 9140 w 98780"/>
                    <a:gd name="connsiteY41" fmla="*/ 29441 h 38307"/>
                    <a:gd name="connsiteX42" fmla="*/ 4593 w 98780"/>
                    <a:gd name="connsiteY42" fmla="*/ 30797 h 38307"/>
                    <a:gd name="connsiteX43" fmla="*/ 30045 w 98780"/>
                    <a:gd name="connsiteY43" fmla="*/ 38305 h 38307"/>
                    <a:gd name="connsiteX44" fmla="*/ 32918 w 98780"/>
                    <a:gd name="connsiteY44" fmla="*/ 35042 h 38307"/>
                    <a:gd name="connsiteX45" fmla="*/ 34913 w 98780"/>
                    <a:gd name="connsiteY45" fmla="*/ 31380 h 38307"/>
                    <a:gd name="connsiteX46" fmla="*/ 36589 w 98780"/>
                    <a:gd name="connsiteY46" fmla="*/ 27494 h 38307"/>
                    <a:gd name="connsiteX47" fmla="*/ 37067 w 98780"/>
                    <a:gd name="connsiteY47" fmla="*/ 23161 h 38307"/>
                    <a:gd name="connsiteX48" fmla="*/ 34594 w 98780"/>
                    <a:gd name="connsiteY48" fmla="*/ 19642 h 38307"/>
                    <a:gd name="connsiteX49" fmla="*/ 30764 w 98780"/>
                    <a:gd name="connsiteY49" fmla="*/ 17815 h 38307"/>
                    <a:gd name="connsiteX50" fmla="*/ 27971 w 98780"/>
                    <a:gd name="connsiteY50" fmla="*/ 20807 h 38307"/>
                    <a:gd name="connsiteX51" fmla="*/ 27093 w 98780"/>
                    <a:gd name="connsiteY51" fmla="*/ 24725 h 38307"/>
                    <a:gd name="connsiteX52" fmla="*/ 30923 w 98780"/>
                    <a:gd name="connsiteY52" fmla="*/ 23033 h 38307"/>
                    <a:gd name="connsiteX53" fmla="*/ 33477 w 98780"/>
                    <a:gd name="connsiteY53" fmla="*/ 27494 h 38307"/>
                    <a:gd name="connsiteX54" fmla="*/ 30285 w 98780"/>
                    <a:gd name="connsiteY54" fmla="*/ 29935 h 38307"/>
                    <a:gd name="connsiteX55" fmla="*/ 28770 w 98780"/>
                    <a:gd name="connsiteY55" fmla="*/ 33646 h 38307"/>
                    <a:gd name="connsiteX56" fmla="*/ 29886 w 98780"/>
                    <a:gd name="connsiteY56" fmla="*/ 37507 h 38307"/>
                    <a:gd name="connsiteX57" fmla="*/ 5949 w 98780"/>
                    <a:gd name="connsiteY57" fmla="*/ 37611 h 38307"/>
                    <a:gd name="connsiteX58" fmla="*/ 8023 w 98780"/>
                    <a:gd name="connsiteY58" fmla="*/ 33398 h 38307"/>
                    <a:gd name="connsiteX59" fmla="*/ 9699 w 98780"/>
                    <a:gd name="connsiteY59" fmla="*/ 29513 h 38307"/>
                    <a:gd name="connsiteX60" fmla="*/ 6827 w 98780"/>
                    <a:gd name="connsiteY60" fmla="*/ 32784 h 38307"/>
                    <a:gd name="connsiteX61" fmla="*/ 2678 w 98780"/>
                    <a:gd name="connsiteY61" fmla="*/ 32688 h 38307"/>
                    <a:gd name="connsiteX62" fmla="*/ 124 w 98780"/>
                    <a:gd name="connsiteY62" fmla="*/ 35808 h 38307"/>
                    <a:gd name="connsiteX63" fmla="*/ 4034 w 98780"/>
                    <a:gd name="connsiteY63" fmla="*/ 35106 h 38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98780" h="38307">
                      <a:moveTo>
                        <a:pt x="33795" y="36598"/>
                      </a:moveTo>
                      <a:lnTo>
                        <a:pt x="37067" y="33398"/>
                      </a:lnTo>
                      <a:lnTo>
                        <a:pt x="40897" y="31467"/>
                      </a:lnTo>
                      <a:lnTo>
                        <a:pt x="45605" y="29185"/>
                      </a:lnTo>
                      <a:lnTo>
                        <a:pt x="49675" y="28563"/>
                      </a:lnTo>
                      <a:lnTo>
                        <a:pt x="53664" y="26975"/>
                      </a:lnTo>
                      <a:lnTo>
                        <a:pt x="57972" y="26385"/>
                      </a:lnTo>
                      <a:lnTo>
                        <a:pt x="61164" y="23783"/>
                      </a:lnTo>
                      <a:lnTo>
                        <a:pt x="64914" y="21924"/>
                      </a:lnTo>
                      <a:lnTo>
                        <a:pt x="68903" y="21621"/>
                      </a:lnTo>
                      <a:lnTo>
                        <a:pt x="72973" y="21015"/>
                      </a:lnTo>
                      <a:lnTo>
                        <a:pt x="75765" y="16937"/>
                      </a:lnTo>
                      <a:lnTo>
                        <a:pt x="79755" y="14735"/>
                      </a:lnTo>
                      <a:lnTo>
                        <a:pt x="84862" y="14288"/>
                      </a:lnTo>
                      <a:lnTo>
                        <a:pt x="88851" y="12094"/>
                      </a:lnTo>
                      <a:lnTo>
                        <a:pt x="92681" y="8615"/>
                      </a:lnTo>
                      <a:lnTo>
                        <a:pt x="96112" y="5862"/>
                      </a:lnTo>
                      <a:lnTo>
                        <a:pt x="98905" y="2280"/>
                      </a:lnTo>
                      <a:lnTo>
                        <a:pt x="94597" y="1171"/>
                      </a:lnTo>
                      <a:lnTo>
                        <a:pt x="90208" y="-2"/>
                      </a:lnTo>
                      <a:lnTo>
                        <a:pt x="86458" y="1578"/>
                      </a:lnTo>
                      <a:lnTo>
                        <a:pt x="82628" y="3325"/>
                      </a:lnTo>
                      <a:lnTo>
                        <a:pt x="78159" y="4506"/>
                      </a:lnTo>
                      <a:lnTo>
                        <a:pt x="73612" y="3876"/>
                      </a:lnTo>
                      <a:lnTo>
                        <a:pt x="69303" y="4346"/>
                      </a:lnTo>
                      <a:lnTo>
                        <a:pt x="65233" y="6006"/>
                      </a:lnTo>
                      <a:lnTo>
                        <a:pt x="61244" y="6405"/>
                      </a:lnTo>
                      <a:lnTo>
                        <a:pt x="56935" y="5160"/>
                      </a:lnTo>
                      <a:lnTo>
                        <a:pt x="52387" y="6469"/>
                      </a:lnTo>
                      <a:lnTo>
                        <a:pt x="48318" y="6645"/>
                      </a:lnTo>
                      <a:lnTo>
                        <a:pt x="44009" y="7865"/>
                      </a:lnTo>
                      <a:lnTo>
                        <a:pt x="39939" y="8791"/>
                      </a:lnTo>
                      <a:lnTo>
                        <a:pt x="35790" y="9549"/>
                      </a:lnTo>
                      <a:lnTo>
                        <a:pt x="32200" y="12397"/>
                      </a:lnTo>
                      <a:lnTo>
                        <a:pt x="31083" y="16882"/>
                      </a:lnTo>
                      <a:lnTo>
                        <a:pt x="34594" y="19642"/>
                      </a:lnTo>
                      <a:lnTo>
                        <a:pt x="37067" y="23161"/>
                      </a:lnTo>
                      <a:lnTo>
                        <a:pt x="36589" y="27494"/>
                      </a:lnTo>
                      <a:lnTo>
                        <a:pt x="34913" y="31380"/>
                      </a:lnTo>
                      <a:lnTo>
                        <a:pt x="32918" y="35042"/>
                      </a:lnTo>
                      <a:close/>
                      <a:moveTo>
                        <a:pt x="6827" y="32784"/>
                      </a:moveTo>
                      <a:lnTo>
                        <a:pt x="9140" y="29441"/>
                      </a:lnTo>
                      <a:lnTo>
                        <a:pt x="4593" y="30797"/>
                      </a:lnTo>
                      <a:close/>
                      <a:moveTo>
                        <a:pt x="30045" y="38305"/>
                      </a:moveTo>
                      <a:lnTo>
                        <a:pt x="32918" y="35042"/>
                      </a:lnTo>
                      <a:lnTo>
                        <a:pt x="34913" y="31380"/>
                      </a:lnTo>
                      <a:lnTo>
                        <a:pt x="36589" y="27494"/>
                      </a:lnTo>
                      <a:lnTo>
                        <a:pt x="37067" y="23161"/>
                      </a:lnTo>
                      <a:lnTo>
                        <a:pt x="34594" y="19642"/>
                      </a:lnTo>
                      <a:lnTo>
                        <a:pt x="30764" y="17815"/>
                      </a:lnTo>
                      <a:lnTo>
                        <a:pt x="27971" y="20807"/>
                      </a:lnTo>
                      <a:lnTo>
                        <a:pt x="27093" y="24725"/>
                      </a:lnTo>
                      <a:lnTo>
                        <a:pt x="30923" y="23033"/>
                      </a:lnTo>
                      <a:lnTo>
                        <a:pt x="33477" y="27494"/>
                      </a:lnTo>
                      <a:lnTo>
                        <a:pt x="30285" y="29935"/>
                      </a:lnTo>
                      <a:lnTo>
                        <a:pt x="28770" y="33646"/>
                      </a:lnTo>
                      <a:lnTo>
                        <a:pt x="29886" y="37507"/>
                      </a:lnTo>
                      <a:close/>
                      <a:moveTo>
                        <a:pt x="5949" y="37611"/>
                      </a:moveTo>
                      <a:lnTo>
                        <a:pt x="8023" y="33398"/>
                      </a:lnTo>
                      <a:lnTo>
                        <a:pt x="9699" y="29513"/>
                      </a:lnTo>
                      <a:lnTo>
                        <a:pt x="6827" y="32784"/>
                      </a:lnTo>
                      <a:lnTo>
                        <a:pt x="2678" y="32688"/>
                      </a:lnTo>
                      <a:lnTo>
                        <a:pt x="124" y="35808"/>
                      </a:lnTo>
                      <a:lnTo>
                        <a:pt x="4034" y="3510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48" name="Freeform: Shape 247">
                  <a:extLst>
                    <a:ext uri="{FF2B5EF4-FFF2-40B4-BE49-F238E27FC236}">
                      <a16:creationId xmlns:a16="http://schemas.microsoft.com/office/drawing/2014/main" id="{E72383C8-C59C-4F1F-BA77-29BD78E8486F}"/>
                    </a:ext>
                  </a:extLst>
                </p:cNvPr>
                <p:cNvSpPr/>
                <p:nvPr/>
              </p:nvSpPr>
              <p:spPr>
                <a:xfrm>
                  <a:off x="7124797" y="3099937"/>
                  <a:ext cx="448989" cy="384063"/>
                </a:xfrm>
                <a:custGeom>
                  <a:avLst/>
                  <a:gdLst>
                    <a:gd name="connsiteX0" fmla="*/ 199058 w 448989"/>
                    <a:gd name="connsiteY0" fmla="*/ 384062 h 384063"/>
                    <a:gd name="connsiteX1" fmla="*/ 205130 w 448989"/>
                    <a:gd name="connsiteY1" fmla="*/ 375269 h 384063"/>
                    <a:gd name="connsiteX2" fmla="*/ 208394 w 448989"/>
                    <a:gd name="connsiteY2" fmla="*/ 368032 h 384063"/>
                    <a:gd name="connsiteX3" fmla="*/ 217442 w 448989"/>
                    <a:gd name="connsiteY3" fmla="*/ 362901 h 384063"/>
                    <a:gd name="connsiteX4" fmla="*/ 223538 w 448989"/>
                    <a:gd name="connsiteY4" fmla="*/ 360252 h 384063"/>
                    <a:gd name="connsiteX5" fmla="*/ 231804 w 448989"/>
                    <a:gd name="connsiteY5" fmla="*/ 356271 h 384063"/>
                    <a:gd name="connsiteX6" fmla="*/ 237565 w 448989"/>
                    <a:gd name="connsiteY6" fmla="*/ 355553 h 384063"/>
                    <a:gd name="connsiteX7" fmla="*/ 241244 w 448989"/>
                    <a:gd name="connsiteY7" fmla="*/ 359391 h 384063"/>
                    <a:gd name="connsiteX8" fmla="*/ 245097 w 448989"/>
                    <a:gd name="connsiteY8" fmla="*/ 363380 h 384063"/>
                    <a:gd name="connsiteX9" fmla="*/ 248401 w 448989"/>
                    <a:gd name="connsiteY9" fmla="*/ 365901 h 384063"/>
                    <a:gd name="connsiteX10" fmla="*/ 253013 w 448989"/>
                    <a:gd name="connsiteY10" fmla="*/ 365159 h 384063"/>
                    <a:gd name="connsiteX11" fmla="*/ 258901 w 448989"/>
                    <a:gd name="connsiteY11" fmla="*/ 364441 h 384063"/>
                    <a:gd name="connsiteX12" fmla="*/ 264104 w 448989"/>
                    <a:gd name="connsiteY12" fmla="*/ 364258 h 384063"/>
                    <a:gd name="connsiteX13" fmla="*/ 269744 w 448989"/>
                    <a:gd name="connsiteY13" fmla="*/ 364266 h 384063"/>
                    <a:gd name="connsiteX14" fmla="*/ 271739 w 448989"/>
                    <a:gd name="connsiteY14" fmla="*/ 360619 h 384063"/>
                    <a:gd name="connsiteX15" fmla="*/ 274971 w 448989"/>
                    <a:gd name="connsiteY15" fmla="*/ 357811 h 384063"/>
                    <a:gd name="connsiteX16" fmla="*/ 283469 w 448989"/>
                    <a:gd name="connsiteY16" fmla="*/ 357460 h 384063"/>
                    <a:gd name="connsiteX17" fmla="*/ 288136 w 448989"/>
                    <a:gd name="connsiteY17" fmla="*/ 357021 h 384063"/>
                    <a:gd name="connsiteX18" fmla="*/ 292437 w 448989"/>
                    <a:gd name="connsiteY18" fmla="*/ 355449 h 384063"/>
                    <a:gd name="connsiteX19" fmla="*/ 297113 w 448989"/>
                    <a:gd name="connsiteY19" fmla="*/ 354866 h 384063"/>
                    <a:gd name="connsiteX20" fmla="*/ 301406 w 448989"/>
                    <a:gd name="connsiteY20" fmla="*/ 350294 h 384063"/>
                    <a:gd name="connsiteX21" fmla="*/ 303057 w 448989"/>
                    <a:gd name="connsiteY21" fmla="*/ 345635 h 384063"/>
                    <a:gd name="connsiteX22" fmla="*/ 309193 w 448989"/>
                    <a:gd name="connsiteY22" fmla="*/ 340480 h 384063"/>
                    <a:gd name="connsiteX23" fmla="*/ 315257 w 448989"/>
                    <a:gd name="connsiteY23" fmla="*/ 337137 h 384063"/>
                    <a:gd name="connsiteX24" fmla="*/ 324880 w 448989"/>
                    <a:gd name="connsiteY24" fmla="*/ 334049 h 384063"/>
                    <a:gd name="connsiteX25" fmla="*/ 333154 w 448989"/>
                    <a:gd name="connsiteY25" fmla="*/ 332142 h 384063"/>
                    <a:gd name="connsiteX26" fmla="*/ 348713 w 448989"/>
                    <a:gd name="connsiteY26" fmla="*/ 332733 h 384063"/>
                    <a:gd name="connsiteX27" fmla="*/ 359294 w 448989"/>
                    <a:gd name="connsiteY27" fmla="*/ 332828 h 384063"/>
                    <a:gd name="connsiteX28" fmla="*/ 374118 w 448989"/>
                    <a:gd name="connsiteY28" fmla="*/ 312226 h 384063"/>
                    <a:gd name="connsiteX29" fmla="*/ 376799 w 448989"/>
                    <a:gd name="connsiteY29" fmla="*/ 309250 h 384063"/>
                    <a:gd name="connsiteX30" fmla="*/ 386893 w 448989"/>
                    <a:gd name="connsiteY30" fmla="*/ 298016 h 384063"/>
                    <a:gd name="connsiteX31" fmla="*/ 406298 w 448989"/>
                    <a:gd name="connsiteY31" fmla="*/ 279177 h 384063"/>
                    <a:gd name="connsiteX32" fmla="*/ 416815 w 448989"/>
                    <a:gd name="connsiteY32" fmla="*/ 266163 h 384063"/>
                    <a:gd name="connsiteX33" fmla="*/ 430339 w 448989"/>
                    <a:gd name="connsiteY33" fmla="*/ 250213 h 384063"/>
                    <a:gd name="connsiteX34" fmla="*/ 436754 w 448989"/>
                    <a:gd name="connsiteY34" fmla="*/ 244229 h 384063"/>
                    <a:gd name="connsiteX35" fmla="*/ 449114 w 448989"/>
                    <a:gd name="connsiteY35" fmla="*/ 229492 h 384063"/>
                    <a:gd name="connsiteX36" fmla="*/ 420046 w 448989"/>
                    <a:gd name="connsiteY36" fmla="*/ 229460 h 384063"/>
                    <a:gd name="connsiteX37" fmla="*/ 411915 w 448989"/>
                    <a:gd name="connsiteY37" fmla="*/ 226595 h 384063"/>
                    <a:gd name="connsiteX38" fmla="*/ 396915 w 448989"/>
                    <a:gd name="connsiteY38" fmla="*/ 220938 h 384063"/>
                    <a:gd name="connsiteX39" fmla="*/ 359054 w 448989"/>
                    <a:gd name="connsiteY39" fmla="*/ 207014 h 384063"/>
                    <a:gd name="connsiteX40" fmla="*/ 336968 w 448989"/>
                    <a:gd name="connsiteY40" fmla="*/ 198868 h 384063"/>
                    <a:gd name="connsiteX41" fmla="*/ 328686 w 448989"/>
                    <a:gd name="connsiteY41" fmla="*/ 195900 h 384063"/>
                    <a:gd name="connsiteX42" fmla="*/ 324792 w 448989"/>
                    <a:gd name="connsiteY42" fmla="*/ 191743 h 384063"/>
                    <a:gd name="connsiteX43" fmla="*/ 317779 w 448989"/>
                    <a:gd name="connsiteY43" fmla="*/ 183915 h 384063"/>
                    <a:gd name="connsiteX44" fmla="*/ 312353 w 448989"/>
                    <a:gd name="connsiteY44" fmla="*/ 181928 h 384063"/>
                    <a:gd name="connsiteX45" fmla="*/ 310510 w 448989"/>
                    <a:gd name="connsiteY45" fmla="*/ 177588 h 384063"/>
                    <a:gd name="connsiteX46" fmla="*/ 305802 w 448989"/>
                    <a:gd name="connsiteY46" fmla="*/ 167582 h 384063"/>
                    <a:gd name="connsiteX47" fmla="*/ 301549 w 448989"/>
                    <a:gd name="connsiteY47" fmla="*/ 166050 h 384063"/>
                    <a:gd name="connsiteX48" fmla="*/ 298996 w 448989"/>
                    <a:gd name="connsiteY48" fmla="*/ 161175 h 384063"/>
                    <a:gd name="connsiteX49" fmla="*/ 294336 w 448989"/>
                    <a:gd name="connsiteY49" fmla="*/ 155941 h 384063"/>
                    <a:gd name="connsiteX50" fmla="*/ 291647 w 448989"/>
                    <a:gd name="connsiteY50" fmla="*/ 150499 h 384063"/>
                    <a:gd name="connsiteX51" fmla="*/ 289684 w 448989"/>
                    <a:gd name="connsiteY51" fmla="*/ 145113 h 384063"/>
                    <a:gd name="connsiteX52" fmla="*/ 288655 w 448989"/>
                    <a:gd name="connsiteY52" fmla="*/ 140565 h 384063"/>
                    <a:gd name="connsiteX53" fmla="*/ 294551 w 448989"/>
                    <a:gd name="connsiteY53" fmla="*/ 130511 h 384063"/>
                    <a:gd name="connsiteX54" fmla="*/ 290315 w 448989"/>
                    <a:gd name="connsiteY54" fmla="*/ 129107 h 384063"/>
                    <a:gd name="connsiteX55" fmla="*/ 285335 w 448989"/>
                    <a:gd name="connsiteY55" fmla="*/ 125516 h 384063"/>
                    <a:gd name="connsiteX56" fmla="*/ 281753 w 448989"/>
                    <a:gd name="connsiteY56" fmla="*/ 127384 h 384063"/>
                    <a:gd name="connsiteX57" fmla="*/ 277141 w 448989"/>
                    <a:gd name="connsiteY57" fmla="*/ 128676 h 384063"/>
                    <a:gd name="connsiteX58" fmla="*/ 272633 w 448989"/>
                    <a:gd name="connsiteY58" fmla="*/ 129913 h 384063"/>
                    <a:gd name="connsiteX59" fmla="*/ 268795 w 448989"/>
                    <a:gd name="connsiteY59" fmla="*/ 131238 h 384063"/>
                    <a:gd name="connsiteX60" fmla="*/ 264255 w 448989"/>
                    <a:gd name="connsiteY60" fmla="*/ 130775 h 384063"/>
                    <a:gd name="connsiteX61" fmla="*/ 260736 w 448989"/>
                    <a:gd name="connsiteY61" fmla="*/ 128524 h 384063"/>
                    <a:gd name="connsiteX62" fmla="*/ 260513 w 448989"/>
                    <a:gd name="connsiteY62" fmla="*/ 120330 h 384063"/>
                    <a:gd name="connsiteX63" fmla="*/ 259954 w 448989"/>
                    <a:gd name="connsiteY63" fmla="*/ 115375 h 384063"/>
                    <a:gd name="connsiteX64" fmla="*/ 259515 w 448989"/>
                    <a:gd name="connsiteY64" fmla="*/ 110388 h 384063"/>
                    <a:gd name="connsiteX65" fmla="*/ 260736 w 448989"/>
                    <a:gd name="connsiteY65" fmla="*/ 104109 h 384063"/>
                    <a:gd name="connsiteX66" fmla="*/ 264191 w 448989"/>
                    <a:gd name="connsiteY66" fmla="*/ 101459 h 384063"/>
                    <a:gd name="connsiteX67" fmla="*/ 266593 w 448989"/>
                    <a:gd name="connsiteY67" fmla="*/ 97374 h 384063"/>
                    <a:gd name="connsiteX68" fmla="*/ 269649 w 448989"/>
                    <a:gd name="connsiteY68" fmla="*/ 92284 h 384063"/>
                    <a:gd name="connsiteX69" fmla="*/ 272633 w 448989"/>
                    <a:gd name="connsiteY69" fmla="*/ 86571 h 384063"/>
                    <a:gd name="connsiteX70" fmla="*/ 274843 w 448989"/>
                    <a:gd name="connsiteY70" fmla="*/ 82653 h 384063"/>
                    <a:gd name="connsiteX71" fmla="*/ 272737 w 448989"/>
                    <a:gd name="connsiteY71" fmla="*/ 73796 h 384063"/>
                    <a:gd name="connsiteX72" fmla="*/ 270790 w 448989"/>
                    <a:gd name="connsiteY72" fmla="*/ 69535 h 384063"/>
                    <a:gd name="connsiteX73" fmla="*/ 265899 w 448989"/>
                    <a:gd name="connsiteY73" fmla="*/ 68235 h 384063"/>
                    <a:gd name="connsiteX74" fmla="*/ 263010 w 448989"/>
                    <a:gd name="connsiteY74" fmla="*/ 64126 h 384063"/>
                    <a:gd name="connsiteX75" fmla="*/ 258023 w 448989"/>
                    <a:gd name="connsiteY75" fmla="*/ 55963 h 384063"/>
                    <a:gd name="connsiteX76" fmla="*/ 252709 w 448989"/>
                    <a:gd name="connsiteY76" fmla="*/ 48622 h 384063"/>
                    <a:gd name="connsiteX77" fmla="*/ 248464 w 448989"/>
                    <a:gd name="connsiteY77" fmla="*/ 46588 h 384063"/>
                    <a:gd name="connsiteX78" fmla="*/ 242480 w 448989"/>
                    <a:gd name="connsiteY78" fmla="*/ 42087 h 384063"/>
                    <a:gd name="connsiteX79" fmla="*/ 238203 w 448989"/>
                    <a:gd name="connsiteY79" fmla="*/ 37093 h 384063"/>
                    <a:gd name="connsiteX80" fmla="*/ 235052 w 448989"/>
                    <a:gd name="connsiteY80" fmla="*/ 31763 h 384063"/>
                    <a:gd name="connsiteX81" fmla="*/ 232546 w 448989"/>
                    <a:gd name="connsiteY81" fmla="*/ 27406 h 384063"/>
                    <a:gd name="connsiteX82" fmla="*/ 228756 w 448989"/>
                    <a:gd name="connsiteY82" fmla="*/ 23440 h 384063"/>
                    <a:gd name="connsiteX83" fmla="*/ 219604 w 448989"/>
                    <a:gd name="connsiteY83" fmla="*/ 18924 h 384063"/>
                    <a:gd name="connsiteX84" fmla="*/ 213285 w 448989"/>
                    <a:gd name="connsiteY84" fmla="*/ 15669 h 384063"/>
                    <a:gd name="connsiteX85" fmla="*/ 208737 w 448989"/>
                    <a:gd name="connsiteY85" fmla="*/ 14967 h 384063"/>
                    <a:gd name="connsiteX86" fmla="*/ 206574 w 448989"/>
                    <a:gd name="connsiteY86" fmla="*/ 9852 h 384063"/>
                    <a:gd name="connsiteX87" fmla="*/ 202681 w 448989"/>
                    <a:gd name="connsiteY87" fmla="*/ 12198 h 384063"/>
                    <a:gd name="connsiteX88" fmla="*/ 198484 w 448989"/>
                    <a:gd name="connsiteY88" fmla="*/ 12270 h 384063"/>
                    <a:gd name="connsiteX89" fmla="*/ 195340 w 448989"/>
                    <a:gd name="connsiteY89" fmla="*/ 9653 h 384063"/>
                    <a:gd name="connsiteX90" fmla="*/ 189770 w 448989"/>
                    <a:gd name="connsiteY90" fmla="*/ 7514 h 384063"/>
                    <a:gd name="connsiteX91" fmla="*/ 188111 w 448989"/>
                    <a:gd name="connsiteY91" fmla="*/ 11663 h 384063"/>
                    <a:gd name="connsiteX92" fmla="*/ 184217 w 448989"/>
                    <a:gd name="connsiteY92" fmla="*/ 9716 h 384063"/>
                    <a:gd name="connsiteX93" fmla="*/ 180451 w 448989"/>
                    <a:gd name="connsiteY93" fmla="*/ 14081 h 384063"/>
                    <a:gd name="connsiteX94" fmla="*/ 179517 w 448989"/>
                    <a:gd name="connsiteY94" fmla="*/ 9046 h 384063"/>
                    <a:gd name="connsiteX95" fmla="*/ 175576 w 448989"/>
                    <a:gd name="connsiteY95" fmla="*/ 6277 h 384063"/>
                    <a:gd name="connsiteX96" fmla="*/ 171714 w 448989"/>
                    <a:gd name="connsiteY96" fmla="*/ 9661 h 384063"/>
                    <a:gd name="connsiteX97" fmla="*/ 167964 w 448989"/>
                    <a:gd name="connsiteY97" fmla="*/ 11176 h 384063"/>
                    <a:gd name="connsiteX98" fmla="*/ 163607 w 448989"/>
                    <a:gd name="connsiteY98" fmla="*/ 12190 h 384063"/>
                    <a:gd name="connsiteX99" fmla="*/ 158357 w 448989"/>
                    <a:gd name="connsiteY99" fmla="*/ 13985 h 384063"/>
                    <a:gd name="connsiteX100" fmla="*/ 153553 w 448989"/>
                    <a:gd name="connsiteY100" fmla="*/ 11496 h 384063"/>
                    <a:gd name="connsiteX101" fmla="*/ 151112 w 448989"/>
                    <a:gd name="connsiteY101" fmla="*/ 7331 h 384063"/>
                    <a:gd name="connsiteX102" fmla="*/ 147992 w 448989"/>
                    <a:gd name="connsiteY102" fmla="*/ 4658 h 384063"/>
                    <a:gd name="connsiteX103" fmla="*/ 143643 w 448989"/>
                    <a:gd name="connsiteY103" fmla="*/ 3796 h 384063"/>
                    <a:gd name="connsiteX104" fmla="*/ 141178 w 448989"/>
                    <a:gd name="connsiteY104" fmla="*/ -2 h 384063"/>
                    <a:gd name="connsiteX105" fmla="*/ 128890 w 448989"/>
                    <a:gd name="connsiteY105" fmla="*/ 21773 h 384063"/>
                    <a:gd name="connsiteX106" fmla="*/ 124749 w 448989"/>
                    <a:gd name="connsiteY106" fmla="*/ 17839 h 384063"/>
                    <a:gd name="connsiteX107" fmla="*/ 123273 w 448989"/>
                    <a:gd name="connsiteY107" fmla="*/ 13993 h 384063"/>
                    <a:gd name="connsiteX108" fmla="*/ 118071 w 448989"/>
                    <a:gd name="connsiteY108" fmla="*/ 13969 h 384063"/>
                    <a:gd name="connsiteX109" fmla="*/ 116204 w 448989"/>
                    <a:gd name="connsiteY109" fmla="*/ 18134 h 384063"/>
                    <a:gd name="connsiteX110" fmla="*/ 111983 w 448989"/>
                    <a:gd name="connsiteY110" fmla="*/ 18062 h 384063"/>
                    <a:gd name="connsiteX111" fmla="*/ 107889 w 448989"/>
                    <a:gd name="connsiteY111" fmla="*/ 17289 h 384063"/>
                    <a:gd name="connsiteX112" fmla="*/ 103924 w 448989"/>
                    <a:gd name="connsiteY112" fmla="*/ 17831 h 384063"/>
                    <a:gd name="connsiteX113" fmla="*/ 99783 w 448989"/>
                    <a:gd name="connsiteY113" fmla="*/ 18430 h 384063"/>
                    <a:gd name="connsiteX114" fmla="*/ 96910 w 448989"/>
                    <a:gd name="connsiteY114" fmla="*/ 29409 h 384063"/>
                    <a:gd name="connsiteX115" fmla="*/ 98259 w 448989"/>
                    <a:gd name="connsiteY115" fmla="*/ 33358 h 384063"/>
                    <a:gd name="connsiteX116" fmla="*/ 96112 w 448989"/>
                    <a:gd name="connsiteY116" fmla="*/ 39654 h 384063"/>
                    <a:gd name="connsiteX117" fmla="*/ 91708 w 448989"/>
                    <a:gd name="connsiteY117" fmla="*/ 49189 h 384063"/>
                    <a:gd name="connsiteX118" fmla="*/ 89322 w 448989"/>
                    <a:gd name="connsiteY118" fmla="*/ 60735 h 384063"/>
                    <a:gd name="connsiteX119" fmla="*/ 89793 w 448989"/>
                    <a:gd name="connsiteY119" fmla="*/ 65737 h 384063"/>
                    <a:gd name="connsiteX120" fmla="*/ 89250 w 448989"/>
                    <a:gd name="connsiteY120" fmla="*/ 71490 h 384063"/>
                    <a:gd name="connsiteX121" fmla="*/ 85229 w 448989"/>
                    <a:gd name="connsiteY121" fmla="*/ 70820 h 384063"/>
                    <a:gd name="connsiteX122" fmla="*/ 76125 w 448989"/>
                    <a:gd name="connsiteY122" fmla="*/ 72775 h 384063"/>
                    <a:gd name="connsiteX123" fmla="*/ 68792 w 448989"/>
                    <a:gd name="connsiteY123" fmla="*/ 86722 h 384063"/>
                    <a:gd name="connsiteX124" fmla="*/ 66255 w 448989"/>
                    <a:gd name="connsiteY124" fmla="*/ 92332 h 384063"/>
                    <a:gd name="connsiteX125" fmla="*/ 64116 w 448989"/>
                    <a:gd name="connsiteY125" fmla="*/ 95962 h 384063"/>
                    <a:gd name="connsiteX126" fmla="*/ 60159 w 448989"/>
                    <a:gd name="connsiteY126" fmla="*/ 99712 h 384063"/>
                    <a:gd name="connsiteX127" fmla="*/ 58036 w 448989"/>
                    <a:gd name="connsiteY127" fmla="*/ 103869 h 384063"/>
                    <a:gd name="connsiteX128" fmla="*/ 59337 w 448989"/>
                    <a:gd name="connsiteY128" fmla="*/ 109143 h 384063"/>
                    <a:gd name="connsiteX129" fmla="*/ 56855 w 448989"/>
                    <a:gd name="connsiteY129" fmla="*/ 117003 h 384063"/>
                    <a:gd name="connsiteX130" fmla="*/ 54685 w 448989"/>
                    <a:gd name="connsiteY130" fmla="*/ 120753 h 384063"/>
                    <a:gd name="connsiteX131" fmla="*/ 55180 w 448989"/>
                    <a:gd name="connsiteY131" fmla="*/ 130176 h 384063"/>
                    <a:gd name="connsiteX132" fmla="*/ 53432 w 448989"/>
                    <a:gd name="connsiteY132" fmla="*/ 135913 h 384063"/>
                    <a:gd name="connsiteX133" fmla="*/ 51030 w 448989"/>
                    <a:gd name="connsiteY133" fmla="*/ 139344 h 384063"/>
                    <a:gd name="connsiteX134" fmla="*/ 48908 w 448989"/>
                    <a:gd name="connsiteY134" fmla="*/ 135602 h 384063"/>
                    <a:gd name="connsiteX135" fmla="*/ 45110 w 448989"/>
                    <a:gd name="connsiteY135" fmla="*/ 132490 h 384063"/>
                    <a:gd name="connsiteX136" fmla="*/ 40594 w 448989"/>
                    <a:gd name="connsiteY136" fmla="*/ 135961 h 384063"/>
                    <a:gd name="connsiteX137" fmla="*/ 38280 w 448989"/>
                    <a:gd name="connsiteY137" fmla="*/ 140860 h 384063"/>
                    <a:gd name="connsiteX138" fmla="*/ 36604 w 448989"/>
                    <a:gd name="connsiteY138" fmla="*/ 145352 h 384063"/>
                    <a:gd name="connsiteX139" fmla="*/ 38232 w 448989"/>
                    <a:gd name="connsiteY139" fmla="*/ 152877 h 384063"/>
                    <a:gd name="connsiteX140" fmla="*/ 37849 w 448989"/>
                    <a:gd name="connsiteY140" fmla="*/ 158374 h 384063"/>
                    <a:gd name="connsiteX141" fmla="*/ 34570 w 448989"/>
                    <a:gd name="connsiteY141" fmla="*/ 165499 h 384063"/>
                    <a:gd name="connsiteX142" fmla="*/ 32647 w 448989"/>
                    <a:gd name="connsiteY142" fmla="*/ 170439 h 384063"/>
                    <a:gd name="connsiteX143" fmla="*/ 31163 w 448989"/>
                    <a:gd name="connsiteY143" fmla="*/ 177317 h 384063"/>
                    <a:gd name="connsiteX144" fmla="*/ 33293 w 448989"/>
                    <a:gd name="connsiteY144" fmla="*/ 194791 h 384063"/>
                    <a:gd name="connsiteX145" fmla="*/ 34434 w 448989"/>
                    <a:gd name="connsiteY145" fmla="*/ 209815 h 384063"/>
                    <a:gd name="connsiteX146" fmla="*/ 31889 w 448989"/>
                    <a:gd name="connsiteY146" fmla="*/ 213127 h 384063"/>
                    <a:gd name="connsiteX147" fmla="*/ 27093 w 448989"/>
                    <a:gd name="connsiteY147" fmla="*/ 214427 h 384063"/>
                    <a:gd name="connsiteX148" fmla="*/ 23391 w 448989"/>
                    <a:gd name="connsiteY148" fmla="*/ 216063 h 384063"/>
                    <a:gd name="connsiteX149" fmla="*/ 19609 w 448989"/>
                    <a:gd name="connsiteY149" fmla="*/ 214523 h 384063"/>
                    <a:gd name="connsiteX150" fmla="*/ 14853 w 448989"/>
                    <a:gd name="connsiteY150" fmla="*/ 213733 h 384063"/>
                    <a:gd name="connsiteX151" fmla="*/ 8574 w 448989"/>
                    <a:gd name="connsiteY151" fmla="*/ 213837 h 384063"/>
                    <a:gd name="connsiteX152" fmla="*/ 5039 w 448989"/>
                    <a:gd name="connsiteY152" fmla="*/ 215863 h 384063"/>
                    <a:gd name="connsiteX153" fmla="*/ 4728 w 448989"/>
                    <a:gd name="connsiteY153" fmla="*/ 220938 h 384063"/>
                    <a:gd name="connsiteX154" fmla="*/ 5278 w 448989"/>
                    <a:gd name="connsiteY154" fmla="*/ 225183 h 384063"/>
                    <a:gd name="connsiteX155" fmla="*/ 1936 w 448989"/>
                    <a:gd name="connsiteY155" fmla="*/ 228670 h 384063"/>
                    <a:gd name="connsiteX156" fmla="*/ 124 w 448989"/>
                    <a:gd name="connsiteY156" fmla="*/ 232931 h 384063"/>
                    <a:gd name="connsiteX157" fmla="*/ 2869 w 448989"/>
                    <a:gd name="connsiteY157" fmla="*/ 236345 h 384063"/>
                    <a:gd name="connsiteX158" fmla="*/ 7808 w 448989"/>
                    <a:gd name="connsiteY158" fmla="*/ 237734 h 384063"/>
                    <a:gd name="connsiteX159" fmla="*/ 12340 w 448989"/>
                    <a:gd name="connsiteY159" fmla="*/ 238284 h 384063"/>
                    <a:gd name="connsiteX160" fmla="*/ 16314 w 448989"/>
                    <a:gd name="connsiteY160" fmla="*/ 239848 h 384063"/>
                    <a:gd name="connsiteX161" fmla="*/ 20814 w 448989"/>
                    <a:gd name="connsiteY161" fmla="*/ 240894 h 384063"/>
                    <a:gd name="connsiteX162" fmla="*/ 24492 w 448989"/>
                    <a:gd name="connsiteY162" fmla="*/ 244157 h 384063"/>
                    <a:gd name="connsiteX163" fmla="*/ 27796 w 448989"/>
                    <a:gd name="connsiteY163" fmla="*/ 247205 h 384063"/>
                    <a:gd name="connsiteX164" fmla="*/ 31115 w 448989"/>
                    <a:gd name="connsiteY164" fmla="*/ 251059 h 384063"/>
                    <a:gd name="connsiteX165" fmla="*/ 31330 w 448989"/>
                    <a:gd name="connsiteY165" fmla="*/ 255407 h 384063"/>
                    <a:gd name="connsiteX166" fmla="*/ 34378 w 448989"/>
                    <a:gd name="connsiteY166" fmla="*/ 258136 h 384063"/>
                    <a:gd name="connsiteX167" fmla="*/ 36612 w 448989"/>
                    <a:gd name="connsiteY167" fmla="*/ 261791 h 384063"/>
                    <a:gd name="connsiteX168" fmla="*/ 40163 w 448989"/>
                    <a:gd name="connsiteY168" fmla="*/ 265565 h 384063"/>
                    <a:gd name="connsiteX169" fmla="*/ 46139 w 448989"/>
                    <a:gd name="connsiteY169" fmla="*/ 267759 h 384063"/>
                    <a:gd name="connsiteX170" fmla="*/ 46961 w 448989"/>
                    <a:gd name="connsiteY170" fmla="*/ 271980 h 384063"/>
                    <a:gd name="connsiteX171" fmla="*/ 50799 w 448989"/>
                    <a:gd name="connsiteY171" fmla="*/ 273129 h 384063"/>
                    <a:gd name="connsiteX172" fmla="*/ 54158 w 448989"/>
                    <a:gd name="connsiteY172" fmla="*/ 276831 h 384063"/>
                    <a:gd name="connsiteX173" fmla="*/ 58747 w 448989"/>
                    <a:gd name="connsiteY173" fmla="*/ 277908 h 384063"/>
                    <a:gd name="connsiteX174" fmla="*/ 61332 w 448989"/>
                    <a:gd name="connsiteY174" fmla="*/ 282042 h 384063"/>
                    <a:gd name="connsiteX175" fmla="*/ 60398 w 448989"/>
                    <a:gd name="connsiteY175" fmla="*/ 286047 h 384063"/>
                    <a:gd name="connsiteX176" fmla="*/ 60159 w 448989"/>
                    <a:gd name="connsiteY176" fmla="*/ 290771 h 384063"/>
                    <a:gd name="connsiteX177" fmla="*/ 60765 w 448989"/>
                    <a:gd name="connsiteY177" fmla="*/ 295231 h 384063"/>
                    <a:gd name="connsiteX178" fmla="*/ 61348 w 448989"/>
                    <a:gd name="connsiteY178" fmla="*/ 299404 h 384063"/>
                    <a:gd name="connsiteX179" fmla="*/ 65082 w 448989"/>
                    <a:gd name="connsiteY179" fmla="*/ 307152 h 384063"/>
                    <a:gd name="connsiteX180" fmla="*/ 70747 w 448989"/>
                    <a:gd name="connsiteY180" fmla="*/ 313527 h 384063"/>
                    <a:gd name="connsiteX181" fmla="*/ 70069 w 448989"/>
                    <a:gd name="connsiteY181" fmla="*/ 317541 h 384063"/>
                    <a:gd name="connsiteX182" fmla="*/ 75207 w 448989"/>
                    <a:gd name="connsiteY182" fmla="*/ 316902 h 384063"/>
                    <a:gd name="connsiteX183" fmla="*/ 79907 w 448989"/>
                    <a:gd name="connsiteY183" fmla="*/ 316671 h 384063"/>
                    <a:gd name="connsiteX184" fmla="*/ 84694 w 448989"/>
                    <a:gd name="connsiteY184" fmla="*/ 318490 h 384063"/>
                    <a:gd name="connsiteX185" fmla="*/ 87535 w 448989"/>
                    <a:gd name="connsiteY185" fmla="*/ 324059 h 384063"/>
                    <a:gd name="connsiteX186" fmla="*/ 86290 w 448989"/>
                    <a:gd name="connsiteY186" fmla="*/ 337823 h 384063"/>
                    <a:gd name="connsiteX187" fmla="*/ 90272 w 448989"/>
                    <a:gd name="connsiteY187" fmla="*/ 342627 h 384063"/>
                    <a:gd name="connsiteX188" fmla="*/ 92976 w 448989"/>
                    <a:gd name="connsiteY188" fmla="*/ 348723 h 384063"/>
                    <a:gd name="connsiteX189" fmla="*/ 98897 w 448989"/>
                    <a:gd name="connsiteY189" fmla="*/ 348746 h 384063"/>
                    <a:gd name="connsiteX190" fmla="*/ 108320 w 448989"/>
                    <a:gd name="connsiteY190" fmla="*/ 348986 h 384063"/>
                    <a:gd name="connsiteX191" fmla="*/ 112342 w 448989"/>
                    <a:gd name="connsiteY191" fmla="*/ 349090 h 384063"/>
                    <a:gd name="connsiteX192" fmla="*/ 117257 w 448989"/>
                    <a:gd name="connsiteY192" fmla="*/ 348802 h 384063"/>
                    <a:gd name="connsiteX193" fmla="*/ 121214 w 448989"/>
                    <a:gd name="connsiteY193" fmla="*/ 350526 h 384063"/>
                    <a:gd name="connsiteX194" fmla="*/ 125395 w 448989"/>
                    <a:gd name="connsiteY194" fmla="*/ 353614 h 384063"/>
                    <a:gd name="connsiteX195" fmla="*/ 137125 w 448989"/>
                    <a:gd name="connsiteY195" fmla="*/ 361920 h 384063"/>
                    <a:gd name="connsiteX196" fmla="*/ 143372 w 448989"/>
                    <a:gd name="connsiteY196" fmla="*/ 366835 h 384063"/>
                    <a:gd name="connsiteX197" fmla="*/ 149277 w 448989"/>
                    <a:gd name="connsiteY197" fmla="*/ 371104 h 384063"/>
                    <a:gd name="connsiteX198" fmla="*/ 156163 w 448989"/>
                    <a:gd name="connsiteY198" fmla="*/ 377064 h 384063"/>
                    <a:gd name="connsiteX199" fmla="*/ 165745 w 448989"/>
                    <a:gd name="connsiteY199" fmla="*/ 377200 h 384063"/>
                    <a:gd name="connsiteX200" fmla="*/ 171067 w 448989"/>
                    <a:gd name="connsiteY200" fmla="*/ 377120 h 384063"/>
                    <a:gd name="connsiteX201" fmla="*/ 179541 w 448989"/>
                    <a:gd name="connsiteY201" fmla="*/ 380208 h 384063"/>
                    <a:gd name="connsiteX202" fmla="*/ 184991 w 448989"/>
                    <a:gd name="connsiteY202" fmla="*/ 379298 h 384063"/>
                    <a:gd name="connsiteX203" fmla="*/ 190377 w 448989"/>
                    <a:gd name="connsiteY203" fmla="*/ 381628 h 384063"/>
                    <a:gd name="connsiteX204" fmla="*/ 194981 w 448989"/>
                    <a:gd name="connsiteY204" fmla="*/ 382011 h 384063"/>
                    <a:gd name="connsiteX205" fmla="*/ 199058 w 448989"/>
                    <a:gd name="connsiteY205" fmla="*/ 384062 h 384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</a:cxnLst>
                  <a:rect l="l" t="t" r="r" b="b"/>
                  <a:pathLst>
                    <a:path w="448989" h="384063">
                      <a:moveTo>
                        <a:pt x="199058" y="384062"/>
                      </a:moveTo>
                      <a:lnTo>
                        <a:pt x="205130" y="375269"/>
                      </a:lnTo>
                      <a:lnTo>
                        <a:pt x="208394" y="368032"/>
                      </a:lnTo>
                      <a:lnTo>
                        <a:pt x="217442" y="362901"/>
                      </a:lnTo>
                      <a:lnTo>
                        <a:pt x="223538" y="360252"/>
                      </a:lnTo>
                      <a:lnTo>
                        <a:pt x="231804" y="356271"/>
                      </a:lnTo>
                      <a:lnTo>
                        <a:pt x="237565" y="355553"/>
                      </a:lnTo>
                      <a:lnTo>
                        <a:pt x="241244" y="359391"/>
                      </a:lnTo>
                      <a:lnTo>
                        <a:pt x="245097" y="363380"/>
                      </a:lnTo>
                      <a:lnTo>
                        <a:pt x="248401" y="365901"/>
                      </a:lnTo>
                      <a:lnTo>
                        <a:pt x="253013" y="365159"/>
                      </a:lnTo>
                      <a:lnTo>
                        <a:pt x="258901" y="364441"/>
                      </a:lnTo>
                      <a:lnTo>
                        <a:pt x="264104" y="364258"/>
                      </a:lnTo>
                      <a:lnTo>
                        <a:pt x="269744" y="364266"/>
                      </a:lnTo>
                      <a:lnTo>
                        <a:pt x="271739" y="360619"/>
                      </a:lnTo>
                      <a:lnTo>
                        <a:pt x="274971" y="357811"/>
                      </a:lnTo>
                      <a:lnTo>
                        <a:pt x="283469" y="357460"/>
                      </a:lnTo>
                      <a:lnTo>
                        <a:pt x="288136" y="357021"/>
                      </a:lnTo>
                      <a:lnTo>
                        <a:pt x="292437" y="355449"/>
                      </a:lnTo>
                      <a:lnTo>
                        <a:pt x="297113" y="354866"/>
                      </a:lnTo>
                      <a:lnTo>
                        <a:pt x="301406" y="350294"/>
                      </a:lnTo>
                      <a:lnTo>
                        <a:pt x="303057" y="345635"/>
                      </a:lnTo>
                      <a:lnTo>
                        <a:pt x="309193" y="340480"/>
                      </a:lnTo>
                      <a:lnTo>
                        <a:pt x="315257" y="337137"/>
                      </a:lnTo>
                      <a:lnTo>
                        <a:pt x="324880" y="334049"/>
                      </a:lnTo>
                      <a:lnTo>
                        <a:pt x="333154" y="332142"/>
                      </a:lnTo>
                      <a:lnTo>
                        <a:pt x="348713" y="332733"/>
                      </a:lnTo>
                      <a:lnTo>
                        <a:pt x="359294" y="332828"/>
                      </a:lnTo>
                      <a:lnTo>
                        <a:pt x="374118" y="312226"/>
                      </a:lnTo>
                      <a:lnTo>
                        <a:pt x="376799" y="309250"/>
                      </a:lnTo>
                      <a:lnTo>
                        <a:pt x="386893" y="298016"/>
                      </a:lnTo>
                      <a:lnTo>
                        <a:pt x="406298" y="279177"/>
                      </a:lnTo>
                      <a:lnTo>
                        <a:pt x="416815" y="266163"/>
                      </a:lnTo>
                      <a:lnTo>
                        <a:pt x="430339" y="250213"/>
                      </a:lnTo>
                      <a:lnTo>
                        <a:pt x="436754" y="244229"/>
                      </a:lnTo>
                      <a:lnTo>
                        <a:pt x="449114" y="229492"/>
                      </a:lnTo>
                      <a:lnTo>
                        <a:pt x="420046" y="229460"/>
                      </a:lnTo>
                      <a:lnTo>
                        <a:pt x="411915" y="226595"/>
                      </a:lnTo>
                      <a:lnTo>
                        <a:pt x="396915" y="220938"/>
                      </a:lnTo>
                      <a:lnTo>
                        <a:pt x="359054" y="207014"/>
                      </a:lnTo>
                      <a:lnTo>
                        <a:pt x="336968" y="198868"/>
                      </a:lnTo>
                      <a:lnTo>
                        <a:pt x="328686" y="195900"/>
                      </a:lnTo>
                      <a:lnTo>
                        <a:pt x="324792" y="191743"/>
                      </a:lnTo>
                      <a:lnTo>
                        <a:pt x="317779" y="183915"/>
                      </a:lnTo>
                      <a:lnTo>
                        <a:pt x="312353" y="181928"/>
                      </a:lnTo>
                      <a:lnTo>
                        <a:pt x="310510" y="177588"/>
                      </a:lnTo>
                      <a:lnTo>
                        <a:pt x="305802" y="167582"/>
                      </a:lnTo>
                      <a:lnTo>
                        <a:pt x="301549" y="166050"/>
                      </a:lnTo>
                      <a:lnTo>
                        <a:pt x="298996" y="161175"/>
                      </a:lnTo>
                      <a:lnTo>
                        <a:pt x="294336" y="155941"/>
                      </a:lnTo>
                      <a:lnTo>
                        <a:pt x="291647" y="150499"/>
                      </a:lnTo>
                      <a:lnTo>
                        <a:pt x="289684" y="145113"/>
                      </a:lnTo>
                      <a:lnTo>
                        <a:pt x="288655" y="140565"/>
                      </a:lnTo>
                      <a:lnTo>
                        <a:pt x="294551" y="130511"/>
                      </a:lnTo>
                      <a:lnTo>
                        <a:pt x="290315" y="129107"/>
                      </a:lnTo>
                      <a:lnTo>
                        <a:pt x="285335" y="125516"/>
                      </a:lnTo>
                      <a:lnTo>
                        <a:pt x="281753" y="127384"/>
                      </a:lnTo>
                      <a:lnTo>
                        <a:pt x="277141" y="128676"/>
                      </a:lnTo>
                      <a:lnTo>
                        <a:pt x="272633" y="129913"/>
                      </a:lnTo>
                      <a:lnTo>
                        <a:pt x="268795" y="131238"/>
                      </a:lnTo>
                      <a:lnTo>
                        <a:pt x="264255" y="130775"/>
                      </a:lnTo>
                      <a:lnTo>
                        <a:pt x="260736" y="128524"/>
                      </a:lnTo>
                      <a:lnTo>
                        <a:pt x="260513" y="120330"/>
                      </a:lnTo>
                      <a:lnTo>
                        <a:pt x="259954" y="115375"/>
                      </a:lnTo>
                      <a:lnTo>
                        <a:pt x="259515" y="110388"/>
                      </a:lnTo>
                      <a:lnTo>
                        <a:pt x="260736" y="104109"/>
                      </a:lnTo>
                      <a:lnTo>
                        <a:pt x="264191" y="101459"/>
                      </a:lnTo>
                      <a:lnTo>
                        <a:pt x="266593" y="97374"/>
                      </a:lnTo>
                      <a:lnTo>
                        <a:pt x="269649" y="92284"/>
                      </a:lnTo>
                      <a:lnTo>
                        <a:pt x="272633" y="86571"/>
                      </a:lnTo>
                      <a:lnTo>
                        <a:pt x="274843" y="82653"/>
                      </a:lnTo>
                      <a:lnTo>
                        <a:pt x="272737" y="73796"/>
                      </a:lnTo>
                      <a:lnTo>
                        <a:pt x="270790" y="69535"/>
                      </a:lnTo>
                      <a:lnTo>
                        <a:pt x="265899" y="68235"/>
                      </a:lnTo>
                      <a:lnTo>
                        <a:pt x="263010" y="64126"/>
                      </a:lnTo>
                      <a:lnTo>
                        <a:pt x="258023" y="55963"/>
                      </a:lnTo>
                      <a:lnTo>
                        <a:pt x="252709" y="48622"/>
                      </a:lnTo>
                      <a:lnTo>
                        <a:pt x="248464" y="46588"/>
                      </a:lnTo>
                      <a:lnTo>
                        <a:pt x="242480" y="42087"/>
                      </a:lnTo>
                      <a:lnTo>
                        <a:pt x="238203" y="37093"/>
                      </a:lnTo>
                      <a:lnTo>
                        <a:pt x="235052" y="31763"/>
                      </a:lnTo>
                      <a:lnTo>
                        <a:pt x="232546" y="27406"/>
                      </a:lnTo>
                      <a:lnTo>
                        <a:pt x="228756" y="23440"/>
                      </a:lnTo>
                      <a:lnTo>
                        <a:pt x="219604" y="18924"/>
                      </a:lnTo>
                      <a:lnTo>
                        <a:pt x="213285" y="15669"/>
                      </a:lnTo>
                      <a:lnTo>
                        <a:pt x="208737" y="14967"/>
                      </a:lnTo>
                      <a:lnTo>
                        <a:pt x="206574" y="9852"/>
                      </a:lnTo>
                      <a:lnTo>
                        <a:pt x="202681" y="12198"/>
                      </a:lnTo>
                      <a:lnTo>
                        <a:pt x="198484" y="12270"/>
                      </a:lnTo>
                      <a:lnTo>
                        <a:pt x="195340" y="9653"/>
                      </a:lnTo>
                      <a:lnTo>
                        <a:pt x="189770" y="7514"/>
                      </a:lnTo>
                      <a:lnTo>
                        <a:pt x="188111" y="11663"/>
                      </a:lnTo>
                      <a:lnTo>
                        <a:pt x="184217" y="9716"/>
                      </a:lnTo>
                      <a:lnTo>
                        <a:pt x="180451" y="14081"/>
                      </a:lnTo>
                      <a:lnTo>
                        <a:pt x="179517" y="9046"/>
                      </a:lnTo>
                      <a:lnTo>
                        <a:pt x="175576" y="6277"/>
                      </a:lnTo>
                      <a:lnTo>
                        <a:pt x="171714" y="9661"/>
                      </a:lnTo>
                      <a:lnTo>
                        <a:pt x="167964" y="11176"/>
                      </a:lnTo>
                      <a:lnTo>
                        <a:pt x="163607" y="12190"/>
                      </a:lnTo>
                      <a:lnTo>
                        <a:pt x="158357" y="13985"/>
                      </a:lnTo>
                      <a:lnTo>
                        <a:pt x="153553" y="11496"/>
                      </a:lnTo>
                      <a:lnTo>
                        <a:pt x="151112" y="7331"/>
                      </a:lnTo>
                      <a:lnTo>
                        <a:pt x="147992" y="4658"/>
                      </a:lnTo>
                      <a:lnTo>
                        <a:pt x="143643" y="3796"/>
                      </a:lnTo>
                      <a:lnTo>
                        <a:pt x="141178" y="-2"/>
                      </a:lnTo>
                      <a:lnTo>
                        <a:pt x="128890" y="21773"/>
                      </a:lnTo>
                      <a:lnTo>
                        <a:pt x="124749" y="17839"/>
                      </a:lnTo>
                      <a:lnTo>
                        <a:pt x="123273" y="13993"/>
                      </a:lnTo>
                      <a:lnTo>
                        <a:pt x="118071" y="13969"/>
                      </a:lnTo>
                      <a:lnTo>
                        <a:pt x="116204" y="18134"/>
                      </a:lnTo>
                      <a:lnTo>
                        <a:pt x="111983" y="18062"/>
                      </a:lnTo>
                      <a:lnTo>
                        <a:pt x="107889" y="17289"/>
                      </a:lnTo>
                      <a:lnTo>
                        <a:pt x="103924" y="17831"/>
                      </a:lnTo>
                      <a:lnTo>
                        <a:pt x="99783" y="18430"/>
                      </a:lnTo>
                      <a:lnTo>
                        <a:pt x="96910" y="29409"/>
                      </a:lnTo>
                      <a:lnTo>
                        <a:pt x="98259" y="33358"/>
                      </a:lnTo>
                      <a:lnTo>
                        <a:pt x="96112" y="39654"/>
                      </a:lnTo>
                      <a:lnTo>
                        <a:pt x="91708" y="49189"/>
                      </a:lnTo>
                      <a:lnTo>
                        <a:pt x="89322" y="60735"/>
                      </a:lnTo>
                      <a:lnTo>
                        <a:pt x="89793" y="65737"/>
                      </a:lnTo>
                      <a:lnTo>
                        <a:pt x="89250" y="71490"/>
                      </a:lnTo>
                      <a:lnTo>
                        <a:pt x="85229" y="70820"/>
                      </a:lnTo>
                      <a:lnTo>
                        <a:pt x="76125" y="72775"/>
                      </a:lnTo>
                      <a:lnTo>
                        <a:pt x="68792" y="86722"/>
                      </a:lnTo>
                      <a:lnTo>
                        <a:pt x="66255" y="92332"/>
                      </a:lnTo>
                      <a:lnTo>
                        <a:pt x="64116" y="95962"/>
                      </a:lnTo>
                      <a:lnTo>
                        <a:pt x="60159" y="99712"/>
                      </a:lnTo>
                      <a:lnTo>
                        <a:pt x="58036" y="103869"/>
                      </a:lnTo>
                      <a:lnTo>
                        <a:pt x="59337" y="109143"/>
                      </a:lnTo>
                      <a:lnTo>
                        <a:pt x="56855" y="117003"/>
                      </a:lnTo>
                      <a:lnTo>
                        <a:pt x="54685" y="120753"/>
                      </a:lnTo>
                      <a:lnTo>
                        <a:pt x="55180" y="130176"/>
                      </a:lnTo>
                      <a:lnTo>
                        <a:pt x="53432" y="135913"/>
                      </a:lnTo>
                      <a:lnTo>
                        <a:pt x="51030" y="139344"/>
                      </a:lnTo>
                      <a:lnTo>
                        <a:pt x="48908" y="135602"/>
                      </a:lnTo>
                      <a:lnTo>
                        <a:pt x="45110" y="132490"/>
                      </a:lnTo>
                      <a:lnTo>
                        <a:pt x="40594" y="135961"/>
                      </a:lnTo>
                      <a:lnTo>
                        <a:pt x="38280" y="140860"/>
                      </a:lnTo>
                      <a:lnTo>
                        <a:pt x="36604" y="145352"/>
                      </a:lnTo>
                      <a:lnTo>
                        <a:pt x="38232" y="152877"/>
                      </a:lnTo>
                      <a:lnTo>
                        <a:pt x="37849" y="158374"/>
                      </a:lnTo>
                      <a:lnTo>
                        <a:pt x="34570" y="165499"/>
                      </a:lnTo>
                      <a:lnTo>
                        <a:pt x="32647" y="170439"/>
                      </a:lnTo>
                      <a:lnTo>
                        <a:pt x="31163" y="177317"/>
                      </a:lnTo>
                      <a:lnTo>
                        <a:pt x="33293" y="194791"/>
                      </a:lnTo>
                      <a:lnTo>
                        <a:pt x="34434" y="209815"/>
                      </a:lnTo>
                      <a:lnTo>
                        <a:pt x="31889" y="213127"/>
                      </a:lnTo>
                      <a:lnTo>
                        <a:pt x="27093" y="214427"/>
                      </a:lnTo>
                      <a:lnTo>
                        <a:pt x="23391" y="216063"/>
                      </a:lnTo>
                      <a:lnTo>
                        <a:pt x="19609" y="214523"/>
                      </a:lnTo>
                      <a:lnTo>
                        <a:pt x="14853" y="213733"/>
                      </a:lnTo>
                      <a:lnTo>
                        <a:pt x="8574" y="213837"/>
                      </a:lnTo>
                      <a:lnTo>
                        <a:pt x="5039" y="215863"/>
                      </a:lnTo>
                      <a:lnTo>
                        <a:pt x="4728" y="220938"/>
                      </a:lnTo>
                      <a:lnTo>
                        <a:pt x="5278" y="225183"/>
                      </a:lnTo>
                      <a:lnTo>
                        <a:pt x="1936" y="228670"/>
                      </a:lnTo>
                      <a:lnTo>
                        <a:pt x="124" y="232931"/>
                      </a:lnTo>
                      <a:lnTo>
                        <a:pt x="2869" y="236345"/>
                      </a:lnTo>
                      <a:lnTo>
                        <a:pt x="7808" y="237734"/>
                      </a:lnTo>
                      <a:lnTo>
                        <a:pt x="12340" y="238284"/>
                      </a:lnTo>
                      <a:lnTo>
                        <a:pt x="16314" y="239848"/>
                      </a:lnTo>
                      <a:lnTo>
                        <a:pt x="20814" y="240894"/>
                      </a:lnTo>
                      <a:lnTo>
                        <a:pt x="24492" y="244157"/>
                      </a:lnTo>
                      <a:lnTo>
                        <a:pt x="27796" y="247205"/>
                      </a:lnTo>
                      <a:lnTo>
                        <a:pt x="31115" y="251059"/>
                      </a:lnTo>
                      <a:lnTo>
                        <a:pt x="31330" y="255407"/>
                      </a:lnTo>
                      <a:lnTo>
                        <a:pt x="34378" y="258136"/>
                      </a:lnTo>
                      <a:lnTo>
                        <a:pt x="36612" y="261791"/>
                      </a:lnTo>
                      <a:lnTo>
                        <a:pt x="40163" y="265565"/>
                      </a:lnTo>
                      <a:lnTo>
                        <a:pt x="46139" y="267759"/>
                      </a:lnTo>
                      <a:lnTo>
                        <a:pt x="46961" y="271980"/>
                      </a:lnTo>
                      <a:lnTo>
                        <a:pt x="50799" y="273129"/>
                      </a:lnTo>
                      <a:lnTo>
                        <a:pt x="54158" y="276831"/>
                      </a:lnTo>
                      <a:lnTo>
                        <a:pt x="58747" y="277908"/>
                      </a:lnTo>
                      <a:lnTo>
                        <a:pt x="61332" y="282042"/>
                      </a:lnTo>
                      <a:lnTo>
                        <a:pt x="60398" y="286047"/>
                      </a:lnTo>
                      <a:lnTo>
                        <a:pt x="60159" y="290771"/>
                      </a:lnTo>
                      <a:lnTo>
                        <a:pt x="60765" y="295231"/>
                      </a:lnTo>
                      <a:lnTo>
                        <a:pt x="61348" y="299404"/>
                      </a:lnTo>
                      <a:lnTo>
                        <a:pt x="65082" y="307152"/>
                      </a:lnTo>
                      <a:lnTo>
                        <a:pt x="70747" y="313527"/>
                      </a:lnTo>
                      <a:lnTo>
                        <a:pt x="70069" y="317541"/>
                      </a:lnTo>
                      <a:lnTo>
                        <a:pt x="75207" y="316902"/>
                      </a:lnTo>
                      <a:lnTo>
                        <a:pt x="79907" y="316671"/>
                      </a:lnTo>
                      <a:lnTo>
                        <a:pt x="84694" y="318490"/>
                      </a:lnTo>
                      <a:lnTo>
                        <a:pt x="87535" y="324059"/>
                      </a:lnTo>
                      <a:lnTo>
                        <a:pt x="86290" y="337823"/>
                      </a:lnTo>
                      <a:lnTo>
                        <a:pt x="90272" y="342627"/>
                      </a:lnTo>
                      <a:lnTo>
                        <a:pt x="92976" y="348723"/>
                      </a:lnTo>
                      <a:lnTo>
                        <a:pt x="98897" y="348746"/>
                      </a:lnTo>
                      <a:lnTo>
                        <a:pt x="108320" y="348986"/>
                      </a:lnTo>
                      <a:lnTo>
                        <a:pt x="112342" y="349090"/>
                      </a:lnTo>
                      <a:lnTo>
                        <a:pt x="117257" y="348802"/>
                      </a:lnTo>
                      <a:lnTo>
                        <a:pt x="121214" y="350526"/>
                      </a:lnTo>
                      <a:lnTo>
                        <a:pt x="125395" y="353614"/>
                      </a:lnTo>
                      <a:lnTo>
                        <a:pt x="137125" y="361920"/>
                      </a:lnTo>
                      <a:lnTo>
                        <a:pt x="143372" y="366835"/>
                      </a:lnTo>
                      <a:lnTo>
                        <a:pt x="149277" y="371104"/>
                      </a:lnTo>
                      <a:lnTo>
                        <a:pt x="156163" y="377064"/>
                      </a:lnTo>
                      <a:lnTo>
                        <a:pt x="165745" y="377200"/>
                      </a:lnTo>
                      <a:lnTo>
                        <a:pt x="171067" y="377120"/>
                      </a:lnTo>
                      <a:lnTo>
                        <a:pt x="179541" y="380208"/>
                      </a:lnTo>
                      <a:lnTo>
                        <a:pt x="184991" y="379298"/>
                      </a:lnTo>
                      <a:lnTo>
                        <a:pt x="190377" y="381628"/>
                      </a:lnTo>
                      <a:lnTo>
                        <a:pt x="194981" y="382011"/>
                      </a:lnTo>
                      <a:lnTo>
                        <a:pt x="199058" y="38406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49" name="Freeform: Shape 248">
                  <a:extLst>
                    <a:ext uri="{FF2B5EF4-FFF2-40B4-BE49-F238E27FC236}">
                      <a16:creationId xmlns:a16="http://schemas.microsoft.com/office/drawing/2014/main" id="{23396F89-AAE8-46D1-8A12-7B8B3701A9D5}"/>
                    </a:ext>
                  </a:extLst>
                </p:cNvPr>
                <p:cNvSpPr/>
                <p:nvPr/>
              </p:nvSpPr>
              <p:spPr>
                <a:xfrm>
                  <a:off x="6603437" y="1595772"/>
                  <a:ext cx="16532" cy="13197"/>
                </a:xfrm>
                <a:custGeom>
                  <a:avLst/>
                  <a:gdLst>
                    <a:gd name="connsiteX0" fmla="*/ 124 w 16532"/>
                    <a:gd name="connsiteY0" fmla="*/ 8232 h 13197"/>
                    <a:gd name="connsiteX1" fmla="*/ 1066 w 16532"/>
                    <a:gd name="connsiteY1" fmla="*/ 4035 h 13197"/>
                    <a:gd name="connsiteX2" fmla="*/ 124 w 16532"/>
                    <a:gd name="connsiteY2" fmla="*/ 8232 h 13197"/>
                    <a:gd name="connsiteX3" fmla="*/ 10162 w 16532"/>
                    <a:gd name="connsiteY3" fmla="*/ 10698 h 13197"/>
                    <a:gd name="connsiteX4" fmla="*/ 11630 w 16532"/>
                    <a:gd name="connsiteY4" fmla="*/ 6820 h 13197"/>
                    <a:gd name="connsiteX5" fmla="*/ 15619 w 16532"/>
                    <a:gd name="connsiteY5" fmla="*/ 6461 h 13197"/>
                    <a:gd name="connsiteX6" fmla="*/ 14638 w 16532"/>
                    <a:gd name="connsiteY6" fmla="*/ 2216 h 13197"/>
                    <a:gd name="connsiteX7" fmla="*/ 10258 w 16532"/>
                    <a:gd name="connsiteY7" fmla="*/ 1275 h 13197"/>
                    <a:gd name="connsiteX8" fmla="*/ 5334 w 16532"/>
                    <a:gd name="connsiteY8" fmla="*/ -2 h 13197"/>
                    <a:gd name="connsiteX9" fmla="*/ 7624 w 16532"/>
                    <a:gd name="connsiteY9" fmla="*/ 4530 h 13197"/>
                    <a:gd name="connsiteX10" fmla="*/ 3651 w 16532"/>
                    <a:gd name="connsiteY10" fmla="*/ 3660 h 13197"/>
                    <a:gd name="connsiteX11" fmla="*/ 3890 w 16532"/>
                    <a:gd name="connsiteY11" fmla="*/ 8025 h 13197"/>
                    <a:gd name="connsiteX12" fmla="*/ 8015 w 16532"/>
                    <a:gd name="connsiteY12" fmla="*/ 9485 h 13197"/>
                    <a:gd name="connsiteX13" fmla="*/ 16657 w 16532"/>
                    <a:gd name="connsiteY13" fmla="*/ 13195 h 13197"/>
                    <a:gd name="connsiteX14" fmla="*/ 13146 w 16532"/>
                    <a:gd name="connsiteY14" fmla="*/ 9341 h 13197"/>
                    <a:gd name="connsiteX15" fmla="*/ 15356 w 16532"/>
                    <a:gd name="connsiteY15" fmla="*/ 12780 h 13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6532" h="13197">
                      <a:moveTo>
                        <a:pt x="124" y="8232"/>
                      </a:moveTo>
                      <a:lnTo>
                        <a:pt x="1066" y="4035"/>
                      </a:lnTo>
                      <a:lnTo>
                        <a:pt x="124" y="8232"/>
                      </a:lnTo>
                      <a:close/>
                      <a:moveTo>
                        <a:pt x="10162" y="10698"/>
                      </a:moveTo>
                      <a:lnTo>
                        <a:pt x="11630" y="6820"/>
                      </a:lnTo>
                      <a:lnTo>
                        <a:pt x="15619" y="6461"/>
                      </a:lnTo>
                      <a:lnTo>
                        <a:pt x="14638" y="2216"/>
                      </a:lnTo>
                      <a:lnTo>
                        <a:pt x="10258" y="1275"/>
                      </a:lnTo>
                      <a:lnTo>
                        <a:pt x="5334" y="-2"/>
                      </a:lnTo>
                      <a:lnTo>
                        <a:pt x="7624" y="4530"/>
                      </a:lnTo>
                      <a:lnTo>
                        <a:pt x="3651" y="3660"/>
                      </a:lnTo>
                      <a:lnTo>
                        <a:pt x="3890" y="8025"/>
                      </a:lnTo>
                      <a:lnTo>
                        <a:pt x="8015" y="9485"/>
                      </a:lnTo>
                      <a:close/>
                      <a:moveTo>
                        <a:pt x="16657" y="13195"/>
                      </a:moveTo>
                      <a:lnTo>
                        <a:pt x="13146" y="9341"/>
                      </a:lnTo>
                      <a:lnTo>
                        <a:pt x="15356" y="1278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50" name="Freeform: Shape 249">
                  <a:extLst>
                    <a:ext uri="{FF2B5EF4-FFF2-40B4-BE49-F238E27FC236}">
                      <a16:creationId xmlns:a16="http://schemas.microsoft.com/office/drawing/2014/main" id="{E3F35BF7-9CA5-437C-AC8F-12E59E569420}"/>
                    </a:ext>
                  </a:extLst>
                </p:cNvPr>
                <p:cNvSpPr/>
                <p:nvPr/>
              </p:nvSpPr>
              <p:spPr>
                <a:xfrm>
                  <a:off x="6452617" y="1891859"/>
                  <a:ext cx="174613" cy="80915"/>
                </a:xfrm>
                <a:custGeom>
                  <a:avLst/>
                  <a:gdLst>
                    <a:gd name="connsiteX0" fmla="*/ 59703 w 174613"/>
                    <a:gd name="connsiteY0" fmla="*/ 80914 h 80915"/>
                    <a:gd name="connsiteX1" fmla="*/ 62393 w 174613"/>
                    <a:gd name="connsiteY1" fmla="*/ 77913 h 80915"/>
                    <a:gd name="connsiteX2" fmla="*/ 66302 w 174613"/>
                    <a:gd name="connsiteY2" fmla="*/ 78759 h 80915"/>
                    <a:gd name="connsiteX3" fmla="*/ 69773 w 174613"/>
                    <a:gd name="connsiteY3" fmla="*/ 76741 h 80915"/>
                    <a:gd name="connsiteX4" fmla="*/ 71992 w 174613"/>
                    <a:gd name="connsiteY4" fmla="*/ 73357 h 80915"/>
                    <a:gd name="connsiteX5" fmla="*/ 76189 w 174613"/>
                    <a:gd name="connsiteY5" fmla="*/ 73581 h 80915"/>
                    <a:gd name="connsiteX6" fmla="*/ 76205 w 174613"/>
                    <a:gd name="connsiteY6" fmla="*/ 69384 h 80915"/>
                    <a:gd name="connsiteX7" fmla="*/ 79149 w 174613"/>
                    <a:gd name="connsiteY7" fmla="*/ 66248 h 80915"/>
                    <a:gd name="connsiteX8" fmla="*/ 83010 w 174613"/>
                    <a:gd name="connsiteY8" fmla="*/ 67700 h 80915"/>
                    <a:gd name="connsiteX9" fmla="*/ 87694 w 174613"/>
                    <a:gd name="connsiteY9" fmla="*/ 67868 h 80915"/>
                    <a:gd name="connsiteX10" fmla="*/ 91620 w 174613"/>
                    <a:gd name="connsiteY10" fmla="*/ 69639 h 80915"/>
                    <a:gd name="connsiteX11" fmla="*/ 95945 w 174613"/>
                    <a:gd name="connsiteY11" fmla="*/ 70972 h 80915"/>
                    <a:gd name="connsiteX12" fmla="*/ 100014 w 174613"/>
                    <a:gd name="connsiteY12" fmla="*/ 71307 h 80915"/>
                    <a:gd name="connsiteX13" fmla="*/ 105847 w 174613"/>
                    <a:gd name="connsiteY13" fmla="*/ 74570 h 80915"/>
                    <a:gd name="connsiteX14" fmla="*/ 110116 w 174613"/>
                    <a:gd name="connsiteY14" fmla="*/ 74810 h 80915"/>
                    <a:gd name="connsiteX15" fmla="*/ 114224 w 174613"/>
                    <a:gd name="connsiteY15" fmla="*/ 74028 h 80915"/>
                    <a:gd name="connsiteX16" fmla="*/ 118326 w 174613"/>
                    <a:gd name="connsiteY16" fmla="*/ 73038 h 80915"/>
                    <a:gd name="connsiteX17" fmla="*/ 122243 w 174613"/>
                    <a:gd name="connsiteY17" fmla="*/ 74810 h 80915"/>
                    <a:gd name="connsiteX18" fmla="*/ 126257 w 174613"/>
                    <a:gd name="connsiteY18" fmla="*/ 75464 h 80915"/>
                    <a:gd name="connsiteX19" fmla="*/ 130510 w 174613"/>
                    <a:gd name="connsiteY19" fmla="*/ 74267 h 80915"/>
                    <a:gd name="connsiteX20" fmla="*/ 133215 w 174613"/>
                    <a:gd name="connsiteY20" fmla="*/ 71331 h 80915"/>
                    <a:gd name="connsiteX21" fmla="*/ 137667 w 174613"/>
                    <a:gd name="connsiteY21" fmla="*/ 71323 h 80915"/>
                    <a:gd name="connsiteX22" fmla="*/ 141752 w 174613"/>
                    <a:gd name="connsiteY22" fmla="*/ 71419 h 80915"/>
                    <a:gd name="connsiteX23" fmla="*/ 145814 w 174613"/>
                    <a:gd name="connsiteY23" fmla="*/ 70988 h 80915"/>
                    <a:gd name="connsiteX24" fmla="*/ 149572 w 174613"/>
                    <a:gd name="connsiteY24" fmla="*/ 68961 h 80915"/>
                    <a:gd name="connsiteX25" fmla="*/ 152771 w 174613"/>
                    <a:gd name="connsiteY25" fmla="*/ 66240 h 80915"/>
                    <a:gd name="connsiteX26" fmla="*/ 157048 w 174613"/>
                    <a:gd name="connsiteY26" fmla="*/ 64716 h 80915"/>
                    <a:gd name="connsiteX27" fmla="*/ 157926 w 174613"/>
                    <a:gd name="connsiteY27" fmla="*/ 60703 h 80915"/>
                    <a:gd name="connsiteX28" fmla="*/ 158979 w 174613"/>
                    <a:gd name="connsiteY28" fmla="*/ 56825 h 80915"/>
                    <a:gd name="connsiteX29" fmla="*/ 163958 w 174613"/>
                    <a:gd name="connsiteY29" fmla="*/ 55397 h 80915"/>
                    <a:gd name="connsiteX30" fmla="*/ 166687 w 174613"/>
                    <a:gd name="connsiteY30" fmla="*/ 52141 h 80915"/>
                    <a:gd name="connsiteX31" fmla="*/ 170270 w 174613"/>
                    <a:gd name="connsiteY31" fmla="*/ 49963 h 80915"/>
                    <a:gd name="connsiteX32" fmla="*/ 174738 w 174613"/>
                    <a:gd name="connsiteY32" fmla="*/ 49301 h 80915"/>
                    <a:gd name="connsiteX33" fmla="*/ 174147 w 174613"/>
                    <a:gd name="connsiteY33" fmla="*/ 44880 h 80915"/>
                    <a:gd name="connsiteX34" fmla="*/ 170413 w 174613"/>
                    <a:gd name="connsiteY34" fmla="*/ 43173 h 80915"/>
                    <a:gd name="connsiteX35" fmla="*/ 167876 w 174613"/>
                    <a:gd name="connsiteY35" fmla="*/ 39845 h 80915"/>
                    <a:gd name="connsiteX36" fmla="*/ 166288 w 174613"/>
                    <a:gd name="connsiteY36" fmla="*/ 35888 h 80915"/>
                    <a:gd name="connsiteX37" fmla="*/ 161732 w 174613"/>
                    <a:gd name="connsiteY37" fmla="*/ 35505 h 80915"/>
                    <a:gd name="connsiteX38" fmla="*/ 157854 w 174613"/>
                    <a:gd name="connsiteY38" fmla="*/ 34515 h 80915"/>
                    <a:gd name="connsiteX39" fmla="*/ 154088 w 174613"/>
                    <a:gd name="connsiteY39" fmla="*/ 32425 h 80915"/>
                    <a:gd name="connsiteX40" fmla="*/ 150019 w 174613"/>
                    <a:gd name="connsiteY40" fmla="*/ 34148 h 80915"/>
                    <a:gd name="connsiteX41" fmla="*/ 146085 w 174613"/>
                    <a:gd name="connsiteY41" fmla="*/ 32808 h 80915"/>
                    <a:gd name="connsiteX42" fmla="*/ 143276 w 174613"/>
                    <a:gd name="connsiteY42" fmla="*/ 29688 h 80915"/>
                    <a:gd name="connsiteX43" fmla="*/ 144992 w 174613"/>
                    <a:gd name="connsiteY43" fmla="*/ 25858 h 80915"/>
                    <a:gd name="connsiteX44" fmla="*/ 140866 w 174613"/>
                    <a:gd name="connsiteY44" fmla="*/ 24909 h 80915"/>
                    <a:gd name="connsiteX45" fmla="*/ 136821 w 174613"/>
                    <a:gd name="connsiteY45" fmla="*/ 24797 h 80915"/>
                    <a:gd name="connsiteX46" fmla="*/ 132377 w 174613"/>
                    <a:gd name="connsiteY46" fmla="*/ 23249 h 80915"/>
                    <a:gd name="connsiteX47" fmla="*/ 128292 w 174613"/>
                    <a:gd name="connsiteY47" fmla="*/ 21230 h 80915"/>
                    <a:gd name="connsiteX48" fmla="*/ 124358 w 174613"/>
                    <a:gd name="connsiteY48" fmla="*/ 19714 h 80915"/>
                    <a:gd name="connsiteX49" fmla="*/ 124845 w 174613"/>
                    <a:gd name="connsiteY49" fmla="*/ 23720 h 80915"/>
                    <a:gd name="connsiteX50" fmla="*/ 121916 w 174613"/>
                    <a:gd name="connsiteY50" fmla="*/ 27103 h 80915"/>
                    <a:gd name="connsiteX51" fmla="*/ 118278 w 174613"/>
                    <a:gd name="connsiteY51" fmla="*/ 30071 h 80915"/>
                    <a:gd name="connsiteX52" fmla="*/ 114400 w 174613"/>
                    <a:gd name="connsiteY52" fmla="*/ 28882 h 80915"/>
                    <a:gd name="connsiteX53" fmla="*/ 112333 w 174613"/>
                    <a:gd name="connsiteY53" fmla="*/ 25379 h 80915"/>
                    <a:gd name="connsiteX54" fmla="*/ 108942 w 174613"/>
                    <a:gd name="connsiteY54" fmla="*/ 23066 h 80915"/>
                    <a:gd name="connsiteX55" fmla="*/ 105320 w 174613"/>
                    <a:gd name="connsiteY55" fmla="*/ 20815 h 80915"/>
                    <a:gd name="connsiteX56" fmla="*/ 107506 w 174613"/>
                    <a:gd name="connsiteY56" fmla="*/ 17352 h 80915"/>
                    <a:gd name="connsiteX57" fmla="*/ 107706 w 174613"/>
                    <a:gd name="connsiteY57" fmla="*/ 13291 h 80915"/>
                    <a:gd name="connsiteX58" fmla="*/ 103892 w 174613"/>
                    <a:gd name="connsiteY58" fmla="*/ 11943 h 80915"/>
                    <a:gd name="connsiteX59" fmla="*/ 99447 w 174613"/>
                    <a:gd name="connsiteY59" fmla="*/ 12908 h 80915"/>
                    <a:gd name="connsiteX60" fmla="*/ 95673 w 174613"/>
                    <a:gd name="connsiteY60" fmla="*/ 11568 h 80915"/>
                    <a:gd name="connsiteX61" fmla="*/ 91907 w 174613"/>
                    <a:gd name="connsiteY61" fmla="*/ 9278 h 80915"/>
                    <a:gd name="connsiteX62" fmla="*/ 87471 w 174613"/>
                    <a:gd name="connsiteY62" fmla="*/ 8871 h 80915"/>
                    <a:gd name="connsiteX63" fmla="*/ 83593 w 174613"/>
                    <a:gd name="connsiteY63" fmla="*/ 7913 h 80915"/>
                    <a:gd name="connsiteX64" fmla="*/ 79843 w 174613"/>
                    <a:gd name="connsiteY64" fmla="*/ 5950 h 80915"/>
                    <a:gd name="connsiteX65" fmla="*/ 77832 w 174613"/>
                    <a:gd name="connsiteY65" fmla="*/ 2057 h 80915"/>
                    <a:gd name="connsiteX66" fmla="*/ 73795 w 174613"/>
                    <a:gd name="connsiteY66" fmla="*/ 1554 h 80915"/>
                    <a:gd name="connsiteX67" fmla="*/ 70842 w 174613"/>
                    <a:gd name="connsiteY67" fmla="*/ 4299 h 80915"/>
                    <a:gd name="connsiteX68" fmla="*/ 67028 w 174613"/>
                    <a:gd name="connsiteY68" fmla="*/ 5496 h 80915"/>
                    <a:gd name="connsiteX69" fmla="*/ 63047 w 174613"/>
                    <a:gd name="connsiteY69" fmla="*/ 6533 h 80915"/>
                    <a:gd name="connsiteX70" fmla="*/ 59568 w 174613"/>
                    <a:gd name="connsiteY70" fmla="*/ 3956 h 80915"/>
                    <a:gd name="connsiteX71" fmla="*/ 57605 w 174613"/>
                    <a:gd name="connsiteY71" fmla="*/ 277 h 80915"/>
                    <a:gd name="connsiteX72" fmla="*/ 53568 w 174613"/>
                    <a:gd name="connsiteY72" fmla="*/ -2 h 80915"/>
                    <a:gd name="connsiteX73" fmla="*/ 55291 w 174613"/>
                    <a:gd name="connsiteY73" fmla="*/ 3644 h 80915"/>
                    <a:gd name="connsiteX74" fmla="*/ 51326 w 174613"/>
                    <a:gd name="connsiteY74" fmla="*/ 4977 h 80915"/>
                    <a:gd name="connsiteX75" fmla="*/ 47520 w 174613"/>
                    <a:gd name="connsiteY75" fmla="*/ 6916 h 80915"/>
                    <a:gd name="connsiteX76" fmla="*/ 43690 w 174613"/>
                    <a:gd name="connsiteY76" fmla="*/ 8081 h 80915"/>
                    <a:gd name="connsiteX77" fmla="*/ 39963 w 174613"/>
                    <a:gd name="connsiteY77" fmla="*/ 9836 h 80915"/>
                    <a:gd name="connsiteX78" fmla="*/ 35711 w 174613"/>
                    <a:gd name="connsiteY78" fmla="*/ 10227 h 80915"/>
                    <a:gd name="connsiteX79" fmla="*/ 32647 w 174613"/>
                    <a:gd name="connsiteY79" fmla="*/ 13155 h 80915"/>
                    <a:gd name="connsiteX80" fmla="*/ 28538 w 174613"/>
                    <a:gd name="connsiteY80" fmla="*/ 13770 h 80915"/>
                    <a:gd name="connsiteX81" fmla="*/ 25402 w 174613"/>
                    <a:gd name="connsiteY81" fmla="*/ 16682 h 80915"/>
                    <a:gd name="connsiteX82" fmla="*/ 21117 w 174613"/>
                    <a:gd name="connsiteY82" fmla="*/ 17033 h 80915"/>
                    <a:gd name="connsiteX83" fmla="*/ 18755 w 174613"/>
                    <a:gd name="connsiteY83" fmla="*/ 20257 h 80915"/>
                    <a:gd name="connsiteX84" fmla="*/ 14837 w 174613"/>
                    <a:gd name="connsiteY84" fmla="*/ 19020 h 80915"/>
                    <a:gd name="connsiteX85" fmla="*/ 11008 w 174613"/>
                    <a:gd name="connsiteY85" fmla="*/ 20265 h 80915"/>
                    <a:gd name="connsiteX86" fmla="*/ 7058 w 174613"/>
                    <a:gd name="connsiteY86" fmla="*/ 21422 h 80915"/>
                    <a:gd name="connsiteX87" fmla="*/ 4161 w 174613"/>
                    <a:gd name="connsiteY87" fmla="*/ 24414 h 80915"/>
                    <a:gd name="connsiteX88" fmla="*/ 124 w 174613"/>
                    <a:gd name="connsiteY88" fmla="*/ 24773 h 80915"/>
                    <a:gd name="connsiteX89" fmla="*/ 180 w 174613"/>
                    <a:gd name="connsiteY89" fmla="*/ 28771 h 80915"/>
                    <a:gd name="connsiteX90" fmla="*/ 3028 w 174613"/>
                    <a:gd name="connsiteY90" fmla="*/ 31627 h 80915"/>
                    <a:gd name="connsiteX91" fmla="*/ 6587 w 174613"/>
                    <a:gd name="connsiteY91" fmla="*/ 33502 h 80915"/>
                    <a:gd name="connsiteX92" fmla="*/ 9691 w 174613"/>
                    <a:gd name="connsiteY92" fmla="*/ 36063 h 80915"/>
                    <a:gd name="connsiteX93" fmla="*/ 7736 w 174613"/>
                    <a:gd name="connsiteY93" fmla="*/ 39678 h 80915"/>
                    <a:gd name="connsiteX94" fmla="*/ 8550 w 174613"/>
                    <a:gd name="connsiteY94" fmla="*/ 43683 h 80915"/>
                    <a:gd name="connsiteX95" fmla="*/ 11159 w 174613"/>
                    <a:gd name="connsiteY95" fmla="*/ 47011 h 80915"/>
                    <a:gd name="connsiteX96" fmla="*/ 12890 w 174613"/>
                    <a:gd name="connsiteY96" fmla="*/ 50625 h 80915"/>
                    <a:gd name="connsiteX97" fmla="*/ 16322 w 174613"/>
                    <a:gd name="connsiteY97" fmla="*/ 53290 h 80915"/>
                    <a:gd name="connsiteX98" fmla="*/ 19896 w 174613"/>
                    <a:gd name="connsiteY98" fmla="*/ 55309 h 80915"/>
                    <a:gd name="connsiteX99" fmla="*/ 23710 w 174613"/>
                    <a:gd name="connsiteY99" fmla="*/ 56801 h 80915"/>
                    <a:gd name="connsiteX100" fmla="*/ 26511 w 174613"/>
                    <a:gd name="connsiteY100" fmla="*/ 59777 h 80915"/>
                    <a:gd name="connsiteX101" fmla="*/ 29479 w 174613"/>
                    <a:gd name="connsiteY101" fmla="*/ 62490 h 80915"/>
                    <a:gd name="connsiteX102" fmla="*/ 33485 w 174613"/>
                    <a:gd name="connsiteY102" fmla="*/ 64341 h 80915"/>
                    <a:gd name="connsiteX103" fmla="*/ 35870 w 174613"/>
                    <a:gd name="connsiteY103" fmla="*/ 67621 h 80915"/>
                    <a:gd name="connsiteX104" fmla="*/ 39899 w 174613"/>
                    <a:gd name="connsiteY104" fmla="*/ 67956 h 80915"/>
                    <a:gd name="connsiteX105" fmla="*/ 43291 w 174613"/>
                    <a:gd name="connsiteY105" fmla="*/ 70222 h 80915"/>
                    <a:gd name="connsiteX106" fmla="*/ 45445 w 174613"/>
                    <a:gd name="connsiteY106" fmla="*/ 73613 h 80915"/>
                    <a:gd name="connsiteX107" fmla="*/ 49275 w 174613"/>
                    <a:gd name="connsiteY107" fmla="*/ 75384 h 80915"/>
                    <a:gd name="connsiteX108" fmla="*/ 51972 w 174613"/>
                    <a:gd name="connsiteY108" fmla="*/ 78432 h 80915"/>
                    <a:gd name="connsiteX109" fmla="*/ 55970 w 174613"/>
                    <a:gd name="connsiteY109" fmla="*/ 79581 h 80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</a:cxnLst>
                  <a:rect l="l" t="t" r="r" b="b"/>
                  <a:pathLst>
                    <a:path w="174613" h="80915">
                      <a:moveTo>
                        <a:pt x="59703" y="80914"/>
                      </a:moveTo>
                      <a:lnTo>
                        <a:pt x="62393" y="77913"/>
                      </a:lnTo>
                      <a:lnTo>
                        <a:pt x="66302" y="78759"/>
                      </a:lnTo>
                      <a:lnTo>
                        <a:pt x="69773" y="76741"/>
                      </a:lnTo>
                      <a:lnTo>
                        <a:pt x="71992" y="73357"/>
                      </a:lnTo>
                      <a:lnTo>
                        <a:pt x="76189" y="73581"/>
                      </a:lnTo>
                      <a:lnTo>
                        <a:pt x="76205" y="69384"/>
                      </a:lnTo>
                      <a:lnTo>
                        <a:pt x="79149" y="66248"/>
                      </a:lnTo>
                      <a:lnTo>
                        <a:pt x="83010" y="67700"/>
                      </a:lnTo>
                      <a:lnTo>
                        <a:pt x="87694" y="67868"/>
                      </a:lnTo>
                      <a:lnTo>
                        <a:pt x="91620" y="69639"/>
                      </a:lnTo>
                      <a:lnTo>
                        <a:pt x="95945" y="70972"/>
                      </a:lnTo>
                      <a:lnTo>
                        <a:pt x="100014" y="71307"/>
                      </a:lnTo>
                      <a:lnTo>
                        <a:pt x="105847" y="74570"/>
                      </a:lnTo>
                      <a:lnTo>
                        <a:pt x="110116" y="74810"/>
                      </a:lnTo>
                      <a:lnTo>
                        <a:pt x="114224" y="74028"/>
                      </a:lnTo>
                      <a:lnTo>
                        <a:pt x="118326" y="73038"/>
                      </a:lnTo>
                      <a:lnTo>
                        <a:pt x="122243" y="74810"/>
                      </a:lnTo>
                      <a:lnTo>
                        <a:pt x="126257" y="75464"/>
                      </a:lnTo>
                      <a:lnTo>
                        <a:pt x="130510" y="74267"/>
                      </a:lnTo>
                      <a:lnTo>
                        <a:pt x="133215" y="71331"/>
                      </a:lnTo>
                      <a:lnTo>
                        <a:pt x="137667" y="71323"/>
                      </a:lnTo>
                      <a:lnTo>
                        <a:pt x="141752" y="71419"/>
                      </a:lnTo>
                      <a:lnTo>
                        <a:pt x="145814" y="70988"/>
                      </a:lnTo>
                      <a:lnTo>
                        <a:pt x="149572" y="68961"/>
                      </a:lnTo>
                      <a:lnTo>
                        <a:pt x="152771" y="66240"/>
                      </a:lnTo>
                      <a:lnTo>
                        <a:pt x="157048" y="64716"/>
                      </a:lnTo>
                      <a:lnTo>
                        <a:pt x="157926" y="60703"/>
                      </a:lnTo>
                      <a:lnTo>
                        <a:pt x="158979" y="56825"/>
                      </a:lnTo>
                      <a:lnTo>
                        <a:pt x="163958" y="55397"/>
                      </a:lnTo>
                      <a:lnTo>
                        <a:pt x="166687" y="52141"/>
                      </a:lnTo>
                      <a:lnTo>
                        <a:pt x="170270" y="49963"/>
                      </a:lnTo>
                      <a:lnTo>
                        <a:pt x="174738" y="49301"/>
                      </a:lnTo>
                      <a:lnTo>
                        <a:pt x="174147" y="44880"/>
                      </a:lnTo>
                      <a:lnTo>
                        <a:pt x="170413" y="43173"/>
                      </a:lnTo>
                      <a:lnTo>
                        <a:pt x="167876" y="39845"/>
                      </a:lnTo>
                      <a:lnTo>
                        <a:pt x="166288" y="35888"/>
                      </a:lnTo>
                      <a:lnTo>
                        <a:pt x="161732" y="35505"/>
                      </a:lnTo>
                      <a:lnTo>
                        <a:pt x="157854" y="34515"/>
                      </a:lnTo>
                      <a:lnTo>
                        <a:pt x="154088" y="32425"/>
                      </a:lnTo>
                      <a:lnTo>
                        <a:pt x="150019" y="34148"/>
                      </a:lnTo>
                      <a:lnTo>
                        <a:pt x="146085" y="32808"/>
                      </a:lnTo>
                      <a:lnTo>
                        <a:pt x="143276" y="29688"/>
                      </a:lnTo>
                      <a:lnTo>
                        <a:pt x="144992" y="25858"/>
                      </a:lnTo>
                      <a:lnTo>
                        <a:pt x="140866" y="24909"/>
                      </a:lnTo>
                      <a:lnTo>
                        <a:pt x="136821" y="24797"/>
                      </a:lnTo>
                      <a:lnTo>
                        <a:pt x="132377" y="23249"/>
                      </a:lnTo>
                      <a:lnTo>
                        <a:pt x="128292" y="21230"/>
                      </a:lnTo>
                      <a:lnTo>
                        <a:pt x="124358" y="19714"/>
                      </a:lnTo>
                      <a:lnTo>
                        <a:pt x="124845" y="23720"/>
                      </a:lnTo>
                      <a:lnTo>
                        <a:pt x="121916" y="27103"/>
                      </a:lnTo>
                      <a:lnTo>
                        <a:pt x="118278" y="30071"/>
                      </a:lnTo>
                      <a:lnTo>
                        <a:pt x="114400" y="28882"/>
                      </a:lnTo>
                      <a:lnTo>
                        <a:pt x="112333" y="25379"/>
                      </a:lnTo>
                      <a:lnTo>
                        <a:pt x="108942" y="23066"/>
                      </a:lnTo>
                      <a:lnTo>
                        <a:pt x="105320" y="20815"/>
                      </a:lnTo>
                      <a:lnTo>
                        <a:pt x="107506" y="17352"/>
                      </a:lnTo>
                      <a:lnTo>
                        <a:pt x="107706" y="13291"/>
                      </a:lnTo>
                      <a:lnTo>
                        <a:pt x="103892" y="11943"/>
                      </a:lnTo>
                      <a:lnTo>
                        <a:pt x="99447" y="12908"/>
                      </a:lnTo>
                      <a:lnTo>
                        <a:pt x="95673" y="11568"/>
                      </a:lnTo>
                      <a:lnTo>
                        <a:pt x="91907" y="9278"/>
                      </a:lnTo>
                      <a:lnTo>
                        <a:pt x="87471" y="8871"/>
                      </a:lnTo>
                      <a:lnTo>
                        <a:pt x="83593" y="7913"/>
                      </a:lnTo>
                      <a:lnTo>
                        <a:pt x="79843" y="5950"/>
                      </a:lnTo>
                      <a:lnTo>
                        <a:pt x="77832" y="2057"/>
                      </a:lnTo>
                      <a:lnTo>
                        <a:pt x="73795" y="1554"/>
                      </a:lnTo>
                      <a:lnTo>
                        <a:pt x="70842" y="4299"/>
                      </a:lnTo>
                      <a:lnTo>
                        <a:pt x="67028" y="5496"/>
                      </a:lnTo>
                      <a:lnTo>
                        <a:pt x="63047" y="6533"/>
                      </a:lnTo>
                      <a:lnTo>
                        <a:pt x="59568" y="3956"/>
                      </a:lnTo>
                      <a:lnTo>
                        <a:pt x="57605" y="277"/>
                      </a:lnTo>
                      <a:lnTo>
                        <a:pt x="53568" y="-2"/>
                      </a:lnTo>
                      <a:lnTo>
                        <a:pt x="55291" y="3644"/>
                      </a:lnTo>
                      <a:lnTo>
                        <a:pt x="51326" y="4977"/>
                      </a:lnTo>
                      <a:lnTo>
                        <a:pt x="47520" y="6916"/>
                      </a:lnTo>
                      <a:lnTo>
                        <a:pt x="43690" y="8081"/>
                      </a:lnTo>
                      <a:lnTo>
                        <a:pt x="39963" y="9836"/>
                      </a:lnTo>
                      <a:lnTo>
                        <a:pt x="35711" y="10227"/>
                      </a:lnTo>
                      <a:lnTo>
                        <a:pt x="32647" y="13155"/>
                      </a:lnTo>
                      <a:lnTo>
                        <a:pt x="28538" y="13770"/>
                      </a:lnTo>
                      <a:lnTo>
                        <a:pt x="25402" y="16682"/>
                      </a:lnTo>
                      <a:lnTo>
                        <a:pt x="21117" y="17033"/>
                      </a:lnTo>
                      <a:lnTo>
                        <a:pt x="18755" y="20257"/>
                      </a:lnTo>
                      <a:lnTo>
                        <a:pt x="14837" y="19020"/>
                      </a:lnTo>
                      <a:lnTo>
                        <a:pt x="11008" y="20265"/>
                      </a:lnTo>
                      <a:lnTo>
                        <a:pt x="7058" y="21422"/>
                      </a:lnTo>
                      <a:lnTo>
                        <a:pt x="4161" y="24414"/>
                      </a:lnTo>
                      <a:lnTo>
                        <a:pt x="124" y="24773"/>
                      </a:lnTo>
                      <a:lnTo>
                        <a:pt x="180" y="28771"/>
                      </a:lnTo>
                      <a:lnTo>
                        <a:pt x="3028" y="31627"/>
                      </a:lnTo>
                      <a:lnTo>
                        <a:pt x="6587" y="33502"/>
                      </a:lnTo>
                      <a:lnTo>
                        <a:pt x="9691" y="36063"/>
                      </a:lnTo>
                      <a:lnTo>
                        <a:pt x="7736" y="39678"/>
                      </a:lnTo>
                      <a:lnTo>
                        <a:pt x="8550" y="43683"/>
                      </a:lnTo>
                      <a:lnTo>
                        <a:pt x="11159" y="47011"/>
                      </a:lnTo>
                      <a:lnTo>
                        <a:pt x="12890" y="50625"/>
                      </a:lnTo>
                      <a:lnTo>
                        <a:pt x="16322" y="53290"/>
                      </a:lnTo>
                      <a:lnTo>
                        <a:pt x="19896" y="55309"/>
                      </a:lnTo>
                      <a:lnTo>
                        <a:pt x="23710" y="56801"/>
                      </a:lnTo>
                      <a:lnTo>
                        <a:pt x="26511" y="59777"/>
                      </a:lnTo>
                      <a:lnTo>
                        <a:pt x="29479" y="62490"/>
                      </a:lnTo>
                      <a:lnTo>
                        <a:pt x="33485" y="64341"/>
                      </a:lnTo>
                      <a:lnTo>
                        <a:pt x="35870" y="67621"/>
                      </a:lnTo>
                      <a:lnTo>
                        <a:pt x="39899" y="67956"/>
                      </a:lnTo>
                      <a:lnTo>
                        <a:pt x="43291" y="70222"/>
                      </a:lnTo>
                      <a:lnTo>
                        <a:pt x="45445" y="73613"/>
                      </a:lnTo>
                      <a:lnTo>
                        <a:pt x="49275" y="75384"/>
                      </a:lnTo>
                      <a:lnTo>
                        <a:pt x="51972" y="78432"/>
                      </a:lnTo>
                      <a:lnTo>
                        <a:pt x="55970" y="7958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51" name="Freeform: Shape 250">
                  <a:extLst>
                    <a:ext uri="{FF2B5EF4-FFF2-40B4-BE49-F238E27FC236}">
                      <a16:creationId xmlns:a16="http://schemas.microsoft.com/office/drawing/2014/main" id="{6CC56731-A677-456F-81AA-3DFB9C14AAD1}"/>
                    </a:ext>
                  </a:extLst>
                </p:cNvPr>
                <p:cNvSpPr/>
                <p:nvPr/>
              </p:nvSpPr>
              <p:spPr>
                <a:xfrm>
                  <a:off x="4494453" y="3405152"/>
                  <a:ext cx="87681" cy="121728"/>
                </a:xfrm>
                <a:custGeom>
                  <a:avLst/>
                  <a:gdLst>
                    <a:gd name="connsiteX0" fmla="*/ 12093 w 87681"/>
                    <a:gd name="connsiteY0" fmla="*/ 121727 h 121728"/>
                    <a:gd name="connsiteX1" fmla="*/ 15795 w 87681"/>
                    <a:gd name="connsiteY1" fmla="*/ 118663 h 121728"/>
                    <a:gd name="connsiteX2" fmla="*/ 18899 w 87681"/>
                    <a:gd name="connsiteY2" fmla="*/ 115415 h 121728"/>
                    <a:gd name="connsiteX3" fmla="*/ 22386 w 87681"/>
                    <a:gd name="connsiteY3" fmla="*/ 113181 h 121728"/>
                    <a:gd name="connsiteX4" fmla="*/ 26814 w 87681"/>
                    <a:gd name="connsiteY4" fmla="*/ 116628 h 121728"/>
                    <a:gd name="connsiteX5" fmla="*/ 31298 w 87681"/>
                    <a:gd name="connsiteY5" fmla="*/ 117322 h 121728"/>
                    <a:gd name="connsiteX6" fmla="*/ 34649 w 87681"/>
                    <a:gd name="connsiteY6" fmla="*/ 114202 h 121728"/>
                    <a:gd name="connsiteX7" fmla="*/ 38655 w 87681"/>
                    <a:gd name="connsiteY7" fmla="*/ 116971 h 121728"/>
                    <a:gd name="connsiteX8" fmla="*/ 42892 w 87681"/>
                    <a:gd name="connsiteY8" fmla="*/ 118295 h 121728"/>
                    <a:gd name="connsiteX9" fmla="*/ 48278 w 87681"/>
                    <a:gd name="connsiteY9" fmla="*/ 119381 h 121728"/>
                    <a:gd name="connsiteX10" fmla="*/ 53975 w 87681"/>
                    <a:gd name="connsiteY10" fmla="*/ 114266 h 121728"/>
                    <a:gd name="connsiteX11" fmla="*/ 56552 w 87681"/>
                    <a:gd name="connsiteY11" fmla="*/ 110803 h 121728"/>
                    <a:gd name="connsiteX12" fmla="*/ 58778 w 87681"/>
                    <a:gd name="connsiteY12" fmla="*/ 107285 h 121728"/>
                    <a:gd name="connsiteX13" fmla="*/ 61435 w 87681"/>
                    <a:gd name="connsiteY13" fmla="*/ 100143 h 121728"/>
                    <a:gd name="connsiteX14" fmla="*/ 63103 w 87681"/>
                    <a:gd name="connsiteY14" fmla="*/ 95858 h 121728"/>
                    <a:gd name="connsiteX15" fmla="*/ 66079 w 87681"/>
                    <a:gd name="connsiteY15" fmla="*/ 89547 h 121728"/>
                    <a:gd name="connsiteX16" fmla="*/ 67156 w 87681"/>
                    <a:gd name="connsiteY16" fmla="*/ 84560 h 121728"/>
                    <a:gd name="connsiteX17" fmla="*/ 71162 w 87681"/>
                    <a:gd name="connsiteY17" fmla="*/ 80355 h 121728"/>
                    <a:gd name="connsiteX18" fmla="*/ 73236 w 87681"/>
                    <a:gd name="connsiteY18" fmla="*/ 76174 h 121728"/>
                    <a:gd name="connsiteX19" fmla="*/ 75510 w 87681"/>
                    <a:gd name="connsiteY19" fmla="*/ 72288 h 121728"/>
                    <a:gd name="connsiteX20" fmla="*/ 77026 w 87681"/>
                    <a:gd name="connsiteY20" fmla="*/ 68450 h 121728"/>
                    <a:gd name="connsiteX21" fmla="*/ 81606 w 87681"/>
                    <a:gd name="connsiteY21" fmla="*/ 63001 h 121728"/>
                    <a:gd name="connsiteX22" fmla="*/ 83816 w 87681"/>
                    <a:gd name="connsiteY22" fmla="*/ 58620 h 121728"/>
                    <a:gd name="connsiteX23" fmla="*/ 87016 w 87681"/>
                    <a:gd name="connsiteY23" fmla="*/ 55820 h 121728"/>
                    <a:gd name="connsiteX24" fmla="*/ 87806 w 87681"/>
                    <a:gd name="connsiteY24" fmla="*/ 51263 h 121728"/>
                    <a:gd name="connsiteX25" fmla="*/ 85061 w 87681"/>
                    <a:gd name="connsiteY25" fmla="*/ 48152 h 121728"/>
                    <a:gd name="connsiteX26" fmla="*/ 83800 w 87681"/>
                    <a:gd name="connsiteY26" fmla="*/ 44282 h 121728"/>
                    <a:gd name="connsiteX27" fmla="*/ 82899 w 87681"/>
                    <a:gd name="connsiteY27" fmla="*/ 39183 h 121728"/>
                    <a:gd name="connsiteX28" fmla="*/ 79260 w 87681"/>
                    <a:gd name="connsiteY28" fmla="*/ 36095 h 121728"/>
                    <a:gd name="connsiteX29" fmla="*/ 78654 w 87681"/>
                    <a:gd name="connsiteY29" fmla="*/ 40763 h 121728"/>
                    <a:gd name="connsiteX30" fmla="*/ 76428 w 87681"/>
                    <a:gd name="connsiteY30" fmla="*/ 36797 h 121728"/>
                    <a:gd name="connsiteX31" fmla="*/ 72909 w 87681"/>
                    <a:gd name="connsiteY31" fmla="*/ 32872 h 121728"/>
                    <a:gd name="connsiteX32" fmla="*/ 69781 w 87681"/>
                    <a:gd name="connsiteY32" fmla="*/ 29856 h 121728"/>
                    <a:gd name="connsiteX33" fmla="*/ 66518 w 87681"/>
                    <a:gd name="connsiteY33" fmla="*/ 27071 h 121728"/>
                    <a:gd name="connsiteX34" fmla="*/ 61315 w 87681"/>
                    <a:gd name="connsiteY34" fmla="*/ 22690 h 121728"/>
                    <a:gd name="connsiteX35" fmla="*/ 56895 w 87681"/>
                    <a:gd name="connsiteY35" fmla="*/ 18302 h 121728"/>
                    <a:gd name="connsiteX36" fmla="*/ 50576 w 87681"/>
                    <a:gd name="connsiteY36" fmla="*/ 12278 h 121728"/>
                    <a:gd name="connsiteX37" fmla="*/ 46682 w 87681"/>
                    <a:gd name="connsiteY37" fmla="*/ 9716 h 121728"/>
                    <a:gd name="connsiteX38" fmla="*/ 42780 w 87681"/>
                    <a:gd name="connsiteY38" fmla="*/ 7594 h 121728"/>
                    <a:gd name="connsiteX39" fmla="*/ 38966 w 87681"/>
                    <a:gd name="connsiteY39" fmla="*/ 6102 h 121728"/>
                    <a:gd name="connsiteX40" fmla="*/ 34099 w 87681"/>
                    <a:gd name="connsiteY40" fmla="*/ 5910 h 121728"/>
                    <a:gd name="connsiteX41" fmla="*/ 28258 w 87681"/>
                    <a:gd name="connsiteY41" fmla="*/ 4035 h 121728"/>
                    <a:gd name="connsiteX42" fmla="*/ 23168 w 87681"/>
                    <a:gd name="connsiteY42" fmla="*/ 405 h 121728"/>
                    <a:gd name="connsiteX43" fmla="*/ 18149 w 87681"/>
                    <a:gd name="connsiteY43" fmla="*/ -2 h 121728"/>
                    <a:gd name="connsiteX44" fmla="*/ 16593 w 87681"/>
                    <a:gd name="connsiteY44" fmla="*/ 4035 h 121728"/>
                    <a:gd name="connsiteX45" fmla="*/ 15659 w 87681"/>
                    <a:gd name="connsiteY45" fmla="*/ 8512 h 121728"/>
                    <a:gd name="connsiteX46" fmla="*/ 12715 w 87681"/>
                    <a:gd name="connsiteY46" fmla="*/ 12493 h 121728"/>
                    <a:gd name="connsiteX47" fmla="*/ 7936 w 87681"/>
                    <a:gd name="connsiteY47" fmla="*/ 16945 h 121728"/>
                    <a:gd name="connsiteX48" fmla="*/ 5470 w 87681"/>
                    <a:gd name="connsiteY48" fmla="*/ 21366 h 121728"/>
                    <a:gd name="connsiteX49" fmla="*/ 3268 w 87681"/>
                    <a:gd name="connsiteY49" fmla="*/ 25459 h 121728"/>
                    <a:gd name="connsiteX50" fmla="*/ 2653 w 87681"/>
                    <a:gd name="connsiteY50" fmla="*/ 32425 h 121728"/>
                    <a:gd name="connsiteX51" fmla="*/ 3395 w 87681"/>
                    <a:gd name="connsiteY51" fmla="*/ 37308 h 121728"/>
                    <a:gd name="connsiteX52" fmla="*/ 2781 w 87681"/>
                    <a:gd name="connsiteY52" fmla="*/ 41505 h 121728"/>
                    <a:gd name="connsiteX53" fmla="*/ 3754 w 87681"/>
                    <a:gd name="connsiteY53" fmla="*/ 45949 h 121728"/>
                    <a:gd name="connsiteX54" fmla="*/ 4433 w 87681"/>
                    <a:gd name="connsiteY54" fmla="*/ 51263 h 121728"/>
                    <a:gd name="connsiteX55" fmla="*/ 5398 w 87681"/>
                    <a:gd name="connsiteY55" fmla="*/ 56881 h 121728"/>
                    <a:gd name="connsiteX56" fmla="*/ 8502 w 87681"/>
                    <a:gd name="connsiteY56" fmla="*/ 61596 h 121728"/>
                    <a:gd name="connsiteX57" fmla="*/ 12236 w 87681"/>
                    <a:gd name="connsiteY57" fmla="*/ 65394 h 121728"/>
                    <a:gd name="connsiteX58" fmla="*/ 13489 w 87681"/>
                    <a:gd name="connsiteY58" fmla="*/ 69512 h 121728"/>
                    <a:gd name="connsiteX59" fmla="*/ 15827 w 87681"/>
                    <a:gd name="connsiteY59" fmla="*/ 73286 h 121728"/>
                    <a:gd name="connsiteX60" fmla="*/ 15524 w 87681"/>
                    <a:gd name="connsiteY60" fmla="*/ 77842 h 121728"/>
                    <a:gd name="connsiteX61" fmla="*/ 13904 w 87681"/>
                    <a:gd name="connsiteY61" fmla="*/ 81664 h 121728"/>
                    <a:gd name="connsiteX62" fmla="*/ 10521 w 87681"/>
                    <a:gd name="connsiteY62" fmla="*/ 85262 h 121728"/>
                    <a:gd name="connsiteX63" fmla="*/ 10481 w 87681"/>
                    <a:gd name="connsiteY63" fmla="*/ 89770 h 121728"/>
                    <a:gd name="connsiteX64" fmla="*/ 10457 w 87681"/>
                    <a:gd name="connsiteY64" fmla="*/ 94271 h 121728"/>
                    <a:gd name="connsiteX65" fmla="*/ 9555 w 87681"/>
                    <a:gd name="connsiteY65" fmla="*/ 98491 h 121728"/>
                    <a:gd name="connsiteX66" fmla="*/ 7050 w 87681"/>
                    <a:gd name="connsiteY66" fmla="*/ 103518 h 121728"/>
                    <a:gd name="connsiteX67" fmla="*/ 5015 w 87681"/>
                    <a:gd name="connsiteY67" fmla="*/ 107005 h 121728"/>
                    <a:gd name="connsiteX68" fmla="*/ 2813 w 87681"/>
                    <a:gd name="connsiteY68" fmla="*/ 111106 h 121728"/>
                    <a:gd name="connsiteX69" fmla="*/ 124 w 87681"/>
                    <a:gd name="connsiteY69" fmla="*/ 114474 h 121728"/>
                    <a:gd name="connsiteX70" fmla="*/ 946 w 87681"/>
                    <a:gd name="connsiteY70" fmla="*/ 118543 h 121728"/>
                    <a:gd name="connsiteX71" fmla="*/ 7257 w 87681"/>
                    <a:gd name="connsiteY71" fmla="*/ 120961 h 121728"/>
                    <a:gd name="connsiteX72" fmla="*/ 12093 w 87681"/>
                    <a:gd name="connsiteY72" fmla="*/ 121727 h 121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87681" h="121728">
                      <a:moveTo>
                        <a:pt x="12093" y="121727"/>
                      </a:moveTo>
                      <a:lnTo>
                        <a:pt x="15795" y="118663"/>
                      </a:lnTo>
                      <a:lnTo>
                        <a:pt x="18899" y="115415"/>
                      </a:lnTo>
                      <a:lnTo>
                        <a:pt x="22386" y="113181"/>
                      </a:lnTo>
                      <a:lnTo>
                        <a:pt x="26814" y="116628"/>
                      </a:lnTo>
                      <a:lnTo>
                        <a:pt x="31298" y="117322"/>
                      </a:lnTo>
                      <a:lnTo>
                        <a:pt x="34649" y="114202"/>
                      </a:lnTo>
                      <a:lnTo>
                        <a:pt x="38655" y="116971"/>
                      </a:lnTo>
                      <a:lnTo>
                        <a:pt x="42892" y="118295"/>
                      </a:lnTo>
                      <a:lnTo>
                        <a:pt x="48278" y="119381"/>
                      </a:lnTo>
                      <a:lnTo>
                        <a:pt x="53975" y="114266"/>
                      </a:lnTo>
                      <a:lnTo>
                        <a:pt x="56552" y="110803"/>
                      </a:lnTo>
                      <a:lnTo>
                        <a:pt x="58778" y="107285"/>
                      </a:lnTo>
                      <a:lnTo>
                        <a:pt x="61435" y="100143"/>
                      </a:lnTo>
                      <a:lnTo>
                        <a:pt x="63103" y="95858"/>
                      </a:lnTo>
                      <a:lnTo>
                        <a:pt x="66079" y="89547"/>
                      </a:lnTo>
                      <a:lnTo>
                        <a:pt x="67156" y="84560"/>
                      </a:lnTo>
                      <a:lnTo>
                        <a:pt x="71162" y="80355"/>
                      </a:lnTo>
                      <a:lnTo>
                        <a:pt x="73236" y="76174"/>
                      </a:lnTo>
                      <a:lnTo>
                        <a:pt x="75510" y="72288"/>
                      </a:lnTo>
                      <a:lnTo>
                        <a:pt x="77026" y="68450"/>
                      </a:lnTo>
                      <a:lnTo>
                        <a:pt x="81606" y="63001"/>
                      </a:lnTo>
                      <a:lnTo>
                        <a:pt x="83816" y="58620"/>
                      </a:lnTo>
                      <a:lnTo>
                        <a:pt x="87016" y="55820"/>
                      </a:lnTo>
                      <a:lnTo>
                        <a:pt x="87806" y="51263"/>
                      </a:lnTo>
                      <a:lnTo>
                        <a:pt x="85061" y="48152"/>
                      </a:lnTo>
                      <a:lnTo>
                        <a:pt x="83800" y="44282"/>
                      </a:lnTo>
                      <a:lnTo>
                        <a:pt x="82899" y="39183"/>
                      </a:lnTo>
                      <a:lnTo>
                        <a:pt x="79260" y="36095"/>
                      </a:lnTo>
                      <a:lnTo>
                        <a:pt x="78654" y="40763"/>
                      </a:lnTo>
                      <a:lnTo>
                        <a:pt x="76428" y="36797"/>
                      </a:lnTo>
                      <a:lnTo>
                        <a:pt x="72909" y="32872"/>
                      </a:lnTo>
                      <a:lnTo>
                        <a:pt x="69781" y="29856"/>
                      </a:lnTo>
                      <a:lnTo>
                        <a:pt x="66518" y="27071"/>
                      </a:lnTo>
                      <a:lnTo>
                        <a:pt x="61315" y="22690"/>
                      </a:lnTo>
                      <a:lnTo>
                        <a:pt x="56895" y="18302"/>
                      </a:lnTo>
                      <a:lnTo>
                        <a:pt x="50576" y="12278"/>
                      </a:lnTo>
                      <a:lnTo>
                        <a:pt x="46682" y="9716"/>
                      </a:lnTo>
                      <a:lnTo>
                        <a:pt x="42780" y="7594"/>
                      </a:lnTo>
                      <a:lnTo>
                        <a:pt x="38966" y="6102"/>
                      </a:lnTo>
                      <a:lnTo>
                        <a:pt x="34099" y="5910"/>
                      </a:lnTo>
                      <a:lnTo>
                        <a:pt x="28258" y="4035"/>
                      </a:lnTo>
                      <a:lnTo>
                        <a:pt x="23168" y="405"/>
                      </a:lnTo>
                      <a:lnTo>
                        <a:pt x="18149" y="-2"/>
                      </a:lnTo>
                      <a:lnTo>
                        <a:pt x="16593" y="4035"/>
                      </a:lnTo>
                      <a:lnTo>
                        <a:pt x="15659" y="8512"/>
                      </a:lnTo>
                      <a:lnTo>
                        <a:pt x="12715" y="12493"/>
                      </a:lnTo>
                      <a:lnTo>
                        <a:pt x="7936" y="16945"/>
                      </a:lnTo>
                      <a:lnTo>
                        <a:pt x="5470" y="21366"/>
                      </a:lnTo>
                      <a:lnTo>
                        <a:pt x="3268" y="25459"/>
                      </a:lnTo>
                      <a:lnTo>
                        <a:pt x="2653" y="32425"/>
                      </a:lnTo>
                      <a:lnTo>
                        <a:pt x="3395" y="37308"/>
                      </a:lnTo>
                      <a:lnTo>
                        <a:pt x="2781" y="41505"/>
                      </a:lnTo>
                      <a:lnTo>
                        <a:pt x="3754" y="45949"/>
                      </a:lnTo>
                      <a:lnTo>
                        <a:pt x="4433" y="51263"/>
                      </a:lnTo>
                      <a:lnTo>
                        <a:pt x="5398" y="56881"/>
                      </a:lnTo>
                      <a:lnTo>
                        <a:pt x="8502" y="61596"/>
                      </a:lnTo>
                      <a:lnTo>
                        <a:pt x="12236" y="65394"/>
                      </a:lnTo>
                      <a:lnTo>
                        <a:pt x="13489" y="69512"/>
                      </a:lnTo>
                      <a:lnTo>
                        <a:pt x="15827" y="73286"/>
                      </a:lnTo>
                      <a:lnTo>
                        <a:pt x="15524" y="77842"/>
                      </a:lnTo>
                      <a:lnTo>
                        <a:pt x="13904" y="81664"/>
                      </a:lnTo>
                      <a:lnTo>
                        <a:pt x="10521" y="85262"/>
                      </a:lnTo>
                      <a:lnTo>
                        <a:pt x="10481" y="89770"/>
                      </a:lnTo>
                      <a:lnTo>
                        <a:pt x="10457" y="94271"/>
                      </a:lnTo>
                      <a:lnTo>
                        <a:pt x="9555" y="98491"/>
                      </a:lnTo>
                      <a:lnTo>
                        <a:pt x="7050" y="103518"/>
                      </a:lnTo>
                      <a:lnTo>
                        <a:pt x="5015" y="107005"/>
                      </a:lnTo>
                      <a:lnTo>
                        <a:pt x="2813" y="111106"/>
                      </a:lnTo>
                      <a:lnTo>
                        <a:pt x="124" y="114474"/>
                      </a:lnTo>
                      <a:lnTo>
                        <a:pt x="946" y="118543"/>
                      </a:lnTo>
                      <a:lnTo>
                        <a:pt x="7257" y="120961"/>
                      </a:lnTo>
                      <a:lnTo>
                        <a:pt x="12093" y="12172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52" name="Freeform: Shape 251">
                  <a:extLst>
                    <a:ext uri="{FF2B5EF4-FFF2-40B4-BE49-F238E27FC236}">
                      <a16:creationId xmlns:a16="http://schemas.microsoft.com/office/drawing/2014/main" id="{7A8831BE-F8C1-4D8C-BA9F-EE53EF7A7CA6}"/>
                    </a:ext>
                  </a:extLst>
                </p:cNvPr>
                <p:cNvSpPr/>
                <p:nvPr/>
              </p:nvSpPr>
              <p:spPr>
                <a:xfrm>
                  <a:off x="6586857" y="1311373"/>
                  <a:ext cx="285155" cy="302559"/>
                </a:xfrm>
                <a:custGeom>
                  <a:avLst/>
                  <a:gdLst>
                    <a:gd name="connsiteX0" fmla="*/ 43027 w 285155"/>
                    <a:gd name="connsiteY0" fmla="*/ 201774 h 302559"/>
                    <a:gd name="connsiteX1" fmla="*/ 46937 w 285155"/>
                    <a:gd name="connsiteY1" fmla="*/ 199173 h 302559"/>
                    <a:gd name="connsiteX2" fmla="*/ 42389 w 285155"/>
                    <a:gd name="connsiteY2" fmla="*/ 198933 h 302559"/>
                    <a:gd name="connsiteX3" fmla="*/ 38479 w 285155"/>
                    <a:gd name="connsiteY3" fmla="*/ 197593 h 302559"/>
                    <a:gd name="connsiteX4" fmla="*/ 42086 w 285155"/>
                    <a:gd name="connsiteY4" fmla="*/ 200992 h 302559"/>
                    <a:gd name="connsiteX5" fmla="*/ 61379 w 285155"/>
                    <a:gd name="connsiteY5" fmla="*/ 282570 h 302559"/>
                    <a:gd name="connsiteX6" fmla="*/ 58890 w 285155"/>
                    <a:gd name="connsiteY6" fmla="*/ 279107 h 302559"/>
                    <a:gd name="connsiteX7" fmla="*/ 61379 w 285155"/>
                    <a:gd name="connsiteY7" fmla="*/ 282570 h 302559"/>
                    <a:gd name="connsiteX8" fmla="*/ 87168 w 285155"/>
                    <a:gd name="connsiteY8" fmla="*/ 297100 h 302559"/>
                    <a:gd name="connsiteX9" fmla="*/ 90838 w 285155"/>
                    <a:gd name="connsiteY9" fmla="*/ 295480 h 302559"/>
                    <a:gd name="connsiteX10" fmla="*/ 94668 w 285155"/>
                    <a:gd name="connsiteY10" fmla="*/ 296709 h 302559"/>
                    <a:gd name="connsiteX11" fmla="*/ 96758 w 285155"/>
                    <a:gd name="connsiteY11" fmla="*/ 292983 h 302559"/>
                    <a:gd name="connsiteX12" fmla="*/ 98362 w 285155"/>
                    <a:gd name="connsiteY12" fmla="*/ 287988 h 302559"/>
                    <a:gd name="connsiteX13" fmla="*/ 90383 w 285155"/>
                    <a:gd name="connsiteY13" fmla="*/ 290230 h 302559"/>
                    <a:gd name="connsiteX14" fmla="*/ 86353 w 285155"/>
                    <a:gd name="connsiteY14" fmla="*/ 290892 h 302559"/>
                    <a:gd name="connsiteX15" fmla="*/ 84750 w 285155"/>
                    <a:gd name="connsiteY15" fmla="*/ 295225 h 302559"/>
                    <a:gd name="connsiteX16" fmla="*/ 114815 w 285155"/>
                    <a:gd name="connsiteY16" fmla="*/ 147923 h 302559"/>
                    <a:gd name="connsiteX17" fmla="*/ 119259 w 285155"/>
                    <a:gd name="connsiteY17" fmla="*/ 145306 h 302559"/>
                    <a:gd name="connsiteX18" fmla="*/ 114647 w 285155"/>
                    <a:gd name="connsiteY18" fmla="*/ 143383 h 302559"/>
                    <a:gd name="connsiteX19" fmla="*/ 110530 w 285155"/>
                    <a:gd name="connsiteY19" fmla="*/ 143798 h 302559"/>
                    <a:gd name="connsiteX20" fmla="*/ 112556 w 285155"/>
                    <a:gd name="connsiteY20" fmla="*/ 147405 h 302559"/>
                    <a:gd name="connsiteX21" fmla="*/ 112612 w 285155"/>
                    <a:gd name="connsiteY21" fmla="*/ 299318 h 302559"/>
                    <a:gd name="connsiteX22" fmla="*/ 118166 w 285155"/>
                    <a:gd name="connsiteY22" fmla="*/ 298855 h 302559"/>
                    <a:gd name="connsiteX23" fmla="*/ 114304 w 285155"/>
                    <a:gd name="connsiteY23" fmla="*/ 297483 h 302559"/>
                    <a:gd name="connsiteX24" fmla="*/ 74616 w 285155"/>
                    <a:gd name="connsiteY24" fmla="*/ 286671 h 302559"/>
                    <a:gd name="connsiteX25" fmla="*/ 71361 w 285155"/>
                    <a:gd name="connsiteY25" fmla="*/ 282610 h 302559"/>
                    <a:gd name="connsiteX26" fmla="*/ 74616 w 285155"/>
                    <a:gd name="connsiteY26" fmla="*/ 286671 h 302559"/>
                    <a:gd name="connsiteX27" fmla="*/ 64275 w 285155"/>
                    <a:gd name="connsiteY27" fmla="*/ 293709 h 302559"/>
                    <a:gd name="connsiteX28" fmla="*/ 68041 w 285155"/>
                    <a:gd name="connsiteY28" fmla="*/ 291882 h 302559"/>
                    <a:gd name="connsiteX29" fmla="*/ 63828 w 285155"/>
                    <a:gd name="connsiteY29" fmla="*/ 292352 h 302559"/>
                    <a:gd name="connsiteX30" fmla="*/ 80736 w 285155"/>
                    <a:gd name="connsiteY30" fmla="*/ 289448 h 302559"/>
                    <a:gd name="connsiteX31" fmla="*/ 77066 w 285155"/>
                    <a:gd name="connsiteY31" fmla="*/ 287254 h 302559"/>
                    <a:gd name="connsiteX32" fmla="*/ 80736 w 285155"/>
                    <a:gd name="connsiteY32" fmla="*/ 289448 h 302559"/>
                    <a:gd name="connsiteX33" fmla="*/ 99535 w 285155"/>
                    <a:gd name="connsiteY33" fmla="*/ 302557 h 302559"/>
                    <a:gd name="connsiteX34" fmla="*/ 106397 w 285155"/>
                    <a:gd name="connsiteY34" fmla="*/ 302039 h 302559"/>
                    <a:gd name="connsiteX35" fmla="*/ 109796 w 285155"/>
                    <a:gd name="connsiteY35" fmla="*/ 298895 h 302559"/>
                    <a:gd name="connsiteX36" fmla="*/ 112445 w 285155"/>
                    <a:gd name="connsiteY36" fmla="*/ 294722 h 302559"/>
                    <a:gd name="connsiteX37" fmla="*/ 114751 w 285155"/>
                    <a:gd name="connsiteY37" fmla="*/ 298113 h 302559"/>
                    <a:gd name="connsiteX38" fmla="*/ 119163 w 285155"/>
                    <a:gd name="connsiteY38" fmla="*/ 297411 h 302559"/>
                    <a:gd name="connsiteX39" fmla="*/ 123448 w 285155"/>
                    <a:gd name="connsiteY39" fmla="*/ 296693 h 302559"/>
                    <a:gd name="connsiteX40" fmla="*/ 127486 w 285155"/>
                    <a:gd name="connsiteY40" fmla="*/ 295943 h 302559"/>
                    <a:gd name="connsiteX41" fmla="*/ 131706 w 285155"/>
                    <a:gd name="connsiteY41" fmla="*/ 295137 h 302559"/>
                    <a:gd name="connsiteX42" fmla="*/ 135584 w 285155"/>
                    <a:gd name="connsiteY42" fmla="*/ 297459 h 302559"/>
                    <a:gd name="connsiteX43" fmla="*/ 138824 w 285155"/>
                    <a:gd name="connsiteY43" fmla="*/ 294594 h 302559"/>
                    <a:gd name="connsiteX44" fmla="*/ 143500 w 285155"/>
                    <a:gd name="connsiteY44" fmla="*/ 291698 h 302559"/>
                    <a:gd name="connsiteX45" fmla="*/ 147737 w 285155"/>
                    <a:gd name="connsiteY45" fmla="*/ 290589 h 302559"/>
                    <a:gd name="connsiteX46" fmla="*/ 151965 w 285155"/>
                    <a:gd name="connsiteY46" fmla="*/ 290637 h 302559"/>
                    <a:gd name="connsiteX47" fmla="*/ 156194 w 285155"/>
                    <a:gd name="connsiteY47" fmla="*/ 288929 h 302559"/>
                    <a:gd name="connsiteX48" fmla="*/ 159745 w 285155"/>
                    <a:gd name="connsiteY48" fmla="*/ 286799 h 302559"/>
                    <a:gd name="connsiteX49" fmla="*/ 163710 w 285155"/>
                    <a:gd name="connsiteY49" fmla="*/ 288610 h 302559"/>
                    <a:gd name="connsiteX50" fmla="*/ 168306 w 285155"/>
                    <a:gd name="connsiteY50" fmla="*/ 289679 h 302559"/>
                    <a:gd name="connsiteX51" fmla="*/ 166264 w 285155"/>
                    <a:gd name="connsiteY51" fmla="*/ 284581 h 302559"/>
                    <a:gd name="connsiteX52" fmla="*/ 170700 w 285155"/>
                    <a:gd name="connsiteY52" fmla="*/ 286663 h 302559"/>
                    <a:gd name="connsiteX53" fmla="*/ 169048 w 285155"/>
                    <a:gd name="connsiteY53" fmla="*/ 282578 h 302559"/>
                    <a:gd name="connsiteX54" fmla="*/ 172488 w 285155"/>
                    <a:gd name="connsiteY54" fmla="*/ 284724 h 302559"/>
                    <a:gd name="connsiteX55" fmla="*/ 177123 w 285155"/>
                    <a:gd name="connsiteY55" fmla="*/ 284477 h 302559"/>
                    <a:gd name="connsiteX56" fmla="*/ 180682 w 285155"/>
                    <a:gd name="connsiteY56" fmla="*/ 282338 h 302559"/>
                    <a:gd name="connsiteX57" fmla="*/ 184592 w 285155"/>
                    <a:gd name="connsiteY57" fmla="*/ 283136 h 302559"/>
                    <a:gd name="connsiteX58" fmla="*/ 188701 w 285155"/>
                    <a:gd name="connsiteY58" fmla="*/ 283304 h 302559"/>
                    <a:gd name="connsiteX59" fmla="*/ 193129 w 285155"/>
                    <a:gd name="connsiteY59" fmla="*/ 281987 h 302559"/>
                    <a:gd name="connsiteX60" fmla="*/ 197095 w 285155"/>
                    <a:gd name="connsiteY60" fmla="*/ 281445 h 302559"/>
                    <a:gd name="connsiteX61" fmla="*/ 202241 w 285155"/>
                    <a:gd name="connsiteY61" fmla="*/ 281660 h 302559"/>
                    <a:gd name="connsiteX62" fmla="*/ 208417 w 285155"/>
                    <a:gd name="connsiteY62" fmla="*/ 282929 h 302559"/>
                    <a:gd name="connsiteX63" fmla="*/ 210428 w 285155"/>
                    <a:gd name="connsiteY63" fmla="*/ 279482 h 302559"/>
                    <a:gd name="connsiteX64" fmla="*/ 216460 w 285155"/>
                    <a:gd name="connsiteY64" fmla="*/ 276450 h 302559"/>
                    <a:gd name="connsiteX65" fmla="*/ 219627 w 285155"/>
                    <a:gd name="connsiteY65" fmla="*/ 273546 h 302559"/>
                    <a:gd name="connsiteX66" fmla="*/ 226793 w 285155"/>
                    <a:gd name="connsiteY66" fmla="*/ 268160 h 302559"/>
                    <a:gd name="connsiteX67" fmla="*/ 230711 w 285155"/>
                    <a:gd name="connsiteY67" fmla="*/ 265527 h 302559"/>
                    <a:gd name="connsiteX68" fmla="*/ 235769 w 285155"/>
                    <a:gd name="connsiteY68" fmla="*/ 262295 h 302559"/>
                    <a:gd name="connsiteX69" fmla="*/ 240062 w 285155"/>
                    <a:gd name="connsiteY69" fmla="*/ 259726 h 302559"/>
                    <a:gd name="connsiteX70" fmla="*/ 243342 w 285155"/>
                    <a:gd name="connsiteY70" fmla="*/ 256159 h 302559"/>
                    <a:gd name="connsiteX71" fmla="*/ 246613 w 285155"/>
                    <a:gd name="connsiteY71" fmla="*/ 252952 h 302559"/>
                    <a:gd name="connsiteX72" fmla="*/ 251440 w 285155"/>
                    <a:gd name="connsiteY72" fmla="*/ 249497 h 302559"/>
                    <a:gd name="connsiteX73" fmla="*/ 257313 w 285155"/>
                    <a:gd name="connsiteY73" fmla="*/ 243536 h 302559"/>
                    <a:gd name="connsiteX74" fmla="*/ 261534 w 285155"/>
                    <a:gd name="connsiteY74" fmla="*/ 238701 h 302559"/>
                    <a:gd name="connsiteX75" fmla="*/ 266600 w 285155"/>
                    <a:gd name="connsiteY75" fmla="*/ 233594 h 302559"/>
                    <a:gd name="connsiteX76" fmla="*/ 270079 w 285155"/>
                    <a:gd name="connsiteY76" fmla="*/ 230395 h 302559"/>
                    <a:gd name="connsiteX77" fmla="*/ 273670 w 285155"/>
                    <a:gd name="connsiteY77" fmla="*/ 227323 h 302559"/>
                    <a:gd name="connsiteX78" fmla="*/ 278202 w 285155"/>
                    <a:gd name="connsiteY78" fmla="*/ 223357 h 302559"/>
                    <a:gd name="connsiteX79" fmla="*/ 281617 w 285155"/>
                    <a:gd name="connsiteY79" fmla="*/ 217373 h 302559"/>
                    <a:gd name="connsiteX80" fmla="*/ 282750 w 285155"/>
                    <a:gd name="connsiteY80" fmla="*/ 213016 h 302559"/>
                    <a:gd name="connsiteX81" fmla="*/ 285279 w 285155"/>
                    <a:gd name="connsiteY81" fmla="*/ 209274 h 302559"/>
                    <a:gd name="connsiteX82" fmla="*/ 281346 w 285155"/>
                    <a:gd name="connsiteY82" fmla="*/ 206338 h 302559"/>
                    <a:gd name="connsiteX83" fmla="*/ 277085 w 285155"/>
                    <a:gd name="connsiteY83" fmla="*/ 203689 h 302559"/>
                    <a:gd name="connsiteX84" fmla="*/ 274914 w 285155"/>
                    <a:gd name="connsiteY84" fmla="*/ 199955 h 302559"/>
                    <a:gd name="connsiteX85" fmla="*/ 269194 w 285155"/>
                    <a:gd name="connsiteY85" fmla="*/ 197370 h 302559"/>
                    <a:gd name="connsiteX86" fmla="*/ 264749 w 285155"/>
                    <a:gd name="connsiteY86" fmla="*/ 195399 h 302559"/>
                    <a:gd name="connsiteX87" fmla="*/ 260130 w 285155"/>
                    <a:gd name="connsiteY87" fmla="*/ 193643 h 302559"/>
                    <a:gd name="connsiteX88" fmla="*/ 255542 w 285155"/>
                    <a:gd name="connsiteY88" fmla="*/ 192438 h 302559"/>
                    <a:gd name="connsiteX89" fmla="*/ 249374 w 285155"/>
                    <a:gd name="connsiteY89" fmla="*/ 188816 h 302559"/>
                    <a:gd name="connsiteX90" fmla="*/ 244490 w 285155"/>
                    <a:gd name="connsiteY90" fmla="*/ 185592 h 302559"/>
                    <a:gd name="connsiteX91" fmla="*/ 247825 w 285155"/>
                    <a:gd name="connsiteY91" fmla="*/ 181723 h 302559"/>
                    <a:gd name="connsiteX92" fmla="*/ 251001 w 285155"/>
                    <a:gd name="connsiteY92" fmla="*/ 176871 h 302559"/>
                    <a:gd name="connsiteX93" fmla="*/ 252390 w 285155"/>
                    <a:gd name="connsiteY93" fmla="*/ 172355 h 302559"/>
                    <a:gd name="connsiteX94" fmla="*/ 249820 w 285155"/>
                    <a:gd name="connsiteY94" fmla="*/ 168430 h 302559"/>
                    <a:gd name="connsiteX95" fmla="*/ 244809 w 285155"/>
                    <a:gd name="connsiteY95" fmla="*/ 166395 h 302559"/>
                    <a:gd name="connsiteX96" fmla="*/ 240517 w 285155"/>
                    <a:gd name="connsiteY96" fmla="*/ 165334 h 302559"/>
                    <a:gd name="connsiteX97" fmla="*/ 237716 w 285155"/>
                    <a:gd name="connsiteY97" fmla="*/ 161775 h 302559"/>
                    <a:gd name="connsiteX98" fmla="*/ 237477 w 285155"/>
                    <a:gd name="connsiteY98" fmla="*/ 157785 h 302559"/>
                    <a:gd name="connsiteX99" fmla="*/ 237094 w 285155"/>
                    <a:gd name="connsiteY99" fmla="*/ 152998 h 302559"/>
                    <a:gd name="connsiteX100" fmla="*/ 232626 w 285155"/>
                    <a:gd name="connsiteY100" fmla="*/ 152408 h 302559"/>
                    <a:gd name="connsiteX101" fmla="*/ 227639 w 285155"/>
                    <a:gd name="connsiteY101" fmla="*/ 151642 h 302559"/>
                    <a:gd name="connsiteX102" fmla="*/ 225133 w 285155"/>
                    <a:gd name="connsiteY102" fmla="*/ 148370 h 302559"/>
                    <a:gd name="connsiteX103" fmla="*/ 226737 w 285155"/>
                    <a:gd name="connsiteY103" fmla="*/ 143543 h 302559"/>
                    <a:gd name="connsiteX104" fmla="*/ 229665 w 285155"/>
                    <a:gd name="connsiteY104" fmla="*/ 140615 h 302559"/>
                    <a:gd name="connsiteX105" fmla="*/ 223458 w 285155"/>
                    <a:gd name="connsiteY105" fmla="*/ 139505 h 302559"/>
                    <a:gd name="connsiteX106" fmla="*/ 224343 w 285155"/>
                    <a:gd name="connsiteY106" fmla="*/ 134638 h 302559"/>
                    <a:gd name="connsiteX107" fmla="*/ 226274 w 285155"/>
                    <a:gd name="connsiteY107" fmla="*/ 130026 h 302559"/>
                    <a:gd name="connsiteX108" fmla="*/ 222476 w 285155"/>
                    <a:gd name="connsiteY108" fmla="*/ 127816 h 302559"/>
                    <a:gd name="connsiteX109" fmla="*/ 228740 w 285155"/>
                    <a:gd name="connsiteY109" fmla="*/ 126101 h 302559"/>
                    <a:gd name="connsiteX110" fmla="*/ 228429 w 285155"/>
                    <a:gd name="connsiteY110" fmla="*/ 120388 h 302559"/>
                    <a:gd name="connsiteX111" fmla="*/ 225708 w 285155"/>
                    <a:gd name="connsiteY111" fmla="*/ 116786 h 302559"/>
                    <a:gd name="connsiteX112" fmla="*/ 217577 w 285155"/>
                    <a:gd name="connsiteY112" fmla="*/ 109638 h 302559"/>
                    <a:gd name="connsiteX113" fmla="*/ 211608 w 285155"/>
                    <a:gd name="connsiteY113" fmla="*/ 103055 h 302559"/>
                    <a:gd name="connsiteX114" fmla="*/ 207786 w 285155"/>
                    <a:gd name="connsiteY114" fmla="*/ 100110 h 302559"/>
                    <a:gd name="connsiteX115" fmla="*/ 201236 w 285155"/>
                    <a:gd name="connsiteY115" fmla="*/ 94870 h 302559"/>
                    <a:gd name="connsiteX116" fmla="*/ 197581 w 285155"/>
                    <a:gd name="connsiteY116" fmla="*/ 90685 h 302559"/>
                    <a:gd name="connsiteX117" fmla="*/ 203470 w 285155"/>
                    <a:gd name="connsiteY117" fmla="*/ 83007 h 302559"/>
                    <a:gd name="connsiteX118" fmla="*/ 205728 w 285155"/>
                    <a:gd name="connsiteY118" fmla="*/ 79609 h 302559"/>
                    <a:gd name="connsiteX119" fmla="*/ 209342 w 285155"/>
                    <a:gd name="connsiteY119" fmla="*/ 77312 h 302559"/>
                    <a:gd name="connsiteX120" fmla="*/ 212303 w 285155"/>
                    <a:gd name="connsiteY120" fmla="*/ 74129 h 302559"/>
                    <a:gd name="connsiteX121" fmla="*/ 214058 w 285155"/>
                    <a:gd name="connsiteY121" fmla="*/ 69128 h 302559"/>
                    <a:gd name="connsiteX122" fmla="*/ 205162 w 285155"/>
                    <a:gd name="connsiteY122" fmla="*/ 65398 h 302559"/>
                    <a:gd name="connsiteX123" fmla="*/ 199449 w 285155"/>
                    <a:gd name="connsiteY123" fmla="*/ 60580 h 302559"/>
                    <a:gd name="connsiteX124" fmla="*/ 195826 w 285155"/>
                    <a:gd name="connsiteY124" fmla="*/ 57571 h 302559"/>
                    <a:gd name="connsiteX125" fmla="*/ 179908 w 285155"/>
                    <a:gd name="connsiteY125" fmla="*/ 54062 h 302559"/>
                    <a:gd name="connsiteX126" fmla="*/ 172807 w 285155"/>
                    <a:gd name="connsiteY126" fmla="*/ 44167 h 302559"/>
                    <a:gd name="connsiteX127" fmla="*/ 177426 w 285155"/>
                    <a:gd name="connsiteY127" fmla="*/ 38617 h 302559"/>
                    <a:gd name="connsiteX128" fmla="*/ 178527 w 285155"/>
                    <a:gd name="connsiteY128" fmla="*/ 34668 h 302559"/>
                    <a:gd name="connsiteX129" fmla="*/ 171123 w 285155"/>
                    <a:gd name="connsiteY129" fmla="*/ 34203 h 302559"/>
                    <a:gd name="connsiteX130" fmla="*/ 180036 w 285155"/>
                    <a:gd name="connsiteY130" fmla="*/ 29405 h 302559"/>
                    <a:gd name="connsiteX131" fmla="*/ 177011 w 285155"/>
                    <a:gd name="connsiteY131" fmla="*/ 25947 h 302559"/>
                    <a:gd name="connsiteX132" fmla="*/ 183874 w 285155"/>
                    <a:gd name="connsiteY132" fmla="*/ 19441 h 302559"/>
                    <a:gd name="connsiteX133" fmla="*/ 181073 w 285155"/>
                    <a:gd name="connsiteY133" fmla="*/ 12484 h 302559"/>
                    <a:gd name="connsiteX134" fmla="*/ 163168 w 285155"/>
                    <a:gd name="connsiteY134" fmla="*/ 7315 h 302559"/>
                    <a:gd name="connsiteX135" fmla="*/ 157167 w 285155"/>
                    <a:gd name="connsiteY135" fmla="*/ 4359 h 302559"/>
                    <a:gd name="connsiteX136" fmla="*/ 152699 w 285155"/>
                    <a:gd name="connsiteY136" fmla="*/ 1702 h 302559"/>
                    <a:gd name="connsiteX137" fmla="*/ 148112 w 285155"/>
                    <a:gd name="connsiteY137" fmla="*/ -2 h 302559"/>
                    <a:gd name="connsiteX138" fmla="*/ 143029 w 285155"/>
                    <a:gd name="connsiteY138" fmla="*/ 517 h 302559"/>
                    <a:gd name="connsiteX139" fmla="*/ 139318 w 285155"/>
                    <a:gd name="connsiteY139" fmla="*/ 2326 h 302559"/>
                    <a:gd name="connsiteX140" fmla="*/ 134699 w 285155"/>
                    <a:gd name="connsiteY140" fmla="*/ 4082 h 302559"/>
                    <a:gd name="connsiteX141" fmla="*/ 130382 w 285155"/>
                    <a:gd name="connsiteY141" fmla="*/ 3831 h 302559"/>
                    <a:gd name="connsiteX142" fmla="*/ 126081 w 285155"/>
                    <a:gd name="connsiteY142" fmla="*/ 3625 h 302559"/>
                    <a:gd name="connsiteX143" fmla="*/ 120368 w 285155"/>
                    <a:gd name="connsiteY143" fmla="*/ 3806 h 302559"/>
                    <a:gd name="connsiteX144" fmla="*/ 116387 w 285155"/>
                    <a:gd name="connsiteY144" fmla="*/ 7345 h 302559"/>
                    <a:gd name="connsiteX145" fmla="*/ 112740 w 285155"/>
                    <a:gd name="connsiteY145" fmla="*/ 10146 h 302559"/>
                    <a:gd name="connsiteX146" fmla="*/ 111272 w 285155"/>
                    <a:gd name="connsiteY146" fmla="*/ 14401 h 302559"/>
                    <a:gd name="connsiteX147" fmla="*/ 109437 w 285155"/>
                    <a:gd name="connsiteY147" fmla="*/ 18549 h 302559"/>
                    <a:gd name="connsiteX148" fmla="*/ 108974 w 285155"/>
                    <a:gd name="connsiteY148" fmla="*/ 22653 h 302559"/>
                    <a:gd name="connsiteX149" fmla="*/ 109764 w 285155"/>
                    <a:gd name="connsiteY149" fmla="*/ 26737 h 302559"/>
                    <a:gd name="connsiteX150" fmla="*/ 110450 w 285155"/>
                    <a:gd name="connsiteY150" fmla="*/ 31078 h 302559"/>
                    <a:gd name="connsiteX151" fmla="*/ 107984 w 285155"/>
                    <a:gd name="connsiteY151" fmla="*/ 34263 h 302559"/>
                    <a:gd name="connsiteX152" fmla="*/ 101226 w 285155"/>
                    <a:gd name="connsiteY152" fmla="*/ 35195 h 302559"/>
                    <a:gd name="connsiteX153" fmla="*/ 98769 w 285155"/>
                    <a:gd name="connsiteY153" fmla="*/ 40133 h 302559"/>
                    <a:gd name="connsiteX154" fmla="*/ 95051 w 285155"/>
                    <a:gd name="connsiteY154" fmla="*/ 42277 h 302559"/>
                    <a:gd name="connsiteX155" fmla="*/ 87805 w 285155"/>
                    <a:gd name="connsiteY155" fmla="*/ 40068 h 302559"/>
                    <a:gd name="connsiteX156" fmla="*/ 80872 w 285155"/>
                    <a:gd name="connsiteY156" fmla="*/ 39047 h 302559"/>
                    <a:gd name="connsiteX157" fmla="*/ 77281 w 285155"/>
                    <a:gd name="connsiteY157" fmla="*/ 36961 h 302559"/>
                    <a:gd name="connsiteX158" fmla="*/ 73220 w 285155"/>
                    <a:gd name="connsiteY158" fmla="*/ 35882 h 302559"/>
                    <a:gd name="connsiteX159" fmla="*/ 68704 w 285155"/>
                    <a:gd name="connsiteY159" fmla="*/ 36122 h 302559"/>
                    <a:gd name="connsiteX160" fmla="*/ 62105 w 285155"/>
                    <a:gd name="connsiteY160" fmla="*/ 39772 h 302559"/>
                    <a:gd name="connsiteX161" fmla="*/ 56472 w 285155"/>
                    <a:gd name="connsiteY161" fmla="*/ 41606 h 302559"/>
                    <a:gd name="connsiteX162" fmla="*/ 48086 w 285155"/>
                    <a:gd name="connsiteY162" fmla="*/ 39905 h 302559"/>
                    <a:gd name="connsiteX163" fmla="*/ 41934 w 285155"/>
                    <a:gd name="connsiteY163" fmla="*/ 38264 h 302559"/>
                    <a:gd name="connsiteX164" fmla="*/ 37210 w 285155"/>
                    <a:gd name="connsiteY164" fmla="*/ 35880 h 302559"/>
                    <a:gd name="connsiteX165" fmla="*/ 33444 w 285155"/>
                    <a:gd name="connsiteY165" fmla="*/ 33242 h 302559"/>
                    <a:gd name="connsiteX166" fmla="*/ 27875 w 285155"/>
                    <a:gd name="connsiteY166" fmla="*/ 28695 h 302559"/>
                    <a:gd name="connsiteX167" fmla="*/ 21595 w 285155"/>
                    <a:gd name="connsiteY167" fmla="*/ 24719 h 302559"/>
                    <a:gd name="connsiteX168" fmla="*/ 11374 w 285155"/>
                    <a:gd name="connsiteY168" fmla="*/ 21912 h 302559"/>
                    <a:gd name="connsiteX169" fmla="*/ 7664 w 285155"/>
                    <a:gd name="connsiteY169" fmla="*/ 23381 h 302559"/>
                    <a:gd name="connsiteX170" fmla="*/ 7496 w 285155"/>
                    <a:gd name="connsiteY170" fmla="*/ 27382 h 302559"/>
                    <a:gd name="connsiteX171" fmla="*/ 124 w 285155"/>
                    <a:gd name="connsiteY171" fmla="*/ 27448 h 302559"/>
                    <a:gd name="connsiteX172" fmla="*/ 3323 w 285155"/>
                    <a:gd name="connsiteY172" fmla="*/ 31010 h 302559"/>
                    <a:gd name="connsiteX173" fmla="*/ 7385 w 285155"/>
                    <a:gd name="connsiteY173" fmla="*/ 33878 h 302559"/>
                    <a:gd name="connsiteX174" fmla="*/ 12827 w 285155"/>
                    <a:gd name="connsiteY174" fmla="*/ 36202 h 302559"/>
                    <a:gd name="connsiteX175" fmla="*/ 16720 w 285155"/>
                    <a:gd name="connsiteY175" fmla="*/ 37687 h 302559"/>
                    <a:gd name="connsiteX176" fmla="*/ 19840 w 285155"/>
                    <a:gd name="connsiteY176" fmla="*/ 40246 h 302559"/>
                    <a:gd name="connsiteX177" fmla="*/ 24555 w 285155"/>
                    <a:gd name="connsiteY177" fmla="*/ 41930 h 302559"/>
                    <a:gd name="connsiteX178" fmla="*/ 28593 w 285155"/>
                    <a:gd name="connsiteY178" fmla="*/ 42868 h 302559"/>
                    <a:gd name="connsiteX179" fmla="*/ 31761 w 285155"/>
                    <a:gd name="connsiteY179" fmla="*/ 45311 h 302559"/>
                    <a:gd name="connsiteX180" fmla="*/ 36117 w 285155"/>
                    <a:gd name="connsiteY180" fmla="*/ 45884 h 302559"/>
                    <a:gd name="connsiteX181" fmla="*/ 40506 w 285155"/>
                    <a:gd name="connsiteY181" fmla="*/ 46327 h 302559"/>
                    <a:gd name="connsiteX182" fmla="*/ 44615 w 285155"/>
                    <a:gd name="connsiteY182" fmla="*/ 47561 h 302559"/>
                    <a:gd name="connsiteX183" fmla="*/ 49817 w 285155"/>
                    <a:gd name="connsiteY183" fmla="*/ 48396 h 302559"/>
                    <a:gd name="connsiteX184" fmla="*/ 53831 w 285155"/>
                    <a:gd name="connsiteY184" fmla="*/ 50145 h 302559"/>
                    <a:gd name="connsiteX185" fmla="*/ 57350 w 285155"/>
                    <a:gd name="connsiteY185" fmla="*/ 52435 h 302559"/>
                    <a:gd name="connsiteX186" fmla="*/ 61618 w 285155"/>
                    <a:gd name="connsiteY186" fmla="*/ 55185 h 302559"/>
                    <a:gd name="connsiteX187" fmla="*/ 64890 w 285155"/>
                    <a:gd name="connsiteY187" fmla="*/ 58446 h 302559"/>
                    <a:gd name="connsiteX188" fmla="*/ 69334 w 285155"/>
                    <a:gd name="connsiteY188" fmla="*/ 60533 h 302559"/>
                    <a:gd name="connsiteX189" fmla="*/ 67882 w 285155"/>
                    <a:gd name="connsiteY189" fmla="*/ 64297 h 302559"/>
                    <a:gd name="connsiteX190" fmla="*/ 68736 w 285155"/>
                    <a:gd name="connsiteY190" fmla="*/ 68346 h 302559"/>
                    <a:gd name="connsiteX191" fmla="*/ 70858 w 285155"/>
                    <a:gd name="connsiteY191" fmla="*/ 71738 h 302559"/>
                    <a:gd name="connsiteX192" fmla="*/ 68536 w 285155"/>
                    <a:gd name="connsiteY192" fmla="*/ 75063 h 302559"/>
                    <a:gd name="connsiteX193" fmla="*/ 74768 w 285155"/>
                    <a:gd name="connsiteY193" fmla="*/ 75789 h 302559"/>
                    <a:gd name="connsiteX194" fmla="*/ 77034 w 285155"/>
                    <a:gd name="connsiteY194" fmla="*/ 79081 h 302559"/>
                    <a:gd name="connsiteX195" fmla="*/ 73412 w 285155"/>
                    <a:gd name="connsiteY195" fmla="*/ 80784 h 302559"/>
                    <a:gd name="connsiteX196" fmla="*/ 75486 w 285155"/>
                    <a:gd name="connsiteY196" fmla="*/ 85218 h 302559"/>
                    <a:gd name="connsiteX197" fmla="*/ 78478 w 285155"/>
                    <a:gd name="connsiteY197" fmla="*/ 88014 h 302559"/>
                    <a:gd name="connsiteX198" fmla="*/ 81853 w 285155"/>
                    <a:gd name="connsiteY198" fmla="*/ 90783 h 302559"/>
                    <a:gd name="connsiteX199" fmla="*/ 85356 w 285155"/>
                    <a:gd name="connsiteY199" fmla="*/ 93625 h 302559"/>
                    <a:gd name="connsiteX200" fmla="*/ 83736 w 285155"/>
                    <a:gd name="connsiteY200" fmla="*/ 97314 h 302559"/>
                    <a:gd name="connsiteX201" fmla="*/ 82380 w 285155"/>
                    <a:gd name="connsiteY201" fmla="*/ 102016 h 302559"/>
                    <a:gd name="connsiteX202" fmla="*/ 79811 w 285155"/>
                    <a:gd name="connsiteY202" fmla="*/ 105095 h 302559"/>
                    <a:gd name="connsiteX203" fmla="*/ 81382 w 285155"/>
                    <a:gd name="connsiteY203" fmla="*/ 109506 h 302559"/>
                    <a:gd name="connsiteX204" fmla="*/ 85603 w 285155"/>
                    <a:gd name="connsiteY204" fmla="*/ 112454 h 302559"/>
                    <a:gd name="connsiteX205" fmla="*/ 89481 w 285155"/>
                    <a:gd name="connsiteY205" fmla="*/ 115700 h 302559"/>
                    <a:gd name="connsiteX206" fmla="*/ 93487 w 285155"/>
                    <a:gd name="connsiteY206" fmla="*/ 119486 h 302559"/>
                    <a:gd name="connsiteX207" fmla="*/ 96878 w 285155"/>
                    <a:gd name="connsiteY207" fmla="*/ 122207 h 302559"/>
                    <a:gd name="connsiteX208" fmla="*/ 101777 w 285155"/>
                    <a:gd name="connsiteY208" fmla="*/ 123890 h 302559"/>
                    <a:gd name="connsiteX209" fmla="*/ 105830 w 285155"/>
                    <a:gd name="connsiteY209" fmla="*/ 125670 h 302559"/>
                    <a:gd name="connsiteX210" fmla="*/ 110458 w 285155"/>
                    <a:gd name="connsiteY210" fmla="*/ 127465 h 302559"/>
                    <a:gd name="connsiteX211" fmla="*/ 116490 w 285155"/>
                    <a:gd name="connsiteY211" fmla="*/ 128303 h 302559"/>
                    <a:gd name="connsiteX212" fmla="*/ 120496 w 285155"/>
                    <a:gd name="connsiteY212" fmla="*/ 130074 h 302559"/>
                    <a:gd name="connsiteX213" fmla="*/ 124294 w 285155"/>
                    <a:gd name="connsiteY213" fmla="*/ 132923 h 302559"/>
                    <a:gd name="connsiteX214" fmla="*/ 123687 w 285155"/>
                    <a:gd name="connsiteY214" fmla="*/ 137415 h 302559"/>
                    <a:gd name="connsiteX215" fmla="*/ 123360 w 285155"/>
                    <a:gd name="connsiteY215" fmla="*/ 141628 h 302559"/>
                    <a:gd name="connsiteX216" fmla="*/ 127374 w 285155"/>
                    <a:gd name="connsiteY216" fmla="*/ 143375 h 302559"/>
                    <a:gd name="connsiteX217" fmla="*/ 130350 w 285155"/>
                    <a:gd name="connsiteY217" fmla="*/ 146958 h 302559"/>
                    <a:gd name="connsiteX218" fmla="*/ 126377 w 285155"/>
                    <a:gd name="connsiteY218" fmla="*/ 146439 h 302559"/>
                    <a:gd name="connsiteX219" fmla="*/ 127334 w 285155"/>
                    <a:gd name="connsiteY219" fmla="*/ 151290 h 302559"/>
                    <a:gd name="connsiteX220" fmla="*/ 122754 w 285155"/>
                    <a:gd name="connsiteY220" fmla="*/ 149032 h 302559"/>
                    <a:gd name="connsiteX221" fmla="*/ 118493 w 285155"/>
                    <a:gd name="connsiteY221" fmla="*/ 149040 h 302559"/>
                    <a:gd name="connsiteX222" fmla="*/ 114161 w 285155"/>
                    <a:gd name="connsiteY222" fmla="*/ 149902 h 302559"/>
                    <a:gd name="connsiteX223" fmla="*/ 109756 w 285155"/>
                    <a:gd name="connsiteY223" fmla="*/ 151761 h 302559"/>
                    <a:gd name="connsiteX224" fmla="*/ 108064 w 285155"/>
                    <a:gd name="connsiteY224" fmla="*/ 155472 h 302559"/>
                    <a:gd name="connsiteX225" fmla="*/ 106939 w 285155"/>
                    <a:gd name="connsiteY225" fmla="*/ 159309 h 302559"/>
                    <a:gd name="connsiteX226" fmla="*/ 103301 w 285155"/>
                    <a:gd name="connsiteY226" fmla="*/ 162565 h 302559"/>
                    <a:gd name="connsiteX227" fmla="*/ 99726 w 285155"/>
                    <a:gd name="connsiteY227" fmla="*/ 164496 h 302559"/>
                    <a:gd name="connsiteX228" fmla="*/ 96846 w 285155"/>
                    <a:gd name="connsiteY228" fmla="*/ 167608 h 302559"/>
                    <a:gd name="connsiteX229" fmla="*/ 93431 w 285155"/>
                    <a:gd name="connsiteY229" fmla="*/ 169834 h 302559"/>
                    <a:gd name="connsiteX230" fmla="*/ 93040 w 285155"/>
                    <a:gd name="connsiteY230" fmla="*/ 174182 h 302559"/>
                    <a:gd name="connsiteX231" fmla="*/ 88468 w 285155"/>
                    <a:gd name="connsiteY231" fmla="*/ 173863 h 302559"/>
                    <a:gd name="connsiteX232" fmla="*/ 88500 w 285155"/>
                    <a:gd name="connsiteY232" fmla="*/ 178188 h 302559"/>
                    <a:gd name="connsiteX233" fmla="*/ 82396 w 285155"/>
                    <a:gd name="connsiteY233" fmla="*/ 178810 h 302559"/>
                    <a:gd name="connsiteX234" fmla="*/ 78749 w 285155"/>
                    <a:gd name="connsiteY234" fmla="*/ 181196 h 302559"/>
                    <a:gd name="connsiteX235" fmla="*/ 73156 w 285155"/>
                    <a:gd name="connsiteY235" fmla="*/ 180973 h 302559"/>
                    <a:gd name="connsiteX236" fmla="*/ 74664 w 285155"/>
                    <a:gd name="connsiteY236" fmla="*/ 184874 h 302559"/>
                    <a:gd name="connsiteX237" fmla="*/ 70076 w 285155"/>
                    <a:gd name="connsiteY237" fmla="*/ 186327 h 302559"/>
                    <a:gd name="connsiteX238" fmla="*/ 69342 w 285155"/>
                    <a:gd name="connsiteY238" fmla="*/ 190252 h 302559"/>
                    <a:gd name="connsiteX239" fmla="*/ 64906 w 285155"/>
                    <a:gd name="connsiteY239" fmla="*/ 190787 h 302559"/>
                    <a:gd name="connsiteX240" fmla="*/ 65728 w 285155"/>
                    <a:gd name="connsiteY240" fmla="*/ 194697 h 302559"/>
                    <a:gd name="connsiteX241" fmla="*/ 65025 w 285155"/>
                    <a:gd name="connsiteY241" fmla="*/ 198886 h 302559"/>
                    <a:gd name="connsiteX242" fmla="*/ 60964 w 285155"/>
                    <a:gd name="connsiteY242" fmla="*/ 198894 h 302559"/>
                    <a:gd name="connsiteX243" fmla="*/ 55562 w 285155"/>
                    <a:gd name="connsiteY243" fmla="*/ 198782 h 302559"/>
                    <a:gd name="connsiteX244" fmla="*/ 50384 w 285155"/>
                    <a:gd name="connsiteY244" fmla="*/ 199572 h 302559"/>
                    <a:gd name="connsiteX245" fmla="*/ 51413 w 285155"/>
                    <a:gd name="connsiteY245" fmla="*/ 204016 h 302559"/>
                    <a:gd name="connsiteX246" fmla="*/ 48636 w 285155"/>
                    <a:gd name="connsiteY246" fmla="*/ 207000 h 302559"/>
                    <a:gd name="connsiteX247" fmla="*/ 44328 w 285155"/>
                    <a:gd name="connsiteY247" fmla="*/ 209753 h 302559"/>
                    <a:gd name="connsiteX248" fmla="*/ 41367 w 285155"/>
                    <a:gd name="connsiteY248" fmla="*/ 212578 h 302559"/>
                    <a:gd name="connsiteX249" fmla="*/ 41343 w 285155"/>
                    <a:gd name="connsiteY249" fmla="*/ 217174 h 302559"/>
                    <a:gd name="connsiteX250" fmla="*/ 42979 w 285155"/>
                    <a:gd name="connsiteY250" fmla="*/ 222184 h 302559"/>
                    <a:gd name="connsiteX251" fmla="*/ 46466 w 285155"/>
                    <a:gd name="connsiteY251" fmla="*/ 225001 h 302559"/>
                    <a:gd name="connsiteX252" fmla="*/ 49171 w 285155"/>
                    <a:gd name="connsiteY252" fmla="*/ 228807 h 302559"/>
                    <a:gd name="connsiteX253" fmla="*/ 50384 w 285155"/>
                    <a:gd name="connsiteY253" fmla="*/ 232629 h 302559"/>
                    <a:gd name="connsiteX254" fmla="*/ 49283 w 285155"/>
                    <a:gd name="connsiteY254" fmla="*/ 237041 h 302559"/>
                    <a:gd name="connsiteX255" fmla="*/ 53201 w 285155"/>
                    <a:gd name="connsiteY255" fmla="*/ 238948 h 302559"/>
                    <a:gd name="connsiteX256" fmla="*/ 55634 w 285155"/>
                    <a:gd name="connsiteY256" fmla="*/ 242874 h 302559"/>
                    <a:gd name="connsiteX257" fmla="*/ 57988 w 285155"/>
                    <a:gd name="connsiteY257" fmla="*/ 247087 h 302559"/>
                    <a:gd name="connsiteX258" fmla="*/ 59863 w 285155"/>
                    <a:gd name="connsiteY258" fmla="*/ 251356 h 302559"/>
                    <a:gd name="connsiteX259" fmla="*/ 55905 w 285155"/>
                    <a:gd name="connsiteY259" fmla="*/ 253941 h 302559"/>
                    <a:gd name="connsiteX260" fmla="*/ 59209 w 285155"/>
                    <a:gd name="connsiteY260" fmla="*/ 256423 h 302559"/>
                    <a:gd name="connsiteX261" fmla="*/ 58363 w 285155"/>
                    <a:gd name="connsiteY261" fmla="*/ 260348 h 302559"/>
                    <a:gd name="connsiteX262" fmla="*/ 56767 w 285155"/>
                    <a:gd name="connsiteY262" fmla="*/ 264346 h 302559"/>
                    <a:gd name="connsiteX263" fmla="*/ 58211 w 285155"/>
                    <a:gd name="connsiteY263" fmla="*/ 269540 h 302559"/>
                    <a:gd name="connsiteX264" fmla="*/ 54773 w 285155"/>
                    <a:gd name="connsiteY264" fmla="*/ 266835 h 302559"/>
                    <a:gd name="connsiteX265" fmla="*/ 52227 w 285155"/>
                    <a:gd name="connsiteY265" fmla="*/ 270250 h 302559"/>
                    <a:gd name="connsiteX266" fmla="*/ 56073 w 285155"/>
                    <a:gd name="connsiteY266" fmla="*/ 272444 h 302559"/>
                    <a:gd name="connsiteX267" fmla="*/ 59624 w 285155"/>
                    <a:gd name="connsiteY267" fmla="*/ 274567 h 302559"/>
                    <a:gd name="connsiteX268" fmla="*/ 59600 w 285155"/>
                    <a:gd name="connsiteY268" fmla="*/ 278876 h 302559"/>
                    <a:gd name="connsiteX269" fmla="*/ 64259 w 285155"/>
                    <a:gd name="connsiteY269" fmla="*/ 281229 h 302559"/>
                    <a:gd name="connsiteX270" fmla="*/ 67603 w 285155"/>
                    <a:gd name="connsiteY270" fmla="*/ 279043 h 302559"/>
                    <a:gd name="connsiteX271" fmla="*/ 71409 w 285155"/>
                    <a:gd name="connsiteY271" fmla="*/ 282275 h 302559"/>
                    <a:gd name="connsiteX272" fmla="*/ 78710 w 285155"/>
                    <a:gd name="connsiteY272" fmla="*/ 283567 h 302559"/>
                    <a:gd name="connsiteX273" fmla="*/ 83641 w 285155"/>
                    <a:gd name="connsiteY273" fmla="*/ 285083 h 302559"/>
                    <a:gd name="connsiteX274" fmla="*/ 88372 w 285155"/>
                    <a:gd name="connsiteY274" fmla="*/ 285698 h 302559"/>
                    <a:gd name="connsiteX275" fmla="*/ 86369 w 285155"/>
                    <a:gd name="connsiteY275" fmla="*/ 289304 h 302559"/>
                    <a:gd name="connsiteX276" fmla="*/ 94069 w 285155"/>
                    <a:gd name="connsiteY276" fmla="*/ 289288 h 302559"/>
                    <a:gd name="connsiteX277" fmla="*/ 98505 w 285155"/>
                    <a:gd name="connsiteY277" fmla="*/ 286903 h 302559"/>
                    <a:gd name="connsiteX278" fmla="*/ 96192 w 285155"/>
                    <a:gd name="connsiteY278" fmla="*/ 291068 h 302559"/>
                    <a:gd name="connsiteX279" fmla="*/ 99431 w 285155"/>
                    <a:gd name="connsiteY279" fmla="*/ 293773 h 302559"/>
                    <a:gd name="connsiteX280" fmla="*/ 104330 w 285155"/>
                    <a:gd name="connsiteY280" fmla="*/ 295065 h 302559"/>
                    <a:gd name="connsiteX281" fmla="*/ 99830 w 285155"/>
                    <a:gd name="connsiteY281" fmla="*/ 296047 h 302559"/>
                    <a:gd name="connsiteX282" fmla="*/ 95713 w 285155"/>
                    <a:gd name="connsiteY282" fmla="*/ 296517 h 302559"/>
                    <a:gd name="connsiteX283" fmla="*/ 99455 w 285155"/>
                    <a:gd name="connsiteY283" fmla="*/ 299908 h 302559"/>
                    <a:gd name="connsiteX284" fmla="*/ 102742 w 285155"/>
                    <a:gd name="connsiteY284" fmla="*/ 296892 h 302559"/>
                    <a:gd name="connsiteX285" fmla="*/ 107618 w 285155"/>
                    <a:gd name="connsiteY285" fmla="*/ 297802 h 302559"/>
                    <a:gd name="connsiteX286" fmla="*/ 104705 w 285155"/>
                    <a:gd name="connsiteY286" fmla="*/ 300587 h 302559"/>
                    <a:gd name="connsiteX287" fmla="*/ 100668 w 285155"/>
                    <a:gd name="connsiteY287" fmla="*/ 301855 h 302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</a:cxnLst>
                  <a:rect l="l" t="t" r="r" b="b"/>
                  <a:pathLst>
                    <a:path w="285155" h="302559">
                      <a:moveTo>
                        <a:pt x="43027" y="201774"/>
                      </a:moveTo>
                      <a:lnTo>
                        <a:pt x="46937" y="199173"/>
                      </a:lnTo>
                      <a:lnTo>
                        <a:pt x="42389" y="198933"/>
                      </a:lnTo>
                      <a:lnTo>
                        <a:pt x="38479" y="197593"/>
                      </a:lnTo>
                      <a:lnTo>
                        <a:pt x="42086" y="200992"/>
                      </a:lnTo>
                      <a:close/>
                      <a:moveTo>
                        <a:pt x="61379" y="282570"/>
                      </a:moveTo>
                      <a:lnTo>
                        <a:pt x="58890" y="279107"/>
                      </a:lnTo>
                      <a:lnTo>
                        <a:pt x="61379" y="282570"/>
                      </a:lnTo>
                      <a:close/>
                      <a:moveTo>
                        <a:pt x="87168" y="297100"/>
                      </a:moveTo>
                      <a:lnTo>
                        <a:pt x="90838" y="295480"/>
                      </a:lnTo>
                      <a:lnTo>
                        <a:pt x="94668" y="296709"/>
                      </a:lnTo>
                      <a:lnTo>
                        <a:pt x="96758" y="292983"/>
                      </a:lnTo>
                      <a:lnTo>
                        <a:pt x="98362" y="287988"/>
                      </a:lnTo>
                      <a:lnTo>
                        <a:pt x="90383" y="290230"/>
                      </a:lnTo>
                      <a:lnTo>
                        <a:pt x="86353" y="290892"/>
                      </a:lnTo>
                      <a:lnTo>
                        <a:pt x="84750" y="295225"/>
                      </a:lnTo>
                      <a:close/>
                      <a:moveTo>
                        <a:pt x="114815" y="147923"/>
                      </a:moveTo>
                      <a:lnTo>
                        <a:pt x="119259" y="145306"/>
                      </a:lnTo>
                      <a:lnTo>
                        <a:pt x="114647" y="143383"/>
                      </a:lnTo>
                      <a:lnTo>
                        <a:pt x="110530" y="143798"/>
                      </a:lnTo>
                      <a:lnTo>
                        <a:pt x="112556" y="147405"/>
                      </a:lnTo>
                      <a:close/>
                      <a:moveTo>
                        <a:pt x="112612" y="299318"/>
                      </a:moveTo>
                      <a:lnTo>
                        <a:pt x="118166" y="298855"/>
                      </a:lnTo>
                      <a:lnTo>
                        <a:pt x="114304" y="297483"/>
                      </a:lnTo>
                      <a:close/>
                      <a:moveTo>
                        <a:pt x="74616" y="286671"/>
                      </a:moveTo>
                      <a:lnTo>
                        <a:pt x="71361" y="282610"/>
                      </a:lnTo>
                      <a:lnTo>
                        <a:pt x="74616" y="286671"/>
                      </a:lnTo>
                      <a:close/>
                      <a:moveTo>
                        <a:pt x="64275" y="293709"/>
                      </a:moveTo>
                      <a:lnTo>
                        <a:pt x="68041" y="291882"/>
                      </a:lnTo>
                      <a:lnTo>
                        <a:pt x="63828" y="292352"/>
                      </a:lnTo>
                      <a:close/>
                      <a:moveTo>
                        <a:pt x="80736" y="289448"/>
                      </a:moveTo>
                      <a:lnTo>
                        <a:pt x="77066" y="287254"/>
                      </a:lnTo>
                      <a:lnTo>
                        <a:pt x="80736" y="289448"/>
                      </a:lnTo>
                      <a:close/>
                      <a:moveTo>
                        <a:pt x="99535" y="302557"/>
                      </a:moveTo>
                      <a:lnTo>
                        <a:pt x="106397" y="302039"/>
                      </a:lnTo>
                      <a:lnTo>
                        <a:pt x="109796" y="298895"/>
                      </a:lnTo>
                      <a:lnTo>
                        <a:pt x="112445" y="294722"/>
                      </a:lnTo>
                      <a:lnTo>
                        <a:pt x="114751" y="298113"/>
                      </a:lnTo>
                      <a:lnTo>
                        <a:pt x="119163" y="297411"/>
                      </a:lnTo>
                      <a:lnTo>
                        <a:pt x="123448" y="296693"/>
                      </a:lnTo>
                      <a:lnTo>
                        <a:pt x="127486" y="295943"/>
                      </a:lnTo>
                      <a:lnTo>
                        <a:pt x="131706" y="295137"/>
                      </a:lnTo>
                      <a:lnTo>
                        <a:pt x="135584" y="297459"/>
                      </a:lnTo>
                      <a:lnTo>
                        <a:pt x="138824" y="294594"/>
                      </a:lnTo>
                      <a:lnTo>
                        <a:pt x="143500" y="291698"/>
                      </a:lnTo>
                      <a:lnTo>
                        <a:pt x="147737" y="290589"/>
                      </a:lnTo>
                      <a:lnTo>
                        <a:pt x="151965" y="290637"/>
                      </a:lnTo>
                      <a:lnTo>
                        <a:pt x="156194" y="288929"/>
                      </a:lnTo>
                      <a:lnTo>
                        <a:pt x="159745" y="286799"/>
                      </a:lnTo>
                      <a:lnTo>
                        <a:pt x="163710" y="288610"/>
                      </a:lnTo>
                      <a:lnTo>
                        <a:pt x="168306" y="289679"/>
                      </a:lnTo>
                      <a:lnTo>
                        <a:pt x="166264" y="284581"/>
                      </a:lnTo>
                      <a:lnTo>
                        <a:pt x="170700" y="286663"/>
                      </a:lnTo>
                      <a:lnTo>
                        <a:pt x="169048" y="282578"/>
                      </a:lnTo>
                      <a:lnTo>
                        <a:pt x="172488" y="284724"/>
                      </a:lnTo>
                      <a:lnTo>
                        <a:pt x="177123" y="284477"/>
                      </a:lnTo>
                      <a:lnTo>
                        <a:pt x="180682" y="282338"/>
                      </a:lnTo>
                      <a:lnTo>
                        <a:pt x="184592" y="283136"/>
                      </a:lnTo>
                      <a:lnTo>
                        <a:pt x="188701" y="283304"/>
                      </a:lnTo>
                      <a:lnTo>
                        <a:pt x="193129" y="281987"/>
                      </a:lnTo>
                      <a:lnTo>
                        <a:pt x="197095" y="281445"/>
                      </a:lnTo>
                      <a:lnTo>
                        <a:pt x="202241" y="281660"/>
                      </a:lnTo>
                      <a:lnTo>
                        <a:pt x="208417" y="282929"/>
                      </a:lnTo>
                      <a:lnTo>
                        <a:pt x="210428" y="279482"/>
                      </a:lnTo>
                      <a:lnTo>
                        <a:pt x="216460" y="276450"/>
                      </a:lnTo>
                      <a:lnTo>
                        <a:pt x="219627" y="273546"/>
                      </a:lnTo>
                      <a:lnTo>
                        <a:pt x="226793" y="268160"/>
                      </a:lnTo>
                      <a:lnTo>
                        <a:pt x="230711" y="265527"/>
                      </a:lnTo>
                      <a:lnTo>
                        <a:pt x="235769" y="262295"/>
                      </a:lnTo>
                      <a:lnTo>
                        <a:pt x="240062" y="259726"/>
                      </a:lnTo>
                      <a:lnTo>
                        <a:pt x="243342" y="256159"/>
                      </a:lnTo>
                      <a:lnTo>
                        <a:pt x="246613" y="252952"/>
                      </a:lnTo>
                      <a:lnTo>
                        <a:pt x="251440" y="249497"/>
                      </a:lnTo>
                      <a:lnTo>
                        <a:pt x="257313" y="243536"/>
                      </a:lnTo>
                      <a:lnTo>
                        <a:pt x="261534" y="238701"/>
                      </a:lnTo>
                      <a:lnTo>
                        <a:pt x="266600" y="233594"/>
                      </a:lnTo>
                      <a:lnTo>
                        <a:pt x="270079" y="230395"/>
                      </a:lnTo>
                      <a:lnTo>
                        <a:pt x="273670" y="227323"/>
                      </a:lnTo>
                      <a:lnTo>
                        <a:pt x="278202" y="223357"/>
                      </a:lnTo>
                      <a:lnTo>
                        <a:pt x="281617" y="217373"/>
                      </a:lnTo>
                      <a:lnTo>
                        <a:pt x="282750" y="213016"/>
                      </a:lnTo>
                      <a:lnTo>
                        <a:pt x="285279" y="209274"/>
                      </a:lnTo>
                      <a:lnTo>
                        <a:pt x="281346" y="206338"/>
                      </a:lnTo>
                      <a:lnTo>
                        <a:pt x="277085" y="203689"/>
                      </a:lnTo>
                      <a:lnTo>
                        <a:pt x="274914" y="199955"/>
                      </a:lnTo>
                      <a:lnTo>
                        <a:pt x="269194" y="197370"/>
                      </a:lnTo>
                      <a:lnTo>
                        <a:pt x="264749" y="195399"/>
                      </a:lnTo>
                      <a:lnTo>
                        <a:pt x="260130" y="193643"/>
                      </a:lnTo>
                      <a:lnTo>
                        <a:pt x="255542" y="192438"/>
                      </a:lnTo>
                      <a:lnTo>
                        <a:pt x="249374" y="188816"/>
                      </a:lnTo>
                      <a:lnTo>
                        <a:pt x="244490" y="185592"/>
                      </a:lnTo>
                      <a:lnTo>
                        <a:pt x="247825" y="181723"/>
                      </a:lnTo>
                      <a:lnTo>
                        <a:pt x="251001" y="176871"/>
                      </a:lnTo>
                      <a:lnTo>
                        <a:pt x="252390" y="172355"/>
                      </a:lnTo>
                      <a:lnTo>
                        <a:pt x="249820" y="168430"/>
                      </a:lnTo>
                      <a:lnTo>
                        <a:pt x="244809" y="166395"/>
                      </a:lnTo>
                      <a:lnTo>
                        <a:pt x="240517" y="165334"/>
                      </a:lnTo>
                      <a:lnTo>
                        <a:pt x="237716" y="161775"/>
                      </a:lnTo>
                      <a:lnTo>
                        <a:pt x="237477" y="157785"/>
                      </a:lnTo>
                      <a:lnTo>
                        <a:pt x="237094" y="152998"/>
                      </a:lnTo>
                      <a:lnTo>
                        <a:pt x="232626" y="152408"/>
                      </a:lnTo>
                      <a:lnTo>
                        <a:pt x="227639" y="151642"/>
                      </a:lnTo>
                      <a:lnTo>
                        <a:pt x="225133" y="148370"/>
                      </a:lnTo>
                      <a:lnTo>
                        <a:pt x="226737" y="143543"/>
                      </a:lnTo>
                      <a:lnTo>
                        <a:pt x="229665" y="140615"/>
                      </a:lnTo>
                      <a:lnTo>
                        <a:pt x="223458" y="139505"/>
                      </a:lnTo>
                      <a:lnTo>
                        <a:pt x="224343" y="134638"/>
                      </a:lnTo>
                      <a:lnTo>
                        <a:pt x="226274" y="130026"/>
                      </a:lnTo>
                      <a:lnTo>
                        <a:pt x="222476" y="127816"/>
                      </a:lnTo>
                      <a:lnTo>
                        <a:pt x="228740" y="126101"/>
                      </a:lnTo>
                      <a:lnTo>
                        <a:pt x="228429" y="120388"/>
                      </a:lnTo>
                      <a:lnTo>
                        <a:pt x="225708" y="116786"/>
                      </a:lnTo>
                      <a:lnTo>
                        <a:pt x="217577" y="109638"/>
                      </a:lnTo>
                      <a:lnTo>
                        <a:pt x="211608" y="103055"/>
                      </a:lnTo>
                      <a:lnTo>
                        <a:pt x="207786" y="100110"/>
                      </a:lnTo>
                      <a:lnTo>
                        <a:pt x="201236" y="94870"/>
                      </a:lnTo>
                      <a:lnTo>
                        <a:pt x="197581" y="90685"/>
                      </a:lnTo>
                      <a:lnTo>
                        <a:pt x="203470" y="83007"/>
                      </a:lnTo>
                      <a:lnTo>
                        <a:pt x="205728" y="79609"/>
                      </a:lnTo>
                      <a:lnTo>
                        <a:pt x="209342" y="77312"/>
                      </a:lnTo>
                      <a:lnTo>
                        <a:pt x="212303" y="74129"/>
                      </a:lnTo>
                      <a:lnTo>
                        <a:pt x="214058" y="69128"/>
                      </a:lnTo>
                      <a:lnTo>
                        <a:pt x="205162" y="65398"/>
                      </a:lnTo>
                      <a:lnTo>
                        <a:pt x="199449" y="60580"/>
                      </a:lnTo>
                      <a:lnTo>
                        <a:pt x="195826" y="57571"/>
                      </a:lnTo>
                      <a:lnTo>
                        <a:pt x="179908" y="54062"/>
                      </a:lnTo>
                      <a:lnTo>
                        <a:pt x="172807" y="44167"/>
                      </a:lnTo>
                      <a:lnTo>
                        <a:pt x="177426" y="38617"/>
                      </a:lnTo>
                      <a:lnTo>
                        <a:pt x="178527" y="34668"/>
                      </a:lnTo>
                      <a:lnTo>
                        <a:pt x="171123" y="34203"/>
                      </a:lnTo>
                      <a:lnTo>
                        <a:pt x="180036" y="29405"/>
                      </a:lnTo>
                      <a:lnTo>
                        <a:pt x="177011" y="25947"/>
                      </a:lnTo>
                      <a:lnTo>
                        <a:pt x="183874" y="19441"/>
                      </a:lnTo>
                      <a:lnTo>
                        <a:pt x="181073" y="12484"/>
                      </a:lnTo>
                      <a:lnTo>
                        <a:pt x="163168" y="7315"/>
                      </a:lnTo>
                      <a:lnTo>
                        <a:pt x="157167" y="4359"/>
                      </a:lnTo>
                      <a:lnTo>
                        <a:pt x="152699" y="1702"/>
                      </a:lnTo>
                      <a:lnTo>
                        <a:pt x="148112" y="-2"/>
                      </a:lnTo>
                      <a:lnTo>
                        <a:pt x="143029" y="517"/>
                      </a:lnTo>
                      <a:lnTo>
                        <a:pt x="139318" y="2326"/>
                      </a:lnTo>
                      <a:lnTo>
                        <a:pt x="134699" y="4082"/>
                      </a:lnTo>
                      <a:lnTo>
                        <a:pt x="130382" y="3831"/>
                      </a:lnTo>
                      <a:lnTo>
                        <a:pt x="126081" y="3625"/>
                      </a:lnTo>
                      <a:lnTo>
                        <a:pt x="120368" y="3806"/>
                      </a:lnTo>
                      <a:lnTo>
                        <a:pt x="116387" y="7345"/>
                      </a:lnTo>
                      <a:lnTo>
                        <a:pt x="112740" y="10146"/>
                      </a:lnTo>
                      <a:lnTo>
                        <a:pt x="111272" y="14401"/>
                      </a:lnTo>
                      <a:lnTo>
                        <a:pt x="109437" y="18549"/>
                      </a:lnTo>
                      <a:lnTo>
                        <a:pt x="108974" y="22653"/>
                      </a:lnTo>
                      <a:lnTo>
                        <a:pt x="109764" y="26737"/>
                      </a:lnTo>
                      <a:lnTo>
                        <a:pt x="110450" y="31078"/>
                      </a:lnTo>
                      <a:lnTo>
                        <a:pt x="107984" y="34263"/>
                      </a:lnTo>
                      <a:lnTo>
                        <a:pt x="101226" y="35195"/>
                      </a:lnTo>
                      <a:lnTo>
                        <a:pt x="98769" y="40133"/>
                      </a:lnTo>
                      <a:lnTo>
                        <a:pt x="95051" y="42277"/>
                      </a:lnTo>
                      <a:lnTo>
                        <a:pt x="87805" y="40068"/>
                      </a:lnTo>
                      <a:lnTo>
                        <a:pt x="80872" y="39047"/>
                      </a:lnTo>
                      <a:lnTo>
                        <a:pt x="77281" y="36961"/>
                      </a:lnTo>
                      <a:lnTo>
                        <a:pt x="73220" y="35882"/>
                      </a:lnTo>
                      <a:lnTo>
                        <a:pt x="68704" y="36122"/>
                      </a:lnTo>
                      <a:lnTo>
                        <a:pt x="62105" y="39772"/>
                      </a:lnTo>
                      <a:lnTo>
                        <a:pt x="56472" y="41606"/>
                      </a:lnTo>
                      <a:lnTo>
                        <a:pt x="48086" y="39905"/>
                      </a:lnTo>
                      <a:lnTo>
                        <a:pt x="41934" y="38264"/>
                      </a:lnTo>
                      <a:lnTo>
                        <a:pt x="37210" y="35880"/>
                      </a:lnTo>
                      <a:lnTo>
                        <a:pt x="33444" y="33242"/>
                      </a:lnTo>
                      <a:lnTo>
                        <a:pt x="27875" y="28695"/>
                      </a:lnTo>
                      <a:lnTo>
                        <a:pt x="21595" y="24719"/>
                      </a:lnTo>
                      <a:lnTo>
                        <a:pt x="11374" y="21912"/>
                      </a:lnTo>
                      <a:lnTo>
                        <a:pt x="7664" y="23381"/>
                      </a:lnTo>
                      <a:lnTo>
                        <a:pt x="7496" y="27382"/>
                      </a:lnTo>
                      <a:lnTo>
                        <a:pt x="124" y="27448"/>
                      </a:lnTo>
                      <a:lnTo>
                        <a:pt x="3323" y="31010"/>
                      </a:lnTo>
                      <a:lnTo>
                        <a:pt x="7385" y="33878"/>
                      </a:lnTo>
                      <a:lnTo>
                        <a:pt x="12827" y="36202"/>
                      </a:lnTo>
                      <a:lnTo>
                        <a:pt x="16720" y="37687"/>
                      </a:lnTo>
                      <a:lnTo>
                        <a:pt x="19840" y="40246"/>
                      </a:lnTo>
                      <a:lnTo>
                        <a:pt x="24555" y="41930"/>
                      </a:lnTo>
                      <a:lnTo>
                        <a:pt x="28593" y="42868"/>
                      </a:lnTo>
                      <a:lnTo>
                        <a:pt x="31761" y="45311"/>
                      </a:lnTo>
                      <a:lnTo>
                        <a:pt x="36117" y="45884"/>
                      </a:lnTo>
                      <a:lnTo>
                        <a:pt x="40506" y="46327"/>
                      </a:lnTo>
                      <a:lnTo>
                        <a:pt x="44615" y="47561"/>
                      </a:lnTo>
                      <a:lnTo>
                        <a:pt x="49817" y="48396"/>
                      </a:lnTo>
                      <a:lnTo>
                        <a:pt x="53831" y="50145"/>
                      </a:lnTo>
                      <a:lnTo>
                        <a:pt x="57350" y="52435"/>
                      </a:lnTo>
                      <a:lnTo>
                        <a:pt x="61618" y="55185"/>
                      </a:lnTo>
                      <a:lnTo>
                        <a:pt x="64890" y="58446"/>
                      </a:lnTo>
                      <a:lnTo>
                        <a:pt x="69334" y="60533"/>
                      </a:lnTo>
                      <a:lnTo>
                        <a:pt x="67882" y="64297"/>
                      </a:lnTo>
                      <a:lnTo>
                        <a:pt x="68736" y="68346"/>
                      </a:lnTo>
                      <a:lnTo>
                        <a:pt x="70858" y="71738"/>
                      </a:lnTo>
                      <a:lnTo>
                        <a:pt x="68536" y="75063"/>
                      </a:lnTo>
                      <a:lnTo>
                        <a:pt x="74768" y="75789"/>
                      </a:lnTo>
                      <a:lnTo>
                        <a:pt x="77034" y="79081"/>
                      </a:lnTo>
                      <a:lnTo>
                        <a:pt x="73412" y="80784"/>
                      </a:lnTo>
                      <a:lnTo>
                        <a:pt x="75486" y="85218"/>
                      </a:lnTo>
                      <a:lnTo>
                        <a:pt x="78478" y="88014"/>
                      </a:lnTo>
                      <a:lnTo>
                        <a:pt x="81853" y="90783"/>
                      </a:lnTo>
                      <a:lnTo>
                        <a:pt x="85356" y="93625"/>
                      </a:lnTo>
                      <a:lnTo>
                        <a:pt x="83736" y="97314"/>
                      </a:lnTo>
                      <a:lnTo>
                        <a:pt x="82380" y="102016"/>
                      </a:lnTo>
                      <a:lnTo>
                        <a:pt x="79811" y="105095"/>
                      </a:lnTo>
                      <a:lnTo>
                        <a:pt x="81382" y="109506"/>
                      </a:lnTo>
                      <a:lnTo>
                        <a:pt x="85603" y="112454"/>
                      </a:lnTo>
                      <a:lnTo>
                        <a:pt x="89481" y="115700"/>
                      </a:lnTo>
                      <a:lnTo>
                        <a:pt x="93487" y="119486"/>
                      </a:lnTo>
                      <a:lnTo>
                        <a:pt x="96878" y="122207"/>
                      </a:lnTo>
                      <a:lnTo>
                        <a:pt x="101777" y="123890"/>
                      </a:lnTo>
                      <a:lnTo>
                        <a:pt x="105830" y="125670"/>
                      </a:lnTo>
                      <a:lnTo>
                        <a:pt x="110458" y="127465"/>
                      </a:lnTo>
                      <a:lnTo>
                        <a:pt x="116490" y="128303"/>
                      </a:lnTo>
                      <a:lnTo>
                        <a:pt x="120496" y="130074"/>
                      </a:lnTo>
                      <a:lnTo>
                        <a:pt x="124294" y="132923"/>
                      </a:lnTo>
                      <a:lnTo>
                        <a:pt x="123687" y="137415"/>
                      </a:lnTo>
                      <a:lnTo>
                        <a:pt x="123360" y="141628"/>
                      </a:lnTo>
                      <a:lnTo>
                        <a:pt x="127374" y="143375"/>
                      </a:lnTo>
                      <a:lnTo>
                        <a:pt x="130350" y="146958"/>
                      </a:lnTo>
                      <a:lnTo>
                        <a:pt x="126377" y="146439"/>
                      </a:lnTo>
                      <a:lnTo>
                        <a:pt x="127334" y="151290"/>
                      </a:lnTo>
                      <a:lnTo>
                        <a:pt x="122754" y="149032"/>
                      </a:lnTo>
                      <a:lnTo>
                        <a:pt x="118493" y="149040"/>
                      </a:lnTo>
                      <a:lnTo>
                        <a:pt x="114161" y="149902"/>
                      </a:lnTo>
                      <a:lnTo>
                        <a:pt x="109756" y="151761"/>
                      </a:lnTo>
                      <a:lnTo>
                        <a:pt x="108064" y="155472"/>
                      </a:lnTo>
                      <a:lnTo>
                        <a:pt x="106939" y="159309"/>
                      </a:lnTo>
                      <a:lnTo>
                        <a:pt x="103301" y="162565"/>
                      </a:lnTo>
                      <a:lnTo>
                        <a:pt x="99726" y="164496"/>
                      </a:lnTo>
                      <a:lnTo>
                        <a:pt x="96846" y="167608"/>
                      </a:lnTo>
                      <a:lnTo>
                        <a:pt x="93431" y="169834"/>
                      </a:lnTo>
                      <a:lnTo>
                        <a:pt x="93040" y="174182"/>
                      </a:lnTo>
                      <a:lnTo>
                        <a:pt x="88468" y="173863"/>
                      </a:lnTo>
                      <a:lnTo>
                        <a:pt x="88500" y="178188"/>
                      </a:lnTo>
                      <a:lnTo>
                        <a:pt x="82396" y="178810"/>
                      </a:lnTo>
                      <a:lnTo>
                        <a:pt x="78749" y="181196"/>
                      </a:lnTo>
                      <a:lnTo>
                        <a:pt x="73156" y="180973"/>
                      </a:lnTo>
                      <a:lnTo>
                        <a:pt x="74664" y="184874"/>
                      </a:lnTo>
                      <a:lnTo>
                        <a:pt x="70076" y="186327"/>
                      </a:lnTo>
                      <a:lnTo>
                        <a:pt x="69342" y="190252"/>
                      </a:lnTo>
                      <a:lnTo>
                        <a:pt x="64906" y="190787"/>
                      </a:lnTo>
                      <a:lnTo>
                        <a:pt x="65728" y="194697"/>
                      </a:lnTo>
                      <a:lnTo>
                        <a:pt x="65025" y="198886"/>
                      </a:lnTo>
                      <a:lnTo>
                        <a:pt x="60964" y="198894"/>
                      </a:lnTo>
                      <a:lnTo>
                        <a:pt x="55562" y="198782"/>
                      </a:lnTo>
                      <a:lnTo>
                        <a:pt x="50384" y="199572"/>
                      </a:lnTo>
                      <a:lnTo>
                        <a:pt x="51413" y="204016"/>
                      </a:lnTo>
                      <a:lnTo>
                        <a:pt x="48636" y="207000"/>
                      </a:lnTo>
                      <a:lnTo>
                        <a:pt x="44328" y="209753"/>
                      </a:lnTo>
                      <a:lnTo>
                        <a:pt x="41367" y="212578"/>
                      </a:lnTo>
                      <a:lnTo>
                        <a:pt x="41343" y="217174"/>
                      </a:lnTo>
                      <a:lnTo>
                        <a:pt x="42979" y="222184"/>
                      </a:lnTo>
                      <a:lnTo>
                        <a:pt x="46466" y="225001"/>
                      </a:lnTo>
                      <a:lnTo>
                        <a:pt x="49171" y="228807"/>
                      </a:lnTo>
                      <a:lnTo>
                        <a:pt x="50384" y="232629"/>
                      </a:lnTo>
                      <a:lnTo>
                        <a:pt x="49283" y="237041"/>
                      </a:lnTo>
                      <a:lnTo>
                        <a:pt x="53201" y="238948"/>
                      </a:lnTo>
                      <a:lnTo>
                        <a:pt x="55634" y="242874"/>
                      </a:lnTo>
                      <a:lnTo>
                        <a:pt x="57988" y="247087"/>
                      </a:lnTo>
                      <a:lnTo>
                        <a:pt x="59863" y="251356"/>
                      </a:lnTo>
                      <a:lnTo>
                        <a:pt x="55905" y="253941"/>
                      </a:lnTo>
                      <a:lnTo>
                        <a:pt x="59209" y="256423"/>
                      </a:lnTo>
                      <a:lnTo>
                        <a:pt x="58363" y="260348"/>
                      </a:lnTo>
                      <a:lnTo>
                        <a:pt x="56767" y="264346"/>
                      </a:lnTo>
                      <a:lnTo>
                        <a:pt x="58211" y="269540"/>
                      </a:lnTo>
                      <a:lnTo>
                        <a:pt x="54773" y="266835"/>
                      </a:lnTo>
                      <a:lnTo>
                        <a:pt x="52227" y="270250"/>
                      </a:lnTo>
                      <a:lnTo>
                        <a:pt x="56073" y="272444"/>
                      </a:lnTo>
                      <a:lnTo>
                        <a:pt x="59624" y="274567"/>
                      </a:lnTo>
                      <a:lnTo>
                        <a:pt x="59600" y="278876"/>
                      </a:lnTo>
                      <a:lnTo>
                        <a:pt x="64259" y="281229"/>
                      </a:lnTo>
                      <a:lnTo>
                        <a:pt x="67603" y="279043"/>
                      </a:lnTo>
                      <a:lnTo>
                        <a:pt x="71409" y="282275"/>
                      </a:lnTo>
                      <a:lnTo>
                        <a:pt x="78710" y="283567"/>
                      </a:lnTo>
                      <a:lnTo>
                        <a:pt x="83641" y="285083"/>
                      </a:lnTo>
                      <a:lnTo>
                        <a:pt x="88372" y="285698"/>
                      </a:lnTo>
                      <a:lnTo>
                        <a:pt x="86369" y="289304"/>
                      </a:lnTo>
                      <a:lnTo>
                        <a:pt x="94069" y="289288"/>
                      </a:lnTo>
                      <a:lnTo>
                        <a:pt x="98505" y="286903"/>
                      </a:lnTo>
                      <a:lnTo>
                        <a:pt x="96192" y="291068"/>
                      </a:lnTo>
                      <a:lnTo>
                        <a:pt x="99431" y="293773"/>
                      </a:lnTo>
                      <a:lnTo>
                        <a:pt x="104330" y="295065"/>
                      </a:lnTo>
                      <a:lnTo>
                        <a:pt x="99830" y="296047"/>
                      </a:lnTo>
                      <a:lnTo>
                        <a:pt x="95713" y="296517"/>
                      </a:lnTo>
                      <a:lnTo>
                        <a:pt x="99455" y="299908"/>
                      </a:lnTo>
                      <a:lnTo>
                        <a:pt x="102742" y="296892"/>
                      </a:lnTo>
                      <a:lnTo>
                        <a:pt x="107618" y="297802"/>
                      </a:lnTo>
                      <a:lnTo>
                        <a:pt x="104705" y="300587"/>
                      </a:lnTo>
                      <a:lnTo>
                        <a:pt x="100668" y="30185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71434C71-AA50-46DF-BE11-184CE0167F59}"/>
                    </a:ext>
                  </a:extLst>
                </p:cNvPr>
                <p:cNvSpPr/>
                <p:nvPr/>
              </p:nvSpPr>
              <p:spPr>
                <a:xfrm>
                  <a:off x="11391663" y="4140238"/>
                  <a:ext cx="120005" cy="101429"/>
                </a:xfrm>
                <a:custGeom>
                  <a:avLst/>
                  <a:gdLst>
                    <a:gd name="connsiteX0" fmla="*/ 94517 w 120005"/>
                    <a:gd name="connsiteY0" fmla="*/ 13355 h 101429"/>
                    <a:gd name="connsiteX1" fmla="*/ 97389 w 120005"/>
                    <a:gd name="connsiteY1" fmla="*/ 10068 h 101429"/>
                    <a:gd name="connsiteX2" fmla="*/ 94038 w 120005"/>
                    <a:gd name="connsiteY2" fmla="*/ 12964 h 101429"/>
                    <a:gd name="connsiteX3" fmla="*/ 90288 w 120005"/>
                    <a:gd name="connsiteY3" fmla="*/ 27709 h 101429"/>
                    <a:gd name="connsiteX4" fmla="*/ 94118 w 120005"/>
                    <a:gd name="connsiteY4" fmla="*/ 24629 h 101429"/>
                    <a:gd name="connsiteX5" fmla="*/ 96990 w 120005"/>
                    <a:gd name="connsiteY5" fmla="*/ 21669 h 101429"/>
                    <a:gd name="connsiteX6" fmla="*/ 92841 w 120005"/>
                    <a:gd name="connsiteY6" fmla="*/ 21118 h 101429"/>
                    <a:gd name="connsiteX7" fmla="*/ 90288 w 120005"/>
                    <a:gd name="connsiteY7" fmla="*/ 27709 h 101429"/>
                    <a:gd name="connsiteX8" fmla="*/ 117097 w 120005"/>
                    <a:gd name="connsiteY8" fmla="*/ 39813 h 101429"/>
                    <a:gd name="connsiteX9" fmla="*/ 120129 w 120005"/>
                    <a:gd name="connsiteY9" fmla="*/ 36438 h 101429"/>
                    <a:gd name="connsiteX10" fmla="*/ 117017 w 120005"/>
                    <a:gd name="connsiteY10" fmla="*/ 39071 h 101429"/>
                    <a:gd name="connsiteX11" fmla="*/ 15284 w 120005"/>
                    <a:gd name="connsiteY11" fmla="*/ 23664 h 101429"/>
                    <a:gd name="connsiteX12" fmla="*/ 18556 w 120005"/>
                    <a:gd name="connsiteY12" fmla="*/ 21166 h 101429"/>
                    <a:gd name="connsiteX13" fmla="*/ 15205 w 120005"/>
                    <a:gd name="connsiteY13" fmla="*/ 23400 h 101429"/>
                    <a:gd name="connsiteX14" fmla="*/ 51669 w 120005"/>
                    <a:gd name="connsiteY14" fmla="*/ 29313 h 101429"/>
                    <a:gd name="connsiteX15" fmla="*/ 55260 w 120005"/>
                    <a:gd name="connsiteY15" fmla="*/ 26831 h 101429"/>
                    <a:gd name="connsiteX16" fmla="*/ 59089 w 120005"/>
                    <a:gd name="connsiteY16" fmla="*/ 24853 h 101429"/>
                    <a:gd name="connsiteX17" fmla="*/ 63079 w 120005"/>
                    <a:gd name="connsiteY17" fmla="*/ 25714 h 101429"/>
                    <a:gd name="connsiteX18" fmla="*/ 65074 w 120005"/>
                    <a:gd name="connsiteY18" fmla="*/ 22212 h 101429"/>
                    <a:gd name="connsiteX19" fmla="*/ 68585 w 120005"/>
                    <a:gd name="connsiteY19" fmla="*/ 18773 h 101429"/>
                    <a:gd name="connsiteX20" fmla="*/ 73212 w 120005"/>
                    <a:gd name="connsiteY20" fmla="*/ 20113 h 101429"/>
                    <a:gd name="connsiteX21" fmla="*/ 77122 w 120005"/>
                    <a:gd name="connsiteY21" fmla="*/ 22164 h 101429"/>
                    <a:gd name="connsiteX22" fmla="*/ 81670 w 120005"/>
                    <a:gd name="connsiteY22" fmla="*/ 20464 h 101429"/>
                    <a:gd name="connsiteX23" fmla="*/ 86138 w 120005"/>
                    <a:gd name="connsiteY23" fmla="*/ 19586 h 101429"/>
                    <a:gd name="connsiteX24" fmla="*/ 89091 w 120005"/>
                    <a:gd name="connsiteY24" fmla="*/ 16706 h 101429"/>
                    <a:gd name="connsiteX25" fmla="*/ 91485 w 120005"/>
                    <a:gd name="connsiteY25" fmla="*/ 12956 h 101429"/>
                    <a:gd name="connsiteX26" fmla="*/ 86697 w 120005"/>
                    <a:gd name="connsiteY26" fmla="*/ 14368 h 101429"/>
                    <a:gd name="connsiteX27" fmla="*/ 83824 w 120005"/>
                    <a:gd name="connsiteY27" fmla="*/ 17304 h 101429"/>
                    <a:gd name="connsiteX28" fmla="*/ 79197 w 120005"/>
                    <a:gd name="connsiteY28" fmla="*/ 20297 h 101429"/>
                    <a:gd name="connsiteX29" fmla="*/ 79915 w 120005"/>
                    <a:gd name="connsiteY29" fmla="*/ 15733 h 101429"/>
                    <a:gd name="connsiteX30" fmla="*/ 82947 w 120005"/>
                    <a:gd name="connsiteY30" fmla="*/ 12820 h 101429"/>
                    <a:gd name="connsiteX31" fmla="*/ 86776 w 120005"/>
                    <a:gd name="connsiteY31" fmla="*/ 10642 h 101429"/>
                    <a:gd name="connsiteX32" fmla="*/ 89809 w 120005"/>
                    <a:gd name="connsiteY32" fmla="*/ 6987 h 101429"/>
                    <a:gd name="connsiteX33" fmla="*/ 93878 w 120005"/>
                    <a:gd name="connsiteY33" fmla="*/ 2455 h 101429"/>
                    <a:gd name="connsiteX34" fmla="*/ 97309 w 120005"/>
                    <a:gd name="connsiteY34" fmla="*/ -2 h 101429"/>
                    <a:gd name="connsiteX35" fmla="*/ 92602 w 120005"/>
                    <a:gd name="connsiteY35" fmla="*/ 2001 h 101429"/>
                    <a:gd name="connsiteX36" fmla="*/ 88691 w 120005"/>
                    <a:gd name="connsiteY36" fmla="*/ 2759 h 101429"/>
                    <a:gd name="connsiteX37" fmla="*/ 82389 w 120005"/>
                    <a:gd name="connsiteY37" fmla="*/ 4227 h 101429"/>
                    <a:gd name="connsiteX38" fmla="*/ 78159 w 120005"/>
                    <a:gd name="connsiteY38" fmla="*/ 6054 h 101429"/>
                    <a:gd name="connsiteX39" fmla="*/ 74808 w 120005"/>
                    <a:gd name="connsiteY39" fmla="*/ 8974 h 101429"/>
                    <a:gd name="connsiteX40" fmla="*/ 69463 w 120005"/>
                    <a:gd name="connsiteY40" fmla="*/ 10020 h 101429"/>
                    <a:gd name="connsiteX41" fmla="*/ 65633 w 120005"/>
                    <a:gd name="connsiteY41" fmla="*/ 11288 h 101429"/>
                    <a:gd name="connsiteX42" fmla="*/ 61483 w 120005"/>
                    <a:gd name="connsiteY42" fmla="*/ 12086 h 101429"/>
                    <a:gd name="connsiteX43" fmla="*/ 58052 w 120005"/>
                    <a:gd name="connsiteY43" fmla="*/ 15326 h 101429"/>
                    <a:gd name="connsiteX44" fmla="*/ 53903 w 120005"/>
                    <a:gd name="connsiteY44" fmla="*/ 17911 h 101429"/>
                    <a:gd name="connsiteX45" fmla="*/ 49116 w 120005"/>
                    <a:gd name="connsiteY45" fmla="*/ 16969 h 101429"/>
                    <a:gd name="connsiteX46" fmla="*/ 46881 w 120005"/>
                    <a:gd name="connsiteY46" fmla="*/ 20448 h 101429"/>
                    <a:gd name="connsiteX47" fmla="*/ 50392 w 120005"/>
                    <a:gd name="connsiteY47" fmla="*/ 22770 h 101429"/>
                    <a:gd name="connsiteX48" fmla="*/ 51030 w 120005"/>
                    <a:gd name="connsiteY48" fmla="*/ 28754 h 101429"/>
                    <a:gd name="connsiteX49" fmla="*/ 5869 w 120005"/>
                    <a:gd name="connsiteY49" fmla="*/ 34404 h 101429"/>
                    <a:gd name="connsiteX50" fmla="*/ 8981 w 120005"/>
                    <a:gd name="connsiteY50" fmla="*/ 31515 h 101429"/>
                    <a:gd name="connsiteX51" fmla="*/ 5231 w 120005"/>
                    <a:gd name="connsiteY51" fmla="*/ 34212 h 101429"/>
                    <a:gd name="connsiteX52" fmla="*/ 16561 w 120005"/>
                    <a:gd name="connsiteY52" fmla="*/ 71650 h 101429"/>
                    <a:gd name="connsiteX53" fmla="*/ 21748 w 120005"/>
                    <a:gd name="connsiteY53" fmla="*/ 71227 h 101429"/>
                    <a:gd name="connsiteX54" fmla="*/ 25896 w 120005"/>
                    <a:gd name="connsiteY54" fmla="*/ 69847 h 101429"/>
                    <a:gd name="connsiteX55" fmla="*/ 30125 w 120005"/>
                    <a:gd name="connsiteY55" fmla="*/ 67381 h 101429"/>
                    <a:gd name="connsiteX56" fmla="*/ 34035 w 120005"/>
                    <a:gd name="connsiteY56" fmla="*/ 66424 h 101429"/>
                    <a:gd name="connsiteX57" fmla="*/ 38025 w 120005"/>
                    <a:gd name="connsiteY57" fmla="*/ 65809 h 101429"/>
                    <a:gd name="connsiteX58" fmla="*/ 41696 w 120005"/>
                    <a:gd name="connsiteY58" fmla="*/ 63902 h 101429"/>
                    <a:gd name="connsiteX59" fmla="*/ 40259 w 120005"/>
                    <a:gd name="connsiteY59" fmla="*/ 60048 h 101429"/>
                    <a:gd name="connsiteX60" fmla="*/ 41536 w 120005"/>
                    <a:gd name="connsiteY60" fmla="*/ 55444 h 101429"/>
                    <a:gd name="connsiteX61" fmla="*/ 42413 w 120005"/>
                    <a:gd name="connsiteY61" fmla="*/ 51487 h 101429"/>
                    <a:gd name="connsiteX62" fmla="*/ 39541 w 120005"/>
                    <a:gd name="connsiteY62" fmla="*/ 47617 h 101429"/>
                    <a:gd name="connsiteX63" fmla="*/ 36669 w 120005"/>
                    <a:gd name="connsiteY63" fmla="*/ 44042 h 101429"/>
                    <a:gd name="connsiteX64" fmla="*/ 33157 w 120005"/>
                    <a:gd name="connsiteY64" fmla="*/ 39279 h 101429"/>
                    <a:gd name="connsiteX65" fmla="*/ 28051 w 120005"/>
                    <a:gd name="connsiteY65" fmla="*/ 41066 h 101429"/>
                    <a:gd name="connsiteX66" fmla="*/ 24061 w 120005"/>
                    <a:gd name="connsiteY66" fmla="*/ 43005 h 101429"/>
                    <a:gd name="connsiteX67" fmla="*/ 19753 w 120005"/>
                    <a:gd name="connsiteY67" fmla="*/ 42806 h 101429"/>
                    <a:gd name="connsiteX68" fmla="*/ 15284 w 120005"/>
                    <a:gd name="connsiteY68" fmla="*/ 44066 h 101429"/>
                    <a:gd name="connsiteX69" fmla="*/ 11455 w 120005"/>
                    <a:gd name="connsiteY69" fmla="*/ 46707 h 101429"/>
                    <a:gd name="connsiteX70" fmla="*/ 8183 w 120005"/>
                    <a:gd name="connsiteY70" fmla="*/ 50266 h 101429"/>
                    <a:gd name="connsiteX71" fmla="*/ 6906 w 120005"/>
                    <a:gd name="connsiteY71" fmla="*/ 54726 h 101429"/>
                    <a:gd name="connsiteX72" fmla="*/ 2996 w 120005"/>
                    <a:gd name="connsiteY72" fmla="*/ 57854 h 101429"/>
                    <a:gd name="connsiteX73" fmla="*/ 124 w 120005"/>
                    <a:gd name="connsiteY73" fmla="*/ 61165 h 101429"/>
                    <a:gd name="connsiteX74" fmla="*/ 763 w 120005"/>
                    <a:gd name="connsiteY74" fmla="*/ 65251 h 101429"/>
                    <a:gd name="connsiteX75" fmla="*/ 4752 w 120005"/>
                    <a:gd name="connsiteY75" fmla="*/ 68131 h 101429"/>
                    <a:gd name="connsiteX76" fmla="*/ 11694 w 120005"/>
                    <a:gd name="connsiteY76" fmla="*/ 69232 h 101429"/>
                    <a:gd name="connsiteX77" fmla="*/ 15764 w 120005"/>
                    <a:gd name="connsiteY77" fmla="*/ 71275 h 101429"/>
                    <a:gd name="connsiteX78" fmla="*/ 87256 w 120005"/>
                    <a:gd name="connsiteY78" fmla="*/ 29090 h 101429"/>
                    <a:gd name="connsiteX79" fmla="*/ 91085 w 120005"/>
                    <a:gd name="connsiteY79" fmla="*/ 24629 h 101429"/>
                    <a:gd name="connsiteX80" fmla="*/ 87336 w 120005"/>
                    <a:gd name="connsiteY80" fmla="*/ 26824 h 101429"/>
                    <a:gd name="connsiteX81" fmla="*/ 67866 w 120005"/>
                    <a:gd name="connsiteY81" fmla="*/ 42175 h 101429"/>
                    <a:gd name="connsiteX82" fmla="*/ 70818 w 120005"/>
                    <a:gd name="connsiteY82" fmla="*/ 39183 h 101429"/>
                    <a:gd name="connsiteX83" fmla="*/ 67866 w 120005"/>
                    <a:gd name="connsiteY83" fmla="*/ 42175 h 101429"/>
                    <a:gd name="connsiteX84" fmla="*/ 47360 w 120005"/>
                    <a:gd name="connsiteY84" fmla="*/ 53841 h 101429"/>
                    <a:gd name="connsiteX85" fmla="*/ 49595 w 120005"/>
                    <a:gd name="connsiteY85" fmla="*/ 49867 h 101429"/>
                    <a:gd name="connsiteX86" fmla="*/ 47360 w 120005"/>
                    <a:gd name="connsiteY86" fmla="*/ 53841 h 101429"/>
                    <a:gd name="connsiteX87" fmla="*/ 61324 w 120005"/>
                    <a:gd name="connsiteY87" fmla="*/ 66320 h 101429"/>
                    <a:gd name="connsiteX88" fmla="*/ 62042 w 120005"/>
                    <a:gd name="connsiteY88" fmla="*/ 62251 h 101429"/>
                    <a:gd name="connsiteX89" fmla="*/ 60606 w 120005"/>
                    <a:gd name="connsiteY89" fmla="*/ 66240 h 101429"/>
                    <a:gd name="connsiteX90" fmla="*/ 14646 w 120005"/>
                    <a:gd name="connsiteY90" fmla="*/ 101428 h 101429"/>
                    <a:gd name="connsiteX91" fmla="*/ 18396 w 120005"/>
                    <a:gd name="connsiteY91" fmla="*/ 99999 h 101429"/>
                    <a:gd name="connsiteX92" fmla="*/ 20869 w 120005"/>
                    <a:gd name="connsiteY92" fmla="*/ 96449 h 101429"/>
                    <a:gd name="connsiteX93" fmla="*/ 24859 w 120005"/>
                    <a:gd name="connsiteY93" fmla="*/ 97358 h 101429"/>
                    <a:gd name="connsiteX94" fmla="*/ 21827 w 120005"/>
                    <a:gd name="connsiteY94" fmla="*/ 94693 h 101429"/>
                    <a:gd name="connsiteX95" fmla="*/ 18237 w 120005"/>
                    <a:gd name="connsiteY95" fmla="*/ 97446 h 101429"/>
                    <a:gd name="connsiteX96" fmla="*/ 14087 w 120005"/>
                    <a:gd name="connsiteY96" fmla="*/ 98635 h 101429"/>
                    <a:gd name="connsiteX97" fmla="*/ 72654 w 120005"/>
                    <a:gd name="connsiteY97" fmla="*/ 84719 h 101429"/>
                    <a:gd name="connsiteX98" fmla="*/ 75127 w 120005"/>
                    <a:gd name="connsiteY98" fmla="*/ 81177 h 101429"/>
                    <a:gd name="connsiteX99" fmla="*/ 72654 w 120005"/>
                    <a:gd name="connsiteY99" fmla="*/ 84719 h 101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</a:cxnLst>
                  <a:rect l="l" t="t" r="r" b="b"/>
                  <a:pathLst>
                    <a:path w="120005" h="101429">
                      <a:moveTo>
                        <a:pt x="94517" y="13355"/>
                      </a:moveTo>
                      <a:lnTo>
                        <a:pt x="97389" y="10068"/>
                      </a:lnTo>
                      <a:lnTo>
                        <a:pt x="94038" y="12964"/>
                      </a:lnTo>
                      <a:close/>
                      <a:moveTo>
                        <a:pt x="90288" y="27709"/>
                      </a:moveTo>
                      <a:lnTo>
                        <a:pt x="94118" y="24629"/>
                      </a:lnTo>
                      <a:lnTo>
                        <a:pt x="96990" y="21669"/>
                      </a:lnTo>
                      <a:lnTo>
                        <a:pt x="92841" y="21118"/>
                      </a:lnTo>
                      <a:lnTo>
                        <a:pt x="90288" y="27709"/>
                      </a:lnTo>
                      <a:close/>
                      <a:moveTo>
                        <a:pt x="117097" y="39813"/>
                      </a:moveTo>
                      <a:lnTo>
                        <a:pt x="120129" y="36438"/>
                      </a:lnTo>
                      <a:lnTo>
                        <a:pt x="117017" y="39071"/>
                      </a:lnTo>
                      <a:close/>
                      <a:moveTo>
                        <a:pt x="15284" y="23664"/>
                      </a:moveTo>
                      <a:lnTo>
                        <a:pt x="18556" y="21166"/>
                      </a:lnTo>
                      <a:lnTo>
                        <a:pt x="15205" y="23400"/>
                      </a:lnTo>
                      <a:close/>
                      <a:moveTo>
                        <a:pt x="51669" y="29313"/>
                      </a:moveTo>
                      <a:lnTo>
                        <a:pt x="55260" y="26831"/>
                      </a:lnTo>
                      <a:lnTo>
                        <a:pt x="59089" y="24853"/>
                      </a:lnTo>
                      <a:lnTo>
                        <a:pt x="63079" y="25714"/>
                      </a:lnTo>
                      <a:lnTo>
                        <a:pt x="65074" y="22212"/>
                      </a:lnTo>
                      <a:lnTo>
                        <a:pt x="68585" y="18773"/>
                      </a:lnTo>
                      <a:lnTo>
                        <a:pt x="73212" y="20113"/>
                      </a:lnTo>
                      <a:lnTo>
                        <a:pt x="77122" y="22164"/>
                      </a:lnTo>
                      <a:lnTo>
                        <a:pt x="81670" y="20464"/>
                      </a:lnTo>
                      <a:lnTo>
                        <a:pt x="86138" y="19586"/>
                      </a:lnTo>
                      <a:lnTo>
                        <a:pt x="89091" y="16706"/>
                      </a:lnTo>
                      <a:lnTo>
                        <a:pt x="91485" y="12956"/>
                      </a:lnTo>
                      <a:lnTo>
                        <a:pt x="86697" y="14368"/>
                      </a:lnTo>
                      <a:lnTo>
                        <a:pt x="83824" y="17304"/>
                      </a:lnTo>
                      <a:lnTo>
                        <a:pt x="79197" y="20297"/>
                      </a:lnTo>
                      <a:lnTo>
                        <a:pt x="79915" y="15733"/>
                      </a:lnTo>
                      <a:lnTo>
                        <a:pt x="82947" y="12820"/>
                      </a:lnTo>
                      <a:lnTo>
                        <a:pt x="86776" y="10642"/>
                      </a:lnTo>
                      <a:lnTo>
                        <a:pt x="89809" y="6987"/>
                      </a:lnTo>
                      <a:lnTo>
                        <a:pt x="93878" y="2455"/>
                      </a:lnTo>
                      <a:lnTo>
                        <a:pt x="97309" y="-2"/>
                      </a:lnTo>
                      <a:lnTo>
                        <a:pt x="92602" y="2001"/>
                      </a:lnTo>
                      <a:lnTo>
                        <a:pt x="88691" y="2759"/>
                      </a:lnTo>
                      <a:lnTo>
                        <a:pt x="82389" y="4227"/>
                      </a:lnTo>
                      <a:lnTo>
                        <a:pt x="78159" y="6054"/>
                      </a:lnTo>
                      <a:lnTo>
                        <a:pt x="74808" y="8974"/>
                      </a:lnTo>
                      <a:lnTo>
                        <a:pt x="69463" y="10020"/>
                      </a:lnTo>
                      <a:lnTo>
                        <a:pt x="65633" y="11288"/>
                      </a:lnTo>
                      <a:lnTo>
                        <a:pt x="61483" y="12086"/>
                      </a:lnTo>
                      <a:lnTo>
                        <a:pt x="58052" y="15326"/>
                      </a:lnTo>
                      <a:lnTo>
                        <a:pt x="53903" y="17911"/>
                      </a:lnTo>
                      <a:lnTo>
                        <a:pt x="49116" y="16969"/>
                      </a:lnTo>
                      <a:lnTo>
                        <a:pt x="46881" y="20448"/>
                      </a:lnTo>
                      <a:lnTo>
                        <a:pt x="50392" y="22770"/>
                      </a:lnTo>
                      <a:lnTo>
                        <a:pt x="51030" y="28754"/>
                      </a:lnTo>
                      <a:close/>
                      <a:moveTo>
                        <a:pt x="5869" y="34404"/>
                      </a:moveTo>
                      <a:lnTo>
                        <a:pt x="8981" y="31515"/>
                      </a:lnTo>
                      <a:lnTo>
                        <a:pt x="5231" y="34212"/>
                      </a:lnTo>
                      <a:close/>
                      <a:moveTo>
                        <a:pt x="16561" y="71650"/>
                      </a:moveTo>
                      <a:lnTo>
                        <a:pt x="21748" y="71227"/>
                      </a:lnTo>
                      <a:lnTo>
                        <a:pt x="25896" y="69847"/>
                      </a:lnTo>
                      <a:lnTo>
                        <a:pt x="30125" y="67381"/>
                      </a:lnTo>
                      <a:lnTo>
                        <a:pt x="34035" y="66424"/>
                      </a:lnTo>
                      <a:lnTo>
                        <a:pt x="38025" y="65809"/>
                      </a:lnTo>
                      <a:lnTo>
                        <a:pt x="41696" y="63902"/>
                      </a:lnTo>
                      <a:lnTo>
                        <a:pt x="40259" y="60048"/>
                      </a:lnTo>
                      <a:lnTo>
                        <a:pt x="41536" y="55444"/>
                      </a:lnTo>
                      <a:lnTo>
                        <a:pt x="42413" y="51487"/>
                      </a:lnTo>
                      <a:lnTo>
                        <a:pt x="39541" y="47617"/>
                      </a:lnTo>
                      <a:lnTo>
                        <a:pt x="36669" y="44042"/>
                      </a:lnTo>
                      <a:lnTo>
                        <a:pt x="33157" y="39279"/>
                      </a:lnTo>
                      <a:lnTo>
                        <a:pt x="28051" y="41066"/>
                      </a:lnTo>
                      <a:lnTo>
                        <a:pt x="24061" y="43005"/>
                      </a:lnTo>
                      <a:lnTo>
                        <a:pt x="19753" y="42806"/>
                      </a:lnTo>
                      <a:lnTo>
                        <a:pt x="15284" y="44066"/>
                      </a:lnTo>
                      <a:lnTo>
                        <a:pt x="11455" y="46707"/>
                      </a:lnTo>
                      <a:lnTo>
                        <a:pt x="8183" y="50266"/>
                      </a:lnTo>
                      <a:lnTo>
                        <a:pt x="6906" y="54726"/>
                      </a:lnTo>
                      <a:lnTo>
                        <a:pt x="2996" y="57854"/>
                      </a:lnTo>
                      <a:lnTo>
                        <a:pt x="124" y="61165"/>
                      </a:lnTo>
                      <a:lnTo>
                        <a:pt x="763" y="65251"/>
                      </a:lnTo>
                      <a:lnTo>
                        <a:pt x="4752" y="68131"/>
                      </a:lnTo>
                      <a:lnTo>
                        <a:pt x="11694" y="69232"/>
                      </a:lnTo>
                      <a:lnTo>
                        <a:pt x="15764" y="71275"/>
                      </a:lnTo>
                      <a:close/>
                      <a:moveTo>
                        <a:pt x="87256" y="29090"/>
                      </a:moveTo>
                      <a:lnTo>
                        <a:pt x="91085" y="24629"/>
                      </a:lnTo>
                      <a:lnTo>
                        <a:pt x="87336" y="26824"/>
                      </a:lnTo>
                      <a:close/>
                      <a:moveTo>
                        <a:pt x="67866" y="42175"/>
                      </a:moveTo>
                      <a:lnTo>
                        <a:pt x="70818" y="39183"/>
                      </a:lnTo>
                      <a:lnTo>
                        <a:pt x="67866" y="42175"/>
                      </a:lnTo>
                      <a:close/>
                      <a:moveTo>
                        <a:pt x="47360" y="53841"/>
                      </a:moveTo>
                      <a:lnTo>
                        <a:pt x="49595" y="49867"/>
                      </a:lnTo>
                      <a:lnTo>
                        <a:pt x="47360" y="53841"/>
                      </a:lnTo>
                      <a:close/>
                      <a:moveTo>
                        <a:pt x="61324" y="66320"/>
                      </a:moveTo>
                      <a:lnTo>
                        <a:pt x="62042" y="62251"/>
                      </a:lnTo>
                      <a:lnTo>
                        <a:pt x="60606" y="66240"/>
                      </a:lnTo>
                      <a:close/>
                      <a:moveTo>
                        <a:pt x="14646" y="101428"/>
                      </a:moveTo>
                      <a:lnTo>
                        <a:pt x="18396" y="99999"/>
                      </a:lnTo>
                      <a:lnTo>
                        <a:pt x="20869" y="96449"/>
                      </a:lnTo>
                      <a:lnTo>
                        <a:pt x="24859" y="97358"/>
                      </a:lnTo>
                      <a:lnTo>
                        <a:pt x="21827" y="94693"/>
                      </a:lnTo>
                      <a:lnTo>
                        <a:pt x="18237" y="97446"/>
                      </a:lnTo>
                      <a:lnTo>
                        <a:pt x="14087" y="98635"/>
                      </a:lnTo>
                      <a:close/>
                      <a:moveTo>
                        <a:pt x="72654" y="84719"/>
                      </a:moveTo>
                      <a:lnTo>
                        <a:pt x="75127" y="81177"/>
                      </a:lnTo>
                      <a:lnTo>
                        <a:pt x="72654" y="8471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E341A33B-884E-4F4B-B537-47F4D3BD2CB4}"/>
                    </a:ext>
                  </a:extLst>
                </p:cNvPr>
                <p:cNvSpPr/>
                <p:nvPr/>
              </p:nvSpPr>
              <p:spPr>
                <a:xfrm>
                  <a:off x="4560001" y="5311557"/>
                  <a:ext cx="82583" cy="35123"/>
                </a:xfrm>
                <a:custGeom>
                  <a:avLst/>
                  <a:gdLst>
                    <a:gd name="connsiteX0" fmla="*/ 16848 w 82583"/>
                    <a:gd name="connsiteY0" fmla="*/ 31906 h 35123"/>
                    <a:gd name="connsiteX1" fmla="*/ 19689 w 82583"/>
                    <a:gd name="connsiteY1" fmla="*/ 28978 h 35123"/>
                    <a:gd name="connsiteX2" fmla="*/ 23774 w 82583"/>
                    <a:gd name="connsiteY2" fmla="*/ 28539 h 35123"/>
                    <a:gd name="connsiteX3" fmla="*/ 23654 w 82583"/>
                    <a:gd name="connsiteY3" fmla="*/ 24446 h 35123"/>
                    <a:gd name="connsiteX4" fmla="*/ 27604 w 82583"/>
                    <a:gd name="connsiteY4" fmla="*/ 23839 h 35123"/>
                    <a:gd name="connsiteX5" fmla="*/ 31657 w 82583"/>
                    <a:gd name="connsiteY5" fmla="*/ 23257 h 35123"/>
                    <a:gd name="connsiteX6" fmla="*/ 34594 w 82583"/>
                    <a:gd name="connsiteY6" fmla="*/ 18254 h 35123"/>
                    <a:gd name="connsiteX7" fmla="*/ 37602 w 82583"/>
                    <a:gd name="connsiteY7" fmla="*/ 14320 h 35123"/>
                    <a:gd name="connsiteX8" fmla="*/ 41112 w 82583"/>
                    <a:gd name="connsiteY8" fmla="*/ 11336 h 35123"/>
                    <a:gd name="connsiteX9" fmla="*/ 42804 w 82583"/>
                    <a:gd name="connsiteY9" fmla="*/ 7004 h 35123"/>
                    <a:gd name="connsiteX10" fmla="*/ 37825 w 82583"/>
                    <a:gd name="connsiteY10" fmla="*/ 2368 h 35123"/>
                    <a:gd name="connsiteX11" fmla="*/ 35759 w 82583"/>
                    <a:gd name="connsiteY11" fmla="*/ 5806 h 35123"/>
                    <a:gd name="connsiteX12" fmla="*/ 31083 w 82583"/>
                    <a:gd name="connsiteY12" fmla="*/ 6078 h 35123"/>
                    <a:gd name="connsiteX13" fmla="*/ 26758 w 82583"/>
                    <a:gd name="connsiteY13" fmla="*/ 4761 h 35123"/>
                    <a:gd name="connsiteX14" fmla="*/ 21939 w 82583"/>
                    <a:gd name="connsiteY14" fmla="*/ 3939 h 35123"/>
                    <a:gd name="connsiteX15" fmla="*/ 19402 w 82583"/>
                    <a:gd name="connsiteY15" fmla="*/ 7466 h 35123"/>
                    <a:gd name="connsiteX16" fmla="*/ 14159 w 82583"/>
                    <a:gd name="connsiteY16" fmla="*/ 5711 h 35123"/>
                    <a:gd name="connsiteX17" fmla="*/ 9563 w 82583"/>
                    <a:gd name="connsiteY17" fmla="*/ 3477 h 35123"/>
                    <a:gd name="connsiteX18" fmla="*/ 14542 w 82583"/>
                    <a:gd name="connsiteY18" fmla="*/ 7091 h 35123"/>
                    <a:gd name="connsiteX19" fmla="*/ 18276 w 82583"/>
                    <a:gd name="connsiteY19" fmla="*/ 10849 h 35123"/>
                    <a:gd name="connsiteX20" fmla="*/ 23008 w 82583"/>
                    <a:gd name="connsiteY20" fmla="*/ 13299 h 35123"/>
                    <a:gd name="connsiteX21" fmla="*/ 18627 w 82583"/>
                    <a:gd name="connsiteY21" fmla="*/ 13299 h 35123"/>
                    <a:gd name="connsiteX22" fmla="*/ 14103 w 82583"/>
                    <a:gd name="connsiteY22" fmla="*/ 14256 h 35123"/>
                    <a:gd name="connsiteX23" fmla="*/ 9850 w 82583"/>
                    <a:gd name="connsiteY23" fmla="*/ 12900 h 35123"/>
                    <a:gd name="connsiteX24" fmla="*/ 12587 w 82583"/>
                    <a:gd name="connsiteY24" fmla="*/ 16339 h 35123"/>
                    <a:gd name="connsiteX25" fmla="*/ 17351 w 82583"/>
                    <a:gd name="connsiteY25" fmla="*/ 15365 h 35123"/>
                    <a:gd name="connsiteX26" fmla="*/ 22330 w 82583"/>
                    <a:gd name="connsiteY26" fmla="*/ 14161 h 35123"/>
                    <a:gd name="connsiteX27" fmla="*/ 19729 w 82583"/>
                    <a:gd name="connsiteY27" fmla="*/ 17296 h 35123"/>
                    <a:gd name="connsiteX28" fmla="*/ 16641 w 82583"/>
                    <a:gd name="connsiteY28" fmla="*/ 20640 h 35123"/>
                    <a:gd name="connsiteX29" fmla="*/ 12946 w 82583"/>
                    <a:gd name="connsiteY29" fmla="*/ 22698 h 35123"/>
                    <a:gd name="connsiteX30" fmla="*/ 8893 w 82583"/>
                    <a:gd name="connsiteY30" fmla="*/ 22196 h 35123"/>
                    <a:gd name="connsiteX31" fmla="*/ 5095 w 82583"/>
                    <a:gd name="connsiteY31" fmla="*/ 24813 h 35123"/>
                    <a:gd name="connsiteX32" fmla="*/ 9228 w 82583"/>
                    <a:gd name="connsiteY32" fmla="*/ 27326 h 35123"/>
                    <a:gd name="connsiteX33" fmla="*/ 14135 w 82583"/>
                    <a:gd name="connsiteY33" fmla="*/ 29257 h 35123"/>
                    <a:gd name="connsiteX34" fmla="*/ 10026 w 82583"/>
                    <a:gd name="connsiteY34" fmla="*/ 27406 h 35123"/>
                    <a:gd name="connsiteX35" fmla="*/ 14797 w 82583"/>
                    <a:gd name="connsiteY35" fmla="*/ 27900 h 35123"/>
                    <a:gd name="connsiteX36" fmla="*/ 16848 w 82583"/>
                    <a:gd name="connsiteY36" fmla="*/ 31906 h 35123"/>
                    <a:gd name="connsiteX37" fmla="*/ 17383 w 82583"/>
                    <a:gd name="connsiteY37" fmla="*/ 4769 h 35123"/>
                    <a:gd name="connsiteX38" fmla="*/ 21420 w 82583"/>
                    <a:gd name="connsiteY38" fmla="*/ 2184 h 35123"/>
                    <a:gd name="connsiteX39" fmla="*/ 15811 w 82583"/>
                    <a:gd name="connsiteY39" fmla="*/ 1155 h 35123"/>
                    <a:gd name="connsiteX40" fmla="*/ 19864 w 82583"/>
                    <a:gd name="connsiteY40" fmla="*/ 3182 h 35123"/>
                    <a:gd name="connsiteX41" fmla="*/ 15731 w 82583"/>
                    <a:gd name="connsiteY41" fmla="*/ 3596 h 35123"/>
                    <a:gd name="connsiteX42" fmla="*/ 4608 w 82583"/>
                    <a:gd name="connsiteY42" fmla="*/ 23233 h 35123"/>
                    <a:gd name="connsiteX43" fmla="*/ 5701 w 82583"/>
                    <a:gd name="connsiteY43" fmla="*/ 17895 h 35123"/>
                    <a:gd name="connsiteX44" fmla="*/ 1544 w 82583"/>
                    <a:gd name="connsiteY44" fmla="*/ 16483 h 35123"/>
                    <a:gd name="connsiteX45" fmla="*/ 124 w 82583"/>
                    <a:gd name="connsiteY45" fmla="*/ 20504 h 35123"/>
                    <a:gd name="connsiteX46" fmla="*/ 4608 w 82583"/>
                    <a:gd name="connsiteY46" fmla="*/ 23233 h 35123"/>
                    <a:gd name="connsiteX47" fmla="*/ 36094 w 82583"/>
                    <a:gd name="connsiteY47" fmla="*/ 2495 h 35123"/>
                    <a:gd name="connsiteX48" fmla="*/ 32495 w 82583"/>
                    <a:gd name="connsiteY48" fmla="*/ 157 h 35123"/>
                    <a:gd name="connsiteX49" fmla="*/ 28402 w 82583"/>
                    <a:gd name="connsiteY49" fmla="*/ -2 h 35123"/>
                    <a:gd name="connsiteX50" fmla="*/ 32902 w 82583"/>
                    <a:gd name="connsiteY50" fmla="*/ 2001 h 35123"/>
                    <a:gd name="connsiteX51" fmla="*/ 40514 w 82583"/>
                    <a:gd name="connsiteY51" fmla="*/ 33087 h 35123"/>
                    <a:gd name="connsiteX52" fmla="*/ 40243 w 82583"/>
                    <a:gd name="connsiteY52" fmla="*/ 28986 h 35123"/>
                    <a:gd name="connsiteX53" fmla="*/ 40514 w 82583"/>
                    <a:gd name="connsiteY53" fmla="*/ 33087 h 35123"/>
                    <a:gd name="connsiteX54" fmla="*/ 51094 w 82583"/>
                    <a:gd name="connsiteY54" fmla="*/ 35122 h 35123"/>
                    <a:gd name="connsiteX55" fmla="*/ 48924 w 82583"/>
                    <a:gd name="connsiteY55" fmla="*/ 30869 h 35123"/>
                    <a:gd name="connsiteX56" fmla="*/ 53344 w 82583"/>
                    <a:gd name="connsiteY56" fmla="*/ 30749 h 35123"/>
                    <a:gd name="connsiteX57" fmla="*/ 57390 w 82583"/>
                    <a:gd name="connsiteY57" fmla="*/ 31132 h 35123"/>
                    <a:gd name="connsiteX58" fmla="*/ 54078 w 82583"/>
                    <a:gd name="connsiteY58" fmla="*/ 28794 h 35123"/>
                    <a:gd name="connsiteX59" fmla="*/ 52738 w 82583"/>
                    <a:gd name="connsiteY59" fmla="*/ 25036 h 35123"/>
                    <a:gd name="connsiteX60" fmla="*/ 57677 w 82583"/>
                    <a:gd name="connsiteY60" fmla="*/ 26377 h 35123"/>
                    <a:gd name="connsiteX61" fmla="*/ 61555 w 82583"/>
                    <a:gd name="connsiteY61" fmla="*/ 25299 h 35123"/>
                    <a:gd name="connsiteX62" fmla="*/ 65744 w 82583"/>
                    <a:gd name="connsiteY62" fmla="*/ 26672 h 35123"/>
                    <a:gd name="connsiteX63" fmla="*/ 65489 w 82583"/>
                    <a:gd name="connsiteY63" fmla="*/ 22491 h 35123"/>
                    <a:gd name="connsiteX64" fmla="*/ 61507 w 82583"/>
                    <a:gd name="connsiteY64" fmla="*/ 22212 h 35123"/>
                    <a:gd name="connsiteX65" fmla="*/ 57725 w 82583"/>
                    <a:gd name="connsiteY65" fmla="*/ 20368 h 35123"/>
                    <a:gd name="connsiteX66" fmla="*/ 53671 w 82583"/>
                    <a:gd name="connsiteY66" fmla="*/ 18956 h 35123"/>
                    <a:gd name="connsiteX67" fmla="*/ 61371 w 82583"/>
                    <a:gd name="connsiteY67" fmla="*/ 20361 h 35123"/>
                    <a:gd name="connsiteX68" fmla="*/ 65999 w 82583"/>
                    <a:gd name="connsiteY68" fmla="*/ 20440 h 35123"/>
                    <a:gd name="connsiteX69" fmla="*/ 70372 w 82583"/>
                    <a:gd name="connsiteY69" fmla="*/ 20368 h 35123"/>
                    <a:gd name="connsiteX70" fmla="*/ 74824 w 82583"/>
                    <a:gd name="connsiteY70" fmla="*/ 19171 h 35123"/>
                    <a:gd name="connsiteX71" fmla="*/ 77561 w 82583"/>
                    <a:gd name="connsiteY71" fmla="*/ 16251 h 35123"/>
                    <a:gd name="connsiteX72" fmla="*/ 82707 w 82583"/>
                    <a:gd name="connsiteY72" fmla="*/ 15214 h 35123"/>
                    <a:gd name="connsiteX73" fmla="*/ 80274 w 82583"/>
                    <a:gd name="connsiteY73" fmla="*/ 10714 h 35123"/>
                    <a:gd name="connsiteX74" fmla="*/ 75678 w 82583"/>
                    <a:gd name="connsiteY74" fmla="*/ 10434 h 35123"/>
                    <a:gd name="connsiteX75" fmla="*/ 81423 w 82583"/>
                    <a:gd name="connsiteY75" fmla="*/ 9038 h 35123"/>
                    <a:gd name="connsiteX76" fmla="*/ 78805 w 82583"/>
                    <a:gd name="connsiteY76" fmla="*/ 5248 h 35123"/>
                    <a:gd name="connsiteX77" fmla="*/ 74640 w 82583"/>
                    <a:gd name="connsiteY77" fmla="*/ 3613 h 35123"/>
                    <a:gd name="connsiteX78" fmla="*/ 70348 w 82583"/>
                    <a:gd name="connsiteY78" fmla="*/ 3915 h 35123"/>
                    <a:gd name="connsiteX79" fmla="*/ 66853 w 82583"/>
                    <a:gd name="connsiteY79" fmla="*/ 6820 h 35123"/>
                    <a:gd name="connsiteX80" fmla="*/ 71377 w 82583"/>
                    <a:gd name="connsiteY80" fmla="*/ 8384 h 35123"/>
                    <a:gd name="connsiteX81" fmla="*/ 72454 w 82583"/>
                    <a:gd name="connsiteY81" fmla="*/ 12644 h 35123"/>
                    <a:gd name="connsiteX82" fmla="*/ 69087 w 82583"/>
                    <a:gd name="connsiteY82" fmla="*/ 9373 h 35123"/>
                    <a:gd name="connsiteX83" fmla="*/ 64507 w 82583"/>
                    <a:gd name="connsiteY83" fmla="*/ 6485 h 35123"/>
                    <a:gd name="connsiteX84" fmla="*/ 60565 w 82583"/>
                    <a:gd name="connsiteY84" fmla="*/ 5790 h 35123"/>
                    <a:gd name="connsiteX85" fmla="*/ 65385 w 82583"/>
                    <a:gd name="connsiteY85" fmla="*/ 5639 h 35123"/>
                    <a:gd name="connsiteX86" fmla="*/ 63438 w 82583"/>
                    <a:gd name="connsiteY86" fmla="*/ 1609 h 35123"/>
                    <a:gd name="connsiteX87" fmla="*/ 58850 w 82583"/>
                    <a:gd name="connsiteY87" fmla="*/ 1083 h 35123"/>
                    <a:gd name="connsiteX88" fmla="*/ 52323 w 82583"/>
                    <a:gd name="connsiteY88" fmla="*/ 828 h 35123"/>
                    <a:gd name="connsiteX89" fmla="*/ 49020 w 82583"/>
                    <a:gd name="connsiteY89" fmla="*/ 3764 h 35123"/>
                    <a:gd name="connsiteX90" fmla="*/ 51740 w 82583"/>
                    <a:gd name="connsiteY90" fmla="*/ 7777 h 35123"/>
                    <a:gd name="connsiteX91" fmla="*/ 47049 w 82583"/>
                    <a:gd name="connsiteY91" fmla="*/ 7418 h 35123"/>
                    <a:gd name="connsiteX92" fmla="*/ 48988 w 82583"/>
                    <a:gd name="connsiteY92" fmla="*/ 11184 h 35123"/>
                    <a:gd name="connsiteX93" fmla="*/ 52498 w 82583"/>
                    <a:gd name="connsiteY93" fmla="*/ 13171 h 35123"/>
                    <a:gd name="connsiteX94" fmla="*/ 53959 w 82583"/>
                    <a:gd name="connsiteY94" fmla="*/ 17927 h 35123"/>
                    <a:gd name="connsiteX95" fmla="*/ 51190 w 82583"/>
                    <a:gd name="connsiteY95" fmla="*/ 13786 h 35123"/>
                    <a:gd name="connsiteX96" fmla="*/ 46770 w 82583"/>
                    <a:gd name="connsiteY96" fmla="*/ 15485 h 35123"/>
                    <a:gd name="connsiteX97" fmla="*/ 43714 w 82583"/>
                    <a:gd name="connsiteY97" fmla="*/ 18445 h 35123"/>
                    <a:gd name="connsiteX98" fmla="*/ 40418 w 82583"/>
                    <a:gd name="connsiteY98" fmla="*/ 20991 h 35123"/>
                    <a:gd name="connsiteX99" fmla="*/ 41503 w 82583"/>
                    <a:gd name="connsiteY99" fmla="*/ 25371 h 35123"/>
                    <a:gd name="connsiteX100" fmla="*/ 42700 w 82583"/>
                    <a:gd name="connsiteY100" fmla="*/ 29608 h 35123"/>
                    <a:gd name="connsiteX101" fmla="*/ 47185 w 82583"/>
                    <a:gd name="connsiteY101" fmla="*/ 32448 h 35123"/>
                    <a:gd name="connsiteX102" fmla="*/ 51094 w 82583"/>
                    <a:gd name="connsiteY102" fmla="*/ 35122 h 35123"/>
                    <a:gd name="connsiteX103" fmla="*/ 59233 w 82583"/>
                    <a:gd name="connsiteY103" fmla="*/ 31491 h 35123"/>
                    <a:gd name="connsiteX104" fmla="*/ 63063 w 82583"/>
                    <a:gd name="connsiteY104" fmla="*/ 30007 h 35123"/>
                    <a:gd name="connsiteX105" fmla="*/ 58970 w 82583"/>
                    <a:gd name="connsiteY105" fmla="*/ 30805 h 35123"/>
                    <a:gd name="connsiteX106" fmla="*/ 72071 w 82583"/>
                    <a:gd name="connsiteY106" fmla="*/ 26752 h 35123"/>
                    <a:gd name="connsiteX107" fmla="*/ 69518 w 82583"/>
                    <a:gd name="connsiteY107" fmla="*/ 23440 h 35123"/>
                    <a:gd name="connsiteX108" fmla="*/ 72071 w 82583"/>
                    <a:gd name="connsiteY108" fmla="*/ 26752 h 3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</a:cxnLst>
                  <a:rect l="l" t="t" r="r" b="b"/>
                  <a:pathLst>
                    <a:path w="82583" h="35123">
                      <a:moveTo>
                        <a:pt x="16848" y="31906"/>
                      </a:moveTo>
                      <a:lnTo>
                        <a:pt x="19689" y="28978"/>
                      </a:lnTo>
                      <a:lnTo>
                        <a:pt x="23774" y="28539"/>
                      </a:lnTo>
                      <a:lnTo>
                        <a:pt x="23654" y="24446"/>
                      </a:lnTo>
                      <a:lnTo>
                        <a:pt x="27604" y="23839"/>
                      </a:lnTo>
                      <a:lnTo>
                        <a:pt x="31657" y="23257"/>
                      </a:lnTo>
                      <a:lnTo>
                        <a:pt x="34594" y="18254"/>
                      </a:lnTo>
                      <a:lnTo>
                        <a:pt x="37602" y="14320"/>
                      </a:lnTo>
                      <a:lnTo>
                        <a:pt x="41112" y="11336"/>
                      </a:lnTo>
                      <a:lnTo>
                        <a:pt x="42804" y="7004"/>
                      </a:lnTo>
                      <a:lnTo>
                        <a:pt x="37825" y="2368"/>
                      </a:lnTo>
                      <a:lnTo>
                        <a:pt x="35759" y="5806"/>
                      </a:lnTo>
                      <a:lnTo>
                        <a:pt x="31083" y="6078"/>
                      </a:lnTo>
                      <a:lnTo>
                        <a:pt x="26758" y="4761"/>
                      </a:lnTo>
                      <a:lnTo>
                        <a:pt x="21939" y="3939"/>
                      </a:lnTo>
                      <a:lnTo>
                        <a:pt x="19402" y="7466"/>
                      </a:lnTo>
                      <a:lnTo>
                        <a:pt x="14159" y="5711"/>
                      </a:lnTo>
                      <a:lnTo>
                        <a:pt x="9563" y="3477"/>
                      </a:lnTo>
                      <a:lnTo>
                        <a:pt x="14542" y="7091"/>
                      </a:lnTo>
                      <a:lnTo>
                        <a:pt x="18276" y="10849"/>
                      </a:lnTo>
                      <a:lnTo>
                        <a:pt x="23008" y="13299"/>
                      </a:lnTo>
                      <a:lnTo>
                        <a:pt x="18627" y="13299"/>
                      </a:lnTo>
                      <a:lnTo>
                        <a:pt x="14103" y="14256"/>
                      </a:lnTo>
                      <a:lnTo>
                        <a:pt x="9850" y="12900"/>
                      </a:lnTo>
                      <a:lnTo>
                        <a:pt x="12587" y="16339"/>
                      </a:lnTo>
                      <a:lnTo>
                        <a:pt x="17351" y="15365"/>
                      </a:lnTo>
                      <a:lnTo>
                        <a:pt x="22330" y="14161"/>
                      </a:lnTo>
                      <a:lnTo>
                        <a:pt x="19729" y="17296"/>
                      </a:lnTo>
                      <a:lnTo>
                        <a:pt x="16641" y="20640"/>
                      </a:lnTo>
                      <a:lnTo>
                        <a:pt x="12946" y="22698"/>
                      </a:lnTo>
                      <a:lnTo>
                        <a:pt x="8893" y="22196"/>
                      </a:lnTo>
                      <a:lnTo>
                        <a:pt x="5095" y="24813"/>
                      </a:lnTo>
                      <a:lnTo>
                        <a:pt x="9228" y="27326"/>
                      </a:lnTo>
                      <a:lnTo>
                        <a:pt x="14135" y="29257"/>
                      </a:lnTo>
                      <a:lnTo>
                        <a:pt x="10026" y="27406"/>
                      </a:lnTo>
                      <a:lnTo>
                        <a:pt x="14797" y="27900"/>
                      </a:lnTo>
                      <a:lnTo>
                        <a:pt x="16848" y="31906"/>
                      </a:lnTo>
                      <a:close/>
                      <a:moveTo>
                        <a:pt x="17383" y="4769"/>
                      </a:moveTo>
                      <a:lnTo>
                        <a:pt x="21420" y="2184"/>
                      </a:lnTo>
                      <a:lnTo>
                        <a:pt x="15811" y="1155"/>
                      </a:lnTo>
                      <a:lnTo>
                        <a:pt x="19864" y="3182"/>
                      </a:lnTo>
                      <a:lnTo>
                        <a:pt x="15731" y="3596"/>
                      </a:lnTo>
                      <a:close/>
                      <a:moveTo>
                        <a:pt x="4608" y="23233"/>
                      </a:moveTo>
                      <a:lnTo>
                        <a:pt x="5701" y="17895"/>
                      </a:lnTo>
                      <a:lnTo>
                        <a:pt x="1544" y="16483"/>
                      </a:lnTo>
                      <a:lnTo>
                        <a:pt x="124" y="20504"/>
                      </a:lnTo>
                      <a:lnTo>
                        <a:pt x="4608" y="23233"/>
                      </a:lnTo>
                      <a:close/>
                      <a:moveTo>
                        <a:pt x="36094" y="2495"/>
                      </a:moveTo>
                      <a:lnTo>
                        <a:pt x="32495" y="157"/>
                      </a:lnTo>
                      <a:lnTo>
                        <a:pt x="28402" y="-2"/>
                      </a:lnTo>
                      <a:lnTo>
                        <a:pt x="32902" y="2001"/>
                      </a:lnTo>
                      <a:close/>
                      <a:moveTo>
                        <a:pt x="40514" y="33087"/>
                      </a:moveTo>
                      <a:lnTo>
                        <a:pt x="40243" y="28986"/>
                      </a:lnTo>
                      <a:lnTo>
                        <a:pt x="40514" y="33087"/>
                      </a:lnTo>
                      <a:close/>
                      <a:moveTo>
                        <a:pt x="51094" y="35122"/>
                      </a:moveTo>
                      <a:lnTo>
                        <a:pt x="48924" y="30869"/>
                      </a:lnTo>
                      <a:lnTo>
                        <a:pt x="53344" y="30749"/>
                      </a:lnTo>
                      <a:lnTo>
                        <a:pt x="57390" y="31132"/>
                      </a:lnTo>
                      <a:lnTo>
                        <a:pt x="54078" y="28794"/>
                      </a:lnTo>
                      <a:lnTo>
                        <a:pt x="52738" y="25036"/>
                      </a:lnTo>
                      <a:lnTo>
                        <a:pt x="57677" y="26377"/>
                      </a:lnTo>
                      <a:lnTo>
                        <a:pt x="61555" y="25299"/>
                      </a:lnTo>
                      <a:lnTo>
                        <a:pt x="65744" y="26672"/>
                      </a:lnTo>
                      <a:lnTo>
                        <a:pt x="65489" y="22491"/>
                      </a:lnTo>
                      <a:lnTo>
                        <a:pt x="61507" y="22212"/>
                      </a:lnTo>
                      <a:lnTo>
                        <a:pt x="57725" y="20368"/>
                      </a:lnTo>
                      <a:lnTo>
                        <a:pt x="53671" y="18956"/>
                      </a:lnTo>
                      <a:lnTo>
                        <a:pt x="61371" y="20361"/>
                      </a:lnTo>
                      <a:lnTo>
                        <a:pt x="65999" y="20440"/>
                      </a:lnTo>
                      <a:lnTo>
                        <a:pt x="70372" y="20368"/>
                      </a:lnTo>
                      <a:lnTo>
                        <a:pt x="74824" y="19171"/>
                      </a:lnTo>
                      <a:lnTo>
                        <a:pt x="77561" y="16251"/>
                      </a:lnTo>
                      <a:lnTo>
                        <a:pt x="82707" y="15214"/>
                      </a:lnTo>
                      <a:lnTo>
                        <a:pt x="80274" y="10714"/>
                      </a:lnTo>
                      <a:lnTo>
                        <a:pt x="75678" y="10434"/>
                      </a:lnTo>
                      <a:lnTo>
                        <a:pt x="81423" y="9038"/>
                      </a:lnTo>
                      <a:lnTo>
                        <a:pt x="78805" y="5248"/>
                      </a:lnTo>
                      <a:lnTo>
                        <a:pt x="74640" y="3613"/>
                      </a:lnTo>
                      <a:lnTo>
                        <a:pt x="70348" y="3915"/>
                      </a:lnTo>
                      <a:lnTo>
                        <a:pt x="66853" y="6820"/>
                      </a:lnTo>
                      <a:lnTo>
                        <a:pt x="71377" y="8384"/>
                      </a:lnTo>
                      <a:lnTo>
                        <a:pt x="72454" y="12644"/>
                      </a:lnTo>
                      <a:lnTo>
                        <a:pt x="69087" y="9373"/>
                      </a:lnTo>
                      <a:lnTo>
                        <a:pt x="64507" y="6485"/>
                      </a:lnTo>
                      <a:lnTo>
                        <a:pt x="60565" y="5790"/>
                      </a:lnTo>
                      <a:lnTo>
                        <a:pt x="65385" y="5639"/>
                      </a:lnTo>
                      <a:lnTo>
                        <a:pt x="63438" y="1609"/>
                      </a:lnTo>
                      <a:lnTo>
                        <a:pt x="58850" y="1083"/>
                      </a:lnTo>
                      <a:lnTo>
                        <a:pt x="52323" y="828"/>
                      </a:lnTo>
                      <a:lnTo>
                        <a:pt x="49020" y="3764"/>
                      </a:lnTo>
                      <a:lnTo>
                        <a:pt x="51740" y="7777"/>
                      </a:lnTo>
                      <a:lnTo>
                        <a:pt x="47049" y="7418"/>
                      </a:lnTo>
                      <a:lnTo>
                        <a:pt x="48988" y="11184"/>
                      </a:lnTo>
                      <a:lnTo>
                        <a:pt x="52498" y="13171"/>
                      </a:lnTo>
                      <a:lnTo>
                        <a:pt x="53959" y="17927"/>
                      </a:lnTo>
                      <a:lnTo>
                        <a:pt x="51190" y="13786"/>
                      </a:lnTo>
                      <a:lnTo>
                        <a:pt x="46770" y="15485"/>
                      </a:lnTo>
                      <a:lnTo>
                        <a:pt x="43714" y="18445"/>
                      </a:lnTo>
                      <a:lnTo>
                        <a:pt x="40418" y="20991"/>
                      </a:lnTo>
                      <a:lnTo>
                        <a:pt x="41503" y="25371"/>
                      </a:lnTo>
                      <a:lnTo>
                        <a:pt x="42700" y="29608"/>
                      </a:lnTo>
                      <a:lnTo>
                        <a:pt x="47185" y="32448"/>
                      </a:lnTo>
                      <a:lnTo>
                        <a:pt x="51094" y="35122"/>
                      </a:lnTo>
                      <a:close/>
                      <a:moveTo>
                        <a:pt x="59233" y="31491"/>
                      </a:moveTo>
                      <a:lnTo>
                        <a:pt x="63063" y="30007"/>
                      </a:lnTo>
                      <a:lnTo>
                        <a:pt x="58970" y="30805"/>
                      </a:lnTo>
                      <a:close/>
                      <a:moveTo>
                        <a:pt x="72071" y="26752"/>
                      </a:moveTo>
                      <a:lnTo>
                        <a:pt x="69518" y="23440"/>
                      </a:lnTo>
                      <a:lnTo>
                        <a:pt x="72071" y="2675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8E369E36-73A7-47D3-876A-93A9FC283D6E}"/>
                    </a:ext>
                  </a:extLst>
                </p:cNvPr>
                <p:cNvSpPr/>
                <p:nvPr/>
              </p:nvSpPr>
              <p:spPr>
                <a:xfrm>
                  <a:off x="6173143" y="2167096"/>
                  <a:ext cx="9455" cy="7252"/>
                </a:xfrm>
                <a:custGeom>
                  <a:avLst/>
                  <a:gdLst>
                    <a:gd name="connsiteX0" fmla="*/ 2653 w 9455"/>
                    <a:gd name="connsiteY0" fmla="*/ 7251 h 7252"/>
                    <a:gd name="connsiteX1" fmla="*/ 6715 w 9455"/>
                    <a:gd name="connsiteY1" fmla="*/ 5591 h 7252"/>
                    <a:gd name="connsiteX2" fmla="*/ 9579 w 9455"/>
                    <a:gd name="connsiteY2" fmla="*/ 2719 h 7252"/>
                    <a:gd name="connsiteX3" fmla="*/ 5702 w 9455"/>
                    <a:gd name="connsiteY3" fmla="*/ 588 h 7252"/>
                    <a:gd name="connsiteX4" fmla="*/ 1688 w 9455"/>
                    <a:gd name="connsiteY4" fmla="*/ -2 h 7252"/>
                    <a:gd name="connsiteX5" fmla="*/ 124 w 9455"/>
                    <a:gd name="connsiteY5" fmla="*/ 3700 h 7252"/>
                    <a:gd name="connsiteX6" fmla="*/ 2063 w 9455"/>
                    <a:gd name="connsiteY6" fmla="*/ 7195 h 7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55" h="7252">
                      <a:moveTo>
                        <a:pt x="2653" y="7251"/>
                      </a:moveTo>
                      <a:lnTo>
                        <a:pt x="6715" y="5591"/>
                      </a:lnTo>
                      <a:lnTo>
                        <a:pt x="9579" y="2719"/>
                      </a:lnTo>
                      <a:lnTo>
                        <a:pt x="5702" y="588"/>
                      </a:lnTo>
                      <a:lnTo>
                        <a:pt x="1688" y="-2"/>
                      </a:lnTo>
                      <a:lnTo>
                        <a:pt x="124" y="3700"/>
                      </a:lnTo>
                      <a:lnTo>
                        <a:pt x="2063" y="719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0AC290C0-BE65-401D-BE14-094A16ED8EA8}"/>
                    </a:ext>
                  </a:extLst>
                </p:cNvPr>
                <p:cNvSpPr/>
                <p:nvPr/>
              </p:nvSpPr>
              <p:spPr>
                <a:xfrm>
                  <a:off x="10272360" y="3277487"/>
                  <a:ext cx="615027" cy="92764"/>
                </a:xfrm>
                <a:custGeom>
                  <a:avLst/>
                  <a:gdLst>
                    <a:gd name="connsiteX0" fmla="*/ 124 w 615026"/>
                    <a:gd name="connsiteY0" fmla="*/ 3501 h 92764"/>
                    <a:gd name="connsiteX1" fmla="*/ 2279 w 615026"/>
                    <a:gd name="connsiteY1" fmla="*/ -2 h 92764"/>
                    <a:gd name="connsiteX2" fmla="*/ 124 w 615026"/>
                    <a:gd name="connsiteY2" fmla="*/ 3501 h 92764"/>
                    <a:gd name="connsiteX3" fmla="*/ 491873 w 615026"/>
                    <a:gd name="connsiteY3" fmla="*/ 56657 h 92764"/>
                    <a:gd name="connsiteX4" fmla="*/ 495704 w 615026"/>
                    <a:gd name="connsiteY4" fmla="*/ 54950 h 92764"/>
                    <a:gd name="connsiteX5" fmla="*/ 497539 w 615026"/>
                    <a:gd name="connsiteY5" fmla="*/ 50809 h 92764"/>
                    <a:gd name="connsiteX6" fmla="*/ 497060 w 615026"/>
                    <a:gd name="connsiteY6" fmla="*/ 46093 h 92764"/>
                    <a:gd name="connsiteX7" fmla="*/ 494826 w 615026"/>
                    <a:gd name="connsiteY7" fmla="*/ 42542 h 92764"/>
                    <a:gd name="connsiteX8" fmla="*/ 490198 w 615026"/>
                    <a:gd name="connsiteY8" fmla="*/ 40228 h 92764"/>
                    <a:gd name="connsiteX9" fmla="*/ 486209 w 615026"/>
                    <a:gd name="connsiteY9" fmla="*/ 41425 h 92764"/>
                    <a:gd name="connsiteX10" fmla="*/ 483815 w 615026"/>
                    <a:gd name="connsiteY10" fmla="*/ 45088 h 92764"/>
                    <a:gd name="connsiteX11" fmla="*/ 483256 w 615026"/>
                    <a:gd name="connsiteY11" fmla="*/ 49045 h 92764"/>
                    <a:gd name="connsiteX12" fmla="*/ 485730 w 615026"/>
                    <a:gd name="connsiteY12" fmla="*/ 53761 h 92764"/>
                    <a:gd name="connsiteX13" fmla="*/ 489958 w 615026"/>
                    <a:gd name="connsiteY13" fmla="*/ 56362 h 92764"/>
                    <a:gd name="connsiteX14" fmla="*/ 614751 w 615026"/>
                    <a:gd name="connsiteY14" fmla="*/ 92763 h 92764"/>
                    <a:gd name="connsiteX15" fmla="*/ 615150 w 615026"/>
                    <a:gd name="connsiteY15" fmla="*/ 88055 h 92764"/>
                    <a:gd name="connsiteX16" fmla="*/ 611559 w 615026"/>
                    <a:gd name="connsiteY16" fmla="*/ 86300 h 92764"/>
                    <a:gd name="connsiteX17" fmla="*/ 610363 w 615026"/>
                    <a:gd name="connsiteY17" fmla="*/ 91103 h 92764"/>
                    <a:gd name="connsiteX18" fmla="*/ 614751 w 615026"/>
                    <a:gd name="connsiteY18" fmla="*/ 92763 h 92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5026" h="92764">
                      <a:moveTo>
                        <a:pt x="124" y="3501"/>
                      </a:moveTo>
                      <a:lnTo>
                        <a:pt x="2279" y="-2"/>
                      </a:lnTo>
                      <a:lnTo>
                        <a:pt x="124" y="3501"/>
                      </a:lnTo>
                      <a:close/>
                      <a:moveTo>
                        <a:pt x="491873" y="56657"/>
                      </a:moveTo>
                      <a:lnTo>
                        <a:pt x="495704" y="54950"/>
                      </a:lnTo>
                      <a:lnTo>
                        <a:pt x="497539" y="50809"/>
                      </a:lnTo>
                      <a:lnTo>
                        <a:pt x="497060" y="46093"/>
                      </a:lnTo>
                      <a:lnTo>
                        <a:pt x="494826" y="42542"/>
                      </a:lnTo>
                      <a:lnTo>
                        <a:pt x="490198" y="40228"/>
                      </a:lnTo>
                      <a:lnTo>
                        <a:pt x="486209" y="41425"/>
                      </a:lnTo>
                      <a:lnTo>
                        <a:pt x="483815" y="45088"/>
                      </a:lnTo>
                      <a:lnTo>
                        <a:pt x="483256" y="49045"/>
                      </a:lnTo>
                      <a:lnTo>
                        <a:pt x="485730" y="53761"/>
                      </a:lnTo>
                      <a:lnTo>
                        <a:pt x="489958" y="56362"/>
                      </a:lnTo>
                      <a:close/>
                      <a:moveTo>
                        <a:pt x="614751" y="92763"/>
                      </a:moveTo>
                      <a:lnTo>
                        <a:pt x="615150" y="88055"/>
                      </a:lnTo>
                      <a:lnTo>
                        <a:pt x="611559" y="86300"/>
                      </a:lnTo>
                      <a:lnTo>
                        <a:pt x="610363" y="91103"/>
                      </a:lnTo>
                      <a:lnTo>
                        <a:pt x="614751" y="9276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57" name="Freeform: Shape 256">
                  <a:extLst>
                    <a:ext uri="{FF2B5EF4-FFF2-40B4-BE49-F238E27FC236}">
                      <a16:creationId xmlns:a16="http://schemas.microsoft.com/office/drawing/2014/main" id="{8CE3DA66-24CB-4523-8524-BC61B4DFCB7F}"/>
                    </a:ext>
                  </a:extLst>
                </p:cNvPr>
                <p:cNvSpPr/>
                <p:nvPr/>
              </p:nvSpPr>
              <p:spPr>
                <a:xfrm>
                  <a:off x="5960166" y="1536519"/>
                  <a:ext cx="22884" cy="29833"/>
                </a:xfrm>
                <a:custGeom>
                  <a:avLst/>
                  <a:gdLst>
                    <a:gd name="connsiteX0" fmla="*/ 3611 w 22884"/>
                    <a:gd name="connsiteY0" fmla="*/ 10913 h 29833"/>
                    <a:gd name="connsiteX1" fmla="*/ 7856 w 22884"/>
                    <a:gd name="connsiteY1" fmla="*/ 9214 h 29833"/>
                    <a:gd name="connsiteX2" fmla="*/ 4106 w 22884"/>
                    <a:gd name="connsiteY2" fmla="*/ 7363 h 29833"/>
                    <a:gd name="connsiteX3" fmla="*/ 124 w 22884"/>
                    <a:gd name="connsiteY3" fmla="*/ 7706 h 29833"/>
                    <a:gd name="connsiteX4" fmla="*/ 3611 w 22884"/>
                    <a:gd name="connsiteY4" fmla="*/ 10913 h 29833"/>
                    <a:gd name="connsiteX5" fmla="*/ 17463 w 22884"/>
                    <a:gd name="connsiteY5" fmla="*/ 4754 h 29833"/>
                    <a:gd name="connsiteX6" fmla="*/ 15173 w 22884"/>
                    <a:gd name="connsiteY6" fmla="*/ 1107 h 29833"/>
                    <a:gd name="connsiteX7" fmla="*/ 17056 w 22884"/>
                    <a:gd name="connsiteY7" fmla="*/ 4642 h 29833"/>
                    <a:gd name="connsiteX8" fmla="*/ 15077 w 22884"/>
                    <a:gd name="connsiteY8" fmla="*/ 13419 h 29833"/>
                    <a:gd name="connsiteX9" fmla="*/ 12779 w 22884"/>
                    <a:gd name="connsiteY9" fmla="*/ 10020 h 29833"/>
                    <a:gd name="connsiteX10" fmla="*/ 9899 w 22884"/>
                    <a:gd name="connsiteY10" fmla="*/ 6150 h 29833"/>
                    <a:gd name="connsiteX11" fmla="*/ 6827 w 22884"/>
                    <a:gd name="connsiteY11" fmla="*/ 2759 h 29833"/>
                    <a:gd name="connsiteX12" fmla="*/ 3308 w 22884"/>
                    <a:gd name="connsiteY12" fmla="*/ 6230 h 29833"/>
                    <a:gd name="connsiteX13" fmla="*/ 8343 w 22884"/>
                    <a:gd name="connsiteY13" fmla="*/ 8065 h 29833"/>
                    <a:gd name="connsiteX14" fmla="*/ 11223 w 22884"/>
                    <a:gd name="connsiteY14" fmla="*/ 11496 h 29833"/>
                    <a:gd name="connsiteX15" fmla="*/ 15077 w 22884"/>
                    <a:gd name="connsiteY15" fmla="*/ 13419 h 29833"/>
                    <a:gd name="connsiteX16" fmla="*/ 16330 w 22884"/>
                    <a:gd name="connsiteY16" fmla="*/ 9852 h 29833"/>
                    <a:gd name="connsiteX17" fmla="*/ 15675 w 22884"/>
                    <a:gd name="connsiteY17" fmla="*/ 5671 h 29833"/>
                    <a:gd name="connsiteX18" fmla="*/ 11024 w 22884"/>
                    <a:gd name="connsiteY18" fmla="*/ 3038 h 29833"/>
                    <a:gd name="connsiteX19" fmla="*/ 6946 w 22884"/>
                    <a:gd name="connsiteY19" fmla="*/ 2519 h 29833"/>
                    <a:gd name="connsiteX20" fmla="*/ 9619 w 22884"/>
                    <a:gd name="connsiteY20" fmla="*/ 5783 h 29833"/>
                    <a:gd name="connsiteX21" fmla="*/ 14790 w 22884"/>
                    <a:gd name="connsiteY21" fmla="*/ 8480 h 29833"/>
                    <a:gd name="connsiteX22" fmla="*/ 19928 w 22884"/>
                    <a:gd name="connsiteY22" fmla="*/ 6453 h 29833"/>
                    <a:gd name="connsiteX23" fmla="*/ 23008 w 22884"/>
                    <a:gd name="connsiteY23" fmla="*/ 3796 h 29833"/>
                    <a:gd name="connsiteX24" fmla="*/ 20822 w 22884"/>
                    <a:gd name="connsiteY24" fmla="*/ -2 h 29833"/>
                    <a:gd name="connsiteX25" fmla="*/ 16689 w 22884"/>
                    <a:gd name="connsiteY25" fmla="*/ 612 h 29833"/>
                    <a:gd name="connsiteX26" fmla="*/ 19434 w 22884"/>
                    <a:gd name="connsiteY26" fmla="*/ 3852 h 29833"/>
                    <a:gd name="connsiteX27" fmla="*/ 16386 w 22884"/>
                    <a:gd name="connsiteY27" fmla="*/ 19004 h 29833"/>
                    <a:gd name="connsiteX28" fmla="*/ 14598 w 22884"/>
                    <a:gd name="connsiteY28" fmla="*/ 15318 h 29833"/>
                    <a:gd name="connsiteX29" fmla="*/ 10337 w 22884"/>
                    <a:gd name="connsiteY29" fmla="*/ 14265 h 29833"/>
                    <a:gd name="connsiteX30" fmla="*/ 14303 w 22884"/>
                    <a:gd name="connsiteY30" fmla="*/ 16738 h 29833"/>
                    <a:gd name="connsiteX31" fmla="*/ 15492 w 22884"/>
                    <a:gd name="connsiteY31" fmla="*/ 29832 h 29833"/>
                    <a:gd name="connsiteX32" fmla="*/ 14590 w 22884"/>
                    <a:gd name="connsiteY32" fmla="*/ 25930 h 29833"/>
                    <a:gd name="connsiteX33" fmla="*/ 9970 w 22884"/>
                    <a:gd name="connsiteY33" fmla="*/ 23863 h 29833"/>
                    <a:gd name="connsiteX34" fmla="*/ 11686 w 22884"/>
                    <a:gd name="connsiteY34" fmla="*/ 27645 h 29833"/>
                    <a:gd name="connsiteX35" fmla="*/ 15492 w 22884"/>
                    <a:gd name="connsiteY35" fmla="*/ 29832 h 29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22884" h="29833">
                      <a:moveTo>
                        <a:pt x="3611" y="10913"/>
                      </a:moveTo>
                      <a:lnTo>
                        <a:pt x="7856" y="9214"/>
                      </a:lnTo>
                      <a:lnTo>
                        <a:pt x="4106" y="7363"/>
                      </a:lnTo>
                      <a:lnTo>
                        <a:pt x="124" y="7706"/>
                      </a:lnTo>
                      <a:lnTo>
                        <a:pt x="3611" y="10913"/>
                      </a:lnTo>
                      <a:close/>
                      <a:moveTo>
                        <a:pt x="17463" y="4754"/>
                      </a:moveTo>
                      <a:lnTo>
                        <a:pt x="15173" y="1107"/>
                      </a:lnTo>
                      <a:lnTo>
                        <a:pt x="17056" y="4642"/>
                      </a:lnTo>
                      <a:close/>
                      <a:moveTo>
                        <a:pt x="15077" y="13419"/>
                      </a:moveTo>
                      <a:lnTo>
                        <a:pt x="12779" y="10020"/>
                      </a:lnTo>
                      <a:lnTo>
                        <a:pt x="9899" y="6150"/>
                      </a:lnTo>
                      <a:lnTo>
                        <a:pt x="6827" y="2759"/>
                      </a:lnTo>
                      <a:lnTo>
                        <a:pt x="3308" y="6230"/>
                      </a:lnTo>
                      <a:lnTo>
                        <a:pt x="8343" y="8065"/>
                      </a:lnTo>
                      <a:lnTo>
                        <a:pt x="11223" y="11496"/>
                      </a:lnTo>
                      <a:lnTo>
                        <a:pt x="15077" y="13419"/>
                      </a:lnTo>
                      <a:close/>
                      <a:moveTo>
                        <a:pt x="16330" y="9852"/>
                      </a:moveTo>
                      <a:lnTo>
                        <a:pt x="15675" y="5671"/>
                      </a:lnTo>
                      <a:lnTo>
                        <a:pt x="11024" y="3038"/>
                      </a:lnTo>
                      <a:lnTo>
                        <a:pt x="6946" y="2519"/>
                      </a:lnTo>
                      <a:lnTo>
                        <a:pt x="9619" y="5783"/>
                      </a:lnTo>
                      <a:lnTo>
                        <a:pt x="14790" y="8480"/>
                      </a:lnTo>
                      <a:close/>
                      <a:moveTo>
                        <a:pt x="19928" y="6453"/>
                      </a:moveTo>
                      <a:lnTo>
                        <a:pt x="23008" y="3796"/>
                      </a:lnTo>
                      <a:lnTo>
                        <a:pt x="20822" y="-2"/>
                      </a:lnTo>
                      <a:lnTo>
                        <a:pt x="16689" y="612"/>
                      </a:lnTo>
                      <a:lnTo>
                        <a:pt x="19434" y="3852"/>
                      </a:lnTo>
                      <a:close/>
                      <a:moveTo>
                        <a:pt x="16386" y="19004"/>
                      </a:moveTo>
                      <a:lnTo>
                        <a:pt x="14598" y="15318"/>
                      </a:lnTo>
                      <a:lnTo>
                        <a:pt x="10337" y="14265"/>
                      </a:lnTo>
                      <a:lnTo>
                        <a:pt x="14303" y="16738"/>
                      </a:lnTo>
                      <a:close/>
                      <a:moveTo>
                        <a:pt x="15492" y="29832"/>
                      </a:moveTo>
                      <a:lnTo>
                        <a:pt x="14590" y="25930"/>
                      </a:lnTo>
                      <a:lnTo>
                        <a:pt x="9970" y="23863"/>
                      </a:lnTo>
                      <a:lnTo>
                        <a:pt x="11686" y="27645"/>
                      </a:lnTo>
                      <a:lnTo>
                        <a:pt x="15492" y="2983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58" name="Freeform: Shape 257">
                  <a:extLst>
                    <a:ext uri="{FF2B5EF4-FFF2-40B4-BE49-F238E27FC236}">
                      <a16:creationId xmlns:a16="http://schemas.microsoft.com/office/drawing/2014/main" id="{912639AB-3CAC-4D6B-90C2-7279D69FDF38}"/>
                    </a:ext>
                  </a:extLst>
                </p:cNvPr>
                <p:cNvSpPr/>
                <p:nvPr/>
              </p:nvSpPr>
              <p:spPr>
                <a:xfrm>
                  <a:off x="1634506" y="3893294"/>
                  <a:ext cx="460565" cy="406213"/>
                </a:xfrm>
                <a:custGeom>
                  <a:avLst/>
                  <a:gdLst>
                    <a:gd name="connsiteX0" fmla="*/ 296415 w 460565"/>
                    <a:gd name="connsiteY0" fmla="*/ 5926 h 406213"/>
                    <a:gd name="connsiteX1" fmla="*/ 300639 w 460565"/>
                    <a:gd name="connsiteY1" fmla="*/ 4139 h 406213"/>
                    <a:gd name="connsiteX2" fmla="*/ 300577 w 460565"/>
                    <a:gd name="connsiteY2" fmla="*/ 118 h 406213"/>
                    <a:gd name="connsiteX3" fmla="*/ 296581 w 460565"/>
                    <a:gd name="connsiteY3" fmla="*/ -2 h 406213"/>
                    <a:gd name="connsiteX4" fmla="*/ 295178 w 460565"/>
                    <a:gd name="connsiteY4" fmla="*/ 4841 h 406213"/>
                    <a:gd name="connsiteX5" fmla="*/ 301731 w 460565"/>
                    <a:gd name="connsiteY5" fmla="*/ 22770 h 406213"/>
                    <a:gd name="connsiteX6" fmla="*/ 300600 w 460565"/>
                    <a:gd name="connsiteY6" fmla="*/ 18382 h 406213"/>
                    <a:gd name="connsiteX7" fmla="*/ 301103 w 460565"/>
                    <a:gd name="connsiteY7" fmla="*/ 22579 h 406213"/>
                    <a:gd name="connsiteX8" fmla="*/ 332959 w 460565"/>
                    <a:gd name="connsiteY8" fmla="*/ 35983 h 406213"/>
                    <a:gd name="connsiteX9" fmla="*/ 337265 w 460565"/>
                    <a:gd name="connsiteY9" fmla="*/ 34228 h 406213"/>
                    <a:gd name="connsiteX10" fmla="*/ 334887 w 460565"/>
                    <a:gd name="connsiteY10" fmla="*/ 30821 h 406213"/>
                    <a:gd name="connsiteX11" fmla="*/ 330208 w 460565"/>
                    <a:gd name="connsiteY11" fmla="*/ 32257 h 406213"/>
                    <a:gd name="connsiteX12" fmla="*/ 332959 w 460565"/>
                    <a:gd name="connsiteY12" fmla="*/ 35983 h 406213"/>
                    <a:gd name="connsiteX13" fmla="*/ 331581 w 460565"/>
                    <a:gd name="connsiteY13" fmla="*/ 41290 h 406213"/>
                    <a:gd name="connsiteX14" fmla="*/ 332398 w 460565"/>
                    <a:gd name="connsiteY14" fmla="*/ 36917 h 406213"/>
                    <a:gd name="connsiteX15" fmla="*/ 330880 w 460565"/>
                    <a:gd name="connsiteY15" fmla="*/ 40667 h 406213"/>
                    <a:gd name="connsiteX16" fmla="*/ 347564 w 460565"/>
                    <a:gd name="connsiteY16" fmla="*/ 59258 h 406213"/>
                    <a:gd name="connsiteX17" fmla="*/ 346994 w 460565"/>
                    <a:gd name="connsiteY17" fmla="*/ 54838 h 406213"/>
                    <a:gd name="connsiteX18" fmla="*/ 347309 w 460565"/>
                    <a:gd name="connsiteY18" fmla="*/ 59035 h 406213"/>
                    <a:gd name="connsiteX19" fmla="*/ 124 w 460565"/>
                    <a:gd name="connsiteY19" fmla="*/ 272970 h 406213"/>
                    <a:gd name="connsiteX20" fmla="*/ 634 w 460565"/>
                    <a:gd name="connsiteY20" fmla="*/ 268908 h 406213"/>
                    <a:gd name="connsiteX21" fmla="*/ 124 w 460565"/>
                    <a:gd name="connsiteY21" fmla="*/ 272970 h 406213"/>
                    <a:gd name="connsiteX22" fmla="*/ 87772 w 460565"/>
                    <a:gd name="connsiteY22" fmla="*/ 208539 h 406213"/>
                    <a:gd name="connsiteX23" fmla="*/ 84749 w 460565"/>
                    <a:gd name="connsiteY23" fmla="*/ 205499 h 406213"/>
                    <a:gd name="connsiteX24" fmla="*/ 87626 w 460565"/>
                    <a:gd name="connsiteY24" fmla="*/ 208507 h 406213"/>
                    <a:gd name="connsiteX25" fmla="*/ 110400 w 460565"/>
                    <a:gd name="connsiteY25" fmla="*/ 215847 h 406213"/>
                    <a:gd name="connsiteX26" fmla="*/ 106664 w 460565"/>
                    <a:gd name="connsiteY26" fmla="*/ 212855 h 406213"/>
                    <a:gd name="connsiteX27" fmla="*/ 103177 w 460565"/>
                    <a:gd name="connsiteY27" fmla="*/ 210238 h 406213"/>
                    <a:gd name="connsiteX28" fmla="*/ 106538 w 460565"/>
                    <a:gd name="connsiteY28" fmla="*/ 212871 h 406213"/>
                    <a:gd name="connsiteX29" fmla="*/ 109815 w 460565"/>
                    <a:gd name="connsiteY29" fmla="*/ 215488 h 406213"/>
                    <a:gd name="connsiteX30" fmla="*/ 133001 w 460565"/>
                    <a:gd name="connsiteY30" fmla="*/ 219853 h 406213"/>
                    <a:gd name="connsiteX31" fmla="*/ 130756 w 460565"/>
                    <a:gd name="connsiteY31" fmla="*/ 216462 h 406213"/>
                    <a:gd name="connsiteX32" fmla="*/ 133001 w 460565"/>
                    <a:gd name="connsiteY32" fmla="*/ 219853 h 406213"/>
                    <a:gd name="connsiteX33" fmla="*/ 53619 w 460565"/>
                    <a:gd name="connsiteY33" fmla="*/ 295598 h 406213"/>
                    <a:gd name="connsiteX34" fmla="*/ 51694 w 460565"/>
                    <a:gd name="connsiteY34" fmla="*/ 292047 h 406213"/>
                    <a:gd name="connsiteX35" fmla="*/ 53619 w 460565"/>
                    <a:gd name="connsiteY35" fmla="*/ 295598 h 406213"/>
                    <a:gd name="connsiteX36" fmla="*/ 74698 w 460565"/>
                    <a:gd name="connsiteY36" fmla="*/ 305341 h 406213"/>
                    <a:gd name="connsiteX37" fmla="*/ 74233 w 460565"/>
                    <a:gd name="connsiteY37" fmla="*/ 301303 h 406213"/>
                    <a:gd name="connsiteX38" fmla="*/ 69331 w 460565"/>
                    <a:gd name="connsiteY38" fmla="*/ 299947 h 406213"/>
                    <a:gd name="connsiteX39" fmla="*/ 68246 w 460565"/>
                    <a:gd name="connsiteY39" fmla="*/ 295183 h 406213"/>
                    <a:gd name="connsiteX40" fmla="*/ 64683 w 460565"/>
                    <a:gd name="connsiteY40" fmla="*/ 293045 h 406213"/>
                    <a:gd name="connsiteX41" fmla="*/ 59685 w 460565"/>
                    <a:gd name="connsiteY41" fmla="*/ 294098 h 406213"/>
                    <a:gd name="connsiteX42" fmla="*/ 60300 w 460565"/>
                    <a:gd name="connsiteY42" fmla="*/ 298135 h 406213"/>
                    <a:gd name="connsiteX43" fmla="*/ 63847 w 460565"/>
                    <a:gd name="connsiteY43" fmla="*/ 301526 h 406213"/>
                    <a:gd name="connsiteX44" fmla="*/ 68130 w 460565"/>
                    <a:gd name="connsiteY44" fmla="*/ 301271 h 406213"/>
                    <a:gd name="connsiteX45" fmla="*/ 71196 w 460565"/>
                    <a:gd name="connsiteY45" fmla="*/ 304040 h 406213"/>
                    <a:gd name="connsiteX46" fmla="*/ 175477 w 460565"/>
                    <a:gd name="connsiteY46" fmla="*/ 192150 h 406213"/>
                    <a:gd name="connsiteX47" fmla="*/ 178962 w 460565"/>
                    <a:gd name="connsiteY47" fmla="*/ 189413 h 406213"/>
                    <a:gd name="connsiteX48" fmla="*/ 175054 w 460565"/>
                    <a:gd name="connsiteY48" fmla="*/ 190530 h 406213"/>
                    <a:gd name="connsiteX49" fmla="*/ 178534 w 460565"/>
                    <a:gd name="connsiteY49" fmla="*/ 188479 h 406213"/>
                    <a:gd name="connsiteX50" fmla="*/ 176100 w 460565"/>
                    <a:gd name="connsiteY50" fmla="*/ 191671 h 406213"/>
                    <a:gd name="connsiteX51" fmla="*/ 145324 w 460565"/>
                    <a:gd name="connsiteY51" fmla="*/ 223635 h 406213"/>
                    <a:gd name="connsiteX52" fmla="*/ 144526 w 460565"/>
                    <a:gd name="connsiteY52" fmla="*/ 219693 h 406213"/>
                    <a:gd name="connsiteX53" fmla="*/ 140174 w 460565"/>
                    <a:gd name="connsiteY53" fmla="*/ 219079 h 406213"/>
                    <a:gd name="connsiteX54" fmla="*/ 145151 w 460565"/>
                    <a:gd name="connsiteY54" fmla="*/ 219917 h 406213"/>
                    <a:gd name="connsiteX55" fmla="*/ 157954 w 460565"/>
                    <a:gd name="connsiteY55" fmla="*/ 238755 h 406213"/>
                    <a:gd name="connsiteX56" fmla="*/ 154748 w 460565"/>
                    <a:gd name="connsiteY56" fmla="*/ 236378 h 406213"/>
                    <a:gd name="connsiteX57" fmla="*/ 157954 w 460565"/>
                    <a:gd name="connsiteY57" fmla="*/ 238755 h 406213"/>
                    <a:gd name="connsiteX58" fmla="*/ 174091 w 460565"/>
                    <a:gd name="connsiteY58" fmla="*/ 254514 h 406213"/>
                    <a:gd name="connsiteX59" fmla="*/ 171436 w 460565"/>
                    <a:gd name="connsiteY59" fmla="*/ 251410 h 406213"/>
                    <a:gd name="connsiteX60" fmla="*/ 169456 w 460565"/>
                    <a:gd name="connsiteY60" fmla="*/ 247508 h 406213"/>
                    <a:gd name="connsiteX61" fmla="*/ 167382 w 460565"/>
                    <a:gd name="connsiteY61" fmla="*/ 243974 h 406213"/>
                    <a:gd name="connsiteX62" fmla="*/ 169365 w 460565"/>
                    <a:gd name="connsiteY62" fmla="*/ 247540 h 406213"/>
                    <a:gd name="connsiteX63" fmla="*/ 171231 w 460565"/>
                    <a:gd name="connsiteY63" fmla="*/ 251426 h 406213"/>
                    <a:gd name="connsiteX64" fmla="*/ 174091 w 460565"/>
                    <a:gd name="connsiteY64" fmla="*/ 254514 h 406213"/>
                    <a:gd name="connsiteX65" fmla="*/ 168816 w 460565"/>
                    <a:gd name="connsiteY65" fmla="*/ 225279 h 406213"/>
                    <a:gd name="connsiteX66" fmla="*/ 164980 w 460565"/>
                    <a:gd name="connsiteY66" fmla="*/ 223986 h 406213"/>
                    <a:gd name="connsiteX67" fmla="*/ 168816 w 460565"/>
                    <a:gd name="connsiteY67" fmla="*/ 225279 h 406213"/>
                    <a:gd name="connsiteX68" fmla="*/ 183139 w 460565"/>
                    <a:gd name="connsiteY68" fmla="*/ 240598 h 406213"/>
                    <a:gd name="connsiteX69" fmla="*/ 181217 w 460565"/>
                    <a:gd name="connsiteY69" fmla="*/ 236545 h 406213"/>
                    <a:gd name="connsiteX70" fmla="*/ 183370 w 460565"/>
                    <a:gd name="connsiteY70" fmla="*/ 240175 h 406213"/>
                    <a:gd name="connsiteX71" fmla="*/ 192885 w 460565"/>
                    <a:gd name="connsiteY71" fmla="*/ 250094 h 406213"/>
                    <a:gd name="connsiteX72" fmla="*/ 191562 w 460565"/>
                    <a:gd name="connsiteY72" fmla="*/ 246192 h 406213"/>
                    <a:gd name="connsiteX73" fmla="*/ 192885 w 460565"/>
                    <a:gd name="connsiteY73" fmla="*/ 250094 h 406213"/>
                    <a:gd name="connsiteX74" fmla="*/ 211011 w 460565"/>
                    <a:gd name="connsiteY74" fmla="*/ 258623 h 406213"/>
                    <a:gd name="connsiteX75" fmla="*/ 208389 w 460565"/>
                    <a:gd name="connsiteY75" fmla="*/ 255328 h 406213"/>
                    <a:gd name="connsiteX76" fmla="*/ 210803 w 460565"/>
                    <a:gd name="connsiteY76" fmla="*/ 258615 h 406213"/>
                    <a:gd name="connsiteX77" fmla="*/ 231403 w 460565"/>
                    <a:gd name="connsiteY77" fmla="*/ 263203 h 406213"/>
                    <a:gd name="connsiteX78" fmla="*/ 227839 w 460565"/>
                    <a:gd name="connsiteY78" fmla="*/ 261081 h 406213"/>
                    <a:gd name="connsiteX79" fmla="*/ 231403 w 460565"/>
                    <a:gd name="connsiteY79" fmla="*/ 263203 h 406213"/>
                    <a:gd name="connsiteX80" fmla="*/ 237713 w 460565"/>
                    <a:gd name="connsiteY80" fmla="*/ 264153 h 406213"/>
                    <a:gd name="connsiteX81" fmla="*/ 233432 w 460565"/>
                    <a:gd name="connsiteY81" fmla="*/ 262916 h 406213"/>
                    <a:gd name="connsiteX82" fmla="*/ 237713 w 460565"/>
                    <a:gd name="connsiteY82" fmla="*/ 264153 h 406213"/>
                    <a:gd name="connsiteX83" fmla="*/ 245376 w 460565"/>
                    <a:gd name="connsiteY83" fmla="*/ 253780 h 406213"/>
                    <a:gd name="connsiteX84" fmla="*/ 241645 w 460565"/>
                    <a:gd name="connsiteY84" fmla="*/ 251737 h 406213"/>
                    <a:gd name="connsiteX85" fmla="*/ 245376 w 460565"/>
                    <a:gd name="connsiteY85" fmla="*/ 253780 h 406213"/>
                    <a:gd name="connsiteX86" fmla="*/ 324111 w 460565"/>
                    <a:gd name="connsiteY86" fmla="*/ 315953 h 406213"/>
                    <a:gd name="connsiteX87" fmla="*/ 321189 w 460565"/>
                    <a:gd name="connsiteY87" fmla="*/ 312897 h 406213"/>
                    <a:gd name="connsiteX88" fmla="*/ 323982 w 460565"/>
                    <a:gd name="connsiteY88" fmla="*/ 315849 h 406213"/>
                    <a:gd name="connsiteX89" fmla="*/ 330192 w 460565"/>
                    <a:gd name="connsiteY89" fmla="*/ 323700 h 406213"/>
                    <a:gd name="connsiteX90" fmla="*/ 326818 w 460565"/>
                    <a:gd name="connsiteY90" fmla="*/ 321107 h 406213"/>
                    <a:gd name="connsiteX91" fmla="*/ 330192 w 460565"/>
                    <a:gd name="connsiteY91" fmla="*/ 323700 h 406213"/>
                    <a:gd name="connsiteX92" fmla="*/ 439435 w 460565"/>
                    <a:gd name="connsiteY92" fmla="*/ 321474 h 406213"/>
                    <a:gd name="connsiteX93" fmla="*/ 436137 w 460565"/>
                    <a:gd name="connsiteY93" fmla="*/ 318171 h 406213"/>
                    <a:gd name="connsiteX94" fmla="*/ 439520 w 460565"/>
                    <a:gd name="connsiteY94" fmla="*/ 321211 h 406213"/>
                    <a:gd name="connsiteX95" fmla="*/ 460690 w 460565"/>
                    <a:gd name="connsiteY95" fmla="*/ 328783 h 406213"/>
                    <a:gd name="connsiteX96" fmla="*/ 457833 w 460565"/>
                    <a:gd name="connsiteY96" fmla="*/ 325903 h 406213"/>
                    <a:gd name="connsiteX97" fmla="*/ 460690 w 460565"/>
                    <a:gd name="connsiteY97" fmla="*/ 328783 h 406213"/>
                    <a:gd name="connsiteX98" fmla="*/ 411027 w 460565"/>
                    <a:gd name="connsiteY98" fmla="*/ 406212 h 406213"/>
                    <a:gd name="connsiteX99" fmla="*/ 409085 w 460565"/>
                    <a:gd name="connsiteY99" fmla="*/ 402430 h 406213"/>
                    <a:gd name="connsiteX100" fmla="*/ 411171 w 460565"/>
                    <a:gd name="connsiteY100" fmla="*/ 406156 h 406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460565" h="406213">
                      <a:moveTo>
                        <a:pt x="296415" y="5926"/>
                      </a:moveTo>
                      <a:lnTo>
                        <a:pt x="300639" y="4139"/>
                      </a:lnTo>
                      <a:lnTo>
                        <a:pt x="300577" y="118"/>
                      </a:lnTo>
                      <a:lnTo>
                        <a:pt x="296581" y="-2"/>
                      </a:lnTo>
                      <a:lnTo>
                        <a:pt x="295178" y="4841"/>
                      </a:lnTo>
                      <a:close/>
                      <a:moveTo>
                        <a:pt x="301731" y="22770"/>
                      </a:moveTo>
                      <a:lnTo>
                        <a:pt x="300600" y="18382"/>
                      </a:lnTo>
                      <a:lnTo>
                        <a:pt x="301103" y="22579"/>
                      </a:lnTo>
                      <a:close/>
                      <a:moveTo>
                        <a:pt x="332959" y="35983"/>
                      </a:moveTo>
                      <a:lnTo>
                        <a:pt x="337265" y="34228"/>
                      </a:lnTo>
                      <a:lnTo>
                        <a:pt x="334887" y="30821"/>
                      </a:lnTo>
                      <a:lnTo>
                        <a:pt x="330208" y="32257"/>
                      </a:lnTo>
                      <a:lnTo>
                        <a:pt x="332959" y="35983"/>
                      </a:lnTo>
                      <a:close/>
                      <a:moveTo>
                        <a:pt x="331581" y="41290"/>
                      </a:moveTo>
                      <a:lnTo>
                        <a:pt x="332398" y="36917"/>
                      </a:lnTo>
                      <a:lnTo>
                        <a:pt x="330880" y="40667"/>
                      </a:lnTo>
                      <a:close/>
                      <a:moveTo>
                        <a:pt x="347564" y="59258"/>
                      </a:moveTo>
                      <a:lnTo>
                        <a:pt x="346994" y="54838"/>
                      </a:lnTo>
                      <a:lnTo>
                        <a:pt x="347309" y="59035"/>
                      </a:lnTo>
                      <a:close/>
                      <a:moveTo>
                        <a:pt x="124" y="272970"/>
                      </a:moveTo>
                      <a:lnTo>
                        <a:pt x="634" y="268908"/>
                      </a:lnTo>
                      <a:lnTo>
                        <a:pt x="124" y="272970"/>
                      </a:lnTo>
                      <a:close/>
                      <a:moveTo>
                        <a:pt x="87772" y="208539"/>
                      </a:moveTo>
                      <a:lnTo>
                        <a:pt x="84749" y="205499"/>
                      </a:lnTo>
                      <a:lnTo>
                        <a:pt x="87626" y="208507"/>
                      </a:lnTo>
                      <a:close/>
                      <a:moveTo>
                        <a:pt x="110400" y="215847"/>
                      </a:moveTo>
                      <a:lnTo>
                        <a:pt x="106664" y="212855"/>
                      </a:lnTo>
                      <a:lnTo>
                        <a:pt x="103177" y="210238"/>
                      </a:lnTo>
                      <a:lnTo>
                        <a:pt x="106538" y="212871"/>
                      </a:lnTo>
                      <a:lnTo>
                        <a:pt x="109815" y="215488"/>
                      </a:lnTo>
                      <a:close/>
                      <a:moveTo>
                        <a:pt x="133001" y="219853"/>
                      </a:moveTo>
                      <a:lnTo>
                        <a:pt x="130756" y="216462"/>
                      </a:lnTo>
                      <a:lnTo>
                        <a:pt x="133001" y="219853"/>
                      </a:lnTo>
                      <a:close/>
                      <a:moveTo>
                        <a:pt x="53619" y="295598"/>
                      </a:moveTo>
                      <a:lnTo>
                        <a:pt x="51694" y="292047"/>
                      </a:lnTo>
                      <a:lnTo>
                        <a:pt x="53619" y="295598"/>
                      </a:lnTo>
                      <a:close/>
                      <a:moveTo>
                        <a:pt x="74698" y="305341"/>
                      </a:moveTo>
                      <a:lnTo>
                        <a:pt x="74233" y="301303"/>
                      </a:lnTo>
                      <a:lnTo>
                        <a:pt x="69331" y="299947"/>
                      </a:lnTo>
                      <a:lnTo>
                        <a:pt x="68246" y="295183"/>
                      </a:lnTo>
                      <a:lnTo>
                        <a:pt x="64683" y="293045"/>
                      </a:lnTo>
                      <a:lnTo>
                        <a:pt x="59685" y="294098"/>
                      </a:lnTo>
                      <a:lnTo>
                        <a:pt x="60300" y="298135"/>
                      </a:lnTo>
                      <a:lnTo>
                        <a:pt x="63847" y="301526"/>
                      </a:lnTo>
                      <a:lnTo>
                        <a:pt x="68130" y="301271"/>
                      </a:lnTo>
                      <a:lnTo>
                        <a:pt x="71196" y="304040"/>
                      </a:lnTo>
                      <a:close/>
                      <a:moveTo>
                        <a:pt x="175477" y="192150"/>
                      </a:moveTo>
                      <a:lnTo>
                        <a:pt x="178962" y="189413"/>
                      </a:lnTo>
                      <a:lnTo>
                        <a:pt x="175054" y="190530"/>
                      </a:lnTo>
                      <a:lnTo>
                        <a:pt x="178534" y="188479"/>
                      </a:lnTo>
                      <a:lnTo>
                        <a:pt x="176100" y="191671"/>
                      </a:lnTo>
                      <a:close/>
                      <a:moveTo>
                        <a:pt x="145324" y="223635"/>
                      </a:moveTo>
                      <a:lnTo>
                        <a:pt x="144526" y="219693"/>
                      </a:lnTo>
                      <a:lnTo>
                        <a:pt x="140174" y="219079"/>
                      </a:lnTo>
                      <a:lnTo>
                        <a:pt x="145151" y="219917"/>
                      </a:lnTo>
                      <a:close/>
                      <a:moveTo>
                        <a:pt x="157954" y="238755"/>
                      </a:moveTo>
                      <a:lnTo>
                        <a:pt x="154748" y="236378"/>
                      </a:lnTo>
                      <a:lnTo>
                        <a:pt x="157954" y="238755"/>
                      </a:lnTo>
                      <a:close/>
                      <a:moveTo>
                        <a:pt x="174091" y="254514"/>
                      </a:moveTo>
                      <a:lnTo>
                        <a:pt x="171436" y="251410"/>
                      </a:lnTo>
                      <a:lnTo>
                        <a:pt x="169456" y="247508"/>
                      </a:lnTo>
                      <a:lnTo>
                        <a:pt x="167382" y="243974"/>
                      </a:lnTo>
                      <a:lnTo>
                        <a:pt x="169365" y="247540"/>
                      </a:lnTo>
                      <a:lnTo>
                        <a:pt x="171231" y="251426"/>
                      </a:lnTo>
                      <a:lnTo>
                        <a:pt x="174091" y="254514"/>
                      </a:lnTo>
                      <a:close/>
                      <a:moveTo>
                        <a:pt x="168816" y="225279"/>
                      </a:moveTo>
                      <a:lnTo>
                        <a:pt x="164980" y="223986"/>
                      </a:lnTo>
                      <a:lnTo>
                        <a:pt x="168816" y="225279"/>
                      </a:lnTo>
                      <a:close/>
                      <a:moveTo>
                        <a:pt x="183139" y="240598"/>
                      </a:moveTo>
                      <a:lnTo>
                        <a:pt x="181217" y="236545"/>
                      </a:lnTo>
                      <a:lnTo>
                        <a:pt x="183370" y="240175"/>
                      </a:lnTo>
                      <a:close/>
                      <a:moveTo>
                        <a:pt x="192885" y="250094"/>
                      </a:moveTo>
                      <a:lnTo>
                        <a:pt x="191562" y="246192"/>
                      </a:lnTo>
                      <a:lnTo>
                        <a:pt x="192885" y="250094"/>
                      </a:lnTo>
                      <a:close/>
                      <a:moveTo>
                        <a:pt x="211011" y="258623"/>
                      </a:moveTo>
                      <a:lnTo>
                        <a:pt x="208389" y="255328"/>
                      </a:lnTo>
                      <a:lnTo>
                        <a:pt x="210803" y="258615"/>
                      </a:lnTo>
                      <a:close/>
                      <a:moveTo>
                        <a:pt x="231403" y="263203"/>
                      </a:moveTo>
                      <a:lnTo>
                        <a:pt x="227839" y="261081"/>
                      </a:lnTo>
                      <a:lnTo>
                        <a:pt x="231403" y="263203"/>
                      </a:lnTo>
                      <a:close/>
                      <a:moveTo>
                        <a:pt x="237713" y="264153"/>
                      </a:moveTo>
                      <a:lnTo>
                        <a:pt x="233432" y="262916"/>
                      </a:lnTo>
                      <a:lnTo>
                        <a:pt x="237713" y="264153"/>
                      </a:lnTo>
                      <a:close/>
                      <a:moveTo>
                        <a:pt x="245376" y="253780"/>
                      </a:moveTo>
                      <a:lnTo>
                        <a:pt x="241645" y="251737"/>
                      </a:lnTo>
                      <a:lnTo>
                        <a:pt x="245376" y="253780"/>
                      </a:lnTo>
                      <a:close/>
                      <a:moveTo>
                        <a:pt x="324111" y="315953"/>
                      </a:moveTo>
                      <a:lnTo>
                        <a:pt x="321189" y="312897"/>
                      </a:lnTo>
                      <a:lnTo>
                        <a:pt x="323982" y="315849"/>
                      </a:lnTo>
                      <a:close/>
                      <a:moveTo>
                        <a:pt x="330192" y="323700"/>
                      </a:moveTo>
                      <a:lnTo>
                        <a:pt x="326818" y="321107"/>
                      </a:lnTo>
                      <a:lnTo>
                        <a:pt x="330192" y="323700"/>
                      </a:lnTo>
                      <a:close/>
                      <a:moveTo>
                        <a:pt x="439435" y="321474"/>
                      </a:moveTo>
                      <a:lnTo>
                        <a:pt x="436137" y="318171"/>
                      </a:lnTo>
                      <a:lnTo>
                        <a:pt x="439520" y="321211"/>
                      </a:lnTo>
                      <a:close/>
                      <a:moveTo>
                        <a:pt x="460690" y="328783"/>
                      </a:moveTo>
                      <a:lnTo>
                        <a:pt x="457833" y="325903"/>
                      </a:lnTo>
                      <a:lnTo>
                        <a:pt x="460690" y="328783"/>
                      </a:lnTo>
                      <a:close/>
                      <a:moveTo>
                        <a:pt x="411027" y="406212"/>
                      </a:moveTo>
                      <a:lnTo>
                        <a:pt x="409085" y="402430"/>
                      </a:lnTo>
                      <a:lnTo>
                        <a:pt x="411171" y="4061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59" name="Freeform: Shape 258">
                  <a:extLst>
                    <a:ext uri="{FF2B5EF4-FFF2-40B4-BE49-F238E27FC236}">
                      <a16:creationId xmlns:a16="http://schemas.microsoft.com/office/drawing/2014/main" id="{03426B41-5DC5-4B01-9247-741946D5F960}"/>
                    </a:ext>
                  </a:extLst>
                </p:cNvPr>
                <p:cNvSpPr/>
                <p:nvPr/>
              </p:nvSpPr>
              <p:spPr>
                <a:xfrm>
                  <a:off x="6007849" y="1891014"/>
                  <a:ext cx="388205" cy="319082"/>
                </a:xfrm>
                <a:custGeom>
                  <a:avLst/>
                  <a:gdLst>
                    <a:gd name="connsiteX0" fmla="*/ 44392 w 388205"/>
                    <a:gd name="connsiteY0" fmla="*/ 123418 h 319082"/>
                    <a:gd name="connsiteX1" fmla="*/ 40993 w 388205"/>
                    <a:gd name="connsiteY1" fmla="*/ 120394 h 319082"/>
                    <a:gd name="connsiteX2" fmla="*/ 44392 w 388205"/>
                    <a:gd name="connsiteY2" fmla="*/ 123418 h 319082"/>
                    <a:gd name="connsiteX3" fmla="*/ 91077 w 388205"/>
                    <a:gd name="connsiteY3" fmla="*/ 160696 h 319082"/>
                    <a:gd name="connsiteX4" fmla="*/ 86122 w 388205"/>
                    <a:gd name="connsiteY4" fmla="*/ 156954 h 319082"/>
                    <a:gd name="connsiteX5" fmla="*/ 89984 w 388205"/>
                    <a:gd name="connsiteY5" fmla="*/ 160154 h 319082"/>
                    <a:gd name="connsiteX6" fmla="*/ 93304 w 388205"/>
                    <a:gd name="connsiteY6" fmla="*/ 171300 h 319082"/>
                    <a:gd name="connsiteX7" fmla="*/ 93264 w 388205"/>
                    <a:gd name="connsiteY7" fmla="*/ 165867 h 319082"/>
                    <a:gd name="connsiteX8" fmla="*/ 88891 w 388205"/>
                    <a:gd name="connsiteY8" fmla="*/ 163976 h 319082"/>
                    <a:gd name="connsiteX9" fmla="*/ 91788 w 388205"/>
                    <a:gd name="connsiteY9" fmla="*/ 168962 h 319082"/>
                    <a:gd name="connsiteX10" fmla="*/ 199289 w 388205"/>
                    <a:gd name="connsiteY10" fmla="*/ 286406 h 319082"/>
                    <a:gd name="connsiteX11" fmla="*/ 202656 w 388205"/>
                    <a:gd name="connsiteY11" fmla="*/ 283933 h 319082"/>
                    <a:gd name="connsiteX12" fmla="*/ 206582 w 388205"/>
                    <a:gd name="connsiteY12" fmla="*/ 282241 h 319082"/>
                    <a:gd name="connsiteX13" fmla="*/ 211122 w 388205"/>
                    <a:gd name="connsiteY13" fmla="*/ 283334 h 319082"/>
                    <a:gd name="connsiteX14" fmla="*/ 210293 w 388205"/>
                    <a:gd name="connsiteY14" fmla="*/ 279417 h 319082"/>
                    <a:gd name="connsiteX15" fmla="*/ 209678 w 388205"/>
                    <a:gd name="connsiteY15" fmla="*/ 272299 h 319082"/>
                    <a:gd name="connsiteX16" fmla="*/ 210125 w 388205"/>
                    <a:gd name="connsiteY16" fmla="*/ 267408 h 319082"/>
                    <a:gd name="connsiteX17" fmla="*/ 213380 w 388205"/>
                    <a:gd name="connsiteY17" fmla="*/ 259022 h 319082"/>
                    <a:gd name="connsiteX18" fmla="*/ 216524 w 388205"/>
                    <a:gd name="connsiteY18" fmla="*/ 256253 h 319082"/>
                    <a:gd name="connsiteX19" fmla="*/ 222277 w 388205"/>
                    <a:gd name="connsiteY19" fmla="*/ 255743 h 319082"/>
                    <a:gd name="connsiteX20" fmla="*/ 225804 w 388205"/>
                    <a:gd name="connsiteY20" fmla="*/ 251617 h 319082"/>
                    <a:gd name="connsiteX21" fmla="*/ 231700 w 388205"/>
                    <a:gd name="connsiteY21" fmla="*/ 248793 h 319082"/>
                    <a:gd name="connsiteX22" fmla="*/ 236488 w 388205"/>
                    <a:gd name="connsiteY22" fmla="*/ 246232 h 319082"/>
                    <a:gd name="connsiteX23" fmla="*/ 239185 w 388205"/>
                    <a:gd name="connsiteY23" fmla="*/ 249184 h 319082"/>
                    <a:gd name="connsiteX24" fmla="*/ 247307 w 388205"/>
                    <a:gd name="connsiteY24" fmla="*/ 249551 h 319082"/>
                    <a:gd name="connsiteX25" fmla="*/ 251321 w 388205"/>
                    <a:gd name="connsiteY25" fmla="*/ 250516 h 319082"/>
                    <a:gd name="connsiteX26" fmla="*/ 255605 w 388205"/>
                    <a:gd name="connsiteY26" fmla="*/ 252958 h 319082"/>
                    <a:gd name="connsiteX27" fmla="*/ 260409 w 388205"/>
                    <a:gd name="connsiteY27" fmla="*/ 252016 h 319082"/>
                    <a:gd name="connsiteX28" fmla="*/ 266665 w 388205"/>
                    <a:gd name="connsiteY28" fmla="*/ 253740 h 319082"/>
                    <a:gd name="connsiteX29" fmla="*/ 272146 w 388205"/>
                    <a:gd name="connsiteY29" fmla="*/ 253971 h 319082"/>
                    <a:gd name="connsiteX30" fmla="*/ 275545 w 388205"/>
                    <a:gd name="connsiteY30" fmla="*/ 257737 h 319082"/>
                    <a:gd name="connsiteX31" fmla="*/ 279782 w 388205"/>
                    <a:gd name="connsiteY31" fmla="*/ 258583 h 319082"/>
                    <a:gd name="connsiteX32" fmla="*/ 284522 w 388205"/>
                    <a:gd name="connsiteY32" fmla="*/ 261240 h 319082"/>
                    <a:gd name="connsiteX33" fmla="*/ 288838 w 388205"/>
                    <a:gd name="connsiteY33" fmla="*/ 262349 h 319082"/>
                    <a:gd name="connsiteX34" fmla="*/ 293243 w 388205"/>
                    <a:gd name="connsiteY34" fmla="*/ 262030 h 319082"/>
                    <a:gd name="connsiteX35" fmla="*/ 300113 w 388205"/>
                    <a:gd name="connsiteY35" fmla="*/ 261871 h 319082"/>
                    <a:gd name="connsiteX36" fmla="*/ 304589 w 388205"/>
                    <a:gd name="connsiteY36" fmla="*/ 259525 h 319082"/>
                    <a:gd name="connsiteX37" fmla="*/ 308291 w 388205"/>
                    <a:gd name="connsiteY37" fmla="*/ 257737 h 319082"/>
                    <a:gd name="connsiteX38" fmla="*/ 308291 w 388205"/>
                    <a:gd name="connsiteY38" fmla="*/ 253501 h 319082"/>
                    <a:gd name="connsiteX39" fmla="*/ 313207 w 388205"/>
                    <a:gd name="connsiteY39" fmla="*/ 250532 h 319082"/>
                    <a:gd name="connsiteX40" fmla="*/ 316725 w 388205"/>
                    <a:gd name="connsiteY40" fmla="*/ 246399 h 319082"/>
                    <a:gd name="connsiteX41" fmla="*/ 320491 w 388205"/>
                    <a:gd name="connsiteY41" fmla="*/ 244859 h 319082"/>
                    <a:gd name="connsiteX42" fmla="*/ 324385 w 388205"/>
                    <a:gd name="connsiteY42" fmla="*/ 241564 h 319082"/>
                    <a:gd name="connsiteX43" fmla="*/ 328646 w 388205"/>
                    <a:gd name="connsiteY43" fmla="*/ 239234 h 319082"/>
                    <a:gd name="connsiteX44" fmla="*/ 331566 w 388205"/>
                    <a:gd name="connsiteY44" fmla="*/ 234151 h 319082"/>
                    <a:gd name="connsiteX45" fmla="*/ 334327 w 388205"/>
                    <a:gd name="connsiteY45" fmla="*/ 231143 h 319082"/>
                    <a:gd name="connsiteX46" fmla="*/ 334367 w 388205"/>
                    <a:gd name="connsiteY46" fmla="*/ 226890 h 319082"/>
                    <a:gd name="connsiteX47" fmla="*/ 327999 w 388205"/>
                    <a:gd name="connsiteY47" fmla="*/ 227058 h 319082"/>
                    <a:gd name="connsiteX48" fmla="*/ 323196 w 388205"/>
                    <a:gd name="connsiteY48" fmla="*/ 226228 h 319082"/>
                    <a:gd name="connsiteX49" fmla="*/ 319422 w 388205"/>
                    <a:gd name="connsiteY49" fmla="*/ 224186 h 319082"/>
                    <a:gd name="connsiteX50" fmla="*/ 315712 w 388205"/>
                    <a:gd name="connsiteY50" fmla="*/ 221927 h 319082"/>
                    <a:gd name="connsiteX51" fmla="*/ 313047 w 388205"/>
                    <a:gd name="connsiteY51" fmla="*/ 218752 h 319082"/>
                    <a:gd name="connsiteX52" fmla="*/ 312017 w 388205"/>
                    <a:gd name="connsiteY52" fmla="*/ 214499 h 319082"/>
                    <a:gd name="connsiteX53" fmla="*/ 314292 w 388205"/>
                    <a:gd name="connsiteY53" fmla="*/ 210549 h 319082"/>
                    <a:gd name="connsiteX54" fmla="*/ 317284 w 388205"/>
                    <a:gd name="connsiteY54" fmla="*/ 207653 h 319082"/>
                    <a:gd name="connsiteX55" fmla="*/ 315488 w 388205"/>
                    <a:gd name="connsiteY55" fmla="*/ 203392 h 319082"/>
                    <a:gd name="connsiteX56" fmla="*/ 310039 w 388205"/>
                    <a:gd name="connsiteY56" fmla="*/ 201972 h 319082"/>
                    <a:gd name="connsiteX57" fmla="*/ 308100 w 388205"/>
                    <a:gd name="connsiteY57" fmla="*/ 198333 h 319082"/>
                    <a:gd name="connsiteX58" fmla="*/ 304828 w 388205"/>
                    <a:gd name="connsiteY58" fmla="*/ 194719 h 319082"/>
                    <a:gd name="connsiteX59" fmla="*/ 308419 w 388205"/>
                    <a:gd name="connsiteY59" fmla="*/ 192932 h 319082"/>
                    <a:gd name="connsiteX60" fmla="*/ 313294 w 388205"/>
                    <a:gd name="connsiteY60" fmla="*/ 192325 h 319082"/>
                    <a:gd name="connsiteX61" fmla="*/ 318401 w 388205"/>
                    <a:gd name="connsiteY61" fmla="*/ 189165 h 319082"/>
                    <a:gd name="connsiteX62" fmla="*/ 319693 w 388205"/>
                    <a:gd name="connsiteY62" fmla="*/ 184777 h 319082"/>
                    <a:gd name="connsiteX63" fmla="*/ 316230 w 388205"/>
                    <a:gd name="connsiteY63" fmla="*/ 182463 h 319082"/>
                    <a:gd name="connsiteX64" fmla="*/ 313765 w 388205"/>
                    <a:gd name="connsiteY64" fmla="*/ 178609 h 319082"/>
                    <a:gd name="connsiteX65" fmla="*/ 310932 w 388205"/>
                    <a:gd name="connsiteY65" fmla="*/ 175785 h 319082"/>
                    <a:gd name="connsiteX66" fmla="*/ 308858 w 388205"/>
                    <a:gd name="connsiteY66" fmla="*/ 171316 h 319082"/>
                    <a:gd name="connsiteX67" fmla="*/ 314084 w 388205"/>
                    <a:gd name="connsiteY67" fmla="*/ 169337 h 319082"/>
                    <a:gd name="connsiteX68" fmla="*/ 312049 w 388205"/>
                    <a:gd name="connsiteY68" fmla="*/ 162707 h 319082"/>
                    <a:gd name="connsiteX69" fmla="*/ 308499 w 388205"/>
                    <a:gd name="connsiteY69" fmla="*/ 160768 h 319082"/>
                    <a:gd name="connsiteX70" fmla="*/ 309767 w 388205"/>
                    <a:gd name="connsiteY70" fmla="*/ 155877 h 319082"/>
                    <a:gd name="connsiteX71" fmla="*/ 308435 w 388205"/>
                    <a:gd name="connsiteY71" fmla="*/ 151305 h 319082"/>
                    <a:gd name="connsiteX72" fmla="*/ 300216 w 388205"/>
                    <a:gd name="connsiteY72" fmla="*/ 150292 h 319082"/>
                    <a:gd name="connsiteX73" fmla="*/ 295493 w 388205"/>
                    <a:gd name="connsiteY73" fmla="*/ 152079 h 319082"/>
                    <a:gd name="connsiteX74" fmla="*/ 292620 w 388205"/>
                    <a:gd name="connsiteY74" fmla="*/ 154871 h 319082"/>
                    <a:gd name="connsiteX75" fmla="*/ 293059 w 388205"/>
                    <a:gd name="connsiteY75" fmla="*/ 158877 h 319082"/>
                    <a:gd name="connsiteX76" fmla="*/ 288575 w 388205"/>
                    <a:gd name="connsiteY76" fmla="*/ 160441 h 319082"/>
                    <a:gd name="connsiteX77" fmla="*/ 289604 w 388205"/>
                    <a:gd name="connsiteY77" fmla="*/ 155813 h 319082"/>
                    <a:gd name="connsiteX78" fmla="*/ 288822 w 388205"/>
                    <a:gd name="connsiteY78" fmla="*/ 151824 h 319082"/>
                    <a:gd name="connsiteX79" fmla="*/ 290546 w 388205"/>
                    <a:gd name="connsiteY79" fmla="*/ 147866 h 319082"/>
                    <a:gd name="connsiteX80" fmla="*/ 293857 w 388205"/>
                    <a:gd name="connsiteY80" fmla="*/ 142600 h 319082"/>
                    <a:gd name="connsiteX81" fmla="*/ 297631 w 388205"/>
                    <a:gd name="connsiteY81" fmla="*/ 140469 h 319082"/>
                    <a:gd name="connsiteX82" fmla="*/ 298661 w 388205"/>
                    <a:gd name="connsiteY82" fmla="*/ 136089 h 319082"/>
                    <a:gd name="connsiteX83" fmla="*/ 302642 w 388205"/>
                    <a:gd name="connsiteY83" fmla="*/ 132626 h 319082"/>
                    <a:gd name="connsiteX84" fmla="*/ 305929 w 388205"/>
                    <a:gd name="connsiteY84" fmla="*/ 129219 h 319082"/>
                    <a:gd name="connsiteX85" fmla="*/ 309345 w 388205"/>
                    <a:gd name="connsiteY85" fmla="*/ 126211 h 319082"/>
                    <a:gd name="connsiteX86" fmla="*/ 312871 w 388205"/>
                    <a:gd name="connsiteY86" fmla="*/ 122117 h 319082"/>
                    <a:gd name="connsiteX87" fmla="*/ 309097 w 388205"/>
                    <a:gd name="connsiteY87" fmla="*/ 120617 h 319082"/>
                    <a:gd name="connsiteX88" fmla="*/ 312265 w 388205"/>
                    <a:gd name="connsiteY88" fmla="*/ 117322 h 319082"/>
                    <a:gd name="connsiteX89" fmla="*/ 316645 w 388205"/>
                    <a:gd name="connsiteY89" fmla="*/ 116564 h 319082"/>
                    <a:gd name="connsiteX90" fmla="*/ 321137 w 388205"/>
                    <a:gd name="connsiteY90" fmla="*/ 118152 h 319082"/>
                    <a:gd name="connsiteX91" fmla="*/ 325063 w 388205"/>
                    <a:gd name="connsiteY91" fmla="*/ 116756 h 319082"/>
                    <a:gd name="connsiteX92" fmla="*/ 327800 w 388205"/>
                    <a:gd name="connsiteY92" fmla="*/ 113540 h 319082"/>
                    <a:gd name="connsiteX93" fmla="*/ 325678 w 388205"/>
                    <a:gd name="connsiteY93" fmla="*/ 109678 h 319082"/>
                    <a:gd name="connsiteX94" fmla="*/ 326811 w 388205"/>
                    <a:gd name="connsiteY94" fmla="*/ 104651 h 319082"/>
                    <a:gd name="connsiteX95" fmla="*/ 328111 w 388205"/>
                    <a:gd name="connsiteY95" fmla="*/ 100295 h 319082"/>
                    <a:gd name="connsiteX96" fmla="*/ 326954 w 388205"/>
                    <a:gd name="connsiteY96" fmla="*/ 95882 h 319082"/>
                    <a:gd name="connsiteX97" fmla="*/ 329875 w 388205"/>
                    <a:gd name="connsiteY97" fmla="*/ 89810 h 319082"/>
                    <a:gd name="connsiteX98" fmla="*/ 331502 w 388205"/>
                    <a:gd name="connsiteY98" fmla="*/ 84496 h 319082"/>
                    <a:gd name="connsiteX99" fmla="*/ 332276 w 388205"/>
                    <a:gd name="connsiteY99" fmla="*/ 80379 h 319082"/>
                    <a:gd name="connsiteX100" fmla="*/ 336338 w 388205"/>
                    <a:gd name="connsiteY100" fmla="*/ 75743 h 319082"/>
                    <a:gd name="connsiteX101" fmla="*/ 339681 w 388205"/>
                    <a:gd name="connsiteY101" fmla="*/ 73222 h 319082"/>
                    <a:gd name="connsiteX102" fmla="*/ 341747 w 388205"/>
                    <a:gd name="connsiteY102" fmla="*/ 69097 h 319082"/>
                    <a:gd name="connsiteX103" fmla="*/ 338213 w 388205"/>
                    <a:gd name="connsiteY103" fmla="*/ 66583 h 319082"/>
                    <a:gd name="connsiteX104" fmla="*/ 333649 w 388205"/>
                    <a:gd name="connsiteY104" fmla="*/ 65610 h 319082"/>
                    <a:gd name="connsiteX105" fmla="*/ 328901 w 388205"/>
                    <a:gd name="connsiteY105" fmla="*/ 65203 h 319082"/>
                    <a:gd name="connsiteX106" fmla="*/ 323364 w 388205"/>
                    <a:gd name="connsiteY106" fmla="*/ 62434 h 319082"/>
                    <a:gd name="connsiteX107" fmla="*/ 319087 w 388205"/>
                    <a:gd name="connsiteY107" fmla="*/ 62314 h 319082"/>
                    <a:gd name="connsiteX108" fmla="*/ 314651 w 388205"/>
                    <a:gd name="connsiteY108" fmla="*/ 62969 h 319082"/>
                    <a:gd name="connsiteX109" fmla="*/ 311276 w 388205"/>
                    <a:gd name="connsiteY109" fmla="*/ 60687 h 319082"/>
                    <a:gd name="connsiteX110" fmla="*/ 306879 w 388205"/>
                    <a:gd name="connsiteY110" fmla="*/ 59929 h 319082"/>
                    <a:gd name="connsiteX111" fmla="*/ 302849 w 388205"/>
                    <a:gd name="connsiteY111" fmla="*/ 60878 h 319082"/>
                    <a:gd name="connsiteX112" fmla="*/ 300719 w 388205"/>
                    <a:gd name="connsiteY112" fmla="*/ 57399 h 319082"/>
                    <a:gd name="connsiteX113" fmla="*/ 298334 w 388205"/>
                    <a:gd name="connsiteY113" fmla="*/ 53976 h 319082"/>
                    <a:gd name="connsiteX114" fmla="*/ 293594 w 388205"/>
                    <a:gd name="connsiteY114" fmla="*/ 52037 h 319082"/>
                    <a:gd name="connsiteX115" fmla="*/ 287857 w 388205"/>
                    <a:gd name="connsiteY115" fmla="*/ 50713 h 319082"/>
                    <a:gd name="connsiteX116" fmla="*/ 283963 w 388205"/>
                    <a:gd name="connsiteY116" fmla="*/ 52261 h 319082"/>
                    <a:gd name="connsiteX117" fmla="*/ 280061 w 388205"/>
                    <a:gd name="connsiteY117" fmla="*/ 50593 h 319082"/>
                    <a:gd name="connsiteX118" fmla="*/ 275585 w 388205"/>
                    <a:gd name="connsiteY118" fmla="*/ 49197 h 319082"/>
                    <a:gd name="connsiteX119" fmla="*/ 270877 w 388205"/>
                    <a:gd name="connsiteY119" fmla="*/ 50402 h 319082"/>
                    <a:gd name="connsiteX120" fmla="*/ 267702 w 388205"/>
                    <a:gd name="connsiteY120" fmla="*/ 46827 h 319082"/>
                    <a:gd name="connsiteX121" fmla="*/ 264247 w 388205"/>
                    <a:gd name="connsiteY121" fmla="*/ 44298 h 319082"/>
                    <a:gd name="connsiteX122" fmla="*/ 259811 w 388205"/>
                    <a:gd name="connsiteY122" fmla="*/ 42135 h 319082"/>
                    <a:gd name="connsiteX123" fmla="*/ 255829 w 388205"/>
                    <a:gd name="connsiteY123" fmla="*/ 40875 h 319082"/>
                    <a:gd name="connsiteX124" fmla="*/ 253970 w 388205"/>
                    <a:gd name="connsiteY124" fmla="*/ 36805 h 319082"/>
                    <a:gd name="connsiteX125" fmla="*/ 252877 w 388205"/>
                    <a:gd name="connsiteY125" fmla="*/ 32832 h 319082"/>
                    <a:gd name="connsiteX126" fmla="*/ 248712 w 388205"/>
                    <a:gd name="connsiteY126" fmla="*/ 32090 h 319082"/>
                    <a:gd name="connsiteX127" fmla="*/ 245010 w 388205"/>
                    <a:gd name="connsiteY127" fmla="*/ 35281 h 319082"/>
                    <a:gd name="connsiteX128" fmla="*/ 241036 w 388205"/>
                    <a:gd name="connsiteY128" fmla="*/ 35904 h 319082"/>
                    <a:gd name="connsiteX129" fmla="*/ 236201 w 388205"/>
                    <a:gd name="connsiteY129" fmla="*/ 35688 h 319082"/>
                    <a:gd name="connsiteX130" fmla="*/ 236942 w 388205"/>
                    <a:gd name="connsiteY130" fmla="*/ 31763 h 319082"/>
                    <a:gd name="connsiteX131" fmla="*/ 235083 w 388205"/>
                    <a:gd name="connsiteY131" fmla="*/ 27925 h 319082"/>
                    <a:gd name="connsiteX132" fmla="*/ 233176 w 388205"/>
                    <a:gd name="connsiteY132" fmla="*/ 24175 h 319082"/>
                    <a:gd name="connsiteX133" fmla="*/ 228716 w 388205"/>
                    <a:gd name="connsiteY133" fmla="*/ 23576 h 319082"/>
                    <a:gd name="connsiteX134" fmla="*/ 224479 w 388205"/>
                    <a:gd name="connsiteY134" fmla="*/ 23097 h 319082"/>
                    <a:gd name="connsiteX135" fmla="*/ 221750 w 388205"/>
                    <a:gd name="connsiteY135" fmla="*/ 19722 h 319082"/>
                    <a:gd name="connsiteX136" fmla="*/ 217490 w 388205"/>
                    <a:gd name="connsiteY136" fmla="*/ 18717 h 319082"/>
                    <a:gd name="connsiteX137" fmla="*/ 212160 w 388205"/>
                    <a:gd name="connsiteY137" fmla="*/ 17520 h 319082"/>
                    <a:gd name="connsiteX138" fmla="*/ 210851 w 388205"/>
                    <a:gd name="connsiteY138" fmla="*/ 13746 h 319082"/>
                    <a:gd name="connsiteX139" fmla="*/ 208760 w 388205"/>
                    <a:gd name="connsiteY139" fmla="*/ 9892 h 319082"/>
                    <a:gd name="connsiteX140" fmla="*/ 204747 w 388205"/>
                    <a:gd name="connsiteY140" fmla="*/ 9557 h 319082"/>
                    <a:gd name="connsiteX141" fmla="*/ 201324 w 388205"/>
                    <a:gd name="connsiteY141" fmla="*/ 11639 h 319082"/>
                    <a:gd name="connsiteX142" fmla="*/ 197231 w 388205"/>
                    <a:gd name="connsiteY142" fmla="*/ 8615 h 319082"/>
                    <a:gd name="connsiteX143" fmla="*/ 194119 w 388205"/>
                    <a:gd name="connsiteY143" fmla="*/ 5097 h 319082"/>
                    <a:gd name="connsiteX144" fmla="*/ 192866 w 388205"/>
                    <a:gd name="connsiteY144" fmla="*/ -2 h 319082"/>
                    <a:gd name="connsiteX145" fmla="*/ 188877 w 388205"/>
                    <a:gd name="connsiteY145" fmla="*/ 485 h 319082"/>
                    <a:gd name="connsiteX146" fmla="*/ 183946 w 388205"/>
                    <a:gd name="connsiteY146" fmla="*/ 1091 h 319082"/>
                    <a:gd name="connsiteX147" fmla="*/ 176741 w 388205"/>
                    <a:gd name="connsiteY147" fmla="*/ 2168 h 319082"/>
                    <a:gd name="connsiteX148" fmla="*/ 171419 w 388205"/>
                    <a:gd name="connsiteY148" fmla="*/ 3612 h 319082"/>
                    <a:gd name="connsiteX149" fmla="*/ 167604 w 388205"/>
                    <a:gd name="connsiteY149" fmla="*/ 5886 h 319082"/>
                    <a:gd name="connsiteX150" fmla="*/ 167653 w 388205"/>
                    <a:gd name="connsiteY150" fmla="*/ 10435 h 319082"/>
                    <a:gd name="connsiteX151" fmla="*/ 167541 w 388205"/>
                    <a:gd name="connsiteY151" fmla="*/ 16730 h 319082"/>
                    <a:gd name="connsiteX152" fmla="*/ 166774 w 388205"/>
                    <a:gd name="connsiteY152" fmla="*/ 21765 h 319082"/>
                    <a:gd name="connsiteX153" fmla="*/ 166934 w 388205"/>
                    <a:gd name="connsiteY153" fmla="*/ 26073 h 319082"/>
                    <a:gd name="connsiteX154" fmla="*/ 164477 w 388205"/>
                    <a:gd name="connsiteY154" fmla="*/ 30598 h 319082"/>
                    <a:gd name="connsiteX155" fmla="*/ 159330 w 388205"/>
                    <a:gd name="connsiteY155" fmla="*/ 33989 h 319082"/>
                    <a:gd name="connsiteX156" fmla="*/ 155157 w 388205"/>
                    <a:gd name="connsiteY156" fmla="*/ 36422 h 319082"/>
                    <a:gd name="connsiteX157" fmla="*/ 150681 w 388205"/>
                    <a:gd name="connsiteY157" fmla="*/ 37380 h 319082"/>
                    <a:gd name="connsiteX158" fmla="*/ 146628 w 388205"/>
                    <a:gd name="connsiteY158" fmla="*/ 38633 h 319082"/>
                    <a:gd name="connsiteX159" fmla="*/ 142271 w 388205"/>
                    <a:gd name="connsiteY159" fmla="*/ 38792 h 319082"/>
                    <a:gd name="connsiteX160" fmla="*/ 137564 w 388205"/>
                    <a:gd name="connsiteY160" fmla="*/ 41369 h 319082"/>
                    <a:gd name="connsiteX161" fmla="*/ 133263 w 388205"/>
                    <a:gd name="connsiteY161" fmla="*/ 43244 h 319082"/>
                    <a:gd name="connsiteX162" fmla="*/ 130207 w 388205"/>
                    <a:gd name="connsiteY162" fmla="*/ 45965 h 319082"/>
                    <a:gd name="connsiteX163" fmla="*/ 128092 w 388205"/>
                    <a:gd name="connsiteY163" fmla="*/ 50178 h 319082"/>
                    <a:gd name="connsiteX164" fmla="*/ 133829 w 388205"/>
                    <a:gd name="connsiteY164" fmla="*/ 52827 h 319082"/>
                    <a:gd name="connsiteX165" fmla="*/ 126464 w 388205"/>
                    <a:gd name="connsiteY165" fmla="*/ 56162 h 319082"/>
                    <a:gd name="connsiteX166" fmla="*/ 120600 w 388205"/>
                    <a:gd name="connsiteY166" fmla="*/ 57663 h 319082"/>
                    <a:gd name="connsiteX167" fmla="*/ 114105 w 388205"/>
                    <a:gd name="connsiteY167" fmla="*/ 55947 h 319082"/>
                    <a:gd name="connsiteX168" fmla="*/ 106238 w 388205"/>
                    <a:gd name="connsiteY168" fmla="*/ 55636 h 319082"/>
                    <a:gd name="connsiteX169" fmla="*/ 99551 w 388205"/>
                    <a:gd name="connsiteY169" fmla="*/ 54232 h 319082"/>
                    <a:gd name="connsiteX170" fmla="*/ 93870 w 388205"/>
                    <a:gd name="connsiteY170" fmla="*/ 51543 h 319082"/>
                    <a:gd name="connsiteX171" fmla="*/ 93599 w 388205"/>
                    <a:gd name="connsiteY171" fmla="*/ 47058 h 319082"/>
                    <a:gd name="connsiteX172" fmla="*/ 90407 w 388205"/>
                    <a:gd name="connsiteY172" fmla="*/ 43923 h 319082"/>
                    <a:gd name="connsiteX173" fmla="*/ 86218 w 388205"/>
                    <a:gd name="connsiteY173" fmla="*/ 45654 h 319082"/>
                    <a:gd name="connsiteX174" fmla="*/ 81957 w 388205"/>
                    <a:gd name="connsiteY174" fmla="*/ 45056 h 319082"/>
                    <a:gd name="connsiteX175" fmla="*/ 77904 w 388205"/>
                    <a:gd name="connsiteY175" fmla="*/ 43635 h 319082"/>
                    <a:gd name="connsiteX176" fmla="*/ 78207 w 388205"/>
                    <a:gd name="connsiteY176" fmla="*/ 48718 h 319082"/>
                    <a:gd name="connsiteX177" fmla="*/ 78662 w 388205"/>
                    <a:gd name="connsiteY177" fmla="*/ 53609 h 319082"/>
                    <a:gd name="connsiteX178" fmla="*/ 82253 w 388205"/>
                    <a:gd name="connsiteY178" fmla="*/ 57663 h 319082"/>
                    <a:gd name="connsiteX179" fmla="*/ 84583 w 388205"/>
                    <a:gd name="connsiteY179" fmla="*/ 62187 h 319082"/>
                    <a:gd name="connsiteX180" fmla="*/ 85021 w 388205"/>
                    <a:gd name="connsiteY180" fmla="*/ 67046 h 319082"/>
                    <a:gd name="connsiteX181" fmla="*/ 84790 w 388205"/>
                    <a:gd name="connsiteY181" fmla="*/ 71690 h 319082"/>
                    <a:gd name="connsiteX182" fmla="*/ 86226 w 388205"/>
                    <a:gd name="connsiteY182" fmla="*/ 75911 h 319082"/>
                    <a:gd name="connsiteX183" fmla="*/ 81558 w 388205"/>
                    <a:gd name="connsiteY183" fmla="*/ 79653 h 319082"/>
                    <a:gd name="connsiteX184" fmla="*/ 77545 w 388205"/>
                    <a:gd name="connsiteY184" fmla="*/ 79501 h 319082"/>
                    <a:gd name="connsiteX185" fmla="*/ 73164 w 388205"/>
                    <a:gd name="connsiteY185" fmla="*/ 78560 h 319082"/>
                    <a:gd name="connsiteX186" fmla="*/ 69382 w 388205"/>
                    <a:gd name="connsiteY186" fmla="*/ 79964 h 319082"/>
                    <a:gd name="connsiteX187" fmla="*/ 65496 w 388205"/>
                    <a:gd name="connsiteY187" fmla="*/ 77786 h 319082"/>
                    <a:gd name="connsiteX188" fmla="*/ 61148 w 388205"/>
                    <a:gd name="connsiteY188" fmla="*/ 78711 h 319082"/>
                    <a:gd name="connsiteX189" fmla="*/ 56265 w 388205"/>
                    <a:gd name="connsiteY189" fmla="*/ 82461 h 319082"/>
                    <a:gd name="connsiteX190" fmla="*/ 52443 w 388205"/>
                    <a:gd name="connsiteY190" fmla="*/ 80435 h 319082"/>
                    <a:gd name="connsiteX191" fmla="*/ 50169 w 388205"/>
                    <a:gd name="connsiteY191" fmla="*/ 76908 h 319082"/>
                    <a:gd name="connsiteX192" fmla="*/ 47536 w 388205"/>
                    <a:gd name="connsiteY192" fmla="*/ 73102 h 319082"/>
                    <a:gd name="connsiteX193" fmla="*/ 41424 w 388205"/>
                    <a:gd name="connsiteY193" fmla="*/ 71235 h 319082"/>
                    <a:gd name="connsiteX194" fmla="*/ 36126 w 388205"/>
                    <a:gd name="connsiteY194" fmla="*/ 73150 h 319082"/>
                    <a:gd name="connsiteX195" fmla="*/ 32064 w 388205"/>
                    <a:gd name="connsiteY195" fmla="*/ 73637 h 319082"/>
                    <a:gd name="connsiteX196" fmla="*/ 29535 w 388205"/>
                    <a:gd name="connsiteY196" fmla="*/ 77467 h 319082"/>
                    <a:gd name="connsiteX197" fmla="*/ 25075 w 388205"/>
                    <a:gd name="connsiteY197" fmla="*/ 77698 h 319082"/>
                    <a:gd name="connsiteX198" fmla="*/ 20654 w 388205"/>
                    <a:gd name="connsiteY198" fmla="*/ 76382 h 319082"/>
                    <a:gd name="connsiteX199" fmla="*/ 14973 w 388205"/>
                    <a:gd name="connsiteY199" fmla="*/ 78249 h 319082"/>
                    <a:gd name="connsiteX200" fmla="*/ 9579 w 388205"/>
                    <a:gd name="connsiteY200" fmla="*/ 78249 h 319082"/>
                    <a:gd name="connsiteX201" fmla="*/ 4768 w 388205"/>
                    <a:gd name="connsiteY201" fmla="*/ 79964 h 319082"/>
                    <a:gd name="connsiteX202" fmla="*/ 946 w 388205"/>
                    <a:gd name="connsiteY202" fmla="*/ 82302 h 319082"/>
                    <a:gd name="connsiteX203" fmla="*/ 124 w 388205"/>
                    <a:gd name="connsiteY203" fmla="*/ 86435 h 319082"/>
                    <a:gd name="connsiteX204" fmla="*/ 4433 w 388205"/>
                    <a:gd name="connsiteY204" fmla="*/ 87951 h 319082"/>
                    <a:gd name="connsiteX205" fmla="*/ 9627 w 388205"/>
                    <a:gd name="connsiteY205" fmla="*/ 87145 h 319082"/>
                    <a:gd name="connsiteX206" fmla="*/ 13960 w 388205"/>
                    <a:gd name="connsiteY206" fmla="*/ 89946 h 319082"/>
                    <a:gd name="connsiteX207" fmla="*/ 9739 w 388205"/>
                    <a:gd name="connsiteY207" fmla="*/ 90361 h 319082"/>
                    <a:gd name="connsiteX208" fmla="*/ 5007 w 388205"/>
                    <a:gd name="connsiteY208" fmla="*/ 90664 h 319082"/>
                    <a:gd name="connsiteX209" fmla="*/ 10616 w 388205"/>
                    <a:gd name="connsiteY209" fmla="*/ 93122 h 319082"/>
                    <a:gd name="connsiteX210" fmla="*/ 12803 w 388205"/>
                    <a:gd name="connsiteY210" fmla="*/ 96656 h 319082"/>
                    <a:gd name="connsiteX211" fmla="*/ 8805 w 388205"/>
                    <a:gd name="connsiteY211" fmla="*/ 96640 h 319082"/>
                    <a:gd name="connsiteX212" fmla="*/ 4361 w 388205"/>
                    <a:gd name="connsiteY212" fmla="*/ 97430 h 319082"/>
                    <a:gd name="connsiteX213" fmla="*/ 8334 w 388205"/>
                    <a:gd name="connsiteY213" fmla="*/ 100391 h 319082"/>
                    <a:gd name="connsiteX214" fmla="*/ 11103 w 388205"/>
                    <a:gd name="connsiteY214" fmla="*/ 104923 h 319082"/>
                    <a:gd name="connsiteX215" fmla="*/ 15859 w 388205"/>
                    <a:gd name="connsiteY215" fmla="*/ 106638 h 319082"/>
                    <a:gd name="connsiteX216" fmla="*/ 21069 w 388205"/>
                    <a:gd name="connsiteY216" fmla="*/ 104763 h 319082"/>
                    <a:gd name="connsiteX217" fmla="*/ 25928 w 388205"/>
                    <a:gd name="connsiteY217" fmla="*/ 106750 h 319082"/>
                    <a:gd name="connsiteX218" fmla="*/ 31785 w 388205"/>
                    <a:gd name="connsiteY218" fmla="*/ 107428 h 319082"/>
                    <a:gd name="connsiteX219" fmla="*/ 37474 w 388205"/>
                    <a:gd name="connsiteY219" fmla="*/ 110077 h 319082"/>
                    <a:gd name="connsiteX220" fmla="*/ 41623 w 388205"/>
                    <a:gd name="connsiteY220" fmla="*/ 112152 h 319082"/>
                    <a:gd name="connsiteX221" fmla="*/ 42804 w 388205"/>
                    <a:gd name="connsiteY221" fmla="*/ 116931 h 319082"/>
                    <a:gd name="connsiteX222" fmla="*/ 46482 w 388205"/>
                    <a:gd name="connsiteY222" fmla="*/ 113500 h 319082"/>
                    <a:gd name="connsiteX223" fmla="*/ 50488 w 388205"/>
                    <a:gd name="connsiteY223" fmla="*/ 112846 h 319082"/>
                    <a:gd name="connsiteX224" fmla="*/ 52315 w 388205"/>
                    <a:gd name="connsiteY224" fmla="*/ 116628 h 319082"/>
                    <a:gd name="connsiteX225" fmla="*/ 58363 w 388205"/>
                    <a:gd name="connsiteY225" fmla="*/ 116149 h 319082"/>
                    <a:gd name="connsiteX226" fmla="*/ 61483 w 388205"/>
                    <a:gd name="connsiteY226" fmla="*/ 118958 h 319082"/>
                    <a:gd name="connsiteX227" fmla="*/ 58658 w 388205"/>
                    <a:gd name="connsiteY227" fmla="*/ 122548 h 319082"/>
                    <a:gd name="connsiteX228" fmla="*/ 62552 w 388205"/>
                    <a:gd name="connsiteY228" fmla="*/ 123482 h 319082"/>
                    <a:gd name="connsiteX229" fmla="*/ 66661 w 388205"/>
                    <a:gd name="connsiteY229" fmla="*/ 124296 h 319082"/>
                    <a:gd name="connsiteX230" fmla="*/ 69334 w 388205"/>
                    <a:gd name="connsiteY230" fmla="*/ 129251 h 319082"/>
                    <a:gd name="connsiteX231" fmla="*/ 73109 w 388205"/>
                    <a:gd name="connsiteY231" fmla="*/ 131437 h 319082"/>
                    <a:gd name="connsiteX232" fmla="*/ 70316 w 388205"/>
                    <a:gd name="connsiteY232" fmla="*/ 135155 h 319082"/>
                    <a:gd name="connsiteX233" fmla="*/ 67603 w 388205"/>
                    <a:gd name="connsiteY233" fmla="*/ 132027 h 319082"/>
                    <a:gd name="connsiteX234" fmla="*/ 69231 w 388205"/>
                    <a:gd name="connsiteY234" fmla="*/ 137820 h 319082"/>
                    <a:gd name="connsiteX235" fmla="*/ 73619 w 388205"/>
                    <a:gd name="connsiteY235" fmla="*/ 142073 h 319082"/>
                    <a:gd name="connsiteX236" fmla="*/ 77154 w 388205"/>
                    <a:gd name="connsiteY236" fmla="*/ 145783 h 319082"/>
                    <a:gd name="connsiteX237" fmla="*/ 78263 w 388205"/>
                    <a:gd name="connsiteY237" fmla="*/ 149837 h 319082"/>
                    <a:gd name="connsiteX238" fmla="*/ 84120 w 388205"/>
                    <a:gd name="connsiteY238" fmla="*/ 152055 h 319082"/>
                    <a:gd name="connsiteX239" fmla="*/ 89928 w 388205"/>
                    <a:gd name="connsiteY239" fmla="*/ 154361 h 319082"/>
                    <a:gd name="connsiteX240" fmla="*/ 94708 w 388205"/>
                    <a:gd name="connsiteY240" fmla="*/ 156699 h 319082"/>
                    <a:gd name="connsiteX241" fmla="*/ 96232 w 388205"/>
                    <a:gd name="connsiteY241" fmla="*/ 161773 h 319082"/>
                    <a:gd name="connsiteX242" fmla="*/ 98275 w 388205"/>
                    <a:gd name="connsiteY242" fmla="*/ 165436 h 319082"/>
                    <a:gd name="connsiteX243" fmla="*/ 95618 w 388205"/>
                    <a:gd name="connsiteY243" fmla="*/ 169928 h 319082"/>
                    <a:gd name="connsiteX244" fmla="*/ 92003 w 388205"/>
                    <a:gd name="connsiteY244" fmla="*/ 172226 h 319082"/>
                    <a:gd name="connsiteX245" fmla="*/ 93687 w 388205"/>
                    <a:gd name="connsiteY245" fmla="*/ 176128 h 319082"/>
                    <a:gd name="connsiteX246" fmla="*/ 98969 w 388205"/>
                    <a:gd name="connsiteY246" fmla="*/ 178378 h 319082"/>
                    <a:gd name="connsiteX247" fmla="*/ 104203 w 388205"/>
                    <a:gd name="connsiteY247" fmla="*/ 181498 h 319082"/>
                    <a:gd name="connsiteX248" fmla="*/ 106740 w 388205"/>
                    <a:gd name="connsiteY248" fmla="*/ 185711 h 319082"/>
                    <a:gd name="connsiteX249" fmla="*/ 107530 w 388205"/>
                    <a:gd name="connsiteY249" fmla="*/ 190035 h 319082"/>
                    <a:gd name="connsiteX250" fmla="*/ 108121 w 388205"/>
                    <a:gd name="connsiteY250" fmla="*/ 195070 h 319082"/>
                    <a:gd name="connsiteX251" fmla="*/ 106334 w 388205"/>
                    <a:gd name="connsiteY251" fmla="*/ 191152 h 319082"/>
                    <a:gd name="connsiteX252" fmla="*/ 104051 w 388205"/>
                    <a:gd name="connsiteY252" fmla="*/ 185870 h 319082"/>
                    <a:gd name="connsiteX253" fmla="*/ 100636 w 388205"/>
                    <a:gd name="connsiteY253" fmla="*/ 183397 h 319082"/>
                    <a:gd name="connsiteX254" fmla="*/ 97556 w 388205"/>
                    <a:gd name="connsiteY254" fmla="*/ 179631 h 319082"/>
                    <a:gd name="connsiteX255" fmla="*/ 95195 w 388205"/>
                    <a:gd name="connsiteY255" fmla="*/ 188982 h 319082"/>
                    <a:gd name="connsiteX256" fmla="*/ 94045 w 388205"/>
                    <a:gd name="connsiteY256" fmla="*/ 198166 h 319082"/>
                    <a:gd name="connsiteX257" fmla="*/ 92920 w 388205"/>
                    <a:gd name="connsiteY257" fmla="*/ 204509 h 319082"/>
                    <a:gd name="connsiteX258" fmla="*/ 92633 w 388205"/>
                    <a:gd name="connsiteY258" fmla="*/ 210517 h 319082"/>
                    <a:gd name="connsiteX259" fmla="*/ 95226 w 388205"/>
                    <a:gd name="connsiteY259" fmla="*/ 206249 h 319082"/>
                    <a:gd name="connsiteX260" fmla="*/ 98666 w 388205"/>
                    <a:gd name="connsiteY260" fmla="*/ 209217 h 319082"/>
                    <a:gd name="connsiteX261" fmla="*/ 94309 w 388205"/>
                    <a:gd name="connsiteY261" fmla="*/ 209568 h 319082"/>
                    <a:gd name="connsiteX262" fmla="*/ 92498 w 388205"/>
                    <a:gd name="connsiteY262" fmla="*/ 213597 h 319082"/>
                    <a:gd name="connsiteX263" fmla="*/ 91022 w 388205"/>
                    <a:gd name="connsiteY263" fmla="*/ 225494 h 319082"/>
                    <a:gd name="connsiteX264" fmla="*/ 89713 w 388205"/>
                    <a:gd name="connsiteY264" fmla="*/ 231000 h 319082"/>
                    <a:gd name="connsiteX265" fmla="*/ 87950 w 388205"/>
                    <a:gd name="connsiteY265" fmla="*/ 238683 h 319082"/>
                    <a:gd name="connsiteX266" fmla="*/ 87136 w 388205"/>
                    <a:gd name="connsiteY266" fmla="*/ 243064 h 319082"/>
                    <a:gd name="connsiteX267" fmla="*/ 84997 w 388205"/>
                    <a:gd name="connsiteY267" fmla="*/ 247085 h 319082"/>
                    <a:gd name="connsiteX268" fmla="*/ 82683 w 388205"/>
                    <a:gd name="connsiteY268" fmla="*/ 250493 h 319082"/>
                    <a:gd name="connsiteX269" fmla="*/ 77776 w 388205"/>
                    <a:gd name="connsiteY269" fmla="*/ 252024 h 319082"/>
                    <a:gd name="connsiteX270" fmla="*/ 81862 w 388205"/>
                    <a:gd name="connsiteY270" fmla="*/ 254187 h 319082"/>
                    <a:gd name="connsiteX271" fmla="*/ 85939 w 388205"/>
                    <a:gd name="connsiteY271" fmla="*/ 255240 h 319082"/>
                    <a:gd name="connsiteX272" fmla="*/ 87941 w 388205"/>
                    <a:gd name="connsiteY272" fmla="*/ 259628 h 319082"/>
                    <a:gd name="connsiteX273" fmla="*/ 89466 w 388205"/>
                    <a:gd name="connsiteY273" fmla="*/ 263371 h 319082"/>
                    <a:gd name="connsiteX274" fmla="*/ 93734 w 388205"/>
                    <a:gd name="connsiteY274" fmla="*/ 263155 h 319082"/>
                    <a:gd name="connsiteX275" fmla="*/ 97644 w 388205"/>
                    <a:gd name="connsiteY275" fmla="*/ 264695 h 319082"/>
                    <a:gd name="connsiteX276" fmla="*/ 104394 w 388205"/>
                    <a:gd name="connsiteY276" fmla="*/ 265844 h 319082"/>
                    <a:gd name="connsiteX277" fmla="*/ 108121 w 388205"/>
                    <a:gd name="connsiteY277" fmla="*/ 268429 h 319082"/>
                    <a:gd name="connsiteX278" fmla="*/ 110961 w 388205"/>
                    <a:gd name="connsiteY278" fmla="*/ 271438 h 319082"/>
                    <a:gd name="connsiteX279" fmla="*/ 115884 w 388205"/>
                    <a:gd name="connsiteY279" fmla="*/ 270743 h 319082"/>
                    <a:gd name="connsiteX280" fmla="*/ 120073 w 388205"/>
                    <a:gd name="connsiteY280" fmla="*/ 270233 h 319082"/>
                    <a:gd name="connsiteX281" fmla="*/ 123632 w 388205"/>
                    <a:gd name="connsiteY281" fmla="*/ 273480 h 319082"/>
                    <a:gd name="connsiteX282" fmla="*/ 128523 w 388205"/>
                    <a:gd name="connsiteY282" fmla="*/ 274134 h 319082"/>
                    <a:gd name="connsiteX283" fmla="*/ 133151 w 388205"/>
                    <a:gd name="connsiteY283" fmla="*/ 273951 h 319082"/>
                    <a:gd name="connsiteX284" fmla="*/ 137228 w 388205"/>
                    <a:gd name="connsiteY284" fmla="*/ 274238 h 319082"/>
                    <a:gd name="connsiteX285" fmla="*/ 142662 w 388205"/>
                    <a:gd name="connsiteY285" fmla="*/ 274533 h 319082"/>
                    <a:gd name="connsiteX286" fmla="*/ 144657 w 388205"/>
                    <a:gd name="connsiteY286" fmla="*/ 270935 h 319082"/>
                    <a:gd name="connsiteX287" fmla="*/ 149596 w 388205"/>
                    <a:gd name="connsiteY287" fmla="*/ 270265 h 319082"/>
                    <a:gd name="connsiteX288" fmla="*/ 153625 w 388205"/>
                    <a:gd name="connsiteY288" fmla="*/ 271645 h 319082"/>
                    <a:gd name="connsiteX289" fmla="*/ 157368 w 388205"/>
                    <a:gd name="connsiteY289" fmla="*/ 273169 h 319082"/>
                    <a:gd name="connsiteX290" fmla="*/ 162554 w 388205"/>
                    <a:gd name="connsiteY290" fmla="*/ 273839 h 319082"/>
                    <a:gd name="connsiteX291" fmla="*/ 165841 w 388205"/>
                    <a:gd name="connsiteY291" fmla="*/ 277645 h 319082"/>
                    <a:gd name="connsiteX292" fmla="*/ 173940 w 388205"/>
                    <a:gd name="connsiteY292" fmla="*/ 277278 h 319082"/>
                    <a:gd name="connsiteX293" fmla="*/ 174187 w 388205"/>
                    <a:gd name="connsiteY293" fmla="*/ 281355 h 319082"/>
                    <a:gd name="connsiteX294" fmla="*/ 178001 w 388205"/>
                    <a:gd name="connsiteY294" fmla="*/ 282600 h 319082"/>
                    <a:gd name="connsiteX295" fmla="*/ 181408 w 388205"/>
                    <a:gd name="connsiteY295" fmla="*/ 285760 h 319082"/>
                    <a:gd name="connsiteX296" fmla="*/ 185334 w 388205"/>
                    <a:gd name="connsiteY296" fmla="*/ 283637 h 319082"/>
                    <a:gd name="connsiteX297" fmla="*/ 189690 w 388205"/>
                    <a:gd name="connsiteY297" fmla="*/ 283494 h 319082"/>
                    <a:gd name="connsiteX298" fmla="*/ 193481 w 388205"/>
                    <a:gd name="connsiteY298" fmla="*/ 285537 h 319082"/>
                    <a:gd name="connsiteX299" fmla="*/ 199010 w 388205"/>
                    <a:gd name="connsiteY299" fmla="*/ 286374 h 319082"/>
                    <a:gd name="connsiteX300" fmla="*/ 378970 w 388205"/>
                    <a:gd name="connsiteY300" fmla="*/ 319080 h 319082"/>
                    <a:gd name="connsiteX301" fmla="*/ 381587 w 388205"/>
                    <a:gd name="connsiteY301" fmla="*/ 315322 h 319082"/>
                    <a:gd name="connsiteX302" fmla="*/ 383917 w 388205"/>
                    <a:gd name="connsiteY302" fmla="*/ 311476 h 319082"/>
                    <a:gd name="connsiteX303" fmla="*/ 384380 w 388205"/>
                    <a:gd name="connsiteY303" fmla="*/ 301527 h 319082"/>
                    <a:gd name="connsiteX304" fmla="*/ 388329 w 388205"/>
                    <a:gd name="connsiteY304" fmla="*/ 294305 h 319082"/>
                    <a:gd name="connsiteX305" fmla="*/ 387978 w 388205"/>
                    <a:gd name="connsiteY305" fmla="*/ 287188 h 319082"/>
                    <a:gd name="connsiteX306" fmla="*/ 387244 w 388205"/>
                    <a:gd name="connsiteY306" fmla="*/ 280685 h 319082"/>
                    <a:gd name="connsiteX307" fmla="*/ 384595 w 388205"/>
                    <a:gd name="connsiteY307" fmla="*/ 276568 h 319082"/>
                    <a:gd name="connsiteX308" fmla="*/ 385329 w 388205"/>
                    <a:gd name="connsiteY308" fmla="*/ 272004 h 319082"/>
                    <a:gd name="connsiteX309" fmla="*/ 384811 w 388205"/>
                    <a:gd name="connsiteY309" fmla="*/ 266866 h 319082"/>
                    <a:gd name="connsiteX310" fmla="*/ 380813 w 388205"/>
                    <a:gd name="connsiteY310" fmla="*/ 267791 h 319082"/>
                    <a:gd name="connsiteX311" fmla="*/ 381579 w 388205"/>
                    <a:gd name="connsiteY311" fmla="*/ 272674 h 319082"/>
                    <a:gd name="connsiteX312" fmla="*/ 376823 w 388205"/>
                    <a:gd name="connsiteY312" fmla="*/ 273081 h 319082"/>
                    <a:gd name="connsiteX313" fmla="*/ 369124 w 388205"/>
                    <a:gd name="connsiteY313" fmla="*/ 276887 h 319082"/>
                    <a:gd name="connsiteX314" fmla="*/ 365126 w 388205"/>
                    <a:gd name="connsiteY314" fmla="*/ 278427 h 319082"/>
                    <a:gd name="connsiteX315" fmla="*/ 363419 w 388205"/>
                    <a:gd name="connsiteY315" fmla="*/ 283909 h 319082"/>
                    <a:gd name="connsiteX316" fmla="*/ 364679 w 388205"/>
                    <a:gd name="connsiteY316" fmla="*/ 288872 h 319082"/>
                    <a:gd name="connsiteX317" fmla="*/ 360044 w 388205"/>
                    <a:gd name="connsiteY317" fmla="*/ 289630 h 319082"/>
                    <a:gd name="connsiteX318" fmla="*/ 362142 w 388205"/>
                    <a:gd name="connsiteY318" fmla="*/ 293476 h 319082"/>
                    <a:gd name="connsiteX319" fmla="*/ 365780 w 388205"/>
                    <a:gd name="connsiteY319" fmla="*/ 295686 h 319082"/>
                    <a:gd name="connsiteX320" fmla="*/ 361815 w 388205"/>
                    <a:gd name="connsiteY320" fmla="*/ 298782 h 319082"/>
                    <a:gd name="connsiteX321" fmla="*/ 365166 w 388205"/>
                    <a:gd name="connsiteY321" fmla="*/ 301120 h 319082"/>
                    <a:gd name="connsiteX322" fmla="*/ 365158 w 388205"/>
                    <a:gd name="connsiteY322" fmla="*/ 306689 h 319082"/>
                    <a:gd name="connsiteX323" fmla="*/ 370121 w 388205"/>
                    <a:gd name="connsiteY323" fmla="*/ 307870 h 319082"/>
                    <a:gd name="connsiteX324" fmla="*/ 367639 w 388205"/>
                    <a:gd name="connsiteY324" fmla="*/ 311022 h 319082"/>
                    <a:gd name="connsiteX325" fmla="*/ 371039 w 388205"/>
                    <a:gd name="connsiteY325" fmla="*/ 313886 h 319082"/>
                    <a:gd name="connsiteX326" fmla="*/ 375076 w 388205"/>
                    <a:gd name="connsiteY326" fmla="*/ 315362 h 319082"/>
                    <a:gd name="connsiteX327" fmla="*/ 378970 w 388205"/>
                    <a:gd name="connsiteY327" fmla="*/ 319080 h 319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</a:cxnLst>
                  <a:rect l="l" t="t" r="r" b="b"/>
                  <a:pathLst>
                    <a:path w="388205" h="319082">
                      <a:moveTo>
                        <a:pt x="44392" y="123418"/>
                      </a:moveTo>
                      <a:lnTo>
                        <a:pt x="40993" y="120394"/>
                      </a:lnTo>
                      <a:lnTo>
                        <a:pt x="44392" y="123418"/>
                      </a:lnTo>
                      <a:close/>
                      <a:moveTo>
                        <a:pt x="91077" y="160696"/>
                      </a:moveTo>
                      <a:lnTo>
                        <a:pt x="86122" y="156954"/>
                      </a:lnTo>
                      <a:lnTo>
                        <a:pt x="89984" y="160154"/>
                      </a:lnTo>
                      <a:close/>
                      <a:moveTo>
                        <a:pt x="93304" y="171300"/>
                      </a:moveTo>
                      <a:lnTo>
                        <a:pt x="93264" y="165867"/>
                      </a:lnTo>
                      <a:lnTo>
                        <a:pt x="88891" y="163976"/>
                      </a:lnTo>
                      <a:lnTo>
                        <a:pt x="91788" y="168962"/>
                      </a:lnTo>
                      <a:close/>
                      <a:moveTo>
                        <a:pt x="199289" y="286406"/>
                      </a:moveTo>
                      <a:lnTo>
                        <a:pt x="202656" y="283933"/>
                      </a:lnTo>
                      <a:lnTo>
                        <a:pt x="206582" y="282241"/>
                      </a:lnTo>
                      <a:lnTo>
                        <a:pt x="211122" y="283334"/>
                      </a:lnTo>
                      <a:lnTo>
                        <a:pt x="210293" y="279417"/>
                      </a:lnTo>
                      <a:lnTo>
                        <a:pt x="209678" y="272299"/>
                      </a:lnTo>
                      <a:lnTo>
                        <a:pt x="210125" y="267408"/>
                      </a:lnTo>
                      <a:lnTo>
                        <a:pt x="213380" y="259022"/>
                      </a:lnTo>
                      <a:lnTo>
                        <a:pt x="216524" y="256253"/>
                      </a:lnTo>
                      <a:lnTo>
                        <a:pt x="222277" y="255743"/>
                      </a:lnTo>
                      <a:lnTo>
                        <a:pt x="225804" y="251617"/>
                      </a:lnTo>
                      <a:lnTo>
                        <a:pt x="231700" y="248793"/>
                      </a:lnTo>
                      <a:lnTo>
                        <a:pt x="236488" y="246232"/>
                      </a:lnTo>
                      <a:lnTo>
                        <a:pt x="239185" y="249184"/>
                      </a:lnTo>
                      <a:lnTo>
                        <a:pt x="247307" y="249551"/>
                      </a:lnTo>
                      <a:lnTo>
                        <a:pt x="251321" y="250516"/>
                      </a:lnTo>
                      <a:lnTo>
                        <a:pt x="255605" y="252958"/>
                      </a:lnTo>
                      <a:lnTo>
                        <a:pt x="260409" y="252016"/>
                      </a:lnTo>
                      <a:lnTo>
                        <a:pt x="266665" y="253740"/>
                      </a:lnTo>
                      <a:lnTo>
                        <a:pt x="272146" y="253971"/>
                      </a:lnTo>
                      <a:lnTo>
                        <a:pt x="275545" y="257737"/>
                      </a:lnTo>
                      <a:lnTo>
                        <a:pt x="279782" y="258583"/>
                      </a:lnTo>
                      <a:lnTo>
                        <a:pt x="284522" y="261240"/>
                      </a:lnTo>
                      <a:lnTo>
                        <a:pt x="288838" y="262349"/>
                      </a:lnTo>
                      <a:lnTo>
                        <a:pt x="293243" y="262030"/>
                      </a:lnTo>
                      <a:lnTo>
                        <a:pt x="300113" y="261871"/>
                      </a:lnTo>
                      <a:lnTo>
                        <a:pt x="304589" y="259525"/>
                      </a:lnTo>
                      <a:lnTo>
                        <a:pt x="308291" y="257737"/>
                      </a:lnTo>
                      <a:lnTo>
                        <a:pt x="308291" y="253501"/>
                      </a:lnTo>
                      <a:lnTo>
                        <a:pt x="313207" y="250532"/>
                      </a:lnTo>
                      <a:lnTo>
                        <a:pt x="316725" y="246399"/>
                      </a:lnTo>
                      <a:lnTo>
                        <a:pt x="320491" y="244859"/>
                      </a:lnTo>
                      <a:lnTo>
                        <a:pt x="324385" y="241564"/>
                      </a:lnTo>
                      <a:lnTo>
                        <a:pt x="328646" y="239234"/>
                      </a:lnTo>
                      <a:lnTo>
                        <a:pt x="331566" y="234151"/>
                      </a:lnTo>
                      <a:lnTo>
                        <a:pt x="334327" y="231143"/>
                      </a:lnTo>
                      <a:lnTo>
                        <a:pt x="334367" y="226890"/>
                      </a:lnTo>
                      <a:lnTo>
                        <a:pt x="327999" y="227058"/>
                      </a:lnTo>
                      <a:lnTo>
                        <a:pt x="323196" y="226228"/>
                      </a:lnTo>
                      <a:lnTo>
                        <a:pt x="319422" y="224186"/>
                      </a:lnTo>
                      <a:lnTo>
                        <a:pt x="315712" y="221927"/>
                      </a:lnTo>
                      <a:lnTo>
                        <a:pt x="313047" y="218752"/>
                      </a:lnTo>
                      <a:lnTo>
                        <a:pt x="312017" y="214499"/>
                      </a:lnTo>
                      <a:lnTo>
                        <a:pt x="314292" y="210549"/>
                      </a:lnTo>
                      <a:lnTo>
                        <a:pt x="317284" y="207653"/>
                      </a:lnTo>
                      <a:lnTo>
                        <a:pt x="315488" y="203392"/>
                      </a:lnTo>
                      <a:lnTo>
                        <a:pt x="310039" y="201972"/>
                      </a:lnTo>
                      <a:lnTo>
                        <a:pt x="308100" y="198333"/>
                      </a:lnTo>
                      <a:lnTo>
                        <a:pt x="304828" y="194719"/>
                      </a:lnTo>
                      <a:lnTo>
                        <a:pt x="308419" y="192932"/>
                      </a:lnTo>
                      <a:lnTo>
                        <a:pt x="313294" y="192325"/>
                      </a:lnTo>
                      <a:lnTo>
                        <a:pt x="318401" y="189165"/>
                      </a:lnTo>
                      <a:lnTo>
                        <a:pt x="319693" y="184777"/>
                      </a:lnTo>
                      <a:lnTo>
                        <a:pt x="316230" y="182463"/>
                      </a:lnTo>
                      <a:lnTo>
                        <a:pt x="313765" y="178609"/>
                      </a:lnTo>
                      <a:lnTo>
                        <a:pt x="310932" y="175785"/>
                      </a:lnTo>
                      <a:lnTo>
                        <a:pt x="308858" y="171316"/>
                      </a:lnTo>
                      <a:lnTo>
                        <a:pt x="314084" y="169337"/>
                      </a:lnTo>
                      <a:lnTo>
                        <a:pt x="312049" y="162707"/>
                      </a:lnTo>
                      <a:lnTo>
                        <a:pt x="308499" y="160768"/>
                      </a:lnTo>
                      <a:lnTo>
                        <a:pt x="309767" y="155877"/>
                      </a:lnTo>
                      <a:lnTo>
                        <a:pt x="308435" y="151305"/>
                      </a:lnTo>
                      <a:lnTo>
                        <a:pt x="300216" y="150292"/>
                      </a:lnTo>
                      <a:lnTo>
                        <a:pt x="295493" y="152079"/>
                      </a:lnTo>
                      <a:lnTo>
                        <a:pt x="292620" y="154871"/>
                      </a:lnTo>
                      <a:lnTo>
                        <a:pt x="293059" y="158877"/>
                      </a:lnTo>
                      <a:lnTo>
                        <a:pt x="288575" y="160441"/>
                      </a:lnTo>
                      <a:lnTo>
                        <a:pt x="289604" y="155813"/>
                      </a:lnTo>
                      <a:lnTo>
                        <a:pt x="288822" y="151824"/>
                      </a:lnTo>
                      <a:lnTo>
                        <a:pt x="290546" y="147866"/>
                      </a:lnTo>
                      <a:lnTo>
                        <a:pt x="293857" y="142600"/>
                      </a:lnTo>
                      <a:lnTo>
                        <a:pt x="297631" y="140469"/>
                      </a:lnTo>
                      <a:lnTo>
                        <a:pt x="298661" y="136089"/>
                      </a:lnTo>
                      <a:lnTo>
                        <a:pt x="302642" y="132626"/>
                      </a:lnTo>
                      <a:lnTo>
                        <a:pt x="305929" y="129219"/>
                      </a:lnTo>
                      <a:lnTo>
                        <a:pt x="309345" y="126211"/>
                      </a:lnTo>
                      <a:lnTo>
                        <a:pt x="312871" y="122117"/>
                      </a:lnTo>
                      <a:lnTo>
                        <a:pt x="309097" y="120617"/>
                      </a:lnTo>
                      <a:lnTo>
                        <a:pt x="312265" y="117322"/>
                      </a:lnTo>
                      <a:lnTo>
                        <a:pt x="316645" y="116564"/>
                      </a:lnTo>
                      <a:lnTo>
                        <a:pt x="321137" y="118152"/>
                      </a:lnTo>
                      <a:lnTo>
                        <a:pt x="325063" y="116756"/>
                      </a:lnTo>
                      <a:lnTo>
                        <a:pt x="327800" y="113540"/>
                      </a:lnTo>
                      <a:lnTo>
                        <a:pt x="325678" y="109678"/>
                      </a:lnTo>
                      <a:lnTo>
                        <a:pt x="326811" y="104651"/>
                      </a:lnTo>
                      <a:lnTo>
                        <a:pt x="328111" y="100295"/>
                      </a:lnTo>
                      <a:lnTo>
                        <a:pt x="326954" y="95882"/>
                      </a:lnTo>
                      <a:lnTo>
                        <a:pt x="329875" y="89810"/>
                      </a:lnTo>
                      <a:lnTo>
                        <a:pt x="331502" y="84496"/>
                      </a:lnTo>
                      <a:lnTo>
                        <a:pt x="332276" y="80379"/>
                      </a:lnTo>
                      <a:lnTo>
                        <a:pt x="336338" y="75743"/>
                      </a:lnTo>
                      <a:lnTo>
                        <a:pt x="339681" y="73222"/>
                      </a:lnTo>
                      <a:lnTo>
                        <a:pt x="341747" y="69097"/>
                      </a:lnTo>
                      <a:lnTo>
                        <a:pt x="338213" y="66583"/>
                      </a:lnTo>
                      <a:lnTo>
                        <a:pt x="333649" y="65610"/>
                      </a:lnTo>
                      <a:lnTo>
                        <a:pt x="328901" y="65203"/>
                      </a:lnTo>
                      <a:lnTo>
                        <a:pt x="323364" y="62434"/>
                      </a:lnTo>
                      <a:lnTo>
                        <a:pt x="319087" y="62314"/>
                      </a:lnTo>
                      <a:lnTo>
                        <a:pt x="314651" y="62969"/>
                      </a:lnTo>
                      <a:lnTo>
                        <a:pt x="311276" y="60687"/>
                      </a:lnTo>
                      <a:lnTo>
                        <a:pt x="306879" y="59929"/>
                      </a:lnTo>
                      <a:lnTo>
                        <a:pt x="302849" y="60878"/>
                      </a:lnTo>
                      <a:lnTo>
                        <a:pt x="300719" y="57399"/>
                      </a:lnTo>
                      <a:lnTo>
                        <a:pt x="298334" y="53976"/>
                      </a:lnTo>
                      <a:lnTo>
                        <a:pt x="293594" y="52037"/>
                      </a:lnTo>
                      <a:lnTo>
                        <a:pt x="287857" y="50713"/>
                      </a:lnTo>
                      <a:lnTo>
                        <a:pt x="283963" y="52261"/>
                      </a:lnTo>
                      <a:lnTo>
                        <a:pt x="280061" y="50593"/>
                      </a:lnTo>
                      <a:lnTo>
                        <a:pt x="275585" y="49197"/>
                      </a:lnTo>
                      <a:lnTo>
                        <a:pt x="270877" y="50402"/>
                      </a:lnTo>
                      <a:lnTo>
                        <a:pt x="267702" y="46827"/>
                      </a:lnTo>
                      <a:lnTo>
                        <a:pt x="264247" y="44298"/>
                      </a:lnTo>
                      <a:lnTo>
                        <a:pt x="259811" y="42135"/>
                      </a:lnTo>
                      <a:lnTo>
                        <a:pt x="255829" y="40875"/>
                      </a:lnTo>
                      <a:lnTo>
                        <a:pt x="253970" y="36805"/>
                      </a:lnTo>
                      <a:lnTo>
                        <a:pt x="252877" y="32832"/>
                      </a:lnTo>
                      <a:lnTo>
                        <a:pt x="248712" y="32090"/>
                      </a:lnTo>
                      <a:lnTo>
                        <a:pt x="245010" y="35281"/>
                      </a:lnTo>
                      <a:lnTo>
                        <a:pt x="241036" y="35904"/>
                      </a:lnTo>
                      <a:lnTo>
                        <a:pt x="236201" y="35688"/>
                      </a:lnTo>
                      <a:lnTo>
                        <a:pt x="236942" y="31763"/>
                      </a:lnTo>
                      <a:lnTo>
                        <a:pt x="235083" y="27925"/>
                      </a:lnTo>
                      <a:lnTo>
                        <a:pt x="233176" y="24175"/>
                      </a:lnTo>
                      <a:lnTo>
                        <a:pt x="228716" y="23576"/>
                      </a:lnTo>
                      <a:lnTo>
                        <a:pt x="224479" y="23097"/>
                      </a:lnTo>
                      <a:lnTo>
                        <a:pt x="221750" y="19722"/>
                      </a:lnTo>
                      <a:lnTo>
                        <a:pt x="217490" y="18717"/>
                      </a:lnTo>
                      <a:lnTo>
                        <a:pt x="212160" y="17520"/>
                      </a:lnTo>
                      <a:lnTo>
                        <a:pt x="210851" y="13746"/>
                      </a:lnTo>
                      <a:lnTo>
                        <a:pt x="208760" y="9892"/>
                      </a:lnTo>
                      <a:lnTo>
                        <a:pt x="204747" y="9557"/>
                      </a:lnTo>
                      <a:lnTo>
                        <a:pt x="201324" y="11639"/>
                      </a:lnTo>
                      <a:lnTo>
                        <a:pt x="197231" y="8615"/>
                      </a:lnTo>
                      <a:lnTo>
                        <a:pt x="194119" y="5097"/>
                      </a:lnTo>
                      <a:lnTo>
                        <a:pt x="192866" y="-2"/>
                      </a:lnTo>
                      <a:lnTo>
                        <a:pt x="188877" y="485"/>
                      </a:lnTo>
                      <a:lnTo>
                        <a:pt x="183946" y="1091"/>
                      </a:lnTo>
                      <a:lnTo>
                        <a:pt x="176741" y="2168"/>
                      </a:lnTo>
                      <a:lnTo>
                        <a:pt x="171419" y="3612"/>
                      </a:lnTo>
                      <a:lnTo>
                        <a:pt x="167604" y="5886"/>
                      </a:lnTo>
                      <a:lnTo>
                        <a:pt x="167653" y="10435"/>
                      </a:lnTo>
                      <a:lnTo>
                        <a:pt x="167541" y="16730"/>
                      </a:lnTo>
                      <a:lnTo>
                        <a:pt x="166774" y="21765"/>
                      </a:lnTo>
                      <a:lnTo>
                        <a:pt x="166934" y="26073"/>
                      </a:lnTo>
                      <a:lnTo>
                        <a:pt x="164477" y="30598"/>
                      </a:lnTo>
                      <a:lnTo>
                        <a:pt x="159330" y="33989"/>
                      </a:lnTo>
                      <a:lnTo>
                        <a:pt x="155157" y="36422"/>
                      </a:lnTo>
                      <a:lnTo>
                        <a:pt x="150681" y="37380"/>
                      </a:lnTo>
                      <a:lnTo>
                        <a:pt x="146628" y="38633"/>
                      </a:lnTo>
                      <a:lnTo>
                        <a:pt x="142271" y="38792"/>
                      </a:lnTo>
                      <a:lnTo>
                        <a:pt x="137564" y="41369"/>
                      </a:lnTo>
                      <a:lnTo>
                        <a:pt x="133263" y="43244"/>
                      </a:lnTo>
                      <a:lnTo>
                        <a:pt x="130207" y="45965"/>
                      </a:lnTo>
                      <a:lnTo>
                        <a:pt x="128092" y="50178"/>
                      </a:lnTo>
                      <a:lnTo>
                        <a:pt x="133829" y="52827"/>
                      </a:lnTo>
                      <a:lnTo>
                        <a:pt x="126464" y="56162"/>
                      </a:lnTo>
                      <a:lnTo>
                        <a:pt x="120600" y="57663"/>
                      </a:lnTo>
                      <a:lnTo>
                        <a:pt x="114105" y="55947"/>
                      </a:lnTo>
                      <a:lnTo>
                        <a:pt x="106238" y="55636"/>
                      </a:lnTo>
                      <a:lnTo>
                        <a:pt x="99551" y="54232"/>
                      </a:lnTo>
                      <a:lnTo>
                        <a:pt x="93870" y="51543"/>
                      </a:lnTo>
                      <a:lnTo>
                        <a:pt x="93599" y="47058"/>
                      </a:lnTo>
                      <a:lnTo>
                        <a:pt x="90407" y="43923"/>
                      </a:lnTo>
                      <a:lnTo>
                        <a:pt x="86218" y="45654"/>
                      </a:lnTo>
                      <a:lnTo>
                        <a:pt x="81957" y="45056"/>
                      </a:lnTo>
                      <a:lnTo>
                        <a:pt x="77904" y="43635"/>
                      </a:lnTo>
                      <a:lnTo>
                        <a:pt x="78207" y="48718"/>
                      </a:lnTo>
                      <a:lnTo>
                        <a:pt x="78662" y="53609"/>
                      </a:lnTo>
                      <a:lnTo>
                        <a:pt x="82253" y="57663"/>
                      </a:lnTo>
                      <a:lnTo>
                        <a:pt x="84583" y="62187"/>
                      </a:lnTo>
                      <a:lnTo>
                        <a:pt x="85021" y="67046"/>
                      </a:lnTo>
                      <a:lnTo>
                        <a:pt x="84790" y="71690"/>
                      </a:lnTo>
                      <a:lnTo>
                        <a:pt x="86226" y="75911"/>
                      </a:lnTo>
                      <a:lnTo>
                        <a:pt x="81558" y="79653"/>
                      </a:lnTo>
                      <a:lnTo>
                        <a:pt x="77545" y="79501"/>
                      </a:lnTo>
                      <a:lnTo>
                        <a:pt x="73164" y="78560"/>
                      </a:lnTo>
                      <a:lnTo>
                        <a:pt x="69382" y="79964"/>
                      </a:lnTo>
                      <a:lnTo>
                        <a:pt x="65496" y="77786"/>
                      </a:lnTo>
                      <a:lnTo>
                        <a:pt x="61148" y="78711"/>
                      </a:lnTo>
                      <a:lnTo>
                        <a:pt x="56265" y="82461"/>
                      </a:lnTo>
                      <a:lnTo>
                        <a:pt x="52443" y="80435"/>
                      </a:lnTo>
                      <a:lnTo>
                        <a:pt x="50169" y="76908"/>
                      </a:lnTo>
                      <a:lnTo>
                        <a:pt x="47536" y="73102"/>
                      </a:lnTo>
                      <a:lnTo>
                        <a:pt x="41424" y="71235"/>
                      </a:lnTo>
                      <a:lnTo>
                        <a:pt x="36126" y="73150"/>
                      </a:lnTo>
                      <a:lnTo>
                        <a:pt x="32064" y="73637"/>
                      </a:lnTo>
                      <a:lnTo>
                        <a:pt x="29535" y="77467"/>
                      </a:lnTo>
                      <a:lnTo>
                        <a:pt x="25075" y="77698"/>
                      </a:lnTo>
                      <a:lnTo>
                        <a:pt x="20654" y="76382"/>
                      </a:lnTo>
                      <a:lnTo>
                        <a:pt x="14973" y="78249"/>
                      </a:lnTo>
                      <a:lnTo>
                        <a:pt x="9579" y="78249"/>
                      </a:lnTo>
                      <a:lnTo>
                        <a:pt x="4768" y="79964"/>
                      </a:lnTo>
                      <a:lnTo>
                        <a:pt x="946" y="82302"/>
                      </a:lnTo>
                      <a:lnTo>
                        <a:pt x="124" y="86435"/>
                      </a:lnTo>
                      <a:lnTo>
                        <a:pt x="4433" y="87951"/>
                      </a:lnTo>
                      <a:lnTo>
                        <a:pt x="9627" y="87145"/>
                      </a:lnTo>
                      <a:lnTo>
                        <a:pt x="13960" y="89946"/>
                      </a:lnTo>
                      <a:lnTo>
                        <a:pt x="9739" y="90361"/>
                      </a:lnTo>
                      <a:lnTo>
                        <a:pt x="5007" y="90664"/>
                      </a:lnTo>
                      <a:lnTo>
                        <a:pt x="10616" y="93122"/>
                      </a:lnTo>
                      <a:lnTo>
                        <a:pt x="12803" y="96656"/>
                      </a:lnTo>
                      <a:lnTo>
                        <a:pt x="8805" y="96640"/>
                      </a:lnTo>
                      <a:lnTo>
                        <a:pt x="4361" y="97430"/>
                      </a:lnTo>
                      <a:lnTo>
                        <a:pt x="8334" y="100391"/>
                      </a:lnTo>
                      <a:lnTo>
                        <a:pt x="11103" y="104923"/>
                      </a:lnTo>
                      <a:lnTo>
                        <a:pt x="15859" y="106638"/>
                      </a:lnTo>
                      <a:lnTo>
                        <a:pt x="21069" y="104763"/>
                      </a:lnTo>
                      <a:lnTo>
                        <a:pt x="25928" y="106750"/>
                      </a:lnTo>
                      <a:lnTo>
                        <a:pt x="31785" y="107428"/>
                      </a:lnTo>
                      <a:lnTo>
                        <a:pt x="37474" y="110077"/>
                      </a:lnTo>
                      <a:lnTo>
                        <a:pt x="41623" y="112152"/>
                      </a:lnTo>
                      <a:lnTo>
                        <a:pt x="42804" y="116931"/>
                      </a:lnTo>
                      <a:lnTo>
                        <a:pt x="46482" y="113500"/>
                      </a:lnTo>
                      <a:lnTo>
                        <a:pt x="50488" y="112846"/>
                      </a:lnTo>
                      <a:lnTo>
                        <a:pt x="52315" y="116628"/>
                      </a:lnTo>
                      <a:lnTo>
                        <a:pt x="58363" y="116149"/>
                      </a:lnTo>
                      <a:lnTo>
                        <a:pt x="61483" y="118958"/>
                      </a:lnTo>
                      <a:lnTo>
                        <a:pt x="58658" y="122548"/>
                      </a:lnTo>
                      <a:lnTo>
                        <a:pt x="62552" y="123482"/>
                      </a:lnTo>
                      <a:lnTo>
                        <a:pt x="66661" y="124296"/>
                      </a:lnTo>
                      <a:lnTo>
                        <a:pt x="69334" y="129251"/>
                      </a:lnTo>
                      <a:lnTo>
                        <a:pt x="73109" y="131437"/>
                      </a:lnTo>
                      <a:lnTo>
                        <a:pt x="70316" y="135155"/>
                      </a:lnTo>
                      <a:lnTo>
                        <a:pt x="67603" y="132027"/>
                      </a:lnTo>
                      <a:lnTo>
                        <a:pt x="69231" y="137820"/>
                      </a:lnTo>
                      <a:lnTo>
                        <a:pt x="73619" y="142073"/>
                      </a:lnTo>
                      <a:lnTo>
                        <a:pt x="77154" y="145783"/>
                      </a:lnTo>
                      <a:lnTo>
                        <a:pt x="78263" y="149837"/>
                      </a:lnTo>
                      <a:lnTo>
                        <a:pt x="84120" y="152055"/>
                      </a:lnTo>
                      <a:lnTo>
                        <a:pt x="89928" y="154361"/>
                      </a:lnTo>
                      <a:lnTo>
                        <a:pt x="94708" y="156699"/>
                      </a:lnTo>
                      <a:lnTo>
                        <a:pt x="96232" y="161773"/>
                      </a:lnTo>
                      <a:lnTo>
                        <a:pt x="98275" y="165436"/>
                      </a:lnTo>
                      <a:lnTo>
                        <a:pt x="95618" y="169928"/>
                      </a:lnTo>
                      <a:lnTo>
                        <a:pt x="92003" y="172226"/>
                      </a:lnTo>
                      <a:lnTo>
                        <a:pt x="93687" y="176128"/>
                      </a:lnTo>
                      <a:lnTo>
                        <a:pt x="98969" y="178378"/>
                      </a:lnTo>
                      <a:lnTo>
                        <a:pt x="104203" y="181498"/>
                      </a:lnTo>
                      <a:lnTo>
                        <a:pt x="106740" y="185711"/>
                      </a:lnTo>
                      <a:lnTo>
                        <a:pt x="107530" y="190035"/>
                      </a:lnTo>
                      <a:lnTo>
                        <a:pt x="108121" y="195070"/>
                      </a:lnTo>
                      <a:lnTo>
                        <a:pt x="106334" y="191152"/>
                      </a:lnTo>
                      <a:lnTo>
                        <a:pt x="104051" y="185870"/>
                      </a:lnTo>
                      <a:lnTo>
                        <a:pt x="100636" y="183397"/>
                      </a:lnTo>
                      <a:lnTo>
                        <a:pt x="97556" y="179631"/>
                      </a:lnTo>
                      <a:lnTo>
                        <a:pt x="95195" y="188982"/>
                      </a:lnTo>
                      <a:lnTo>
                        <a:pt x="94045" y="198166"/>
                      </a:lnTo>
                      <a:lnTo>
                        <a:pt x="92920" y="204509"/>
                      </a:lnTo>
                      <a:lnTo>
                        <a:pt x="92633" y="210517"/>
                      </a:lnTo>
                      <a:lnTo>
                        <a:pt x="95226" y="206249"/>
                      </a:lnTo>
                      <a:lnTo>
                        <a:pt x="98666" y="209217"/>
                      </a:lnTo>
                      <a:lnTo>
                        <a:pt x="94309" y="209568"/>
                      </a:lnTo>
                      <a:lnTo>
                        <a:pt x="92498" y="213597"/>
                      </a:lnTo>
                      <a:lnTo>
                        <a:pt x="91022" y="225494"/>
                      </a:lnTo>
                      <a:lnTo>
                        <a:pt x="89713" y="231000"/>
                      </a:lnTo>
                      <a:lnTo>
                        <a:pt x="87950" y="238683"/>
                      </a:lnTo>
                      <a:lnTo>
                        <a:pt x="87136" y="243064"/>
                      </a:lnTo>
                      <a:lnTo>
                        <a:pt x="84997" y="247085"/>
                      </a:lnTo>
                      <a:lnTo>
                        <a:pt x="82683" y="250493"/>
                      </a:lnTo>
                      <a:lnTo>
                        <a:pt x="77776" y="252024"/>
                      </a:lnTo>
                      <a:lnTo>
                        <a:pt x="81862" y="254187"/>
                      </a:lnTo>
                      <a:lnTo>
                        <a:pt x="85939" y="255240"/>
                      </a:lnTo>
                      <a:lnTo>
                        <a:pt x="87941" y="259628"/>
                      </a:lnTo>
                      <a:lnTo>
                        <a:pt x="89466" y="263371"/>
                      </a:lnTo>
                      <a:lnTo>
                        <a:pt x="93734" y="263155"/>
                      </a:lnTo>
                      <a:lnTo>
                        <a:pt x="97644" y="264695"/>
                      </a:lnTo>
                      <a:lnTo>
                        <a:pt x="104394" y="265844"/>
                      </a:lnTo>
                      <a:lnTo>
                        <a:pt x="108121" y="268429"/>
                      </a:lnTo>
                      <a:lnTo>
                        <a:pt x="110961" y="271438"/>
                      </a:lnTo>
                      <a:lnTo>
                        <a:pt x="115884" y="270743"/>
                      </a:lnTo>
                      <a:lnTo>
                        <a:pt x="120073" y="270233"/>
                      </a:lnTo>
                      <a:lnTo>
                        <a:pt x="123632" y="273480"/>
                      </a:lnTo>
                      <a:lnTo>
                        <a:pt x="128523" y="274134"/>
                      </a:lnTo>
                      <a:lnTo>
                        <a:pt x="133151" y="273951"/>
                      </a:lnTo>
                      <a:lnTo>
                        <a:pt x="137228" y="274238"/>
                      </a:lnTo>
                      <a:lnTo>
                        <a:pt x="142662" y="274533"/>
                      </a:lnTo>
                      <a:lnTo>
                        <a:pt x="144657" y="270935"/>
                      </a:lnTo>
                      <a:lnTo>
                        <a:pt x="149596" y="270265"/>
                      </a:lnTo>
                      <a:lnTo>
                        <a:pt x="153625" y="271645"/>
                      </a:lnTo>
                      <a:lnTo>
                        <a:pt x="157368" y="273169"/>
                      </a:lnTo>
                      <a:lnTo>
                        <a:pt x="162554" y="273839"/>
                      </a:lnTo>
                      <a:lnTo>
                        <a:pt x="165841" y="277645"/>
                      </a:lnTo>
                      <a:lnTo>
                        <a:pt x="173940" y="277278"/>
                      </a:lnTo>
                      <a:lnTo>
                        <a:pt x="174187" y="281355"/>
                      </a:lnTo>
                      <a:lnTo>
                        <a:pt x="178001" y="282600"/>
                      </a:lnTo>
                      <a:lnTo>
                        <a:pt x="181408" y="285760"/>
                      </a:lnTo>
                      <a:lnTo>
                        <a:pt x="185334" y="283637"/>
                      </a:lnTo>
                      <a:lnTo>
                        <a:pt x="189690" y="283494"/>
                      </a:lnTo>
                      <a:lnTo>
                        <a:pt x="193481" y="285537"/>
                      </a:lnTo>
                      <a:lnTo>
                        <a:pt x="199010" y="286374"/>
                      </a:lnTo>
                      <a:close/>
                      <a:moveTo>
                        <a:pt x="378970" y="319080"/>
                      </a:moveTo>
                      <a:lnTo>
                        <a:pt x="381587" y="315322"/>
                      </a:lnTo>
                      <a:lnTo>
                        <a:pt x="383917" y="311476"/>
                      </a:lnTo>
                      <a:lnTo>
                        <a:pt x="384380" y="301527"/>
                      </a:lnTo>
                      <a:lnTo>
                        <a:pt x="388329" y="294305"/>
                      </a:lnTo>
                      <a:lnTo>
                        <a:pt x="387978" y="287188"/>
                      </a:lnTo>
                      <a:lnTo>
                        <a:pt x="387244" y="280685"/>
                      </a:lnTo>
                      <a:lnTo>
                        <a:pt x="384595" y="276568"/>
                      </a:lnTo>
                      <a:lnTo>
                        <a:pt x="385329" y="272004"/>
                      </a:lnTo>
                      <a:lnTo>
                        <a:pt x="384811" y="266866"/>
                      </a:lnTo>
                      <a:lnTo>
                        <a:pt x="380813" y="267791"/>
                      </a:lnTo>
                      <a:lnTo>
                        <a:pt x="381579" y="272674"/>
                      </a:lnTo>
                      <a:lnTo>
                        <a:pt x="376823" y="273081"/>
                      </a:lnTo>
                      <a:lnTo>
                        <a:pt x="369124" y="276887"/>
                      </a:lnTo>
                      <a:lnTo>
                        <a:pt x="365126" y="278427"/>
                      </a:lnTo>
                      <a:lnTo>
                        <a:pt x="363419" y="283909"/>
                      </a:lnTo>
                      <a:lnTo>
                        <a:pt x="364679" y="288872"/>
                      </a:lnTo>
                      <a:lnTo>
                        <a:pt x="360044" y="289630"/>
                      </a:lnTo>
                      <a:lnTo>
                        <a:pt x="362142" y="293476"/>
                      </a:lnTo>
                      <a:lnTo>
                        <a:pt x="365780" y="295686"/>
                      </a:lnTo>
                      <a:lnTo>
                        <a:pt x="361815" y="298782"/>
                      </a:lnTo>
                      <a:lnTo>
                        <a:pt x="365166" y="301120"/>
                      </a:lnTo>
                      <a:lnTo>
                        <a:pt x="365158" y="306689"/>
                      </a:lnTo>
                      <a:lnTo>
                        <a:pt x="370121" y="307870"/>
                      </a:lnTo>
                      <a:lnTo>
                        <a:pt x="367639" y="311022"/>
                      </a:lnTo>
                      <a:lnTo>
                        <a:pt x="371039" y="313886"/>
                      </a:lnTo>
                      <a:lnTo>
                        <a:pt x="375076" y="315362"/>
                      </a:lnTo>
                      <a:lnTo>
                        <a:pt x="378970" y="31908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60" name="Freeform: Shape 259">
                  <a:extLst>
                    <a:ext uri="{FF2B5EF4-FFF2-40B4-BE49-F238E27FC236}">
                      <a16:creationId xmlns:a16="http://schemas.microsoft.com/office/drawing/2014/main" id="{67A82C2A-55D9-4F05-A659-8B632FBE46F5}"/>
                    </a:ext>
                  </a:extLst>
                </p:cNvPr>
                <p:cNvSpPr/>
                <p:nvPr/>
              </p:nvSpPr>
              <p:spPr>
                <a:xfrm>
                  <a:off x="7515252" y="5151186"/>
                  <a:ext cx="471634" cy="110988"/>
                </a:xfrm>
                <a:custGeom>
                  <a:avLst/>
                  <a:gdLst>
                    <a:gd name="connsiteX0" fmla="*/ 15771 w 471634"/>
                    <a:gd name="connsiteY0" fmla="*/ 4195 h 110988"/>
                    <a:gd name="connsiteX1" fmla="*/ 12388 w 471634"/>
                    <a:gd name="connsiteY1" fmla="*/ 1929 h 110988"/>
                    <a:gd name="connsiteX2" fmla="*/ 15771 w 471634"/>
                    <a:gd name="connsiteY2" fmla="*/ 4195 h 110988"/>
                    <a:gd name="connsiteX3" fmla="*/ 3699 w 471634"/>
                    <a:gd name="connsiteY3" fmla="*/ 4139 h 110988"/>
                    <a:gd name="connsiteX4" fmla="*/ 3739 w 471634"/>
                    <a:gd name="connsiteY4" fmla="*/ -2 h 110988"/>
                    <a:gd name="connsiteX5" fmla="*/ 124 w 471634"/>
                    <a:gd name="connsiteY5" fmla="*/ 1929 h 110988"/>
                    <a:gd name="connsiteX6" fmla="*/ 3699 w 471634"/>
                    <a:gd name="connsiteY6" fmla="*/ 4139 h 110988"/>
                    <a:gd name="connsiteX7" fmla="*/ 437392 w 471634"/>
                    <a:gd name="connsiteY7" fmla="*/ 86275 h 110988"/>
                    <a:gd name="connsiteX8" fmla="*/ 441254 w 471634"/>
                    <a:gd name="connsiteY8" fmla="*/ 83180 h 110988"/>
                    <a:gd name="connsiteX9" fmla="*/ 437392 w 471634"/>
                    <a:gd name="connsiteY9" fmla="*/ 86275 h 110988"/>
                    <a:gd name="connsiteX10" fmla="*/ 437792 w 471634"/>
                    <a:gd name="connsiteY10" fmla="*/ 90768 h 110988"/>
                    <a:gd name="connsiteX11" fmla="*/ 442204 w 471634"/>
                    <a:gd name="connsiteY11" fmla="*/ 87791 h 110988"/>
                    <a:gd name="connsiteX12" fmla="*/ 444981 w 471634"/>
                    <a:gd name="connsiteY12" fmla="*/ 84592 h 110988"/>
                    <a:gd name="connsiteX13" fmla="*/ 440935 w 471634"/>
                    <a:gd name="connsiteY13" fmla="*/ 85150 h 110988"/>
                    <a:gd name="connsiteX14" fmla="*/ 438326 w 471634"/>
                    <a:gd name="connsiteY14" fmla="*/ 89315 h 110988"/>
                    <a:gd name="connsiteX15" fmla="*/ 452569 w 471634"/>
                    <a:gd name="connsiteY15" fmla="*/ 106103 h 110988"/>
                    <a:gd name="connsiteX16" fmla="*/ 449568 w 471634"/>
                    <a:gd name="connsiteY16" fmla="*/ 103207 h 110988"/>
                    <a:gd name="connsiteX17" fmla="*/ 452569 w 471634"/>
                    <a:gd name="connsiteY17" fmla="*/ 106103 h 110988"/>
                    <a:gd name="connsiteX18" fmla="*/ 419847 w 471634"/>
                    <a:gd name="connsiteY18" fmla="*/ 110986 h 110988"/>
                    <a:gd name="connsiteX19" fmla="*/ 425216 w 471634"/>
                    <a:gd name="connsiteY19" fmla="*/ 110532 h 110988"/>
                    <a:gd name="connsiteX20" fmla="*/ 428017 w 471634"/>
                    <a:gd name="connsiteY20" fmla="*/ 106311 h 110988"/>
                    <a:gd name="connsiteX21" fmla="*/ 431927 w 471634"/>
                    <a:gd name="connsiteY21" fmla="*/ 105002 h 110988"/>
                    <a:gd name="connsiteX22" fmla="*/ 435661 w 471634"/>
                    <a:gd name="connsiteY22" fmla="*/ 103311 h 110988"/>
                    <a:gd name="connsiteX23" fmla="*/ 437169 w 471634"/>
                    <a:gd name="connsiteY23" fmla="*/ 108018 h 110988"/>
                    <a:gd name="connsiteX24" fmla="*/ 441270 w 471634"/>
                    <a:gd name="connsiteY24" fmla="*/ 107947 h 110988"/>
                    <a:gd name="connsiteX25" fmla="*/ 444757 w 471634"/>
                    <a:gd name="connsiteY25" fmla="*/ 105625 h 110988"/>
                    <a:gd name="connsiteX26" fmla="*/ 447135 w 471634"/>
                    <a:gd name="connsiteY26" fmla="*/ 109088 h 110988"/>
                    <a:gd name="connsiteX27" fmla="*/ 451109 w 471634"/>
                    <a:gd name="connsiteY27" fmla="*/ 110412 h 110988"/>
                    <a:gd name="connsiteX28" fmla="*/ 455465 w 471634"/>
                    <a:gd name="connsiteY28" fmla="*/ 109997 h 110988"/>
                    <a:gd name="connsiteX29" fmla="*/ 459902 w 471634"/>
                    <a:gd name="connsiteY29" fmla="*/ 107548 h 110988"/>
                    <a:gd name="connsiteX30" fmla="*/ 457125 w 471634"/>
                    <a:gd name="connsiteY30" fmla="*/ 103654 h 110988"/>
                    <a:gd name="connsiteX31" fmla="*/ 453486 w 471634"/>
                    <a:gd name="connsiteY31" fmla="*/ 105625 h 110988"/>
                    <a:gd name="connsiteX32" fmla="*/ 449042 w 471634"/>
                    <a:gd name="connsiteY32" fmla="*/ 105313 h 110988"/>
                    <a:gd name="connsiteX33" fmla="*/ 447047 w 471634"/>
                    <a:gd name="connsiteY33" fmla="*/ 101164 h 110988"/>
                    <a:gd name="connsiteX34" fmla="*/ 451388 w 471634"/>
                    <a:gd name="connsiteY34" fmla="*/ 101723 h 110988"/>
                    <a:gd name="connsiteX35" fmla="*/ 454404 w 471634"/>
                    <a:gd name="connsiteY35" fmla="*/ 98978 h 110988"/>
                    <a:gd name="connsiteX36" fmla="*/ 458712 w 471634"/>
                    <a:gd name="connsiteY36" fmla="*/ 98180 h 110988"/>
                    <a:gd name="connsiteX37" fmla="*/ 462208 w 471634"/>
                    <a:gd name="connsiteY37" fmla="*/ 100334 h 110988"/>
                    <a:gd name="connsiteX38" fmla="*/ 466125 w 471634"/>
                    <a:gd name="connsiteY38" fmla="*/ 101404 h 110988"/>
                    <a:gd name="connsiteX39" fmla="*/ 468982 w 471634"/>
                    <a:gd name="connsiteY39" fmla="*/ 97638 h 110988"/>
                    <a:gd name="connsiteX40" fmla="*/ 471758 w 471634"/>
                    <a:gd name="connsiteY40" fmla="*/ 94111 h 110988"/>
                    <a:gd name="connsiteX41" fmla="*/ 470904 w 471634"/>
                    <a:gd name="connsiteY41" fmla="*/ 89156 h 110988"/>
                    <a:gd name="connsiteX42" fmla="*/ 466540 w 471634"/>
                    <a:gd name="connsiteY42" fmla="*/ 89020 h 110988"/>
                    <a:gd name="connsiteX43" fmla="*/ 462934 w 471634"/>
                    <a:gd name="connsiteY43" fmla="*/ 92387 h 110988"/>
                    <a:gd name="connsiteX44" fmla="*/ 457851 w 471634"/>
                    <a:gd name="connsiteY44" fmla="*/ 91525 h 110988"/>
                    <a:gd name="connsiteX45" fmla="*/ 453383 w 471634"/>
                    <a:gd name="connsiteY45" fmla="*/ 94111 h 110988"/>
                    <a:gd name="connsiteX46" fmla="*/ 449864 w 471634"/>
                    <a:gd name="connsiteY46" fmla="*/ 96537 h 110988"/>
                    <a:gd name="connsiteX47" fmla="*/ 445228 w 471634"/>
                    <a:gd name="connsiteY47" fmla="*/ 96840 h 110988"/>
                    <a:gd name="connsiteX48" fmla="*/ 449640 w 471634"/>
                    <a:gd name="connsiteY48" fmla="*/ 95491 h 110988"/>
                    <a:gd name="connsiteX49" fmla="*/ 444765 w 471634"/>
                    <a:gd name="connsiteY49" fmla="*/ 95738 h 110988"/>
                    <a:gd name="connsiteX50" fmla="*/ 440744 w 471634"/>
                    <a:gd name="connsiteY50" fmla="*/ 95994 h 110988"/>
                    <a:gd name="connsiteX51" fmla="*/ 444677 w 471634"/>
                    <a:gd name="connsiteY51" fmla="*/ 94765 h 110988"/>
                    <a:gd name="connsiteX52" fmla="*/ 441278 w 471634"/>
                    <a:gd name="connsiteY52" fmla="*/ 91581 h 110988"/>
                    <a:gd name="connsiteX53" fmla="*/ 445906 w 471634"/>
                    <a:gd name="connsiteY53" fmla="*/ 91414 h 110988"/>
                    <a:gd name="connsiteX54" fmla="*/ 449864 w 471634"/>
                    <a:gd name="connsiteY54" fmla="*/ 89443 h 110988"/>
                    <a:gd name="connsiteX55" fmla="*/ 449202 w 471634"/>
                    <a:gd name="connsiteY55" fmla="*/ 85102 h 110988"/>
                    <a:gd name="connsiteX56" fmla="*/ 445826 w 471634"/>
                    <a:gd name="connsiteY56" fmla="*/ 88270 h 110988"/>
                    <a:gd name="connsiteX57" fmla="*/ 441789 w 471634"/>
                    <a:gd name="connsiteY57" fmla="*/ 89770 h 110988"/>
                    <a:gd name="connsiteX58" fmla="*/ 437776 w 471634"/>
                    <a:gd name="connsiteY58" fmla="*/ 91286 h 110988"/>
                    <a:gd name="connsiteX59" fmla="*/ 436746 w 471634"/>
                    <a:gd name="connsiteY59" fmla="*/ 86515 h 110988"/>
                    <a:gd name="connsiteX60" fmla="*/ 433499 w 471634"/>
                    <a:gd name="connsiteY60" fmla="*/ 89515 h 110988"/>
                    <a:gd name="connsiteX61" fmla="*/ 437066 w 471634"/>
                    <a:gd name="connsiteY61" fmla="*/ 85637 h 110988"/>
                    <a:gd name="connsiteX62" fmla="*/ 439268 w 471634"/>
                    <a:gd name="connsiteY62" fmla="*/ 81895 h 110988"/>
                    <a:gd name="connsiteX63" fmla="*/ 433730 w 471634"/>
                    <a:gd name="connsiteY63" fmla="*/ 81775 h 110988"/>
                    <a:gd name="connsiteX64" fmla="*/ 438214 w 471634"/>
                    <a:gd name="connsiteY64" fmla="*/ 78799 h 110988"/>
                    <a:gd name="connsiteX65" fmla="*/ 434305 w 471634"/>
                    <a:gd name="connsiteY65" fmla="*/ 77842 h 110988"/>
                    <a:gd name="connsiteX66" fmla="*/ 431313 w 471634"/>
                    <a:gd name="connsiteY66" fmla="*/ 81496 h 110988"/>
                    <a:gd name="connsiteX67" fmla="*/ 430626 w 471634"/>
                    <a:gd name="connsiteY67" fmla="*/ 86818 h 110988"/>
                    <a:gd name="connsiteX68" fmla="*/ 426461 w 471634"/>
                    <a:gd name="connsiteY68" fmla="*/ 88198 h 110988"/>
                    <a:gd name="connsiteX69" fmla="*/ 427650 w 471634"/>
                    <a:gd name="connsiteY69" fmla="*/ 92180 h 110988"/>
                    <a:gd name="connsiteX70" fmla="*/ 425209 w 471634"/>
                    <a:gd name="connsiteY70" fmla="*/ 95451 h 110988"/>
                    <a:gd name="connsiteX71" fmla="*/ 424355 w 471634"/>
                    <a:gd name="connsiteY71" fmla="*/ 99624 h 110988"/>
                    <a:gd name="connsiteX72" fmla="*/ 422695 w 471634"/>
                    <a:gd name="connsiteY72" fmla="*/ 103415 h 110988"/>
                    <a:gd name="connsiteX73" fmla="*/ 420134 w 471634"/>
                    <a:gd name="connsiteY73" fmla="*/ 106885 h 110988"/>
                    <a:gd name="connsiteX74" fmla="*/ 419847 w 471634"/>
                    <a:gd name="connsiteY74" fmla="*/ 110986 h 110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471634" h="110988">
                      <a:moveTo>
                        <a:pt x="15771" y="4195"/>
                      </a:moveTo>
                      <a:lnTo>
                        <a:pt x="12388" y="1929"/>
                      </a:lnTo>
                      <a:lnTo>
                        <a:pt x="15771" y="4195"/>
                      </a:lnTo>
                      <a:close/>
                      <a:moveTo>
                        <a:pt x="3699" y="4139"/>
                      </a:moveTo>
                      <a:lnTo>
                        <a:pt x="3739" y="-2"/>
                      </a:lnTo>
                      <a:lnTo>
                        <a:pt x="124" y="1929"/>
                      </a:lnTo>
                      <a:lnTo>
                        <a:pt x="3699" y="4139"/>
                      </a:lnTo>
                      <a:close/>
                      <a:moveTo>
                        <a:pt x="437392" y="86275"/>
                      </a:moveTo>
                      <a:lnTo>
                        <a:pt x="441254" y="83180"/>
                      </a:lnTo>
                      <a:lnTo>
                        <a:pt x="437392" y="86275"/>
                      </a:lnTo>
                      <a:close/>
                      <a:moveTo>
                        <a:pt x="437792" y="90768"/>
                      </a:moveTo>
                      <a:lnTo>
                        <a:pt x="442204" y="87791"/>
                      </a:lnTo>
                      <a:lnTo>
                        <a:pt x="444981" y="84592"/>
                      </a:lnTo>
                      <a:lnTo>
                        <a:pt x="440935" y="85150"/>
                      </a:lnTo>
                      <a:lnTo>
                        <a:pt x="438326" y="89315"/>
                      </a:lnTo>
                      <a:close/>
                      <a:moveTo>
                        <a:pt x="452569" y="106103"/>
                      </a:moveTo>
                      <a:lnTo>
                        <a:pt x="449568" y="103207"/>
                      </a:lnTo>
                      <a:lnTo>
                        <a:pt x="452569" y="106103"/>
                      </a:lnTo>
                      <a:close/>
                      <a:moveTo>
                        <a:pt x="419847" y="110986"/>
                      </a:moveTo>
                      <a:lnTo>
                        <a:pt x="425216" y="110532"/>
                      </a:lnTo>
                      <a:lnTo>
                        <a:pt x="428017" y="106311"/>
                      </a:lnTo>
                      <a:lnTo>
                        <a:pt x="431927" y="105002"/>
                      </a:lnTo>
                      <a:lnTo>
                        <a:pt x="435661" y="103311"/>
                      </a:lnTo>
                      <a:lnTo>
                        <a:pt x="437169" y="108018"/>
                      </a:lnTo>
                      <a:lnTo>
                        <a:pt x="441270" y="107947"/>
                      </a:lnTo>
                      <a:lnTo>
                        <a:pt x="444757" y="105625"/>
                      </a:lnTo>
                      <a:lnTo>
                        <a:pt x="447135" y="109088"/>
                      </a:lnTo>
                      <a:lnTo>
                        <a:pt x="451109" y="110412"/>
                      </a:lnTo>
                      <a:lnTo>
                        <a:pt x="455465" y="109997"/>
                      </a:lnTo>
                      <a:lnTo>
                        <a:pt x="459902" y="107548"/>
                      </a:lnTo>
                      <a:lnTo>
                        <a:pt x="457125" y="103654"/>
                      </a:lnTo>
                      <a:lnTo>
                        <a:pt x="453486" y="105625"/>
                      </a:lnTo>
                      <a:lnTo>
                        <a:pt x="449042" y="105313"/>
                      </a:lnTo>
                      <a:lnTo>
                        <a:pt x="447047" y="101164"/>
                      </a:lnTo>
                      <a:lnTo>
                        <a:pt x="451388" y="101723"/>
                      </a:lnTo>
                      <a:lnTo>
                        <a:pt x="454404" y="98978"/>
                      </a:lnTo>
                      <a:lnTo>
                        <a:pt x="458712" y="98180"/>
                      </a:lnTo>
                      <a:lnTo>
                        <a:pt x="462208" y="100334"/>
                      </a:lnTo>
                      <a:lnTo>
                        <a:pt x="466125" y="101404"/>
                      </a:lnTo>
                      <a:lnTo>
                        <a:pt x="468982" y="97638"/>
                      </a:lnTo>
                      <a:lnTo>
                        <a:pt x="471758" y="94111"/>
                      </a:lnTo>
                      <a:lnTo>
                        <a:pt x="470904" y="89156"/>
                      </a:lnTo>
                      <a:lnTo>
                        <a:pt x="466540" y="89020"/>
                      </a:lnTo>
                      <a:lnTo>
                        <a:pt x="462934" y="92387"/>
                      </a:lnTo>
                      <a:lnTo>
                        <a:pt x="457851" y="91525"/>
                      </a:lnTo>
                      <a:lnTo>
                        <a:pt x="453383" y="94111"/>
                      </a:lnTo>
                      <a:lnTo>
                        <a:pt x="449864" y="96537"/>
                      </a:lnTo>
                      <a:lnTo>
                        <a:pt x="445228" y="96840"/>
                      </a:lnTo>
                      <a:lnTo>
                        <a:pt x="449640" y="95491"/>
                      </a:lnTo>
                      <a:lnTo>
                        <a:pt x="444765" y="95738"/>
                      </a:lnTo>
                      <a:lnTo>
                        <a:pt x="440744" y="95994"/>
                      </a:lnTo>
                      <a:lnTo>
                        <a:pt x="444677" y="94765"/>
                      </a:lnTo>
                      <a:lnTo>
                        <a:pt x="441278" y="91581"/>
                      </a:lnTo>
                      <a:lnTo>
                        <a:pt x="445906" y="91414"/>
                      </a:lnTo>
                      <a:lnTo>
                        <a:pt x="449864" y="89443"/>
                      </a:lnTo>
                      <a:lnTo>
                        <a:pt x="449202" y="85102"/>
                      </a:lnTo>
                      <a:lnTo>
                        <a:pt x="445826" y="88270"/>
                      </a:lnTo>
                      <a:lnTo>
                        <a:pt x="441789" y="89770"/>
                      </a:lnTo>
                      <a:lnTo>
                        <a:pt x="437776" y="91286"/>
                      </a:lnTo>
                      <a:lnTo>
                        <a:pt x="436746" y="86515"/>
                      </a:lnTo>
                      <a:lnTo>
                        <a:pt x="433499" y="89515"/>
                      </a:lnTo>
                      <a:lnTo>
                        <a:pt x="437066" y="85637"/>
                      </a:lnTo>
                      <a:lnTo>
                        <a:pt x="439268" y="81895"/>
                      </a:lnTo>
                      <a:lnTo>
                        <a:pt x="433730" y="81775"/>
                      </a:lnTo>
                      <a:lnTo>
                        <a:pt x="438214" y="78799"/>
                      </a:lnTo>
                      <a:lnTo>
                        <a:pt x="434305" y="77842"/>
                      </a:lnTo>
                      <a:lnTo>
                        <a:pt x="431313" y="81496"/>
                      </a:lnTo>
                      <a:lnTo>
                        <a:pt x="430626" y="86818"/>
                      </a:lnTo>
                      <a:lnTo>
                        <a:pt x="426461" y="88198"/>
                      </a:lnTo>
                      <a:lnTo>
                        <a:pt x="427650" y="92180"/>
                      </a:lnTo>
                      <a:lnTo>
                        <a:pt x="425209" y="95451"/>
                      </a:lnTo>
                      <a:lnTo>
                        <a:pt x="424355" y="99624"/>
                      </a:lnTo>
                      <a:lnTo>
                        <a:pt x="422695" y="103415"/>
                      </a:lnTo>
                      <a:lnTo>
                        <a:pt x="420134" y="106885"/>
                      </a:lnTo>
                      <a:lnTo>
                        <a:pt x="419847" y="11098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61" name="Freeform: Shape 260">
                  <a:extLst>
                    <a:ext uri="{FF2B5EF4-FFF2-40B4-BE49-F238E27FC236}">
                      <a16:creationId xmlns:a16="http://schemas.microsoft.com/office/drawing/2014/main" id="{44C99BBF-1F66-4CEE-9086-6D3C6947EA1B}"/>
                    </a:ext>
                  </a:extLst>
                </p:cNvPr>
                <p:cNvSpPr/>
                <p:nvPr/>
              </p:nvSpPr>
              <p:spPr>
                <a:xfrm>
                  <a:off x="5632274" y="3133784"/>
                  <a:ext cx="89245" cy="25150"/>
                </a:xfrm>
                <a:custGeom>
                  <a:avLst/>
                  <a:gdLst>
                    <a:gd name="connsiteX0" fmla="*/ 2366 w 89245"/>
                    <a:gd name="connsiteY0" fmla="*/ 25148 h 25150"/>
                    <a:gd name="connsiteX1" fmla="*/ 30125 w 89245"/>
                    <a:gd name="connsiteY1" fmla="*/ 22108 h 25150"/>
                    <a:gd name="connsiteX2" fmla="*/ 30221 w 89245"/>
                    <a:gd name="connsiteY2" fmla="*/ 15964 h 25150"/>
                    <a:gd name="connsiteX3" fmla="*/ 34921 w 89245"/>
                    <a:gd name="connsiteY3" fmla="*/ 15637 h 25150"/>
                    <a:gd name="connsiteX4" fmla="*/ 38870 w 89245"/>
                    <a:gd name="connsiteY4" fmla="*/ 14480 h 25150"/>
                    <a:gd name="connsiteX5" fmla="*/ 42884 w 89245"/>
                    <a:gd name="connsiteY5" fmla="*/ 15757 h 25150"/>
                    <a:gd name="connsiteX6" fmla="*/ 47416 w 89245"/>
                    <a:gd name="connsiteY6" fmla="*/ 13626 h 25150"/>
                    <a:gd name="connsiteX7" fmla="*/ 50113 w 89245"/>
                    <a:gd name="connsiteY7" fmla="*/ 8137 h 25150"/>
                    <a:gd name="connsiteX8" fmla="*/ 54310 w 89245"/>
                    <a:gd name="connsiteY8" fmla="*/ 11193 h 25150"/>
                    <a:gd name="connsiteX9" fmla="*/ 58738 w 89245"/>
                    <a:gd name="connsiteY9" fmla="*/ 12773 h 25150"/>
                    <a:gd name="connsiteX10" fmla="*/ 62361 w 89245"/>
                    <a:gd name="connsiteY10" fmla="*/ 15222 h 25150"/>
                    <a:gd name="connsiteX11" fmla="*/ 66813 w 89245"/>
                    <a:gd name="connsiteY11" fmla="*/ 15653 h 25150"/>
                    <a:gd name="connsiteX12" fmla="*/ 70324 w 89245"/>
                    <a:gd name="connsiteY12" fmla="*/ 17624 h 25150"/>
                    <a:gd name="connsiteX13" fmla="*/ 75279 w 89245"/>
                    <a:gd name="connsiteY13" fmla="*/ 19946 h 25150"/>
                    <a:gd name="connsiteX14" fmla="*/ 80170 w 89245"/>
                    <a:gd name="connsiteY14" fmla="*/ 18964 h 25150"/>
                    <a:gd name="connsiteX15" fmla="*/ 84439 w 89245"/>
                    <a:gd name="connsiteY15" fmla="*/ 17472 h 25150"/>
                    <a:gd name="connsiteX16" fmla="*/ 89370 w 89245"/>
                    <a:gd name="connsiteY16" fmla="*/ 15637 h 25150"/>
                    <a:gd name="connsiteX17" fmla="*/ 89011 w 89245"/>
                    <a:gd name="connsiteY17" fmla="*/ 11185 h 25150"/>
                    <a:gd name="connsiteX18" fmla="*/ 84974 w 89245"/>
                    <a:gd name="connsiteY18" fmla="*/ 8121 h 25150"/>
                    <a:gd name="connsiteX19" fmla="*/ 80473 w 89245"/>
                    <a:gd name="connsiteY19" fmla="*/ 9717 h 25150"/>
                    <a:gd name="connsiteX20" fmla="*/ 76939 w 89245"/>
                    <a:gd name="connsiteY20" fmla="*/ 11640 h 25150"/>
                    <a:gd name="connsiteX21" fmla="*/ 71776 w 89245"/>
                    <a:gd name="connsiteY21" fmla="*/ 11105 h 25150"/>
                    <a:gd name="connsiteX22" fmla="*/ 69693 w 89245"/>
                    <a:gd name="connsiteY22" fmla="*/ 7594 h 25150"/>
                    <a:gd name="connsiteX23" fmla="*/ 65960 w 89245"/>
                    <a:gd name="connsiteY23" fmla="*/ 5623 h 25150"/>
                    <a:gd name="connsiteX24" fmla="*/ 61348 w 89245"/>
                    <a:gd name="connsiteY24" fmla="*/ 6262 h 25150"/>
                    <a:gd name="connsiteX25" fmla="*/ 57917 w 89245"/>
                    <a:gd name="connsiteY25" fmla="*/ 1067 h 25150"/>
                    <a:gd name="connsiteX26" fmla="*/ 52443 w 89245"/>
                    <a:gd name="connsiteY26" fmla="*/ -2 h 25150"/>
                    <a:gd name="connsiteX27" fmla="*/ 48278 w 89245"/>
                    <a:gd name="connsiteY27" fmla="*/ 2360 h 25150"/>
                    <a:gd name="connsiteX28" fmla="*/ 43546 w 89245"/>
                    <a:gd name="connsiteY28" fmla="*/ 1458 h 25150"/>
                    <a:gd name="connsiteX29" fmla="*/ 40881 w 89245"/>
                    <a:gd name="connsiteY29" fmla="*/ 5065 h 25150"/>
                    <a:gd name="connsiteX30" fmla="*/ 7919 w 89245"/>
                    <a:gd name="connsiteY30" fmla="*/ 7778 h 25150"/>
                    <a:gd name="connsiteX31" fmla="*/ 7361 w 89245"/>
                    <a:gd name="connsiteY31" fmla="*/ 12382 h 25150"/>
                    <a:gd name="connsiteX32" fmla="*/ 2821 w 89245"/>
                    <a:gd name="connsiteY32" fmla="*/ 12597 h 25150"/>
                    <a:gd name="connsiteX33" fmla="*/ 124 w 89245"/>
                    <a:gd name="connsiteY33" fmla="*/ 16140 h 25150"/>
                    <a:gd name="connsiteX34" fmla="*/ 739 w 89245"/>
                    <a:gd name="connsiteY34" fmla="*/ 22355 h 25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89245" h="25150">
                      <a:moveTo>
                        <a:pt x="2366" y="25148"/>
                      </a:moveTo>
                      <a:lnTo>
                        <a:pt x="30125" y="22108"/>
                      </a:lnTo>
                      <a:lnTo>
                        <a:pt x="30221" y="15964"/>
                      </a:lnTo>
                      <a:lnTo>
                        <a:pt x="34921" y="15637"/>
                      </a:lnTo>
                      <a:lnTo>
                        <a:pt x="38870" y="14480"/>
                      </a:lnTo>
                      <a:lnTo>
                        <a:pt x="42884" y="15757"/>
                      </a:lnTo>
                      <a:lnTo>
                        <a:pt x="47416" y="13626"/>
                      </a:lnTo>
                      <a:lnTo>
                        <a:pt x="50113" y="8137"/>
                      </a:lnTo>
                      <a:lnTo>
                        <a:pt x="54310" y="11193"/>
                      </a:lnTo>
                      <a:lnTo>
                        <a:pt x="58738" y="12773"/>
                      </a:lnTo>
                      <a:lnTo>
                        <a:pt x="62361" y="15222"/>
                      </a:lnTo>
                      <a:lnTo>
                        <a:pt x="66813" y="15653"/>
                      </a:lnTo>
                      <a:lnTo>
                        <a:pt x="70324" y="17624"/>
                      </a:lnTo>
                      <a:lnTo>
                        <a:pt x="75279" y="19946"/>
                      </a:lnTo>
                      <a:lnTo>
                        <a:pt x="80170" y="18964"/>
                      </a:lnTo>
                      <a:lnTo>
                        <a:pt x="84439" y="17472"/>
                      </a:lnTo>
                      <a:lnTo>
                        <a:pt x="89370" y="15637"/>
                      </a:lnTo>
                      <a:lnTo>
                        <a:pt x="89011" y="11185"/>
                      </a:lnTo>
                      <a:lnTo>
                        <a:pt x="84974" y="8121"/>
                      </a:lnTo>
                      <a:lnTo>
                        <a:pt x="80473" y="9717"/>
                      </a:lnTo>
                      <a:lnTo>
                        <a:pt x="76939" y="11640"/>
                      </a:lnTo>
                      <a:lnTo>
                        <a:pt x="71776" y="11105"/>
                      </a:lnTo>
                      <a:lnTo>
                        <a:pt x="69693" y="7594"/>
                      </a:lnTo>
                      <a:lnTo>
                        <a:pt x="65960" y="5623"/>
                      </a:lnTo>
                      <a:lnTo>
                        <a:pt x="61348" y="6262"/>
                      </a:lnTo>
                      <a:lnTo>
                        <a:pt x="57917" y="1067"/>
                      </a:lnTo>
                      <a:lnTo>
                        <a:pt x="52443" y="-2"/>
                      </a:lnTo>
                      <a:lnTo>
                        <a:pt x="48278" y="2360"/>
                      </a:lnTo>
                      <a:lnTo>
                        <a:pt x="43546" y="1458"/>
                      </a:lnTo>
                      <a:lnTo>
                        <a:pt x="40881" y="5065"/>
                      </a:lnTo>
                      <a:lnTo>
                        <a:pt x="7919" y="7778"/>
                      </a:lnTo>
                      <a:lnTo>
                        <a:pt x="7361" y="12382"/>
                      </a:lnTo>
                      <a:lnTo>
                        <a:pt x="2821" y="12597"/>
                      </a:lnTo>
                      <a:lnTo>
                        <a:pt x="124" y="16140"/>
                      </a:lnTo>
                      <a:lnTo>
                        <a:pt x="739" y="2235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62" name="Freeform: Shape 261">
                  <a:extLst>
                    <a:ext uri="{FF2B5EF4-FFF2-40B4-BE49-F238E27FC236}">
                      <a16:creationId xmlns:a16="http://schemas.microsoft.com/office/drawing/2014/main" id="{BEB2B32D-AA25-4554-AF99-528F6B9950C1}"/>
                    </a:ext>
                  </a:extLst>
                </p:cNvPr>
                <p:cNvSpPr/>
                <p:nvPr/>
              </p:nvSpPr>
              <p:spPr>
                <a:xfrm>
                  <a:off x="6397522" y="3520800"/>
                  <a:ext cx="173568" cy="210192"/>
                </a:xfrm>
                <a:custGeom>
                  <a:avLst/>
                  <a:gdLst>
                    <a:gd name="connsiteX0" fmla="*/ 71975 w 173568"/>
                    <a:gd name="connsiteY0" fmla="*/ 210190 h 210192"/>
                    <a:gd name="connsiteX1" fmla="*/ 74162 w 173568"/>
                    <a:gd name="connsiteY1" fmla="*/ 205850 h 210192"/>
                    <a:gd name="connsiteX2" fmla="*/ 74377 w 173568"/>
                    <a:gd name="connsiteY2" fmla="*/ 201565 h 210192"/>
                    <a:gd name="connsiteX3" fmla="*/ 77234 w 173568"/>
                    <a:gd name="connsiteY3" fmla="*/ 198341 h 210192"/>
                    <a:gd name="connsiteX4" fmla="*/ 81750 w 173568"/>
                    <a:gd name="connsiteY4" fmla="*/ 195788 h 210192"/>
                    <a:gd name="connsiteX5" fmla="*/ 87207 w 173568"/>
                    <a:gd name="connsiteY5" fmla="*/ 199427 h 210192"/>
                    <a:gd name="connsiteX6" fmla="*/ 93686 w 173568"/>
                    <a:gd name="connsiteY6" fmla="*/ 201908 h 210192"/>
                    <a:gd name="connsiteX7" fmla="*/ 93223 w 173568"/>
                    <a:gd name="connsiteY7" fmla="*/ 197871 h 210192"/>
                    <a:gd name="connsiteX8" fmla="*/ 95138 w 173568"/>
                    <a:gd name="connsiteY8" fmla="*/ 191025 h 210192"/>
                    <a:gd name="connsiteX9" fmla="*/ 93032 w 173568"/>
                    <a:gd name="connsiteY9" fmla="*/ 186820 h 210192"/>
                    <a:gd name="connsiteX10" fmla="*/ 88644 w 173568"/>
                    <a:gd name="connsiteY10" fmla="*/ 183875 h 210192"/>
                    <a:gd name="connsiteX11" fmla="*/ 89657 w 173568"/>
                    <a:gd name="connsiteY11" fmla="*/ 179327 h 210192"/>
                    <a:gd name="connsiteX12" fmla="*/ 89106 w 173568"/>
                    <a:gd name="connsiteY12" fmla="*/ 175330 h 210192"/>
                    <a:gd name="connsiteX13" fmla="*/ 86545 w 173568"/>
                    <a:gd name="connsiteY13" fmla="*/ 172034 h 210192"/>
                    <a:gd name="connsiteX14" fmla="*/ 85356 w 173568"/>
                    <a:gd name="connsiteY14" fmla="*/ 167479 h 210192"/>
                    <a:gd name="connsiteX15" fmla="*/ 84151 w 173568"/>
                    <a:gd name="connsiteY15" fmla="*/ 162603 h 210192"/>
                    <a:gd name="connsiteX16" fmla="*/ 83888 w 173568"/>
                    <a:gd name="connsiteY16" fmla="*/ 157975 h 210192"/>
                    <a:gd name="connsiteX17" fmla="*/ 87869 w 173568"/>
                    <a:gd name="connsiteY17" fmla="*/ 159970 h 210192"/>
                    <a:gd name="connsiteX18" fmla="*/ 92162 w 173568"/>
                    <a:gd name="connsiteY18" fmla="*/ 159827 h 210192"/>
                    <a:gd name="connsiteX19" fmla="*/ 95721 w 173568"/>
                    <a:gd name="connsiteY19" fmla="*/ 156723 h 210192"/>
                    <a:gd name="connsiteX20" fmla="*/ 98657 w 173568"/>
                    <a:gd name="connsiteY20" fmla="*/ 160098 h 210192"/>
                    <a:gd name="connsiteX21" fmla="*/ 111958 w 173568"/>
                    <a:gd name="connsiteY21" fmla="*/ 160106 h 210192"/>
                    <a:gd name="connsiteX22" fmla="*/ 113139 w 173568"/>
                    <a:gd name="connsiteY22" fmla="*/ 156236 h 210192"/>
                    <a:gd name="connsiteX23" fmla="*/ 112987 w 173568"/>
                    <a:gd name="connsiteY23" fmla="*/ 152007 h 210192"/>
                    <a:gd name="connsiteX24" fmla="*/ 112254 w 173568"/>
                    <a:gd name="connsiteY24" fmla="*/ 148050 h 210192"/>
                    <a:gd name="connsiteX25" fmla="*/ 111208 w 173568"/>
                    <a:gd name="connsiteY25" fmla="*/ 144188 h 210192"/>
                    <a:gd name="connsiteX26" fmla="*/ 113985 w 173568"/>
                    <a:gd name="connsiteY26" fmla="*/ 141179 h 210192"/>
                    <a:gd name="connsiteX27" fmla="*/ 117512 w 173568"/>
                    <a:gd name="connsiteY27" fmla="*/ 138219 h 210192"/>
                    <a:gd name="connsiteX28" fmla="*/ 120815 w 173568"/>
                    <a:gd name="connsiteY28" fmla="*/ 140629 h 210192"/>
                    <a:gd name="connsiteX29" fmla="*/ 123185 w 173568"/>
                    <a:gd name="connsiteY29" fmla="*/ 144268 h 210192"/>
                    <a:gd name="connsiteX30" fmla="*/ 125403 w 173568"/>
                    <a:gd name="connsiteY30" fmla="*/ 148472 h 210192"/>
                    <a:gd name="connsiteX31" fmla="*/ 127645 w 173568"/>
                    <a:gd name="connsiteY31" fmla="*/ 152055 h 210192"/>
                    <a:gd name="connsiteX32" fmla="*/ 128228 w 173568"/>
                    <a:gd name="connsiteY32" fmla="*/ 156667 h 210192"/>
                    <a:gd name="connsiteX33" fmla="*/ 132871 w 173568"/>
                    <a:gd name="connsiteY33" fmla="*/ 156946 h 210192"/>
                    <a:gd name="connsiteX34" fmla="*/ 137052 w 173568"/>
                    <a:gd name="connsiteY34" fmla="*/ 157672 h 210192"/>
                    <a:gd name="connsiteX35" fmla="*/ 141401 w 173568"/>
                    <a:gd name="connsiteY35" fmla="*/ 158550 h 210192"/>
                    <a:gd name="connsiteX36" fmla="*/ 145869 w 173568"/>
                    <a:gd name="connsiteY36" fmla="*/ 155454 h 210192"/>
                    <a:gd name="connsiteX37" fmla="*/ 149763 w 173568"/>
                    <a:gd name="connsiteY37" fmla="*/ 150938 h 210192"/>
                    <a:gd name="connsiteX38" fmla="*/ 153394 w 173568"/>
                    <a:gd name="connsiteY38" fmla="*/ 152941 h 210192"/>
                    <a:gd name="connsiteX39" fmla="*/ 156035 w 173568"/>
                    <a:gd name="connsiteY39" fmla="*/ 156212 h 210192"/>
                    <a:gd name="connsiteX40" fmla="*/ 153928 w 173568"/>
                    <a:gd name="connsiteY40" fmla="*/ 160186 h 210192"/>
                    <a:gd name="connsiteX41" fmla="*/ 157894 w 173568"/>
                    <a:gd name="connsiteY41" fmla="*/ 161271 h 210192"/>
                    <a:gd name="connsiteX42" fmla="*/ 162139 w 173568"/>
                    <a:gd name="connsiteY42" fmla="*/ 159858 h 210192"/>
                    <a:gd name="connsiteX43" fmla="*/ 164724 w 173568"/>
                    <a:gd name="connsiteY43" fmla="*/ 156611 h 210192"/>
                    <a:gd name="connsiteX44" fmla="*/ 163375 w 173568"/>
                    <a:gd name="connsiteY44" fmla="*/ 152630 h 210192"/>
                    <a:gd name="connsiteX45" fmla="*/ 165976 w 173568"/>
                    <a:gd name="connsiteY45" fmla="*/ 148895 h 210192"/>
                    <a:gd name="connsiteX46" fmla="*/ 165849 w 173568"/>
                    <a:gd name="connsiteY46" fmla="*/ 143701 h 210192"/>
                    <a:gd name="connsiteX47" fmla="*/ 171107 w 173568"/>
                    <a:gd name="connsiteY47" fmla="*/ 141156 h 210192"/>
                    <a:gd name="connsiteX48" fmla="*/ 170820 w 173568"/>
                    <a:gd name="connsiteY48" fmla="*/ 136943 h 210192"/>
                    <a:gd name="connsiteX49" fmla="*/ 170844 w 173568"/>
                    <a:gd name="connsiteY49" fmla="*/ 132730 h 210192"/>
                    <a:gd name="connsiteX50" fmla="*/ 171977 w 173568"/>
                    <a:gd name="connsiteY50" fmla="*/ 128397 h 210192"/>
                    <a:gd name="connsiteX51" fmla="*/ 173692 w 173568"/>
                    <a:gd name="connsiteY51" fmla="*/ 124647 h 210192"/>
                    <a:gd name="connsiteX52" fmla="*/ 173254 w 173568"/>
                    <a:gd name="connsiteY52" fmla="*/ 120131 h 210192"/>
                    <a:gd name="connsiteX53" fmla="*/ 172328 w 173568"/>
                    <a:gd name="connsiteY53" fmla="*/ 115694 h 210192"/>
                    <a:gd name="connsiteX54" fmla="*/ 171091 w 173568"/>
                    <a:gd name="connsiteY54" fmla="*/ 110707 h 210192"/>
                    <a:gd name="connsiteX55" fmla="*/ 172543 w 173568"/>
                    <a:gd name="connsiteY55" fmla="*/ 106391 h 210192"/>
                    <a:gd name="connsiteX56" fmla="*/ 173062 w 173568"/>
                    <a:gd name="connsiteY56" fmla="*/ 100766 h 210192"/>
                    <a:gd name="connsiteX57" fmla="*/ 173229 w 173568"/>
                    <a:gd name="connsiteY57" fmla="*/ 96369 h 210192"/>
                    <a:gd name="connsiteX58" fmla="*/ 170022 w 173568"/>
                    <a:gd name="connsiteY58" fmla="*/ 93257 h 210192"/>
                    <a:gd name="connsiteX59" fmla="*/ 164740 w 173568"/>
                    <a:gd name="connsiteY59" fmla="*/ 91765 h 210192"/>
                    <a:gd name="connsiteX60" fmla="*/ 162634 w 173568"/>
                    <a:gd name="connsiteY60" fmla="*/ 86810 h 210192"/>
                    <a:gd name="connsiteX61" fmla="*/ 157989 w 173568"/>
                    <a:gd name="connsiteY61" fmla="*/ 85581 h 210192"/>
                    <a:gd name="connsiteX62" fmla="*/ 153481 w 173568"/>
                    <a:gd name="connsiteY62" fmla="*/ 83627 h 210192"/>
                    <a:gd name="connsiteX63" fmla="*/ 155261 w 173568"/>
                    <a:gd name="connsiteY63" fmla="*/ 79900 h 210192"/>
                    <a:gd name="connsiteX64" fmla="*/ 155580 w 173568"/>
                    <a:gd name="connsiteY64" fmla="*/ 75512 h 210192"/>
                    <a:gd name="connsiteX65" fmla="*/ 154702 w 173568"/>
                    <a:gd name="connsiteY65" fmla="*/ 70788 h 210192"/>
                    <a:gd name="connsiteX66" fmla="*/ 157024 w 173568"/>
                    <a:gd name="connsiteY66" fmla="*/ 65682 h 210192"/>
                    <a:gd name="connsiteX67" fmla="*/ 160216 w 173568"/>
                    <a:gd name="connsiteY67" fmla="*/ 63025 h 210192"/>
                    <a:gd name="connsiteX68" fmla="*/ 161109 w 173568"/>
                    <a:gd name="connsiteY68" fmla="*/ 59011 h 210192"/>
                    <a:gd name="connsiteX69" fmla="*/ 165362 w 173568"/>
                    <a:gd name="connsiteY69" fmla="*/ 58820 h 210192"/>
                    <a:gd name="connsiteX70" fmla="*/ 169472 w 173568"/>
                    <a:gd name="connsiteY70" fmla="*/ 55652 h 210192"/>
                    <a:gd name="connsiteX71" fmla="*/ 171139 w 173568"/>
                    <a:gd name="connsiteY71" fmla="*/ 51798 h 210192"/>
                    <a:gd name="connsiteX72" fmla="*/ 172024 w 173568"/>
                    <a:gd name="connsiteY72" fmla="*/ 47282 h 210192"/>
                    <a:gd name="connsiteX73" fmla="*/ 168865 w 173568"/>
                    <a:gd name="connsiteY73" fmla="*/ 42997 h 210192"/>
                    <a:gd name="connsiteX74" fmla="*/ 167923 w 173568"/>
                    <a:gd name="connsiteY74" fmla="*/ 39096 h 210192"/>
                    <a:gd name="connsiteX75" fmla="*/ 166838 w 173568"/>
                    <a:gd name="connsiteY75" fmla="*/ 35186 h 210192"/>
                    <a:gd name="connsiteX76" fmla="*/ 164955 w 173568"/>
                    <a:gd name="connsiteY76" fmla="*/ 31308 h 210192"/>
                    <a:gd name="connsiteX77" fmla="*/ 159944 w 173568"/>
                    <a:gd name="connsiteY77" fmla="*/ 30877 h 210192"/>
                    <a:gd name="connsiteX78" fmla="*/ 155867 w 173568"/>
                    <a:gd name="connsiteY78" fmla="*/ 29728 h 210192"/>
                    <a:gd name="connsiteX79" fmla="*/ 151503 w 173568"/>
                    <a:gd name="connsiteY79" fmla="*/ 30566 h 210192"/>
                    <a:gd name="connsiteX80" fmla="*/ 147170 w 173568"/>
                    <a:gd name="connsiteY80" fmla="*/ 32090 h 210192"/>
                    <a:gd name="connsiteX81" fmla="*/ 142319 w 173568"/>
                    <a:gd name="connsiteY81" fmla="*/ 34659 h 210192"/>
                    <a:gd name="connsiteX82" fmla="*/ 138297 w 173568"/>
                    <a:gd name="connsiteY82" fmla="*/ 35210 h 210192"/>
                    <a:gd name="connsiteX83" fmla="*/ 134371 w 173568"/>
                    <a:gd name="connsiteY83" fmla="*/ 36183 h 210192"/>
                    <a:gd name="connsiteX84" fmla="*/ 135209 w 173568"/>
                    <a:gd name="connsiteY84" fmla="*/ 32194 h 210192"/>
                    <a:gd name="connsiteX85" fmla="*/ 134547 w 173568"/>
                    <a:gd name="connsiteY85" fmla="*/ 27765 h 210192"/>
                    <a:gd name="connsiteX86" fmla="*/ 132321 w 173568"/>
                    <a:gd name="connsiteY86" fmla="*/ 23911 h 210192"/>
                    <a:gd name="connsiteX87" fmla="*/ 133390 w 173568"/>
                    <a:gd name="connsiteY87" fmla="*/ 18366 h 210192"/>
                    <a:gd name="connsiteX88" fmla="*/ 132728 w 173568"/>
                    <a:gd name="connsiteY88" fmla="*/ 14352 h 210192"/>
                    <a:gd name="connsiteX89" fmla="*/ 134986 w 173568"/>
                    <a:gd name="connsiteY89" fmla="*/ 9653 h 210192"/>
                    <a:gd name="connsiteX90" fmla="*/ 136454 w 173568"/>
                    <a:gd name="connsiteY90" fmla="*/ 5552 h 210192"/>
                    <a:gd name="connsiteX91" fmla="*/ 135297 w 173568"/>
                    <a:gd name="connsiteY91" fmla="*/ 924 h 210192"/>
                    <a:gd name="connsiteX92" fmla="*/ 131204 w 173568"/>
                    <a:gd name="connsiteY92" fmla="*/ 1091 h 210192"/>
                    <a:gd name="connsiteX93" fmla="*/ 126113 w 173568"/>
                    <a:gd name="connsiteY93" fmla="*/ 1913 h 210192"/>
                    <a:gd name="connsiteX94" fmla="*/ 121733 w 173568"/>
                    <a:gd name="connsiteY94" fmla="*/ 1626 h 210192"/>
                    <a:gd name="connsiteX95" fmla="*/ 117536 w 173568"/>
                    <a:gd name="connsiteY95" fmla="*/ 1929 h 210192"/>
                    <a:gd name="connsiteX96" fmla="*/ 112612 w 173568"/>
                    <a:gd name="connsiteY96" fmla="*/ 1331 h 210192"/>
                    <a:gd name="connsiteX97" fmla="*/ 106844 w 173568"/>
                    <a:gd name="connsiteY97" fmla="*/ 397 h 210192"/>
                    <a:gd name="connsiteX98" fmla="*/ 102487 w 173568"/>
                    <a:gd name="connsiteY98" fmla="*/ 852 h 210192"/>
                    <a:gd name="connsiteX99" fmla="*/ 97229 w 173568"/>
                    <a:gd name="connsiteY99" fmla="*/ 333 h 210192"/>
                    <a:gd name="connsiteX100" fmla="*/ 92992 w 173568"/>
                    <a:gd name="connsiteY100" fmla="*/ 852 h 210192"/>
                    <a:gd name="connsiteX101" fmla="*/ 89066 w 173568"/>
                    <a:gd name="connsiteY101" fmla="*/ -2 h 210192"/>
                    <a:gd name="connsiteX102" fmla="*/ 84287 w 173568"/>
                    <a:gd name="connsiteY102" fmla="*/ 118 h 210192"/>
                    <a:gd name="connsiteX103" fmla="*/ 80226 w 173568"/>
                    <a:gd name="connsiteY103" fmla="*/ 253 h 210192"/>
                    <a:gd name="connsiteX104" fmla="*/ 78319 w 173568"/>
                    <a:gd name="connsiteY104" fmla="*/ 3964 h 210192"/>
                    <a:gd name="connsiteX105" fmla="*/ 77465 w 173568"/>
                    <a:gd name="connsiteY105" fmla="*/ 7905 h 210192"/>
                    <a:gd name="connsiteX106" fmla="*/ 78103 w 173568"/>
                    <a:gd name="connsiteY106" fmla="*/ 12821 h 210192"/>
                    <a:gd name="connsiteX107" fmla="*/ 79579 w 173568"/>
                    <a:gd name="connsiteY107" fmla="*/ 16818 h 210192"/>
                    <a:gd name="connsiteX108" fmla="*/ 79109 w 173568"/>
                    <a:gd name="connsiteY108" fmla="*/ 20800 h 210192"/>
                    <a:gd name="connsiteX109" fmla="*/ 77824 w 173568"/>
                    <a:gd name="connsiteY109" fmla="*/ 30071 h 210192"/>
                    <a:gd name="connsiteX110" fmla="*/ 77856 w 173568"/>
                    <a:gd name="connsiteY110" fmla="*/ 43715 h 210192"/>
                    <a:gd name="connsiteX111" fmla="*/ 66374 w 173568"/>
                    <a:gd name="connsiteY111" fmla="*/ 43715 h 210192"/>
                    <a:gd name="connsiteX112" fmla="*/ 61371 w 173568"/>
                    <a:gd name="connsiteY112" fmla="*/ 42814 h 210192"/>
                    <a:gd name="connsiteX113" fmla="*/ 37601 w 173568"/>
                    <a:gd name="connsiteY113" fmla="*/ 43723 h 210192"/>
                    <a:gd name="connsiteX114" fmla="*/ 33069 w 173568"/>
                    <a:gd name="connsiteY114" fmla="*/ 43580 h 210192"/>
                    <a:gd name="connsiteX115" fmla="*/ 27931 w 173568"/>
                    <a:gd name="connsiteY115" fmla="*/ 41449 h 210192"/>
                    <a:gd name="connsiteX116" fmla="*/ 24244 w 173568"/>
                    <a:gd name="connsiteY116" fmla="*/ 45790 h 210192"/>
                    <a:gd name="connsiteX117" fmla="*/ 25521 w 173568"/>
                    <a:gd name="connsiteY117" fmla="*/ 49803 h 210192"/>
                    <a:gd name="connsiteX118" fmla="*/ 25920 w 173568"/>
                    <a:gd name="connsiteY118" fmla="*/ 56641 h 210192"/>
                    <a:gd name="connsiteX119" fmla="*/ 21013 w 173568"/>
                    <a:gd name="connsiteY119" fmla="*/ 55812 h 210192"/>
                    <a:gd name="connsiteX120" fmla="*/ 16976 w 173568"/>
                    <a:gd name="connsiteY120" fmla="*/ 57312 h 210192"/>
                    <a:gd name="connsiteX121" fmla="*/ 20893 w 173568"/>
                    <a:gd name="connsiteY121" fmla="*/ 63950 h 210192"/>
                    <a:gd name="connsiteX122" fmla="*/ 17071 w 173568"/>
                    <a:gd name="connsiteY122" fmla="*/ 66376 h 210192"/>
                    <a:gd name="connsiteX123" fmla="*/ 17207 w 173568"/>
                    <a:gd name="connsiteY123" fmla="*/ 71235 h 210192"/>
                    <a:gd name="connsiteX124" fmla="*/ 18092 w 173568"/>
                    <a:gd name="connsiteY124" fmla="*/ 75711 h 210192"/>
                    <a:gd name="connsiteX125" fmla="*/ 17550 w 173568"/>
                    <a:gd name="connsiteY125" fmla="*/ 82278 h 210192"/>
                    <a:gd name="connsiteX126" fmla="*/ 16672 w 173568"/>
                    <a:gd name="connsiteY126" fmla="*/ 89116 h 210192"/>
                    <a:gd name="connsiteX127" fmla="*/ 15204 w 173568"/>
                    <a:gd name="connsiteY127" fmla="*/ 93194 h 210192"/>
                    <a:gd name="connsiteX128" fmla="*/ 12443 w 173568"/>
                    <a:gd name="connsiteY128" fmla="*/ 96369 h 210192"/>
                    <a:gd name="connsiteX129" fmla="*/ 11287 w 173568"/>
                    <a:gd name="connsiteY129" fmla="*/ 100678 h 210192"/>
                    <a:gd name="connsiteX130" fmla="*/ 6706 w 173568"/>
                    <a:gd name="connsiteY130" fmla="*/ 99361 h 210192"/>
                    <a:gd name="connsiteX131" fmla="*/ 3754 w 173568"/>
                    <a:gd name="connsiteY131" fmla="*/ 102657 h 210192"/>
                    <a:gd name="connsiteX132" fmla="*/ 124 w 173568"/>
                    <a:gd name="connsiteY132" fmla="*/ 99992 h 210192"/>
                    <a:gd name="connsiteX133" fmla="*/ 1935 w 173568"/>
                    <a:gd name="connsiteY133" fmla="*/ 107165 h 210192"/>
                    <a:gd name="connsiteX134" fmla="*/ 3962 w 173568"/>
                    <a:gd name="connsiteY134" fmla="*/ 111290 h 210192"/>
                    <a:gd name="connsiteX135" fmla="*/ 6571 w 173568"/>
                    <a:gd name="connsiteY135" fmla="*/ 116420 h 210192"/>
                    <a:gd name="connsiteX136" fmla="*/ 8143 w 173568"/>
                    <a:gd name="connsiteY136" fmla="*/ 120147 h 210192"/>
                    <a:gd name="connsiteX137" fmla="*/ 9603 w 173568"/>
                    <a:gd name="connsiteY137" fmla="*/ 124535 h 210192"/>
                    <a:gd name="connsiteX138" fmla="*/ 13513 w 173568"/>
                    <a:gd name="connsiteY138" fmla="*/ 130017 h 210192"/>
                    <a:gd name="connsiteX139" fmla="*/ 14917 w 173568"/>
                    <a:gd name="connsiteY139" fmla="*/ 133983 h 210192"/>
                    <a:gd name="connsiteX140" fmla="*/ 15324 w 173568"/>
                    <a:gd name="connsiteY140" fmla="*/ 137972 h 210192"/>
                    <a:gd name="connsiteX141" fmla="*/ 17087 w 173568"/>
                    <a:gd name="connsiteY141" fmla="*/ 142608 h 210192"/>
                    <a:gd name="connsiteX142" fmla="*/ 24045 w 173568"/>
                    <a:gd name="connsiteY142" fmla="*/ 151106 h 210192"/>
                    <a:gd name="connsiteX143" fmla="*/ 25194 w 173568"/>
                    <a:gd name="connsiteY143" fmla="*/ 155909 h 210192"/>
                    <a:gd name="connsiteX144" fmla="*/ 32894 w 173568"/>
                    <a:gd name="connsiteY144" fmla="*/ 165276 h 210192"/>
                    <a:gd name="connsiteX145" fmla="*/ 38168 w 173568"/>
                    <a:gd name="connsiteY145" fmla="*/ 171117 h 210192"/>
                    <a:gd name="connsiteX146" fmla="*/ 46083 w 173568"/>
                    <a:gd name="connsiteY146" fmla="*/ 177700 h 210192"/>
                    <a:gd name="connsiteX147" fmla="*/ 49770 w 173568"/>
                    <a:gd name="connsiteY147" fmla="*/ 180835 h 210192"/>
                    <a:gd name="connsiteX148" fmla="*/ 53384 w 173568"/>
                    <a:gd name="connsiteY148" fmla="*/ 185216 h 210192"/>
                    <a:gd name="connsiteX149" fmla="*/ 56631 w 173568"/>
                    <a:gd name="connsiteY149" fmla="*/ 188671 h 210192"/>
                    <a:gd name="connsiteX150" fmla="*/ 56783 w 173568"/>
                    <a:gd name="connsiteY150" fmla="*/ 192676 h 210192"/>
                    <a:gd name="connsiteX151" fmla="*/ 60086 w 173568"/>
                    <a:gd name="connsiteY151" fmla="*/ 195381 h 210192"/>
                    <a:gd name="connsiteX152" fmla="*/ 63509 w 173568"/>
                    <a:gd name="connsiteY152" fmla="*/ 198597 h 210192"/>
                    <a:gd name="connsiteX153" fmla="*/ 68097 w 173568"/>
                    <a:gd name="connsiteY153" fmla="*/ 204326 h 210192"/>
                    <a:gd name="connsiteX154" fmla="*/ 71975 w 173568"/>
                    <a:gd name="connsiteY154" fmla="*/ 210190 h 210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</a:cxnLst>
                  <a:rect l="l" t="t" r="r" b="b"/>
                  <a:pathLst>
                    <a:path w="173568" h="210192">
                      <a:moveTo>
                        <a:pt x="71975" y="210190"/>
                      </a:moveTo>
                      <a:lnTo>
                        <a:pt x="74162" y="205850"/>
                      </a:lnTo>
                      <a:lnTo>
                        <a:pt x="74377" y="201565"/>
                      </a:lnTo>
                      <a:lnTo>
                        <a:pt x="77234" y="198341"/>
                      </a:lnTo>
                      <a:lnTo>
                        <a:pt x="81750" y="195788"/>
                      </a:lnTo>
                      <a:lnTo>
                        <a:pt x="87207" y="199427"/>
                      </a:lnTo>
                      <a:lnTo>
                        <a:pt x="93686" y="201908"/>
                      </a:lnTo>
                      <a:lnTo>
                        <a:pt x="93223" y="197871"/>
                      </a:lnTo>
                      <a:lnTo>
                        <a:pt x="95138" y="191025"/>
                      </a:lnTo>
                      <a:lnTo>
                        <a:pt x="93032" y="186820"/>
                      </a:lnTo>
                      <a:lnTo>
                        <a:pt x="88644" y="183875"/>
                      </a:lnTo>
                      <a:lnTo>
                        <a:pt x="89657" y="179327"/>
                      </a:lnTo>
                      <a:lnTo>
                        <a:pt x="89106" y="175330"/>
                      </a:lnTo>
                      <a:lnTo>
                        <a:pt x="86545" y="172034"/>
                      </a:lnTo>
                      <a:lnTo>
                        <a:pt x="85356" y="167479"/>
                      </a:lnTo>
                      <a:lnTo>
                        <a:pt x="84151" y="162603"/>
                      </a:lnTo>
                      <a:lnTo>
                        <a:pt x="83888" y="157975"/>
                      </a:lnTo>
                      <a:lnTo>
                        <a:pt x="87869" y="159970"/>
                      </a:lnTo>
                      <a:lnTo>
                        <a:pt x="92162" y="159827"/>
                      </a:lnTo>
                      <a:lnTo>
                        <a:pt x="95721" y="156723"/>
                      </a:lnTo>
                      <a:lnTo>
                        <a:pt x="98657" y="160098"/>
                      </a:lnTo>
                      <a:lnTo>
                        <a:pt x="111958" y="160106"/>
                      </a:lnTo>
                      <a:lnTo>
                        <a:pt x="113139" y="156236"/>
                      </a:lnTo>
                      <a:lnTo>
                        <a:pt x="112987" y="152007"/>
                      </a:lnTo>
                      <a:lnTo>
                        <a:pt x="112254" y="148050"/>
                      </a:lnTo>
                      <a:lnTo>
                        <a:pt x="111208" y="144188"/>
                      </a:lnTo>
                      <a:lnTo>
                        <a:pt x="113985" y="141179"/>
                      </a:lnTo>
                      <a:lnTo>
                        <a:pt x="117512" y="138219"/>
                      </a:lnTo>
                      <a:lnTo>
                        <a:pt x="120815" y="140629"/>
                      </a:lnTo>
                      <a:lnTo>
                        <a:pt x="123185" y="144268"/>
                      </a:lnTo>
                      <a:lnTo>
                        <a:pt x="125403" y="148472"/>
                      </a:lnTo>
                      <a:lnTo>
                        <a:pt x="127645" y="152055"/>
                      </a:lnTo>
                      <a:lnTo>
                        <a:pt x="128228" y="156667"/>
                      </a:lnTo>
                      <a:lnTo>
                        <a:pt x="132871" y="156946"/>
                      </a:lnTo>
                      <a:lnTo>
                        <a:pt x="137052" y="157672"/>
                      </a:lnTo>
                      <a:lnTo>
                        <a:pt x="141401" y="158550"/>
                      </a:lnTo>
                      <a:lnTo>
                        <a:pt x="145869" y="155454"/>
                      </a:lnTo>
                      <a:lnTo>
                        <a:pt x="149763" y="150938"/>
                      </a:lnTo>
                      <a:lnTo>
                        <a:pt x="153394" y="152941"/>
                      </a:lnTo>
                      <a:lnTo>
                        <a:pt x="156035" y="156212"/>
                      </a:lnTo>
                      <a:lnTo>
                        <a:pt x="153928" y="160186"/>
                      </a:lnTo>
                      <a:lnTo>
                        <a:pt x="157894" y="161271"/>
                      </a:lnTo>
                      <a:lnTo>
                        <a:pt x="162139" y="159858"/>
                      </a:lnTo>
                      <a:lnTo>
                        <a:pt x="164724" y="156611"/>
                      </a:lnTo>
                      <a:lnTo>
                        <a:pt x="163375" y="152630"/>
                      </a:lnTo>
                      <a:lnTo>
                        <a:pt x="165976" y="148895"/>
                      </a:lnTo>
                      <a:lnTo>
                        <a:pt x="165849" y="143701"/>
                      </a:lnTo>
                      <a:lnTo>
                        <a:pt x="171107" y="141156"/>
                      </a:lnTo>
                      <a:lnTo>
                        <a:pt x="170820" y="136943"/>
                      </a:lnTo>
                      <a:lnTo>
                        <a:pt x="170844" y="132730"/>
                      </a:lnTo>
                      <a:lnTo>
                        <a:pt x="171977" y="128397"/>
                      </a:lnTo>
                      <a:lnTo>
                        <a:pt x="173692" y="124647"/>
                      </a:lnTo>
                      <a:lnTo>
                        <a:pt x="173254" y="120131"/>
                      </a:lnTo>
                      <a:lnTo>
                        <a:pt x="172328" y="115694"/>
                      </a:lnTo>
                      <a:lnTo>
                        <a:pt x="171091" y="110707"/>
                      </a:lnTo>
                      <a:lnTo>
                        <a:pt x="172543" y="106391"/>
                      </a:lnTo>
                      <a:lnTo>
                        <a:pt x="173062" y="100766"/>
                      </a:lnTo>
                      <a:lnTo>
                        <a:pt x="173229" y="96369"/>
                      </a:lnTo>
                      <a:lnTo>
                        <a:pt x="170022" y="93257"/>
                      </a:lnTo>
                      <a:lnTo>
                        <a:pt x="164740" y="91765"/>
                      </a:lnTo>
                      <a:lnTo>
                        <a:pt x="162634" y="86810"/>
                      </a:lnTo>
                      <a:lnTo>
                        <a:pt x="157989" y="85581"/>
                      </a:lnTo>
                      <a:lnTo>
                        <a:pt x="153481" y="83627"/>
                      </a:lnTo>
                      <a:lnTo>
                        <a:pt x="155261" y="79900"/>
                      </a:lnTo>
                      <a:lnTo>
                        <a:pt x="155580" y="75512"/>
                      </a:lnTo>
                      <a:lnTo>
                        <a:pt x="154702" y="70788"/>
                      </a:lnTo>
                      <a:lnTo>
                        <a:pt x="157024" y="65682"/>
                      </a:lnTo>
                      <a:lnTo>
                        <a:pt x="160216" y="63025"/>
                      </a:lnTo>
                      <a:lnTo>
                        <a:pt x="161109" y="59011"/>
                      </a:lnTo>
                      <a:lnTo>
                        <a:pt x="165362" y="58820"/>
                      </a:lnTo>
                      <a:lnTo>
                        <a:pt x="169472" y="55652"/>
                      </a:lnTo>
                      <a:lnTo>
                        <a:pt x="171139" y="51798"/>
                      </a:lnTo>
                      <a:lnTo>
                        <a:pt x="172024" y="47282"/>
                      </a:lnTo>
                      <a:lnTo>
                        <a:pt x="168865" y="42997"/>
                      </a:lnTo>
                      <a:lnTo>
                        <a:pt x="167923" y="39096"/>
                      </a:lnTo>
                      <a:lnTo>
                        <a:pt x="166838" y="35186"/>
                      </a:lnTo>
                      <a:lnTo>
                        <a:pt x="164955" y="31308"/>
                      </a:lnTo>
                      <a:lnTo>
                        <a:pt x="159944" y="30877"/>
                      </a:lnTo>
                      <a:lnTo>
                        <a:pt x="155867" y="29728"/>
                      </a:lnTo>
                      <a:lnTo>
                        <a:pt x="151503" y="30566"/>
                      </a:lnTo>
                      <a:lnTo>
                        <a:pt x="147170" y="32090"/>
                      </a:lnTo>
                      <a:lnTo>
                        <a:pt x="142319" y="34659"/>
                      </a:lnTo>
                      <a:lnTo>
                        <a:pt x="138297" y="35210"/>
                      </a:lnTo>
                      <a:lnTo>
                        <a:pt x="134371" y="36183"/>
                      </a:lnTo>
                      <a:lnTo>
                        <a:pt x="135209" y="32194"/>
                      </a:lnTo>
                      <a:lnTo>
                        <a:pt x="134547" y="27765"/>
                      </a:lnTo>
                      <a:lnTo>
                        <a:pt x="132321" y="23911"/>
                      </a:lnTo>
                      <a:lnTo>
                        <a:pt x="133390" y="18366"/>
                      </a:lnTo>
                      <a:lnTo>
                        <a:pt x="132728" y="14352"/>
                      </a:lnTo>
                      <a:lnTo>
                        <a:pt x="134986" y="9653"/>
                      </a:lnTo>
                      <a:lnTo>
                        <a:pt x="136454" y="5552"/>
                      </a:lnTo>
                      <a:lnTo>
                        <a:pt x="135297" y="924"/>
                      </a:lnTo>
                      <a:lnTo>
                        <a:pt x="131204" y="1091"/>
                      </a:lnTo>
                      <a:lnTo>
                        <a:pt x="126113" y="1913"/>
                      </a:lnTo>
                      <a:lnTo>
                        <a:pt x="121733" y="1626"/>
                      </a:lnTo>
                      <a:lnTo>
                        <a:pt x="117536" y="1929"/>
                      </a:lnTo>
                      <a:lnTo>
                        <a:pt x="112612" y="1331"/>
                      </a:lnTo>
                      <a:lnTo>
                        <a:pt x="106844" y="397"/>
                      </a:lnTo>
                      <a:lnTo>
                        <a:pt x="102487" y="852"/>
                      </a:lnTo>
                      <a:lnTo>
                        <a:pt x="97229" y="333"/>
                      </a:lnTo>
                      <a:lnTo>
                        <a:pt x="92992" y="852"/>
                      </a:lnTo>
                      <a:lnTo>
                        <a:pt x="89066" y="-2"/>
                      </a:lnTo>
                      <a:lnTo>
                        <a:pt x="84287" y="118"/>
                      </a:lnTo>
                      <a:lnTo>
                        <a:pt x="80226" y="253"/>
                      </a:lnTo>
                      <a:lnTo>
                        <a:pt x="78319" y="3964"/>
                      </a:lnTo>
                      <a:lnTo>
                        <a:pt x="77465" y="7905"/>
                      </a:lnTo>
                      <a:lnTo>
                        <a:pt x="78103" y="12821"/>
                      </a:lnTo>
                      <a:lnTo>
                        <a:pt x="79579" y="16818"/>
                      </a:lnTo>
                      <a:lnTo>
                        <a:pt x="79109" y="20800"/>
                      </a:lnTo>
                      <a:lnTo>
                        <a:pt x="77824" y="30071"/>
                      </a:lnTo>
                      <a:lnTo>
                        <a:pt x="77856" y="43715"/>
                      </a:lnTo>
                      <a:lnTo>
                        <a:pt x="66374" y="43715"/>
                      </a:lnTo>
                      <a:lnTo>
                        <a:pt x="61371" y="42814"/>
                      </a:lnTo>
                      <a:lnTo>
                        <a:pt x="37601" y="43723"/>
                      </a:lnTo>
                      <a:lnTo>
                        <a:pt x="33069" y="43580"/>
                      </a:lnTo>
                      <a:lnTo>
                        <a:pt x="27931" y="41449"/>
                      </a:lnTo>
                      <a:lnTo>
                        <a:pt x="24244" y="45790"/>
                      </a:lnTo>
                      <a:lnTo>
                        <a:pt x="25521" y="49803"/>
                      </a:lnTo>
                      <a:lnTo>
                        <a:pt x="25920" y="56641"/>
                      </a:lnTo>
                      <a:lnTo>
                        <a:pt x="21013" y="55812"/>
                      </a:lnTo>
                      <a:lnTo>
                        <a:pt x="16976" y="57312"/>
                      </a:lnTo>
                      <a:lnTo>
                        <a:pt x="20893" y="63950"/>
                      </a:lnTo>
                      <a:lnTo>
                        <a:pt x="17071" y="66376"/>
                      </a:lnTo>
                      <a:lnTo>
                        <a:pt x="17207" y="71235"/>
                      </a:lnTo>
                      <a:lnTo>
                        <a:pt x="18092" y="75711"/>
                      </a:lnTo>
                      <a:lnTo>
                        <a:pt x="17550" y="82278"/>
                      </a:lnTo>
                      <a:lnTo>
                        <a:pt x="16672" y="89116"/>
                      </a:lnTo>
                      <a:lnTo>
                        <a:pt x="15204" y="93194"/>
                      </a:lnTo>
                      <a:lnTo>
                        <a:pt x="12443" y="96369"/>
                      </a:lnTo>
                      <a:lnTo>
                        <a:pt x="11287" y="100678"/>
                      </a:lnTo>
                      <a:lnTo>
                        <a:pt x="6706" y="99361"/>
                      </a:lnTo>
                      <a:lnTo>
                        <a:pt x="3754" y="102657"/>
                      </a:lnTo>
                      <a:lnTo>
                        <a:pt x="124" y="99992"/>
                      </a:lnTo>
                      <a:lnTo>
                        <a:pt x="1935" y="107165"/>
                      </a:lnTo>
                      <a:lnTo>
                        <a:pt x="3962" y="111290"/>
                      </a:lnTo>
                      <a:lnTo>
                        <a:pt x="6571" y="116420"/>
                      </a:lnTo>
                      <a:lnTo>
                        <a:pt x="8143" y="120147"/>
                      </a:lnTo>
                      <a:lnTo>
                        <a:pt x="9603" y="124535"/>
                      </a:lnTo>
                      <a:lnTo>
                        <a:pt x="13513" y="130017"/>
                      </a:lnTo>
                      <a:lnTo>
                        <a:pt x="14917" y="133983"/>
                      </a:lnTo>
                      <a:lnTo>
                        <a:pt x="15324" y="137972"/>
                      </a:lnTo>
                      <a:lnTo>
                        <a:pt x="17087" y="142608"/>
                      </a:lnTo>
                      <a:lnTo>
                        <a:pt x="24045" y="151106"/>
                      </a:lnTo>
                      <a:lnTo>
                        <a:pt x="25194" y="155909"/>
                      </a:lnTo>
                      <a:lnTo>
                        <a:pt x="32894" y="165276"/>
                      </a:lnTo>
                      <a:lnTo>
                        <a:pt x="38168" y="171117"/>
                      </a:lnTo>
                      <a:lnTo>
                        <a:pt x="46083" y="177700"/>
                      </a:lnTo>
                      <a:lnTo>
                        <a:pt x="49770" y="180835"/>
                      </a:lnTo>
                      <a:lnTo>
                        <a:pt x="53384" y="185216"/>
                      </a:lnTo>
                      <a:lnTo>
                        <a:pt x="56631" y="188671"/>
                      </a:lnTo>
                      <a:lnTo>
                        <a:pt x="56783" y="192676"/>
                      </a:lnTo>
                      <a:lnTo>
                        <a:pt x="60086" y="195381"/>
                      </a:lnTo>
                      <a:lnTo>
                        <a:pt x="63509" y="198597"/>
                      </a:lnTo>
                      <a:lnTo>
                        <a:pt x="68097" y="204326"/>
                      </a:lnTo>
                      <a:lnTo>
                        <a:pt x="71975" y="21019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A1FD1A39-04CC-4F60-91D5-4F2BA7C9A7B1}"/>
                    </a:ext>
                  </a:extLst>
                </p:cNvPr>
                <p:cNvSpPr/>
                <p:nvPr/>
              </p:nvSpPr>
              <p:spPr>
                <a:xfrm>
                  <a:off x="7223291" y="2136657"/>
                  <a:ext cx="198064" cy="83373"/>
                </a:xfrm>
                <a:custGeom>
                  <a:avLst/>
                  <a:gdLst>
                    <a:gd name="connsiteX0" fmla="*/ 193552 w 198064"/>
                    <a:gd name="connsiteY0" fmla="*/ 83371 h 83373"/>
                    <a:gd name="connsiteX1" fmla="*/ 197278 w 198064"/>
                    <a:gd name="connsiteY1" fmla="*/ 81616 h 83373"/>
                    <a:gd name="connsiteX2" fmla="*/ 198188 w 198064"/>
                    <a:gd name="connsiteY2" fmla="*/ 75695 h 83373"/>
                    <a:gd name="connsiteX3" fmla="*/ 194366 w 198064"/>
                    <a:gd name="connsiteY3" fmla="*/ 72384 h 83373"/>
                    <a:gd name="connsiteX4" fmla="*/ 188645 w 198064"/>
                    <a:gd name="connsiteY4" fmla="*/ 70198 h 83373"/>
                    <a:gd name="connsiteX5" fmla="*/ 184296 w 198064"/>
                    <a:gd name="connsiteY5" fmla="*/ 66256 h 83373"/>
                    <a:gd name="connsiteX6" fmla="*/ 180945 w 198064"/>
                    <a:gd name="connsiteY6" fmla="*/ 63806 h 83373"/>
                    <a:gd name="connsiteX7" fmla="*/ 180331 w 198064"/>
                    <a:gd name="connsiteY7" fmla="*/ 59689 h 83373"/>
                    <a:gd name="connsiteX8" fmla="*/ 185158 w 198064"/>
                    <a:gd name="connsiteY8" fmla="*/ 57320 h 83373"/>
                    <a:gd name="connsiteX9" fmla="*/ 182788 w 198064"/>
                    <a:gd name="connsiteY9" fmla="*/ 53936 h 83373"/>
                    <a:gd name="connsiteX10" fmla="*/ 179501 w 198064"/>
                    <a:gd name="connsiteY10" fmla="*/ 51607 h 83373"/>
                    <a:gd name="connsiteX11" fmla="*/ 175431 w 198064"/>
                    <a:gd name="connsiteY11" fmla="*/ 51966 h 83373"/>
                    <a:gd name="connsiteX12" fmla="*/ 170908 w 198064"/>
                    <a:gd name="connsiteY12" fmla="*/ 51096 h 83373"/>
                    <a:gd name="connsiteX13" fmla="*/ 166527 w 198064"/>
                    <a:gd name="connsiteY13" fmla="*/ 48750 h 83373"/>
                    <a:gd name="connsiteX14" fmla="*/ 162665 w 198064"/>
                    <a:gd name="connsiteY14" fmla="*/ 45949 h 83373"/>
                    <a:gd name="connsiteX15" fmla="*/ 164173 w 198064"/>
                    <a:gd name="connsiteY15" fmla="*/ 41314 h 83373"/>
                    <a:gd name="connsiteX16" fmla="*/ 163519 w 198064"/>
                    <a:gd name="connsiteY16" fmla="*/ 35928 h 83373"/>
                    <a:gd name="connsiteX17" fmla="*/ 158987 w 198064"/>
                    <a:gd name="connsiteY17" fmla="*/ 35361 h 83373"/>
                    <a:gd name="connsiteX18" fmla="*/ 153330 w 198064"/>
                    <a:gd name="connsiteY18" fmla="*/ 33837 h 83373"/>
                    <a:gd name="connsiteX19" fmla="*/ 149252 w 198064"/>
                    <a:gd name="connsiteY19" fmla="*/ 32018 h 83373"/>
                    <a:gd name="connsiteX20" fmla="*/ 145135 w 198064"/>
                    <a:gd name="connsiteY20" fmla="*/ 28651 h 83373"/>
                    <a:gd name="connsiteX21" fmla="*/ 140691 w 198064"/>
                    <a:gd name="connsiteY21" fmla="*/ 28100 h 83373"/>
                    <a:gd name="connsiteX22" fmla="*/ 136542 w 198064"/>
                    <a:gd name="connsiteY22" fmla="*/ 29800 h 83373"/>
                    <a:gd name="connsiteX23" fmla="*/ 131730 w 198064"/>
                    <a:gd name="connsiteY23" fmla="*/ 27039 h 83373"/>
                    <a:gd name="connsiteX24" fmla="*/ 127111 w 198064"/>
                    <a:gd name="connsiteY24" fmla="*/ 27151 h 83373"/>
                    <a:gd name="connsiteX25" fmla="*/ 121844 w 198064"/>
                    <a:gd name="connsiteY25" fmla="*/ 28260 h 83373"/>
                    <a:gd name="connsiteX26" fmla="*/ 118613 w 198064"/>
                    <a:gd name="connsiteY26" fmla="*/ 32010 h 83373"/>
                    <a:gd name="connsiteX27" fmla="*/ 113562 w 198064"/>
                    <a:gd name="connsiteY27" fmla="*/ 33973 h 83373"/>
                    <a:gd name="connsiteX28" fmla="*/ 108974 w 198064"/>
                    <a:gd name="connsiteY28" fmla="*/ 32241 h 83373"/>
                    <a:gd name="connsiteX29" fmla="*/ 108128 w 198064"/>
                    <a:gd name="connsiteY29" fmla="*/ 28188 h 83373"/>
                    <a:gd name="connsiteX30" fmla="*/ 104370 w 198064"/>
                    <a:gd name="connsiteY30" fmla="*/ 25587 h 83373"/>
                    <a:gd name="connsiteX31" fmla="*/ 100413 w 198064"/>
                    <a:gd name="connsiteY31" fmla="*/ 23329 h 83373"/>
                    <a:gd name="connsiteX32" fmla="*/ 96272 w 198064"/>
                    <a:gd name="connsiteY32" fmla="*/ 22539 h 83373"/>
                    <a:gd name="connsiteX33" fmla="*/ 90271 w 198064"/>
                    <a:gd name="connsiteY33" fmla="*/ 21246 h 83373"/>
                    <a:gd name="connsiteX34" fmla="*/ 86681 w 198064"/>
                    <a:gd name="connsiteY34" fmla="*/ 18972 h 83373"/>
                    <a:gd name="connsiteX35" fmla="*/ 83170 w 198064"/>
                    <a:gd name="connsiteY35" fmla="*/ 14983 h 83373"/>
                    <a:gd name="connsiteX36" fmla="*/ 79045 w 198064"/>
                    <a:gd name="connsiteY36" fmla="*/ 12996 h 83373"/>
                    <a:gd name="connsiteX37" fmla="*/ 74361 w 198064"/>
                    <a:gd name="connsiteY37" fmla="*/ 13203 h 83373"/>
                    <a:gd name="connsiteX38" fmla="*/ 69557 w 198064"/>
                    <a:gd name="connsiteY38" fmla="*/ 12318 h 83373"/>
                    <a:gd name="connsiteX39" fmla="*/ 65113 w 198064"/>
                    <a:gd name="connsiteY39" fmla="*/ 10738 h 83373"/>
                    <a:gd name="connsiteX40" fmla="*/ 60653 w 198064"/>
                    <a:gd name="connsiteY40" fmla="*/ 11695 h 83373"/>
                    <a:gd name="connsiteX41" fmla="*/ 56767 w 198064"/>
                    <a:gd name="connsiteY41" fmla="*/ 12685 h 83373"/>
                    <a:gd name="connsiteX42" fmla="*/ 52842 w 198064"/>
                    <a:gd name="connsiteY42" fmla="*/ 11344 h 83373"/>
                    <a:gd name="connsiteX43" fmla="*/ 47902 w 198064"/>
                    <a:gd name="connsiteY43" fmla="*/ 10834 h 83373"/>
                    <a:gd name="connsiteX44" fmla="*/ 42772 w 198064"/>
                    <a:gd name="connsiteY44" fmla="*/ 9956 h 83373"/>
                    <a:gd name="connsiteX45" fmla="*/ 38878 w 198064"/>
                    <a:gd name="connsiteY45" fmla="*/ 8169 h 83373"/>
                    <a:gd name="connsiteX46" fmla="*/ 34936 w 198064"/>
                    <a:gd name="connsiteY46" fmla="*/ 7004 h 83373"/>
                    <a:gd name="connsiteX47" fmla="*/ 31226 w 198064"/>
                    <a:gd name="connsiteY47" fmla="*/ 5496 h 83373"/>
                    <a:gd name="connsiteX48" fmla="*/ 27061 w 198064"/>
                    <a:gd name="connsiteY48" fmla="*/ 4586 h 83373"/>
                    <a:gd name="connsiteX49" fmla="*/ 21914 w 198064"/>
                    <a:gd name="connsiteY49" fmla="*/ 2735 h 83373"/>
                    <a:gd name="connsiteX50" fmla="*/ 17813 w 198064"/>
                    <a:gd name="connsiteY50" fmla="*/ 1059 h 83373"/>
                    <a:gd name="connsiteX51" fmla="*/ 12914 w 198064"/>
                    <a:gd name="connsiteY51" fmla="*/ 1506 h 83373"/>
                    <a:gd name="connsiteX52" fmla="*/ 7026 w 198064"/>
                    <a:gd name="connsiteY52" fmla="*/ -2 h 83373"/>
                    <a:gd name="connsiteX53" fmla="*/ 1440 w 198064"/>
                    <a:gd name="connsiteY53" fmla="*/ 485 h 83373"/>
                    <a:gd name="connsiteX54" fmla="*/ 124 w 198064"/>
                    <a:gd name="connsiteY54" fmla="*/ 4682 h 83373"/>
                    <a:gd name="connsiteX55" fmla="*/ 4824 w 198064"/>
                    <a:gd name="connsiteY55" fmla="*/ 7682 h 83373"/>
                    <a:gd name="connsiteX56" fmla="*/ 8932 w 198064"/>
                    <a:gd name="connsiteY56" fmla="*/ 12820 h 83373"/>
                    <a:gd name="connsiteX57" fmla="*/ 14343 w 198064"/>
                    <a:gd name="connsiteY57" fmla="*/ 14288 h 83373"/>
                    <a:gd name="connsiteX58" fmla="*/ 19226 w 198064"/>
                    <a:gd name="connsiteY58" fmla="*/ 15597 h 83373"/>
                    <a:gd name="connsiteX59" fmla="*/ 25569 w 198064"/>
                    <a:gd name="connsiteY59" fmla="*/ 16467 h 83373"/>
                    <a:gd name="connsiteX60" fmla="*/ 29176 w 198064"/>
                    <a:gd name="connsiteY60" fmla="*/ 19523 h 83373"/>
                    <a:gd name="connsiteX61" fmla="*/ 33484 w 198064"/>
                    <a:gd name="connsiteY61" fmla="*/ 24031 h 83373"/>
                    <a:gd name="connsiteX62" fmla="*/ 39708 w 198064"/>
                    <a:gd name="connsiteY62" fmla="*/ 26449 h 83373"/>
                    <a:gd name="connsiteX63" fmla="*/ 43689 w 198064"/>
                    <a:gd name="connsiteY63" fmla="*/ 28012 h 83373"/>
                    <a:gd name="connsiteX64" fmla="*/ 46275 w 198064"/>
                    <a:gd name="connsiteY64" fmla="*/ 32521 h 83373"/>
                    <a:gd name="connsiteX65" fmla="*/ 48421 w 198064"/>
                    <a:gd name="connsiteY65" fmla="*/ 38529 h 83373"/>
                    <a:gd name="connsiteX66" fmla="*/ 51549 w 198064"/>
                    <a:gd name="connsiteY66" fmla="*/ 42901 h 83373"/>
                    <a:gd name="connsiteX67" fmla="*/ 53280 w 198064"/>
                    <a:gd name="connsiteY67" fmla="*/ 47769 h 83373"/>
                    <a:gd name="connsiteX68" fmla="*/ 56648 w 198064"/>
                    <a:gd name="connsiteY68" fmla="*/ 51910 h 83373"/>
                    <a:gd name="connsiteX69" fmla="*/ 58179 w 198064"/>
                    <a:gd name="connsiteY69" fmla="*/ 56905 h 83373"/>
                    <a:gd name="connsiteX70" fmla="*/ 57509 w 198064"/>
                    <a:gd name="connsiteY70" fmla="*/ 61923 h 83373"/>
                    <a:gd name="connsiteX71" fmla="*/ 54198 w 198064"/>
                    <a:gd name="connsiteY71" fmla="*/ 65211 h 83373"/>
                    <a:gd name="connsiteX72" fmla="*/ 57485 w 198064"/>
                    <a:gd name="connsiteY72" fmla="*/ 69328 h 83373"/>
                    <a:gd name="connsiteX73" fmla="*/ 61307 w 198064"/>
                    <a:gd name="connsiteY73" fmla="*/ 70501 h 83373"/>
                    <a:gd name="connsiteX74" fmla="*/ 65193 w 198064"/>
                    <a:gd name="connsiteY74" fmla="*/ 67972 h 83373"/>
                    <a:gd name="connsiteX75" fmla="*/ 69454 w 198064"/>
                    <a:gd name="connsiteY75" fmla="*/ 68442 h 83373"/>
                    <a:gd name="connsiteX76" fmla="*/ 73435 w 198064"/>
                    <a:gd name="connsiteY76" fmla="*/ 68953 h 83373"/>
                    <a:gd name="connsiteX77" fmla="*/ 77784 w 198064"/>
                    <a:gd name="connsiteY77" fmla="*/ 69847 h 83373"/>
                    <a:gd name="connsiteX78" fmla="*/ 81702 w 198064"/>
                    <a:gd name="connsiteY78" fmla="*/ 68777 h 83373"/>
                    <a:gd name="connsiteX79" fmla="*/ 84742 w 198064"/>
                    <a:gd name="connsiteY79" fmla="*/ 65434 h 83373"/>
                    <a:gd name="connsiteX80" fmla="*/ 88739 w 198064"/>
                    <a:gd name="connsiteY80" fmla="*/ 65729 h 83373"/>
                    <a:gd name="connsiteX81" fmla="*/ 90367 w 198064"/>
                    <a:gd name="connsiteY81" fmla="*/ 69631 h 83373"/>
                    <a:gd name="connsiteX82" fmla="*/ 94213 w 198064"/>
                    <a:gd name="connsiteY82" fmla="*/ 71235 h 83373"/>
                    <a:gd name="connsiteX83" fmla="*/ 97676 w 198064"/>
                    <a:gd name="connsiteY83" fmla="*/ 73493 h 83373"/>
                    <a:gd name="connsiteX84" fmla="*/ 101330 w 198064"/>
                    <a:gd name="connsiteY84" fmla="*/ 75408 h 83373"/>
                    <a:gd name="connsiteX85" fmla="*/ 102718 w 198064"/>
                    <a:gd name="connsiteY85" fmla="*/ 79238 h 83373"/>
                    <a:gd name="connsiteX86" fmla="*/ 106748 w 198064"/>
                    <a:gd name="connsiteY86" fmla="*/ 78751 h 83373"/>
                    <a:gd name="connsiteX87" fmla="*/ 112086 w 198064"/>
                    <a:gd name="connsiteY87" fmla="*/ 80531 h 83373"/>
                    <a:gd name="connsiteX88" fmla="*/ 117360 w 198064"/>
                    <a:gd name="connsiteY88" fmla="*/ 81720 h 83373"/>
                    <a:gd name="connsiteX89" fmla="*/ 122091 w 198064"/>
                    <a:gd name="connsiteY89" fmla="*/ 79493 h 83373"/>
                    <a:gd name="connsiteX90" fmla="*/ 126041 w 198064"/>
                    <a:gd name="connsiteY90" fmla="*/ 78632 h 83373"/>
                    <a:gd name="connsiteX91" fmla="*/ 129879 w 198064"/>
                    <a:gd name="connsiteY91" fmla="*/ 77411 h 83373"/>
                    <a:gd name="connsiteX92" fmla="*/ 134946 w 198064"/>
                    <a:gd name="connsiteY92" fmla="*/ 78648 h 83373"/>
                    <a:gd name="connsiteX93" fmla="*/ 139893 w 198064"/>
                    <a:gd name="connsiteY93" fmla="*/ 78312 h 83373"/>
                    <a:gd name="connsiteX94" fmla="*/ 144130 w 198064"/>
                    <a:gd name="connsiteY94" fmla="*/ 78041 h 83373"/>
                    <a:gd name="connsiteX95" fmla="*/ 147872 w 198064"/>
                    <a:gd name="connsiteY95" fmla="*/ 76246 h 83373"/>
                    <a:gd name="connsiteX96" fmla="*/ 152755 w 198064"/>
                    <a:gd name="connsiteY96" fmla="*/ 74091 h 83373"/>
                    <a:gd name="connsiteX97" fmla="*/ 156338 w 198064"/>
                    <a:gd name="connsiteY97" fmla="*/ 70525 h 83373"/>
                    <a:gd name="connsiteX98" fmla="*/ 160383 w 198064"/>
                    <a:gd name="connsiteY98" fmla="*/ 71155 h 83373"/>
                    <a:gd name="connsiteX99" fmla="*/ 165282 w 198064"/>
                    <a:gd name="connsiteY99" fmla="*/ 71833 h 83373"/>
                    <a:gd name="connsiteX100" fmla="*/ 168913 w 198064"/>
                    <a:gd name="connsiteY100" fmla="*/ 73557 h 83373"/>
                    <a:gd name="connsiteX101" fmla="*/ 173540 w 198064"/>
                    <a:gd name="connsiteY101" fmla="*/ 77977 h 83373"/>
                    <a:gd name="connsiteX102" fmla="*/ 177602 w 198064"/>
                    <a:gd name="connsiteY102" fmla="*/ 79445 h 83373"/>
                    <a:gd name="connsiteX103" fmla="*/ 181631 w 198064"/>
                    <a:gd name="connsiteY103" fmla="*/ 79637 h 83373"/>
                    <a:gd name="connsiteX104" fmla="*/ 185812 w 198064"/>
                    <a:gd name="connsiteY104" fmla="*/ 79294 h 83373"/>
                    <a:gd name="connsiteX105" fmla="*/ 189467 w 198064"/>
                    <a:gd name="connsiteY105" fmla="*/ 81384 h 83373"/>
                    <a:gd name="connsiteX106" fmla="*/ 193552 w 198064"/>
                    <a:gd name="connsiteY106" fmla="*/ 83371 h 83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</a:cxnLst>
                  <a:rect l="l" t="t" r="r" b="b"/>
                  <a:pathLst>
                    <a:path w="198064" h="83373">
                      <a:moveTo>
                        <a:pt x="193552" y="83371"/>
                      </a:moveTo>
                      <a:lnTo>
                        <a:pt x="197278" y="81616"/>
                      </a:lnTo>
                      <a:lnTo>
                        <a:pt x="198188" y="75695"/>
                      </a:lnTo>
                      <a:lnTo>
                        <a:pt x="194366" y="72384"/>
                      </a:lnTo>
                      <a:lnTo>
                        <a:pt x="188645" y="70198"/>
                      </a:lnTo>
                      <a:lnTo>
                        <a:pt x="184296" y="66256"/>
                      </a:lnTo>
                      <a:lnTo>
                        <a:pt x="180945" y="63806"/>
                      </a:lnTo>
                      <a:lnTo>
                        <a:pt x="180331" y="59689"/>
                      </a:lnTo>
                      <a:lnTo>
                        <a:pt x="185158" y="57320"/>
                      </a:lnTo>
                      <a:lnTo>
                        <a:pt x="182788" y="53936"/>
                      </a:lnTo>
                      <a:lnTo>
                        <a:pt x="179501" y="51607"/>
                      </a:lnTo>
                      <a:lnTo>
                        <a:pt x="175431" y="51966"/>
                      </a:lnTo>
                      <a:lnTo>
                        <a:pt x="170908" y="51096"/>
                      </a:lnTo>
                      <a:lnTo>
                        <a:pt x="166527" y="48750"/>
                      </a:lnTo>
                      <a:lnTo>
                        <a:pt x="162665" y="45949"/>
                      </a:lnTo>
                      <a:lnTo>
                        <a:pt x="164173" y="41314"/>
                      </a:lnTo>
                      <a:lnTo>
                        <a:pt x="163519" y="35928"/>
                      </a:lnTo>
                      <a:lnTo>
                        <a:pt x="158987" y="35361"/>
                      </a:lnTo>
                      <a:lnTo>
                        <a:pt x="153330" y="33837"/>
                      </a:lnTo>
                      <a:lnTo>
                        <a:pt x="149252" y="32018"/>
                      </a:lnTo>
                      <a:lnTo>
                        <a:pt x="145135" y="28651"/>
                      </a:lnTo>
                      <a:lnTo>
                        <a:pt x="140691" y="28100"/>
                      </a:lnTo>
                      <a:lnTo>
                        <a:pt x="136542" y="29800"/>
                      </a:lnTo>
                      <a:lnTo>
                        <a:pt x="131730" y="27039"/>
                      </a:lnTo>
                      <a:lnTo>
                        <a:pt x="127111" y="27151"/>
                      </a:lnTo>
                      <a:lnTo>
                        <a:pt x="121844" y="28260"/>
                      </a:lnTo>
                      <a:lnTo>
                        <a:pt x="118613" y="32010"/>
                      </a:lnTo>
                      <a:lnTo>
                        <a:pt x="113562" y="33973"/>
                      </a:lnTo>
                      <a:lnTo>
                        <a:pt x="108974" y="32241"/>
                      </a:lnTo>
                      <a:lnTo>
                        <a:pt x="108128" y="28188"/>
                      </a:lnTo>
                      <a:lnTo>
                        <a:pt x="104370" y="25587"/>
                      </a:lnTo>
                      <a:lnTo>
                        <a:pt x="100413" y="23329"/>
                      </a:lnTo>
                      <a:lnTo>
                        <a:pt x="96272" y="22539"/>
                      </a:lnTo>
                      <a:lnTo>
                        <a:pt x="90271" y="21246"/>
                      </a:lnTo>
                      <a:lnTo>
                        <a:pt x="86681" y="18972"/>
                      </a:lnTo>
                      <a:lnTo>
                        <a:pt x="83170" y="14983"/>
                      </a:lnTo>
                      <a:lnTo>
                        <a:pt x="79045" y="12996"/>
                      </a:lnTo>
                      <a:lnTo>
                        <a:pt x="74361" y="13203"/>
                      </a:lnTo>
                      <a:lnTo>
                        <a:pt x="69557" y="12318"/>
                      </a:lnTo>
                      <a:lnTo>
                        <a:pt x="65113" y="10738"/>
                      </a:lnTo>
                      <a:lnTo>
                        <a:pt x="60653" y="11695"/>
                      </a:lnTo>
                      <a:lnTo>
                        <a:pt x="56767" y="12685"/>
                      </a:lnTo>
                      <a:lnTo>
                        <a:pt x="52842" y="11344"/>
                      </a:lnTo>
                      <a:lnTo>
                        <a:pt x="47902" y="10834"/>
                      </a:lnTo>
                      <a:lnTo>
                        <a:pt x="42772" y="9956"/>
                      </a:lnTo>
                      <a:lnTo>
                        <a:pt x="38878" y="8169"/>
                      </a:lnTo>
                      <a:lnTo>
                        <a:pt x="34936" y="7004"/>
                      </a:lnTo>
                      <a:lnTo>
                        <a:pt x="31226" y="5496"/>
                      </a:lnTo>
                      <a:lnTo>
                        <a:pt x="27061" y="4586"/>
                      </a:lnTo>
                      <a:lnTo>
                        <a:pt x="21914" y="2735"/>
                      </a:lnTo>
                      <a:lnTo>
                        <a:pt x="17813" y="1059"/>
                      </a:lnTo>
                      <a:lnTo>
                        <a:pt x="12914" y="1506"/>
                      </a:lnTo>
                      <a:lnTo>
                        <a:pt x="7026" y="-2"/>
                      </a:lnTo>
                      <a:lnTo>
                        <a:pt x="1440" y="485"/>
                      </a:lnTo>
                      <a:lnTo>
                        <a:pt x="124" y="4682"/>
                      </a:lnTo>
                      <a:lnTo>
                        <a:pt x="4824" y="7682"/>
                      </a:lnTo>
                      <a:lnTo>
                        <a:pt x="8932" y="12820"/>
                      </a:lnTo>
                      <a:lnTo>
                        <a:pt x="14343" y="14288"/>
                      </a:lnTo>
                      <a:lnTo>
                        <a:pt x="19226" y="15597"/>
                      </a:lnTo>
                      <a:lnTo>
                        <a:pt x="25569" y="16467"/>
                      </a:lnTo>
                      <a:lnTo>
                        <a:pt x="29176" y="19523"/>
                      </a:lnTo>
                      <a:lnTo>
                        <a:pt x="33484" y="24031"/>
                      </a:lnTo>
                      <a:lnTo>
                        <a:pt x="39708" y="26449"/>
                      </a:lnTo>
                      <a:lnTo>
                        <a:pt x="43689" y="28012"/>
                      </a:lnTo>
                      <a:lnTo>
                        <a:pt x="46275" y="32521"/>
                      </a:lnTo>
                      <a:lnTo>
                        <a:pt x="48421" y="38529"/>
                      </a:lnTo>
                      <a:lnTo>
                        <a:pt x="51549" y="42901"/>
                      </a:lnTo>
                      <a:lnTo>
                        <a:pt x="53280" y="47769"/>
                      </a:lnTo>
                      <a:lnTo>
                        <a:pt x="56648" y="51910"/>
                      </a:lnTo>
                      <a:lnTo>
                        <a:pt x="58179" y="56905"/>
                      </a:lnTo>
                      <a:lnTo>
                        <a:pt x="57509" y="61923"/>
                      </a:lnTo>
                      <a:lnTo>
                        <a:pt x="54198" y="65211"/>
                      </a:lnTo>
                      <a:lnTo>
                        <a:pt x="57485" y="69328"/>
                      </a:lnTo>
                      <a:lnTo>
                        <a:pt x="61307" y="70501"/>
                      </a:lnTo>
                      <a:lnTo>
                        <a:pt x="65193" y="67972"/>
                      </a:lnTo>
                      <a:lnTo>
                        <a:pt x="69454" y="68442"/>
                      </a:lnTo>
                      <a:lnTo>
                        <a:pt x="73435" y="68953"/>
                      </a:lnTo>
                      <a:lnTo>
                        <a:pt x="77784" y="69847"/>
                      </a:lnTo>
                      <a:lnTo>
                        <a:pt x="81702" y="68777"/>
                      </a:lnTo>
                      <a:lnTo>
                        <a:pt x="84742" y="65434"/>
                      </a:lnTo>
                      <a:lnTo>
                        <a:pt x="88739" y="65729"/>
                      </a:lnTo>
                      <a:lnTo>
                        <a:pt x="90367" y="69631"/>
                      </a:lnTo>
                      <a:lnTo>
                        <a:pt x="94213" y="71235"/>
                      </a:lnTo>
                      <a:lnTo>
                        <a:pt x="97676" y="73493"/>
                      </a:lnTo>
                      <a:lnTo>
                        <a:pt x="101330" y="75408"/>
                      </a:lnTo>
                      <a:lnTo>
                        <a:pt x="102718" y="79238"/>
                      </a:lnTo>
                      <a:lnTo>
                        <a:pt x="106748" y="78751"/>
                      </a:lnTo>
                      <a:lnTo>
                        <a:pt x="112086" y="80531"/>
                      </a:lnTo>
                      <a:lnTo>
                        <a:pt x="117360" y="81720"/>
                      </a:lnTo>
                      <a:lnTo>
                        <a:pt x="122091" y="79493"/>
                      </a:lnTo>
                      <a:lnTo>
                        <a:pt x="126041" y="78632"/>
                      </a:lnTo>
                      <a:lnTo>
                        <a:pt x="129879" y="77411"/>
                      </a:lnTo>
                      <a:lnTo>
                        <a:pt x="134946" y="78648"/>
                      </a:lnTo>
                      <a:lnTo>
                        <a:pt x="139893" y="78312"/>
                      </a:lnTo>
                      <a:lnTo>
                        <a:pt x="144130" y="78041"/>
                      </a:lnTo>
                      <a:lnTo>
                        <a:pt x="147872" y="76246"/>
                      </a:lnTo>
                      <a:lnTo>
                        <a:pt x="152755" y="74091"/>
                      </a:lnTo>
                      <a:lnTo>
                        <a:pt x="156338" y="70525"/>
                      </a:lnTo>
                      <a:lnTo>
                        <a:pt x="160383" y="71155"/>
                      </a:lnTo>
                      <a:lnTo>
                        <a:pt x="165282" y="71833"/>
                      </a:lnTo>
                      <a:lnTo>
                        <a:pt x="168913" y="73557"/>
                      </a:lnTo>
                      <a:lnTo>
                        <a:pt x="173540" y="77977"/>
                      </a:lnTo>
                      <a:lnTo>
                        <a:pt x="177602" y="79445"/>
                      </a:lnTo>
                      <a:lnTo>
                        <a:pt x="181631" y="79637"/>
                      </a:lnTo>
                      <a:lnTo>
                        <a:pt x="185812" y="79294"/>
                      </a:lnTo>
                      <a:lnTo>
                        <a:pt x="189467" y="81384"/>
                      </a:lnTo>
                      <a:lnTo>
                        <a:pt x="193552" y="8337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64" name="Freeform: Shape 263">
                  <a:extLst>
                    <a:ext uri="{FF2B5EF4-FFF2-40B4-BE49-F238E27FC236}">
                      <a16:creationId xmlns:a16="http://schemas.microsoft.com/office/drawing/2014/main" id="{3DB3539B-60C9-4954-9050-E580270368EC}"/>
                    </a:ext>
                  </a:extLst>
                </p:cNvPr>
                <p:cNvSpPr/>
                <p:nvPr/>
              </p:nvSpPr>
              <p:spPr>
                <a:xfrm>
                  <a:off x="6037004" y="3222790"/>
                  <a:ext cx="133226" cy="215961"/>
                </a:xfrm>
                <a:custGeom>
                  <a:avLst/>
                  <a:gdLst>
                    <a:gd name="connsiteX0" fmla="*/ 35559 w 133226"/>
                    <a:gd name="connsiteY0" fmla="*/ 215959 h 215961"/>
                    <a:gd name="connsiteX1" fmla="*/ 41344 w 133226"/>
                    <a:gd name="connsiteY1" fmla="*/ 212528 h 215961"/>
                    <a:gd name="connsiteX2" fmla="*/ 45142 w 133226"/>
                    <a:gd name="connsiteY2" fmla="*/ 209951 h 215961"/>
                    <a:gd name="connsiteX3" fmla="*/ 48437 w 133226"/>
                    <a:gd name="connsiteY3" fmla="*/ 206743 h 215961"/>
                    <a:gd name="connsiteX4" fmla="*/ 55036 w 133226"/>
                    <a:gd name="connsiteY4" fmla="*/ 205044 h 215961"/>
                    <a:gd name="connsiteX5" fmla="*/ 59839 w 133226"/>
                    <a:gd name="connsiteY5" fmla="*/ 203951 h 215961"/>
                    <a:gd name="connsiteX6" fmla="*/ 65608 w 133226"/>
                    <a:gd name="connsiteY6" fmla="*/ 200703 h 215961"/>
                    <a:gd name="connsiteX7" fmla="*/ 72446 w 133226"/>
                    <a:gd name="connsiteY7" fmla="*/ 200288 h 215961"/>
                    <a:gd name="connsiteX8" fmla="*/ 75406 w 133226"/>
                    <a:gd name="connsiteY8" fmla="*/ 197416 h 215961"/>
                    <a:gd name="connsiteX9" fmla="*/ 79117 w 133226"/>
                    <a:gd name="connsiteY9" fmla="*/ 195541 h 215961"/>
                    <a:gd name="connsiteX10" fmla="*/ 83346 w 133226"/>
                    <a:gd name="connsiteY10" fmla="*/ 193402 h 215961"/>
                    <a:gd name="connsiteX11" fmla="*/ 87910 w 133226"/>
                    <a:gd name="connsiteY11" fmla="*/ 190227 h 215961"/>
                    <a:gd name="connsiteX12" fmla="*/ 95091 w 133226"/>
                    <a:gd name="connsiteY12" fmla="*/ 187570 h 215961"/>
                    <a:gd name="connsiteX13" fmla="*/ 99407 w 133226"/>
                    <a:gd name="connsiteY13" fmla="*/ 184051 h 215961"/>
                    <a:gd name="connsiteX14" fmla="*/ 103916 w 133226"/>
                    <a:gd name="connsiteY14" fmla="*/ 182304 h 215961"/>
                    <a:gd name="connsiteX15" fmla="*/ 108264 w 133226"/>
                    <a:gd name="connsiteY15" fmla="*/ 180955 h 215961"/>
                    <a:gd name="connsiteX16" fmla="*/ 117305 w 133226"/>
                    <a:gd name="connsiteY16" fmla="*/ 181530 h 215961"/>
                    <a:gd name="connsiteX17" fmla="*/ 121757 w 133226"/>
                    <a:gd name="connsiteY17" fmla="*/ 181434 h 215961"/>
                    <a:gd name="connsiteX18" fmla="*/ 125723 w 133226"/>
                    <a:gd name="connsiteY18" fmla="*/ 180516 h 215961"/>
                    <a:gd name="connsiteX19" fmla="*/ 127175 w 133226"/>
                    <a:gd name="connsiteY19" fmla="*/ 176351 h 215961"/>
                    <a:gd name="connsiteX20" fmla="*/ 129728 w 133226"/>
                    <a:gd name="connsiteY20" fmla="*/ 172306 h 215961"/>
                    <a:gd name="connsiteX21" fmla="*/ 133351 w 133226"/>
                    <a:gd name="connsiteY21" fmla="*/ 170024 h 215961"/>
                    <a:gd name="connsiteX22" fmla="*/ 129840 w 133226"/>
                    <a:gd name="connsiteY22" fmla="*/ 168109 h 215961"/>
                    <a:gd name="connsiteX23" fmla="*/ 127590 w 133226"/>
                    <a:gd name="connsiteY23" fmla="*/ 163920 h 215961"/>
                    <a:gd name="connsiteX24" fmla="*/ 123073 w 133226"/>
                    <a:gd name="connsiteY24" fmla="*/ 160936 h 215961"/>
                    <a:gd name="connsiteX25" fmla="*/ 119658 w 133226"/>
                    <a:gd name="connsiteY25" fmla="*/ 157569 h 215961"/>
                    <a:gd name="connsiteX26" fmla="*/ 117520 w 133226"/>
                    <a:gd name="connsiteY26" fmla="*/ 153180 h 215961"/>
                    <a:gd name="connsiteX27" fmla="*/ 116778 w 133226"/>
                    <a:gd name="connsiteY27" fmla="*/ 148943 h 215961"/>
                    <a:gd name="connsiteX28" fmla="*/ 113714 w 133226"/>
                    <a:gd name="connsiteY28" fmla="*/ 145807 h 215961"/>
                    <a:gd name="connsiteX29" fmla="*/ 112956 w 133226"/>
                    <a:gd name="connsiteY29" fmla="*/ 141267 h 215961"/>
                    <a:gd name="connsiteX30" fmla="*/ 115749 w 133226"/>
                    <a:gd name="connsiteY30" fmla="*/ 137190 h 215961"/>
                    <a:gd name="connsiteX31" fmla="*/ 116666 w 133226"/>
                    <a:gd name="connsiteY31" fmla="*/ 130464 h 215961"/>
                    <a:gd name="connsiteX32" fmla="*/ 115717 w 133226"/>
                    <a:gd name="connsiteY32" fmla="*/ 126402 h 215961"/>
                    <a:gd name="connsiteX33" fmla="*/ 112924 w 133226"/>
                    <a:gd name="connsiteY33" fmla="*/ 122820 h 215961"/>
                    <a:gd name="connsiteX34" fmla="*/ 114895 w 133226"/>
                    <a:gd name="connsiteY34" fmla="*/ 119317 h 215961"/>
                    <a:gd name="connsiteX35" fmla="*/ 115661 w 133226"/>
                    <a:gd name="connsiteY35" fmla="*/ 114841 h 215961"/>
                    <a:gd name="connsiteX36" fmla="*/ 115836 w 133226"/>
                    <a:gd name="connsiteY36" fmla="*/ 109104 h 215961"/>
                    <a:gd name="connsiteX37" fmla="*/ 114855 w 133226"/>
                    <a:gd name="connsiteY37" fmla="*/ 103502 h 215961"/>
                    <a:gd name="connsiteX38" fmla="*/ 115892 w 133226"/>
                    <a:gd name="connsiteY38" fmla="*/ 99377 h 215961"/>
                    <a:gd name="connsiteX39" fmla="*/ 119243 w 133226"/>
                    <a:gd name="connsiteY39" fmla="*/ 96976 h 215961"/>
                    <a:gd name="connsiteX40" fmla="*/ 117903 w 133226"/>
                    <a:gd name="connsiteY40" fmla="*/ 92811 h 215961"/>
                    <a:gd name="connsiteX41" fmla="*/ 114520 w 133226"/>
                    <a:gd name="connsiteY41" fmla="*/ 88901 h 215961"/>
                    <a:gd name="connsiteX42" fmla="*/ 108536 w 133226"/>
                    <a:gd name="connsiteY42" fmla="*/ 81313 h 215961"/>
                    <a:gd name="connsiteX43" fmla="*/ 112182 w 133226"/>
                    <a:gd name="connsiteY43" fmla="*/ 78448 h 215961"/>
                    <a:gd name="connsiteX44" fmla="*/ 111009 w 133226"/>
                    <a:gd name="connsiteY44" fmla="*/ 71857 h 215961"/>
                    <a:gd name="connsiteX45" fmla="*/ 112389 w 133226"/>
                    <a:gd name="connsiteY45" fmla="*/ 67868 h 215961"/>
                    <a:gd name="connsiteX46" fmla="*/ 113451 w 133226"/>
                    <a:gd name="connsiteY46" fmla="*/ 62769 h 215961"/>
                    <a:gd name="connsiteX47" fmla="*/ 112310 w 133226"/>
                    <a:gd name="connsiteY47" fmla="*/ 58341 h 215961"/>
                    <a:gd name="connsiteX48" fmla="*/ 108057 w 133226"/>
                    <a:gd name="connsiteY48" fmla="*/ 56290 h 215961"/>
                    <a:gd name="connsiteX49" fmla="*/ 104466 w 133226"/>
                    <a:gd name="connsiteY49" fmla="*/ 53841 h 215961"/>
                    <a:gd name="connsiteX50" fmla="*/ 108807 w 133226"/>
                    <a:gd name="connsiteY50" fmla="*/ 53139 h 215961"/>
                    <a:gd name="connsiteX51" fmla="*/ 107698 w 133226"/>
                    <a:gd name="connsiteY51" fmla="*/ 49053 h 215961"/>
                    <a:gd name="connsiteX52" fmla="*/ 107985 w 133226"/>
                    <a:gd name="connsiteY52" fmla="*/ 44705 h 215961"/>
                    <a:gd name="connsiteX53" fmla="*/ 108057 w 133226"/>
                    <a:gd name="connsiteY53" fmla="*/ 39829 h 215961"/>
                    <a:gd name="connsiteX54" fmla="*/ 108201 w 133226"/>
                    <a:gd name="connsiteY54" fmla="*/ 34819 h 215961"/>
                    <a:gd name="connsiteX55" fmla="*/ 108145 w 133226"/>
                    <a:gd name="connsiteY55" fmla="*/ 30789 h 215961"/>
                    <a:gd name="connsiteX56" fmla="*/ 106325 w 133226"/>
                    <a:gd name="connsiteY56" fmla="*/ 26273 h 215961"/>
                    <a:gd name="connsiteX57" fmla="*/ 102400 w 133226"/>
                    <a:gd name="connsiteY57" fmla="*/ 25044 h 215961"/>
                    <a:gd name="connsiteX58" fmla="*/ 99136 w 133226"/>
                    <a:gd name="connsiteY58" fmla="*/ 20624 h 215961"/>
                    <a:gd name="connsiteX59" fmla="*/ 95538 w 133226"/>
                    <a:gd name="connsiteY59" fmla="*/ 18222 h 215961"/>
                    <a:gd name="connsiteX60" fmla="*/ 95139 w 133226"/>
                    <a:gd name="connsiteY60" fmla="*/ 13594 h 215961"/>
                    <a:gd name="connsiteX61" fmla="*/ 97086 w 133226"/>
                    <a:gd name="connsiteY61" fmla="*/ 8719 h 215961"/>
                    <a:gd name="connsiteX62" fmla="*/ 98027 w 133226"/>
                    <a:gd name="connsiteY62" fmla="*/ 3764 h 215961"/>
                    <a:gd name="connsiteX63" fmla="*/ 93088 w 133226"/>
                    <a:gd name="connsiteY63" fmla="*/ 2352 h 215961"/>
                    <a:gd name="connsiteX64" fmla="*/ 89075 w 133226"/>
                    <a:gd name="connsiteY64" fmla="*/ -2 h 215961"/>
                    <a:gd name="connsiteX65" fmla="*/ 86553 w 133226"/>
                    <a:gd name="connsiteY65" fmla="*/ 3286 h 215961"/>
                    <a:gd name="connsiteX66" fmla="*/ 82277 w 133226"/>
                    <a:gd name="connsiteY66" fmla="*/ 5328 h 215961"/>
                    <a:gd name="connsiteX67" fmla="*/ 79548 w 133226"/>
                    <a:gd name="connsiteY67" fmla="*/ 8448 h 215961"/>
                    <a:gd name="connsiteX68" fmla="*/ 71720 w 133226"/>
                    <a:gd name="connsiteY68" fmla="*/ 5935 h 215961"/>
                    <a:gd name="connsiteX69" fmla="*/ 67372 w 133226"/>
                    <a:gd name="connsiteY69" fmla="*/ 5950 h 215961"/>
                    <a:gd name="connsiteX70" fmla="*/ 55922 w 133226"/>
                    <a:gd name="connsiteY70" fmla="*/ 5982 h 215961"/>
                    <a:gd name="connsiteX71" fmla="*/ 48956 w 133226"/>
                    <a:gd name="connsiteY71" fmla="*/ 5160 h 215961"/>
                    <a:gd name="connsiteX72" fmla="*/ 44935 w 133226"/>
                    <a:gd name="connsiteY72" fmla="*/ 6812 h 215961"/>
                    <a:gd name="connsiteX73" fmla="*/ 33516 w 133226"/>
                    <a:gd name="connsiteY73" fmla="*/ 6341 h 215961"/>
                    <a:gd name="connsiteX74" fmla="*/ 27564 w 133226"/>
                    <a:gd name="connsiteY74" fmla="*/ 6214 h 215961"/>
                    <a:gd name="connsiteX75" fmla="*/ 22457 w 133226"/>
                    <a:gd name="connsiteY75" fmla="*/ 6206 h 215961"/>
                    <a:gd name="connsiteX76" fmla="*/ 16808 w 133226"/>
                    <a:gd name="connsiteY76" fmla="*/ 5727 h 215961"/>
                    <a:gd name="connsiteX77" fmla="*/ 12492 w 133226"/>
                    <a:gd name="connsiteY77" fmla="*/ 5647 h 215961"/>
                    <a:gd name="connsiteX78" fmla="*/ 11510 w 133226"/>
                    <a:gd name="connsiteY78" fmla="*/ 9788 h 215961"/>
                    <a:gd name="connsiteX79" fmla="*/ 10616 w 133226"/>
                    <a:gd name="connsiteY79" fmla="*/ 13802 h 215961"/>
                    <a:gd name="connsiteX80" fmla="*/ 9244 w 133226"/>
                    <a:gd name="connsiteY80" fmla="*/ 18095 h 215961"/>
                    <a:gd name="connsiteX81" fmla="*/ 10609 w 133226"/>
                    <a:gd name="connsiteY81" fmla="*/ 22204 h 215961"/>
                    <a:gd name="connsiteX82" fmla="*/ 14119 w 133226"/>
                    <a:gd name="connsiteY82" fmla="*/ 25156 h 215961"/>
                    <a:gd name="connsiteX83" fmla="*/ 11925 w 133226"/>
                    <a:gd name="connsiteY83" fmla="*/ 28747 h 215961"/>
                    <a:gd name="connsiteX84" fmla="*/ 14606 w 133226"/>
                    <a:gd name="connsiteY84" fmla="*/ 31842 h 215961"/>
                    <a:gd name="connsiteX85" fmla="*/ 13960 w 133226"/>
                    <a:gd name="connsiteY85" fmla="*/ 38553 h 215961"/>
                    <a:gd name="connsiteX86" fmla="*/ 14526 w 133226"/>
                    <a:gd name="connsiteY86" fmla="*/ 43197 h 215961"/>
                    <a:gd name="connsiteX87" fmla="*/ 13688 w 133226"/>
                    <a:gd name="connsiteY87" fmla="*/ 48064 h 215961"/>
                    <a:gd name="connsiteX88" fmla="*/ 14231 w 133226"/>
                    <a:gd name="connsiteY88" fmla="*/ 52891 h 215961"/>
                    <a:gd name="connsiteX89" fmla="*/ 16832 w 133226"/>
                    <a:gd name="connsiteY89" fmla="*/ 56649 h 215961"/>
                    <a:gd name="connsiteX90" fmla="*/ 16968 w 133226"/>
                    <a:gd name="connsiteY90" fmla="*/ 60862 h 215961"/>
                    <a:gd name="connsiteX91" fmla="*/ 17439 w 133226"/>
                    <a:gd name="connsiteY91" fmla="*/ 64980 h 215961"/>
                    <a:gd name="connsiteX92" fmla="*/ 14183 w 133226"/>
                    <a:gd name="connsiteY92" fmla="*/ 68227 h 215961"/>
                    <a:gd name="connsiteX93" fmla="*/ 17439 w 133226"/>
                    <a:gd name="connsiteY93" fmla="*/ 72400 h 215961"/>
                    <a:gd name="connsiteX94" fmla="*/ 18652 w 133226"/>
                    <a:gd name="connsiteY94" fmla="*/ 77132 h 215961"/>
                    <a:gd name="connsiteX95" fmla="*/ 20471 w 133226"/>
                    <a:gd name="connsiteY95" fmla="*/ 86004 h 215961"/>
                    <a:gd name="connsiteX96" fmla="*/ 21596 w 133226"/>
                    <a:gd name="connsiteY96" fmla="*/ 91933 h 215961"/>
                    <a:gd name="connsiteX97" fmla="*/ 22274 w 133226"/>
                    <a:gd name="connsiteY97" fmla="*/ 96018 h 215961"/>
                    <a:gd name="connsiteX98" fmla="*/ 20654 w 133226"/>
                    <a:gd name="connsiteY98" fmla="*/ 101691 h 215961"/>
                    <a:gd name="connsiteX99" fmla="*/ 19162 w 133226"/>
                    <a:gd name="connsiteY99" fmla="*/ 105609 h 215961"/>
                    <a:gd name="connsiteX100" fmla="*/ 15181 w 133226"/>
                    <a:gd name="connsiteY100" fmla="*/ 108386 h 215961"/>
                    <a:gd name="connsiteX101" fmla="*/ 12922 w 133226"/>
                    <a:gd name="connsiteY101" fmla="*/ 112008 h 215961"/>
                    <a:gd name="connsiteX102" fmla="*/ 9619 w 133226"/>
                    <a:gd name="connsiteY102" fmla="*/ 119652 h 215961"/>
                    <a:gd name="connsiteX103" fmla="*/ 9244 w 133226"/>
                    <a:gd name="connsiteY103" fmla="*/ 123865 h 215961"/>
                    <a:gd name="connsiteX104" fmla="*/ 8167 w 133226"/>
                    <a:gd name="connsiteY104" fmla="*/ 129075 h 215961"/>
                    <a:gd name="connsiteX105" fmla="*/ 6539 w 133226"/>
                    <a:gd name="connsiteY105" fmla="*/ 135451 h 215961"/>
                    <a:gd name="connsiteX106" fmla="*/ 4233 w 133226"/>
                    <a:gd name="connsiteY106" fmla="*/ 139161 h 215961"/>
                    <a:gd name="connsiteX107" fmla="*/ 308 w 133226"/>
                    <a:gd name="connsiteY107" fmla="*/ 146151 h 215961"/>
                    <a:gd name="connsiteX108" fmla="*/ 284 w 133226"/>
                    <a:gd name="connsiteY108" fmla="*/ 150268 h 215961"/>
                    <a:gd name="connsiteX109" fmla="*/ 124 w 133226"/>
                    <a:gd name="connsiteY109" fmla="*/ 155614 h 215961"/>
                    <a:gd name="connsiteX110" fmla="*/ 2103 w 133226"/>
                    <a:gd name="connsiteY110" fmla="*/ 164295 h 215961"/>
                    <a:gd name="connsiteX111" fmla="*/ 4114 w 133226"/>
                    <a:gd name="connsiteY111" fmla="*/ 168659 h 215961"/>
                    <a:gd name="connsiteX112" fmla="*/ 4967 w 133226"/>
                    <a:gd name="connsiteY112" fmla="*/ 174301 h 215961"/>
                    <a:gd name="connsiteX113" fmla="*/ 6579 w 133226"/>
                    <a:gd name="connsiteY113" fmla="*/ 178609 h 215961"/>
                    <a:gd name="connsiteX114" fmla="*/ 6380 w 133226"/>
                    <a:gd name="connsiteY114" fmla="*/ 183564 h 215961"/>
                    <a:gd name="connsiteX115" fmla="*/ 9077 w 133226"/>
                    <a:gd name="connsiteY115" fmla="*/ 186525 h 215961"/>
                    <a:gd name="connsiteX116" fmla="*/ 13920 w 133226"/>
                    <a:gd name="connsiteY116" fmla="*/ 186716 h 215961"/>
                    <a:gd name="connsiteX117" fmla="*/ 14702 w 133226"/>
                    <a:gd name="connsiteY117" fmla="*/ 192684 h 215961"/>
                    <a:gd name="connsiteX118" fmla="*/ 14175 w 133226"/>
                    <a:gd name="connsiteY118" fmla="*/ 196738 h 215961"/>
                    <a:gd name="connsiteX119" fmla="*/ 15332 w 133226"/>
                    <a:gd name="connsiteY119" fmla="*/ 202938 h 215961"/>
                    <a:gd name="connsiteX120" fmla="*/ 8678 w 133226"/>
                    <a:gd name="connsiteY120" fmla="*/ 203121 h 215961"/>
                    <a:gd name="connsiteX121" fmla="*/ 3818 w 133226"/>
                    <a:gd name="connsiteY121" fmla="*/ 203408 h 215961"/>
                    <a:gd name="connsiteX122" fmla="*/ 12771 w 133226"/>
                    <a:gd name="connsiteY122" fmla="*/ 206289 h 215961"/>
                    <a:gd name="connsiteX123" fmla="*/ 23950 w 133226"/>
                    <a:gd name="connsiteY123" fmla="*/ 208866 h 215961"/>
                    <a:gd name="connsiteX124" fmla="*/ 29120 w 133226"/>
                    <a:gd name="connsiteY124" fmla="*/ 210805 h 215961"/>
                    <a:gd name="connsiteX125" fmla="*/ 32136 w 133226"/>
                    <a:gd name="connsiteY125" fmla="*/ 214236 h 215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</a:cxnLst>
                  <a:rect l="l" t="t" r="r" b="b"/>
                  <a:pathLst>
                    <a:path w="133226" h="215961">
                      <a:moveTo>
                        <a:pt x="35559" y="215959"/>
                      </a:moveTo>
                      <a:lnTo>
                        <a:pt x="41344" y="212528"/>
                      </a:lnTo>
                      <a:lnTo>
                        <a:pt x="45142" y="209951"/>
                      </a:lnTo>
                      <a:lnTo>
                        <a:pt x="48437" y="206743"/>
                      </a:lnTo>
                      <a:lnTo>
                        <a:pt x="55036" y="205044"/>
                      </a:lnTo>
                      <a:lnTo>
                        <a:pt x="59839" y="203951"/>
                      </a:lnTo>
                      <a:lnTo>
                        <a:pt x="65608" y="200703"/>
                      </a:lnTo>
                      <a:lnTo>
                        <a:pt x="72446" y="200288"/>
                      </a:lnTo>
                      <a:lnTo>
                        <a:pt x="75406" y="197416"/>
                      </a:lnTo>
                      <a:lnTo>
                        <a:pt x="79117" y="195541"/>
                      </a:lnTo>
                      <a:lnTo>
                        <a:pt x="83346" y="193402"/>
                      </a:lnTo>
                      <a:lnTo>
                        <a:pt x="87910" y="190227"/>
                      </a:lnTo>
                      <a:lnTo>
                        <a:pt x="95091" y="187570"/>
                      </a:lnTo>
                      <a:lnTo>
                        <a:pt x="99407" y="184051"/>
                      </a:lnTo>
                      <a:lnTo>
                        <a:pt x="103916" y="182304"/>
                      </a:lnTo>
                      <a:lnTo>
                        <a:pt x="108264" y="180955"/>
                      </a:lnTo>
                      <a:lnTo>
                        <a:pt x="117305" y="181530"/>
                      </a:lnTo>
                      <a:lnTo>
                        <a:pt x="121757" y="181434"/>
                      </a:lnTo>
                      <a:lnTo>
                        <a:pt x="125723" y="180516"/>
                      </a:lnTo>
                      <a:lnTo>
                        <a:pt x="127175" y="176351"/>
                      </a:lnTo>
                      <a:lnTo>
                        <a:pt x="129728" y="172306"/>
                      </a:lnTo>
                      <a:lnTo>
                        <a:pt x="133351" y="170024"/>
                      </a:lnTo>
                      <a:lnTo>
                        <a:pt x="129840" y="168109"/>
                      </a:lnTo>
                      <a:lnTo>
                        <a:pt x="127590" y="163920"/>
                      </a:lnTo>
                      <a:lnTo>
                        <a:pt x="123073" y="160936"/>
                      </a:lnTo>
                      <a:lnTo>
                        <a:pt x="119658" y="157569"/>
                      </a:lnTo>
                      <a:lnTo>
                        <a:pt x="117520" y="153180"/>
                      </a:lnTo>
                      <a:lnTo>
                        <a:pt x="116778" y="148943"/>
                      </a:lnTo>
                      <a:lnTo>
                        <a:pt x="113714" y="145807"/>
                      </a:lnTo>
                      <a:lnTo>
                        <a:pt x="112956" y="141267"/>
                      </a:lnTo>
                      <a:lnTo>
                        <a:pt x="115749" y="137190"/>
                      </a:lnTo>
                      <a:lnTo>
                        <a:pt x="116666" y="130464"/>
                      </a:lnTo>
                      <a:lnTo>
                        <a:pt x="115717" y="126402"/>
                      </a:lnTo>
                      <a:lnTo>
                        <a:pt x="112924" y="122820"/>
                      </a:lnTo>
                      <a:lnTo>
                        <a:pt x="114895" y="119317"/>
                      </a:lnTo>
                      <a:lnTo>
                        <a:pt x="115661" y="114841"/>
                      </a:lnTo>
                      <a:lnTo>
                        <a:pt x="115836" y="109104"/>
                      </a:lnTo>
                      <a:lnTo>
                        <a:pt x="114855" y="103502"/>
                      </a:lnTo>
                      <a:lnTo>
                        <a:pt x="115892" y="99377"/>
                      </a:lnTo>
                      <a:lnTo>
                        <a:pt x="119243" y="96976"/>
                      </a:lnTo>
                      <a:lnTo>
                        <a:pt x="117903" y="92811"/>
                      </a:lnTo>
                      <a:lnTo>
                        <a:pt x="114520" y="88901"/>
                      </a:lnTo>
                      <a:lnTo>
                        <a:pt x="108536" y="81313"/>
                      </a:lnTo>
                      <a:lnTo>
                        <a:pt x="112182" y="78448"/>
                      </a:lnTo>
                      <a:lnTo>
                        <a:pt x="111009" y="71857"/>
                      </a:lnTo>
                      <a:lnTo>
                        <a:pt x="112389" y="67868"/>
                      </a:lnTo>
                      <a:lnTo>
                        <a:pt x="113451" y="62769"/>
                      </a:lnTo>
                      <a:lnTo>
                        <a:pt x="112310" y="58341"/>
                      </a:lnTo>
                      <a:lnTo>
                        <a:pt x="108057" y="56290"/>
                      </a:lnTo>
                      <a:lnTo>
                        <a:pt x="104466" y="53841"/>
                      </a:lnTo>
                      <a:lnTo>
                        <a:pt x="108807" y="53139"/>
                      </a:lnTo>
                      <a:lnTo>
                        <a:pt x="107698" y="49053"/>
                      </a:lnTo>
                      <a:lnTo>
                        <a:pt x="107985" y="44705"/>
                      </a:lnTo>
                      <a:lnTo>
                        <a:pt x="108057" y="39829"/>
                      </a:lnTo>
                      <a:lnTo>
                        <a:pt x="108201" y="34819"/>
                      </a:lnTo>
                      <a:lnTo>
                        <a:pt x="108145" y="30789"/>
                      </a:lnTo>
                      <a:lnTo>
                        <a:pt x="106325" y="26273"/>
                      </a:lnTo>
                      <a:lnTo>
                        <a:pt x="102400" y="25044"/>
                      </a:lnTo>
                      <a:lnTo>
                        <a:pt x="99136" y="20624"/>
                      </a:lnTo>
                      <a:lnTo>
                        <a:pt x="95538" y="18222"/>
                      </a:lnTo>
                      <a:lnTo>
                        <a:pt x="95139" y="13594"/>
                      </a:lnTo>
                      <a:lnTo>
                        <a:pt x="97086" y="8719"/>
                      </a:lnTo>
                      <a:lnTo>
                        <a:pt x="98027" y="3764"/>
                      </a:lnTo>
                      <a:lnTo>
                        <a:pt x="93088" y="2352"/>
                      </a:lnTo>
                      <a:lnTo>
                        <a:pt x="89075" y="-2"/>
                      </a:lnTo>
                      <a:lnTo>
                        <a:pt x="86553" y="3286"/>
                      </a:lnTo>
                      <a:lnTo>
                        <a:pt x="82277" y="5328"/>
                      </a:lnTo>
                      <a:lnTo>
                        <a:pt x="79548" y="8448"/>
                      </a:lnTo>
                      <a:lnTo>
                        <a:pt x="71720" y="5935"/>
                      </a:lnTo>
                      <a:lnTo>
                        <a:pt x="67372" y="5950"/>
                      </a:lnTo>
                      <a:lnTo>
                        <a:pt x="55922" y="5982"/>
                      </a:lnTo>
                      <a:lnTo>
                        <a:pt x="48956" y="5160"/>
                      </a:lnTo>
                      <a:lnTo>
                        <a:pt x="44935" y="6812"/>
                      </a:lnTo>
                      <a:lnTo>
                        <a:pt x="33516" y="6341"/>
                      </a:lnTo>
                      <a:lnTo>
                        <a:pt x="27564" y="6214"/>
                      </a:lnTo>
                      <a:lnTo>
                        <a:pt x="22457" y="6206"/>
                      </a:lnTo>
                      <a:lnTo>
                        <a:pt x="16808" y="5727"/>
                      </a:lnTo>
                      <a:lnTo>
                        <a:pt x="12492" y="5647"/>
                      </a:lnTo>
                      <a:lnTo>
                        <a:pt x="11510" y="9788"/>
                      </a:lnTo>
                      <a:lnTo>
                        <a:pt x="10616" y="13802"/>
                      </a:lnTo>
                      <a:lnTo>
                        <a:pt x="9244" y="18095"/>
                      </a:lnTo>
                      <a:lnTo>
                        <a:pt x="10609" y="22204"/>
                      </a:lnTo>
                      <a:lnTo>
                        <a:pt x="14119" y="25156"/>
                      </a:lnTo>
                      <a:lnTo>
                        <a:pt x="11925" y="28747"/>
                      </a:lnTo>
                      <a:lnTo>
                        <a:pt x="14606" y="31842"/>
                      </a:lnTo>
                      <a:lnTo>
                        <a:pt x="13960" y="38553"/>
                      </a:lnTo>
                      <a:lnTo>
                        <a:pt x="14526" y="43197"/>
                      </a:lnTo>
                      <a:lnTo>
                        <a:pt x="13688" y="48064"/>
                      </a:lnTo>
                      <a:lnTo>
                        <a:pt x="14231" y="52891"/>
                      </a:lnTo>
                      <a:lnTo>
                        <a:pt x="16832" y="56649"/>
                      </a:lnTo>
                      <a:lnTo>
                        <a:pt x="16968" y="60862"/>
                      </a:lnTo>
                      <a:lnTo>
                        <a:pt x="17439" y="64980"/>
                      </a:lnTo>
                      <a:lnTo>
                        <a:pt x="14183" y="68227"/>
                      </a:lnTo>
                      <a:lnTo>
                        <a:pt x="17439" y="72400"/>
                      </a:lnTo>
                      <a:lnTo>
                        <a:pt x="18652" y="77132"/>
                      </a:lnTo>
                      <a:lnTo>
                        <a:pt x="20471" y="86004"/>
                      </a:lnTo>
                      <a:lnTo>
                        <a:pt x="21596" y="91933"/>
                      </a:lnTo>
                      <a:lnTo>
                        <a:pt x="22274" y="96018"/>
                      </a:lnTo>
                      <a:lnTo>
                        <a:pt x="20654" y="101691"/>
                      </a:lnTo>
                      <a:lnTo>
                        <a:pt x="19162" y="105609"/>
                      </a:lnTo>
                      <a:lnTo>
                        <a:pt x="15181" y="108386"/>
                      </a:lnTo>
                      <a:lnTo>
                        <a:pt x="12922" y="112008"/>
                      </a:lnTo>
                      <a:lnTo>
                        <a:pt x="9619" y="119652"/>
                      </a:lnTo>
                      <a:lnTo>
                        <a:pt x="9244" y="123865"/>
                      </a:lnTo>
                      <a:lnTo>
                        <a:pt x="8167" y="129075"/>
                      </a:lnTo>
                      <a:lnTo>
                        <a:pt x="6539" y="135451"/>
                      </a:lnTo>
                      <a:lnTo>
                        <a:pt x="4233" y="139161"/>
                      </a:lnTo>
                      <a:lnTo>
                        <a:pt x="308" y="146151"/>
                      </a:lnTo>
                      <a:lnTo>
                        <a:pt x="284" y="150268"/>
                      </a:lnTo>
                      <a:lnTo>
                        <a:pt x="124" y="155614"/>
                      </a:lnTo>
                      <a:lnTo>
                        <a:pt x="2103" y="164295"/>
                      </a:lnTo>
                      <a:lnTo>
                        <a:pt x="4114" y="168659"/>
                      </a:lnTo>
                      <a:lnTo>
                        <a:pt x="4967" y="174301"/>
                      </a:lnTo>
                      <a:lnTo>
                        <a:pt x="6579" y="178609"/>
                      </a:lnTo>
                      <a:lnTo>
                        <a:pt x="6380" y="183564"/>
                      </a:lnTo>
                      <a:lnTo>
                        <a:pt x="9077" y="186525"/>
                      </a:lnTo>
                      <a:lnTo>
                        <a:pt x="13920" y="186716"/>
                      </a:lnTo>
                      <a:lnTo>
                        <a:pt x="14702" y="192684"/>
                      </a:lnTo>
                      <a:lnTo>
                        <a:pt x="14175" y="196738"/>
                      </a:lnTo>
                      <a:lnTo>
                        <a:pt x="15332" y="202938"/>
                      </a:lnTo>
                      <a:lnTo>
                        <a:pt x="8678" y="203121"/>
                      </a:lnTo>
                      <a:lnTo>
                        <a:pt x="3818" y="203408"/>
                      </a:lnTo>
                      <a:lnTo>
                        <a:pt x="12771" y="206289"/>
                      </a:lnTo>
                      <a:lnTo>
                        <a:pt x="23950" y="208866"/>
                      </a:lnTo>
                      <a:lnTo>
                        <a:pt x="29120" y="210805"/>
                      </a:lnTo>
                      <a:lnTo>
                        <a:pt x="32136" y="21423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65" name="Freeform: Shape 264">
                  <a:extLst>
                    <a:ext uri="{FF2B5EF4-FFF2-40B4-BE49-F238E27FC236}">
                      <a16:creationId xmlns:a16="http://schemas.microsoft.com/office/drawing/2014/main" id="{3307959B-94DE-4995-AFBC-66B3CD1E9E54}"/>
                    </a:ext>
                  </a:extLst>
                </p:cNvPr>
                <p:cNvSpPr/>
                <p:nvPr/>
              </p:nvSpPr>
              <p:spPr>
                <a:xfrm>
                  <a:off x="6482563" y="3745427"/>
                  <a:ext cx="372294" cy="458500"/>
                </a:xfrm>
                <a:custGeom>
                  <a:avLst/>
                  <a:gdLst>
                    <a:gd name="connsiteX0" fmla="*/ 18189 w 372294"/>
                    <a:gd name="connsiteY0" fmla="*/ 46293 h 458500"/>
                    <a:gd name="connsiteX1" fmla="*/ 28178 w 372294"/>
                    <a:gd name="connsiteY1" fmla="*/ 45534 h 458500"/>
                    <a:gd name="connsiteX2" fmla="*/ 28314 w 372294"/>
                    <a:gd name="connsiteY2" fmla="*/ 26209 h 458500"/>
                    <a:gd name="connsiteX3" fmla="*/ 27580 w 372294"/>
                    <a:gd name="connsiteY3" fmla="*/ 22236 h 458500"/>
                    <a:gd name="connsiteX4" fmla="*/ 31290 w 372294"/>
                    <a:gd name="connsiteY4" fmla="*/ 20113 h 458500"/>
                    <a:gd name="connsiteX5" fmla="*/ 35336 w 372294"/>
                    <a:gd name="connsiteY5" fmla="*/ 16395 h 458500"/>
                    <a:gd name="connsiteX6" fmla="*/ 38344 w 372294"/>
                    <a:gd name="connsiteY6" fmla="*/ 12302 h 458500"/>
                    <a:gd name="connsiteX7" fmla="*/ 43546 w 372294"/>
                    <a:gd name="connsiteY7" fmla="*/ 10953 h 458500"/>
                    <a:gd name="connsiteX8" fmla="*/ 42844 w 372294"/>
                    <a:gd name="connsiteY8" fmla="*/ 6357 h 458500"/>
                    <a:gd name="connsiteX9" fmla="*/ 38902 w 372294"/>
                    <a:gd name="connsiteY9" fmla="*/ 620 h 458500"/>
                    <a:gd name="connsiteX10" fmla="*/ 34474 w 372294"/>
                    <a:gd name="connsiteY10" fmla="*/ -2 h 458500"/>
                    <a:gd name="connsiteX11" fmla="*/ 35519 w 372294"/>
                    <a:gd name="connsiteY11" fmla="*/ 4051 h 458500"/>
                    <a:gd name="connsiteX12" fmla="*/ 31697 w 372294"/>
                    <a:gd name="connsiteY12" fmla="*/ 5942 h 458500"/>
                    <a:gd name="connsiteX13" fmla="*/ 27165 w 372294"/>
                    <a:gd name="connsiteY13" fmla="*/ 5998 h 458500"/>
                    <a:gd name="connsiteX14" fmla="*/ 24500 w 372294"/>
                    <a:gd name="connsiteY14" fmla="*/ 9389 h 458500"/>
                    <a:gd name="connsiteX15" fmla="*/ 21875 w 372294"/>
                    <a:gd name="connsiteY15" fmla="*/ 14017 h 458500"/>
                    <a:gd name="connsiteX16" fmla="*/ 15133 w 372294"/>
                    <a:gd name="connsiteY16" fmla="*/ 19228 h 458500"/>
                    <a:gd name="connsiteX17" fmla="*/ 17431 w 372294"/>
                    <a:gd name="connsiteY17" fmla="*/ 31683 h 458500"/>
                    <a:gd name="connsiteX18" fmla="*/ 19354 w 372294"/>
                    <a:gd name="connsiteY18" fmla="*/ 38026 h 458500"/>
                    <a:gd name="connsiteX19" fmla="*/ 18189 w 372294"/>
                    <a:gd name="connsiteY19" fmla="*/ 46293 h 458500"/>
                    <a:gd name="connsiteX20" fmla="*/ 188 w 372294"/>
                    <a:gd name="connsiteY20" fmla="*/ 413010 h 458500"/>
                    <a:gd name="connsiteX21" fmla="*/ 124 w 372294"/>
                    <a:gd name="connsiteY21" fmla="*/ 407225 h 458500"/>
                    <a:gd name="connsiteX22" fmla="*/ 188 w 372294"/>
                    <a:gd name="connsiteY22" fmla="*/ 413010 h 458500"/>
                    <a:gd name="connsiteX23" fmla="*/ 268715 w 372294"/>
                    <a:gd name="connsiteY23" fmla="*/ 458499 h 458500"/>
                    <a:gd name="connsiteX24" fmla="*/ 274005 w 372294"/>
                    <a:gd name="connsiteY24" fmla="*/ 455826 h 458500"/>
                    <a:gd name="connsiteX25" fmla="*/ 279391 w 372294"/>
                    <a:gd name="connsiteY25" fmla="*/ 454900 h 458500"/>
                    <a:gd name="connsiteX26" fmla="*/ 283779 w 372294"/>
                    <a:gd name="connsiteY26" fmla="*/ 456448 h 458500"/>
                    <a:gd name="connsiteX27" fmla="*/ 319302 w 372294"/>
                    <a:gd name="connsiteY27" fmla="*/ 451214 h 458500"/>
                    <a:gd name="connsiteX28" fmla="*/ 347221 w 372294"/>
                    <a:gd name="connsiteY28" fmla="*/ 445046 h 458500"/>
                    <a:gd name="connsiteX29" fmla="*/ 341572 w 372294"/>
                    <a:gd name="connsiteY29" fmla="*/ 442038 h 458500"/>
                    <a:gd name="connsiteX30" fmla="*/ 338564 w 372294"/>
                    <a:gd name="connsiteY30" fmla="*/ 439309 h 458500"/>
                    <a:gd name="connsiteX31" fmla="*/ 336425 w 372294"/>
                    <a:gd name="connsiteY31" fmla="*/ 435040 h 458500"/>
                    <a:gd name="connsiteX32" fmla="*/ 332093 w 372294"/>
                    <a:gd name="connsiteY32" fmla="*/ 431115 h 458500"/>
                    <a:gd name="connsiteX33" fmla="*/ 328239 w 372294"/>
                    <a:gd name="connsiteY33" fmla="*/ 427293 h 458500"/>
                    <a:gd name="connsiteX34" fmla="*/ 323795 w 372294"/>
                    <a:gd name="connsiteY34" fmla="*/ 422122 h 458500"/>
                    <a:gd name="connsiteX35" fmla="*/ 320340 w 372294"/>
                    <a:gd name="connsiteY35" fmla="*/ 418284 h 458500"/>
                    <a:gd name="connsiteX36" fmla="*/ 316207 w 372294"/>
                    <a:gd name="connsiteY36" fmla="*/ 412986 h 458500"/>
                    <a:gd name="connsiteX37" fmla="*/ 313270 w 372294"/>
                    <a:gd name="connsiteY37" fmla="*/ 409332 h 458500"/>
                    <a:gd name="connsiteX38" fmla="*/ 309624 w 372294"/>
                    <a:gd name="connsiteY38" fmla="*/ 405007 h 458500"/>
                    <a:gd name="connsiteX39" fmla="*/ 308156 w 372294"/>
                    <a:gd name="connsiteY39" fmla="*/ 399797 h 458500"/>
                    <a:gd name="connsiteX40" fmla="*/ 308531 w 372294"/>
                    <a:gd name="connsiteY40" fmla="*/ 303928 h 458500"/>
                    <a:gd name="connsiteX41" fmla="*/ 308930 w 372294"/>
                    <a:gd name="connsiteY41" fmla="*/ 289303 h 458500"/>
                    <a:gd name="connsiteX42" fmla="*/ 370233 w 372294"/>
                    <a:gd name="connsiteY42" fmla="*/ 289303 h 458500"/>
                    <a:gd name="connsiteX43" fmla="*/ 368063 w 372294"/>
                    <a:gd name="connsiteY43" fmla="*/ 285784 h 458500"/>
                    <a:gd name="connsiteX44" fmla="*/ 365677 w 372294"/>
                    <a:gd name="connsiteY44" fmla="*/ 281587 h 458500"/>
                    <a:gd name="connsiteX45" fmla="*/ 367663 w 372294"/>
                    <a:gd name="connsiteY45" fmla="*/ 275595 h 458500"/>
                    <a:gd name="connsiteX46" fmla="*/ 369610 w 372294"/>
                    <a:gd name="connsiteY46" fmla="*/ 270903 h 458500"/>
                    <a:gd name="connsiteX47" fmla="*/ 370352 w 372294"/>
                    <a:gd name="connsiteY47" fmla="*/ 266921 h 458500"/>
                    <a:gd name="connsiteX48" fmla="*/ 369164 w 372294"/>
                    <a:gd name="connsiteY48" fmla="*/ 262693 h 458500"/>
                    <a:gd name="connsiteX49" fmla="*/ 368685 w 372294"/>
                    <a:gd name="connsiteY49" fmla="*/ 258384 h 458500"/>
                    <a:gd name="connsiteX50" fmla="*/ 368892 w 372294"/>
                    <a:gd name="connsiteY50" fmla="*/ 252687 h 458500"/>
                    <a:gd name="connsiteX51" fmla="*/ 369115 w 372294"/>
                    <a:gd name="connsiteY51" fmla="*/ 245601 h 458500"/>
                    <a:gd name="connsiteX52" fmla="*/ 370871 w 372294"/>
                    <a:gd name="connsiteY52" fmla="*/ 239729 h 458500"/>
                    <a:gd name="connsiteX53" fmla="*/ 372419 w 372294"/>
                    <a:gd name="connsiteY53" fmla="*/ 235715 h 458500"/>
                    <a:gd name="connsiteX54" fmla="*/ 370799 w 372294"/>
                    <a:gd name="connsiteY54" fmla="*/ 231327 h 458500"/>
                    <a:gd name="connsiteX55" fmla="*/ 370967 w 372294"/>
                    <a:gd name="connsiteY55" fmla="*/ 226635 h 458500"/>
                    <a:gd name="connsiteX56" fmla="*/ 370416 w 372294"/>
                    <a:gd name="connsiteY56" fmla="*/ 222622 h 458500"/>
                    <a:gd name="connsiteX57" fmla="*/ 365980 w 372294"/>
                    <a:gd name="connsiteY57" fmla="*/ 223308 h 458500"/>
                    <a:gd name="connsiteX58" fmla="*/ 361823 w 372294"/>
                    <a:gd name="connsiteY58" fmla="*/ 222071 h 458500"/>
                    <a:gd name="connsiteX59" fmla="*/ 356134 w 372294"/>
                    <a:gd name="connsiteY59" fmla="*/ 220292 h 458500"/>
                    <a:gd name="connsiteX60" fmla="*/ 352104 w 372294"/>
                    <a:gd name="connsiteY60" fmla="*/ 220787 h 458500"/>
                    <a:gd name="connsiteX61" fmla="*/ 347907 w 372294"/>
                    <a:gd name="connsiteY61" fmla="*/ 223787 h 458500"/>
                    <a:gd name="connsiteX62" fmla="*/ 342490 w 372294"/>
                    <a:gd name="connsiteY62" fmla="*/ 225925 h 458500"/>
                    <a:gd name="connsiteX63" fmla="*/ 337319 w 372294"/>
                    <a:gd name="connsiteY63" fmla="*/ 225031 h 458500"/>
                    <a:gd name="connsiteX64" fmla="*/ 333306 w 372294"/>
                    <a:gd name="connsiteY64" fmla="*/ 226101 h 458500"/>
                    <a:gd name="connsiteX65" fmla="*/ 329021 w 372294"/>
                    <a:gd name="connsiteY65" fmla="*/ 224345 h 458500"/>
                    <a:gd name="connsiteX66" fmla="*/ 324832 w 372294"/>
                    <a:gd name="connsiteY66" fmla="*/ 224281 h 458500"/>
                    <a:gd name="connsiteX67" fmla="*/ 323236 w 372294"/>
                    <a:gd name="connsiteY67" fmla="*/ 228063 h 458500"/>
                    <a:gd name="connsiteX68" fmla="*/ 319398 w 372294"/>
                    <a:gd name="connsiteY68" fmla="*/ 230058 h 458500"/>
                    <a:gd name="connsiteX69" fmla="*/ 316614 w 372294"/>
                    <a:gd name="connsiteY69" fmla="*/ 225686 h 458500"/>
                    <a:gd name="connsiteX70" fmla="*/ 316374 w 372294"/>
                    <a:gd name="connsiteY70" fmla="*/ 219781 h 458500"/>
                    <a:gd name="connsiteX71" fmla="*/ 318345 w 372294"/>
                    <a:gd name="connsiteY71" fmla="*/ 215113 h 458500"/>
                    <a:gd name="connsiteX72" fmla="*/ 319670 w 372294"/>
                    <a:gd name="connsiteY72" fmla="*/ 210869 h 458500"/>
                    <a:gd name="connsiteX73" fmla="*/ 319781 w 372294"/>
                    <a:gd name="connsiteY73" fmla="*/ 206360 h 458500"/>
                    <a:gd name="connsiteX74" fmla="*/ 320507 w 372294"/>
                    <a:gd name="connsiteY74" fmla="*/ 201509 h 458500"/>
                    <a:gd name="connsiteX75" fmla="*/ 319007 w 372294"/>
                    <a:gd name="connsiteY75" fmla="*/ 197185 h 458500"/>
                    <a:gd name="connsiteX76" fmla="*/ 317531 w 372294"/>
                    <a:gd name="connsiteY76" fmla="*/ 190857 h 458500"/>
                    <a:gd name="connsiteX77" fmla="*/ 316733 w 372294"/>
                    <a:gd name="connsiteY77" fmla="*/ 186285 h 458500"/>
                    <a:gd name="connsiteX78" fmla="*/ 313095 w 372294"/>
                    <a:gd name="connsiteY78" fmla="*/ 184338 h 458500"/>
                    <a:gd name="connsiteX79" fmla="*/ 310956 w 372294"/>
                    <a:gd name="connsiteY79" fmla="*/ 180085 h 458500"/>
                    <a:gd name="connsiteX80" fmla="*/ 307326 w 372294"/>
                    <a:gd name="connsiteY80" fmla="*/ 176766 h 458500"/>
                    <a:gd name="connsiteX81" fmla="*/ 306177 w 372294"/>
                    <a:gd name="connsiteY81" fmla="*/ 172082 h 458500"/>
                    <a:gd name="connsiteX82" fmla="*/ 305554 w 372294"/>
                    <a:gd name="connsiteY82" fmla="*/ 166992 h 458500"/>
                    <a:gd name="connsiteX83" fmla="*/ 307055 w 372294"/>
                    <a:gd name="connsiteY83" fmla="*/ 162579 h 458500"/>
                    <a:gd name="connsiteX84" fmla="*/ 306400 w 372294"/>
                    <a:gd name="connsiteY84" fmla="*/ 156986 h 458500"/>
                    <a:gd name="connsiteX85" fmla="*/ 307070 w 372294"/>
                    <a:gd name="connsiteY85" fmla="*/ 151736 h 458500"/>
                    <a:gd name="connsiteX86" fmla="*/ 308427 w 372294"/>
                    <a:gd name="connsiteY86" fmla="*/ 147156 h 458500"/>
                    <a:gd name="connsiteX87" fmla="*/ 308730 w 372294"/>
                    <a:gd name="connsiteY87" fmla="*/ 142640 h 458500"/>
                    <a:gd name="connsiteX88" fmla="*/ 310158 w 372294"/>
                    <a:gd name="connsiteY88" fmla="*/ 138347 h 458500"/>
                    <a:gd name="connsiteX89" fmla="*/ 309121 w 372294"/>
                    <a:gd name="connsiteY89" fmla="*/ 132929 h 458500"/>
                    <a:gd name="connsiteX90" fmla="*/ 307885 w 372294"/>
                    <a:gd name="connsiteY90" fmla="*/ 127918 h 458500"/>
                    <a:gd name="connsiteX91" fmla="*/ 306480 w 372294"/>
                    <a:gd name="connsiteY91" fmla="*/ 123721 h 458500"/>
                    <a:gd name="connsiteX92" fmla="*/ 304405 w 372294"/>
                    <a:gd name="connsiteY92" fmla="*/ 119508 h 458500"/>
                    <a:gd name="connsiteX93" fmla="*/ 305172 w 372294"/>
                    <a:gd name="connsiteY93" fmla="*/ 113756 h 458500"/>
                    <a:gd name="connsiteX94" fmla="*/ 306839 w 372294"/>
                    <a:gd name="connsiteY94" fmla="*/ 109838 h 458500"/>
                    <a:gd name="connsiteX95" fmla="*/ 307262 w 372294"/>
                    <a:gd name="connsiteY95" fmla="*/ 105593 h 458500"/>
                    <a:gd name="connsiteX96" fmla="*/ 307094 w 372294"/>
                    <a:gd name="connsiteY96" fmla="*/ 101508 h 458500"/>
                    <a:gd name="connsiteX97" fmla="*/ 305786 w 372294"/>
                    <a:gd name="connsiteY97" fmla="*/ 97295 h 458500"/>
                    <a:gd name="connsiteX98" fmla="*/ 268683 w 372294"/>
                    <a:gd name="connsiteY98" fmla="*/ 97295 h 458500"/>
                    <a:gd name="connsiteX99" fmla="*/ 268516 w 372294"/>
                    <a:gd name="connsiteY99" fmla="*/ 92890 h 458500"/>
                    <a:gd name="connsiteX100" fmla="*/ 269944 w 372294"/>
                    <a:gd name="connsiteY100" fmla="*/ 88949 h 458500"/>
                    <a:gd name="connsiteX101" fmla="*/ 271053 w 372294"/>
                    <a:gd name="connsiteY101" fmla="*/ 84983 h 458500"/>
                    <a:gd name="connsiteX102" fmla="*/ 261893 w 372294"/>
                    <a:gd name="connsiteY102" fmla="*/ 84983 h 458500"/>
                    <a:gd name="connsiteX103" fmla="*/ 238618 w 372294"/>
                    <a:gd name="connsiteY103" fmla="*/ 87784 h 458500"/>
                    <a:gd name="connsiteX104" fmla="*/ 237102 w 372294"/>
                    <a:gd name="connsiteY104" fmla="*/ 93321 h 458500"/>
                    <a:gd name="connsiteX105" fmla="*/ 236623 w 372294"/>
                    <a:gd name="connsiteY105" fmla="*/ 98380 h 458500"/>
                    <a:gd name="connsiteX106" fmla="*/ 238371 w 372294"/>
                    <a:gd name="connsiteY106" fmla="*/ 103008 h 458500"/>
                    <a:gd name="connsiteX107" fmla="*/ 236591 w 372294"/>
                    <a:gd name="connsiteY107" fmla="*/ 106622 h 458500"/>
                    <a:gd name="connsiteX108" fmla="*/ 234070 w 372294"/>
                    <a:gd name="connsiteY108" fmla="*/ 110372 h 458500"/>
                    <a:gd name="connsiteX109" fmla="*/ 233384 w 372294"/>
                    <a:gd name="connsiteY109" fmla="*/ 114306 h 458500"/>
                    <a:gd name="connsiteX110" fmla="*/ 232578 w 372294"/>
                    <a:gd name="connsiteY110" fmla="*/ 119668 h 458500"/>
                    <a:gd name="connsiteX111" fmla="*/ 215694 w 372294"/>
                    <a:gd name="connsiteY111" fmla="*/ 121367 h 458500"/>
                    <a:gd name="connsiteX112" fmla="*/ 207827 w 372294"/>
                    <a:gd name="connsiteY112" fmla="*/ 118926 h 458500"/>
                    <a:gd name="connsiteX113" fmla="*/ 204013 w 372294"/>
                    <a:gd name="connsiteY113" fmla="*/ 121367 h 458500"/>
                    <a:gd name="connsiteX114" fmla="*/ 199337 w 372294"/>
                    <a:gd name="connsiteY114" fmla="*/ 121024 h 458500"/>
                    <a:gd name="connsiteX115" fmla="*/ 194981 w 372294"/>
                    <a:gd name="connsiteY115" fmla="*/ 122357 h 458500"/>
                    <a:gd name="connsiteX116" fmla="*/ 191103 w 372294"/>
                    <a:gd name="connsiteY116" fmla="*/ 124623 h 458500"/>
                    <a:gd name="connsiteX117" fmla="*/ 186547 w 372294"/>
                    <a:gd name="connsiteY117" fmla="*/ 124439 h 458500"/>
                    <a:gd name="connsiteX118" fmla="*/ 182111 w 372294"/>
                    <a:gd name="connsiteY118" fmla="*/ 124751 h 458500"/>
                    <a:gd name="connsiteX119" fmla="*/ 177993 w 372294"/>
                    <a:gd name="connsiteY119" fmla="*/ 125181 h 458500"/>
                    <a:gd name="connsiteX120" fmla="*/ 176222 w 372294"/>
                    <a:gd name="connsiteY120" fmla="*/ 121423 h 458500"/>
                    <a:gd name="connsiteX121" fmla="*/ 175360 w 372294"/>
                    <a:gd name="connsiteY121" fmla="*/ 117226 h 458500"/>
                    <a:gd name="connsiteX122" fmla="*/ 173182 w 372294"/>
                    <a:gd name="connsiteY122" fmla="*/ 113851 h 458500"/>
                    <a:gd name="connsiteX123" fmla="*/ 170740 w 372294"/>
                    <a:gd name="connsiteY123" fmla="*/ 108657 h 458500"/>
                    <a:gd name="connsiteX124" fmla="*/ 167748 w 372294"/>
                    <a:gd name="connsiteY124" fmla="*/ 105513 h 458500"/>
                    <a:gd name="connsiteX125" fmla="*/ 166208 w 372294"/>
                    <a:gd name="connsiteY125" fmla="*/ 101364 h 458500"/>
                    <a:gd name="connsiteX126" fmla="*/ 163112 w 372294"/>
                    <a:gd name="connsiteY126" fmla="*/ 98428 h 458500"/>
                    <a:gd name="connsiteX127" fmla="*/ 160703 w 372294"/>
                    <a:gd name="connsiteY127" fmla="*/ 94510 h 458500"/>
                    <a:gd name="connsiteX128" fmla="*/ 161094 w 372294"/>
                    <a:gd name="connsiteY128" fmla="*/ 89547 h 458500"/>
                    <a:gd name="connsiteX129" fmla="*/ 159490 w 372294"/>
                    <a:gd name="connsiteY129" fmla="*/ 84959 h 458500"/>
                    <a:gd name="connsiteX130" fmla="*/ 156243 w 372294"/>
                    <a:gd name="connsiteY130" fmla="*/ 80842 h 458500"/>
                    <a:gd name="connsiteX131" fmla="*/ 154854 w 372294"/>
                    <a:gd name="connsiteY131" fmla="*/ 75400 h 458500"/>
                    <a:gd name="connsiteX132" fmla="*/ 154615 w 372294"/>
                    <a:gd name="connsiteY132" fmla="*/ 71355 h 458500"/>
                    <a:gd name="connsiteX133" fmla="*/ 153649 w 372294"/>
                    <a:gd name="connsiteY133" fmla="*/ 67246 h 458500"/>
                    <a:gd name="connsiteX134" fmla="*/ 153473 w 372294"/>
                    <a:gd name="connsiteY134" fmla="*/ 63144 h 458500"/>
                    <a:gd name="connsiteX135" fmla="*/ 153801 w 372294"/>
                    <a:gd name="connsiteY135" fmla="*/ 58540 h 458500"/>
                    <a:gd name="connsiteX136" fmla="*/ 151136 w 372294"/>
                    <a:gd name="connsiteY136" fmla="*/ 55524 h 458500"/>
                    <a:gd name="connsiteX137" fmla="*/ 149979 w 372294"/>
                    <a:gd name="connsiteY137" fmla="*/ 50098 h 458500"/>
                    <a:gd name="connsiteX138" fmla="*/ 145862 w 372294"/>
                    <a:gd name="connsiteY138" fmla="*/ 49787 h 458500"/>
                    <a:gd name="connsiteX139" fmla="*/ 93375 w 372294"/>
                    <a:gd name="connsiteY139" fmla="*/ 50091 h 458500"/>
                    <a:gd name="connsiteX140" fmla="*/ 82811 w 372294"/>
                    <a:gd name="connsiteY140" fmla="*/ 50561 h 458500"/>
                    <a:gd name="connsiteX141" fmla="*/ 78303 w 372294"/>
                    <a:gd name="connsiteY141" fmla="*/ 49803 h 458500"/>
                    <a:gd name="connsiteX142" fmla="*/ 73859 w 372294"/>
                    <a:gd name="connsiteY142" fmla="*/ 49197 h 458500"/>
                    <a:gd name="connsiteX143" fmla="*/ 68896 w 372294"/>
                    <a:gd name="connsiteY143" fmla="*/ 49309 h 458500"/>
                    <a:gd name="connsiteX144" fmla="*/ 60853 w 372294"/>
                    <a:gd name="connsiteY144" fmla="*/ 49923 h 458500"/>
                    <a:gd name="connsiteX145" fmla="*/ 53656 w 372294"/>
                    <a:gd name="connsiteY145" fmla="*/ 49915 h 458500"/>
                    <a:gd name="connsiteX146" fmla="*/ 49012 w 372294"/>
                    <a:gd name="connsiteY146" fmla="*/ 49556 h 458500"/>
                    <a:gd name="connsiteX147" fmla="*/ 44839 w 372294"/>
                    <a:gd name="connsiteY147" fmla="*/ 49867 h 458500"/>
                    <a:gd name="connsiteX148" fmla="*/ 40841 w 372294"/>
                    <a:gd name="connsiteY148" fmla="*/ 51248 h 458500"/>
                    <a:gd name="connsiteX149" fmla="*/ 35831 w 372294"/>
                    <a:gd name="connsiteY149" fmla="*/ 53713 h 458500"/>
                    <a:gd name="connsiteX150" fmla="*/ 31019 w 372294"/>
                    <a:gd name="connsiteY150" fmla="*/ 54838 h 458500"/>
                    <a:gd name="connsiteX151" fmla="*/ 25577 w 372294"/>
                    <a:gd name="connsiteY151" fmla="*/ 56817 h 458500"/>
                    <a:gd name="connsiteX152" fmla="*/ 20503 w 372294"/>
                    <a:gd name="connsiteY152" fmla="*/ 57846 h 458500"/>
                    <a:gd name="connsiteX153" fmla="*/ 24229 w 372294"/>
                    <a:gd name="connsiteY153" fmla="*/ 65482 h 458500"/>
                    <a:gd name="connsiteX154" fmla="*/ 27197 w 372294"/>
                    <a:gd name="connsiteY154" fmla="*/ 72703 h 458500"/>
                    <a:gd name="connsiteX155" fmla="*/ 31769 w 372294"/>
                    <a:gd name="connsiteY155" fmla="*/ 79964 h 458500"/>
                    <a:gd name="connsiteX156" fmla="*/ 36548 w 372294"/>
                    <a:gd name="connsiteY156" fmla="*/ 86842 h 458500"/>
                    <a:gd name="connsiteX157" fmla="*/ 37331 w 372294"/>
                    <a:gd name="connsiteY157" fmla="*/ 93161 h 458500"/>
                    <a:gd name="connsiteX158" fmla="*/ 39373 w 372294"/>
                    <a:gd name="connsiteY158" fmla="*/ 99018 h 458500"/>
                    <a:gd name="connsiteX159" fmla="*/ 41823 w 372294"/>
                    <a:gd name="connsiteY159" fmla="*/ 107859 h 458500"/>
                    <a:gd name="connsiteX160" fmla="*/ 43865 w 372294"/>
                    <a:gd name="connsiteY160" fmla="*/ 113668 h 458500"/>
                    <a:gd name="connsiteX161" fmla="*/ 49610 w 372294"/>
                    <a:gd name="connsiteY161" fmla="*/ 126905 h 458500"/>
                    <a:gd name="connsiteX162" fmla="*/ 52690 w 372294"/>
                    <a:gd name="connsiteY162" fmla="*/ 132387 h 458500"/>
                    <a:gd name="connsiteX163" fmla="*/ 52858 w 372294"/>
                    <a:gd name="connsiteY163" fmla="*/ 141020 h 458500"/>
                    <a:gd name="connsiteX164" fmla="*/ 52642 w 372294"/>
                    <a:gd name="connsiteY164" fmla="*/ 147379 h 458500"/>
                    <a:gd name="connsiteX165" fmla="*/ 44687 w 372294"/>
                    <a:gd name="connsiteY165" fmla="*/ 153563 h 458500"/>
                    <a:gd name="connsiteX166" fmla="*/ 41950 w 372294"/>
                    <a:gd name="connsiteY166" fmla="*/ 158454 h 458500"/>
                    <a:gd name="connsiteX167" fmla="*/ 46139 w 372294"/>
                    <a:gd name="connsiteY167" fmla="*/ 150276 h 458500"/>
                    <a:gd name="connsiteX168" fmla="*/ 42884 w 372294"/>
                    <a:gd name="connsiteY168" fmla="*/ 153810 h 458500"/>
                    <a:gd name="connsiteX169" fmla="*/ 41376 w 372294"/>
                    <a:gd name="connsiteY169" fmla="*/ 158191 h 458500"/>
                    <a:gd name="connsiteX170" fmla="*/ 46052 w 372294"/>
                    <a:gd name="connsiteY170" fmla="*/ 167199 h 458500"/>
                    <a:gd name="connsiteX171" fmla="*/ 47168 w 372294"/>
                    <a:gd name="connsiteY171" fmla="*/ 173694 h 458500"/>
                    <a:gd name="connsiteX172" fmla="*/ 47528 w 372294"/>
                    <a:gd name="connsiteY172" fmla="*/ 178617 h 458500"/>
                    <a:gd name="connsiteX173" fmla="*/ 51493 w 372294"/>
                    <a:gd name="connsiteY173" fmla="*/ 186580 h 458500"/>
                    <a:gd name="connsiteX174" fmla="*/ 54278 w 372294"/>
                    <a:gd name="connsiteY174" fmla="*/ 192445 h 458500"/>
                    <a:gd name="connsiteX175" fmla="*/ 56999 w 372294"/>
                    <a:gd name="connsiteY175" fmla="*/ 201573 h 458500"/>
                    <a:gd name="connsiteX176" fmla="*/ 62321 w 372294"/>
                    <a:gd name="connsiteY176" fmla="*/ 208403 h 458500"/>
                    <a:gd name="connsiteX177" fmla="*/ 62536 w 372294"/>
                    <a:gd name="connsiteY177" fmla="*/ 214052 h 458500"/>
                    <a:gd name="connsiteX178" fmla="*/ 66422 w 372294"/>
                    <a:gd name="connsiteY178" fmla="*/ 220683 h 458500"/>
                    <a:gd name="connsiteX179" fmla="*/ 65864 w 372294"/>
                    <a:gd name="connsiteY179" fmla="*/ 227569 h 458500"/>
                    <a:gd name="connsiteX180" fmla="*/ 64818 w 372294"/>
                    <a:gd name="connsiteY180" fmla="*/ 235356 h 458500"/>
                    <a:gd name="connsiteX181" fmla="*/ 63645 w 372294"/>
                    <a:gd name="connsiteY181" fmla="*/ 241644 h 458500"/>
                    <a:gd name="connsiteX182" fmla="*/ 64443 w 372294"/>
                    <a:gd name="connsiteY182" fmla="*/ 247891 h 458500"/>
                    <a:gd name="connsiteX183" fmla="*/ 60509 w 372294"/>
                    <a:gd name="connsiteY183" fmla="*/ 260626 h 458500"/>
                    <a:gd name="connsiteX184" fmla="*/ 55746 w 372294"/>
                    <a:gd name="connsiteY184" fmla="*/ 268174 h 458500"/>
                    <a:gd name="connsiteX185" fmla="*/ 51461 w 372294"/>
                    <a:gd name="connsiteY185" fmla="*/ 275675 h 458500"/>
                    <a:gd name="connsiteX186" fmla="*/ 47065 w 372294"/>
                    <a:gd name="connsiteY186" fmla="*/ 276600 h 458500"/>
                    <a:gd name="connsiteX187" fmla="*/ 40035 w 372294"/>
                    <a:gd name="connsiteY187" fmla="*/ 282177 h 458500"/>
                    <a:gd name="connsiteX188" fmla="*/ 39413 w 372294"/>
                    <a:gd name="connsiteY188" fmla="*/ 288633 h 458500"/>
                    <a:gd name="connsiteX189" fmla="*/ 33436 w 372294"/>
                    <a:gd name="connsiteY189" fmla="*/ 295885 h 458500"/>
                    <a:gd name="connsiteX190" fmla="*/ 29710 w 372294"/>
                    <a:gd name="connsiteY190" fmla="*/ 298096 h 458500"/>
                    <a:gd name="connsiteX191" fmla="*/ 27891 w 372294"/>
                    <a:gd name="connsiteY191" fmla="*/ 302301 h 458500"/>
                    <a:gd name="connsiteX192" fmla="*/ 25881 w 372294"/>
                    <a:gd name="connsiteY192" fmla="*/ 309370 h 458500"/>
                    <a:gd name="connsiteX193" fmla="*/ 25178 w 372294"/>
                    <a:gd name="connsiteY193" fmla="*/ 318793 h 458500"/>
                    <a:gd name="connsiteX194" fmla="*/ 21747 w 372294"/>
                    <a:gd name="connsiteY194" fmla="*/ 322025 h 458500"/>
                    <a:gd name="connsiteX195" fmla="*/ 19617 w 372294"/>
                    <a:gd name="connsiteY195" fmla="*/ 329086 h 458500"/>
                    <a:gd name="connsiteX196" fmla="*/ 20335 w 372294"/>
                    <a:gd name="connsiteY196" fmla="*/ 333834 h 458500"/>
                    <a:gd name="connsiteX197" fmla="*/ 18612 w 372294"/>
                    <a:gd name="connsiteY197" fmla="*/ 342643 h 458500"/>
                    <a:gd name="connsiteX198" fmla="*/ 18085 w 372294"/>
                    <a:gd name="connsiteY198" fmla="*/ 347925 h 458500"/>
                    <a:gd name="connsiteX199" fmla="*/ 14518 w 372294"/>
                    <a:gd name="connsiteY199" fmla="*/ 355090 h 458500"/>
                    <a:gd name="connsiteX200" fmla="*/ 12627 w 372294"/>
                    <a:gd name="connsiteY200" fmla="*/ 361003 h 458500"/>
                    <a:gd name="connsiteX201" fmla="*/ 10050 w 372294"/>
                    <a:gd name="connsiteY201" fmla="*/ 369795 h 458500"/>
                    <a:gd name="connsiteX202" fmla="*/ 9611 w 372294"/>
                    <a:gd name="connsiteY202" fmla="*/ 375620 h 458500"/>
                    <a:gd name="connsiteX203" fmla="*/ 5374 w 372294"/>
                    <a:gd name="connsiteY203" fmla="*/ 382881 h 458500"/>
                    <a:gd name="connsiteX204" fmla="*/ 858 w 372294"/>
                    <a:gd name="connsiteY204" fmla="*/ 386424 h 458500"/>
                    <a:gd name="connsiteX205" fmla="*/ 2502 w 372294"/>
                    <a:gd name="connsiteY205" fmla="*/ 393900 h 458500"/>
                    <a:gd name="connsiteX206" fmla="*/ 3188 w 372294"/>
                    <a:gd name="connsiteY206" fmla="*/ 401728 h 458500"/>
                    <a:gd name="connsiteX207" fmla="*/ 3092 w 372294"/>
                    <a:gd name="connsiteY207" fmla="*/ 409922 h 458500"/>
                    <a:gd name="connsiteX208" fmla="*/ 1800 w 372294"/>
                    <a:gd name="connsiteY208" fmla="*/ 417638 h 458500"/>
                    <a:gd name="connsiteX209" fmla="*/ 1273 w 372294"/>
                    <a:gd name="connsiteY209" fmla="*/ 421635 h 458500"/>
                    <a:gd name="connsiteX210" fmla="*/ 770 w 372294"/>
                    <a:gd name="connsiteY210" fmla="*/ 427117 h 458500"/>
                    <a:gd name="connsiteX211" fmla="*/ 691 w 372294"/>
                    <a:gd name="connsiteY211" fmla="*/ 432040 h 458500"/>
                    <a:gd name="connsiteX212" fmla="*/ 4640 w 372294"/>
                    <a:gd name="connsiteY212" fmla="*/ 431234 h 458500"/>
                    <a:gd name="connsiteX213" fmla="*/ 10553 w 372294"/>
                    <a:gd name="connsiteY213" fmla="*/ 428426 h 458500"/>
                    <a:gd name="connsiteX214" fmla="*/ 15532 w 372294"/>
                    <a:gd name="connsiteY214" fmla="*/ 431705 h 458500"/>
                    <a:gd name="connsiteX215" fmla="*/ 19888 w 372294"/>
                    <a:gd name="connsiteY215" fmla="*/ 430628 h 458500"/>
                    <a:gd name="connsiteX216" fmla="*/ 25769 w 372294"/>
                    <a:gd name="connsiteY216" fmla="*/ 431529 h 458500"/>
                    <a:gd name="connsiteX217" fmla="*/ 29368 w 372294"/>
                    <a:gd name="connsiteY217" fmla="*/ 429048 h 458500"/>
                    <a:gd name="connsiteX218" fmla="*/ 32750 w 372294"/>
                    <a:gd name="connsiteY218" fmla="*/ 426487 h 458500"/>
                    <a:gd name="connsiteX219" fmla="*/ 36381 w 372294"/>
                    <a:gd name="connsiteY219" fmla="*/ 424237 h 458500"/>
                    <a:gd name="connsiteX220" fmla="*/ 40849 w 372294"/>
                    <a:gd name="connsiteY220" fmla="*/ 422936 h 458500"/>
                    <a:gd name="connsiteX221" fmla="*/ 45413 w 372294"/>
                    <a:gd name="connsiteY221" fmla="*/ 423662 h 458500"/>
                    <a:gd name="connsiteX222" fmla="*/ 49722 w 372294"/>
                    <a:gd name="connsiteY222" fmla="*/ 423518 h 458500"/>
                    <a:gd name="connsiteX223" fmla="*/ 53424 w 372294"/>
                    <a:gd name="connsiteY223" fmla="*/ 426670 h 458500"/>
                    <a:gd name="connsiteX224" fmla="*/ 56727 w 372294"/>
                    <a:gd name="connsiteY224" fmla="*/ 430628 h 458500"/>
                    <a:gd name="connsiteX225" fmla="*/ 61028 w 372294"/>
                    <a:gd name="connsiteY225" fmla="*/ 433843 h 458500"/>
                    <a:gd name="connsiteX226" fmla="*/ 64938 w 372294"/>
                    <a:gd name="connsiteY226" fmla="*/ 436341 h 458500"/>
                    <a:gd name="connsiteX227" fmla="*/ 70364 w 372294"/>
                    <a:gd name="connsiteY227" fmla="*/ 438375 h 458500"/>
                    <a:gd name="connsiteX228" fmla="*/ 198675 w 372294"/>
                    <a:gd name="connsiteY228" fmla="*/ 436724 h 458500"/>
                    <a:gd name="connsiteX229" fmla="*/ 201348 w 372294"/>
                    <a:gd name="connsiteY229" fmla="*/ 440410 h 458500"/>
                    <a:gd name="connsiteX230" fmla="*/ 204356 w 372294"/>
                    <a:gd name="connsiteY230" fmla="*/ 443825 h 458500"/>
                    <a:gd name="connsiteX231" fmla="*/ 207755 w 372294"/>
                    <a:gd name="connsiteY231" fmla="*/ 447783 h 458500"/>
                    <a:gd name="connsiteX232" fmla="*/ 211489 w 372294"/>
                    <a:gd name="connsiteY232" fmla="*/ 450695 h 458500"/>
                    <a:gd name="connsiteX233" fmla="*/ 216476 w 372294"/>
                    <a:gd name="connsiteY233" fmla="*/ 451693 h 458500"/>
                    <a:gd name="connsiteX234" fmla="*/ 222293 w 372294"/>
                    <a:gd name="connsiteY234" fmla="*/ 451445 h 458500"/>
                    <a:gd name="connsiteX235" fmla="*/ 226673 w 372294"/>
                    <a:gd name="connsiteY235" fmla="*/ 452171 h 458500"/>
                    <a:gd name="connsiteX236" fmla="*/ 232211 w 372294"/>
                    <a:gd name="connsiteY236" fmla="*/ 453001 h 458500"/>
                    <a:gd name="connsiteX237" fmla="*/ 236998 w 372294"/>
                    <a:gd name="connsiteY237" fmla="*/ 453161 h 458500"/>
                    <a:gd name="connsiteX238" fmla="*/ 241012 w 372294"/>
                    <a:gd name="connsiteY238" fmla="*/ 453312 h 458500"/>
                    <a:gd name="connsiteX239" fmla="*/ 245033 w 372294"/>
                    <a:gd name="connsiteY239" fmla="*/ 453432 h 458500"/>
                    <a:gd name="connsiteX240" fmla="*/ 250268 w 372294"/>
                    <a:gd name="connsiteY240" fmla="*/ 453089 h 458500"/>
                    <a:gd name="connsiteX241" fmla="*/ 254951 w 372294"/>
                    <a:gd name="connsiteY241" fmla="*/ 452746 h 458500"/>
                    <a:gd name="connsiteX242" fmla="*/ 258781 w 372294"/>
                    <a:gd name="connsiteY242" fmla="*/ 454613 h 458500"/>
                    <a:gd name="connsiteX243" fmla="*/ 262475 w 372294"/>
                    <a:gd name="connsiteY243" fmla="*/ 456360 h 458500"/>
                    <a:gd name="connsiteX244" fmla="*/ 267031 w 372294"/>
                    <a:gd name="connsiteY244" fmla="*/ 457246 h 458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</a:cxnLst>
                  <a:rect l="l" t="t" r="r" b="b"/>
                  <a:pathLst>
                    <a:path w="372294" h="458500">
                      <a:moveTo>
                        <a:pt x="18189" y="46293"/>
                      </a:moveTo>
                      <a:lnTo>
                        <a:pt x="28178" y="45534"/>
                      </a:lnTo>
                      <a:lnTo>
                        <a:pt x="28314" y="26209"/>
                      </a:lnTo>
                      <a:lnTo>
                        <a:pt x="27580" y="22236"/>
                      </a:lnTo>
                      <a:lnTo>
                        <a:pt x="31290" y="20113"/>
                      </a:lnTo>
                      <a:lnTo>
                        <a:pt x="35336" y="16395"/>
                      </a:lnTo>
                      <a:lnTo>
                        <a:pt x="38344" y="12302"/>
                      </a:lnTo>
                      <a:lnTo>
                        <a:pt x="43546" y="10953"/>
                      </a:lnTo>
                      <a:lnTo>
                        <a:pt x="42844" y="6357"/>
                      </a:lnTo>
                      <a:lnTo>
                        <a:pt x="38902" y="620"/>
                      </a:lnTo>
                      <a:lnTo>
                        <a:pt x="34474" y="-2"/>
                      </a:lnTo>
                      <a:lnTo>
                        <a:pt x="35519" y="4051"/>
                      </a:lnTo>
                      <a:lnTo>
                        <a:pt x="31697" y="5942"/>
                      </a:lnTo>
                      <a:lnTo>
                        <a:pt x="27165" y="5998"/>
                      </a:lnTo>
                      <a:lnTo>
                        <a:pt x="24500" y="9389"/>
                      </a:lnTo>
                      <a:lnTo>
                        <a:pt x="21875" y="14017"/>
                      </a:lnTo>
                      <a:lnTo>
                        <a:pt x="15133" y="19228"/>
                      </a:lnTo>
                      <a:lnTo>
                        <a:pt x="17431" y="31683"/>
                      </a:lnTo>
                      <a:lnTo>
                        <a:pt x="19354" y="38026"/>
                      </a:lnTo>
                      <a:lnTo>
                        <a:pt x="18189" y="46293"/>
                      </a:lnTo>
                      <a:close/>
                      <a:moveTo>
                        <a:pt x="188" y="413010"/>
                      </a:moveTo>
                      <a:lnTo>
                        <a:pt x="124" y="407225"/>
                      </a:lnTo>
                      <a:lnTo>
                        <a:pt x="188" y="413010"/>
                      </a:lnTo>
                      <a:close/>
                      <a:moveTo>
                        <a:pt x="268715" y="458499"/>
                      </a:moveTo>
                      <a:lnTo>
                        <a:pt x="274005" y="455826"/>
                      </a:lnTo>
                      <a:lnTo>
                        <a:pt x="279391" y="454900"/>
                      </a:lnTo>
                      <a:lnTo>
                        <a:pt x="283779" y="456448"/>
                      </a:lnTo>
                      <a:lnTo>
                        <a:pt x="319302" y="451214"/>
                      </a:lnTo>
                      <a:lnTo>
                        <a:pt x="347221" y="445046"/>
                      </a:lnTo>
                      <a:lnTo>
                        <a:pt x="341572" y="442038"/>
                      </a:lnTo>
                      <a:lnTo>
                        <a:pt x="338564" y="439309"/>
                      </a:lnTo>
                      <a:lnTo>
                        <a:pt x="336425" y="435040"/>
                      </a:lnTo>
                      <a:lnTo>
                        <a:pt x="332093" y="431115"/>
                      </a:lnTo>
                      <a:lnTo>
                        <a:pt x="328239" y="427293"/>
                      </a:lnTo>
                      <a:lnTo>
                        <a:pt x="323795" y="422122"/>
                      </a:lnTo>
                      <a:lnTo>
                        <a:pt x="320340" y="418284"/>
                      </a:lnTo>
                      <a:lnTo>
                        <a:pt x="316207" y="412986"/>
                      </a:lnTo>
                      <a:lnTo>
                        <a:pt x="313270" y="409332"/>
                      </a:lnTo>
                      <a:lnTo>
                        <a:pt x="309624" y="405007"/>
                      </a:lnTo>
                      <a:lnTo>
                        <a:pt x="308156" y="399797"/>
                      </a:lnTo>
                      <a:lnTo>
                        <a:pt x="308531" y="303928"/>
                      </a:lnTo>
                      <a:lnTo>
                        <a:pt x="308930" y="289303"/>
                      </a:lnTo>
                      <a:lnTo>
                        <a:pt x="370233" y="289303"/>
                      </a:lnTo>
                      <a:lnTo>
                        <a:pt x="368063" y="285784"/>
                      </a:lnTo>
                      <a:lnTo>
                        <a:pt x="365677" y="281587"/>
                      </a:lnTo>
                      <a:lnTo>
                        <a:pt x="367663" y="275595"/>
                      </a:lnTo>
                      <a:lnTo>
                        <a:pt x="369610" y="270903"/>
                      </a:lnTo>
                      <a:lnTo>
                        <a:pt x="370352" y="266921"/>
                      </a:lnTo>
                      <a:lnTo>
                        <a:pt x="369164" y="262693"/>
                      </a:lnTo>
                      <a:lnTo>
                        <a:pt x="368685" y="258384"/>
                      </a:lnTo>
                      <a:lnTo>
                        <a:pt x="368892" y="252687"/>
                      </a:lnTo>
                      <a:lnTo>
                        <a:pt x="369115" y="245601"/>
                      </a:lnTo>
                      <a:lnTo>
                        <a:pt x="370871" y="239729"/>
                      </a:lnTo>
                      <a:lnTo>
                        <a:pt x="372419" y="235715"/>
                      </a:lnTo>
                      <a:lnTo>
                        <a:pt x="370799" y="231327"/>
                      </a:lnTo>
                      <a:lnTo>
                        <a:pt x="370967" y="226635"/>
                      </a:lnTo>
                      <a:lnTo>
                        <a:pt x="370416" y="222622"/>
                      </a:lnTo>
                      <a:lnTo>
                        <a:pt x="365980" y="223308"/>
                      </a:lnTo>
                      <a:lnTo>
                        <a:pt x="361823" y="222071"/>
                      </a:lnTo>
                      <a:lnTo>
                        <a:pt x="356134" y="220292"/>
                      </a:lnTo>
                      <a:lnTo>
                        <a:pt x="352104" y="220787"/>
                      </a:lnTo>
                      <a:lnTo>
                        <a:pt x="347907" y="223787"/>
                      </a:lnTo>
                      <a:lnTo>
                        <a:pt x="342490" y="225925"/>
                      </a:lnTo>
                      <a:lnTo>
                        <a:pt x="337319" y="225031"/>
                      </a:lnTo>
                      <a:lnTo>
                        <a:pt x="333306" y="226101"/>
                      </a:lnTo>
                      <a:lnTo>
                        <a:pt x="329021" y="224345"/>
                      </a:lnTo>
                      <a:lnTo>
                        <a:pt x="324832" y="224281"/>
                      </a:lnTo>
                      <a:lnTo>
                        <a:pt x="323236" y="228063"/>
                      </a:lnTo>
                      <a:lnTo>
                        <a:pt x="319398" y="230058"/>
                      </a:lnTo>
                      <a:lnTo>
                        <a:pt x="316614" y="225686"/>
                      </a:lnTo>
                      <a:lnTo>
                        <a:pt x="316374" y="219781"/>
                      </a:lnTo>
                      <a:lnTo>
                        <a:pt x="318345" y="215113"/>
                      </a:lnTo>
                      <a:lnTo>
                        <a:pt x="319670" y="210869"/>
                      </a:lnTo>
                      <a:lnTo>
                        <a:pt x="319781" y="206360"/>
                      </a:lnTo>
                      <a:lnTo>
                        <a:pt x="320507" y="201509"/>
                      </a:lnTo>
                      <a:lnTo>
                        <a:pt x="319007" y="197185"/>
                      </a:lnTo>
                      <a:lnTo>
                        <a:pt x="317531" y="190857"/>
                      </a:lnTo>
                      <a:lnTo>
                        <a:pt x="316733" y="186285"/>
                      </a:lnTo>
                      <a:lnTo>
                        <a:pt x="313095" y="184338"/>
                      </a:lnTo>
                      <a:lnTo>
                        <a:pt x="310956" y="180085"/>
                      </a:lnTo>
                      <a:lnTo>
                        <a:pt x="307326" y="176766"/>
                      </a:lnTo>
                      <a:lnTo>
                        <a:pt x="306177" y="172082"/>
                      </a:lnTo>
                      <a:lnTo>
                        <a:pt x="305554" y="166992"/>
                      </a:lnTo>
                      <a:lnTo>
                        <a:pt x="307055" y="162579"/>
                      </a:lnTo>
                      <a:lnTo>
                        <a:pt x="306400" y="156986"/>
                      </a:lnTo>
                      <a:lnTo>
                        <a:pt x="307070" y="151736"/>
                      </a:lnTo>
                      <a:lnTo>
                        <a:pt x="308427" y="147156"/>
                      </a:lnTo>
                      <a:lnTo>
                        <a:pt x="308730" y="142640"/>
                      </a:lnTo>
                      <a:lnTo>
                        <a:pt x="310158" y="138347"/>
                      </a:lnTo>
                      <a:lnTo>
                        <a:pt x="309121" y="132929"/>
                      </a:lnTo>
                      <a:lnTo>
                        <a:pt x="307885" y="127918"/>
                      </a:lnTo>
                      <a:lnTo>
                        <a:pt x="306480" y="123721"/>
                      </a:lnTo>
                      <a:lnTo>
                        <a:pt x="304405" y="119508"/>
                      </a:lnTo>
                      <a:lnTo>
                        <a:pt x="305172" y="113756"/>
                      </a:lnTo>
                      <a:lnTo>
                        <a:pt x="306839" y="109838"/>
                      </a:lnTo>
                      <a:lnTo>
                        <a:pt x="307262" y="105593"/>
                      </a:lnTo>
                      <a:lnTo>
                        <a:pt x="307094" y="101508"/>
                      </a:lnTo>
                      <a:lnTo>
                        <a:pt x="305786" y="97295"/>
                      </a:lnTo>
                      <a:lnTo>
                        <a:pt x="268683" y="97295"/>
                      </a:lnTo>
                      <a:lnTo>
                        <a:pt x="268516" y="92890"/>
                      </a:lnTo>
                      <a:lnTo>
                        <a:pt x="269944" y="88949"/>
                      </a:lnTo>
                      <a:lnTo>
                        <a:pt x="271053" y="84983"/>
                      </a:lnTo>
                      <a:lnTo>
                        <a:pt x="261893" y="84983"/>
                      </a:lnTo>
                      <a:lnTo>
                        <a:pt x="238618" y="87784"/>
                      </a:lnTo>
                      <a:lnTo>
                        <a:pt x="237102" y="93321"/>
                      </a:lnTo>
                      <a:lnTo>
                        <a:pt x="236623" y="98380"/>
                      </a:lnTo>
                      <a:lnTo>
                        <a:pt x="238371" y="103008"/>
                      </a:lnTo>
                      <a:lnTo>
                        <a:pt x="236591" y="106622"/>
                      </a:lnTo>
                      <a:lnTo>
                        <a:pt x="234070" y="110372"/>
                      </a:lnTo>
                      <a:lnTo>
                        <a:pt x="233384" y="114306"/>
                      </a:lnTo>
                      <a:lnTo>
                        <a:pt x="232578" y="119668"/>
                      </a:lnTo>
                      <a:lnTo>
                        <a:pt x="215694" y="121367"/>
                      </a:lnTo>
                      <a:lnTo>
                        <a:pt x="207827" y="118926"/>
                      </a:lnTo>
                      <a:lnTo>
                        <a:pt x="204013" y="121367"/>
                      </a:lnTo>
                      <a:lnTo>
                        <a:pt x="199337" y="121024"/>
                      </a:lnTo>
                      <a:lnTo>
                        <a:pt x="194981" y="122357"/>
                      </a:lnTo>
                      <a:lnTo>
                        <a:pt x="191103" y="124623"/>
                      </a:lnTo>
                      <a:lnTo>
                        <a:pt x="186547" y="124439"/>
                      </a:lnTo>
                      <a:lnTo>
                        <a:pt x="182111" y="124751"/>
                      </a:lnTo>
                      <a:lnTo>
                        <a:pt x="177993" y="125181"/>
                      </a:lnTo>
                      <a:lnTo>
                        <a:pt x="176222" y="121423"/>
                      </a:lnTo>
                      <a:lnTo>
                        <a:pt x="175360" y="117226"/>
                      </a:lnTo>
                      <a:lnTo>
                        <a:pt x="173182" y="113851"/>
                      </a:lnTo>
                      <a:lnTo>
                        <a:pt x="170740" y="108657"/>
                      </a:lnTo>
                      <a:lnTo>
                        <a:pt x="167748" y="105513"/>
                      </a:lnTo>
                      <a:lnTo>
                        <a:pt x="166208" y="101364"/>
                      </a:lnTo>
                      <a:lnTo>
                        <a:pt x="163112" y="98428"/>
                      </a:lnTo>
                      <a:lnTo>
                        <a:pt x="160703" y="94510"/>
                      </a:lnTo>
                      <a:lnTo>
                        <a:pt x="161094" y="89547"/>
                      </a:lnTo>
                      <a:lnTo>
                        <a:pt x="159490" y="84959"/>
                      </a:lnTo>
                      <a:lnTo>
                        <a:pt x="156243" y="80842"/>
                      </a:lnTo>
                      <a:lnTo>
                        <a:pt x="154854" y="75400"/>
                      </a:lnTo>
                      <a:lnTo>
                        <a:pt x="154615" y="71355"/>
                      </a:lnTo>
                      <a:lnTo>
                        <a:pt x="153649" y="67246"/>
                      </a:lnTo>
                      <a:lnTo>
                        <a:pt x="153473" y="63144"/>
                      </a:lnTo>
                      <a:lnTo>
                        <a:pt x="153801" y="58540"/>
                      </a:lnTo>
                      <a:lnTo>
                        <a:pt x="151136" y="55524"/>
                      </a:lnTo>
                      <a:lnTo>
                        <a:pt x="149979" y="50098"/>
                      </a:lnTo>
                      <a:lnTo>
                        <a:pt x="145862" y="49787"/>
                      </a:lnTo>
                      <a:lnTo>
                        <a:pt x="93375" y="50091"/>
                      </a:lnTo>
                      <a:lnTo>
                        <a:pt x="82811" y="50561"/>
                      </a:lnTo>
                      <a:lnTo>
                        <a:pt x="78303" y="49803"/>
                      </a:lnTo>
                      <a:lnTo>
                        <a:pt x="73859" y="49197"/>
                      </a:lnTo>
                      <a:lnTo>
                        <a:pt x="68896" y="49309"/>
                      </a:lnTo>
                      <a:lnTo>
                        <a:pt x="60853" y="49923"/>
                      </a:lnTo>
                      <a:lnTo>
                        <a:pt x="53656" y="49915"/>
                      </a:lnTo>
                      <a:lnTo>
                        <a:pt x="49012" y="49556"/>
                      </a:lnTo>
                      <a:lnTo>
                        <a:pt x="44839" y="49867"/>
                      </a:lnTo>
                      <a:lnTo>
                        <a:pt x="40841" y="51248"/>
                      </a:lnTo>
                      <a:lnTo>
                        <a:pt x="35831" y="53713"/>
                      </a:lnTo>
                      <a:lnTo>
                        <a:pt x="31019" y="54838"/>
                      </a:lnTo>
                      <a:lnTo>
                        <a:pt x="25577" y="56817"/>
                      </a:lnTo>
                      <a:lnTo>
                        <a:pt x="20503" y="57846"/>
                      </a:lnTo>
                      <a:lnTo>
                        <a:pt x="24229" y="65482"/>
                      </a:lnTo>
                      <a:lnTo>
                        <a:pt x="27197" y="72703"/>
                      </a:lnTo>
                      <a:lnTo>
                        <a:pt x="31769" y="79964"/>
                      </a:lnTo>
                      <a:lnTo>
                        <a:pt x="36548" y="86842"/>
                      </a:lnTo>
                      <a:lnTo>
                        <a:pt x="37331" y="93161"/>
                      </a:lnTo>
                      <a:lnTo>
                        <a:pt x="39373" y="99018"/>
                      </a:lnTo>
                      <a:lnTo>
                        <a:pt x="41823" y="107859"/>
                      </a:lnTo>
                      <a:lnTo>
                        <a:pt x="43865" y="113668"/>
                      </a:lnTo>
                      <a:lnTo>
                        <a:pt x="49610" y="126905"/>
                      </a:lnTo>
                      <a:lnTo>
                        <a:pt x="52690" y="132387"/>
                      </a:lnTo>
                      <a:lnTo>
                        <a:pt x="52858" y="141020"/>
                      </a:lnTo>
                      <a:lnTo>
                        <a:pt x="52642" y="147379"/>
                      </a:lnTo>
                      <a:lnTo>
                        <a:pt x="44687" y="153563"/>
                      </a:lnTo>
                      <a:lnTo>
                        <a:pt x="41950" y="158454"/>
                      </a:lnTo>
                      <a:lnTo>
                        <a:pt x="46139" y="150276"/>
                      </a:lnTo>
                      <a:lnTo>
                        <a:pt x="42884" y="153810"/>
                      </a:lnTo>
                      <a:lnTo>
                        <a:pt x="41376" y="158191"/>
                      </a:lnTo>
                      <a:lnTo>
                        <a:pt x="46052" y="167199"/>
                      </a:lnTo>
                      <a:lnTo>
                        <a:pt x="47168" y="173694"/>
                      </a:lnTo>
                      <a:lnTo>
                        <a:pt x="47528" y="178617"/>
                      </a:lnTo>
                      <a:lnTo>
                        <a:pt x="51493" y="186580"/>
                      </a:lnTo>
                      <a:lnTo>
                        <a:pt x="54278" y="192445"/>
                      </a:lnTo>
                      <a:lnTo>
                        <a:pt x="56999" y="201573"/>
                      </a:lnTo>
                      <a:lnTo>
                        <a:pt x="62321" y="208403"/>
                      </a:lnTo>
                      <a:lnTo>
                        <a:pt x="62536" y="214052"/>
                      </a:lnTo>
                      <a:lnTo>
                        <a:pt x="66422" y="220683"/>
                      </a:lnTo>
                      <a:lnTo>
                        <a:pt x="65864" y="227569"/>
                      </a:lnTo>
                      <a:lnTo>
                        <a:pt x="64818" y="235356"/>
                      </a:lnTo>
                      <a:lnTo>
                        <a:pt x="63645" y="241644"/>
                      </a:lnTo>
                      <a:lnTo>
                        <a:pt x="64443" y="247891"/>
                      </a:lnTo>
                      <a:lnTo>
                        <a:pt x="60509" y="260626"/>
                      </a:lnTo>
                      <a:lnTo>
                        <a:pt x="55746" y="268174"/>
                      </a:lnTo>
                      <a:lnTo>
                        <a:pt x="51461" y="275675"/>
                      </a:lnTo>
                      <a:lnTo>
                        <a:pt x="47065" y="276600"/>
                      </a:lnTo>
                      <a:lnTo>
                        <a:pt x="40035" y="282177"/>
                      </a:lnTo>
                      <a:lnTo>
                        <a:pt x="39413" y="288633"/>
                      </a:lnTo>
                      <a:lnTo>
                        <a:pt x="33436" y="295885"/>
                      </a:lnTo>
                      <a:lnTo>
                        <a:pt x="29710" y="298096"/>
                      </a:lnTo>
                      <a:lnTo>
                        <a:pt x="27891" y="302301"/>
                      </a:lnTo>
                      <a:lnTo>
                        <a:pt x="25881" y="309370"/>
                      </a:lnTo>
                      <a:lnTo>
                        <a:pt x="25178" y="318793"/>
                      </a:lnTo>
                      <a:lnTo>
                        <a:pt x="21747" y="322025"/>
                      </a:lnTo>
                      <a:lnTo>
                        <a:pt x="19617" y="329086"/>
                      </a:lnTo>
                      <a:lnTo>
                        <a:pt x="20335" y="333834"/>
                      </a:lnTo>
                      <a:lnTo>
                        <a:pt x="18612" y="342643"/>
                      </a:lnTo>
                      <a:lnTo>
                        <a:pt x="18085" y="347925"/>
                      </a:lnTo>
                      <a:lnTo>
                        <a:pt x="14518" y="355090"/>
                      </a:lnTo>
                      <a:lnTo>
                        <a:pt x="12627" y="361003"/>
                      </a:lnTo>
                      <a:lnTo>
                        <a:pt x="10050" y="369795"/>
                      </a:lnTo>
                      <a:lnTo>
                        <a:pt x="9611" y="375620"/>
                      </a:lnTo>
                      <a:lnTo>
                        <a:pt x="5374" y="382881"/>
                      </a:lnTo>
                      <a:lnTo>
                        <a:pt x="858" y="386424"/>
                      </a:lnTo>
                      <a:lnTo>
                        <a:pt x="2502" y="393900"/>
                      </a:lnTo>
                      <a:lnTo>
                        <a:pt x="3188" y="401728"/>
                      </a:lnTo>
                      <a:lnTo>
                        <a:pt x="3092" y="409922"/>
                      </a:lnTo>
                      <a:lnTo>
                        <a:pt x="1800" y="417638"/>
                      </a:lnTo>
                      <a:lnTo>
                        <a:pt x="1273" y="421635"/>
                      </a:lnTo>
                      <a:lnTo>
                        <a:pt x="770" y="427117"/>
                      </a:lnTo>
                      <a:lnTo>
                        <a:pt x="691" y="432040"/>
                      </a:lnTo>
                      <a:lnTo>
                        <a:pt x="4640" y="431234"/>
                      </a:lnTo>
                      <a:lnTo>
                        <a:pt x="10553" y="428426"/>
                      </a:lnTo>
                      <a:lnTo>
                        <a:pt x="15532" y="431705"/>
                      </a:lnTo>
                      <a:lnTo>
                        <a:pt x="19888" y="430628"/>
                      </a:lnTo>
                      <a:lnTo>
                        <a:pt x="25769" y="431529"/>
                      </a:lnTo>
                      <a:lnTo>
                        <a:pt x="29368" y="429048"/>
                      </a:lnTo>
                      <a:lnTo>
                        <a:pt x="32750" y="426487"/>
                      </a:lnTo>
                      <a:lnTo>
                        <a:pt x="36381" y="424237"/>
                      </a:lnTo>
                      <a:lnTo>
                        <a:pt x="40849" y="422936"/>
                      </a:lnTo>
                      <a:lnTo>
                        <a:pt x="45413" y="423662"/>
                      </a:lnTo>
                      <a:lnTo>
                        <a:pt x="49722" y="423518"/>
                      </a:lnTo>
                      <a:lnTo>
                        <a:pt x="53424" y="426670"/>
                      </a:lnTo>
                      <a:lnTo>
                        <a:pt x="56727" y="430628"/>
                      </a:lnTo>
                      <a:lnTo>
                        <a:pt x="61028" y="433843"/>
                      </a:lnTo>
                      <a:lnTo>
                        <a:pt x="64938" y="436341"/>
                      </a:lnTo>
                      <a:lnTo>
                        <a:pt x="70364" y="438375"/>
                      </a:lnTo>
                      <a:lnTo>
                        <a:pt x="198675" y="436724"/>
                      </a:lnTo>
                      <a:lnTo>
                        <a:pt x="201348" y="440410"/>
                      </a:lnTo>
                      <a:lnTo>
                        <a:pt x="204356" y="443825"/>
                      </a:lnTo>
                      <a:lnTo>
                        <a:pt x="207755" y="447783"/>
                      </a:lnTo>
                      <a:lnTo>
                        <a:pt x="211489" y="450695"/>
                      </a:lnTo>
                      <a:lnTo>
                        <a:pt x="216476" y="451693"/>
                      </a:lnTo>
                      <a:lnTo>
                        <a:pt x="222293" y="451445"/>
                      </a:lnTo>
                      <a:lnTo>
                        <a:pt x="226673" y="452171"/>
                      </a:lnTo>
                      <a:lnTo>
                        <a:pt x="232211" y="453001"/>
                      </a:lnTo>
                      <a:lnTo>
                        <a:pt x="236998" y="453161"/>
                      </a:lnTo>
                      <a:lnTo>
                        <a:pt x="241012" y="453312"/>
                      </a:lnTo>
                      <a:lnTo>
                        <a:pt x="245033" y="453432"/>
                      </a:lnTo>
                      <a:lnTo>
                        <a:pt x="250268" y="453089"/>
                      </a:lnTo>
                      <a:lnTo>
                        <a:pt x="254951" y="452746"/>
                      </a:lnTo>
                      <a:lnTo>
                        <a:pt x="258781" y="454613"/>
                      </a:lnTo>
                      <a:lnTo>
                        <a:pt x="262475" y="456360"/>
                      </a:lnTo>
                      <a:lnTo>
                        <a:pt x="267031" y="45724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66" name="Freeform: Shape 265">
                  <a:extLst>
                    <a:ext uri="{FF2B5EF4-FFF2-40B4-BE49-F238E27FC236}">
                      <a16:creationId xmlns:a16="http://schemas.microsoft.com/office/drawing/2014/main" id="{F7E68CEF-6B67-43C7-9518-4C0068ACFE80}"/>
                    </a:ext>
                  </a:extLst>
                </p:cNvPr>
                <p:cNvSpPr/>
                <p:nvPr/>
              </p:nvSpPr>
              <p:spPr>
                <a:xfrm>
                  <a:off x="1332303" y="632739"/>
                  <a:ext cx="7979" cy="7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9" h="7979"/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id="{9DD7416B-CB53-45D5-91A9-69A7F0F95072}"/>
                    </a:ext>
                  </a:extLst>
                </p:cNvPr>
                <p:cNvSpPr/>
                <p:nvPr/>
              </p:nvSpPr>
              <p:spPr>
                <a:xfrm>
                  <a:off x="4286838" y="3188640"/>
                  <a:ext cx="5888" cy="6854"/>
                </a:xfrm>
                <a:custGeom>
                  <a:avLst/>
                  <a:gdLst>
                    <a:gd name="connsiteX0" fmla="*/ 826 w 5888"/>
                    <a:gd name="connsiteY0" fmla="*/ 6852 h 6854"/>
                    <a:gd name="connsiteX1" fmla="*/ 4544 w 5888"/>
                    <a:gd name="connsiteY1" fmla="*/ 5057 h 6854"/>
                    <a:gd name="connsiteX2" fmla="*/ 6012 w 5888"/>
                    <a:gd name="connsiteY2" fmla="*/ -2 h 6854"/>
                    <a:gd name="connsiteX3" fmla="*/ 1592 w 5888"/>
                    <a:gd name="connsiteY3" fmla="*/ 2105 h 6854"/>
                    <a:gd name="connsiteX4" fmla="*/ 124 w 5888"/>
                    <a:gd name="connsiteY4" fmla="*/ 6062 h 6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88" h="6854">
                      <a:moveTo>
                        <a:pt x="826" y="6852"/>
                      </a:moveTo>
                      <a:lnTo>
                        <a:pt x="4544" y="5057"/>
                      </a:lnTo>
                      <a:lnTo>
                        <a:pt x="6012" y="-2"/>
                      </a:lnTo>
                      <a:lnTo>
                        <a:pt x="1592" y="2105"/>
                      </a:lnTo>
                      <a:lnTo>
                        <a:pt x="124" y="606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68" name="Freeform: Shape 267">
                  <a:extLst>
                    <a:ext uri="{FF2B5EF4-FFF2-40B4-BE49-F238E27FC236}">
                      <a16:creationId xmlns:a16="http://schemas.microsoft.com/office/drawing/2014/main" id="{BBEBF471-318B-4EA6-A4D9-EC51352CF922}"/>
                    </a:ext>
                  </a:extLst>
                </p:cNvPr>
                <p:cNvSpPr/>
                <p:nvPr/>
              </p:nvSpPr>
              <p:spPr>
                <a:xfrm>
                  <a:off x="6064636" y="1941504"/>
                  <a:ext cx="3845" cy="2896"/>
                </a:xfrm>
                <a:custGeom>
                  <a:avLst/>
                  <a:gdLst>
                    <a:gd name="connsiteX0" fmla="*/ 1185 w 3845"/>
                    <a:gd name="connsiteY0" fmla="*/ 2894 h 2896"/>
                    <a:gd name="connsiteX1" fmla="*/ 3970 w 3845"/>
                    <a:gd name="connsiteY1" fmla="*/ -2 h 2896"/>
                    <a:gd name="connsiteX2" fmla="*/ 124 w 3845"/>
                    <a:gd name="connsiteY2" fmla="*/ 1682 h 2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45" h="2896">
                      <a:moveTo>
                        <a:pt x="1185" y="2894"/>
                      </a:moveTo>
                      <a:lnTo>
                        <a:pt x="3970" y="-2"/>
                      </a:lnTo>
                      <a:lnTo>
                        <a:pt x="124" y="168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69" name="Freeform: Shape 268">
                  <a:extLst>
                    <a:ext uri="{FF2B5EF4-FFF2-40B4-BE49-F238E27FC236}">
                      <a16:creationId xmlns:a16="http://schemas.microsoft.com/office/drawing/2014/main" id="{EB974D9A-4DD9-4963-BAA1-9690834F7131}"/>
                    </a:ext>
                  </a:extLst>
                </p:cNvPr>
                <p:cNvSpPr/>
                <p:nvPr/>
              </p:nvSpPr>
              <p:spPr>
                <a:xfrm>
                  <a:off x="4720213" y="982660"/>
                  <a:ext cx="1205069" cy="632596"/>
                </a:xfrm>
                <a:custGeom>
                  <a:avLst/>
                  <a:gdLst>
                    <a:gd name="connsiteX0" fmla="*/ 28657 w 1205069"/>
                    <a:gd name="connsiteY0" fmla="*/ 136488 h 632596"/>
                    <a:gd name="connsiteX1" fmla="*/ 37418 w 1205069"/>
                    <a:gd name="connsiteY1" fmla="*/ 135885 h 632596"/>
                    <a:gd name="connsiteX2" fmla="*/ 46163 w 1205069"/>
                    <a:gd name="connsiteY2" fmla="*/ 135400 h 632596"/>
                    <a:gd name="connsiteX3" fmla="*/ 34530 w 1205069"/>
                    <a:gd name="connsiteY3" fmla="*/ 133038 h 632596"/>
                    <a:gd name="connsiteX4" fmla="*/ 28258 w 1205069"/>
                    <a:gd name="connsiteY4" fmla="*/ 133826 h 632596"/>
                    <a:gd name="connsiteX5" fmla="*/ 5709 w 1205069"/>
                    <a:gd name="connsiteY5" fmla="*/ 137795 h 632596"/>
                    <a:gd name="connsiteX6" fmla="*/ 14901 w 1205069"/>
                    <a:gd name="connsiteY6" fmla="*/ 137694 h 632596"/>
                    <a:gd name="connsiteX7" fmla="*/ 21125 w 1205069"/>
                    <a:gd name="connsiteY7" fmla="*/ 136823 h 632596"/>
                    <a:gd name="connsiteX8" fmla="*/ 14757 w 1205069"/>
                    <a:gd name="connsiteY8" fmla="*/ 134211 h 632596"/>
                    <a:gd name="connsiteX9" fmla="*/ 4002 w 1205069"/>
                    <a:gd name="connsiteY9" fmla="*/ 133934 h 632596"/>
                    <a:gd name="connsiteX10" fmla="*/ 124 w 1205069"/>
                    <a:gd name="connsiteY10" fmla="*/ 134944 h 632596"/>
                    <a:gd name="connsiteX11" fmla="*/ 5877 w 1205069"/>
                    <a:gd name="connsiteY11" fmla="*/ 136312 h 632596"/>
                    <a:gd name="connsiteX12" fmla="*/ 34035 w 1205069"/>
                    <a:gd name="connsiteY12" fmla="*/ 157185 h 632596"/>
                    <a:gd name="connsiteX13" fmla="*/ 38304 w 1205069"/>
                    <a:gd name="connsiteY13" fmla="*/ 156668 h 632596"/>
                    <a:gd name="connsiteX14" fmla="*/ 31905 w 1205069"/>
                    <a:gd name="connsiteY14" fmla="*/ 155476 h 632596"/>
                    <a:gd name="connsiteX15" fmla="*/ 529024 w 1205069"/>
                    <a:gd name="connsiteY15" fmla="*/ 17486 h 632596"/>
                    <a:gd name="connsiteX16" fmla="*/ 541854 w 1205069"/>
                    <a:gd name="connsiteY16" fmla="*/ 17111 h 632596"/>
                    <a:gd name="connsiteX17" fmla="*/ 531290 w 1205069"/>
                    <a:gd name="connsiteY17" fmla="*/ 14869 h 632596"/>
                    <a:gd name="connsiteX18" fmla="*/ 526566 w 1205069"/>
                    <a:gd name="connsiteY18" fmla="*/ 16177 h 632596"/>
                    <a:gd name="connsiteX19" fmla="*/ 524300 w 1205069"/>
                    <a:gd name="connsiteY19" fmla="*/ 24494 h 632596"/>
                    <a:gd name="connsiteX20" fmla="*/ 527891 w 1205069"/>
                    <a:gd name="connsiteY20" fmla="*/ 22707 h 632596"/>
                    <a:gd name="connsiteX21" fmla="*/ 515603 w 1205069"/>
                    <a:gd name="connsiteY21" fmla="*/ 21504 h 632596"/>
                    <a:gd name="connsiteX22" fmla="*/ 510528 w 1205069"/>
                    <a:gd name="connsiteY22" fmla="*/ 21971 h 632596"/>
                    <a:gd name="connsiteX23" fmla="*/ 516848 w 1205069"/>
                    <a:gd name="connsiteY23" fmla="*/ 22905 h 632596"/>
                    <a:gd name="connsiteX24" fmla="*/ 521148 w 1205069"/>
                    <a:gd name="connsiteY24" fmla="*/ 23373 h 632596"/>
                    <a:gd name="connsiteX25" fmla="*/ 358695 w 1205069"/>
                    <a:gd name="connsiteY25" fmla="*/ 632594 h 632596"/>
                    <a:gd name="connsiteX26" fmla="*/ 377182 w 1205069"/>
                    <a:gd name="connsiteY26" fmla="*/ 626052 h 632596"/>
                    <a:gd name="connsiteX27" fmla="*/ 380661 w 1205069"/>
                    <a:gd name="connsiteY27" fmla="*/ 619716 h 632596"/>
                    <a:gd name="connsiteX28" fmla="*/ 382704 w 1205069"/>
                    <a:gd name="connsiteY28" fmla="*/ 612256 h 632596"/>
                    <a:gd name="connsiteX29" fmla="*/ 390156 w 1205069"/>
                    <a:gd name="connsiteY29" fmla="*/ 607660 h 632596"/>
                    <a:gd name="connsiteX30" fmla="*/ 406649 w 1205069"/>
                    <a:gd name="connsiteY30" fmla="*/ 582789 h 632596"/>
                    <a:gd name="connsiteX31" fmla="*/ 417477 w 1205069"/>
                    <a:gd name="connsiteY31" fmla="*/ 571475 h 632596"/>
                    <a:gd name="connsiteX32" fmla="*/ 420995 w 1205069"/>
                    <a:gd name="connsiteY32" fmla="*/ 565714 h 632596"/>
                    <a:gd name="connsiteX33" fmla="*/ 420860 w 1205069"/>
                    <a:gd name="connsiteY33" fmla="*/ 561134 h 632596"/>
                    <a:gd name="connsiteX34" fmla="*/ 421378 w 1205069"/>
                    <a:gd name="connsiteY34" fmla="*/ 551368 h 632596"/>
                    <a:gd name="connsiteX35" fmla="*/ 425871 w 1205069"/>
                    <a:gd name="connsiteY35" fmla="*/ 544482 h 632596"/>
                    <a:gd name="connsiteX36" fmla="*/ 433746 w 1205069"/>
                    <a:gd name="connsiteY36" fmla="*/ 542184 h 632596"/>
                    <a:gd name="connsiteX37" fmla="*/ 441174 w 1205069"/>
                    <a:gd name="connsiteY37" fmla="*/ 538218 h 632596"/>
                    <a:gd name="connsiteX38" fmla="*/ 452497 w 1205069"/>
                    <a:gd name="connsiteY38" fmla="*/ 531364 h 632596"/>
                    <a:gd name="connsiteX39" fmla="*/ 462614 w 1205069"/>
                    <a:gd name="connsiteY39" fmla="*/ 523433 h 632596"/>
                    <a:gd name="connsiteX40" fmla="*/ 473162 w 1205069"/>
                    <a:gd name="connsiteY40" fmla="*/ 514608 h 632596"/>
                    <a:gd name="connsiteX41" fmla="*/ 475748 w 1205069"/>
                    <a:gd name="connsiteY41" fmla="*/ 510587 h 632596"/>
                    <a:gd name="connsiteX42" fmla="*/ 475437 w 1205069"/>
                    <a:gd name="connsiteY42" fmla="*/ 505999 h 632596"/>
                    <a:gd name="connsiteX43" fmla="*/ 477806 w 1205069"/>
                    <a:gd name="connsiteY43" fmla="*/ 502057 h 632596"/>
                    <a:gd name="connsiteX44" fmla="*/ 480551 w 1205069"/>
                    <a:gd name="connsiteY44" fmla="*/ 493934 h 632596"/>
                    <a:gd name="connsiteX45" fmla="*/ 486615 w 1205069"/>
                    <a:gd name="connsiteY45" fmla="*/ 497381 h 632596"/>
                    <a:gd name="connsiteX46" fmla="*/ 492057 w 1205069"/>
                    <a:gd name="connsiteY46" fmla="*/ 489338 h 632596"/>
                    <a:gd name="connsiteX47" fmla="*/ 483104 w 1205069"/>
                    <a:gd name="connsiteY47" fmla="*/ 476125 h 632596"/>
                    <a:gd name="connsiteX48" fmla="*/ 475341 w 1205069"/>
                    <a:gd name="connsiteY48" fmla="*/ 477274 h 632596"/>
                    <a:gd name="connsiteX49" fmla="*/ 477224 w 1205069"/>
                    <a:gd name="connsiteY49" fmla="*/ 471681 h 632596"/>
                    <a:gd name="connsiteX50" fmla="*/ 486065 w 1205069"/>
                    <a:gd name="connsiteY50" fmla="*/ 470037 h 632596"/>
                    <a:gd name="connsiteX51" fmla="*/ 493182 w 1205069"/>
                    <a:gd name="connsiteY51" fmla="*/ 473332 h 632596"/>
                    <a:gd name="connsiteX52" fmla="*/ 503339 w 1205069"/>
                    <a:gd name="connsiteY52" fmla="*/ 469758 h 632596"/>
                    <a:gd name="connsiteX53" fmla="*/ 510026 w 1205069"/>
                    <a:gd name="connsiteY53" fmla="*/ 467292 h 632596"/>
                    <a:gd name="connsiteX54" fmla="*/ 512148 w 1205069"/>
                    <a:gd name="connsiteY54" fmla="*/ 458515 h 632596"/>
                    <a:gd name="connsiteX55" fmla="*/ 518890 w 1205069"/>
                    <a:gd name="connsiteY55" fmla="*/ 455228 h 632596"/>
                    <a:gd name="connsiteX56" fmla="*/ 522912 w 1205069"/>
                    <a:gd name="connsiteY56" fmla="*/ 461260 h 632596"/>
                    <a:gd name="connsiteX57" fmla="*/ 534035 w 1205069"/>
                    <a:gd name="connsiteY57" fmla="*/ 459066 h 632596"/>
                    <a:gd name="connsiteX58" fmla="*/ 546362 w 1205069"/>
                    <a:gd name="connsiteY58" fmla="*/ 455778 h 632596"/>
                    <a:gd name="connsiteX59" fmla="*/ 552833 w 1205069"/>
                    <a:gd name="connsiteY59" fmla="*/ 449196 h 632596"/>
                    <a:gd name="connsiteX60" fmla="*/ 559392 w 1205069"/>
                    <a:gd name="connsiteY60" fmla="*/ 440964 h 632596"/>
                    <a:gd name="connsiteX61" fmla="*/ 564427 w 1205069"/>
                    <a:gd name="connsiteY61" fmla="*/ 436026 h 632596"/>
                    <a:gd name="connsiteX62" fmla="*/ 574720 w 1205069"/>
                    <a:gd name="connsiteY62" fmla="*/ 436026 h 632596"/>
                    <a:gd name="connsiteX63" fmla="*/ 567204 w 1205069"/>
                    <a:gd name="connsiteY63" fmla="*/ 442060 h 632596"/>
                    <a:gd name="connsiteX64" fmla="*/ 562265 w 1205069"/>
                    <a:gd name="connsiteY64" fmla="*/ 445352 h 632596"/>
                    <a:gd name="connsiteX65" fmla="*/ 554932 w 1205069"/>
                    <a:gd name="connsiteY65" fmla="*/ 454677 h 632596"/>
                    <a:gd name="connsiteX66" fmla="*/ 567204 w 1205069"/>
                    <a:gd name="connsiteY66" fmla="*/ 454127 h 632596"/>
                    <a:gd name="connsiteX67" fmla="*/ 572111 w 1205069"/>
                    <a:gd name="connsiteY67" fmla="*/ 459066 h 632596"/>
                    <a:gd name="connsiteX68" fmla="*/ 580505 w 1205069"/>
                    <a:gd name="connsiteY68" fmla="*/ 455778 h 632596"/>
                    <a:gd name="connsiteX69" fmla="*/ 589306 w 1205069"/>
                    <a:gd name="connsiteY69" fmla="*/ 446998 h 632596"/>
                    <a:gd name="connsiteX70" fmla="*/ 591380 w 1205069"/>
                    <a:gd name="connsiteY70" fmla="*/ 451390 h 632596"/>
                    <a:gd name="connsiteX71" fmla="*/ 608120 w 1205069"/>
                    <a:gd name="connsiteY71" fmla="*/ 440415 h 632596"/>
                    <a:gd name="connsiteX72" fmla="*/ 616857 w 1205069"/>
                    <a:gd name="connsiteY72" fmla="*/ 438086 h 632596"/>
                    <a:gd name="connsiteX73" fmla="*/ 621222 w 1205069"/>
                    <a:gd name="connsiteY73" fmla="*/ 437452 h 632596"/>
                    <a:gd name="connsiteX74" fmla="*/ 625443 w 1205069"/>
                    <a:gd name="connsiteY74" fmla="*/ 437123 h 632596"/>
                    <a:gd name="connsiteX75" fmla="*/ 638121 w 1205069"/>
                    <a:gd name="connsiteY75" fmla="*/ 430541 h 632596"/>
                    <a:gd name="connsiteX76" fmla="*/ 646523 w 1205069"/>
                    <a:gd name="connsiteY76" fmla="*/ 426700 h 632596"/>
                    <a:gd name="connsiteX77" fmla="*/ 653896 w 1205069"/>
                    <a:gd name="connsiteY77" fmla="*/ 419021 h 632596"/>
                    <a:gd name="connsiteX78" fmla="*/ 664412 w 1205069"/>
                    <a:gd name="connsiteY78" fmla="*/ 412973 h 632596"/>
                    <a:gd name="connsiteX79" fmla="*/ 670780 w 1205069"/>
                    <a:gd name="connsiteY79" fmla="*/ 409146 h 632596"/>
                    <a:gd name="connsiteX80" fmla="*/ 674674 w 1205069"/>
                    <a:gd name="connsiteY80" fmla="*/ 402841 h 632596"/>
                    <a:gd name="connsiteX81" fmla="*/ 680730 w 1205069"/>
                    <a:gd name="connsiteY81" fmla="*/ 396528 h 632596"/>
                    <a:gd name="connsiteX82" fmla="*/ 689020 w 1205069"/>
                    <a:gd name="connsiteY82" fmla="*/ 394300 h 632596"/>
                    <a:gd name="connsiteX83" fmla="*/ 693360 w 1205069"/>
                    <a:gd name="connsiteY83" fmla="*/ 392140 h 632596"/>
                    <a:gd name="connsiteX84" fmla="*/ 702377 w 1205069"/>
                    <a:gd name="connsiteY84" fmla="*/ 391591 h 632596"/>
                    <a:gd name="connsiteX85" fmla="*/ 706981 w 1205069"/>
                    <a:gd name="connsiteY85" fmla="*/ 385556 h 632596"/>
                    <a:gd name="connsiteX86" fmla="*/ 708186 w 1205069"/>
                    <a:gd name="connsiteY86" fmla="*/ 381168 h 632596"/>
                    <a:gd name="connsiteX87" fmla="*/ 712869 w 1205069"/>
                    <a:gd name="connsiteY87" fmla="*/ 385556 h 632596"/>
                    <a:gd name="connsiteX88" fmla="*/ 726609 w 1205069"/>
                    <a:gd name="connsiteY88" fmla="*/ 386105 h 632596"/>
                    <a:gd name="connsiteX89" fmla="*/ 740836 w 1205069"/>
                    <a:gd name="connsiteY89" fmla="*/ 384517 h 632596"/>
                    <a:gd name="connsiteX90" fmla="*/ 752286 w 1205069"/>
                    <a:gd name="connsiteY90" fmla="*/ 384459 h 632596"/>
                    <a:gd name="connsiteX91" fmla="*/ 769249 w 1205069"/>
                    <a:gd name="connsiteY91" fmla="*/ 379997 h 632596"/>
                    <a:gd name="connsiteX92" fmla="*/ 787784 w 1205069"/>
                    <a:gd name="connsiteY92" fmla="*/ 375440 h 632596"/>
                    <a:gd name="connsiteX93" fmla="*/ 798477 w 1205069"/>
                    <a:gd name="connsiteY93" fmla="*/ 370745 h 632596"/>
                    <a:gd name="connsiteX94" fmla="*/ 813118 w 1205069"/>
                    <a:gd name="connsiteY94" fmla="*/ 370745 h 632596"/>
                    <a:gd name="connsiteX95" fmla="*/ 842912 w 1205069"/>
                    <a:gd name="connsiteY95" fmla="*/ 364710 h 632596"/>
                    <a:gd name="connsiteX96" fmla="*/ 853165 w 1205069"/>
                    <a:gd name="connsiteY96" fmla="*/ 359782 h 632596"/>
                    <a:gd name="connsiteX97" fmla="*/ 867447 w 1205069"/>
                    <a:gd name="connsiteY97" fmla="*/ 355384 h 632596"/>
                    <a:gd name="connsiteX98" fmla="*/ 883693 w 1205069"/>
                    <a:gd name="connsiteY98" fmla="*/ 348843 h 632596"/>
                    <a:gd name="connsiteX99" fmla="*/ 898710 w 1205069"/>
                    <a:gd name="connsiteY99" fmla="*/ 342767 h 632596"/>
                    <a:gd name="connsiteX100" fmla="*/ 906513 w 1205069"/>
                    <a:gd name="connsiteY100" fmla="*/ 338927 h 632596"/>
                    <a:gd name="connsiteX101" fmla="*/ 917277 w 1205069"/>
                    <a:gd name="connsiteY101" fmla="*/ 336732 h 632596"/>
                    <a:gd name="connsiteX102" fmla="*/ 927059 w 1205069"/>
                    <a:gd name="connsiteY102" fmla="*/ 332503 h 632596"/>
                    <a:gd name="connsiteX103" fmla="*/ 931208 w 1205069"/>
                    <a:gd name="connsiteY103" fmla="*/ 330710 h 632596"/>
                    <a:gd name="connsiteX104" fmla="*/ 937799 w 1205069"/>
                    <a:gd name="connsiteY104" fmla="*/ 327087 h 632596"/>
                    <a:gd name="connsiteX105" fmla="*/ 928304 w 1205069"/>
                    <a:gd name="connsiteY105" fmla="*/ 326748 h 632596"/>
                    <a:gd name="connsiteX106" fmla="*/ 922352 w 1205069"/>
                    <a:gd name="connsiteY106" fmla="*/ 328120 h 632596"/>
                    <a:gd name="connsiteX107" fmla="*/ 905611 w 1205069"/>
                    <a:gd name="connsiteY107" fmla="*/ 327604 h 632596"/>
                    <a:gd name="connsiteX108" fmla="*/ 892007 w 1205069"/>
                    <a:gd name="connsiteY108" fmla="*/ 326053 h 632596"/>
                    <a:gd name="connsiteX109" fmla="*/ 879767 w 1205069"/>
                    <a:gd name="connsiteY109" fmla="*/ 322437 h 632596"/>
                    <a:gd name="connsiteX110" fmla="*/ 875794 w 1205069"/>
                    <a:gd name="connsiteY110" fmla="*/ 321921 h 632596"/>
                    <a:gd name="connsiteX111" fmla="*/ 869338 w 1205069"/>
                    <a:gd name="connsiteY111" fmla="*/ 319857 h 632596"/>
                    <a:gd name="connsiteX112" fmla="*/ 859349 w 1205069"/>
                    <a:gd name="connsiteY112" fmla="*/ 322313 h 632596"/>
                    <a:gd name="connsiteX113" fmla="*/ 845441 w 1205069"/>
                    <a:gd name="connsiteY113" fmla="*/ 325021 h 632596"/>
                    <a:gd name="connsiteX114" fmla="*/ 841891 w 1205069"/>
                    <a:gd name="connsiteY114" fmla="*/ 322954 h 632596"/>
                    <a:gd name="connsiteX115" fmla="*/ 850093 w 1205069"/>
                    <a:gd name="connsiteY115" fmla="*/ 319854 h 632596"/>
                    <a:gd name="connsiteX116" fmla="*/ 858950 w 1205069"/>
                    <a:gd name="connsiteY116" fmla="*/ 315721 h 632596"/>
                    <a:gd name="connsiteX117" fmla="*/ 869833 w 1205069"/>
                    <a:gd name="connsiteY117" fmla="*/ 313138 h 632596"/>
                    <a:gd name="connsiteX118" fmla="*/ 871684 w 1205069"/>
                    <a:gd name="connsiteY118" fmla="*/ 305906 h 632596"/>
                    <a:gd name="connsiteX119" fmla="*/ 872466 w 1205069"/>
                    <a:gd name="connsiteY119" fmla="*/ 301256 h 632596"/>
                    <a:gd name="connsiteX120" fmla="*/ 878778 w 1205069"/>
                    <a:gd name="connsiteY120" fmla="*/ 295573 h 632596"/>
                    <a:gd name="connsiteX121" fmla="*/ 884315 w 1205069"/>
                    <a:gd name="connsiteY121" fmla="*/ 296090 h 632596"/>
                    <a:gd name="connsiteX122" fmla="*/ 889566 w 1205069"/>
                    <a:gd name="connsiteY122" fmla="*/ 294540 h 632596"/>
                    <a:gd name="connsiteX123" fmla="*/ 892470 w 1205069"/>
                    <a:gd name="connsiteY123" fmla="*/ 299189 h 632596"/>
                    <a:gd name="connsiteX124" fmla="*/ 897138 w 1205069"/>
                    <a:gd name="connsiteY124" fmla="*/ 303323 h 632596"/>
                    <a:gd name="connsiteX125" fmla="*/ 897792 w 1205069"/>
                    <a:gd name="connsiteY125" fmla="*/ 309005 h 632596"/>
                    <a:gd name="connsiteX126" fmla="*/ 902507 w 1205069"/>
                    <a:gd name="connsiteY126" fmla="*/ 313138 h 632596"/>
                    <a:gd name="connsiteX127" fmla="*/ 911620 w 1205069"/>
                    <a:gd name="connsiteY127" fmla="*/ 317788 h 632596"/>
                    <a:gd name="connsiteX128" fmla="*/ 924362 w 1205069"/>
                    <a:gd name="connsiteY128" fmla="*/ 319337 h 632596"/>
                    <a:gd name="connsiteX129" fmla="*/ 929516 w 1205069"/>
                    <a:gd name="connsiteY129" fmla="*/ 314688 h 632596"/>
                    <a:gd name="connsiteX130" fmla="*/ 930163 w 1205069"/>
                    <a:gd name="connsiteY130" fmla="*/ 310039 h 632596"/>
                    <a:gd name="connsiteX131" fmla="*/ 931918 w 1205069"/>
                    <a:gd name="connsiteY131" fmla="*/ 317028 h 632596"/>
                    <a:gd name="connsiteX132" fmla="*/ 939355 w 1205069"/>
                    <a:gd name="connsiteY132" fmla="*/ 317420 h 632596"/>
                    <a:gd name="connsiteX133" fmla="*/ 946983 w 1205069"/>
                    <a:gd name="connsiteY133" fmla="*/ 319294 h 632596"/>
                    <a:gd name="connsiteX134" fmla="*/ 951251 w 1205069"/>
                    <a:gd name="connsiteY134" fmla="*/ 316238 h 632596"/>
                    <a:gd name="connsiteX135" fmla="*/ 950821 w 1205069"/>
                    <a:gd name="connsiteY135" fmla="*/ 306939 h 632596"/>
                    <a:gd name="connsiteX136" fmla="*/ 949855 w 1205069"/>
                    <a:gd name="connsiteY136" fmla="*/ 300223 h 632596"/>
                    <a:gd name="connsiteX137" fmla="*/ 951140 w 1205069"/>
                    <a:gd name="connsiteY137" fmla="*/ 290798 h 632596"/>
                    <a:gd name="connsiteX138" fmla="*/ 944158 w 1205069"/>
                    <a:gd name="connsiteY138" fmla="*/ 289374 h 632596"/>
                    <a:gd name="connsiteX139" fmla="*/ 939187 w 1205069"/>
                    <a:gd name="connsiteY139" fmla="*/ 293507 h 632596"/>
                    <a:gd name="connsiteX140" fmla="*/ 936466 w 1205069"/>
                    <a:gd name="connsiteY140" fmla="*/ 296607 h 632596"/>
                    <a:gd name="connsiteX141" fmla="*/ 935604 w 1205069"/>
                    <a:gd name="connsiteY141" fmla="*/ 291440 h 632596"/>
                    <a:gd name="connsiteX142" fmla="*/ 938964 w 1205069"/>
                    <a:gd name="connsiteY142" fmla="*/ 287307 h 632596"/>
                    <a:gd name="connsiteX143" fmla="*/ 946688 w 1205069"/>
                    <a:gd name="connsiteY143" fmla="*/ 285241 h 632596"/>
                    <a:gd name="connsiteX144" fmla="*/ 941980 w 1205069"/>
                    <a:gd name="connsiteY144" fmla="*/ 281107 h 632596"/>
                    <a:gd name="connsiteX145" fmla="*/ 935477 w 1205069"/>
                    <a:gd name="connsiteY145" fmla="*/ 278026 h 632596"/>
                    <a:gd name="connsiteX146" fmla="*/ 920995 w 1205069"/>
                    <a:gd name="connsiteY146" fmla="*/ 272842 h 632596"/>
                    <a:gd name="connsiteX147" fmla="*/ 912378 w 1205069"/>
                    <a:gd name="connsiteY147" fmla="*/ 268710 h 632596"/>
                    <a:gd name="connsiteX148" fmla="*/ 906633 w 1205069"/>
                    <a:gd name="connsiteY148" fmla="*/ 267676 h 632596"/>
                    <a:gd name="connsiteX149" fmla="*/ 899547 w 1205069"/>
                    <a:gd name="connsiteY149" fmla="*/ 265610 h 632596"/>
                    <a:gd name="connsiteX150" fmla="*/ 895654 w 1205069"/>
                    <a:gd name="connsiteY150" fmla="*/ 261993 h 632596"/>
                    <a:gd name="connsiteX151" fmla="*/ 895741 w 1205069"/>
                    <a:gd name="connsiteY151" fmla="*/ 255277 h 632596"/>
                    <a:gd name="connsiteX152" fmla="*/ 898877 w 1205069"/>
                    <a:gd name="connsiteY152" fmla="*/ 249077 h 632596"/>
                    <a:gd name="connsiteX153" fmla="*/ 905859 w 1205069"/>
                    <a:gd name="connsiteY153" fmla="*/ 259410 h 632596"/>
                    <a:gd name="connsiteX154" fmla="*/ 911604 w 1205069"/>
                    <a:gd name="connsiteY154" fmla="*/ 261993 h 632596"/>
                    <a:gd name="connsiteX155" fmla="*/ 923796 w 1205069"/>
                    <a:gd name="connsiteY155" fmla="*/ 265066 h 632596"/>
                    <a:gd name="connsiteX156" fmla="*/ 934831 w 1205069"/>
                    <a:gd name="connsiteY156" fmla="*/ 270965 h 632596"/>
                    <a:gd name="connsiteX157" fmla="*/ 940615 w 1205069"/>
                    <a:gd name="connsiteY157" fmla="*/ 272433 h 632596"/>
                    <a:gd name="connsiteX158" fmla="*/ 947270 w 1205069"/>
                    <a:gd name="connsiteY158" fmla="*/ 271809 h 632596"/>
                    <a:gd name="connsiteX159" fmla="*/ 941461 w 1205069"/>
                    <a:gd name="connsiteY159" fmla="*/ 268713 h 632596"/>
                    <a:gd name="connsiteX160" fmla="*/ 937519 w 1205069"/>
                    <a:gd name="connsiteY160" fmla="*/ 266403 h 632596"/>
                    <a:gd name="connsiteX161" fmla="*/ 946009 w 1205069"/>
                    <a:gd name="connsiteY161" fmla="*/ 264137 h 632596"/>
                    <a:gd name="connsiteX162" fmla="*/ 952432 w 1205069"/>
                    <a:gd name="connsiteY162" fmla="*/ 266286 h 632596"/>
                    <a:gd name="connsiteX163" fmla="*/ 949600 w 1205069"/>
                    <a:gd name="connsiteY163" fmla="*/ 262393 h 632596"/>
                    <a:gd name="connsiteX164" fmla="*/ 943304 w 1205069"/>
                    <a:gd name="connsiteY164" fmla="*/ 260547 h 632596"/>
                    <a:gd name="connsiteX165" fmla="*/ 949695 w 1205069"/>
                    <a:gd name="connsiteY165" fmla="*/ 258092 h 632596"/>
                    <a:gd name="connsiteX166" fmla="*/ 955616 w 1205069"/>
                    <a:gd name="connsiteY166" fmla="*/ 257899 h 632596"/>
                    <a:gd name="connsiteX167" fmla="*/ 957100 w 1205069"/>
                    <a:gd name="connsiteY167" fmla="*/ 252694 h 632596"/>
                    <a:gd name="connsiteX168" fmla="*/ 953653 w 1205069"/>
                    <a:gd name="connsiteY168" fmla="*/ 248561 h 632596"/>
                    <a:gd name="connsiteX169" fmla="*/ 946273 w 1205069"/>
                    <a:gd name="connsiteY169" fmla="*/ 247472 h 632596"/>
                    <a:gd name="connsiteX170" fmla="*/ 938964 w 1205069"/>
                    <a:gd name="connsiteY170" fmla="*/ 247011 h 632596"/>
                    <a:gd name="connsiteX171" fmla="*/ 929190 w 1205069"/>
                    <a:gd name="connsiteY171" fmla="*/ 241988 h 632596"/>
                    <a:gd name="connsiteX172" fmla="*/ 920764 w 1205069"/>
                    <a:gd name="connsiteY172" fmla="*/ 238745 h 632596"/>
                    <a:gd name="connsiteX173" fmla="*/ 911699 w 1205069"/>
                    <a:gd name="connsiteY173" fmla="*/ 238745 h 632596"/>
                    <a:gd name="connsiteX174" fmla="*/ 909290 w 1205069"/>
                    <a:gd name="connsiteY174" fmla="*/ 232546 h 632596"/>
                    <a:gd name="connsiteX175" fmla="*/ 911356 w 1205069"/>
                    <a:gd name="connsiteY175" fmla="*/ 228929 h 632596"/>
                    <a:gd name="connsiteX176" fmla="*/ 918003 w 1205069"/>
                    <a:gd name="connsiteY176" fmla="*/ 227380 h 632596"/>
                    <a:gd name="connsiteX177" fmla="*/ 924243 w 1205069"/>
                    <a:gd name="connsiteY177" fmla="*/ 234096 h 632596"/>
                    <a:gd name="connsiteX178" fmla="*/ 932166 w 1205069"/>
                    <a:gd name="connsiteY178" fmla="*/ 237195 h 632596"/>
                    <a:gd name="connsiteX179" fmla="*/ 947908 w 1205069"/>
                    <a:gd name="connsiteY179" fmla="*/ 240235 h 632596"/>
                    <a:gd name="connsiteX180" fmla="*/ 953294 w 1205069"/>
                    <a:gd name="connsiteY180" fmla="*/ 241329 h 632596"/>
                    <a:gd name="connsiteX181" fmla="*/ 963500 w 1205069"/>
                    <a:gd name="connsiteY181" fmla="*/ 239778 h 632596"/>
                    <a:gd name="connsiteX182" fmla="*/ 972332 w 1205069"/>
                    <a:gd name="connsiteY182" fmla="*/ 236848 h 632596"/>
                    <a:gd name="connsiteX183" fmla="*/ 990165 w 1205069"/>
                    <a:gd name="connsiteY183" fmla="*/ 236678 h 632596"/>
                    <a:gd name="connsiteX184" fmla="*/ 995679 w 1205069"/>
                    <a:gd name="connsiteY184" fmla="*/ 228987 h 632596"/>
                    <a:gd name="connsiteX185" fmla="*/ 986016 w 1205069"/>
                    <a:gd name="connsiteY185" fmla="*/ 226403 h 632596"/>
                    <a:gd name="connsiteX186" fmla="*/ 976274 w 1205069"/>
                    <a:gd name="connsiteY186" fmla="*/ 224336 h 632596"/>
                    <a:gd name="connsiteX187" fmla="*/ 968063 w 1205069"/>
                    <a:gd name="connsiteY187" fmla="*/ 220720 h 632596"/>
                    <a:gd name="connsiteX188" fmla="*/ 962255 w 1205069"/>
                    <a:gd name="connsiteY188" fmla="*/ 222270 h 632596"/>
                    <a:gd name="connsiteX189" fmla="*/ 958066 w 1205069"/>
                    <a:gd name="connsiteY189" fmla="*/ 221754 h 632596"/>
                    <a:gd name="connsiteX190" fmla="*/ 958991 w 1205069"/>
                    <a:gd name="connsiteY190" fmla="*/ 217620 h 632596"/>
                    <a:gd name="connsiteX191" fmla="*/ 963858 w 1205069"/>
                    <a:gd name="connsiteY191" fmla="*/ 215037 h 632596"/>
                    <a:gd name="connsiteX192" fmla="*/ 971479 w 1205069"/>
                    <a:gd name="connsiteY192" fmla="*/ 217620 h 632596"/>
                    <a:gd name="connsiteX193" fmla="*/ 990740 w 1205069"/>
                    <a:gd name="connsiteY193" fmla="*/ 218575 h 632596"/>
                    <a:gd name="connsiteX194" fmla="*/ 997115 w 1205069"/>
                    <a:gd name="connsiteY194" fmla="*/ 218137 h 632596"/>
                    <a:gd name="connsiteX195" fmla="*/ 1004480 w 1205069"/>
                    <a:gd name="connsiteY195" fmla="*/ 214521 h 632596"/>
                    <a:gd name="connsiteX196" fmla="*/ 1014789 w 1205069"/>
                    <a:gd name="connsiteY196" fmla="*/ 215554 h 632596"/>
                    <a:gd name="connsiteX197" fmla="*/ 1020645 w 1205069"/>
                    <a:gd name="connsiteY197" fmla="*/ 213487 h 632596"/>
                    <a:gd name="connsiteX198" fmla="*/ 1025234 w 1205069"/>
                    <a:gd name="connsiteY198" fmla="*/ 209871 h 632596"/>
                    <a:gd name="connsiteX199" fmla="*/ 1029023 w 1205069"/>
                    <a:gd name="connsiteY199" fmla="*/ 208321 h 632596"/>
                    <a:gd name="connsiteX200" fmla="*/ 1032271 w 1205069"/>
                    <a:gd name="connsiteY200" fmla="*/ 205314 h 632596"/>
                    <a:gd name="connsiteX201" fmla="*/ 1022536 w 1205069"/>
                    <a:gd name="connsiteY201" fmla="*/ 205738 h 632596"/>
                    <a:gd name="connsiteX202" fmla="*/ 1018579 w 1205069"/>
                    <a:gd name="connsiteY202" fmla="*/ 203703 h 632596"/>
                    <a:gd name="connsiteX203" fmla="*/ 1012451 w 1205069"/>
                    <a:gd name="connsiteY203" fmla="*/ 205738 h 632596"/>
                    <a:gd name="connsiteX204" fmla="*/ 1007823 w 1205069"/>
                    <a:gd name="connsiteY204" fmla="*/ 205738 h 632596"/>
                    <a:gd name="connsiteX205" fmla="*/ 1013297 w 1205069"/>
                    <a:gd name="connsiteY205" fmla="*/ 199538 h 632596"/>
                    <a:gd name="connsiteX206" fmla="*/ 1008054 w 1205069"/>
                    <a:gd name="connsiteY206" fmla="*/ 194908 h 632596"/>
                    <a:gd name="connsiteX207" fmla="*/ 1001352 w 1205069"/>
                    <a:gd name="connsiteY207" fmla="*/ 193963 h 632596"/>
                    <a:gd name="connsiteX208" fmla="*/ 995958 w 1205069"/>
                    <a:gd name="connsiteY208" fmla="*/ 193963 h 632596"/>
                    <a:gd name="connsiteX209" fmla="*/ 999788 w 1205069"/>
                    <a:gd name="connsiteY209" fmla="*/ 192217 h 632596"/>
                    <a:gd name="connsiteX210" fmla="*/ 1005015 w 1205069"/>
                    <a:gd name="connsiteY210" fmla="*/ 186898 h 632596"/>
                    <a:gd name="connsiteX211" fmla="*/ 1010847 w 1205069"/>
                    <a:gd name="connsiteY211" fmla="*/ 186878 h 632596"/>
                    <a:gd name="connsiteX212" fmla="*/ 1011518 w 1205069"/>
                    <a:gd name="connsiteY212" fmla="*/ 191416 h 632596"/>
                    <a:gd name="connsiteX213" fmla="*/ 1017119 w 1205069"/>
                    <a:gd name="connsiteY213" fmla="*/ 192217 h 632596"/>
                    <a:gd name="connsiteX214" fmla="*/ 1021316 w 1205069"/>
                    <a:gd name="connsiteY214" fmla="*/ 190977 h 632596"/>
                    <a:gd name="connsiteX215" fmla="*/ 1025927 w 1205069"/>
                    <a:gd name="connsiteY215" fmla="*/ 181683 h 632596"/>
                    <a:gd name="connsiteX216" fmla="*/ 1022648 w 1205069"/>
                    <a:gd name="connsiteY216" fmla="*/ 177905 h 632596"/>
                    <a:gd name="connsiteX217" fmla="*/ 1020414 w 1205069"/>
                    <a:gd name="connsiteY217" fmla="*/ 174599 h 632596"/>
                    <a:gd name="connsiteX218" fmla="*/ 1015300 w 1205069"/>
                    <a:gd name="connsiteY218" fmla="*/ 172237 h 632596"/>
                    <a:gd name="connsiteX219" fmla="*/ 1020542 w 1205069"/>
                    <a:gd name="connsiteY219" fmla="*/ 167987 h 632596"/>
                    <a:gd name="connsiteX220" fmla="*/ 1019058 w 1205069"/>
                    <a:gd name="connsiteY220" fmla="*/ 164029 h 632596"/>
                    <a:gd name="connsiteX221" fmla="*/ 1013353 w 1205069"/>
                    <a:gd name="connsiteY221" fmla="*/ 164276 h 632596"/>
                    <a:gd name="connsiteX222" fmla="*/ 1005645 w 1205069"/>
                    <a:gd name="connsiteY222" fmla="*/ 165190 h 632596"/>
                    <a:gd name="connsiteX223" fmla="*/ 999150 w 1205069"/>
                    <a:gd name="connsiteY223" fmla="*/ 162984 h 632596"/>
                    <a:gd name="connsiteX224" fmla="*/ 990564 w 1205069"/>
                    <a:gd name="connsiteY224" fmla="*/ 162984 h 632596"/>
                    <a:gd name="connsiteX225" fmla="*/ 982362 w 1205069"/>
                    <a:gd name="connsiteY225" fmla="*/ 165390 h 632596"/>
                    <a:gd name="connsiteX226" fmla="*/ 986431 w 1205069"/>
                    <a:gd name="connsiteY226" fmla="*/ 160175 h 632596"/>
                    <a:gd name="connsiteX227" fmla="*/ 980998 w 1205069"/>
                    <a:gd name="connsiteY227" fmla="*/ 155462 h 632596"/>
                    <a:gd name="connsiteX228" fmla="*/ 986567 w 1205069"/>
                    <a:gd name="connsiteY228" fmla="*/ 154668 h 632596"/>
                    <a:gd name="connsiteX229" fmla="*/ 994490 w 1205069"/>
                    <a:gd name="connsiteY229" fmla="*/ 151542 h 632596"/>
                    <a:gd name="connsiteX230" fmla="*/ 999229 w 1205069"/>
                    <a:gd name="connsiteY230" fmla="*/ 150713 h 632596"/>
                    <a:gd name="connsiteX231" fmla="*/ 1007871 w 1205069"/>
                    <a:gd name="connsiteY231" fmla="*/ 147767 h 632596"/>
                    <a:gd name="connsiteX232" fmla="*/ 1013903 w 1205069"/>
                    <a:gd name="connsiteY232" fmla="*/ 148139 h 632596"/>
                    <a:gd name="connsiteX233" fmla="*/ 1024332 w 1205069"/>
                    <a:gd name="connsiteY233" fmla="*/ 146734 h 632596"/>
                    <a:gd name="connsiteX234" fmla="*/ 1024276 w 1205069"/>
                    <a:gd name="connsiteY234" fmla="*/ 151457 h 632596"/>
                    <a:gd name="connsiteX235" fmla="*/ 1029590 w 1205069"/>
                    <a:gd name="connsiteY235" fmla="*/ 148152 h 632596"/>
                    <a:gd name="connsiteX236" fmla="*/ 1036627 w 1205069"/>
                    <a:gd name="connsiteY236" fmla="*/ 150040 h 632596"/>
                    <a:gd name="connsiteX237" fmla="*/ 1042811 w 1205069"/>
                    <a:gd name="connsiteY237" fmla="*/ 150288 h 632596"/>
                    <a:gd name="connsiteX238" fmla="*/ 1049841 w 1205069"/>
                    <a:gd name="connsiteY238" fmla="*/ 151900 h 632596"/>
                    <a:gd name="connsiteX239" fmla="*/ 1055809 w 1205069"/>
                    <a:gd name="connsiteY239" fmla="*/ 148152 h 632596"/>
                    <a:gd name="connsiteX240" fmla="*/ 1057804 w 1205069"/>
                    <a:gd name="connsiteY240" fmla="*/ 141067 h 632596"/>
                    <a:gd name="connsiteX241" fmla="*/ 1053088 w 1205069"/>
                    <a:gd name="connsiteY241" fmla="*/ 137289 h 632596"/>
                    <a:gd name="connsiteX242" fmla="*/ 1048261 w 1205069"/>
                    <a:gd name="connsiteY242" fmla="*/ 137289 h 632596"/>
                    <a:gd name="connsiteX243" fmla="*/ 1043538 w 1205069"/>
                    <a:gd name="connsiteY243" fmla="*/ 136817 h 632596"/>
                    <a:gd name="connsiteX244" fmla="*/ 1042404 w 1205069"/>
                    <a:gd name="connsiteY244" fmla="*/ 141539 h 632596"/>
                    <a:gd name="connsiteX245" fmla="*/ 1036269 w 1205069"/>
                    <a:gd name="connsiteY245" fmla="*/ 139178 h 632596"/>
                    <a:gd name="connsiteX246" fmla="*/ 1025816 w 1205069"/>
                    <a:gd name="connsiteY246" fmla="*/ 136732 h 632596"/>
                    <a:gd name="connsiteX247" fmla="*/ 1025234 w 1205069"/>
                    <a:gd name="connsiteY247" fmla="*/ 128316 h 632596"/>
                    <a:gd name="connsiteX248" fmla="*/ 1035000 w 1205069"/>
                    <a:gd name="connsiteY248" fmla="*/ 130677 h 632596"/>
                    <a:gd name="connsiteX249" fmla="*/ 1040697 w 1205069"/>
                    <a:gd name="connsiteY249" fmla="*/ 131621 h 632596"/>
                    <a:gd name="connsiteX250" fmla="*/ 1045740 w 1205069"/>
                    <a:gd name="connsiteY250" fmla="*/ 130677 h 632596"/>
                    <a:gd name="connsiteX251" fmla="*/ 1043873 w 1205069"/>
                    <a:gd name="connsiteY251" fmla="*/ 126008 h 632596"/>
                    <a:gd name="connsiteX252" fmla="*/ 1038838 w 1205069"/>
                    <a:gd name="connsiteY252" fmla="*/ 124740 h 632596"/>
                    <a:gd name="connsiteX253" fmla="*/ 1033492 w 1205069"/>
                    <a:gd name="connsiteY253" fmla="*/ 122556 h 632596"/>
                    <a:gd name="connsiteX254" fmla="*/ 1018675 w 1205069"/>
                    <a:gd name="connsiteY254" fmla="*/ 122176 h 632596"/>
                    <a:gd name="connsiteX255" fmla="*/ 1010943 w 1205069"/>
                    <a:gd name="connsiteY255" fmla="*/ 122176 h 632596"/>
                    <a:gd name="connsiteX256" fmla="*/ 1004201 w 1205069"/>
                    <a:gd name="connsiteY256" fmla="*/ 121231 h 632596"/>
                    <a:gd name="connsiteX257" fmla="*/ 1002764 w 1205069"/>
                    <a:gd name="connsiteY257" fmla="*/ 116981 h 632596"/>
                    <a:gd name="connsiteX258" fmla="*/ 1008078 w 1205069"/>
                    <a:gd name="connsiteY258" fmla="*/ 109424 h 632596"/>
                    <a:gd name="connsiteX259" fmla="*/ 1014262 w 1205069"/>
                    <a:gd name="connsiteY259" fmla="*/ 104118 h 632596"/>
                    <a:gd name="connsiteX260" fmla="*/ 1019672 w 1205069"/>
                    <a:gd name="connsiteY260" fmla="*/ 99979 h 632596"/>
                    <a:gd name="connsiteX261" fmla="*/ 1023678 w 1205069"/>
                    <a:gd name="connsiteY261" fmla="*/ 95728 h 632596"/>
                    <a:gd name="connsiteX262" fmla="*/ 1034409 w 1205069"/>
                    <a:gd name="connsiteY262" fmla="*/ 94784 h 632596"/>
                    <a:gd name="connsiteX263" fmla="*/ 1041623 w 1205069"/>
                    <a:gd name="connsiteY263" fmla="*/ 93094 h 632596"/>
                    <a:gd name="connsiteX264" fmla="*/ 1048612 w 1205069"/>
                    <a:gd name="connsiteY264" fmla="*/ 92895 h 632596"/>
                    <a:gd name="connsiteX265" fmla="*/ 1054102 w 1205069"/>
                    <a:gd name="connsiteY265" fmla="*/ 89588 h 632596"/>
                    <a:gd name="connsiteX266" fmla="*/ 1050001 w 1205069"/>
                    <a:gd name="connsiteY266" fmla="*/ 88645 h 632596"/>
                    <a:gd name="connsiteX267" fmla="*/ 1040976 w 1205069"/>
                    <a:gd name="connsiteY267" fmla="*/ 84394 h 632596"/>
                    <a:gd name="connsiteX268" fmla="*/ 1044175 w 1205069"/>
                    <a:gd name="connsiteY268" fmla="*/ 78727 h 632596"/>
                    <a:gd name="connsiteX269" fmla="*/ 1048820 w 1205069"/>
                    <a:gd name="connsiteY269" fmla="*/ 77309 h 632596"/>
                    <a:gd name="connsiteX270" fmla="*/ 1058339 w 1205069"/>
                    <a:gd name="connsiteY270" fmla="*/ 76365 h 632596"/>
                    <a:gd name="connsiteX271" fmla="*/ 1066804 w 1205069"/>
                    <a:gd name="connsiteY271" fmla="*/ 76837 h 632596"/>
                    <a:gd name="connsiteX272" fmla="*/ 1072557 w 1205069"/>
                    <a:gd name="connsiteY272" fmla="*/ 78254 h 632596"/>
                    <a:gd name="connsiteX273" fmla="*/ 1079666 w 1205069"/>
                    <a:gd name="connsiteY273" fmla="*/ 76837 h 632596"/>
                    <a:gd name="connsiteX274" fmla="*/ 1085404 w 1205069"/>
                    <a:gd name="connsiteY274" fmla="*/ 73531 h 632596"/>
                    <a:gd name="connsiteX275" fmla="*/ 1092178 w 1205069"/>
                    <a:gd name="connsiteY275" fmla="*/ 70388 h 632596"/>
                    <a:gd name="connsiteX276" fmla="*/ 1086776 w 1205069"/>
                    <a:gd name="connsiteY276" fmla="*/ 69253 h 632596"/>
                    <a:gd name="connsiteX277" fmla="*/ 1078342 w 1205069"/>
                    <a:gd name="connsiteY277" fmla="*/ 68875 h 632596"/>
                    <a:gd name="connsiteX278" fmla="*/ 1086656 w 1205069"/>
                    <a:gd name="connsiteY278" fmla="*/ 66982 h 632596"/>
                    <a:gd name="connsiteX279" fmla="*/ 1093303 w 1205069"/>
                    <a:gd name="connsiteY279" fmla="*/ 67361 h 632596"/>
                    <a:gd name="connsiteX280" fmla="*/ 1099694 w 1205069"/>
                    <a:gd name="connsiteY280" fmla="*/ 67361 h 632596"/>
                    <a:gd name="connsiteX281" fmla="*/ 1105463 w 1205069"/>
                    <a:gd name="connsiteY281" fmla="*/ 66982 h 632596"/>
                    <a:gd name="connsiteX282" fmla="*/ 1114711 w 1205069"/>
                    <a:gd name="connsiteY282" fmla="*/ 63955 h 632596"/>
                    <a:gd name="connsiteX283" fmla="*/ 1122849 w 1205069"/>
                    <a:gd name="connsiteY283" fmla="*/ 62441 h 632596"/>
                    <a:gd name="connsiteX284" fmla="*/ 1118525 w 1205069"/>
                    <a:gd name="connsiteY284" fmla="*/ 61306 h 632596"/>
                    <a:gd name="connsiteX285" fmla="*/ 1113928 w 1205069"/>
                    <a:gd name="connsiteY285" fmla="*/ 61306 h 632596"/>
                    <a:gd name="connsiteX286" fmla="*/ 1109795 w 1205069"/>
                    <a:gd name="connsiteY286" fmla="*/ 59414 h 632596"/>
                    <a:gd name="connsiteX287" fmla="*/ 1121086 w 1205069"/>
                    <a:gd name="connsiteY287" fmla="*/ 57900 h 632596"/>
                    <a:gd name="connsiteX288" fmla="*/ 1127820 w 1205069"/>
                    <a:gd name="connsiteY288" fmla="*/ 57893 h 632596"/>
                    <a:gd name="connsiteX289" fmla="*/ 1139126 w 1205069"/>
                    <a:gd name="connsiteY289" fmla="*/ 56008 h 632596"/>
                    <a:gd name="connsiteX290" fmla="*/ 1147217 w 1205069"/>
                    <a:gd name="connsiteY290" fmla="*/ 56008 h 632596"/>
                    <a:gd name="connsiteX291" fmla="*/ 1154135 w 1205069"/>
                    <a:gd name="connsiteY291" fmla="*/ 54872 h 632596"/>
                    <a:gd name="connsiteX292" fmla="*/ 1150058 w 1205069"/>
                    <a:gd name="connsiteY292" fmla="*/ 53146 h 632596"/>
                    <a:gd name="connsiteX293" fmla="*/ 1145382 w 1205069"/>
                    <a:gd name="connsiteY293" fmla="*/ 51466 h 632596"/>
                    <a:gd name="connsiteX294" fmla="*/ 1140291 w 1205069"/>
                    <a:gd name="connsiteY294" fmla="*/ 50710 h 632596"/>
                    <a:gd name="connsiteX295" fmla="*/ 1136429 w 1205069"/>
                    <a:gd name="connsiteY295" fmla="*/ 49196 h 632596"/>
                    <a:gd name="connsiteX296" fmla="*/ 1140619 w 1205069"/>
                    <a:gd name="connsiteY296" fmla="*/ 47682 h 632596"/>
                    <a:gd name="connsiteX297" fmla="*/ 1145159 w 1205069"/>
                    <a:gd name="connsiteY297" fmla="*/ 47682 h 632596"/>
                    <a:gd name="connsiteX298" fmla="*/ 1149515 w 1205069"/>
                    <a:gd name="connsiteY298" fmla="*/ 46925 h 632596"/>
                    <a:gd name="connsiteX299" fmla="*/ 1155771 w 1205069"/>
                    <a:gd name="connsiteY299" fmla="*/ 45411 h 632596"/>
                    <a:gd name="connsiteX300" fmla="*/ 1165497 w 1205069"/>
                    <a:gd name="connsiteY300" fmla="*/ 47303 h 632596"/>
                    <a:gd name="connsiteX301" fmla="*/ 1169016 w 1205069"/>
                    <a:gd name="connsiteY301" fmla="*/ 50710 h 632596"/>
                    <a:gd name="connsiteX302" fmla="*/ 1188309 w 1205069"/>
                    <a:gd name="connsiteY302" fmla="*/ 47347 h 632596"/>
                    <a:gd name="connsiteX303" fmla="*/ 1205193 w 1205069"/>
                    <a:gd name="connsiteY303" fmla="*/ 44306 h 632596"/>
                    <a:gd name="connsiteX304" fmla="*/ 1201275 w 1205069"/>
                    <a:gd name="connsiteY304" fmla="*/ 41355 h 632596"/>
                    <a:gd name="connsiteX305" fmla="*/ 1196879 w 1205069"/>
                    <a:gd name="connsiteY305" fmla="*/ 39734 h 632596"/>
                    <a:gd name="connsiteX306" fmla="*/ 1188756 w 1205069"/>
                    <a:gd name="connsiteY306" fmla="*/ 38599 h 632596"/>
                    <a:gd name="connsiteX307" fmla="*/ 1178790 w 1205069"/>
                    <a:gd name="connsiteY307" fmla="*/ 36329 h 632596"/>
                    <a:gd name="connsiteX308" fmla="*/ 1165521 w 1205069"/>
                    <a:gd name="connsiteY308" fmla="*/ 35193 h 632596"/>
                    <a:gd name="connsiteX309" fmla="*/ 1159138 w 1205069"/>
                    <a:gd name="connsiteY309" fmla="*/ 35950 h 632596"/>
                    <a:gd name="connsiteX310" fmla="*/ 1151606 w 1205069"/>
                    <a:gd name="connsiteY310" fmla="*/ 35572 h 632596"/>
                    <a:gd name="connsiteX311" fmla="*/ 1140610 w 1205069"/>
                    <a:gd name="connsiteY311" fmla="*/ 33679 h 632596"/>
                    <a:gd name="connsiteX312" fmla="*/ 1127653 w 1205069"/>
                    <a:gd name="connsiteY312" fmla="*/ 34436 h 632596"/>
                    <a:gd name="connsiteX313" fmla="*/ 1118500 w 1205069"/>
                    <a:gd name="connsiteY313" fmla="*/ 33679 h 632596"/>
                    <a:gd name="connsiteX314" fmla="*/ 1106508 w 1205069"/>
                    <a:gd name="connsiteY314" fmla="*/ 33301 h 632596"/>
                    <a:gd name="connsiteX315" fmla="*/ 1099207 w 1205069"/>
                    <a:gd name="connsiteY315" fmla="*/ 34815 h 632596"/>
                    <a:gd name="connsiteX316" fmla="*/ 1092194 w 1205069"/>
                    <a:gd name="connsiteY316" fmla="*/ 35193 h 632596"/>
                    <a:gd name="connsiteX317" fmla="*/ 1084973 w 1205069"/>
                    <a:gd name="connsiteY317" fmla="*/ 36329 h 632596"/>
                    <a:gd name="connsiteX318" fmla="*/ 1075797 w 1205069"/>
                    <a:gd name="connsiteY318" fmla="*/ 38221 h 632596"/>
                    <a:gd name="connsiteX319" fmla="*/ 1065256 w 1205069"/>
                    <a:gd name="connsiteY319" fmla="*/ 37464 h 632596"/>
                    <a:gd name="connsiteX320" fmla="*/ 1059695 w 1205069"/>
                    <a:gd name="connsiteY320" fmla="*/ 36329 h 632596"/>
                    <a:gd name="connsiteX321" fmla="*/ 1051165 w 1205069"/>
                    <a:gd name="connsiteY321" fmla="*/ 37085 h 632596"/>
                    <a:gd name="connsiteX322" fmla="*/ 1043322 w 1205069"/>
                    <a:gd name="connsiteY322" fmla="*/ 38978 h 632596"/>
                    <a:gd name="connsiteX323" fmla="*/ 1036843 w 1205069"/>
                    <a:gd name="connsiteY323" fmla="*/ 39734 h 632596"/>
                    <a:gd name="connsiteX324" fmla="*/ 1029782 w 1205069"/>
                    <a:gd name="connsiteY324" fmla="*/ 38771 h 632596"/>
                    <a:gd name="connsiteX325" fmla="*/ 1021826 w 1205069"/>
                    <a:gd name="connsiteY325" fmla="*/ 37843 h 632596"/>
                    <a:gd name="connsiteX326" fmla="*/ 1013728 w 1205069"/>
                    <a:gd name="connsiteY326" fmla="*/ 38221 h 632596"/>
                    <a:gd name="connsiteX327" fmla="*/ 1004791 w 1205069"/>
                    <a:gd name="connsiteY327" fmla="*/ 36681 h 632596"/>
                    <a:gd name="connsiteX328" fmla="*/ 997338 w 1205069"/>
                    <a:gd name="connsiteY328" fmla="*/ 34436 h 632596"/>
                    <a:gd name="connsiteX329" fmla="*/ 994099 w 1205069"/>
                    <a:gd name="connsiteY329" fmla="*/ 31787 h 632596"/>
                    <a:gd name="connsiteX330" fmla="*/ 976098 w 1205069"/>
                    <a:gd name="connsiteY330" fmla="*/ 31030 h 632596"/>
                    <a:gd name="connsiteX331" fmla="*/ 957603 w 1205069"/>
                    <a:gd name="connsiteY331" fmla="*/ 32545 h 632596"/>
                    <a:gd name="connsiteX332" fmla="*/ 954738 w 1205069"/>
                    <a:gd name="connsiteY332" fmla="*/ 35572 h 632596"/>
                    <a:gd name="connsiteX333" fmla="*/ 933634 w 1205069"/>
                    <a:gd name="connsiteY333" fmla="*/ 35572 h 632596"/>
                    <a:gd name="connsiteX334" fmla="*/ 898725 w 1205069"/>
                    <a:gd name="connsiteY334" fmla="*/ 31409 h 632596"/>
                    <a:gd name="connsiteX335" fmla="*/ 871493 w 1205069"/>
                    <a:gd name="connsiteY335" fmla="*/ 32166 h 632596"/>
                    <a:gd name="connsiteX336" fmla="*/ 856309 w 1205069"/>
                    <a:gd name="connsiteY336" fmla="*/ 32923 h 632596"/>
                    <a:gd name="connsiteX337" fmla="*/ 846630 w 1205069"/>
                    <a:gd name="connsiteY337" fmla="*/ 34436 h 632596"/>
                    <a:gd name="connsiteX338" fmla="*/ 840255 w 1205069"/>
                    <a:gd name="connsiteY338" fmla="*/ 33301 h 632596"/>
                    <a:gd name="connsiteX339" fmla="*/ 830553 w 1205069"/>
                    <a:gd name="connsiteY339" fmla="*/ 34815 h 632596"/>
                    <a:gd name="connsiteX340" fmla="*/ 820866 w 1205069"/>
                    <a:gd name="connsiteY340" fmla="*/ 34815 h 632596"/>
                    <a:gd name="connsiteX341" fmla="*/ 805786 w 1205069"/>
                    <a:gd name="connsiteY341" fmla="*/ 35950 h 632596"/>
                    <a:gd name="connsiteX342" fmla="*/ 797910 w 1205069"/>
                    <a:gd name="connsiteY342" fmla="*/ 37843 h 632596"/>
                    <a:gd name="connsiteX343" fmla="*/ 790936 w 1205069"/>
                    <a:gd name="connsiteY343" fmla="*/ 38599 h 632596"/>
                    <a:gd name="connsiteX344" fmla="*/ 784393 w 1205069"/>
                    <a:gd name="connsiteY344" fmla="*/ 37843 h 632596"/>
                    <a:gd name="connsiteX345" fmla="*/ 801533 w 1205069"/>
                    <a:gd name="connsiteY345" fmla="*/ 33885 h 632596"/>
                    <a:gd name="connsiteX346" fmla="*/ 821927 w 1205069"/>
                    <a:gd name="connsiteY346" fmla="*/ 31317 h 632596"/>
                    <a:gd name="connsiteX347" fmla="*/ 837215 w 1205069"/>
                    <a:gd name="connsiteY347" fmla="*/ 29517 h 632596"/>
                    <a:gd name="connsiteX348" fmla="*/ 850117 w 1205069"/>
                    <a:gd name="connsiteY348" fmla="*/ 29896 h 632596"/>
                    <a:gd name="connsiteX349" fmla="*/ 880214 w 1205069"/>
                    <a:gd name="connsiteY349" fmla="*/ 28407 h 632596"/>
                    <a:gd name="connsiteX350" fmla="*/ 906034 w 1205069"/>
                    <a:gd name="connsiteY350" fmla="*/ 28759 h 632596"/>
                    <a:gd name="connsiteX351" fmla="*/ 930466 w 1205069"/>
                    <a:gd name="connsiteY351" fmla="*/ 28759 h 632596"/>
                    <a:gd name="connsiteX352" fmla="*/ 943288 w 1205069"/>
                    <a:gd name="connsiteY352" fmla="*/ 27625 h 632596"/>
                    <a:gd name="connsiteX353" fmla="*/ 958353 w 1205069"/>
                    <a:gd name="connsiteY353" fmla="*/ 26867 h 632596"/>
                    <a:gd name="connsiteX354" fmla="*/ 979442 w 1205069"/>
                    <a:gd name="connsiteY354" fmla="*/ 26489 h 632596"/>
                    <a:gd name="connsiteX355" fmla="*/ 996972 w 1205069"/>
                    <a:gd name="connsiteY355" fmla="*/ 23461 h 632596"/>
                    <a:gd name="connsiteX356" fmla="*/ 1006171 w 1205069"/>
                    <a:gd name="connsiteY356" fmla="*/ 21569 h 632596"/>
                    <a:gd name="connsiteX357" fmla="*/ 1012890 w 1205069"/>
                    <a:gd name="connsiteY357" fmla="*/ 21948 h 632596"/>
                    <a:gd name="connsiteX358" fmla="*/ 1004680 w 1205069"/>
                    <a:gd name="connsiteY358" fmla="*/ 18920 h 632596"/>
                    <a:gd name="connsiteX359" fmla="*/ 997147 w 1205069"/>
                    <a:gd name="connsiteY359" fmla="*/ 17028 h 632596"/>
                    <a:gd name="connsiteX360" fmla="*/ 989783 w 1205069"/>
                    <a:gd name="connsiteY360" fmla="*/ 16649 h 632596"/>
                    <a:gd name="connsiteX361" fmla="*/ 983854 w 1205069"/>
                    <a:gd name="connsiteY361" fmla="*/ 17028 h 632596"/>
                    <a:gd name="connsiteX362" fmla="*/ 979290 w 1205069"/>
                    <a:gd name="connsiteY362" fmla="*/ 15514 h 632596"/>
                    <a:gd name="connsiteX363" fmla="*/ 964800 w 1205069"/>
                    <a:gd name="connsiteY363" fmla="*/ 15136 h 632596"/>
                    <a:gd name="connsiteX364" fmla="*/ 951826 w 1205069"/>
                    <a:gd name="connsiteY364" fmla="*/ 14379 h 632596"/>
                    <a:gd name="connsiteX365" fmla="*/ 940161 w 1205069"/>
                    <a:gd name="connsiteY365" fmla="*/ 15514 h 632596"/>
                    <a:gd name="connsiteX366" fmla="*/ 947804 w 1205069"/>
                    <a:gd name="connsiteY366" fmla="*/ 12487 h 632596"/>
                    <a:gd name="connsiteX367" fmla="*/ 936602 w 1205069"/>
                    <a:gd name="connsiteY367" fmla="*/ 9081 h 632596"/>
                    <a:gd name="connsiteX368" fmla="*/ 919910 w 1205069"/>
                    <a:gd name="connsiteY368" fmla="*/ 10973 h 632596"/>
                    <a:gd name="connsiteX369" fmla="*/ 931583 w 1205069"/>
                    <a:gd name="connsiteY369" fmla="*/ 6432 h 632596"/>
                    <a:gd name="connsiteX370" fmla="*/ 926125 w 1205069"/>
                    <a:gd name="connsiteY370" fmla="*/ 4918 h 632596"/>
                    <a:gd name="connsiteX371" fmla="*/ 914947 w 1205069"/>
                    <a:gd name="connsiteY371" fmla="*/ 3404 h 632596"/>
                    <a:gd name="connsiteX372" fmla="*/ 870328 w 1205069"/>
                    <a:gd name="connsiteY372" fmla="*/ 2269 h 632596"/>
                    <a:gd name="connsiteX373" fmla="*/ 848346 w 1205069"/>
                    <a:gd name="connsiteY373" fmla="*/ 377 h 632596"/>
                    <a:gd name="connsiteX374" fmla="*/ 818536 w 1205069"/>
                    <a:gd name="connsiteY374" fmla="*/ -2 h 632596"/>
                    <a:gd name="connsiteX375" fmla="*/ 789404 w 1205069"/>
                    <a:gd name="connsiteY375" fmla="*/ -2 h 632596"/>
                    <a:gd name="connsiteX376" fmla="*/ 783093 w 1205069"/>
                    <a:gd name="connsiteY376" fmla="*/ 1133 h 632596"/>
                    <a:gd name="connsiteX377" fmla="*/ 777914 w 1205069"/>
                    <a:gd name="connsiteY377" fmla="*/ 755 h 632596"/>
                    <a:gd name="connsiteX378" fmla="*/ 770183 w 1205069"/>
                    <a:gd name="connsiteY378" fmla="*/ 755 h 632596"/>
                    <a:gd name="connsiteX379" fmla="*/ 764342 w 1205069"/>
                    <a:gd name="connsiteY379" fmla="*/ 377 h 632596"/>
                    <a:gd name="connsiteX380" fmla="*/ 752956 w 1205069"/>
                    <a:gd name="connsiteY380" fmla="*/ 1512 h 632596"/>
                    <a:gd name="connsiteX381" fmla="*/ 738283 w 1205069"/>
                    <a:gd name="connsiteY381" fmla="*/ 1890 h 632596"/>
                    <a:gd name="connsiteX382" fmla="*/ 732027 w 1205069"/>
                    <a:gd name="connsiteY382" fmla="*/ 3404 h 632596"/>
                    <a:gd name="connsiteX383" fmla="*/ 722915 w 1205069"/>
                    <a:gd name="connsiteY383" fmla="*/ 2269 h 632596"/>
                    <a:gd name="connsiteX384" fmla="*/ 717689 w 1205069"/>
                    <a:gd name="connsiteY384" fmla="*/ 2720 h 632596"/>
                    <a:gd name="connsiteX385" fmla="*/ 710132 w 1205069"/>
                    <a:gd name="connsiteY385" fmla="*/ 4540 h 632596"/>
                    <a:gd name="connsiteX386" fmla="*/ 697334 w 1205069"/>
                    <a:gd name="connsiteY386" fmla="*/ 3404 h 632596"/>
                    <a:gd name="connsiteX387" fmla="*/ 692706 w 1205069"/>
                    <a:gd name="connsiteY387" fmla="*/ 4918 h 632596"/>
                    <a:gd name="connsiteX388" fmla="*/ 681639 w 1205069"/>
                    <a:gd name="connsiteY388" fmla="*/ 7567 h 632596"/>
                    <a:gd name="connsiteX389" fmla="*/ 670309 w 1205069"/>
                    <a:gd name="connsiteY389" fmla="*/ 5675 h 632596"/>
                    <a:gd name="connsiteX390" fmla="*/ 664197 w 1205069"/>
                    <a:gd name="connsiteY390" fmla="*/ 6810 h 632596"/>
                    <a:gd name="connsiteX391" fmla="*/ 658077 w 1205069"/>
                    <a:gd name="connsiteY391" fmla="*/ 7945 h 632596"/>
                    <a:gd name="connsiteX392" fmla="*/ 648127 w 1205069"/>
                    <a:gd name="connsiteY392" fmla="*/ 6053 h 632596"/>
                    <a:gd name="connsiteX393" fmla="*/ 644927 w 1205069"/>
                    <a:gd name="connsiteY393" fmla="*/ 9459 h 632596"/>
                    <a:gd name="connsiteX394" fmla="*/ 639933 w 1205069"/>
                    <a:gd name="connsiteY394" fmla="*/ 7560 h 632596"/>
                    <a:gd name="connsiteX395" fmla="*/ 633549 w 1205069"/>
                    <a:gd name="connsiteY395" fmla="*/ 7189 h 632596"/>
                    <a:gd name="connsiteX396" fmla="*/ 616315 w 1205069"/>
                    <a:gd name="connsiteY396" fmla="*/ 8702 h 632596"/>
                    <a:gd name="connsiteX397" fmla="*/ 608495 w 1205069"/>
                    <a:gd name="connsiteY397" fmla="*/ 8702 h 632596"/>
                    <a:gd name="connsiteX398" fmla="*/ 579244 w 1205069"/>
                    <a:gd name="connsiteY398" fmla="*/ 9459 h 632596"/>
                    <a:gd name="connsiteX399" fmla="*/ 584295 w 1205069"/>
                    <a:gd name="connsiteY399" fmla="*/ 12066 h 632596"/>
                    <a:gd name="connsiteX400" fmla="*/ 578334 w 1205069"/>
                    <a:gd name="connsiteY400" fmla="*/ 12439 h 632596"/>
                    <a:gd name="connsiteX401" fmla="*/ 572286 w 1205069"/>
                    <a:gd name="connsiteY401" fmla="*/ 10787 h 632596"/>
                    <a:gd name="connsiteX402" fmla="*/ 568281 w 1205069"/>
                    <a:gd name="connsiteY402" fmla="*/ 10594 h 632596"/>
                    <a:gd name="connsiteX403" fmla="*/ 557318 w 1205069"/>
                    <a:gd name="connsiteY403" fmla="*/ 12352 h 632596"/>
                    <a:gd name="connsiteX404" fmla="*/ 550711 w 1205069"/>
                    <a:gd name="connsiteY404" fmla="*/ 14356 h 632596"/>
                    <a:gd name="connsiteX405" fmla="*/ 555522 w 1205069"/>
                    <a:gd name="connsiteY405" fmla="*/ 16310 h 632596"/>
                    <a:gd name="connsiteX406" fmla="*/ 560198 w 1205069"/>
                    <a:gd name="connsiteY406" fmla="*/ 16310 h 632596"/>
                    <a:gd name="connsiteX407" fmla="*/ 566406 w 1205069"/>
                    <a:gd name="connsiteY407" fmla="*/ 15510 h 632596"/>
                    <a:gd name="connsiteX408" fmla="*/ 573818 w 1205069"/>
                    <a:gd name="connsiteY408" fmla="*/ 15377 h 632596"/>
                    <a:gd name="connsiteX409" fmla="*/ 578007 w 1205069"/>
                    <a:gd name="connsiteY409" fmla="*/ 15911 h 632596"/>
                    <a:gd name="connsiteX410" fmla="*/ 585851 w 1205069"/>
                    <a:gd name="connsiteY410" fmla="*/ 15510 h 632596"/>
                    <a:gd name="connsiteX411" fmla="*/ 600269 w 1205069"/>
                    <a:gd name="connsiteY411" fmla="*/ 15744 h 632596"/>
                    <a:gd name="connsiteX412" fmla="*/ 605152 w 1205069"/>
                    <a:gd name="connsiteY412" fmla="*/ 15742 h 632596"/>
                    <a:gd name="connsiteX413" fmla="*/ 609540 w 1205069"/>
                    <a:gd name="connsiteY413" fmla="*/ 15665 h 632596"/>
                    <a:gd name="connsiteX414" fmla="*/ 618246 w 1205069"/>
                    <a:gd name="connsiteY414" fmla="*/ 15510 h 632596"/>
                    <a:gd name="connsiteX415" fmla="*/ 636701 w 1205069"/>
                    <a:gd name="connsiteY415" fmla="*/ 14976 h 632596"/>
                    <a:gd name="connsiteX416" fmla="*/ 652436 w 1205069"/>
                    <a:gd name="connsiteY416" fmla="*/ 16845 h 632596"/>
                    <a:gd name="connsiteX417" fmla="*/ 657973 w 1205069"/>
                    <a:gd name="connsiteY417" fmla="*/ 17779 h 632596"/>
                    <a:gd name="connsiteX418" fmla="*/ 665785 w 1205069"/>
                    <a:gd name="connsiteY418" fmla="*/ 17779 h 632596"/>
                    <a:gd name="connsiteX419" fmla="*/ 669934 w 1205069"/>
                    <a:gd name="connsiteY419" fmla="*/ 18846 h 632596"/>
                    <a:gd name="connsiteX420" fmla="*/ 664029 w 1205069"/>
                    <a:gd name="connsiteY420" fmla="*/ 21381 h 632596"/>
                    <a:gd name="connsiteX421" fmla="*/ 656641 w 1205069"/>
                    <a:gd name="connsiteY421" fmla="*/ 21248 h 632596"/>
                    <a:gd name="connsiteX422" fmla="*/ 650776 w 1205069"/>
                    <a:gd name="connsiteY422" fmla="*/ 19646 h 632596"/>
                    <a:gd name="connsiteX423" fmla="*/ 643308 w 1205069"/>
                    <a:gd name="connsiteY423" fmla="*/ 17779 h 632596"/>
                    <a:gd name="connsiteX424" fmla="*/ 638496 w 1205069"/>
                    <a:gd name="connsiteY424" fmla="*/ 17779 h 632596"/>
                    <a:gd name="connsiteX425" fmla="*/ 625562 w 1205069"/>
                    <a:gd name="connsiteY425" fmla="*/ 16978 h 632596"/>
                    <a:gd name="connsiteX426" fmla="*/ 608407 w 1205069"/>
                    <a:gd name="connsiteY426" fmla="*/ 17356 h 632596"/>
                    <a:gd name="connsiteX427" fmla="*/ 598968 w 1205069"/>
                    <a:gd name="connsiteY427" fmla="*/ 17378 h 632596"/>
                    <a:gd name="connsiteX428" fmla="*/ 583210 w 1205069"/>
                    <a:gd name="connsiteY428" fmla="*/ 17378 h 632596"/>
                    <a:gd name="connsiteX429" fmla="*/ 573300 w 1205069"/>
                    <a:gd name="connsiteY429" fmla="*/ 16978 h 632596"/>
                    <a:gd name="connsiteX430" fmla="*/ 582595 w 1205069"/>
                    <a:gd name="connsiteY430" fmla="*/ 20581 h 632596"/>
                    <a:gd name="connsiteX431" fmla="*/ 587885 w 1205069"/>
                    <a:gd name="connsiteY431" fmla="*/ 21648 h 632596"/>
                    <a:gd name="connsiteX432" fmla="*/ 593375 w 1205069"/>
                    <a:gd name="connsiteY432" fmla="*/ 23516 h 632596"/>
                    <a:gd name="connsiteX433" fmla="*/ 599327 w 1205069"/>
                    <a:gd name="connsiteY433" fmla="*/ 24183 h 632596"/>
                    <a:gd name="connsiteX434" fmla="*/ 588875 w 1205069"/>
                    <a:gd name="connsiteY434" fmla="*/ 26051 h 632596"/>
                    <a:gd name="connsiteX435" fmla="*/ 581374 w 1205069"/>
                    <a:gd name="connsiteY435" fmla="*/ 21648 h 632596"/>
                    <a:gd name="connsiteX436" fmla="*/ 569757 w 1205069"/>
                    <a:gd name="connsiteY436" fmla="*/ 20848 h 632596"/>
                    <a:gd name="connsiteX437" fmla="*/ 565456 w 1205069"/>
                    <a:gd name="connsiteY437" fmla="*/ 19247 h 632596"/>
                    <a:gd name="connsiteX438" fmla="*/ 556887 w 1205069"/>
                    <a:gd name="connsiteY438" fmla="*/ 18989 h 632596"/>
                    <a:gd name="connsiteX439" fmla="*/ 549889 w 1205069"/>
                    <a:gd name="connsiteY439" fmla="*/ 19646 h 632596"/>
                    <a:gd name="connsiteX440" fmla="*/ 539995 w 1205069"/>
                    <a:gd name="connsiteY440" fmla="*/ 19663 h 632596"/>
                    <a:gd name="connsiteX441" fmla="*/ 544647 w 1205069"/>
                    <a:gd name="connsiteY441" fmla="*/ 23249 h 632596"/>
                    <a:gd name="connsiteX442" fmla="*/ 566214 w 1205069"/>
                    <a:gd name="connsiteY442" fmla="*/ 28056 h 632596"/>
                    <a:gd name="connsiteX443" fmla="*/ 578661 w 1205069"/>
                    <a:gd name="connsiteY443" fmla="*/ 32545 h 632596"/>
                    <a:gd name="connsiteX444" fmla="*/ 583840 w 1205069"/>
                    <a:gd name="connsiteY444" fmla="*/ 32545 h 632596"/>
                    <a:gd name="connsiteX445" fmla="*/ 581183 w 1205069"/>
                    <a:gd name="connsiteY445" fmla="*/ 37464 h 632596"/>
                    <a:gd name="connsiteX446" fmla="*/ 576587 w 1205069"/>
                    <a:gd name="connsiteY446" fmla="*/ 37085 h 632596"/>
                    <a:gd name="connsiteX447" fmla="*/ 571831 w 1205069"/>
                    <a:gd name="connsiteY447" fmla="*/ 35950 h 632596"/>
                    <a:gd name="connsiteX448" fmla="*/ 566916 w 1205069"/>
                    <a:gd name="connsiteY448" fmla="*/ 34060 h 632596"/>
                    <a:gd name="connsiteX449" fmla="*/ 559145 w 1205069"/>
                    <a:gd name="connsiteY449" fmla="*/ 33301 h 632596"/>
                    <a:gd name="connsiteX450" fmla="*/ 555307 w 1205069"/>
                    <a:gd name="connsiteY450" fmla="*/ 31409 h 632596"/>
                    <a:gd name="connsiteX451" fmla="*/ 548995 w 1205069"/>
                    <a:gd name="connsiteY451" fmla="*/ 29793 h 632596"/>
                    <a:gd name="connsiteX452" fmla="*/ 542381 w 1205069"/>
                    <a:gd name="connsiteY452" fmla="*/ 29138 h 632596"/>
                    <a:gd name="connsiteX453" fmla="*/ 533548 w 1205069"/>
                    <a:gd name="connsiteY453" fmla="*/ 29009 h 632596"/>
                    <a:gd name="connsiteX454" fmla="*/ 528649 w 1205069"/>
                    <a:gd name="connsiteY454" fmla="*/ 27453 h 632596"/>
                    <a:gd name="connsiteX455" fmla="*/ 521029 w 1205069"/>
                    <a:gd name="connsiteY455" fmla="*/ 26643 h 632596"/>
                    <a:gd name="connsiteX456" fmla="*/ 516489 w 1205069"/>
                    <a:gd name="connsiteY456" fmla="*/ 26363 h 632596"/>
                    <a:gd name="connsiteX457" fmla="*/ 507129 w 1205069"/>
                    <a:gd name="connsiteY457" fmla="*/ 23067 h 632596"/>
                    <a:gd name="connsiteX458" fmla="*/ 501249 w 1205069"/>
                    <a:gd name="connsiteY458" fmla="*/ 22625 h 632596"/>
                    <a:gd name="connsiteX459" fmla="*/ 494937 w 1205069"/>
                    <a:gd name="connsiteY459" fmla="*/ 22352 h 632596"/>
                    <a:gd name="connsiteX460" fmla="*/ 475054 w 1205069"/>
                    <a:gd name="connsiteY460" fmla="*/ 22718 h 632596"/>
                    <a:gd name="connsiteX461" fmla="*/ 476162 w 1205069"/>
                    <a:gd name="connsiteY461" fmla="*/ 27625 h 632596"/>
                    <a:gd name="connsiteX462" fmla="*/ 480846 w 1205069"/>
                    <a:gd name="connsiteY462" fmla="*/ 29138 h 632596"/>
                    <a:gd name="connsiteX463" fmla="*/ 485650 w 1205069"/>
                    <a:gd name="connsiteY463" fmla="*/ 31409 h 632596"/>
                    <a:gd name="connsiteX464" fmla="*/ 491634 w 1205069"/>
                    <a:gd name="connsiteY464" fmla="*/ 32166 h 632596"/>
                    <a:gd name="connsiteX465" fmla="*/ 485993 w 1205069"/>
                    <a:gd name="connsiteY465" fmla="*/ 33679 h 632596"/>
                    <a:gd name="connsiteX466" fmla="*/ 474599 w 1205069"/>
                    <a:gd name="connsiteY466" fmla="*/ 33679 h 632596"/>
                    <a:gd name="connsiteX467" fmla="*/ 468223 w 1205069"/>
                    <a:gd name="connsiteY467" fmla="*/ 32545 h 632596"/>
                    <a:gd name="connsiteX468" fmla="*/ 457835 w 1205069"/>
                    <a:gd name="connsiteY468" fmla="*/ 29517 h 632596"/>
                    <a:gd name="connsiteX469" fmla="*/ 451324 w 1205069"/>
                    <a:gd name="connsiteY469" fmla="*/ 26867 h 632596"/>
                    <a:gd name="connsiteX470" fmla="*/ 446002 w 1205069"/>
                    <a:gd name="connsiteY470" fmla="*/ 28381 h 632596"/>
                    <a:gd name="connsiteX471" fmla="*/ 432740 w 1205069"/>
                    <a:gd name="connsiteY471" fmla="*/ 26489 h 632596"/>
                    <a:gd name="connsiteX472" fmla="*/ 426740 w 1205069"/>
                    <a:gd name="connsiteY472" fmla="*/ 28381 h 632596"/>
                    <a:gd name="connsiteX473" fmla="*/ 426429 w 1205069"/>
                    <a:gd name="connsiteY473" fmla="*/ 35572 h 632596"/>
                    <a:gd name="connsiteX474" fmla="*/ 419320 w 1205069"/>
                    <a:gd name="connsiteY474" fmla="*/ 37085 h 632596"/>
                    <a:gd name="connsiteX475" fmla="*/ 413814 w 1205069"/>
                    <a:gd name="connsiteY475" fmla="*/ 37464 h 632596"/>
                    <a:gd name="connsiteX476" fmla="*/ 417524 w 1205069"/>
                    <a:gd name="connsiteY476" fmla="*/ 32923 h 632596"/>
                    <a:gd name="connsiteX477" fmla="*/ 414859 w 1205069"/>
                    <a:gd name="connsiteY477" fmla="*/ 27228 h 632596"/>
                    <a:gd name="connsiteX478" fmla="*/ 407615 w 1205069"/>
                    <a:gd name="connsiteY478" fmla="*/ 25732 h 632596"/>
                    <a:gd name="connsiteX479" fmla="*/ 392662 w 1205069"/>
                    <a:gd name="connsiteY479" fmla="*/ 28003 h 632596"/>
                    <a:gd name="connsiteX480" fmla="*/ 384364 w 1205069"/>
                    <a:gd name="connsiteY480" fmla="*/ 27246 h 632596"/>
                    <a:gd name="connsiteX481" fmla="*/ 375172 w 1205069"/>
                    <a:gd name="connsiteY481" fmla="*/ 28759 h 632596"/>
                    <a:gd name="connsiteX482" fmla="*/ 363434 w 1205069"/>
                    <a:gd name="connsiteY482" fmla="*/ 28003 h 632596"/>
                    <a:gd name="connsiteX483" fmla="*/ 325646 w 1205069"/>
                    <a:gd name="connsiteY483" fmla="*/ 30274 h 632596"/>
                    <a:gd name="connsiteX484" fmla="*/ 311539 w 1205069"/>
                    <a:gd name="connsiteY484" fmla="*/ 32923 h 632596"/>
                    <a:gd name="connsiteX485" fmla="*/ 294168 w 1205069"/>
                    <a:gd name="connsiteY485" fmla="*/ 34214 h 632596"/>
                    <a:gd name="connsiteX486" fmla="*/ 288719 w 1205069"/>
                    <a:gd name="connsiteY486" fmla="*/ 35265 h 632596"/>
                    <a:gd name="connsiteX487" fmla="*/ 292540 w 1205069"/>
                    <a:gd name="connsiteY487" fmla="*/ 40870 h 632596"/>
                    <a:gd name="connsiteX488" fmla="*/ 283508 w 1205069"/>
                    <a:gd name="connsiteY488" fmla="*/ 43897 h 632596"/>
                    <a:gd name="connsiteX489" fmla="*/ 284226 w 1205069"/>
                    <a:gd name="connsiteY489" fmla="*/ 48439 h 632596"/>
                    <a:gd name="connsiteX490" fmla="*/ 278992 w 1205069"/>
                    <a:gd name="connsiteY490" fmla="*/ 49952 h 632596"/>
                    <a:gd name="connsiteX491" fmla="*/ 274811 w 1205069"/>
                    <a:gd name="connsiteY491" fmla="*/ 52602 h 632596"/>
                    <a:gd name="connsiteX492" fmla="*/ 271292 w 1205069"/>
                    <a:gd name="connsiteY492" fmla="*/ 49952 h 632596"/>
                    <a:gd name="connsiteX493" fmla="*/ 253994 w 1205069"/>
                    <a:gd name="connsiteY493" fmla="*/ 47706 h 632596"/>
                    <a:gd name="connsiteX494" fmla="*/ 246126 w 1205069"/>
                    <a:gd name="connsiteY494" fmla="*/ 48061 h 632596"/>
                    <a:gd name="connsiteX495" fmla="*/ 240517 w 1205069"/>
                    <a:gd name="connsiteY495" fmla="*/ 48817 h 632596"/>
                    <a:gd name="connsiteX496" fmla="*/ 235610 w 1205069"/>
                    <a:gd name="connsiteY496" fmla="*/ 49196 h 632596"/>
                    <a:gd name="connsiteX497" fmla="*/ 230663 w 1205069"/>
                    <a:gd name="connsiteY497" fmla="*/ 50710 h 632596"/>
                    <a:gd name="connsiteX498" fmla="*/ 220474 w 1205069"/>
                    <a:gd name="connsiteY498" fmla="*/ 51466 h 632596"/>
                    <a:gd name="connsiteX499" fmla="*/ 211234 w 1205069"/>
                    <a:gd name="connsiteY499" fmla="*/ 54494 h 632596"/>
                    <a:gd name="connsiteX500" fmla="*/ 198811 w 1205069"/>
                    <a:gd name="connsiteY500" fmla="*/ 57143 h 632596"/>
                    <a:gd name="connsiteX501" fmla="*/ 193544 w 1205069"/>
                    <a:gd name="connsiteY501" fmla="*/ 56765 h 632596"/>
                    <a:gd name="connsiteX502" fmla="*/ 183395 w 1205069"/>
                    <a:gd name="connsiteY502" fmla="*/ 58898 h 632596"/>
                    <a:gd name="connsiteX503" fmla="*/ 171777 w 1205069"/>
                    <a:gd name="connsiteY503" fmla="*/ 61306 h 632596"/>
                    <a:gd name="connsiteX504" fmla="*/ 160415 w 1205069"/>
                    <a:gd name="connsiteY504" fmla="*/ 62330 h 632596"/>
                    <a:gd name="connsiteX505" fmla="*/ 156498 w 1205069"/>
                    <a:gd name="connsiteY505" fmla="*/ 67739 h 632596"/>
                    <a:gd name="connsiteX506" fmla="*/ 162155 w 1205069"/>
                    <a:gd name="connsiteY506" fmla="*/ 69253 h 632596"/>
                    <a:gd name="connsiteX507" fmla="*/ 168490 w 1205069"/>
                    <a:gd name="connsiteY507" fmla="*/ 69253 h 632596"/>
                    <a:gd name="connsiteX508" fmla="*/ 174554 w 1205069"/>
                    <a:gd name="connsiteY508" fmla="*/ 68875 h 632596"/>
                    <a:gd name="connsiteX509" fmla="*/ 180873 w 1205069"/>
                    <a:gd name="connsiteY509" fmla="*/ 70767 h 632596"/>
                    <a:gd name="connsiteX510" fmla="*/ 186220 w 1205069"/>
                    <a:gd name="connsiteY510" fmla="*/ 70388 h 632596"/>
                    <a:gd name="connsiteX511" fmla="*/ 194095 w 1205069"/>
                    <a:gd name="connsiteY511" fmla="*/ 68875 h 632596"/>
                    <a:gd name="connsiteX512" fmla="*/ 198467 w 1205069"/>
                    <a:gd name="connsiteY512" fmla="*/ 69922 h 632596"/>
                    <a:gd name="connsiteX513" fmla="*/ 210675 w 1205069"/>
                    <a:gd name="connsiteY513" fmla="*/ 72587 h 632596"/>
                    <a:gd name="connsiteX514" fmla="*/ 204156 w 1205069"/>
                    <a:gd name="connsiteY514" fmla="*/ 74476 h 632596"/>
                    <a:gd name="connsiteX515" fmla="*/ 194135 w 1205069"/>
                    <a:gd name="connsiteY515" fmla="*/ 74948 h 632596"/>
                    <a:gd name="connsiteX516" fmla="*/ 195659 w 1205069"/>
                    <a:gd name="connsiteY516" fmla="*/ 79199 h 632596"/>
                    <a:gd name="connsiteX517" fmla="*/ 191502 w 1205069"/>
                    <a:gd name="connsiteY517" fmla="*/ 82977 h 632596"/>
                    <a:gd name="connsiteX518" fmla="*/ 184927 w 1205069"/>
                    <a:gd name="connsiteY518" fmla="*/ 84866 h 632596"/>
                    <a:gd name="connsiteX519" fmla="*/ 180858 w 1205069"/>
                    <a:gd name="connsiteY519" fmla="*/ 86755 h 632596"/>
                    <a:gd name="connsiteX520" fmla="*/ 172496 w 1205069"/>
                    <a:gd name="connsiteY520" fmla="*/ 88172 h 632596"/>
                    <a:gd name="connsiteX521" fmla="*/ 165426 w 1205069"/>
                    <a:gd name="connsiteY521" fmla="*/ 91478 h 632596"/>
                    <a:gd name="connsiteX522" fmla="*/ 159889 w 1205069"/>
                    <a:gd name="connsiteY522" fmla="*/ 93367 h 632596"/>
                    <a:gd name="connsiteX523" fmla="*/ 150960 w 1205069"/>
                    <a:gd name="connsiteY523" fmla="*/ 91950 h 632596"/>
                    <a:gd name="connsiteX524" fmla="*/ 143412 w 1205069"/>
                    <a:gd name="connsiteY524" fmla="*/ 91478 h 632596"/>
                    <a:gd name="connsiteX525" fmla="*/ 138002 w 1205069"/>
                    <a:gd name="connsiteY525" fmla="*/ 91478 h 632596"/>
                    <a:gd name="connsiteX526" fmla="*/ 133366 w 1205069"/>
                    <a:gd name="connsiteY526" fmla="*/ 92578 h 632596"/>
                    <a:gd name="connsiteX527" fmla="*/ 128044 w 1205069"/>
                    <a:gd name="connsiteY527" fmla="*/ 93839 h 632596"/>
                    <a:gd name="connsiteX528" fmla="*/ 120815 w 1205069"/>
                    <a:gd name="connsiteY528" fmla="*/ 93839 h 632596"/>
                    <a:gd name="connsiteX529" fmla="*/ 109517 w 1205069"/>
                    <a:gd name="connsiteY529" fmla="*/ 94784 h 632596"/>
                    <a:gd name="connsiteX530" fmla="*/ 101410 w 1205069"/>
                    <a:gd name="connsiteY530" fmla="*/ 96201 h 632596"/>
                    <a:gd name="connsiteX531" fmla="*/ 93048 w 1205069"/>
                    <a:gd name="connsiteY531" fmla="*/ 99979 h 632596"/>
                    <a:gd name="connsiteX532" fmla="*/ 81431 w 1205069"/>
                    <a:gd name="connsiteY532" fmla="*/ 99979 h 632596"/>
                    <a:gd name="connsiteX533" fmla="*/ 76444 w 1205069"/>
                    <a:gd name="connsiteY533" fmla="*/ 102341 h 632596"/>
                    <a:gd name="connsiteX534" fmla="*/ 63725 w 1205069"/>
                    <a:gd name="connsiteY534" fmla="*/ 102341 h 632596"/>
                    <a:gd name="connsiteX535" fmla="*/ 59855 w 1205069"/>
                    <a:gd name="connsiteY535" fmla="*/ 104229 h 632596"/>
                    <a:gd name="connsiteX536" fmla="*/ 48270 w 1205069"/>
                    <a:gd name="connsiteY536" fmla="*/ 103757 h 632596"/>
                    <a:gd name="connsiteX537" fmla="*/ 41104 w 1205069"/>
                    <a:gd name="connsiteY537" fmla="*/ 105646 h 632596"/>
                    <a:gd name="connsiteX538" fmla="*/ 29982 w 1205069"/>
                    <a:gd name="connsiteY538" fmla="*/ 107063 h 632596"/>
                    <a:gd name="connsiteX539" fmla="*/ 17399 w 1205069"/>
                    <a:gd name="connsiteY539" fmla="*/ 110841 h 632596"/>
                    <a:gd name="connsiteX540" fmla="*/ 12077 w 1205069"/>
                    <a:gd name="connsiteY540" fmla="*/ 117453 h 632596"/>
                    <a:gd name="connsiteX541" fmla="*/ 16856 w 1205069"/>
                    <a:gd name="connsiteY541" fmla="*/ 120090 h 632596"/>
                    <a:gd name="connsiteX542" fmla="*/ 31761 w 1205069"/>
                    <a:gd name="connsiteY542" fmla="*/ 126233 h 632596"/>
                    <a:gd name="connsiteX543" fmla="*/ 42987 w 1205069"/>
                    <a:gd name="connsiteY543" fmla="*/ 126433 h 632596"/>
                    <a:gd name="connsiteX544" fmla="*/ 51685 w 1205069"/>
                    <a:gd name="connsiteY544" fmla="*/ 123800 h 632596"/>
                    <a:gd name="connsiteX545" fmla="*/ 45852 w 1205069"/>
                    <a:gd name="connsiteY545" fmla="*/ 127139 h 632596"/>
                    <a:gd name="connsiteX546" fmla="*/ 41360 w 1205069"/>
                    <a:gd name="connsiteY546" fmla="*/ 128344 h 632596"/>
                    <a:gd name="connsiteX547" fmla="*/ 46115 w 1205069"/>
                    <a:gd name="connsiteY547" fmla="*/ 128841 h 632596"/>
                    <a:gd name="connsiteX548" fmla="*/ 53432 w 1205069"/>
                    <a:gd name="connsiteY548" fmla="*/ 128551 h 632596"/>
                    <a:gd name="connsiteX549" fmla="*/ 58978 w 1205069"/>
                    <a:gd name="connsiteY549" fmla="*/ 128076 h 632596"/>
                    <a:gd name="connsiteX550" fmla="*/ 65042 w 1205069"/>
                    <a:gd name="connsiteY550" fmla="*/ 127023 h 632596"/>
                    <a:gd name="connsiteX551" fmla="*/ 51956 w 1205069"/>
                    <a:gd name="connsiteY551" fmla="*/ 130330 h 632596"/>
                    <a:gd name="connsiteX552" fmla="*/ 47472 w 1205069"/>
                    <a:gd name="connsiteY552" fmla="*/ 130918 h 632596"/>
                    <a:gd name="connsiteX553" fmla="*/ 57669 w 1205069"/>
                    <a:gd name="connsiteY553" fmla="*/ 132648 h 632596"/>
                    <a:gd name="connsiteX554" fmla="*/ 62616 w 1205069"/>
                    <a:gd name="connsiteY554" fmla="*/ 134477 h 632596"/>
                    <a:gd name="connsiteX555" fmla="*/ 59935 w 1205069"/>
                    <a:gd name="connsiteY555" fmla="*/ 138096 h 632596"/>
                    <a:gd name="connsiteX556" fmla="*/ 56233 w 1205069"/>
                    <a:gd name="connsiteY556" fmla="*/ 139897 h 632596"/>
                    <a:gd name="connsiteX557" fmla="*/ 44575 w 1205069"/>
                    <a:gd name="connsiteY557" fmla="*/ 139706 h 632596"/>
                    <a:gd name="connsiteX558" fmla="*/ 30851 w 1205069"/>
                    <a:gd name="connsiteY558" fmla="*/ 140312 h 632596"/>
                    <a:gd name="connsiteX559" fmla="*/ 22745 w 1205069"/>
                    <a:gd name="connsiteY559" fmla="*/ 141739 h 632596"/>
                    <a:gd name="connsiteX560" fmla="*/ 18923 w 1205069"/>
                    <a:gd name="connsiteY560" fmla="*/ 143023 h 632596"/>
                    <a:gd name="connsiteX561" fmla="*/ 14821 w 1205069"/>
                    <a:gd name="connsiteY561" fmla="*/ 144050 h 632596"/>
                    <a:gd name="connsiteX562" fmla="*/ 18428 w 1205069"/>
                    <a:gd name="connsiteY562" fmla="*/ 147891 h 632596"/>
                    <a:gd name="connsiteX563" fmla="*/ 24971 w 1205069"/>
                    <a:gd name="connsiteY563" fmla="*/ 150262 h 632596"/>
                    <a:gd name="connsiteX564" fmla="*/ 32950 w 1205069"/>
                    <a:gd name="connsiteY564" fmla="*/ 148980 h 632596"/>
                    <a:gd name="connsiteX565" fmla="*/ 40155 w 1205069"/>
                    <a:gd name="connsiteY565" fmla="*/ 146992 h 632596"/>
                    <a:gd name="connsiteX566" fmla="*/ 34569 w 1205069"/>
                    <a:gd name="connsiteY566" fmla="*/ 149821 h 632596"/>
                    <a:gd name="connsiteX567" fmla="*/ 45421 w 1205069"/>
                    <a:gd name="connsiteY567" fmla="*/ 153007 h 632596"/>
                    <a:gd name="connsiteX568" fmla="*/ 50528 w 1205069"/>
                    <a:gd name="connsiteY568" fmla="*/ 152874 h 632596"/>
                    <a:gd name="connsiteX569" fmla="*/ 61100 w 1205069"/>
                    <a:gd name="connsiteY569" fmla="*/ 153819 h 632596"/>
                    <a:gd name="connsiteX570" fmla="*/ 48868 w 1205069"/>
                    <a:gd name="connsiteY570" fmla="*/ 156652 h 632596"/>
                    <a:gd name="connsiteX571" fmla="*/ 44208 w 1205069"/>
                    <a:gd name="connsiteY571" fmla="*/ 158564 h 632596"/>
                    <a:gd name="connsiteX572" fmla="*/ 35056 w 1205069"/>
                    <a:gd name="connsiteY572" fmla="*/ 159613 h 632596"/>
                    <a:gd name="connsiteX573" fmla="*/ 44256 w 1205069"/>
                    <a:gd name="connsiteY573" fmla="*/ 163265 h 632596"/>
                    <a:gd name="connsiteX574" fmla="*/ 49379 w 1205069"/>
                    <a:gd name="connsiteY574" fmla="*/ 165295 h 632596"/>
                    <a:gd name="connsiteX575" fmla="*/ 54589 w 1205069"/>
                    <a:gd name="connsiteY575" fmla="*/ 167515 h 632596"/>
                    <a:gd name="connsiteX576" fmla="*/ 68624 w 1205069"/>
                    <a:gd name="connsiteY576" fmla="*/ 168733 h 632596"/>
                    <a:gd name="connsiteX577" fmla="*/ 81255 w 1205069"/>
                    <a:gd name="connsiteY577" fmla="*/ 171341 h 632596"/>
                    <a:gd name="connsiteX578" fmla="*/ 86274 w 1205069"/>
                    <a:gd name="connsiteY578" fmla="*/ 172237 h 632596"/>
                    <a:gd name="connsiteX579" fmla="*/ 79883 w 1205069"/>
                    <a:gd name="connsiteY579" fmla="*/ 166961 h 632596"/>
                    <a:gd name="connsiteX580" fmla="*/ 84694 w 1205069"/>
                    <a:gd name="connsiteY580" fmla="*/ 163736 h 632596"/>
                    <a:gd name="connsiteX581" fmla="*/ 89952 w 1205069"/>
                    <a:gd name="connsiteY581" fmla="*/ 164681 h 632596"/>
                    <a:gd name="connsiteX582" fmla="*/ 97157 w 1205069"/>
                    <a:gd name="connsiteY582" fmla="*/ 164209 h 632596"/>
                    <a:gd name="connsiteX583" fmla="*/ 101354 w 1205069"/>
                    <a:gd name="connsiteY583" fmla="*/ 163265 h 632596"/>
                    <a:gd name="connsiteX584" fmla="*/ 108511 w 1205069"/>
                    <a:gd name="connsiteY584" fmla="*/ 164209 h 632596"/>
                    <a:gd name="connsiteX585" fmla="*/ 103852 w 1205069"/>
                    <a:gd name="connsiteY585" fmla="*/ 168459 h 632596"/>
                    <a:gd name="connsiteX586" fmla="*/ 111615 w 1205069"/>
                    <a:gd name="connsiteY586" fmla="*/ 168804 h 632596"/>
                    <a:gd name="connsiteX587" fmla="*/ 117488 w 1205069"/>
                    <a:gd name="connsiteY587" fmla="*/ 169876 h 632596"/>
                    <a:gd name="connsiteX588" fmla="*/ 128164 w 1205069"/>
                    <a:gd name="connsiteY588" fmla="*/ 166097 h 632596"/>
                    <a:gd name="connsiteX589" fmla="*/ 132361 w 1205069"/>
                    <a:gd name="connsiteY589" fmla="*/ 163265 h 632596"/>
                    <a:gd name="connsiteX590" fmla="*/ 140691 w 1205069"/>
                    <a:gd name="connsiteY590" fmla="*/ 160903 h 632596"/>
                    <a:gd name="connsiteX591" fmla="*/ 140659 w 1205069"/>
                    <a:gd name="connsiteY591" fmla="*/ 167515 h 632596"/>
                    <a:gd name="connsiteX592" fmla="*/ 147481 w 1205069"/>
                    <a:gd name="connsiteY592" fmla="*/ 166570 h 632596"/>
                    <a:gd name="connsiteX593" fmla="*/ 160328 w 1205069"/>
                    <a:gd name="connsiteY593" fmla="*/ 159486 h 632596"/>
                    <a:gd name="connsiteX594" fmla="*/ 165235 w 1205069"/>
                    <a:gd name="connsiteY594" fmla="*/ 160903 h 632596"/>
                    <a:gd name="connsiteX595" fmla="*/ 174331 w 1205069"/>
                    <a:gd name="connsiteY595" fmla="*/ 163265 h 632596"/>
                    <a:gd name="connsiteX596" fmla="*/ 179996 w 1205069"/>
                    <a:gd name="connsiteY596" fmla="*/ 162792 h 632596"/>
                    <a:gd name="connsiteX597" fmla="*/ 190257 w 1205069"/>
                    <a:gd name="connsiteY597" fmla="*/ 165153 h 632596"/>
                    <a:gd name="connsiteX598" fmla="*/ 201994 w 1205069"/>
                    <a:gd name="connsiteY598" fmla="*/ 165153 h 632596"/>
                    <a:gd name="connsiteX599" fmla="*/ 204803 w 1205069"/>
                    <a:gd name="connsiteY599" fmla="*/ 169404 h 632596"/>
                    <a:gd name="connsiteX600" fmla="*/ 215391 w 1205069"/>
                    <a:gd name="connsiteY600" fmla="*/ 168459 h 632596"/>
                    <a:gd name="connsiteX601" fmla="*/ 217138 w 1205069"/>
                    <a:gd name="connsiteY601" fmla="*/ 172096 h 632596"/>
                    <a:gd name="connsiteX602" fmla="*/ 223075 w 1205069"/>
                    <a:gd name="connsiteY602" fmla="*/ 170348 h 632596"/>
                    <a:gd name="connsiteX603" fmla="*/ 231596 w 1205069"/>
                    <a:gd name="connsiteY603" fmla="*/ 173182 h 632596"/>
                    <a:gd name="connsiteX604" fmla="*/ 241403 w 1205069"/>
                    <a:gd name="connsiteY604" fmla="*/ 177432 h 632596"/>
                    <a:gd name="connsiteX605" fmla="*/ 243246 w 1205069"/>
                    <a:gd name="connsiteY605" fmla="*/ 181683 h 632596"/>
                    <a:gd name="connsiteX606" fmla="*/ 237613 w 1205069"/>
                    <a:gd name="connsiteY606" fmla="*/ 184388 h 632596"/>
                    <a:gd name="connsiteX607" fmla="*/ 232394 w 1205069"/>
                    <a:gd name="connsiteY607" fmla="*/ 185651 h 632596"/>
                    <a:gd name="connsiteX608" fmla="*/ 239926 w 1205069"/>
                    <a:gd name="connsiteY608" fmla="*/ 188295 h 632596"/>
                    <a:gd name="connsiteX609" fmla="*/ 241131 w 1205069"/>
                    <a:gd name="connsiteY609" fmla="*/ 193490 h 632596"/>
                    <a:gd name="connsiteX610" fmla="*/ 248839 w 1205069"/>
                    <a:gd name="connsiteY610" fmla="*/ 193490 h 632596"/>
                    <a:gd name="connsiteX611" fmla="*/ 255869 w 1205069"/>
                    <a:gd name="connsiteY611" fmla="*/ 196955 h 632596"/>
                    <a:gd name="connsiteX612" fmla="*/ 261063 w 1205069"/>
                    <a:gd name="connsiteY612" fmla="*/ 197989 h 632596"/>
                    <a:gd name="connsiteX613" fmla="*/ 256587 w 1205069"/>
                    <a:gd name="connsiteY613" fmla="*/ 201089 h 632596"/>
                    <a:gd name="connsiteX614" fmla="*/ 255079 w 1205069"/>
                    <a:gd name="connsiteY614" fmla="*/ 205738 h 632596"/>
                    <a:gd name="connsiteX615" fmla="*/ 246222 w 1205069"/>
                    <a:gd name="connsiteY615" fmla="*/ 208322 h 632596"/>
                    <a:gd name="connsiteX616" fmla="*/ 252414 w 1205069"/>
                    <a:gd name="connsiteY616" fmla="*/ 210387 h 632596"/>
                    <a:gd name="connsiteX617" fmla="*/ 256866 w 1205069"/>
                    <a:gd name="connsiteY617" fmla="*/ 213487 h 632596"/>
                    <a:gd name="connsiteX618" fmla="*/ 248863 w 1205069"/>
                    <a:gd name="connsiteY618" fmla="*/ 216587 h 632596"/>
                    <a:gd name="connsiteX619" fmla="*/ 244219 w 1205069"/>
                    <a:gd name="connsiteY619" fmla="*/ 216746 h 632596"/>
                    <a:gd name="connsiteX620" fmla="*/ 250499 w 1205069"/>
                    <a:gd name="connsiteY620" fmla="*/ 220151 h 632596"/>
                    <a:gd name="connsiteX621" fmla="*/ 257050 w 1205069"/>
                    <a:gd name="connsiteY621" fmla="*/ 218528 h 632596"/>
                    <a:gd name="connsiteX622" fmla="*/ 253467 w 1205069"/>
                    <a:gd name="connsiteY622" fmla="*/ 223318 h 632596"/>
                    <a:gd name="connsiteX623" fmla="*/ 248017 w 1205069"/>
                    <a:gd name="connsiteY623" fmla="*/ 225542 h 632596"/>
                    <a:gd name="connsiteX624" fmla="*/ 243565 w 1205069"/>
                    <a:gd name="connsiteY624" fmla="*/ 231386 h 632596"/>
                    <a:gd name="connsiteX625" fmla="*/ 248616 w 1205069"/>
                    <a:gd name="connsiteY625" fmla="*/ 234791 h 632596"/>
                    <a:gd name="connsiteX626" fmla="*/ 254010 w 1205069"/>
                    <a:gd name="connsiteY626" fmla="*/ 235814 h 632596"/>
                    <a:gd name="connsiteX627" fmla="*/ 248991 w 1205069"/>
                    <a:gd name="connsiteY627" fmla="*/ 243303 h 632596"/>
                    <a:gd name="connsiteX628" fmla="*/ 253579 w 1205069"/>
                    <a:gd name="connsiteY628" fmla="*/ 246706 h 632596"/>
                    <a:gd name="connsiteX629" fmla="*/ 250363 w 1205069"/>
                    <a:gd name="connsiteY629" fmla="*/ 250111 h 632596"/>
                    <a:gd name="connsiteX630" fmla="*/ 245360 w 1205069"/>
                    <a:gd name="connsiteY630" fmla="*/ 252494 h 632596"/>
                    <a:gd name="connsiteX631" fmla="*/ 241674 w 1205069"/>
                    <a:gd name="connsiteY631" fmla="*/ 256239 h 632596"/>
                    <a:gd name="connsiteX632" fmla="*/ 246278 w 1205069"/>
                    <a:gd name="connsiteY632" fmla="*/ 262027 h 632596"/>
                    <a:gd name="connsiteX633" fmla="*/ 245679 w 1205069"/>
                    <a:gd name="connsiteY633" fmla="*/ 268192 h 632596"/>
                    <a:gd name="connsiteX634" fmla="*/ 240940 w 1205069"/>
                    <a:gd name="connsiteY634" fmla="*/ 275942 h 632596"/>
                    <a:gd name="connsiteX635" fmla="*/ 236240 w 1205069"/>
                    <a:gd name="connsiteY635" fmla="*/ 283091 h 632596"/>
                    <a:gd name="connsiteX636" fmla="*/ 234971 w 1205069"/>
                    <a:gd name="connsiteY636" fmla="*/ 287307 h 632596"/>
                    <a:gd name="connsiteX637" fmla="*/ 237621 w 1205069"/>
                    <a:gd name="connsiteY637" fmla="*/ 291957 h 632596"/>
                    <a:gd name="connsiteX638" fmla="*/ 251161 w 1205069"/>
                    <a:gd name="connsiteY638" fmla="*/ 294540 h 632596"/>
                    <a:gd name="connsiteX639" fmla="*/ 257026 w 1205069"/>
                    <a:gd name="connsiteY639" fmla="*/ 291957 h 632596"/>
                    <a:gd name="connsiteX640" fmla="*/ 264303 w 1205069"/>
                    <a:gd name="connsiteY640" fmla="*/ 291957 h 632596"/>
                    <a:gd name="connsiteX641" fmla="*/ 270407 w 1205069"/>
                    <a:gd name="connsiteY641" fmla="*/ 290407 h 632596"/>
                    <a:gd name="connsiteX642" fmla="*/ 274787 w 1205069"/>
                    <a:gd name="connsiteY642" fmla="*/ 285297 h 632596"/>
                    <a:gd name="connsiteX643" fmla="*/ 278729 w 1205069"/>
                    <a:gd name="connsiteY643" fmla="*/ 283231 h 632596"/>
                    <a:gd name="connsiteX644" fmla="*/ 284051 w 1205069"/>
                    <a:gd name="connsiteY644" fmla="*/ 281668 h 632596"/>
                    <a:gd name="connsiteX645" fmla="*/ 288974 w 1205069"/>
                    <a:gd name="connsiteY645" fmla="*/ 280648 h 632596"/>
                    <a:gd name="connsiteX646" fmla="*/ 284617 w 1205069"/>
                    <a:gd name="connsiteY646" fmla="*/ 284264 h 632596"/>
                    <a:gd name="connsiteX647" fmla="*/ 288982 w 1205069"/>
                    <a:gd name="connsiteY647" fmla="*/ 288914 h 632596"/>
                    <a:gd name="connsiteX648" fmla="*/ 294112 w 1205069"/>
                    <a:gd name="connsiteY648" fmla="*/ 286847 h 632596"/>
                    <a:gd name="connsiteX649" fmla="*/ 301637 w 1205069"/>
                    <a:gd name="connsiteY649" fmla="*/ 287881 h 632596"/>
                    <a:gd name="connsiteX650" fmla="*/ 291368 w 1205069"/>
                    <a:gd name="connsiteY650" fmla="*/ 292013 h 632596"/>
                    <a:gd name="connsiteX651" fmla="*/ 284601 w 1205069"/>
                    <a:gd name="connsiteY651" fmla="*/ 294080 h 632596"/>
                    <a:gd name="connsiteX652" fmla="*/ 285750 w 1205069"/>
                    <a:gd name="connsiteY652" fmla="*/ 299929 h 632596"/>
                    <a:gd name="connsiteX653" fmla="*/ 294192 w 1205069"/>
                    <a:gd name="connsiteY653" fmla="*/ 298703 h 632596"/>
                    <a:gd name="connsiteX654" fmla="*/ 299418 w 1205069"/>
                    <a:gd name="connsiteY654" fmla="*/ 298673 h 632596"/>
                    <a:gd name="connsiteX655" fmla="*/ 317371 w 1205069"/>
                    <a:gd name="connsiteY655" fmla="*/ 293793 h 632596"/>
                    <a:gd name="connsiteX656" fmla="*/ 308738 w 1205069"/>
                    <a:gd name="connsiteY656" fmla="*/ 299476 h 632596"/>
                    <a:gd name="connsiteX657" fmla="*/ 315911 w 1205069"/>
                    <a:gd name="connsiteY657" fmla="*/ 300509 h 632596"/>
                    <a:gd name="connsiteX658" fmla="*/ 310110 w 1205069"/>
                    <a:gd name="connsiteY658" fmla="*/ 306192 h 632596"/>
                    <a:gd name="connsiteX659" fmla="*/ 316230 w 1205069"/>
                    <a:gd name="connsiteY659" fmla="*/ 307742 h 632596"/>
                    <a:gd name="connsiteX660" fmla="*/ 321832 w 1205069"/>
                    <a:gd name="connsiteY660" fmla="*/ 310325 h 632596"/>
                    <a:gd name="connsiteX661" fmla="*/ 317706 w 1205069"/>
                    <a:gd name="connsiteY661" fmla="*/ 317557 h 632596"/>
                    <a:gd name="connsiteX662" fmla="*/ 316406 w 1205069"/>
                    <a:gd name="connsiteY662" fmla="*/ 321691 h 632596"/>
                    <a:gd name="connsiteX663" fmla="*/ 309273 w 1205069"/>
                    <a:gd name="connsiteY663" fmla="*/ 319625 h 632596"/>
                    <a:gd name="connsiteX664" fmla="*/ 304238 w 1205069"/>
                    <a:gd name="connsiteY664" fmla="*/ 316238 h 632596"/>
                    <a:gd name="connsiteX665" fmla="*/ 298780 w 1205069"/>
                    <a:gd name="connsiteY665" fmla="*/ 315721 h 632596"/>
                    <a:gd name="connsiteX666" fmla="*/ 291144 w 1205069"/>
                    <a:gd name="connsiteY666" fmla="*/ 313138 h 632596"/>
                    <a:gd name="connsiteX667" fmla="*/ 287203 w 1205069"/>
                    <a:gd name="connsiteY667" fmla="*/ 310556 h 632596"/>
                    <a:gd name="connsiteX668" fmla="*/ 271284 w 1205069"/>
                    <a:gd name="connsiteY668" fmla="*/ 310039 h 632596"/>
                    <a:gd name="connsiteX669" fmla="*/ 265595 w 1205069"/>
                    <a:gd name="connsiteY669" fmla="*/ 309739 h 632596"/>
                    <a:gd name="connsiteX670" fmla="*/ 257736 w 1205069"/>
                    <a:gd name="connsiteY670" fmla="*/ 308489 h 632596"/>
                    <a:gd name="connsiteX671" fmla="*/ 249964 w 1205069"/>
                    <a:gd name="connsiteY671" fmla="*/ 310039 h 632596"/>
                    <a:gd name="connsiteX672" fmla="*/ 243772 w 1205069"/>
                    <a:gd name="connsiteY672" fmla="*/ 313138 h 632596"/>
                    <a:gd name="connsiteX673" fmla="*/ 249813 w 1205069"/>
                    <a:gd name="connsiteY673" fmla="*/ 317788 h 632596"/>
                    <a:gd name="connsiteX674" fmla="*/ 256754 w 1205069"/>
                    <a:gd name="connsiteY674" fmla="*/ 319329 h 632596"/>
                    <a:gd name="connsiteX675" fmla="*/ 264319 w 1205069"/>
                    <a:gd name="connsiteY675" fmla="*/ 319355 h 632596"/>
                    <a:gd name="connsiteX676" fmla="*/ 271771 w 1205069"/>
                    <a:gd name="connsiteY676" fmla="*/ 320363 h 632596"/>
                    <a:gd name="connsiteX677" fmla="*/ 280779 w 1205069"/>
                    <a:gd name="connsiteY677" fmla="*/ 325013 h 632596"/>
                    <a:gd name="connsiteX678" fmla="*/ 283668 w 1205069"/>
                    <a:gd name="connsiteY678" fmla="*/ 328113 h 632596"/>
                    <a:gd name="connsiteX679" fmla="*/ 288671 w 1205069"/>
                    <a:gd name="connsiteY679" fmla="*/ 329562 h 632596"/>
                    <a:gd name="connsiteX680" fmla="*/ 298341 w 1205069"/>
                    <a:gd name="connsiteY680" fmla="*/ 329145 h 632596"/>
                    <a:gd name="connsiteX681" fmla="*/ 300017 w 1205069"/>
                    <a:gd name="connsiteY681" fmla="*/ 333419 h 632596"/>
                    <a:gd name="connsiteX682" fmla="*/ 300767 w 1205069"/>
                    <a:gd name="connsiteY682" fmla="*/ 341121 h 632596"/>
                    <a:gd name="connsiteX683" fmla="*/ 302387 w 1205069"/>
                    <a:gd name="connsiteY683" fmla="*/ 344961 h 632596"/>
                    <a:gd name="connsiteX684" fmla="*/ 307860 w 1205069"/>
                    <a:gd name="connsiteY684" fmla="*/ 340024 h 632596"/>
                    <a:gd name="connsiteX685" fmla="*/ 305331 w 1205069"/>
                    <a:gd name="connsiteY685" fmla="*/ 349671 h 632596"/>
                    <a:gd name="connsiteX686" fmla="*/ 299610 w 1205069"/>
                    <a:gd name="connsiteY686" fmla="*/ 353189 h 632596"/>
                    <a:gd name="connsiteX687" fmla="*/ 298277 w 1205069"/>
                    <a:gd name="connsiteY687" fmla="*/ 358127 h 632596"/>
                    <a:gd name="connsiteX688" fmla="*/ 293849 w 1205069"/>
                    <a:gd name="connsiteY688" fmla="*/ 362516 h 632596"/>
                    <a:gd name="connsiteX689" fmla="*/ 291360 w 1205069"/>
                    <a:gd name="connsiteY689" fmla="*/ 367098 h 632596"/>
                    <a:gd name="connsiteX690" fmla="*/ 288567 w 1205069"/>
                    <a:gd name="connsiteY690" fmla="*/ 370745 h 632596"/>
                    <a:gd name="connsiteX691" fmla="*/ 282710 w 1205069"/>
                    <a:gd name="connsiteY691" fmla="*/ 370745 h 632596"/>
                    <a:gd name="connsiteX692" fmla="*/ 273439 w 1205069"/>
                    <a:gd name="connsiteY692" fmla="*/ 371842 h 632596"/>
                    <a:gd name="connsiteX693" fmla="*/ 267869 w 1205069"/>
                    <a:gd name="connsiteY693" fmla="*/ 367453 h 632596"/>
                    <a:gd name="connsiteX694" fmla="*/ 263840 w 1205069"/>
                    <a:gd name="connsiteY694" fmla="*/ 366885 h 632596"/>
                    <a:gd name="connsiteX695" fmla="*/ 255079 w 1205069"/>
                    <a:gd name="connsiteY695" fmla="*/ 365259 h 632596"/>
                    <a:gd name="connsiteX696" fmla="*/ 246988 w 1205069"/>
                    <a:gd name="connsiteY696" fmla="*/ 372939 h 632596"/>
                    <a:gd name="connsiteX697" fmla="*/ 237102 w 1205069"/>
                    <a:gd name="connsiteY697" fmla="*/ 378973 h 632596"/>
                    <a:gd name="connsiteX698" fmla="*/ 231062 w 1205069"/>
                    <a:gd name="connsiteY698" fmla="*/ 383910 h 632596"/>
                    <a:gd name="connsiteX699" fmla="*/ 226937 w 1205069"/>
                    <a:gd name="connsiteY699" fmla="*/ 391042 h 632596"/>
                    <a:gd name="connsiteX700" fmla="*/ 220777 w 1205069"/>
                    <a:gd name="connsiteY700" fmla="*/ 397077 h 632596"/>
                    <a:gd name="connsiteX701" fmla="*/ 219484 w 1205069"/>
                    <a:gd name="connsiteY701" fmla="*/ 402841 h 632596"/>
                    <a:gd name="connsiteX702" fmla="*/ 209861 w 1205069"/>
                    <a:gd name="connsiteY702" fmla="*/ 409694 h 632596"/>
                    <a:gd name="connsiteX703" fmla="*/ 210061 w 1205069"/>
                    <a:gd name="connsiteY703" fmla="*/ 418480 h 632596"/>
                    <a:gd name="connsiteX704" fmla="*/ 213572 w 1205069"/>
                    <a:gd name="connsiteY704" fmla="*/ 422860 h 632596"/>
                    <a:gd name="connsiteX705" fmla="*/ 212255 w 1205069"/>
                    <a:gd name="connsiteY705" fmla="*/ 429443 h 632596"/>
                    <a:gd name="connsiteX706" fmla="*/ 206765 w 1205069"/>
                    <a:gd name="connsiteY706" fmla="*/ 431664 h 632596"/>
                    <a:gd name="connsiteX707" fmla="*/ 201332 w 1205069"/>
                    <a:gd name="connsiteY707" fmla="*/ 444679 h 632596"/>
                    <a:gd name="connsiteX708" fmla="*/ 203829 w 1205069"/>
                    <a:gd name="connsiteY708" fmla="*/ 449212 h 632596"/>
                    <a:gd name="connsiteX709" fmla="*/ 205194 w 1205069"/>
                    <a:gd name="connsiteY709" fmla="*/ 461811 h 632596"/>
                    <a:gd name="connsiteX710" fmla="*/ 212870 w 1205069"/>
                    <a:gd name="connsiteY710" fmla="*/ 464005 h 632596"/>
                    <a:gd name="connsiteX711" fmla="*/ 216899 w 1205069"/>
                    <a:gd name="connsiteY711" fmla="*/ 469487 h 632596"/>
                    <a:gd name="connsiteX712" fmla="*/ 217418 w 1205069"/>
                    <a:gd name="connsiteY712" fmla="*/ 477274 h 632596"/>
                    <a:gd name="connsiteX713" fmla="*/ 217011 w 1205069"/>
                    <a:gd name="connsiteY713" fmla="*/ 484743 h 632596"/>
                    <a:gd name="connsiteX714" fmla="*/ 214138 w 1205069"/>
                    <a:gd name="connsiteY714" fmla="*/ 495083 h 632596"/>
                    <a:gd name="connsiteX715" fmla="*/ 214426 w 1205069"/>
                    <a:gd name="connsiteY715" fmla="*/ 501977 h 632596"/>
                    <a:gd name="connsiteX716" fmla="*/ 220154 w 1205069"/>
                    <a:gd name="connsiteY716" fmla="*/ 500828 h 632596"/>
                    <a:gd name="connsiteX717" fmla="*/ 222189 w 1205069"/>
                    <a:gd name="connsiteY717" fmla="*/ 510020 h 632596"/>
                    <a:gd name="connsiteX718" fmla="*/ 219620 w 1205069"/>
                    <a:gd name="connsiteY718" fmla="*/ 517066 h 632596"/>
                    <a:gd name="connsiteX719" fmla="*/ 223027 w 1205069"/>
                    <a:gd name="connsiteY719" fmla="*/ 523122 h 632596"/>
                    <a:gd name="connsiteX720" fmla="*/ 223123 w 1205069"/>
                    <a:gd name="connsiteY720" fmla="*/ 527287 h 632596"/>
                    <a:gd name="connsiteX721" fmla="*/ 228979 w 1205069"/>
                    <a:gd name="connsiteY721" fmla="*/ 534141 h 632596"/>
                    <a:gd name="connsiteX722" fmla="*/ 235394 w 1205069"/>
                    <a:gd name="connsiteY722" fmla="*/ 538162 h 632596"/>
                    <a:gd name="connsiteX723" fmla="*/ 236264 w 1205069"/>
                    <a:gd name="connsiteY723" fmla="*/ 545072 h 632596"/>
                    <a:gd name="connsiteX724" fmla="*/ 236479 w 1205069"/>
                    <a:gd name="connsiteY724" fmla="*/ 551368 h 632596"/>
                    <a:gd name="connsiteX725" fmla="*/ 243190 w 1205069"/>
                    <a:gd name="connsiteY725" fmla="*/ 558262 h 632596"/>
                    <a:gd name="connsiteX726" fmla="*/ 246126 w 1205069"/>
                    <a:gd name="connsiteY726" fmla="*/ 563432 h 632596"/>
                    <a:gd name="connsiteX727" fmla="*/ 244052 w 1205069"/>
                    <a:gd name="connsiteY727" fmla="*/ 570821 h 632596"/>
                    <a:gd name="connsiteX728" fmla="*/ 245424 w 1205069"/>
                    <a:gd name="connsiteY728" fmla="*/ 575736 h 632596"/>
                    <a:gd name="connsiteX729" fmla="*/ 247690 w 1205069"/>
                    <a:gd name="connsiteY729" fmla="*/ 579901 h 632596"/>
                    <a:gd name="connsiteX730" fmla="*/ 253858 w 1205069"/>
                    <a:gd name="connsiteY730" fmla="*/ 583076 h 632596"/>
                    <a:gd name="connsiteX731" fmla="*/ 259204 w 1205069"/>
                    <a:gd name="connsiteY731" fmla="*/ 586978 h 632596"/>
                    <a:gd name="connsiteX732" fmla="*/ 262212 w 1205069"/>
                    <a:gd name="connsiteY732" fmla="*/ 591000 h 632596"/>
                    <a:gd name="connsiteX733" fmla="*/ 266784 w 1205069"/>
                    <a:gd name="connsiteY733" fmla="*/ 593298 h 632596"/>
                    <a:gd name="connsiteX734" fmla="*/ 267997 w 1205069"/>
                    <a:gd name="connsiteY734" fmla="*/ 597319 h 632596"/>
                    <a:gd name="connsiteX735" fmla="*/ 264893 w 1205069"/>
                    <a:gd name="connsiteY735" fmla="*/ 600766 h 632596"/>
                    <a:gd name="connsiteX736" fmla="*/ 285351 w 1205069"/>
                    <a:gd name="connsiteY736" fmla="*/ 601915 h 632596"/>
                    <a:gd name="connsiteX737" fmla="*/ 323172 w 1205069"/>
                    <a:gd name="connsiteY737" fmla="*/ 610532 h 632596"/>
                    <a:gd name="connsiteX738" fmla="*/ 326563 w 1205069"/>
                    <a:gd name="connsiteY738" fmla="*/ 615128 h 632596"/>
                    <a:gd name="connsiteX739" fmla="*/ 325031 w 1205069"/>
                    <a:gd name="connsiteY739" fmla="*/ 619269 h 632596"/>
                    <a:gd name="connsiteX740" fmla="*/ 325829 w 1205069"/>
                    <a:gd name="connsiteY740" fmla="*/ 626483 h 632596"/>
                    <a:gd name="connsiteX741" fmla="*/ 330816 w 1205069"/>
                    <a:gd name="connsiteY741" fmla="*/ 628836 h 632596"/>
                    <a:gd name="connsiteX742" fmla="*/ 338556 w 1205069"/>
                    <a:gd name="connsiteY742" fmla="*/ 626642 h 632596"/>
                    <a:gd name="connsiteX743" fmla="*/ 358695 w 1205069"/>
                    <a:gd name="connsiteY743" fmla="*/ 632594 h 632596"/>
                    <a:gd name="connsiteX744" fmla="*/ 1040082 w 1205069"/>
                    <a:gd name="connsiteY744" fmla="*/ 35950 h 632596"/>
                    <a:gd name="connsiteX745" fmla="*/ 1043769 w 1205069"/>
                    <a:gd name="connsiteY745" fmla="*/ 34058 h 632596"/>
                    <a:gd name="connsiteX746" fmla="*/ 1034920 w 1205069"/>
                    <a:gd name="connsiteY746" fmla="*/ 31409 h 632596"/>
                    <a:gd name="connsiteX747" fmla="*/ 1029207 w 1205069"/>
                    <a:gd name="connsiteY747" fmla="*/ 28759 h 632596"/>
                    <a:gd name="connsiteX748" fmla="*/ 1023478 w 1205069"/>
                    <a:gd name="connsiteY748" fmla="*/ 28381 h 632596"/>
                    <a:gd name="connsiteX749" fmla="*/ 1019552 w 1205069"/>
                    <a:gd name="connsiteY749" fmla="*/ 29896 h 632596"/>
                    <a:gd name="connsiteX750" fmla="*/ 1029255 w 1205069"/>
                    <a:gd name="connsiteY750" fmla="*/ 34058 h 632596"/>
                    <a:gd name="connsiteX751" fmla="*/ 1035127 w 1205069"/>
                    <a:gd name="connsiteY751" fmla="*/ 35193 h 632596"/>
                    <a:gd name="connsiteX752" fmla="*/ 1040082 w 1205069"/>
                    <a:gd name="connsiteY752" fmla="*/ 35950 h 632596"/>
                    <a:gd name="connsiteX753" fmla="*/ 1045692 w 1205069"/>
                    <a:gd name="connsiteY753" fmla="*/ 97636 h 632596"/>
                    <a:gd name="connsiteX754" fmla="*/ 1050152 w 1205069"/>
                    <a:gd name="connsiteY754" fmla="*/ 96067 h 632596"/>
                    <a:gd name="connsiteX755" fmla="*/ 1045692 w 1205069"/>
                    <a:gd name="connsiteY755" fmla="*/ 97636 h 632596"/>
                    <a:gd name="connsiteX756" fmla="*/ 1070379 w 1205069"/>
                    <a:gd name="connsiteY756" fmla="*/ 96730 h 632596"/>
                    <a:gd name="connsiteX757" fmla="*/ 1074081 w 1205069"/>
                    <a:gd name="connsiteY757" fmla="*/ 95238 h 632596"/>
                    <a:gd name="connsiteX758" fmla="*/ 1079260 w 1205069"/>
                    <a:gd name="connsiteY758" fmla="*/ 95238 h 632596"/>
                    <a:gd name="connsiteX759" fmla="*/ 1077201 w 1205069"/>
                    <a:gd name="connsiteY759" fmla="*/ 91357 h 632596"/>
                    <a:gd name="connsiteX760" fmla="*/ 1069701 w 1205069"/>
                    <a:gd name="connsiteY760" fmla="*/ 95454 h 632596"/>
                    <a:gd name="connsiteX761" fmla="*/ 993166 w 1205069"/>
                    <a:gd name="connsiteY761" fmla="*/ 156865 h 632596"/>
                    <a:gd name="connsiteX762" fmla="*/ 998918 w 1205069"/>
                    <a:gd name="connsiteY762" fmla="*/ 155061 h 632596"/>
                    <a:gd name="connsiteX763" fmla="*/ 994737 w 1205069"/>
                    <a:gd name="connsiteY763" fmla="*/ 154860 h 632596"/>
                    <a:gd name="connsiteX764" fmla="*/ 990213 w 1205069"/>
                    <a:gd name="connsiteY764" fmla="*/ 154516 h 632596"/>
                    <a:gd name="connsiteX765" fmla="*/ 264079 w 1205069"/>
                    <a:gd name="connsiteY765" fmla="*/ 302806 h 632596"/>
                    <a:gd name="connsiteX766" fmla="*/ 273431 w 1205069"/>
                    <a:gd name="connsiteY766" fmla="*/ 302806 h 632596"/>
                    <a:gd name="connsiteX767" fmla="*/ 275896 w 1205069"/>
                    <a:gd name="connsiteY767" fmla="*/ 298213 h 632596"/>
                    <a:gd name="connsiteX768" fmla="*/ 265108 w 1205069"/>
                    <a:gd name="connsiteY768" fmla="*/ 298673 h 632596"/>
                    <a:gd name="connsiteX769" fmla="*/ 260864 w 1205069"/>
                    <a:gd name="connsiteY769" fmla="*/ 301256 h 632596"/>
                    <a:gd name="connsiteX770" fmla="*/ 239464 w 1205069"/>
                    <a:gd name="connsiteY770" fmla="*/ 352092 h 632596"/>
                    <a:gd name="connsiteX771" fmla="*/ 264207 w 1205069"/>
                    <a:gd name="connsiteY771" fmla="*/ 348802 h 632596"/>
                    <a:gd name="connsiteX772" fmla="*/ 280029 w 1205069"/>
                    <a:gd name="connsiteY772" fmla="*/ 344961 h 632596"/>
                    <a:gd name="connsiteX773" fmla="*/ 286596 w 1205069"/>
                    <a:gd name="connsiteY773" fmla="*/ 341285 h 632596"/>
                    <a:gd name="connsiteX774" fmla="*/ 287673 w 1205069"/>
                    <a:gd name="connsiteY774" fmla="*/ 336176 h 632596"/>
                    <a:gd name="connsiteX775" fmla="*/ 273479 w 1205069"/>
                    <a:gd name="connsiteY775" fmla="*/ 332883 h 632596"/>
                    <a:gd name="connsiteX776" fmla="*/ 269178 w 1205069"/>
                    <a:gd name="connsiteY776" fmla="*/ 329451 h 632596"/>
                    <a:gd name="connsiteX777" fmla="*/ 265021 w 1205069"/>
                    <a:gd name="connsiteY777" fmla="*/ 327596 h 632596"/>
                    <a:gd name="connsiteX778" fmla="*/ 262172 w 1205069"/>
                    <a:gd name="connsiteY778" fmla="*/ 324496 h 632596"/>
                    <a:gd name="connsiteX779" fmla="*/ 257927 w 1205069"/>
                    <a:gd name="connsiteY779" fmla="*/ 323980 h 632596"/>
                    <a:gd name="connsiteX780" fmla="*/ 249182 w 1205069"/>
                    <a:gd name="connsiteY780" fmla="*/ 323463 h 632596"/>
                    <a:gd name="connsiteX781" fmla="*/ 243740 w 1205069"/>
                    <a:gd name="connsiteY781" fmla="*/ 321404 h 632596"/>
                    <a:gd name="connsiteX782" fmla="*/ 233583 w 1205069"/>
                    <a:gd name="connsiteY782" fmla="*/ 323471 h 632596"/>
                    <a:gd name="connsiteX783" fmla="*/ 228237 w 1205069"/>
                    <a:gd name="connsiteY783" fmla="*/ 331954 h 632596"/>
                    <a:gd name="connsiteX784" fmla="*/ 222309 w 1205069"/>
                    <a:gd name="connsiteY784" fmla="*/ 340024 h 632596"/>
                    <a:gd name="connsiteX785" fmla="*/ 229091 w 1205069"/>
                    <a:gd name="connsiteY785" fmla="*/ 344961 h 632596"/>
                    <a:gd name="connsiteX786" fmla="*/ 233647 w 1205069"/>
                    <a:gd name="connsiteY786" fmla="*/ 344961 h 632596"/>
                    <a:gd name="connsiteX787" fmla="*/ 232179 w 1205069"/>
                    <a:gd name="connsiteY787" fmla="*/ 349898 h 632596"/>
                    <a:gd name="connsiteX788" fmla="*/ 239464 w 1205069"/>
                    <a:gd name="connsiteY788" fmla="*/ 352092 h 632596"/>
                    <a:gd name="connsiteX789" fmla="*/ 1065081 w 1205069"/>
                    <a:gd name="connsiteY789" fmla="*/ 103519 h 632596"/>
                    <a:gd name="connsiteX790" fmla="*/ 1068656 w 1205069"/>
                    <a:gd name="connsiteY790" fmla="*/ 101187 h 632596"/>
                    <a:gd name="connsiteX791" fmla="*/ 1063740 w 1205069"/>
                    <a:gd name="connsiteY791" fmla="*/ 101640 h 632596"/>
                    <a:gd name="connsiteX792" fmla="*/ 1066110 w 1205069"/>
                    <a:gd name="connsiteY792" fmla="*/ 130677 h 632596"/>
                    <a:gd name="connsiteX793" fmla="*/ 1073179 w 1205069"/>
                    <a:gd name="connsiteY793" fmla="*/ 129095 h 632596"/>
                    <a:gd name="connsiteX794" fmla="*/ 1076499 w 1205069"/>
                    <a:gd name="connsiteY794" fmla="*/ 126201 h 632596"/>
                    <a:gd name="connsiteX795" fmla="*/ 1070810 w 1205069"/>
                    <a:gd name="connsiteY795" fmla="*/ 124538 h 632596"/>
                    <a:gd name="connsiteX796" fmla="*/ 1064985 w 1205069"/>
                    <a:gd name="connsiteY796" fmla="*/ 126899 h 632596"/>
                    <a:gd name="connsiteX797" fmla="*/ 1061514 w 1205069"/>
                    <a:gd name="connsiteY797" fmla="*/ 129733 h 632596"/>
                    <a:gd name="connsiteX798" fmla="*/ 1066110 w 1205069"/>
                    <a:gd name="connsiteY798" fmla="*/ 130677 h 632596"/>
                    <a:gd name="connsiteX799" fmla="*/ 1047128 w 1205069"/>
                    <a:gd name="connsiteY799" fmla="*/ 169480 h 632596"/>
                    <a:gd name="connsiteX800" fmla="*/ 1045580 w 1205069"/>
                    <a:gd name="connsiteY800" fmla="*/ 164681 h 632596"/>
                    <a:gd name="connsiteX801" fmla="*/ 1043553 w 1205069"/>
                    <a:gd name="connsiteY801" fmla="*/ 160431 h 632596"/>
                    <a:gd name="connsiteX802" fmla="*/ 1044351 w 1205069"/>
                    <a:gd name="connsiteY802" fmla="*/ 155069 h 632596"/>
                    <a:gd name="connsiteX803" fmla="*/ 1040098 w 1205069"/>
                    <a:gd name="connsiteY803" fmla="*/ 152236 h 632596"/>
                    <a:gd name="connsiteX804" fmla="*/ 1035670 w 1205069"/>
                    <a:gd name="connsiteY804" fmla="*/ 157125 h 632596"/>
                    <a:gd name="connsiteX805" fmla="*/ 1039692 w 1205069"/>
                    <a:gd name="connsiteY805" fmla="*/ 162949 h 632596"/>
                    <a:gd name="connsiteX806" fmla="*/ 1043721 w 1205069"/>
                    <a:gd name="connsiteY806" fmla="*/ 169404 h 632596"/>
                    <a:gd name="connsiteX807" fmla="*/ 1041128 w 1205069"/>
                    <a:gd name="connsiteY807" fmla="*/ 195406 h 632596"/>
                    <a:gd name="connsiteX808" fmla="*/ 1046458 w 1205069"/>
                    <a:gd name="connsiteY808" fmla="*/ 193963 h 632596"/>
                    <a:gd name="connsiteX809" fmla="*/ 1061187 w 1205069"/>
                    <a:gd name="connsiteY809" fmla="*/ 195406 h 632596"/>
                    <a:gd name="connsiteX810" fmla="*/ 1063932 w 1205069"/>
                    <a:gd name="connsiteY810" fmla="*/ 191601 h 632596"/>
                    <a:gd name="connsiteX811" fmla="*/ 1058650 w 1205069"/>
                    <a:gd name="connsiteY811" fmla="*/ 191128 h 632596"/>
                    <a:gd name="connsiteX812" fmla="*/ 1050288 w 1205069"/>
                    <a:gd name="connsiteY812" fmla="*/ 190656 h 632596"/>
                    <a:gd name="connsiteX813" fmla="*/ 1054213 w 1205069"/>
                    <a:gd name="connsiteY813" fmla="*/ 186878 h 632596"/>
                    <a:gd name="connsiteX814" fmla="*/ 1050256 w 1205069"/>
                    <a:gd name="connsiteY814" fmla="*/ 184045 h 632596"/>
                    <a:gd name="connsiteX815" fmla="*/ 1046266 w 1205069"/>
                    <a:gd name="connsiteY815" fmla="*/ 186406 h 632596"/>
                    <a:gd name="connsiteX816" fmla="*/ 1040489 w 1205069"/>
                    <a:gd name="connsiteY816" fmla="*/ 185953 h 632596"/>
                    <a:gd name="connsiteX817" fmla="*/ 1034258 w 1205069"/>
                    <a:gd name="connsiteY817" fmla="*/ 186878 h 632596"/>
                    <a:gd name="connsiteX818" fmla="*/ 1032470 w 1205069"/>
                    <a:gd name="connsiteY818" fmla="*/ 194435 h 632596"/>
                    <a:gd name="connsiteX819" fmla="*/ 1041128 w 1205069"/>
                    <a:gd name="connsiteY819" fmla="*/ 195406 h 632596"/>
                    <a:gd name="connsiteX820" fmla="*/ 1037337 w 1205069"/>
                    <a:gd name="connsiteY820" fmla="*/ 206024 h 632596"/>
                    <a:gd name="connsiteX821" fmla="*/ 1041247 w 1205069"/>
                    <a:gd name="connsiteY821" fmla="*/ 204732 h 632596"/>
                    <a:gd name="connsiteX822" fmla="*/ 1036524 w 1205069"/>
                    <a:gd name="connsiteY822" fmla="*/ 202622 h 632596"/>
                    <a:gd name="connsiteX823" fmla="*/ 999318 w 1205069"/>
                    <a:gd name="connsiteY823" fmla="*/ 160883 h 632596"/>
                    <a:gd name="connsiteX824" fmla="*/ 1003131 w 1205069"/>
                    <a:gd name="connsiteY824" fmla="*/ 158515 h 632596"/>
                    <a:gd name="connsiteX825" fmla="*/ 997865 w 1205069"/>
                    <a:gd name="connsiteY825" fmla="*/ 158515 h 632596"/>
                    <a:gd name="connsiteX826" fmla="*/ 1003426 w 1205069"/>
                    <a:gd name="connsiteY826" fmla="*/ 161221 h 632596"/>
                    <a:gd name="connsiteX827" fmla="*/ 1014382 w 1205069"/>
                    <a:gd name="connsiteY827" fmla="*/ 160948 h 632596"/>
                    <a:gd name="connsiteX828" fmla="*/ 1008517 w 1205069"/>
                    <a:gd name="connsiteY828" fmla="*/ 160245 h 632596"/>
                    <a:gd name="connsiteX829" fmla="*/ 1004089 w 1205069"/>
                    <a:gd name="connsiteY829" fmla="*/ 160443 h 632596"/>
                    <a:gd name="connsiteX830" fmla="*/ 1007456 w 1205069"/>
                    <a:gd name="connsiteY830" fmla="*/ 164672 h 632596"/>
                    <a:gd name="connsiteX831" fmla="*/ 1002964 w 1205069"/>
                    <a:gd name="connsiteY831" fmla="*/ 162473 h 632596"/>
                    <a:gd name="connsiteX832" fmla="*/ 997442 w 1205069"/>
                    <a:gd name="connsiteY832" fmla="*/ 161019 h 632596"/>
                    <a:gd name="connsiteX833" fmla="*/ 1001512 w 1205069"/>
                    <a:gd name="connsiteY833" fmla="*/ 162436 h 632596"/>
                    <a:gd name="connsiteX834" fmla="*/ 1007456 w 1205069"/>
                    <a:gd name="connsiteY834" fmla="*/ 164672 h 632596"/>
                    <a:gd name="connsiteX835" fmla="*/ 1008892 w 1205069"/>
                    <a:gd name="connsiteY835" fmla="*/ 164266 h 632596"/>
                    <a:gd name="connsiteX836" fmla="*/ 1013265 w 1205069"/>
                    <a:gd name="connsiteY836" fmla="*/ 161638 h 632596"/>
                    <a:gd name="connsiteX837" fmla="*/ 1003227 w 1205069"/>
                    <a:gd name="connsiteY837" fmla="*/ 161661 h 632596"/>
                    <a:gd name="connsiteX838" fmla="*/ 1007472 w 1205069"/>
                    <a:gd name="connsiteY838" fmla="*/ 163251 h 632596"/>
                    <a:gd name="connsiteX839" fmla="*/ 1043442 w 1205069"/>
                    <a:gd name="connsiteY839" fmla="*/ 104112 h 632596"/>
                    <a:gd name="connsiteX840" fmla="*/ 1048389 w 1205069"/>
                    <a:gd name="connsiteY840" fmla="*/ 103111 h 632596"/>
                    <a:gd name="connsiteX841" fmla="*/ 1043449 w 1205069"/>
                    <a:gd name="connsiteY841" fmla="*/ 102610 h 632596"/>
                    <a:gd name="connsiteX842" fmla="*/ 1048916 w 1205069"/>
                    <a:gd name="connsiteY842" fmla="*/ 102260 h 632596"/>
                    <a:gd name="connsiteX843" fmla="*/ 1044990 w 1205069"/>
                    <a:gd name="connsiteY843" fmla="*/ 100841 h 632596"/>
                    <a:gd name="connsiteX844" fmla="*/ 1049218 w 1205069"/>
                    <a:gd name="connsiteY844" fmla="*/ 100090 h 632596"/>
                    <a:gd name="connsiteX845" fmla="*/ 1043729 w 1205069"/>
                    <a:gd name="connsiteY845" fmla="*/ 98471 h 632596"/>
                    <a:gd name="connsiteX846" fmla="*/ 1037457 w 1205069"/>
                    <a:gd name="connsiteY846" fmla="*/ 101526 h 632596"/>
                    <a:gd name="connsiteX847" fmla="*/ 1043442 w 1205069"/>
                    <a:gd name="connsiteY847" fmla="*/ 104112 h 632596"/>
                    <a:gd name="connsiteX848" fmla="*/ 1044910 w 1205069"/>
                    <a:gd name="connsiteY848" fmla="*/ 111039 h 632596"/>
                    <a:gd name="connsiteX849" fmla="*/ 1050918 w 1205069"/>
                    <a:gd name="connsiteY849" fmla="*/ 110411 h 632596"/>
                    <a:gd name="connsiteX850" fmla="*/ 1046130 w 1205069"/>
                    <a:gd name="connsiteY850" fmla="*/ 110000 h 632596"/>
                    <a:gd name="connsiteX851" fmla="*/ 1043617 w 1205069"/>
                    <a:gd name="connsiteY851" fmla="*/ 114360 h 632596"/>
                    <a:gd name="connsiteX852" fmla="*/ 1047487 w 1205069"/>
                    <a:gd name="connsiteY852" fmla="*/ 113222 h 632596"/>
                    <a:gd name="connsiteX853" fmla="*/ 1043099 w 1205069"/>
                    <a:gd name="connsiteY853" fmla="*/ 112105 h 632596"/>
                    <a:gd name="connsiteX854" fmla="*/ 1045061 w 1205069"/>
                    <a:gd name="connsiteY854" fmla="*/ 116274 h 632596"/>
                    <a:gd name="connsiteX855" fmla="*/ 1049905 w 1205069"/>
                    <a:gd name="connsiteY855" fmla="*/ 115230 h 632596"/>
                    <a:gd name="connsiteX856" fmla="*/ 1045955 w 1205069"/>
                    <a:gd name="connsiteY856" fmla="*/ 114091 h 632596"/>
                    <a:gd name="connsiteX857" fmla="*/ 1044958 w 1205069"/>
                    <a:gd name="connsiteY857" fmla="*/ 117651 h 632596"/>
                    <a:gd name="connsiteX858" fmla="*/ 1049737 w 1205069"/>
                    <a:gd name="connsiteY858" fmla="*/ 116633 h 632596"/>
                    <a:gd name="connsiteX859" fmla="*/ 1044950 w 1205069"/>
                    <a:gd name="connsiteY859" fmla="*/ 117411 h 632596"/>
                    <a:gd name="connsiteX860" fmla="*/ 1057596 w 1205069"/>
                    <a:gd name="connsiteY860" fmla="*/ 107584 h 632596"/>
                    <a:gd name="connsiteX861" fmla="*/ 1061418 w 1205069"/>
                    <a:gd name="connsiteY861" fmla="*/ 106240 h 632596"/>
                    <a:gd name="connsiteX862" fmla="*/ 1056240 w 1205069"/>
                    <a:gd name="connsiteY862" fmla="*/ 106198 h 632596"/>
                    <a:gd name="connsiteX863" fmla="*/ 1047032 w 1205069"/>
                    <a:gd name="connsiteY863" fmla="*/ 120253 h 632596"/>
                    <a:gd name="connsiteX864" fmla="*/ 1052689 w 1205069"/>
                    <a:gd name="connsiteY864" fmla="*/ 117531 h 632596"/>
                    <a:gd name="connsiteX865" fmla="*/ 1047096 w 1205069"/>
                    <a:gd name="connsiteY865" fmla="*/ 118817 h 632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</a:cxnLst>
                  <a:rect l="l" t="t" r="r" b="b"/>
                  <a:pathLst>
                    <a:path w="1205069" h="632596">
                      <a:moveTo>
                        <a:pt x="28657" y="136488"/>
                      </a:moveTo>
                      <a:lnTo>
                        <a:pt x="37418" y="135885"/>
                      </a:lnTo>
                      <a:lnTo>
                        <a:pt x="46163" y="135400"/>
                      </a:lnTo>
                      <a:lnTo>
                        <a:pt x="34530" y="133038"/>
                      </a:lnTo>
                      <a:lnTo>
                        <a:pt x="28258" y="133826"/>
                      </a:lnTo>
                      <a:close/>
                      <a:moveTo>
                        <a:pt x="5709" y="137795"/>
                      </a:moveTo>
                      <a:lnTo>
                        <a:pt x="14901" y="137694"/>
                      </a:lnTo>
                      <a:lnTo>
                        <a:pt x="21125" y="136823"/>
                      </a:lnTo>
                      <a:lnTo>
                        <a:pt x="14757" y="134211"/>
                      </a:lnTo>
                      <a:lnTo>
                        <a:pt x="4002" y="133934"/>
                      </a:lnTo>
                      <a:lnTo>
                        <a:pt x="124" y="134944"/>
                      </a:lnTo>
                      <a:lnTo>
                        <a:pt x="5877" y="136312"/>
                      </a:lnTo>
                      <a:close/>
                      <a:moveTo>
                        <a:pt x="34035" y="157185"/>
                      </a:moveTo>
                      <a:lnTo>
                        <a:pt x="38304" y="156668"/>
                      </a:lnTo>
                      <a:lnTo>
                        <a:pt x="31905" y="155476"/>
                      </a:lnTo>
                      <a:close/>
                      <a:moveTo>
                        <a:pt x="529024" y="17486"/>
                      </a:moveTo>
                      <a:lnTo>
                        <a:pt x="541854" y="17111"/>
                      </a:lnTo>
                      <a:lnTo>
                        <a:pt x="531290" y="14869"/>
                      </a:lnTo>
                      <a:lnTo>
                        <a:pt x="526566" y="16177"/>
                      </a:lnTo>
                      <a:close/>
                      <a:moveTo>
                        <a:pt x="524300" y="24494"/>
                      </a:moveTo>
                      <a:lnTo>
                        <a:pt x="527891" y="22707"/>
                      </a:lnTo>
                      <a:lnTo>
                        <a:pt x="515603" y="21504"/>
                      </a:lnTo>
                      <a:lnTo>
                        <a:pt x="510528" y="21971"/>
                      </a:lnTo>
                      <a:lnTo>
                        <a:pt x="516848" y="22905"/>
                      </a:lnTo>
                      <a:lnTo>
                        <a:pt x="521148" y="23373"/>
                      </a:lnTo>
                      <a:close/>
                      <a:moveTo>
                        <a:pt x="358695" y="632594"/>
                      </a:moveTo>
                      <a:lnTo>
                        <a:pt x="377182" y="626052"/>
                      </a:lnTo>
                      <a:lnTo>
                        <a:pt x="380661" y="619716"/>
                      </a:lnTo>
                      <a:lnTo>
                        <a:pt x="382704" y="612256"/>
                      </a:lnTo>
                      <a:lnTo>
                        <a:pt x="390156" y="607660"/>
                      </a:lnTo>
                      <a:lnTo>
                        <a:pt x="406649" y="582789"/>
                      </a:lnTo>
                      <a:lnTo>
                        <a:pt x="417477" y="571475"/>
                      </a:lnTo>
                      <a:lnTo>
                        <a:pt x="420995" y="565714"/>
                      </a:lnTo>
                      <a:lnTo>
                        <a:pt x="420860" y="561134"/>
                      </a:lnTo>
                      <a:lnTo>
                        <a:pt x="421378" y="551368"/>
                      </a:lnTo>
                      <a:lnTo>
                        <a:pt x="425871" y="544482"/>
                      </a:lnTo>
                      <a:lnTo>
                        <a:pt x="433746" y="542184"/>
                      </a:lnTo>
                      <a:lnTo>
                        <a:pt x="441174" y="538218"/>
                      </a:lnTo>
                      <a:lnTo>
                        <a:pt x="452497" y="531364"/>
                      </a:lnTo>
                      <a:lnTo>
                        <a:pt x="462614" y="523433"/>
                      </a:lnTo>
                      <a:lnTo>
                        <a:pt x="473162" y="514608"/>
                      </a:lnTo>
                      <a:lnTo>
                        <a:pt x="475748" y="510587"/>
                      </a:lnTo>
                      <a:lnTo>
                        <a:pt x="475437" y="505999"/>
                      </a:lnTo>
                      <a:lnTo>
                        <a:pt x="477806" y="502057"/>
                      </a:lnTo>
                      <a:lnTo>
                        <a:pt x="480551" y="493934"/>
                      </a:lnTo>
                      <a:lnTo>
                        <a:pt x="486615" y="497381"/>
                      </a:lnTo>
                      <a:lnTo>
                        <a:pt x="492057" y="489338"/>
                      </a:lnTo>
                      <a:lnTo>
                        <a:pt x="483104" y="476125"/>
                      </a:lnTo>
                      <a:lnTo>
                        <a:pt x="475341" y="477274"/>
                      </a:lnTo>
                      <a:lnTo>
                        <a:pt x="477224" y="471681"/>
                      </a:lnTo>
                      <a:lnTo>
                        <a:pt x="486065" y="470037"/>
                      </a:lnTo>
                      <a:lnTo>
                        <a:pt x="493182" y="473332"/>
                      </a:lnTo>
                      <a:lnTo>
                        <a:pt x="503339" y="469758"/>
                      </a:lnTo>
                      <a:lnTo>
                        <a:pt x="510026" y="467292"/>
                      </a:lnTo>
                      <a:lnTo>
                        <a:pt x="512148" y="458515"/>
                      </a:lnTo>
                      <a:lnTo>
                        <a:pt x="518890" y="455228"/>
                      </a:lnTo>
                      <a:lnTo>
                        <a:pt x="522912" y="461260"/>
                      </a:lnTo>
                      <a:lnTo>
                        <a:pt x="534035" y="459066"/>
                      </a:lnTo>
                      <a:lnTo>
                        <a:pt x="546362" y="455778"/>
                      </a:lnTo>
                      <a:lnTo>
                        <a:pt x="552833" y="449196"/>
                      </a:lnTo>
                      <a:lnTo>
                        <a:pt x="559392" y="440964"/>
                      </a:lnTo>
                      <a:lnTo>
                        <a:pt x="564427" y="436026"/>
                      </a:lnTo>
                      <a:lnTo>
                        <a:pt x="574720" y="436026"/>
                      </a:lnTo>
                      <a:lnTo>
                        <a:pt x="567204" y="442060"/>
                      </a:lnTo>
                      <a:lnTo>
                        <a:pt x="562265" y="445352"/>
                      </a:lnTo>
                      <a:lnTo>
                        <a:pt x="554932" y="454677"/>
                      </a:lnTo>
                      <a:lnTo>
                        <a:pt x="567204" y="454127"/>
                      </a:lnTo>
                      <a:lnTo>
                        <a:pt x="572111" y="459066"/>
                      </a:lnTo>
                      <a:lnTo>
                        <a:pt x="580505" y="455778"/>
                      </a:lnTo>
                      <a:lnTo>
                        <a:pt x="589306" y="446998"/>
                      </a:lnTo>
                      <a:lnTo>
                        <a:pt x="591380" y="451390"/>
                      </a:lnTo>
                      <a:lnTo>
                        <a:pt x="608120" y="440415"/>
                      </a:lnTo>
                      <a:lnTo>
                        <a:pt x="616857" y="438086"/>
                      </a:lnTo>
                      <a:lnTo>
                        <a:pt x="621222" y="437452"/>
                      </a:lnTo>
                      <a:lnTo>
                        <a:pt x="625443" y="437123"/>
                      </a:lnTo>
                      <a:lnTo>
                        <a:pt x="638121" y="430541"/>
                      </a:lnTo>
                      <a:lnTo>
                        <a:pt x="646523" y="426700"/>
                      </a:lnTo>
                      <a:lnTo>
                        <a:pt x="653896" y="419021"/>
                      </a:lnTo>
                      <a:lnTo>
                        <a:pt x="664412" y="412973"/>
                      </a:lnTo>
                      <a:lnTo>
                        <a:pt x="670780" y="409146"/>
                      </a:lnTo>
                      <a:lnTo>
                        <a:pt x="674674" y="402841"/>
                      </a:lnTo>
                      <a:lnTo>
                        <a:pt x="680730" y="396528"/>
                      </a:lnTo>
                      <a:lnTo>
                        <a:pt x="689020" y="394300"/>
                      </a:lnTo>
                      <a:lnTo>
                        <a:pt x="693360" y="392140"/>
                      </a:lnTo>
                      <a:lnTo>
                        <a:pt x="702377" y="391591"/>
                      </a:lnTo>
                      <a:lnTo>
                        <a:pt x="706981" y="385556"/>
                      </a:lnTo>
                      <a:lnTo>
                        <a:pt x="708186" y="381168"/>
                      </a:lnTo>
                      <a:lnTo>
                        <a:pt x="712869" y="385556"/>
                      </a:lnTo>
                      <a:lnTo>
                        <a:pt x="726609" y="386105"/>
                      </a:lnTo>
                      <a:lnTo>
                        <a:pt x="740836" y="384517"/>
                      </a:lnTo>
                      <a:lnTo>
                        <a:pt x="752286" y="384459"/>
                      </a:lnTo>
                      <a:lnTo>
                        <a:pt x="769249" y="379997"/>
                      </a:lnTo>
                      <a:lnTo>
                        <a:pt x="787784" y="375440"/>
                      </a:lnTo>
                      <a:lnTo>
                        <a:pt x="798477" y="370745"/>
                      </a:lnTo>
                      <a:lnTo>
                        <a:pt x="813118" y="370745"/>
                      </a:lnTo>
                      <a:lnTo>
                        <a:pt x="842912" y="364710"/>
                      </a:lnTo>
                      <a:lnTo>
                        <a:pt x="853165" y="359782"/>
                      </a:lnTo>
                      <a:lnTo>
                        <a:pt x="867447" y="355384"/>
                      </a:lnTo>
                      <a:lnTo>
                        <a:pt x="883693" y="348843"/>
                      </a:lnTo>
                      <a:lnTo>
                        <a:pt x="898710" y="342767"/>
                      </a:lnTo>
                      <a:lnTo>
                        <a:pt x="906513" y="338927"/>
                      </a:lnTo>
                      <a:lnTo>
                        <a:pt x="917277" y="336732"/>
                      </a:lnTo>
                      <a:lnTo>
                        <a:pt x="927059" y="332503"/>
                      </a:lnTo>
                      <a:lnTo>
                        <a:pt x="931208" y="330710"/>
                      </a:lnTo>
                      <a:lnTo>
                        <a:pt x="937799" y="327087"/>
                      </a:lnTo>
                      <a:lnTo>
                        <a:pt x="928304" y="326748"/>
                      </a:lnTo>
                      <a:lnTo>
                        <a:pt x="922352" y="328120"/>
                      </a:lnTo>
                      <a:lnTo>
                        <a:pt x="905611" y="327604"/>
                      </a:lnTo>
                      <a:lnTo>
                        <a:pt x="892007" y="326053"/>
                      </a:lnTo>
                      <a:lnTo>
                        <a:pt x="879767" y="322437"/>
                      </a:lnTo>
                      <a:lnTo>
                        <a:pt x="875794" y="321921"/>
                      </a:lnTo>
                      <a:lnTo>
                        <a:pt x="869338" y="319857"/>
                      </a:lnTo>
                      <a:lnTo>
                        <a:pt x="859349" y="322313"/>
                      </a:lnTo>
                      <a:lnTo>
                        <a:pt x="845441" y="325021"/>
                      </a:lnTo>
                      <a:lnTo>
                        <a:pt x="841891" y="322954"/>
                      </a:lnTo>
                      <a:lnTo>
                        <a:pt x="850093" y="319854"/>
                      </a:lnTo>
                      <a:lnTo>
                        <a:pt x="858950" y="315721"/>
                      </a:lnTo>
                      <a:lnTo>
                        <a:pt x="869833" y="313138"/>
                      </a:lnTo>
                      <a:lnTo>
                        <a:pt x="871684" y="305906"/>
                      </a:lnTo>
                      <a:lnTo>
                        <a:pt x="872466" y="301256"/>
                      </a:lnTo>
                      <a:lnTo>
                        <a:pt x="878778" y="295573"/>
                      </a:lnTo>
                      <a:lnTo>
                        <a:pt x="884315" y="296090"/>
                      </a:lnTo>
                      <a:lnTo>
                        <a:pt x="889566" y="294540"/>
                      </a:lnTo>
                      <a:lnTo>
                        <a:pt x="892470" y="299189"/>
                      </a:lnTo>
                      <a:lnTo>
                        <a:pt x="897138" y="303323"/>
                      </a:lnTo>
                      <a:lnTo>
                        <a:pt x="897792" y="309005"/>
                      </a:lnTo>
                      <a:lnTo>
                        <a:pt x="902507" y="313138"/>
                      </a:lnTo>
                      <a:lnTo>
                        <a:pt x="911620" y="317788"/>
                      </a:lnTo>
                      <a:lnTo>
                        <a:pt x="924362" y="319337"/>
                      </a:lnTo>
                      <a:lnTo>
                        <a:pt x="929516" y="314688"/>
                      </a:lnTo>
                      <a:lnTo>
                        <a:pt x="930163" y="310039"/>
                      </a:lnTo>
                      <a:lnTo>
                        <a:pt x="931918" y="317028"/>
                      </a:lnTo>
                      <a:lnTo>
                        <a:pt x="939355" y="317420"/>
                      </a:lnTo>
                      <a:lnTo>
                        <a:pt x="946983" y="319294"/>
                      </a:lnTo>
                      <a:lnTo>
                        <a:pt x="951251" y="316238"/>
                      </a:lnTo>
                      <a:lnTo>
                        <a:pt x="950821" y="306939"/>
                      </a:lnTo>
                      <a:lnTo>
                        <a:pt x="949855" y="300223"/>
                      </a:lnTo>
                      <a:lnTo>
                        <a:pt x="951140" y="290798"/>
                      </a:lnTo>
                      <a:lnTo>
                        <a:pt x="944158" y="289374"/>
                      </a:lnTo>
                      <a:lnTo>
                        <a:pt x="939187" y="293507"/>
                      </a:lnTo>
                      <a:lnTo>
                        <a:pt x="936466" y="296607"/>
                      </a:lnTo>
                      <a:lnTo>
                        <a:pt x="935604" y="291440"/>
                      </a:lnTo>
                      <a:lnTo>
                        <a:pt x="938964" y="287307"/>
                      </a:lnTo>
                      <a:lnTo>
                        <a:pt x="946688" y="285241"/>
                      </a:lnTo>
                      <a:lnTo>
                        <a:pt x="941980" y="281107"/>
                      </a:lnTo>
                      <a:lnTo>
                        <a:pt x="935477" y="278026"/>
                      </a:lnTo>
                      <a:lnTo>
                        <a:pt x="920995" y="272842"/>
                      </a:lnTo>
                      <a:lnTo>
                        <a:pt x="912378" y="268710"/>
                      </a:lnTo>
                      <a:lnTo>
                        <a:pt x="906633" y="267676"/>
                      </a:lnTo>
                      <a:lnTo>
                        <a:pt x="899547" y="265610"/>
                      </a:lnTo>
                      <a:lnTo>
                        <a:pt x="895654" y="261993"/>
                      </a:lnTo>
                      <a:lnTo>
                        <a:pt x="895741" y="255277"/>
                      </a:lnTo>
                      <a:lnTo>
                        <a:pt x="898877" y="249077"/>
                      </a:lnTo>
                      <a:lnTo>
                        <a:pt x="905859" y="259410"/>
                      </a:lnTo>
                      <a:lnTo>
                        <a:pt x="911604" y="261993"/>
                      </a:lnTo>
                      <a:lnTo>
                        <a:pt x="923796" y="265066"/>
                      </a:lnTo>
                      <a:lnTo>
                        <a:pt x="934831" y="270965"/>
                      </a:lnTo>
                      <a:lnTo>
                        <a:pt x="940615" y="272433"/>
                      </a:lnTo>
                      <a:lnTo>
                        <a:pt x="947270" y="271809"/>
                      </a:lnTo>
                      <a:lnTo>
                        <a:pt x="941461" y="268713"/>
                      </a:lnTo>
                      <a:lnTo>
                        <a:pt x="937519" y="266403"/>
                      </a:lnTo>
                      <a:lnTo>
                        <a:pt x="946009" y="264137"/>
                      </a:lnTo>
                      <a:lnTo>
                        <a:pt x="952432" y="266286"/>
                      </a:lnTo>
                      <a:lnTo>
                        <a:pt x="949600" y="262393"/>
                      </a:lnTo>
                      <a:lnTo>
                        <a:pt x="943304" y="260547"/>
                      </a:lnTo>
                      <a:lnTo>
                        <a:pt x="949695" y="258092"/>
                      </a:lnTo>
                      <a:lnTo>
                        <a:pt x="955616" y="257899"/>
                      </a:lnTo>
                      <a:lnTo>
                        <a:pt x="957100" y="252694"/>
                      </a:lnTo>
                      <a:lnTo>
                        <a:pt x="953653" y="248561"/>
                      </a:lnTo>
                      <a:lnTo>
                        <a:pt x="946273" y="247472"/>
                      </a:lnTo>
                      <a:lnTo>
                        <a:pt x="938964" y="247011"/>
                      </a:lnTo>
                      <a:lnTo>
                        <a:pt x="929190" y="241988"/>
                      </a:lnTo>
                      <a:lnTo>
                        <a:pt x="920764" y="238745"/>
                      </a:lnTo>
                      <a:lnTo>
                        <a:pt x="911699" y="238745"/>
                      </a:lnTo>
                      <a:lnTo>
                        <a:pt x="909290" y="232546"/>
                      </a:lnTo>
                      <a:lnTo>
                        <a:pt x="911356" y="228929"/>
                      </a:lnTo>
                      <a:lnTo>
                        <a:pt x="918003" y="227380"/>
                      </a:lnTo>
                      <a:lnTo>
                        <a:pt x="924243" y="234096"/>
                      </a:lnTo>
                      <a:lnTo>
                        <a:pt x="932166" y="237195"/>
                      </a:lnTo>
                      <a:lnTo>
                        <a:pt x="947908" y="240235"/>
                      </a:lnTo>
                      <a:lnTo>
                        <a:pt x="953294" y="241329"/>
                      </a:lnTo>
                      <a:lnTo>
                        <a:pt x="963500" y="239778"/>
                      </a:lnTo>
                      <a:lnTo>
                        <a:pt x="972332" y="236848"/>
                      </a:lnTo>
                      <a:lnTo>
                        <a:pt x="990165" y="236678"/>
                      </a:lnTo>
                      <a:lnTo>
                        <a:pt x="995679" y="228987"/>
                      </a:lnTo>
                      <a:lnTo>
                        <a:pt x="986016" y="226403"/>
                      </a:lnTo>
                      <a:lnTo>
                        <a:pt x="976274" y="224336"/>
                      </a:lnTo>
                      <a:lnTo>
                        <a:pt x="968063" y="220720"/>
                      </a:lnTo>
                      <a:lnTo>
                        <a:pt x="962255" y="222270"/>
                      </a:lnTo>
                      <a:lnTo>
                        <a:pt x="958066" y="221754"/>
                      </a:lnTo>
                      <a:lnTo>
                        <a:pt x="958991" y="217620"/>
                      </a:lnTo>
                      <a:lnTo>
                        <a:pt x="963858" y="215037"/>
                      </a:lnTo>
                      <a:lnTo>
                        <a:pt x="971479" y="217620"/>
                      </a:lnTo>
                      <a:lnTo>
                        <a:pt x="990740" y="218575"/>
                      </a:lnTo>
                      <a:lnTo>
                        <a:pt x="997115" y="218137"/>
                      </a:lnTo>
                      <a:lnTo>
                        <a:pt x="1004480" y="214521"/>
                      </a:lnTo>
                      <a:lnTo>
                        <a:pt x="1014789" y="215554"/>
                      </a:lnTo>
                      <a:lnTo>
                        <a:pt x="1020645" y="213487"/>
                      </a:lnTo>
                      <a:lnTo>
                        <a:pt x="1025234" y="209871"/>
                      </a:lnTo>
                      <a:lnTo>
                        <a:pt x="1029023" y="208321"/>
                      </a:lnTo>
                      <a:lnTo>
                        <a:pt x="1032271" y="205314"/>
                      </a:lnTo>
                      <a:lnTo>
                        <a:pt x="1022536" y="205738"/>
                      </a:lnTo>
                      <a:lnTo>
                        <a:pt x="1018579" y="203703"/>
                      </a:lnTo>
                      <a:lnTo>
                        <a:pt x="1012451" y="205738"/>
                      </a:lnTo>
                      <a:lnTo>
                        <a:pt x="1007823" y="205738"/>
                      </a:lnTo>
                      <a:lnTo>
                        <a:pt x="1013297" y="199538"/>
                      </a:lnTo>
                      <a:lnTo>
                        <a:pt x="1008054" y="194908"/>
                      </a:lnTo>
                      <a:lnTo>
                        <a:pt x="1001352" y="193963"/>
                      </a:lnTo>
                      <a:lnTo>
                        <a:pt x="995958" y="193963"/>
                      </a:lnTo>
                      <a:lnTo>
                        <a:pt x="999788" y="192217"/>
                      </a:lnTo>
                      <a:lnTo>
                        <a:pt x="1005015" y="186898"/>
                      </a:lnTo>
                      <a:lnTo>
                        <a:pt x="1010847" y="186878"/>
                      </a:lnTo>
                      <a:lnTo>
                        <a:pt x="1011518" y="191416"/>
                      </a:lnTo>
                      <a:lnTo>
                        <a:pt x="1017119" y="192217"/>
                      </a:lnTo>
                      <a:lnTo>
                        <a:pt x="1021316" y="190977"/>
                      </a:lnTo>
                      <a:lnTo>
                        <a:pt x="1025927" y="181683"/>
                      </a:lnTo>
                      <a:lnTo>
                        <a:pt x="1022648" y="177905"/>
                      </a:lnTo>
                      <a:lnTo>
                        <a:pt x="1020414" y="174599"/>
                      </a:lnTo>
                      <a:lnTo>
                        <a:pt x="1015300" y="172237"/>
                      </a:lnTo>
                      <a:lnTo>
                        <a:pt x="1020542" y="167987"/>
                      </a:lnTo>
                      <a:lnTo>
                        <a:pt x="1019058" y="164029"/>
                      </a:lnTo>
                      <a:lnTo>
                        <a:pt x="1013353" y="164276"/>
                      </a:lnTo>
                      <a:lnTo>
                        <a:pt x="1005645" y="165190"/>
                      </a:lnTo>
                      <a:lnTo>
                        <a:pt x="999150" y="162984"/>
                      </a:lnTo>
                      <a:lnTo>
                        <a:pt x="990564" y="162984"/>
                      </a:lnTo>
                      <a:lnTo>
                        <a:pt x="982362" y="165390"/>
                      </a:lnTo>
                      <a:lnTo>
                        <a:pt x="986431" y="160175"/>
                      </a:lnTo>
                      <a:lnTo>
                        <a:pt x="980998" y="155462"/>
                      </a:lnTo>
                      <a:lnTo>
                        <a:pt x="986567" y="154668"/>
                      </a:lnTo>
                      <a:lnTo>
                        <a:pt x="994490" y="151542"/>
                      </a:lnTo>
                      <a:lnTo>
                        <a:pt x="999229" y="150713"/>
                      </a:lnTo>
                      <a:lnTo>
                        <a:pt x="1007871" y="147767"/>
                      </a:lnTo>
                      <a:lnTo>
                        <a:pt x="1013903" y="148139"/>
                      </a:lnTo>
                      <a:lnTo>
                        <a:pt x="1024332" y="146734"/>
                      </a:lnTo>
                      <a:lnTo>
                        <a:pt x="1024276" y="151457"/>
                      </a:lnTo>
                      <a:lnTo>
                        <a:pt x="1029590" y="148152"/>
                      </a:lnTo>
                      <a:lnTo>
                        <a:pt x="1036627" y="150040"/>
                      </a:lnTo>
                      <a:lnTo>
                        <a:pt x="1042811" y="150288"/>
                      </a:lnTo>
                      <a:lnTo>
                        <a:pt x="1049841" y="151900"/>
                      </a:lnTo>
                      <a:lnTo>
                        <a:pt x="1055809" y="148152"/>
                      </a:lnTo>
                      <a:lnTo>
                        <a:pt x="1057804" y="141067"/>
                      </a:lnTo>
                      <a:lnTo>
                        <a:pt x="1053088" y="137289"/>
                      </a:lnTo>
                      <a:lnTo>
                        <a:pt x="1048261" y="137289"/>
                      </a:lnTo>
                      <a:lnTo>
                        <a:pt x="1043538" y="136817"/>
                      </a:lnTo>
                      <a:lnTo>
                        <a:pt x="1042404" y="141539"/>
                      </a:lnTo>
                      <a:lnTo>
                        <a:pt x="1036269" y="139178"/>
                      </a:lnTo>
                      <a:lnTo>
                        <a:pt x="1025816" y="136732"/>
                      </a:lnTo>
                      <a:lnTo>
                        <a:pt x="1025234" y="128316"/>
                      </a:lnTo>
                      <a:lnTo>
                        <a:pt x="1035000" y="130677"/>
                      </a:lnTo>
                      <a:lnTo>
                        <a:pt x="1040697" y="131621"/>
                      </a:lnTo>
                      <a:lnTo>
                        <a:pt x="1045740" y="130677"/>
                      </a:lnTo>
                      <a:lnTo>
                        <a:pt x="1043873" y="126008"/>
                      </a:lnTo>
                      <a:lnTo>
                        <a:pt x="1038838" y="124740"/>
                      </a:lnTo>
                      <a:lnTo>
                        <a:pt x="1033492" y="122556"/>
                      </a:lnTo>
                      <a:lnTo>
                        <a:pt x="1018675" y="122176"/>
                      </a:lnTo>
                      <a:lnTo>
                        <a:pt x="1010943" y="122176"/>
                      </a:lnTo>
                      <a:lnTo>
                        <a:pt x="1004201" y="121231"/>
                      </a:lnTo>
                      <a:lnTo>
                        <a:pt x="1002764" y="116981"/>
                      </a:lnTo>
                      <a:lnTo>
                        <a:pt x="1008078" y="109424"/>
                      </a:lnTo>
                      <a:lnTo>
                        <a:pt x="1014262" y="104118"/>
                      </a:lnTo>
                      <a:lnTo>
                        <a:pt x="1019672" y="99979"/>
                      </a:lnTo>
                      <a:lnTo>
                        <a:pt x="1023678" y="95728"/>
                      </a:lnTo>
                      <a:lnTo>
                        <a:pt x="1034409" y="94784"/>
                      </a:lnTo>
                      <a:lnTo>
                        <a:pt x="1041623" y="93094"/>
                      </a:lnTo>
                      <a:lnTo>
                        <a:pt x="1048612" y="92895"/>
                      </a:lnTo>
                      <a:lnTo>
                        <a:pt x="1054102" y="89588"/>
                      </a:lnTo>
                      <a:lnTo>
                        <a:pt x="1050001" y="88645"/>
                      </a:lnTo>
                      <a:lnTo>
                        <a:pt x="1040976" y="84394"/>
                      </a:lnTo>
                      <a:lnTo>
                        <a:pt x="1044175" y="78727"/>
                      </a:lnTo>
                      <a:lnTo>
                        <a:pt x="1048820" y="77309"/>
                      </a:lnTo>
                      <a:lnTo>
                        <a:pt x="1058339" y="76365"/>
                      </a:lnTo>
                      <a:lnTo>
                        <a:pt x="1066804" y="76837"/>
                      </a:lnTo>
                      <a:lnTo>
                        <a:pt x="1072557" y="78254"/>
                      </a:lnTo>
                      <a:lnTo>
                        <a:pt x="1079666" y="76837"/>
                      </a:lnTo>
                      <a:lnTo>
                        <a:pt x="1085404" y="73531"/>
                      </a:lnTo>
                      <a:lnTo>
                        <a:pt x="1092178" y="70388"/>
                      </a:lnTo>
                      <a:lnTo>
                        <a:pt x="1086776" y="69253"/>
                      </a:lnTo>
                      <a:lnTo>
                        <a:pt x="1078342" y="68875"/>
                      </a:lnTo>
                      <a:lnTo>
                        <a:pt x="1086656" y="66982"/>
                      </a:lnTo>
                      <a:lnTo>
                        <a:pt x="1093303" y="67361"/>
                      </a:lnTo>
                      <a:lnTo>
                        <a:pt x="1099694" y="67361"/>
                      </a:lnTo>
                      <a:lnTo>
                        <a:pt x="1105463" y="66982"/>
                      </a:lnTo>
                      <a:lnTo>
                        <a:pt x="1114711" y="63955"/>
                      </a:lnTo>
                      <a:lnTo>
                        <a:pt x="1122849" y="62441"/>
                      </a:lnTo>
                      <a:lnTo>
                        <a:pt x="1118525" y="61306"/>
                      </a:lnTo>
                      <a:lnTo>
                        <a:pt x="1113928" y="61306"/>
                      </a:lnTo>
                      <a:lnTo>
                        <a:pt x="1109795" y="59414"/>
                      </a:lnTo>
                      <a:lnTo>
                        <a:pt x="1121086" y="57900"/>
                      </a:lnTo>
                      <a:lnTo>
                        <a:pt x="1127820" y="57893"/>
                      </a:lnTo>
                      <a:lnTo>
                        <a:pt x="1139126" y="56008"/>
                      </a:lnTo>
                      <a:lnTo>
                        <a:pt x="1147217" y="56008"/>
                      </a:lnTo>
                      <a:lnTo>
                        <a:pt x="1154135" y="54872"/>
                      </a:lnTo>
                      <a:lnTo>
                        <a:pt x="1150058" y="53146"/>
                      </a:lnTo>
                      <a:lnTo>
                        <a:pt x="1145382" y="51466"/>
                      </a:lnTo>
                      <a:lnTo>
                        <a:pt x="1140291" y="50710"/>
                      </a:lnTo>
                      <a:lnTo>
                        <a:pt x="1136429" y="49196"/>
                      </a:lnTo>
                      <a:lnTo>
                        <a:pt x="1140619" y="47682"/>
                      </a:lnTo>
                      <a:lnTo>
                        <a:pt x="1145159" y="47682"/>
                      </a:lnTo>
                      <a:lnTo>
                        <a:pt x="1149515" y="46925"/>
                      </a:lnTo>
                      <a:lnTo>
                        <a:pt x="1155771" y="45411"/>
                      </a:lnTo>
                      <a:lnTo>
                        <a:pt x="1165497" y="47303"/>
                      </a:lnTo>
                      <a:lnTo>
                        <a:pt x="1169016" y="50710"/>
                      </a:lnTo>
                      <a:lnTo>
                        <a:pt x="1188309" y="47347"/>
                      </a:lnTo>
                      <a:lnTo>
                        <a:pt x="1205193" y="44306"/>
                      </a:lnTo>
                      <a:lnTo>
                        <a:pt x="1201275" y="41355"/>
                      </a:lnTo>
                      <a:lnTo>
                        <a:pt x="1196879" y="39734"/>
                      </a:lnTo>
                      <a:lnTo>
                        <a:pt x="1188756" y="38599"/>
                      </a:lnTo>
                      <a:lnTo>
                        <a:pt x="1178790" y="36329"/>
                      </a:lnTo>
                      <a:lnTo>
                        <a:pt x="1165521" y="35193"/>
                      </a:lnTo>
                      <a:lnTo>
                        <a:pt x="1159138" y="35950"/>
                      </a:lnTo>
                      <a:lnTo>
                        <a:pt x="1151606" y="35572"/>
                      </a:lnTo>
                      <a:lnTo>
                        <a:pt x="1140610" y="33679"/>
                      </a:lnTo>
                      <a:lnTo>
                        <a:pt x="1127653" y="34436"/>
                      </a:lnTo>
                      <a:lnTo>
                        <a:pt x="1118500" y="33679"/>
                      </a:lnTo>
                      <a:lnTo>
                        <a:pt x="1106508" y="33301"/>
                      </a:lnTo>
                      <a:lnTo>
                        <a:pt x="1099207" y="34815"/>
                      </a:lnTo>
                      <a:lnTo>
                        <a:pt x="1092194" y="35193"/>
                      </a:lnTo>
                      <a:lnTo>
                        <a:pt x="1084973" y="36329"/>
                      </a:lnTo>
                      <a:lnTo>
                        <a:pt x="1075797" y="38221"/>
                      </a:lnTo>
                      <a:lnTo>
                        <a:pt x="1065256" y="37464"/>
                      </a:lnTo>
                      <a:lnTo>
                        <a:pt x="1059695" y="36329"/>
                      </a:lnTo>
                      <a:lnTo>
                        <a:pt x="1051165" y="37085"/>
                      </a:lnTo>
                      <a:lnTo>
                        <a:pt x="1043322" y="38978"/>
                      </a:lnTo>
                      <a:lnTo>
                        <a:pt x="1036843" y="39734"/>
                      </a:lnTo>
                      <a:lnTo>
                        <a:pt x="1029782" y="38771"/>
                      </a:lnTo>
                      <a:lnTo>
                        <a:pt x="1021826" y="37843"/>
                      </a:lnTo>
                      <a:lnTo>
                        <a:pt x="1013728" y="38221"/>
                      </a:lnTo>
                      <a:lnTo>
                        <a:pt x="1004791" y="36681"/>
                      </a:lnTo>
                      <a:lnTo>
                        <a:pt x="997338" y="34436"/>
                      </a:lnTo>
                      <a:lnTo>
                        <a:pt x="994099" y="31787"/>
                      </a:lnTo>
                      <a:lnTo>
                        <a:pt x="976098" y="31030"/>
                      </a:lnTo>
                      <a:lnTo>
                        <a:pt x="957603" y="32545"/>
                      </a:lnTo>
                      <a:lnTo>
                        <a:pt x="954738" y="35572"/>
                      </a:lnTo>
                      <a:lnTo>
                        <a:pt x="933634" y="35572"/>
                      </a:lnTo>
                      <a:lnTo>
                        <a:pt x="898725" y="31409"/>
                      </a:lnTo>
                      <a:lnTo>
                        <a:pt x="871493" y="32166"/>
                      </a:lnTo>
                      <a:lnTo>
                        <a:pt x="856309" y="32923"/>
                      </a:lnTo>
                      <a:lnTo>
                        <a:pt x="846630" y="34436"/>
                      </a:lnTo>
                      <a:lnTo>
                        <a:pt x="840255" y="33301"/>
                      </a:lnTo>
                      <a:lnTo>
                        <a:pt x="830553" y="34815"/>
                      </a:lnTo>
                      <a:lnTo>
                        <a:pt x="820866" y="34815"/>
                      </a:lnTo>
                      <a:lnTo>
                        <a:pt x="805786" y="35950"/>
                      </a:lnTo>
                      <a:lnTo>
                        <a:pt x="797910" y="37843"/>
                      </a:lnTo>
                      <a:lnTo>
                        <a:pt x="790936" y="38599"/>
                      </a:lnTo>
                      <a:lnTo>
                        <a:pt x="784393" y="37843"/>
                      </a:lnTo>
                      <a:lnTo>
                        <a:pt x="801533" y="33885"/>
                      </a:lnTo>
                      <a:lnTo>
                        <a:pt x="821927" y="31317"/>
                      </a:lnTo>
                      <a:lnTo>
                        <a:pt x="837215" y="29517"/>
                      </a:lnTo>
                      <a:lnTo>
                        <a:pt x="850117" y="29896"/>
                      </a:lnTo>
                      <a:lnTo>
                        <a:pt x="880214" y="28407"/>
                      </a:lnTo>
                      <a:lnTo>
                        <a:pt x="906034" y="28759"/>
                      </a:lnTo>
                      <a:lnTo>
                        <a:pt x="930466" y="28759"/>
                      </a:lnTo>
                      <a:lnTo>
                        <a:pt x="943288" y="27625"/>
                      </a:lnTo>
                      <a:lnTo>
                        <a:pt x="958353" y="26867"/>
                      </a:lnTo>
                      <a:lnTo>
                        <a:pt x="979442" y="26489"/>
                      </a:lnTo>
                      <a:lnTo>
                        <a:pt x="996972" y="23461"/>
                      </a:lnTo>
                      <a:lnTo>
                        <a:pt x="1006171" y="21569"/>
                      </a:lnTo>
                      <a:lnTo>
                        <a:pt x="1012890" y="21948"/>
                      </a:lnTo>
                      <a:lnTo>
                        <a:pt x="1004680" y="18920"/>
                      </a:lnTo>
                      <a:lnTo>
                        <a:pt x="997147" y="17028"/>
                      </a:lnTo>
                      <a:lnTo>
                        <a:pt x="989783" y="16649"/>
                      </a:lnTo>
                      <a:lnTo>
                        <a:pt x="983854" y="17028"/>
                      </a:lnTo>
                      <a:lnTo>
                        <a:pt x="979290" y="15514"/>
                      </a:lnTo>
                      <a:lnTo>
                        <a:pt x="964800" y="15136"/>
                      </a:lnTo>
                      <a:lnTo>
                        <a:pt x="951826" y="14379"/>
                      </a:lnTo>
                      <a:lnTo>
                        <a:pt x="940161" y="15514"/>
                      </a:lnTo>
                      <a:lnTo>
                        <a:pt x="947804" y="12487"/>
                      </a:lnTo>
                      <a:lnTo>
                        <a:pt x="936602" y="9081"/>
                      </a:lnTo>
                      <a:lnTo>
                        <a:pt x="919910" y="10973"/>
                      </a:lnTo>
                      <a:lnTo>
                        <a:pt x="931583" y="6432"/>
                      </a:lnTo>
                      <a:lnTo>
                        <a:pt x="926125" y="4918"/>
                      </a:lnTo>
                      <a:lnTo>
                        <a:pt x="914947" y="3404"/>
                      </a:lnTo>
                      <a:lnTo>
                        <a:pt x="870328" y="2269"/>
                      </a:lnTo>
                      <a:lnTo>
                        <a:pt x="848346" y="377"/>
                      </a:lnTo>
                      <a:lnTo>
                        <a:pt x="818536" y="-2"/>
                      </a:lnTo>
                      <a:lnTo>
                        <a:pt x="789404" y="-2"/>
                      </a:lnTo>
                      <a:lnTo>
                        <a:pt x="783093" y="1133"/>
                      </a:lnTo>
                      <a:lnTo>
                        <a:pt x="777914" y="755"/>
                      </a:lnTo>
                      <a:lnTo>
                        <a:pt x="770183" y="755"/>
                      </a:lnTo>
                      <a:lnTo>
                        <a:pt x="764342" y="377"/>
                      </a:lnTo>
                      <a:lnTo>
                        <a:pt x="752956" y="1512"/>
                      </a:lnTo>
                      <a:lnTo>
                        <a:pt x="738283" y="1890"/>
                      </a:lnTo>
                      <a:lnTo>
                        <a:pt x="732027" y="3404"/>
                      </a:lnTo>
                      <a:lnTo>
                        <a:pt x="722915" y="2269"/>
                      </a:lnTo>
                      <a:lnTo>
                        <a:pt x="717689" y="2720"/>
                      </a:lnTo>
                      <a:lnTo>
                        <a:pt x="710132" y="4540"/>
                      </a:lnTo>
                      <a:lnTo>
                        <a:pt x="697334" y="3404"/>
                      </a:lnTo>
                      <a:lnTo>
                        <a:pt x="692706" y="4918"/>
                      </a:lnTo>
                      <a:lnTo>
                        <a:pt x="681639" y="7567"/>
                      </a:lnTo>
                      <a:lnTo>
                        <a:pt x="670309" y="5675"/>
                      </a:lnTo>
                      <a:lnTo>
                        <a:pt x="664197" y="6810"/>
                      </a:lnTo>
                      <a:lnTo>
                        <a:pt x="658077" y="7945"/>
                      </a:lnTo>
                      <a:lnTo>
                        <a:pt x="648127" y="6053"/>
                      </a:lnTo>
                      <a:lnTo>
                        <a:pt x="644927" y="9459"/>
                      </a:lnTo>
                      <a:lnTo>
                        <a:pt x="639933" y="7560"/>
                      </a:lnTo>
                      <a:lnTo>
                        <a:pt x="633549" y="7189"/>
                      </a:lnTo>
                      <a:lnTo>
                        <a:pt x="616315" y="8702"/>
                      </a:lnTo>
                      <a:lnTo>
                        <a:pt x="608495" y="8702"/>
                      </a:lnTo>
                      <a:lnTo>
                        <a:pt x="579244" y="9459"/>
                      </a:lnTo>
                      <a:lnTo>
                        <a:pt x="584295" y="12066"/>
                      </a:lnTo>
                      <a:lnTo>
                        <a:pt x="578334" y="12439"/>
                      </a:lnTo>
                      <a:lnTo>
                        <a:pt x="572286" y="10787"/>
                      </a:lnTo>
                      <a:lnTo>
                        <a:pt x="568281" y="10594"/>
                      </a:lnTo>
                      <a:lnTo>
                        <a:pt x="557318" y="12352"/>
                      </a:lnTo>
                      <a:lnTo>
                        <a:pt x="550711" y="14356"/>
                      </a:lnTo>
                      <a:lnTo>
                        <a:pt x="555522" y="16310"/>
                      </a:lnTo>
                      <a:lnTo>
                        <a:pt x="560198" y="16310"/>
                      </a:lnTo>
                      <a:lnTo>
                        <a:pt x="566406" y="15510"/>
                      </a:lnTo>
                      <a:lnTo>
                        <a:pt x="573818" y="15377"/>
                      </a:lnTo>
                      <a:lnTo>
                        <a:pt x="578007" y="15911"/>
                      </a:lnTo>
                      <a:lnTo>
                        <a:pt x="585851" y="15510"/>
                      </a:lnTo>
                      <a:lnTo>
                        <a:pt x="600269" y="15744"/>
                      </a:lnTo>
                      <a:lnTo>
                        <a:pt x="605152" y="15742"/>
                      </a:lnTo>
                      <a:lnTo>
                        <a:pt x="609540" y="15665"/>
                      </a:lnTo>
                      <a:lnTo>
                        <a:pt x="618246" y="15510"/>
                      </a:lnTo>
                      <a:lnTo>
                        <a:pt x="636701" y="14976"/>
                      </a:lnTo>
                      <a:lnTo>
                        <a:pt x="652436" y="16845"/>
                      </a:lnTo>
                      <a:lnTo>
                        <a:pt x="657973" y="17779"/>
                      </a:lnTo>
                      <a:lnTo>
                        <a:pt x="665785" y="17779"/>
                      </a:lnTo>
                      <a:lnTo>
                        <a:pt x="669934" y="18846"/>
                      </a:lnTo>
                      <a:lnTo>
                        <a:pt x="664029" y="21381"/>
                      </a:lnTo>
                      <a:lnTo>
                        <a:pt x="656641" y="21248"/>
                      </a:lnTo>
                      <a:lnTo>
                        <a:pt x="650776" y="19646"/>
                      </a:lnTo>
                      <a:lnTo>
                        <a:pt x="643308" y="17779"/>
                      </a:lnTo>
                      <a:lnTo>
                        <a:pt x="638496" y="17779"/>
                      </a:lnTo>
                      <a:lnTo>
                        <a:pt x="625562" y="16978"/>
                      </a:lnTo>
                      <a:lnTo>
                        <a:pt x="608407" y="17356"/>
                      </a:lnTo>
                      <a:lnTo>
                        <a:pt x="598968" y="17378"/>
                      </a:lnTo>
                      <a:lnTo>
                        <a:pt x="583210" y="17378"/>
                      </a:lnTo>
                      <a:lnTo>
                        <a:pt x="573300" y="16978"/>
                      </a:lnTo>
                      <a:lnTo>
                        <a:pt x="582595" y="20581"/>
                      </a:lnTo>
                      <a:lnTo>
                        <a:pt x="587885" y="21648"/>
                      </a:lnTo>
                      <a:lnTo>
                        <a:pt x="593375" y="23516"/>
                      </a:lnTo>
                      <a:lnTo>
                        <a:pt x="599327" y="24183"/>
                      </a:lnTo>
                      <a:lnTo>
                        <a:pt x="588875" y="26051"/>
                      </a:lnTo>
                      <a:lnTo>
                        <a:pt x="581374" y="21648"/>
                      </a:lnTo>
                      <a:lnTo>
                        <a:pt x="569757" y="20848"/>
                      </a:lnTo>
                      <a:lnTo>
                        <a:pt x="565456" y="19247"/>
                      </a:lnTo>
                      <a:lnTo>
                        <a:pt x="556887" y="18989"/>
                      </a:lnTo>
                      <a:lnTo>
                        <a:pt x="549889" y="19646"/>
                      </a:lnTo>
                      <a:lnTo>
                        <a:pt x="539995" y="19663"/>
                      </a:lnTo>
                      <a:lnTo>
                        <a:pt x="544647" y="23249"/>
                      </a:lnTo>
                      <a:lnTo>
                        <a:pt x="566214" y="28056"/>
                      </a:lnTo>
                      <a:lnTo>
                        <a:pt x="578661" y="32545"/>
                      </a:lnTo>
                      <a:lnTo>
                        <a:pt x="583840" y="32545"/>
                      </a:lnTo>
                      <a:lnTo>
                        <a:pt x="581183" y="37464"/>
                      </a:lnTo>
                      <a:lnTo>
                        <a:pt x="576587" y="37085"/>
                      </a:lnTo>
                      <a:lnTo>
                        <a:pt x="571831" y="35950"/>
                      </a:lnTo>
                      <a:lnTo>
                        <a:pt x="566916" y="34060"/>
                      </a:lnTo>
                      <a:lnTo>
                        <a:pt x="559145" y="33301"/>
                      </a:lnTo>
                      <a:lnTo>
                        <a:pt x="555307" y="31409"/>
                      </a:lnTo>
                      <a:lnTo>
                        <a:pt x="548995" y="29793"/>
                      </a:lnTo>
                      <a:lnTo>
                        <a:pt x="542381" y="29138"/>
                      </a:lnTo>
                      <a:lnTo>
                        <a:pt x="533548" y="29009"/>
                      </a:lnTo>
                      <a:lnTo>
                        <a:pt x="528649" y="27453"/>
                      </a:lnTo>
                      <a:lnTo>
                        <a:pt x="521029" y="26643"/>
                      </a:lnTo>
                      <a:lnTo>
                        <a:pt x="516489" y="26363"/>
                      </a:lnTo>
                      <a:lnTo>
                        <a:pt x="507129" y="23067"/>
                      </a:lnTo>
                      <a:lnTo>
                        <a:pt x="501249" y="22625"/>
                      </a:lnTo>
                      <a:lnTo>
                        <a:pt x="494937" y="22352"/>
                      </a:lnTo>
                      <a:lnTo>
                        <a:pt x="475054" y="22718"/>
                      </a:lnTo>
                      <a:lnTo>
                        <a:pt x="476162" y="27625"/>
                      </a:lnTo>
                      <a:lnTo>
                        <a:pt x="480846" y="29138"/>
                      </a:lnTo>
                      <a:lnTo>
                        <a:pt x="485650" y="31409"/>
                      </a:lnTo>
                      <a:lnTo>
                        <a:pt x="491634" y="32166"/>
                      </a:lnTo>
                      <a:lnTo>
                        <a:pt x="485993" y="33679"/>
                      </a:lnTo>
                      <a:lnTo>
                        <a:pt x="474599" y="33679"/>
                      </a:lnTo>
                      <a:lnTo>
                        <a:pt x="468223" y="32545"/>
                      </a:lnTo>
                      <a:lnTo>
                        <a:pt x="457835" y="29517"/>
                      </a:lnTo>
                      <a:lnTo>
                        <a:pt x="451324" y="26867"/>
                      </a:lnTo>
                      <a:lnTo>
                        <a:pt x="446002" y="28381"/>
                      </a:lnTo>
                      <a:lnTo>
                        <a:pt x="432740" y="26489"/>
                      </a:lnTo>
                      <a:lnTo>
                        <a:pt x="426740" y="28381"/>
                      </a:lnTo>
                      <a:lnTo>
                        <a:pt x="426429" y="35572"/>
                      </a:lnTo>
                      <a:lnTo>
                        <a:pt x="419320" y="37085"/>
                      </a:lnTo>
                      <a:lnTo>
                        <a:pt x="413814" y="37464"/>
                      </a:lnTo>
                      <a:lnTo>
                        <a:pt x="417524" y="32923"/>
                      </a:lnTo>
                      <a:lnTo>
                        <a:pt x="414859" y="27228"/>
                      </a:lnTo>
                      <a:lnTo>
                        <a:pt x="407615" y="25732"/>
                      </a:lnTo>
                      <a:lnTo>
                        <a:pt x="392662" y="28003"/>
                      </a:lnTo>
                      <a:lnTo>
                        <a:pt x="384364" y="27246"/>
                      </a:lnTo>
                      <a:lnTo>
                        <a:pt x="375172" y="28759"/>
                      </a:lnTo>
                      <a:lnTo>
                        <a:pt x="363434" y="28003"/>
                      </a:lnTo>
                      <a:lnTo>
                        <a:pt x="325646" y="30274"/>
                      </a:lnTo>
                      <a:lnTo>
                        <a:pt x="311539" y="32923"/>
                      </a:lnTo>
                      <a:lnTo>
                        <a:pt x="294168" y="34214"/>
                      </a:lnTo>
                      <a:lnTo>
                        <a:pt x="288719" y="35265"/>
                      </a:lnTo>
                      <a:lnTo>
                        <a:pt x="292540" y="40870"/>
                      </a:lnTo>
                      <a:lnTo>
                        <a:pt x="283508" y="43897"/>
                      </a:lnTo>
                      <a:lnTo>
                        <a:pt x="284226" y="48439"/>
                      </a:lnTo>
                      <a:lnTo>
                        <a:pt x="278992" y="49952"/>
                      </a:lnTo>
                      <a:lnTo>
                        <a:pt x="274811" y="52602"/>
                      </a:lnTo>
                      <a:lnTo>
                        <a:pt x="271292" y="49952"/>
                      </a:lnTo>
                      <a:lnTo>
                        <a:pt x="253994" y="47706"/>
                      </a:lnTo>
                      <a:lnTo>
                        <a:pt x="246126" y="48061"/>
                      </a:lnTo>
                      <a:lnTo>
                        <a:pt x="240517" y="48817"/>
                      </a:lnTo>
                      <a:lnTo>
                        <a:pt x="235610" y="49196"/>
                      </a:lnTo>
                      <a:lnTo>
                        <a:pt x="230663" y="50710"/>
                      </a:lnTo>
                      <a:lnTo>
                        <a:pt x="220474" y="51466"/>
                      </a:lnTo>
                      <a:lnTo>
                        <a:pt x="211234" y="54494"/>
                      </a:lnTo>
                      <a:lnTo>
                        <a:pt x="198811" y="57143"/>
                      </a:lnTo>
                      <a:lnTo>
                        <a:pt x="193544" y="56765"/>
                      </a:lnTo>
                      <a:lnTo>
                        <a:pt x="183395" y="58898"/>
                      </a:lnTo>
                      <a:lnTo>
                        <a:pt x="171777" y="61306"/>
                      </a:lnTo>
                      <a:lnTo>
                        <a:pt x="160415" y="62330"/>
                      </a:lnTo>
                      <a:lnTo>
                        <a:pt x="156498" y="67739"/>
                      </a:lnTo>
                      <a:lnTo>
                        <a:pt x="162155" y="69253"/>
                      </a:lnTo>
                      <a:lnTo>
                        <a:pt x="168490" y="69253"/>
                      </a:lnTo>
                      <a:lnTo>
                        <a:pt x="174554" y="68875"/>
                      </a:lnTo>
                      <a:lnTo>
                        <a:pt x="180873" y="70767"/>
                      </a:lnTo>
                      <a:lnTo>
                        <a:pt x="186220" y="70388"/>
                      </a:lnTo>
                      <a:lnTo>
                        <a:pt x="194095" y="68875"/>
                      </a:lnTo>
                      <a:lnTo>
                        <a:pt x="198467" y="69922"/>
                      </a:lnTo>
                      <a:lnTo>
                        <a:pt x="210675" y="72587"/>
                      </a:lnTo>
                      <a:lnTo>
                        <a:pt x="204156" y="74476"/>
                      </a:lnTo>
                      <a:lnTo>
                        <a:pt x="194135" y="74948"/>
                      </a:lnTo>
                      <a:lnTo>
                        <a:pt x="195659" y="79199"/>
                      </a:lnTo>
                      <a:lnTo>
                        <a:pt x="191502" y="82977"/>
                      </a:lnTo>
                      <a:lnTo>
                        <a:pt x="184927" y="84866"/>
                      </a:lnTo>
                      <a:lnTo>
                        <a:pt x="180858" y="86755"/>
                      </a:lnTo>
                      <a:lnTo>
                        <a:pt x="172496" y="88172"/>
                      </a:lnTo>
                      <a:lnTo>
                        <a:pt x="165426" y="91478"/>
                      </a:lnTo>
                      <a:lnTo>
                        <a:pt x="159889" y="93367"/>
                      </a:lnTo>
                      <a:lnTo>
                        <a:pt x="150960" y="91950"/>
                      </a:lnTo>
                      <a:lnTo>
                        <a:pt x="143412" y="91478"/>
                      </a:lnTo>
                      <a:lnTo>
                        <a:pt x="138002" y="91478"/>
                      </a:lnTo>
                      <a:lnTo>
                        <a:pt x="133366" y="92578"/>
                      </a:lnTo>
                      <a:lnTo>
                        <a:pt x="128044" y="93839"/>
                      </a:lnTo>
                      <a:lnTo>
                        <a:pt x="120815" y="93839"/>
                      </a:lnTo>
                      <a:lnTo>
                        <a:pt x="109517" y="94784"/>
                      </a:lnTo>
                      <a:lnTo>
                        <a:pt x="101410" y="96201"/>
                      </a:lnTo>
                      <a:lnTo>
                        <a:pt x="93048" y="99979"/>
                      </a:lnTo>
                      <a:lnTo>
                        <a:pt x="81431" y="99979"/>
                      </a:lnTo>
                      <a:lnTo>
                        <a:pt x="76444" y="102341"/>
                      </a:lnTo>
                      <a:lnTo>
                        <a:pt x="63725" y="102341"/>
                      </a:lnTo>
                      <a:lnTo>
                        <a:pt x="59855" y="104229"/>
                      </a:lnTo>
                      <a:lnTo>
                        <a:pt x="48270" y="103757"/>
                      </a:lnTo>
                      <a:lnTo>
                        <a:pt x="41104" y="105646"/>
                      </a:lnTo>
                      <a:lnTo>
                        <a:pt x="29982" y="107063"/>
                      </a:lnTo>
                      <a:lnTo>
                        <a:pt x="17399" y="110841"/>
                      </a:lnTo>
                      <a:lnTo>
                        <a:pt x="12077" y="117453"/>
                      </a:lnTo>
                      <a:lnTo>
                        <a:pt x="16856" y="120090"/>
                      </a:lnTo>
                      <a:lnTo>
                        <a:pt x="31761" y="126233"/>
                      </a:lnTo>
                      <a:lnTo>
                        <a:pt x="42987" y="126433"/>
                      </a:lnTo>
                      <a:lnTo>
                        <a:pt x="51685" y="123800"/>
                      </a:lnTo>
                      <a:lnTo>
                        <a:pt x="45852" y="127139"/>
                      </a:lnTo>
                      <a:lnTo>
                        <a:pt x="41360" y="128344"/>
                      </a:lnTo>
                      <a:lnTo>
                        <a:pt x="46115" y="128841"/>
                      </a:lnTo>
                      <a:lnTo>
                        <a:pt x="53432" y="128551"/>
                      </a:lnTo>
                      <a:lnTo>
                        <a:pt x="58978" y="128076"/>
                      </a:lnTo>
                      <a:lnTo>
                        <a:pt x="65042" y="127023"/>
                      </a:lnTo>
                      <a:lnTo>
                        <a:pt x="51956" y="130330"/>
                      </a:lnTo>
                      <a:lnTo>
                        <a:pt x="47472" y="130918"/>
                      </a:lnTo>
                      <a:lnTo>
                        <a:pt x="57669" y="132648"/>
                      </a:lnTo>
                      <a:lnTo>
                        <a:pt x="62616" y="134477"/>
                      </a:lnTo>
                      <a:lnTo>
                        <a:pt x="59935" y="138096"/>
                      </a:lnTo>
                      <a:lnTo>
                        <a:pt x="56233" y="139897"/>
                      </a:lnTo>
                      <a:lnTo>
                        <a:pt x="44575" y="139706"/>
                      </a:lnTo>
                      <a:lnTo>
                        <a:pt x="30851" y="140312"/>
                      </a:lnTo>
                      <a:lnTo>
                        <a:pt x="22745" y="141739"/>
                      </a:lnTo>
                      <a:lnTo>
                        <a:pt x="18923" y="143023"/>
                      </a:lnTo>
                      <a:lnTo>
                        <a:pt x="14821" y="144050"/>
                      </a:lnTo>
                      <a:lnTo>
                        <a:pt x="18428" y="147891"/>
                      </a:lnTo>
                      <a:lnTo>
                        <a:pt x="24971" y="150262"/>
                      </a:lnTo>
                      <a:lnTo>
                        <a:pt x="32950" y="148980"/>
                      </a:lnTo>
                      <a:lnTo>
                        <a:pt x="40155" y="146992"/>
                      </a:lnTo>
                      <a:lnTo>
                        <a:pt x="34569" y="149821"/>
                      </a:lnTo>
                      <a:lnTo>
                        <a:pt x="45421" y="153007"/>
                      </a:lnTo>
                      <a:lnTo>
                        <a:pt x="50528" y="152874"/>
                      </a:lnTo>
                      <a:lnTo>
                        <a:pt x="61100" y="153819"/>
                      </a:lnTo>
                      <a:lnTo>
                        <a:pt x="48868" y="156652"/>
                      </a:lnTo>
                      <a:lnTo>
                        <a:pt x="44208" y="158564"/>
                      </a:lnTo>
                      <a:lnTo>
                        <a:pt x="35056" y="159613"/>
                      </a:lnTo>
                      <a:lnTo>
                        <a:pt x="44256" y="163265"/>
                      </a:lnTo>
                      <a:lnTo>
                        <a:pt x="49379" y="165295"/>
                      </a:lnTo>
                      <a:lnTo>
                        <a:pt x="54589" y="167515"/>
                      </a:lnTo>
                      <a:lnTo>
                        <a:pt x="68624" y="168733"/>
                      </a:lnTo>
                      <a:lnTo>
                        <a:pt x="81255" y="171341"/>
                      </a:lnTo>
                      <a:lnTo>
                        <a:pt x="86274" y="172237"/>
                      </a:lnTo>
                      <a:lnTo>
                        <a:pt x="79883" y="166961"/>
                      </a:lnTo>
                      <a:lnTo>
                        <a:pt x="84694" y="163736"/>
                      </a:lnTo>
                      <a:lnTo>
                        <a:pt x="89952" y="164681"/>
                      </a:lnTo>
                      <a:lnTo>
                        <a:pt x="97157" y="164209"/>
                      </a:lnTo>
                      <a:lnTo>
                        <a:pt x="101354" y="163265"/>
                      </a:lnTo>
                      <a:lnTo>
                        <a:pt x="108511" y="164209"/>
                      </a:lnTo>
                      <a:lnTo>
                        <a:pt x="103852" y="168459"/>
                      </a:lnTo>
                      <a:lnTo>
                        <a:pt x="111615" y="168804"/>
                      </a:lnTo>
                      <a:lnTo>
                        <a:pt x="117488" y="169876"/>
                      </a:lnTo>
                      <a:lnTo>
                        <a:pt x="128164" y="166097"/>
                      </a:lnTo>
                      <a:lnTo>
                        <a:pt x="132361" y="163265"/>
                      </a:lnTo>
                      <a:lnTo>
                        <a:pt x="140691" y="160903"/>
                      </a:lnTo>
                      <a:lnTo>
                        <a:pt x="140659" y="167515"/>
                      </a:lnTo>
                      <a:lnTo>
                        <a:pt x="147481" y="166570"/>
                      </a:lnTo>
                      <a:lnTo>
                        <a:pt x="160328" y="159486"/>
                      </a:lnTo>
                      <a:lnTo>
                        <a:pt x="165235" y="160903"/>
                      </a:lnTo>
                      <a:lnTo>
                        <a:pt x="174331" y="163265"/>
                      </a:lnTo>
                      <a:lnTo>
                        <a:pt x="179996" y="162792"/>
                      </a:lnTo>
                      <a:lnTo>
                        <a:pt x="190257" y="165153"/>
                      </a:lnTo>
                      <a:lnTo>
                        <a:pt x="201994" y="165153"/>
                      </a:lnTo>
                      <a:lnTo>
                        <a:pt x="204803" y="169404"/>
                      </a:lnTo>
                      <a:lnTo>
                        <a:pt x="215391" y="168459"/>
                      </a:lnTo>
                      <a:lnTo>
                        <a:pt x="217138" y="172096"/>
                      </a:lnTo>
                      <a:lnTo>
                        <a:pt x="223075" y="170348"/>
                      </a:lnTo>
                      <a:lnTo>
                        <a:pt x="231596" y="173182"/>
                      </a:lnTo>
                      <a:lnTo>
                        <a:pt x="241403" y="177432"/>
                      </a:lnTo>
                      <a:lnTo>
                        <a:pt x="243246" y="181683"/>
                      </a:lnTo>
                      <a:lnTo>
                        <a:pt x="237613" y="184388"/>
                      </a:lnTo>
                      <a:lnTo>
                        <a:pt x="232394" y="185651"/>
                      </a:lnTo>
                      <a:lnTo>
                        <a:pt x="239926" y="188295"/>
                      </a:lnTo>
                      <a:lnTo>
                        <a:pt x="241131" y="193490"/>
                      </a:lnTo>
                      <a:lnTo>
                        <a:pt x="248839" y="193490"/>
                      </a:lnTo>
                      <a:lnTo>
                        <a:pt x="255869" y="196955"/>
                      </a:lnTo>
                      <a:lnTo>
                        <a:pt x="261063" y="197989"/>
                      </a:lnTo>
                      <a:lnTo>
                        <a:pt x="256587" y="201089"/>
                      </a:lnTo>
                      <a:lnTo>
                        <a:pt x="255079" y="205738"/>
                      </a:lnTo>
                      <a:lnTo>
                        <a:pt x="246222" y="208322"/>
                      </a:lnTo>
                      <a:lnTo>
                        <a:pt x="252414" y="210387"/>
                      </a:lnTo>
                      <a:lnTo>
                        <a:pt x="256866" y="213487"/>
                      </a:lnTo>
                      <a:lnTo>
                        <a:pt x="248863" y="216587"/>
                      </a:lnTo>
                      <a:lnTo>
                        <a:pt x="244219" y="216746"/>
                      </a:lnTo>
                      <a:lnTo>
                        <a:pt x="250499" y="220151"/>
                      </a:lnTo>
                      <a:lnTo>
                        <a:pt x="257050" y="218528"/>
                      </a:lnTo>
                      <a:lnTo>
                        <a:pt x="253467" y="223318"/>
                      </a:lnTo>
                      <a:lnTo>
                        <a:pt x="248017" y="225542"/>
                      </a:lnTo>
                      <a:lnTo>
                        <a:pt x="243565" y="231386"/>
                      </a:lnTo>
                      <a:lnTo>
                        <a:pt x="248616" y="234791"/>
                      </a:lnTo>
                      <a:lnTo>
                        <a:pt x="254010" y="235814"/>
                      </a:lnTo>
                      <a:lnTo>
                        <a:pt x="248991" y="243303"/>
                      </a:lnTo>
                      <a:lnTo>
                        <a:pt x="253579" y="246706"/>
                      </a:lnTo>
                      <a:lnTo>
                        <a:pt x="250363" y="250111"/>
                      </a:lnTo>
                      <a:lnTo>
                        <a:pt x="245360" y="252494"/>
                      </a:lnTo>
                      <a:lnTo>
                        <a:pt x="241674" y="256239"/>
                      </a:lnTo>
                      <a:lnTo>
                        <a:pt x="246278" y="262027"/>
                      </a:lnTo>
                      <a:lnTo>
                        <a:pt x="245679" y="268192"/>
                      </a:lnTo>
                      <a:lnTo>
                        <a:pt x="240940" y="275942"/>
                      </a:lnTo>
                      <a:lnTo>
                        <a:pt x="236240" y="283091"/>
                      </a:lnTo>
                      <a:lnTo>
                        <a:pt x="234971" y="287307"/>
                      </a:lnTo>
                      <a:lnTo>
                        <a:pt x="237621" y="291957"/>
                      </a:lnTo>
                      <a:lnTo>
                        <a:pt x="251161" y="294540"/>
                      </a:lnTo>
                      <a:lnTo>
                        <a:pt x="257026" y="291957"/>
                      </a:lnTo>
                      <a:lnTo>
                        <a:pt x="264303" y="291957"/>
                      </a:lnTo>
                      <a:lnTo>
                        <a:pt x="270407" y="290407"/>
                      </a:lnTo>
                      <a:lnTo>
                        <a:pt x="274787" y="285297"/>
                      </a:lnTo>
                      <a:lnTo>
                        <a:pt x="278729" y="283231"/>
                      </a:lnTo>
                      <a:lnTo>
                        <a:pt x="284051" y="281668"/>
                      </a:lnTo>
                      <a:lnTo>
                        <a:pt x="288974" y="280648"/>
                      </a:lnTo>
                      <a:lnTo>
                        <a:pt x="284617" y="284264"/>
                      </a:lnTo>
                      <a:lnTo>
                        <a:pt x="288982" y="288914"/>
                      </a:lnTo>
                      <a:lnTo>
                        <a:pt x="294112" y="286847"/>
                      </a:lnTo>
                      <a:lnTo>
                        <a:pt x="301637" y="287881"/>
                      </a:lnTo>
                      <a:lnTo>
                        <a:pt x="291368" y="292013"/>
                      </a:lnTo>
                      <a:lnTo>
                        <a:pt x="284601" y="294080"/>
                      </a:lnTo>
                      <a:lnTo>
                        <a:pt x="285750" y="299929"/>
                      </a:lnTo>
                      <a:lnTo>
                        <a:pt x="294192" y="298703"/>
                      </a:lnTo>
                      <a:lnTo>
                        <a:pt x="299418" y="298673"/>
                      </a:lnTo>
                      <a:lnTo>
                        <a:pt x="317371" y="293793"/>
                      </a:lnTo>
                      <a:lnTo>
                        <a:pt x="308738" y="299476"/>
                      </a:lnTo>
                      <a:lnTo>
                        <a:pt x="315911" y="300509"/>
                      </a:lnTo>
                      <a:lnTo>
                        <a:pt x="310110" y="306192"/>
                      </a:lnTo>
                      <a:lnTo>
                        <a:pt x="316230" y="307742"/>
                      </a:lnTo>
                      <a:lnTo>
                        <a:pt x="321832" y="310325"/>
                      </a:lnTo>
                      <a:lnTo>
                        <a:pt x="317706" y="317557"/>
                      </a:lnTo>
                      <a:lnTo>
                        <a:pt x="316406" y="321691"/>
                      </a:lnTo>
                      <a:lnTo>
                        <a:pt x="309273" y="319625"/>
                      </a:lnTo>
                      <a:lnTo>
                        <a:pt x="304238" y="316238"/>
                      </a:lnTo>
                      <a:lnTo>
                        <a:pt x="298780" y="315721"/>
                      </a:lnTo>
                      <a:lnTo>
                        <a:pt x="291144" y="313138"/>
                      </a:lnTo>
                      <a:lnTo>
                        <a:pt x="287203" y="310556"/>
                      </a:lnTo>
                      <a:lnTo>
                        <a:pt x="271284" y="310039"/>
                      </a:lnTo>
                      <a:lnTo>
                        <a:pt x="265595" y="309739"/>
                      </a:lnTo>
                      <a:lnTo>
                        <a:pt x="257736" y="308489"/>
                      </a:lnTo>
                      <a:lnTo>
                        <a:pt x="249964" y="310039"/>
                      </a:lnTo>
                      <a:lnTo>
                        <a:pt x="243772" y="313138"/>
                      </a:lnTo>
                      <a:lnTo>
                        <a:pt x="249813" y="317788"/>
                      </a:lnTo>
                      <a:lnTo>
                        <a:pt x="256754" y="319329"/>
                      </a:lnTo>
                      <a:lnTo>
                        <a:pt x="264319" y="319355"/>
                      </a:lnTo>
                      <a:lnTo>
                        <a:pt x="271771" y="320363"/>
                      </a:lnTo>
                      <a:lnTo>
                        <a:pt x="280779" y="325013"/>
                      </a:lnTo>
                      <a:lnTo>
                        <a:pt x="283668" y="328113"/>
                      </a:lnTo>
                      <a:lnTo>
                        <a:pt x="288671" y="329562"/>
                      </a:lnTo>
                      <a:lnTo>
                        <a:pt x="298341" y="329145"/>
                      </a:lnTo>
                      <a:lnTo>
                        <a:pt x="300017" y="333419"/>
                      </a:lnTo>
                      <a:lnTo>
                        <a:pt x="300767" y="341121"/>
                      </a:lnTo>
                      <a:lnTo>
                        <a:pt x="302387" y="344961"/>
                      </a:lnTo>
                      <a:lnTo>
                        <a:pt x="307860" y="340024"/>
                      </a:lnTo>
                      <a:lnTo>
                        <a:pt x="305331" y="349671"/>
                      </a:lnTo>
                      <a:lnTo>
                        <a:pt x="299610" y="353189"/>
                      </a:lnTo>
                      <a:lnTo>
                        <a:pt x="298277" y="358127"/>
                      </a:lnTo>
                      <a:lnTo>
                        <a:pt x="293849" y="362516"/>
                      </a:lnTo>
                      <a:lnTo>
                        <a:pt x="291360" y="367098"/>
                      </a:lnTo>
                      <a:lnTo>
                        <a:pt x="288567" y="370745"/>
                      </a:lnTo>
                      <a:lnTo>
                        <a:pt x="282710" y="370745"/>
                      </a:lnTo>
                      <a:lnTo>
                        <a:pt x="273439" y="371842"/>
                      </a:lnTo>
                      <a:lnTo>
                        <a:pt x="267869" y="367453"/>
                      </a:lnTo>
                      <a:lnTo>
                        <a:pt x="263840" y="366885"/>
                      </a:lnTo>
                      <a:lnTo>
                        <a:pt x="255079" y="365259"/>
                      </a:lnTo>
                      <a:lnTo>
                        <a:pt x="246988" y="372939"/>
                      </a:lnTo>
                      <a:lnTo>
                        <a:pt x="237102" y="378973"/>
                      </a:lnTo>
                      <a:lnTo>
                        <a:pt x="231062" y="383910"/>
                      </a:lnTo>
                      <a:lnTo>
                        <a:pt x="226937" y="391042"/>
                      </a:lnTo>
                      <a:lnTo>
                        <a:pt x="220777" y="397077"/>
                      </a:lnTo>
                      <a:lnTo>
                        <a:pt x="219484" y="402841"/>
                      </a:lnTo>
                      <a:lnTo>
                        <a:pt x="209861" y="409694"/>
                      </a:lnTo>
                      <a:lnTo>
                        <a:pt x="210061" y="418480"/>
                      </a:lnTo>
                      <a:lnTo>
                        <a:pt x="213572" y="422860"/>
                      </a:lnTo>
                      <a:lnTo>
                        <a:pt x="212255" y="429443"/>
                      </a:lnTo>
                      <a:lnTo>
                        <a:pt x="206765" y="431664"/>
                      </a:lnTo>
                      <a:lnTo>
                        <a:pt x="201332" y="444679"/>
                      </a:lnTo>
                      <a:lnTo>
                        <a:pt x="203829" y="449212"/>
                      </a:lnTo>
                      <a:lnTo>
                        <a:pt x="205194" y="461811"/>
                      </a:lnTo>
                      <a:lnTo>
                        <a:pt x="212870" y="464005"/>
                      </a:lnTo>
                      <a:lnTo>
                        <a:pt x="216899" y="469487"/>
                      </a:lnTo>
                      <a:lnTo>
                        <a:pt x="217418" y="477274"/>
                      </a:lnTo>
                      <a:lnTo>
                        <a:pt x="217011" y="484743"/>
                      </a:lnTo>
                      <a:lnTo>
                        <a:pt x="214138" y="495083"/>
                      </a:lnTo>
                      <a:lnTo>
                        <a:pt x="214426" y="501977"/>
                      </a:lnTo>
                      <a:lnTo>
                        <a:pt x="220154" y="500828"/>
                      </a:lnTo>
                      <a:lnTo>
                        <a:pt x="222189" y="510020"/>
                      </a:lnTo>
                      <a:lnTo>
                        <a:pt x="219620" y="517066"/>
                      </a:lnTo>
                      <a:lnTo>
                        <a:pt x="223027" y="523122"/>
                      </a:lnTo>
                      <a:lnTo>
                        <a:pt x="223123" y="527287"/>
                      </a:lnTo>
                      <a:lnTo>
                        <a:pt x="228979" y="534141"/>
                      </a:lnTo>
                      <a:lnTo>
                        <a:pt x="235394" y="538162"/>
                      </a:lnTo>
                      <a:lnTo>
                        <a:pt x="236264" y="545072"/>
                      </a:lnTo>
                      <a:lnTo>
                        <a:pt x="236479" y="551368"/>
                      </a:lnTo>
                      <a:lnTo>
                        <a:pt x="243190" y="558262"/>
                      </a:lnTo>
                      <a:lnTo>
                        <a:pt x="246126" y="563432"/>
                      </a:lnTo>
                      <a:lnTo>
                        <a:pt x="244052" y="570821"/>
                      </a:lnTo>
                      <a:lnTo>
                        <a:pt x="245424" y="575736"/>
                      </a:lnTo>
                      <a:lnTo>
                        <a:pt x="247690" y="579901"/>
                      </a:lnTo>
                      <a:lnTo>
                        <a:pt x="253858" y="583076"/>
                      </a:lnTo>
                      <a:lnTo>
                        <a:pt x="259204" y="586978"/>
                      </a:lnTo>
                      <a:lnTo>
                        <a:pt x="262212" y="591000"/>
                      </a:lnTo>
                      <a:lnTo>
                        <a:pt x="266784" y="593298"/>
                      </a:lnTo>
                      <a:lnTo>
                        <a:pt x="267997" y="597319"/>
                      </a:lnTo>
                      <a:lnTo>
                        <a:pt x="264893" y="600766"/>
                      </a:lnTo>
                      <a:lnTo>
                        <a:pt x="285351" y="601915"/>
                      </a:lnTo>
                      <a:lnTo>
                        <a:pt x="323172" y="610532"/>
                      </a:lnTo>
                      <a:lnTo>
                        <a:pt x="326563" y="615128"/>
                      </a:lnTo>
                      <a:lnTo>
                        <a:pt x="325031" y="619269"/>
                      </a:lnTo>
                      <a:lnTo>
                        <a:pt x="325829" y="626483"/>
                      </a:lnTo>
                      <a:lnTo>
                        <a:pt x="330816" y="628836"/>
                      </a:lnTo>
                      <a:lnTo>
                        <a:pt x="338556" y="626642"/>
                      </a:lnTo>
                      <a:lnTo>
                        <a:pt x="358695" y="632594"/>
                      </a:lnTo>
                      <a:close/>
                      <a:moveTo>
                        <a:pt x="1040082" y="35950"/>
                      </a:moveTo>
                      <a:lnTo>
                        <a:pt x="1043769" y="34058"/>
                      </a:lnTo>
                      <a:lnTo>
                        <a:pt x="1034920" y="31409"/>
                      </a:lnTo>
                      <a:lnTo>
                        <a:pt x="1029207" y="28759"/>
                      </a:lnTo>
                      <a:lnTo>
                        <a:pt x="1023478" y="28381"/>
                      </a:lnTo>
                      <a:lnTo>
                        <a:pt x="1019552" y="29896"/>
                      </a:lnTo>
                      <a:lnTo>
                        <a:pt x="1029255" y="34058"/>
                      </a:lnTo>
                      <a:lnTo>
                        <a:pt x="1035127" y="35193"/>
                      </a:lnTo>
                      <a:lnTo>
                        <a:pt x="1040082" y="35950"/>
                      </a:lnTo>
                      <a:close/>
                      <a:moveTo>
                        <a:pt x="1045692" y="97636"/>
                      </a:moveTo>
                      <a:lnTo>
                        <a:pt x="1050152" y="96067"/>
                      </a:lnTo>
                      <a:lnTo>
                        <a:pt x="1045692" y="97636"/>
                      </a:lnTo>
                      <a:close/>
                      <a:moveTo>
                        <a:pt x="1070379" y="96730"/>
                      </a:moveTo>
                      <a:lnTo>
                        <a:pt x="1074081" y="95238"/>
                      </a:lnTo>
                      <a:lnTo>
                        <a:pt x="1079260" y="95238"/>
                      </a:lnTo>
                      <a:lnTo>
                        <a:pt x="1077201" y="91357"/>
                      </a:lnTo>
                      <a:lnTo>
                        <a:pt x="1069701" y="95454"/>
                      </a:lnTo>
                      <a:close/>
                      <a:moveTo>
                        <a:pt x="993166" y="156865"/>
                      </a:moveTo>
                      <a:lnTo>
                        <a:pt x="998918" y="155061"/>
                      </a:lnTo>
                      <a:lnTo>
                        <a:pt x="994737" y="154860"/>
                      </a:lnTo>
                      <a:lnTo>
                        <a:pt x="990213" y="154516"/>
                      </a:lnTo>
                      <a:close/>
                      <a:moveTo>
                        <a:pt x="264079" y="302806"/>
                      </a:moveTo>
                      <a:lnTo>
                        <a:pt x="273431" y="302806"/>
                      </a:lnTo>
                      <a:lnTo>
                        <a:pt x="275896" y="298213"/>
                      </a:lnTo>
                      <a:lnTo>
                        <a:pt x="265108" y="298673"/>
                      </a:lnTo>
                      <a:lnTo>
                        <a:pt x="260864" y="301256"/>
                      </a:lnTo>
                      <a:close/>
                      <a:moveTo>
                        <a:pt x="239464" y="352092"/>
                      </a:moveTo>
                      <a:lnTo>
                        <a:pt x="264207" y="348802"/>
                      </a:lnTo>
                      <a:lnTo>
                        <a:pt x="280029" y="344961"/>
                      </a:lnTo>
                      <a:lnTo>
                        <a:pt x="286596" y="341285"/>
                      </a:lnTo>
                      <a:lnTo>
                        <a:pt x="287673" y="336176"/>
                      </a:lnTo>
                      <a:lnTo>
                        <a:pt x="273479" y="332883"/>
                      </a:lnTo>
                      <a:lnTo>
                        <a:pt x="269178" y="329451"/>
                      </a:lnTo>
                      <a:lnTo>
                        <a:pt x="265021" y="327596"/>
                      </a:lnTo>
                      <a:lnTo>
                        <a:pt x="262172" y="324496"/>
                      </a:lnTo>
                      <a:lnTo>
                        <a:pt x="257927" y="323980"/>
                      </a:lnTo>
                      <a:lnTo>
                        <a:pt x="249182" y="323463"/>
                      </a:lnTo>
                      <a:lnTo>
                        <a:pt x="243740" y="321404"/>
                      </a:lnTo>
                      <a:lnTo>
                        <a:pt x="233583" y="323471"/>
                      </a:lnTo>
                      <a:lnTo>
                        <a:pt x="228237" y="331954"/>
                      </a:lnTo>
                      <a:lnTo>
                        <a:pt x="222309" y="340024"/>
                      </a:lnTo>
                      <a:lnTo>
                        <a:pt x="229091" y="344961"/>
                      </a:lnTo>
                      <a:lnTo>
                        <a:pt x="233647" y="344961"/>
                      </a:lnTo>
                      <a:lnTo>
                        <a:pt x="232179" y="349898"/>
                      </a:lnTo>
                      <a:lnTo>
                        <a:pt x="239464" y="352092"/>
                      </a:lnTo>
                      <a:close/>
                      <a:moveTo>
                        <a:pt x="1065081" y="103519"/>
                      </a:moveTo>
                      <a:lnTo>
                        <a:pt x="1068656" y="101187"/>
                      </a:lnTo>
                      <a:lnTo>
                        <a:pt x="1063740" y="101640"/>
                      </a:lnTo>
                      <a:close/>
                      <a:moveTo>
                        <a:pt x="1066110" y="130677"/>
                      </a:moveTo>
                      <a:lnTo>
                        <a:pt x="1073179" y="129095"/>
                      </a:lnTo>
                      <a:lnTo>
                        <a:pt x="1076499" y="126201"/>
                      </a:lnTo>
                      <a:lnTo>
                        <a:pt x="1070810" y="124538"/>
                      </a:lnTo>
                      <a:lnTo>
                        <a:pt x="1064985" y="126899"/>
                      </a:lnTo>
                      <a:lnTo>
                        <a:pt x="1061514" y="129733"/>
                      </a:lnTo>
                      <a:lnTo>
                        <a:pt x="1066110" y="130677"/>
                      </a:lnTo>
                      <a:close/>
                      <a:moveTo>
                        <a:pt x="1047128" y="169480"/>
                      </a:moveTo>
                      <a:lnTo>
                        <a:pt x="1045580" y="164681"/>
                      </a:lnTo>
                      <a:lnTo>
                        <a:pt x="1043553" y="160431"/>
                      </a:lnTo>
                      <a:lnTo>
                        <a:pt x="1044351" y="155069"/>
                      </a:lnTo>
                      <a:lnTo>
                        <a:pt x="1040098" y="152236"/>
                      </a:lnTo>
                      <a:lnTo>
                        <a:pt x="1035670" y="157125"/>
                      </a:lnTo>
                      <a:lnTo>
                        <a:pt x="1039692" y="162949"/>
                      </a:lnTo>
                      <a:lnTo>
                        <a:pt x="1043721" y="169404"/>
                      </a:lnTo>
                      <a:close/>
                      <a:moveTo>
                        <a:pt x="1041128" y="195406"/>
                      </a:moveTo>
                      <a:lnTo>
                        <a:pt x="1046458" y="193963"/>
                      </a:lnTo>
                      <a:lnTo>
                        <a:pt x="1061187" y="195406"/>
                      </a:lnTo>
                      <a:lnTo>
                        <a:pt x="1063932" y="191601"/>
                      </a:lnTo>
                      <a:lnTo>
                        <a:pt x="1058650" y="191128"/>
                      </a:lnTo>
                      <a:lnTo>
                        <a:pt x="1050288" y="190656"/>
                      </a:lnTo>
                      <a:lnTo>
                        <a:pt x="1054213" y="186878"/>
                      </a:lnTo>
                      <a:lnTo>
                        <a:pt x="1050256" y="184045"/>
                      </a:lnTo>
                      <a:lnTo>
                        <a:pt x="1046266" y="186406"/>
                      </a:lnTo>
                      <a:lnTo>
                        <a:pt x="1040489" y="185953"/>
                      </a:lnTo>
                      <a:lnTo>
                        <a:pt x="1034258" y="186878"/>
                      </a:lnTo>
                      <a:lnTo>
                        <a:pt x="1032470" y="194435"/>
                      </a:lnTo>
                      <a:lnTo>
                        <a:pt x="1041128" y="195406"/>
                      </a:lnTo>
                      <a:close/>
                      <a:moveTo>
                        <a:pt x="1037337" y="206024"/>
                      </a:moveTo>
                      <a:lnTo>
                        <a:pt x="1041247" y="204732"/>
                      </a:lnTo>
                      <a:lnTo>
                        <a:pt x="1036524" y="202622"/>
                      </a:lnTo>
                      <a:close/>
                      <a:moveTo>
                        <a:pt x="999318" y="160883"/>
                      </a:moveTo>
                      <a:lnTo>
                        <a:pt x="1003131" y="158515"/>
                      </a:lnTo>
                      <a:lnTo>
                        <a:pt x="997865" y="158515"/>
                      </a:lnTo>
                      <a:close/>
                      <a:moveTo>
                        <a:pt x="1003426" y="161221"/>
                      </a:moveTo>
                      <a:lnTo>
                        <a:pt x="1014382" y="160948"/>
                      </a:lnTo>
                      <a:lnTo>
                        <a:pt x="1008517" y="160245"/>
                      </a:lnTo>
                      <a:lnTo>
                        <a:pt x="1004089" y="160443"/>
                      </a:lnTo>
                      <a:close/>
                      <a:moveTo>
                        <a:pt x="1007456" y="164672"/>
                      </a:moveTo>
                      <a:lnTo>
                        <a:pt x="1002964" y="162473"/>
                      </a:lnTo>
                      <a:lnTo>
                        <a:pt x="997442" y="161019"/>
                      </a:lnTo>
                      <a:lnTo>
                        <a:pt x="1001512" y="162436"/>
                      </a:lnTo>
                      <a:lnTo>
                        <a:pt x="1007456" y="164672"/>
                      </a:lnTo>
                      <a:close/>
                      <a:moveTo>
                        <a:pt x="1008892" y="164266"/>
                      </a:moveTo>
                      <a:lnTo>
                        <a:pt x="1013265" y="161638"/>
                      </a:lnTo>
                      <a:lnTo>
                        <a:pt x="1003227" y="161661"/>
                      </a:lnTo>
                      <a:lnTo>
                        <a:pt x="1007472" y="163251"/>
                      </a:lnTo>
                      <a:close/>
                      <a:moveTo>
                        <a:pt x="1043442" y="104112"/>
                      </a:moveTo>
                      <a:lnTo>
                        <a:pt x="1048389" y="103111"/>
                      </a:lnTo>
                      <a:lnTo>
                        <a:pt x="1043449" y="102610"/>
                      </a:lnTo>
                      <a:lnTo>
                        <a:pt x="1048916" y="102260"/>
                      </a:lnTo>
                      <a:lnTo>
                        <a:pt x="1044990" y="100841"/>
                      </a:lnTo>
                      <a:lnTo>
                        <a:pt x="1049218" y="100090"/>
                      </a:lnTo>
                      <a:lnTo>
                        <a:pt x="1043729" y="98471"/>
                      </a:lnTo>
                      <a:lnTo>
                        <a:pt x="1037457" y="101526"/>
                      </a:lnTo>
                      <a:lnTo>
                        <a:pt x="1043442" y="104112"/>
                      </a:lnTo>
                      <a:close/>
                      <a:moveTo>
                        <a:pt x="1044910" y="111039"/>
                      </a:moveTo>
                      <a:lnTo>
                        <a:pt x="1050918" y="110411"/>
                      </a:lnTo>
                      <a:lnTo>
                        <a:pt x="1046130" y="110000"/>
                      </a:lnTo>
                      <a:close/>
                      <a:moveTo>
                        <a:pt x="1043617" y="114360"/>
                      </a:moveTo>
                      <a:lnTo>
                        <a:pt x="1047487" y="113222"/>
                      </a:lnTo>
                      <a:lnTo>
                        <a:pt x="1043099" y="112105"/>
                      </a:lnTo>
                      <a:close/>
                      <a:moveTo>
                        <a:pt x="1045061" y="116274"/>
                      </a:moveTo>
                      <a:lnTo>
                        <a:pt x="1049905" y="115230"/>
                      </a:lnTo>
                      <a:lnTo>
                        <a:pt x="1045955" y="114091"/>
                      </a:lnTo>
                      <a:close/>
                      <a:moveTo>
                        <a:pt x="1044958" y="117651"/>
                      </a:moveTo>
                      <a:lnTo>
                        <a:pt x="1049737" y="116633"/>
                      </a:lnTo>
                      <a:lnTo>
                        <a:pt x="1044950" y="117411"/>
                      </a:lnTo>
                      <a:close/>
                      <a:moveTo>
                        <a:pt x="1057596" y="107584"/>
                      </a:moveTo>
                      <a:lnTo>
                        <a:pt x="1061418" y="106240"/>
                      </a:lnTo>
                      <a:lnTo>
                        <a:pt x="1056240" y="106198"/>
                      </a:lnTo>
                      <a:close/>
                      <a:moveTo>
                        <a:pt x="1047032" y="120253"/>
                      </a:moveTo>
                      <a:lnTo>
                        <a:pt x="1052689" y="117531"/>
                      </a:lnTo>
                      <a:lnTo>
                        <a:pt x="1047096" y="11881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70" name="Freeform: Shape 269">
                  <a:extLst>
                    <a:ext uri="{FF2B5EF4-FFF2-40B4-BE49-F238E27FC236}">
                      <a16:creationId xmlns:a16="http://schemas.microsoft.com/office/drawing/2014/main" id="{8846B265-ED79-4357-866F-951BEA809550}"/>
                    </a:ext>
                  </a:extLst>
                </p:cNvPr>
                <p:cNvSpPr/>
                <p:nvPr/>
              </p:nvSpPr>
              <p:spPr>
                <a:xfrm>
                  <a:off x="4296540" y="3045495"/>
                  <a:ext cx="18152" cy="19716"/>
                </a:xfrm>
                <a:custGeom>
                  <a:avLst/>
                  <a:gdLst>
                    <a:gd name="connsiteX0" fmla="*/ 1560 w 18152"/>
                    <a:gd name="connsiteY0" fmla="*/ 16970 h 19716"/>
                    <a:gd name="connsiteX1" fmla="*/ 5717 w 18152"/>
                    <a:gd name="connsiteY1" fmla="*/ 14536 h 19716"/>
                    <a:gd name="connsiteX2" fmla="*/ 5821 w 18152"/>
                    <a:gd name="connsiteY2" fmla="*/ 9461 h 19716"/>
                    <a:gd name="connsiteX3" fmla="*/ 4289 w 18152"/>
                    <a:gd name="connsiteY3" fmla="*/ 4442 h 19716"/>
                    <a:gd name="connsiteX4" fmla="*/ 299 w 18152"/>
                    <a:gd name="connsiteY4" fmla="*/ 3988 h 19716"/>
                    <a:gd name="connsiteX5" fmla="*/ 148 w 18152"/>
                    <a:gd name="connsiteY5" fmla="*/ 9461 h 19716"/>
                    <a:gd name="connsiteX6" fmla="*/ 124 w 18152"/>
                    <a:gd name="connsiteY6" fmla="*/ 13586 h 19716"/>
                    <a:gd name="connsiteX7" fmla="*/ 9507 w 18152"/>
                    <a:gd name="connsiteY7" fmla="*/ 8631 h 19716"/>
                    <a:gd name="connsiteX8" fmla="*/ 13345 w 18152"/>
                    <a:gd name="connsiteY8" fmla="*/ 7123 h 19716"/>
                    <a:gd name="connsiteX9" fmla="*/ 18276 w 18152"/>
                    <a:gd name="connsiteY9" fmla="*/ 6988 h 19716"/>
                    <a:gd name="connsiteX10" fmla="*/ 15140 w 18152"/>
                    <a:gd name="connsiteY10" fmla="*/ 4419 h 19716"/>
                    <a:gd name="connsiteX11" fmla="*/ 12124 w 18152"/>
                    <a:gd name="connsiteY11" fmla="*/ 844 h 19716"/>
                    <a:gd name="connsiteX12" fmla="*/ 8127 w 18152"/>
                    <a:gd name="connsiteY12" fmla="*/ -2 h 19716"/>
                    <a:gd name="connsiteX13" fmla="*/ 7800 w 18152"/>
                    <a:gd name="connsiteY13" fmla="*/ 4035 h 19716"/>
                    <a:gd name="connsiteX14" fmla="*/ 7792 w 18152"/>
                    <a:gd name="connsiteY14" fmla="*/ 8057 h 19716"/>
                    <a:gd name="connsiteX15" fmla="*/ 14031 w 18152"/>
                    <a:gd name="connsiteY15" fmla="*/ 19714 h 19716"/>
                    <a:gd name="connsiteX16" fmla="*/ 15803 w 18152"/>
                    <a:gd name="connsiteY16" fmla="*/ 15765 h 19716"/>
                    <a:gd name="connsiteX17" fmla="*/ 12699 w 18152"/>
                    <a:gd name="connsiteY17" fmla="*/ 18318 h 1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8152" h="19716">
                      <a:moveTo>
                        <a:pt x="1560" y="16970"/>
                      </a:moveTo>
                      <a:lnTo>
                        <a:pt x="5717" y="14536"/>
                      </a:lnTo>
                      <a:lnTo>
                        <a:pt x="5821" y="9461"/>
                      </a:lnTo>
                      <a:lnTo>
                        <a:pt x="4289" y="4442"/>
                      </a:lnTo>
                      <a:lnTo>
                        <a:pt x="299" y="3988"/>
                      </a:lnTo>
                      <a:lnTo>
                        <a:pt x="148" y="9461"/>
                      </a:lnTo>
                      <a:lnTo>
                        <a:pt x="124" y="13586"/>
                      </a:lnTo>
                      <a:close/>
                      <a:moveTo>
                        <a:pt x="9507" y="8631"/>
                      </a:moveTo>
                      <a:lnTo>
                        <a:pt x="13345" y="7123"/>
                      </a:lnTo>
                      <a:lnTo>
                        <a:pt x="18276" y="6988"/>
                      </a:lnTo>
                      <a:lnTo>
                        <a:pt x="15140" y="4419"/>
                      </a:lnTo>
                      <a:lnTo>
                        <a:pt x="12124" y="844"/>
                      </a:lnTo>
                      <a:lnTo>
                        <a:pt x="8127" y="-2"/>
                      </a:lnTo>
                      <a:lnTo>
                        <a:pt x="7800" y="4035"/>
                      </a:lnTo>
                      <a:lnTo>
                        <a:pt x="7792" y="8057"/>
                      </a:lnTo>
                      <a:close/>
                      <a:moveTo>
                        <a:pt x="14031" y="19714"/>
                      </a:moveTo>
                      <a:lnTo>
                        <a:pt x="15803" y="15765"/>
                      </a:lnTo>
                      <a:lnTo>
                        <a:pt x="12699" y="1831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71" name="Freeform: Shape 270">
                  <a:extLst>
                    <a:ext uri="{FF2B5EF4-FFF2-40B4-BE49-F238E27FC236}">
                      <a16:creationId xmlns:a16="http://schemas.microsoft.com/office/drawing/2014/main" id="{A49D7911-B01A-4D1B-80AB-A87E5ECF4886}"/>
                    </a:ext>
                  </a:extLst>
                </p:cNvPr>
                <p:cNvSpPr/>
                <p:nvPr/>
              </p:nvSpPr>
              <p:spPr>
                <a:xfrm>
                  <a:off x="10453166" y="3139872"/>
                  <a:ext cx="6064" cy="13101"/>
                </a:xfrm>
                <a:custGeom>
                  <a:avLst/>
                  <a:gdLst>
                    <a:gd name="connsiteX0" fmla="*/ 2598 w 6064"/>
                    <a:gd name="connsiteY0" fmla="*/ 13100 h 13101"/>
                    <a:gd name="connsiteX1" fmla="*/ 3156 w 6064"/>
                    <a:gd name="connsiteY1" fmla="*/ 8408 h 13101"/>
                    <a:gd name="connsiteX2" fmla="*/ 6188 w 6064"/>
                    <a:gd name="connsiteY2" fmla="*/ 4618 h 13101"/>
                    <a:gd name="connsiteX3" fmla="*/ 5231 w 6064"/>
                    <a:gd name="connsiteY3" fmla="*/ -2 h 13101"/>
                    <a:gd name="connsiteX4" fmla="*/ 3396 w 6064"/>
                    <a:gd name="connsiteY4" fmla="*/ 3589 h 13101"/>
                    <a:gd name="connsiteX5" fmla="*/ 124 w 6064"/>
                    <a:gd name="connsiteY5" fmla="*/ 6597 h 13101"/>
                    <a:gd name="connsiteX6" fmla="*/ 603 w 6064"/>
                    <a:gd name="connsiteY6" fmla="*/ 12326 h 13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64" h="13101">
                      <a:moveTo>
                        <a:pt x="2598" y="13100"/>
                      </a:moveTo>
                      <a:lnTo>
                        <a:pt x="3156" y="8408"/>
                      </a:lnTo>
                      <a:lnTo>
                        <a:pt x="6188" y="4618"/>
                      </a:lnTo>
                      <a:lnTo>
                        <a:pt x="5231" y="-2"/>
                      </a:lnTo>
                      <a:lnTo>
                        <a:pt x="3396" y="3589"/>
                      </a:lnTo>
                      <a:lnTo>
                        <a:pt x="124" y="6597"/>
                      </a:lnTo>
                      <a:lnTo>
                        <a:pt x="603" y="1232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72" name="Freeform: Shape 271">
                  <a:extLst>
                    <a:ext uri="{FF2B5EF4-FFF2-40B4-BE49-F238E27FC236}">
                      <a16:creationId xmlns:a16="http://schemas.microsoft.com/office/drawing/2014/main" id="{0920BAD2-3816-44E3-9C78-79D50553CF3E}"/>
                    </a:ext>
                  </a:extLst>
                </p:cNvPr>
                <p:cNvSpPr/>
                <p:nvPr/>
              </p:nvSpPr>
              <p:spPr>
                <a:xfrm>
                  <a:off x="1332303" y="632739"/>
                  <a:ext cx="7979" cy="7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9" h="7979"/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73" name="Freeform: Shape 272">
                  <a:extLst>
                    <a:ext uri="{FF2B5EF4-FFF2-40B4-BE49-F238E27FC236}">
                      <a16:creationId xmlns:a16="http://schemas.microsoft.com/office/drawing/2014/main" id="{FE89690B-1A92-4D78-AB99-6DBC5691D25C}"/>
                    </a:ext>
                  </a:extLst>
                </p:cNvPr>
                <p:cNvSpPr/>
                <p:nvPr/>
              </p:nvSpPr>
              <p:spPr>
                <a:xfrm>
                  <a:off x="1332303" y="632739"/>
                  <a:ext cx="7979" cy="7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9" h="7979"/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74" name="Freeform: Shape 273">
                  <a:extLst>
                    <a:ext uri="{FF2B5EF4-FFF2-40B4-BE49-F238E27FC236}">
                      <a16:creationId xmlns:a16="http://schemas.microsoft.com/office/drawing/2014/main" id="{9C3E7645-54F5-4A39-8EC3-49E507A6F34D}"/>
                    </a:ext>
                  </a:extLst>
                </p:cNvPr>
                <p:cNvSpPr/>
                <p:nvPr/>
              </p:nvSpPr>
              <p:spPr>
                <a:xfrm>
                  <a:off x="6679669" y="2197137"/>
                  <a:ext cx="250677" cy="228081"/>
                </a:xfrm>
                <a:custGeom>
                  <a:avLst/>
                  <a:gdLst>
                    <a:gd name="connsiteX0" fmla="*/ 14175 w 250677"/>
                    <a:gd name="connsiteY0" fmla="*/ 79477 h 228081"/>
                    <a:gd name="connsiteX1" fmla="*/ 10577 w 250677"/>
                    <a:gd name="connsiteY1" fmla="*/ 76134 h 228081"/>
                    <a:gd name="connsiteX2" fmla="*/ 8071 w 250677"/>
                    <a:gd name="connsiteY2" fmla="*/ 72560 h 228081"/>
                    <a:gd name="connsiteX3" fmla="*/ 5877 w 250677"/>
                    <a:gd name="connsiteY3" fmla="*/ 68809 h 228081"/>
                    <a:gd name="connsiteX4" fmla="*/ 8861 w 250677"/>
                    <a:gd name="connsiteY4" fmla="*/ 65578 h 228081"/>
                    <a:gd name="connsiteX5" fmla="*/ 4369 w 250677"/>
                    <a:gd name="connsiteY5" fmla="*/ 65091 h 228081"/>
                    <a:gd name="connsiteX6" fmla="*/ 124 w 250677"/>
                    <a:gd name="connsiteY6" fmla="*/ 66424 h 228081"/>
                    <a:gd name="connsiteX7" fmla="*/ 3244 w 250677"/>
                    <a:gd name="connsiteY7" fmla="*/ 70629 h 228081"/>
                    <a:gd name="connsiteX8" fmla="*/ 6492 w 250677"/>
                    <a:gd name="connsiteY8" fmla="*/ 73326 h 228081"/>
                    <a:gd name="connsiteX9" fmla="*/ 8462 w 250677"/>
                    <a:gd name="connsiteY9" fmla="*/ 77131 h 228081"/>
                    <a:gd name="connsiteX10" fmla="*/ 12915 w 250677"/>
                    <a:gd name="connsiteY10" fmla="*/ 78999 h 228081"/>
                    <a:gd name="connsiteX11" fmla="*/ 28482 w 250677"/>
                    <a:gd name="connsiteY11" fmla="*/ 105721 h 228081"/>
                    <a:gd name="connsiteX12" fmla="*/ 32335 w 250677"/>
                    <a:gd name="connsiteY12" fmla="*/ 103630 h 228081"/>
                    <a:gd name="connsiteX13" fmla="*/ 32320 w 250677"/>
                    <a:gd name="connsiteY13" fmla="*/ 97087 h 228081"/>
                    <a:gd name="connsiteX14" fmla="*/ 28777 w 250677"/>
                    <a:gd name="connsiteY14" fmla="*/ 101356 h 228081"/>
                    <a:gd name="connsiteX15" fmla="*/ 28482 w 250677"/>
                    <a:gd name="connsiteY15" fmla="*/ 105721 h 228081"/>
                    <a:gd name="connsiteX16" fmla="*/ 36445 w 250677"/>
                    <a:gd name="connsiteY16" fmla="*/ 123123 h 228081"/>
                    <a:gd name="connsiteX17" fmla="*/ 33860 w 250677"/>
                    <a:gd name="connsiteY17" fmla="*/ 117418 h 228081"/>
                    <a:gd name="connsiteX18" fmla="*/ 30524 w 250677"/>
                    <a:gd name="connsiteY18" fmla="*/ 114968 h 228081"/>
                    <a:gd name="connsiteX19" fmla="*/ 29064 w 250677"/>
                    <a:gd name="connsiteY19" fmla="*/ 109120 h 228081"/>
                    <a:gd name="connsiteX20" fmla="*/ 28713 w 250677"/>
                    <a:gd name="connsiteY20" fmla="*/ 113484 h 228081"/>
                    <a:gd name="connsiteX21" fmla="*/ 24740 w 250677"/>
                    <a:gd name="connsiteY21" fmla="*/ 115694 h 228081"/>
                    <a:gd name="connsiteX22" fmla="*/ 24843 w 250677"/>
                    <a:gd name="connsiteY22" fmla="*/ 120003 h 228081"/>
                    <a:gd name="connsiteX23" fmla="*/ 26040 w 250677"/>
                    <a:gd name="connsiteY23" fmla="*/ 115614 h 228081"/>
                    <a:gd name="connsiteX24" fmla="*/ 27421 w 250677"/>
                    <a:gd name="connsiteY24" fmla="*/ 119724 h 228081"/>
                    <a:gd name="connsiteX25" fmla="*/ 31282 w 250677"/>
                    <a:gd name="connsiteY25" fmla="*/ 121080 h 228081"/>
                    <a:gd name="connsiteX26" fmla="*/ 36445 w 250677"/>
                    <a:gd name="connsiteY26" fmla="*/ 123123 h 228081"/>
                    <a:gd name="connsiteX27" fmla="*/ 34035 w 250677"/>
                    <a:gd name="connsiteY27" fmla="*/ 114976 h 228081"/>
                    <a:gd name="connsiteX28" fmla="*/ 33197 w 250677"/>
                    <a:gd name="connsiteY28" fmla="*/ 110476 h 228081"/>
                    <a:gd name="connsiteX29" fmla="*/ 33293 w 250677"/>
                    <a:gd name="connsiteY29" fmla="*/ 114585 h 228081"/>
                    <a:gd name="connsiteX30" fmla="*/ 38950 w 250677"/>
                    <a:gd name="connsiteY30" fmla="*/ 136927 h 228081"/>
                    <a:gd name="connsiteX31" fmla="*/ 43035 w 250677"/>
                    <a:gd name="connsiteY31" fmla="*/ 134796 h 228081"/>
                    <a:gd name="connsiteX32" fmla="*/ 40434 w 250677"/>
                    <a:gd name="connsiteY32" fmla="*/ 131565 h 228081"/>
                    <a:gd name="connsiteX33" fmla="*/ 36325 w 250677"/>
                    <a:gd name="connsiteY33" fmla="*/ 130200 h 228081"/>
                    <a:gd name="connsiteX34" fmla="*/ 32471 w 250677"/>
                    <a:gd name="connsiteY34" fmla="*/ 129059 h 228081"/>
                    <a:gd name="connsiteX35" fmla="*/ 34626 w 250677"/>
                    <a:gd name="connsiteY35" fmla="*/ 133512 h 228081"/>
                    <a:gd name="connsiteX36" fmla="*/ 37881 w 250677"/>
                    <a:gd name="connsiteY36" fmla="*/ 136065 h 228081"/>
                    <a:gd name="connsiteX37" fmla="*/ 112876 w 250677"/>
                    <a:gd name="connsiteY37" fmla="*/ 61165 h 228081"/>
                    <a:gd name="connsiteX38" fmla="*/ 109102 w 250677"/>
                    <a:gd name="connsiteY38" fmla="*/ 58165 h 228081"/>
                    <a:gd name="connsiteX39" fmla="*/ 105528 w 250677"/>
                    <a:gd name="connsiteY39" fmla="*/ 56298 h 228081"/>
                    <a:gd name="connsiteX40" fmla="*/ 102001 w 250677"/>
                    <a:gd name="connsiteY40" fmla="*/ 52883 h 228081"/>
                    <a:gd name="connsiteX41" fmla="*/ 103253 w 250677"/>
                    <a:gd name="connsiteY41" fmla="*/ 57838 h 228081"/>
                    <a:gd name="connsiteX42" fmla="*/ 109421 w 250677"/>
                    <a:gd name="connsiteY42" fmla="*/ 60719 h 228081"/>
                    <a:gd name="connsiteX43" fmla="*/ 136111 w 250677"/>
                    <a:gd name="connsiteY43" fmla="*/ 39199 h 228081"/>
                    <a:gd name="connsiteX44" fmla="*/ 139814 w 250677"/>
                    <a:gd name="connsiteY44" fmla="*/ 37300 h 228081"/>
                    <a:gd name="connsiteX45" fmla="*/ 138481 w 250677"/>
                    <a:gd name="connsiteY45" fmla="*/ 33263 h 228081"/>
                    <a:gd name="connsiteX46" fmla="*/ 134340 w 250677"/>
                    <a:gd name="connsiteY46" fmla="*/ 32130 h 228081"/>
                    <a:gd name="connsiteX47" fmla="*/ 132177 w 250677"/>
                    <a:gd name="connsiteY47" fmla="*/ 36183 h 228081"/>
                    <a:gd name="connsiteX48" fmla="*/ 136111 w 250677"/>
                    <a:gd name="connsiteY48" fmla="*/ 39199 h 228081"/>
                    <a:gd name="connsiteX49" fmla="*/ 158612 w 250677"/>
                    <a:gd name="connsiteY49" fmla="*/ 65386 h 228081"/>
                    <a:gd name="connsiteX50" fmla="*/ 158532 w 250677"/>
                    <a:gd name="connsiteY50" fmla="*/ 61022 h 228081"/>
                    <a:gd name="connsiteX51" fmla="*/ 154663 w 250677"/>
                    <a:gd name="connsiteY51" fmla="*/ 57894 h 228081"/>
                    <a:gd name="connsiteX52" fmla="*/ 149548 w 250677"/>
                    <a:gd name="connsiteY52" fmla="*/ 58596 h 228081"/>
                    <a:gd name="connsiteX53" fmla="*/ 150003 w 250677"/>
                    <a:gd name="connsiteY53" fmla="*/ 62562 h 228081"/>
                    <a:gd name="connsiteX54" fmla="*/ 155093 w 250677"/>
                    <a:gd name="connsiteY54" fmla="*/ 64876 h 228081"/>
                    <a:gd name="connsiteX55" fmla="*/ 162969 w 250677"/>
                    <a:gd name="connsiteY55" fmla="*/ 45048 h 228081"/>
                    <a:gd name="connsiteX56" fmla="*/ 161940 w 250677"/>
                    <a:gd name="connsiteY56" fmla="*/ 41130 h 228081"/>
                    <a:gd name="connsiteX57" fmla="*/ 162969 w 250677"/>
                    <a:gd name="connsiteY57" fmla="*/ 45048 h 228081"/>
                    <a:gd name="connsiteX58" fmla="*/ 115517 w 250677"/>
                    <a:gd name="connsiteY58" fmla="*/ 89236 h 228081"/>
                    <a:gd name="connsiteX59" fmla="*/ 113052 w 250677"/>
                    <a:gd name="connsiteY59" fmla="*/ 85669 h 228081"/>
                    <a:gd name="connsiteX60" fmla="*/ 115517 w 250677"/>
                    <a:gd name="connsiteY60" fmla="*/ 89236 h 228081"/>
                    <a:gd name="connsiteX61" fmla="*/ 118972 w 250677"/>
                    <a:gd name="connsiteY61" fmla="*/ 87153 h 228081"/>
                    <a:gd name="connsiteX62" fmla="*/ 122243 w 250677"/>
                    <a:gd name="connsiteY62" fmla="*/ 82573 h 228081"/>
                    <a:gd name="connsiteX63" fmla="*/ 118781 w 250677"/>
                    <a:gd name="connsiteY63" fmla="*/ 86339 h 228081"/>
                    <a:gd name="connsiteX64" fmla="*/ 128331 w 250677"/>
                    <a:gd name="connsiteY64" fmla="*/ 136791 h 228081"/>
                    <a:gd name="connsiteX65" fmla="*/ 129592 w 250677"/>
                    <a:gd name="connsiteY65" fmla="*/ 131988 h 228081"/>
                    <a:gd name="connsiteX66" fmla="*/ 127199 w 250677"/>
                    <a:gd name="connsiteY66" fmla="*/ 128596 h 228081"/>
                    <a:gd name="connsiteX67" fmla="*/ 126456 w 250677"/>
                    <a:gd name="connsiteY67" fmla="*/ 123897 h 228081"/>
                    <a:gd name="connsiteX68" fmla="*/ 128300 w 250677"/>
                    <a:gd name="connsiteY68" fmla="*/ 119612 h 228081"/>
                    <a:gd name="connsiteX69" fmla="*/ 125108 w 250677"/>
                    <a:gd name="connsiteY69" fmla="*/ 116221 h 228081"/>
                    <a:gd name="connsiteX70" fmla="*/ 120153 w 250677"/>
                    <a:gd name="connsiteY70" fmla="*/ 114059 h 228081"/>
                    <a:gd name="connsiteX71" fmla="*/ 115094 w 250677"/>
                    <a:gd name="connsiteY71" fmla="*/ 112367 h 228081"/>
                    <a:gd name="connsiteX72" fmla="*/ 112102 w 250677"/>
                    <a:gd name="connsiteY72" fmla="*/ 107915 h 228081"/>
                    <a:gd name="connsiteX73" fmla="*/ 107299 w 250677"/>
                    <a:gd name="connsiteY73" fmla="*/ 107963 h 228081"/>
                    <a:gd name="connsiteX74" fmla="*/ 105647 w 250677"/>
                    <a:gd name="connsiteY74" fmla="*/ 103646 h 228081"/>
                    <a:gd name="connsiteX75" fmla="*/ 101195 w 250677"/>
                    <a:gd name="connsiteY75" fmla="*/ 102417 h 228081"/>
                    <a:gd name="connsiteX76" fmla="*/ 97237 w 250677"/>
                    <a:gd name="connsiteY76" fmla="*/ 99736 h 228081"/>
                    <a:gd name="connsiteX77" fmla="*/ 92665 w 250677"/>
                    <a:gd name="connsiteY77" fmla="*/ 99792 h 228081"/>
                    <a:gd name="connsiteX78" fmla="*/ 87638 w 250677"/>
                    <a:gd name="connsiteY78" fmla="*/ 96553 h 228081"/>
                    <a:gd name="connsiteX79" fmla="*/ 83609 w 250677"/>
                    <a:gd name="connsiteY79" fmla="*/ 96768 h 228081"/>
                    <a:gd name="connsiteX80" fmla="*/ 89250 w 250677"/>
                    <a:gd name="connsiteY80" fmla="*/ 95922 h 228081"/>
                    <a:gd name="connsiteX81" fmla="*/ 93575 w 250677"/>
                    <a:gd name="connsiteY81" fmla="*/ 94278 h 228081"/>
                    <a:gd name="connsiteX82" fmla="*/ 96320 w 250677"/>
                    <a:gd name="connsiteY82" fmla="*/ 91047 h 228081"/>
                    <a:gd name="connsiteX83" fmla="*/ 94301 w 250677"/>
                    <a:gd name="connsiteY83" fmla="*/ 87560 h 228081"/>
                    <a:gd name="connsiteX84" fmla="*/ 89777 w 250677"/>
                    <a:gd name="connsiteY84" fmla="*/ 83563 h 228081"/>
                    <a:gd name="connsiteX85" fmla="*/ 93279 w 250677"/>
                    <a:gd name="connsiteY85" fmla="*/ 81480 h 228081"/>
                    <a:gd name="connsiteX86" fmla="*/ 98123 w 250677"/>
                    <a:gd name="connsiteY86" fmla="*/ 81337 h 228081"/>
                    <a:gd name="connsiteX87" fmla="*/ 101314 w 250677"/>
                    <a:gd name="connsiteY87" fmla="*/ 85494 h 228081"/>
                    <a:gd name="connsiteX88" fmla="*/ 97955 w 250677"/>
                    <a:gd name="connsiteY88" fmla="*/ 88318 h 228081"/>
                    <a:gd name="connsiteX89" fmla="*/ 102248 w 250677"/>
                    <a:gd name="connsiteY89" fmla="*/ 87289 h 228081"/>
                    <a:gd name="connsiteX90" fmla="*/ 103716 w 250677"/>
                    <a:gd name="connsiteY90" fmla="*/ 83283 h 228081"/>
                    <a:gd name="connsiteX91" fmla="*/ 100182 w 250677"/>
                    <a:gd name="connsiteY91" fmla="*/ 78999 h 228081"/>
                    <a:gd name="connsiteX92" fmla="*/ 96854 w 250677"/>
                    <a:gd name="connsiteY92" fmla="*/ 74834 h 228081"/>
                    <a:gd name="connsiteX93" fmla="*/ 92178 w 250677"/>
                    <a:gd name="connsiteY93" fmla="*/ 72352 h 228081"/>
                    <a:gd name="connsiteX94" fmla="*/ 89745 w 250677"/>
                    <a:gd name="connsiteY94" fmla="*/ 66878 h 228081"/>
                    <a:gd name="connsiteX95" fmla="*/ 86761 w 250677"/>
                    <a:gd name="connsiteY95" fmla="*/ 62913 h 228081"/>
                    <a:gd name="connsiteX96" fmla="*/ 82883 w 250677"/>
                    <a:gd name="connsiteY96" fmla="*/ 58684 h 228081"/>
                    <a:gd name="connsiteX97" fmla="*/ 80402 w 250677"/>
                    <a:gd name="connsiteY97" fmla="*/ 54814 h 228081"/>
                    <a:gd name="connsiteX98" fmla="*/ 80673 w 250677"/>
                    <a:gd name="connsiteY98" fmla="*/ 49069 h 228081"/>
                    <a:gd name="connsiteX99" fmla="*/ 79835 w 250677"/>
                    <a:gd name="connsiteY99" fmla="*/ 42359 h 228081"/>
                    <a:gd name="connsiteX100" fmla="*/ 83649 w 250677"/>
                    <a:gd name="connsiteY100" fmla="*/ 41138 h 228081"/>
                    <a:gd name="connsiteX101" fmla="*/ 86665 w 250677"/>
                    <a:gd name="connsiteY101" fmla="*/ 38361 h 228081"/>
                    <a:gd name="connsiteX102" fmla="*/ 87280 w 250677"/>
                    <a:gd name="connsiteY102" fmla="*/ 42885 h 228081"/>
                    <a:gd name="connsiteX103" fmla="*/ 91852 w 250677"/>
                    <a:gd name="connsiteY103" fmla="*/ 46564 h 228081"/>
                    <a:gd name="connsiteX104" fmla="*/ 95625 w 250677"/>
                    <a:gd name="connsiteY104" fmla="*/ 48934 h 228081"/>
                    <a:gd name="connsiteX105" fmla="*/ 99950 w 250677"/>
                    <a:gd name="connsiteY105" fmla="*/ 50194 h 228081"/>
                    <a:gd name="connsiteX106" fmla="*/ 105615 w 250677"/>
                    <a:gd name="connsiteY106" fmla="*/ 49500 h 228081"/>
                    <a:gd name="connsiteX107" fmla="*/ 109948 w 250677"/>
                    <a:gd name="connsiteY107" fmla="*/ 50601 h 228081"/>
                    <a:gd name="connsiteX108" fmla="*/ 113754 w 250677"/>
                    <a:gd name="connsiteY108" fmla="*/ 54192 h 228081"/>
                    <a:gd name="connsiteX109" fmla="*/ 117775 w 250677"/>
                    <a:gd name="connsiteY109" fmla="*/ 58548 h 228081"/>
                    <a:gd name="connsiteX110" fmla="*/ 119371 w 250677"/>
                    <a:gd name="connsiteY110" fmla="*/ 53904 h 228081"/>
                    <a:gd name="connsiteX111" fmla="*/ 113563 w 250677"/>
                    <a:gd name="connsiteY111" fmla="*/ 51726 h 228081"/>
                    <a:gd name="connsiteX112" fmla="*/ 110929 w 250677"/>
                    <a:gd name="connsiteY112" fmla="*/ 48543 h 228081"/>
                    <a:gd name="connsiteX113" fmla="*/ 114424 w 250677"/>
                    <a:gd name="connsiteY113" fmla="*/ 45949 h 228081"/>
                    <a:gd name="connsiteX114" fmla="*/ 120456 w 250677"/>
                    <a:gd name="connsiteY114" fmla="*/ 48335 h 228081"/>
                    <a:gd name="connsiteX115" fmla="*/ 125826 w 250677"/>
                    <a:gd name="connsiteY115" fmla="*/ 50841 h 228081"/>
                    <a:gd name="connsiteX116" fmla="*/ 128515 w 250677"/>
                    <a:gd name="connsiteY116" fmla="*/ 54272 h 228081"/>
                    <a:gd name="connsiteX117" fmla="*/ 127558 w 250677"/>
                    <a:gd name="connsiteY117" fmla="*/ 49939 h 228081"/>
                    <a:gd name="connsiteX118" fmla="*/ 124462 w 250677"/>
                    <a:gd name="connsiteY118" fmla="*/ 47186 h 228081"/>
                    <a:gd name="connsiteX119" fmla="*/ 119946 w 250677"/>
                    <a:gd name="connsiteY119" fmla="*/ 44856 h 228081"/>
                    <a:gd name="connsiteX120" fmla="*/ 114376 w 250677"/>
                    <a:gd name="connsiteY120" fmla="*/ 43436 h 228081"/>
                    <a:gd name="connsiteX121" fmla="*/ 113347 w 250677"/>
                    <a:gd name="connsiteY121" fmla="*/ 38800 h 228081"/>
                    <a:gd name="connsiteX122" fmla="*/ 109549 w 250677"/>
                    <a:gd name="connsiteY122" fmla="*/ 35800 h 228081"/>
                    <a:gd name="connsiteX123" fmla="*/ 112852 w 250677"/>
                    <a:gd name="connsiteY123" fmla="*/ 32130 h 228081"/>
                    <a:gd name="connsiteX124" fmla="*/ 117025 w 250677"/>
                    <a:gd name="connsiteY124" fmla="*/ 33614 h 228081"/>
                    <a:gd name="connsiteX125" fmla="*/ 121757 w 250677"/>
                    <a:gd name="connsiteY125" fmla="*/ 33510 h 228081"/>
                    <a:gd name="connsiteX126" fmla="*/ 126848 w 250677"/>
                    <a:gd name="connsiteY126" fmla="*/ 30654 h 228081"/>
                    <a:gd name="connsiteX127" fmla="*/ 128802 w 250677"/>
                    <a:gd name="connsiteY127" fmla="*/ 26728 h 228081"/>
                    <a:gd name="connsiteX128" fmla="*/ 133238 w 250677"/>
                    <a:gd name="connsiteY128" fmla="*/ 27941 h 228081"/>
                    <a:gd name="connsiteX129" fmla="*/ 137324 w 250677"/>
                    <a:gd name="connsiteY129" fmla="*/ 29760 h 228081"/>
                    <a:gd name="connsiteX130" fmla="*/ 141761 w 250677"/>
                    <a:gd name="connsiteY130" fmla="*/ 27677 h 228081"/>
                    <a:gd name="connsiteX131" fmla="*/ 145893 w 250677"/>
                    <a:gd name="connsiteY131" fmla="*/ 24933 h 228081"/>
                    <a:gd name="connsiteX132" fmla="*/ 149428 w 250677"/>
                    <a:gd name="connsiteY132" fmla="*/ 26847 h 228081"/>
                    <a:gd name="connsiteX133" fmla="*/ 154487 w 250677"/>
                    <a:gd name="connsiteY133" fmla="*/ 26967 h 228081"/>
                    <a:gd name="connsiteX134" fmla="*/ 160431 w 250677"/>
                    <a:gd name="connsiteY134" fmla="*/ 29608 h 228081"/>
                    <a:gd name="connsiteX135" fmla="*/ 164469 w 250677"/>
                    <a:gd name="connsiteY135" fmla="*/ 29904 h 228081"/>
                    <a:gd name="connsiteX136" fmla="*/ 169017 w 250677"/>
                    <a:gd name="connsiteY136" fmla="*/ 30135 h 228081"/>
                    <a:gd name="connsiteX137" fmla="*/ 173006 w 250677"/>
                    <a:gd name="connsiteY137" fmla="*/ 31092 h 228081"/>
                    <a:gd name="connsiteX138" fmla="*/ 176318 w 250677"/>
                    <a:gd name="connsiteY138" fmla="*/ 33438 h 228081"/>
                    <a:gd name="connsiteX139" fmla="*/ 178353 w 250677"/>
                    <a:gd name="connsiteY139" fmla="*/ 29983 h 228081"/>
                    <a:gd name="connsiteX140" fmla="*/ 181233 w 250677"/>
                    <a:gd name="connsiteY140" fmla="*/ 26728 h 228081"/>
                    <a:gd name="connsiteX141" fmla="*/ 180491 w 250677"/>
                    <a:gd name="connsiteY141" fmla="*/ 22738 h 228081"/>
                    <a:gd name="connsiteX142" fmla="*/ 179884 w 250677"/>
                    <a:gd name="connsiteY142" fmla="*/ 18765 h 228081"/>
                    <a:gd name="connsiteX143" fmla="*/ 182861 w 250677"/>
                    <a:gd name="connsiteY143" fmla="*/ 15621 h 228081"/>
                    <a:gd name="connsiteX144" fmla="*/ 186722 w 250677"/>
                    <a:gd name="connsiteY144" fmla="*/ 14169 h 228081"/>
                    <a:gd name="connsiteX145" fmla="*/ 187073 w 250677"/>
                    <a:gd name="connsiteY145" fmla="*/ 10131 h 228081"/>
                    <a:gd name="connsiteX146" fmla="*/ 185853 w 250677"/>
                    <a:gd name="connsiteY146" fmla="*/ 5918 h 228081"/>
                    <a:gd name="connsiteX147" fmla="*/ 181935 w 250677"/>
                    <a:gd name="connsiteY147" fmla="*/ 2519 h 228081"/>
                    <a:gd name="connsiteX148" fmla="*/ 177722 w 250677"/>
                    <a:gd name="connsiteY148" fmla="*/ 1338 h 228081"/>
                    <a:gd name="connsiteX149" fmla="*/ 173788 w 250677"/>
                    <a:gd name="connsiteY149" fmla="*/ -2 h 228081"/>
                    <a:gd name="connsiteX150" fmla="*/ 172073 w 250677"/>
                    <a:gd name="connsiteY150" fmla="*/ 4051 h 228081"/>
                    <a:gd name="connsiteX151" fmla="*/ 174993 w 250677"/>
                    <a:gd name="connsiteY151" fmla="*/ 7594 h 228081"/>
                    <a:gd name="connsiteX152" fmla="*/ 174203 w 250677"/>
                    <a:gd name="connsiteY152" fmla="*/ 13076 h 228081"/>
                    <a:gd name="connsiteX153" fmla="*/ 170014 w 250677"/>
                    <a:gd name="connsiteY153" fmla="*/ 14304 h 228081"/>
                    <a:gd name="connsiteX154" fmla="*/ 165698 w 250677"/>
                    <a:gd name="connsiteY154" fmla="*/ 13307 h 228081"/>
                    <a:gd name="connsiteX155" fmla="*/ 161006 w 250677"/>
                    <a:gd name="connsiteY155" fmla="*/ 14440 h 228081"/>
                    <a:gd name="connsiteX156" fmla="*/ 157080 w 250677"/>
                    <a:gd name="connsiteY156" fmla="*/ 15342 h 228081"/>
                    <a:gd name="connsiteX157" fmla="*/ 152412 w 250677"/>
                    <a:gd name="connsiteY157" fmla="*/ 16890 h 228081"/>
                    <a:gd name="connsiteX158" fmla="*/ 148208 w 250677"/>
                    <a:gd name="connsiteY158" fmla="*/ 14640 h 228081"/>
                    <a:gd name="connsiteX159" fmla="*/ 144529 w 250677"/>
                    <a:gd name="connsiteY159" fmla="*/ 12725 h 228081"/>
                    <a:gd name="connsiteX160" fmla="*/ 140540 w 250677"/>
                    <a:gd name="connsiteY160" fmla="*/ 11312 h 228081"/>
                    <a:gd name="connsiteX161" fmla="*/ 135992 w 250677"/>
                    <a:gd name="connsiteY161" fmla="*/ 12238 h 228081"/>
                    <a:gd name="connsiteX162" fmla="*/ 132265 w 250677"/>
                    <a:gd name="connsiteY162" fmla="*/ 10778 h 228081"/>
                    <a:gd name="connsiteX163" fmla="*/ 130007 w 250677"/>
                    <a:gd name="connsiteY163" fmla="*/ 6637 h 228081"/>
                    <a:gd name="connsiteX164" fmla="*/ 125379 w 250677"/>
                    <a:gd name="connsiteY164" fmla="*/ 7067 h 228081"/>
                    <a:gd name="connsiteX165" fmla="*/ 121095 w 250677"/>
                    <a:gd name="connsiteY165" fmla="*/ 6708 h 228081"/>
                    <a:gd name="connsiteX166" fmla="*/ 116523 w 250677"/>
                    <a:gd name="connsiteY166" fmla="*/ 7594 h 228081"/>
                    <a:gd name="connsiteX167" fmla="*/ 112669 w 250677"/>
                    <a:gd name="connsiteY167" fmla="*/ 8863 h 228081"/>
                    <a:gd name="connsiteX168" fmla="*/ 108942 w 250677"/>
                    <a:gd name="connsiteY168" fmla="*/ 11719 h 228081"/>
                    <a:gd name="connsiteX169" fmla="*/ 104833 w 250677"/>
                    <a:gd name="connsiteY169" fmla="*/ 12405 h 228081"/>
                    <a:gd name="connsiteX170" fmla="*/ 99854 w 250677"/>
                    <a:gd name="connsiteY170" fmla="*/ 11368 h 228081"/>
                    <a:gd name="connsiteX171" fmla="*/ 95554 w 250677"/>
                    <a:gd name="connsiteY171" fmla="*/ 11592 h 228081"/>
                    <a:gd name="connsiteX172" fmla="*/ 91006 w 250677"/>
                    <a:gd name="connsiteY172" fmla="*/ 14352 h 228081"/>
                    <a:gd name="connsiteX173" fmla="*/ 86146 w 250677"/>
                    <a:gd name="connsiteY173" fmla="*/ 13562 h 228081"/>
                    <a:gd name="connsiteX174" fmla="*/ 81590 w 250677"/>
                    <a:gd name="connsiteY174" fmla="*/ 14169 h 228081"/>
                    <a:gd name="connsiteX175" fmla="*/ 81670 w 250677"/>
                    <a:gd name="connsiteY175" fmla="*/ 19459 h 228081"/>
                    <a:gd name="connsiteX176" fmla="*/ 77473 w 250677"/>
                    <a:gd name="connsiteY176" fmla="*/ 20967 h 228081"/>
                    <a:gd name="connsiteX177" fmla="*/ 72678 w 250677"/>
                    <a:gd name="connsiteY177" fmla="*/ 20895 h 228081"/>
                    <a:gd name="connsiteX178" fmla="*/ 68592 w 250677"/>
                    <a:gd name="connsiteY178" fmla="*/ 19475 h 228081"/>
                    <a:gd name="connsiteX179" fmla="*/ 64739 w 250677"/>
                    <a:gd name="connsiteY179" fmla="*/ 20767 h 228081"/>
                    <a:gd name="connsiteX180" fmla="*/ 60422 w 250677"/>
                    <a:gd name="connsiteY180" fmla="*/ 20592 h 228081"/>
                    <a:gd name="connsiteX181" fmla="*/ 57693 w 250677"/>
                    <a:gd name="connsiteY181" fmla="*/ 24230 h 228081"/>
                    <a:gd name="connsiteX182" fmla="*/ 54430 w 250677"/>
                    <a:gd name="connsiteY182" fmla="*/ 27191 h 228081"/>
                    <a:gd name="connsiteX183" fmla="*/ 50097 w 250677"/>
                    <a:gd name="connsiteY183" fmla="*/ 29305 h 228081"/>
                    <a:gd name="connsiteX184" fmla="*/ 45804 w 250677"/>
                    <a:gd name="connsiteY184" fmla="*/ 27605 h 228081"/>
                    <a:gd name="connsiteX185" fmla="*/ 41647 w 250677"/>
                    <a:gd name="connsiteY185" fmla="*/ 29536 h 228081"/>
                    <a:gd name="connsiteX186" fmla="*/ 37083 w 250677"/>
                    <a:gd name="connsiteY186" fmla="*/ 29736 h 228081"/>
                    <a:gd name="connsiteX187" fmla="*/ 33867 w 250677"/>
                    <a:gd name="connsiteY187" fmla="*/ 32130 h 228081"/>
                    <a:gd name="connsiteX188" fmla="*/ 36676 w 250677"/>
                    <a:gd name="connsiteY188" fmla="*/ 35904 h 228081"/>
                    <a:gd name="connsiteX189" fmla="*/ 35631 w 250677"/>
                    <a:gd name="connsiteY189" fmla="*/ 39758 h 228081"/>
                    <a:gd name="connsiteX190" fmla="*/ 31346 w 250677"/>
                    <a:gd name="connsiteY190" fmla="*/ 42127 h 228081"/>
                    <a:gd name="connsiteX191" fmla="*/ 30269 w 250677"/>
                    <a:gd name="connsiteY191" fmla="*/ 46069 h 228081"/>
                    <a:gd name="connsiteX192" fmla="*/ 28928 w 250677"/>
                    <a:gd name="connsiteY192" fmla="*/ 50681 h 228081"/>
                    <a:gd name="connsiteX193" fmla="*/ 28011 w 250677"/>
                    <a:gd name="connsiteY193" fmla="*/ 54910 h 228081"/>
                    <a:gd name="connsiteX194" fmla="*/ 23431 w 250677"/>
                    <a:gd name="connsiteY194" fmla="*/ 55325 h 228081"/>
                    <a:gd name="connsiteX195" fmla="*/ 20399 w 250677"/>
                    <a:gd name="connsiteY195" fmla="*/ 58213 h 228081"/>
                    <a:gd name="connsiteX196" fmla="*/ 21484 w 250677"/>
                    <a:gd name="connsiteY196" fmla="*/ 63440 h 228081"/>
                    <a:gd name="connsiteX197" fmla="*/ 18316 w 250677"/>
                    <a:gd name="connsiteY197" fmla="*/ 66264 h 228081"/>
                    <a:gd name="connsiteX198" fmla="*/ 15915 w 250677"/>
                    <a:gd name="connsiteY198" fmla="*/ 69958 h 228081"/>
                    <a:gd name="connsiteX199" fmla="*/ 11239 w 250677"/>
                    <a:gd name="connsiteY199" fmla="*/ 68323 h 228081"/>
                    <a:gd name="connsiteX200" fmla="*/ 15197 w 250677"/>
                    <a:gd name="connsiteY200" fmla="*/ 70333 h 228081"/>
                    <a:gd name="connsiteX201" fmla="*/ 17136 w 250677"/>
                    <a:gd name="connsiteY201" fmla="*/ 74163 h 228081"/>
                    <a:gd name="connsiteX202" fmla="*/ 18923 w 250677"/>
                    <a:gd name="connsiteY202" fmla="*/ 78999 h 228081"/>
                    <a:gd name="connsiteX203" fmla="*/ 22290 w 250677"/>
                    <a:gd name="connsiteY203" fmla="*/ 81999 h 228081"/>
                    <a:gd name="connsiteX204" fmla="*/ 26351 w 250677"/>
                    <a:gd name="connsiteY204" fmla="*/ 85198 h 228081"/>
                    <a:gd name="connsiteX205" fmla="*/ 30947 w 250677"/>
                    <a:gd name="connsiteY205" fmla="*/ 89244 h 228081"/>
                    <a:gd name="connsiteX206" fmla="*/ 32424 w 250677"/>
                    <a:gd name="connsiteY206" fmla="*/ 93225 h 228081"/>
                    <a:gd name="connsiteX207" fmla="*/ 34641 w 250677"/>
                    <a:gd name="connsiteY207" fmla="*/ 89579 h 228081"/>
                    <a:gd name="connsiteX208" fmla="*/ 38807 w 250677"/>
                    <a:gd name="connsiteY208" fmla="*/ 90313 h 228081"/>
                    <a:gd name="connsiteX209" fmla="*/ 42876 w 250677"/>
                    <a:gd name="connsiteY209" fmla="*/ 90026 h 228081"/>
                    <a:gd name="connsiteX210" fmla="*/ 44001 w 250677"/>
                    <a:gd name="connsiteY210" fmla="*/ 94127 h 228081"/>
                    <a:gd name="connsiteX211" fmla="*/ 39979 w 250677"/>
                    <a:gd name="connsiteY211" fmla="*/ 94191 h 228081"/>
                    <a:gd name="connsiteX212" fmla="*/ 36110 w 250677"/>
                    <a:gd name="connsiteY212" fmla="*/ 93193 h 228081"/>
                    <a:gd name="connsiteX213" fmla="*/ 33141 w 250677"/>
                    <a:gd name="connsiteY213" fmla="*/ 96273 h 228081"/>
                    <a:gd name="connsiteX214" fmla="*/ 36812 w 250677"/>
                    <a:gd name="connsiteY214" fmla="*/ 98388 h 228081"/>
                    <a:gd name="connsiteX215" fmla="*/ 38607 w 250677"/>
                    <a:gd name="connsiteY215" fmla="*/ 102601 h 228081"/>
                    <a:gd name="connsiteX216" fmla="*/ 41551 w 250677"/>
                    <a:gd name="connsiteY216" fmla="*/ 107093 h 228081"/>
                    <a:gd name="connsiteX217" fmla="*/ 45038 w 250677"/>
                    <a:gd name="connsiteY217" fmla="*/ 110955 h 228081"/>
                    <a:gd name="connsiteX218" fmla="*/ 46602 w 250677"/>
                    <a:gd name="connsiteY218" fmla="*/ 115056 h 228081"/>
                    <a:gd name="connsiteX219" fmla="*/ 51166 w 250677"/>
                    <a:gd name="connsiteY219" fmla="*/ 114154 h 228081"/>
                    <a:gd name="connsiteX220" fmla="*/ 55762 w 250677"/>
                    <a:gd name="connsiteY220" fmla="*/ 115287 h 228081"/>
                    <a:gd name="connsiteX221" fmla="*/ 59424 w 250677"/>
                    <a:gd name="connsiteY221" fmla="*/ 113101 h 228081"/>
                    <a:gd name="connsiteX222" fmla="*/ 63565 w 250677"/>
                    <a:gd name="connsiteY222" fmla="*/ 112495 h 228081"/>
                    <a:gd name="connsiteX223" fmla="*/ 67595 w 250677"/>
                    <a:gd name="connsiteY223" fmla="*/ 111410 h 228081"/>
                    <a:gd name="connsiteX224" fmla="*/ 71928 w 250677"/>
                    <a:gd name="connsiteY224" fmla="*/ 112511 h 228081"/>
                    <a:gd name="connsiteX225" fmla="*/ 76580 w 250677"/>
                    <a:gd name="connsiteY225" fmla="*/ 112902 h 228081"/>
                    <a:gd name="connsiteX226" fmla="*/ 80792 w 250677"/>
                    <a:gd name="connsiteY226" fmla="*/ 112862 h 228081"/>
                    <a:gd name="connsiteX227" fmla="*/ 85229 w 250677"/>
                    <a:gd name="connsiteY227" fmla="*/ 115551 h 228081"/>
                    <a:gd name="connsiteX228" fmla="*/ 87870 w 250677"/>
                    <a:gd name="connsiteY228" fmla="*/ 112112 h 228081"/>
                    <a:gd name="connsiteX229" fmla="*/ 91740 w 250677"/>
                    <a:gd name="connsiteY229" fmla="*/ 115583 h 228081"/>
                    <a:gd name="connsiteX230" fmla="*/ 95394 w 250677"/>
                    <a:gd name="connsiteY230" fmla="*/ 118902 h 228081"/>
                    <a:gd name="connsiteX231" fmla="*/ 99416 w 250677"/>
                    <a:gd name="connsiteY231" fmla="*/ 118455 h 228081"/>
                    <a:gd name="connsiteX232" fmla="*/ 104339 w 250677"/>
                    <a:gd name="connsiteY232" fmla="*/ 119788 h 228081"/>
                    <a:gd name="connsiteX233" fmla="*/ 101331 w 250677"/>
                    <a:gd name="connsiteY233" fmla="*/ 123083 h 228081"/>
                    <a:gd name="connsiteX234" fmla="*/ 97046 w 250677"/>
                    <a:gd name="connsiteY234" fmla="*/ 122373 h 228081"/>
                    <a:gd name="connsiteX235" fmla="*/ 97596 w 250677"/>
                    <a:gd name="connsiteY235" fmla="*/ 126626 h 228081"/>
                    <a:gd name="connsiteX236" fmla="*/ 102687 w 250677"/>
                    <a:gd name="connsiteY236" fmla="*/ 127655 h 228081"/>
                    <a:gd name="connsiteX237" fmla="*/ 109517 w 250677"/>
                    <a:gd name="connsiteY237" fmla="*/ 125772 h 228081"/>
                    <a:gd name="connsiteX238" fmla="*/ 113068 w 250677"/>
                    <a:gd name="connsiteY238" fmla="*/ 123546 h 228081"/>
                    <a:gd name="connsiteX239" fmla="*/ 116610 w 250677"/>
                    <a:gd name="connsiteY239" fmla="*/ 127120 h 228081"/>
                    <a:gd name="connsiteX240" fmla="*/ 120576 w 250677"/>
                    <a:gd name="connsiteY240" fmla="*/ 130535 h 228081"/>
                    <a:gd name="connsiteX241" fmla="*/ 124486 w 250677"/>
                    <a:gd name="connsiteY241" fmla="*/ 132594 h 228081"/>
                    <a:gd name="connsiteX242" fmla="*/ 128331 w 250677"/>
                    <a:gd name="connsiteY242" fmla="*/ 136791 h 228081"/>
                    <a:gd name="connsiteX243" fmla="*/ 141625 w 250677"/>
                    <a:gd name="connsiteY243" fmla="*/ 99465 h 228081"/>
                    <a:gd name="connsiteX244" fmla="*/ 139758 w 250677"/>
                    <a:gd name="connsiteY244" fmla="*/ 95747 h 228081"/>
                    <a:gd name="connsiteX245" fmla="*/ 136749 w 250677"/>
                    <a:gd name="connsiteY245" fmla="*/ 92348 h 228081"/>
                    <a:gd name="connsiteX246" fmla="*/ 137627 w 250677"/>
                    <a:gd name="connsiteY246" fmla="*/ 96529 h 228081"/>
                    <a:gd name="connsiteX247" fmla="*/ 141625 w 250677"/>
                    <a:gd name="connsiteY247" fmla="*/ 99465 h 228081"/>
                    <a:gd name="connsiteX248" fmla="*/ 140540 w 250677"/>
                    <a:gd name="connsiteY248" fmla="*/ 126721 h 228081"/>
                    <a:gd name="connsiteX249" fmla="*/ 142813 w 250677"/>
                    <a:gd name="connsiteY249" fmla="*/ 122772 h 228081"/>
                    <a:gd name="connsiteX250" fmla="*/ 138010 w 250677"/>
                    <a:gd name="connsiteY250" fmla="*/ 120194 h 228081"/>
                    <a:gd name="connsiteX251" fmla="*/ 133550 w 250677"/>
                    <a:gd name="connsiteY251" fmla="*/ 118383 h 228081"/>
                    <a:gd name="connsiteX252" fmla="*/ 131731 w 250677"/>
                    <a:gd name="connsiteY252" fmla="*/ 113923 h 228081"/>
                    <a:gd name="connsiteX253" fmla="*/ 130326 w 250677"/>
                    <a:gd name="connsiteY253" fmla="*/ 108808 h 228081"/>
                    <a:gd name="connsiteX254" fmla="*/ 128204 w 250677"/>
                    <a:gd name="connsiteY254" fmla="*/ 105122 h 228081"/>
                    <a:gd name="connsiteX255" fmla="*/ 123999 w 250677"/>
                    <a:gd name="connsiteY255" fmla="*/ 102194 h 228081"/>
                    <a:gd name="connsiteX256" fmla="*/ 118988 w 250677"/>
                    <a:gd name="connsiteY256" fmla="*/ 101699 h 228081"/>
                    <a:gd name="connsiteX257" fmla="*/ 113889 w 250677"/>
                    <a:gd name="connsiteY257" fmla="*/ 99768 h 228081"/>
                    <a:gd name="connsiteX258" fmla="*/ 110562 w 250677"/>
                    <a:gd name="connsiteY258" fmla="*/ 97542 h 228081"/>
                    <a:gd name="connsiteX259" fmla="*/ 107714 w 250677"/>
                    <a:gd name="connsiteY259" fmla="*/ 94119 h 228081"/>
                    <a:gd name="connsiteX260" fmla="*/ 104969 w 250677"/>
                    <a:gd name="connsiteY260" fmla="*/ 91007 h 228081"/>
                    <a:gd name="connsiteX261" fmla="*/ 99248 w 250677"/>
                    <a:gd name="connsiteY261" fmla="*/ 91278 h 228081"/>
                    <a:gd name="connsiteX262" fmla="*/ 96128 w 250677"/>
                    <a:gd name="connsiteY262" fmla="*/ 94582 h 228081"/>
                    <a:gd name="connsiteX263" fmla="*/ 91835 w 250677"/>
                    <a:gd name="connsiteY263" fmla="*/ 95866 h 228081"/>
                    <a:gd name="connsiteX264" fmla="*/ 95873 w 250677"/>
                    <a:gd name="connsiteY264" fmla="*/ 96553 h 228081"/>
                    <a:gd name="connsiteX265" fmla="*/ 101809 w 250677"/>
                    <a:gd name="connsiteY265" fmla="*/ 97318 h 228081"/>
                    <a:gd name="connsiteX266" fmla="*/ 105280 w 250677"/>
                    <a:gd name="connsiteY266" fmla="*/ 99457 h 228081"/>
                    <a:gd name="connsiteX267" fmla="*/ 108879 w 250677"/>
                    <a:gd name="connsiteY267" fmla="*/ 102489 h 228081"/>
                    <a:gd name="connsiteX268" fmla="*/ 113626 w 250677"/>
                    <a:gd name="connsiteY268" fmla="*/ 105896 h 228081"/>
                    <a:gd name="connsiteX269" fmla="*/ 113666 w 250677"/>
                    <a:gd name="connsiteY269" fmla="*/ 109997 h 228081"/>
                    <a:gd name="connsiteX270" fmla="*/ 117624 w 250677"/>
                    <a:gd name="connsiteY270" fmla="*/ 111322 h 228081"/>
                    <a:gd name="connsiteX271" fmla="*/ 122435 w 250677"/>
                    <a:gd name="connsiteY271" fmla="*/ 112168 h 228081"/>
                    <a:gd name="connsiteX272" fmla="*/ 126592 w 250677"/>
                    <a:gd name="connsiteY272" fmla="*/ 111777 h 228081"/>
                    <a:gd name="connsiteX273" fmla="*/ 128962 w 250677"/>
                    <a:gd name="connsiteY273" fmla="*/ 115032 h 228081"/>
                    <a:gd name="connsiteX274" fmla="*/ 131802 w 250677"/>
                    <a:gd name="connsiteY274" fmla="*/ 118982 h 228081"/>
                    <a:gd name="connsiteX275" fmla="*/ 134962 w 250677"/>
                    <a:gd name="connsiteY275" fmla="*/ 122740 h 228081"/>
                    <a:gd name="connsiteX276" fmla="*/ 137555 w 250677"/>
                    <a:gd name="connsiteY276" fmla="*/ 126330 h 228081"/>
                    <a:gd name="connsiteX277" fmla="*/ 111520 w 250677"/>
                    <a:gd name="connsiteY277" fmla="*/ 129275 h 228081"/>
                    <a:gd name="connsiteX278" fmla="*/ 113762 w 250677"/>
                    <a:gd name="connsiteY278" fmla="*/ 125293 h 228081"/>
                    <a:gd name="connsiteX279" fmla="*/ 110107 w 250677"/>
                    <a:gd name="connsiteY279" fmla="*/ 128118 h 228081"/>
                    <a:gd name="connsiteX280" fmla="*/ 111751 w 250677"/>
                    <a:gd name="connsiteY280" fmla="*/ 148696 h 228081"/>
                    <a:gd name="connsiteX281" fmla="*/ 115589 w 250677"/>
                    <a:gd name="connsiteY281" fmla="*/ 146685 h 228081"/>
                    <a:gd name="connsiteX282" fmla="*/ 111344 w 250677"/>
                    <a:gd name="connsiteY282" fmla="*/ 147938 h 228081"/>
                    <a:gd name="connsiteX283" fmla="*/ 89059 w 250677"/>
                    <a:gd name="connsiteY283" fmla="*/ 178641 h 228081"/>
                    <a:gd name="connsiteX284" fmla="*/ 88006 w 250677"/>
                    <a:gd name="connsiteY284" fmla="*/ 174356 h 228081"/>
                    <a:gd name="connsiteX285" fmla="*/ 88412 w 250677"/>
                    <a:gd name="connsiteY285" fmla="*/ 170080 h 228081"/>
                    <a:gd name="connsiteX286" fmla="*/ 89904 w 250677"/>
                    <a:gd name="connsiteY286" fmla="*/ 166026 h 228081"/>
                    <a:gd name="connsiteX287" fmla="*/ 94333 w 250677"/>
                    <a:gd name="connsiteY287" fmla="*/ 165029 h 228081"/>
                    <a:gd name="connsiteX288" fmla="*/ 97293 w 250677"/>
                    <a:gd name="connsiteY288" fmla="*/ 168436 h 228081"/>
                    <a:gd name="connsiteX289" fmla="*/ 100668 w 250677"/>
                    <a:gd name="connsiteY289" fmla="*/ 172186 h 228081"/>
                    <a:gd name="connsiteX290" fmla="*/ 104801 w 250677"/>
                    <a:gd name="connsiteY290" fmla="*/ 175122 h 228081"/>
                    <a:gd name="connsiteX291" fmla="*/ 108719 w 250677"/>
                    <a:gd name="connsiteY291" fmla="*/ 177420 h 228081"/>
                    <a:gd name="connsiteX292" fmla="*/ 106389 w 250677"/>
                    <a:gd name="connsiteY292" fmla="*/ 173287 h 228081"/>
                    <a:gd name="connsiteX293" fmla="*/ 103198 w 250677"/>
                    <a:gd name="connsiteY293" fmla="*/ 170008 h 228081"/>
                    <a:gd name="connsiteX294" fmla="*/ 105232 w 250677"/>
                    <a:gd name="connsiteY294" fmla="*/ 166218 h 228081"/>
                    <a:gd name="connsiteX295" fmla="*/ 101961 w 250677"/>
                    <a:gd name="connsiteY295" fmla="*/ 160497 h 228081"/>
                    <a:gd name="connsiteX296" fmla="*/ 100277 w 250677"/>
                    <a:gd name="connsiteY296" fmla="*/ 156156 h 228081"/>
                    <a:gd name="connsiteX297" fmla="*/ 98131 w 250677"/>
                    <a:gd name="connsiteY297" fmla="*/ 152558 h 228081"/>
                    <a:gd name="connsiteX298" fmla="*/ 94835 w 250677"/>
                    <a:gd name="connsiteY298" fmla="*/ 146557 h 228081"/>
                    <a:gd name="connsiteX299" fmla="*/ 92402 w 250677"/>
                    <a:gd name="connsiteY299" fmla="*/ 141961 h 228081"/>
                    <a:gd name="connsiteX300" fmla="*/ 96942 w 250677"/>
                    <a:gd name="connsiteY300" fmla="*/ 140693 h 228081"/>
                    <a:gd name="connsiteX301" fmla="*/ 100229 w 250677"/>
                    <a:gd name="connsiteY301" fmla="*/ 143102 h 228081"/>
                    <a:gd name="connsiteX302" fmla="*/ 104091 w 250677"/>
                    <a:gd name="connsiteY302" fmla="*/ 144802 h 228081"/>
                    <a:gd name="connsiteX303" fmla="*/ 105416 w 250677"/>
                    <a:gd name="connsiteY303" fmla="*/ 148943 h 228081"/>
                    <a:gd name="connsiteX304" fmla="*/ 108145 w 250677"/>
                    <a:gd name="connsiteY304" fmla="*/ 144946 h 228081"/>
                    <a:gd name="connsiteX305" fmla="*/ 112214 w 250677"/>
                    <a:gd name="connsiteY305" fmla="*/ 144698 h 228081"/>
                    <a:gd name="connsiteX306" fmla="*/ 111663 w 250677"/>
                    <a:gd name="connsiteY306" fmla="*/ 140741 h 228081"/>
                    <a:gd name="connsiteX307" fmla="*/ 108687 w 250677"/>
                    <a:gd name="connsiteY307" fmla="*/ 137421 h 228081"/>
                    <a:gd name="connsiteX308" fmla="*/ 104370 w 250677"/>
                    <a:gd name="connsiteY308" fmla="*/ 137996 h 228081"/>
                    <a:gd name="connsiteX309" fmla="*/ 102655 w 250677"/>
                    <a:gd name="connsiteY309" fmla="*/ 134022 h 228081"/>
                    <a:gd name="connsiteX310" fmla="*/ 100804 w 250677"/>
                    <a:gd name="connsiteY310" fmla="*/ 130424 h 228081"/>
                    <a:gd name="connsiteX311" fmla="*/ 97580 w 250677"/>
                    <a:gd name="connsiteY311" fmla="*/ 126650 h 228081"/>
                    <a:gd name="connsiteX312" fmla="*/ 92937 w 250677"/>
                    <a:gd name="connsiteY312" fmla="*/ 126075 h 228081"/>
                    <a:gd name="connsiteX313" fmla="*/ 88899 w 250677"/>
                    <a:gd name="connsiteY313" fmla="*/ 122979 h 228081"/>
                    <a:gd name="connsiteX314" fmla="*/ 84191 w 250677"/>
                    <a:gd name="connsiteY314" fmla="*/ 120649 h 228081"/>
                    <a:gd name="connsiteX315" fmla="*/ 79907 w 250677"/>
                    <a:gd name="connsiteY315" fmla="*/ 119867 h 228081"/>
                    <a:gd name="connsiteX316" fmla="*/ 75295 w 250677"/>
                    <a:gd name="connsiteY316" fmla="*/ 118200 h 228081"/>
                    <a:gd name="connsiteX317" fmla="*/ 71688 w 250677"/>
                    <a:gd name="connsiteY317" fmla="*/ 115958 h 228081"/>
                    <a:gd name="connsiteX318" fmla="*/ 66206 w 250677"/>
                    <a:gd name="connsiteY318" fmla="*/ 114091 h 228081"/>
                    <a:gd name="connsiteX319" fmla="*/ 62010 w 250677"/>
                    <a:gd name="connsiteY319" fmla="*/ 117960 h 228081"/>
                    <a:gd name="connsiteX320" fmla="*/ 57047 w 250677"/>
                    <a:gd name="connsiteY320" fmla="*/ 119835 h 228081"/>
                    <a:gd name="connsiteX321" fmla="*/ 52395 w 250677"/>
                    <a:gd name="connsiteY321" fmla="*/ 117889 h 228081"/>
                    <a:gd name="connsiteX322" fmla="*/ 50983 w 250677"/>
                    <a:gd name="connsiteY322" fmla="*/ 124240 h 228081"/>
                    <a:gd name="connsiteX323" fmla="*/ 47520 w 250677"/>
                    <a:gd name="connsiteY323" fmla="*/ 127487 h 228081"/>
                    <a:gd name="connsiteX324" fmla="*/ 50248 w 250677"/>
                    <a:gd name="connsiteY324" fmla="*/ 131820 h 228081"/>
                    <a:gd name="connsiteX325" fmla="*/ 51876 w 250677"/>
                    <a:gd name="connsiteY325" fmla="*/ 135778 h 228081"/>
                    <a:gd name="connsiteX326" fmla="*/ 56345 w 250677"/>
                    <a:gd name="connsiteY326" fmla="*/ 138044 h 228081"/>
                    <a:gd name="connsiteX327" fmla="*/ 60909 w 250677"/>
                    <a:gd name="connsiteY327" fmla="*/ 141794 h 228081"/>
                    <a:gd name="connsiteX328" fmla="*/ 63550 w 250677"/>
                    <a:gd name="connsiteY328" fmla="*/ 146286 h 228081"/>
                    <a:gd name="connsiteX329" fmla="*/ 61443 w 250677"/>
                    <a:gd name="connsiteY329" fmla="*/ 151297 h 228081"/>
                    <a:gd name="connsiteX330" fmla="*/ 61276 w 250677"/>
                    <a:gd name="connsiteY330" fmla="*/ 155550 h 228081"/>
                    <a:gd name="connsiteX331" fmla="*/ 63853 w 250677"/>
                    <a:gd name="connsiteY331" fmla="*/ 159396 h 228081"/>
                    <a:gd name="connsiteX332" fmla="*/ 65081 w 250677"/>
                    <a:gd name="connsiteY332" fmla="*/ 163864 h 228081"/>
                    <a:gd name="connsiteX333" fmla="*/ 70683 w 250677"/>
                    <a:gd name="connsiteY333" fmla="*/ 167949 h 228081"/>
                    <a:gd name="connsiteX334" fmla="*/ 71537 w 250677"/>
                    <a:gd name="connsiteY334" fmla="*/ 163074 h 228081"/>
                    <a:gd name="connsiteX335" fmla="*/ 71584 w 250677"/>
                    <a:gd name="connsiteY335" fmla="*/ 158941 h 228081"/>
                    <a:gd name="connsiteX336" fmla="*/ 75422 w 250677"/>
                    <a:gd name="connsiteY336" fmla="*/ 157552 h 228081"/>
                    <a:gd name="connsiteX337" fmla="*/ 77170 w 250677"/>
                    <a:gd name="connsiteY337" fmla="*/ 161382 h 228081"/>
                    <a:gd name="connsiteX338" fmla="*/ 81072 w 250677"/>
                    <a:gd name="connsiteY338" fmla="*/ 163904 h 228081"/>
                    <a:gd name="connsiteX339" fmla="*/ 83976 w 250677"/>
                    <a:gd name="connsiteY339" fmla="*/ 168532 h 228081"/>
                    <a:gd name="connsiteX340" fmla="*/ 85412 w 250677"/>
                    <a:gd name="connsiteY340" fmla="*/ 173152 h 228081"/>
                    <a:gd name="connsiteX341" fmla="*/ 87814 w 250677"/>
                    <a:gd name="connsiteY341" fmla="*/ 176854 h 228081"/>
                    <a:gd name="connsiteX342" fmla="*/ 136263 w 250677"/>
                    <a:gd name="connsiteY342" fmla="*/ 140964 h 228081"/>
                    <a:gd name="connsiteX343" fmla="*/ 139087 w 250677"/>
                    <a:gd name="connsiteY343" fmla="*/ 136951 h 228081"/>
                    <a:gd name="connsiteX344" fmla="*/ 135258 w 250677"/>
                    <a:gd name="connsiteY344" fmla="*/ 139017 h 228081"/>
                    <a:gd name="connsiteX345" fmla="*/ 138952 w 250677"/>
                    <a:gd name="connsiteY345" fmla="*/ 148448 h 228081"/>
                    <a:gd name="connsiteX346" fmla="*/ 141960 w 250677"/>
                    <a:gd name="connsiteY346" fmla="*/ 144898 h 228081"/>
                    <a:gd name="connsiteX347" fmla="*/ 138952 w 250677"/>
                    <a:gd name="connsiteY347" fmla="*/ 148448 h 228081"/>
                    <a:gd name="connsiteX348" fmla="*/ 154184 w 250677"/>
                    <a:gd name="connsiteY348" fmla="*/ 135634 h 228081"/>
                    <a:gd name="connsiteX349" fmla="*/ 154598 w 250677"/>
                    <a:gd name="connsiteY349" fmla="*/ 131317 h 228081"/>
                    <a:gd name="connsiteX350" fmla="*/ 150274 w 250677"/>
                    <a:gd name="connsiteY350" fmla="*/ 127958 h 228081"/>
                    <a:gd name="connsiteX351" fmla="*/ 146253 w 250677"/>
                    <a:gd name="connsiteY351" fmla="*/ 126075 h 228081"/>
                    <a:gd name="connsiteX352" fmla="*/ 149165 w 250677"/>
                    <a:gd name="connsiteY352" fmla="*/ 130352 h 228081"/>
                    <a:gd name="connsiteX353" fmla="*/ 152931 w 250677"/>
                    <a:gd name="connsiteY353" fmla="*/ 134477 h 228081"/>
                    <a:gd name="connsiteX354" fmla="*/ 161405 w 250677"/>
                    <a:gd name="connsiteY354" fmla="*/ 140940 h 228081"/>
                    <a:gd name="connsiteX355" fmla="*/ 159865 w 250677"/>
                    <a:gd name="connsiteY355" fmla="*/ 137070 h 228081"/>
                    <a:gd name="connsiteX356" fmla="*/ 154854 w 250677"/>
                    <a:gd name="connsiteY356" fmla="*/ 136033 h 228081"/>
                    <a:gd name="connsiteX357" fmla="*/ 158620 w 250677"/>
                    <a:gd name="connsiteY357" fmla="*/ 139033 h 228081"/>
                    <a:gd name="connsiteX358" fmla="*/ 153098 w 250677"/>
                    <a:gd name="connsiteY358" fmla="*/ 146374 h 228081"/>
                    <a:gd name="connsiteX359" fmla="*/ 154208 w 250677"/>
                    <a:gd name="connsiteY359" fmla="*/ 141730 h 228081"/>
                    <a:gd name="connsiteX360" fmla="*/ 153098 w 250677"/>
                    <a:gd name="connsiteY360" fmla="*/ 146374 h 228081"/>
                    <a:gd name="connsiteX361" fmla="*/ 139694 w 250677"/>
                    <a:gd name="connsiteY361" fmla="*/ 170239 h 228081"/>
                    <a:gd name="connsiteX362" fmla="*/ 143931 w 250677"/>
                    <a:gd name="connsiteY362" fmla="*/ 169952 h 228081"/>
                    <a:gd name="connsiteX363" fmla="*/ 140268 w 250677"/>
                    <a:gd name="connsiteY363" fmla="*/ 166872 h 228081"/>
                    <a:gd name="connsiteX364" fmla="*/ 149691 w 250677"/>
                    <a:gd name="connsiteY364" fmla="*/ 161813 h 228081"/>
                    <a:gd name="connsiteX365" fmla="*/ 149141 w 250677"/>
                    <a:gd name="connsiteY365" fmla="*/ 157632 h 228081"/>
                    <a:gd name="connsiteX366" fmla="*/ 149691 w 250677"/>
                    <a:gd name="connsiteY366" fmla="*/ 161813 h 228081"/>
                    <a:gd name="connsiteX367" fmla="*/ 162889 w 250677"/>
                    <a:gd name="connsiteY367" fmla="*/ 159340 h 228081"/>
                    <a:gd name="connsiteX368" fmla="*/ 165107 w 250677"/>
                    <a:gd name="connsiteY368" fmla="*/ 154090 h 228081"/>
                    <a:gd name="connsiteX369" fmla="*/ 160543 w 250677"/>
                    <a:gd name="connsiteY369" fmla="*/ 156380 h 228081"/>
                    <a:gd name="connsiteX370" fmla="*/ 157591 w 250677"/>
                    <a:gd name="connsiteY370" fmla="*/ 172146 h 228081"/>
                    <a:gd name="connsiteX371" fmla="*/ 154223 w 250677"/>
                    <a:gd name="connsiteY371" fmla="*/ 169920 h 228081"/>
                    <a:gd name="connsiteX372" fmla="*/ 157591 w 250677"/>
                    <a:gd name="connsiteY372" fmla="*/ 172146 h 228081"/>
                    <a:gd name="connsiteX373" fmla="*/ 191015 w 250677"/>
                    <a:gd name="connsiteY373" fmla="*/ 92842 h 228081"/>
                    <a:gd name="connsiteX374" fmla="*/ 191206 w 250677"/>
                    <a:gd name="connsiteY374" fmla="*/ 88127 h 228081"/>
                    <a:gd name="connsiteX375" fmla="*/ 194183 w 250677"/>
                    <a:gd name="connsiteY375" fmla="*/ 91095 h 228081"/>
                    <a:gd name="connsiteX376" fmla="*/ 194047 w 250677"/>
                    <a:gd name="connsiteY376" fmla="*/ 86914 h 228081"/>
                    <a:gd name="connsiteX377" fmla="*/ 188829 w 250677"/>
                    <a:gd name="connsiteY377" fmla="*/ 82222 h 228081"/>
                    <a:gd name="connsiteX378" fmla="*/ 186435 w 250677"/>
                    <a:gd name="connsiteY378" fmla="*/ 78999 h 228081"/>
                    <a:gd name="connsiteX379" fmla="*/ 181369 w 250677"/>
                    <a:gd name="connsiteY379" fmla="*/ 81328 h 228081"/>
                    <a:gd name="connsiteX380" fmla="*/ 177004 w 250677"/>
                    <a:gd name="connsiteY380" fmla="*/ 82374 h 228081"/>
                    <a:gd name="connsiteX381" fmla="*/ 175257 w 250677"/>
                    <a:gd name="connsiteY381" fmla="*/ 86507 h 228081"/>
                    <a:gd name="connsiteX382" fmla="*/ 181113 w 250677"/>
                    <a:gd name="connsiteY382" fmla="*/ 88653 h 228081"/>
                    <a:gd name="connsiteX383" fmla="*/ 183267 w 250677"/>
                    <a:gd name="connsiteY383" fmla="*/ 84967 h 228081"/>
                    <a:gd name="connsiteX384" fmla="*/ 181360 w 250677"/>
                    <a:gd name="connsiteY384" fmla="*/ 89108 h 228081"/>
                    <a:gd name="connsiteX385" fmla="*/ 187249 w 250677"/>
                    <a:gd name="connsiteY385" fmla="*/ 91518 h 228081"/>
                    <a:gd name="connsiteX386" fmla="*/ 191015 w 250677"/>
                    <a:gd name="connsiteY386" fmla="*/ 92842 h 228081"/>
                    <a:gd name="connsiteX387" fmla="*/ 182406 w 250677"/>
                    <a:gd name="connsiteY387" fmla="*/ 120107 h 228081"/>
                    <a:gd name="connsiteX388" fmla="*/ 184520 w 250677"/>
                    <a:gd name="connsiteY388" fmla="*/ 116029 h 228081"/>
                    <a:gd name="connsiteX389" fmla="*/ 184927 w 250677"/>
                    <a:gd name="connsiteY389" fmla="*/ 110939 h 228081"/>
                    <a:gd name="connsiteX390" fmla="*/ 185230 w 250677"/>
                    <a:gd name="connsiteY390" fmla="*/ 106582 h 228081"/>
                    <a:gd name="connsiteX391" fmla="*/ 180563 w 250677"/>
                    <a:gd name="connsiteY391" fmla="*/ 104803 h 228081"/>
                    <a:gd name="connsiteX392" fmla="*/ 176613 w 250677"/>
                    <a:gd name="connsiteY392" fmla="*/ 105625 h 228081"/>
                    <a:gd name="connsiteX393" fmla="*/ 179485 w 250677"/>
                    <a:gd name="connsiteY393" fmla="*/ 109694 h 228081"/>
                    <a:gd name="connsiteX394" fmla="*/ 181313 w 250677"/>
                    <a:gd name="connsiteY394" fmla="*/ 113564 h 228081"/>
                    <a:gd name="connsiteX395" fmla="*/ 178057 w 250677"/>
                    <a:gd name="connsiteY395" fmla="*/ 116165 h 228081"/>
                    <a:gd name="connsiteX396" fmla="*/ 182406 w 250677"/>
                    <a:gd name="connsiteY396" fmla="*/ 120107 h 228081"/>
                    <a:gd name="connsiteX397" fmla="*/ 183571 w 250677"/>
                    <a:gd name="connsiteY397" fmla="*/ 141403 h 228081"/>
                    <a:gd name="connsiteX398" fmla="*/ 189547 w 250677"/>
                    <a:gd name="connsiteY398" fmla="*/ 139671 h 228081"/>
                    <a:gd name="connsiteX399" fmla="*/ 193097 w 250677"/>
                    <a:gd name="connsiteY399" fmla="*/ 136799 h 228081"/>
                    <a:gd name="connsiteX400" fmla="*/ 187919 w 250677"/>
                    <a:gd name="connsiteY400" fmla="*/ 137142 h 228081"/>
                    <a:gd name="connsiteX401" fmla="*/ 183475 w 250677"/>
                    <a:gd name="connsiteY401" fmla="*/ 140549 h 228081"/>
                    <a:gd name="connsiteX402" fmla="*/ 208402 w 250677"/>
                    <a:gd name="connsiteY402" fmla="*/ 137070 h 228081"/>
                    <a:gd name="connsiteX403" fmla="*/ 212918 w 250677"/>
                    <a:gd name="connsiteY403" fmla="*/ 134884 h 228081"/>
                    <a:gd name="connsiteX404" fmla="*/ 209822 w 250677"/>
                    <a:gd name="connsiteY404" fmla="*/ 132235 h 228081"/>
                    <a:gd name="connsiteX405" fmla="*/ 203806 w 250677"/>
                    <a:gd name="connsiteY405" fmla="*/ 131309 h 228081"/>
                    <a:gd name="connsiteX406" fmla="*/ 199880 w 250677"/>
                    <a:gd name="connsiteY406" fmla="*/ 133336 h 228081"/>
                    <a:gd name="connsiteX407" fmla="*/ 203662 w 250677"/>
                    <a:gd name="connsiteY407" fmla="*/ 134756 h 228081"/>
                    <a:gd name="connsiteX408" fmla="*/ 208402 w 250677"/>
                    <a:gd name="connsiteY408" fmla="*/ 137070 h 228081"/>
                    <a:gd name="connsiteX409" fmla="*/ 198412 w 250677"/>
                    <a:gd name="connsiteY409" fmla="*/ 140884 h 228081"/>
                    <a:gd name="connsiteX410" fmla="*/ 198308 w 250677"/>
                    <a:gd name="connsiteY410" fmla="*/ 136655 h 228081"/>
                    <a:gd name="connsiteX411" fmla="*/ 198412 w 250677"/>
                    <a:gd name="connsiteY411" fmla="*/ 140884 h 228081"/>
                    <a:gd name="connsiteX412" fmla="*/ 170589 w 250677"/>
                    <a:gd name="connsiteY412" fmla="*/ 161279 h 228081"/>
                    <a:gd name="connsiteX413" fmla="*/ 173916 w 250677"/>
                    <a:gd name="connsiteY413" fmla="*/ 157760 h 228081"/>
                    <a:gd name="connsiteX414" fmla="*/ 173812 w 250677"/>
                    <a:gd name="connsiteY414" fmla="*/ 153635 h 228081"/>
                    <a:gd name="connsiteX415" fmla="*/ 168921 w 250677"/>
                    <a:gd name="connsiteY415" fmla="*/ 153962 h 228081"/>
                    <a:gd name="connsiteX416" fmla="*/ 169009 w 250677"/>
                    <a:gd name="connsiteY416" fmla="*/ 159244 h 228081"/>
                    <a:gd name="connsiteX417" fmla="*/ 181057 w 250677"/>
                    <a:gd name="connsiteY417" fmla="*/ 166297 h 228081"/>
                    <a:gd name="connsiteX418" fmla="*/ 185589 w 250677"/>
                    <a:gd name="connsiteY418" fmla="*/ 162547 h 228081"/>
                    <a:gd name="connsiteX419" fmla="*/ 181751 w 250677"/>
                    <a:gd name="connsiteY419" fmla="*/ 164949 h 228081"/>
                    <a:gd name="connsiteX420" fmla="*/ 168897 w 250677"/>
                    <a:gd name="connsiteY420" fmla="*/ 170447 h 228081"/>
                    <a:gd name="connsiteX421" fmla="*/ 167214 w 250677"/>
                    <a:gd name="connsiteY421" fmla="*/ 165683 h 228081"/>
                    <a:gd name="connsiteX422" fmla="*/ 168897 w 250677"/>
                    <a:gd name="connsiteY422" fmla="*/ 170447 h 228081"/>
                    <a:gd name="connsiteX423" fmla="*/ 196545 w 250677"/>
                    <a:gd name="connsiteY423" fmla="*/ 175003 h 228081"/>
                    <a:gd name="connsiteX424" fmla="*/ 200279 w 250677"/>
                    <a:gd name="connsiteY424" fmla="*/ 171995 h 228081"/>
                    <a:gd name="connsiteX425" fmla="*/ 195851 w 250677"/>
                    <a:gd name="connsiteY425" fmla="*/ 172050 h 228081"/>
                    <a:gd name="connsiteX426" fmla="*/ 209558 w 250677"/>
                    <a:gd name="connsiteY426" fmla="*/ 155302 h 228081"/>
                    <a:gd name="connsiteX427" fmla="*/ 207723 w 250677"/>
                    <a:gd name="connsiteY427" fmla="*/ 151720 h 228081"/>
                    <a:gd name="connsiteX428" fmla="*/ 209558 w 250677"/>
                    <a:gd name="connsiteY428" fmla="*/ 155302 h 228081"/>
                    <a:gd name="connsiteX429" fmla="*/ 213875 w 250677"/>
                    <a:gd name="connsiteY429" fmla="*/ 160959 h 228081"/>
                    <a:gd name="connsiteX430" fmla="*/ 212543 w 250677"/>
                    <a:gd name="connsiteY430" fmla="*/ 156395 h 228081"/>
                    <a:gd name="connsiteX431" fmla="*/ 212599 w 250677"/>
                    <a:gd name="connsiteY431" fmla="*/ 160848 h 228081"/>
                    <a:gd name="connsiteX432" fmla="*/ 213827 w 250677"/>
                    <a:gd name="connsiteY432" fmla="*/ 169353 h 228081"/>
                    <a:gd name="connsiteX433" fmla="*/ 216500 w 250677"/>
                    <a:gd name="connsiteY433" fmla="*/ 166297 h 228081"/>
                    <a:gd name="connsiteX434" fmla="*/ 221072 w 250677"/>
                    <a:gd name="connsiteY434" fmla="*/ 164327 h 228081"/>
                    <a:gd name="connsiteX435" fmla="*/ 216620 w 250677"/>
                    <a:gd name="connsiteY435" fmla="*/ 163489 h 228081"/>
                    <a:gd name="connsiteX436" fmla="*/ 212590 w 250677"/>
                    <a:gd name="connsiteY436" fmla="*/ 166409 h 228081"/>
                    <a:gd name="connsiteX437" fmla="*/ 105384 w 250677"/>
                    <a:gd name="connsiteY437" fmla="*/ 187617 h 228081"/>
                    <a:gd name="connsiteX438" fmla="*/ 106533 w 250677"/>
                    <a:gd name="connsiteY438" fmla="*/ 183668 h 228081"/>
                    <a:gd name="connsiteX439" fmla="*/ 103078 w 250677"/>
                    <a:gd name="connsiteY439" fmla="*/ 181234 h 228081"/>
                    <a:gd name="connsiteX440" fmla="*/ 101235 w 250677"/>
                    <a:gd name="connsiteY440" fmla="*/ 185128 h 228081"/>
                    <a:gd name="connsiteX441" fmla="*/ 105384 w 250677"/>
                    <a:gd name="connsiteY441" fmla="*/ 187617 h 228081"/>
                    <a:gd name="connsiteX442" fmla="*/ 172312 w 250677"/>
                    <a:gd name="connsiteY442" fmla="*/ 180867 h 228081"/>
                    <a:gd name="connsiteX443" fmla="*/ 171323 w 250677"/>
                    <a:gd name="connsiteY443" fmla="*/ 176152 h 228081"/>
                    <a:gd name="connsiteX444" fmla="*/ 170764 w 250677"/>
                    <a:gd name="connsiteY444" fmla="*/ 180325 h 228081"/>
                    <a:gd name="connsiteX445" fmla="*/ 156665 w 250677"/>
                    <a:gd name="connsiteY445" fmla="*/ 228079 h 228081"/>
                    <a:gd name="connsiteX446" fmla="*/ 162043 w 250677"/>
                    <a:gd name="connsiteY446" fmla="*/ 227936 h 228081"/>
                    <a:gd name="connsiteX447" fmla="*/ 166974 w 250677"/>
                    <a:gd name="connsiteY447" fmla="*/ 227744 h 228081"/>
                    <a:gd name="connsiteX448" fmla="*/ 171841 w 250677"/>
                    <a:gd name="connsiteY448" fmla="*/ 226484 h 228081"/>
                    <a:gd name="connsiteX449" fmla="*/ 175958 w 250677"/>
                    <a:gd name="connsiteY449" fmla="*/ 225909 h 228081"/>
                    <a:gd name="connsiteX450" fmla="*/ 180890 w 250677"/>
                    <a:gd name="connsiteY450" fmla="*/ 225239 h 228081"/>
                    <a:gd name="connsiteX451" fmla="*/ 186651 w 250677"/>
                    <a:gd name="connsiteY451" fmla="*/ 225526 h 228081"/>
                    <a:gd name="connsiteX452" fmla="*/ 190544 w 250677"/>
                    <a:gd name="connsiteY452" fmla="*/ 224313 h 228081"/>
                    <a:gd name="connsiteX453" fmla="*/ 194861 w 250677"/>
                    <a:gd name="connsiteY453" fmla="*/ 224840 h 228081"/>
                    <a:gd name="connsiteX454" fmla="*/ 198883 w 250677"/>
                    <a:gd name="connsiteY454" fmla="*/ 224217 h 228081"/>
                    <a:gd name="connsiteX455" fmla="*/ 199880 w 250677"/>
                    <a:gd name="connsiteY455" fmla="*/ 220228 h 228081"/>
                    <a:gd name="connsiteX456" fmla="*/ 200215 w 250677"/>
                    <a:gd name="connsiteY456" fmla="*/ 215616 h 228081"/>
                    <a:gd name="connsiteX457" fmla="*/ 196657 w 250677"/>
                    <a:gd name="connsiteY457" fmla="*/ 218656 h 228081"/>
                    <a:gd name="connsiteX458" fmla="*/ 192435 w 250677"/>
                    <a:gd name="connsiteY458" fmla="*/ 217778 h 228081"/>
                    <a:gd name="connsiteX459" fmla="*/ 187783 w 250677"/>
                    <a:gd name="connsiteY459" fmla="*/ 220228 h 228081"/>
                    <a:gd name="connsiteX460" fmla="*/ 183714 w 250677"/>
                    <a:gd name="connsiteY460" fmla="*/ 219901 h 228081"/>
                    <a:gd name="connsiteX461" fmla="*/ 183722 w 250677"/>
                    <a:gd name="connsiteY461" fmla="*/ 215313 h 228081"/>
                    <a:gd name="connsiteX462" fmla="*/ 178488 w 250677"/>
                    <a:gd name="connsiteY462" fmla="*/ 214714 h 228081"/>
                    <a:gd name="connsiteX463" fmla="*/ 173557 w 250677"/>
                    <a:gd name="connsiteY463" fmla="*/ 214092 h 228081"/>
                    <a:gd name="connsiteX464" fmla="*/ 168450 w 250677"/>
                    <a:gd name="connsiteY464" fmla="*/ 214284 h 228081"/>
                    <a:gd name="connsiteX465" fmla="*/ 164317 w 250677"/>
                    <a:gd name="connsiteY465" fmla="*/ 213924 h 228081"/>
                    <a:gd name="connsiteX466" fmla="*/ 160559 w 250677"/>
                    <a:gd name="connsiteY466" fmla="*/ 211978 h 228081"/>
                    <a:gd name="connsiteX467" fmla="*/ 154216 w 250677"/>
                    <a:gd name="connsiteY467" fmla="*/ 211180 h 228081"/>
                    <a:gd name="connsiteX468" fmla="*/ 149029 w 250677"/>
                    <a:gd name="connsiteY468" fmla="*/ 213103 h 228081"/>
                    <a:gd name="connsiteX469" fmla="*/ 144880 w 250677"/>
                    <a:gd name="connsiteY469" fmla="*/ 213677 h 228081"/>
                    <a:gd name="connsiteX470" fmla="*/ 141625 w 250677"/>
                    <a:gd name="connsiteY470" fmla="*/ 210254 h 228081"/>
                    <a:gd name="connsiteX471" fmla="*/ 137651 w 250677"/>
                    <a:gd name="connsiteY471" fmla="*/ 209704 h 228081"/>
                    <a:gd name="connsiteX472" fmla="*/ 138888 w 250677"/>
                    <a:gd name="connsiteY472" fmla="*/ 205818 h 228081"/>
                    <a:gd name="connsiteX473" fmla="*/ 135473 w 250677"/>
                    <a:gd name="connsiteY473" fmla="*/ 207908 h 228081"/>
                    <a:gd name="connsiteX474" fmla="*/ 131467 w 250677"/>
                    <a:gd name="connsiteY474" fmla="*/ 208036 h 228081"/>
                    <a:gd name="connsiteX475" fmla="*/ 127262 w 250677"/>
                    <a:gd name="connsiteY475" fmla="*/ 203097 h 228081"/>
                    <a:gd name="connsiteX476" fmla="*/ 126377 w 250677"/>
                    <a:gd name="connsiteY476" fmla="*/ 207158 h 228081"/>
                    <a:gd name="connsiteX477" fmla="*/ 122451 w 250677"/>
                    <a:gd name="connsiteY477" fmla="*/ 204477 h 228081"/>
                    <a:gd name="connsiteX478" fmla="*/ 122307 w 250677"/>
                    <a:gd name="connsiteY478" fmla="*/ 209201 h 228081"/>
                    <a:gd name="connsiteX479" fmla="*/ 121382 w 250677"/>
                    <a:gd name="connsiteY479" fmla="*/ 214132 h 228081"/>
                    <a:gd name="connsiteX480" fmla="*/ 123337 w 250677"/>
                    <a:gd name="connsiteY480" fmla="*/ 217715 h 228081"/>
                    <a:gd name="connsiteX481" fmla="*/ 128124 w 250677"/>
                    <a:gd name="connsiteY481" fmla="*/ 217483 h 228081"/>
                    <a:gd name="connsiteX482" fmla="*/ 132353 w 250677"/>
                    <a:gd name="connsiteY482" fmla="*/ 217826 h 228081"/>
                    <a:gd name="connsiteX483" fmla="*/ 138896 w 250677"/>
                    <a:gd name="connsiteY483" fmla="*/ 218688 h 228081"/>
                    <a:gd name="connsiteX484" fmla="*/ 143221 w 250677"/>
                    <a:gd name="connsiteY484" fmla="*/ 219614 h 228081"/>
                    <a:gd name="connsiteX485" fmla="*/ 147633 w 250677"/>
                    <a:gd name="connsiteY485" fmla="*/ 220228 h 228081"/>
                    <a:gd name="connsiteX486" fmla="*/ 151295 w 250677"/>
                    <a:gd name="connsiteY486" fmla="*/ 222015 h 228081"/>
                    <a:gd name="connsiteX487" fmla="*/ 156426 w 250677"/>
                    <a:gd name="connsiteY487" fmla="*/ 222701 h 228081"/>
                    <a:gd name="connsiteX488" fmla="*/ 157160 w 250677"/>
                    <a:gd name="connsiteY488" fmla="*/ 226906 h 228081"/>
                    <a:gd name="connsiteX489" fmla="*/ 227264 w 250677"/>
                    <a:gd name="connsiteY489" fmla="*/ 179431 h 228081"/>
                    <a:gd name="connsiteX490" fmla="*/ 224232 w 250677"/>
                    <a:gd name="connsiteY490" fmla="*/ 176231 h 228081"/>
                    <a:gd name="connsiteX491" fmla="*/ 227264 w 250677"/>
                    <a:gd name="connsiteY491" fmla="*/ 179431 h 228081"/>
                    <a:gd name="connsiteX492" fmla="*/ 223378 w 250677"/>
                    <a:gd name="connsiteY492" fmla="*/ 211419 h 228081"/>
                    <a:gd name="connsiteX493" fmla="*/ 225197 w 250677"/>
                    <a:gd name="connsiteY493" fmla="*/ 207222 h 228081"/>
                    <a:gd name="connsiteX494" fmla="*/ 223186 w 250677"/>
                    <a:gd name="connsiteY494" fmla="*/ 203480 h 228081"/>
                    <a:gd name="connsiteX495" fmla="*/ 224200 w 250677"/>
                    <a:gd name="connsiteY495" fmla="*/ 199251 h 228081"/>
                    <a:gd name="connsiteX496" fmla="*/ 221886 w 250677"/>
                    <a:gd name="connsiteY496" fmla="*/ 203248 h 228081"/>
                    <a:gd name="connsiteX497" fmla="*/ 222062 w 250677"/>
                    <a:gd name="connsiteY497" fmla="*/ 208291 h 228081"/>
                    <a:gd name="connsiteX498" fmla="*/ 216412 w 250677"/>
                    <a:gd name="connsiteY498" fmla="*/ 214060 h 228081"/>
                    <a:gd name="connsiteX499" fmla="*/ 219381 w 250677"/>
                    <a:gd name="connsiteY499" fmla="*/ 210900 h 228081"/>
                    <a:gd name="connsiteX500" fmla="*/ 215207 w 250677"/>
                    <a:gd name="connsiteY500" fmla="*/ 213294 h 228081"/>
                    <a:gd name="connsiteX501" fmla="*/ 239568 w 250677"/>
                    <a:gd name="connsiteY501" fmla="*/ 195748 h 228081"/>
                    <a:gd name="connsiteX502" fmla="*/ 242759 w 250677"/>
                    <a:gd name="connsiteY502" fmla="*/ 193219 h 228081"/>
                    <a:gd name="connsiteX503" fmla="*/ 245783 w 250677"/>
                    <a:gd name="connsiteY503" fmla="*/ 189501 h 228081"/>
                    <a:gd name="connsiteX504" fmla="*/ 247834 w 250677"/>
                    <a:gd name="connsiteY504" fmla="*/ 186062 h 228081"/>
                    <a:gd name="connsiteX505" fmla="*/ 250052 w 250677"/>
                    <a:gd name="connsiteY505" fmla="*/ 181593 h 228081"/>
                    <a:gd name="connsiteX506" fmla="*/ 250802 w 250677"/>
                    <a:gd name="connsiteY506" fmla="*/ 176997 h 228081"/>
                    <a:gd name="connsiteX507" fmla="*/ 245760 w 250677"/>
                    <a:gd name="connsiteY507" fmla="*/ 178657 h 228081"/>
                    <a:gd name="connsiteX508" fmla="*/ 242041 w 250677"/>
                    <a:gd name="connsiteY508" fmla="*/ 180516 h 228081"/>
                    <a:gd name="connsiteX509" fmla="*/ 238778 w 250677"/>
                    <a:gd name="connsiteY509" fmla="*/ 184921 h 228081"/>
                    <a:gd name="connsiteX510" fmla="*/ 238626 w 250677"/>
                    <a:gd name="connsiteY510" fmla="*/ 189261 h 228081"/>
                    <a:gd name="connsiteX511" fmla="*/ 237908 w 250677"/>
                    <a:gd name="connsiteY511" fmla="*/ 193969 h 228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</a:cxnLst>
                  <a:rect l="l" t="t" r="r" b="b"/>
                  <a:pathLst>
                    <a:path w="250677" h="228081">
                      <a:moveTo>
                        <a:pt x="14175" y="79477"/>
                      </a:moveTo>
                      <a:lnTo>
                        <a:pt x="10577" y="76134"/>
                      </a:lnTo>
                      <a:lnTo>
                        <a:pt x="8071" y="72560"/>
                      </a:lnTo>
                      <a:lnTo>
                        <a:pt x="5877" y="68809"/>
                      </a:lnTo>
                      <a:lnTo>
                        <a:pt x="8861" y="65578"/>
                      </a:lnTo>
                      <a:lnTo>
                        <a:pt x="4369" y="65091"/>
                      </a:lnTo>
                      <a:lnTo>
                        <a:pt x="124" y="66424"/>
                      </a:lnTo>
                      <a:lnTo>
                        <a:pt x="3244" y="70629"/>
                      </a:lnTo>
                      <a:lnTo>
                        <a:pt x="6492" y="73326"/>
                      </a:lnTo>
                      <a:lnTo>
                        <a:pt x="8462" y="77131"/>
                      </a:lnTo>
                      <a:lnTo>
                        <a:pt x="12915" y="78999"/>
                      </a:lnTo>
                      <a:close/>
                      <a:moveTo>
                        <a:pt x="28482" y="105721"/>
                      </a:moveTo>
                      <a:lnTo>
                        <a:pt x="32335" y="103630"/>
                      </a:lnTo>
                      <a:lnTo>
                        <a:pt x="32320" y="97087"/>
                      </a:lnTo>
                      <a:lnTo>
                        <a:pt x="28777" y="101356"/>
                      </a:lnTo>
                      <a:lnTo>
                        <a:pt x="28482" y="105721"/>
                      </a:lnTo>
                      <a:close/>
                      <a:moveTo>
                        <a:pt x="36445" y="123123"/>
                      </a:moveTo>
                      <a:lnTo>
                        <a:pt x="33860" y="117418"/>
                      </a:lnTo>
                      <a:lnTo>
                        <a:pt x="30524" y="114968"/>
                      </a:lnTo>
                      <a:lnTo>
                        <a:pt x="29064" y="109120"/>
                      </a:lnTo>
                      <a:lnTo>
                        <a:pt x="28713" y="113484"/>
                      </a:lnTo>
                      <a:lnTo>
                        <a:pt x="24740" y="115694"/>
                      </a:lnTo>
                      <a:lnTo>
                        <a:pt x="24843" y="120003"/>
                      </a:lnTo>
                      <a:lnTo>
                        <a:pt x="26040" y="115614"/>
                      </a:lnTo>
                      <a:lnTo>
                        <a:pt x="27421" y="119724"/>
                      </a:lnTo>
                      <a:lnTo>
                        <a:pt x="31282" y="121080"/>
                      </a:lnTo>
                      <a:lnTo>
                        <a:pt x="36445" y="123123"/>
                      </a:lnTo>
                      <a:close/>
                      <a:moveTo>
                        <a:pt x="34035" y="114976"/>
                      </a:moveTo>
                      <a:lnTo>
                        <a:pt x="33197" y="110476"/>
                      </a:lnTo>
                      <a:lnTo>
                        <a:pt x="33293" y="114585"/>
                      </a:lnTo>
                      <a:close/>
                      <a:moveTo>
                        <a:pt x="38950" y="136927"/>
                      </a:moveTo>
                      <a:lnTo>
                        <a:pt x="43035" y="134796"/>
                      </a:lnTo>
                      <a:lnTo>
                        <a:pt x="40434" y="131565"/>
                      </a:lnTo>
                      <a:lnTo>
                        <a:pt x="36325" y="130200"/>
                      </a:lnTo>
                      <a:lnTo>
                        <a:pt x="32471" y="129059"/>
                      </a:lnTo>
                      <a:lnTo>
                        <a:pt x="34626" y="133512"/>
                      </a:lnTo>
                      <a:lnTo>
                        <a:pt x="37881" y="136065"/>
                      </a:lnTo>
                      <a:close/>
                      <a:moveTo>
                        <a:pt x="112876" y="61165"/>
                      </a:moveTo>
                      <a:lnTo>
                        <a:pt x="109102" y="58165"/>
                      </a:lnTo>
                      <a:lnTo>
                        <a:pt x="105528" y="56298"/>
                      </a:lnTo>
                      <a:lnTo>
                        <a:pt x="102001" y="52883"/>
                      </a:lnTo>
                      <a:lnTo>
                        <a:pt x="103253" y="57838"/>
                      </a:lnTo>
                      <a:lnTo>
                        <a:pt x="109421" y="60719"/>
                      </a:lnTo>
                      <a:close/>
                      <a:moveTo>
                        <a:pt x="136111" y="39199"/>
                      </a:moveTo>
                      <a:lnTo>
                        <a:pt x="139814" y="37300"/>
                      </a:lnTo>
                      <a:lnTo>
                        <a:pt x="138481" y="33263"/>
                      </a:lnTo>
                      <a:lnTo>
                        <a:pt x="134340" y="32130"/>
                      </a:lnTo>
                      <a:lnTo>
                        <a:pt x="132177" y="36183"/>
                      </a:lnTo>
                      <a:lnTo>
                        <a:pt x="136111" y="39199"/>
                      </a:lnTo>
                      <a:close/>
                      <a:moveTo>
                        <a:pt x="158612" y="65386"/>
                      </a:moveTo>
                      <a:lnTo>
                        <a:pt x="158532" y="61022"/>
                      </a:lnTo>
                      <a:lnTo>
                        <a:pt x="154663" y="57894"/>
                      </a:lnTo>
                      <a:lnTo>
                        <a:pt x="149548" y="58596"/>
                      </a:lnTo>
                      <a:lnTo>
                        <a:pt x="150003" y="62562"/>
                      </a:lnTo>
                      <a:lnTo>
                        <a:pt x="155093" y="64876"/>
                      </a:lnTo>
                      <a:close/>
                      <a:moveTo>
                        <a:pt x="162969" y="45048"/>
                      </a:moveTo>
                      <a:lnTo>
                        <a:pt x="161940" y="41130"/>
                      </a:lnTo>
                      <a:lnTo>
                        <a:pt x="162969" y="45048"/>
                      </a:lnTo>
                      <a:close/>
                      <a:moveTo>
                        <a:pt x="115517" y="89236"/>
                      </a:moveTo>
                      <a:lnTo>
                        <a:pt x="113052" y="85669"/>
                      </a:lnTo>
                      <a:lnTo>
                        <a:pt x="115517" y="89236"/>
                      </a:lnTo>
                      <a:close/>
                      <a:moveTo>
                        <a:pt x="118972" y="87153"/>
                      </a:moveTo>
                      <a:lnTo>
                        <a:pt x="122243" y="82573"/>
                      </a:lnTo>
                      <a:lnTo>
                        <a:pt x="118781" y="86339"/>
                      </a:lnTo>
                      <a:close/>
                      <a:moveTo>
                        <a:pt x="128331" y="136791"/>
                      </a:moveTo>
                      <a:lnTo>
                        <a:pt x="129592" y="131988"/>
                      </a:lnTo>
                      <a:lnTo>
                        <a:pt x="127199" y="128596"/>
                      </a:lnTo>
                      <a:lnTo>
                        <a:pt x="126456" y="123897"/>
                      </a:lnTo>
                      <a:lnTo>
                        <a:pt x="128300" y="119612"/>
                      </a:lnTo>
                      <a:lnTo>
                        <a:pt x="125108" y="116221"/>
                      </a:lnTo>
                      <a:lnTo>
                        <a:pt x="120153" y="114059"/>
                      </a:lnTo>
                      <a:lnTo>
                        <a:pt x="115094" y="112367"/>
                      </a:lnTo>
                      <a:lnTo>
                        <a:pt x="112102" y="107915"/>
                      </a:lnTo>
                      <a:lnTo>
                        <a:pt x="107299" y="107963"/>
                      </a:lnTo>
                      <a:lnTo>
                        <a:pt x="105647" y="103646"/>
                      </a:lnTo>
                      <a:lnTo>
                        <a:pt x="101195" y="102417"/>
                      </a:lnTo>
                      <a:lnTo>
                        <a:pt x="97237" y="99736"/>
                      </a:lnTo>
                      <a:lnTo>
                        <a:pt x="92665" y="99792"/>
                      </a:lnTo>
                      <a:lnTo>
                        <a:pt x="87638" y="96553"/>
                      </a:lnTo>
                      <a:lnTo>
                        <a:pt x="83609" y="96768"/>
                      </a:lnTo>
                      <a:lnTo>
                        <a:pt x="89250" y="95922"/>
                      </a:lnTo>
                      <a:lnTo>
                        <a:pt x="93575" y="94278"/>
                      </a:lnTo>
                      <a:lnTo>
                        <a:pt x="96320" y="91047"/>
                      </a:lnTo>
                      <a:lnTo>
                        <a:pt x="94301" y="87560"/>
                      </a:lnTo>
                      <a:lnTo>
                        <a:pt x="89777" y="83563"/>
                      </a:lnTo>
                      <a:lnTo>
                        <a:pt x="93279" y="81480"/>
                      </a:lnTo>
                      <a:lnTo>
                        <a:pt x="98123" y="81337"/>
                      </a:lnTo>
                      <a:lnTo>
                        <a:pt x="101314" y="85494"/>
                      </a:lnTo>
                      <a:lnTo>
                        <a:pt x="97955" y="88318"/>
                      </a:lnTo>
                      <a:lnTo>
                        <a:pt x="102248" y="87289"/>
                      </a:lnTo>
                      <a:lnTo>
                        <a:pt x="103716" y="83283"/>
                      </a:lnTo>
                      <a:lnTo>
                        <a:pt x="100182" y="78999"/>
                      </a:lnTo>
                      <a:lnTo>
                        <a:pt x="96854" y="74834"/>
                      </a:lnTo>
                      <a:lnTo>
                        <a:pt x="92178" y="72352"/>
                      </a:lnTo>
                      <a:lnTo>
                        <a:pt x="89745" y="66878"/>
                      </a:lnTo>
                      <a:lnTo>
                        <a:pt x="86761" y="62913"/>
                      </a:lnTo>
                      <a:lnTo>
                        <a:pt x="82883" y="58684"/>
                      </a:lnTo>
                      <a:lnTo>
                        <a:pt x="80402" y="54814"/>
                      </a:lnTo>
                      <a:lnTo>
                        <a:pt x="80673" y="49069"/>
                      </a:lnTo>
                      <a:lnTo>
                        <a:pt x="79835" y="42359"/>
                      </a:lnTo>
                      <a:lnTo>
                        <a:pt x="83649" y="41138"/>
                      </a:lnTo>
                      <a:lnTo>
                        <a:pt x="86665" y="38361"/>
                      </a:lnTo>
                      <a:lnTo>
                        <a:pt x="87280" y="42885"/>
                      </a:lnTo>
                      <a:lnTo>
                        <a:pt x="91852" y="46564"/>
                      </a:lnTo>
                      <a:lnTo>
                        <a:pt x="95625" y="48934"/>
                      </a:lnTo>
                      <a:lnTo>
                        <a:pt x="99950" y="50194"/>
                      </a:lnTo>
                      <a:lnTo>
                        <a:pt x="105615" y="49500"/>
                      </a:lnTo>
                      <a:lnTo>
                        <a:pt x="109948" y="50601"/>
                      </a:lnTo>
                      <a:lnTo>
                        <a:pt x="113754" y="54192"/>
                      </a:lnTo>
                      <a:lnTo>
                        <a:pt x="117775" y="58548"/>
                      </a:lnTo>
                      <a:lnTo>
                        <a:pt x="119371" y="53904"/>
                      </a:lnTo>
                      <a:lnTo>
                        <a:pt x="113563" y="51726"/>
                      </a:lnTo>
                      <a:lnTo>
                        <a:pt x="110929" y="48543"/>
                      </a:lnTo>
                      <a:lnTo>
                        <a:pt x="114424" y="45949"/>
                      </a:lnTo>
                      <a:lnTo>
                        <a:pt x="120456" y="48335"/>
                      </a:lnTo>
                      <a:lnTo>
                        <a:pt x="125826" y="50841"/>
                      </a:lnTo>
                      <a:lnTo>
                        <a:pt x="128515" y="54272"/>
                      </a:lnTo>
                      <a:lnTo>
                        <a:pt x="127558" y="49939"/>
                      </a:lnTo>
                      <a:lnTo>
                        <a:pt x="124462" y="47186"/>
                      </a:lnTo>
                      <a:lnTo>
                        <a:pt x="119946" y="44856"/>
                      </a:lnTo>
                      <a:lnTo>
                        <a:pt x="114376" y="43436"/>
                      </a:lnTo>
                      <a:lnTo>
                        <a:pt x="113347" y="38800"/>
                      </a:lnTo>
                      <a:lnTo>
                        <a:pt x="109549" y="35800"/>
                      </a:lnTo>
                      <a:lnTo>
                        <a:pt x="112852" y="32130"/>
                      </a:lnTo>
                      <a:lnTo>
                        <a:pt x="117025" y="33614"/>
                      </a:lnTo>
                      <a:lnTo>
                        <a:pt x="121757" y="33510"/>
                      </a:lnTo>
                      <a:lnTo>
                        <a:pt x="126848" y="30654"/>
                      </a:lnTo>
                      <a:lnTo>
                        <a:pt x="128802" y="26728"/>
                      </a:lnTo>
                      <a:lnTo>
                        <a:pt x="133238" y="27941"/>
                      </a:lnTo>
                      <a:lnTo>
                        <a:pt x="137324" y="29760"/>
                      </a:lnTo>
                      <a:lnTo>
                        <a:pt x="141761" y="27677"/>
                      </a:lnTo>
                      <a:lnTo>
                        <a:pt x="145893" y="24933"/>
                      </a:lnTo>
                      <a:lnTo>
                        <a:pt x="149428" y="26847"/>
                      </a:lnTo>
                      <a:lnTo>
                        <a:pt x="154487" y="26967"/>
                      </a:lnTo>
                      <a:lnTo>
                        <a:pt x="160431" y="29608"/>
                      </a:lnTo>
                      <a:lnTo>
                        <a:pt x="164469" y="29904"/>
                      </a:lnTo>
                      <a:lnTo>
                        <a:pt x="169017" y="30135"/>
                      </a:lnTo>
                      <a:lnTo>
                        <a:pt x="173006" y="31092"/>
                      </a:lnTo>
                      <a:lnTo>
                        <a:pt x="176318" y="33438"/>
                      </a:lnTo>
                      <a:lnTo>
                        <a:pt x="178353" y="29983"/>
                      </a:lnTo>
                      <a:lnTo>
                        <a:pt x="181233" y="26728"/>
                      </a:lnTo>
                      <a:lnTo>
                        <a:pt x="180491" y="22738"/>
                      </a:lnTo>
                      <a:lnTo>
                        <a:pt x="179884" y="18765"/>
                      </a:lnTo>
                      <a:lnTo>
                        <a:pt x="182861" y="15621"/>
                      </a:lnTo>
                      <a:lnTo>
                        <a:pt x="186722" y="14169"/>
                      </a:lnTo>
                      <a:lnTo>
                        <a:pt x="187073" y="10131"/>
                      </a:lnTo>
                      <a:lnTo>
                        <a:pt x="185853" y="5918"/>
                      </a:lnTo>
                      <a:lnTo>
                        <a:pt x="181935" y="2519"/>
                      </a:lnTo>
                      <a:lnTo>
                        <a:pt x="177722" y="1338"/>
                      </a:lnTo>
                      <a:lnTo>
                        <a:pt x="173788" y="-2"/>
                      </a:lnTo>
                      <a:lnTo>
                        <a:pt x="172073" y="4051"/>
                      </a:lnTo>
                      <a:lnTo>
                        <a:pt x="174993" y="7594"/>
                      </a:lnTo>
                      <a:lnTo>
                        <a:pt x="174203" y="13076"/>
                      </a:lnTo>
                      <a:lnTo>
                        <a:pt x="170014" y="14304"/>
                      </a:lnTo>
                      <a:lnTo>
                        <a:pt x="165698" y="13307"/>
                      </a:lnTo>
                      <a:lnTo>
                        <a:pt x="161006" y="14440"/>
                      </a:lnTo>
                      <a:lnTo>
                        <a:pt x="157080" y="15342"/>
                      </a:lnTo>
                      <a:lnTo>
                        <a:pt x="152412" y="16890"/>
                      </a:lnTo>
                      <a:lnTo>
                        <a:pt x="148208" y="14640"/>
                      </a:lnTo>
                      <a:lnTo>
                        <a:pt x="144529" y="12725"/>
                      </a:lnTo>
                      <a:lnTo>
                        <a:pt x="140540" y="11312"/>
                      </a:lnTo>
                      <a:lnTo>
                        <a:pt x="135992" y="12238"/>
                      </a:lnTo>
                      <a:lnTo>
                        <a:pt x="132265" y="10778"/>
                      </a:lnTo>
                      <a:lnTo>
                        <a:pt x="130007" y="6637"/>
                      </a:lnTo>
                      <a:lnTo>
                        <a:pt x="125379" y="7067"/>
                      </a:lnTo>
                      <a:lnTo>
                        <a:pt x="121095" y="6708"/>
                      </a:lnTo>
                      <a:lnTo>
                        <a:pt x="116523" y="7594"/>
                      </a:lnTo>
                      <a:lnTo>
                        <a:pt x="112669" y="8863"/>
                      </a:lnTo>
                      <a:lnTo>
                        <a:pt x="108942" y="11719"/>
                      </a:lnTo>
                      <a:lnTo>
                        <a:pt x="104833" y="12405"/>
                      </a:lnTo>
                      <a:lnTo>
                        <a:pt x="99854" y="11368"/>
                      </a:lnTo>
                      <a:lnTo>
                        <a:pt x="95554" y="11592"/>
                      </a:lnTo>
                      <a:lnTo>
                        <a:pt x="91006" y="14352"/>
                      </a:lnTo>
                      <a:lnTo>
                        <a:pt x="86146" y="13562"/>
                      </a:lnTo>
                      <a:lnTo>
                        <a:pt x="81590" y="14169"/>
                      </a:lnTo>
                      <a:lnTo>
                        <a:pt x="81670" y="19459"/>
                      </a:lnTo>
                      <a:lnTo>
                        <a:pt x="77473" y="20967"/>
                      </a:lnTo>
                      <a:lnTo>
                        <a:pt x="72678" y="20895"/>
                      </a:lnTo>
                      <a:lnTo>
                        <a:pt x="68592" y="19475"/>
                      </a:lnTo>
                      <a:lnTo>
                        <a:pt x="64739" y="20767"/>
                      </a:lnTo>
                      <a:lnTo>
                        <a:pt x="60422" y="20592"/>
                      </a:lnTo>
                      <a:lnTo>
                        <a:pt x="57693" y="24230"/>
                      </a:lnTo>
                      <a:lnTo>
                        <a:pt x="54430" y="27191"/>
                      </a:lnTo>
                      <a:lnTo>
                        <a:pt x="50097" y="29305"/>
                      </a:lnTo>
                      <a:lnTo>
                        <a:pt x="45804" y="27605"/>
                      </a:lnTo>
                      <a:lnTo>
                        <a:pt x="41647" y="29536"/>
                      </a:lnTo>
                      <a:lnTo>
                        <a:pt x="37083" y="29736"/>
                      </a:lnTo>
                      <a:lnTo>
                        <a:pt x="33867" y="32130"/>
                      </a:lnTo>
                      <a:lnTo>
                        <a:pt x="36676" y="35904"/>
                      </a:lnTo>
                      <a:lnTo>
                        <a:pt x="35631" y="39758"/>
                      </a:lnTo>
                      <a:lnTo>
                        <a:pt x="31346" y="42127"/>
                      </a:lnTo>
                      <a:lnTo>
                        <a:pt x="30269" y="46069"/>
                      </a:lnTo>
                      <a:lnTo>
                        <a:pt x="28928" y="50681"/>
                      </a:lnTo>
                      <a:lnTo>
                        <a:pt x="28011" y="54910"/>
                      </a:lnTo>
                      <a:lnTo>
                        <a:pt x="23431" y="55325"/>
                      </a:lnTo>
                      <a:lnTo>
                        <a:pt x="20399" y="58213"/>
                      </a:lnTo>
                      <a:lnTo>
                        <a:pt x="21484" y="63440"/>
                      </a:lnTo>
                      <a:lnTo>
                        <a:pt x="18316" y="66264"/>
                      </a:lnTo>
                      <a:lnTo>
                        <a:pt x="15915" y="69958"/>
                      </a:lnTo>
                      <a:lnTo>
                        <a:pt x="11239" y="68323"/>
                      </a:lnTo>
                      <a:lnTo>
                        <a:pt x="15197" y="70333"/>
                      </a:lnTo>
                      <a:lnTo>
                        <a:pt x="17136" y="74163"/>
                      </a:lnTo>
                      <a:lnTo>
                        <a:pt x="18923" y="78999"/>
                      </a:lnTo>
                      <a:lnTo>
                        <a:pt x="22290" y="81999"/>
                      </a:lnTo>
                      <a:lnTo>
                        <a:pt x="26351" y="85198"/>
                      </a:lnTo>
                      <a:lnTo>
                        <a:pt x="30947" y="89244"/>
                      </a:lnTo>
                      <a:lnTo>
                        <a:pt x="32424" y="93225"/>
                      </a:lnTo>
                      <a:lnTo>
                        <a:pt x="34641" y="89579"/>
                      </a:lnTo>
                      <a:lnTo>
                        <a:pt x="38807" y="90313"/>
                      </a:lnTo>
                      <a:lnTo>
                        <a:pt x="42876" y="90026"/>
                      </a:lnTo>
                      <a:lnTo>
                        <a:pt x="44001" y="94127"/>
                      </a:lnTo>
                      <a:lnTo>
                        <a:pt x="39979" y="94191"/>
                      </a:lnTo>
                      <a:lnTo>
                        <a:pt x="36110" y="93193"/>
                      </a:lnTo>
                      <a:lnTo>
                        <a:pt x="33141" y="96273"/>
                      </a:lnTo>
                      <a:lnTo>
                        <a:pt x="36812" y="98388"/>
                      </a:lnTo>
                      <a:lnTo>
                        <a:pt x="38607" y="102601"/>
                      </a:lnTo>
                      <a:lnTo>
                        <a:pt x="41551" y="107093"/>
                      </a:lnTo>
                      <a:lnTo>
                        <a:pt x="45038" y="110955"/>
                      </a:lnTo>
                      <a:lnTo>
                        <a:pt x="46602" y="115056"/>
                      </a:lnTo>
                      <a:lnTo>
                        <a:pt x="51166" y="114154"/>
                      </a:lnTo>
                      <a:lnTo>
                        <a:pt x="55762" y="115287"/>
                      </a:lnTo>
                      <a:lnTo>
                        <a:pt x="59424" y="113101"/>
                      </a:lnTo>
                      <a:lnTo>
                        <a:pt x="63565" y="112495"/>
                      </a:lnTo>
                      <a:lnTo>
                        <a:pt x="67595" y="111410"/>
                      </a:lnTo>
                      <a:lnTo>
                        <a:pt x="71928" y="112511"/>
                      </a:lnTo>
                      <a:lnTo>
                        <a:pt x="76580" y="112902"/>
                      </a:lnTo>
                      <a:lnTo>
                        <a:pt x="80792" y="112862"/>
                      </a:lnTo>
                      <a:lnTo>
                        <a:pt x="85229" y="115551"/>
                      </a:lnTo>
                      <a:lnTo>
                        <a:pt x="87870" y="112112"/>
                      </a:lnTo>
                      <a:lnTo>
                        <a:pt x="91740" y="115583"/>
                      </a:lnTo>
                      <a:lnTo>
                        <a:pt x="95394" y="118902"/>
                      </a:lnTo>
                      <a:lnTo>
                        <a:pt x="99416" y="118455"/>
                      </a:lnTo>
                      <a:lnTo>
                        <a:pt x="104339" y="119788"/>
                      </a:lnTo>
                      <a:lnTo>
                        <a:pt x="101331" y="123083"/>
                      </a:lnTo>
                      <a:lnTo>
                        <a:pt x="97046" y="122373"/>
                      </a:lnTo>
                      <a:lnTo>
                        <a:pt x="97596" y="126626"/>
                      </a:lnTo>
                      <a:lnTo>
                        <a:pt x="102687" y="127655"/>
                      </a:lnTo>
                      <a:lnTo>
                        <a:pt x="109517" y="125772"/>
                      </a:lnTo>
                      <a:lnTo>
                        <a:pt x="113068" y="123546"/>
                      </a:lnTo>
                      <a:lnTo>
                        <a:pt x="116610" y="127120"/>
                      </a:lnTo>
                      <a:lnTo>
                        <a:pt x="120576" y="130535"/>
                      </a:lnTo>
                      <a:lnTo>
                        <a:pt x="124486" y="132594"/>
                      </a:lnTo>
                      <a:lnTo>
                        <a:pt x="128331" y="136791"/>
                      </a:lnTo>
                      <a:close/>
                      <a:moveTo>
                        <a:pt x="141625" y="99465"/>
                      </a:moveTo>
                      <a:lnTo>
                        <a:pt x="139758" y="95747"/>
                      </a:lnTo>
                      <a:lnTo>
                        <a:pt x="136749" y="92348"/>
                      </a:lnTo>
                      <a:lnTo>
                        <a:pt x="137627" y="96529"/>
                      </a:lnTo>
                      <a:lnTo>
                        <a:pt x="141625" y="99465"/>
                      </a:lnTo>
                      <a:close/>
                      <a:moveTo>
                        <a:pt x="140540" y="126721"/>
                      </a:moveTo>
                      <a:lnTo>
                        <a:pt x="142813" y="122772"/>
                      </a:lnTo>
                      <a:lnTo>
                        <a:pt x="138010" y="120194"/>
                      </a:lnTo>
                      <a:lnTo>
                        <a:pt x="133550" y="118383"/>
                      </a:lnTo>
                      <a:lnTo>
                        <a:pt x="131731" y="113923"/>
                      </a:lnTo>
                      <a:lnTo>
                        <a:pt x="130326" y="108808"/>
                      </a:lnTo>
                      <a:lnTo>
                        <a:pt x="128204" y="105122"/>
                      </a:lnTo>
                      <a:lnTo>
                        <a:pt x="123999" y="102194"/>
                      </a:lnTo>
                      <a:lnTo>
                        <a:pt x="118988" y="101699"/>
                      </a:lnTo>
                      <a:lnTo>
                        <a:pt x="113889" y="99768"/>
                      </a:lnTo>
                      <a:lnTo>
                        <a:pt x="110562" y="97542"/>
                      </a:lnTo>
                      <a:lnTo>
                        <a:pt x="107714" y="94119"/>
                      </a:lnTo>
                      <a:lnTo>
                        <a:pt x="104969" y="91007"/>
                      </a:lnTo>
                      <a:lnTo>
                        <a:pt x="99248" y="91278"/>
                      </a:lnTo>
                      <a:lnTo>
                        <a:pt x="96128" y="94582"/>
                      </a:lnTo>
                      <a:lnTo>
                        <a:pt x="91835" y="95866"/>
                      </a:lnTo>
                      <a:lnTo>
                        <a:pt x="95873" y="96553"/>
                      </a:lnTo>
                      <a:lnTo>
                        <a:pt x="101809" y="97318"/>
                      </a:lnTo>
                      <a:lnTo>
                        <a:pt x="105280" y="99457"/>
                      </a:lnTo>
                      <a:lnTo>
                        <a:pt x="108879" y="102489"/>
                      </a:lnTo>
                      <a:lnTo>
                        <a:pt x="113626" y="105896"/>
                      </a:lnTo>
                      <a:lnTo>
                        <a:pt x="113666" y="109997"/>
                      </a:lnTo>
                      <a:lnTo>
                        <a:pt x="117624" y="111322"/>
                      </a:lnTo>
                      <a:lnTo>
                        <a:pt x="122435" y="112168"/>
                      </a:lnTo>
                      <a:lnTo>
                        <a:pt x="126592" y="111777"/>
                      </a:lnTo>
                      <a:lnTo>
                        <a:pt x="128962" y="115032"/>
                      </a:lnTo>
                      <a:lnTo>
                        <a:pt x="131802" y="118982"/>
                      </a:lnTo>
                      <a:lnTo>
                        <a:pt x="134962" y="122740"/>
                      </a:lnTo>
                      <a:lnTo>
                        <a:pt x="137555" y="126330"/>
                      </a:lnTo>
                      <a:close/>
                      <a:moveTo>
                        <a:pt x="111520" y="129275"/>
                      </a:moveTo>
                      <a:lnTo>
                        <a:pt x="113762" y="125293"/>
                      </a:lnTo>
                      <a:lnTo>
                        <a:pt x="110107" y="128118"/>
                      </a:lnTo>
                      <a:close/>
                      <a:moveTo>
                        <a:pt x="111751" y="148696"/>
                      </a:moveTo>
                      <a:lnTo>
                        <a:pt x="115589" y="146685"/>
                      </a:lnTo>
                      <a:lnTo>
                        <a:pt x="111344" y="147938"/>
                      </a:lnTo>
                      <a:close/>
                      <a:moveTo>
                        <a:pt x="89059" y="178641"/>
                      </a:moveTo>
                      <a:lnTo>
                        <a:pt x="88006" y="174356"/>
                      </a:lnTo>
                      <a:lnTo>
                        <a:pt x="88412" y="170080"/>
                      </a:lnTo>
                      <a:lnTo>
                        <a:pt x="89904" y="166026"/>
                      </a:lnTo>
                      <a:lnTo>
                        <a:pt x="94333" y="165029"/>
                      </a:lnTo>
                      <a:lnTo>
                        <a:pt x="97293" y="168436"/>
                      </a:lnTo>
                      <a:lnTo>
                        <a:pt x="100668" y="172186"/>
                      </a:lnTo>
                      <a:lnTo>
                        <a:pt x="104801" y="175122"/>
                      </a:lnTo>
                      <a:lnTo>
                        <a:pt x="108719" y="177420"/>
                      </a:lnTo>
                      <a:lnTo>
                        <a:pt x="106389" y="173287"/>
                      </a:lnTo>
                      <a:lnTo>
                        <a:pt x="103198" y="170008"/>
                      </a:lnTo>
                      <a:lnTo>
                        <a:pt x="105232" y="166218"/>
                      </a:lnTo>
                      <a:lnTo>
                        <a:pt x="101961" y="160497"/>
                      </a:lnTo>
                      <a:lnTo>
                        <a:pt x="100277" y="156156"/>
                      </a:lnTo>
                      <a:lnTo>
                        <a:pt x="98131" y="152558"/>
                      </a:lnTo>
                      <a:lnTo>
                        <a:pt x="94835" y="146557"/>
                      </a:lnTo>
                      <a:lnTo>
                        <a:pt x="92402" y="141961"/>
                      </a:lnTo>
                      <a:lnTo>
                        <a:pt x="96942" y="140693"/>
                      </a:lnTo>
                      <a:lnTo>
                        <a:pt x="100229" y="143102"/>
                      </a:lnTo>
                      <a:lnTo>
                        <a:pt x="104091" y="144802"/>
                      </a:lnTo>
                      <a:lnTo>
                        <a:pt x="105416" y="148943"/>
                      </a:lnTo>
                      <a:lnTo>
                        <a:pt x="108145" y="144946"/>
                      </a:lnTo>
                      <a:lnTo>
                        <a:pt x="112214" y="144698"/>
                      </a:lnTo>
                      <a:lnTo>
                        <a:pt x="111663" y="140741"/>
                      </a:lnTo>
                      <a:lnTo>
                        <a:pt x="108687" y="137421"/>
                      </a:lnTo>
                      <a:lnTo>
                        <a:pt x="104370" y="137996"/>
                      </a:lnTo>
                      <a:lnTo>
                        <a:pt x="102655" y="134022"/>
                      </a:lnTo>
                      <a:lnTo>
                        <a:pt x="100804" y="130424"/>
                      </a:lnTo>
                      <a:lnTo>
                        <a:pt x="97580" y="126650"/>
                      </a:lnTo>
                      <a:lnTo>
                        <a:pt x="92937" y="126075"/>
                      </a:lnTo>
                      <a:lnTo>
                        <a:pt x="88899" y="122979"/>
                      </a:lnTo>
                      <a:lnTo>
                        <a:pt x="84191" y="120649"/>
                      </a:lnTo>
                      <a:lnTo>
                        <a:pt x="79907" y="119867"/>
                      </a:lnTo>
                      <a:lnTo>
                        <a:pt x="75295" y="118200"/>
                      </a:lnTo>
                      <a:lnTo>
                        <a:pt x="71688" y="115958"/>
                      </a:lnTo>
                      <a:lnTo>
                        <a:pt x="66206" y="114091"/>
                      </a:lnTo>
                      <a:lnTo>
                        <a:pt x="62010" y="117960"/>
                      </a:lnTo>
                      <a:lnTo>
                        <a:pt x="57047" y="119835"/>
                      </a:lnTo>
                      <a:lnTo>
                        <a:pt x="52395" y="117889"/>
                      </a:lnTo>
                      <a:lnTo>
                        <a:pt x="50983" y="124240"/>
                      </a:lnTo>
                      <a:lnTo>
                        <a:pt x="47520" y="127487"/>
                      </a:lnTo>
                      <a:lnTo>
                        <a:pt x="50248" y="131820"/>
                      </a:lnTo>
                      <a:lnTo>
                        <a:pt x="51876" y="135778"/>
                      </a:lnTo>
                      <a:lnTo>
                        <a:pt x="56345" y="138044"/>
                      </a:lnTo>
                      <a:lnTo>
                        <a:pt x="60909" y="141794"/>
                      </a:lnTo>
                      <a:lnTo>
                        <a:pt x="63550" y="146286"/>
                      </a:lnTo>
                      <a:lnTo>
                        <a:pt x="61443" y="151297"/>
                      </a:lnTo>
                      <a:lnTo>
                        <a:pt x="61276" y="155550"/>
                      </a:lnTo>
                      <a:lnTo>
                        <a:pt x="63853" y="159396"/>
                      </a:lnTo>
                      <a:lnTo>
                        <a:pt x="65081" y="163864"/>
                      </a:lnTo>
                      <a:lnTo>
                        <a:pt x="70683" y="167949"/>
                      </a:lnTo>
                      <a:lnTo>
                        <a:pt x="71537" y="163074"/>
                      </a:lnTo>
                      <a:lnTo>
                        <a:pt x="71584" y="158941"/>
                      </a:lnTo>
                      <a:lnTo>
                        <a:pt x="75422" y="157552"/>
                      </a:lnTo>
                      <a:lnTo>
                        <a:pt x="77170" y="161382"/>
                      </a:lnTo>
                      <a:lnTo>
                        <a:pt x="81072" y="163904"/>
                      </a:lnTo>
                      <a:lnTo>
                        <a:pt x="83976" y="168532"/>
                      </a:lnTo>
                      <a:lnTo>
                        <a:pt x="85412" y="173152"/>
                      </a:lnTo>
                      <a:lnTo>
                        <a:pt x="87814" y="176854"/>
                      </a:lnTo>
                      <a:close/>
                      <a:moveTo>
                        <a:pt x="136263" y="140964"/>
                      </a:moveTo>
                      <a:lnTo>
                        <a:pt x="139087" y="136951"/>
                      </a:lnTo>
                      <a:lnTo>
                        <a:pt x="135258" y="139017"/>
                      </a:lnTo>
                      <a:close/>
                      <a:moveTo>
                        <a:pt x="138952" y="148448"/>
                      </a:moveTo>
                      <a:lnTo>
                        <a:pt x="141960" y="144898"/>
                      </a:lnTo>
                      <a:lnTo>
                        <a:pt x="138952" y="148448"/>
                      </a:lnTo>
                      <a:close/>
                      <a:moveTo>
                        <a:pt x="154184" y="135634"/>
                      </a:moveTo>
                      <a:lnTo>
                        <a:pt x="154598" y="131317"/>
                      </a:lnTo>
                      <a:lnTo>
                        <a:pt x="150274" y="127958"/>
                      </a:lnTo>
                      <a:lnTo>
                        <a:pt x="146253" y="126075"/>
                      </a:lnTo>
                      <a:lnTo>
                        <a:pt x="149165" y="130352"/>
                      </a:lnTo>
                      <a:lnTo>
                        <a:pt x="152931" y="134477"/>
                      </a:lnTo>
                      <a:close/>
                      <a:moveTo>
                        <a:pt x="161405" y="140940"/>
                      </a:moveTo>
                      <a:lnTo>
                        <a:pt x="159865" y="137070"/>
                      </a:lnTo>
                      <a:lnTo>
                        <a:pt x="154854" y="136033"/>
                      </a:lnTo>
                      <a:lnTo>
                        <a:pt x="158620" y="139033"/>
                      </a:lnTo>
                      <a:close/>
                      <a:moveTo>
                        <a:pt x="153098" y="146374"/>
                      </a:moveTo>
                      <a:lnTo>
                        <a:pt x="154208" y="141730"/>
                      </a:lnTo>
                      <a:lnTo>
                        <a:pt x="153098" y="146374"/>
                      </a:lnTo>
                      <a:close/>
                      <a:moveTo>
                        <a:pt x="139694" y="170239"/>
                      </a:moveTo>
                      <a:lnTo>
                        <a:pt x="143931" y="169952"/>
                      </a:lnTo>
                      <a:lnTo>
                        <a:pt x="140268" y="166872"/>
                      </a:lnTo>
                      <a:close/>
                      <a:moveTo>
                        <a:pt x="149691" y="161813"/>
                      </a:moveTo>
                      <a:lnTo>
                        <a:pt x="149141" y="157632"/>
                      </a:lnTo>
                      <a:lnTo>
                        <a:pt x="149691" y="161813"/>
                      </a:lnTo>
                      <a:close/>
                      <a:moveTo>
                        <a:pt x="162889" y="159340"/>
                      </a:moveTo>
                      <a:lnTo>
                        <a:pt x="165107" y="154090"/>
                      </a:lnTo>
                      <a:lnTo>
                        <a:pt x="160543" y="156380"/>
                      </a:lnTo>
                      <a:close/>
                      <a:moveTo>
                        <a:pt x="157591" y="172146"/>
                      </a:moveTo>
                      <a:lnTo>
                        <a:pt x="154223" y="169920"/>
                      </a:lnTo>
                      <a:lnTo>
                        <a:pt x="157591" y="172146"/>
                      </a:lnTo>
                      <a:close/>
                      <a:moveTo>
                        <a:pt x="191015" y="92842"/>
                      </a:moveTo>
                      <a:lnTo>
                        <a:pt x="191206" y="88127"/>
                      </a:lnTo>
                      <a:lnTo>
                        <a:pt x="194183" y="91095"/>
                      </a:lnTo>
                      <a:lnTo>
                        <a:pt x="194047" y="86914"/>
                      </a:lnTo>
                      <a:lnTo>
                        <a:pt x="188829" y="82222"/>
                      </a:lnTo>
                      <a:lnTo>
                        <a:pt x="186435" y="78999"/>
                      </a:lnTo>
                      <a:lnTo>
                        <a:pt x="181369" y="81328"/>
                      </a:lnTo>
                      <a:lnTo>
                        <a:pt x="177004" y="82374"/>
                      </a:lnTo>
                      <a:lnTo>
                        <a:pt x="175257" y="86507"/>
                      </a:lnTo>
                      <a:lnTo>
                        <a:pt x="181113" y="88653"/>
                      </a:lnTo>
                      <a:lnTo>
                        <a:pt x="183267" y="84967"/>
                      </a:lnTo>
                      <a:lnTo>
                        <a:pt x="181360" y="89108"/>
                      </a:lnTo>
                      <a:lnTo>
                        <a:pt x="187249" y="91518"/>
                      </a:lnTo>
                      <a:lnTo>
                        <a:pt x="191015" y="92842"/>
                      </a:lnTo>
                      <a:close/>
                      <a:moveTo>
                        <a:pt x="182406" y="120107"/>
                      </a:moveTo>
                      <a:lnTo>
                        <a:pt x="184520" y="116029"/>
                      </a:lnTo>
                      <a:lnTo>
                        <a:pt x="184927" y="110939"/>
                      </a:lnTo>
                      <a:lnTo>
                        <a:pt x="185230" y="106582"/>
                      </a:lnTo>
                      <a:lnTo>
                        <a:pt x="180563" y="104803"/>
                      </a:lnTo>
                      <a:lnTo>
                        <a:pt x="176613" y="105625"/>
                      </a:lnTo>
                      <a:lnTo>
                        <a:pt x="179485" y="109694"/>
                      </a:lnTo>
                      <a:lnTo>
                        <a:pt x="181313" y="113564"/>
                      </a:lnTo>
                      <a:lnTo>
                        <a:pt x="178057" y="116165"/>
                      </a:lnTo>
                      <a:lnTo>
                        <a:pt x="182406" y="120107"/>
                      </a:lnTo>
                      <a:close/>
                      <a:moveTo>
                        <a:pt x="183571" y="141403"/>
                      </a:moveTo>
                      <a:lnTo>
                        <a:pt x="189547" y="139671"/>
                      </a:lnTo>
                      <a:lnTo>
                        <a:pt x="193097" y="136799"/>
                      </a:lnTo>
                      <a:lnTo>
                        <a:pt x="187919" y="137142"/>
                      </a:lnTo>
                      <a:lnTo>
                        <a:pt x="183475" y="140549"/>
                      </a:lnTo>
                      <a:close/>
                      <a:moveTo>
                        <a:pt x="208402" y="137070"/>
                      </a:moveTo>
                      <a:lnTo>
                        <a:pt x="212918" y="134884"/>
                      </a:lnTo>
                      <a:lnTo>
                        <a:pt x="209822" y="132235"/>
                      </a:lnTo>
                      <a:lnTo>
                        <a:pt x="203806" y="131309"/>
                      </a:lnTo>
                      <a:lnTo>
                        <a:pt x="199880" y="133336"/>
                      </a:lnTo>
                      <a:lnTo>
                        <a:pt x="203662" y="134756"/>
                      </a:lnTo>
                      <a:lnTo>
                        <a:pt x="208402" y="137070"/>
                      </a:lnTo>
                      <a:close/>
                      <a:moveTo>
                        <a:pt x="198412" y="140884"/>
                      </a:moveTo>
                      <a:lnTo>
                        <a:pt x="198308" y="136655"/>
                      </a:lnTo>
                      <a:lnTo>
                        <a:pt x="198412" y="140884"/>
                      </a:lnTo>
                      <a:close/>
                      <a:moveTo>
                        <a:pt x="170589" y="161279"/>
                      </a:moveTo>
                      <a:lnTo>
                        <a:pt x="173916" y="157760"/>
                      </a:lnTo>
                      <a:lnTo>
                        <a:pt x="173812" y="153635"/>
                      </a:lnTo>
                      <a:lnTo>
                        <a:pt x="168921" y="153962"/>
                      </a:lnTo>
                      <a:lnTo>
                        <a:pt x="169009" y="159244"/>
                      </a:lnTo>
                      <a:close/>
                      <a:moveTo>
                        <a:pt x="181057" y="166297"/>
                      </a:moveTo>
                      <a:lnTo>
                        <a:pt x="185589" y="162547"/>
                      </a:lnTo>
                      <a:lnTo>
                        <a:pt x="181751" y="164949"/>
                      </a:lnTo>
                      <a:close/>
                      <a:moveTo>
                        <a:pt x="168897" y="170447"/>
                      </a:moveTo>
                      <a:lnTo>
                        <a:pt x="167214" y="165683"/>
                      </a:lnTo>
                      <a:lnTo>
                        <a:pt x="168897" y="170447"/>
                      </a:lnTo>
                      <a:close/>
                      <a:moveTo>
                        <a:pt x="196545" y="175003"/>
                      </a:moveTo>
                      <a:lnTo>
                        <a:pt x="200279" y="171995"/>
                      </a:lnTo>
                      <a:lnTo>
                        <a:pt x="195851" y="172050"/>
                      </a:lnTo>
                      <a:close/>
                      <a:moveTo>
                        <a:pt x="209558" y="155302"/>
                      </a:moveTo>
                      <a:lnTo>
                        <a:pt x="207723" y="151720"/>
                      </a:lnTo>
                      <a:lnTo>
                        <a:pt x="209558" y="155302"/>
                      </a:lnTo>
                      <a:close/>
                      <a:moveTo>
                        <a:pt x="213875" y="160959"/>
                      </a:moveTo>
                      <a:lnTo>
                        <a:pt x="212543" y="156395"/>
                      </a:lnTo>
                      <a:lnTo>
                        <a:pt x="212599" y="160848"/>
                      </a:lnTo>
                      <a:close/>
                      <a:moveTo>
                        <a:pt x="213827" y="169353"/>
                      </a:moveTo>
                      <a:lnTo>
                        <a:pt x="216500" y="166297"/>
                      </a:lnTo>
                      <a:lnTo>
                        <a:pt x="221072" y="164327"/>
                      </a:lnTo>
                      <a:lnTo>
                        <a:pt x="216620" y="163489"/>
                      </a:lnTo>
                      <a:lnTo>
                        <a:pt x="212590" y="166409"/>
                      </a:lnTo>
                      <a:close/>
                      <a:moveTo>
                        <a:pt x="105384" y="187617"/>
                      </a:moveTo>
                      <a:lnTo>
                        <a:pt x="106533" y="183668"/>
                      </a:lnTo>
                      <a:lnTo>
                        <a:pt x="103078" y="181234"/>
                      </a:lnTo>
                      <a:lnTo>
                        <a:pt x="101235" y="185128"/>
                      </a:lnTo>
                      <a:lnTo>
                        <a:pt x="105384" y="187617"/>
                      </a:lnTo>
                      <a:close/>
                      <a:moveTo>
                        <a:pt x="172312" y="180867"/>
                      </a:moveTo>
                      <a:lnTo>
                        <a:pt x="171323" y="176152"/>
                      </a:lnTo>
                      <a:lnTo>
                        <a:pt x="170764" y="180325"/>
                      </a:lnTo>
                      <a:close/>
                      <a:moveTo>
                        <a:pt x="156665" y="228079"/>
                      </a:moveTo>
                      <a:lnTo>
                        <a:pt x="162043" y="227936"/>
                      </a:lnTo>
                      <a:lnTo>
                        <a:pt x="166974" y="227744"/>
                      </a:lnTo>
                      <a:lnTo>
                        <a:pt x="171841" y="226484"/>
                      </a:lnTo>
                      <a:lnTo>
                        <a:pt x="175958" y="225909"/>
                      </a:lnTo>
                      <a:lnTo>
                        <a:pt x="180890" y="225239"/>
                      </a:lnTo>
                      <a:lnTo>
                        <a:pt x="186651" y="225526"/>
                      </a:lnTo>
                      <a:lnTo>
                        <a:pt x="190544" y="224313"/>
                      </a:lnTo>
                      <a:lnTo>
                        <a:pt x="194861" y="224840"/>
                      </a:lnTo>
                      <a:lnTo>
                        <a:pt x="198883" y="224217"/>
                      </a:lnTo>
                      <a:lnTo>
                        <a:pt x="199880" y="220228"/>
                      </a:lnTo>
                      <a:lnTo>
                        <a:pt x="200215" y="215616"/>
                      </a:lnTo>
                      <a:lnTo>
                        <a:pt x="196657" y="218656"/>
                      </a:lnTo>
                      <a:lnTo>
                        <a:pt x="192435" y="217778"/>
                      </a:lnTo>
                      <a:lnTo>
                        <a:pt x="187783" y="220228"/>
                      </a:lnTo>
                      <a:lnTo>
                        <a:pt x="183714" y="219901"/>
                      </a:lnTo>
                      <a:lnTo>
                        <a:pt x="183722" y="215313"/>
                      </a:lnTo>
                      <a:lnTo>
                        <a:pt x="178488" y="214714"/>
                      </a:lnTo>
                      <a:lnTo>
                        <a:pt x="173557" y="214092"/>
                      </a:lnTo>
                      <a:lnTo>
                        <a:pt x="168450" y="214284"/>
                      </a:lnTo>
                      <a:lnTo>
                        <a:pt x="164317" y="213924"/>
                      </a:lnTo>
                      <a:lnTo>
                        <a:pt x="160559" y="211978"/>
                      </a:lnTo>
                      <a:lnTo>
                        <a:pt x="154216" y="211180"/>
                      </a:lnTo>
                      <a:lnTo>
                        <a:pt x="149029" y="213103"/>
                      </a:lnTo>
                      <a:lnTo>
                        <a:pt x="144880" y="213677"/>
                      </a:lnTo>
                      <a:lnTo>
                        <a:pt x="141625" y="210254"/>
                      </a:lnTo>
                      <a:lnTo>
                        <a:pt x="137651" y="209704"/>
                      </a:lnTo>
                      <a:lnTo>
                        <a:pt x="138888" y="205818"/>
                      </a:lnTo>
                      <a:lnTo>
                        <a:pt x="135473" y="207908"/>
                      </a:lnTo>
                      <a:lnTo>
                        <a:pt x="131467" y="208036"/>
                      </a:lnTo>
                      <a:lnTo>
                        <a:pt x="127262" y="203097"/>
                      </a:lnTo>
                      <a:lnTo>
                        <a:pt x="126377" y="207158"/>
                      </a:lnTo>
                      <a:lnTo>
                        <a:pt x="122451" y="204477"/>
                      </a:lnTo>
                      <a:lnTo>
                        <a:pt x="122307" y="209201"/>
                      </a:lnTo>
                      <a:lnTo>
                        <a:pt x="121382" y="214132"/>
                      </a:lnTo>
                      <a:lnTo>
                        <a:pt x="123337" y="217715"/>
                      </a:lnTo>
                      <a:lnTo>
                        <a:pt x="128124" y="217483"/>
                      </a:lnTo>
                      <a:lnTo>
                        <a:pt x="132353" y="217826"/>
                      </a:lnTo>
                      <a:lnTo>
                        <a:pt x="138896" y="218688"/>
                      </a:lnTo>
                      <a:lnTo>
                        <a:pt x="143221" y="219614"/>
                      </a:lnTo>
                      <a:lnTo>
                        <a:pt x="147633" y="220228"/>
                      </a:lnTo>
                      <a:lnTo>
                        <a:pt x="151295" y="222015"/>
                      </a:lnTo>
                      <a:lnTo>
                        <a:pt x="156426" y="222701"/>
                      </a:lnTo>
                      <a:lnTo>
                        <a:pt x="157160" y="226906"/>
                      </a:lnTo>
                      <a:close/>
                      <a:moveTo>
                        <a:pt x="227264" y="179431"/>
                      </a:moveTo>
                      <a:lnTo>
                        <a:pt x="224232" y="176231"/>
                      </a:lnTo>
                      <a:lnTo>
                        <a:pt x="227264" y="179431"/>
                      </a:lnTo>
                      <a:close/>
                      <a:moveTo>
                        <a:pt x="223378" y="211419"/>
                      </a:moveTo>
                      <a:lnTo>
                        <a:pt x="225197" y="207222"/>
                      </a:lnTo>
                      <a:lnTo>
                        <a:pt x="223186" y="203480"/>
                      </a:lnTo>
                      <a:lnTo>
                        <a:pt x="224200" y="199251"/>
                      </a:lnTo>
                      <a:lnTo>
                        <a:pt x="221886" y="203248"/>
                      </a:lnTo>
                      <a:lnTo>
                        <a:pt x="222062" y="208291"/>
                      </a:lnTo>
                      <a:close/>
                      <a:moveTo>
                        <a:pt x="216412" y="214060"/>
                      </a:moveTo>
                      <a:lnTo>
                        <a:pt x="219381" y="210900"/>
                      </a:lnTo>
                      <a:lnTo>
                        <a:pt x="215207" y="213294"/>
                      </a:lnTo>
                      <a:close/>
                      <a:moveTo>
                        <a:pt x="239568" y="195748"/>
                      </a:moveTo>
                      <a:lnTo>
                        <a:pt x="242759" y="193219"/>
                      </a:lnTo>
                      <a:lnTo>
                        <a:pt x="245783" y="189501"/>
                      </a:lnTo>
                      <a:lnTo>
                        <a:pt x="247834" y="186062"/>
                      </a:lnTo>
                      <a:lnTo>
                        <a:pt x="250052" y="181593"/>
                      </a:lnTo>
                      <a:lnTo>
                        <a:pt x="250802" y="176997"/>
                      </a:lnTo>
                      <a:lnTo>
                        <a:pt x="245760" y="178657"/>
                      </a:lnTo>
                      <a:lnTo>
                        <a:pt x="242041" y="180516"/>
                      </a:lnTo>
                      <a:lnTo>
                        <a:pt x="238778" y="184921"/>
                      </a:lnTo>
                      <a:lnTo>
                        <a:pt x="238626" y="189261"/>
                      </a:lnTo>
                      <a:lnTo>
                        <a:pt x="237908" y="193969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75" name="Freeform: Shape 274">
                  <a:extLst>
                    <a:ext uri="{FF2B5EF4-FFF2-40B4-BE49-F238E27FC236}">
                      <a16:creationId xmlns:a16="http://schemas.microsoft.com/office/drawing/2014/main" id="{F2FD3A58-90AB-4B24-A325-397B7B50AFE9}"/>
                    </a:ext>
                  </a:extLst>
                </p:cNvPr>
                <p:cNvSpPr/>
                <p:nvPr/>
              </p:nvSpPr>
              <p:spPr>
                <a:xfrm>
                  <a:off x="3386057" y="2999736"/>
                  <a:ext cx="121928" cy="136944"/>
                </a:xfrm>
                <a:custGeom>
                  <a:avLst/>
                  <a:gdLst>
                    <a:gd name="connsiteX0" fmla="*/ 58610 w 121928"/>
                    <a:gd name="connsiteY0" fmla="*/ 136943 h 136944"/>
                    <a:gd name="connsiteX1" fmla="*/ 59935 w 121928"/>
                    <a:gd name="connsiteY1" fmla="*/ 133129 h 136944"/>
                    <a:gd name="connsiteX2" fmla="*/ 62752 w 121928"/>
                    <a:gd name="connsiteY2" fmla="*/ 130049 h 136944"/>
                    <a:gd name="connsiteX3" fmla="*/ 66039 w 121928"/>
                    <a:gd name="connsiteY3" fmla="*/ 127615 h 136944"/>
                    <a:gd name="connsiteX4" fmla="*/ 70340 w 121928"/>
                    <a:gd name="connsiteY4" fmla="*/ 127017 h 136944"/>
                    <a:gd name="connsiteX5" fmla="*/ 73404 w 121928"/>
                    <a:gd name="connsiteY5" fmla="*/ 122429 h 136944"/>
                    <a:gd name="connsiteX6" fmla="*/ 77800 w 121928"/>
                    <a:gd name="connsiteY6" fmla="*/ 120905 h 136944"/>
                    <a:gd name="connsiteX7" fmla="*/ 76531 w 121928"/>
                    <a:gd name="connsiteY7" fmla="*/ 116588 h 136944"/>
                    <a:gd name="connsiteX8" fmla="*/ 81103 w 121928"/>
                    <a:gd name="connsiteY8" fmla="*/ 114354 h 136944"/>
                    <a:gd name="connsiteX9" fmla="*/ 84614 w 121928"/>
                    <a:gd name="connsiteY9" fmla="*/ 112072 h 136944"/>
                    <a:gd name="connsiteX10" fmla="*/ 87934 w 121928"/>
                    <a:gd name="connsiteY10" fmla="*/ 108593 h 136944"/>
                    <a:gd name="connsiteX11" fmla="*/ 90583 w 121928"/>
                    <a:gd name="connsiteY11" fmla="*/ 105481 h 136944"/>
                    <a:gd name="connsiteX12" fmla="*/ 89521 w 121928"/>
                    <a:gd name="connsiteY12" fmla="*/ 101332 h 136944"/>
                    <a:gd name="connsiteX13" fmla="*/ 90335 w 121928"/>
                    <a:gd name="connsiteY13" fmla="*/ 97358 h 136944"/>
                    <a:gd name="connsiteX14" fmla="*/ 91109 w 121928"/>
                    <a:gd name="connsiteY14" fmla="*/ 93265 h 136944"/>
                    <a:gd name="connsiteX15" fmla="*/ 97476 w 121928"/>
                    <a:gd name="connsiteY15" fmla="*/ 89978 h 136944"/>
                    <a:gd name="connsiteX16" fmla="*/ 102168 w 121928"/>
                    <a:gd name="connsiteY16" fmla="*/ 86012 h 136944"/>
                    <a:gd name="connsiteX17" fmla="*/ 106836 w 121928"/>
                    <a:gd name="connsiteY17" fmla="*/ 83196 h 136944"/>
                    <a:gd name="connsiteX18" fmla="*/ 110107 w 121928"/>
                    <a:gd name="connsiteY18" fmla="*/ 80515 h 136944"/>
                    <a:gd name="connsiteX19" fmla="*/ 115621 w 121928"/>
                    <a:gd name="connsiteY19" fmla="*/ 75887 h 136944"/>
                    <a:gd name="connsiteX20" fmla="*/ 118756 w 121928"/>
                    <a:gd name="connsiteY20" fmla="*/ 72895 h 136944"/>
                    <a:gd name="connsiteX21" fmla="*/ 122052 w 121928"/>
                    <a:gd name="connsiteY21" fmla="*/ 70397 h 136944"/>
                    <a:gd name="connsiteX22" fmla="*/ 118892 w 121928"/>
                    <a:gd name="connsiteY22" fmla="*/ 67772 h 136944"/>
                    <a:gd name="connsiteX23" fmla="*/ 115517 w 121928"/>
                    <a:gd name="connsiteY23" fmla="*/ 65370 h 136944"/>
                    <a:gd name="connsiteX24" fmla="*/ 112573 w 121928"/>
                    <a:gd name="connsiteY24" fmla="*/ 62458 h 136944"/>
                    <a:gd name="connsiteX25" fmla="*/ 114328 w 121928"/>
                    <a:gd name="connsiteY25" fmla="*/ 66160 h 136944"/>
                    <a:gd name="connsiteX26" fmla="*/ 111575 w 121928"/>
                    <a:gd name="connsiteY26" fmla="*/ 69184 h 136944"/>
                    <a:gd name="connsiteX27" fmla="*/ 106237 w 121928"/>
                    <a:gd name="connsiteY27" fmla="*/ 66033 h 136944"/>
                    <a:gd name="connsiteX28" fmla="*/ 102535 w 121928"/>
                    <a:gd name="connsiteY28" fmla="*/ 64341 h 136944"/>
                    <a:gd name="connsiteX29" fmla="*/ 98410 w 121928"/>
                    <a:gd name="connsiteY29" fmla="*/ 64086 h 136944"/>
                    <a:gd name="connsiteX30" fmla="*/ 94372 w 121928"/>
                    <a:gd name="connsiteY30" fmla="*/ 64030 h 136944"/>
                    <a:gd name="connsiteX31" fmla="*/ 94716 w 121928"/>
                    <a:gd name="connsiteY31" fmla="*/ 55221 h 136944"/>
                    <a:gd name="connsiteX32" fmla="*/ 99080 w 121928"/>
                    <a:gd name="connsiteY32" fmla="*/ 31611 h 136944"/>
                    <a:gd name="connsiteX33" fmla="*/ 100165 w 121928"/>
                    <a:gd name="connsiteY33" fmla="*/ 25706 h 136944"/>
                    <a:gd name="connsiteX34" fmla="*/ 103149 w 121928"/>
                    <a:gd name="connsiteY34" fmla="*/ 54 h 136944"/>
                    <a:gd name="connsiteX35" fmla="*/ 78016 w 121928"/>
                    <a:gd name="connsiteY35" fmla="*/ 46 h 136944"/>
                    <a:gd name="connsiteX36" fmla="*/ 63334 w 121928"/>
                    <a:gd name="connsiteY36" fmla="*/ -2 h 136944"/>
                    <a:gd name="connsiteX37" fmla="*/ 48700 w 121928"/>
                    <a:gd name="connsiteY37" fmla="*/ 78 h 136944"/>
                    <a:gd name="connsiteX38" fmla="*/ 46275 w 121928"/>
                    <a:gd name="connsiteY38" fmla="*/ 18964 h 136944"/>
                    <a:gd name="connsiteX39" fmla="*/ 33867 w 121928"/>
                    <a:gd name="connsiteY39" fmla="*/ 19036 h 136944"/>
                    <a:gd name="connsiteX40" fmla="*/ 37362 w 121928"/>
                    <a:gd name="connsiteY40" fmla="*/ 21430 h 136944"/>
                    <a:gd name="connsiteX41" fmla="*/ 38870 w 121928"/>
                    <a:gd name="connsiteY41" fmla="*/ 25706 h 136944"/>
                    <a:gd name="connsiteX42" fmla="*/ 42533 w 121928"/>
                    <a:gd name="connsiteY42" fmla="*/ 29967 h 136944"/>
                    <a:gd name="connsiteX43" fmla="*/ 46251 w 121928"/>
                    <a:gd name="connsiteY43" fmla="*/ 32273 h 136944"/>
                    <a:gd name="connsiteX44" fmla="*/ 49849 w 121928"/>
                    <a:gd name="connsiteY44" fmla="*/ 34364 h 136944"/>
                    <a:gd name="connsiteX45" fmla="*/ 52945 w 121928"/>
                    <a:gd name="connsiteY45" fmla="*/ 37907 h 136944"/>
                    <a:gd name="connsiteX46" fmla="*/ 53584 w 121928"/>
                    <a:gd name="connsiteY46" fmla="*/ 42016 h 136944"/>
                    <a:gd name="connsiteX47" fmla="*/ 56456 w 121928"/>
                    <a:gd name="connsiteY47" fmla="*/ 45630 h 136944"/>
                    <a:gd name="connsiteX48" fmla="*/ 60230 w 121928"/>
                    <a:gd name="connsiteY48" fmla="*/ 47066 h 136944"/>
                    <a:gd name="connsiteX49" fmla="*/ 58555 w 121928"/>
                    <a:gd name="connsiteY49" fmla="*/ 50896 h 136944"/>
                    <a:gd name="connsiteX50" fmla="*/ 57677 w 121928"/>
                    <a:gd name="connsiteY50" fmla="*/ 54886 h 136944"/>
                    <a:gd name="connsiteX51" fmla="*/ 28817 w 121928"/>
                    <a:gd name="connsiteY51" fmla="*/ 58548 h 136944"/>
                    <a:gd name="connsiteX52" fmla="*/ 19154 w 121928"/>
                    <a:gd name="connsiteY52" fmla="*/ 58572 h 136944"/>
                    <a:gd name="connsiteX53" fmla="*/ 9164 w 121928"/>
                    <a:gd name="connsiteY53" fmla="*/ 73812 h 136944"/>
                    <a:gd name="connsiteX54" fmla="*/ 5917 w 121928"/>
                    <a:gd name="connsiteY54" fmla="*/ 78839 h 136944"/>
                    <a:gd name="connsiteX55" fmla="*/ 1393 w 121928"/>
                    <a:gd name="connsiteY55" fmla="*/ 85853 h 136944"/>
                    <a:gd name="connsiteX56" fmla="*/ 4672 w 121928"/>
                    <a:gd name="connsiteY56" fmla="*/ 91637 h 136944"/>
                    <a:gd name="connsiteX57" fmla="*/ 2214 w 121928"/>
                    <a:gd name="connsiteY57" fmla="*/ 94813 h 136944"/>
                    <a:gd name="connsiteX58" fmla="*/ 1760 w 121928"/>
                    <a:gd name="connsiteY58" fmla="*/ 98922 h 136944"/>
                    <a:gd name="connsiteX59" fmla="*/ 683 w 121928"/>
                    <a:gd name="connsiteY59" fmla="*/ 102864 h 136944"/>
                    <a:gd name="connsiteX60" fmla="*/ 124 w 121928"/>
                    <a:gd name="connsiteY60" fmla="*/ 107133 h 136944"/>
                    <a:gd name="connsiteX61" fmla="*/ 2829 w 121928"/>
                    <a:gd name="connsiteY61" fmla="*/ 114258 h 136944"/>
                    <a:gd name="connsiteX62" fmla="*/ 9132 w 121928"/>
                    <a:gd name="connsiteY62" fmla="*/ 120163 h 136944"/>
                    <a:gd name="connsiteX63" fmla="*/ 16776 w 121928"/>
                    <a:gd name="connsiteY63" fmla="*/ 126067 h 136944"/>
                    <a:gd name="connsiteX64" fmla="*/ 21229 w 121928"/>
                    <a:gd name="connsiteY64" fmla="*/ 128277 h 136944"/>
                    <a:gd name="connsiteX65" fmla="*/ 27883 w 121928"/>
                    <a:gd name="connsiteY65" fmla="*/ 130480 h 136944"/>
                    <a:gd name="connsiteX66" fmla="*/ 34586 w 121928"/>
                    <a:gd name="connsiteY66" fmla="*/ 131118 h 136944"/>
                    <a:gd name="connsiteX67" fmla="*/ 39477 w 121928"/>
                    <a:gd name="connsiteY67" fmla="*/ 130807 h 136944"/>
                    <a:gd name="connsiteX68" fmla="*/ 47727 w 121928"/>
                    <a:gd name="connsiteY68" fmla="*/ 131437 h 136944"/>
                    <a:gd name="connsiteX69" fmla="*/ 52235 w 121928"/>
                    <a:gd name="connsiteY69" fmla="*/ 133560 h 136944"/>
                    <a:gd name="connsiteX70" fmla="*/ 58610 w 121928"/>
                    <a:gd name="connsiteY70" fmla="*/ 136943 h 136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21928" h="136944">
                      <a:moveTo>
                        <a:pt x="58610" y="136943"/>
                      </a:moveTo>
                      <a:lnTo>
                        <a:pt x="59935" y="133129"/>
                      </a:lnTo>
                      <a:lnTo>
                        <a:pt x="62752" y="130049"/>
                      </a:lnTo>
                      <a:lnTo>
                        <a:pt x="66039" y="127615"/>
                      </a:lnTo>
                      <a:lnTo>
                        <a:pt x="70340" y="127017"/>
                      </a:lnTo>
                      <a:lnTo>
                        <a:pt x="73404" y="122429"/>
                      </a:lnTo>
                      <a:lnTo>
                        <a:pt x="77800" y="120905"/>
                      </a:lnTo>
                      <a:lnTo>
                        <a:pt x="76531" y="116588"/>
                      </a:lnTo>
                      <a:lnTo>
                        <a:pt x="81103" y="114354"/>
                      </a:lnTo>
                      <a:lnTo>
                        <a:pt x="84614" y="112072"/>
                      </a:lnTo>
                      <a:lnTo>
                        <a:pt x="87934" y="108593"/>
                      </a:lnTo>
                      <a:lnTo>
                        <a:pt x="90583" y="105481"/>
                      </a:lnTo>
                      <a:lnTo>
                        <a:pt x="89521" y="101332"/>
                      </a:lnTo>
                      <a:lnTo>
                        <a:pt x="90335" y="97358"/>
                      </a:lnTo>
                      <a:lnTo>
                        <a:pt x="91109" y="93265"/>
                      </a:lnTo>
                      <a:lnTo>
                        <a:pt x="97476" y="89978"/>
                      </a:lnTo>
                      <a:lnTo>
                        <a:pt x="102168" y="86012"/>
                      </a:lnTo>
                      <a:lnTo>
                        <a:pt x="106836" y="83196"/>
                      </a:lnTo>
                      <a:lnTo>
                        <a:pt x="110107" y="80515"/>
                      </a:lnTo>
                      <a:lnTo>
                        <a:pt x="115621" y="75887"/>
                      </a:lnTo>
                      <a:lnTo>
                        <a:pt x="118756" y="72895"/>
                      </a:lnTo>
                      <a:lnTo>
                        <a:pt x="122052" y="70397"/>
                      </a:lnTo>
                      <a:lnTo>
                        <a:pt x="118892" y="67772"/>
                      </a:lnTo>
                      <a:lnTo>
                        <a:pt x="115517" y="65370"/>
                      </a:lnTo>
                      <a:lnTo>
                        <a:pt x="112573" y="62458"/>
                      </a:lnTo>
                      <a:lnTo>
                        <a:pt x="114328" y="66160"/>
                      </a:lnTo>
                      <a:lnTo>
                        <a:pt x="111575" y="69184"/>
                      </a:lnTo>
                      <a:lnTo>
                        <a:pt x="106237" y="66033"/>
                      </a:lnTo>
                      <a:lnTo>
                        <a:pt x="102535" y="64341"/>
                      </a:lnTo>
                      <a:lnTo>
                        <a:pt x="98410" y="64086"/>
                      </a:lnTo>
                      <a:lnTo>
                        <a:pt x="94372" y="64030"/>
                      </a:lnTo>
                      <a:lnTo>
                        <a:pt x="94716" y="55221"/>
                      </a:lnTo>
                      <a:lnTo>
                        <a:pt x="99080" y="31611"/>
                      </a:lnTo>
                      <a:lnTo>
                        <a:pt x="100165" y="25706"/>
                      </a:lnTo>
                      <a:lnTo>
                        <a:pt x="103149" y="54"/>
                      </a:lnTo>
                      <a:lnTo>
                        <a:pt x="78016" y="46"/>
                      </a:lnTo>
                      <a:lnTo>
                        <a:pt x="63334" y="-2"/>
                      </a:lnTo>
                      <a:lnTo>
                        <a:pt x="48700" y="78"/>
                      </a:lnTo>
                      <a:lnTo>
                        <a:pt x="46275" y="18964"/>
                      </a:lnTo>
                      <a:lnTo>
                        <a:pt x="33867" y="19036"/>
                      </a:lnTo>
                      <a:lnTo>
                        <a:pt x="37362" y="21430"/>
                      </a:lnTo>
                      <a:lnTo>
                        <a:pt x="38870" y="25706"/>
                      </a:lnTo>
                      <a:lnTo>
                        <a:pt x="42533" y="29967"/>
                      </a:lnTo>
                      <a:lnTo>
                        <a:pt x="46251" y="32273"/>
                      </a:lnTo>
                      <a:lnTo>
                        <a:pt x="49849" y="34364"/>
                      </a:lnTo>
                      <a:lnTo>
                        <a:pt x="52945" y="37907"/>
                      </a:lnTo>
                      <a:lnTo>
                        <a:pt x="53584" y="42016"/>
                      </a:lnTo>
                      <a:lnTo>
                        <a:pt x="56456" y="45630"/>
                      </a:lnTo>
                      <a:lnTo>
                        <a:pt x="60230" y="47066"/>
                      </a:lnTo>
                      <a:lnTo>
                        <a:pt x="58555" y="50896"/>
                      </a:lnTo>
                      <a:lnTo>
                        <a:pt x="57677" y="54886"/>
                      </a:lnTo>
                      <a:lnTo>
                        <a:pt x="28817" y="58548"/>
                      </a:lnTo>
                      <a:lnTo>
                        <a:pt x="19154" y="58572"/>
                      </a:lnTo>
                      <a:lnTo>
                        <a:pt x="9164" y="73812"/>
                      </a:lnTo>
                      <a:lnTo>
                        <a:pt x="5917" y="78839"/>
                      </a:lnTo>
                      <a:lnTo>
                        <a:pt x="1393" y="85853"/>
                      </a:lnTo>
                      <a:lnTo>
                        <a:pt x="4672" y="91637"/>
                      </a:lnTo>
                      <a:lnTo>
                        <a:pt x="2214" y="94813"/>
                      </a:lnTo>
                      <a:lnTo>
                        <a:pt x="1760" y="98922"/>
                      </a:lnTo>
                      <a:lnTo>
                        <a:pt x="683" y="102864"/>
                      </a:lnTo>
                      <a:lnTo>
                        <a:pt x="124" y="107133"/>
                      </a:lnTo>
                      <a:lnTo>
                        <a:pt x="2829" y="114258"/>
                      </a:lnTo>
                      <a:lnTo>
                        <a:pt x="9132" y="120163"/>
                      </a:lnTo>
                      <a:lnTo>
                        <a:pt x="16776" y="126067"/>
                      </a:lnTo>
                      <a:lnTo>
                        <a:pt x="21229" y="128277"/>
                      </a:lnTo>
                      <a:lnTo>
                        <a:pt x="27883" y="130480"/>
                      </a:lnTo>
                      <a:lnTo>
                        <a:pt x="34586" y="131118"/>
                      </a:lnTo>
                      <a:lnTo>
                        <a:pt x="39477" y="130807"/>
                      </a:lnTo>
                      <a:lnTo>
                        <a:pt x="47727" y="131437"/>
                      </a:lnTo>
                      <a:lnTo>
                        <a:pt x="52235" y="133560"/>
                      </a:lnTo>
                      <a:lnTo>
                        <a:pt x="58610" y="13694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76" name="Freeform: Shape 275">
                  <a:extLst>
                    <a:ext uri="{FF2B5EF4-FFF2-40B4-BE49-F238E27FC236}">
                      <a16:creationId xmlns:a16="http://schemas.microsoft.com/office/drawing/2014/main" id="{51F0545A-4FA7-465E-B5A9-B29BA886596F}"/>
                    </a:ext>
                  </a:extLst>
                </p:cNvPr>
                <p:cNvSpPr/>
                <p:nvPr/>
              </p:nvSpPr>
              <p:spPr>
                <a:xfrm>
                  <a:off x="6683404" y="2146519"/>
                  <a:ext cx="45536" cy="47012"/>
                </a:xfrm>
                <a:custGeom>
                  <a:avLst/>
                  <a:gdLst>
                    <a:gd name="connsiteX0" fmla="*/ 18883 w 45536"/>
                    <a:gd name="connsiteY0" fmla="*/ 47011 h 47012"/>
                    <a:gd name="connsiteX1" fmla="*/ 20407 w 45536"/>
                    <a:gd name="connsiteY1" fmla="*/ 42957 h 47012"/>
                    <a:gd name="connsiteX2" fmla="*/ 22465 w 45536"/>
                    <a:gd name="connsiteY2" fmla="*/ 39008 h 47012"/>
                    <a:gd name="connsiteX3" fmla="*/ 26247 w 45536"/>
                    <a:gd name="connsiteY3" fmla="*/ 37555 h 47012"/>
                    <a:gd name="connsiteX4" fmla="*/ 29678 w 45536"/>
                    <a:gd name="connsiteY4" fmla="*/ 35409 h 47012"/>
                    <a:gd name="connsiteX5" fmla="*/ 32630 w 45536"/>
                    <a:gd name="connsiteY5" fmla="*/ 38162 h 47012"/>
                    <a:gd name="connsiteX6" fmla="*/ 35623 w 45536"/>
                    <a:gd name="connsiteY6" fmla="*/ 35473 h 47012"/>
                    <a:gd name="connsiteX7" fmla="*/ 38958 w 45536"/>
                    <a:gd name="connsiteY7" fmla="*/ 32999 h 47012"/>
                    <a:gd name="connsiteX8" fmla="*/ 41767 w 45536"/>
                    <a:gd name="connsiteY8" fmla="*/ 30063 h 47012"/>
                    <a:gd name="connsiteX9" fmla="*/ 43554 w 45536"/>
                    <a:gd name="connsiteY9" fmla="*/ 26473 h 47012"/>
                    <a:gd name="connsiteX10" fmla="*/ 45660 w 45536"/>
                    <a:gd name="connsiteY10" fmla="*/ 22986 h 47012"/>
                    <a:gd name="connsiteX11" fmla="*/ 44080 w 45536"/>
                    <a:gd name="connsiteY11" fmla="*/ 19275 h 47012"/>
                    <a:gd name="connsiteX12" fmla="*/ 40203 w 45536"/>
                    <a:gd name="connsiteY12" fmla="*/ 17967 h 47012"/>
                    <a:gd name="connsiteX13" fmla="*/ 36165 w 45536"/>
                    <a:gd name="connsiteY13" fmla="*/ 17504 h 47012"/>
                    <a:gd name="connsiteX14" fmla="*/ 36150 w 45536"/>
                    <a:gd name="connsiteY14" fmla="*/ 13483 h 47012"/>
                    <a:gd name="connsiteX15" fmla="*/ 32168 w 45536"/>
                    <a:gd name="connsiteY15" fmla="*/ 12286 h 47012"/>
                    <a:gd name="connsiteX16" fmla="*/ 30253 w 45536"/>
                    <a:gd name="connsiteY16" fmla="*/ 8743 h 47012"/>
                    <a:gd name="connsiteX17" fmla="*/ 27388 w 45536"/>
                    <a:gd name="connsiteY17" fmla="*/ 5575 h 47012"/>
                    <a:gd name="connsiteX18" fmla="*/ 23519 w 45536"/>
                    <a:gd name="connsiteY18" fmla="*/ 4586 h 47012"/>
                    <a:gd name="connsiteX19" fmla="*/ 19617 w 45536"/>
                    <a:gd name="connsiteY19" fmla="*/ 3605 h 47012"/>
                    <a:gd name="connsiteX20" fmla="*/ 17869 w 45536"/>
                    <a:gd name="connsiteY20" fmla="*/ -2 h 47012"/>
                    <a:gd name="connsiteX21" fmla="*/ 14247 w 45536"/>
                    <a:gd name="connsiteY21" fmla="*/ 2144 h 47012"/>
                    <a:gd name="connsiteX22" fmla="*/ 15196 w 45536"/>
                    <a:gd name="connsiteY22" fmla="*/ 6062 h 47012"/>
                    <a:gd name="connsiteX23" fmla="*/ 12435 w 45536"/>
                    <a:gd name="connsiteY23" fmla="*/ 9006 h 47012"/>
                    <a:gd name="connsiteX24" fmla="*/ 11638 w 45536"/>
                    <a:gd name="connsiteY24" fmla="*/ 12956 h 47012"/>
                    <a:gd name="connsiteX25" fmla="*/ 7728 w 45536"/>
                    <a:gd name="connsiteY25" fmla="*/ 14281 h 47012"/>
                    <a:gd name="connsiteX26" fmla="*/ 4393 w 45536"/>
                    <a:gd name="connsiteY26" fmla="*/ 16555 h 47012"/>
                    <a:gd name="connsiteX27" fmla="*/ 124 w 45536"/>
                    <a:gd name="connsiteY27" fmla="*/ 16706 h 47012"/>
                    <a:gd name="connsiteX28" fmla="*/ 634 w 45536"/>
                    <a:gd name="connsiteY28" fmla="*/ 20768 h 47012"/>
                    <a:gd name="connsiteX29" fmla="*/ 1114 w 45536"/>
                    <a:gd name="connsiteY29" fmla="*/ 24741 h 47012"/>
                    <a:gd name="connsiteX30" fmla="*/ 3994 w 45536"/>
                    <a:gd name="connsiteY30" fmla="*/ 27606 h 47012"/>
                    <a:gd name="connsiteX31" fmla="*/ 5278 w 45536"/>
                    <a:gd name="connsiteY31" fmla="*/ 31396 h 47012"/>
                    <a:gd name="connsiteX32" fmla="*/ 9324 w 45536"/>
                    <a:gd name="connsiteY32" fmla="*/ 32297 h 47012"/>
                    <a:gd name="connsiteX33" fmla="*/ 12667 w 45536"/>
                    <a:gd name="connsiteY33" fmla="*/ 34659 h 47012"/>
                    <a:gd name="connsiteX34" fmla="*/ 14853 w 45536"/>
                    <a:gd name="connsiteY34" fmla="*/ 38266 h 47012"/>
                    <a:gd name="connsiteX35" fmla="*/ 16401 w 45536"/>
                    <a:gd name="connsiteY35" fmla="*/ 42566 h 47012"/>
                    <a:gd name="connsiteX36" fmla="*/ 16632 w 45536"/>
                    <a:gd name="connsiteY36" fmla="*/ 46676 h 47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5536" h="47012">
                      <a:moveTo>
                        <a:pt x="18883" y="47011"/>
                      </a:moveTo>
                      <a:lnTo>
                        <a:pt x="20407" y="42957"/>
                      </a:lnTo>
                      <a:lnTo>
                        <a:pt x="22465" y="39008"/>
                      </a:lnTo>
                      <a:lnTo>
                        <a:pt x="26247" y="37555"/>
                      </a:lnTo>
                      <a:lnTo>
                        <a:pt x="29678" y="35409"/>
                      </a:lnTo>
                      <a:lnTo>
                        <a:pt x="32630" y="38162"/>
                      </a:lnTo>
                      <a:lnTo>
                        <a:pt x="35623" y="35473"/>
                      </a:lnTo>
                      <a:lnTo>
                        <a:pt x="38958" y="32999"/>
                      </a:lnTo>
                      <a:lnTo>
                        <a:pt x="41767" y="30063"/>
                      </a:lnTo>
                      <a:lnTo>
                        <a:pt x="43554" y="26473"/>
                      </a:lnTo>
                      <a:lnTo>
                        <a:pt x="45660" y="22986"/>
                      </a:lnTo>
                      <a:lnTo>
                        <a:pt x="44080" y="19275"/>
                      </a:lnTo>
                      <a:lnTo>
                        <a:pt x="40203" y="17967"/>
                      </a:lnTo>
                      <a:lnTo>
                        <a:pt x="36165" y="17504"/>
                      </a:lnTo>
                      <a:lnTo>
                        <a:pt x="36150" y="13483"/>
                      </a:lnTo>
                      <a:lnTo>
                        <a:pt x="32168" y="12286"/>
                      </a:lnTo>
                      <a:lnTo>
                        <a:pt x="30253" y="8743"/>
                      </a:lnTo>
                      <a:lnTo>
                        <a:pt x="27388" y="5575"/>
                      </a:lnTo>
                      <a:lnTo>
                        <a:pt x="23519" y="4586"/>
                      </a:lnTo>
                      <a:lnTo>
                        <a:pt x="19617" y="3605"/>
                      </a:lnTo>
                      <a:lnTo>
                        <a:pt x="17869" y="-2"/>
                      </a:lnTo>
                      <a:lnTo>
                        <a:pt x="14247" y="2144"/>
                      </a:lnTo>
                      <a:lnTo>
                        <a:pt x="15196" y="6062"/>
                      </a:lnTo>
                      <a:lnTo>
                        <a:pt x="12435" y="9006"/>
                      </a:lnTo>
                      <a:lnTo>
                        <a:pt x="11638" y="12956"/>
                      </a:lnTo>
                      <a:lnTo>
                        <a:pt x="7728" y="14281"/>
                      </a:lnTo>
                      <a:lnTo>
                        <a:pt x="4393" y="16555"/>
                      </a:lnTo>
                      <a:lnTo>
                        <a:pt x="124" y="16706"/>
                      </a:lnTo>
                      <a:lnTo>
                        <a:pt x="634" y="20768"/>
                      </a:lnTo>
                      <a:lnTo>
                        <a:pt x="1114" y="24741"/>
                      </a:lnTo>
                      <a:lnTo>
                        <a:pt x="3994" y="27606"/>
                      </a:lnTo>
                      <a:lnTo>
                        <a:pt x="5278" y="31396"/>
                      </a:lnTo>
                      <a:lnTo>
                        <a:pt x="9324" y="32297"/>
                      </a:lnTo>
                      <a:lnTo>
                        <a:pt x="12667" y="34659"/>
                      </a:lnTo>
                      <a:lnTo>
                        <a:pt x="14853" y="38266"/>
                      </a:lnTo>
                      <a:lnTo>
                        <a:pt x="16401" y="42566"/>
                      </a:lnTo>
                      <a:lnTo>
                        <a:pt x="16632" y="4667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66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5DF87CD1-16B8-485C-A0BC-35E25733A736}"/>
                    </a:ext>
                  </a:extLst>
                </p:cNvPr>
                <p:cNvSpPr/>
                <p:nvPr/>
              </p:nvSpPr>
              <p:spPr>
                <a:xfrm>
                  <a:off x="10723977" y="1324205"/>
                  <a:ext cx="885676" cy="1029299"/>
                </a:xfrm>
                <a:custGeom>
                  <a:avLst/>
                  <a:gdLst>
                    <a:gd name="connsiteX0" fmla="*/ 124 w 885675"/>
                    <a:gd name="connsiteY0" fmla="*/ -2 h 1029298"/>
                    <a:gd name="connsiteX1" fmla="*/ 885799 w 885675"/>
                    <a:gd name="connsiteY1" fmla="*/ -2 h 1029298"/>
                    <a:gd name="connsiteX2" fmla="*/ 885799 w 885675"/>
                    <a:gd name="connsiteY2" fmla="*/ 1029296 h 1029298"/>
                    <a:gd name="connsiteX3" fmla="*/ 124 w 885675"/>
                    <a:gd name="connsiteY3" fmla="*/ 1029296 h 1029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85675" h="1029298">
                      <a:moveTo>
                        <a:pt x="124" y="-2"/>
                      </a:moveTo>
                      <a:lnTo>
                        <a:pt x="885799" y="-2"/>
                      </a:lnTo>
                      <a:lnTo>
                        <a:pt x="885799" y="1029296"/>
                      </a:lnTo>
                      <a:lnTo>
                        <a:pt x="124" y="1029296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79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3200"/>
                </a:p>
              </p:txBody>
            </p:sp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2F3A8D41-B7B0-4116-80A7-36DE51297D9A}"/>
                    </a:ext>
                  </a:extLst>
                </p:cNvPr>
                <p:cNvGrpSpPr/>
                <p:nvPr/>
              </p:nvGrpSpPr>
              <p:grpSpPr>
                <a:xfrm>
                  <a:off x="7583397" y="4392136"/>
                  <a:ext cx="1565197" cy="1001013"/>
                  <a:chOff x="7034753" y="2670015"/>
                  <a:chExt cx="1565197" cy="1001013"/>
                </a:xfrm>
              </p:grpSpPr>
              <p:sp>
                <p:nvSpPr>
                  <p:cNvPr id="280" name="Freeform: Shape 279">
                    <a:extLst>
                      <a:ext uri="{FF2B5EF4-FFF2-40B4-BE49-F238E27FC236}">
                        <a16:creationId xmlns:a16="http://schemas.microsoft.com/office/drawing/2014/main" id="{A7F72E7E-79E1-4394-B692-F9D12EDB3D83}"/>
                      </a:ext>
                    </a:extLst>
                  </p:cNvPr>
                  <p:cNvSpPr/>
                  <p:nvPr/>
                </p:nvSpPr>
                <p:spPr>
                  <a:xfrm>
                    <a:off x="7038036" y="3097734"/>
                    <a:ext cx="71811" cy="79790"/>
                  </a:xfrm>
                  <a:custGeom>
                    <a:avLst/>
                    <a:gdLst>
                      <a:gd name="connsiteX0" fmla="*/ 124 w 71811"/>
                      <a:gd name="connsiteY0" fmla="*/ -2 h 79790"/>
                      <a:gd name="connsiteX1" fmla="*/ 71936 w 71811"/>
                      <a:gd name="connsiteY1" fmla="*/ -2 h 79790"/>
                      <a:gd name="connsiteX2" fmla="*/ 71936 w 71811"/>
                      <a:gd name="connsiteY2" fmla="*/ 79789 h 79790"/>
                      <a:gd name="connsiteX3" fmla="*/ 124 w 71811"/>
                      <a:gd name="connsiteY3" fmla="*/ 79789 h 797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811" h="79790">
                        <a:moveTo>
                          <a:pt x="124" y="-2"/>
                        </a:moveTo>
                        <a:lnTo>
                          <a:pt x="71936" y="-2"/>
                        </a:lnTo>
                        <a:lnTo>
                          <a:pt x="71936" y="79789"/>
                        </a:lnTo>
                        <a:lnTo>
                          <a:pt x="124" y="79789"/>
                        </a:lnTo>
                        <a:close/>
                      </a:path>
                    </a:pathLst>
                  </a:custGeom>
                  <a:solidFill>
                    <a:srgbClr val="156082"/>
                  </a:solidFill>
                  <a:ln w="79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sz="4000"/>
                  </a:p>
                </p:txBody>
              </p:sp>
              <p:sp>
                <p:nvSpPr>
                  <p:cNvPr id="282" name="TextBox 281">
                    <a:extLst>
                      <a:ext uri="{FF2B5EF4-FFF2-40B4-BE49-F238E27FC236}">
                        <a16:creationId xmlns:a16="http://schemas.microsoft.com/office/drawing/2014/main" id="{01EBC08B-5868-4CC8-8DBB-2911F078465E}"/>
                      </a:ext>
                    </a:extLst>
                  </p:cNvPr>
                  <p:cNvSpPr txBox="1"/>
                  <p:nvPr/>
                </p:nvSpPr>
                <p:spPr>
                  <a:xfrm>
                    <a:off x="7175677" y="3035332"/>
                    <a:ext cx="1388587" cy="19000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en-IN" sz="1200" spc="0" baseline="0" dirty="0">
                        <a:solidFill>
                          <a:srgbClr val="595959"/>
                        </a:solidFill>
                        <a:latin typeface="Segoe UI"/>
                        <a:cs typeface="Segoe UI"/>
                        <a:sym typeface="Segoe UI"/>
                        <a:rtl val="0"/>
                      </a:rPr>
                      <a:t>North America -5 cities</a:t>
                    </a:r>
                  </a:p>
                </p:txBody>
              </p:sp>
              <p:sp>
                <p:nvSpPr>
                  <p:cNvPr id="283" name="Freeform: Shape 282">
                    <a:extLst>
                      <a:ext uri="{FF2B5EF4-FFF2-40B4-BE49-F238E27FC236}">
                        <a16:creationId xmlns:a16="http://schemas.microsoft.com/office/drawing/2014/main" id="{858A9197-8B4A-4AC8-8D18-77327827BC88}"/>
                      </a:ext>
                    </a:extLst>
                  </p:cNvPr>
                  <p:cNvSpPr/>
                  <p:nvPr/>
                </p:nvSpPr>
                <p:spPr>
                  <a:xfrm>
                    <a:off x="7036367" y="3276928"/>
                    <a:ext cx="71811" cy="79790"/>
                  </a:xfrm>
                  <a:custGeom>
                    <a:avLst/>
                    <a:gdLst>
                      <a:gd name="connsiteX0" fmla="*/ 124 w 71811"/>
                      <a:gd name="connsiteY0" fmla="*/ -2 h 79790"/>
                      <a:gd name="connsiteX1" fmla="*/ 71936 w 71811"/>
                      <a:gd name="connsiteY1" fmla="*/ -2 h 79790"/>
                      <a:gd name="connsiteX2" fmla="*/ 71936 w 71811"/>
                      <a:gd name="connsiteY2" fmla="*/ 79789 h 79790"/>
                      <a:gd name="connsiteX3" fmla="*/ 124 w 71811"/>
                      <a:gd name="connsiteY3" fmla="*/ 79789 h 797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811" h="79790">
                        <a:moveTo>
                          <a:pt x="124" y="-2"/>
                        </a:moveTo>
                        <a:lnTo>
                          <a:pt x="71936" y="-2"/>
                        </a:lnTo>
                        <a:lnTo>
                          <a:pt x="71936" y="79789"/>
                        </a:lnTo>
                        <a:lnTo>
                          <a:pt x="124" y="79789"/>
                        </a:lnTo>
                        <a:close/>
                      </a:path>
                    </a:pathLst>
                  </a:custGeom>
                  <a:solidFill>
                    <a:srgbClr val="E97132"/>
                  </a:solidFill>
                  <a:ln w="79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sz="4000"/>
                  </a:p>
                </p:txBody>
              </p:sp>
              <p:sp>
                <p:nvSpPr>
                  <p:cNvPr id="285" name="TextBox 284">
                    <a:extLst>
                      <a:ext uri="{FF2B5EF4-FFF2-40B4-BE49-F238E27FC236}">
                        <a16:creationId xmlns:a16="http://schemas.microsoft.com/office/drawing/2014/main" id="{877A251E-4EDB-4F2C-BACA-64F275A98965}"/>
                      </a:ext>
                    </a:extLst>
                  </p:cNvPr>
                  <p:cNvSpPr txBox="1"/>
                  <p:nvPr/>
                </p:nvSpPr>
                <p:spPr>
                  <a:xfrm>
                    <a:off x="7187674" y="3214526"/>
                    <a:ext cx="1119217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en-IN" sz="1200" spc="0" baseline="0" dirty="0">
                        <a:solidFill>
                          <a:srgbClr val="595959"/>
                        </a:solidFill>
                        <a:latin typeface="Segoe UI"/>
                        <a:cs typeface="Segoe UI"/>
                        <a:sym typeface="Segoe UI"/>
                        <a:rtl val="0"/>
                      </a:rPr>
                      <a:t>Asia - 6 cities </a:t>
                    </a:r>
                  </a:p>
                </p:txBody>
              </p:sp>
              <p:sp>
                <p:nvSpPr>
                  <p:cNvPr id="286" name="Freeform: Shape 285">
                    <a:extLst>
                      <a:ext uri="{FF2B5EF4-FFF2-40B4-BE49-F238E27FC236}">
                        <a16:creationId xmlns:a16="http://schemas.microsoft.com/office/drawing/2014/main" id="{BBD2211B-5634-4BA8-9E61-8C3756AE1802}"/>
                      </a:ext>
                    </a:extLst>
                  </p:cNvPr>
                  <p:cNvSpPr/>
                  <p:nvPr/>
                </p:nvSpPr>
                <p:spPr>
                  <a:xfrm>
                    <a:off x="7039128" y="2907933"/>
                    <a:ext cx="82809" cy="71577"/>
                  </a:xfrm>
                  <a:custGeom>
                    <a:avLst/>
                    <a:gdLst>
                      <a:gd name="connsiteX0" fmla="*/ 124 w 71811"/>
                      <a:gd name="connsiteY0" fmla="*/ -2 h 79790"/>
                      <a:gd name="connsiteX1" fmla="*/ 71936 w 71811"/>
                      <a:gd name="connsiteY1" fmla="*/ -2 h 79790"/>
                      <a:gd name="connsiteX2" fmla="*/ 71936 w 71811"/>
                      <a:gd name="connsiteY2" fmla="*/ 79789 h 79790"/>
                      <a:gd name="connsiteX3" fmla="*/ 124 w 71811"/>
                      <a:gd name="connsiteY3" fmla="*/ 79789 h 797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811" h="79790">
                        <a:moveTo>
                          <a:pt x="124" y="-2"/>
                        </a:moveTo>
                        <a:lnTo>
                          <a:pt x="71936" y="-2"/>
                        </a:lnTo>
                        <a:lnTo>
                          <a:pt x="71936" y="79789"/>
                        </a:lnTo>
                        <a:lnTo>
                          <a:pt x="124" y="79789"/>
                        </a:lnTo>
                        <a:close/>
                      </a:path>
                    </a:pathLst>
                  </a:custGeom>
                  <a:solidFill>
                    <a:srgbClr val="196B24"/>
                  </a:solidFill>
                  <a:ln w="79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sz="4000"/>
                  </a:p>
                </p:txBody>
              </p:sp>
              <p:sp>
                <p:nvSpPr>
                  <p:cNvPr id="288" name="TextBox 287">
                    <a:extLst>
                      <a:ext uri="{FF2B5EF4-FFF2-40B4-BE49-F238E27FC236}">
                        <a16:creationId xmlns:a16="http://schemas.microsoft.com/office/drawing/2014/main" id="{A0C90872-F426-4D5D-A93D-18B792B7CEEB}"/>
                      </a:ext>
                    </a:extLst>
                  </p:cNvPr>
                  <p:cNvSpPr txBox="1"/>
                  <p:nvPr/>
                </p:nvSpPr>
                <p:spPr>
                  <a:xfrm>
                    <a:off x="7180241" y="2861211"/>
                    <a:ext cx="138531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en-IN" sz="1200" spc="0" baseline="0" dirty="0">
                        <a:solidFill>
                          <a:srgbClr val="595959"/>
                        </a:solidFill>
                        <a:latin typeface="Segoe UI"/>
                        <a:cs typeface="Segoe UI"/>
                        <a:sym typeface="Segoe UI"/>
                        <a:rtl val="0"/>
                      </a:rPr>
                      <a:t>Australia - 4 cities</a:t>
                    </a:r>
                  </a:p>
                </p:txBody>
              </p:sp>
              <p:sp>
                <p:nvSpPr>
                  <p:cNvPr id="289" name="Freeform: Shape 288">
                    <a:extLst>
                      <a:ext uri="{FF2B5EF4-FFF2-40B4-BE49-F238E27FC236}">
                        <a16:creationId xmlns:a16="http://schemas.microsoft.com/office/drawing/2014/main" id="{6AD46E7E-18C6-463C-8457-2A1C566A44F7}"/>
                      </a:ext>
                    </a:extLst>
                  </p:cNvPr>
                  <p:cNvSpPr/>
                  <p:nvPr/>
                </p:nvSpPr>
                <p:spPr>
                  <a:xfrm>
                    <a:off x="7045750" y="3456427"/>
                    <a:ext cx="71811" cy="79790"/>
                  </a:xfrm>
                  <a:custGeom>
                    <a:avLst/>
                    <a:gdLst>
                      <a:gd name="connsiteX0" fmla="*/ 124 w 71811"/>
                      <a:gd name="connsiteY0" fmla="*/ -2 h 79790"/>
                      <a:gd name="connsiteX1" fmla="*/ 71936 w 71811"/>
                      <a:gd name="connsiteY1" fmla="*/ -2 h 79790"/>
                      <a:gd name="connsiteX2" fmla="*/ 71936 w 71811"/>
                      <a:gd name="connsiteY2" fmla="*/ 79789 h 79790"/>
                      <a:gd name="connsiteX3" fmla="*/ 124 w 71811"/>
                      <a:gd name="connsiteY3" fmla="*/ 79789 h 797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811" h="79790">
                        <a:moveTo>
                          <a:pt x="124" y="-2"/>
                        </a:moveTo>
                        <a:lnTo>
                          <a:pt x="71936" y="-2"/>
                        </a:lnTo>
                        <a:lnTo>
                          <a:pt x="71936" y="79789"/>
                        </a:lnTo>
                        <a:lnTo>
                          <a:pt x="124" y="79789"/>
                        </a:lnTo>
                        <a:close/>
                      </a:path>
                    </a:pathLst>
                  </a:custGeom>
                  <a:solidFill>
                    <a:srgbClr val="0F9ED5"/>
                  </a:solidFill>
                  <a:ln w="79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sz="4000"/>
                  </a:p>
                </p:txBody>
              </p:sp>
              <p:sp>
                <p:nvSpPr>
                  <p:cNvPr id="291" name="TextBox 290">
                    <a:extLst>
                      <a:ext uri="{FF2B5EF4-FFF2-40B4-BE49-F238E27FC236}">
                        <a16:creationId xmlns:a16="http://schemas.microsoft.com/office/drawing/2014/main" id="{EA876017-D35C-4744-9F12-3BABBB488B89}"/>
                      </a:ext>
                    </a:extLst>
                  </p:cNvPr>
                  <p:cNvSpPr txBox="1"/>
                  <p:nvPr/>
                </p:nvSpPr>
                <p:spPr>
                  <a:xfrm>
                    <a:off x="7179432" y="3394029"/>
                    <a:ext cx="133036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en-IN" sz="1200" spc="0" baseline="0" dirty="0">
                        <a:solidFill>
                          <a:srgbClr val="595959"/>
                        </a:solidFill>
                        <a:latin typeface="Segoe UI"/>
                        <a:cs typeface="Segoe UI"/>
                        <a:sym typeface="Segoe UI"/>
                        <a:rtl val="0"/>
                      </a:rPr>
                      <a:t>Europe – 9 cities </a:t>
                    </a:r>
                  </a:p>
                </p:txBody>
              </p:sp>
              <p:sp>
                <p:nvSpPr>
                  <p:cNvPr id="292" name="Freeform: Shape 291">
                    <a:extLst>
                      <a:ext uri="{FF2B5EF4-FFF2-40B4-BE49-F238E27FC236}">
                        <a16:creationId xmlns:a16="http://schemas.microsoft.com/office/drawing/2014/main" id="{4F85ED0B-0AE6-4C3F-B74A-E879247252C4}"/>
                      </a:ext>
                    </a:extLst>
                  </p:cNvPr>
                  <p:cNvSpPr/>
                  <p:nvPr/>
                </p:nvSpPr>
                <p:spPr>
                  <a:xfrm>
                    <a:off x="7034753" y="2732413"/>
                    <a:ext cx="81297" cy="83214"/>
                  </a:xfrm>
                  <a:custGeom>
                    <a:avLst/>
                    <a:gdLst>
                      <a:gd name="connsiteX0" fmla="*/ 124 w 71811"/>
                      <a:gd name="connsiteY0" fmla="*/ -2 h 79790"/>
                      <a:gd name="connsiteX1" fmla="*/ 71936 w 71811"/>
                      <a:gd name="connsiteY1" fmla="*/ -2 h 79790"/>
                      <a:gd name="connsiteX2" fmla="*/ 71936 w 71811"/>
                      <a:gd name="connsiteY2" fmla="*/ 79789 h 79790"/>
                      <a:gd name="connsiteX3" fmla="*/ 124 w 71811"/>
                      <a:gd name="connsiteY3" fmla="*/ 79789 h 797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811" h="79790">
                        <a:moveTo>
                          <a:pt x="124" y="-2"/>
                        </a:moveTo>
                        <a:lnTo>
                          <a:pt x="71936" y="-2"/>
                        </a:lnTo>
                        <a:lnTo>
                          <a:pt x="71936" y="79789"/>
                        </a:lnTo>
                        <a:lnTo>
                          <a:pt x="124" y="79789"/>
                        </a:lnTo>
                        <a:close/>
                      </a:path>
                    </a:pathLst>
                  </a:custGeom>
                  <a:solidFill>
                    <a:srgbClr val="A02B93"/>
                  </a:solidFill>
                  <a:ln w="79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sz="4000" dirty="0"/>
                  </a:p>
                </p:txBody>
              </p:sp>
              <p:sp>
                <p:nvSpPr>
                  <p:cNvPr id="294" name="TextBox 293">
                    <a:extLst>
                      <a:ext uri="{FF2B5EF4-FFF2-40B4-BE49-F238E27FC236}">
                        <a16:creationId xmlns:a16="http://schemas.microsoft.com/office/drawing/2014/main" id="{ACF34362-26BD-4B43-80F2-9C4E85BA36A3}"/>
                      </a:ext>
                    </a:extLst>
                  </p:cNvPr>
                  <p:cNvSpPr txBox="1"/>
                  <p:nvPr/>
                </p:nvSpPr>
                <p:spPr>
                  <a:xfrm>
                    <a:off x="7181810" y="2670015"/>
                    <a:ext cx="1418140" cy="19000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en-IN" sz="1200" spc="0" baseline="0" dirty="0">
                        <a:solidFill>
                          <a:srgbClr val="595959"/>
                        </a:solidFill>
                        <a:latin typeface="Segoe UI"/>
                        <a:cs typeface="Segoe UI"/>
                        <a:sym typeface="Segoe UI"/>
                        <a:rtl val="0"/>
                      </a:rPr>
                      <a:t>South America - 2 cities</a:t>
                    </a:r>
                  </a:p>
                </p:txBody>
              </p:sp>
            </p:grpSp>
            <p:sp>
              <p:nvSpPr>
                <p:cNvPr id="297" name="TextBox 296">
                  <a:extLst>
                    <a:ext uri="{FF2B5EF4-FFF2-40B4-BE49-F238E27FC236}">
                      <a16:creationId xmlns:a16="http://schemas.microsoft.com/office/drawing/2014/main" id="{7412E5F3-6454-4C71-8465-437434D8C4C8}"/>
                    </a:ext>
                  </a:extLst>
                </p:cNvPr>
                <p:cNvSpPr txBox="1"/>
                <p:nvPr/>
              </p:nvSpPr>
              <p:spPr>
                <a:xfrm>
                  <a:off x="3964910" y="2537288"/>
                  <a:ext cx="1224719" cy="190007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1200" b="0" i="0" u="none" strike="noStrike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Mattson et al. (2021)</a:t>
                  </a:r>
                  <a:r>
                    <a:rPr lang="en-IN" sz="1200" dirty="0"/>
                    <a:t> </a:t>
                  </a:r>
                </a:p>
              </p:txBody>
            </p:sp>
            <p:sp>
              <p:nvSpPr>
                <p:cNvPr id="301" name="TextBox 300">
                  <a:extLst>
                    <a:ext uri="{FF2B5EF4-FFF2-40B4-BE49-F238E27FC236}">
                      <a16:creationId xmlns:a16="http://schemas.microsoft.com/office/drawing/2014/main" id="{65098C96-6C42-4529-9E89-639E378677CA}"/>
                    </a:ext>
                  </a:extLst>
                </p:cNvPr>
                <p:cNvSpPr txBox="1"/>
                <p:nvPr/>
              </p:nvSpPr>
              <p:spPr>
                <a:xfrm>
                  <a:off x="9683532" y="2819790"/>
                  <a:ext cx="1597509" cy="342927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0" i="0" u="none" strike="noStrike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Yao Du &amp; </a:t>
                  </a:r>
                  <a:r>
                    <a:rPr lang="fr-FR" sz="1200" b="0" i="0" u="none" strike="noStrike" dirty="0" err="1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Guibo</a:t>
                  </a:r>
                  <a:r>
                    <a:rPr lang="fr-FR" sz="1200" b="0" i="0" u="none" strike="noStrike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 Sun (2024);</a:t>
                  </a:r>
                </a:p>
                <a:p>
                  <a:r>
                    <a:rPr lang="fr-FR" sz="1200" dirty="0"/>
                    <a:t>He et al. (2025) </a:t>
                  </a:r>
                  <a:endParaRPr lang="en-IN" sz="1200" dirty="0"/>
                </a:p>
              </p:txBody>
            </p:sp>
            <p:sp>
              <p:nvSpPr>
                <p:cNvPr id="303" name="TextBox 302">
                  <a:extLst>
                    <a:ext uri="{FF2B5EF4-FFF2-40B4-BE49-F238E27FC236}">
                      <a16:creationId xmlns:a16="http://schemas.microsoft.com/office/drawing/2014/main" id="{F3EAB510-5A39-487A-AC86-A20835ACC14F}"/>
                    </a:ext>
                  </a:extLst>
                </p:cNvPr>
                <p:cNvSpPr txBox="1"/>
                <p:nvPr/>
              </p:nvSpPr>
              <p:spPr>
                <a:xfrm>
                  <a:off x="9175041" y="1223495"/>
                  <a:ext cx="2216567" cy="480097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IN" sz="1200" dirty="0"/>
                    <a:t>Du &amp; Sun (2025); Wang &amp; Liu (2022); Wang et al. (2020); </a:t>
                  </a:r>
                  <a:r>
                    <a:rPr lang="en-IN" sz="1200" dirty="0" err="1"/>
                    <a:t>Yiran</a:t>
                  </a:r>
                  <a:r>
                    <a:rPr lang="en-IN" sz="1200" dirty="0"/>
                    <a:t> Fan et al. (2021)</a:t>
                  </a:r>
                </a:p>
              </p:txBody>
            </p:sp>
            <p:sp>
              <p:nvSpPr>
                <p:cNvPr id="311" name="TextBox 310">
                  <a:extLst>
                    <a:ext uri="{FF2B5EF4-FFF2-40B4-BE49-F238E27FC236}">
                      <a16:creationId xmlns:a16="http://schemas.microsoft.com/office/drawing/2014/main" id="{E637D11F-92EF-475A-BD4C-20504BD3E317}"/>
                    </a:ext>
                  </a:extLst>
                </p:cNvPr>
                <p:cNvSpPr txBox="1"/>
                <p:nvPr/>
              </p:nvSpPr>
              <p:spPr>
                <a:xfrm>
                  <a:off x="7837398" y="3369341"/>
                  <a:ext cx="888478" cy="316678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IN" sz="1200" b="0" i="0" u="none" strike="noStrike" dirty="0" err="1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Allirani</a:t>
                  </a:r>
                  <a:r>
                    <a:rPr lang="en-IN" sz="1200" b="0" i="0" u="none" strike="noStrike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 &amp; Verma (2025)</a:t>
                  </a:r>
                  <a:r>
                    <a:rPr lang="en-IN" sz="1200" dirty="0"/>
                    <a:t> </a:t>
                  </a:r>
                </a:p>
              </p:txBody>
            </p:sp>
            <p:sp>
              <p:nvSpPr>
                <p:cNvPr id="314" name="TextBox 313">
                  <a:extLst>
                    <a:ext uri="{FF2B5EF4-FFF2-40B4-BE49-F238E27FC236}">
                      <a16:creationId xmlns:a16="http://schemas.microsoft.com/office/drawing/2014/main" id="{4CF662F3-E965-4CC2-B5A0-3C9E1DB4C028}"/>
                    </a:ext>
                  </a:extLst>
                </p:cNvPr>
                <p:cNvSpPr txBox="1"/>
                <p:nvPr/>
              </p:nvSpPr>
              <p:spPr>
                <a:xfrm>
                  <a:off x="6631898" y="1329256"/>
                  <a:ext cx="2159465" cy="316678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sv-SE" sz="1200" b="0" i="0" u="none" strike="noStrike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Bergstad &amp; Gärling (2019); Lättman et al. (2025); Margareta et al. (2017)</a:t>
                  </a:r>
                  <a:r>
                    <a:rPr lang="sv-SE" sz="1200" dirty="0"/>
                    <a:t> </a:t>
                  </a:r>
                  <a:endParaRPr lang="en-IN" sz="1200" dirty="0"/>
                </a:p>
              </p:txBody>
            </p:sp>
            <p:sp>
              <p:nvSpPr>
                <p:cNvPr id="316" name="TextBox 315">
                  <a:extLst>
                    <a:ext uri="{FF2B5EF4-FFF2-40B4-BE49-F238E27FC236}">
                      <a16:creationId xmlns:a16="http://schemas.microsoft.com/office/drawing/2014/main" id="{E4E6452E-516F-4B41-8823-5377E2E6CA0C}"/>
                    </a:ext>
                  </a:extLst>
                </p:cNvPr>
                <p:cNvSpPr txBox="1"/>
                <p:nvPr/>
              </p:nvSpPr>
              <p:spPr>
                <a:xfrm>
                  <a:off x="6585120" y="1036156"/>
                  <a:ext cx="2250561" cy="194325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IN" sz="1100" b="0" i="0" u="none" strike="noStrike" dirty="0" err="1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Mouratidis</a:t>
                  </a:r>
                  <a:r>
                    <a:rPr lang="en-IN" sz="1100" b="0" i="0" u="none" strike="noStrike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 (2021); </a:t>
                  </a:r>
                  <a:r>
                    <a:rPr lang="en-IN" sz="1100" b="0" i="0" u="none" strike="noStrike" dirty="0" err="1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Fyhri</a:t>
                  </a:r>
                  <a:r>
                    <a:rPr lang="en-IN" sz="1100" b="0" i="0" u="none" strike="noStrike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 &amp; </a:t>
                  </a:r>
                  <a:r>
                    <a:rPr lang="en-IN" sz="1100" b="0" i="0" u="none" strike="noStrike" dirty="0" err="1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Hjorthol</a:t>
                  </a:r>
                  <a:r>
                    <a:rPr lang="en-IN" sz="1100" b="0" i="0" u="none" strike="noStrike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 (2021)</a:t>
                  </a:r>
                  <a:r>
                    <a:rPr lang="en-IN" sz="1100" dirty="0"/>
                    <a:t> </a:t>
                  </a:r>
                </a:p>
              </p:txBody>
            </p:sp>
            <p:sp>
              <p:nvSpPr>
                <p:cNvPr id="318" name="TextBox 317">
                  <a:extLst>
                    <a:ext uri="{FF2B5EF4-FFF2-40B4-BE49-F238E27FC236}">
                      <a16:creationId xmlns:a16="http://schemas.microsoft.com/office/drawing/2014/main" id="{34798BF0-01CB-40D9-A331-965B992B3CD0}"/>
                    </a:ext>
                  </a:extLst>
                </p:cNvPr>
                <p:cNvSpPr txBox="1"/>
                <p:nvPr/>
              </p:nvSpPr>
              <p:spPr>
                <a:xfrm>
                  <a:off x="6479285" y="1711666"/>
                  <a:ext cx="2342302" cy="190007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da-DK" sz="1200" b="0" i="0" u="none" strike="noStrike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Lättman et al. (2025); Stutzer &amp; Frey (2008)</a:t>
                  </a:r>
                  <a:r>
                    <a:rPr lang="da-DK" sz="1200" dirty="0"/>
                    <a:t> </a:t>
                  </a:r>
                  <a:endParaRPr lang="en-IN" sz="1200" dirty="0"/>
                </a:p>
              </p:txBody>
            </p:sp>
            <p:sp>
              <p:nvSpPr>
                <p:cNvPr id="320" name="TextBox 319">
                  <a:extLst>
                    <a:ext uri="{FF2B5EF4-FFF2-40B4-BE49-F238E27FC236}">
                      <a16:creationId xmlns:a16="http://schemas.microsoft.com/office/drawing/2014/main" id="{3230E448-433F-43EE-A707-8255EDBDD7D0}"/>
                    </a:ext>
                  </a:extLst>
                </p:cNvPr>
                <p:cNvSpPr txBox="1"/>
                <p:nvPr/>
              </p:nvSpPr>
              <p:spPr>
                <a:xfrm>
                  <a:off x="5631771" y="2369107"/>
                  <a:ext cx="1223965" cy="205756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IN" sz="1200" b="0" i="0" u="none" strike="noStrike" dirty="0" err="1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Lättman</a:t>
                  </a:r>
                  <a:r>
                    <a:rPr lang="en-IN" sz="1200" b="0" i="0" u="none" strike="noStrike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 et al. (2025)</a:t>
                  </a:r>
                  <a:r>
                    <a:rPr lang="en-IN" sz="1200" dirty="0"/>
                    <a:t> </a:t>
                  </a:r>
                </a:p>
              </p:txBody>
            </p:sp>
            <p:sp>
              <p:nvSpPr>
                <p:cNvPr id="322" name="TextBox 321">
                  <a:extLst>
                    <a:ext uri="{FF2B5EF4-FFF2-40B4-BE49-F238E27FC236}">
                      <a16:creationId xmlns:a16="http://schemas.microsoft.com/office/drawing/2014/main" id="{6DBDC87F-FED3-4C6B-92DA-E4D22D857E82}"/>
                    </a:ext>
                  </a:extLst>
                </p:cNvPr>
                <p:cNvSpPr txBox="1"/>
                <p:nvPr/>
              </p:nvSpPr>
              <p:spPr>
                <a:xfrm>
                  <a:off x="6956077" y="2258828"/>
                  <a:ext cx="1054490" cy="190007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IN" sz="1200" b="0" i="0" u="none" strike="noStrike" dirty="0" err="1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Mouratidis</a:t>
                  </a:r>
                  <a:r>
                    <a:rPr lang="en-IN" sz="1200" b="0" i="0" u="none" strike="noStrike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 (2025)</a:t>
                  </a:r>
                  <a:r>
                    <a:rPr lang="en-IN" sz="1200" dirty="0"/>
                    <a:t> </a:t>
                  </a:r>
                </a:p>
              </p:txBody>
            </p:sp>
            <p:sp>
              <p:nvSpPr>
                <p:cNvPr id="324" name="TextBox 323">
                  <a:extLst>
                    <a:ext uri="{FF2B5EF4-FFF2-40B4-BE49-F238E27FC236}">
                      <a16:creationId xmlns:a16="http://schemas.microsoft.com/office/drawing/2014/main" id="{A24255C2-1842-4933-9B2E-47A950DF27A7}"/>
                    </a:ext>
                  </a:extLst>
                </p:cNvPr>
                <p:cNvSpPr txBox="1"/>
                <p:nvPr/>
              </p:nvSpPr>
              <p:spPr>
                <a:xfrm>
                  <a:off x="4934233" y="1183043"/>
                  <a:ext cx="1215019" cy="190007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IN" sz="1200" b="0" i="0" u="none" strike="noStrike" dirty="0" err="1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Delbosc</a:t>
                  </a:r>
                  <a:r>
                    <a:rPr lang="en-IN" sz="1200" b="0" i="0" u="none" strike="noStrike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 et al. (2020)</a:t>
                  </a:r>
                  <a:r>
                    <a:rPr lang="en-IN" sz="1200" dirty="0"/>
                    <a:t> </a:t>
                  </a:r>
                </a:p>
              </p:txBody>
            </p:sp>
            <p:sp>
              <p:nvSpPr>
                <p:cNvPr id="327" name="TextBox 326">
                  <a:extLst>
                    <a:ext uri="{FF2B5EF4-FFF2-40B4-BE49-F238E27FC236}">
                      <a16:creationId xmlns:a16="http://schemas.microsoft.com/office/drawing/2014/main" id="{4D7AD40D-5469-4A31-B994-9B637AC93195}"/>
                    </a:ext>
                  </a:extLst>
                </p:cNvPr>
                <p:cNvSpPr txBox="1"/>
                <p:nvPr/>
              </p:nvSpPr>
              <p:spPr>
                <a:xfrm>
                  <a:off x="4781600" y="1764060"/>
                  <a:ext cx="1212752" cy="190007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1200" u="none" strike="noStrike" dirty="0">
                      <a:effectLst/>
                    </a:rPr>
                    <a:t>Richa et al. (2024)</a:t>
                  </a:r>
                  <a:endParaRPr lang="en-IN" sz="1200" b="0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28" name="TextBox 327">
                  <a:extLst>
                    <a:ext uri="{FF2B5EF4-FFF2-40B4-BE49-F238E27FC236}">
                      <a16:creationId xmlns:a16="http://schemas.microsoft.com/office/drawing/2014/main" id="{DB699349-2D69-473C-BC8A-B2182F9E9F06}"/>
                    </a:ext>
                  </a:extLst>
                </p:cNvPr>
                <p:cNvSpPr txBox="1"/>
                <p:nvPr/>
              </p:nvSpPr>
              <p:spPr>
                <a:xfrm>
                  <a:off x="4808937" y="1452747"/>
                  <a:ext cx="1124965" cy="205756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1200" u="none" strike="noStrike" dirty="0">
                      <a:effectLst/>
                    </a:rPr>
                    <a:t>Hook et al. (2021)</a:t>
                  </a:r>
                  <a:endParaRPr lang="en-IN" sz="1200" b="0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0" name="TextBox 329">
                  <a:extLst>
                    <a:ext uri="{FF2B5EF4-FFF2-40B4-BE49-F238E27FC236}">
                      <a16:creationId xmlns:a16="http://schemas.microsoft.com/office/drawing/2014/main" id="{EC7CCC62-C0D6-4E76-8F1B-D07FD8121D09}"/>
                    </a:ext>
                  </a:extLst>
                </p:cNvPr>
                <p:cNvSpPr txBox="1"/>
                <p:nvPr/>
              </p:nvSpPr>
              <p:spPr>
                <a:xfrm>
                  <a:off x="2046296" y="1816169"/>
                  <a:ext cx="717829" cy="316678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IN" sz="1200" dirty="0"/>
                    <a:t>Mattson et al. (2021)</a:t>
                  </a:r>
                </a:p>
              </p:txBody>
            </p:sp>
            <p:sp>
              <p:nvSpPr>
                <p:cNvPr id="332" name="TextBox 331">
                  <a:extLst>
                    <a:ext uri="{FF2B5EF4-FFF2-40B4-BE49-F238E27FC236}">
                      <a16:creationId xmlns:a16="http://schemas.microsoft.com/office/drawing/2014/main" id="{D043A15C-0210-4E7D-BC81-E851247AC6A8}"/>
                    </a:ext>
                  </a:extLst>
                </p:cNvPr>
                <p:cNvSpPr txBox="1"/>
                <p:nvPr/>
              </p:nvSpPr>
              <p:spPr>
                <a:xfrm>
                  <a:off x="1980446" y="2495405"/>
                  <a:ext cx="908771" cy="617268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IN" sz="1200" dirty="0" err="1"/>
                    <a:t>Huyen</a:t>
                  </a:r>
                  <a:r>
                    <a:rPr lang="en-IN" sz="1200" dirty="0"/>
                    <a:t> &amp; Carrel (2021); Han Dong &amp; Zhang (2019)</a:t>
                  </a:r>
                </a:p>
              </p:txBody>
            </p:sp>
            <p:sp>
              <p:nvSpPr>
                <p:cNvPr id="334" name="TextBox 333">
                  <a:extLst>
                    <a:ext uri="{FF2B5EF4-FFF2-40B4-BE49-F238E27FC236}">
                      <a16:creationId xmlns:a16="http://schemas.microsoft.com/office/drawing/2014/main" id="{484419A8-DDA1-4A49-8E4A-96102C3DEE50}"/>
                    </a:ext>
                  </a:extLst>
                </p:cNvPr>
                <p:cNvSpPr txBox="1"/>
                <p:nvPr/>
              </p:nvSpPr>
              <p:spPr>
                <a:xfrm>
                  <a:off x="4694055" y="2001863"/>
                  <a:ext cx="1394747" cy="190007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IN" sz="1200" b="0" i="0" u="none" strike="noStrike" dirty="0" err="1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Legrain</a:t>
                  </a:r>
                  <a:r>
                    <a:rPr lang="en-IN" sz="1200" b="0" i="0" u="none" strike="noStrike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 et al. (2015)</a:t>
                  </a:r>
                  <a:r>
                    <a:rPr lang="en-IN" sz="1200" dirty="0"/>
                    <a:t> </a:t>
                  </a:r>
                </a:p>
              </p:txBody>
            </p:sp>
            <p:sp>
              <p:nvSpPr>
                <p:cNvPr id="337" name="TextBox 336">
                  <a:extLst>
                    <a:ext uri="{FF2B5EF4-FFF2-40B4-BE49-F238E27FC236}">
                      <a16:creationId xmlns:a16="http://schemas.microsoft.com/office/drawing/2014/main" id="{801E3263-50B4-42EF-94D3-DE4E9B2F5493}"/>
                    </a:ext>
                  </a:extLst>
                </p:cNvPr>
                <p:cNvSpPr txBox="1"/>
                <p:nvPr/>
              </p:nvSpPr>
              <p:spPr>
                <a:xfrm>
                  <a:off x="10761358" y="4652284"/>
                  <a:ext cx="820719" cy="316678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IN" sz="1200" dirty="0"/>
                    <a:t>Liang &amp; Ye (2019)</a:t>
                  </a:r>
                </a:p>
              </p:txBody>
            </p:sp>
            <p:sp>
              <p:nvSpPr>
                <p:cNvPr id="339" name="TextBox 338">
                  <a:extLst>
                    <a:ext uri="{FF2B5EF4-FFF2-40B4-BE49-F238E27FC236}">
                      <a16:creationId xmlns:a16="http://schemas.microsoft.com/office/drawing/2014/main" id="{B3A3C047-CF62-4EEB-828F-D6C5F40D830E}"/>
                    </a:ext>
                  </a:extLst>
                </p:cNvPr>
                <p:cNvSpPr txBox="1"/>
                <p:nvPr/>
              </p:nvSpPr>
              <p:spPr>
                <a:xfrm>
                  <a:off x="2731688" y="4485813"/>
                  <a:ext cx="1199852" cy="190007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IN" sz="1200" b="0" i="0" u="none" strike="noStrike" dirty="0" err="1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Paydar</a:t>
                  </a:r>
                  <a:r>
                    <a:rPr lang="en-IN" sz="1200" b="0" i="0" u="none" strike="noStrike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 &amp; </a:t>
                  </a:r>
                  <a:r>
                    <a:rPr lang="en-IN" sz="1200" b="0" i="0" u="none" strike="noStrike" dirty="0" err="1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Fard</a:t>
                  </a:r>
                  <a:r>
                    <a:rPr lang="en-IN" sz="1200" b="0" i="0" u="none" strike="noStrike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 (2025)</a:t>
                  </a:r>
                  <a:r>
                    <a:rPr lang="en-IN" sz="1200" dirty="0"/>
                    <a:t> </a:t>
                  </a:r>
                </a:p>
              </p:txBody>
            </p:sp>
            <p:sp>
              <p:nvSpPr>
                <p:cNvPr id="343" name="TextBox 342">
                  <a:extLst>
                    <a:ext uri="{FF2B5EF4-FFF2-40B4-BE49-F238E27FC236}">
                      <a16:creationId xmlns:a16="http://schemas.microsoft.com/office/drawing/2014/main" id="{8059182B-38B9-4C14-8CAF-6665DC9981D6}"/>
                    </a:ext>
                  </a:extLst>
                </p:cNvPr>
                <p:cNvSpPr txBox="1"/>
                <p:nvPr/>
              </p:nvSpPr>
              <p:spPr>
                <a:xfrm>
                  <a:off x="2309579" y="3433752"/>
                  <a:ext cx="1378696" cy="205756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IN" sz="1200" b="0" i="0" u="none" strike="noStrike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Guzman et al. (2023)</a:t>
                  </a:r>
                  <a:r>
                    <a:rPr lang="en-IN" sz="1200" dirty="0"/>
                    <a:t> </a:t>
                  </a:r>
                </a:p>
              </p:txBody>
            </p:sp>
          </p:grpSp>
        </p:grpSp>
        <p:sp>
          <p:nvSpPr>
            <p:cNvPr id="366" name="Flowchart: Connector 365">
              <a:extLst>
                <a:ext uri="{FF2B5EF4-FFF2-40B4-BE49-F238E27FC236}">
                  <a16:creationId xmlns:a16="http://schemas.microsoft.com/office/drawing/2014/main" id="{5F13AE24-81A8-4E1B-BE34-742BFA722F75}"/>
                </a:ext>
              </a:extLst>
            </p:cNvPr>
            <p:cNvSpPr/>
            <p:nvPr/>
          </p:nvSpPr>
          <p:spPr>
            <a:xfrm>
              <a:off x="5293518" y="1326355"/>
              <a:ext cx="45719" cy="45719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515" name="Group 514">
              <a:extLst>
                <a:ext uri="{FF2B5EF4-FFF2-40B4-BE49-F238E27FC236}">
                  <a16:creationId xmlns:a16="http://schemas.microsoft.com/office/drawing/2014/main" id="{536896F5-A974-4017-B3DA-6D664534AD48}"/>
                </a:ext>
              </a:extLst>
            </p:cNvPr>
            <p:cNvGrpSpPr/>
            <p:nvPr/>
          </p:nvGrpSpPr>
          <p:grpSpPr>
            <a:xfrm>
              <a:off x="489777" y="307361"/>
              <a:ext cx="11666674" cy="6099015"/>
              <a:chOff x="489777" y="307361"/>
              <a:chExt cx="11666674" cy="6099015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0E8BAA0B-9818-44BD-9180-52D1B7B97E2A}"/>
                  </a:ext>
                </a:extLst>
              </p:cNvPr>
              <p:cNvSpPr/>
              <p:nvPr/>
            </p:nvSpPr>
            <p:spPr>
              <a:xfrm>
                <a:off x="502289" y="3494116"/>
                <a:ext cx="901666" cy="200386"/>
              </a:xfrm>
              <a:custGeom>
                <a:avLst/>
                <a:gdLst>
                  <a:gd name="connsiteX0" fmla="*/ 901791 w 901666"/>
                  <a:gd name="connsiteY0" fmla="*/ 47107 h 200386"/>
                  <a:gd name="connsiteX1" fmla="*/ 898588 w 901666"/>
                  <a:gd name="connsiteY1" fmla="*/ 42622 h 200386"/>
                  <a:gd name="connsiteX2" fmla="*/ 899264 w 901666"/>
                  <a:gd name="connsiteY2" fmla="*/ 38497 h 200386"/>
                  <a:gd name="connsiteX3" fmla="*/ 895850 w 901666"/>
                  <a:gd name="connsiteY3" fmla="*/ 35497 h 200386"/>
                  <a:gd name="connsiteX4" fmla="*/ 894500 w 901666"/>
                  <a:gd name="connsiteY4" fmla="*/ 40540 h 200386"/>
                  <a:gd name="connsiteX5" fmla="*/ 897778 w 901666"/>
                  <a:gd name="connsiteY5" fmla="*/ 44441 h 200386"/>
                  <a:gd name="connsiteX6" fmla="*/ 901791 w 901666"/>
                  <a:gd name="connsiteY6" fmla="*/ 47107 h 200386"/>
                  <a:gd name="connsiteX7" fmla="*/ 469947 w 901666"/>
                  <a:gd name="connsiteY7" fmla="*/ 200384 h 200386"/>
                  <a:gd name="connsiteX8" fmla="*/ 467494 w 901666"/>
                  <a:gd name="connsiteY8" fmla="*/ 196969 h 200386"/>
                  <a:gd name="connsiteX9" fmla="*/ 469947 w 901666"/>
                  <a:gd name="connsiteY9" fmla="*/ 200312 h 200386"/>
                  <a:gd name="connsiteX10" fmla="*/ 379 w 901666"/>
                  <a:gd name="connsiteY10" fmla="*/ 1889 h 200386"/>
                  <a:gd name="connsiteX11" fmla="*/ 4145 w 901666"/>
                  <a:gd name="connsiteY11" fmla="*/ -2 h 200386"/>
                  <a:gd name="connsiteX12" fmla="*/ 124 w 901666"/>
                  <a:gd name="connsiteY12" fmla="*/ 668 h 200386"/>
                  <a:gd name="connsiteX13" fmla="*/ 5877 w 901666"/>
                  <a:gd name="connsiteY13" fmla="*/ 46476 h 200386"/>
                  <a:gd name="connsiteX14" fmla="*/ 5901 w 901666"/>
                  <a:gd name="connsiteY14" fmla="*/ 42000 h 200386"/>
                  <a:gd name="connsiteX15" fmla="*/ 3324 w 901666"/>
                  <a:gd name="connsiteY15" fmla="*/ 38361 h 200386"/>
                  <a:gd name="connsiteX16" fmla="*/ 5749 w 901666"/>
                  <a:gd name="connsiteY16" fmla="*/ 41864 h 200386"/>
                  <a:gd name="connsiteX17" fmla="*/ 6196 w 901666"/>
                  <a:gd name="connsiteY17" fmla="*/ 46157 h 200386"/>
                  <a:gd name="connsiteX18" fmla="*/ 4122 w 901666"/>
                  <a:gd name="connsiteY18" fmla="*/ 59402 h 200386"/>
                  <a:gd name="connsiteX19" fmla="*/ 8374 w 901666"/>
                  <a:gd name="connsiteY19" fmla="*/ 58245 h 200386"/>
                  <a:gd name="connsiteX20" fmla="*/ 4145 w 901666"/>
                  <a:gd name="connsiteY20" fmla="*/ 59275 h 200386"/>
                  <a:gd name="connsiteX21" fmla="*/ 4425 w 901666"/>
                  <a:gd name="connsiteY21" fmla="*/ 75017 h 200386"/>
                  <a:gd name="connsiteX22" fmla="*/ 6483 w 901666"/>
                  <a:gd name="connsiteY22" fmla="*/ 71514 h 200386"/>
                  <a:gd name="connsiteX23" fmla="*/ 4106 w 901666"/>
                  <a:gd name="connsiteY23" fmla="*/ 74905 h 200386"/>
                  <a:gd name="connsiteX24" fmla="*/ 31194 w 901666"/>
                  <a:gd name="connsiteY24" fmla="*/ 90457 h 200386"/>
                  <a:gd name="connsiteX25" fmla="*/ 28498 w 901666"/>
                  <a:gd name="connsiteY25" fmla="*/ 87425 h 200386"/>
                  <a:gd name="connsiteX26" fmla="*/ 31194 w 901666"/>
                  <a:gd name="connsiteY26" fmla="*/ 90457 h 200386"/>
                  <a:gd name="connsiteX27" fmla="*/ 48160 w 901666"/>
                  <a:gd name="connsiteY27" fmla="*/ 131317 h 200386"/>
                  <a:gd name="connsiteX28" fmla="*/ 47752 w 901666"/>
                  <a:gd name="connsiteY28" fmla="*/ 127160 h 200386"/>
                  <a:gd name="connsiteX29" fmla="*/ 45164 w 901666"/>
                  <a:gd name="connsiteY29" fmla="*/ 123833 h 200386"/>
                  <a:gd name="connsiteX30" fmla="*/ 47634 w 901666"/>
                  <a:gd name="connsiteY30" fmla="*/ 127192 h 200386"/>
                  <a:gd name="connsiteX31" fmla="*/ 48157 w 901666"/>
                  <a:gd name="connsiteY31" fmla="*/ 131317 h 200386"/>
                  <a:gd name="connsiteX32" fmla="*/ 58639 w 901666"/>
                  <a:gd name="connsiteY32" fmla="*/ 146182 h 200386"/>
                  <a:gd name="connsiteX33" fmla="*/ 55976 w 901666"/>
                  <a:gd name="connsiteY33" fmla="*/ 142360 h 200386"/>
                  <a:gd name="connsiteX34" fmla="*/ 58544 w 901666"/>
                  <a:gd name="connsiteY34" fmla="*/ 145688 h 200386"/>
                  <a:gd name="connsiteX35" fmla="*/ 95970 w 901666"/>
                  <a:gd name="connsiteY35" fmla="*/ 150172 h 200386"/>
                  <a:gd name="connsiteX36" fmla="*/ 93840 w 901666"/>
                  <a:gd name="connsiteY36" fmla="*/ 146781 h 200386"/>
                  <a:gd name="connsiteX37" fmla="*/ 95970 w 901666"/>
                  <a:gd name="connsiteY37" fmla="*/ 150172 h 200386"/>
                  <a:gd name="connsiteX38" fmla="*/ 110136 w 901666"/>
                  <a:gd name="connsiteY38" fmla="*/ 151153 h 200386"/>
                  <a:gd name="connsiteX39" fmla="*/ 107561 w 901666"/>
                  <a:gd name="connsiteY39" fmla="*/ 148042 h 200386"/>
                  <a:gd name="connsiteX40" fmla="*/ 110136 w 901666"/>
                  <a:gd name="connsiteY40" fmla="*/ 151153 h 200386"/>
                  <a:gd name="connsiteX41" fmla="*/ 83241 w 901666"/>
                  <a:gd name="connsiteY41" fmla="*/ 169553 h 200386"/>
                  <a:gd name="connsiteX42" fmla="*/ 82603 w 901666"/>
                  <a:gd name="connsiteY42" fmla="*/ 164630 h 200386"/>
                  <a:gd name="connsiteX43" fmla="*/ 82884 w 901666"/>
                  <a:gd name="connsiteY43" fmla="*/ 168931 h 200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01666" h="200386">
                    <a:moveTo>
                      <a:pt x="901791" y="47107"/>
                    </a:moveTo>
                    <a:lnTo>
                      <a:pt x="898588" y="42622"/>
                    </a:lnTo>
                    <a:lnTo>
                      <a:pt x="899264" y="38497"/>
                    </a:lnTo>
                    <a:lnTo>
                      <a:pt x="895850" y="35497"/>
                    </a:lnTo>
                    <a:lnTo>
                      <a:pt x="894500" y="40540"/>
                    </a:lnTo>
                    <a:lnTo>
                      <a:pt x="897778" y="44441"/>
                    </a:lnTo>
                    <a:lnTo>
                      <a:pt x="901791" y="47107"/>
                    </a:lnTo>
                    <a:close/>
                    <a:moveTo>
                      <a:pt x="469947" y="200384"/>
                    </a:moveTo>
                    <a:lnTo>
                      <a:pt x="467494" y="196969"/>
                    </a:lnTo>
                    <a:lnTo>
                      <a:pt x="469947" y="200312"/>
                    </a:lnTo>
                    <a:close/>
                    <a:moveTo>
                      <a:pt x="379" y="1889"/>
                    </a:moveTo>
                    <a:lnTo>
                      <a:pt x="4145" y="-2"/>
                    </a:lnTo>
                    <a:lnTo>
                      <a:pt x="124" y="668"/>
                    </a:lnTo>
                    <a:close/>
                    <a:moveTo>
                      <a:pt x="5877" y="46476"/>
                    </a:moveTo>
                    <a:lnTo>
                      <a:pt x="5901" y="42000"/>
                    </a:lnTo>
                    <a:lnTo>
                      <a:pt x="3324" y="38361"/>
                    </a:lnTo>
                    <a:lnTo>
                      <a:pt x="5749" y="41864"/>
                    </a:lnTo>
                    <a:lnTo>
                      <a:pt x="6196" y="46157"/>
                    </a:lnTo>
                    <a:close/>
                    <a:moveTo>
                      <a:pt x="4122" y="59402"/>
                    </a:moveTo>
                    <a:lnTo>
                      <a:pt x="8374" y="58245"/>
                    </a:lnTo>
                    <a:lnTo>
                      <a:pt x="4145" y="59275"/>
                    </a:lnTo>
                    <a:close/>
                    <a:moveTo>
                      <a:pt x="4425" y="75017"/>
                    </a:moveTo>
                    <a:lnTo>
                      <a:pt x="6483" y="71514"/>
                    </a:lnTo>
                    <a:lnTo>
                      <a:pt x="4106" y="74905"/>
                    </a:lnTo>
                    <a:close/>
                    <a:moveTo>
                      <a:pt x="31194" y="90457"/>
                    </a:moveTo>
                    <a:lnTo>
                      <a:pt x="28498" y="87425"/>
                    </a:lnTo>
                    <a:lnTo>
                      <a:pt x="31194" y="90457"/>
                    </a:lnTo>
                    <a:close/>
                    <a:moveTo>
                      <a:pt x="48160" y="131317"/>
                    </a:moveTo>
                    <a:lnTo>
                      <a:pt x="47752" y="127160"/>
                    </a:lnTo>
                    <a:lnTo>
                      <a:pt x="45164" y="123833"/>
                    </a:lnTo>
                    <a:lnTo>
                      <a:pt x="47634" y="127192"/>
                    </a:lnTo>
                    <a:lnTo>
                      <a:pt x="48157" y="131317"/>
                    </a:lnTo>
                    <a:close/>
                    <a:moveTo>
                      <a:pt x="58639" y="146182"/>
                    </a:moveTo>
                    <a:lnTo>
                      <a:pt x="55976" y="142360"/>
                    </a:lnTo>
                    <a:lnTo>
                      <a:pt x="58544" y="145688"/>
                    </a:lnTo>
                    <a:close/>
                    <a:moveTo>
                      <a:pt x="95970" y="150172"/>
                    </a:moveTo>
                    <a:lnTo>
                      <a:pt x="93840" y="146781"/>
                    </a:lnTo>
                    <a:lnTo>
                      <a:pt x="95970" y="150172"/>
                    </a:lnTo>
                    <a:close/>
                    <a:moveTo>
                      <a:pt x="110136" y="151153"/>
                    </a:moveTo>
                    <a:lnTo>
                      <a:pt x="107561" y="148042"/>
                    </a:lnTo>
                    <a:lnTo>
                      <a:pt x="110136" y="151153"/>
                    </a:lnTo>
                    <a:close/>
                    <a:moveTo>
                      <a:pt x="83241" y="169553"/>
                    </a:moveTo>
                    <a:lnTo>
                      <a:pt x="82603" y="164630"/>
                    </a:lnTo>
                    <a:lnTo>
                      <a:pt x="82884" y="168931"/>
                    </a:lnTo>
                    <a:close/>
                  </a:path>
                </a:pathLst>
              </a:custGeom>
              <a:solidFill>
                <a:srgbClr val="E0E0E0"/>
              </a:solidFill>
              <a:ln w="266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08EAB2BA-0AD6-4646-BD4E-E82E27B08850}"/>
                  </a:ext>
                </a:extLst>
              </p:cNvPr>
              <p:cNvSpPr txBox="1"/>
              <p:nvPr/>
            </p:nvSpPr>
            <p:spPr>
              <a:xfrm>
                <a:off x="9798049" y="2379623"/>
                <a:ext cx="1253491" cy="276999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IN" sz="1200" b="0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Zhu et al. (2019)</a:t>
                </a:r>
                <a:r>
                  <a:rPr lang="en-IN" sz="1200" dirty="0"/>
                  <a:t> </a:t>
                </a:r>
              </a:p>
            </p:txBody>
          </p:sp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9412D72A-E3C0-4F9A-813B-1FD9585F5D66}"/>
                  </a:ext>
                </a:extLst>
              </p:cNvPr>
              <p:cNvSpPr txBox="1"/>
              <p:nvPr/>
            </p:nvSpPr>
            <p:spPr>
              <a:xfrm>
                <a:off x="10200640" y="2033752"/>
                <a:ext cx="1314018" cy="29995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IN" sz="1200" b="0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Tran et al. (2024)</a:t>
                </a:r>
                <a:r>
                  <a:rPr lang="en-IN" sz="1200" dirty="0"/>
                  <a:t> </a:t>
                </a:r>
              </a:p>
            </p:txBody>
          </p:sp>
          <p:sp>
            <p:nvSpPr>
              <p:cNvPr id="354" name="Flowchart: Connector 353">
                <a:extLst>
                  <a:ext uri="{FF2B5EF4-FFF2-40B4-BE49-F238E27FC236}">
                    <a16:creationId xmlns:a16="http://schemas.microsoft.com/office/drawing/2014/main" id="{B12D14BC-7E4B-4139-8287-96779106C5EB}"/>
                  </a:ext>
                </a:extLst>
              </p:cNvPr>
              <p:cNvSpPr/>
              <p:nvPr/>
            </p:nvSpPr>
            <p:spPr>
              <a:xfrm>
                <a:off x="8079582" y="3295650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55" name="Flowchart: Connector 354">
                <a:extLst>
                  <a:ext uri="{FF2B5EF4-FFF2-40B4-BE49-F238E27FC236}">
                    <a16:creationId xmlns:a16="http://schemas.microsoft.com/office/drawing/2014/main" id="{7D59CD4B-2B3C-4850-BEC0-C8AD948A74CB}"/>
                  </a:ext>
                </a:extLst>
              </p:cNvPr>
              <p:cNvSpPr/>
              <p:nvPr/>
            </p:nvSpPr>
            <p:spPr>
              <a:xfrm>
                <a:off x="9391650" y="2747963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56" name="Flowchart: Connector 355">
                <a:extLst>
                  <a:ext uri="{FF2B5EF4-FFF2-40B4-BE49-F238E27FC236}">
                    <a16:creationId xmlns:a16="http://schemas.microsoft.com/office/drawing/2014/main" id="{8C50EA60-30EC-4C97-A693-DDA51BBFEB29}"/>
                  </a:ext>
                </a:extLst>
              </p:cNvPr>
              <p:cNvSpPr/>
              <p:nvPr/>
            </p:nvSpPr>
            <p:spPr>
              <a:xfrm>
                <a:off x="9541669" y="2357438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57" name="Flowchart: Connector 356">
                <a:extLst>
                  <a:ext uri="{FF2B5EF4-FFF2-40B4-BE49-F238E27FC236}">
                    <a16:creationId xmlns:a16="http://schemas.microsoft.com/office/drawing/2014/main" id="{E41F2770-BE8D-4676-8796-6B747426E097}"/>
                  </a:ext>
                </a:extLst>
              </p:cNvPr>
              <p:cNvSpPr/>
              <p:nvPr/>
            </p:nvSpPr>
            <p:spPr>
              <a:xfrm>
                <a:off x="9196388" y="1883570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58" name="Flowchart: Connector 357">
                <a:extLst>
                  <a:ext uri="{FF2B5EF4-FFF2-40B4-BE49-F238E27FC236}">
                    <a16:creationId xmlns:a16="http://schemas.microsoft.com/office/drawing/2014/main" id="{72CDE438-4750-4D4B-AB5B-ABA07C4B15CB}"/>
                  </a:ext>
                </a:extLst>
              </p:cNvPr>
              <p:cNvSpPr/>
              <p:nvPr/>
            </p:nvSpPr>
            <p:spPr>
              <a:xfrm>
                <a:off x="9667875" y="2066926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60" name="Flowchart: Connector 359">
                <a:extLst>
                  <a:ext uri="{FF2B5EF4-FFF2-40B4-BE49-F238E27FC236}">
                    <a16:creationId xmlns:a16="http://schemas.microsoft.com/office/drawing/2014/main" id="{22467014-E113-49B7-A2DD-F3DA9A7BF357}"/>
                  </a:ext>
                </a:extLst>
              </p:cNvPr>
              <p:cNvSpPr/>
              <p:nvPr/>
            </p:nvSpPr>
            <p:spPr>
              <a:xfrm>
                <a:off x="10036969" y="2114551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61" name="Flowchart: Connector 360">
                <a:extLst>
                  <a:ext uri="{FF2B5EF4-FFF2-40B4-BE49-F238E27FC236}">
                    <a16:creationId xmlns:a16="http://schemas.microsoft.com/office/drawing/2014/main" id="{4B4F5062-226B-4B0E-BC4D-B777E96FFFBB}"/>
                  </a:ext>
                </a:extLst>
              </p:cNvPr>
              <p:cNvSpPr/>
              <p:nvPr/>
            </p:nvSpPr>
            <p:spPr>
              <a:xfrm>
                <a:off x="5641182" y="977900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62" name="Flowchart: Connector 361">
                <a:extLst>
                  <a:ext uri="{FF2B5EF4-FFF2-40B4-BE49-F238E27FC236}">
                    <a16:creationId xmlns:a16="http://schemas.microsoft.com/office/drawing/2014/main" id="{5D341F44-3342-48E2-AE25-DE3596C8D51B}"/>
                  </a:ext>
                </a:extLst>
              </p:cNvPr>
              <p:cNvSpPr/>
              <p:nvPr/>
            </p:nvSpPr>
            <p:spPr>
              <a:xfrm>
                <a:off x="5443538" y="954087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63" name="Flowchart: Connector 362">
                <a:extLst>
                  <a:ext uri="{FF2B5EF4-FFF2-40B4-BE49-F238E27FC236}">
                    <a16:creationId xmlns:a16="http://schemas.microsoft.com/office/drawing/2014/main" id="{817BFE26-37F7-42E2-BBAF-C3A1E2F4D703}"/>
                  </a:ext>
                </a:extLst>
              </p:cNvPr>
              <p:cNvSpPr/>
              <p:nvPr/>
            </p:nvSpPr>
            <p:spPr>
              <a:xfrm>
                <a:off x="5395913" y="1328737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64" name="Flowchart: Connector 363">
                <a:extLst>
                  <a:ext uri="{FF2B5EF4-FFF2-40B4-BE49-F238E27FC236}">
                    <a16:creationId xmlns:a16="http://schemas.microsoft.com/office/drawing/2014/main" id="{E1386C44-9AE6-4E48-91AB-E21D78699569}"/>
                  </a:ext>
                </a:extLst>
              </p:cNvPr>
              <p:cNvSpPr/>
              <p:nvPr/>
            </p:nvSpPr>
            <p:spPr>
              <a:xfrm>
                <a:off x="5456238" y="1700212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65" name="Flowchart: Connector 364">
                <a:extLst>
                  <a:ext uri="{FF2B5EF4-FFF2-40B4-BE49-F238E27FC236}">
                    <a16:creationId xmlns:a16="http://schemas.microsoft.com/office/drawing/2014/main" id="{FDD17E30-2E6E-44E4-A20F-3B36032F5DF5}"/>
                  </a:ext>
                </a:extLst>
              </p:cNvPr>
              <p:cNvSpPr/>
              <p:nvPr/>
            </p:nvSpPr>
            <p:spPr>
              <a:xfrm>
                <a:off x="5984876" y="2009775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67" name="Flowchart: Connector 366">
                <a:extLst>
                  <a:ext uri="{FF2B5EF4-FFF2-40B4-BE49-F238E27FC236}">
                    <a16:creationId xmlns:a16="http://schemas.microsoft.com/office/drawing/2014/main" id="{829AA550-A780-4461-8974-87DE9B70451F}"/>
                  </a:ext>
                </a:extLst>
              </p:cNvPr>
              <p:cNvSpPr/>
              <p:nvPr/>
            </p:nvSpPr>
            <p:spPr>
              <a:xfrm>
                <a:off x="5548313" y="1481137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68" name="Flowchart: Connector 367">
                <a:extLst>
                  <a:ext uri="{FF2B5EF4-FFF2-40B4-BE49-F238E27FC236}">
                    <a16:creationId xmlns:a16="http://schemas.microsoft.com/office/drawing/2014/main" id="{129A796F-A3AD-482A-95D9-C31001C7DE35}"/>
                  </a:ext>
                </a:extLst>
              </p:cNvPr>
              <p:cNvSpPr/>
              <p:nvPr/>
            </p:nvSpPr>
            <p:spPr>
              <a:xfrm>
                <a:off x="5300663" y="1393031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69" name="Flowchart: Connector 368">
                <a:extLst>
                  <a:ext uri="{FF2B5EF4-FFF2-40B4-BE49-F238E27FC236}">
                    <a16:creationId xmlns:a16="http://schemas.microsoft.com/office/drawing/2014/main" id="{9DA1A27F-E2A9-4F3D-814C-04B9530C1F20}"/>
                  </a:ext>
                </a:extLst>
              </p:cNvPr>
              <p:cNvSpPr/>
              <p:nvPr/>
            </p:nvSpPr>
            <p:spPr>
              <a:xfrm>
                <a:off x="5329238" y="1454944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70" name="Flowchart: Connector 369">
                <a:extLst>
                  <a:ext uri="{FF2B5EF4-FFF2-40B4-BE49-F238E27FC236}">
                    <a16:creationId xmlns:a16="http://schemas.microsoft.com/office/drawing/2014/main" id="{1B618AAA-8E0F-4C4E-A37B-872EB871DB4D}"/>
                  </a:ext>
                </a:extLst>
              </p:cNvPr>
              <p:cNvSpPr/>
              <p:nvPr/>
            </p:nvSpPr>
            <p:spPr>
              <a:xfrm>
                <a:off x="1789113" y="1547812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71" name="Flowchart: Connector 370">
                <a:extLst>
                  <a:ext uri="{FF2B5EF4-FFF2-40B4-BE49-F238E27FC236}">
                    <a16:creationId xmlns:a16="http://schemas.microsoft.com/office/drawing/2014/main" id="{1FE99289-8AAC-481D-A59B-62B7115FC964}"/>
                  </a:ext>
                </a:extLst>
              </p:cNvPr>
              <p:cNvSpPr/>
              <p:nvPr/>
            </p:nvSpPr>
            <p:spPr>
              <a:xfrm>
                <a:off x="798513" y="1957387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72" name="Flowchart: Connector 371">
                <a:extLst>
                  <a:ext uri="{FF2B5EF4-FFF2-40B4-BE49-F238E27FC236}">
                    <a16:creationId xmlns:a16="http://schemas.microsoft.com/office/drawing/2014/main" id="{15F7E211-5BE8-4F0B-8F6E-610E17E6CC2E}"/>
                  </a:ext>
                </a:extLst>
              </p:cNvPr>
              <p:cNvSpPr/>
              <p:nvPr/>
            </p:nvSpPr>
            <p:spPr>
              <a:xfrm>
                <a:off x="2398713" y="1728787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73" name="Flowchart: Connector 372">
                <a:extLst>
                  <a:ext uri="{FF2B5EF4-FFF2-40B4-BE49-F238E27FC236}">
                    <a16:creationId xmlns:a16="http://schemas.microsoft.com/office/drawing/2014/main" id="{162608B9-C716-4A93-BFDB-E32B97BBAA62}"/>
                  </a:ext>
                </a:extLst>
              </p:cNvPr>
              <p:cNvSpPr/>
              <p:nvPr/>
            </p:nvSpPr>
            <p:spPr>
              <a:xfrm>
                <a:off x="2751138" y="1566862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74" name="Flowchart: Connector 373">
                <a:extLst>
                  <a:ext uri="{FF2B5EF4-FFF2-40B4-BE49-F238E27FC236}">
                    <a16:creationId xmlns:a16="http://schemas.microsoft.com/office/drawing/2014/main" id="{6288C1A3-6A4A-4A95-8119-7F8A846769F7}"/>
                  </a:ext>
                </a:extLst>
              </p:cNvPr>
              <p:cNvSpPr/>
              <p:nvPr/>
            </p:nvSpPr>
            <p:spPr>
              <a:xfrm>
                <a:off x="10247313" y="5710236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75" name="Flowchart: Connector 374">
                <a:extLst>
                  <a:ext uri="{FF2B5EF4-FFF2-40B4-BE49-F238E27FC236}">
                    <a16:creationId xmlns:a16="http://schemas.microsoft.com/office/drawing/2014/main" id="{685B64CB-B676-4E7B-A8E9-AF69630F4C34}"/>
                  </a:ext>
                </a:extLst>
              </p:cNvPr>
              <p:cNvSpPr/>
              <p:nvPr/>
            </p:nvSpPr>
            <p:spPr>
              <a:xfrm>
                <a:off x="10733087" y="5148262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76" name="Flowchart: Connector 375">
                <a:extLst>
                  <a:ext uri="{FF2B5EF4-FFF2-40B4-BE49-F238E27FC236}">
                    <a16:creationId xmlns:a16="http://schemas.microsoft.com/office/drawing/2014/main" id="{9EB7A78C-33EC-43AA-AD7A-3F03C6302869}"/>
                  </a:ext>
                </a:extLst>
              </p:cNvPr>
              <p:cNvSpPr/>
              <p:nvPr/>
            </p:nvSpPr>
            <p:spPr>
              <a:xfrm>
                <a:off x="10523537" y="5553074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2" name="TextBox 381">
                <a:extLst>
                  <a:ext uri="{FF2B5EF4-FFF2-40B4-BE49-F238E27FC236}">
                    <a16:creationId xmlns:a16="http://schemas.microsoft.com/office/drawing/2014/main" id="{F1DA70D4-9CDC-4681-AD33-E78D45E1D23F}"/>
                  </a:ext>
                </a:extLst>
              </p:cNvPr>
              <p:cNvSpPr txBox="1"/>
              <p:nvPr/>
            </p:nvSpPr>
            <p:spPr>
              <a:xfrm>
                <a:off x="8819124" y="6106418"/>
                <a:ext cx="3275094" cy="29995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IN" sz="1200" dirty="0" err="1"/>
                  <a:t>Delbosc</a:t>
                </a:r>
                <a:r>
                  <a:rPr lang="en-IN" sz="1200" dirty="0"/>
                  <a:t> &amp; Currie (2011); Stanley et al. (2021) </a:t>
                </a:r>
              </a:p>
            </p:txBody>
          </p:sp>
          <p:cxnSp>
            <p:nvCxnSpPr>
              <p:cNvPr id="384" name="Straight Arrow Connector 383">
                <a:extLst>
                  <a:ext uri="{FF2B5EF4-FFF2-40B4-BE49-F238E27FC236}">
                    <a16:creationId xmlns:a16="http://schemas.microsoft.com/office/drawing/2014/main" id="{96E47831-AF28-41D0-9C2A-5E3253898E5C}"/>
                  </a:ext>
                </a:extLst>
              </p:cNvPr>
              <p:cNvCxnSpPr>
                <a:cxnSpLocks/>
                <a:stCxn id="382" idx="0"/>
                <a:endCxn id="374" idx="5"/>
              </p:cNvCxnSpPr>
              <p:nvPr/>
            </p:nvCxnSpPr>
            <p:spPr>
              <a:xfrm flipH="1" flipV="1">
                <a:off x="10286338" y="5749260"/>
                <a:ext cx="170333" cy="357158"/>
              </a:xfrm>
              <a:prstGeom prst="straightConnector1">
                <a:avLst/>
              </a:prstGeom>
              <a:ln w="9525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Arrow Connector 386">
                <a:extLst>
                  <a:ext uri="{FF2B5EF4-FFF2-40B4-BE49-F238E27FC236}">
                    <a16:creationId xmlns:a16="http://schemas.microsoft.com/office/drawing/2014/main" id="{EB8B2094-E7BF-43DB-B484-244D9DE521AC}"/>
                  </a:ext>
                </a:extLst>
              </p:cNvPr>
              <p:cNvCxnSpPr>
                <a:cxnSpLocks/>
                <a:stCxn id="337" idx="1"/>
                <a:endCxn id="12" idx="211"/>
              </p:cNvCxnSpPr>
              <p:nvPr/>
            </p:nvCxnSpPr>
            <p:spPr>
              <a:xfrm flipH="1" flipV="1">
                <a:off x="10782602" y="5199685"/>
                <a:ext cx="203371" cy="468581"/>
              </a:xfrm>
              <a:prstGeom prst="straightConnector1">
                <a:avLst/>
              </a:prstGeom>
              <a:ln w="9525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Arrow Connector 389">
                <a:extLst>
                  <a:ext uri="{FF2B5EF4-FFF2-40B4-BE49-F238E27FC236}">
                    <a16:creationId xmlns:a16="http://schemas.microsoft.com/office/drawing/2014/main" id="{EBC4C812-ECDA-4BAD-8DE7-F13B5F03F4FB}"/>
                  </a:ext>
                </a:extLst>
              </p:cNvPr>
              <p:cNvCxnSpPr>
                <a:cxnSpLocks/>
                <a:stCxn id="337" idx="1"/>
                <a:endCxn id="376" idx="6"/>
              </p:cNvCxnSpPr>
              <p:nvPr/>
            </p:nvCxnSpPr>
            <p:spPr>
              <a:xfrm flipH="1" flipV="1">
                <a:off x="10569256" y="5575934"/>
                <a:ext cx="416717" cy="92332"/>
              </a:xfrm>
              <a:prstGeom prst="straightConnector1">
                <a:avLst/>
              </a:prstGeom>
              <a:ln w="9525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Arrow Connector 395">
                <a:extLst>
                  <a:ext uri="{FF2B5EF4-FFF2-40B4-BE49-F238E27FC236}">
                    <a16:creationId xmlns:a16="http://schemas.microsoft.com/office/drawing/2014/main" id="{3FA283A5-B8A8-4A62-B2FE-26EA279D82A5}"/>
                  </a:ext>
                </a:extLst>
              </p:cNvPr>
              <p:cNvCxnSpPr>
                <a:cxnSpLocks/>
                <a:stCxn id="337" idx="1"/>
                <a:endCxn id="374" idx="4"/>
              </p:cNvCxnSpPr>
              <p:nvPr/>
            </p:nvCxnSpPr>
            <p:spPr>
              <a:xfrm flipH="1">
                <a:off x="10270173" y="5668266"/>
                <a:ext cx="715800" cy="87689"/>
              </a:xfrm>
              <a:prstGeom prst="straightConnector1">
                <a:avLst/>
              </a:prstGeom>
              <a:ln w="9525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Connector: Elbow 400">
                <a:extLst>
                  <a:ext uri="{FF2B5EF4-FFF2-40B4-BE49-F238E27FC236}">
                    <a16:creationId xmlns:a16="http://schemas.microsoft.com/office/drawing/2014/main" id="{48A40654-2C0B-43EA-B433-55C84F19516D}"/>
                  </a:ext>
                </a:extLst>
              </p:cNvPr>
              <p:cNvCxnSpPr>
                <a:cxnSpLocks/>
                <a:stCxn id="311" idx="0"/>
                <a:endCxn id="354" idx="1"/>
              </p:cNvCxnSpPr>
              <p:nvPr/>
            </p:nvCxnSpPr>
            <p:spPr>
              <a:xfrm rot="5400000" flipH="1" flipV="1">
                <a:off x="7840805" y="3321644"/>
                <a:ext cx="264770" cy="226173"/>
              </a:xfrm>
              <a:prstGeom prst="bentConnector3">
                <a:avLst>
                  <a:gd name="adj1" fmla="val 100729"/>
                </a:avLst>
              </a:prstGeom>
              <a:ln w="9525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" name="TextBox 308">
                <a:extLst>
                  <a:ext uri="{FF2B5EF4-FFF2-40B4-BE49-F238E27FC236}">
                    <a16:creationId xmlns:a16="http://schemas.microsoft.com/office/drawing/2014/main" id="{0B8FBABD-611D-4E3F-9D07-D5248F4E639C}"/>
                  </a:ext>
                </a:extLst>
              </p:cNvPr>
              <p:cNvSpPr txBox="1"/>
              <p:nvPr/>
            </p:nvSpPr>
            <p:spPr>
              <a:xfrm>
                <a:off x="10188574" y="1637099"/>
                <a:ext cx="1967877" cy="29995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IN" sz="1200" b="0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Choi, Ko &amp; </a:t>
                </a:r>
                <a:r>
                  <a:rPr lang="en-IN" sz="1200" b="0" i="0" u="none" strike="noStrike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Guensler</a:t>
                </a:r>
                <a:r>
                  <a:rPr lang="en-IN" sz="1200" b="0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(2021)</a:t>
                </a:r>
                <a:r>
                  <a:rPr lang="en-IN" sz="1200" dirty="0"/>
                  <a:t> </a:t>
                </a:r>
              </a:p>
            </p:txBody>
          </p:sp>
          <p:cxnSp>
            <p:nvCxnSpPr>
              <p:cNvPr id="406" name="Connector: Elbow 405">
                <a:extLst>
                  <a:ext uri="{FF2B5EF4-FFF2-40B4-BE49-F238E27FC236}">
                    <a16:creationId xmlns:a16="http://schemas.microsoft.com/office/drawing/2014/main" id="{A119B53F-D715-489B-AF24-E2FCC1235A49}"/>
                  </a:ext>
                </a:extLst>
              </p:cNvPr>
              <p:cNvCxnSpPr>
                <a:cxnSpLocks/>
                <a:stCxn id="309" idx="0"/>
                <a:endCxn id="358" idx="0"/>
              </p:cNvCxnSpPr>
              <p:nvPr/>
            </p:nvCxnSpPr>
            <p:spPr>
              <a:xfrm rot="16200000" flipH="1" flipV="1">
                <a:off x="10216710" y="1111123"/>
                <a:ext cx="429828" cy="1481778"/>
              </a:xfrm>
              <a:prstGeom prst="bentConnector3">
                <a:avLst>
                  <a:gd name="adj1" fmla="val -23997"/>
                </a:avLst>
              </a:prstGeom>
              <a:ln w="9525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Connector: Elbow 413">
                <a:extLst>
                  <a:ext uri="{FF2B5EF4-FFF2-40B4-BE49-F238E27FC236}">
                    <a16:creationId xmlns:a16="http://schemas.microsoft.com/office/drawing/2014/main" id="{CD2EF85B-A530-4A3E-83EF-406AE832E19E}"/>
                  </a:ext>
                </a:extLst>
              </p:cNvPr>
              <p:cNvCxnSpPr>
                <a:cxnSpLocks/>
                <a:stCxn id="297" idx="1"/>
                <a:endCxn id="370" idx="4"/>
              </p:cNvCxnSpPr>
              <p:nvPr/>
            </p:nvCxnSpPr>
            <p:spPr>
              <a:xfrm rot="10800000">
                <a:off x="1811973" y="1593531"/>
                <a:ext cx="606580" cy="899088"/>
              </a:xfrm>
              <a:prstGeom prst="bentConnector2">
                <a:avLst/>
              </a:prstGeom>
              <a:ln w="9525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1" name="TextBox 420">
                <a:extLst>
                  <a:ext uri="{FF2B5EF4-FFF2-40B4-BE49-F238E27FC236}">
                    <a16:creationId xmlns:a16="http://schemas.microsoft.com/office/drawing/2014/main" id="{7C7ECED9-86F4-47B1-96E9-42BD51C81EE9}"/>
                  </a:ext>
                </a:extLst>
              </p:cNvPr>
              <p:cNvSpPr txBox="1"/>
              <p:nvPr/>
            </p:nvSpPr>
            <p:spPr>
              <a:xfrm>
                <a:off x="2435225" y="2018134"/>
                <a:ext cx="1987287" cy="29995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IN" sz="1200" b="0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Herman &amp; </a:t>
                </a:r>
                <a:r>
                  <a:rPr lang="en-IN" sz="1200" b="0" i="0" u="none" strike="noStrike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Larouche</a:t>
                </a:r>
                <a:r>
                  <a:rPr lang="en-IN" sz="1200" b="0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(2021) </a:t>
                </a:r>
                <a:endParaRPr lang="en-IN" sz="1200" dirty="0"/>
              </a:p>
            </p:txBody>
          </p:sp>
          <p:cxnSp>
            <p:nvCxnSpPr>
              <p:cNvPr id="425" name="Straight Arrow Connector 424">
                <a:extLst>
                  <a:ext uri="{FF2B5EF4-FFF2-40B4-BE49-F238E27FC236}">
                    <a16:creationId xmlns:a16="http://schemas.microsoft.com/office/drawing/2014/main" id="{977BEE08-623F-488B-ACCD-75C9F3FABF9B}"/>
                  </a:ext>
                </a:extLst>
              </p:cNvPr>
              <p:cNvCxnSpPr>
                <a:cxnSpLocks/>
                <a:stCxn id="421" idx="0"/>
                <a:endCxn id="372" idx="4"/>
              </p:cNvCxnSpPr>
              <p:nvPr/>
            </p:nvCxnSpPr>
            <p:spPr>
              <a:xfrm flipH="1" flipV="1">
                <a:off x="2421573" y="1774506"/>
                <a:ext cx="1007295" cy="243628"/>
              </a:xfrm>
              <a:prstGeom prst="straightConnector1">
                <a:avLst/>
              </a:prstGeom>
              <a:ln w="9525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Arrow Connector 436">
                <a:extLst>
                  <a:ext uri="{FF2B5EF4-FFF2-40B4-BE49-F238E27FC236}">
                    <a16:creationId xmlns:a16="http://schemas.microsoft.com/office/drawing/2014/main" id="{5AB4E514-2E51-46A4-9E41-D3A04B9C3530}"/>
                  </a:ext>
                </a:extLst>
              </p:cNvPr>
              <p:cNvCxnSpPr>
                <a:cxnSpLocks/>
                <a:stCxn id="334" idx="1"/>
                <a:endCxn id="373" idx="7"/>
              </p:cNvCxnSpPr>
              <p:nvPr/>
            </p:nvCxnSpPr>
            <p:spPr>
              <a:xfrm flipH="1" flipV="1">
                <a:off x="2790162" y="1573557"/>
                <a:ext cx="547532" cy="138500"/>
              </a:xfrm>
              <a:prstGeom prst="straightConnector1">
                <a:avLst/>
              </a:prstGeom>
              <a:ln w="9525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Flowchart: Connector 437">
                <a:extLst>
                  <a:ext uri="{FF2B5EF4-FFF2-40B4-BE49-F238E27FC236}">
                    <a16:creationId xmlns:a16="http://schemas.microsoft.com/office/drawing/2014/main" id="{9E4C7108-9F1B-4105-A246-A03C2745D12A}"/>
                  </a:ext>
                </a:extLst>
              </p:cNvPr>
              <p:cNvSpPr/>
              <p:nvPr/>
            </p:nvSpPr>
            <p:spPr>
              <a:xfrm>
                <a:off x="2544763" y="5319712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440" name="Straight Arrow Connector 439">
                <a:extLst>
                  <a:ext uri="{FF2B5EF4-FFF2-40B4-BE49-F238E27FC236}">
                    <a16:creationId xmlns:a16="http://schemas.microsoft.com/office/drawing/2014/main" id="{8F1137EE-A249-4F73-8A2C-26F61CACAEF8}"/>
                  </a:ext>
                </a:extLst>
              </p:cNvPr>
              <p:cNvCxnSpPr>
                <a:stCxn id="339" idx="3"/>
                <a:endCxn id="20" idx="730"/>
              </p:cNvCxnSpPr>
              <p:nvPr/>
            </p:nvCxnSpPr>
            <p:spPr>
              <a:xfrm>
                <a:off x="2376487" y="5333247"/>
                <a:ext cx="176332" cy="24997"/>
              </a:xfrm>
              <a:prstGeom prst="straightConnector1">
                <a:avLst/>
              </a:prstGeom>
              <a:ln w="9525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1" name="Flowchart: Connector 440">
                <a:extLst>
                  <a:ext uri="{FF2B5EF4-FFF2-40B4-BE49-F238E27FC236}">
                    <a16:creationId xmlns:a16="http://schemas.microsoft.com/office/drawing/2014/main" id="{9D56BBD0-56C4-40E2-B9CD-8B32401ED180}"/>
                  </a:ext>
                </a:extLst>
              </p:cNvPr>
              <p:cNvSpPr/>
              <p:nvPr/>
            </p:nvSpPr>
            <p:spPr>
              <a:xfrm>
                <a:off x="2335213" y="3582987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443" name="Straight Arrow Connector 442">
                <a:extLst>
                  <a:ext uri="{FF2B5EF4-FFF2-40B4-BE49-F238E27FC236}">
                    <a16:creationId xmlns:a16="http://schemas.microsoft.com/office/drawing/2014/main" id="{8E749F28-52DB-49A0-8554-C553DE6E7FEE}"/>
                  </a:ext>
                </a:extLst>
              </p:cNvPr>
              <p:cNvCxnSpPr>
                <a:cxnSpLocks/>
                <a:stCxn id="343" idx="3"/>
                <a:endCxn id="441" idx="4"/>
              </p:cNvCxnSpPr>
              <p:nvPr/>
            </p:nvCxnSpPr>
            <p:spPr>
              <a:xfrm flipV="1">
                <a:off x="2069835" y="3628706"/>
                <a:ext cx="288238" cy="182289"/>
              </a:xfrm>
              <a:prstGeom prst="straightConnector1">
                <a:avLst/>
              </a:prstGeom>
              <a:ln w="9525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Arrow Connector 444">
                <a:extLst>
                  <a:ext uri="{FF2B5EF4-FFF2-40B4-BE49-F238E27FC236}">
                    <a16:creationId xmlns:a16="http://schemas.microsoft.com/office/drawing/2014/main" id="{78A70817-9D05-4FFB-B6DD-BB36C9FF8543}"/>
                  </a:ext>
                </a:extLst>
              </p:cNvPr>
              <p:cNvCxnSpPr>
                <a:cxnSpLocks/>
                <a:stCxn id="327" idx="3"/>
                <a:endCxn id="368" idx="3"/>
              </p:cNvCxnSpPr>
              <p:nvPr/>
            </p:nvCxnSpPr>
            <p:spPr>
              <a:xfrm>
                <a:off x="4976813" y="1365380"/>
                <a:ext cx="330545" cy="66675"/>
              </a:xfrm>
              <a:prstGeom prst="straightConnector1">
                <a:avLst/>
              </a:prstGeom>
              <a:ln w="9525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Straight Arrow Connector 451">
                <a:extLst>
                  <a:ext uri="{FF2B5EF4-FFF2-40B4-BE49-F238E27FC236}">
                    <a16:creationId xmlns:a16="http://schemas.microsoft.com/office/drawing/2014/main" id="{77A058E1-8E87-4373-9493-60CDE72C8B7A}"/>
                  </a:ext>
                </a:extLst>
              </p:cNvPr>
              <p:cNvCxnSpPr>
                <a:cxnSpLocks/>
                <a:stCxn id="328" idx="3"/>
                <a:endCxn id="368" idx="2"/>
              </p:cNvCxnSpPr>
              <p:nvPr/>
            </p:nvCxnSpPr>
            <p:spPr>
              <a:xfrm>
                <a:off x="4900612" y="923016"/>
                <a:ext cx="400051" cy="492875"/>
              </a:xfrm>
              <a:prstGeom prst="straightConnector1">
                <a:avLst/>
              </a:prstGeom>
              <a:ln w="9525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Arrow Connector 454">
                <a:extLst>
                  <a:ext uri="{FF2B5EF4-FFF2-40B4-BE49-F238E27FC236}">
                    <a16:creationId xmlns:a16="http://schemas.microsoft.com/office/drawing/2014/main" id="{15A4AB9A-2AA8-4B64-BAA9-DB755526F12C}"/>
                  </a:ext>
                </a:extLst>
              </p:cNvPr>
              <p:cNvCxnSpPr>
                <a:cxnSpLocks/>
                <a:stCxn id="324" idx="3"/>
                <a:endCxn id="366" idx="0"/>
              </p:cNvCxnSpPr>
              <p:nvPr/>
            </p:nvCxnSpPr>
            <p:spPr>
              <a:xfrm>
                <a:off x="5172075" y="518353"/>
                <a:ext cx="144303" cy="808002"/>
              </a:xfrm>
              <a:prstGeom prst="straightConnector1">
                <a:avLst/>
              </a:prstGeom>
              <a:ln w="9525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Arrow Connector 458">
                <a:extLst>
                  <a:ext uri="{FF2B5EF4-FFF2-40B4-BE49-F238E27FC236}">
                    <a16:creationId xmlns:a16="http://schemas.microsoft.com/office/drawing/2014/main" id="{6D50D93E-EB4E-430E-9B30-F6231CCFA720}"/>
                  </a:ext>
                </a:extLst>
              </p:cNvPr>
              <p:cNvCxnSpPr>
                <a:stCxn id="322" idx="1"/>
                <a:endCxn id="365" idx="7"/>
              </p:cNvCxnSpPr>
              <p:nvPr/>
            </p:nvCxnSpPr>
            <p:spPr>
              <a:xfrm flipH="1" flipV="1">
                <a:off x="6023900" y="2016470"/>
                <a:ext cx="165238" cy="70200"/>
              </a:xfrm>
              <a:prstGeom prst="straightConnector1">
                <a:avLst/>
              </a:prstGeom>
              <a:ln w="9525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Arrow Connector 460">
                <a:extLst>
                  <a:ext uri="{FF2B5EF4-FFF2-40B4-BE49-F238E27FC236}">
                    <a16:creationId xmlns:a16="http://schemas.microsoft.com/office/drawing/2014/main" id="{BECDA165-2447-46DE-A623-FD09CEE25EFD}"/>
                  </a:ext>
                </a:extLst>
              </p:cNvPr>
              <p:cNvCxnSpPr>
                <a:cxnSpLocks/>
                <a:stCxn id="320" idx="0"/>
                <a:endCxn id="364" idx="2"/>
              </p:cNvCxnSpPr>
              <p:nvPr/>
            </p:nvCxnSpPr>
            <p:spPr>
              <a:xfrm flipV="1">
                <a:off x="5291202" y="1723072"/>
                <a:ext cx="165036" cy="385866"/>
              </a:xfrm>
              <a:prstGeom prst="straightConnector1">
                <a:avLst/>
              </a:prstGeom>
              <a:ln w="9525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Arrow Connector 462">
                <a:extLst>
                  <a:ext uri="{FF2B5EF4-FFF2-40B4-BE49-F238E27FC236}">
                    <a16:creationId xmlns:a16="http://schemas.microsoft.com/office/drawing/2014/main" id="{2ADE1096-7215-4555-985E-4984FFA9CB4F}"/>
                  </a:ext>
                </a:extLst>
              </p:cNvPr>
              <p:cNvCxnSpPr>
                <a:stCxn id="15" idx="125"/>
                <a:endCxn id="363" idx="1"/>
              </p:cNvCxnSpPr>
              <p:nvPr/>
            </p:nvCxnSpPr>
            <p:spPr>
              <a:xfrm flipH="1">
                <a:off x="5402608" y="1269460"/>
                <a:ext cx="180272" cy="65972"/>
              </a:xfrm>
              <a:prstGeom prst="straightConnector1">
                <a:avLst/>
              </a:prstGeom>
              <a:ln w="9525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Arrow Connector 464">
                <a:extLst>
                  <a:ext uri="{FF2B5EF4-FFF2-40B4-BE49-F238E27FC236}">
                    <a16:creationId xmlns:a16="http://schemas.microsoft.com/office/drawing/2014/main" id="{54A0C764-CEB7-43D2-A703-A7621CFAAD5C}"/>
                  </a:ext>
                </a:extLst>
              </p:cNvPr>
              <p:cNvCxnSpPr>
                <a:stCxn id="314" idx="1"/>
                <a:endCxn id="361" idx="1"/>
              </p:cNvCxnSpPr>
              <p:nvPr/>
            </p:nvCxnSpPr>
            <p:spPr>
              <a:xfrm flipH="1">
                <a:off x="5647877" y="823839"/>
                <a:ext cx="132609" cy="160756"/>
              </a:xfrm>
              <a:prstGeom prst="straightConnector1">
                <a:avLst/>
              </a:prstGeom>
              <a:ln w="9525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Connector: Elbow 468">
                <a:extLst>
                  <a:ext uri="{FF2B5EF4-FFF2-40B4-BE49-F238E27FC236}">
                    <a16:creationId xmlns:a16="http://schemas.microsoft.com/office/drawing/2014/main" id="{AA6814C1-88D7-410C-817A-AC7EF5FACEC3}"/>
                  </a:ext>
                </a:extLst>
              </p:cNvPr>
              <p:cNvCxnSpPr>
                <a:cxnSpLocks/>
                <a:stCxn id="316" idx="1"/>
                <a:endCxn id="362" idx="7"/>
              </p:cNvCxnSpPr>
              <p:nvPr/>
            </p:nvCxnSpPr>
            <p:spPr>
              <a:xfrm rot="10800000" flipV="1">
                <a:off x="5482562" y="307361"/>
                <a:ext cx="238958" cy="653421"/>
              </a:xfrm>
              <a:prstGeom prst="bentConnector2">
                <a:avLst/>
              </a:prstGeom>
              <a:ln w="9525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Connector: Elbow 478">
                <a:extLst>
                  <a:ext uri="{FF2B5EF4-FFF2-40B4-BE49-F238E27FC236}">
                    <a16:creationId xmlns:a16="http://schemas.microsoft.com/office/drawing/2014/main" id="{543E3E41-CF88-42F0-BFE2-B1997B90ECDF}"/>
                  </a:ext>
                </a:extLst>
              </p:cNvPr>
              <p:cNvCxnSpPr>
                <a:cxnSpLocks/>
                <a:stCxn id="307" idx="1"/>
                <a:endCxn id="360" idx="6"/>
              </p:cNvCxnSpPr>
              <p:nvPr/>
            </p:nvCxnSpPr>
            <p:spPr>
              <a:xfrm rot="10800000">
                <a:off x="10082688" y="2137410"/>
                <a:ext cx="117952" cy="46322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Straight Arrow Connector 481">
                <a:extLst>
                  <a:ext uri="{FF2B5EF4-FFF2-40B4-BE49-F238E27FC236}">
                    <a16:creationId xmlns:a16="http://schemas.microsoft.com/office/drawing/2014/main" id="{0999B248-1F92-4301-A500-401FE1389E81}"/>
                  </a:ext>
                </a:extLst>
              </p:cNvPr>
              <p:cNvCxnSpPr>
                <a:cxnSpLocks/>
                <a:endCxn id="356" idx="6"/>
              </p:cNvCxnSpPr>
              <p:nvPr/>
            </p:nvCxnSpPr>
            <p:spPr>
              <a:xfrm flipH="1" flipV="1">
                <a:off x="9587388" y="2380298"/>
                <a:ext cx="204312" cy="61277"/>
              </a:xfrm>
              <a:prstGeom prst="straightConnector1">
                <a:avLst/>
              </a:prstGeom>
              <a:ln w="9525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Arrow Connector 484">
                <a:extLst>
                  <a:ext uri="{FF2B5EF4-FFF2-40B4-BE49-F238E27FC236}">
                    <a16:creationId xmlns:a16="http://schemas.microsoft.com/office/drawing/2014/main" id="{8ACE28F9-3737-4E40-BC72-21B6BEEBA5B6}"/>
                  </a:ext>
                </a:extLst>
              </p:cNvPr>
              <p:cNvCxnSpPr>
                <a:cxnSpLocks/>
                <a:stCxn id="301" idx="1"/>
                <a:endCxn id="355" idx="2"/>
              </p:cNvCxnSpPr>
              <p:nvPr/>
            </p:nvCxnSpPr>
            <p:spPr>
              <a:xfrm flipH="1" flipV="1">
                <a:off x="9391650" y="2770823"/>
                <a:ext cx="235645" cy="245104"/>
              </a:xfrm>
              <a:prstGeom prst="straightConnector1">
                <a:avLst/>
              </a:prstGeom>
              <a:ln w="9525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Arrow Connector 486">
                <a:extLst>
                  <a:ext uri="{FF2B5EF4-FFF2-40B4-BE49-F238E27FC236}">
                    <a16:creationId xmlns:a16="http://schemas.microsoft.com/office/drawing/2014/main" id="{98DC4769-D740-4868-B874-58BEEDD2BD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32901" y="927043"/>
                <a:ext cx="171617" cy="920807"/>
              </a:xfrm>
              <a:prstGeom prst="straightConnector1">
                <a:avLst/>
              </a:prstGeom>
              <a:ln w="9525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Straight Arrow Connector 510">
                <a:extLst>
                  <a:ext uri="{FF2B5EF4-FFF2-40B4-BE49-F238E27FC236}">
                    <a16:creationId xmlns:a16="http://schemas.microsoft.com/office/drawing/2014/main" id="{E00E607A-2BD4-46C1-A5B3-5E6BA48DD4D9}"/>
                  </a:ext>
                </a:extLst>
              </p:cNvPr>
              <p:cNvCxnSpPr>
                <a:cxnSpLocks/>
                <a:stCxn id="332" idx="0"/>
                <a:endCxn id="371" idx="6"/>
              </p:cNvCxnSpPr>
              <p:nvPr/>
            </p:nvCxnSpPr>
            <p:spPr>
              <a:xfrm flipV="1">
                <a:off x="489777" y="1980247"/>
                <a:ext cx="354456" cy="312813"/>
              </a:xfrm>
              <a:prstGeom prst="straightConnector1">
                <a:avLst/>
              </a:prstGeom>
              <a:ln w="9525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Arrow Connector 512">
                <a:extLst>
                  <a:ext uri="{FF2B5EF4-FFF2-40B4-BE49-F238E27FC236}">
                    <a16:creationId xmlns:a16="http://schemas.microsoft.com/office/drawing/2014/main" id="{150CCE8A-8C0A-48FF-B417-589D10C43826}"/>
                  </a:ext>
                </a:extLst>
              </p:cNvPr>
              <p:cNvCxnSpPr>
                <a:stCxn id="330" idx="3"/>
              </p:cNvCxnSpPr>
              <p:nvPr/>
            </p:nvCxnSpPr>
            <p:spPr>
              <a:xfrm>
                <a:off x="904875" y="1533678"/>
                <a:ext cx="390525" cy="276072"/>
              </a:xfrm>
              <a:prstGeom prst="straightConnector1">
                <a:avLst/>
              </a:prstGeom>
              <a:ln w="9525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7" name="TextBox 516">
            <a:extLst>
              <a:ext uri="{FF2B5EF4-FFF2-40B4-BE49-F238E27FC236}">
                <a16:creationId xmlns:a16="http://schemas.microsoft.com/office/drawing/2014/main" id="{FBE19DCF-FAC7-4E44-9F9B-A1E0F4EE7EB8}"/>
              </a:ext>
            </a:extLst>
          </p:cNvPr>
          <p:cNvSpPr txBox="1"/>
          <p:nvPr/>
        </p:nvSpPr>
        <p:spPr>
          <a:xfrm>
            <a:off x="286603" y="145143"/>
            <a:ext cx="6387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993366"/>
                </a:solidFill>
              </a:rPr>
              <a:t>Global Empirical Evidence on Transport-Related Quality of Life and Well-Being</a:t>
            </a:r>
            <a:endParaRPr lang="en-IN" sz="2400" b="1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0740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B2BD79-95DE-470A-B5BA-F66DAA4E1ED5}"/>
              </a:ext>
            </a:extLst>
          </p:cNvPr>
          <p:cNvSpPr txBox="1"/>
          <p:nvPr/>
        </p:nvSpPr>
        <p:spPr>
          <a:xfrm>
            <a:off x="319316" y="919661"/>
            <a:ext cx="563154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sz="2000" b="1" dirty="0"/>
              <a:t>1. Walking &amp; Cycling (Active Modes)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/>
              <a:t>Consistently associated with </a:t>
            </a:r>
            <a:r>
              <a:rPr lang="en-GB" sz="2000" b="1" dirty="0"/>
              <a:t>higher physical, mental, and emotional well-being</a:t>
            </a:r>
            <a:r>
              <a:rPr lang="en-GB" sz="20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/>
              <a:t>Boosts </a:t>
            </a:r>
            <a:r>
              <a:rPr lang="en-GB" sz="2000" b="1" dirty="0"/>
              <a:t>mood, autonomy, and social connectedness</a:t>
            </a:r>
            <a:r>
              <a:rPr lang="en-GB" sz="2000" dirty="0"/>
              <a:t> through physical activity and environmental contact.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/>
              <a:t>Seen in </a:t>
            </a:r>
            <a:r>
              <a:rPr lang="en-GB" sz="2000" b="1" dirty="0"/>
              <a:t>Sweden, Germany, Chile, USA, Japan, and Vietnam</a:t>
            </a:r>
            <a:r>
              <a:rPr lang="en-GB" sz="20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/>
              <a:t>Barriers:</a:t>
            </a:r>
            <a:r>
              <a:rPr lang="en-GB" sz="2000" dirty="0"/>
              <a:t> safety concerns, poor infrastructure, and cultural stigma reduce satisfaction.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B6A3FE-865B-4E96-B47B-47795938DD23}"/>
              </a:ext>
            </a:extLst>
          </p:cNvPr>
          <p:cNvSpPr txBox="1"/>
          <p:nvPr/>
        </p:nvSpPr>
        <p:spPr>
          <a:xfrm>
            <a:off x="304798" y="3889828"/>
            <a:ext cx="5689601" cy="2862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/>
              <a:t>2. Public Transport (Bus, Metro, Train)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/>
              <a:t>Offers </a:t>
            </a:r>
            <a:r>
              <a:rPr lang="en-GB" sz="2000" b="1" dirty="0"/>
              <a:t>affordability and accessibility</a:t>
            </a:r>
            <a:r>
              <a:rPr lang="en-GB" sz="2000" dirty="0"/>
              <a:t>, especially for vulnerable groups.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/>
              <a:t>However, </a:t>
            </a:r>
            <a:r>
              <a:rPr lang="en-GB" sz="2000" b="1" dirty="0"/>
              <a:t>crowding, delays, and loss of control</a:t>
            </a:r>
            <a:r>
              <a:rPr lang="en-GB" sz="2000" dirty="0"/>
              <a:t> often decrease travel satisfaction and autonomy.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/>
              <a:t>Seen in </a:t>
            </a:r>
            <a:r>
              <a:rPr lang="en-GB" sz="2000" b="1" dirty="0"/>
              <a:t>UK, Hong Kong, Vietnam, Japan, and North America</a:t>
            </a:r>
            <a:r>
              <a:rPr lang="en-GB" sz="20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/>
              <a:t>Older adults</a:t>
            </a:r>
            <a:r>
              <a:rPr lang="en-GB" sz="2000" dirty="0"/>
              <a:t> and low-income users are particularly affected by service reductions.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1243F4-8752-4700-9A4E-E51AC1205D67}"/>
              </a:ext>
            </a:extLst>
          </p:cNvPr>
          <p:cNvSpPr txBox="1"/>
          <p:nvPr/>
        </p:nvSpPr>
        <p:spPr>
          <a:xfrm>
            <a:off x="6212113" y="943429"/>
            <a:ext cx="5617030" cy="28315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b="1" dirty="0"/>
              <a:t>3</a:t>
            </a:r>
            <a:r>
              <a:rPr lang="en-GB" sz="2000" b="1" dirty="0"/>
              <a:t>. Car Use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/>
              <a:t>Provides </a:t>
            </a:r>
            <a:r>
              <a:rPr lang="en-GB" sz="2000" b="1" dirty="0"/>
              <a:t>comfort, security, and flexibility</a:t>
            </a:r>
            <a:r>
              <a:rPr lang="en-GB" sz="2000" dirty="0"/>
              <a:t>, improving satisfaction in </a:t>
            </a:r>
            <a:r>
              <a:rPr lang="en-GB" sz="2000" b="1" dirty="0"/>
              <a:t>car-dependent regions</a:t>
            </a:r>
            <a:r>
              <a:rPr lang="en-GB" sz="2000" dirty="0"/>
              <a:t> (e.g., Athens).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/>
              <a:t>In </a:t>
            </a:r>
            <a:r>
              <a:rPr lang="en-GB" sz="2000" b="1" dirty="0"/>
              <a:t>transit-oriented cities</a:t>
            </a:r>
            <a:r>
              <a:rPr lang="en-GB" sz="2000" dirty="0"/>
              <a:t> (e.g., Oslo, Portland), links to </a:t>
            </a:r>
            <a:r>
              <a:rPr lang="en-GB" sz="2000" b="1" dirty="0"/>
              <a:t>lower SWB</a:t>
            </a:r>
            <a:r>
              <a:rPr lang="en-GB" sz="2000" dirty="0"/>
              <a:t>, frustration, and social isolation.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/>
              <a:t>Longer commutes increase </a:t>
            </a:r>
            <a:r>
              <a:rPr lang="en-GB" sz="2000" b="1" dirty="0"/>
              <a:t>stress and reduce work–life balance</a:t>
            </a:r>
            <a:r>
              <a:rPr lang="en-GB" sz="2000" dirty="0"/>
              <a:t> (e.g., Hong Kong).</a:t>
            </a:r>
          </a:p>
          <a:p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9661E0-30AD-4CC9-B046-C53338B7753C}"/>
              </a:ext>
            </a:extLst>
          </p:cNvPr>
          <p:cNvSpPr txBox="1"/>
          <p:nvPr/>
        </p:nvSpPr>
        <p:spPr>
          <a:xfrm>
            <a:off x="6226629" y="3875651"/>
            <a:ext cx="5573485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sz="2000" b="1" dirty="0"/>
              <a:t>4. Two-Wheelers / Motorbikes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/>
              <a:t>Offer </a:t>
            </a:r>
            <a:r>
              <a:rPr lang="en-GB" sz="2000" b="1" dirty="0"/>
              <a:t>freedom and flexibility</a:t>
            </a:r>
            <a:r>
              <a:rPr lang="en-GB" sz="2000" dirty="0"/>
              <a:t> (common in Asian cities like Hanoi, Japan).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/>
              <a:t>But </a:t>
            </a:r>
            <a:r>
              <a:rPr lang="en-GB" sz="2000" b="1" dirty="0"/>
              <a:t>exposure to accidents and pollution</a:t>
            </a:r>
            <a:r>
              <a:rPr lang="en-GB" sz="2000" dirty="0"/>
              <a:t> negatively impacts both physical and mental well-being.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/>
              <a:t>Users report </a:t>
            </a:r>
            <a:r>
              <a:rPr lang="en-GB" sz="2000" b="1" dirty="0"/>
              <a:t>mixed satisfaction</a:t>
            </a:r>
            <a:r>
              <a:rPr lang="en-GB" sz="2000" dirty="0"/>
              <a:t> — flexibility vs. safety trade-offs.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796604-65E4-4C7D-95B4-6AB9C4381BFD}"/>
              </a:ext>
            </a:extLst>
          </p:cNvPr>
          <p:cNvSpPr txBox="1"/>
          <p:nvPr/>
        </p:nvSpPr>
        <p:spPr>
          <a:xfrm>
            <a:off x="290286" y="130628"/>
            <a:ext cx="4033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Summary of evidences</a:t>
            </a:r>
            <a:endParaRPr lang="en-IN" sz="3200" b="1" dirty="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C3CA72-38FF-48C5-8CCA-80CFC4897C3C}"/>
              </a:ext>
            </a:extLst>
          </p:cNvPr>
          <p:cNvGrpSpPr/>
          <p:nvPr/>
        </p:nvGrpSpPr>
        <p:grpSpPr>
          <a:xfrm>
            <a:off x="2656116" y="1507539"/>
            <a:ext cx="6255655" cy="4154984"/>
            <a:chOff x="2336802" y="1144681"/>
            <a:chExt cx="6255655" cy="415498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83376B2-CF73-44A7-8460-6A19AD40041A}"/>
                </a:ext>
              </a:extLst>
            </p:cNvPr>
            <p:cNvGrpSpPr/>
            <p:nvPr/>
          </p:nvGrpSpPr>
          <p:grpSpPr>
            <a:xfrm>
              <a:off x="2336802" y="1144681"/>
              <a:ext cx="6255655" cy="4154984"/>
              <a:chOff x="2336802" y="1144681"/>
              <a:chExt cx="6255655" cy="4154984"/>
            </a:xfrm>
          </p:grpSpPr>
          <p:sp>
            <p:nvSpPr>
              <p:cNvPr id="10" name="Rectangle 1">
                <a:extLst>
                  <a:ext uri="{FF2B5EF4-FFF2-40B4-BE49-F238E27FC236}">
                    <a16:creationId xmlns:a16="http://schemas.microsoft.com/office/drawing/2014/main" id="{F5A16F1C-4BCE-4700-9B74-FFD340362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6802" y="1144681"/>
                <a:ext cx="6255655" cy="41549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ptos Narrow"/>
                  </a:rPr>
                  <a:t>Overall trend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ptos Narrow"/>
                  </a:rPr>
                  <a:t>Active and sustainable modes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ptos Narrow"/>
                  </a:rPr>
                  <a:t> → higher hedonic (enjoyment) and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ptos Narrow"/>
                  </a:rPr>
                  <a:t>eudaimonic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ptos Narrow"/>
                  </a:rPr>
                  <a:t> (purpose, mastery) well-being.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ptos Narrow"/>
                  </a:rPr>
                  <a:t>Motorized and congested modes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ptos Narrow"/>
                  </a:rPr>
                  <a:t> → lower satisfaction, stress, and reduced autonomy.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ptos Narrow"/>
                  </a:rPr>
                  <a:t>Context matters: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ptos Narrow"/>
                  </a:rPr>
                  <a:t> Cultural norms, infrastructure quality, and accessibility shape how modes influence well-being.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ptos Narrow"/>
                  </a:rPr>
                  <a:t>Emerging shift: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ptos Narrow"/>
                  </a:rPr>
                  <a:t> Need for transport policies that 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ptos Narrow"/>
                  </a:rPr>
                  <a:t>balance efficiency with human well-being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ptos Narrow"/>
                  </a:rPr>
                  <a:t>.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6105DD7-A7DA-426D-83EE-7EB7636F4853}"/>
                  </a:ext>
                </a:extLst>
              </p:cNvPr>
              <p:cNvSpPr/>
              <p:nvPr/>
            </p:nvSpPr>
            <p:spPr>
              <a:xfrm>
                <a:off x="2409372" y="1204686"/>
                <a:ext cx="174171" cy="159657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CDE3F62-2ED7-46BF-A6C7-D4C0C58B4652}"/>
                </a:ext>
              </a:extLst>
            </p:cNvPr>
            <p:cNvSpPr/>
            <p:nvPr/>
          </p:nvSpPr>
          <p:spPr>
            <a:xfrm>
              <a:off x="8309429" y="1226458"/>
              <a:ext cx="174171" cy="15965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730651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C213532-9E22-4610-8123-B36692495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1043715"/>
            <a:ext cx="11495314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ptos Narrow"/>
              </a:rPr>
              <a:t>Bridges a Critical Gap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ptos Narrow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Narrow"/>
              </a:rPr>
              <a:t>– Moves beyond travel time and cost to include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Narrow"/>
              </a:rPr>
              <a:t>mental, social, and emotional well-being in transport research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Narrow"/>
              </a:rPr>
              <a:t>.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ptos Narrow"/>
              </a:rPr>
              <a:t>Human-Centric Approach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ptos Narrow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Narrow"/>
              </a:rPr>
              <a:t>– Recognizes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Narrow"/>
              </a:rPr>
              <a:t>commuting as a lived experience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Narrow"/>
              </a:rPr>
              <a:t>, not just a mobility task.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ptos Narrow"/>
              </a:rPr>
              <a:t>Introduces Mixed-Method Evidence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ptos Narrow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Narrow"/>
              </a:rPr>
              <a:t>– Integrates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Narrow"/>
              </a:rPr>
              <a:t>psychometric tools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Narrow"/>
              </a:rPr>
              <a:t> with objective parameters for a more complete understanding of travel impacts.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ptos Narrow"/>
              </a:rPr>
              <a:t>Contextualizes Global Theories to India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ptos Narrow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Narrow"/>
              </a:rPr>
              <a:t>– Adapts well-being concepts to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Narrow"/>
              </a:rPr>
              <a:t>mixed traffic, informal modes, and cultural diversity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Narrow"/>
              </a:rPr>
              <a:t> unique to Indian cities.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ptos Narrow"/>
              </a:rPr>
              <a:t>Policy Relevance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ptos Narrow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Narrow"/>
              </a:rPr>
              <a:t>– Provides a framework to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Narrow"/>
              </a:rPr>
              <a:t>embed well-being indicators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Narrow"/>
              </a:rPr>
              <a:t> into transport appraisal and planning models.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ptos Narrow"/>
              </a:rPr>
              <a:t>Supports Sustainable Development Goals (SDGs)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ptos Narrow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Narrow"/>
              </a:rPr>
              <a:t>– Aligns with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Narrow"/>
              </a:rPr>
              <a:t>SDG 3 (Health &amp; Well-being)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Narrow"/>
              </a:rPr>
              <a:t> and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Narrow"/>
              </a:rPr>
              <a:t>SDG 11 (Sustainable Cities &amp; Communities)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Narrow"/>
              </a:rPr>
              <a:t>.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ptos Narrow"/>
              </a:rPr>
              <a:t>Empowers Decision-Makers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ptos Narrow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Narrow"/>
              </a:rPr>
              <a:t>– Offers evidence for designing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Narrow"/>
              </a:rPr>
              <a:t>people-first, equitable, and resilient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Narrow"/>
              </a:rPr>
              <a:t> transport systems.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 Narrow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FF7F78-2676-40A7-8FA8-118878CC32E9}"/>
              </a:ext>
            </a:extLst>
          </p:cNvPr>
          <p:cNvSpPr txBox="1"/>
          <p:nvPr/>
        </p:nvSpPr>
        <p:spPr>
          <a:xfrm>
            <a:off x="290286" y="130628"/>
            <a:ext cx="4724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Take away and reflections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7928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hank You Hand Lettering Typography Design Stock Vector (Royalty Free)  1509177068">
            <a:extLst>
              <a:ext uri="{FF2B5EF4-FFF2-40B4-BE49-F238E27FC236}">
                <a16:creationId xmlns:a16="http://schemas.microsoft.com/office/drawing/2014/main" id="{C5FB2C4B-881B-42AC-B951-77DD0A3A5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2644" b="21428"/>
          <a:stretch>
            <a:fillRect/>
          </a:stretch>
        </p:blipFill>
        <p:spPr bwMode="auto">
          <a:xfrm>
            <a:off x="4063598" y="3049865"/>
            <a:ext cx="3857206" cy="1396852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2CF436-FF9A-4ABD-B6A3-EF32037E9DBC}"/>
              </a:ext>
            </a:extLst>
          </p:cNvPr>
          <p:cNvSpPr txBox="1"/>
          <p:nvPr/>
        </p:nvSpPr>
        <p:spPr>
          <a:xfrm>
            <a:off x="101601" y="1988457"/>
            <a:ext cx="11872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C00000"/>
                </a:solidFill>
                <a:latin typeface="Brush Script MT" panose="03060802040406070304" pitchFamily="66" charset="0"/>
              </a:rPr>
              <a:t>“When we design cities for speed, we move vehicles; </a:t>
            </a:r>
          </a:p>
          <a:p>
            <a:pPr algn="ctr"/>
            <a:r>
              <a:rPr lang="en-GB" sz="3200" dirty="0">
                <a:solidFill>
                  <a:srgbClr val="C00000"/>
                </a:solidFill>
                <a:latin typeface="Brush Script MT" panose="03060802040406070304" pitchFamily="66" charset="0"/>
              </a:rPr>
              <a:t>when we design for well-being, we move people, we move happy commuters”</a:t>
            </a:r>
            <a:endParaRPr lang="en-IN" sz="3200" dirty="0">
              <a:solidFill>
                <a:srgbClr val="C0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60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17A382-3F08-29E6-ADA5-63F895890857}"/>
              </a:ext>
            </a:extLst>
          </p:cNvPr>
          <p:cNvSpPr txBox="1"/>
          <p:nvPr/>
        </p:nvSpPr>
        <p:spPr>
          <a:xfrm>
            <a:off x="304800" y="88900"/>
            <a:ext cx="145264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Outline</a:t>
            </a:r>
            <a:endParaRPr lang="en-IN" sz="3200" b="1" dirty="0">
              <a:solidFill>
                <a:schemeClr val="bg1"/>
              </a:solidFill>
            </a:endParaRPr>
          </a:p>
          <a:p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131317-1BFB-4B5F-9D4C-6D84D2526180}"/>
              </a:ext>
            </a:extLst>
          </p:cNvPr>
          <p:cNvSpPr txBox="1"/>
          <p:nvPr/>
        </p:nvSpPr>
        <p:spPr>
          <a:xfrm>
            <a:off x="522514" y="1204686"/>
            <a:ext cx="88101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200" dirty="0"/>
              <a:t>Introduction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200" dirty="0"/>
              <a:t>Motivation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200" dirty="0"/>
              <a:t>Aim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200" dirty="0"/>
              <a:t>Literature review across globe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200" dirty="0"/>
              <a:t>Global Learnings &amp; trends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200" dirty="0"/>
              <a:t>Reflections</a:t>
            </a:r>
          </a:p>
          <a:p>
            <a:pPr marL="342900" indent="-342900">
              <a:buAutoNum type="arabicPeriod"/>
            </a:pP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5354531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49814F-6500-40E3-B82D-4226A9BB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D7F6-BF74-4DC7-BD7E-B3C6BB49E9D6}" type="slidenum">
              <a:rPr lang="en-IN" smtClean="0"/>
              <a:t>3</a:t>
            </a:fld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F959E9-94E7-44BC-AC59-13045B834F76}"/>
              </a:ext>
            </a:extLst>
          </p:cNvPr>
          <p:cNvSpPr txBox="1"/>
          <p:nvPr/>
        </p:nvSpPr>
        <p:spPr>
          <a:xfrm>
            <a:off x="0" y="177811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Well-being</a:t>
            </a:r>
            <a:endParaRPr lang="en-IN" sz="3200" b="1" dirty="0">
              <a:solidFill>
                <a:srgbClr val="99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C6D39FB-3ACD-4EA8-8A88-7F3BBAEF6528}"/>
              </a:ext>
            </a:extLst>
          </p:cNvPr>
          <p:cNvSpPr txBox="1">
            <a:spLocks/>
          </p:cNvSpPr>
          <p:nvPr/>
        </p:nvSpPr>
        <p:spPr>
          <a:xfrm>
            <a:off x="9382125" y="63394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66D7F6-BF74-4DC7-BD7E-B3C6BB49E9D6}" type="slidenum">
              <a:rPr lang="en-IN" smtClean="0"/>
              <a:pPr/>
              <a:t>3</a:t>
            </a:fld>
            <a:endParaRPr lang="en-IN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7E3E08-7CEC-40CE-8E4D-3125FCB6188A}"/>
              </a:ext>
            </a:extLst>
          </p:cNvPr>
          <p:cNvCxnSpPr>
            <a:cxnSpLocks/>
          </p:cNvCxnSpPr>
          <p:nvPr/>
        </p:nvCxnSpPr>
        <p:spPr>
          <a:xfrm>
            <a:off x="6096000" y="1594762"/>
            <a:ext cx="0" cy="513975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0804042-6931-482D-ADCE-15DEF3A70795}"/>
              </a:ext>
            </a:extLst>
          </p:cNvPr>
          <p:cNvSpPr txBox="1">
            <a:spLocks/>
          </p:cNvSpPr>
          <p:nvPr/>
        </p:nvSpPr>
        <p:spPr>
          <a:xfrm>
            <a:off x="9382125" y="63394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66D7F6-BF74-4DC7-BD7E-B3C6BB49E9D6}" type="slidenum">
              <a:rPr lang="en-IN" smtClean="0"/>
              <a:pPr/>
              <a:t>3</a:t>
            </a:fld>
            <a:endParaRPr lang="en-I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96FEEC5-DB52-40D3-9D03-F1DA6116BEA5}"/>
              </a:ext>
            </a:extLst>
          </p:cNvPr>
          <p:cNvGrpSpPr/>
          <p:nvPr/>
        </p:nvGrpSpPr>
        <p:grpSpPr>
          <a:xfrm>
            <a:off x="0" y="668353"/>
            <a:ext cx="5748352" cy="2986707"/>
            <a:chOff x="152400" y="4958340"/>
            <a:chExt cx="18812650" cy="7758039"/>
          </a:xfrm>
        </p:grpSpPr>
        <p:sp>
          <p:nvSpPr>
            <p:cNvPr id="10" name="Rounded Rectangle 1054">
              <a:extLst>
                <a:ext uri="{FF2B5EF4-FFF2-40B4-BE49-F238E27FC236}">
                  <a16:creationId xmlns:a16="http://schemas.microsoft.com/office/drawing/2014/main" id="{3698202E-ED02-4A14-B625-23F9658EDC02}"/>
                </a:ext>
              </a:extLst>
            </p:cNvPr>
            <p:cNvSpPr/>
            <p:nvPr/>
          </p:nvSpPr>
          <p:spPr>
            <a:xfrm>
              <a:off x="615435" y="5981699"/>
              <a:ext cx="18349615" cy="673468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dirty="0">
                <a:solidFill>
                  <a:srgbClr val="1A1A1A"/>
                </a:solidFill>
              </a:endParaRPr>
            </a:p>
          </p:txBody>
        </p:sp>
        <p:pic>
          <p:nvPicPr>
            <p:cNvPr id="11" name="Picture 2" descr="Quality of life - Free wellness icons">
              <a:extLst>
                <a:ext uri="{FF2B5EF4-FFF2-40B4-BE49-F238E27FC236}">
                  <a16:creationId xmlns:a16="http://schemas.microsoft.com/office/drawing/2014/main" id="{7EE6BDA6-2097-4BEE-97D3-4BD283C792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958340"/>
              <a:ext cx="3910268" cy="4064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8143C81-EC06-44DC-82FA-E0A1BDBB8789}"/>
                </a:ext>
              </a:extLst>
            </p:cNvPr>
            <p:cNvSpPr/>
            <p:nvPr/>
          </p:nvSpPr>
          <p:spPr>
            <a:xfrm>
              <a:off x="3323139" y="6355555"/>
              <a:ext cx="10817122" cy="60758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1600" b="1" dirty="0">
                  <a:solidFill>
                    <a:srgbClr val="C00000"/>
                  </a:solidFill>
                </a:rPr>
                <a:t>Quality of life</a:t>
              </a:r>
              <a:r>
                <a:rPr lang="en-GB" sz="1600" b="1" dirty="0">
                  <a:solidFill>
                    <a:srgbClr val="1A1A1A"/>
                  </a:solidFill>
                </a:rPr>
                <a:t> </a:t>
              </a:r>
              <a:r>
                <a:rPr lang="en-GB" sz="1600" dirty="0">
                  <a:solidFill>
                    <a:srgbClr val="1A1A1A"/>
                  </a:solidFill>
                </a:rPr>
                <a:t>is defined by the WHO as “</a:t>
              </a:r>
              <a:r>
                <a:rPr lang="en-GB" sz="1600" b="1" dirty="0">
                  <a:solidFill>
                    <a:srgbClr val="1A1A1A"/>
                  </a:solidFill>
                </a:rPr>
                <a:t>individuals' perceptions of their position in life </a:t>
              </a:r>
              <a:r>
                <a:rPr lang="en-GB" sz="1600" dirty="0">
                  <a:solidFill>
                    <a:srgbClr val="1A1A1A"/>
                  </a:solidFill>
                </a:rPr>
                <a:t>in the context of persons' </a:t>
              </a:r>
              <a:r>
                <a:rPr lang="en-GB" sz="1600" b="1" dirty="0">
                  <a:solidFill>
                    <a:srgbClr val="1A1A1A"/>
                  </a:solidFill>
                </a:rPr>
                <a:t>physical health, psychological state, level of independence, social relationships, personal beliefs </a:t>
              </a:r>
              <a:r>
                <a:rPr lang="en-GB" sz="1600" dirty="0">
                  <a:solidFill>
                    <a:srgbClr val="1A1A1A"/>
                  </a:solidFill>
                </a:rPr>
                <a:t>and their relationships </a:t>
              </a:r>
              <a:r>
                <a:rPr lang="en-GB" dirty="0">
                  <a:solidFill>
                    <a:srgbClr val="1A1A1A"/>
                  </a:solidFill>
                </a:rPr>
                <a:t>to</a:t>
              </a:r>
              <a:r>
                <a:rPr lang="en-GB" sz="1600" dirty="0">
                  <a:solidFill>
                    <a:srgbClr val="1A1A1A"/>
                  </a:solidFill>
                </a:rPr>
                <a:t> salient features of the environment.</a:t>
              </a:r>
            </a:p>
          </p:txBody>
        </p:sp>
        <p:pic>
          <p:nvPicPr>
            <p:cNvPr id="14" name="Picture 6" descr="Income Generic Blue icon">
              <a:extLst>
                <a:ext uri="{FF2B5EF4-FFF2-40B4-BE49-F238E27FC236}">
                  <a16:creationId xmlns:a16="http://schemas.microsoft.com/office/drawing/2014/main" id="{958ECE0D-67B4-4EA6-99A3-CCCC5DBC98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8326" y="6613497"/>
              <a:ext cx="2203773" cy="2203767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15" name="Picture 18" descr="Emotions - Free smileys icons">
              <a:extLst>
                <a:ext uri="{FF2B5EF4-FFF2-40B4-BE49-F238E27FC236}">
                  <a16:creationId xmlns:a16="http://schemas.microsoft.com/office/drawing/2014/main" id="{51E8FA45-D57A-4392-AC57-F5EE3AEF5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90386" y="6649156"/>
              <a:ext cx="2048277" cy="2048276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80B6313-275C-43F7-BC56-9B788F9E76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8202" t="29184" r="73502" b="59297"/>
            <a:stretch/>
          </p:blipFill>
          <p:spPr>
            <a:xfrm>
              <a:off x="14104379" y="9381963"/>
              <a:ext cx="2357060" cy="2054461"/>
            </a:xfrm>
            <a:prstGeom prst="rect">
              <a:avLst/>
            </a:prstGeom>
          </p:spPr>
        </p:pic>
        <p:pic>
          <p:nvPicPr>
            <p:cNvPr id="17" name="Picture 20" descr="Cycling Logo PNG Transparent Images Free Download | Vector Files | Pngtree">
              <a:extLst>
                <a:ext uri="{FF2B5EF4-FFF2-40B4-BE49-F238E27FC236}">
                  <a16:creationId xmlns:a16="http://schemas.microsoft.com/office/drawing/2014/main" id="{89EA3A6C-D668-450D-A61C-907288B86B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9915" y="9409764"/>
              <a:ext cx="2161293" cy="1828729"/>
            </a:xfrm>
            <a:prstGeom prst="rect">
              <a:avLst/>
            </a:prstGeom>
            <a:solidFill>
              <a:srgbClr val="FFFFFF"/>
            </a:solidFill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00C6E44-23BF-4D1E-9042-11A6242508C4}"/>
              </a:ext>
            </a:extLst>
          </p:cNvPr>
          <p:cNvSpPr/>
          <p:nvPr/>
        </p:nvSpPr>
        <p:spPr>
          <a:xfrm>
            <a:off x="6296260" y="1074789"/>
            <a:ext cx="56779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362795"/>
                </a:solidFill>
              </a:rPr>
              <a:t>Based on theoretical concept defined by </a:t>
            </a:r>
            <a:r>
              <a:rPr lang="en-US" sz="2000" dirty="0" err="1">
                <a:solidFill>
                  <a:srgbClr val="362795"/>
                </a:solidFill>
              </a:rPr>
              <a:t>Felce</a:t>
            </a:r>
            <a:r>
              <a:rPr lang="en-US" sz="2000" dirty="0">
                <a:solidFill>
                  <a:srgbClr val="362795"/>
                </a:solidFill>
              </a:rPr>
              <a:t> &amp; Perry (1995)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DF4658-27F6-4778-8B62-BC3C6CC56249}"/>
              </a:ext>
            </a:extLst>
          </p:cNvPr>
          <p:cNvSpPr/>
          <p:nvPr/>
        </p:nvSpPr>
        <p:spPr>
          <a:xfrm>
            <a:off x="6550459" y="2260097"/>
            <a:ext cx="2067244" cy="958488"/>
          </a:xfrm>
          <a:prstGeom prst="rect">
            <a:avLst/>
          </a:prstGeom>
          <a:solidFill>
            <a:srgbClr val="362795"/>
          </a:solidFill>
          <a:ln>
            <a:solidFill>
              <a:srgbClr val="362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</a:pPr>
            <a:r>
              <a:rPr lang="en-MY" dirty="0">
                <a:solidFill>
                  <a:schemeClr val="bg1"/>
                </a:solidFill>
              </a:rPr>
              <a:t>Objective Aspects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66A0B2-5711-418B-9AE7-97852C62D343}"/>
              </a:ext>
            </a:extLst>
          </p:cNvPr>
          <p:cNvSpPr/>
          <p:nvPr/>
        </p:nvSpPr>
        <p:spPr>
          <a:xfrm>
            <a:off x="9708227" y="2260097"/>
            <a:ext cx="2067244" cy="958488"/>
          </a:xfrm>
          <a:prstGeom prst="rect">
            <a:avLst/>
          </a:prstGeom>
          <a:solidFill>
            <a:srgbClr val="362795"/>
          </a:solidFill>
          <a:ln>
            <a:solidFill>
              <a:srgbClr val="362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</a:pPr>
            <a:r>
              <a:rPr lang="en-MY" dirty="0">
                <a:solidFill>
                  <a:schemeClr val="bg1"/>
                </a:solidFill>
              </a:rPr>
              <a:t>Subjective Aspects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F04C0F-30B3-4911-A8EA-C8A3D2222ECD}"/>
              </a:ext>
            </a:extLst>
          </p:cNvPr>
          <p:cNvSpPr/>
          <p:nvPr/>
        </p:nvSpPr>
        <p:spPr>
          <a:xfrm>
            <a:off x="8129342" y="3730299"/>
            <a:ext cx="2067244" cy="1100018"/>
          </a:xfrm>
          <a:prstGeom prst="rect">
            <a:avLst/>
          </a:prstGeom>
          <a:solidFill>
            <a:srgbClr val="362795"/>
          </a:solidFill>
          <a:ln>
            <a:solidFill>
              <a:srgbClr val="362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</a:pPr>
            <a:r>
              <a:rPr lang="en-MY" dirty="0">
                <a:solidFill>
                  <a:schemeClr val="bg1"/>
                </a:solidFill>
              </a:rPr>
              <a:t>Personal values &amp; aspirations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E8A7431-C2D0-4898-B493-B62ADF0D7336}"/>
              </a:ext>
            </a:extLst>
          </p:cNvPr>
          <p:cNvCxnSpPr>
            <a:cxnSpLocks/>
            <a:stCxn id="23" idx="2"/>
            <a:endCxn id="25" idx="1"/>
          </p:cNvCxnSpPr>
          <p:nvPr/>
        </p:nvCxnSpPr>
        <p:spPr>
          <a:xfrm rot="16200000" flipH="1">
            <a:off x="7325850" y="3476815"/>
            <a:ext cx="1061723" cy="545261"/>
          </a:xfrm>
          <a:prstGeom prst="bentConnector2">
            <a:avLst/>
          </a:prstGeom>
          <a:ln>
            <a:solidFill>
              <a:srgbClr val="362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BEFAA264-E146-449D-9DBD-27A9657153AA}"/>
              </a:ext>
            </a:extLst>
          </p:cNvPr>
          <p:cNvCxnSpPr>
            <a:cxnSpLocks/>
            <a:stCxn id="24" idx="2"/>
            <a:endCxn id="25" idx="3"/>
          </p:cNvCxnSpPr>
          <p:nvPr/>
        </p:nvCxnSpPr>
        <p:spPr>
          <a:xfrm rot="5400000">
            <a:off x="9938357" y="3476815"/>
            <a:ext cx="1061723" cy="545263"/>
          </a:xfrm>
          <a:prstGeom prst="bentConnector2">
            <a:avLst/>
          </a:prstGeom>
          <a:ln>
            <a:solidFill>
              <a:srgbClr val="362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E260EC-57A0-4CCD-9601-14C1664B5242}"/>
              </a:ext>
            </a:extLst>
          </p:cNvPr>
          <p:cNvCxnSpPr>
            <a:cxnSpLocks/>
          </p:cNvCxnSpPr>
          <p:nvPr/>
        </p:nvCxnSpPr>
        <p:spPr>
          <a:xfrm>
            <a:off x="8617703" y="2579574"/>
            <a:ext cx="1090524" cy="0"/>
          </a:xfrm>
          <a:prstGeom prst="straightConnector1">
            <a:avLst/>
          </a:prstGeom>
          <a:ln>
            <a:solidFill>
              <a:srgbClr val="362795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0879358-C638-48B0-A98E-1BF80C375BCA}"/>
              </a:ext>
            </a:extLst>
          </p:cNvPr>
          <p:cNvCxnSpPr>
            <a:cxnSpLocks/>
          </p:cNvCxnSpPr>
          <p:nvPr/>
        </p:nvCxnSpPr>
        <p:spPr>
          <a:xfrm flipH="1">
            <a:off x="8617702" y="2906151"/>
            <a:ext cx="1090525" cy="0"/>
          </a:xfrm>
          <a:prstGeom prst="straightConnector1">
            <a:avLst/>
          </a:prstGeom>
          <a:ln>
            <a:solidFill>
              <a:srgbClr val="362795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6BF78D3-477E-40C7-99BE-B4FE1F700793}"/>
              </a:ext>
            </a:extLst>
          </p:cNvPr>
          <p:cNvCxnSpPr>
            <a:cxnSpLocks/>
          </p:cNvCxnSpPr>
          <p:nvPr/>
        </p:nvCxnSpPr>
        <p:spPr>
          <a:xfrm>
            <a:off x="8433493" y="3218585"/>
            <a:ext cx="225587" cy="509732"/>
          </a:xfrm>
          <a:prstGeom prst="straightConnector1">
            <a:avLst/>
          </a:prstGeom>
          <a:ln>
            <a:solidFill>
              <a:srgbClr val="362795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B120C16-2519-4B22-86A5-EAD1390662EA}"/>
              </a:ext>
            </a:extLst>
          </p:cNvPr>
          <p:cNvCxnSpPr>
            <a:cxnSpLocks/>
          </p:cNvCxnSpPr>
          <p:nvPr/>
        </p:nvCxnSpPr>
        <p:spPr>
          <a:xfrm flipH="1" flipV="1">
            <a:off x="8279373" y="3218584"/>
            <a:ext cx="225587" cy="500847"/>
          </a:xfrm>
          <a:prstGeom prst="straightConnector1">
            <a:avLst/>
          </a:prstGeom>
          <a:ln>
            <a:solidFill>
              <a:srgbClr val="362795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82311CA-BEA8-4153-A2AA-5F18023B3976}"/>
              </a:ext>
            </a:extLst>
          </p:cNvPr>
          <p:cNvCxnSpPr>
            <a:cxnSpLocks/>
          </p:cNvCxnSpPr>
          <p:nvPr/>
        </p:nvCxnSpPr>
        <p:spPr>
          <a:xfrm flipH="1">
            <a:off x="9639243" y="3218585"/>
            <a:ext cx="201611" cy="511714"/>
          </a:xfrm>
          <a:prstGeom prst="straightConnector1">
            <a:avLst/>
          </a:prstGeom>
          <a:ln>
            <a:solidFill>
              <a:srgbClr val="362795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82956E1-70AE-460D-9ABB-C662DF93D321}"/>
              </a:ext>
            </a:extLst>
          </p:cNvPr>
          <p:cNvCxnSpPr>
            <a:cxnSpLocks/>
          </p:cNvCxnSpPr>
          <p:nvPr/>
        </p:nvCxnSpPr>
        <p:spPr>
          <a:xfrm flipV="1">
            <a:off x="9793982" y="3209699"/>
            <a:ext cx="201611" cy="511714"/>
          </a:xfrm>
          <a:prstGeom prst="straightConnector1">
            <a:avLst/>
          </a:prstGeom>
          <a:ln>
            <a:solidFill>
              <a:srgbClr val="362795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D9BCF17-F2D1-4946-89C9-3C887999B035}"/>
              </a:ext>
            </a:extLst>
          </p:cNvPr>
          <p:cNvSpPr/>
          <p:nvPr/>
        </p:nvSpPr>
        <p:spPr>
          <a:xfrm>
            <a:off x="6326146" y="2078728"/>
            <a:ext cx="5677989" cy="2941245"/>
          </a:xfrm>
          <a:prstGeom prst="roundRect">
            <a:avLst/>
          </a:prstGeom>
          <a:noFill/>
          <a:ln>
            <a:solidFill>
              <a:srgbClr val="36279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927EAEC-6B17-47B0-83A3-9A2CE49A5935}"/>
              </a:ext>
            </a:extLst>
          </p:cNvPr>
          <p:cNvCxnSpPr>
            <a:cxnSpLocks/>
            <a:endCxn id="34" idx="2"/>
          </p:cNvCxnSpPr>
          <p:nvPr/>
        </p:nvCxnSpPr>
        <p:spPr>
          <a:xfrm flipH="1" flipV="1">
            <a:off x="9165141" y="5019973"/>
            <a:ext cx="1633" cy="445541"/>
          </a:xfrm>
          <a:prstGeom prst="straightConnector1">
            <a:avLst/>
          </a:prstGeom>
          <a:ln>
            <a:solidFill>
              <a:srgbClr val="3627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5926E50-04A3-4172-A730-54E33FF8AEF6}"/>
              </a:ext>
            </a:extLst>
          </p:cNvPr>
          <p:cNvSpPr/>
          <p:nvPr/>
        </p:nvSpPr>
        <p:spPr>
          <a:xfrm>
            <a:off x="6938496" y="5387662"/>
            <a:ext cx="4469130" cy="469879"/>
          </a:xfrm>
          <a:prstGeom prst="rect">
            <a:avLst/>
          </a:prstGeom>
          <a:solidFill>
            <a:srgbClr val="C00000"/>
          </a:solidFill>
          <a:ln>
            <a:solidFill>
              <a:srgbClr val="362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Transportation Strategies Affect QOL</a:t>
            </a:r>
          </a:p>
        </p:txBody>
      </p:sp>
      <p:sp>
        <p:nvSpPr>
          <p:cNvPr id="50" name="Rounded Rectangle 1054">
            <a:extLst>
              <a:ext uri="{FF2B5EF4-FFF2-40B4-BE49-F238E27FC236}">
                <a16:creationId xmlns:a16="http://schemas.microsoft.com/office/drawing/2014/main" id="{325024DD-6F21-4155-B38D-9F9D3BD6FC92}"/>
              </a:ext>
            </a:extLst>
          </p:cNvPr>
          <p:cNvSpPr/>
          <p:nvPr/>
        </p:nvSpPr>
        <p:spPr>
          <a:xfrm>
            <a:off x="252321" y="3847092"/>
            <a:ext cx="5606868" cy="25927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rgbClr val="1A1A1A"/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B257D06C-2EAD-4D16-B6D5-B9966E6722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66" b="89552" l="9408" r="89547">
                        <a14:foregroundMark x1="31010" y1="7090" x2="22300" y2="13060"/>
                        <a14:foregroundMark x1="23345" y1="12313" x2="8711" y2="41791"/>
                        <a14:foregroundMark x1="8711" y1="41791" x2="7317" y2="72761"/>
                        <a14:foregroundMark x1="7317" y1="72761" x2="36934" y2="90299"/>
                        <a14:foregroundMark x1="36934" y1="90299" x2="70383" y2="98507"/>
                        <a14:foregroundMark x1="70383" y1="98507" x2="87456" y2="33209"/>
                        <a14:foregroundMark x1="87456" y1="33209" x2="70732" y2="4851"/>
                        <a14:foregroundMark x1="70732" y1="4851" x2="33101" y2="1866"/>
                        <a14:foregroundMark x1="33101" y1="1866" x2="34843" y2="4478"/>
                        <a14:backgroundMark x1="71978" y1="96209" x2="80488" y2="97015"/>
                        <a14:backgroundMark x1="34837" y1="92691" x2="35247" y2="92730"/>
                        <a14:backgroundMark x1="80488" y1="97015" x2="91638" y2="26866"/>
                        <a14:backgroundMark x1="73136" y1="11210" x2="71844" y2="10117"/>
                        <a14:backgroundMark x1="91638" y1="26866" x2="78513" y2="15760"/>
                        <a14:backgroundMark x1="32369" y1="2352" x2="26829" y2="2239"/>
                        <a14:backgroundMark x1="26829" y1="2239" x2="24042" y2="10075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5197" y="3186544"/>
            <a:ext cx="1641317" cy="1532658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6D1C7B06-E483-491F-83B2-CEFFFF45428F}"/>
              </a:ext>
            </a:extLst>
          </p:cNvPr>
          <p:cNvSpPr txBox="1"/>
          <p:nvPr/>
        </p:nvSpPr>
        <p:spPr>
          <a:xfrm>
            <a:off x="408709" y="4027116"/>
            <a:ext cx="5410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</a:rPr>
              <a:t>Well-being</a:t>
            </a:r>
            <a:r>
              <a:rPr lang="en-GB" sz="1600" dirty="0">
                <a:solidFill>
                  <a:srgbClr val="1A1A1A"/>
                </a:solidFill>
              </a:rPr>
              <a:t> is a </a:t>
            </a:r>
            <a:r>
              <a:rPr lang="en-GB" sz="1600" b="1" dirty="0">
                <a:solidFill>
                  <a:srgbClr val="1A1A1A"/>
                </a:solidFill>
              </a:rPr>
              <a:t>positive state </a:t>
            </a:r>
            <a:r>
              <a:rPr lang="en-GB" sz="1600" dirty="0">
                <a:solidFill>
                  <a:srgbClr val="1A1A1A"/>
                </a:solidFill>
              </a:rPr>
              <a:t>experienced by</a:t>
            </a:r>
          </a:p>
          <a:p>
            <a:r>
              <a:rPr lang="en-GB" sz="1600" dirty="0">
                <a:solidFill>
                  <a:srgbClr val="1A1A1A"/>
                </a:solidFill>
              </a:rPr>
              <a:t> individuals.</a:t>
            </a:r>
            <a:r>
              <a:rPr lang="en-GB" sz="1600" dirty="0"/>
              <a:t> It refers to the </a:t>
            </a:r>
            <a:r>
              <a:rPr lang="en-GB" sz="1600" b="1" dirty="0"/>
              <a:t>overall state of </a:t>
            </a:r>
          </a:p>
          <a:p>
            <a:r>
              <a:rPr lang="en-GB" sz="1600" b="1" dirty="0"/>
              <a:t>how individuals experience</a:t>
            </a:r>
            <a:r>
              <a:rPr lang="en-GB" sz="1600" dirty="0"/>
              <a:t> and </a:t>
            </a:r>
            <a:r>
              <a:rPr lang="en-GB" sz="1600" b="1" dirty="0"/>
              <a:t>evaluate their lives.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C00000"/>
                </a:solidFill>
              </a:rPr>
              <a:t>Hedonic well-being: </a:t>
            </a:r>
            <a:r>
              <a:rPr lang="en-GB" sz="1600" dirty="0"/>
              <a:t> focuses on </a:t>
            </a:r>
            <a:r>
              <a:rPr lang="en-GB" sz="1600" b="1" dirty="0"/>
              <a:t>pleasure attainment </a:t>
            </a:r>
            <a:r>
              <a:rPr lang="en-GB" sz="1600" dirty="0"/>
              <a:t>and pain avoidance, typically measured through happiness, life satisfaction, and affect balance.</a:t>
            </a:r>
            <a:endParaRPr lang="en-GB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err="1">
                <a:solidFill>
                  <a:srgbClr val="C00000"/>
                </a:solidFill>
              </a:rPr>
              <a:t>Eudaimonic</a:t>
            </a:r>
            <a:r>
              <a:rPr lang="en-GB" sz="1600" b="1" dirty="0">
                <a:solidFill>
                  <a:srgbClr val="C00000"/>
                </a:solidFill>
              </a:rPr>
              <a:t> well-being</a:t>
            </a:r>
            <a:r>
              <a:rPr lang="en-GB" sz="1600" dirty="0">
                <a:solidFill>
                  <a:srgbClr val="C00000"/>
                </a:solidFill>
              </a:rPr>
              <a:t> : </a:t>
            </a:r>
            <a:r>
              <a:rPr lang="en-GB" sz="1600" dirty="0"/>
              <a:t>emphasizes meaning, self-realization, and living in accordance with one’s true self and values (</a:t>
            </a:r>
            <a:r>
              <a:rPr lang="en-GB" sz="1600" dirty="0" err="1"/>
              <a:t>Ryff</a:t>
            </a:r>
            <a:r>
              <a:rPr lang="en-GB" sz="1600" dirty="0"/>
              <a:t>, 1989; Deci &amp; Ryan, 2008).</a:t>
            </a:r>
            <a:endParaRPr lang="en-GB" sz="1600" b="1" dirty="0">
              <a:solidFill>
                <a:srgbClr val="1A1A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7396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704" y="1382500"/>
            <a:ext cx="6168325" cy="50601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1618" y="865591"/>
            <a:ext cx="41665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Targeting to improve the QOL through transportation</a:t>
            </a:r>
          </a:p>
          <a:p>
            <a:r>
              <a:rPr lang="en-GB" dirty="0"/>
              <a:t>By studying </a:t>
            </a:r>
            <a:r>
              <a:rPr lang="en-GB" b="1" dirty="0"/>
              <a:t>four factors </a:t>
            </a:r>
            <a:r>
              <a:rPr lang="en-GB" dirty="0"/>
              <a:t>in consideration of </a:t>
            </a:r>
            <a:r>
              <a:rPr lang="en-GB" b="1" dirty="0"/>
              <a:t>three components </a:t>
            </a:r>
            <a:r>
              <a:rPr lang="en-GB" dirty="0"/>
              <a:t>of the transportation system  </a:t>
            </a:r>
          </a:p>
          <a:p>
            <a:pPr marL="342900" indent="-342900">
              <a:buAutoNum type="arabicPeriod"/>
            </a:pPr>
            <a:r>
              <a:rPr lang="en-GB" b="1" dirty="0"/>
              <a:t>Built Environment </a:t>
            </a:r>
          </a:p>
          <a:p>
            <a:pPr marL="342900" indent="-342900">
              <a:buAutoNum type="arabicPeriod"/>
            </a:pPr>
            <a:r>
              <a:rPr lang="en-GB" b="1" dirty="0"/>
              <a:t>Mobility/Accessibility</a:t>
            </a:r>
          </a:p>
          <a:p>
            <a:pPr marL="342900" indent="-342900">
              <a:buAutoNum type="arabicPeriod"/>
            </a:pPr>
            <a:r>
              <a:rPr lang="en-GB" b="1" dirty="0"/>
              <a:t>Vehicle traffic </a:t>
            </a:r>
            <a:endParaRPr lang="en-IN" b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922016" y="2937315"/>
            <a:ext cx="6878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 framework: </a:t>
            </a:r>
          </a:p>
          <a:p>
            <a:r>
              <a:rPr lang="en-GB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Linking</a:t>
            </a:r>
            <a:r>
              <a:rPr lang="en-GB" spc="300" dirty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GB" b="1" spc="300" dirty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transportation</a:t>
            </a:r>
            <a:r>
              <a:rPr lang="en-GB" spc="300" dirty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to </a:t>
            </a:r>
            <a:r>
              <a:rPr lang="en-GB" b="1" spc="300" dirty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Quality of Life (QOL)</a:t>
            </a:r>
            <a:r>
              <a:rPr lang="en-GB" spc="300" dirty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GB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4001" y="1046278"/>
            <a:ext cx="2146164" cy="9453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Refers to </a:t>
            </a:r>
            <a:r>
              <a:rPr lang="en-GB" b="1" dirty="0"/>
              <a:t>fitness</a:t>
            </a:r>
            <a:r>
              <a:rPr lang="en-GB" dirty="0"/>
              <a:t>, energy and absence of illness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6678535" y="5529118"/>
            <a:ext cx="2860319" cy="9453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Level of community involvement,</a:t>
            </a:r>
            <a:r>
              <a:rPr lang="en-GB" dirty="0"/>
              <a:t> personal relationship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1191799" y="5034463"/>
            <a:ext cx="2146164" cy="9453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Psychological health</a:t>
            </a:r>
            <a:r>
              <a:rPr lang="en-GB" dirty="0"/>
              <a:t>, mood and self-perception 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8849056" y="3638666"/>
            <a:ext cx="2860319" cy="9453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Financial resources, </a:t>
            </a:r>
            <a:r>
              <a:rPr lang="en-GB" b="1" dirty="0"/>
              <a:t>access to employment </a:t>
            </a:r>
            <a:endParaRPr lang="en-IN" b="1" dirty="0"/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2043865" y="4217158"/>
            <a:ext cx="767574" cy="817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212114" y="6110514"/>
            <a:ext cx="466421" cy="14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8382635" y="4096850"/>
            <a:ext cx="466421" cy="14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3"/>
          </p:cNvCxnSpPr>
          <p:nvPr/>
        </p:nvCxnSpPr>
        <p:spPr>
          <a:xfrm>
            <a:off x="4350165" y="1518977"/>
            <a:ext cx="460295" cy="135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727840" y="6352191"/>
            <a:ext cx="3063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</a:t>
            </a:r>
            <a:r>
              <a:rPr lang="de-DE" dirty="0"/>
              <a:t>Richard J et al., (2016)</a:t>
            </a:r>
            <a:r>
              <a:rPr lang="en-GB" dirty="0"/>
              <a:t> 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F7A77C-0F17-4452-9EDD-754867DDEF70}"/>
              </a:ext>
            </a:extLst>
          </p:cNvPr>
          <p:cNvSpPr txBox="1"/>
          <p:nvPr/>
        </p:nvSpPr>
        <p:spPr>
          <a:xfrm>
            <a:off x="1964992" y="245660"/>
            <a:ext cx="11136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translate well-being into transportation ?  </a:t>
            </a:r>
            <a:endParaRPr lang="en-IN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20998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B078B01-C019-4A2D-A700-3FE3E66C341E}"/>
              </a:ext>
            </a:extLst>
          </p:cNvPr>
          <p:cNvSpPr txBox="1"/>
          <p:nvPr/>
        </p:nvSpPr>
        <p:spPr>
          <a:xfrm>
            <a:off x="214952" y="238415"/>
            <a:ext cx="8041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Is this translation of well-being to transportation important?</a:t>
            </a:r>
            <a:endParaRPr lang="en-IN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AD2C39-6B63-448A-B8CD-3C0019867130}"/>
              </a:ext>
            </a:extLst>
          </p:cNvPr>
          <p:cNvSpPr txBox="1"/>
          <p:nvPr/>
        </p:nvSpPr>
        <p:spPr>
          <a:xfrm>
            <a:off x="357686" y="939096"/>
            <a:ext cx="115295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QOL is a function of both the </a:t>
            </a:r>
            <a:r>
              <a:rPr lang="en-GB" sz="2400" b="1" dirty="0"/>
              <a:t>level of human needs met and the extent to which individuals or groups are satisfied with this level.</a:t>
            </a:r>
            <a:endParaRPr lang="en-IN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696E5D-4A1D-4D64-B8FE-6089C7DC830A}"/>
              </a:ext>
            </a:extLst>
          </p:cNvPr>
          <p:cNvSpPr txBox="1"/>
          <p:nvPr/>
        </p:nvSpPr>
        <p:spPr>
          <a:xfrm>
            <a:off x="6714850" y="1341388"/>
            <a:ext cx="226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i="1" dirty="0"/>
              <a:t>(Costanza et al., 2007)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E51829-C567-4D16-89CC-E4208351137C}"/>
              </a:ext>
            </a:extLst>
          </p:cNvPr>
          <p:cNvSpPr/>
          <p:nvPr/>
        </p:nvSpPr>
        <p:spPr>
          <a:xfrm>
            <a:off x="432896" y="2516517"/>
            <a:ext cx="2251880" cy="23201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Human needs/ Opportunities</a:t>
            </a:r>
            <a:endParaRPr lang="en-IN" b="1" dirty="0">
              <a:solidFill>
                <a:schemeClr val="tx1"/>
              </a:solidFill>
            </a:endParaRPr>
          </a:p>
          <a:p>
            <a:pPr algn="ctr"/>
            <a:r>
              <a:rPr lang="en-IN" dirty="0">
                <a:solidFill>
                  <a:schemeClr val="tx1"/>
                </a:solidFill>
              </a:rPr>
              <a:t>Job </a:t>
            </a:r>
          </a:p>
          <a:p>
            <a:pPr algn="ctr"/>
            <a:r>
              <a:rPr lang="en-IN" dirty="0">
                <a:solidFill>
                  <a:schemeClr val="tx1"/>
                </a:solidFill>
              </a:rPr>
              <a:t>Recreation </a:t>
            </a:r>
          </a:p>
          <a:p>
            <a:pPr algn="ctr"/>
            <a:r>
              <a:rPr lang="en-IN" dirty="0">
                <a:solidFill>
                  <a:schemeClr val="tx1"/>
                </a:solidFill>
              </a:rPr>
              <a:t>Socialising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Fitness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Finance/Income</a:t>
            </a:r>
          </a:p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80880F-3A4B-4CBE-9C26-04BBD8597D43}"/>
              </a:ext>
            </a:extLst>
          </p:cNvPr>
          <p:cNvSpPr/>
          <p:nvPr/>
        </p:nvSpPr>
        <p:spPr>
          <a:xfrm>
            <a:off x="3907957" y="2525785"/>
            <a:ext cx="2495265" cy="23201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Human needs/  Opportunities are met</a:t>
            </a:r>
            <a:endParaRPr lang="en-IN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through transportation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Built Environment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Travel attributes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Quality of environment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Freedom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11EF25-6B1F-4EF5-9468-BF5EA2A1CCFF}"/>
              </a:ext>
            </a:extLst>
          </p:cNvPr>
          <p:cNvCxnSpPr>
            <a:stCxn id="4" idx="3"/>
            <a:endCxn id="16" idx="1"/>
          </p:cNvCxnSpPr>
          <p:nvPr/>
        </p:nvCxnSpPr>
        <p:spPr>
          <a:xfrm>
            <a:off x="2684776" y="3676577"/>
            <a:ext cx="1223181" cy="92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0161BB3-5C2C-414C-81EF-2DF53FD08BC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6403222" y="3685845"/>
            <a:ext cx="2180339" cy="0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A090C76-2785-40F3-9E9D-94E79C4C7B64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3148782" y="3687097"/>
            <a:ext cx="19864" cy="191729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9205C4E-DA6A-4B30-A16E-43CA9A492255}"/>
              </a:ext>
            </a:extLst>
          </p:cNvPr>
          <p:cNvSpPr txBox="1"/>
          <p:nvPr/>
        </p:nvSpPr>
        <p:spPr>
          <a:xfrm>
            <a:off x="2737547" y="2662207"/>
            <a:ext cx="111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needs are met ?</a:t>
            </a:r>
            <a:endParaRPr lang="en-IN" b="1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A394492-15AC-403B-9C0B-555BBC308DA1}"/>
              </a:ext>
            </a:extLst>
          </p:cNvPr>
          <p:cNvCxnSpPr>
            <a:cxnSpLocks/>
          </p:cNvCxnSpPr>
          <p:nvPr/>
        </p:nvCxnSpPr>
        <p:spPr>
          <a:xfrm flipH="1">
            <a:off x="3899597" y="6065520"/>
            <a:ext cx="67473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B58CA51D-595B-4271-9EF0-CD2055EB72ED}"/>
              </a:ext>
            </a:extLst>
          </p:cNvPr>
          <p:cNvSpPr txBox="1"/>
          <p:nvPr/>
        </p:nvSpPr>
        <p:spPr>
          <a:xfrm>
            <a:off x="6894872" y="366436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Error term</a:t>
            </a:r>
            <a:endParaRPr lang="en-IN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B7B2538-69DA-4786-A46F-BB528F9B13A1}"/>
              </a:ext>
            </a:extLst>
          </p:cNvPr>
          <p:cNvSpPr txBox="1"/>
          <p:nvPr/>
        </p:nvSpPr>
        <p:spPr>
          <a:xfrm>
            <a:off x="7096074" y="6258847"/>
            <a:ext cx="435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Traditional Transportation Choice </a:t>
            </a:r>
            <a:r>
              <a:rPr lang="en-GB" b="1" i="1" dirty="0" err="1"/>
              <a:t>Modeling</a:t>
            </a:r>
            <a:endParaRPr lang="en-IN" b="1" i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7C5C30-1D74-4DE1-B99F-986991E593E7}"/>
              </a:ext>
            </a:extLst>
          </p:cNvPr>
          <p:cNvSpPr/>
          <p:nvPr/>
        </p:nvSpPr>
        <p:spPr>
          <a:xfrm>
            <a:off x="2403988" y="5604387"/>
            <a:ext cx="1489587" cy="8406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Policy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6A1A3ED-C3B3-44D7-882B-3D085DCCC3B5}"/>
              </a:ext>
            </a:extLst>
          </p:cNvPr>
          <p:cNvSpPr/>
          <p:nvPr/>
        </p:nvSpPr>
        <p:spPr>
          <a:xfrm>
            <a:off x="4230175" y="5609303"/>
            <a:ext cx="1853380" cy="8406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Travel behaviour and Travel behavioural shift</a:t>
            </a:r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A6FBAC-9D68-4236-B8C4-372975EDE56B}"/>
              </a:ext>
            </a:extLst>
          </p:cNvPr>
          <p:cNvCxnSpPr>
            <a:stCxn id="16" idx="2"/>
            <a:endCxn id="29" idx="0"/>
          </p:cNvCxnSpPr>
          <p:nvPr/>
        </p:nvCxnSpPr>
        <p:spPr>
          <a:xfrm>
            <a:off x="5155590" y="4845904"/>
            <a:ext cx="1275" cy="76339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8011A49-2B40-4179-83EE-CF4F33BBF116}"/>
              </a:ext>
            </a:extLst>
          </p:cNvPr>
          <p:cNvSpPr txBox="1"/>
          <p:nvPr/>
        </p:nvSpPr>
        <p:spPr>
          <a:xfrm>
            <a:off x="6602241" y="2348678"/>
            <a:ext cx="2069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How users perceive the fulfilment of their needs through transportation ?</a:t>
            </a:r>
            <a:endParaRPr lang="en-IN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13C0870-10F5-4766-8C1E-2798D639F726}"/>
              </a:ext>
            </a:extLst>
          </p:cNvPr>
          <p:cNvSpPr/>
          <p:nvPr/>
        </p:nvSpPr>
        <p:spPr>
          <a:xfrm>
            <a:off x="8568815" y="2433483"/>
            <a:ext cx="3465871" cy="2197509"/>
          </a:xfrm>
          <a:prstGeom prst="ellips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Subjective Well-being </a:t>
            </a:r>
          </a:p>
          <a:p>
            <a:r>
              <a:rPr lang="en-GB" dirty="0">
                <a:solidFill>
                  <a:schemeClr val="tx1"/>
                </a:solidFill>
              </a:rPr>
              <a:t>How one feel about how things are met ? How one evaluate life or experience over time? </a:t>
            </a:r>
          </a:p>
          <a:p>
            <a:r>
              <a:rPr lang="en-GB" dirty="0">
                <a:solidFill>
                  <a:schemeClr val="tx1"/>
                </a:solidFill>
              </a:rPr>
              <a:t>Satisfaction/Happy/ Sad</a:t>
            </a:r>
          </a:p>
        </p:txBody>
      </p:sp>
    </p:spTree>
    <p:extLst>
      <p:ext uri="{BB962C8B-B14F-4D97-AF65-F5344CB8AC3E}">
        <p14:creationId xmlns:p14="http://schemas.microsoft.com/office/powerpoint/2010/main" val="1575565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26" grpId="0"/>
      <p:bldP spid="58" grpId="0"/>
      <p:bldP spid="28" grpId="0" animBg="1"/>
      <p:bldP spid="29" grpId="0" animBg="1"/>
      <p:bldP spid="35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63BBFF-ABBC-4DE7-8281-FE7E08F8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D7F6-BF74-4DC7-BD7E-B3C6BB49E9D6}" type="slidenum">
              <a:rPr lang="en-IN" smtClean="0"/>
              <a:t>6</a:t>
            </a:fld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E56AE6-707A-4BF2-824F-1966CAF51B25}"/>
              </a:ext>
            </a:extLst>
          </p:cNvPr>
          <p:cNvSpPr txBox="1"/>
          <p:nvPr/>
        </p:nvSpPr>
        <p:spPr>
          <a:xfrm>
            <a:off x="0" y="177811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  <a:endParaRPr lang="en-IN" sz="3200" b="1" dirty="0">
              <a:solidFill>
                <a:srgbClr val="99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28138B-B32F-49C6-BB65-A980ADB8B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30134" cy="35467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DAB255-21D3-4D58-916B-B7FE57614D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48" t="20236" r="34523" b="19140"/>
          <a:stretch/>
        </p:blipFill>
        <p:spPr>
          <a:xfrm>
            <a:off x="0" y="3210609"/>
            <a:ext cx="5694218" cy="3773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FD0F4D-7FCB-4A1C-84B7-E823C24D1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643" y="110836"/>
            <a:ext cx="6526357" cy="43446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7F40D9-1B4A-4208-B022-3ED38A38A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9943" y="3644180"/>
            <a:ext cx="6412057" cy="6876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9EBB05-FB40-4CFC-B218-73F9B3E77E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5124"/>
          <a:stretch/>
        </p:blipFill>
        <p:spPr>
          <a:xfrm>
            <a:off x="5791200" y="4308764"/>
            <a:ext cx="6400800" cy="14824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5AA0FC-830C-4AE8-9D5B-150B6A67DF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3309" y="5601228"/>
            <a:ext cx="9268691" cy="125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79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B078B01-C019-4A2D-A700-3FE3E66C341E}"/>
              </a:ext>
            </a:extLst>
          </p:cNvPr>
          <p:cNvSpPr txBox="1"/>
          <p:nvPr/>
        </p:nvSpPr>
        <p:spPr>
          <a:xfrm>
            <a:off x="214952" y="238415"/>
            <a:ext cx="8041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Is this translation of well-being to transportation important?</a:t>
            </a:r>
            <a:endParaRPr lang="en-IN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AD2C39-6B63-448A-B8CD-3C0019867130}"/>
              </a:ext>
            </a:extLst>
          </p:cNvPr>
          <p:cNvSpPr txBox="1"/>
          <p:nvPr/>
        </p:nvSpPr>
        <p:spPr>
          <a:xfrm>
            <a:off x="357686" y="939096"/>
            <a:ext cx="115295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QOL is a function of both the </a:t>
            </a:r>
            <a:r>
              <a:rPr lang="en-GB" sz="2400" b="1" dirty="0"/>
              <a:t>level of human needs met and the extent to which individuals or groups are satisfied with this level.</a:t>
            </a:r>
            <a:endParaRPr lang="en-IN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696E5D-4A1D-4D64-B8FE-6089C7DC830A}"/>
              </a:ext>
            </a:extLst>
          </p:cNvPr>
          <p:cNvSpPr txBox="1"/>
          <p:nvPr/>
        </p:nvSpPr>
        <p:spPr>
          <a:xfrm>
            <a:off x="6685353" y="1415130"/>
            <a:ext cx="287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Source: Costanza et al., 2007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E51829-C567-4D16-89CC-E4208351137C}"/>
              </a:ext>
            </a:extLst>
          </p:cNvPr>
          <p:cNvSpPr/>
          <p:nvPr/>
        </p:nvSpPr>
        <p:spPr>
          <a:xfrm>
            <a:off x="93683" y="2457523"/>
            <a:ext cx="2251880" cy="23201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Human needs/ Opportunities</a:t>
            </a:r>
            <a:endParaRPr lang="en-IN" b="1" dirty="0">
              <a:solidFill>
                <a:schemeClr val="tx1"/>
              </a:solidFill>
            </a:endParaRPr>
          </a:p>
          <a:p>
            <a:pPr algn="ctr"/>
            <a:r>
              <a:rPr lang="en-IN" dirty="0">
                <a:solidFill>
                  <a:schemeClr val="tx1"/>
                </a:solidFill>
              </a:rPr>
              <a:t>Job </a:t>
            </a:r>
          </a:p>
          <a:p>
            <a:pPr algn="ctr"/>
            <a:r>
              <a:rPr lang="en-IN" dirty="0">
                <a:solidFill>
                  <a:schemeClr val="tx1"/>
                </a:solidFill>
              </a:rPr>
              <a:t>Recreation </a:t>
            </a:r>
          </a:p>
          <a:p>
            <a:pPr algn="ctr"/>
            <a:r>
              <a:rPr lang="en-IN" dirty="0">
                <a:solidFill>
                  <a:schemeClr val="tx1"/>
                </a:solidFill>
              </a:rPr>
              <a:t>Socialising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Fitness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Finance/Income</a:t>
            </a:r>
          </a:p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80880F-3A4B-4CBE-9C26-04BBD8597D43}"/>
              </a:ext>
            </a:extLst>
          </p:cNvPr>
          <p:cNvSpPr/>
          <p:nvPr/>
        </p:nvSpPr>
        <p:spPr>
          <a:xfrm>
            <a:off x="3568744" y="2433484"/>
            <a:ext cx="2495265" cy="2344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Human needs/  Opportunities are met</a:t>
            </a:r>
            <a:endParaRPr lang="en-IN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through transportation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Built Environment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Travel attributes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Quality of environment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Freedom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11EF25-6B1F-4EF5-9468-BF5EA2A1CCFF}"/>
              </a:ext>
            </a:extLst>
          </p:cNvPr>
          <p:cNvCxnSpPr>
            <a:cxnSpLocks/>
            <a:stCxn id="4" idx="3"/>
            <a:endCxn id="16" idx="1"/>
          </p:cNvCxnSpPr>
          <p:nvPr/>
        </p:nvCxnSpPr>
        <p:spPr>
          <a:xfrm flipV="1">
            <a:off x="2345563" y="3605981"/>
            <a:ext cx="1223181" cy="1160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0161BB3-5C2C-414C-81EF-2DF53FD08BCE}"/>
              </a:ext>
            </a:extLst>
          </p:cNvPr>
          <p:cNvCxnSpPr>
            <a:cxnSpLocks/>
            <a:stCxn id="16" idx="3"/>
            <a:endCxn id="46" idx="2"/>
          </p:cNvCxnSpPr>
          <p:nvPr/>
        </p:nvCxnSpPr>
        <p:spPr>
          <a:xfrm flipV="1">
            <a:off x="6064009" y="3576484"/>
            <a:ext cx="1900121" cy="2949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A090C76-2785-40F3-9E9D-94E79C4C7B64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2809570" y="3613356"/>
            <a:ext cx="0" cy="166656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9205C4E-DA6A-4B30-A16E-43CA9A492255}"/>
              </a:ext>
            </a:extLst>
          </p:cNvPr>
          <p:cNvSpPr txBox="1"/>
          <p:nvPr/>
        </p:nvSpPr>
        <p:spPr>
          <a:xfrm>
            <a:off x="2398334" y="2641313"/>
            <a:ext cx="111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needs are met ?</a:t>
            </a:r>
            <a:endParaRPr lang="en-IN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A53D6E-B931-44BB-9DF1-ED71B6CC1104}"/>
              </a:ext>
            </a:extLst>
          </p:cNvPr>
          <p:cNvSpPr txBox="1"/>
          <p:nvPr/>
        </p:nvSpPr>
        <p:spPr>
          <a:xfrm>
            <a:off x="6115543" y="2306073"/>
            <a:ext cx="2261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users perceive the fulfilment of their needs through transportation ?</a:t>
            </a:r>
            <a:endParaRPr lang="en-IN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965E172-BBFB-485A-8CAE-071157EB7D47}"/>
              </a:ext>
            </a:extLst>
          </p:cNvPr>
          <p:cNvSpPr txBox="1"/>
          <p:nvPr/>
        </p:nvSpPr>
        <p:spPr>
          <a:xfrm>
            <a:off x="3871912" y="1814513"/>
            <a:ext cx="3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Mixed approach of QoL</a:t>
            </a:r>
            <a:endParaRPr lang="en-IN" sz="2400" b="1" dirty="0">
              <a:solidFill>
                <a:srgbClr val="C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8D60B5-ADA2-455F-B650-7FECFC4225F2}"/>
              </a:ext>
            </a:extLst>
          </p:cNvPr>
          <p:cNvSpPr txBox="1"/>
          <p:nvPr/>
        </p:nvSpPr>
        <p:spPr>
          <a:xfrm>
            <a:off x="9401635" y="5731745"/>
            <a:ext cx="3120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Mixed approach of Transportation Choice </a:t>
            </a:r>
            <a:r>
              <a:rPr lang="en-GB" b="1" i="1" dirty="0" err="1"/>
              <a:t>Modeling</a:t>
            </a:r>
            <a:endParaRPr lang="en-IN" b="1" i="1" dirty="0"/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196A82A9-642A-4AD6-AA85-5F9C72210F32}"/>
              </a:ext>
            </a:extLst>
          </p:cNvPr>
          <p:cNvCxnSpPr>
            <a:cxnSpLocks/>
            <a:stCxn id="46" idx="4"/>
            <a:endCxn id="45" idx="3"/>
          </p:cNvCxnSpPr>
          <p:nvPr/>
        </p:nvCxnSpPr>
        <p:spPr>
          <a:xfrm rot="5400000">
            <a:off x="8588479" y="4596581"/>
            <a:ext cx="1029930" cy="1187244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0486723-31BC-4B3B-AF92-C085BBF9E297}"/>
              </a:ext>
            </a:extLst>
          </p:cNvPr>
          <p:cNvSpPr/>
          <p:nvPr/>
        </p:nvSpPr>
        <p:spPr>
          <a:xfrm>
            <a:off x="2064776" y="5279923"/>
            <a:ext cx="1489587" cy="8406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People centric policy </a:t>
            </a:r>
            <a:endParaRPr lang="en-IN" b="1" dirty="0">
              <a:solidFill>
                <a:schemeClr val="tx1"/>
              </a:solidFill>
            </a:endParaRP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3E78AC35-F426-47AC-88A4-F0407E5F3527}"/>
              </a:ext>
            </a:extLst>
          </p:cNvPr>
          <p:cNvCxnSpPr>
            <a:cxnSpLocks/>
            <a:stCxn id="16" idx="2"/>
            <a:endCxn id="45" idx="1"/>
          </p:cNvCxnSpPr>
          <p:nvPr/>
        </p:nvCxnSpPr>
        <p:spPr>
          <a:xfrm rot="16200000" flipH="1">
            <a:off x="4989080" y="4605773"/>
            <a:ext cx="926691" cy="1272097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8582573A-C3CB-4D8D-B924-0924115513A4}"/>
              </a:ext>
            </a:extLst>
          </p:cNvPr>
          <p:cNvSpPr/>
          <p:nvPr/>
        </p:nvSpPr>
        <p:spPr>
          <a:xfrm>
            <a:off x="6088474" y="5284839"/>
            <a:ext cx="2421348" cy="8406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Travel behaviour and Travel behavioural shift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272FB4F-DA30-4D62-B106-BCABBFD9073B}"/>
              </a:ext>
            </a:extLst>
          </p:cNvPr>
          <p:cNvSpPr/>
          <p:nvPr/>
        </p:nvSpPr>
        <p:spPr>
          <a:xfrm>
            <a:off x="7964130" y="2477729"/>
            <a:ext cx="3465871" cy="21975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Subjective Well-being </a:t>
            </a:r>
          </a:p>
          <a:p>
            <a:r>
              <a:rPr lang="en-GB" dirty="0">
                <a:solidFill>
                  <a:schemeClr val="tx1"/>
                </a:solidFill>
              </a:rPr>
              <a:t>How one feel about how things are met ? How one evaluate life or experience over time? </a:t>
            </a:r>
          </a:p>
          <a:p>
            <a:r>
              <a:rPr lang="en-GB" dirty="0">
                <a:solidFill>
                  <a:schemeClr val="tx1"/>
                </a:solidFill>
              </a:rPr>
              <a:t>Satisfaction/Happy/ Sad</a:t>
            </a:r>
          </a:p>
        </p:txBody>
      </p: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D6CD5544-FDFD-43C7-8421-3B1AB9DB0936}"/>
              </a:ext>
            </a:extLst>
          </p:cNvPr>
          <p:cNvCxnSpPr>
            <a:cxnSpLocks/>
            <a:stCxn id="45" idx="2"/>
            <a:endCxn id="7" idx="2"/>
          </p:cNvCxnSpPr>
          <p:nvPr/>
        </p:nvCxnSpPr>
        <p:spPr>
          <a:xfrm rot="5400000" flipH="1">
            <a:off x="5051901" y="3878250"/>
            <a:ext cx="4916" cy="4489578"/>
          </a:xfrm>
          <a:prstGeom prst="bentConnector3">
            <a:avLst>
              <a:gd name="adj1" fmla="val -4650122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362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26" grpId="0"/>
      <p:bldP spid="27" grpId="0"/>
      <p:bldP spid="24" grpId="0"/>
      <p:bldP spid="7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C184BC-FA7F-46AC-91B7-A28BB1DEF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D7F6-BF74-4DC7-BD7E-B3C6BB49E9D6}" type="slidenum">
              <a:rPr lang="en-IN" smtClean="0"/>
              <a:t>8</a:t>
            </a:fld>
            <a:endParaRPr lang="en-IN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43672B9D-ED57-430D-A9DD-47DC7AA8D192}"/>
              </a:ext>
            </a:extLst>
          </p:cNvPr>
          <p:cNvSpPr txBox="1">
            <a:spLocks/>
          </p:cNvSpPr>
          <p:nvPr/>
        </p:nvSpPr>
        <p:spPr>
          <a:xfrm>
            <a:off x="509360" y="1306286"/>
            <a:ext cx="11153776" cy="29867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Aft>
                <a:spcPts val="500"/>
              </a:spcAft>
              <a:tabLst>
                <a:tab pos="457200" algn="l"/>
              </a:tabLst>
            </a:pPr>
            <a:r>
              <a:rPr lang="en-IN" sz="2400" dirty="0">
                <a:effectLst/>
                <a:latin typeface="Aptos Narrow" panose="020B0004020202020204"/>
                <a:ea typeface="Times New Roman" panose="02020603050405020304" pitchFamily="18" charset="0"/>
              </a:rPr>
              <a:t>To establish the </a:t>
            </a:r>
            <a:r>
              <a:rPr lang="en-IN" sz="2400" b="1" dirty="0">
                <a:effectLst/>
                <a:latin typeface="Aptos Narrow" panose="020B0004020202020204"/>
                <a:ea typeface="Times New Roman" panose="02020603050405020304" pitchFamily="18" charset="0"/>
              </a:rPr>
              <a:t>importance of subjective well-being in transport </a:t>
            </a:r>
            <a:r>
              <a:rPr lang="en-IN" sz="2400" dirty="0">
                <a:effectLst/>
                <a:latin typeface="Aptos Narrow" panose="020B0004020202020204"/>
                <a:ea typeface="Times New Roman" panose="02020603050405020304" pitchFamily="18" charset="0"/>
              </a:rPr>
              <a:t>by synthesizing evidence on how modes, built environments, congestion, and delays affect individuals.</a:t>
            </a:r>
          </a:p>
          <a:p>
            <a:pPr marL="342900" lvl="0" indent="-342900" algn="just">
              <a:spcAft>
                <a:spcPts val="500"/>
              </a:spcAft>
              <a:tabLst>
                <a:tab pos="457200" algn="l"/>
              </a:tabLst>
            </a:pPr>
            <a:r>
              <a:rPr lang="en-IN" sz="2400" dirty="0">
                <a:effectLst/>
                <a:latin typeface="Aptos Narrow" panose="020B0004020202020204"/>
                <a:ea typeface="Times New Roman" panose="02020603050405020304" pitchFamily="18" charset="0"/>
              </a:rPr>
              <a:t>To </a:t>
            </a:r>
            <a:r>
              <a:rPr lang="en-IN" sz="2400" b="1" dirty="0">
                <a:effectLst/>
                <a:latin typeface="Aptos Narrow" panose="020B0004020202020204"/>
                <a:ea typeface="Times New Roman" panose="02020603050405020304" pitchFamily="18" charset="0"/>
              </a:rPr>
              <a:t>identify gaps in current research and provide recommendations </a:t>
            </a:r>
            <a:r>
              <a:rPr lang="en-IN" sz="2400" dirty="0">
                <a:effectLst/>
                <a:latin typeface="Aptos Narrow" panose="020B0004020202020204"/>
                <a:ea typeface="Times New Roman" panose="02020603050405020304" pitchFamily="18" charset="0"/>
              </a:rPr>
              <a:t>for future studies.</a:t>
            </a:r>
            <a:endParaRPr lang="en-IN" sz="2400" dirty="0">
              <a:solidFill>
                <a:srgbClr val="1C1C1C"/>
              </a:solidFill>
              <a:latin typeface="Aptos Narrow" panose="020B0004020202020204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79FE3CB7-ED0B-4FDE-87F0-325BC82E042B}"/>
              </a:ext>
            </a:extLst>
          </p:cNvPr>
          <p:cNvSpPr txBox="1">
            <a:spLocks/>
          </p:cNvSpPr>
          <p:nvPr/>
        </p:nvSpPr>
        <p:spPr>
          <a:xfrm>
            <a:off x="480333" y="176369"/>
            <a:ext cx="11153774" cy="900723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b="1" dirty="0">
                <a:solidFill>
                  <a:srgbClr val="993366"/>
                </a:solidFill>
              </a:rPr>
              <a:t>Aim</a:t>
            </a:r>
          </a:p>
        </p:txBody>
      </p:sp>
    </p:spTree>
    <p:extLst>
      <p:ext uri="{BB962C8B-B14F-4D97-AF65-F5344CB8AC3E}">
        <p14:creationId xmlns:p14="http://schemas.microsoft.com/office/powerpoint/2010/main" val="192463634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C98EAF-386F-4398-9703-0C35FDA0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D7F6-BF74-4DC7-BD7E-B3C6BB49E9D6}" type="slidenum">
              <a:rPr lang="en-IN" smtClean="0"/>
              <a:t>9</a:t>
            </a:fld>
            <a:endParaRPr lang="en-IN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458EF7E-396E-4A59-AE0D-D47C877B9D33}"/>
              </a:ext>
            </a:extLst>
          </p:cNvPr>
          <p:cNvSpPr txBox="1">
            <a:spLocks/>
          </p:cNvSpPr>
          <p:nvPr/>
        </p:nvSpPr>
        <p:spPr>
          <a:xfrm>
            <a:off x="718906" y="1563495"/>
            <a:ext cx="10442575" cy="19694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dirty="0"/>
          </a:p>
          <a:p>
            <a:endParaRPr lang="en-IN" dirty="0"/>
          </a:p>
          <a:p>
            <a:pPr marL="88900"/>
            <a:r>
              <a:rPr lang="en-IN" sz="7200" dirty="0">
                <a:solidFill>
                  <a:srgbClr val="993366"/>
                </a:solidFill>
                <a:latin typeface="Grandview" panose="020B0502040204020203" pitchFamily="34" charset="0"/>
              </a:rPr>
              <a:t>Literature Review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4AA722D-9C8B-47E6-9156-555B53834755}"/>
              </a:ext>
            </a:extLst>
          </p:cNvPr>
          <p:cNvSpPr txBox="1">
            <a:spLocks/>
          </p:cNvSpPr>
          <p:nvPr/>
        </p:nvSpPr>
        <p:spPr>
          <a:xfrm>
            <a:off x="911221" y="3736173"/>
            <a:ext cx="10442575" cy="15236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dirty="0"/>
              <a:t>A review of current studies &amp; Research gaps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3077749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2676</Words>
  <Application>Microsoft Office PowerPoint</Application>
  <PresentationFormat>Widescreen</PresentationFormat>
  <Paragraphs>298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Aharoni</vt:lpstr>
      <vt:lpstr>Aldhabi</vt:lpstr>
      <vt:lpstr>Aptos Narrow</vt:lpstr>
      <vt:lpstr>Arial</vt:lpstr>
      <vt:lpstr>Brush Script MT</vt:lpstr>
      <vt:lpstr>Calibri</vt:lpstr>
      <vt:lpstr>Calibri Light</vt:lpstr>
      <vt:lpstr>Grandview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Das</dc:creator>
  <cp:lastModifiedBy>Ann Das</cp:lastModifiedBy>
  <cp:revision>45</cp:revision>
  <dcterms:created xsi:type="dcterms:W3CDTF">2024-10-16T12:56:33Z</dcterms:created>
  <dcterms:modified xsi:type="dcterms:W3CDTF">2025-11-02T08:01:53Z</dcterms:modified>
</cp:coreProperties>
</file>